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31.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harts/chart14.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charts/chart16.xml" ContentType="application/vnd.openxmlformats-officedocument.drawingml.chart+xml"/>
  <Override PartName="/ppt/charts/chart3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4"/>
  </p:notesMasterIdLst>
  <p:handoutMasterIdLst>
    <p:handoutMasterId r:id="rId65"/>
  </p:handoutMasterIdLst>
  <p:sldIdLst>
    <p:sldId id="264" r:id="rId2"/>
    <p:sldId id="353" r:id="rId3"/>
    <p:sldId id="363" r:id="rId4"/>
    <p:sldId id="436" r:id="rId5"/>
    <p:sldId id="437" r:id="rId6"/>
    <p:sldId id="362" r:id="rId7"/>
    <p:sldId id="434" r:id="rId8"/>
    <p:sldId id="355" r:id="rId9"/>
    <p:sldId id="356" r:id="rId10"/>
    <p:sldId id="435" r:id="rId11"/>
    <p:sldId id="357" r:id="rId12"/>
    <p:sldId id="358" r:id="rId13"/>
    <p:sldId id="359" r:id="rId14"/>
    <p:sldId id="364" r:id="rId15"/>
    <p:sldId id="418" r:id="rId16"/>
    <p:sldId id="367" r:id="rId17"/>
    <p:sldId id="438" r:id="rId18"/>
    <p:sldId id="365" r:id="rId19"/>
    <p:sldId id="378" r:id="rId20"/>
    <p:sldId id="368" r:id="rId21"/>
    <p:sldId id="373" r:id="rId22"/>
    <p:sldId id="375" r:id="rId23"/>
    <p:sldId id="372" r:id="rId24"/>
    <p:sldId id="374" r:id="rId25"/>
    <p:sldId id="376" r:id="rId26"/>
    <p:sldId id="377" r:id="rId27"/>
    <p:sldId id="439" r:id="rId28"/>
    <p:sldId id="381" r:id="rId29"/>
    <p:sldId id="385" r:id="rId30"/>
    <p:sldId id="383" r:id="rId31"/>
    <p:sldId id="384" r:id="rId32"/>
    <p:sldId id="386" r:id="rId33"/>
    <p:sldId id="389" r:id="rId34"/>
    <p:sldId id="390" r:id="rId35"/>
    <p:sldId id="393" r:id="rId36"/>
    <p:sldId id="394" r:id="rId37"/>
    <p:sldId id="395" r:id="rId38"/>
    <p:sldId id="396" r:id="rId39"/>
    <p:sldId id="400" r:id="rId40"/>
    <p:sldId id="399" r:id="rId41"/>
    <p:sldId id="397" r:id="rId42"/>
    <p:sldId id="398" r:id="rId43"/>
    <p:sldId id="440" r:id="rId44"/>
    <p:sldId id="420" r:id="rId45"/>
    <p:sldId id="421" r:id="rId46"/>
    <p:sldId id="402" r:id="rId47"/>
    <p:sldId id="403" r:id="rId48"/>
    <p:sldId id="404" r:id="rId49"/>
    <p:sldId id="405" r:id="rId50"/>
    <p:sldId id="441" r:id="rId51"/>
    <p:sldId id="407" r:id="rId52"/>
    <p:sldId id="411" r:id="rId53"/>
    <p:sldId id="409" r:id="rId54"/>
    <p:sldId id="426" r:id="rId55"/>
    <p:sldId id="429" r:id="rId56"/>
    <p:sldId id="430" r:id="rId57"/>
    <p:sldId id="428" r:id="rId58"/>
    <p:sldId id="432" r:id="rId59"/>
    <p:sldId id="431" r:id="rId60"/>
    <p:sldId id="433" r:id="rId61"/>
    <p:sldId id="442" r:id="rId62"/>
    <p:sldId id="443" r:id="rId63"/>
  </p:sldIdLst>
  <p:sldSz cx="9144000" cy="6858000" type="screen4x3"/>
  <p:notesSz cx="6797675" cy="9928225"/>
  <p:embeddedFontLst>
    <p:embeddedFont>
      <p:font typeface="Noto Sans" pitchFamily="34" charset="0"/>
      <p:regular r:id="rId66"/>
      <p:bold r:id="rId67"/>
      <p:italic r:id="rId68"/>
      <p:boldItalic r:id="rId69"/>
    </p:embeddedFont>
    <p:embeddedFont>
      <p:font typeface="Calibri" pitchFamily="34"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a:srgbClr val="7BAA1E"/>
    <a:srgbClr val="808080"/>
    <a:srgbClr val="FFCCFF"/>
    <a:srgbClr val="66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6" autoAdjust="0"/>
  </p:normalViewPr>
  <p:slideViewPr>
    <p:cSldViewPr>
      <p:cViewPr varScale="1">
        <p:scale>
          <a:sx n="126" d="100"/>
          <a:sy n="126" d="100"/>
        </p:scale>
        <p:origin x="-12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4" d="100"/>
          <a:sy n="94" d="100"/>
        </p:scale>
        <p:origin x="-804" y="-114"/>
      </p:cViewPr>
      <p:guideLst>
        <p:guide orient="horz" pos="3128"/>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lineChart>
        <c:grouping val="standard"/>
        <c:ser>
          <c:idx val="0"/>
          <c:order val="0"/>
          <c:tx>
            <c:strRef>
              <c:f>Sheet1!$B$1</c:f>
              <c:strCache>
                <c:ptCount val="1"/>
                <c:pt idx="0">
                  <c:v>Women</c:v>
                </c:pt>
              </c:strCache>
            </c:strRef>
          </c:tx>
          <c:marker>
            <c:symbol val="none"/>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Sheet1!$B$2:$B$42</c:f>
              <c:numCache>
                <c:formatCode>0%</c:formatCode>
                <c:ptCount val="41"/>
                <c:pt idx="0">
                  <c:v>1</c:v>
                </c:pt>
                <c:pt idx="1">
                  <c:v>0.99528894804111057</c:v>
                </c:pt>
                <c:pt idx="2">
                  <c:v>0.99017650600500651</c:v>
                </c:pt>
                <c:pt idx="3">
                  <c:v>0.98466267389168749</c:v>
                </c:pt>
                <c:pt idx="4">
                  <c:v>0.97871576301084839</c:v>
                </c:pt>
                <c:pt idx="5">
                  <c:v>0.97229352177540929</c:v>
                </c:pt>
                <c:pt idx="6">
                  <c:v>0.96537482439184163</c:v>
                </c:pt>
                <c:pt idx="7">
                  <c:v>0.95789629347952665</c:v>
                </c:pt>
                <c:pt idx="8">
                  <c:v>0.94979455165784765</c:v>
                </c:pt>
                <c:pt idx="9">
                  <c:v>0.94098509575265732</c:v>
                </c:pt>
                <c:pt idx="10">
                  <c:v>0.93139398548658003</c:v>
                </c:pt>
                <c:pt idx="11">
                  <c:v>0.92090502899515203</c:v>
                </c:pt>
                <c:pt idx="12">
                  <c:v>0.90944428600099303</c:v>
                </c:pt>
                <c:pt idx="13">
                  <c:v>0.89692725332995427</c:v>
                </c:pt>
                <c:pt idx="14">
                  <c:v>0.88323773911757664</c:v>
                </c:pt>
                <c:pt idx="15">
                  <c:v>0.86828067729294101</c:v>
                </c:pt>
                <c:pt idx="16">
                  <c:v>0.85188706150774796</c:v>
                </c:pt>
                <c:pt idx="17">
                  <c:v>0.83396182569107968</c:v>
                </c:pt>
                <c:pt idx="18">
                  <c:v>0.81432540059786063</c:v>
                </c:pt>
                <c:pt idx="19">
                  <c:v>0.79287215726040705</c:v>
                </c:pt>
                <c:pt idx="20">
                  <c:v>0.76945421512395662</c:v>
                </c:pt>
                <c:pt idx="21">
                  <c:v>0.74392369363374489</c:v>
                </c:pt>
                <c:pt idx="22">
                  <c:v>0.71612214933823359</c:v>
                </c:pt>
                <c:pt idx="23">
                  <c:v>0.68588057588913265</c:v>
                </c:pt>
                <c:pt idx="24">
                  <c:v>0.65308278142197651</c:v>
                </c:pt>
                <c:pt idx="25">
                  <c:v>0.61760201117554692</c:v>
                </c:pt>
                <c:pt idx="26">
                  <c:v>0.57942770225306661</c:v>
                </c:pt>
                <c:pt idx="27">
                  <c:v>0.53868660941576596</c:v>
                </c:pt>
                <c:pt idx="28">
                  <c:v>0.49565336797963638</c:v>
                </c:pt>
                <c:pt idx="29">
                  <c:v>0.45082443409280715</c:v>
                </c:pt>
                <c:pt idx="30">
                  <c:v>0.40478076707756444</c:v>
                </c:pt>
                <c:pt idx="31">
                  <c:v>0.35825120681095601</c:v>
                </c:pt>
                <c:pt idx="32">
                  <c:v>0.31208078503449016</c:v>
                </c:pt>
                <c:pt idx="33">
                  <c:v>0.26710397059289531</c:v>
                </c:pt>
                <c:pt idx="34">
                  <c:v>0.22422917260829628</c:v>
                </c:pt>
                <c:pt idx="35">
                  <c:v>0.184322548615732</c:v>
                </c:pt>
                <c:pt idx="36">
                  <c:v>0.14817631587286545</c:v>
                </c:pt>
                <c:pt idx="37">
                  <c:v>0.11638199659874685</c:v>
                </c:pt>
                <c:pt idx="38">
                  <c:v>8.9256477696443848E-2</c:v>
                </c:pt>
                <c:pt idx="39">
                  <c:v>6.673638178534097E-2</c:v>
                </c:pt>
                <c:pt idx="40">
                  <c:v>4.8525947755912603E-2</c:v>
                </c:pt>
              </c:numCache>
            </c:numRef>
          </c:val>
        </c:ser>
        <c:ser>
          <c:idx val="1"/>
          <c:order val="1"/>
          <c:tx>
            <c:strRef>
              <c:f>Sheet1!$C$1</c:f>
              <c:strCache>
                <c:ptCount val="1"/>
                <c:pt idx="0">
                  <c:v>Men</c:v>
                </c:pt>
              </c:strCache>
            </c:strRef>
          </c:tx>
          <c:spPr>
            <a:ln>
              <a:solidFill>
                <a:srgbClr val="A884BC"/>
              </a:solidFill>
              <a:prstDash val="sysDash"/>
            </a:ln>
          </c:spPr>
          <c:marker>
            <c:symbol val="none"/>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Sheet1!$C$2:$C$42</c:f>
              <c:numCache>
                <c:formatCode>General</c:formatCode>
                <c:ptCount val="41"/>
                <c:pt idx="0">
                  <c:v>1</c:v>
                </c:pt>
                <c:pt idx="1">
                  <c:v>0.99288407009462498</c:v>
                </c:pt>
                <c:pt idx="2">
                  <c:v>0.98517061935750205</c:v>
                </c:pt>
                <c:pt idx="3">
                  <c:v>0.97687051180375239</c:v>
                </c:pt>
                <c:pt idx="4">
                  <c:v>0.96794029137288806</c:v>
                </c:pt>
                <c:pt idx="5">
                  <c:v>0.95837995806490262</c:v>
                </c:pt>
                <c:pt idx="6">
                  <c:v>0.94811346377394157</c:v>
                </c:pt>
                <c:pt idx="7">
                  <c:v>0.93710821645463893</c:v>
                </c:pt>
                <c:pt idx="8">
                  <c:v>0.92525557595576158</c:v>
                </c:pt>
                <c:pt idx="9">
                  <c:v>0.91246863015633251</c:v>
                </c:pt>
                <c:pt idx="10">
                  <c:v>0.8986061468597567</c:v>
                </c:pt>
                <c:pt idx="11">
                  <c:v>0.88353775788455868</c:v>
                </c:pt>
                <c:pt idx="12">
                  <c:v>0.8671330950492675</c:v>
                </c:pt>
                <c:pt idx="13">
                  <c:v>0.84928351820265657</c:v>
                </c:pt>
                <c:pt idx="14">
                  <c:v>0.82989125120862406</c:v>
                </c:pt>
                <c:pt idx="15">
                  <c:v>0.80889110997642499</c:v>
                </c:pt>
                <c:pt idx="16">
                  <c:v>0.78621791041533096</c:v>
                </c:pt>
                <c:pt idx="17">
                  <c:v>0.76180646843460464</c:v>
                </c:pt>
                <c:pt idx="18">
                  <c:v>0.73559159994350765</c:v>
                </c:pt>
                <c:pt idx="19">
                  <c:v>0.70758416895716081</c:v>
                </c:pt>
                <c:pt idx="20">
                  <c:v>0.67777331146045205</c:v>
                </c:pt>
                <c:pt idx="21">
                  <c:v>0.64614816343824544</c:v>
                </c:pt>
                <c:pt idx="22">
                  <c:v>0.61263267678468791</c:v>
                </c:pt>
                <c:pt idx="23">
                  <c:v>0.57720512346953357</c:v>
                </c:pt>
                <c:pt idx="24">
                  <c:v>0.53983291144741297</c:v>
                </c:pt>
                <c:pt idx="25">
                  <c:v>0.50058122480906331</c:v>
                </c:pt>
                <c:pt idx="26">
                  <c:v>0.45965647984182084</c:v>
                </c:pt>
                <c:pt idx="27">
                  <c:v>0.41735200495399138</c:v>
                </c:pt>
                <c:pt idx="28">
                  <c:v>0.37417840885634585</c:v>
                </c:pt>
                <c:pt idx="29">
                  <c:v>0.33076580442600001</c:v>
                </c:pt>
                <c:pt idx="30">
                  <c:v>0.28788553673666772</c:v>
                </c:pt>
                <c:pt idx="31">
                  <c:v>0.24641759101328739</c:v>
                </c:pt>
                <c:pt idx="32">
                  <c:v>0.207155040359816</c:v>
                </c:pt>
                <c:pt idx="33">
                  <c:v>0.17083663780460001</c:v>
                </c:pt>
                <c:pt idx="34">
                  <c:v>0.138027312134018</c:v>
                </c:pt>
                <c:pt idx="35">
                  <c:v>0.10907471183199935</c:v>
                </c:pt>
                <c:pt idx="36">
                  <c:v>8.4152661140504528E-2</c:v>
                </c:pt>
                <c:pt idx="37">
                  <c:v>6.3206839983921501E-2</c:v>
                </c:pt>
                <c:pt idx="38">
                  <c:v>4.6106880180777222E-2</c:v>
                </c:pt>
                <c:pt idx="39">
                  <c:v>3.2635501428618159E-2</c:v>
                </c:pt>
                <c:pt idx="40">
                  <c:v>2.2325551077167112E-2</c:v>
                </c:pt>
              </c:numCache>
            </c:numRef>
          </c:val>
        </c:ser>
        <c:marker val="1"/>
        <c:axId val="56325632"/>
        <c:axId val="56327552"/>
      </c:lineChart>
      <c:catAx>
        <c:axId val="56325632"/>
        <c:scaling>
          <c:orientation val="minMax"/>
        </c:scaling>
        <c:axPos val="b"/>
        <c:title>
          <c:tx>
            <c:rich>
              <a:bodyPr/>
              <a:lstStyle/>
              <a:p>
                <a:pPr>
                  <a:defRPr/>
                </a:pPr>
                <a:r>
                  <a:rPr lang="en-GB" dirty="0" smtClean="0"/>
                  <a:t>Age</a:t>
                </a:r>
                <a:endParaRPr lang="en-GB" dirty="0"/>
              </a:p>
            </c:rich>
          </c:tx>
          <c:layout/>
        </c:title>
        <c:numFmt formatCode="General" sourceLinked="1"/>
        <c:tickLblPos val="nextTo"/>
        <c:crossAx val="56327552"/>
        <c:crosses val="autoZero"/>
        <c:auto val="1"/>
        <c:lblAlgn val="ctr"/>
        <c:lblOffset val="100"/>
        <c:tickLblSkip val="2"/>
        <c:tickMarkSkip val="2"/>
      </c:catAx>
      <c:valAx>
        <c:axId val="56327552"/>
        <c:scaling>
          <c:orientation val="minMax"/>
          <c:max val="1"/>
        </c:scaling>
        <c:axPos val="l"/>
        <c:majorGridlines/>
        <c:title>
          <c:tx>
            <c:rich>
              <a:bodyPr rot="-5400000" vert="horz"/>
              <a:lstStyle/>
              <a:p>
                <a:pPr>
                  <a:defRPr/>
                </a:pPr>
                <a:r>
                  <a:rPr lang="en-GB" dirty="0" smtClean="0"/>
                  <a:t>Probability that still alive</a:t>
                </a:r>
                <a:endParaRPr lang="en-GB" dirty="0"/>
              </a:p>
            </c:rich>
          </c:tx>
          <c:layout/>
        </c:title>
        <c:numFmt formatCode="0%" sourceLinked="0"/>
        <c:tickLblPos val="nextTo"/>
        <c:crossAx val="56325632"/>
        <c:crosses val="autoZero"/>
        <c:crossBetween val="midCat"/>
      </c:valAx>
    </c:plotArea>
    <c:plotVisOnly val="1"/>
    <c:dispBlanksAs val="gap"/>
  </c:chart>
  <c:txPr>
    <a:bodyPr/>
    <a:lstStyle/>
    <a:p>
      <a:pPr>
        <a:defRPr sz="1400"/>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Women born</a:t>
            </a:r>
            <a:r>
              <a:rPr lang="en-GB" baseline="0" dirty="0" smtClean="0"/>
              <a:t> 1945-49</a:t>
            </a:r>
            <a:endParaRPr lang="en-GB" dirty="0"/>
          </a:p>
        </c:rich>
      </c:tx>
      <c:layout/>
    </c:title>
    <c:plotArea>
      <c:layout/>
      <c:lineChart>
        <c:grouping val="standard"/>
        <c:ser>
          <c:idx val="0"/>
          <c:order val="0"/>
          <c:tx>
            <c:strRef>
              <c:f>Sheet1!$B$1</c:f>
              <c:strCache>
                <c:ptCount val="1"/>
                <c:pt idx="0">
                  <c:v>75 - subjective</c:v>
                </c:pt>
              </c:strCache>
            </c:strRef>
          </c:tx>
          <c:spPr>
            <a:ln>
              <a:solidFill>
                <a:schemeClr val="accent3"/>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Sheet1!$B$2:$B$37</c:f>
              <c:numCache>
                <c:formatCode>General</c:formatCode>
                <c:ptCount val="36"/>
                <c:pt idx="2">
                  <c:v>0.65076919555664103</c:v>
                </c:pt>
                <c:pt idx="3">
                  <c:v>0.62289855957031492</c:v>
                </c:pt>
                <c:pt idx="4">
                  <c:v>0.62498142242431964</c:v>
                </c:pt>
                <c:pt idx="5">
                  <c:v>0.63437652587890558</c:v>
                </c:pt>
                <c:pt idx="6">
                  <c:v>0.62142856597900398</c:v>
                </c:pt>
                <c:pt idx="7">
                  <c:v>0.61716449737549106</c:v>
                </c:pt>
                <c:pt idx="8">
                  <c:v>0.63992572784423962</c:v>
                </c:pt>
                <c:pt idx="9">
                  <c:v>0.63670280456543193</c:v>
                </c:pt>
                <c:pt idx="10">
                  <c:v>0.64492858886718862</c:v>
                </c:pt>
                <c:pt idx="11">
                  <c:v>0.65880325317383237</c:v>
                </c:pt>
                <c:pt idx="12">
                  <c:v>0.66061904907226499</c:v>
                </c:pt>
                <c:pt idx="13">
                  <c:v>0.66000000000000192</c:v>
                </c:pt>
                <c:pt idx="14">
                  <c:v>0.66000000000000192</c:v>
                </c:pt>
                <c:pt idx="15">
                  <c:v>0.64500000000000168</c:v>
                </c:pt>
              </c:numCache>
            </c:numRef>
          </c:val>
        </c:ser>
        <c:ser>
          <c:idx val="1"/>
          <c:order val="1"/>
          <c:tx>
            <c:strRef>
              <c:f>Sheet1!$C$1</c:f>
              <c:strCache>
                <c:ptCount val="1"/>
                <c:pt idx="0">
                  <c:v>75 - life table</c:v>
                </c:pt>
              </c:strCache>
            </c:strRef>
          </c:tx>
          <c:spPr>
            <a:ln>
              <a:solidFill>
                <a:schemeClr val="accent3"/>
              </a:solidFill>
            </a:ln>
          </c:spPr>
          <c:marker>
            <c:symbol val="circle"/>
            <c:size val="5"/>
            <c:spPr>
              <a:solidFill>
                <a:schemeClr val="accent3"/>
              </a:solidFill>
              <a:ln>
                <a:solidFill>
                  <a:schemeClr val="accent3"/>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Sheet1!$C$2:$C$37</c:f>
              <c:numCache>
                <c:formatCode>General</c:formatCode>
                <c:ptCount val="36"/>
                <c:pt idx="2">
                  <c:v>0.84130546569824305</c:v>
                </c:pt>
                <c:pt idx="3">
                  <c:v>0.84250137329101604</c:v>
                </c:pt>
                <c:pt idx="4">
                  <c:v>0.84300552368164161</c:v>
                </c:pt>
                <c:pt idx="5">
                  <c:v>0.84466003417968993</c:v>
                </c:pt>
                <c:pt idx="6">
                  <c:v>0.84704368591308665</c:v>
                </c:pt>
                <c:pt idx="7">
                  <c:v>0.84965408325195302</c:v>
                </c:pt>
                <c:pt idx="8">
                  <c:v>0.854424743652344</c:v>
                </c:pt>
                <c:pt idx="9">
                  <c:v>0.85793701171875003</c:v>
                </c:pt>
                <c:pt idx="10">
                  <c:v>0.86265312194824151</c:v>
                </c:pt>
                <c:pt idx="11">
                  <c:v>0.86752189636230692</c:v>
                </c:pt>
                <c:pt idx="12">
                  <c:v>0.87307846069336192</c:v>
                </c:pt>
                <c:pt idx="13">
                  <c:v>0.87810440063476791</c:v>
                </c:pt>
                <c:pt idx="14">
                  <c:v>0.88429756164550799</c:v>
                </c:pt>
                <c:pt idx="15">
                  <c:v>0.89058601379394331</c:v>
                </c:pt>
              </c:numCache>
            </c:numRef>
          </c:val>
        </c:ser>
        <c:ser>
          <c:idx val="2"/>
          <c:order val="2"/>
          <c:tx>
            <c:strRef>
              <c:f>Sheet1!$D$1</c:f>
              <c:strCache>
                <c:ptCount val="1"/>
                <c:pt idx="0">
                  <c:v>80 - subjective</c:v>
                </c:pt>
              </c:strCache>
            </c:strRef>
          </c:tx>
          <c:spPr>
            <a:ln>
              <a:solidFill>
                <a:srgbClr val="F26649"/>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Sheet1!$D$2:$D$37</c:f>
              <c:numCache>
                <c:formatCode>General</c:formatCode>
                <c:ptCount val="36"/>
                <c:pt idx="16">
                  <c:v>0.61590206146240201</c:v>
                </c:pt>
                <c:pt idx="17">
                  <c:v>0.59282894134521458</c:v>
                </c:pt>
                <c:pt idx="18">
                  <c:v>0.61734939575195258</c:v>
                </c:pt>
                <c:pt idx="19">
                  <c:v>0.61173469543457437</c:v>
                </c:pt>
              </c:numCache>
            </c:numRef>
          </c:val>
        </c:ser>
        <c:ser>
          <c:idx val="3"/>
          <c:order val="3"/>
          <c:tx>
            <c:strRef>
              <c:f>Sheet1!$E$1</c:f>
              <c:strCache>
                <c:ptCount val="1"/>
                <c:pt idx="0">
                  <c:v>80 - life table</c:v>
                </c:pt>
              </c:strCache>
            </c:strRef>
          </c:tx>
          <c:spPr>
            <a:ln>
              <a:solidFill>
                <a:srgbClr val="F26649"/>
              </a:solidFill>
            </a:ln>
          </c:spPr>
          <c:marker>
            <c:symbol val="circle"/>
            <c:size val="5"/>
            <c:spPr>
              <a:solidFill>
                <a:srgbClr val="F26649"/>
              </a:solidFill>
              <a:ln>
                <a:solidFill>
                  <a:srgbClr val="F26649"/>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Sheet1!$E$2:$E$37</c:f>
              <c:numCache>
                <c:formatCode>General</c:formatCode>
                <c:ptCount val="36"/>
                <c:pt idx="16">
                  <c:v>0.80455612182616887</c:v>
                </c:pt>
                <c:pt idx="17">
                  <c:v>0.80948776245117204</c:v>
                </c:pt>
                <c:pt idx="18">
                  <c:v>0.81575065612793063</c:v>
                </c:pt>
                <c:pt idx="19">
                  <c:v>0.82131217956542957</c:v>
                </c:pt>
              </c:numCache>
            </c:numRef>
          </c:val>
        </c:ser>
        <c:ser>
          <c:idx val="4"/>
          <c:order val="4"/>
          <c:tx>
            <c:strRef>
              <c:f>Sheet1!$F$1</c:f>
              <c:strCache>
                <c:ptCount val="1"/>
                <c:pt idx="0">
                  <c:v>85 - subjective</c:v>
                </c:pt>
              </c:strCache>
            </c:strRef>
          </c:tx>
          <c:spPr>
            <a:ln>
              <a:solidFill>
                <a:schemeClr val="accent2"/>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Sheet1!$F$2:$F$37</c:f>
              <c:numCache>
                <c:formatCode>General</c:formatCode>
                <c:ptCount val="36"/>
                <c:pt idx="6">
                  <c:v>0.56379310607910393</c:v>
                </c:pt>
                <c:pt idx="7">
                  <c:v>0.48993103027343693</c:v>
                </c:pt>
                <c:pt idx="8">
                  <c:v>0.51757991790771496</c:v>
                </c:pt>
                <c:pt idx="9">
                  <c:v>0.50069766998290843</c:v>
                </c:pt>
                <c:pt idx="10">
                  <c:v>0.49798488616943609</c:v>
                </c:pt>
                <c:pt idx="11">
                  <c:v>0.51343559265136696</c:v>
                </c:pt>
                <c:pt idx="12">
                  <c:v>0.54475845336914352</c:v>
                </c:pt>
                <c:pt idx="13">
                  <c:v>0.51711730957031055</c:v>
                </c:pt>
                <c:pt idx="14">
                  <c:v>0.53640846252441565</c:v>
                </c:pt>
                <c:pt idx="15">
                  <c:v>0.49655982971191431</c:v>
                </c:pt>
                <c:pt idx="16">
                  <c:v>0.54257980346679868</c:v>
                </c:pt>
                <c:pt idx="17">
                  <c:v>0.50979728698730498</c:v>
                </c:pt>
                <c:pt idx="18">
                  <c:v>0.56142856597900359</c:v>
                </c:pt>
                <c:pt idx="19">
                  <c:v>0.51273685455322304</c:v>
                </c:pt>
              </c:numCache>
            </c:numRef>
          </c:val>
        </c:ser>
        <c:ser>
          <c:idx val="5"/>
          <c:order val="5"/>
          <c:tx>
            <c:strRef>
              <c:f>Sheet1!$G$1</c:f>
              <c:strCache>
                <c:ptCount val="1"/>
                <c:pt idx="0">
                  <c:v>85 - life table</c:v>
                </c:pt>
              </c:strCache>
            </c:strRef>
          </c:tx>
          <c:spPr>
            <a:ln>
              <a:solidFill>
                <a:schemeClr val="accent2"/>
              </a:solidFill>
            </a:ln>
          </c:spPr>
          <c:marker>
            <c:symbol val="circle"/>
            <c:size val="5"/>
            <c:spPr>
              <a:solidFill>
                <a:schemeClr val="accent2"/>
              </a:solidFill>
              <a:ln>
                <a:solidFill>
                  <a:schemeClr val="accent2"/>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Sheet1!$G$2:$G$37</c:f>
              <c:numCache>
                <c:formatCode>General</c:formatCode>
                <c:ptCount val="36"/>
                <c:pt idx="6">
                  <c:v>0.63131103515624998</c:v>
                </c:pt>
                <c:pt idx="7">
                  <c:v>0.63295116424560605</c:v>
                </c:pt>
                <c:pt idx="8">
                  <c:v>0.63680755615234463</c:v>
                </c:pt>
                <c:pt idx="9">
                  <c:v>0.63940631866455244</c:v>
                </c:pt>
                <c:pt idx="10">
                  <c:v>0.64275444030761864</c:v>
                </c:pt>
                <c:pt idx="11">
                  <c:v>0.64673355102539165</c:v>
                </c:pt>
                <c:pt idx="12">
                  <c:v>0.65094467163086311</c:v>
                </c:pt>
                <c:pt idx="13">
                  <c:v>0.65421257019043</c:v>
                </c:pt>
                <c:pt idx="14">
                  <c:v>0.65878967285156564</c:v>
                </c:pt>
                <c:pt idx="15">
                  <c:v>0.66330017089843862</c:v>
                </c:pt>
                <c:pt idx="16">
                  <c:v>0.66810737609863469</c:v>
                </c:pt>
                <c:pt idx="17">
                  <c:v>0.67102218627929844</c:v>
                </c:pt>
                <c:pt idx="18">
                  <c:v>0.67546028137207104</c:v>
                </c:pt>
                <c:pt idx="19">
                  <c:v>0.67810485839844137</c:v>
                </c:pt>
              </c:numCache>
            </c:numRef>
          </c:val>
        </c:ser>
        <c:ser>
          <c:idx val="6"/>
          <c:order val="6"/>
          <c:tx>
            <c:strRef>
              <c:f>Sheet1!$H$1</c:f>
              <c:strCache>
                <c:ptCount val="1"/>
                <c:pt idx="0">
                  <c:v>90 - subjective</c:v>
                </c:pt>
              </c:strCache>
            </c:strRef>
          </c:tx>
          <c:spPr>
            <a:ln>
              <a:solidFill>
                <a:schemeClr val="tx1"/>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Sheet1!$H$2:$H$37</c:f>
              <c:numCache>
                <c:formatCode>General</c:formatCode>
                <c:ptCount val="36"/>
              </c:numCache>
            </c:numRef>
          </c:val>
        </c:ser>
        <c:ser>
          <c:idx val="7"/>
          <c:order val="7"/>
          <c:tx>
            <c:strRef>
              <c:f>Sheet1!$I$1</c:f>
              <c:strCache>
                <c:ptCount val="1"/>
                <c:pt idx="0">
                  <c:v>90 - life table</c:v>
                </c:pt>
              </c:strCache>
            </c:strRef>
          </c:tx>
          <c:spPr>
            <a:ln>
              <a:solidFill>
                <a:schemeClr val="tx1"/>
              </a:solidFill>
            </a:ln>
          </c:spPr>
          <c:marker>
            <c:symbol val="circle"/>
            <c:size val="5"/>
            <c:spPr>
              <a:solidFill>
                <a:schemeClr val="tx1"/>
              </a:solidFill>
              <a:ln>
                <a:solidFill>
                  <a:schemeClr val="tx1"/>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Sheet1!$I$2:$I$37</c:f>
              <c:numCache>
                <c:formatCode>General</c:formatCode>
                <c:ptCount val="36"/>
              </c:numCache>
            </c:numRef>
          </c:val>
        </c:ser>
        <c:ser>
          <c:idx val="8"/>
          <c:order val="8"/>
          <c:tx>
            <c:strRef>
              <c:f>Sheet1!$J$1</c:f>
              <c:strCache>
                <c:ptCount val="1"/>
                <c:pt idx="0">
                  <c:v>95 - subjective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Sheet1!$J$2:$J$37</c:f>
              <c:numCache>
                <c:formatCode>General</c:formatCode>
                <c:ptCount val="36"/>
              </c:numCache>
            </c:numRef>
          </c:val>
        </c:ser>
        <c:ser>
          <c:idx val="9"/>
          <c:order val="9"/>
          <c:tx>
            <c:strRef>
              <c:f>Sheet1!$K$1</c:f>
              <c:strCache>
                <c:ptCount val="1"/>
                <c:pt idx="0">
                  <c:v>95 - life table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Sheet1!$K$2:$K$37</c:f>
              <c:numCache>
                <c:formatCode>General</c:formatCode>
                <c:ptCount val="36"/>
              </c:numCache>
            </c:numRef>
          </c:val>
        </c:ser>
        <c:ser>
          <c:idx val="10"/>
          <c:order val="10"/>
          <c:tx>
            <c:strRef>
              <c:f>Sheet1!$L$1</c:f>
              <c:strCache>
                <c:ptCount val="1"/>
                <c:pt idx="0">
                  <c:v>100 - subjective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Sheet1!$L$2:$L$37</c:f>
              <c:numCache>
                <c:formatCode>General</c:formatCode>
                <c:ptCount val="36"/>
              </c:numCache>
            </c:numRef>
          </c:val>
        </c:ser>
        <c:ser>
          <c:idx val="11"/>
          <c:order val="11"/>
          <c:tx>
            <c:strRef>
              <c:f>Sheet1!$M$1</c:f>
              <c:strCache>
                <c:ptCount val="1"/>
                <c:pt idx="0">
                  <c:v>100 - life table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Sheet1!$M$2:$M$37</c:f>
              <c:numCache>
                <c:formatCode>General</c:formatCode>
                <c:ptCount val="36"/>
              </c:numCache>
            </c:numRef>
          </c:val>
        </c:ser>
        <c:marker val="1"/>
        <c:axId val="57625216"/>
        <c:axId val="57647872"/>
      </c:lineChart>
      <c:catAx>
        <c:axId val="57625216"/>
        <c:scaling>
          <c:orientation val="minMax"/>
        </c:scaling>
        <c:axPos val="b"/>
        <c:title>
          <c:tx>
            <c:rich>
              <a:bodyPr/>
              <a:lstStyle/>
              <a:p>
                <a:pPr>
                  <a:defRPr/>
                </a:pPr>
                <a:r>
                  <a:rPr lang="en-GB"/>
                  <a:t>Age</a:t>
                </a:r>
              </a:p>
            </c:rich>
          </c:tx>
          <c:layout/>
        </c:title>
        <c:numFmt formatCode="General" sourceLinked="1"/>
        <c:tickLblPos val="nextTo"/>
        <c:crossAx val="57647872"/>
        <c:crosses val="autoZero"/>
        <c:auto val="1"/>
        <c:lblAlgn val="ctr"/>
        <c:lblOffset val="100"/>
        <c:tickLblSkip val="5"/>
        <c:tickMarkSkip val="5"/>
      </c:catAx>
      <c:valAx>
        <c:axId val="57647872"/>
        <c:scaling>
          <c:orientation val="minMax"/>
          <c:max val="1"/>
        </c:scaling>
        <c:axPos val="l"/>
        <c:majorGridlines/>
        <c:title>
          <c:tx>
            <c:rich>
              <a:bodyPr rot="-5400000" vert="horz"/>
              <a:lstStyle/>
              <a:p>
                <a:pPr>
                  <a:defRPr/>
                </a:pPr>
                <a:r>
                  <a:rPr lang="en-GB"/>
                  <a:t>Probability survive to at least that age</a:t>
                </a:r>
              </a:p>
            </c:rich>
          </c:tx>
          <c:layout/>
        </c:title>
        <c:numFmt formatCode="0%" sourceLinked="0"/>
        <c:tickLblPos val="nextTo"/>
        <c:crossAx val="57625216"/>
        <c:crosses val="autoZero"/>
        <c:crossBetween val="midCat"/>
      </c:valAx>
    </c:plotArea>
    <c:legend>
      <c:legendPos val="r"/>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legend>
    <c:plotVisOnly val="1"/>
    <c:dispBlanksAs val="gap"/>
  </c:chart>
  <c:txPr>
    <a:bodyPr/>
    <a:lstStyle/>
    <a:p>
      <a:pPr>
        <a:defRPr sz="14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03946731999318"/>
          <c:y val="4.7541268085290855E-2"/>
          <c:w val="0.87320321527571865"/>
          <c:h val="0.77383158716730704"/>
        </c:manualLayout>
      </c:layout>
      <c:barChart>
        <c:barDir val="col"/>
        <c:grouping val="stacked"/>
        <c:ser>
          <c:idx val="2"/>
          <c:order val="0"/>
          <c:tx>
            <c:strRef>
              <c:f>Sheet1!$D$1</c:f>
              <c:strCache>
                <c:ptCount val="1"/>
                <c:pt idx="0">
                  <c:v>Series 3</c:v>
                </c:pt>
              </c:strCache>
            </c:strRef>
          </c:tx>
          <c:spPr>
            <a:solidFill>
              <a:schemeClr val="accent2"/>
            </a:solidFill>
          </c:spPr>
          <c:cat>
            <c:strRef>
              <c:f>Sheet1!$A$2:$A$42</c:f>
              <c:strCache>
                <c:ptCount val="41"/>
                <c:pt idx="0">
                  <c:v>60</c:v>
                </c:pt>
                <c:pt idx="15">
                  <c:v>75</c:v>
                </c:pt>
                <c:pt idx="25">
                  <c:v>85</c:v>
                </c:pt>
                <c:pt idx="40">
                  <c:v>100+</c:v>
                </c:pt>
              </c:strCache>
            </c:strRef>
          </c:cat>
          <c:val>
            <c:numRef>
              <c:f>Sheet1!$D$2:$D$42</c:f>
              <c:numCache>
                <c:formatCode>General</c:formatCode>
                <c:ptCount val="41"/>
              </c:numCache>
            </c:numRef>
          </c:val>
        </c:ser>
        <c:gapWidth val="0"/>
        <c:overlap val="100"/>
        <c:axId val="57779328"/>
        <c:axId val="57781248"/>
      </c:barChart>
      <c:catAx>
        <c:axId val="57779328"/>
        <c:scaling>
          <c:orientation val="minMax"/>
        </c:scaling>
        <c:axPos val="b"/>
        <c:title>
          <c:tx>
            <c:rich>
              <a:bodyPr/>
              <a:lstStyle/>
              <a:p>
                <a:pPr>
                  <a:defRPr/>
                </a:pPr>
                <a:r>
                  <a:rPr lang="en-GB" dirty="0" smtClean="0"/>
                  <a:t>Age</a:t>
                </a:r>
                <a:endParaRPr lang="en-GB" dirty="0"/>
              </a:p>
            </c:rich>
          </c:tx>
          <c:layout>
            <c:manualLayout>
              <c:xMode val="edge"/>
              <c:yMode val="edge"/>
              <c:x val="0.49900460317360362"/>
              <c:y val="0.9159365306609395"/>
            </c:manualLayout>
          </c:layout>
        </c:title>
        <c:numFmt formatCode="General" sourceLinked="1"/>
        <c:tickLblPos val="nextTo"/>
        <c:crossAx val="57781248"/>
        <c:crosses val="autoZero"/>
        <c:auto val="1"/>
        <c:lblAlgn val="ctr"/>
        <c:lblOffset val="100"/>
        <c:tickLblSkip val="5"/>
        <c:tickMarkSkip val="5"/>
      </c:catAx>
      <c:valAx>
        <c:axId val="57781248"/>
        <c:scaling>
          <c:orientation val="minMax"/>
          <c:max val="1"/>
          <c:min val="0"/>
        </c:scaling>
        <c:axPos val="l"/>
        <c:majorGridlines/>
        <c:numFmt formatCode="0%" sourceLinked="0"/>
        <c:tickLblPos val="nextTo"/>
        <c:crossAx val="57779328"/>
        <c:crosses val="autoZero"/>
        <c:crossBetween val="between"/>
      </c:valAx>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03946731999318"/>
          <c:y val="4.7541268085290855E-2"/>
          <c:w val="0.87320321527571865"/>
          <c:h val="0.77383158716730704"/>
        </c:manualLayout>
      </c:layout>
      <c:barChart>
        <c:barDir val="col"/>
        <c:grouping val="stacked"/>
        <c:ser>
          <c:idx val="0"/>
          <c:order val="0"/>
          <c:tx>
            <c:strRef>
              <c:f>Sheet1!$B$1</c:f>
              <c:strCache>
                <c:ptCount val="1"/>
                <c:pt idx="0">
                  <c:v>Series 1</c:v>
                </c:pt>
              </c:strCache>
            </c:strRef>
          </c:tx>
          <c:spPr>
            <a:solidFill>
              <a:schemeClr val="accent2"/>
            </a:solidFill>
          </c:spPr>
          <c:cat>
            <c:strRef>
              <c:f>Sheet1!$A$2:$A$42</c:f>
              <c:strCach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100 .</c:v>
                </c:pt>
              </c:strCache>
            </c:strRef>
          </c:cat>
          <c:val>
            <c:numRef>
              <c:f>Sheet1!$B$2:$B$42</c:f>
              <c:numCache>
                <c:formatCode>General</c:formatCode>
                <c:ptCount val="41"/>
                <c:pt idx="0">
                  <c:v>7.0000000000000114E-3</c:v>
                </c:pt>
                <c:pt idx="1">
                  <c:v>7.0000000000000114E-3</c:v>
                </c:pt>
                <c:pt idx="2">
                  <c:v>7.0000000000000114E-3</c:v>
                </c:pt>
                <c:pt idx="3">
                  <c:v>7.0000000000000114E-3</c:v>
                </c:pt>
                <c:pt idx="4">
                  <c:v>7.0000000000000114E-3</c:v>
                </c:pt>
                <c:pt idx="5">
                  <c:v>7.0000000000000114E-3</c:v>
                </c:pt>
                <c:pt idx="6">
                  <c:v>7.0000000000000114E-3</c:v>
                </c:pt>
                <c:pt idx="7">
                  <c:v>7.0000000000000114E-3</c:v>
                </c:pt>
                <c:pt idx="8">
                  <c:v>7.0000000000000114E-3</c:v>
                </c:pt>
                <c:pt idx="9">
                  <c:v>7.0000000000000114E-3</c:v>
                </c:pt>
                <c:pt idx="10">
                  <c:v>7.0000000000000114E-3</c:v>
                </c:pt>
                <c:pt idx="11">
                  <c:v>7.0000000000000114E-3</c:v>
                </c:pt>
                <c:pt idx="12">
                  <c:v>7.0000000000000114E-3</c:v>
                </c:pt>
                <c:pt idx="13">
                  <c:v>7.0000000000000114E-3</c:v>
                </c:pt>
                <c:pt idx="14">
                  <c:v>7.0000000000000114E-3</c:v>
                </c:pt>
              </c:numCache>
            </c:numRef>
          </c:val>
        </c:ser>
        <c:ser>
          <c:idx val="1"/>
          <c:order val="1"/>
          <c:tx>
            <c:strRef>
              <c:f>Sheet1!$C$1</c:f>
              <c:strCache>
                <c:ptCount val="1"/>
                <c:pt idx="0">
                  <c:v>Series 2</c:v>
                </c:pt>
              </c:strCache>
            </c:strRef>
          </c:tx>
          <c:cat>
            <c:strRef>
              <c:f>Sheet1!$A$2:$A$42</c:f>
              <c:strCach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100 .</c:v>
                </c:pt>
              </c:strCache>
            </c:strRef>
          </c:cat>
          <c:val>
            <c:numRef>
              <c:f>Sheet1!$C$2:$C$42</c:f>
              <c:numCache>
                <c:formatCode>General</c:formatCode>
                <c:ptCount val="41"/>
                <c:pt idx="15">
                  <c:v>6.7000000000000004E-2</c:v>
                </c:pt>
                <c:pt idx="16">
                  <c:v>6.7000000000000004E-2</c:v>
                </c:pt>
                <c:pt idx="17">
                  <c:v>6.7000000000000004E-2</c:v>
                </c:pt>
                <c:pt idx="18">
                  <c:v>6.7000000000000004E-2</c:v>
                </c:pt>
                <c:pt idx="19">
                  <c:v>6.7000000000000004E-2</c:v>
                </c:pt>
                <c:pt idx="20">
                  <c:v>6.7000000000000004E-2</c:v>
                </c:pt>
                <c:pt idx="21">
                  <c:v>6.7000000000000004E-2</c:v>
                </c:pt>
                <c:pt idx="22">
                  <c:v>6.7000000000000004E-2</c:v>
                </c:pt>
                <c:pt idx="23">
                  <c:v>6.7000000000000004E-2</c:v>
                </c:pt>
                <c:pt idx="24">
                  <c:v>6.7000000000000004E-2</c:v>
                </c:pt>
              </c:numCache>
            </c:numRef>
          </c:val>
        </c:ser>
        <c:ser>
          <c:idx val="2"/>
          <c:order val="2"/>
          <c:tx>
            <c:strRef>
              <c:f>Sheet1!$D$1</c:f>
              <c:strCache>
                <c:ptCount val="1"/>
                <c:pt idx="0">
                  <c:v>Series 3</c:v>
                </c:pt>
              </c:strCache>
            </c:strRef>
          </c:tx>
          <c:spPr>
            <a:solidFill>
              <a:schemeClr val="accent2"/>
            </a:solidFill>
          </c:spPr>
          <c:cat>
            <c:strRef>
              <c:f>Sheet1!$A$2:$A$42</c:f>
              <c:strCach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100 .</c:v>
                </c:pt>
              </c:strCache>
            </c:strRef>
          </c:cat>
          <c:val>
            <c:numRef>
              <c:f>Sheet1!$D$2:$D$42</c:f>
              <c:numCache>
                <c:formatCode>General</c:formatCode>
                <c:ptCount val="41"/>
                <c:pt idx="25">
                  <c:v>3.3000000000000002E-2</c:v>
                </c:pt>
                <c:pt idx="26">
                  <c:v>3.3000000000000002E-2</c:v>
                </c:pt>
                <c:pt idx="27">
                  <c:v>3.3000000000000002E-2</c:v>
                </c:pt>
                <c:pt idx="28">
                  <c:v>3.3000000000000002E-2</c:v>
                </c:pt>
                <c:pt idx="29">
                  <c:v>3.3000000000000002E-2</c:v>
                </c:pt>
                <c:pt idx="30">
                  <c:v>3.3000000000000002E-2</c:v>
                </c:pt>
                <c:pt idx="31">
                  <c:v>3.3000000000000002E-2</c:v>
                </c:pt>
                <c:pt idx="32">
                  <c:v>3.3000000000000002E-2</c:v>
                </c:pt>
                <c:pt idx="33">
                  <c:v>3.3000000000000002E-2</c:v>
                </c:pt>
                <c:pt idx="34">
                  <c:v>3.3000000000000002E-2</c:v>
                </c:pt>
                <c:pt idx="35">
                  <c:v>3.3000000000000002E-2</c:v>
                </c:pt>
                <c:pt idx="36">
                  <c:v>3.3000000000000002E-2</c:v>
                </c:pt>
                <c:pt idx="37">
                  <c:v>3.3000000000000002E-2</c:v>
                </c:pt>
                <c:pt idx="38">
                  <c:v>3.3000000000000002E-2</c:v>
                </c:pt>
                <c:pt idx="39">
                  <c:v>3.3000000000000002E-2</c:v>
                </c:pt>
                <c:pt idx="40">
                  <c:v>3.3000000000000002E-2</c:v>
                </c:pt>
              </c:numCache>
            </c:numRef>
          </c:val>
        </c:ser>
        <c:gapWidth val="0"/>
        <c:overlap val="100"/>
        <c:axId val="57934976"/>
        <c:axId val="57936896"/>
      </c:barChart>
      <c:catAx>
        <c:axId val="57934976"/>
        <c:scaling>
          <c:orientation val="minMax"/>
        </c:scaling>
        <c:axPos val="b"/>
        <c:title>
          <c:tx>
            <c:rich>
              <a:bodyPr/>
              <a:lstStyle/>
              <a:p>
                <a:pPr>
                  <a:defRPr/>
                </a:pPr>
                <a:r>
                  <a:rPr lang="en-GB" dirty="0" smtClean="0"/>
                  <a:t>Age</a:t>
                </a:r>
                <a:endParaRPr lang="en-GB" dirty="0"/>
              </a:p>
            </c:rich>
          </c:tx>
          <c:layout>
            <c:manualLayout>
              <c:xMode val="edge"/>
              <c:yMode val="edge"/>
              <c:x val="0.49900460317360362"/>
              <c:y val="0.9159365306609395"/>
            </c:manualLayout>
          </c:layout>
        </c:title>
        <c:numFmt formatCode="General" sourceLinked="1"/>
        <c:tickLblPos val="nextTo"/>
        <c:crossAx val="57936896"/>
        <c:crosses val="autoZero"/>
        <c:auto val="1"/>
        <c:lblAlgn val="ctr"/>
        <c:lblOffset val="100"/>
        <c:tickLblSkip val="5"/>
        <c:tickMarkSkip val="5"/>
      </c:catAx>
      <c:valAx>
        <c:axId val="57936896"/>
        <c:scaling>
          <c:orientation val="minMax"/>
          <c:max val="1"/>
          <c:min val="0"/>
        </c:scaling>
        <c:axPos val="l"/>
        <c:majorGridlines/>
        <c:numFmt formatCode="0%" sourceLinked="0"/>
        <c:tickLblPos val="nextTo"/>
        <c:crossAx val="57934976"/>
        <c:crosses val="autoZero"/>
        <c:crossBetween val="between"/>
      </c:valAx>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03946731999318"/>
          <c:y val="4.7541268085290855E-2"/>
          <c:w val="0.87320321527571865"/>
          <c:h val="0.77383158716730704"/>
        </c:manualLayout>
      </c:layout>
      <c:areaChart>
        <c:grouping val="standard"/>
        <c:ser>
          <c:idx val="0"/>
          <c:order val="0"/>
          <c:tx>
            <c:strRef>
              <c:f>Sheet1!$B$1</c:f>
              <c:strCache>
                <c:ptCount val="1"/>
                <c:pt idx="0">
                  <c:v>Prob of dying if alive</c:v>
                </c:pt>
              </c:strCache>
            </c:strRef>
          </c:tx>
          <c:spPr>
            <a:solidFill>
              <a:srgbClr val="F26649"/>
            </a:solidFill>
          </c:spPr>
          <c:cat>
            <c:strRef>
              <c:f>Sheet1!$A$2:$A$42</c:f>
              <c:strCach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100 .</c:v>
                </c:pt>
              </c:strCache>
            </c:strRef>
          </c:cat>
          <c:val>
            <c:numRef>
              <c:f>Sheet1!$B$2:$B$42</c:f>
              <c:numCache>
                <c:formatCode>General</c:formatCode>
                <c:ptCount val="41"/>
                <c:pt idx="0">
                  <c:v>0</c:v>
                </c:pt>
                <c:pt idx="1">
                  <c:v>4.6733364154105902E-6</c:v>
                </c:pt>
                <c:pt idx="2">
                  <c:v>4.3976727898062409E-5</c:v>
                </c:pt>
                <c:pt idx="3">
                  <c:v>1.6320745233667697E-4</c:v>
                </c:pt>
                <c:pt idx="4">
                  <c:v>4.1382695888164634E-4</c:v>
                </c:pt>
                <c:pt idx="5">
                  <c:v>8.5162154920288824E-4</c:v>
                </c:pt>
                <c:pt idx="6">
                  <c:v>1.5358042058941698E-3</c:v>
                </c:pt>
                <c:pt idx="7">
                  <c:v>2.528460625023511E-3</c:v>
                </c:pt>
                <c:pt idx="8">
                  <c:v>3.8941676673670336E-3</c:v>
                </c:pt>
                <c:pt idx="9">
                  <c:v>5.6997121821558945E-3</c:v>
                </c:pt>
                <c:pt idx="10">
                  <c:v>8.0138739890249326E-3</c:v>
                </c:pt>
                <c:pt idx="11">
                  <c:v>1.0907252616480605E-2</c:v>
                </c:pt>
                <c:pt idx="12">
                  <c:v>1.4452125347662267E-2</c:v>
                </c:pt>
                <c:pt idx="13">
                  <c:v>1.8722328510496603E-2</c:v>
                </c:pt>
                <c:pt idx="14">
                  <c:v>2.3793156542498667E-2</c:v>
                </c:pt>
                <c:pt idx="15">
                  <c:v>2.9741274979067811E-2</c:v>
                </c:pt>
                <c:pt idx="16">
                  <c:v>3.6644644569673451E-2</c:v>
                </c:pt>
                <c:pt idx="17">
                  <c:v>4.4582454440012506E-2</c:v>
                </c:pt>
                <c:pt idx="18">
                  <c:v>5.3635062715663401E-2</c:v>
                </c:pt>
                <c:pt idx="19">
                  <c:v>6.3883943378582511E-2</c:v>
                </c:pt>
                <c:pt idx="20">
                  <c:v>7.5411638388062904E-2</c:v>
                </c:pt>
                <c:pt idx="21">
                  <c:v>8.8301714291936492E-2</c:v>
                </c:pt>
                <c:pt idx="22">
                  <c:v>0.10263872270112523</c:v>
                </c:pt>
                <c:pt idx="23">
                  <c:v>0.11850816411418498</c:v>
                </c:pt>
                <c:pt idx="24">
                  <c:v>0.13599645466717275</c:v>
                </c:pt>
                <c:pt idx="25">
                  <c:v>0.15519089545429551</c:v>
                </c:pt>
                <c:pt idx="26">
                  <c:v>0.17617964412089301</c:v>
                </c:pt>
                <c:pt idx="27">
                  <c:v>0.19905168847559901</c:v>
                </c:pt>
                <c:pt idx="28">
                  <c:v>0.22389682190545687</c:v>
                </c:pt>
                <c:pt idx="29">
                  <c:v>0.25080562040814575</c:v>
                </c:pt>
                <c:pt idx="30">
                  <c:v>0.27986942108061597</c:v>
                </c:pt>
                <c:pt idx="31">
                  <c:v>0.3111803019244257</c:v>
                </c:pt>
                <c:pt idx="32">
                  <c:v>0.34483106284574172</c:v>
                </c:pt>
                <c:pt idx="33">
                  <c:v>0.38091520774285109</c:v>
                </c:pt>
                <c:pt idx="34">
                  <c:v>0.41952692758668902</c:v>
                </c:pt>
                <c:pt idx="35">
                  <c:v>0.46076108441079427</c:v>
                </c:pt>
                <c:pt idx="36">
                  <c:v>0.50471319613634458</c:v>
                </c:pt>
                <c:pt idx="37">
                  <c:v>0.55147942216597168</c:v>
                </c:pt>
                <c:pt idx="38">
                  <c:v>0.60115654968707399</c:v>
                </c:pt>
                <c:pt idx="39">
                  <c:v>0.65384198063132293</c:v>
                </c:pt>
                <c:pt idx="40">
                  <c:v>0.709633719242449</c:v>
                </c:pt>
              </c:numCache>
            </c:numRef>
          </c:val>
        </c:ser>
        <c:ser>
          <c:idx val="1"/>
          <c:order val="1"/>
          <c:tx>
            <c:strRef>
              <c:f>Sheet1!$C$1</c:f>
              <c:strCache>
                <c:ptCount val="1"/>
                <c:pt idx="0">
                  <c:v>Survival curve</c:v>
                </c:pt>
              </c:strCache>
            </c:strRef>
          </c:tx>
          <c:spPr>
            <a:noFill/>
            <a:ln w="19050">
              <a:solidFill>
                <a:schemeClr val="accent3"/>
              </a:solidFill>
            </a:ln>
          </c:spPr>
          <c:cat>
            <c:strRef>
              <c:f>Sheet1!$A$2:$A$42</c:f>
              <c:strCach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100 .</c:v>
                </c:pt>
              </c:strCache>
            </c:strRef>
          </c:cat>
          <c:val>
            <c:numRef>
              <c:f>Sheet1!$C$2:$C$42</c:f>
              <c:numCache>
                <c:formatCode>General</c:formatCode>
                <c:ptCount val="41"/>
                <c:pt idx="0">
                  <c:v>1</c:v>
                </c:pt>
                <c:pt idx="1">
                  <c:v>0.99999889629286165</c:v>
                </c:pt>
                <c:pt idx="2">
                  <c:v>0.99997922813728701</c:v>
                </c:pt>
                <c:pt idx="3">
                  <c:v>0.99988437195659952</c:v>
                </c:pt>
                <c:pt idx="4">
                  <c:v>0.99960914026885161</c:v>
                </c:pt>
                <c:pt idx="5">
                  <c:v>0.99899486281877392</c:v>
                </c:pt>
                <c:pt idx="6">
                  <c:v>0.99782608948975349</c:v>
                </c:pt>
                <c:pt idx="7">
                  <c:v>0.99582867612440906</c:v>
                </c:pt>
                <c:pt idx="8">
                  <c:v>0.99266947645146464</c:v>
                </c:pt>
                <c:pt idx="9">
                  <c:v>0.98795811697908464</c:v>
                </c:pt>
                <c:pt idx="10">
                  <c:v>0.98125151380896858</c:v>
                </c:pt>
                <c:pt idx="11">
                  <c:v>0.97206191742645065</c:v>
                </c:pt>
                <c:pt idx="12">
                  <c:v>0.95986932863879793</c:v>
                </c:pt>
                <c:pt idx="13">
                  <c:v>0.94413908600742702</c:v>
                </c:pt>
                <c:pt idx="14">
                  <c:v>0.92434524389872963</c:v>
                </c:pt>
                <c:pt idx="15" formatCode="0.0">
                  <c:v>0.9</c:v>
                </c:pt>
                <c:pt idx="16">
                  <c:v>0.87068885792647588</c:v>
                </c:pt>
                <c:pt idx="17">
                  <c:v>0.83611040999730857</c:v>
                </c:pt>
                <c:pt idx="18">
                  <c:v>0.79611861862138844</c:v>
                </c:pt>
                <c:pt idx="19">
                  <c:v>0.75076433634056394</c:v>
                </c:pt>
                <c:pt idx="20">
                  <c:v>0.70033167642166505</c:v>
                </c:pt>
                <c:pt idx="21">
                  <c:v>0.64536394269500164</c:v>
                </c:pt>
                <c:pt idx="22">
                  <c:v>0.58667342395589905</c:v>
                </c:pt>
                <c:pt idx="23">
                  <c:v>0.525329751582296</c:v>
                </c:pt>
                <c:pt idx="24">
                  <c:v>0.46262296071630232</c:v>
                </c:pt>
                <c:pt idx="25">
                  <c:v>0.4</c:v>
                </c:pt>
                <c:pt idx="26">
                  <c:v>0.33897708130073262</c:v>
                </c:pt>
                <c:pt idx="27">
                  <c:v>0.28103451826371301</c:v>
                </c:pt>
                <c:pt idx="28">
                  <c:v>0.22750482198314087</c:v>
                </c:pt>
                <c:pt idx="29">
                  <c:v>0.17946783126725357</c:v>
                </c:pt>
                <c:pt idx="30">
                  <c:v>0.13766757014313988</c:v>
                </c:pt>
                <c:pt idx="31">
                  <c:v>0.10246365168779302</c:v>
                </c:pt>
                <c:pt idx="32">
                  <c:v>7.3825286690394079E-2</c:v>
                </c:pt>
                <c:pt idx="33">
                  <c:v>5.136899970623432E-2</c:v>
                </c:pt>
                <c:pt idx="34">
                  <c:v>3.4433446637448101E-2</c:v>
                </c:pt>
                <c:pt idx="35">
                  <c:v>2.2178134662526786E-2</c:v>
                </c:pt>
                <c:pt idx="36">
                  <c:v>1.3689104594111039E-2</c:v>
                </c:pt>
                <c:pt idx="37">
                  <c:v>8.074754409886295E-3</c:v>
                </c:pt>
                <c:pt idx="38">
                  <c:v>4.5388382776392318E-3</c:v>
                </c:pt>
                <c:pt idx="39">
                  <c:v>2.4240182438501961E-3</c:v>
                </c:pt>
                <c:pt idx="40">
                  <c:v>1.2262389280389731E-3</c:v>
                </c:pt>
              </c:numCache>
            </c:numRef>
          </c:val>
        </c:ser>
        <c:ser>
          <c:idx val="2"/>
          <c:order val="2"/>
          <c:tx>
            <c:strRef>
              <c:f>Sheet1!$D$1</c:f>
              <c:strCache>
                <c:ptCount val="1"/>
                <c:pt idx="0">
                  <c:v>Prob of dying at that age</c:v>
                </c:pt>
              </c:strCache>
            </c:strRef>
          </c:tx>
          <c:spPr>
            <a:solidFill>
              <a:schemeClr val="accent2"/>
            </a:solidFill>
          </c:spPr>
          <c:cat>
            <c:strRef>
              <c:f>Sheet1!$A$2:$A$42</c:f>
              <c:strCach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100 .</c:v>
                </c:pt>
              </c:strCache>
            </c:strRef>
          </c:cat>
          <c:val>
            <c:numRef>
              <c:f>Sheet1!$D$2:$D$42</c:f>
              <c:numCache>
                <c:formatCode>General</c:formatCode>
                <c:ptCount val="41"/>
                <c:pt idx="0">
                  <c:v>0</c:v>
                </c:pt>
                <c:pt idx="1">
                  <c:v>4.6733312574157898E-6</c:v>
                </c:pt>
                <c:pt idx="2">
                  <c:v>4.3975814419507702E-5</c:v>
                </c:pt>
                <c:pt idx="3">
                  <c:v>1.6318858097829459E-4</c:v>
                </c:pt>
                <c:pt idx="4">
                  <c:v>4.1366521058775775E-4</c:v>
                </c:pt>
                <c:pt idx="5">
                  <c:v>8.5076555271945025E-4</c:v>
                </c:pt>
                <c:pt idx="6">
                  <c:v>1.5324655049893045E-3</c:v>
                </c:pt>
                <c:pt idx="7">
                  <c:v>2.5179135968498552E-3</c:v>
                </c:pt>
                <c:pt idx="8">
                  <c:v>3.8656213795794452E-3</c:v>
                </c:pt>
                <c:pt idx="9">
                  <c:v>5.6310769148054714E-3</c:v>
                </c:pt>
                <c:pt idx="10">
                  <c:v>7.8636259832050494E-3</c:v>
                </c:pt>
                <c:pt idx="11">
                  <c:v>1.0602524892230849E-2</c:v>
                </c:pt>
                <c:pt idx="12">
                  <c:v>1.3872151854864238E-2</c:v>
                </c:pt>
                <c:pt idx="13">
                  <c:v>1.7676482127831107E-2</c:v>
                </c:pt>
                <c:pt idx="14">
                  <c:v>2.199309108739661E-2</c:v>
                </c:pt>
                <c:pt idx="15">
                  <c:v>2.6767147481161241E-2</c:v>
                </c:pt>
                <c:pt idx="16">
                  <c:v>3.190608372949031E-2</c:v>
                </c:pt>
                <c:pt idx="17">
                  <c:v>3.7275854260525092E-2</c:v>
                </c:pt>
                <c:pt idx="18">
                  <c:v>4.2699872038865515E-2</c:v>
                </c:pt>
                <c:pt idx="19">
                  <c:v>4.7961786353439513E-2</c:v>
                </c:pt>
                <c:pt idx="20">
                  <c:v>5.2813159134016706E-2</c:v>
                </c:pt>
                <c:pt idx="21">
                  <c:v>5.6986742482171691E-2</c:v>
                </c:pt>
                <c:pt idx="22">
                  <c:v>6.0215410877529033E-2</c:v>
                </c:pt>
                <c:pt idx="23">
                  <c:v>6.2255864414578609E-2</c:v>
                </c:pt>
                <c:pt idx="24">
                  <c:v>6.2915082505047598E-2</c:v>
                </c:pt>
                <c:pt idx="25">
                  <c:v>6.2076358181717806E-2</c:v>
                </c:pt>
                <c:pt idx="26">
                  <c:v>5.9720861548701966E-2</c:v>
                </c:pt>
                <c:pt idx="27">
                  <c:v>5.5940395380318697E-2</c:v>
                </c:pt>
                <c:pt idx="28">
                  <c:v>5.0937606610192004E-2</c:v>
                </c:pt>
                <c:pt idx="29">
                  <c:v>4.5011540764287788E-2</c:v>
                </c:pt>
                <c:pt idx="30">
                  <c:v>3.8528943157535404E-2</c:v>
                </c:pt>
                <c:pt idx="31">
                  <c:v>3.1884670068486401E-2</c:v>
                </c:pt>
                <c:pt idx="32">
                  <c:v>2.5457252074340197E-2</c:v>
                </c:pt>
                <c:pt idx="33">
                  <c:v>1.9567233194642607E-2</c:v>
                </c:pt>
                <c:pt idx="34">
                  <c:v>1.44457580740288E-2</c:v>
                </c:pt>
                <c:pt idx="35">
                  <c:v>1.0218821377314505E-2</c:v>
                </c:pt>
                <c:pt idx="36">
                  <c:v>6.9090717319385134E-3</c:v>
                </c:pt>
                <c:pt idx="37">
                  <c:v>4.4530608960961912E-3</c:v>
                </c:pt>
                <c:pt idx="38">
                  <c:v>2.728552358573241E-3</c:v>
                </c:pt>
                <c:pt idx="39">
                  <c:v>1.5849248896454605E-3</c:v>
                </c:pt>
                <c:pt idx="40">
                  <c:v>8.7018049118417051E-4</c:v>
                </c:pt>
              </c:numCache>
            </c:numRef>
          </c:val>
        </c:ser>
        <c:ser>
          <c:idx val="3"/>
          <c:order val="3"/>
          <c:tx>
            <c:strRef>
              <c:f>Sheet1!$E$1</c:f>
              <c:strCache>
                <c:ptCount val="1"/>
                <c:pt idx="0">
                  <c:v>Series 2</c:v>
                </c:pt>
              </c:strCache>
            </c:strRef>
          </c:tx>
          <c:spPr>
            <a:solidFill>
              <a:schemeClr val="accent2"/>
            </a:solidFill>
          </c:spPr>
          <c:cat>
            <c:strRef>
              <c:f>Sheet1!$A$2:$A$42</c:f>
              <c:strCach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100 .</c:v>
                </c:pt>
              </c:strCache>
            </c:strRef>
          </c:cat>
          <c:val>
            <c:numRef>
              <c:f>Sheet1!$E$2:$E$42</c:f>
              <c:numCache>
                <c:formatCode>General</c:formatCode>
                <c:ptCount val="41"/>
              </c:numCache>
            </c:numRef>
          </c:val>
        </c:ser>
        <c:axId val="57850496"/>
        <c:axId val="57856768"/>
      </c:areaChart>
      <c:catAx>
        <c:axId val="57850496"/>
        <c:scaling>
          <c:orientation val="minMax"/>
        </c:scaling>
        <c:axPos val="b"/>
        <c:title>
          <c:tx>
            <c:rich>
              <a:bodyPr/>
              <a:lstStyle/>
              <a:p>
                <a:pPr>
                  <a:defRPr/>
                </a:pPr>
                <a:r>
                  <a:rPr lang="en-GB" dirty="0" smtClean="0"/>
                  <a:t>Age</a:t>
                </a:r>
                <a:endParaRPr lang="en-GB" dirty="0"/>
              </a:p>
            </c:rich>
          </c:tx>
          <c:layout>
            <c:manualLayout>
              <c:xMode val="edge"/>
              <c:yMode val="edge"/>
              <c:x val="0.49900460317360362"/>
              <c:y val="0.9159365306609395"/>
            </c:manualLayout>
          </c:layout>
        </c:title>
        <c:numFmt formatCode="General" sourceLinked="1"/>
        <c:tickLblPos val="nextTo"/>
        <c:crossAx val="57856768"/>
        <c:crosses val="autoZero"/>
        <c:auto val="1"/>
        <c:lblAlgn val="ctr"/>
        <c:lblOffset val="100"/>
        <c:tickLblSkip val="5"/>
        <c:tickMarkSkip val="5"/>
      </c:catAx>
      <c:valAx>
        <c:axId val="57856768"/>
        <c:scaling>
          <c:orientation val="minMax"/>
          <c:max val="1"/>
          <c:min val="0"/>
        </c:scaling>
        <c:axPos val="l"/>
        <c:majorGridlines/>
        <c:numFmt formatCode="0%" sourceLinked="0"/>
        <c:tickLblPos val="nextTo"/>
        <c:crossAx val="57850496"/>
        <c:crosses val="autoZero"/>
        <c:crossBetween val="midCat"/>
      </c:valAx>
    </c:plotArea>
    <c:legend>
      <c:legendPos val="t"/>
      <c:legendEntry>
        <c:idx val="3"/>
        <c:delete val="1"/>
      </c:legendEntry>
      <c:layout>
        <c:manualLayout>
          <c:xMode val="edge"/>
          <c:yMode val="edge"/>
          <c:x val="0.10746307673850333"/>
          <c:y val="0.15151515151515257"/>
          <c:w val="0.308730496498683"/>
          <c:h val="0.27908895685560103"/>
        </c:manualLayout>
      </c:layout>
      <c:spPr>
        <a:solidFill>
          <a:schemeClr val="bg1"/>
        </a:solidFill>
      </c:spPr>
      <c:txPr>
        <a:bodyPr/>
        <a:lstStyle/>
        <a:p>
          <a:pPr>
            <a:defRPr sz="1400"/>
          </a:pPr>
          <a:endParaRPr lang="en-US"/>
        </a:p>
      </c:txPr>
    </c:legend>
    <c:plotVisOnly val="1"/>
    <c:dispBlanksAs val="zero"/>
  </c:chart>
  <c:txPr>
    <a:bodyPr/>
    <a:lstStyle/>
    <a:p>
      <a:pPr>
        <a:defRPr sz="1800"/>
      </a:pPr>
      <a:endParaRPr lang="en-US"/>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a:t>Men born 1935-39</a:t>
            </a:r>
          </a:p>
        </c:rich>
      </c:tx>
      <c:layout/>
    </c:title>
    <c:plotArea>
      <c:layout>
        <c:manualLayout>
          <c:layoutTarget val="inner"/>
          <c:xMode val="edge"/>
          <c:yMode val="edge"/>
          <c:x val="0.14564681219178024"/>
          <c:y val="0.11916661243790823"/>
          <c:w val="0.81888652450921551"/>
          <c:h val="0.71873516843452656"/>
        </c:manualLayout>
      </c:layout>
      <c:lineChart>
        <c:grouping val="standard"/>
        <c:ser>
          <c:idx val="0"/>
          <c:order val="0"/>
          <c:tx>
            <c:strRef>
              <c:f>Sheet1!$B$1</c:f>
              <c:strCache>
                <c:ptCount val="1"/>
                <c:pt idx="0">
                  <c:v>Life table</c:v>
                </c:pt>
              </c:strCache>
            </c:strRef>
          </c:tx>
          <c:spPr>
            <a:ln>
              <a:solidFill>
                <a:schemeClr val="tx1"/>
              </a:solidFill>
              <a:prstDash val="dash"/>
            </a:ln>
          </c:spPr>
          <c:marker>
            <c:symbol val="none"/>
          </c:marker>
          <c:cat>
            <c:numRef>
              <c:f>Sheet1!$A$2:$A$34</c:f>
              <c:numCache>
                <c:formatCode>General</c:formatCode>
                <c:ptCount val="33"/>
                <c:pt idx="0">
                  <c:v>68</c:v>
                </c:pt>
                <c:pt idx="1">
                  <c:v>69</c:v>
                </c:pt>
                <c:pt idx="2">
                  <c:v>70</c:v>
                </c:pt>
                <c:pt idx="3">
                  <c:v>71</c:v>
                </c:pt>
                <c:pt idx="4">
                  <c:v>72</c:v>
                </c:pt>
                <c:pt idx="5">
                  <c:v>73</c:v>
                </c:pt>
                <c:pt idx="6">
                  <c:v>74</c:v>
                </c:pt>
                <c:pt idx="7">
                  <c:v>75</c:v>
                </c:pt>
                <c:pt idx="8">
                  <c:v>76</c:v>
                </c:pt>
                <c:pt idx="9">
                  <c:v>77</c:v>
                </c:pt>
                <c:pt idx="10">
                  <c:v>78</c:v>
                </c:pt>
                <c:pt idx="11">
                  <c:v>79</c:v>
                </c:pt>
                <c:pt idx="12">
                  <c:v>80</c:v>
                </c:pt>
                <c:pt idx="13">
                  <c:v>81</c:v>
                </c:pt>
                <c:pt idx="14">
                  <c:v>82</c:v>
                </c:pt>
                <c:pt idx="15">
                  <c:v>83</c:v>
                </c:pt>
                <c:pt idx="16">
                  <c:v>84</c:v>
                </c:pt>
                <c:pt idx="17">
                  <c:v>85</c:v>
                </c:pt>
                <c:pt idx="18">
                  <c:v>86</c:v>
                </c:pt>
                <c:pt idx="19">
                  <c:v>87</c:v>
                </c:pt>
                <c:pt idx="20">
                  <c:v>88</c:v>
                </c:pt>
                <c:pt idx="21">
                  <c:v>89</c:v>
                </c:pt>
                <c:pt idx="22">
                  <c:v>90</c:v>
                </c:pt>
                <c:pt idx="23">
                  <c:v>91</c:v>
                </c:pt>
                <c:pt idx="24">
                  <c:v>92</c:v>
                </c:pt>
                <c:pt idx="25">
                  <c:v>93</c:v>
                </c:pt>
                <c:pt idx="26">
                  <c:v>94</c:v>
                </c:pt>
                <c:pt idx="27">
                  <c:v>95</c:v>
                </c:pt>
                <c:pt idx="28">
                  <c:v>96</c:v>
                </c:pt>
                <c:pt idx="29">
                  <c:v>97</c:v>
                </c:pt>
                <c:pt idx="30">
                  <c:v>98</c:v>
                </c:pt>
                <c:pt idx="31">
                  <c:v>99</c:v>
                </c:pt>
                <c:pt idx="32">
                  <c:v>100</c:v>
                </c:pt>
              </c:numCache>
            </c:numRef>
          </c:cat>
          <c:val>
            <c:numRef>
              <c:f>Sheet1!$B$2:$B$34</c:f>
              <c:numCache>
                <c:formatCode>General</c:formatCode>
                <c:ptCount val="33"/>
                <c:pt idx="0">
                  <c:v>1</c:v>
                </c:pt>
                <c:pt idx="1">
                  <c:v>0.98001753699999949</c:v>
                </c:pt>
                <c:pt idx="2">
                  <c:v>0.95957371899999999</c:v>
                </c:pt>
                <c:pt idx="3">
                  <c:v>0.93832438399999996</c:v>
                </c:pt>
                <c:pt idx="4">
                  <c:v>0.91503250199999842</c:v>
                </c:pt>
                <c:pt idx="5">
                  <c:v>0.89091109899999998</c:v>
                </c:pt>
                <c:pt idx="6">
                  <c:v>0.86565463800000353</c:v>
                </c:pt>
                <c:pt idx="7">
                  <c:v>0.83926287999999949</c:v>
                </c:pt>
                <c:pt idx="8">
                  <c:v>0.81140385900000001</c:v>
                </c:pt>
                <c:pt idx="9">
                  <c:v>0.78197966300000143</c:v>
                </c:pt>
                <c:pt idx="10">
                  <c:v>0.75215228700000003</c:v>
                </c:pt>
                <c:pt idx="11">
                  <c:v>0.72032997800000065</c:v>
                </c:pt>
                <c:pt idx="12">
                  <c:v>0.68821523800000062</c:v>
                </c:pt>
                <c:pt idx="13">
                  <c:v>0.65482522900000206</c:v>
                </c:pt>
                <c:pt idx="14">
                  <c:v>0.62015550200000191</c:v>
                </c:pt>
                <c:pt idx="15">
                  <c:v>0.58423818199999611</c:v>
                </c:pt>
                <c:pt idx="16">
                  <c:v>0.54717131600000168</c:v>
                </c:pt>
                <c:pt idx="17">
                  <c:v>0.50912049400000003</c:v>
                </c:pt>
                <c:pt idx="18">
                  <c:v>0.47028286000000097</c:v>
                </c:pt>
                <c:pt idx="19">
                  <c:v>0.43091631600000097</c:v>
                </c:pt>
                <c:pt idx="20">
                  <c:v>0.39134872500000162</c:v>
                </c:pt>
                <c:pt idx="21">
                  <c:v>0.35194910600000001</c:v>
                </c:pt>
                <c:pt idx="22">
                  <c:v>0.31313273900000038</c:v>
                </c:pt>
                <c:pt idx="23">
                  <c:v>0.27533154700000001</c:v>
                </c:pt>
                <c:pt idx="24">
                  <c:v>0.23899184900000045</c:v>
                </c:pt>
                <c:pt idx="25">
                  <c:v>0.204555611</c:v>
                </c:pt>
                <c:pt idx="26">
                  <c:v>0.17241465800000036</c:v>
                </c:pt>
                <c:pt idx="27">
                  <c:v>0.14289617200000004</c:v>
                </c:pt>
                <c:pt idx="28">
                  <c:v>0.11626174500000033</c:v>
                </c:pt>
                <c:pt idx="29">
                  <c:v>9.2697189000000013E-2</c:v>
                </c:pt>
                <c:pt idx="30">
                  <c:v>7.2271814000000004E-2</c:v>
                </c:pt>
                <c:pt idx="31">
                  <c:v>5.4978490000000123E-2</c:v>
                </c:pt>
                <c:pt idx="32">
                  <c:v>4.074656900000001E-2</c:v>
                </c:pt>
              </c:numCache>
            </c:numRef>
          </c:val>
        </c:ser>
        <c:ser>
          <c:idx val="1"/>
          <c:order val="1"/>
          <c:tx>
            <c:strRef>
              <c:f>Sheet1!$C$1</c:f>
              <c:strCache>
                <c:ptCount val="1"/>
                <c:pt idx="0">
                  <c:v>Self-reported</c:v>
                </c:pt>
              </c:strCache>
            </c:strRef>
          </c:tx>
          <c:spPr>
            <a:ln>
              <a:solidFill>
                <a:schemeClr val="accent3"/>
              </a:solidFill>
            </a:ln>
          </c:spPr>
          <c:marker>
            <c:symbol val="none"/>
          </c:marker>
          <c:cat>
            <c:numRef>
              <c:f>Sheet1!$A$2:$A$34</c:f>
              <c:numCache>
                <c:formatCode>General</c:formatCode>
                <c:ptCount val="33"/>
                <c:pt idx="0">
                  <c:v>68</c:v>
                </c:pt>
                <c:pt idx="1">
                  <c:v>69</c:v>
                </c:pt>
                <c:pt idx="2">
                  <c:v>70</c:v>
                </c:pt>
                <c:pt idx="3">
                  <c:v>71</c:v>
                </c:pt>
                <c:pt idx="4">
                  <c:v>72</c:v>
                </c:pt>
                <c:pt idx="5">
                  <c:v>73</c:v>
                </c:pt>
                <c:pt idx="6">
                  <c:v>74</c:v>
                </c:pt>
                <c:pt idx="7">
                  <c:v>75</c:v>
                </c:pt>
                <c:pt idx="8">
                  <c:v>76</c:v>
                </c:pt>
                <c:pt idx="9">
                  <c:v>77</c:v>
                </c:pt>
                <c:pt idx="10">
                  <c:v>78</c:v>
                </c:pt>
                <c:pt idx="11">
                  <c:v>79</c:v>
                </c:pt>
                <c:pt idx="12">
                  <c:v>80</c:v>
                </c:pt>
                <c:pt idx="13">
                  <c:v>81</c:v>
                </c:pt>
                <c:pt idx="14">
                  <c:v>82</c:v>
                </c:pt>
                <c:pt idx="15">
                  <c:v>83</c:v>
                </c:pt>
                <c:pt idx="16">
                  <c:v>84</c:v>
                </c:pt>
                <c:pt idx="17">
                  <c:v>85</c:v>
                </c:pt>
                <c:pt idx="18">
                  <c:v>86</c:v>
                </c:pt>
                <c:pt idx="19">
                  <c:v>87</c:v>
                </c:pt>
                <c:pt idx="20">
                  <c:v>88</c:v>
                </c:pt>
                <c:pt idx="21">
                  <c:v>89</c:v>
                </c:pt>
                <c:pt idx="22">
                  <c:v>90</c:v>
                </c:pt>
                <c:pt idx="23">
                  <c:v>91</c:v>
                </c:pt>
                <c:pt idx="24">
                  <c:v>92</c:v>
                </c:pt>
                <c:pt idx="25">
                  <c:v>93</c:v>
                </c:pt>
                <c:pt idx="26">
                  <c:v>94</c:v>
                </c:pt>
                <c:pt idx="27">
                  <c:v>95</c:v>
                </c:pt>
                <c:pt idx="28">
                  <c:v>96</c:v>
                </c:pt>
                <c:pt idx="29">
                  <c:v>97</c:v>
                </c:pt>
                <c:pt idx="30">
                  <c:v>98</c:v>
                </c:pt>
                <c:pt idx="31">
                  <c:v>99</c:v>
                </c:pt>
                <c:pt idx="32">
                  <c:v>100</c:v>
                </c:pt>
              </c:numCache>
            </c:numRef>
          </c:cat>
          <c:val>
            <c:numRef>
              <c:f>Sheet1!$C$2:$C$34</c:f>
              <c:numCache>
                <c:formatCode>General</c:formatCode>
                <c:ptCount val="33"/>
                <c:pt idx="0">
                  <c:v>1</c:v>
                </c:pt>
                <c:pt idx="1">
                  <c:v>0.99370547864717806</c:v>
                </c:pt>
                <c:pt idx="2">
                  <c:v>0.97890681650776268</c:v>
                </c:pt>
                <c:pt idx="3">
                  <c:v>0.95749141955863393</c:v>
                </c:pt>
                <c:pt idx="4">
                  <c:v>0.93055236439088396</c:v>
                </c:pt>
                <c:pt idx="5">
                  <c:v>0.89898382297403201</c:v>
                </c:pt>
                <c:pt idx="6">
                  <c:v>0.86358946781643198</c:v>
                </c:pt>
                <c:pt idx="7">
                  <c:v>0.82511605636309793</c:v>
                </c:pt>
                <c:pt idx="8">
                  <c:v>0.78426400037357968</c:v>
                </c:pt>
                <c:pt idx="9">
                  <c:v>0.74168921948712219</c:v>
                </c:pt>
                <c:pt idx="10">
                  <c:v>0.69800156620690001</c:v>
                </c:pt>
                <c:pt idx="11">
                  <c:v>0.65376213767987523</c:v>
                </c:pt>
                <c:pt idx="12">
                  <c:v>0.60948059433752999</c:v>
                </c:pt>
                <c:pt idx="13">
                  <c:v>0.56561304912613197</c:v>
                </c:pt>
                <c:pt idx="14">
                  <c:v>0.52256080052092257</c:v>
                </c:pt>
                <c:pt idx="15">
                  <c:v>0.48067001647116875</c:v>
                </c:pt>
                <c:pt idx="16">
                  <c:v>0.440232375221495</c:v>
                </c:pt>
                <c:pt idx="17">
                  <c:v>0.40148660509449263</c:v>
                </c:pt>
                <c:pt idx="18">
                  <c:v>0.36462082504683097</c:v>
                </c:pt>
                <c:pt idx="19">
                  <c:v>0.32977556365630972</c:v>
                </c:pt>
                <c:pt idx="20">
                  <c:v>0.297047321715525</c:v>
                </c:pt>
                <c:pt idx="21">
                  <c:v>0.26649253987978538</c:v>
                </c:pt>
                <c:pt idx="22">
                  <c:v>0.23813183573147939</c:v>
                </c:pt>
                <c:pt idx="23">
                  <c:v>0.21195438252818857</c:v>
                </c:pt>
                <c:pt idx="24">
                  <c:v>0.18792231343257745</c:v>
                </c:pt>
                <c:pt idx="25">
                  <c:v>0.16597504901836421</c:v>
                </c:pt>
                <c:pt idx="26">
                  <c:v>0.14603346131453301</c:v>
                </c:pt>
                <c:pt idx="27">
                  <c:v>0.128003803744038</c:v>
                </c:pt>
                <c:pt idx="28">
                  <c:v>0.11178135232828409</c:v>
                </c:pt>
                <c:pt idx="29">
                  <c:v>9.7253718893633809E-2</c:v>
                </c:pt>
                <c:pt idx="30">
                  <c:v>8.4303811288181013E-2</c:v>
                </c:pt>
                <c:pt idx="31">
                  <c:v>7.2812428473189333E-2</c:v>
                </c:pt>
                <c:pt idx="32">
                  <c:v>6.2660489581412709E-2</c:v>
                </c:pt>
              </c:numCache>
            </c:numRef>
          </c:val>
        </c:ser>
        <c:marker val="1"/>
        <c:axId val="58222080"/>
        <c:axId val="58224000"/>
      </c:lineChart>
      <c:catAx>
        <c:axId val="58222080"/>
        <c:scaling>
          <c:orientation val="minMax"/>
        </c:scaling>
        <c:axPos val="b"/>
        <c:title>
          <c:tx>
            <c:rich>
              <a:bodyPr/>
              <a:lstStyle/>
              <a:p>
                <a:pPr>
                  <a:defRPr/>
                </a:pPr>
                <a:r>
                  <a:rPr lang="en-GB"/>
                  <a:t>Age</a:t>
                </a:r>
              </a:p>
            </c:rich>
          </c:tx>
          <c:layout/>
        </c:title>
        <c:numFmt formatCode="General" sourceLinked="1"/>
        <c:tickLblPos val="nextTo"/>
        <c:crossAx val="58224000"/>
        <c:crosses val="autoZero"/>
        <c:auto val="1"/>
        <c:lblAlgn val="ctr"/>
        <c:lblOffset val="100"/>
        <c:tickLblSkip val="4"/>
        <c:tickMarkSkip val="4"/>
      </c:catAx>
      <c:valAx>
        <c:axId val="58224000"/>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8222080"/>
        <c:crosses val="autoZero"/>
        <c:crossBetween val="midCat"/>
      </c:valAx>
    </c:plotArea>
    <c:legend>
      <c:legendPos val="r"/>
      <c:layout>
        <c:manualLayout>
          <c:xMode val="edge"/>
          <c:yMode val="edge"/>
          <c:x val="0.691764171018318"/>
          <c:y val="0.14939459013904324"/>
          <c:w val="0.21939861967935601"/>
          <c:h val="0.15191167219800039"/>
        </c:manualLayout>
      </c:layout>
      <c:spPr>
        <a:solidFill>
          <a:schemeClr val="bg1"/>
        </a:solidFill>
      </c:spPr>
    </c:legend>
    <c:plotVisOnly val="1"/>
    <c:dispBlanksAs val="gap"/>
  </c:chart>
  <c:txPr>
    <a:bodyPr/>
    <a:lstStyle/>
    <a:p>
      <a:pPr>
        <a:defRPr sz="16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a:t>Men born </a:t>
            </a:r>
            <a:r>
              <a:rPr lang="en-GB" dirty="0" smtClean="0"/>
              <a:t>1945-49</a:t>
            </a:r>
            <a:endParaRPr lang="en-GB" dirty="0"/>
          </a:p>
        </c:rich>
      </c:tx>
      <c:layout/>
    </c:title>
    <c:plotArea>
      <c:layout>
        <c:manualLayout>
          <c:layoutTarget val="inner"/>
          <c:xMode val="edge"/>
          <c:yMode val="edge"/>
          <c:x val="0.14564681219178024"/>
          <c:y val="0.11916661243790823"/>
          <c:w val="0.81888652450921451"/>
          <c:h val="0.71873516843452656"/>
        </c:manualLayout>
      </c:layout>
      <c:lineChart>
        <c:grouping val="standard"/>
        <c:ser>
          <c:idx val="0"/>
          <c:order val="0"/>
          <c:tx>
            <c:strRef>
              <c:f>Sheet1!$B$1</c:f>
              <c:strCache>
                <c:ptCount val="1"/>
                <c:pt idx="0">
                  <c:v>Life table</c:v>
                </c:pt>
              </c:strCache>
            </c:strRef>
          </c:tx>
          <c:spPr>
            <a:ln>
              <a:solidFill>
                <a:schemeClr val="tx1"/>
              </a:solidFill>
              <a:prstDash val="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0">
                  <c:v>1</c:v>
                </c:pt>
                <c:pt idx="1">
                  <c:v>0.99214159634402965</c:v>
                </c:pt>
                <c:pt idx="2">
                  <c:v>0.98387694332884501</c:v>
                </c:pt>
                <c:pt idx="3">
                  <c:v>0.97482715521818952</c:v>
                </c:pt>
                <c:pt idx="4">
                  <c:v>0.96545656757512699</c:v>
                </c:pt>
                <c:pt idx="5">
                  <c:v>0.95513778007788397</c:v>
                </c:pt>
                <c:pt idx="6">
                  <c:v>0.94448017947308904</c:v>
                </c:pt>
                <c:pt idx="7">
                  <c:v>0.93332662689978663</c:v>
                </c:pt>
                <c:pt idx="8">
                  <c:v>0.92110646544819363</c:v>
                </c:pt>
                <c:pt idx="9">
                  <c:v>0.90811703276213596</c:v>
                </c:pt>
                <c:pt idx="10">
                  <c:v>0.89422677603747203</c:v>
                </c:pt>
                <c:pt idx="11">
                  <c:v>0.87994446191824405</c:v>
                </c:pt>
                <c:pt idx="12">
                  <c:v>0.86481227949428063</c:v>
                </c:pt>
                <c:pt idx="13">
                  <c:v>0.84878140025060156</c:v>
                </c:pt>
                <c:pt idx="14">
                  <c:v>0.83181241647187465</c:v>
                </c:pt>
                <c:pt idx="15">
                  <c:v>0.81387510386181405</c:v>
                </c:pt>
                <c:pt idx="16">
                  <c:v>0.79493780775373701</c:v>
                </c:pt>
                <c:pt idx="17">
                  <c:v>0.77495542399418127</c:v>
                </c:pt>
                <c:pt idx="18">
                  <c:v>0.75384481152902127</c:v>
                </c:pt>
                <c:pt idx="19">
                  <c:v>0.73150732945103458</c:v>
                </c:pt>
                <c:pt idx="20">
                  <c:v>0.7078637291923463</c:v>
                </c:pt>
                <c:pt idx="21">
                  <c:v>0.68284011606681294</c:v>
                </c:pt>
                <c:pt idx="22">
                  <c:v>0.656360899385656</c:v>
                </c:pt>
                <c:pt idx="23">
                  <c:v>0.62836347409501103</c:v>
                </c:pt>
                <c:pt idx="24">
                  <c:v>0.59881260168107298</c:v>
                </c:pt>
                <c:pt idx="25">
                  <c:v>0.56772160372713265</c:v>
                </c:pt>
                <c:pt idx="26">
                  <c:v>0.5351627528998365</c:v>
                </c:pt>
                <c:pt idx="27">
                  <c:v>0.50124114343934101</c:v>
                </c:pt>
                <c:pt idx="28">
                  <c:v>0.46611750805496632</c:v>
                </c:pt>
                <c:pt idx="29">
                  <c:v>0.43002318651633675</c:v>
                </c:pt>
                <c:pt idx="30">
                  <c:v>0.39325677854669272</c:v>
                </c:pt>
                <c:pt idx="31">
                  <c:v>0.35617503376202031</c:v>
                </c:pt>
                <c:pt idx="32">
                  <c:v>0.31916971679483003</c:v>
                </c:pt>
                <c:pt idx="33">
                  <c:v>0.28267777927515603</c:v>
                </c:pt>
                <c:pt idx="34">
                  <c:v>0.24717405567283304</c:v>
                </c:pt>
                <c:pt idx="35">
                  <c:v>0.21312983484997924</c:v>
                </c:pt>
                <c:pt idx="36">
                  <c:v>0.18098488257878939</c:v>
                </c:pt>
                <c:pt idx="37">
                  <c:v>0.15114010603353101</c:v>
                </c:pt>
                <c:pt idx="38">
                  <c:v>0.12393405024081433</c:v>
                </c:pt>
                <c:pt idx="39">
                  <c:v>9.9606517190337224E-2</c:v>
                </c:pt>
                <c:pt idx="40">
                  <c:v>7.8312392825079305E-2</c:v>
                </c:pt>
                <c:pt idx="41">
                  <c:v>6.0148184818588413E-2</c:v>
                </c:pt>
              </c:numCache>
            </c:numRef>
          </c:val>
        </c:ser>
        <c:ser>
          <c:idx val="1"/>
          <c:order val="1"/>
          <c:tx>
            <c:strRef>
              <c:f>Sheet1!$C$1</c:f>
              <c:strCache>
                <c:ptCount val="1"/>
                <c:pt idx="0">
                  <c:v>Self-reported</c:v>
                </c:pt>
              </c:strCache>
            </c:strRef>
          </c:tx>
          <c:spPr>
            <a:ln>
              <a:solidFill>
                <a:schemeClr val="accent3"/>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1</c:v>
                </c:pt>
                <c:pt idx="1">
                  <c:v>0.99775289486402796</c:v>
                </c:pt>
                <c:pt idx="2">
                  <c:v>0.99198074770758449</c:v>
                </c:pt>
                <c:pt idx="3">
                  <c:v>0.98316804980193151</c:v>
                </c:pt>
                <c:pt idx="4">
                  <c:v>0.97159414710518444</c:v>
                </c:pt>
                <c:pt idx="5">
                  <c:v>0.95748670378920731</c:v>
                </c:pt>
                <c:pt idx="6">
                  <c:v>0.94105342753849253</c:v>
                </c:pt>
                <c:pt idx="7">
                  <c:v>0.92249349745000664</c:v>
                </c:pt>
                <c:pt idx="8">
                  <c:v>0.90200228809337102</c:v>
                </c:pt>
                <c:pt idx="9">
                  <c:v>0.87977324587018968</c:v>
                </c:pt>
                <c:pt idx="10">
                  <c:v>0.85599837454289518</c:v>
                </c:pt>
                <c:pt idx="11">
                  <c:v>0.83086798602969603</c:v>
                </c:pt>
                <c:pt idx="12">
                  <c:v>0.80457005119159664</c:v>
                </c:pt>
                <c:pt idx="13">
                  <c:v>0.77728933851917825</c:v>
                </c:pt>
                <c:pt idx="14">
                  <c:v>0.74920645449323064</c:v>
                </c:pt>
                <c:pt idx="15">
                  <c:v>0.72049685870337365</c:v>
                </c:pt>
                <c:pt idx="16">
                  <c:v>0.69132990275769002</c:v>
                </c:pt>
                <c:pt idx="17">
                  <c:v>0.66186792679305761</c:v>
                </c:pt>
                <c:pt idx="18">
                  <c:v>0.63226543712399919</c:v>
                </c:pt>
                <c:pt idx="19">
                  <c:v>0.60266838122238797</c:v>
                </c:pt>
                <c:pt idx="20">
                  <c:v>0.57321353069612102</c:v>
                </c:pt>
                <c:pt idx="21">
                  <c:v>0.54402797860845664</c:v>
                </c:pt>
                <c:pt idx="22">
                  <c:v>0.51522875398953005</c:v>
                </c:pt>
                <c:pt idx="23">
                  <c:v>0.48692255352159702</c:v>
                </c:pt>
                <c:pt idx="24">
                  <c:v>0.45920558799882338</c:v>
                </c:pt>
                <c:pt idx="25">
                  <c:v>0.43216353918808631</c:v>
                </c:pt>
                <c:pt idx="26">
                  <c:v>0.40587162109506897</c:v>
                </c:pt>
                <c:pt idx="27">
                  <c:v>0.38039473833227344</c:v>
                </c:pt>
                <c:pt idx="28">
                  <c:v>0.35578773326406127</c:v>
                </c:pt>
                <c:pt idx="29">
                  <c:v>0.33209571284468103</c:v>
                </c:pt>
                <c:pt idx="30">
                  <c:v>0.30935444554763997</c:v>
                </c:pt>
                <c:pt idx="31">
                  <c:v>0.28759081848809676</c:v>
                </c:pt>
                <c:pt idx="32">
                  <c:v>0.26682334474420932</c:v>
                </c:pt>
                <c:pt idx="33">
                  <c:v>0.24706271096781701</c:v>
                </c:pt>
                <c:pt idx="34">
                  <c:v>0.228312355618881</c:v>
                </c:pt>
                <c:pt idx="35">
                  <c:v>0.21056906854030169</c:v>
                </c:pt>
                <c:pt idx="36">
                  <c:v>0.19382360308921087</c:v>
                </c:pt>
                <c:pt idx="37">
                  <c:v>0.17806129263646375</c:v>
                </c:pt>
                <c:pt idx="38">
                  <c:v>0.16326266391743324</c:v>
                </c:pt>
                <c:pt idx="39">
                  <c:v>0.14940404044480951</c:v>
                </c:pt>
                <c:pt idx="40">
                  <c:v>0.13645812995907997</c:v>
                </c:pt>
                <c:pt idx="41">
                  <c:v>0.124394590677724</c:v>
                </c:pt>
              </c:numCache>
            </c:numRef>
          </c:val>
        </c:ser>
        <c:marker val="1"/>
        <c:axId val="58026240"/>
        <c:axId val="58028416"/>
      </c:lineChart>
      <c:catAx>
        <c:axId val="58026240"/>
        <c:scaling>
          <c:orientation val="minMax"/>
        </c:scaling>
        <c:axPos val="b"/>
        <c:title>
          <c:tx>
            <c:rich>
              <a:bodyPr/>
              <a:lstStyle/>
              <a:p>
                <a:pPr>
                  <a:defRPr/>
                </a:pPr>
                <a:r>
                  <a:rPr lang="en-GB"/>
                  <a:t>Age</a:t>
                </a:r>
              </a:p>
            </c:rich>
          </c:tx>
          <c:layout/>
        </c:title>
        <c:numFmt formatCode="General" sourceLinked="1"/>
        <c:tickLblPos val="nextTo"/>
        <c:crossAx val="58028416"/>
        <c:crosses val="autoZero"/>
        <c:auto val="1"/>
        <c:lblAlgn val="ctr"/>
        <c:lblOffset val="100"/>
        <c:tickLblSkip val="4"/>
        <c:tickMarkSkip val="4"/>
      </c:catAx>
      <c:valAx>
        <c:axId val="58028416"/>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8026240"/>
        <c:crosses val="autoZero"/>
        <c:crossBetween val="midCat"/>
      </c:valAx>
    </c:plotArea>
    <c:legend>
      <c:legendPos val="r"/>
      <c:layout>
        <c:manualLayout>
          <c:xMode val="edge"/>
          <c:yMode val="edge"/>
          <c:x val="0.691764171018318"/>
          <c:y val="0.14939459013904324"/>
          <c:w val="0.21939861967935601"/>
          <c:h val="0.15191167219800039"/>
        </c:manualLayout>
      </c:layout>
      <c:spPr>
        <a:solidFill>
          <a:schemeClr val="bg1"/>
        </a:solidFill>
      </c:spPr>
    </c:legend>
    <c:plotVisOnly val="1"/>
    <c:dispBlanksAs val="gap"/>
  </c:chart>
  <c:txPr>
    <a:bodyPr/>
    <a:lstStyle/>
    <a:p>
      <a:pPr>
        <a:defRPr sz="16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a:t>Men born </a:t>
            </a:r>
            <a:r>
              <a:rPr lang="en-GB" dirty="0" smtClean="0"/>
              <a:t>1955-59</a:t>
            </a:r>
            <a:endParaRPr lang="en-GB" dirty="0"/>
          </a:p>
        </c:rich>
      </c:tx>
      <c:layout/>
    </c:title>
    <c:plotArea>
      <c:layout>
        <c:manualLayout>
          <c:layoutTarget val="inner"/>
          <c:xMode val="edge"/>
          <c:yMode val="edge"/>
          <c:x val="0.14564681219178024"/>
          <c:y val="0.11916661243790823"/>
          <c:w val="0.81888652450921451"/>
          <c:h val="0.71873516843452656"/>
        </c:manualLayout>
      </c:layout>
      <c:lineChart>
        <c:grouping val="standard"/>
        <c:ser>
          <c:idx val="0"/>
          <c:order val="0"/>
          <c:tx>
            <c:strRef>
              <c:f>Sheet1!$B$1</c:f>
              <c:strCache>
                <c:ptCount val="1"/>
                <c:pt idx="0">
                  <c:v>Life table</c:v>
                </c:pt>
              </c:strCache>
            </c:strRef>
          </c:tx>
          <c:spPr>
            <a:ln>
              <a:solidFill>
                <a:schemeClr val="tx1"/>
              </a:solidFill>
              <a:prstDash val="dash"/>
            </a:ln>
          </c:spPr>
          <c:marker>
            <c:symbol val="none"/>
          </c:marker>
          <c:cat>
            <c:numRef>
              <c:f>Sheet1!$A$2:$A$51</c:f>
              <c:numCache>
                <c:formatCode>General</c:formatCode>
                <c:ptCount val="50"/>
                <c:pt idx="0">
                  <c:v>51</c:v>
                </c:pt>
                <c:pt idx="1">
                  <c:v>52</c:v>
                </c:pt>
                <c:pt idx="2">
                  <c:v>53</c:v>
                </c:pt>
                <c:pt idx="3">
                  <c:v>54</c:v>
                </c:pt>
                <c:pt idx="4">
                  <c:v>55</c:v>
                </c:pt>
                <c:pt idx="5">
                  <c:v>56</c:v>
                </c:pt>
                <c:pt idx="6">
                  <c:v>57</c:v>
                </c:pt>
                <c:pt idx="7">
                  <c:v>58</c:v>
                </c:pt>
                <c:pt idx="8">
                  <c:v>59</c:v>
                </c:pt>
                <c:pt idx="9">
                  <c:v>60</c:v>
                </c:pt>
                <c:pt idx="10">
                  <c:v>61</c:v>
                </c:pt>
                <c:pt idx="11">
                  <c:v>62</c:v>
                </c:pt>
                <c:pt idx="12">
                  <c:v>63</c:v>
                </c:pt>
                <c:pt idx="13">
                  <c:v>64</c:v>
                </c:pt>
                <c:pt idx="14">
                  <c:v>65</c:v>
                </c:pt>
                <c:pt idx="15">
                  <c:v>66</c:v>
                </c:pt>
                <c:pt idx="16">
                  <c:v>67</c:v>
                </c:pt>
                <c:pt idx="17">
                  <c:v>68</c:v>
                </c:pt>
                <c:pt idx="18">
                  <c:v>69</c:v>
                </c:pt>
                <c:pt idx="19">
                  <c:v>70</c:v>
                </c:pt>
                <c:pt idx="20">
                  <c:v>71</c:v>
                </c:pt>
                <c:pt idx="21">
                  <c:v>72</c:v>
                </c:pt>
                <c:pt idx="22">
                  <c:v>73</c:v>
                </c:pt>
                <c:pt idx="23">
                  <c:v>74</c:v>
                </c:pt>
                <c:pt idx="24">
                  <c:v>75</c:v>
                </c:pt>
                <c:pt idx="25">
                  <c:v>76</c:v>
                </c:pt>
                <c:pt idx="26">
                  <c:v>77</c:v>
                </c:pt>
                <c:pt idx="27">
                  <c:v>78</c:v>
                </c:pt>
                <c:pt idx="28">
                  <c:v>79</c:v>
                </c:pt>
                <c:pt idx="29">
                  <c:v>80</c:v>
                </c:pt>
                <c:pt idx="30">
                  <c:v>81</c:v>
                </c:pt>
                <c:pt idx="31">
                  <c:v>82</c:v>
                </c:pt>
                <c:pt idx="32">
                  <c:v>83</c:v>
                </c:pt>
                <c:pt idx="33">
                  <c:v>84</c:v>
                </c:pt>
                <c:pt idx="34">
                  <c:v>85</c:v>
                </c:pt>
                <c:pt idx="35">
                  <c:v>86</c:v>
                </c:pt>
                <c:pt idx="36">
                  <c:v>87</c:v>
                </c:pt>
                <c:pt idx="37">
                  <c:v>88</c:v>
                </c:pt>
                <c:pt idx="38">
                  <c:v>89</c:v>
                </c:pt>
                <c:pt idx="39">
                  <c:v>90</c:v>
                </c:pt>
                <c:pt idx="40">
                  <c:v>91</c:v>
                </c:pt>
                <c:pt idx="41">
                  <c:v>92</c:v>
                </c:pt>
                <c:pt idx="42">
                  <c:v>93</c:v>
                </c:pt>
                <c:pt idx="43">
                  <c:v>94</c:v>
                </c:pt>
                <c:pt idx="44">
                  <c:v>95</c:v>
                </c:pt>
                <c:pt idx="45">
                  <c:v>96</c:v>
                </c:pt>
                <c:pt idx="46">
                  <c:v>97</c:v>
                </c:pt>
                <c:pt idx="47">
                  <c:v>98</c:v>
                </c:pt>
                <c:pt idx="48">
                  <c:v>99</c:v>
                </c:pt>
                <c:pt idx="49">
                  <c:v>100</c:v>
                </c:pt>
              </c:numCache>
            </c:numRef>
          </c:cat>
          <c:val>
            <c:numRef>
              <c:f>Sheet1!$B$2:$B$51</c:f>
              <c:numCache>
                <c:formatCode>General</c:formatCode>
                <c:ptCount val="50"/>
                <c:pt idx="0">
                  <c:v>1</c:v>
                </c:pt>
                <c:pt idx="1">
                  <c:v>0.99615141083398362</c:v>
                </c:pt>
                <c:pt idx="2">
                  <c:v>0.99215418267087663</c:v>
                </c:pt>
                <c:pt idx="3">
                  <c:v>0.98793827796158462</c:v>
                </c:pt>
                <c:pt idx="4">
                  <c:v>0.98347818486575045</c:v>
                </c:pt>
                <c:pt idx="5">
                  <c:v>0.97880447159391792</c:v>
                </c:pt>
                <c:pt idx="6">
                  <c:v>0.97371534728898268</c:v>
                </c:pt>
                <c:pt idx="7">
                  <c:v>0.96826062373667698</c:v>
                </c:pt>
                <c:pt idx="8">
                  <c:v>0.96212201391548868</c:v>
                </c:pt>
                <c:pt idx="9">
                  <c:v>0.95576067888219995</c:v>
                </c:pt>
                <c:pt idx="10">
                  <c:v>0.94898958597648098</c:v>
                </c:pt>
                <c:pt idx="11">
                  <c:v>0.94180182570013204</c:v>
                </c:pt>
                <c:pt idx="12">
                  <c:v>0.93419089445433456</c:v>
                </c:pt>
                <c:pt idx="13">
                  <c:v>0.92614178956933202</c:v>
                </c:pt>
                <c:pt idx="14">
                  <c:v>0.91763452694361303</c:v>
                </c:pt>
                <c:pt idx="15">
                  <c:v>0.90863697422942102</c:v>
                </c:pt>
                <c:pt idx="16">
                  <c:v>0.89909954566053862</c:v>
                </c:pt>
                <c:pt idx="17">
                  <c:v>0.88895702338208205</c:v>
                </c:pt>
                <c:pt idx="18">
                  <c:v>0.87810868086205396</c:v>
                </c:pt>
                <c:pt idx="19">
                  <c:v>0.86642612080436632</c:v>
                </c:pt>
                <c:pt idx="20">
                  <c:v>0.85395937399623201</c:v>
                </c:pt>
                <c:pt idx="21">
                  <c:v>0.84075504860604344</c:v>
                </c:pt>
                <c:pt idx="22">
                  <c:v>0.82671626769800144</c:v>
                </c:pt>
                <c:pt idx="23">
                  <c:v>0.81175464908479256</c:v>
                </c:pt>
                <c:pt idx="24">
                  <c:v>0.79582591646892553</c:v>
                </c:pt>
                <c:pt idx="25">
                  <c:v>0.77887455216152923</c:v>
                </c:pt>
                <c:pt idx="26">
                  <c:v>0.76081227913765359</c:v>
                </c:pt>
                <c:pt idx="27">
                  <c:v>0.74153359915572659</c:v>
                </c:pt>
                <c:pt idx="28">
                  <c:v>0.72094823252782825</c:v>
                </c:pt>
                <c:pt idx="29">
                  <c:v>0.69896843741714065</c:v>
                </c:pt>
                <c:pt idx="30">
                  <c:v>0.67549807786750793</c:v>
                </c:pt>
                <c:pt idx="31">
                  <c:v>0.65044403945909923</c:v>
                </c:pt>
                <c:pt idx="32">
                  <c:v>0.62374071671382925</c:v>
                </c:pt>
                <c:pt idx="33">
                  <c:v>0.59536592040575631</c:v>
                </c:pt>
                <c:pt idx="34">
                  <c:v>0.56535101615022565</c:v>
                </c:pt>
                <c:pt idx="35">
                  <c:v>0.53375630621414405</c:v>
                </c:pt>
                <c:pt idx="36">
                  <c:v>0.50069132881672596</c:v>
                </c:pt>
                <c:pt idx="37">
                  <c:v>0.46633726144886872</c:v>
                </c:pt>
                <c:pt idx="38">
                  <c:v>0.43093235028302701</c:v>
                </c:pt>
                <c:pt idx="39">
                  <c:v>0.39477764929219938</c:v>
                </c:pt>
                <c:pt idx="40">
                  <c:v>0.35823029017429231</c:v>
                </c:pt>
                <c:pt idx="41">
                  <c:v>0.32169739155336302</c:v>
                </c:pt>
                <c:pt idx="42">
                  <c:v>0.28563164910842975</c:v>
                </c:pt>
                <c:pt idx="43">
                  <c:v>0.25048900849614175</c:v>
                </c:pt>
                <c:pt idx="44">
                  <c:v>0.21671555714347948</c:v>
                </c:pt>
                <c:pt idx="45">
                  <c:v>0.18473945328705058</c:v>
                </c:pt>
                <c:pt idx="46">
                  <c:v>0.15496036601952448</c:v>
                </c:pt>
                <c:pt idx="47">
                  <c:v>0.12769384018589824</c:v>
                </c:pt>
                <c:pt idx="48">
                  <c:v>0.10320077541522635</c:v>
                </c:pt>
                <c:pt idx="49">
                  <c:v>8.1702671043612965E-2</c:v>
                </c:pt>
              </c:numCache>
            </c:numRef>
          </c:val>
        </c:ser>
        <c:ser>
          <c:idx val="1"/>
          <c:order val="1"/>
          <c:tx>
            <c:strRef>
              <c:f>Sheet1!$C$1</c:f>
              <c:strCache>
                <c:ptCount val="1"/>
                <c:pt idx="0">
                  <c:v>Self-reported</c:v>
                </c:pt>
              </c:strCache>
            </c:strRef>
          </c:tx>
          <c:spPr>
            <a:ln>
              <a:solidFill>
                <a:schemeClr val="accent3"/>
              </a:solidFill>
            </a:ln>
          </c:spPr>
          <c:marker>
            <c:symbol val="none"/>
          </c:marker>
          <c:cat>
            <c:numRef>
              <c:f>Sheet1!$A$2:$A$51</c:f>
              <c:numCache>
                <c:formatCode>General</c:formatCode>
                <c:ptCount val="50"/>
                <c:pt idx="0">
                  <c:v>51</c:v>
                </c:pt>
                <c:pt idx="1">
                  <c:v>52</c:v>
                </c:pt>
                <c:pt idx="2">
                  <c:v>53</c:v>
                </c:pt>
                <c:pt idx="3">
                  <c:v>54</c:v>
                </c:pt>
                <c:pt idx="4">
                  <c:v>55</c:v>
                </c:pt>
                <c:pt idx="5">
                  <c:v>56</c:v>
                </c:pt>
                <c:pt idx="6">
                  <c:v>57</c:v>
                </c:pt>
                <c:pt idx="7">
                  <c:v>58</c:v>
                </c:pt>
                <c:pt idx="8">
                  <c:v>59</c:v>
                </c:pt>
                <c:pt idx="9">
                  <c:v>60</c:v>
                </c:pt>
                <c:pt idx="10">
                  <c:v>61</c:v>
                </c:pt>
                <c:pt idx="11">
                  <c:v>62</c:v>
                </c:pt>
                <c:pt idx="12">
                  <c:v>63</c:v>
                </c:pt>
                <c:pt idx="13">
                  <c:v>64</c:v>
                </c:pt>
                <c:pt idx="14">
                  <c:v>65</c:v>
                </c:pt>
                <c:pt idx="15">
                  <c:v>66</c:v>
                </c:pt>
                <c:pt idx="16">
                  <c:v>67</c:v>
                </c:pt>
                <c:pt idx="17">
                  <c:v>68</c:v>
                </c:pt>
                <c:pt idx="18">
                  <c:v>69</c:v>
                </c:pt>
                <c:pt idx="19">
                  <c:v>70</c:v>
                </c:pt>
                <c:pt idx="20">
                  <c:v>71</c:v>
                </c:pt>
                <c:pt idx="21">
                  <c:v>72</c:v>
                </c:pt>
                <c:pt idx="22">
                  <c:v>73</c:v>
                </c:pt>
                <c:pt idx="23">
                  <c:v>74</c:v>
                </c:pt>
                <c:pt idx="24">
                  <c:v>75</c:v>
                </c:pt>
                <c:pt idx="25">
                  <c:v>76</c:v>
                </c:pt>
                <c:pt idx="26">
                  <c:v>77</c:v>
                </c:pt>
                <c:pt idx="27">
                  <c:v>78</c:v>
                </c:pt>
                <c:pt idx="28">
                  <c:v>79</c:v>
                </c:pt>
                <c:pt idx="29">
                  <c:v>80</c:v>
                </c:pt>
                <c:pt idx="30">
                  <c:v>81</c:v>
                </c:pt>
                <c:pt idx="31">
                  <c:v>82</c:v>
                </c:pt>
                <c:pt idx="32">
                  <c:v>83</c:v>
                </c:pt>
                <c:pt idx="33">
                  <c:v>84</c:v>
                </c:pt>
                <c:pt idx="34">
                  <c:v>85</c:v>
                </c:pt>
                <c:pt idx="35">
                  <c:v>86</c:v>
                </c:pt>
                <c:pt idx="36">
                  <c:v>87</c:v>
                </c:pt>
                <c:pt idx="37">
                  <c:v>88</c:v>
                </c:pt>
                <c:pt idx="38">
                  <c:v>89</c:v>
                </c:pt>
                <c:pt idx="39">
                  <c:v>90</c:v>
                </c:pt>
                <c:pt idx="40">
                  <c:v>91</c:v>
                </c:pt>
                <c:pt idx="41">
                  <c:v>92</c:v>
                </c:pt>
                <c:pt idx="42">
                  <c:v>93</c:v>
                </c:pt>
                <c:pt idx="43">
                  <c:v>94</c:v>
                </c:pt>
                <c:pt idx="44">
                  <c:v>95</c:v>
                </c:pt>
                <c:pt idx="45">
                  <c:v>96</c:v>
                </c:pt>
                <c:pt idx="46">
                  <c:v>97</c:v>
                </c:pt>
                <c:pt idx="47">
                  <c:v>98</c:v>
                </c:pt>
                <c:pt idx="48">
                  <c:v>99</c:v>
                </c:pt>
                <c:pt idx="49">
                  <c:v>100</c:v>
                </c:pt>
              </c:numCache>
            </c:numRef>
          </c:cat>
          <c:val>
            <c:numRef>
              <c:f>Sheet1!$C$2:$C$51</c:f>
              <c:numCache>
                <c:formatCode>General</c:formatCode>
                <c:ptCount val="50"/>
                <c:pt idx="0">
                  <c:v>1</c:v>
                </c:pt>
                <c:pt idx="1">
                  <c:v>0.99991411443731559</c:v>
                </c:pt>
                <c:pt idx="2">
                  <c:v>0.999473477311284</c:v>
                </c:pt>
                <c:pt idx="3">
                  <c:v>0.99847975606918593</c:v>
                </c:pt>
                <c:pt idx="4">
                  <c:v>0.99677579229972468</c:v>
                </c:pt>
                <c:pt idx="5">
                  <c:v>0.99422681307832905</c:v>
                </c:pt>
                <c:pt idx="6">
                  <c:v>0.99071435577397859</c:v>
                </c:pt>
                <c:pt idx="7">
                  <c:v>0.98613364590810759</c:v>
                </c:pt>
                <c:pt idx="8">
                  <c:v>0.980392429551878</c:v>
                </c:pt>
                <c:pt idx="9">
                  <c:v>0.97341053759056462</c:v>
                </c:pt>
                <c:pt idx="10">
                  <c:v>0.96511985014762602</c:v>
                </c:pt>
                <c:pt idx="11">
                  <c:v>0.955464482577985</c:v>
                </c:pt>
                <c:pt idx="12">
                  <c:v>0.94440108437186598</c:v>
                </c:pt>
                <c:pt idx="13">
                  <c:v>0.93189917803680944</c:v>
                </c:pt>
                <c:pt idx="14">
                  <c:v>0.91794148507341156</c:v>
                </c:pt>
                <c:pt idx="15">
                  <c:v>0.90252419847976451</c:v>
                </c:pt>
                <c:pt idx="16">
                  <c:v>0.88565716955917362</c:v>
                </c:pt>
                <c:pt idx="17">
                  <c:v>0.86736398306562557</c:v>
                </c:pt>
                <c:pt idx="18">
                  <c:v>0.84768189991508391</c:v>
                </c:pt>
                <c:pt idx="19">
                  <c:v>0.82666165137385694</c:v>
                </c:pt>
                <c:pt idx="20">
                  <c:v>0.80436707311258204</c:v>
                </c:pt>
                <c:pt idx="21">
                  <c:v>0.78087457194010601</c:v>
                </c:pt>
                <c:pt idx="22">
                  <c:v>0.75627242246855453</c:v>
                </c:pt>
                <c:pt idx="23">
                  <c:v>0.73065989540994092</c:v>
                </c:pt>
                <c:pt idx="24">
                  <c:v>0.70414622362514356</c:v>
                </c:pt>
                <c:pt idx="25">
                  <c:v>0.67684941636867502</c:v>
                </c:pt>
                <c:pt idx="26">
                  <c:v>0.64889493630923512</c:v>
                </c:pt>
                <c:pt idx="27">
                  <c:v>0.62041425775683201</c:v>
                </c:pt>
                <c:pt idx="28">
                  <c:v>0.59154332798787457</c:v>
                </c:pt>
                <c:pt idx="29">
                  <c:v>0.56242095652828594</c:v>
                </c:pt>
                <c:pt idx="30">
                  <c:v>0.53318715963521757</c:v>
                </c:pt>
                <c:pt idx="31">
                  <c:v>0.50398148892808403</c:v>
                </c:pt>
                <c:pt idx="32">
                  <c:v>0.47494137409293502</c:v>
                </c:pt>
                <c:pt idx="33">
                  <c:v>0.44620050977609899</c:v>
                </c:pt>
                <c:pt idx="34">
                  <c:v>0.41788731617141084</c:v>
                </c:pt>
                <c:pt idx="35">
                  <c:v>0.39012350139547963</c:v>
                </c:pt>
                <c:pt idx="36">
                  <c:v>0.36302275156796526</c:v>
                </c:pt>
                <c:pt idx="37">
                  <c:v>0.33668957162688162</c:v>
                </c:pt>
                <c:pt idx="38">
                  <c:v>0.31121829639507403</c:v>
                </c:pt>
                <c:pt idx="39">
                  <c:v>0.28669228737882896</c:v>
                </c:pt>
                <c:pt idx="40">
                  <c:v>0.26318332634695601</c:v>
                </c:pt>
                <c:pt idx="41">
                  <c:v>0.24075121204762151</c:v>
                </c:pt>
                <c:pt idx="42">
                  <c:v>0.21944356161784345</c:v>
                </c:pt>
                <c:pt idx="43">
                  <c:v>0.19929581347840836</c:v>
                </c:pt>
                <c:pt idx="44">
                  <c:v>0.18033142393302301</c:v>
                </c:pt>
                <c:pt idx="45">
                  <c:v>0.16256224544525921</c:v>
                </c:pt>
                <c:pt idx="46">
                  <c:v>0.14598907077618939</c:v>
                </c:pt>
                <c:pt idx="47">
                  <c:v>0.13060232393725887</c:v>
                </c:pt>
                <c:pt idx="48">
                  <c:v>0.116382876331716</c:v>
                </c:pt>
                <c:pt idx="49">
                  <c:v>0.10330296458301802</c:v>
                </c:pt>
              </c:numCache>
            </c:numRef>
          </c:val>
        </c:ser>
        <c:marker val="1"/>
        <c:axId val="58185216"/>
        <c:axId val="58187136"/>
      </c:lineChart>
      <c:catAx>
        <c:axId val="58185216"/>
        <c:scaling>
          <c:orientation val="minMax"/>
        </c:scaling>
        <c:axPos val="b"/>
        <c:title>
          <c:tx>
            <c:rich>
              <a:bodyPr/>
              <a:lstStyle/>
              <a:p>
                <a:pPr>
                  <a:defRPr/>
                </a:pPr>
                <a:r>
                  <a:rPr lang="en-GB"/>
                  <a:t>Age</a:t>
                </a:r>
              </a:p>
            </c:rich>
          </c:tx>
          <c:layout/>
        </c:title>
        <c:numFmt formatCode="General" sourceLinked="1"/>
        <c:tickLblPos val="nextTo"/>
        <c:crossAx val="58187136"/>
        <c:crosses val="autoZero"/>
        <c:auto val="1"/>
        <c:lblAlgn val="ctr"/>
        <c:lblOffset val="100"/>
        <c:tickLblSkip val="4"/>
        <c:tickMarkSkip val="4"/>
      </c:catAx>
      <c:valAx>
        <c:axId val="58187136"/>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8185216"/>
        <c:crosses val="autoZero"/>
        <c:crossBetween val="midCat"/>
      </c:valAx>
    </c:plotArea>
    <c:legend>
      <c:legendPos val="r"/>
      <c:layout>
        <c:manualLayout>
          <c:xMode val="edge"/>
          <c:yMode val="edge"/>
          <c:x val="0.691764171018318"/>
          <c:y val="0.14939459013904324"/>
          <c:w val="0.21939861967935601"/>
          <c:h val="0.15191167219800039"/>
        </c:manualLayout>
      </c:layout>
      <c:spPr>
        <a:solidFill>
          <a:schemeClr val="bg1"/>
        </a:solidFill>
      </c:spPr>
    </c:legend>
    <c:plotVisOnly val="1"/>
    <c:dispBlanksAs val="gap"/>
  </c:chart>
  <c:txPr>
    <a:bodyPr/>
    <a:lstStyle/>
    <a:p>
      <a:pPr>
        <a:defRPr sz="16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Women </a:t>
            </a:r>
            <a:r>
              <a:rPr lang="en-GB" dirty="0"/>
              <a:t>born 1935-39</a:t>
            </a:r>
          </a:p>
        </c:rich>
      </c:tx>
      <c:layout/>
    </c:title>
    <c:plotArea>
      <c:layout>
        <c:manualLayout>
          <c:layoutTarget val="inner"/>
          <c:xMode val="edge"/>
          <c:yMode val="edge"/>
          <c:x val="0.14564681219178024"/>
          <c:y val="0.11916661243790823"/>
          <c:w val="0.81888652450921451"/>
          <c:h val="0.71873516843452656"/>
        </c:manualLayout>
      </c:layout>
      <c:lineChart>
        <c:grouping val="standard"/>
        <c:ser>
          <c:idx val="0"/>
          <c:order val="0"/>
          <c:tx>
            <c:strRef>
              <c:f>Sheet1!$B$1</c:f>
              <c:strCache>
                <c:ptCount val="1"/>
                <c:pt idx="0">
                  <c:v>Life table</c:v>
                </c:pt>
              </c:strCache>
            </c:strRef>
          </c:tx>
          <c:spPr>
            <a:ln>
              <a:solidFill>
                <a:schemeClr val="tx1"/>
              </a:solidFill>
              <a:prstDash val="dash"/>
            </a:ln>
          </c:spPr>
          <c:marker>
            <c:symbol val="none"/>
          </c:marker>
          <c:cat>
            <c:numRef>
              <c:f>Sheet1!$A$2:$A$34</c:f>
              <c:numCache>
                <c:formatCode>General</c:formatCode>
                <c:ptCount val="33"/>
                <c:pt idx="0">
                  <c:v>68</c:v>
                </c:pt>
                <c:pt idx="1">
                  <c:v>69</c:v>
                </c:pt>
                <c:pt idx="2">
                  <c:v>70</c:v>
                </c:pt>
                <c:pt idx="3">
                  <c:v>71</c:v>
                </c:pt>
                <c:pt idx="4">
                  <c:v>72</c:v>
                </c:pt>
                <c:pt idx="5">
                  <c:v>73</c:v>
                </c:pt>
                <c:pt idx="6">
                  <c:v>74</c:v>
                </c:pt>
                <c:pt idx="7">
                  <c:v>75</c:v>
                </c:pt>
                <c:pt idx="8">
                  <c:v>76</c:v>
                </c:pt>
                <c:pt idx="9">
                  <c:v>77</c:v>
                </c:pt>
                <c:pt idx="10">
                  <c:v>78</c:v>
                </c:pt>
                <c:pt idx="11">
                  <c:v>79</c:v>
                </c:pt>
                <c:pt idx="12">
                  <c:v>80</c:v>
                </c:pt>
                <c:pt idx="13">
                  <c:v>81</c:v>
                </c:pt>
                <c:pt idx="14">
                  <c:v>82</c:v>
                </c:pt>
                <c:pt idx="15">
                  <c:v>83</c:v>
                </c:pt>
                <c:pt idx="16">
                  <c:v>84</c:v>
                </c:pt>
                <c:pt idx="17">
                  <c:v>85</c:v>
                </c:pt>
                <c:pt idx="18">
                  <c:v>86</c:v>
                </c:pt>
                <c:pt idx="19">
                  <c:v>87</c:v>
                </c:pt>
                <c:pt idx="20">
                  <c:v>88</c:v>
                </c:pt>
                <c:pt idx="21">
                  <c:v>89</c:v>
                </c:pt>
                <c:pt idx="22">
                  <c:v>90</c:v>
                </c:pt>
                <c:pt idx="23">
                  <c:v>91</c:v>
                </c:pt>
                <c:pt idx="24">
                  <c:v>92</c:v>
                </c:pt>
                <c:pt idx="25">
                  <c:v>93</c:v>
                </c:pt>
                <c:pt idx="26">
                  <c:v>94</c:v>
                </c:pt>
                <c:pt idx="27">
                  <c:v>95</c:v>
                </c:pt>
                <c:pt idx="28">
                  <c:v>96</c:v>
                </c:pt>
                <c:pt idx="29">
                  <c:v>97</c:v>
                </c:pt>
                <c:pt idx="30">
                  <c:v>98</c:v>
                </c:pt>
                <c:pt idx="31">
                  <c:v>99</c:v>
                </c:pt>
                <c:pt idx="32">
                  <c:v>100</c:v>
                </c:pt>
              </c:numCache>
            </c:numRef>
          </c:cat>
          <c:val>
            <c:numRef>
              <c:f>Sheet1!$B$2:$B$34</c:f>
              <c:numCache>
                <c:formatCode>General</c:formatCode>
                <c:ptCount val="33"/>
                <c:pt idx="0">
                  <c:v>1</c:v>
                </c:pt>
                <c:pt idx="1">
                  <c:v>0.98771468340998103</c:v>
                </c:pt>
                <c:pt idx="2">
                  <c:v>0.97499701714439824</c:v>
                </c:pt>
                <c:pt idx="3">
                  <c:v>0.96039628359318618</c:v>
                </c:pt>
                <c:pt idx="4">
                  <c:v>0.94524711937309491</c:v>
                </c:pt>
                <c:pt idx="5">
                  <c:v>0.929673167349227</c:v>
                </c:pt>
                <c:pt idx="6">
                  <c:v>0.91250556424962759</c:v>
                </c:pt>
                <c:pt idx="7">
                  <c:v>0.89447408516234206</c:v>
                </c:pt>
                <c:pt idx="8">
                  <c:v>0.87473829481154364</c:v>
                </c:pt>
                <c:pt idx="9">
                  <c:v>0.85312022841831192</c:v>
                </c:pt>
                <c:pt idx="10">
                  <c:v>0.83023244471712532</c:v>
                </c:pt>
                <c:pt idx="11">
                  <c:v>0.80532626956565556</c:v>
                </c:pt>
                <c:pt idx="12">
                  <c:v>0.77963034898257644</c:v>
                </c:pt>
                <c:pt idx="13">
                  <c:v>0.75214113585698605</c:v>
                </c:pt>
                <c:pt idx="14">
                  <c:v>0.72279093463507726</c:v>
                </c:pt>
                <c:pt idx="15">
                  <c:v>0.69154576603865303</c:v>
                </c:pt>
                <c:pt idx="16">
                  <c:v>0.65837813952086044</c:v>
                </c:pt>
                <c:pt idx="17">
                  <c:v>0.62328529268189925</c:v>
                </c:pt>
                <c:pt idx="18">
                  <c:v>0.58632218159191851</c:v>
                </c:pt>
                <c:pt idx="19">
                  <c:v>0.54759929600954294</c:v>
                </c:pt>
                <c:pt idx="20">
                  <c:v>0.50731808051228755</c:v>
                </c:pt>
                <c:pt idx="21">
                  <c:v>0.46576939324623201</c:v>
                </c:pt>
                <c:pt idx="22">
                  <c:v>0.42332033448035838</c:v>
                </c:pt>
                <c:pt idx="23">
                  <c:v>0.38043553006036201</c:v>
                </c:pt>
                <c:pt idx="24">
                  <c:v>0.33767615058589784</c:v>
                </c:pt>
                <c:pt idx="25">
                  <c:v>0.29566131179939131</c:v>
                </c:pt>
                <c:pt idx="26">
                  <c:v>0.25505266418075584</c:v>
                </c:pt>
                <c:pt idx="27">
                  <c:v>0.21652790060227739</c:v>
                </c:pt>
                <c:pt idx="28">
                  <c:v>0.18073544253228005</c:v>
                </c:pt>
                <c:pt idx="29">
                  <c:v>0.14821830419389281</c:v>
                </c:pt>
                <c:pt idx="30">
                  <c:v>0.11935031557903485</c:v>
                </c:pt>
                <c:pt idx="31">
                  <c:v>9.4293844506125213E-2</c:v>
                </c:pt>
                <c:pt idx="32">
                  <c:v>7.3022298353649123E-2</c:v>
                </c:pt>
              </c:numCache>
            </c:numRef>
          </c:val>
        </c:ser>
        <c:ser>
          <c:idx val="1"/>
          <c:order val="1"/>
          <c:tx>
            <c:strRef>
              <c:f>Sheet1!$C$1</c:f>
              <c:strCache>
                <c:ptCount val="1"/>
                <c:pt idx="0">
                  <c:v>Self-reported</c:v>
                </c:pt>
              </c:strCache>
            </c:strRef>
          </c:tx>
          <c:spPr>
            <a:ln>
              <a:solidFill>
                <a:schemeClr val="accent3"/>
              </a:solidFill>
            </a:ln>
          </c:spPr>
          <c:marker>
            <c:symbol val="none"/>
          </c:marker>
          <c:cat>
            <c:numRef>
              <c:f>Sheet1!$A$2:$A$34</c:f>
              <c:numCache>
                <c:formatCode>General</c:formatCode>
                <c:ptCount val="33"/>
                <c:pt idx="0">
                  <c:v>68</c:v>
                </c:pt>
                <c:pt idx="1">
                  <c:v>69</c:v>
                </c:pt>
                <c:pt idx="2">
                  <c:v>70</c:v>
                </c:pt>
                <c:pt idx="3">
                  <c:v>71</c:v>
                </c:pt>
                <c:pt idx="4">
                  <c:v>72</c:v>
                </c:pt>
                <c:pt idx="5">
                  <c:v>73</c:v>
                </c:pt>
                <c:pt idx="6">
                  <c:v>74</c:v>
                </c:pt>
                <c:pt idx="7">
                  <c:v>75</c:v>
                </c:pt>
                <c:pt idx="8">
                  <c:v>76</c:v>
                </c:pt>
                <c:pt idx="9">
                  <c:v>77</c:v>
                </c:pt>
                <c:pt idx="10">
                  <c:v>78</c:v>
                </c:pt>
                <c:pt idx="11">
                  <c:v>79</c:v>
                </c:pt>
                <c:pt idx="12">
                  <c:v>80</c:v>
                </c:pt>
                <c:pt idx="13">
                  <c:v>81</c:v>
                </c:pt>
                <c:pt idx="14">
                  <c:v>82</c:v>
                </c:pt>
                <c:pt idx="15">
                  <c:v>83</c:v>
                </c:pt>
                <c:pt idx="16">
                  <c:v>84</c:v>
                </c:pt>
                <c:pt idx="17">
                  <c:v>85</c:v>
                </c:pt>
                <c:pt idx="18">
                  <c:v>86</c:v>
                </c:pt>
                <c:pt idx="19">
                  <c:v>87</c:v>
                </c:pt>
                <c:pt idx="20">
                  <c:v>88</c:v>
                </c:pt>
                <c:pt idx="21">
                  <c:v>89</c:v>
                </c:pt>
                <c:pt idx="22">
                  <c:v>90</c:v>
                </c:pt>
                <c:pt idx="23">
                  <c:v>91</c:v>
                </c:pt>
                <c:pt idx="24">
                  <c:v>92</c:v>
                </c:pt>
                <c:pt idx="25">
                  <c:v>93</c:v>
                </c:pt>
                <c:pt idx="26">
                  <c:v>94</c:v>
                </c:pt>
                <c:pt idx="27">
                  <c:v>95</c:v>
                </c:pt>
                <c:pt idx="28">
                  <c:v>96</c:v>
                </c:pt>
                <c:pt idx="29">
                  <c:v>97</c:v>
                </c:pt>
                <c:pt idx="30">
                  <c:v>98</c:v>
                </c:pt>
                <c:pt idx="31">
                  <c:v>99</c:v>
                </c:pt>
                <c:pt idx="32">
                  <c:v>100</c:v>
                </c:pt>
              </c:numCache>
            </c:numRef>
          </c:cat>
          <c:val>
            <c:numRef>
              <c:f>Sheet1!$C$2:$C$34</c:f>
              <c:numCache>
                <c:formatCode>General</c:formatCode>
                <c:ptCount val="33"/>
                <c:pt idx="0">
                  <c:v>1</c:v>
                </c:pt>
                <c:pt idx="1">
                  <c:v>0.98040445198743631</c:v>
                </c:pt>
                <c:pt idx="2">
                  <c:v>0.95136083453473763</c:v>
                </c:pt>
                <c:pt idx="3">
                  <c:v>0.91795187041159465</c:v>
                </c:pt>
                <c:pt idx="4">
                  <c:v>0.881942141593546</c:v>
                </c:pt>
                <c:pt idx="5">
                  <c:v>0.84437771955970764</c:v>
                </c:pt>
                <c:pt idx="6">
                  <c:v>0.80597835145149044</c:v>
                </c:pt>
                <c:pt idx="7">
                  <c:v>0.76727534411734499</c:v>
                </c:pt>
                <c:pt idx="8">
                  <c:v>0.72867568936189153</c:v>
                </c:pt>
                <c:pt idx="9">
                  <c:v>0.69049721623732963</c:v>
                </c:pt>
                <c:pt idx="10">
                  <c:v>0.65299015710366792</c:v>
                </c:pt>
                <c:pt idx="11">
                  <c:v>0.61635152506448865</c:v>
                </c:pt>
                <c:pt idx="12">
                  <c:v>0.5807353300122895</c:v>
                </c:pt>
                <c:pt idx="13">
                  <c:v>0.54626020819021659</c:v>
                </c:pt>
                <c:pt idx="14">
                  <c:v>0.51301534695457762</c:v>
                </c:pt>
                <c:pt idx="15">
                  <c:v>0.48106522839122301</c:v>
                </c:pt>
                <c:pt idx="16">
                  <c:v>0.45045351853310373</c:v>
                </c:pt>
                <c:pt idx="17">
                  <c:v>0.42120631492323901</c:v>
                </c:pt>
                <c:pt idx="18">
                  <c:v>0.39333489636521962</c:v>
                </c:pt>
                <c:pt idx="19">
                  <c:v>0.36683807550500896</c:v>
                </c:pt>
                <c:pt idx="20">
                  <c:v>0.34170422692667901</c:v>
                </c:pt>
                <c:pt idx="21">
                  <c:v>0.31791304482511601</c:v>
                </c:pt>
                <c:pt idx="22">
                  <c:v>0.29543707159574872</c:v>
                </c:pt>
                <c:pt idx="23">
                  <c:v>0.27424302977575893</c:v>
                </c:pt>
                <c:pt idx="24">
                  <c:v>0.25429298339339701</c:v>
                </c:pt>
                <c:pt idx="25">
                  <c:v>0.23554535011142899</c:v>
                </c:pt>
                <c:pt idx="26">
                  <c:v>0.21795578205474339</c:v>
                </c:pt>
                <c:pt idx="27">
                  <c:v>0.20147793053761745</c:v>
                </c:pt>
                <c:pt idx="28">
                  <c:v>0.18606410781546681</c:v>
                </c:pt>
                <c:pt idx="29">
                  <c:v>0.17166585731679901</c:v>
                </c:pt>
                <c:pt idx="30">
                  <c:v>0.15823444245079493</c:v>
                </c:pt>
                <c:pt idx="31">
                  <c:v>0.14572126295569304</c:v>
                </c:pt>
                <c:pt idx="32">
                  <c:v>0.13407820679716545</c:v>
                </c:pt>
              </c:numCache>
            </c:numRef>
          </c:val>
        </c:ser>
        <c:marker val="1"/>
        <c:axId val="58372864"/>
        <c:axId val="58374784"/>
      </c:lineChart>
      <c:catAx>
        <c:axId val="58372864"/>
        <c:scaling>
          <c:orientation val="minMax"/>
        </c:scaling>
        <c:axPos val="b"/>
        <c:title>
          <c:tx>
            <c:rich>
              <a:bodyPr/>
              <a:lstStyle/>
              <a:p>
                <a:pPr>
                  <a:defRPr/>
                </a:pPr>
                <a:r>
                  <a:rPr lang="en-GB"/>
                  <a:t>Age</a:t>
                </a:r>
              </a:p>
            </c:rich>
          </c:tx>
          <c:layout/>
        </c:title>
        <c:numFmt formatCode="General" sourceLinked="1"/>
        <c:tickLblPos val="nextTo"/>
        <c:crossAx val="58374784"/>
        <c:crosses val="autoZero"/>
        <c:auto val="1"/>
        <c:lblAlgn val="ctr"/>
        <c:lblOffset val="100"/>
        <c:tickLblSkip val="4"/>
        <c:tickMarkSkip val="4"/>
      </c:catAx>
      <c:valAx>
        <c:axId val="58374784"/>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8372864"/>
        <c:crosses val="autoZero"/>
        <c:crossBetween val="midCat"/>
      </c:valAx>
    </c:plotArea>
    <c:legend>
      <c:legendPos val="r"/>
      <c:layout>
        <c:manualLayout>
          <c:xMode val="edge"/>
          <c:yMode val="edge"/>
          <c:x val="0.691764171018318"/>
          <c:y val="0.14939459013904324"/>
          <c:w val="0.21939861967935601"/>
          <c:h val="0.15191167219800039"/>
        </c:manualLayout>
      </c:layout>
      <c:spPr>
        <a:solidFill>
          <a:schemeClr val="bg1"/>
        </a:solidFill>
      </c:spPr>
    </c:legend>
    <c:plotVisOnly val="1"/>
    <c:dispBlanksAs val="gap"/>
  </c:chart>
  <c:txPr>
    <a:bodyPr/>
    <a:lstStyle/>
    <a:p>
      <a:pPr>
        <a:defRPr sz="16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Women </a:t>
            </a:r>
            <a:r>
              <a:rPr lang="en-GB" dirty="0"/>
              <a:t>born </a:t>
            </a:r>
            <a:r>
              <a:rPr lang="en-GB" dirty="0" smtClean="0"/>
              <a:t>1945-49</a:t>
            </a:r>
            <a:endParaRPr lang="en-GB" dirty="0"/>
          </a:p>
        </c:rich>
      </c:tx>
      <c:layout/>
    </c:title>
    <c:plotArea>
      <c:layout>
        <c:manualLayout>
          <c:layoutTarget val="inner"/>
          <c:xMode val="edge"/>
          <c:yMode val="edge"/>
          <c:x val="0.14564681219178024"/>
          <c:y val="0.11916661243790823"/>
          <c:w val="0.81888652450921451"/>
          <c:h val="0.71873516843452656"/>
        </c:manualLayout>
      </c:layout>
      <c:lineChart>
        <c:grouping val="standard"/>
        <c:ser>
          <c:idx val="0"/>
          <c:order val="0"/>
          <c:tx>
            <c:strRef>
              <c:f>Sheet1!$B$1</c:f>
              <c:strCache>
                <c:ptCount val="1"/>
                <c:pt idx="0">
                  <c:v>Life table</c:v>
                </c:pt>
              </c:strCache>
            </c:strRef>
          </c:tx>
          <c:spPr>
            <a:ln>
              <a:solidFill>
                <a:schemeClr val="tx1"/>
              </a:solidFill>
              <a:prstDash val="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0">
                  <c:v>1</c:v>
                </c:pt>
                <c:pt idx="1">
                  <c:v>0.99463241662345292</c:v>
                </c:pt>
                <c:pt idx="2">
                  <c:v>0.98904252781954849</c:v>
                </c:pt>
                <c:pt idx="3">
                  <c:v>0.982790884191866</c:v>
                </c:pt>
                <c:pt idx="4">
                  <c:v>0.97652465695930168</c:v>
                </c:pt>
                <c:pt idx="5">
                  <c:v>0.96987766953128063</c:v>
                </c:pt>
                <c:pt idx="6">
                  <c:v>0.96267367457094044</c:v>
                </c:pt>
                <c:pt idx="7">
                  <c:v>0.95509110315490042</c:v>
                </c:pt>
                <c:pt idx="8">
                  <c:v>0.94710020940122097</c:v>
                </c:pt>
                <c:pt idx="9">
                  <c:v>0.93860828795994999</c:v>
                </c:pt>
                <c:pt idx="10">
                  <c:v>0.92898638117131582</c:v>
                </c:pt>
                <c:pt idx="11">
                  <c:v>0.91905656177238393</c:v>
                </c:pt>
                <c:pt idx="12">
                  <c:v>0.90842508941508704</c:v>
                </c:pt>
                <c:pt idx="13">
                  <c:v>0.89704182523702503</c:v>
                </c:pt>
                <c:pt idx="14">
                  <c:v>0.88484195275980693</c:v>
                </c:pt>
                <c:pt idx="15">
                  <c:v>0.87174576067918219</c:v>
                </c:pt>
                <c:pt idx="16">
                  <c:v>0.85767344803909507</c:v>
                </c:pt>
                <c:pt idx="17">
                  <c:v>0.84253389881555796</c:v>
                </c:pt>
                <c:pt idx="18">
                  <c:v>0.82622431145427244</c:v>
                </c:pt>
                <c:pt idx="19">
                  <c:v>0.80861776859508605</c:v>
                </c:pt>
                <c:pt idx="20">
                  <c:v>0.78957854135891958</c:v>
                </c:pt>
                <c:pt idx="21">
                  <c:v>0.76897323085005065</c:v>
                </c:pt>
                <c:pt idx="22">
                  <c:v>0.74667386270881853</c:v>
                </c:pt>
                <c:pt idx="23">
                  <c:v>0.72257534947607105</c:v>
                </c:pt>
                <c:pt idx="24">
                  <c:v>0.69659817510548705</c:v>
                </c:pt>
                <c:pt idx="25">
                  <c:v>0.66865999305762969</c:v>
                </c:pt>
                <c:pt idx="26">
                  <c:v>0.63869304077186362</c:v>
                </c:pt>
                <c:pt idx="27">
                  <c:v>0.60667353001987123</c:v>
                </c:pt>
                <c:pt idx="28">
                  <c:v>0.57262311046248593</c:v>
                </c:pt>
                <c:pt idx="29">
                  <c:v>0.53663937735315992</c:v>
                </c:pt>
                <c:pt idx="30">
                  <c:v>0.49889913608730102</c:v>
                </c:pt>
                <c:pt idx="31">
                  <c:v>0.45965476197066263</c:v>
                </c:pt>
                <c:pt idx="32">
                  <c:v>0.41926356683111793</c:v>
                </c:pt>
                <c:pt idx="33">
                  <c:v>0.37819046011400603</c:v>
                </c:pt>
                <c:pt idx="34">
                  <c:v>0.33698778458990863</c:v>
                </c:pt>
                <c:pt idx="35">
                  <c:v>0.29628575508614302</c:v>
                </c:pt>
                <c:pt idx="36">
                  <c:v>0.25678052475390101</c:v>
                </c:pt>
                <c:pt idx="37">
                  <c:v>0.21918010946875788</c:v>
                </c:pt>
                <c:pt idx="38">
                  <c:v>0.18414260601764501</c:v>
                </c:pt>
                <c:pt idx="39">
                  <c:v>0.152192672061636</c:v>
                </c:pt>
                <c:pt idx="40">
                  <c:v>0.12366437115876502</c:v>
                </c:pt>
                <c:pt idx="41">
                  <c:v>9.8708332746751767E-2</c:v>
                </c:pt>
              </c:numCache>
            </c:numRef>
          </c:val>
        </c:ser>
        <c:ser>
          <c:idx val="1"/>
          <c:order val="1"/>
          <c:tx>
            <c:strRef>
              <c:f>Sheet1!$C$1</c:f>
              <c:strCache>
                <c:ptCount val="1"/>
                <c:pt idx="0">
                  <c:v>Self-reported</c:v>
                </c:pt>
              </c:strCache>
            </c:strRef>
          </c:tx>
          <c:spPr>
            <a:ln>
              <a:solidFill>
                <a:schemeClr val="accent3"/>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1</c:v>
                </c:pt>
                <c:pt idx="1">
                  <c:v>0.99913529012083202</c:v>
                </c:pt>
                <c:pt idx="2">
                  <c:v>0.99654506861321202</c:v>
                </c:pt>
                <c:pt idx="3">
                  <c:v>0.99224243087383601</c:v>
                </c:pt>
                <c:pt idx="4">
                  <c:v>0.98624944985234531</c:v>
                </c:pt>
                <c:pt idx="5">
                  <c:v>0.97859688595939298</c:v>
                </c:pt>
                <c:pt idx="6">
                  <c:v>0.96932389854622403</c:v>
                </c:pt>
                <c:pt idx="7">
                  <c:v>0.95847770100956797</c:v>
                </c:pt>
                <c:pt idx="8">
                  <c:v>0.94611315440436849</c:v>
                </c:pt>
                <c:pt idx="9">
                  <c:v>0.9322923016276573</c:v>
                </c:pt>
                <c:pt idx="10">
                  <c:v>0.91708384658497744</c:v>
                </c:pt>
                <c:pt idx="11">
                  <c:v>0.90056258393127275</c:v>
                </c:pt>
                <c:pt idx="12">
                  <c:v>0.88280878573142108</c:v>
                </c:pt>
                <c:pt idx="13">
                  <c:v>0.86390755191449864</c:v>
                </c:pt>
                <c:pt idx="14">
                  <c:v>0.84394813176887706</c:v>
                </c:pt>
                <c:pt idx="15">
                  <c:v>0.82302322396632099</c:v>
                </c:pt>
                <c:pt idx="16">
                  <c:v>0.80122826272457892</c:v>
                </c:pt>
                <c:pt idx="17">
                  <c:v>0.77866069772548419</c:v>
                </c:pt>
                <c:pt idx="18">
                  <c:v>0.75541927530509756</c:v>
                </c:pt>
                <c:pt idx="19">
                  <c:v>0.73160332822914564</c:v>
                </c:pt>
                <c:pt idx="20">
                  <c:v>0.70731208106819299</c:v>
                </c:pt>
                <c:pt idx="21">
                  <c:v>0.68264397779989594</c:v>
                </c:pt>
                <c:pt idx="22">
                  <c:v>0.65769603779929164</c:v>
                </c:pt>
                <c:pt idx="23">
                  <c:v>0.63256324584221446</c:v>
                </c:pt>
                <c:pt idx="24">
                  <c:v>0.60733798115198656</c:v>
                </c:pt>
                <c:pt idx="25">
                  <c:v>0.58210948987675493</c:v>
                </c:pt>
                <c:pt idx="26">
                  <c:v>0.55696340470615258</c:v>
                </c:pt>
                <c:pt idx="27">
                  <c:v>0.53198131463222198</c:v>
                </c:pt>
                <c:pt idx="28">
                  <c:v>0.50724038714360697</c:v>
                </c:pt>
                <c:pt idx="29">
                  <c:v>0.48281304442433676</c:v>
                </c:pt>
                <c:pt idx="30">
                  <c:v>0.45876669442069001</c:v>
                </c:pt>
                <c:pt idx="31">
                  <c:v>0.43516351695174132</c:v>
                </c:pt>
                <c:pt idx="32">
                  <c:v>0.41206030438086044</c:v>
                </c:pt>
                <c:pt idx="33">
                  <c:v>0.38950835574521703</c:v>
                </c:pt>
                <c:pt idx="34">
                  <c:v>0.36755342266587032</c:v>
                </c:pt>
                <c:pt idx="35">
                  <c:v>0.34623570483856875</c:v>
                </c:pt>
                <c:pt idx="36">
                  <c:v>0.32558989244030284</c:v>
                </c:pt>
                <c:pt idx="37">
                  <c:v>0.30564525238267731</c:v>
                </c:pt>
                <c:pt idx="38">
                  <c:v>0.28642575500331902</c:v>
                </c:pt>
                <c:pt idx="39">
                  <c:v>0.26795023751189401</c:v>
                </c:pt>
                <c:pt idx="40">
                  <c:v>0.250232600298601</c:v>
                </c:pt>
                <c:pt idx="41">
                  <c:v>0.23328203206909051</c:v>
                </c:pt>
              </c:numCache>
            </c:numRef>
          </c:val>
        </c:ser>
        <c:marker val="1"/>
        <c:axId val="58480128"/>
        <c:axId val="58482048"/>
      </c:lineChart>
      <c:catAx>
        <c:axId val="58480128"/>
        <c:scaling>
          <c:orientation val="minMax"/>
        </c:scaling>
        <c:axPos val="b"/>
        <c:title>
          <c:tx>
            <c:rich>
              <a:bodyPr/>
              <a:lstStyle/>
              <a:p>
                <a:pPr>
                  <a:defRPr/>
                </a:pPr>
                <a:r>
                  <a:rPr lang="en-GB"/>
                  <a:t>Age</a:t>
                </a:r>
              </a:p>
            </c:rich>
          </c:tx>
          <c:layout/>
        </c:title>
        <c:numFmt formatCode="General" sourceLinked="1"/>
        <c:tickLblPos val="nextTo"/>
        <c:crossAx val="58482048"/>
        <c:crosses val="autoZero"/>
        <c:auto val="1"/>
        <c:lblAlgn val="ctr"/>
        <c:lblOffset val="100"/>
        <c:tickLblSkip val="4"/>
        <c:tickMarkSkip val="4"/>
      </c:catAx>
      <c:valAx>
        <c:axId val="58482048"/>
        <c:scaling>
          <c:orientation val="minMax"/>
          <c:max val="1"/>
        </c:scaling>
        <c:axPos val="l"/>
        <c:majorGridlines/>
        <c:title>
          <c:tx>
            <c:rich>
              <a:bodyPr rot="-5400000" vert="horz"/>
              <a:lstStyle/>
              <a:p>
                <a:pPr>
                  <a:defRPr/>
                </a:pPr>
                <a:r>
                  <a:rPr lang="en-GB" dirty="0"/>
                  <a:t>Probability survive</a:t>
                </a:r>
              </a:p>
            </c:rich>
          </c:tx>
          <c:layout/>
        </c:title>
        <c:numFmt formatCode="0%" sourceLinked="0"/>
        <c:tickLblPos val="nextTo"/>
        <c:crossAx val="58480128"/>
        <c:crosses val="autoZero"/>
        <c:crossBetween val="midCat"/>
      </c:valAx>
    </c:plotArea>
    <c:legend>
      <c:legendPos val="r"/>
      <c:layout>
        <c:manualLayout>
          <c:xMode val="edge"/>
          <c:yMode val="edge"/>
          <c:x val="0.691764171018318"/>
          <c:y val="0.14939459013904324"/>
          <c:w val="0.21939861967935601"/>
          <c:h val="0.15191167219800039"/>
        </c:manualLayout>
      </c:layout>
      <c:spPr>
        <a:solidFill>
          <a:schemeClr val="bg1"/>
        </a:solidFill>
      </c:spPr>
    </c:legend>
    <c:plotVisOnly val="1"/>
    <c:dispBlanksAs val="gap"/>
  </c:chart>
  <c:txPr>
    <a:bodyPr/>
    <a:lstStyle/>
    <a:p>
      <a:pPr>
        <a:defRPr sz="16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Women </a:t>
            </a:r>
            <a:r>
              <a:rPr lang="en-GB" dirty="0"/>
              <a:t>born </a:t>
            </a:r>
            <a:r>
              <a:rPr lang="en-GB" dirty="0" smtClean="0"/>
              <a:t>1955-59</a:t>
            </a:r>
            <a:endParaRPr lang="en-GB" dirty="0"/>
          </a:p>
        </c:rich>
      </c:tx>
      <c:layout/>
    </c:title>
    <c:plotArea>
      <c:layout>
        <c:manualLayout>
          <c:layoutTarget val="inner"/>
          <c:xMode val="edge"/>
          <c:yMode val="edge"/>
          <c:x val="0.14564681219178024"/>
          <c:y val="0.11916661243790823"/>
          <c:w val="0.81888652450921451"/>
          <c:h val="0.71873516843452656"/>
        </c:manualLayout>
      </c:layout>
      <c:lineChart>
        <c:grouping val="standard"/>
        <c:ser>
          <c:idx val="0"/>
          <c:order val="0"/>
          <c:tx>
            <c:strRef>
              <c:f>Sheet1!$B$1</c:f>
              <c:strCache>
                <c:ptCount val="1"/>
                <c:pt idx="0">
                  <c:v>Life table</c:v>
                </c:pt>
              </c:strCache>
            </c:strRef>
          </c:tx>
          <c:spPr>
            <a:ln>
              <a:solidFill>
                <a:schemeClr val="tx1"/>
              </a:solidFill>
              <a:prstDash val="dash"/>
            </a:ln>
          </c:spPr>
          <c:marker>
            <c:symbol val="none"/>
          </c:marker>
          <c:cat>
            <c:numRef>
              <c:f>Sheet1!$A$2:$A$51</c:f>
              <c:numCache>
                <c:formatCode>General</c:formatCode>
                <c:ptCount val="50"/>
                <c:pt idx="0">
                  <c:v>51</c:v>
                </c:pt>
                <c:pt idx="1">
                  <c:v>52</c:v>
                </c:pt>
                <c:pt idx="2">
                  <c:v>53</c:v>
                </c:pt>
                <c:pt idx="3">
                  <c:v>54</c:v>
                </c:pt>
                <c:pt idx="4">
                  <c:v>55</c:v>
                </c:pt>
                <c:pt idx="5">
                  <c:v>56</c:v>
                </c:pt>
                <c:pt idx="6">
                  <c:v>57</c:v>
                </c:pt>
                <c:pt idx="7">
                  <c:v>58</c:v>
                </c:pt>
                <c:pt idx="8">
                  <c:v>59</c:v>
                </c:pt>
                <c:pt idx="9">
                  <c:v>60</c:v>
                </c:pt>
                <c:pt idx="10">
                  <c:v>61</c:v>
                </c:pt>
                <c:pt idx="11">
                  <c:v>62</c:v>
                </c:pt>
                <c:pt idx="12">
                  <c:v>63</c:v>
                </c:pt>
                <c:pt idx="13">
                  <c:v>64</c:v>
                </c:pt>
                <c:pt idx="14">
                  <c:v>65</c:v>
                </c:pt>
                <c:pt idx="15">
                  <c:v>66</c:v>
                </c:pt>
                <c:pt idx="16">
                  <c:v>67</c:v>
                </c:pt>
                <c:pt idx="17">
                  <c:v>68</c:v>
                </c:pt>
                <c:pt idx="18">
                  <c:v>69</c:v>
                </c:pt>
                <c:pt idx="19">
                  <c:v>70</c:v>
                </c:pt>
                <c:pt idx="20">
                  <c:v>71</c:v>
                </c:pt>
                <c:pt idx="21">
                  <c:v>72</c:v>
                </c:pt>
                <c:pt idx="22">
                  <c:v>73</c:v>
                </c:pt>
                <c:pt idx="23">
                  <c:v>74</c:v>
                </c:pt>
                <c:pt idx="24">
                  <c:v>75</c:v>
                </c:pt>
                <c:pt idx="25">
                  <c:v>76</c:v>
                </c:pt>
                <c:pt idx="26">
                  <c:v>77</c:v>
                </c:pt>
                <c:pt idx="27">
                  <c:v>78</c:v>
                </c:pt>
                <c:pt idx="28">
                  <c:v>79</c:v>
                </c:pt>
                <c:pt idx="29">
                  <c:v>80</c:v>
                </c:pt>
                <c:pt idx="30">
                  <c:v>81</c:v>
                </c:pt>
                <c:pt idx="31">
                  <c:v>82</c:v>
                </c:pt>
                <c:pt idx="32">
                  <c:v>83</c:v>
                </c:pt>
                <c:pt idx="33">
                  <c:v>84</c:v>
                </c:pt>
                <c:pt idx="34">
                  <c:v>85</c:v>
                </c:pt>
                <c:pt idx="35">
                  <c:v>86</c:v>
                </c:pt>
                <c:pt idx="36">
                  <c:v>87</c:v>
                </c:pt>
                <c:pt idx="37">
                  <c:v>88</c:v>
                </c:pt>
                <c:pt idx="38">
                  <c:v>89</c:v>
                </c:pt>
                <c:pt idx="39">
                  <c:v>90</c:v>
                </c:pt>
                <c:pt idx="40">
                  <c:v>91</c:v>
                </c:pt>
                <c:pt idx="41">
                  <c:v>92</c:v>
                </c:pt>
                <c:pt idx="42">
                  <c:v>93</c:v>
                </c:pt>
                <c:pt idx="43">
                  <c:v>94</c:v>
                </c:pt>
                <c:pt idx="44">
                  <c:v>95</c:v>
                </c:pt>
                <c:pt idx="45">
                  <c:v>96</c:v>
                </c:pt>
                <c:pt idx="46">
                  <c:v>97</c:v>
                </c:pt>
                <c:pt idx="47">
                  <c:v>98</c:v>
                </c:pt>
                <c:pt idx="48">
                  <c:v>99</c:v>
                </c:pt>
                <c:pt idx="49">
                  <c:v>100</c:v>
                </c:pt>
              </c:numCache>
            </c:numRef>
          </c:cat>
          <c:val>
            <c:numRef>
              <c:f>Sheet1!$B$2:$B$51</c:f>
              <c:numCache>
                <c:formatCode>General</c:formatCode>
                <c:ptCount val="50"/>
                <c:pt idx="0">
                  <c:v>1</c:v>
                </c:pt>
                <c:pt idx="1">
                  <c:v>0.99729743342519606</c:v>
                </c:pt>
                <c:pt idx="2">
                  <c:v>0.99457744596645981</c:v>
                </c:pt>
                <c:pt idx="3">
                  <c:v>0.99167452771910203</c:v>
                </c:pt>
                <c:pt idx="4">
                  <c:v>0.98854520843663951</c:v>
                </c:pt>
                <c:pt idx="5">
                  <c:v>0.98522071724097104</c:v>
                </c:pt>
                <c:pt idx="6">
                  <c:v>0.98167845503359452</c:v>
                </c:pt>
                <c:pt idx="7">
                  <c:v>0.97788796689116197</c:v>
                </c:pt>
                <c:pt idx="8">
                  <c:v>0.97368572913537443</c:v>
                </c:pt>
                <c:pt idx="9">
                  <c:v>0.96934721693241244</c:v>
                </c:pt>
                <c:pt idx="10">
                  <c:v>0.96471319625943863</c:v>
                </c:pt>
                <c:pt idx="11">
                  <c:v>0.95977206609998356</c:v>
                </c:pt>
                <c:pt idx="12">
                  <c:v>0.95451094222952204</c:v>
                </c:pt>
                <c:pt idx="13">
                  <c:v>0.94891283142001004</c:v>
                </c:pt>
                <c:pt idx="14">
                  <c:v>0.94295519890707202</c:v>
                </c:pt>
                <c:pt idx="15">
                  <c:v>0.93660810056381694</c:v>
                </c:pt>
                <c:pt idx="16">
                  <c:v>0.92983255434713297</c:v>
                </c:pt>
                <c:pt idx="17">
                  <c:v>0.92258427521743658</c:v>
                </c:pt>
                <c:pt idx="18">
                  <c:v>0.91479272949911361</c:v>
                </c:pt>
                <c:pt idx="19">
                  <c:v>0.90636130106452351</c:v>
                </c:pt>
                <c:pt idx="20">
                  <c:v>0.89730090534274731</c:v>
                </c:pt>
                <c:pt idx="21">
                  <c:v>0.887626830976737</c:v>
                </c:pt>
                <c:pt idx="22">
                  <c:v>0.87724657984326349</c:v>
                </c:pt>
                <c:pt idx="23">
                  <c:v>0.86605562975932104</c:v>
                </c:pt>
                <c:pt idx="24">
                  <c:v>0.85397691365184392</c:v>
                </c:pt>
                <c:pt idx="25">
                  <c:v>0.84092173716206864</c:v>
                </c:pt>
                <c:pt idx="26">
                  <c:v>0.82678756582419899</c:v>
                </c:pt>
                <c:pt idx="27">
                  <c:v>0.81145498613237599</c:v>
                </c:pt>
                <c:pt idx="28">
                  <c:v>0.79478879779351563</c:v>
                </c:pt>
                <c:pt idx="29">
                  <c:v>0.77665560996247618</c:v>
                </c:pt>
                <c:pt idx="30">
                  <c:v>0.75692095114442293</c:v>
                </c:pt>
                <c:pt idx="31">
                  <c:v>0.73546990392977363</c:v>
                </c:pt>
                <c:pt idx="32">
                  <c:v>0.71220446874113397</c:v>
                </c:pt>
                <c:pt idx="33">
                  <c:v>0.68702093699799205</c:v>
                </c:pt>
                <c:pt idx="34">
                  <c:v>0.65982639309320112</c:v>
                </c:pt>
                <c:pt idx="35">
                  <c:v>0.6305593418007005</c:v>
                </c:pt>
                <c:pt idx="36">
                  <c:v>0.59919652411611257</c:v>
                </c:pt>
                <c:pt idx="37">
                  <c:v>0.56577845058128118</c:v>
                </c:pt>
                <c:pt idx="38">
                  <c:v>0.53041864850186449</c:v>
                </c:pt>
                <c:pt idx="39">
                  <c:v>0.49329766425975796</c:v>
                </c:pt>
                <c:pt idx="40">
                  <c:v>0.45469599842873409</c:v>
                </c:pt>
                <c:pt idx="41">
                  <c:v>0.41499681949341632</c:v>
                </c:pt>
                <c:pt idx="42">
                  <c:v>0.37467393593796244</c:v>
                </c:pt>
                <c:pt idx="43">
                  <c:v>0.33428672056049397</c:v>
                </c:pt>
                <c:pt idx="44">
                  <c:v>0.29447687326989747</c:v>
                </c:pt>
                <c:pt idx="45">
                  <c:v>0.25593460162346432</c:v>
                </c:pt>
                <c:pt idx="46">
                  <c:v>0.21933825850377045</c:v>
                </c:pt>
                <c:pt idx="47">
                  <c:v>0.18527033803595624</c:v>
                </c:pt>
                <c:pt idx="48">
                  <c:v>0.154156978745142</c:v>
                </c:pt>
                <c:pt idx="49">
                  <c:v>0.12626161797314767</c:v>
                </c:pt>
              </c:numCache>
            </c:numRef>
          </c:val>
        </c:ser>
        <c:ser>
          <c:idx val="1"/>
          <c:order val="1"/>
          <c:tx>
            <c:strRef>
              <c:f>Sheet1!$C$1</c:f>
              <c:strCache>
                <c:ptCount val="1"/>
                <c:pt idx="0">
                  <c:v>Self-reported</c:v>
                </c:pt>
              </c:strCache>
            </c:strRef>
          </c:tx>
          <c:spPr>
            <a:ln>
              <a:solidFill>
                <a:schemeClr val="accent3"/>
              </a:solidFill>
            </a:ln>
          </c:spPr>
          <c:marker>
            <c:symbol val="none"/>
          </c:marker>
          <c:cat>
            <c:numRef>
              <c:f>Sheet1!$A$2:$A$51</c:f>
              <c:numCache>
                <c:formatCode>General</c:formatCode>
                <c:ptCount val="50"/>
                <c:pt idx="0">
                  <c:v>51</c:v>
                </c:pt>
                <c:pt idx="1">
                  <c:v>52</c:v>
                </c:pt>
                <c:pt idx="2">
                  <c:v>53</c:v>
                </c:pt>
                <c:pt idx="3">
                  <c:v>54</c:v>
                </c:pt>
                <c:pt idx="4">
                  <c:v>55</c:v>
                </c:pt>
                <c:pt idx="5">
                  <c:v>56</c:v>
                </c:pt>
                <c:pt idx="6">
                  <c:v>57</c:v>
                </c:pt>
                <c:pt idx="7">
                  <c:v>58</c:v>
                </c:pt>
                <c:pt idx="8">
                  <c:v>59</c:v>
                </c:pt>
                <c:pt idx="9">
                  <c:v>60</c:v>
                </c:pt>
                <c:pt idx="10">
                  <c:v>61</c:v>
                </c:pt>
                <c:pt idx="11">
                  <c:v>62</c:v>
                </c:pt>
                <c:pt idx="12">
                  <c:v>63</c:v>
                </c:pt>
                <c:pt idx="13">
                  <c:v>64</c:v>
                </c:pt>
                <c:pt idx="14">
                  <c:v>65</c:v>
                </c:pt>
                <c:pt idx="15">
                  <c:v>66</c:v>
                </c:pt>
                <c:pt idx="16">
                  <c:v>67</c:v>
                </c:pt>
                <c:pt idx="17">
                  <c:v>68</c:v>
                </c:pt>
                <c:pt idx="18">
                  <c:v>69</c:v>
                </c:pt>
                <c:pt idx="19">
                  <c:v>70</c:v>
                </c:pt>
                <c:pt idx="20">
                  <c:v>71</c:v>
                </c:pt>
                <c:pt idx="21">
                  <c:v>72</c:v>
                </c:pt>
                <c:pt idx="22">
                  <c:v>73</c:v>
                </c:pt>
                <c:pt idx="23">
                  <c:v>74</c:v>
                </c:pt>
                <c:pt idx="24">
                  <c:v>75</c:v>
                </c:pt>
                <c:pt idx="25">
                  <c:v>76</c:v>
                </c:pt>
                <c:pt idx="26">
                  <c:v>77</c:v>
                </c:pt>
                <c:pt idx="27">
                  <c:v>78</c:v>
                </c:pt>
                <c:pt idx="28">
                  <c:v>79</c:v>
                </c:pt>
                <c:pt idx="29">
                  <c:v>80</c:v>
                </c:pt>
                <c:pt idx="30">
                  <c:v>81</c:v>
                </c:pt>
                <c:pt idx="31">
                  <c:v>82</c:v>
                </c:pt>
                <c:pt idx="32">
                  <c:v>83</c:v>
                </c:pt>
                <c:pt idx="33">
                  <c:v>84</c:v>
                </c:pt>
                <c:pt idx="34">
                  <c:v>85</c:v>
                </c:pt>
                <c:pt idx="35">
                  <c:v>86</c:v>
                </c:pt>
                <c:pt idx="36">
                  <c:v>87</c:v>
                </c:pt>
                <c:pt idx="37">
                  <c:v>88</c:v>
                </c:pt>
                <c:pt idx="38">
                  <c:v>89</c:v>
                </c:pt>
                <c:pt idx="39">
                  <c:v>90</c:v>
                </c:pt>
                <c:pt idx="40">
                  <c:v>91</c:v>
                </c:pt>
                <c:pt idx="41">
                  <c:v>92</c:v>
                </c:pt>
                <c:pt idx="42">
                  <c:v>93</c:v>
                </c:pt>
                <c:pt idx="43">
                  <c:v>94</c:v>
                </c:pt>
                <c:pt idx="44">
                  <c:v>95</c:v>
                </c:pt>
                <c:pt idx="45">
                  <c:v>96</c:v>
                </c:pt>
                <c:pt idx="46">
                  <c:v>97</c:v>
                </c:pt>
                <c:pt idx="47">
                  <c:v>98</c:v>
                </c:pt>
                <c:pt idx="48">
                  <c:v>99</c:v>
                </c:pt>
                <c:pt idx="49">
                  <c:v>100</c:v>
                </c:pt>
              </c:numCache>
            </c:numRef>
          </c:cat>
          <c:val>
            <c:numRef>
              <c:f>Sheet1!$C$2:$C$51</c:f>
              <c:numCache>
                <c:formatCode>General</c:formatCode>
                <c:ptCount val="50"/>
                <c:pt idx="0">
                  <c:v>1</c:v>
                </c:pt>
                <c:pt idx="1">
                  <c:v>0.99993538972222751</c:v>
                </c:pt>
                <c:pt idx="2">
                  <c:v>0.99960986956617792</c:v>
                </c:pt>
                <c:pt idx="3">
                  <c:v>0.99888340580671331</c:v>
                </c:pt>
                <c:pt idx="4">
                  <c:v>0.99764624168184102</c:v>
                </c:pt>
                <c:pt idx="5">
                  <c:v>0.99580453687335801</c:v>
                </c:pt>
                <c:pt idx="6">
                  <c:v>0.99327561492493499</c:v>
                </c:pt>
                <c:pt idx="7">
                  <c:v>0.98998578363359968</c:v>
                </c:pt>
                <c:pt idx="8">
                  <c:v>0.985869233325668</c:v>
                </c:pt>
                <c:pt idx="9">
                  <c:v>0.98086748030507998</c:v>
                </c:pt>
                <c:pt idx="10">
                  <c:v>0.97492911607303812</c:v>
                </c:pt>
                <c:pt idx="11">
                  <c:v>0.96800973736945806</c:v>
                </c:pt>
                <c:pt idx="12">
                  <c:v>0.96007198416042905</c:v>
                </c:pt>
                <c:pt idx="13">
                  <c:v>0.95108563910146804</c:v>
                </c:pt>
                <c:pt idx="14">
                  <c:v>0.94102775656721205</c:v>
                </c:pt>
                <c:pt idx="15">
                  <c:v>0.92988279795863449</c:v>
                </c:pt>
                <c:pt idx="16">
                  <c:v>0.91764275545366403</c:v>
                </c:pt>
                <c:pt idx="17">
                  <c:v>0.90430725006097501</c:v>
                </c:pt>
                <c:pt idx="18">
                  <c:v>0.88988359252472105</c:v>
                </c:pt>
                <c:pt idx="19">
                  <c:v>0.87438679773493155</c:v>
                </c:pt>
                <c:pt idx="20">
                  <c:v>0.85783954507221849</c:v>
                </c:pt>
                <c:pt idx="21">
                  <c:v>0.84027207870307263</c:v>
                </c:pt>
                <c:pt idx="22">
                  <c:v>0.82172204333116305</c:v>
                </c:pt>
                <c:pt idx="23">
                  <c:v>0.80223425235046264</c:v>
                </c:pt>
                <c:pt idx="24">
                  <c:v>0.78186038676392156</c:v>
                </c:pt>
                <c:pt idx="25">
                  <c:v>0.76065862463659772</c:v>
                </c:pt>
                <c:pt idx="26">
                  <c:v>0.73869320224257773</c:v>
                </c:pt>
                <c:pt idx="27">
                  <c:v>0.71603390943183398</c:v>
                </c:pt>
                <c:pt idx="28">
                  <c:v>0.69275552307007693</c:v>
                </c:pt>
                <c:pt idx="29">
                  <c:v>0.66893718367362864</c:v>
                </c:pt>
                <c:pt idx="30">
                  <c:v>0.64466172155035761</c:v>
                </c:pt>
                <c:pt idx="31">
                  <c:v>0.620014939844033</c:v>
                </c:pt>
                <c:pt idx="32">
                  <c:v>0.59508486284127649</c:v>
                </c:pt>
                <c:pt idx="33">
                  <c:v>0.56996095871526842</c:v>
                </c:pt>
                <c:pt idx="34">
                  <c:v>0.54473334652955863</c:v>
                </c:pt>
                <c:pt idx="35">
                  <c:v>0.51949199779153199</c:v>
                </c:pt>
                <c:pt idx="36">
                  <c:v>0.49432594311543426</c:v>
                </c:pt>
                <c:pt idx="37">
                  <c:v>0.46932249461962344</c:v>
                </c:pt>
                <c:pt idx="38">
                  <c:v>0.44456649453814101</c:v>
                </c:pt>
                <c:pt idx="39">
                  <c:v>0.42013960017231999</c:v>
                </c:pt>
                <c:pt idx="40">
                  <c:v>0.39611961475011331</c:v>
                </c:pt>
                <c:pt idx="41">
                  <c:v>0.37257987300947709</c:v>
                </c:pt>
                <c:pt idx="42">
                  <c:v>0.34958868939300469</c:v>
                </c:pt>
                <c:pt idx="43">
                  <c:v>0.32720887565452844</c:v>
                </c:pt>
                <c:pt idx="44">
                  <c:v>0.30549733345865032</c:v>
                </c:pt>
                <c:pt idx="45">
                  <c:v>0.28450472622938272</c:v>
                </c:pt>
                <c:pt idx="46">
                  <c:v>0.26427523310450401</c:v>
                </c:pt>
                <c:pt idx="47">
                  <c:v>0.24484638641087969</c:v>
                </c:pt>
                <c:pt idx="48">
                  <c:v>0.22624899262593251</c:v>
                </c:pt>
                <c:pt idx="49">
                  <c:v>0.20850713536573745</c:v>
                </c:pt>
              </c:numCache>
            </c:numRef>
          </c:val>
        </c:ser>
        <c:marker val="1"/>
        <c:axId val="58598144"/>
        <c:axId val="58600064"/>
      </c:lineChart>
      <c:catAx>
        <c:axId val="58598144"/>
        <c:scaling>
          <c:orientation val="minMax"/>
        </c:scaling>
        <c:axPos val="b"/>
        <c:title>
          <c:tx>
            <c:rich>
              <a:bodyPr/>
              <a:lstStyle/>
              <a:p>
                <a:pPr>
                  <a:defRPr/>
                </a:pPr>
                <a:r>
                  <a:rPr lang="en-GB"/>
                  <a:t>Age</a:t>
                </a:r>
              </a:p>
            </c:rich>
          </c:tx>
          <c:layout/>
        </c:title>
        <c:numFmt formatCode="General" sourceLinked="1"/>
        <c:tickLblPos val="nextTo"/>
        <c:crossAx val="58600064"/>
        <c:crosses val="autoZero"/>
        <c:auto val="1"/>
        <c:lblAlgn val="ctr"/>
        <c:lblOffset val="100"/>
        <c:tickLblSkip val="4"/>
        <c:tickMarkSkip val="4"/>
      </c:catAx>
      <c:valAx>
        <c:axId val="58600064"/>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8598144"/>
        <c:crosses val="autoZero"/>
        <c:crossBetween val="midCat"/>
      </c:valAx>
    </c:plotArea>
    <c:legend>
      <c:legendPos val="r"/>
      <c:layout>
        <c:manualLayout>
          <c:xMode val="edge"/>
          <c:yMode val="edge"/>
          <c:x val="0.691764171018318"/>
          <c:y val="0.14939459013904324"/>
          <c:w val="0.21939861967935601"/>
          <c:h val="0.15191167219800039"/>
        </c:manualLayout>
      </c:layout>
      <c:spPr>
        <a:solidFill>
          <a:schemeClr val="bg1"/>
        </a:solidFill>
      </c:spPr>
    </c:legend>
    <c:plotVisOnly val="1"/>
    <c:dispBlanksAs val="gap"/>
  </c:chart>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lineChart>
        <c:grouping val="standard"/>
        <c:ser>
          <c:idx val="1"/>
          <c:order val="0"/>
          <c:tx>
            <c:strRef>
              <c:f>Sheet1!$B$1</c:f>
              <c:strCache>
                <c:ptCount val="1"/>
                <c:pt idx="0">
                  <c:v>Women</c:v>
                </c:pt>
              </c:strCache>
            </c:strRef>
          </c:tx>
          <c:spPr>
            <a:ln>
              <a:solidFill>
                <a:schemeClr val="accent1"/>
              </a:solidFill>
            </a:ln>
          </c:spPr>
          <c:marker>
            <c:symbol val="none"/>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Sheet1!$B$2:$B$42</c:f>
              <c:numCache>
                <c:formatCode>0%</c:formatCode>
                <c:ptCount val="41"/>
                <c:pt idx="0">
                  <c:v>1</c:v>
                </c:pt>
                <c:pt idx="1">
                  <c:v>0.99528894804111057</c:v>
                </c:pt>
                <c:pt idx="2">
                  <c:v>0.99017650600500651</c:v>
                </c:pt>
                <c:pt idx="3">
                  <c:v>0.98466267389168749</c:v>
                </c:pt>
                <c:pt idx="4">
                  <c:v>0.97871576301084862</c:v>
                </c:pt>
                <c:pt idx="5">
                  <c:v>0.97229352177541051</c:v>
                </c:pt>
                <c:pt idx="6">
                  <c:v>0.96537482439184163</c:v>
                </c:pt>
                <c:pt idx="7">
                  <c:v>0.95789629347952665</c:v>
                </c:pt>
                <c:pt idx="8">
                  <c:v>0.94979455165784765</c:v>
                </c:pt>
                <c:pt idx="9">
                  <c:v>0.94098509575265732</c:v>
                </c:pt>
                <c:pt idx="10">
                  <c:v>0.93139398548658003</c:v>
                </c:pt>
                <c:pt idx="11">
                  <c:v>0.92090502899515203</c:v>
                </c:pt>
                <c:pt idx="12">
                  <c:v>0.90944428600099303</c:v>
                </c:pt>
                <c:pt idx="13">
                  <c:v>0.89692725332995304</c:v>
                </c:pt>
                <c:pt idx="14">
                  <c:v>0.88323773911757597</c:v>
                </c:pt>
                <c:pt idx="15">
                  <c:v>0.86828067729294101</c:v>
                </c:pt>
                <c:pt idx="16">
                  <c:v>0.85188706150774796</c:v>
                </c:pt>
                <c:pt idx="17">
                  <c:v>0.83396182569107968</c:v>
                </c:pt>
                <c:pt idx="18">
                  <c:v>0.81432540059786063</c:v>
                </c:pt>
                <c:pt idx="19">
                  <c:v>0.79287215726040705</c:v>
                </c:pt>
                <c:pt idx="20">
                  <c:v>0.76945421512395662</c:v>
                </c:pt>
                <c:pt idx="21">
                  <c:v>0.74392369363374489</c:v>
                </c:pt>
                <c:pt idx="22">
                  <c:v>0.71612214933823359</c:v>
                </c:pt>
                <c:pt idx="23">
                  <c:v>0.68588057588913198</c:v>
                </c:pt>
                <c:pt idx="24">
                  <c:v>0.65308278142197651</c:v>
                </c:pt>
                <c:pt idx="25">
                  <c:v>0.61760201117554692</c:v>
                </c:pt>
                <c:pt idx="26">
                  <c:v>0.57942770225306661</c:v>
                </c:pt>
                <c:pt idx="27">
                  <c:v>0.53868660941576596</c:v>
                </c:pt>
                <c:pt idx="28">
                  <c:v>0.49565336797963638</c:v>
                </c:pt>
                <c:pt idx="29">
                  <c:v>0.45082443409280715</c:v>
                </c:pt>
                <c:pt idx="30">
                  <c:v>0.40478076707756444</c:v>
                </c:pt>
                <c:pt idx="31">
                  <c:v>0.35825120681095601</c:v>
                </c:pt>
                <c:pt idx="32">
                  <c:v>0.31208078503449016</c:v>
                </c:pt>
                <c:pt idx="33">
                  <c:v>0.26710397059289531</c:v>
                </c:pt>
                <c:pt idx="34">
                  <c:v>0.224229172608296</c:v>
                </c:pt>
                <c:pt idx="35">
                  <c:v>0.184322548615732</c:v>
                </c:pt>
                <c:pt idx="36">
                  <c:v>0.14817631587286545</c:v>
                </c:pt>
                <c:pt idx="37">
                  <c:v>0.11638199659874662</c:v>
                </c:pt>
                <c:pt idx="38">
                  <c:v>8.9256477696443806E-2</c:v>
                </c:pt>
                <c:pt idx="39">
                  <c:v>6.6736381785340831E-2</c:v>
                </c:pt>
                <c:pt idx="40">
                  <c:v>4.8525947755912603E-2</c:v>
                </c:pt>
              </c:numCache>
            </c:numRef>
          </c:val>
        </c:ser>
        <c:ser>
          <c:idx val="2"/>
          <c:order val="1"/>
          <c:tx>
            <c:strRef>
              <c:f>Sheet1!$C$1</c:f>
              <c:strCache>
                <c:ptCount val="1"/>
                <c:pt idx="0">
                  <c:v>1957</c:v>
                </c:pt>
              </c:strCache>
            </c:strRef>
          </c:tx>
          <c:spPr>
            <a:ln>
              <a:solidFill>
                <a:srgbClr val="FFDD55"/>
              </a:solidFill>
            </a:ln>
          </c:spPr>
          <c:marker>
            <c:symbol val="none"/>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Sheet1!$C$2:$C$42</c:f>
              <c:numCache>
                <c:formatCode>0%</c:formatCode>
                <c:ptCount val="41"/>
                <c:pt idx="0">
                  <c:v>1</c:v>
                </c:pt>
                <c:pt idx="1">
                  <c:v>0.99521944191717149</c:v>
                </c:pt>
                <c:pt idx="2">
                  <c:v>0.99012206290463156</c:v>
                </c:pt>
                <c:pt idx="3">
                  <c:v>0.98469457131177562</c:v>
                </c:pt>
                <c:pt idx="4">
                  <c:v>0.97891943654920288</c:v>
                </c:pt>
                <c:pt idx="5">
                  <c:v>0.97277341125622763</c:v>
                </c:pt>
                <c:pt idx="6">
                  <c:v>0.96622560441015193</c:v>
                </c:pt>
                <c:pt idx="7">
                  <c:v>0.959235801274258</c:v>
                </c:pt>
                <c:pt idx="8">
                  <c:v>0.95175831642354525</c:v>
                </c:pt>
                <c:pt idx="9">
                  <c:v>0.9437203857602835</c:v>
                </c:pt>
                <c:pt idx="10">
                  <c:v>0.93502233795315204</c:v>
                </c:pt>
                <c:pt idx="11">
                  <c:v>0.92567543359988869</c:v>
                </c:pt>
                <c:pt idx="12">
                  <c:v>0.91569544480223897</c:v>
                </c:pt>
                <c:pt idx="13">
                  <c:v>0.90498694845319994</c:v>
                </c:pt>
                <c:pt idx="14">
                  <c:v>0.89344211716007704</c:v>
                </c:pt>
                <c:pt idx="15">
                  <c:v>0.88098144682803303</c:v>
                </c:pt>
                <c:pt idx="16">
                  <c:v>0.86751343839748563</c:v>
                </c:pt>
                <c:pt idx="17">
                  <c:v>0.85293231504872402</c:v>
                </c:pt>
                <c:pt idx="18">
                  <c:v>0.83711488717149463</c:v>
                </c:pt>
                <c:pt idx="19">
                  <c:v>0.81992167915713265</c:v>
                </c:pt>
                <c:pt idx="20">
                  <c:v>0.80121508206344505</c:v>
                </c:pt>
                <c:pt idx="21">
                  <c:v>0.780856372126148</c:v>
                </c:pt>
                <c:pt idx="22">
                  <c:v>0.758726998007211</c:v>
                </c:pt>
                <c:pt idx="23">
                  <c:v>0.73472586117797156</c:v>
                </c:pt>
                <c:pt idx="24">
                  <c:v>0.70874597357604818</c:v>
                </c:pt>
                <c:pt idx="25">
                  <c:v>0.68069148140878089</c:v>
                </c:pt>
                <c:pt idx="26">
                  <c:v>0.65049894484265758</c:v>
                </c:pt>
                <c:pt idx="27">
                  <c:v>0.61814436937501704</c:v>
                </c:pt>
                <c:pt idx="28">
                  <c:v>0.58366954657561898</c:v>
                </c:pt>
                <c:pt idx="29">
                  <c:v>0.54719159372059256</c:v>
                </c:pt>
                <c:pt idx="30">
                  <c:v>0.50889676644540605</c:v>
                </c:pt>
                <c:pt idx="31">
                  <c:v>0.46907443533769538</c:v>
                </c:pt>
                <c:pt idx="32">
                  <c:v>0.42811988546963903</c:v>
                </c:pt>
                <c:pt idx="33">
                  <c:v>0.38652190813901827</c:v>
                </c:pt>
                <c:pt idx="34">
                  <c:v>0.34485756467984263</c:v>
                </c:pt>
                <c:pt idx="35">
                  <c:v>0.30378884689202984</c:v>
                </c:pt>
                <c:pt idx="36">
                  <c:v>0.26402778813704503</c:v>
                </c:pt>
                <c:pt idx="37">
                  <c:v>0.226274192232053</c:v>
                </c:pt>
                <c:pt idx="38">
                  <c:v>0.19112897298272688</c:v>
                </c:pt>
                <c:pt idx="39">
                  <c:v>0.15903174430415701</c:v>
                </c:pt>
                <c:pt idx="40">
                  <c:v>0.13025427397699121</c:v>
                </c:pt>
              </c:numCache>
            </c:numRef>
          </c:val>
        </c:ser>
        <c:ser>
          <c:idx val="3"/>
          <c:order val="2"/>
          <c:tx>
            <c:strRef>
              <c:f>Sheet1!$D$1</c:f>
              <c:strCache>
                <c:ptCount val="1"/>
                <c:pt idx="0">
                  <c:v>1947</c:v>
                </c:pt>
              </c:strCache>
            </c:strRef>
          </c:tx>
          <c:spPr>
            <a:ln>
              <a:prstDash val="sysDash"/>
            </a:ln>
          </c:spPr>
          <c:marker>
            <c:symbol val="none"/>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Sheet1!$D$2:$D$42</c:f>
              <c:numCache>
                <c:formatCode>0%</c:formatCode>
                <c:ptCount val="41"/>
                <c:pt idx="0">
                  <c:v>1</c:v>
                </c:pt>
                <c:pt idx="1">
                  <c:v>0.99437994508274707</c:v>
                </c:pt>
                <c:pt idx="2">
                  <c:v>0.988094564148851</c:v>
                </c:pt>
                <c:pt idx="3">
                  <c:v>0.9817945209089175</c:v>
                </c:pt>
                <c:pt idx="4">
                  <c:v>0.97511166268217453</c:v>
                </c:pt>
                <c:pt idx="5">
                  <c:v>0.96786879100421297</c:v>
                </c:pt>
                <c:pt idx="6">
                  <c:v>0.96024529986385665</c:v>
                </c:pt>
                <c:pt idx="7">
                  <c:v>0.952211282854031</c:v>
                </c:pt>
                <c:pt idx="8">
                  <c:v>0.94367353433574064</c:v>
                </c:pt>
                <c:pt idx="9">
                  <c:v>0.93399970244788288</c:v>
                </c:pt>
                <c:pt idx="10">
                  <c:v>0.92401629628398163</c:v>
                </c:pt>
                <c:pt idx="11">
                  <c:v>0.91332745065657894</c:v>
                </c:pt>
                <c:pt idx="12">
                  <c:v>0.90188275612640501</c:v>
                </c:pt>
                <c:pt idx="13">
                  <c:v>0.88961704642971662</c:v>
                </c:pt>
                <c:pt idx="14">
                  <c:v>0.87645018009623432</c:v>
                </c:pt>
                <c:pt idx="15">
                  <c:v>0.86230192552008256</c:v>
                </c:pt>
                <c:pt idx="16">
                  <c:v>0.84708067496509765</c:v>
                </c:pt>
                <c:pt idx="17">
                  <c:v>0.83068307210327552</c:v>
                </c:pt>
                <c:pt idx="18">
                  <c:v>0.81298151465861068</c:v>
                </c:pt>
                <c:pt idx="19">
                  <c:v>0.79383954128436596</c:v>
                </c:pt>
                <c:pt idx="20">
                  <c:v>0.77312303319103493</c:v>
                </c:pt>
                <c:pt idx="21">
                  <c:v>0.75070332539894702</c:v>
                </c:pt>
                <c:pt idx="22">
                  <c:v>0.72647476333925298</c:v>
                </c:pt>
                <c:pt idx="23">
                  <c:v>0.70035740185331796</c:v>
                </c:pt>
                <c:pt idx="24">
                  <c:v>0.67226845001450752</c:v>
                </c:pt>
                <c:pt idx="25">
                  <c:v>0.64213977957814894</c:v>
                </c:pt>
                <c:pt idx="26">
                  <c:v>0.60994747394156756</c:v>
                </c:pt>
                <c:pt idx="27">
                  <c:v>0.57571329959907191</c:v>
                </c:pt>
                <c:pt idx="28">
                  <c:v>0.53953537848175659</c:v>
                </c:pt>
                <c:pt idx="29">
                  <c:v>0.50159147012415961</c:v>
                </c:pt>
                <c:pt idx="30">
                  <c:v>0.46213531178792999</c:v>
                </c:pt>
                <c:pt idx="31">
                  <c:v>0.42152614355202872</c:v>
                </c:pt>
                <c:pt idx="32">
                  <c:v>0.38023138376876531</c:v>
                </c:pt>
                <c:pt idx="33">
                  <c:v>0.33880635595399644</c:v>
                </c:pt>
                <c:pt idx="34">
                  <c:v>0.29788467592074747</c:v>
                </c:pt>
                <c:pt idx="35">
                  <c:v>0.258166253645354</c:v>
                </c:pt>
                <c:pt idx="36">
                  <c:v>0.22036292584633901</c:v>
                </c:pt>
                <c:pt idx="37">
                  <c:v>0.18513634076271851</c:v>
                </c:pt>
                <c:pt idx="38">
                  <c:v>0.15301398739676675</c:v>
                </c:pt>
                <c:pt idx="39">
                  <c:v>0.124331732097147</c:v>
                </c:pt>
                <c:pt idx="40">
                  <c:v>9.9241017180843327E-2</c:v>
                </c:pt>
              </c:numCache>
            </c:numRef>
          </c:val>
        </c:ser>
        <c:ser>
          <c:idx val="4"/>
          <c:order val="3"/>
          <c:tx>
            <c:strRef>
              <c:f>Sheet1!$E$1</c:f>
              <c:strCache>
                <c:ptCount val="1"/>
                <c:pt idx="0">
                  <c:v>1937</c:v>
                </c:pt>
              </c:strCache>
            </c:strRef>
          </c:tx>
          <c:spPr>
            <a:ln>
              <a:solidFill>
                <a:srgbClr val="F26649"/>
              </a:solidFill>
              <a:prstDash val="dash"/>
            </a:ln>
          </c:spPr>
          <c:marker>
            <c:symbol val="none"/>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Sheet1!$E$2:$E$42</c:f>
              <c:numCache>
                <c:formatCode>0%</c:formatCode>
                <c:ptCount val="41"/>
                <c:pt idx="0">
                  <c:v>1</c:v>
                </c:pt>
                <c:pt idx="1">
                  <c:v>0.99267743244879525</c:v>
                </c:pt>
                <c:pt idx="2">
                  <c:v>0.98521651075267946</c:v>
                </c:pt>
                <c:pt idx="3">
                  <c:v>0.97713439211698205</c:v>
                </c:pt>
                <c:pt idx="4">
                  <c:v>0.96888237842698599</c:v>
                </c:pt>
                <c:pt idx="5">
                  <c:v>0.95996089390593797</c:v>
                </c:pt>
                <c:pt idx="6">
                  <c:v>0.95058883607463762</c:v>
                </c:pt>
                <c:pt idx="7">
                  <c:v>0.94044904539132002</c:v>
                </c:pt>
                <c:pt idx="8">
                  <c:v>0.92966113291375463</c:v>
                </c:pt>
                <c:pt idx="9">
                  <c:v>0.91823995157447491</c:v>
                </c:pt>
                <c:pt idx="10">
                  <c:v>0.90641683154598851</c:v>
                </c:pt>
                <c:pt idx="11">
                  <c:v>0.89284309705139864</c:v>
                </c:pt>
                <c:pt idx="12">
                  <c:v>0.87875950787985369</c:v>
                </c:pt>
                <c:pt idx="13">
                  <c:v>0.86428100999739998</c:v>
                </c:pt>
                <c:pt idx="14">
                  <c:v>0.84832095665041618</c:v>
                </c:pt>
                <c:pt idx="15">
                  <c:v>0.83155779137401897</c:v>
                </c:pt>
                <c:pt idx="16">
                  <c:v>0.81321019415754359</c:v>
                </c:pt>
                <c:pt idx="17">
                  <c:v>0.79311271806300598</c:v>
                </c:pt>
                <c:pt idx="18">
                  <c:v>0.77183483513748252</c:v>
                </c:pt>
                <c:pt idx="19">
                  <c:v>0.74868053212961694</c:v>
                </c:pt>
                <c:pt idx="20">
                  <c:v>0.72479203348908927</c:v>
                </c:pt>
                <c:pt idx="21">
                  <c:v>0.69923638047184256</c:v>
                </c:pt>
                <c:pt idx="22">
                  <c:v>0.67195063915263364</c:v>
                </c:pt>
                <c:pt idx="23">
                  <c:v>0.64290322031720404</c:v>
                </c:pt>
                <c:pt idx="24">
                  <c:v>0.61206856707261059</c:v>
                </c:pt>
                <c:pt idx="25">
                  <c:v>0.57944411132313356</c:v>
                </c:pt>
                <c:pt idx="26">
                  <c:v>0.54508094359120951</c:v>
                </c:pt>
                <c:pt idx="27">
                  <c:v>0.50908178191100206</c:v>
                </c:pt>
                <c:pt idx="28">
                  <c:v>0.47163390147668499</c:v>
                </c:pt>
                <c:pt idx="29">
                  <c:v>0.43300770180184545</c:v>
                </c:pt>
                <c:pt idx="30">
                  <c:v>0.39354446173844038</c:v>
                </c:pt>
                <c:pt idx="31">
                  <c:v>0.35367612587656172</c:v>
                </c:pt>
                <c:pt idx="32">
                  <c:v>0.31392439271164163</c:v>
                </c:pt>
                <c:pt idx="33">
                  <c:v>0.27486483008618801</c:v>
                </c:pt>
                <c:pt idx="34">
                  <c:v>0.23711254873495197</c:v>
                </c:pt>
                <c:pt idx="35">
                  <c:v>0.20129757338135001</c:v>
                </c:pt>
                <c:pt idx="36">
                  <c:v>0.16802271626222701</c:v>
                </c:pt>
                <c:pt idx="37">
                  <c:v>0.13779279659544957</c:v>
                </c:pt>
                <c:pt idx="38">
                  <c:v>0.11095534959481881</c:v>
                </c:pt>
                <c:pt idx="39">
                  <c:v>8.7661322310357767E-2</c:v>
                </c:pt>
                <c:pt idx="40">
                  <c:v>6.7885992615419499E-2</c:v>
                </c:pt>
              </c:numCache>
            </c:numRef>
          </c:val>
        </c:ser>
        <c:marker val="1"/>
        <c:axId val="56541952"/>
        <c:axId val="56543872"/>
      </c:lineChart>
      <c:catAx>
        <c:axId val="56541952"/>
        <c:scaling>
          <c:orientation val="minMax"/>
        </c:scaling>
        <c:axPos val="b"/>
        <c:title>
          <c:tx>
            <c:rich>
              <a:bodyPr/>
              <a:lstStyle/>
              <a:p>
                <a:pPr>
                  <a:defRPr/>
                </a:pPr>
                <a:r>
                  <a:rPr lang="en-GB" dirty="0" smtClean="0"/>
                  <a:t>Age</a:t>
                </a:r>
                <a:endParaRPr lang="en-GB" dirty="0"/>
              </a:p>
            </c:rich>
          </c:tx>
          <c:layout/>
        </c:title>
        <c:numFmt formatCode="General" sourceLinked="1"/>
        <c:tickLblPos val="nextTo"/>
        <c:crossAx val="56543872"/>
        <c:crosses val="autoZero"/>
        <c:auto val="1"/>
        <c:lblAlgn val="ctr"/>
        <c:lblOffset val="100"/>
        <c:tickLblSkip val="2"/>
        <c:tickMarkSkip val="2"/>
      </c:catAx>
      <c:valAx>
        <c:axId val="56543872"/>
        <c:scaling>
          <c:orientation val="minMax"/>
          <c:max val="1"/>
        </c:scaling>
        <c:axPos val="l"/>
        <c:majorGridlines/>
        <c:title>
          <c:tx>
            <c:rich>
              <a:bodyPr rot="-5400000" vert="horz"/>
              <a:lstStyle/>
              <a:p>
                <a:pPr>
                  <a:defRPr/>
                </a:pPr>
                <a:r>
                  <a:rPr lang="en-GB" dirty="0" smtClean="0"/>
                  <a:t>Probability that still alive</a:t>
                </a:r>
                <a:endParaRPr lang="en-GB" dirty="0"/>
              </a:p>
            </c:rich>
          </c:tx>
          <c:layout/>
        </c:title>
        <c:numFmt formatCode="0%" sourceLinked="0"/>
        <c:tickLblPos val="nextTo"/>
        <c:crossAx val="56541952"/>
        <c:crosses val="autoZero"/>
        <c:crossBetween val="midCat"/>
      </c:valAx>
    </c:plotArea>
    <c:plotVisOnly val="1"/>
    <c:dispBlanksAs val="gap"/>
  </c:chart>
  <c:txPr>
    <a:bodyPr/>
    <a:lstStyle/>
    <a:p>
      <a:pPr>
        <a:defRPr sz="14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a:pPr>
            <a:r>
              <a:rPr lang="en-GB" sz="1600" dirty="0"/>
              <a:t>Difference between self-reported and life-table survival curves (born </a:t>
            </a:r>
            <a:r>
              <a:rPr lang="en-GB" sz="1600" dirty="0" smtClean="0"/>
              <a:t>1935-39</a:t>
            </a:r>
            <a:r>
              <a:rPr lang="en-GB" sz="1600" dirty="0"/>
              <a:t>)</a:t>
            </a:r>
          </a:p>
        </c:rich>
      </c:tx>
      <c:layout/>
    </c:title>
    <c:plotArea>
      <c:layout>
        <c:manualLayout>
          <c:layoutTarget val="inner"/>
          <c:xMode val="edge"/>
          <c:yMode val="edge"/>
          <c:x val="0.10587135108512402"/>
          <c:y val="0.14946964274093957"/>
          <c:w val="0.86731481539948119"/>
          <c:h val="0.72975445218108537"/>
        </c:manualLayout>
      </c:layout>
      <c:barChart>
        <c:barDir val="col"/>
        <c:grouping val="clustered"/>
        <c:ser>
          <c:idx val="0"/>
          <c:order val="0"/>
          <c:tx>
            <c:strRef>
              <c:f>Sheet1!$B$1</c:f>
              <c:strCache>
                <c:ptCount val="1"/>
                <c:pt idx="0">
                  <c:v>Men</c:v>
                </c:pt>
              </c:strCache>
            </c:strRef>
          </c:tx>
          <c:spPr>
            <a:solidFill>
              <a:schemeClr val="accent4"/>
            </a:solidFill>
          </c:spPr>
          <c:cat>
            <c:numRef>
              <c:f>Sheet1!$A$2:$A$34</c:f>
              <c:numCache>
                <c:formatCode>General</c:formatCode>
                <c:ptCount val="33"/>
                <c:pt idx="0">
                  <c:v>68</c:v>
                </c:pt>
                <c:pt idx="1">
                  <c:v>69</c:v>
                </c:pt>
                <c:pt idx="2">
                  <c:v>70</c:v>
                </c:pt>
                <c:pt idx="3">
                  <c:v>71</c:v>
                </c:pt>
                <c:pt idx="4">
                  <c:v>72</c:v>
                </c:pt>
                <c:pt idx="5">
                  <c:v>73</c:v>
                </c:pt>
                <c:pt idx="6">
                  <c:v>74</c:v>
                </c:pt>
                <c:pt idx="7">
                  <c:v>75</c:v>
                </c:pt>
                <c:pt idx="8">
                  <c:v>76</c:v>
                </c:pt>
                <c:pt idx="9">
                  <c:v>77</c:v>
                </c:pt>
                <c:pt idx="10">
                  <c:v>78</c:v>
                </c:pt>
                <c:pt idx="11">
                  <c:v>79</c:v>
                </c:pt>
                <c:pt idx="12">
                  <c:v>80</c:v>
                </c:pt>
                <c:pt idx="13">
                  <c:v>81</c:v>
                </c:pt>
                <c:pt idx="14">
                  <c:v>82</c:v>
                </c:pt>
                <c:pt idx="15">
                  <c:v>83</c:v>
                </c:pt>
                <c:pt idx="16">
                  <c:v>84</c:v>
                </c:pt>
                <c:pt idx="17">
                  <c:v>85</c:v>
                </c:pt>
                <c:pt idx="18">
                  <c:v>86</c:v>
                </c:pt>
                <c:pt idx="19">
                  <c:v>87</c:v>
                </c:pt>
                <c:pt idx="20">
                  <c:v>88</c:v>
                </c:pt>
                <c:pt idx="21">
                  <c:v>89</c:v>
                </c:pt>
                <c:pt idx="22">
                  <c:v>90</c:v>
                </c:pt>
                <c:pt idx="23">
                  <c:v>91</c:v>
                </c:pt>
                <c:pt idx="24">
                  <c:v>92</c:v>
                </c:pt>
                <c:pt idx="25">
                  <c:v>93</c:v>
                </c:pt>
                <c:pt idx="26">
                  <c:v>94</c:v>
                </c:pt>
                <c:pt idx="27">
                  <c:v>95</c:v>
                </c:pt>
                <c:pt idx="28">
                  <c:v>96</c:v>
                </c:pt>
                <c:pt idx="29">
                  <c:v>97</c:v>
                </c:pt>
                <c:pt idx="30">
                  <c:v>98</c:v>
                </c:pt>
                <c:pt idx="31">
                  <c:v>99</c:v>
                </c:pt>
                <c:pt idx="32">
                  <c:v>100</c:v>
                </c:pt>
              </c:numCache>
            </c:numRef>
          </c:cat>
          <c:val>
            <c:numRef>
              <c:f>Sheet1!$B$2:$B$34</c:f>
              <c:numCache>
                <c:formatCode>General</c:formatCode>
                <c:ptCount val="33"/>
                <c:pt idx="0">
                  <c:v>0</c:v>
                </c:pt>
                <c:pt idx="1">
                  <c:v>1.3687941897045301E-2</c:v>
                </c:pt>
                <c:pt idx="2">
                  <c:v>1.9333097449144701E-2</c:v>
                </c:pt>
                <c:pt idx="3">
                  <c:v>1.9167035334701547E-2</c:v>
                </c:pt>
                <c:pt idx="4">
                  <c:v>1.5519862673918706E-2</c:v>
                </c:pt>
                <c:pt idx="5">
                  <c:v>8.0727237469273728E-3</c:v>
                </c:pt>
                <c:pt idx="6">
                  <c:v>-2.0651705295847752E-3</c:v>
                </c:pt>
                <c:pt idx="7">
                  <c:v>-1.4146823144773902E-2</c:v>
                </c:pt>
                <c:pt idx="8">
                  <c:v>-2.7139858321703996E-2</c:v>
                </c:pt>
                <c:pt idx="9">
                  <c:v>-4.0290443087066502E-2</c:v>
                </c:pt>
                <c:pt idx="10">
                  <c:v>-5.4150720695025432E-2</c:v>
                </c:pt>
                <c:pt idx="11">
                  <c:v>-6.6567840083298996E-2</c:v>
                </c:pt>
                <c:pt idx="12">
                  <c:v>-7.8734643446854283E-2</c:v>
                </c:pt>
                <c:pt idx="13">
                  <c:v>-8.9212179453494966E-2</c:v>
                </c:pt>
                <c:pt idx="14">
                  <c:v>-9.7594701085104832E-2</c:v>
                </c:pt>
                <c:pt idx="15">
                  <c:v>-0.10356816563987198</c:v>
                </c:pt>
                <c:pt idx="16">
                  <c:v>-0.10693894070766602</c:v>
                </c:pt>
                <c:pt idx="17">
                  <c:v>-0.10763388865228933</c:v>
                </c:pt>
                <c:pt idx="18">
                  <c:v>-0.10566203474854423</c:v>
                </c:pt>
                <c:pt idx="19">
                  <c:v>-0.10114075281714202</c:v>
                </c:pt>
                <c:pt idx="20">
                  <c:v>-9.4301402979983615E-2</c:v>
                </c:pt>
                <c:pt idx="21">
                  <c:v>-8.5456565667081222E-2</c:v>
                </c:pt>
                <c:pt idx="22">
                  <c:v>-7.5000903456852924E-2</c:v>
                </c:pt>
                <c:pt idx="23">
                  <c:v>-6.3377164654224882E-2</c:v>
                </c:pt>
                <c:pt idx="24">
                  <c:v>-5.1069535850179412E-2</c:v>
                </c:pt>
                <c:pt idx="25">
                  <c:v>-3.8580562418368151E-2</c:v>
                </c:pt>
                <c:pt idx="26">
                  <c:v>-2.6381197075597797E-2</c:v>
                </c:pt>
                <c:pt idx="27">
                  <c:v>-1.4892367990356599E-2</c:v>
                </c:pt>
                <c:pt idx="28">
                  <c:v>-4.4803922694843529E-3</c:v>
                </c:pt>
                <c:pt idx="29">
                  <c:v>4.5565298209673099E-3</c:v>
                </c:pt>
                <c:pt idx="30">
                  <c:v>1.20319977880277E-2</c:v>
                </c:pt>
                <c:pt idx="31">
                  <c:v>1.78339380332165E-2</c:v>
                </c:pt>
                <c:pt idx="32">
                  <c:v>2.1913921027142406E-2</c:v>
                </c:pt>
              </c:numCache>
            </c:numRef>
          </c:val>
        </c:ser>
        <c:ser>
          <c:idx val="1"/>
          <c:order val="1"/>
          <c:tx>
            <c:strRef>
              <c:f>Sheet1!$C$1</c:f>
              <c:strCache>
                <c:ptCount val="1"/>
                <c:pt idx="0">
                  <c:v>Women</c:v>
                </c:pt>
              </c:strCache>
            </c:strRef>
          </c:tx>
          <c:spPr>
            <a:solidFill>
              <a:srgbClr val="F26649"/>
            </a:solidFill>
          </c:spPr>
          <c:cat>
            <c:numRef>
              <c:f>Sheet1!$A$2:$A$34</c:f>
              <c:numCache>
                <c:formatCode>General</c:formatCode>
                <c:ptCount val="33"/>
                <c:pt idx="0">
                  <c:v>68</c:v>
                </c:pt>
                <c:pt idx="1">
                  <c:v>69</c:v>
                </c:pt>
                <c:pt idx="2">
                  <c:v>70</c:v>
                </c:pt>
                <c:pt idx="3">
                  <c:v>71</c:v>
                </c:pt>
                <c:pt idx="4">
                  <c:v>72</c:v>
                </c:pt>
                <c:pt idx="5">
                  <c:v>73</c:v>
                </c:pt>
                <c:pt idx="6">
                  <c:v>74</c:v>
                </c:pt>
                <c:pt idx="7">
                  <c:v>75</c:v>
                </c:pt>
                <c:pt idx="8">
                  <c:v>76</c:v>
                </c:pt>
                <c:pt idx="9">
                  <c:v>77</c:v>
                </c:pt>
                <c:pt idx="10">
                  <c:v>78</c:v>
                </c:pt>
                <c:pt idx="11">
                  <c:v>79</c:v>
                </c:pt>
                <c:pt idx="12">
                  <c:v>80</c:v>
                </c:pt>
                <c:pt idx="13">
                  <c:v>81</c:v>
                </c:pt>
                <c:pt idx="14">
                  <c:v>82</c:v>
                </c:pt>
                <c:pt idx="15">
                  <c:v>83</c:v>
                </c:pt>
                <c:pt idx="16">
                  <c:v>84</c:v>
                </c:pt>
                <c:pt idx="17">
                  <c:v>85</c:v>
                </c:pt>
                <c:pt idx="18">
                  <c:v>86</c:v>
                </c:pt>
                <c:pt idx="19">
                  <c:v>87</c:v>
                </c:pt>
                <c:pt idx="20">
                  <c:v>88</c:v>
                </c:pt>
                <c:pt idx="21">
                  <c:v>89</c:v>
                </c:pt>
                <c:pt idx="22">
                  <c:v>90</c:v>
                </c:pt>
                <c:pt idx="23">
                  <c:v>91</c:v>
                </c:pt>
                <c:pt idx="24">
                  <c:v>92</c:v>
                </c:pt>
                <c:pt idx="25">
                  <c:v>93</c:v>
                </c:pt>
                <c:pt idx="26">
                  <c:v>94</c:v>
                </c:pt>
                <c:pt idx="27">
                  <c:v>95</c:v>
                </c:pt>
                <c:pt idx="28">
                  <c:v>96</c:v>
                </c:pt>
                <c:pt idx="29">
                  <c:v>97</c:v>
                </c:pt>
                <c:pt idx="30">
                  <c:v>98</c:v>
                </c:pt>
                <c:pt idx="31">
                  <c:v>99</c:v>
                </c:pt>
                <c:pt idx="32">
                  <c:v>100</c:v>
                </c:pt>
              </c:numCache>
            </c:numRef>
          </c:cat>
          <c:val>
            <c:numRef>
              <c:f>Sheet1!$C$2:$C$34</c:f>
              <c:numCache>
                <c:formatCode>General</c:formatCode>
                <c:ptCount val="33"/>
                <c:pt idx="0">
                  <c:v>0</c:v>
                </c:pt>
                <c:pt idx="1">
                  <c:v>-7.3102314225424094E-3</c:v>
                </c:pt>
                <c:pt idx="2">
                  <c:v>-2.3636182609658201E-2</c:v>
                </c:pt>
                <c:pt idx="3">
                  <c:v>-4.2444413181592214E-2</c:v>
                </c:pt>
                <c:pt idx="4">
                  <c:v>-6.3304977779546939E-2</c:v>
                </c:pt>
                <c:pt idx="5">
                  <c:v>-8.5295447789520265E-2</c:v>
                </c:pt>
                <c:pt idx="6">
                  <c:v>-0.10652721279814002</c:v>
                </c:pt>
                <c:pt idx="7">
                  <c:v>-0.12719874104499901</c:v>
                </c:pt>
                <c:pt idx="8">
                  <c:v>-0.14606260544965488</c:v>
                </c:pt>
                <c:pt idx="9">
                  <c:v>-0.16262301218098088</c:v>
                </c:pt>
                <c:pt idx="10">
                  <c:v>-0.17724228761346275</c:v>
                </c:pt>
                <c:pt idx="11">
                  <c:v>-0.18897474450116869</c:v>
                </c:pt>
                <c:pt idx="12">
                  <c:v>-0.198895018970284</c:v>
                </c:pt>
                <c:pt idx="13">
                  <c:v>-0.20588092766676888</c:v>
                </c:pt>
                <c:pt idx="14">
                  <c:v>-0.20977558768049645</c:v>
                </c:pt>
                <c:pt idx="15">
                  <c:v>-0.21048053764743069</c:v>
                </c:pt>
                <c:pt idx="16">
                  <c:v>-0.20792462098775497</c:v>
                </c:pt>
                <c:pt idx="17">
                  <c:v>-0.20207897775865555</c:v>
                </c:pt>
                <c:pt idx="18">
                  <c:v>-0.19298728522670436</c:v>
                </c:pt>
                <c:pt idx="19">
                  <c:v>-0.18076122050453339</c:v>
                </c:pt>
                <c:pt idx="20">
                  <c:v>-0.16561385358561001</c:v>
                </c:pt>
                <c:pt idx="21">
                  <c:v>-0.14785634842111639</c:v>
                </c:pt>
                <c:pt idx="22">
                  <c:v>-0.12788326288460997</c:v>
                </c:pt>
                <c:pt idx="23">
                  <c:v>-0.10619250028460435</c:v>
                </c:pt>
                <c:pt idx="24">
                  <c:v>-8.3383167192499247E-2</c:v>
                </c:pt>
                <c:pt idx="25">
                  <c:v>-6.0115961687963224E-2</c:v>
                </c:pt>
                <c:pt idx="26">
                  <c:v>-3.7096882126012212E-2</c:v>
                </c:pt>
                <c:pt idx="27">
                  <c:v>-1.5049970064660634E-2</c:v>
                </c:pt>
                <c:pt idx="28">
                  <c:v>5.3286652831871688E-3</c:v>
                </c:pt>
                <c:pt idx="29">
                  <c:v>2.3447553122907111E-2</c:v>
                </c:pt>
                <c:pt idx="30">
                  <c:v>3.8884126871759406E-2</c:v>
                </c:pt>
                <c:pt idx="31">
                  <c:v>5.1427418449567497E-2</c:v>
                </c:pt>
                <c:pt idx="32">
                  <c:v>6.1055908443515612E-2</c:v>
                </c:pt>
              </c:numCache>
            </c:numRef>
          </c:val>
        </c:ser>
        <c:axId val="58675200"/>
        <c:axId val="58676736"/>
      </c:barChart>
      <c:catAx>
        <c:axId val="58675200"/>
        <c:scaling>
          <c:orientation val="minMax"/>
        </c:scaling>
        <c:axPos val="b"/>
        <c:numFmt formatCode="General" sourceLinked="1"/>
        <c:tickLblPos val="low"/>
        <c:txPr>
          <a:bodyPr/>
          <a:lstStyle/>
          <a:p>
            <a:pPr>
              <a:defRPr sz="1400"/>
            </a:pPr>
            <a:endParaRPr lang="en-US"/>
          </a:p>
        </c:txPr>
        <c:crossAx val="58676736"/>
        <c:crosses val="autoZero"/>
        <c:auto val="1"/>
        <c:lblAlgn val="ctr"/>
        <c:lblOffset val="100"/>
      </c:catAx>
      <c:valAx>
        <c:axId val="58676736"/>
        <c:scaling>
          <c:orientation val="minMax"/>
        </c:scaling>
        <c:axPos val="l"/>
        <c:majorGridlines/>
        <c:numFmt formatCode="0%" sourceLinked="0"/>
        <c:tickLblPos val="nextTo"/>
        <c:crossAx val="58675200"/>
        <c:crosses val="autoZero"/>
        <c:crossBetween val="midCat"/>
      </c:valAx>
    </c:plotArea>
    <c:legend>
      <c:legendPos val="r"/>
      <c:layout>
        <c:manualLayout>
          <c:xMode val="edge"/>
          <c:yMode val="edge"/>
          <c:x val="0.78219171681326605"/>
          <c:y val="0.68107503091039456"/>
          <c:w val="0.13480504391642345"/>
          <c:h val="0.15191167219800039"/>
        </c:manualLayout>
      </c:layout>
      <c:spPr>
        <a:solidFill>
          <a:prstClr val="white"/>
        </a:solidFill>
      </c:spPr>
    </c:legend>
    <c:plotVisOnly val="1"/>
    <c:dispBlanksAs val="gap"/>
  </c:chart>
  <c:txPr>
    <a:bodyPr/>
    <a:lstStyle/>
    <a:p>
      <a:pPr>
        <a:defRPr sz="16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a:pPr>
            <a:r>
              <a:rPr lang="en-GB" sz="1600"/>
              <a:t>Difference between self-reported and life-table survival curves (born 1945-49)</a:t>
            </a:r>
          </a:p>
        </c:rich>
      </c:tx>
      <c:layout/>
    </c:title>
    <c:plotArea>
      <c:layout>
        <c:manualLayout>
          <c:layoutTarget val="inner"/>
          <c:xMode val="edge"/>
          <c:yMode val="edge"/>
          <c:x val="0.10587135108512402"/>
          <c:y val="0.14946964274093857"/>
          <c:w val="0.86731481539948119"/>
          <c:h val="0.72975445218108537"/>
        </c:manualLayout>
      </c:layout>
      <c:barChart>
        <c:barDir val="col"/>
        <c:grouping val="clustered"/>
        <c:ser>
          <c:idx val="0"/>
          <c:order val="0"/>
          <c:tx>
            <c:strRef>
              <c:f>Sheet1!$B$1</c:f>
              <c:strCache>
                <c:ptCount val="1"/>
                <c:pt idx="0">
                  <c:v>Men</c:v>
                </c:pt>
              </c:strCache>
            </c:strRef>
          </c:tx>
          <c:spPr>
            <a:solidFill>
              <a:schemeClr val="accent4"/>
            </a:solidFill>
          </c:spP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0">
                  <c:v>0</c:v>
                </c:pt>
                <c:pt idx="1">
                  <c:v>5.6112985199998832E-3</c:v>
                </c:pt>
                <c:pt idx="2">
                  <c:v>8.1038043787403768E-3</c:v>
                </c:pt>
                <c:pt idx="3">
                  <c:v>8.3408945837491269E-3</c:v>
                </c:pt>
                <c:pt idx="4">
                  <c:v>6.1375795300557786E-3</c:v>
                </c:pt>
                <c:pt idx="5">
                  <c:v>2.3489237113247857E-3</c:v>
                </c:pt>
                <c:pt idx="6">
                  <c:v>-3.4267519345997409E-3</c:v>
                </c:pt>
                <c:pt idx="7">
                  <c:v>-1.0833129449780264E-2</c:v>
                </c:pt>
                <c:pt idx="8">
                  <c:v>-1.9104177354821252E-2</c:v>
                </c:pt>
                <c:pt idx="9">
                  <c:v>-2.8343786891949389E-2</c:v>
                </c:pt>
                <c:pt idx="10">
                  <c:v>-3.8228401494580087E-2</c:v>
                </c:pt>
                <c:pt idx="11">
                  <c:v>-4.9076475888548847E-2</c:v>
                </c:pt>
                <c:pt idx="12">
                  <c:v>-6.0242228302683699E-2</c:v>
                </c:pt>
                <c:pt idx="13">
                  <c:v>-7.1492061731425902E-2</c:v>
                </c:pt>
                <c:pt idx="14">
                  <c:v>-8.2605961978641645E-2</c:v>
                </c:pt>
                <c:pt idx="15">
                  <c:v>-9.3378245158441106E-2</c:v>
                </c:pt>
                <c:pt idx="16">
                  <c:v>-0.10360790499604798</c:v>
                </c:pt>
                <c:pt idx="17">
                  <c:v>-0.11308749720112098</c:v>
                </c:pt>
                <c:pt idx="18">
                  <c:v>-0.12157937440502102</c:v>
                </c:pt>
                <c:pt idx="19">
                  <c:v>-0.12883894822864667</c:v>
                </c:pt>
                <c:pt idx="20">
                  <c:v>-0.13465019849622739</c:v>
                </c:pt>
                <c:pt idx="21">
                  <c:v>-0.13881213745835524</c:v>
                </c:pt>
                <c:pt idx="22">
                  <c:v>-0.14113214539612645</c:v>
                </c:pt>
                <c:pt idx="23">
                  <c:v>-0.14144092057341445</c:v>
                </c:pt>
                <c:pt idx="24">
                  <c:v>-0.13960701368225001</c:v>
                </c:pt>
                <c:pt idx="25">
                  <c:v>-0.13555806453904501</c:v>
                </c:pt>
                <c:pt idx="26">
                  <c:v>-0.12929113180477045</c:v>
                </c:pt>
                <c:pt idx="27">
                  <c:v>-0.120846405107069</c:v>
                </c:pt>
                <c:pt idx="28">
                  <c:v>-0.110329774790907</c:v>
                </c:pt>
                <c:pt idx="29">
                  <c:v>-9.7927473671657106E-2</c:v>
                </c:pt>
                <c:pt idx="30">
                  <c:v>-8.3902332999054099E-2</c:v>
                </c:pt>
                <c:pt idx="31">
                  <c:v>-6.8584215273922916E-2</c:v>
                </c:pt>
                <c:pt idx="32">
                  <c:v>-5.2346372050619733E-2</c:v>
                </c:pt>
                <c:pt idx="33">
                  <c:v>-3.5615068307337412E-2</c:v>
                </c:pt>
                <c:pt idx="34">
                  <c:v>-1.8861700053951623E-2</c:v>
                </c:pt>
                <c:pt idx="35">
                  <c:v>-2.5607663096778367E-3</c:v>
                </c:pt>
                <c:pt idx="36">
                  <c:v>1.2838720510421599E-2</c:v>
                </c:pt>
                <c:pt idx="37">
                  <c:v>2.6921186602931399E-2</c:v>
                </c:pt>
                <c:pt idx="38">
                  <c:v>3.9328613676619752E-2</c:v>
                </c:pt>
                <c:pt idx="39">
                  <c:v>4.9797523254471898E-2</c:v>
                </c:pt>
                <c:pt idx="40">
                  <c:v>5.8145737134000813E-2</c:v>
                </c:pt>
                <c:pt idx="41">
                  <c:v>6.4246405859135894E-2</c:v>
                </c:pt>
              </c:numCache>
            </c:numRef>
          </c:val>
        </c:ser>
        <c:ser>
          <c:idx val="1"/>
          <c:order val="1"/>
          <c:tx>
            <c:strRef>
              <c:f>Sheet1!$C$1</c:f>
              <c:strCache>
                <c:ptCount val="1"/>
                <c:pt idx="0">
                  <c:v>Women</c:v>
                </c:pt>
              </c:strCache>
            </c:strRef>
          </c:tx>
          <c:spPr>
            <a:solidFill>
              <a:srgbClr val="F26649"/>
            </a:solidFill>
          </c:spP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0</c:v>
                </c:pt>
                <c:pt idx="1">
                  <c:v>4.5028734973815631E-3</c:v>
                </c:pt>
                <c:pt idx="2">
                  <c:v>7.5025407936632248E-3</c:v>
                </c:pt>
                <c:pt idx="3">
                  <c:v>9.451546681969741E-3</c:v>
                </c:pt>
                <c:pt idx="4">
                  <c:v>9.724792893047866E-3</c:v>
                </c:pt>
                <c:pt idx="5">
                  <c:v>8.7192164281142508E-3</c:v>
                </c:pt>
                <c:pt idx="6">
                  <c:v>6.6502239752855904E-3</c:v>
                </c:pt>
                <c:pt idx="7">
                  <c:v>3.3865978546706683E-3</c:v>
                </c:pt>
                <c:pt idx="8">
                  <c:v>-9.8705499685203951E-4</c:v>
                </c:pt>
                <c:pt idx="9">
                  <c:v>-6.3159863322895795E-3</c:v>
                </c:pt>
                <c:pt idx="10">
                  <c:v>-1.1902534586342836E-2</c:v>
                </c:pt>
                <c:pt idx="11">
                  <c:v>-1.8493977841110103E-2</c:v>
                </c:pt>
                <c:pt idx="12">
                  <c:v>-2.5616303683662668E-2</c:v>
                </c:pt>
                <c:pt idx="13">
                  <c:v>-3.3134273322526511E-2</c:v>
                </c:pt>
                <c:pt idx="14">
                  <c:v>-4.0893820990929454E-2</c:v>
                </c:pt>
                <c:pt idx="15">
                  <c:v>-4.8722536712856104E-2</c:v>
                </c:pt>
                <c:pt idx="16">
                  <c:v>-5.6445185314515367E-2</c:v>
                </c:pt>
                <c:pt idx="17">
                  <c:v>-6.387320109007659E-2</c:v>
                </c:pt>
                <c:pt idx="18">
                  <c:v>-7.0805036149174591E-2</c:v>
                </c:pt>
                <c:pt idx="19">
                  <c:v>-7.7014440365940434E-2</c:v>
                </c:pt>
                <c:pt idx="20">
                  <c:v>-8.2266460290727844E-2</c:v>
                </c:pt>
                <c:pt idx="21">
                  <c:v>-8.6329253050156193E-2</c:v>
                </c:pt>
                <c:pt idx="22">
                  <c:v>-8.8977824909527006E-2</c:v>
                </c:pt>
                <c:pt idx="23">
                  <c:v>-9.0012103633853008E-2</c:v>
                </c:pt>
                <c:pt idx="24">
                  <c:v>-8.9260193953500044E-2</c:v>
                </c:pt>
                <c:pt idx="25">
                  <c:v>-8.6550503180871402E-2</c:v>
                </c:pt>
                <c:pt idx="26">
                  <c:v>-8.1729636065709044E-2</c:v>
                </c:pt>
                <c:pt idx="27">
                  <c:v>-7.4692215387647434E-2</c:v>
                </c:pt>
                <c:pt idx="28">
                  <c:v>-6.5382723318876845E-2</c:v>
                </c:pt>
                <c:pt idx="29">
                  <c:v>-5.382633292882065E-2</c:v>
                </c:pt>
                <c:pt idx="30">
                  <c:v>-4.0132441666611333E-2</c:v>
                </c:pt>
                <c:pt idx="31">
                  <c:v>-2.4491245018920332E-2</c:v>
                </c:pt>
                <c:pt idx="32">
                  <c:v>-7.2032624502585156E-3</c:v>
                </c:pt>
                <c:pt idx="33">
                  <c:v>1.1317895631210941E-2</c:v>
                </c:pt>
                <c:pt idx="34">
                  <c:v>3.0565638075962805E-2</c:v>
                </c:pt>
                <c:pt idx="35">
                  <c:v>4.9949949752426233E-2</c:v>
                </c:pt>
                <c:pt idx="36">
                  <c:v>6.8809367686401182E-2</c:v>
                </c:pt>
                <c:pt idx="37">
                  <c:v>8.6465142913918644E-2</c:v>
                </c:pt>
                <c:pt idx="38">
                  <c:v>0.10228314898567439</c:v>
                </c:pt>
                <c:pt idx="39">
                  <c:v>0.115757565450258</c:v>
                </c:pt>
                <c:pt idx="40">
                  <c:v>0.12656822913983601</c:v>
                </c:pt>
                <c:pt idx="41">
                  <c:v>0.13457369932233901</c:v>
                </c:pt>
              </c:numCache>
            </c:numRef>
          </c:val>
        </c:ser>
        <c:axId val="58716160"/>
        <c:axId val="58717696"/>
      </c:barChart>
      <c:catAx>
        <c:axId val="58716160"/>
        <c:scaling>
          <c:orientation val="minMax"/>
        </c:scaling>
        <c:axPos val="b"/>
        <c:numFmt formatCode="General" sourceLinked="1"/>
        <c:tickLblPos val="low"/>
        <c:txPr>
          <a:bodyPr/>
          <a:lstStyle/>
          <a:p>
            <a:pPr>
              <a:defRPr sz="1400"/>
            </a:pPr>
            <a:endParaRPr lang="en-US"/>
          </a:p>
        </c:txPr>
        <c:crossAx val="58717696"/>
        <c:crosses val="autoZero"/>
        <c:auto val="1"/>
        <c:lblAlgn val="ctr"/>
        <c:lblOffset val="100"/>
      </c:catAx>
      <c:valAx>
        <c:axId val="58717696"/>
        <c:scaling>
          <c:orientation val="minMax"/>
        </c:scaling>
        <c:axPos val="l"/>
        <c:majorGridlines/>
        <c:numFmt formatCode="0%" sourceLinked="0"/>
        <c:tickLblPos val="nextTo"/>
        <c:crossAx val="58716160"/>
        <c:crosses val="autoZero"/>
        <c:crossBetween val="midCat"/>
      </c:valAx>
    </c:plotArea>
    <c:legend>
      <c:legendPos val="r"/>
      <c:layout>
        <c:manualLayout>
          <c:xMode val="edge"/>
          <c:yMode val="edge"/>
          <c:x val="0.78219171681326605"/>
          <c:y val="0.68107503091039456"/>
          <c:w val="0.13480504391642345"/>
          <c:h val="0.15191167219800039"/>
        </c:manualLayout>
      </c:layout>
      <c:spPr>
        <a:solidFill>
          <a:prstClr val="white"/>
        </a:solidFill>
      </c:spPr>
    </c:legend>
    <c:plotVisOnly val="1"/>
    <c:dispBlanksAs val="gap"/>
  </c:chart>
  <c:txPr>
    <a:bodyPr/>
    <a:lstStyle/>
    <a:p>
      <a:pPr>
        <a:defRPr sz="16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a:pPr>
            <a:r>
              <a:rPr lang="en-GB" sz="1600" dirty="0" smtClean="0"/>
              <a:t>Probability of death at</a:t>
            </a:r>
            <a:r>
              <a:rPr lang="en-GB" sz="1600" baseline="0" dirty="0" smtClean="0"/>
              <a:t> particular age</a:t>
            </a:r>
            <a:r>
              <a:rPr lang="en-GB" sz="1600" dirty="0" smtClean="0"/>
              <a:t> (Men, born 1945-49)</a:t>
            </a:r>
            <a:endParaRPr lang="en-GB" sz="1600" dirty="0"/>
          </a:p>
        </c:rich>
      </c:tx>
      <c:layout/>
    </c:title>
    <c:plotArea>
      <c:layout>
        <c:manualLayout>
          <c:layoutTarget val="inner"/>
          <c:xMode val="edge"/>
          <c:yMode val="edge"/>
          <c:x val="0.14564681219178024"/>
          <c:y val="0.11916661243790823"/>
          <c:w val="0.81888652450921451"/>
          <c:h val="0.71873516843452656"/>
        </c:manualLayout>
      </c:layout>
      <c:lineChart>
        <c:grouping val="standard"/>
        <c:ser>
          <c:idx val="0"/>
          <c:order val="0"/>
          <c:tx>
            <c:strRef>
              <c:f>Sheet1!$B$1</c:f>
              <c:strCache>
                <c:ptCount val="1"/>
                <c:pt idx="0">
                  <c:v>Life table</c:v>
                </c:pt>
              </c:strCache>
            </c:strRef>
          </c:tx>
          <c:spPr>
            <a:ln>
              <a:solidFill>
                <a:schemeClr val="tx1"/>
              </a:solidFill>
              <a:prstDash val="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1">
                  <c:v>7.8584036559712512E-3</c:v>
                </c:pt>
                <c:pt idx="2">
                  <c:v>8.2646530151840123E-3</c:v>
                </c:pt>
                <c:pt idx="3">
                  <c:v>9.0497881106580396E-3</c:v>
                </c:pt>
                <c:pt idx="4">
                  <c:v>9.3705876430599019E-3</c:v>
                </c:pt>
                <c:pt idx="5">
                  <c:v>1.03187874972422E-2</c:v>
                </c:pt>
                <c:pt idx="6">
                  <c:v>1.06576006047958E-2</c:v>
                </c:pt>
                <c:pt idx="7">
                  <c:v>1.1153552573303199E-2</c:v>
                </c:pt>
                <c:pt idx="8">
                  <c:v>1.22201614515931E-2</c:v>
                </c:pt>
                <c:pt idx="9">
                  <c:v>1.2989432686055801E-2</c:v>
                </c:pt>
                <c:pt idx="10">
                  <c:v>1.3890256724664504E-2</c:v>
                </c:pt>
                <c:pt idx="11">
                  <c:v>1.4282314119228203E-2</c:v>
                </c:pt>
                <c:pt idx="12">
                  <c:v>1.5132182423964202E-2</c:v>
                </c:pt>
                <c:pt idx="13">
                  <c:v>1.6030879243680289E-2</c:v>
                </c:pt>
                <c:pt idx="14">
                  <c:v>1.6968983778728405E-2</c:v>
                </c:pt>
                <c:pt idx="15">
                  <c:v>1.7937312610057817E-2</c:v>
                </c:pt>
                <c:pt idx="16">
                  <c:v>1.8937296108076099E-2</c:v>
                </c:pt>
                <c:pt idx="17">
                  <c:v>1.9982383759559644E-2</c:v>
                </c:pt>
                <c:pt idx="18">
                  <c:v>2.1110612465160467E-2</c:v>
                </c:pt>
                <c:pt idx="19">
                  <c:v>2.2337482077982401E-2</c:v>
                </c:pt>
                <c:pt idx="20">
                  <c:v>2.3643600258686798E-2</c:v>
                </c:pt>
                <c:pt idx="21">
                  <c:v>2.5023613125537209E-2</c:v>
                </c:pt>
                <c:pt idx="22">
                  <c:v>2.6479216681155472E-2</c:v>
                </c:pt>
                <c:pt idx="23">
                  <c:v>2.7997425290645108E-2</c:v>
                </c:pt>
                <c:pt idx="24">
                  <c:v>2.9550872413938205E-2</c:v>
                </c:pt>
                <c:pt idx="25">
                  <c:v>3.1090997953940967E-2</c:v>
                </c:pt>
                <c:pt idx="26">
                  <c:v>3.2558850827294601E-2</c:v>
                </c:pt>
                <c:pt idx="27">
                  <c:v>3.39216094604958E-2</c:v>
                </c:pt>
                <c:pt idx="28">
                  <c:v>3.512363538437481E-2</c:v>
                </c:pt>
                <c:pt idx="29">
                  <c:v>3.6094321538629397E-2</c:v>
                </c:pt>
                <c:pt idx="30">
                  <c:v>3.6766407969644796E-2</c:v>
                </c:pt>
                <c:pt idx="31">
                  <c:v>3.7081744784672736E-2</c:v>
                </c:pt>
                <c:pt idx="32">
                  <c:v>3.7005316967191032E-2</c:v>
                </c:pt>
                <c:pt idx="33">
                  <c:v>3.6491937519674285E-2</c:v>
                </c:pt>
                <c:pt idx="34">
                  <c:v>3.5503723602322151E-2</c:v>
                </c:pt>
                <c:pt idx="35">
                  <c:v>3.4044220822853896E-2</c:v>
                </c:pt>
                <c:pt idx="36">
                  <c:v>3.2144952271189804E-2</c:v>
                </c:pt>
                <c:pt idx="37">
                  <c:v>2.9844776545257811E-2</c:v>
                </c:pt>
                <c:pt idx="38">
                  <c:v>2.7206055792717811E-2</c:v>
                </c:pt>
                <c:pt idx="39">
                  <c:v>2.4327533050476403E-2</c:v>
                </c:pt>
                <c:pt idx="40">
                  <c:v>2.1294124365257988E-2</c:v>
                </c:pt>
                <c:pt idx="41">
                  <c:v>1.8164208006490701E-2</c:v>
                </c:pt>
              </c:numCache>
            </c:numRef>
          </c:val>
        </c:ser>
        <c:ser>
          <c:idx val="1"/>
          <c:order val="1"/>
          <c:tx>
            <c:strRef>
              <c:f>Sheet1!$C$1</c:f>
              <c:strCache>
                <c:ptCount val="1"/>
                <c:pt idx="0">
                  <c:v>Self-reported</c:v>
                </c:pt>
              </c:strCache>
            </c:strRef>
          </c:tx>
          <c:spPr>
            <a:ln>
              <a:solidFill>
                <a:schemeClr val="accent3"/>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0</c:v>
                </c:pt>
                <c:pt idx="1">
                  <c:v>4.1290860000000006E-3</c:v>
                </c:pt>
                <c:pt idx="2">
                  <c:v>7.3463800000000135E-3</c:v>
                </c:pt>
                <c:pt idx="3">
                  <c:v>1.0233894000000002E-2</c:v>
                </c:pt>
                <c:pt idx="4">
                  <c:v>1.287639699999997E-2</c:v>
                </c:pt>
                <c:pt idx="5">
                  <c:v>1.5304040000000003E-2</c:v>
                </c:pt>
                <c:pt idx="6">
                  <c:v>1.7529388000000003E-2</c:v>
                </c:pt>
                <c:pt idx="7">
                  <c:v>1.9557938000000007E-2</c:v>
                </c:pt>
                <c:pt idx="8">
                  <c:v>2.1392246000000011E-2</c:v>
                </c:pt>
                <c:pt idx="9">
                  <c:v>2.3033833000000052E-2</c:v>
                </c:pt>
                <c:pt idx="10">
                  <c:v>2.4484180000000005E-2</c:v>
                </c:pt>
                <c:pt idx="11">
                  <c:v>2.5745254000000006E-2</c:v>
                </c:pt>
                <c:pt idx="12">
                  <c:v>2.6819804000000006E-2</c:v>
                </c:pt>
                <c:pt idx="13">
                  <c:v>2.7711503000000005E-2</c:v>
                </c:pt>
                <c:pt idx="14">
                  <c:v>2.842500500000001E-2</c:v>
                </c:pt>
                <c:pt idx="15">
                  <c:v>2.896594600000001E-2</c:v>
                </c:pt>
                <c:pt idx="16">
                  <c:v>2.9340896000000005E-2</c:v>
                </c:pt>
                <c:pt idx="17">
                  <c:v>2.9557293000000005E-2</c:v>
                </c:pt>
                <c:pt idx="18">
                  <c:v>2.9623351000000006E-2</c:v>
                </c:pt>
                <c:pt idx="19">
                  <c:v>2.9547957000000052E-2</c:v>
                </c:pt>
                <c:pt idx="20">
                  <c:v>2.9340555999999997E-2</c:v>
                </c:pt>
                <c:pt idx="21">
                  <c:v>2.9011039000000006E-2</c:v>
                </c:pt>
                <c:pt idx="22">
                  <c:v>2.8569624999999967E-2</c:v>
                </c:pt>
                <c:pt idx="23">
                  <c:v>2.8026740000000001E-2</c:v>
                </c:pt>
                <c:pt idx="24">
                  <c:v>2.7392911000000016E-2</c:v>
                </c:pt>
                <c:pt idx="25">
                  <c:v>2.667865300000001E-2</c:v>
                </c:pt>
                <c:pt idx="26">
                  <c:v>2.5894370000000066E-2</c:v>
                </c:pt>
                <c:pt idx="27">
                  <c:v>2.5050261000000004E-2</c:v>
                </c:pt>
                <c:pt idx="28">
                  <c:v>2.4156238000000003E-2</c:v>
                </c:pt>
                <c:pt idx="29">
                  <c:v>2.3221849000000006E-2</c:v>
                </c:pt>
                <c:pt idx="30">
                  <c:v>2.2256213000000052E-2</c:v>
                </c:pt>
                <c:pt idx="31">
                  <c:v>2.1267965000000052E-2</c:v>
                </c:pt>
                <c:pt idx="32">
                  <c:v>2.0265211000000012E-2</c:v>
                </c:pt>
                <c:pt idx="33">
                  <c:v>1.9255493000000005E-2</c:v>
                </c:pt>
                <c:pt idx="34">
                  <c:v>1.8245762999999998E-2</c:v>
                </c:pt>
                <c:pt idx="35">
                  <c:v>1.7242363E-2</c:v>
                </c:pt>
                <c:pt idx="36">
                  <c:v>1.6251023000000003E-2</c:v>
                </c:pt>
                <c:pt idx="37">
                  <c:v>1.5276854000000025E-2</c:v>
                </c:pt>
                <c:pt idx="38">
                  <c:v>1.4324359000000005E-2</c:v>
                </c:pt>
                <c:pt idx="39">
                  <c:v>1.3397445999999999E-2</c:v>
                </c:pt>
                <c:pt idx="40">
                  <c:v>1.2499441E-2</c:v>
                </c:pt>
                <c:pt idx="41">
                  <c:v>1.1633121000000041E-2</c:v>
                </c:pt>
              </c:numCache>
            </c:numRef>
          </c:val>
        </c:ser>
        <c:marker val="1"/>
        <c:axId val="58769408"/>
        <c:axId val="58771328"/>
      </c:lineChart>
      <c:catAx>
        <c:axId val="58769408"/>
        <c:scaling>
          <c:orientation val="minMax"/>
        </c:scaling>
        <c:axPos val="b"/>
        <c:title>
          <c:tx>
            <c:rich>
              <a:bodyPr/>
              <a:lstStyle/>
              <a:p>
                <a:pPr>
                  <a:defRPr/>
                </a:pPr>
                <a:r>
                  <a:rPr lang="en-GB"/>
                  <a:t>Age</a:t>
                </a:r>
              </a:p>
            </c:rich>
          </c:tx>
          <c:layout/>
        </c:title>
        <c:numFmt formatCode="General" sourceLinked="1"/>
        <c:tickLblPos val="nextTo"/>
        <c:crossAx val="58771328"/>
        <c:crosses val="autoZero"/>
        <c:auto val="1"/>
        <c:lblAlgn val="ctr"/>
        <c:lblOffset val="100"/>
        <c:tickLblSkip val="4"/>
        <c:tickMarkSkip val="4"/>
      </c:catAx>
      <c:valAx>
        <c:axId val="58771328"/>
        <c:scaling>
          <c:orientation val="minMax"/>
        </c:scaling>
        <c:axPos val="l"/>
        <c:majorGridlines/>
        <c:title>
          <c:tx>
            <c:rich>
              <a:bodyPr rot="-5400000" vert="horz"/>
              <a:lstStyle/>
              <a:p>
                <a:pPr>
                  <a:defRPr/>
                </a:pPr>
                <a:r>
                  <a:rPr lang="en-GB" dirty="0"/>
                  <a:t>Probability </a:t>
                </a:r>
                <a:r>
                  <a:rPr lang="en-GB" dirty="0" smtClean="0"/>
                  <a:t>of</a:t>
                </a:r>
                <a:r>
                  <a:rPr lang="en-GB" baseline="0" dirty="0" smtClean="0"/>
                  <a:t> dying at age</a:t>
                </a:r>
                <a:endParaRPr lang="en-GB" dirty="0"/>
              </a:p>
            </c:rich>
          </c:tx>
          <c:layout/>
        </c:title>
        <c:numFmt formatCode="0.0%" sourceLinked="0"/>
        <c:tickLblPos val="nextTo"/>
        <c:crossAx val="58769408"/>
        <c:crosses val="autoZero"/>
        <c:crossBetween val="midCat"/>
      </c:valAx>
    </c:plotArea>
    <c:legend>
      <c:legendPos val="r"/>
      <c:layout>
        <c:manualLayout>
          <c:xMode val="edge"/>
          <c:yMode val="edge"/>
          <c:x val="0.65487563854037634"/>
          <c:y val="0.64801717967072303"/>
          <c:w val="0.21939861967935601"/>
          <c:h val="0.15191167219800039"/>
        </c:manualLayout>
      </c:layout>
      <c:spPr>
        <a:solidFill>
          <a:schemeClr val="bg1"/>
        </a:solidFill>
      </c:spPr>
    </c:legend>
    <c:plotVisOnly val="1"/>
    <c:dispBlanksAs val="gap"/>
  </c:chart>
  <c:txPr>
    <a:bodyPr/>
    <a:lstStyle/>
    <a:p>
      <a:pPr>
        <a:defRPr sz="16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a:pPr>
            <a:r>
              <a:rPr lang="en-GB" sz="1600" b="1" i="0" baseline="0" dirty="0" smtClean="0"/>
              <a:t>Probability of death at particular age (Women, born 1945-49)</a:t>
            </a:r>
            <a:endParaRPr lang="en-GB" sz="1600" b="1" i="0" baseline="0" dirty="0"/>
          </a:p>
        </c:rich>
      </c:tx>
      <c:layout/>
    </c:title>
    <c:plotArea>
      <c:layout>
        <c:manualLayout>
          <c:layoutTarget val="inner"/>
          <c:xMode val="edge"/>
          <c:yMode val="edge"/>
          <c:x val="0.14564681219178024"/>
          <c:y val="0.11916661243790823"/>
          <c:w val="0.81888652450921451"/>
          <c:h val="0.71873516843452656"/>
        </c:manualLayout>
      </c:layout>
      <c:lineChart>
        <c:grouping val="standard"/>
        <c:ser>
          <c:idx val="0"/>
          <c:order val="0"/>
          <c:tx>
            <c:strRef>
              <c:f>Sheet1!$B$1</c:f>
              <c:strCache>
                <c:ptCount val="1"/>
                <c:pt idx="0">
                  <c:v>Life table</c:v>
                </c:pt>
              </c:strCache>
            </c:strRef>
          </c:tx>
          <c:spPr>
            <a:ln>
              <a:solidFill>
                <a:schemeClr val="tx1"/>
              </a:solidFill>
              <a:prstDash val="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1">
                  <c:v>5.3675833765495081E-3</c:v>
                </c:pt>
                <c:pt idx="2">
                  <c:v>5.5898888039013512E-3</c:v>
                </c:pt>
                <c:pt idx="3">
                  <c:v>6.2516436276829649E-3</c:v>
                </c:pt>
                <c:pt idx="4">
                  <c:v>6.2662272325663222E-3</c:v>
                </c:pt>
                <c:pt idx="5">
                  <c:v>6.6469874280205002E-3</c:v>
                </c:pt>
                <c:pt idx="6">
                  <c:v>7.2039949603411903E-3</c:v>
                </c:pt>
                <c:pt idx="7">
                  <c:v>7.5825714160410373E-3</c:v>
                </c:pt>
                <c:pt idx="8">
                  <c:v>7.9908937536762609E-3</c:v>
                </c:pt>
                <c:pt idx="9">
                  <c:v>8.4919214412713939E-3</c:v>
                </c:pt>
                <c:pt idx="10">
                  <c:v>9.6219067886308199E-3</c:v>
                </c:pt>
                <c:pt idx="11">
                  <c:v>9.9298193989321246E-3</c:v>
                </c:pt>
                <c:pt idx="12">
                  <c:v>1.0631472357300003E-2</c:v>
                </c:pt>
                <c:pt idx="13">
                  <c:v>1.1383264178061899E-2</c:v>
                </c:pt>
                <c:pt idx="14">
                  <c:v>1.2199872477220399E-2</c:v>
                </c:pt>
                <c:pt idx="15">
                  <c:v>1.3096192080626698E-2</c:v>
                </c:pt>
                <c:pt idx="16">
                  <c:v>1.4072312640085202E-2</c:v>
                </c:pt>
                <c:pt idx="17">
                  <c:v>1.5139549223534103E-2</c:v>
                </c:pt>
                <c:pt idx="18">
                  <c:v>1.630958736128767E-2</c:v>
                </c:pt>
                <c:pt idx="19">
                  <c:v>1.7606542859185201E-2</c:v>
                </c:pt>
                <c:pt idx="20">
                  <c:v>1.9039227236164601E-2</c:v>
                </c:pt>
                <c:pt idx="21">
                  <c:v>2.0605310508871454E-2</c:v>
                </c:pt>
                <c:pt idx="22">
                  <c:v>2.2299368141234177E-2</c:v>
                </c:pt>
                <c:pt idx="23">
                  <c:v>2.4098513232744704E-2</c:v>
                </c:pt>
                <c:pt idx="24">
                  <c:v>2.5977174370583611E-2</c:v>
                </c:pt>
                <c:pt idx="25">
                  <c:v>2.7938182047859396E-2</c:v>
                </c:pt>
                <c:pt idx="26">
                  <c:v>2.9966952285765552E-2</c:v>
                </c:pt>
                <c:pt idx="27">
                  <c:v>3.2019510751993684E-2</c:v>
                </c:pt>
                <c:pt idx="28">
                  <c:v>3.405041955738531E-2</c:v>
                </c:pt>
                <c:pt idx="29">
                  <c:v>3.5983733109325684E-2</c:v>
                </c:pt>
                <c:pt idx="30">
                  <c:v>3.7740241265856594E-2</c:v>
                </c:pt>
                <c:pt idx="31">
                  <c:v>3.9244374116640411E-2</c:v>
                </c:pt>
                <c:pt idx="32">
                  <c:v>4.0391195139543534E-2</c:v>
                </c:pt>
                <c:pt idx="33">
                  <c:v>4.1073106717112055E-2</c:v>
                </c:pt>
                <c:pt idx="34">
                  <c:v>4.120267552409871E-2</c:v>
                </c:pt>
                <c:pt idx="35">
                  <c:v>4.0702029503763434E-2</c:v>
                </c:pt>
                <c:pt idx="36">
                  <c:v>3.9505230332242403E-2</c:v>
                </c:pt>
                <c:pt idx="37">
                  <c:v>3.7600415285142803E-2</c:v>
                </c:pt>
                <c:pt idx="38">
                  <c:v>3.5037503451113519E-2</c:v>
                </c:pt>
                <c:pt idx="39">
                  <c:v>3.1949933956009216E-2</c:v>
                </c:pt>
                <c:pt idx="40">
                  <c:v>2.8528300902871007E-2</c:v>
                </c:pt>
                <c:pt idx="41">
                  <c:v>2.4956038412013201E-2</c:v>
                </c:pt>
              </c:numCache>
            </c:numRef>
          </c:val>
        </c:ser>
        <c:ser>
          <c:idx val="1"/>
          <c:order val="1"/>
          <c:tx>
            <c:strRef>
              <c:f>Sheet1!$C$1</c:f>
              <c:strCache>
                <c:ptCount val="1"/>
                <c:pt idx="0">
                  <c:v>Self-reported</c:v>
                </c:pt>
              </c:strCache>
            </c:strRef>
          </c:tx>
          <c:spPr>
            <a:ln>
              <a:solidFill>
                <a:schemeClr val="accent3"/>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0</c:v>
                </c:pt>
                <c:pt idx="1">
                  <c:v>1.7288799540232447E-3</c:v>
                </c:pt>
                <c:pt idx="2">
                  <c:v>3.4493714852160862E-3</c:v>
                </c:pt>
                <c:pt idx="3">
                  <c:v>5.1522209767250306E-3</c:v>
                </c:pt>
                <c:pt idx="4">
                  <c:v>6.8286095794198726E-3</c:v>
                </c:pt>
                <c:pt idx="5">
                  <c:v>8.4699859057157916E-3</c:v>
                </c:pt>
                <c:pt idx="6">
                  <c:v>1.00681132419416E-2</c:v>
                </c:pt>
                <c:pt idx="7">
                  <c:v>1.161513054775754E-2</c:v>
                </c:pt>
                <c:pt idx="8">
                  <c:v>1.3103613485783603E-2</c:v>
                </c:pt>
                <c:pt idx="9">
                  <c:v>1.4526631897205105E-2</c:v>
                </c:pt>
                <c:pt idx="10">
                  <c:v>1.5877802173583998E-2</c:v>
                </c:pt>
                <c:pt idx="11">
                  <c:v>1.7151333613270408E-2</c:v>
                </c:pt>
                <c:pt idx="12">
                  <c:v>1.83420681386295E-2</c:v>
                </c:pt>
                <c:pt idx="13">
                  <c:v>1.9445512929398306E-2</c:v>
                </c:pt>
                <c:pt idx="14">
                  <c:v>2.04578656677512E-2</c:v>
                </c:pt>
                <c:pt idx="15">
                  <c:v>2.1376032215097911E-2</c:v>
                </c:pt>
                <c:pt idx="16">
                  <c:v>2.2197636657135807E-2</c:v>
                </c:pt>
                <c:pt idx="17">
                  <c:v>2.2921023764565916E-2</c:v>
                </c:pt>
                <c:pt idx="18">
                  <c:v>2.354525402235981E-2</c:v>
                </c:pt>
                <c:pt idx="19">
                  <c:v>2.4070091479789186E-2</c:v>
                </c:pt>
                <c:pt idx="20">
                  <c:v>2.449598476559461E-2</c:v>
                </c:pt>
                <c:pt idx="21">
                  <c:v>2.4824041696558878E-2</c:v>
                </c:pt>
                <c:pt idx="22">
                  <c:v>2.5055997982328299E-2</c:v>
                </c:pt>
                <c:pt idx="23">
                  <c:v>2.5194180593712479E-2</c:v>
                </c:pt>
                <c:pt idx="24">
                  <c:v>2.524146641517128E-2</c:v>
                </c:pt>
                <c:pt idx="25">
                  <c:v>2.5201236844250852E-2</c:v>
                </c:pt>
                <c:pt idx="26">
                  <c:v>2.5077329031114651E-2</c:v>
                </c:pt>
                <c:pt idx="27">
                  <c:v>2.4873984469906664E-2</c:v>
                </c:pt>
                <c:pt idx="28">
                  <c:v>2.459579566069281E-2</c:v>
                </c:pt>
                <c:pt idx="29">
                  <c:v>2.4247651556473612E-2</c:v>
                </c:pt>
                <c:pt idx="30">
                  <c:v>2.3834682494810806E-2</c:v>
                </c:pt>
                <c:pt idx="31">
                  <c:v>2.3362205288699402E-2</c:v>
                </c:pt>
                <c:pt idx="32">
                  <c:v>2.2835669117297612E-2</c:v>
                </c:pt>
                <c:pt idx="33">
                  <c:v>2.2260602815028376E-2</c:v>
                </c:pt>
                <c:pt idx="34">
                  <c:v>2.16425641084813E-2</c:v>
                </c:pt>
                <c:pt idx="35">
                  <c:v>2.098709129565321E-2</c:v>
                </c:pt>
                <c:pt idx="36">
                  <c:v>2.0299657802599312E-2</c:v>
                </c:pt>
                <c:pt idx="37">
                  <c:v>1.9585629989773444E-2</c:v>
                </c:pt>
                <c:pt idx="38">
                  <c:v>1.88502285154411E-2</c:v>
                </c:pt>
                <c:pt idx="39">
                  <c:v>1.8098493497784203E-2</c:v>
                </c:pt>
                <c:pt idx="40">
                  <c:v>1.7335253651807707E-2</c:v>
                </c:pt>
                <c:pt idx="41">
                  <c:v>1.6565099513015952E-2</c:v>
                </c:pt>
              </c:numCache>
            </c:numRef>
          </c:val>
        </c:ser>
        <c:marker val="1"/>
        <c:axId val="58934016"/>
        <c:axId val="58935936"/>
      </c:lineChart>
      <c:catAx>
        <c:axId val="58934016"/>
        <c:scaling>
          <c:orientation val="minMax"/>
        </c:scaling>
        <c:axPos val="b"/>
        <c:title>
          <c:tx>
            <c:rich>
              <a:bodyPr/>
              <a:lstStyle/>
              <a:p>
                <a:pPr>
                  <a:defRPr/>
                </a:pPr>
                <a:r>
                  <a:rPr lang="en-GB"/>
                  <a:t>Age</a:t>
                </a:r>
              </a:p>
            </c:rich>
          </c:tx>
          <c:layout/>
        </c:title>
        <c:numFmt formatCode="General" sourceLinked="1"/>
        <c:tickLblPos val="nextTo"/>
        <c:crossAx val="58935936"/>
        <c:crosses val="autoZero"/>
        <c:auto val="1"/>
        <c:lblAlgn val="ctr"/>
        <c:lblOffset val="100"/>
        <c:tickLblSkip val="4"/>
        <c:tickMarkSkip val="4"/>
      </c:catAx>
      <c:valAx>
        <c:axId val="58935936"/>
        <c:scaling>
          <c:orientation val="minMax"/>
        </c:scaling>
        <c:axPos val="l"/>
        <c:majorGridlines/>
        <c:title>
          <c:tx>
            <c:rich>
              <a:bodyPr rot="-5400000" vert="horz"/>
              <a:lstStyle/>
              <a:p>
                <a:pPr>
                  <a:defRPr/>
                </a:pPr>
                <a:r>
                  <a:rPr lang="en-GB" dirty="0"/>
                  <a:t>Probability </a:t>
                </a:r>
                <a:r>
                  <a:rPr lang="en-GB" dirty="0" smtClean="0"/>
                  <a:t>of</a:t>
                </a:r>
                <a:r>
                  <a:rPr lang="en-GB" baseline="0" dirty="0" smtClean="0"/>
                  <a:t> dying at age</a:t>
                </a:r>
                <a:endParaRPr lang="en-GB" dirty="0"/>
              </a:p>
            </c:rich>
          </c:tx>
          <c:layout/>
        </c:title>
        <c:numFmt formatCode="0.0%" sourceLinked="0"/>
        <c:tickLblPos val="nextTo"/>
        <c:crossAx val="58934016"/>
        <c:crosses val="autoZero"/>
        <c:crossBetween val="midCat"/>
      </c:valAx>
    </c:plotArea>
    <c:legend>
      <c:legendPos val="r"/>
      <c:layout>
        <c:manualLayout>
          <c:xMode val="edge"/>
          <c:yMode val="edge"/>
          <c:x val="0.65487563854037734"/>
          <c:y val="0.64801717967072303"/>
          <c:w val="0.21939861967935601"/>
          <c:h val="0.15191167219800039"/>
        </c:manualLayout>
      </c:layout>
      <c:spPr>
        <a:solidFill>
          <a:schemeClr val="bg1"/>
        </a:solidFill>
      </c:spPr>
    </c:legend>
    <c:plotVisOnly val="1"/>
    <c:dispBlanksAs val="gap"/>
  </c:chart>
  <c:txPr>
    <a:bodyPr/>
    <a:lstStyle/>
    <a:p>
      <a:pPr>
        <a:defRPr sz="16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a:pPr>
            <a:r>
              <a:rPr lang="en-GB" sz="1600" dirty="0"/>
              <a:t>Survival </a:t>
            </a:r>
            <a:r>
              <a:rPr lang="en-GB" sz="1600" dirty="0" smtClean="0"/>
              <a:t>curves by martial</a:t>
            </a:r>
            <a:r>
              <a:rPr lang="en-GB" sz="1600" baseline="0" dirty="0" smtClean="0"/>
              <a:t> status</a:t>
            </a:r>
            <a:r>
              <a:rPr lang="en-GB" sz="1600" dirty="0" smtClean="0"/>
              <a:t> </a:t>
            </a:r>
            <a:r>
              <a:rPr lang="en-GB" sz="1600" dirty="0"/>
              <a:t>for </a:t>
            </a:r>
            <a:r>
              <a:rPr lang="en-GB" sz="1600" dirty="0" smtClean="0"/>
              <a:t>men born </a:t>
            </a:r>
            <a:r>
              <a:rPr lang="en-GB" sz="1600" dirty="0"/>
              <a:t>1945-59</a:t>
            </a:r>
          </a:p>
        </c:rich>
      </c:tx>
      <c:layout/>
    </c:title>
    <c:plotArea>
      <c:layout>
        <c:manualLayout>
          <c:layoutTarget val="inner"/>
          <c:xMode val="edge"/>
          <c:yMode val="edge"/>
          <c:x val="0.14375073404517336"/>
          <c:y val="0.102637686818073"/>
          <c:w val="0.84073271915589665"/>
          <c:h val="0.71786750829699997"/>
        </c:manualLayout>
      </c:layout>
      <c:lineChart>
        <c:grouping val="standard"/>
        <c:ser>
          <c:idx val="0"/>
          <c:order val="0"/>
          <c:tx>
            <c:strRef>
              <c:f>Sheet1!$B$1</c:f>
              <c:strCache>
                <c:ptCount val="1"/>
                <c:pt idx="0">
                  <c:v>Married or cohabiting</c:v>
                </c:pt>
              </c:strCache>
            </c:strRef>
          </c:tx>
          <c:spPr>
            <a:ln>
              <a:solidFill>
                <a:schemeClr val="accent4"/>
              </a:solidFill>
              <a:prstDash val="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0">
                  <c:v>1</c:v>
                </c:pt>
                <c:pt idx="1">
                  <c:v>0.99692216525905231</c:v>
                </c:pt>
                <c:pt idx="2">
                  <c:v>0.9897401698688415</c:v>
                </c:pt>
                <c:pt idx="3">
                  <c:v>0.97931582454437194</c:v>
                </c:pt>
                <c:pt idx="4">
                  <c:v>0.96608667426683603</c:v>
                </c:pt>
                <c:pt idx="5">
                  <c:v>0.95037788718374305</c:v>
                </c:pt>
                <c:pt idx="6">
                  <c:v>0.93246381292434899</c:v>
                </c:pt>
                <c:pt idx="7">
                  <c:v>0.91259061161931465</c:v>
                </c:pt>
                <c:pt idx="8">
                  <c:v>0.89098643240748665</c:v>
                </c:pt>
                <c:pt idx="9">
                  <c:v>0.86786643327290502</c:v>
                </c:pt>
                <c:pt idx="10">
                  <c:v>0.84343532870578897</c:v>
                </c:pt>
                <c:pt idx="11">
                  <c:v>0.81788864290344265</c:v>
                </c:pt>
                <c:pt idx="12">
                  <c:v>0.79141325001271356</c:v>
                </c:pt>
                <c:pt idx="13">
                  <c:v>0.7641875146374858</c:v>
                </c:pt>
                <c:pt idx="14">
                  <c:v>0.73638121276424162</c:v>
                </c:pt>
                <c:pt idx="15">
                  <c:v>0.70815534195111496</c:v>
                </c:pt>
                <c:pt idx="16">
                  <c:v>0.67966188889096102</c:v>
                </c:pt>
                <c:pt idx="17">
                  <c:v>0.65104359788372368</c:v>
                </c:pt>
                <c:pt idx="18">
                  <c:v>0.62243376820570051</c:v>
                </c:pt>
                <c:pt idx="19">
                  <c:v>0.59395609811083849</c:v>
                </c:pt>
                <c:pt idx="20">
                  <c:v>0.56572458619254362</c:v>
                </c:pt>
                <c:pt idx="21">
                  <c:v>0.53784349590210601</c:v>
                </c:pt>
                <c:pt idx="22">
                  <c:v>0.51040738546615383</c:v>
                </c:pt>
                <c:pt idx="23">
                  <c:v>0.48350120284485226</c:v>
                </c:pt>
                <c:pt idx="24">
                  <c:v>0.45720044345485272</c:v>
                </c:pt>
                <c:pt idx="25">
                  <c:v>0.43157136697044662</c:v>
                </c:pt>
                <c:pt idx="26">
                  <c:v>0.406671268493771</c:v>
                </c:pt>
                <c:pt idx="27">
                  <c:v>0.38254879866799985</c:v>
                </c:pt>
                <c:pt idx="28">
                  <c:v>0.35924432683542001</c:v>
                </c:pt>
                <c:pt idx="29">
                  <c:v>0.33679034107076072</c:v>
                </c:pt>
                <c:pt idx="30">
                  <c:v>0.31521187881315932</c:v>
                </c:pt>
                <c:pt idx="31">
                  <c:v>0.29452698184975917</c:v>
                </c:pt>
                <c:pt idx="32">
                  <c:v>0.27474716954580902</c:v>
                </c:pt>
                <c:pt idx="33">
                  <c:v>0.25587792445025331</c:v>
                </c:pt>
                <c:pt idx="34">
                  <c:v>0.23791918471383969</c:v>
                </c:pt>
                <c:pt idx="35">
                  <c:v>0.22086583812344401</c:v>
                </c:pt>
                <c:pt idx="36">
                  <c:v>0.20470821296694736</c:v>
                </c:pt>
                <c:pt idx="37">
                  <c:v>0.18943256138537451</c:v>
                </c:pt>
                <c:pt idx="38">
                  <c:v>0.17502153133165488</c:v>
                </c:pt>
                <c:pt idx="39">
                  <c:v>0.161454623728228</c:v>
                </c:pt>
                <c:pt idx="40">
                  <c:v>0.14870863189004357</c:v>
                </c:pt>
                <c:pt idx="41">
                  <c:v>0.13675806074753821</c:v>
                </c:pt>
              </c:numCache>
            </c:numRef>
          </c:val>
        </c:ser>
        <c:ser>
          <c:idx val="1"/>
          <c:order val="1"/>
          <c:tx>
            <c:strRef>
              <c:f>Sheet1!$C$1</c:f>
              <c:strCache>
                <c:ptCount val="1"/>
                <c:pt idx="0">
                  <c:v>Never married</c:v>
                </c:pt>
              </c:strCache>
            </c:strRef>
          </c:tx>
          <c:spPr>
            <a:ln>
              <a:solidFill>
                <a:schemeClr val="accent1"/>
              </a:solidFill>
              <a:prstDash val="solid"/>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1</c:v>
                </c:pt>
                <c:pt idx="1">
                  <c:v>0.99678466417246459</c:v>
                </c:pt>
                <c:pt idx="2">
                  <c:v>0.98963995844240904</c:v>
                </c:pt>
                <c:pt idx="3">
                  <c:v>0.97952195559209265</c:v>
                </c:pt>
                <c:pt idx="4">
                  <c:v>0.96688503429807837</c:v>
                </c:pt>
                <c:pt idx="5">
                  <c:v>0.95205144216650406</c:v>
                </c:pt>
                <c:pt idx="6">
                  <c:v>0.93528253378376858</c:v>
                </c:pt>
                <c:pt idx="7">
                  <c:v>0.91680513300561561</c:v>
                </c:pt>
                <c:pt idx="8">
                  <c:v>0.89682370761733199</c:v>
                </c:pt>
                <c:pt idx="9">
                  <c:v>0.87552669585815202</c:v>
                </c:pt>
                <c:pt idx="10">
                  <c:v>0.85309002718895244</c:v>
                </c:pt>
                <c:pt idx="11">
                  <c:v>0.82967915939804693</c:v>
                </c:pt>
                <c:pt idx="12">
                  <c:v>0.80545027920009205</c:v>
                </c:pt>
                <c:pt idx="13">
                  <c:v>0.78055101183854003</c:v>
                </c:pt>
                <c:pt idx="14">
                  <c:v>0.75512083669436225</c:v>
                </c:pt>
                <c:pt idx="15">
                  <c:v>0.72929132704964605</c:v>
                </c:pt>
                <c:pt idx="16">
                  <c:v>0.70318628764159763</c:v>
                </c:pt>
                <c:pt idx="17">
                  <c:v>0.67692183720057753</c:v>
                </c:pt>
                <c:pt idx="18">
                  <c:v>0.65060646676441991</c:v>
                </c:pt>
                <c:pt idx="19">
                  <c:v>0.62434109400234061</c:v>
                </c:pt>
                <c:pt idx="20">
                  <c:v>0.59821912676355449</c:v>
                </c:pt>
                <c:pt idx="21">
                  <c:v>0.57232654427280349</c:v>
                </c:pt>
                <c:pt idx="22">
                  <c:v>0.54674200104682003</c:v>
                </c:pt>
                <c:pt idx="23">
                  <c:v>0.52153695622572449</c:v>
                </c:pt>
                <c:pt idx="24">
                  <c:v>0.49677582930028497</c:v>
                </c:pt>
                <c:pt idx="25">
                  <c:v>0.47251618197525169</c:v>
                </c:pt>
                <c:pt idx="26">
                  <c:v>0.44880892501129532</c:v>
                </c:pt>
                <c:pt idx="27">
                  <c:v>0.425698548245036</c:v>
                </c:pt>
                <c:pt idx="28">
                  <c:v>0.40322337153696108</c:v>
                </c:pt>
                <c:pt idx="29">
                  <c:v>0.38141581409638808</c:v>
                </c:pt>
                <c:pt idx="30">
                  <c:v>0.36030267944873884</c:v>
                </c:pt>
                <c:pt idx="31">
                  <c:v>0.33990545321880145</c:v>
                </c:pt>
                <c:pt idx="32">
                  <c:v>0.32024061088567296</c:v>
                </c:pt>
                <c:pt idx="33">
                  <c:v>0.30131993270556884</c:v>
                </c:pt>
                <c:pt idx="34">
                  <c:v>0.28315082308590284</c:v>
                </c:pt>
                <c:pt idx="35">
                  <c:v>0.26573663181788931</c:v>
                </c:pt>
                <c:pt idx="36">
                  <c:v>0.24907697472722845</c:v>
                </c:pt>
                <c:pt idx="37">
                  <c:v>0.23316805147611139</c:v>
                </c:pt>
                <c:pt idx="38">
                  <c:v>0.21800295843894801</c:v>
                </c:pt>
                <c:pt idx="39">
                  <c:v>0.2035719947736</c:v>
                </c:pt>
                <c:pt idx="40">
                  <c:v>0.18986296001514236</c:v>
                </c:pt>
                <c:pt idx="41">
                  <c:v>0.1768614417264939</c:v>
                </c:pt>
              </c:numCache>
            </c:numRef>
          </c:val>
        </c:ser>
        <c:ser>
          <c:idx val="2"/>
          <c:order val="2"/>
          <c:tx>
            <c:strRef>
              <c:f>Sheet1!$D$1</c:f>
              <c:strCache>
                <c:ptCount val="1"/>
                <c:pt idx="0">
                  <c:v>Widowed</c:v>
                </c:pt>
              </c:strCache>
            </c:strRef>
          </c:tx>
          <c:spPr>
            <a:ln>
              <a:solidFill>
                <a:srgbClr val="82CEC1"/>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Sheet1!$D$2:$D$43</c:f>
              <c:numCache>
                <c:formatCode>General</c:formatCode>
                <c:ptCount val="42"/>
                <c:pt idx="0">
                  <c:v>1</c:v>
                </c:pt>
                <c:pt idx="1">
                  <c:v>0.99361558406658701</c:v>
                </c:pt>
                <c:pt idx="2">
                  <c:v>0.98016385994006006</c:v>
                </c:pt>
                <c:pt idx="3">
                  <c:v>0.96171081918212065</c:v>
                </c:pt>
                <c:pt idx="4">
                  <c:v>0.93924928403303665</c:v>
                </c:pt>
                <c:pt idx="5">
                  <c:v>0.91349548813188763</c:v>
                </c:pt>
                <c:pt idx="6">
                  <c:v>0.88503499624509763</c:v>
                </c:pt>
                <c:pt idx="7">
                  <c:v>0.85437480637233565</c:v>
                </c:pt>
                <c:pt idx="8">
                  <c:v>0.82196654682715431</c:v>
                </c:pt>
                <c:pt idx="9">
                  <c:v>0.78821811356141402</c:v>
                </c:pt>
                <c:pt idx="10">
                  <c:v>0.75349998662257511</c:v>
                </c:pt>
                <c:pt idx="11">
                  <c:v>0.71814889623063594</c:v>
                </c:pt>
                <c:pt idx="12">
                  <c:v>0.68247012029628451</c:v>
                </c:pt>
                <c:pt idx="13">
                  <c:v>0.64673907842815737</c:v>
                </c:pt>
                <c:pt idx="14">
                  <c:v>0.61120258531922755</c:v>
                </c:pt>
                <c:pt idx="15">
                  <c:v>0.57607996673503403</c:v>
                </c:pt>
                <c:pt idx="16">
                  <c:v>0.54156415180140582</c:v>
                </c:pt>
                <c:pt idx="17">
                  <c:v>0.50782280274644398</c:v>
                </c:pt>
                <c:pt idx="18">
                  <c:v>0.47499951137638802</c:v>
                </c:pt>
                <c:pt idx="19">
                  <c:v>0.44321507184186432</c:v>
                </c:pt>
                <c:pt idx="20">
                  <c:v>0.41256882699385838</c:v>
                </c:pt>
                <c:pt idx="21">
                  <c:v>0.38314007813886303</c:v>
                </c:pt>
                <c:pt idx="22">
                  <c:v>0.35498954365424762</c:v>
                </c:pt>
                <c:pt idx="23">
                  <c:v>0.32816084969902026</c:v>
                </c:pt>
                <c:pt idx="24">
                  <c:v>0.30268203548706396</c:v>
                </c:pt>
                <c:pt idx="25">
                  <c:v>0.27856705582915608</c:v>
                </c:pt>
                <c:pt idx="26">
                  <c:v>0.25581726458163501</c:v>
                </c:pt>
                <c:pt idx="27">
                  <c:v>0.23442286403543536</c:v>
                </c:pt>
                <c:pt idx="28">
                  <c:v>0.21436430697107839</c:v>
                </c:pt>
                <c:pt idx="29">
                  <c:v>0.19561363996589601</c:v>
                </c:pt>
                <c:pt idx="30">
                  <c:v>0.178135778472711</c:v>
                </c:pt>
                <c:pt idx="31">
                  <c:v>0.161889706120248</c:v>
                </c:pt>
                <c:pt idx="32">
                  <c:v>0.14682959255873801</c:v>
                </c:pt>
                <c:pt idx="33">
                  <c:v>0.13290582594736239</c:v>
                </c:pt>
                <c:pt idx="34">
                  <c:v>0.12006595782308024</c:v>
                </c:pt>
                <c:pt idx="35">
                  <c:v>0.10825555958206109</c:v>
                </c:pt>
                <c:pt idx="36">
                  <c:v>9.7418991132369501E-2</c:v>
                </c:pt>
                <c:pt idx="37">
                  <c:v>8.7500083433370943E-2</c:v>
                </c:pt>
                <c:pt idx="38">
                  <c:v>7.8442737622333822E-2</c:v>
                </c:pt>
                <c:pt idx="39">
                  <c:v>7.0191444245230522E-2</c:v>
                </c:pt>
                <c:pt idx="40">
                  <c:v>6.269172676347623E-2</c:v>
                </c:pt>
                <c:pt idx="41">
                  <c:v>5.5890514010695475E-2</c:v>
                </c:pt>
              </c:numCache>
            </c:numRef>
          </c:val>
        </c:ser>
        <c:ser>
          <c:idx val="3"/>
          <c:order val="3"/>
          <c:tx>
            <c:strRef>
              <c:f>Sheet1!$E$1</c:f>
              <c:strCache>
                <c:ptCount val="1"/>
                <c:pt idx="0">
                  <c:v>Divorced or separated</c:v>
                </c:pt>
              </c:strCache>
            </c:strRef>
          </c:tx>
          <c:spPr>
            <a:ln>
              <a:solidFill>
                <a:srgbClr val="F26649"/>
              </a:solidFill>
              <a:prstDash val="solid"/>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Sheet1!$E$2:$E$43</c:f>
              <c:numCache>
                <c:formatCode>General</c:formatCode>
                <c:ptCount val="42"/>
                <c:pt idx="0">
                  <c:v>1</c:v>
                </c:pt>
                <c:pt idx="1">
                  <c:v>0.99645997736036751</c:v>
                </c:pt>
                <c:pt idx="2">
                  <c:v>0.98803421366390065</c:v>
                </c:pt>
                <c:pt idx="3">
                  <c:v>0.97569447523613306</c:v>
                </c:pt>
                <c:pt idx="4">
                  <c:v>0.95996071415337492</c:v>
                </c:pt>
                <c:pt idx="5">
                  <c:v>0.94123526417293657</c:v>
                </c:pt>
                <c:pt idx="6">
                  <c:v>0.91986855199885698</c:v>
                </c:pt>
                <c:pt idx="7">
                  <c:v>0.89618257913946031</c:v>
                </c:pt>
                <c:pt idx="8">
                  <c:v>0.8704808889862945</c:v>
                </c:pt>
                <c:pt idx="9">
                  <c:v>0.84305296922155148</c:v>
                </c:pt>
                <c:pt idx="10">
                  <c:v>0.81417603301060604</c:v>
                </c:pt>
                <c:pt idx="11">
                  <c:v>0.78411547657043756</c:v>
                </c:pt>
                <c:pt idx="12">
                  <c:v>0.75312465779969118</c:v>
                </c:pt>
                <c:pt idx="13">
                  <c:v>0.72144434518385503</c:v>
                </c:pt>
                <c:pt idx="14">
                  <c:v>0.68930203829169601</c:v>
                </c:pt>
                <c:pt idx="15">
                  <c:v>0.65691128081388206</c:v>
                </c:pt>
                <c:pt idx="16">
                  <c:v>0.62447104026750544</c:v>
                </c:pt>
                <c:pt idx="17">
                  <c:v>0.59216519950140956</c:v>
                </c:pt>
                <c:pt idx="18">
                  <c:v>0.56016218623034331</c:v>
                </c:pt>
                <c:pt idx="19">
                  <c:v>0.52861475394862401</c:v>
                </c:pt>
                <c:pt idx="20">
                  <c:v>0.49765991850481572</c:v>
                </c:pt>
                <c:pt idx="21">
                  <c:v>0.46741904808728602</c:v>
                </c:pt>
                <c:pt idx="22">
                  <c:v>0.43799809961909997</c:v>
                </c:pt>
                <c:pt idx="23">
                  <c:v>0.40948799111944917</c:v>
                </c:pt>
                <c:pt idx="24">
                  <c:v>0.38196509715220545</c:v>
                </c:pt>
                <c:pt idx="25">
                  <c:v>0.35549185284187701</c:v>
                </c:pt>
                <c:pt idx="26">
                  <c:v>0.33011745094328532</c:v>
                </c:pt>
                <c:pt idx="27">
                  <c:v>0.30587861598937116</c:v>
                </c:pt>
                <c:pt idx="28">
                  <c:v>0.28280043952016731</c:v>
                </c:pt>
                <c:pt idx="29">
                  <c:v>0.26089726073821401</c:v>
                </c:pt>
                <c:pt idx="30">
                  <c:v>0.24017357757486987</c:v>
                </c:pt>
                <c:pt idx="31">
                  <c:v>0.22062497402902387</c:v>
                </c:pt>
                <c:pt idx="32">
                  <c:v>0.20223905070108836</c:v>
                </c:pt>
                <c:pt idx="33">
                  <c:v>0.18499634664305345</c:v>
                </c:pt>
                <c:pt idx="34">
                  <c:v>0.16887124193612121</c:v>
                </c:pt>
                <c:pt idx="35">
                  <c:v>0.15383283175233775</c:v>
                </c:pt>
                <c:pt idx="36">
                  <c:v>0.13984576402103704</c:v>
                </c:pt>
                <c:pt idx="37">
                  <c:v>0.12687103417489901</c:v>
                </c:pt>
                <c:pt idx="38">
                  <c:v>0.11486673176801235</c:v>
                </c:pt>
                <c:pt idx="39">
                  <c:v>0.10378873501808512</c:v>
                </c:pt>
                <c:pt idx="40">
                  <c:v>9.3591350509235727E-2</c:v>
                </c:pt>
                <c:pt idx="41">
                  <c:v>8.4227896386974144E-2</c:v>
                </c:pt>
              </c:numCache>
            </c:numRef>
          </c:val>
        </c:ser>
        <c:marker val="1"/>
        <c:axId val="59024512"/>
        <c:axId val="59026432"/>
      </c:lineChart>
      <c:catAx>
        <c:axId val="59024512"/>
        <c:scaling>
          <c:orientation val="minMax"/>
        </c:scaling>
        <c:axPos val="b"/>
        <c:title>
          <c:tx>
            <c:rich>
              <a:bodyPr/>
              <a:lstStyle/>
              <a:p>
                <a:pPr>
                  <a:defRPr/>
                </a:pPr>
                <a:r>
                  <a:rPr lang="en-GB"/>
                  <a:t>Age</a:t>
                </a:r>
              </a:p>
            </c:rich>
          </c:tx>
          <c:layout/>
        </c:title>
        <c:numFmt formatCode="General" sourceLinked="1"/>
        <c:tickLblPos val="nextTo"/>
        <c:crossAx val="59026432"/>
        <c:crosses val="autoZero"/>
        <c:auto val="1"/>
        <c:lblAlgn val="ctr"/>
        <c:lblOffset val="100"/>
        <c:tickLblSkip val="5"/>
        <c:tickMarkSkip val="5"/>
      </c:catAx>
      <c:valAx>
        <c:axId val="59026432"/>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9024512"/>
        <c:crosses val="autoZero"/>
        <c:crossBetween val="between"/>
      </c:valAx>
    </c:plotArea>
    <c:legend>
      <c:legendPos val="r"/>
      <c:layout>
        <c:manualLayout>
          <c:xMode val="edge"/>
          <c:yMode val="edge"/>
          <c:x val="0.15434636829177445"/>
          <c:y val="0.49300405631114302"/>
          <c:w val="0.35529276562963796"/>
          <c:h val="0.32035227001583638"/>
        </c:manualLayout>
      </c:layout>
      <c:spPr>
        <a:solidFill>
          <a:prstClr val="white"/>
        </a:solidFill>
      </c:spPr>
    </c:legend>
    <c:plotVisOnly val="1"/>
    <c:dispBlanksAs val="gap"/>
  </c:chart>
  <c:txPr>
    <a:bodyPr/>
    <a:lstStyle/>
    <a:p>
      <a:pPr>
        <a:defRPr sz="16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a:pPr>
            <a:r>
              <a:rPr lang="en-GB" sz="1600" dirty="0"/>
              <a:t>Survival </a:t>
            </a:r>
            <a:r>
              <a:rPr lang="en-GB" sz="1600" dirty="0" smtClean="0"/>
              <a:t>curves by martial</a:t>
            </a:r>
            <a:r>
              <a:rPr lang="en-GB" sz="1600" baseline="0" dirty="0" smtClean="0"/>
              <a:t> status</a:t>
            </a:r>
            <a:r>
              <a:rPr lang="en-GB" sz="1600" dirty="0" smtClean="0"/>
              <a:t> </a:t>
            </a:r>
            <a:r>
              <a:rPr lang="en-GB" sz="1600" dirty="0"/>
              <a:t>for </a:t>
            </a:r>
            <a:r>
              <a:rPr lang="en-GB" sz="1600" dirty="0" smtClean="0"/>
              <a:t>women born </a:t>
            </a:r>
            <a:r>
              <a:rPr lang="en-GB" sz="1600" dirty="0"/>
              <a:t>1945-59</a:t>
            </a:r>
          </a:p>
        </c:rich>
      </c:tx>
      <c:layout/>
    </c:title>
    <c:plotArea>
      <c:layout>
        <c:manualLayout>
          <c:layoutTarget val="inner"/>
          <c:xMode val="edge"/>
          <c:yMode val="edge"/>
          <c:x val="0.14375073404517336"/>
          <c:y val="0.102637686818073"/>
          <c:w val="0.84073271915589665"/>
          <c:h val="0.71786750829699997"/>
        </c:manualLayout>
      </c:layout>
      <c:lineChart>
        <c:grouping val="standard"/>
        <c:ser>
          <c:idx val="0"/>
          <c:order val="0"/>
          <c:tx>
            <c:strRef>
              <c:f>Sheet1!$B$1</c:f>
              <c:strCache>
                <c:ptCount val="1"/>
                <c:pt idx="0">
                  <c:v>Married or cohabiting</c:v>
                </c:pt>
              </c:strCache>
            </c:strRef>
          </c:tx>
          <c:spPr>
            <a:ln>
              <a:solidFill>
                <a:schemeClr val="accent4"/>
              </a:solidFill>
              <a:prstDash val="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0">
                  <c:v>1</c:v>
                </c:pt>
                <c:pt idx="1">
                  <c:v>0.99853962809450203</c:v>
                </c:pt>
                <c:pt idx="2">
                  <c:v>0.99463854324913403</c:v>
                </c:pt>
                <c:pt idx="3">
                  <c:v>0.98854892657388194</c:v>
                </c:pt>
                <c:pt idx="4">
                  <c:v>0.98041915295320958</c:v>
                </c:pt>
                <c:pt idx="5">
                  <c:v>0.97037157224219706</c:v>
                </c:pt>
                <c:pt idx="6">
                  <c:v>0.95851926158841505</c:v>
                </c:pt>
                <c:pt idx="7">
                  <c:v>0.94497227626534763</c:v>
                </c:pt>
                <c:pt idx="8">
                  <c:v>0.92984036606678344</c:v>
                </c:pt>
                <c:pt idx="9">
                  <c:v>0.91323415820751397</c:v>
                </c:pt>
                <c:pt idx="10">
                  <c:v>0.89526556882042108</c:v>
                </c:pt>
                <c:pt idx="11">
                  <c:v>0.87604778805753503</c:v>
                </c:pt>
                <c:pt idx="12">
                  <c:v>0.85569501544276694</c:v>
                </c:pt>
                <c:pt idx="13">
                  <c:v>0.83432204502590457</c:v>
                </c:pt>
                <c:pt idx="14">
                  <c:v>0.81204376104656351</c:v>
                </c:pt>
                <c:pt idx="15">
                  <c:v>0.78897458367697204</c:v>
                </c:pt>
                <c:pt idx="16">
                  <c:v>0.76522789211260256</c:v>
                </c:pt>
                <c:pt idx="17">
                  <c:v>0.74091544467180492</c:v>
                </c:pt>
                <c:pt idx="18">
                  <c:v>0.71614681057643492</c:v>
                </c:pt>
                <c:pt idx="19">
                  <c:v>0.69102882462158788</c:v>
                </c:pt>
                <c:pt idx="20">
                  <c:v>0.66566507340182224</c:v>
                </c:pt>
                <c:pt idx="21">
                  <c:v>0.64015541980041069</c:v>
                </c:pt>
                <c:pt idx="22">
                  <c:v>0.61459557086577665</c:v>
                </c:pt>
                <c:pt idx="23">
                  <c:v>0.58907669287519993</c:v>
                </c:pt>
                <c:pt idx="24">
                  <c:v>0.56368507624683606</c:v>
                </c:pt>
                <c:pt idx="25">
                  <c:v>0.53850185196251499</c:v>
                </c:pt>
                <c:pt idx="26">
                  <c:v>0.51360276027839902</c:v>
                </c:pt>
                <c:pt idx="27">
                  <c:v>0.48905797171142285</c:v>
                </c:pt>
                <c:pt idx="28">
                  <c:v>0.46493195958671679</c:v>
                </c:pt>
                <c:pt idx="29">
                  <c:v>0.44128342280831279</c:v>
                </c:pt>
                <c:pt idx="30">
                  <c:v>0.41816525696870799</c:v>
                </c:pt>
                <c:pt idx="31">
                  <c:v>0.39562457143956586</c:v>
                </c:pt>
                <c:pt idx="32">
                  <c:v>0.37370274968381878</c:v>
                </c:pt>
                <c:pt idx="33">
                  <c:v>0.35243554969680402</c:v>
                </c:pt>
                <c:pt idx="34">
                  <c:v>0.33185324121846527</c:v>
                </c:pt>
                <c:pt idx="35">
                  <c:v>0.31198077615788117</c:v>
                </c:pt>
                <c:pt idx="36">
                  <c:v>0.29283798853228232</c:v>
                </c:pt>
                <c:pt idx="37">
                  <c:v>0.27443982014205132</c:v>
                </c:pt>
                <c:pt idx="38">
                  <c:v>0.25679656817723701</c:v>
                </c:pt>
                <c:pt idx="39">
                  <c:v>0.23991415097574145</c:v>
                </c:pt>
                <c:pt idx="40">
                  <c:v>0.22379438822387301</c:v>
                </c:pt>
                <c:pt idx="41">
                  <c:v>0.20843529200193675</c:v>
                </c:pt>
              </c:numCache>
            </c:numRef>
          </c:val>
        </c:ser>
        <c:ser>
          <c:idx val="1"/>
          <c:order val="1"/>
          <c:tx>
            <c:strRef>
              <c:f>Sheet1!$C$1</c:f>
              <c:strCache>
                <c:ptCount val="1"/>
                <c:pt idx="0">
                  <c:v>Never married</c:v>
                </c:pt>
              </c:strCache>
            </c:strRef>
          </c:tx>
          <c:spPr>
            <a:ln>
              <a:solidFill>
                <a:schemeClr val="accent1"/>
              </a:solidFill>
              <a:prstDash val="solid"/>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1</c:v>
                </c:pt>
                <c:pt idx="1">
                  <c:v>0.99730818647536756</c:v>
                </c:pt>
                <c:pt idx="2">
                  <c:v>0.9912203953672668</c:v>
                </c:pt>
                <c:pt idx="3">
                  <c:v>0.9825145082589668</c:v>
                </c:pt>
                <c:pt idx="4">
                  <c:v>0.97156212918192675</c:v>
                </c:pt>
                <c:pt idx="5">
                  <c:v>0.95862681311817832</c:v>
                </c:pt>
                <c:pt idx="6">
                  <c:v>0.943922397704405</c:v>
                </c:pt>
                <c:pt idx="7">
                  <c:v>0.92763476527291355</c:v>
                </c:pt>
                <c:pt idx="8">
                  <c:v>0.90993196814976596</c:v>
                </c:pt>
                <c:pt idx="9">
                  <c:v>0.89096952887085956</c:v>
                </c:pt>
                <c:pt idx="10">
                  <c:v>0.87089341020637312</c:v>
                </c:pt>
                <c:pt idx="11">
                  <c:v>0.84984174289200365</c:v>
                </c:pt>
                <c:pt idx="12">
                  <c:v>0.8279458453668348</c:v>
                </c:pt>
                <c:pt idx="13">
                  <c:v>0.80533082183410798</c:v>
                </c:pt>
                <c:pt idx="14">
                  <c:v>0.78211590264973663</c:v>
                </c:pt>
                <c:pt idx="15">
                  <c:v>0.75841462600718657</c:v>
                </c:pt>
                <c:pt idx="16">
                  <c:v>0.73433492313608761</c:v>
                </c:pt>
                <c:pt idx="17">
                  <c:v>0.70997914738231105</c:v>
                </c:pt>
                <c:pt idx="18">
                  <c:v>0.68544407397261398</c:v>
                </c:pt>
                <c:pt idx="19">
                  <c:v>0.66082088852353027</c:v>
                </c:pt>
                <c:pt idx="20">
                  <c:v>0.63619517652995006</c:v>
                </c:pt>
                <c:pt idx="21">
                  <c:v>0.61164692207599392</c:v>
                </c:pt>
                <c:pt idx="22">
                  <c:v>0.58725052120365806</c:v>
                </c:pt>
                <c:pt idx="23">
                  <c:v>0.56307481335926768</c:v>
                </c:pt>
                <c:pt idx="24">
                  <c:v>0.53918313286472697</c:v>
                </c:pt>
                <c:pt idx="25">
                  <c:v>0.51563338127038449</c:v>
                </c:pt>
                <c:pt idx="26">
                  <c:v>0.49247812063185503</c:v>
                </c:pt>
                <c:pt idx="27">
                  <c:v>0.46976468714364444</c:v>
                </c:pt>
                <c:pt idx="28">
                  <c:v>0.44753532410720293</c:v>
                </c:pt>
                <c:pt idx="29">
                  <c:v>0.42582733287545926</c:v>
                </c:pt>
                <c:pt idx="30">
                  <c:v>0.40467324017430201</c:v>
                </c:pt>
                <c:pt idx="31">
                  <c:v>0.38410098003498838</c:v>
                </c:pt>
                <c:pt idx="32">
                  <c:v>0.36413408846559275</c:v>
                </c:pt>
                <c:pt idx="33">
                  <c:v>0.34479190893358275</c:v>
                </c:pt>
                <c:pt idx="34">
                  <c:v>0.32608980671598803</c:v>
                </c:pt>
                <c:pt idx="35">
                  <c:v>0.30803939019183302</c:v>
                </c:pt>
                <c:pt idx="36">
                  <c:v>0.29064873719697731</c:v>
                </c:pt>
                <c:pt idx="37">
                  <c:v>0.27392262462948397</c:v>
                </c:pt>
                <c:pt idx="38">
                  <c:v>0.25786275957981503</c:v>
                </c:pt>
                <c:pt idx="39">
                  <c:v>0.24246801036045351</c:v>
                </c:pt>
                <c:pt idx="40">
                  <c:v>0.22773463592102139</c:v>
                </c:pt>
                <c:pt idx="41">
                  <c:v>0.21365651225444787</c:v>
                </c:pt>
              </c:numCache>
            </c:numRef>
          </c:val>
        </c:ser>
        <c:ser>
          <c:idx val="2"/>
          <c:order val="2"/>
          <c:tx>
            <c:strRef>
              <c:f>Sheet1!$D$1</c:f>
              <c:strCache>
                <c:ptCount val="1"/>
                <c:pt idx="0">
                  <c:v>Widowed</c:v>
                </c:pt>
              </c:strCache>
            </c:strRef>
          </c:tx>
          <c:spPr>
            <a:ln>
              <a:solidFill>
                <a:srgbClr val="82CEC1"/>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Sheet1!$D$2:$D$43</c:f>
              <c:numCache>
                <c:formatCode>General</c:formatCode>
                <c:ptCount val="42"/>
                <c:pt idx="0">
                  <c:v>1</c:v>
                </c:pt>
                <c:pt idx="1">
                  <c:v>0.99405726549836859</c:v>
                </c:pt>
                <c:pt idx="2">
                  <c:v>0.98244274317090807</c:v>
                </c:pt>
                <c:pt idx="3">
                  <c:v>0.96705864225132165</c:v>
                </c:pt>
                <c:pt idx="4">
                  <c:v>0.94872162230484225</c:v>
                </c:pt>
                <c:pt idx="5">
                  <c:v>0.927978466278505</c:v>
                </c:pt>
                <c:pt idx="6">
                  <c:v>0.90525072469229251</c:v>
                </c:pt>
                <c:pt idx="7">
                  <c:v>0.88088710118553959</c:v>
                </c:pt>
                <c:pt idx="8">
                  <c:v>0.85518766162839865</c:v>
                </c:pt>
                <c:pt idx="9">
                  <c:v>0.82841669751078661</c:v>
                </c:pt>
                <c:pt idx="10">
                  <c:v>0.80081023650353311</c:v>
                </c:pt>
                <c:pt idx="11">
                  <c:v>0.77258075282750605</c:v>
                </c:pt>
                <c:pt idx="12">
                  <c:v>0.74392030429613865</c:v>
                </c:pt>
                <c:pt idx="13">
                  <c:v>0.71500273932945502</c:v>
                </c:pt>
                <c:pt idx="14">
                  <c:v>0.68598533389619964</c:v>
                </c:pt>
                <c:pt idx="15">
                  <c:v>0.65701006994577105</c:v>
                </c:pt>
                <c:pt idx="16">
                  <c:v>0.628204684347905</c:v>
                </c:pt>
                <c:pt idx="17">
                  <c:v>0.59968356914697207</c:v>
                </c:pt>
                <c:pt idx="18">
                  <c:v>0.57154857463429865</c:v>
                </c:pt>
                <c:pt idx="19">
                  <c:v>0.54388974834238302</c:v>
                </c:pt>
                <c:pt idx="20">
                  <c:v>0.51678603120744149</c:v>
                </c:pt>
                <c:pt idx="21">
                  <c:v>0.49030592435015596</c:v>
                </c:pt>
                <c:pt idx="22">
                  <c:v>0.46450813472542601</c:v>
                </c:pt>
                <c:pt idx="23">
                  <c:v>0.43944220439719084</c:v>
                </c:pt>
                <c:pt idx="24">
                  <c:v>0.41514912584346408</c:v>
                </c:pt>
                <c:pt idx="25">
                  <c:v>0.39166194412824884</c:v>
                </c:pt>
                <c:pt idx="26">
                  <c:v>0.36900634575157032</c:v>
                </c:pt>
                <c:pt idx="27">
                  <c:v>0.34720123334555802</c:v>
                </c:pt>
                <c:pt idx="28">
                  <c:v>0.32625928501137402</c:v>
                </c:pt>
                <c:pt idx="29">
                  <c:v>0.30618749691103031</c:v>
                </c:pt>
                <c:pt idx="30">
                  <c:v>0.28698770768342396</c:v>
                </c:pt>
                <c:pt idx="31">
                  <c:v>0.26865710330484527</c:v>
                </c:pt>
                <c:pt idx="32">
                  <c:v>0.25118870113080927</c:v>
                </c:pt>
                <c:pt idx="33">
                  <c:v>0.234571812016203</c:v>
                </c:pt>
                <c:pt idx="34">
                  <c:v>0.21879247959777681</c:v>
                </c:pt>
                <c:pt idx="35">
                  <c:v>0.20383389602446239</c:v>
                </c:pt>
                <c:pt idx="36">
                  <c:v>0.18967679362758788</c:v>
                </c:pt>
                <c:pt idx="37">
                  <c:v>0.17629981222747151</c:v>
                </c:pt>
                <c:pt idx="38">
                  <c:v>0.16367984197025487</c:v>
                </c:pt>
                <c:pt idx="39">
                  <c:v>0.1517923417750939</c:v>
                </c:pt>
                <c:pt idx="40">
                  <c:v>0.14061163364436804</c:v>
                </c:pt>
                <c:pt idx="41">
                  <c:v>0.13011117324673188</c:v>
                </c:pt>
              </c:numCache>
            </c:numRef>
          </c:val>
        </c:ser>
        <c:ser>
          <c:idx val="3"/>
          <c:order val="3"/>
          <c:tx>
            <c:strRef>
              <c:f>Sheet1!$E$1</c:f>
              <c:strCache>
                <c:ptCount val="1"/>
                <c:pt idx="0">
                  <c:v>Divorced or separated</c:v>
                </c:pt>
              </c:strCache>
            </c:strRef>
          </c:tx>
          <c:spPr>
            <a:ln>
              <a:solidFill>
                <a:srgbClr val="F26649"/>
              </a:solidFill>
              <a:prstDash val="solid"/>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Sheet1!$E$2:$E$43</c:f>
              <c:numCache>
                <c:formatCode>General</c:formatCode>
                <c:ptCount val="42"/>
                <c:pt idx="0">
                  <c:v>1</c:v>
                </c:pt>
                <c:pt idx="1">
                  <c:v>0.99628379425480551</c:v>
                </c:pt>
                <c:pt idx="2">
                  <c:v>0.98829561627027518</c:v>
                </c:pt>
                <c:pt idx="3">
                  <c:v>0.97717677876733056</c:v>
                </c:pt>
                <c:pt idx="4">
                  <c:v>0.96345416718265031</c:v>
                </c:pt>
                <c:pt idx="5">
                  <c:v>0.94749499876010501</c:v>
                </c:pt>
                <c:pt idx="6">
                  <c:v>0.92959262496215456</c:v>
                </c:pt>
                <c:pt idx="7">
                  <c:v>0.90999812004528902</c:v>
                </c:pt>
                <c:pt idx="8">
                  <c:v>0.88893488835391699</c:v>
                </c:pt>
                <c:pt idx="9">
                  <c:v>0.86660631635649477</c:v>
                </c:pt>
                <c:pt idx="10">
                  <c:v>0.84320010309899562</c:v>
                </c:pt>
                <c:pt idx="11">
                  <c:v>0.81889083943898588</c:v>
                </c:pt>
                <c:pt idx="12">
                  <c:v>0.79384160079917465</c:v>
                </c:pt>
                <c:pt idx="13">
                  <c:v>0.76820495961023805</c:v>
                </c:pt>
                <c:pt idx="14">
                  <c:v>0.74212364774813844</c:v>
                </c:pt>
                <c:pt idx="15">
                  <c:v>0.71573100624619124</c:v>
                </c:pt>
                <c:pt idx="16">
                  <c:v>0.6891513072669635</c:v>
                </c:pt>
                <c:pt idx="17">
                  <c:v>0.66250000240504492</c:v>
                </c:pt>
                <c:pt idx="18">
                  <c:v>0.63588393232930318</c:v>
                </c:pt>
                <c:pt idx="19">
                  <c:v>0.60940152059184705</c:v>
                </c:pt>
                <c:pt idx="20">
                  <c:v>0.58314296640803198</c:v>
                </c:pt>
                <c:pt idx="21">
                  <c:v>0.55719044579428301</c:v>
                </c:pt>
                <c:pt idx="22">
                  <c:v>0.53161832671772558</c:v>
                </c:pt>
                <c:pt idx="23">
                  <c:v>0.50649340130091358</c:v>
                </c:pt>
                <c:pt idx="24">
                  <c:v>0.48187513628195172</c:v>
                </c:pt>
                <c:pt idx="25">
                  <c:v>0.45781594162555972</c:v>
                </c:pt>
                <c:pt idx="26">
                  <c:v>0.43436145626168932</c:v>
                </c:pt>
                <c:pt idx="27">
                  <c:v>0.41155084929174884</c:v>
                </c:pt>
                <c:pt idx="28">
                  <c:v>0.38941713457597832</c:v>
                </c:pt>
                <c:pt idx="29">
                  <c:v>0.36798749634761968</c:v>
                </c:pt>
                <c:pt idx="30">
                  <c:v>0.34728362335269503</c:v>
                </c:pt>
                <c:pt idx="31">
                  <c:v>0.32732204896050926</c:v>
                </c:pt>
                <c:pt idx="32">
                  <c:v>0.30811449470784463</c:v>
                </c:pt>
                <c:pt idx="33">
                  <c:v>0.28966821481302402</c:v>
                </c:pt>
                <c:pt idx="34">
                  <c:v>0.27198633931106403</c:v>
                </c:pt>
                <c:pt idx="35">
                  <c:v>0.25506821360767784</c:v>
                </c:pt>
                <c:pt idx="36">
                  <c:v>0.23890973241935351</c:v>
                </c:pt>
                <c:pt idx="37">
                  <c:v>0.22350366625183188</c:v>
                </c:pt>
                <c:pt idx="38">
                  <c:v>0.20883997876442045</c:v>
                </c:pt>
                <c:pt idx="39">
                  <c:v>0.19490613356766881</c:v>
                </c:pt>
                <c:pt idx="40">
                  <c:v>0.18168738920297439</c:v>
                </c:pt>
                <c:pt idx="41">
                  <c:v>0.16916708125136545</c:v>
                </c:pt>
              </c:numCache>
            </c:numRef>
          </c:val>
        </c:ser>
        <c:marker val="1"/>
        <c:axId val="59069184"/>
        <c:axId val="59071104"/>
      </c:lineChart>
      <c:catAx>
        <c:axId val="59069184"/>
        <c:scaling>
          <c:orientation val="minMax"/>
        </c:scaling>
        <c:axPos val="b"/>
        <c:title>
          <c:tx>
            <c:rich>
              <a:bodyPr/>
              <a:lstStyle/>
              <a:p>
                <a:pPr>
                  <a:defRPr/>
                </a:pPr>
                <a:r>
                  <a:rPr lang="en-GB"/>
                  <a:t>Age</a:t>
                </a:r>
              </a:p>
            </c:rich>
          </c:tx>
          <c:layout/>
        </c:title>
        <c:numFmt formatCode="General" sourceLinked="1"/>
        <c:tickLblPos val="nextTo"/>
        <c:crossAx val="59071104"/>
        <c:crosses val="autoZero"/>
        <c:auto val="1"/>
        <c:lblAlgn val="ctr"/>
        <c:lblOffset val="100"/>
        <c:tickLblSkip val="5"/>
        <c:tickMarkSkip val="5"/>
      </c:catAx>
      <c:valAx>
        <c:axId val="59071104"/>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9069184"/>
        <c:crosses val="autoZero"/>
        <c:crossBetween val="between"/>
      </c:valAx>
    </c:plotArea>
    <c:legend>
      <c:legendPos val="r"/>
      <c:layout>
        <c:manualLayout>
          <c:xMode val="edge"/>
          <c:yMode val="edge"/>
          <c:x val="0.15434636829177445"/>
          <c:y val="0.49300405631114302"/>
          <c:w val="0.35529276562963796"/>
          <c:h val="0.32035227001583638"/>
        </c:manualLayout>
      </c:layout>
      <c:spPr>
        <a:solidFill>
          <a:prstClr val="white"/>
        </a:solidFill>
      </c:spPr>
    </c:legend>
    <c:plotVisOnly val="1"/>
    <c:dispBlanksAs val="gap"/>
  </c:chart>
  <c:txPr>
    <a:bodyPr/>
    <a:lstStyle/>
    <a:p>
      <a:pPr>
        <a:defRPr sz="16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a:pPr>
            <a:r>
              <a:rPr lang="en-GB" sz="1600" dirty="0"/>
              <a:t>Survival </a:t>
            </a:r>
            <a:r>
              <a:rPr lang="en-GB" sz="1600" dirty="0" smtClean="0"/>
              <a:t>curves by education level </a:t>
            </a:r>
            <a:r>
              <a:rPr lang="en-GB" sz="1600" dirty="0"/>
              <a:t>for </a:t>
            </a:r>
            <a:r>
              <a:rPr lang="en-GB" sz="1600" dirty="0" smtClean="0"/>
              <a:t>men born </a:t>
            </a:r>
            <a:r>
              <a:rPr lang="en-GB" sz="1600" dirty="0"/>
              <a:t>1945-59</a:t>
            </a:r>
          </a:p>
        </c:rich>
      </c:tx>
      <c:layout/>
    </c:title>
    <c:plotArea>
      <c:layout>
        <c:manualLayout>
          <c:layoutTarget val="inner"/>
          <c:xMode val="edge"/>
          <c:yMode val="edge"/>
          <c:x val="0.14375073404517336"/>
          <c:y val="0.102637686818073"/>
          <c:w val="0.84073271915589665"/>
          <c:h val="0.71786750829699997"/>
        </c:manualLayout>
      </c:layout>
      <c:lineChart>
        <c:grouping val="standard"/>
        <c:ser>
          <c:idx val="0"/>
          <c:order val="0"/>
          <c:tx>
            <c:strRef>
              <c:f>Sheet1!$B$1</c:f>
              <c:strCache>
                <c:ptCount val="1"/>
                <c:pt idx="0">
                  <c:v>Compulsory or lower</c:v>
                </c:pt>
              </c:strCache>
            </c:strRef>
          </c:tx>
          <c:spPr>
            <a:ln>
              <a:solidFill>
                <a:srgbClr val="A884BC"/>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0">
                  <c:v>1</c:v>
                </c:pt>
                <c:pt idx="1">
                  <c:v>0.99473080351810894</c:v>
                </c:pt>
                <c:pt idx="2">
                  <c:v>0.98375265418681201</c:v>
                </c:pt>
                <c:pt idx="3">
                  <c:v>0.96874400045734765</c:v>
                </c:pt>
                <c:pt idx="4">
                  <c:v>0.950478260831498</c:v>
                </c:pt>
                <c:pt idx="5">
                  <c:v>0.92949688915612549</c:v>
                </c:pt>
                <c:pt idx="6">
                  <c:v>0.90623311103795745</c:v>
                </c:pt>
                <c:pt idx="7">
                  <c:v>0.88105681916277201</c:v>
                </c:pt>
                <c:pt idx="8">
                  <c:v>0.85429507190196596</c:v>
                </c:pt>
                <c:pt idx="9">
                  <c:v>0.8262427210037625</c:v>
                </c:pt>
                <c:pt idx="10">
                  <c:v>0.79716839455905897</c:v>
                </c:pt>
                <c:pt idx="11">
                  <c:v>0.76731807800929464</c:v>
                </c:pt>
                <c:pt idx="12">
                  <c:v>0.73691737668581192</c:v>
                </c:pt>
                <c:pt idx="13">
                  <c:v>0.70617302943740901</c:v>
                </c:pt>
                <c:pt idx="14">
                  <c:v>0.67527399169619906</c:v>
                </c:pt>
                <c:pt idx="15">
                  <c:v>0.64439227388074805</c:v>
                </c:pt>
                <c:pt idx="16">
                  <c:v>0.61368364684425203</c:v>
                </c:pt>
                <c:pt idx="17">
                  <c:v>0.58328828242914499</c:v>
                </c:pt>
                <c:pt idx="18">
                  <c:v>0.55333137047324199</c:v>
                </c:pt>
                <c:pt idx="19">
                  <c:v>0.52392373673580805</c:v>
                </c:pt>
                <c:pt idx="20">
                  <c:v>0.49516247529684809</c:v>
                </c:pt>
                <c:pt idx="21">
                  <c:v>0.46713160181385238</c:v>
                </c:pt>
                <c:pt idx="22">
                  <c:v>0.43990272928298668</c:v>
                </c:pt>
                <c:pt idx="23">
                  <c:v>0.41353576483835208</c:v>
                </c:pt>
                <c:pt idx="24">
                  <c:v>0.38807962412163732</c:v>
                </c:pt>
                <c:pt idx="25">
                  <c:v>0.36357295852937632</c:v>
                </c:pt>
                <c:pt idx="26">
                  <c:v>0.34004488997138038</c:v>
                </c:pt>
                <c:pt idx="27">
                  <c:v>0.31751574749490497</c:v>
                </c:pt>
                <c:pt idx="28">
                  <c:v>0.29599780013443172</c:v>
                </c:pt>
                <c:pt idx="29">
                  <c:v>0.27549598055567132</c:v>
                </c:pt>
                <c:pt idx="30">
                  <c:v>0.25600859441471602</c:v>
                </c:pt>
                <c:pt idx="31">
                  <c:v>0.23752801080376401</c:v>
                </c:pt>
                <c:pt idx="32">
                  <c:v>0.22004132966870588</c:v>
                </c:pt>
                <c:pt idx="33">
                  <c:v>0.20353102263389</c:v>
                </c:pt>
                <c:pt idx="34">
                  <c:v>0.18797554423460697</c:v>
                </c:pt>
                <c:pt idx="35">
                  <c:v>0.17334991112155301</c:v>
                </c:pt>
                <c:pt idx="36">
                  <c:v>0.15962624735099151</c:v>
                </c:pt>
                <c:pt idx="37">
                  <c:v>0.14677429439967021</c:v>
                </c:pt>
                <c:pt idx="38">
                  <c:v>0.13476188503728148</c:v>
                </c:pt>
                <c:pt idx="39">
                  <c:v>0.12355538064607918</c:v>
                </c:pt>
                <c:pt idx="40">
                  <c:v>0.11312007199353324</c:v>
                </c:pt>
                <c:pt idx="41">
                  <c:v>0.1034205438372722</c:v>
                </c:pt>
              </c:numCache>
            </c:numRef>
          </c:val>
        </c:ser>
        <c:ser>
          <c:idx val="1"/>
          <c:order val="1"/>
          <c:tx>
            <c:strRef>
              <c:f>Sheet1!$C$1</c:f>
              <c:strCache>
                <c:ptCount val="1"/>
                <c:pt idx="0">
                  <c:v>Beyond compulsory</c:v>
                </c:pt>
              </c:strCache>
            </c:strRef>
          </c:tx>
          <c:spPr>
            <a:ln>
              <a:solidFill>
                <a:schemeClr val="tx1"/>
              </a:solidFill>
              <a:prstDash val="sys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1</c:v>
                </c:pt>
                <c:pt idx="1">
                  <c:v>0.99767945930283863</c:v>
                </c:pt>
                <c:pt idx="2">
                  <c:v>0.99196854826531955</c:v>
                </c:pt>
                <c:pt idx="3">
                  <c:v>0.98343978213352701</c:v>
                </c:pt>
                <c:pt idx="4">
                  <c:v>0.97239863113610692</c:v>
                </c:pt>
                <c:pt idx="5">
                  <c:v>0.95907964873889506</c:v>
                </c:pt>
                <c:pt idx="6">
                  <c:v>0.94368654978115307</c:v>
                </c:pt>
                <c:pt idx="7">
                  <c:v>0.92640705456477668</c:v>
                </c:pt>
                <c:pt idx="8">
                  <c:v>0.90741951348555061</c:v>
                </c:pt>
                <c:pt idx="9">
                  <c:v>0.88689607345686605</c:v>
                </c:pt>
                <c:pt idx="10">
                  <c:v>0.86500416221850018</c:v>
                </c:pt>
                <c:pt idx="11">
                  <c:v>0.84190707830253864</c:v>
                </c:pt>
                <c:pt idx="12">
                  <c:v>0.81776408061551065</c:v>
                </c:pt>
                <c:pt idx="13">
                  <c:v>0.79273019312988668</c:v>
                </c:pt>
                <c:pt idx="14">
                  <c:v>0.76695585106793362</c:v>
                </c:pt>
                <c:pt idx="15">
                  <c:v>0.74058646687479501</c:v>
                </c:pt>
                <c:pt idx="16">
                  <c:v>0.71376196657625002</c:v>
                </c:pt>
                <c:pt idx="17">
                  <c:v>0.68661633021694057</c:v>
                </c:pt>
                <c:pt idx="18">
                  <c:v>0.6592771592176675</c:v>
                </c:pt>
                <c:pt idx="19">
                  <c:v>0.63186528617840265</c:v>
                </c:pt>
                <c:pt idx="20">
                  <c:v>0.60449443751446719</c:v>
                </c:pt>
                <c:pt idx="21">
                  <c:v>0.57727095556275998</c:v>
                </c:pt>
                <c:pt idx="22">
                  <c:v>0.55029358396927297</c:v>
                </c:pt>
                <c:pt idx="23">
                  <c:v>0.52365331798666759</c:v>
                </c:pt>
                <c:pt idx="24">
                  <c:v>0.49743331959446896</c:v>
                </c:pt>
                <c:pt idx="25">
                  <c:v>0.47170889599084392</c:v>
                </c:pt>
                <c:pt idx="26">
                  <c:v>0.446547538919214</c:v>
                </c:pt>
                <c:pt idx="27">
                  <c:v>0.42200902143333474</c:v>
                </c:pt>
                <c:pt idx="28">
                  <c:v>0.39814554803480284</c:v>
                </c:pt>
                <c:pt idx="29">
                  <c:v>0.37500195361032901</c:v>
                </c:pt>
                <c:pt idx="30">
                  <c:v>0.35261594623138093</c:v>
                </c:pt>
                <c:pt idx="31">
                  <c:v>0.33101838863899896</c:v>
                </c:pt>
                <c:pt idx="32">
                  <c:v>0.31023361310715208</c:v>
                </c:pt>
                <c:pt idx="33">
                  <c:v>0.29027976434581226</c:v>
                </c:pt>
                <c:pt idx="34">
                  <c:v>0.27116916515800832</c:v>
                </c:pt>
                <c:pt idx="35">
                  <c:v>0.25290869969262103</c:v>
                </c:pt>
                <c:pt idx="36">
                  <c:v>0.23550020932558788</c:v>
                </c:pt>
                <c:pt idx="37">
                  <c:v>0.21894089644694775</c:v>
                </c:pt>
                <c:pt idx="38">
                  <c:v>0.20322373171975697</c:v>
                </c:pt>
                <c:pt idx="39">
                  <c:v>0.18833786070073136</c:v>
                </c:pt>
                <c:pt idx="40">
                  <c:v>0.17426900606253645</c:v>
                </c:pt>
                <c:pt idx="41">
                  <c:v>0.16099986202644545</c:v>
                </c:pt>
              </c:numCache>
            </c:numRef>
          </c:val>
        </c:ser>
        <c:ser>
          <c:idx val="2"/>
          <c:order val="2"/>
          <c:tx>
            <c:strRef>
              <c:f>Sheet1!$D$1</c:f>
              <c:strCache>
                <c:ptCount val="1"/>
                <c:pt idx="0">
                  <c:v>Degree or above</c:v>
                </c:pt>
              </c:strCache>
            </c:strRef>
          </c:tx>
          <c:spPr>
            <a:ln>
              <a:solidFill>
                <a:schemeClr val="accent3"/>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Sheet1!$D$2:$D$43</c:f>
              <c:numCache>
                <c:formatCode>General</c:formatCode>
                <c:ptCount val="42"/>
                <c:pt idx="0">
                  <c:v>1</c:v>
                </c:pt>
                <c:pt idx="1">
                  <c:v>0.99820172000772955</c:v>
                </c:pt>
                <c:pt idx="2">
                  <c:v>0.9933994767262585</c:v>
                </c:pt>
                <c:pt idx="3">
                  <c:v>0.98591065471901296</c:v>
                </c:pt>
                <c:pt idx="4">
                  <c:v>0.97592851574540462</c:v>
                </c:pt>
                <c:pt idx="5">
                  <c:v>0.96361715170435158</c:v>
                </c:pt>
                <c:pt idx="6">
                  <c:v>0.94913155871843502</c:v>
                </c:pt>
                <c:pt idx="7">
                  <c:v>0.93262483596076962</c:v>
                </c:pt>
                <c:pt idx="8">
                  <c:v>0.91425105270017193</c:v>
                </c:pt>
                <c:pt idx="9">
                  <c:v>0.8941662389612498</c:v>
                </c:pt>
                <c:pt idx="10">
                  <c:v>0.87252843815291004</c:v>
                </c:pt>
                <c:pt idx="11">
                  <c:v>0.84949724973343699</c:v>
                </c:pt>
                <c:pt idx="12">
                  <c:v>0.82523308399717299</c:v>
                </c:pt>
                <c:pt idx="13">
                  <c:v>0.79989625653764962</c:v>
                </c:pt>
                <c:pt idx="14">
                  <c:v>0.77364600201980127</c:v>
                </c:pt>
                <c:pt idx="15">
                  <c:v>0.74663946046690444</c:v>
                </c:pt>
                <c:pt idx="16">
                  <c:v>0.71903067353459926</c:v>
                </c:pt>
                <c:pt idx="17">
                  <c:v>0.69096961816512692</c:v>
                </c:pt>
                <c:pt idx="18">
                  <c:v>0.66260129808443524</c:v>
                </c:pt>
                <c:pt idx="19">
                  <c:v>0.63406490851198005</c:v>
                </c:pt>
                <c:pt idx="20">
                  <c:v>0.60549308548661596</c:v>
                </c:pt>
                <c:pt idx="21">
                  <c:v>0.57701124797244696</c:v>
                </c:pt>
                <c:pt idx="22">
                  <c:v>0.54873703816970665</c:v>
                </c:pt>
                <c:pt idx="23">
                  <c:v>0.52077986308593704</c:v>
                </c:pt>
                <c:pt idx="24">
                  <c:v>0.49324053834693793</c:v>
                </c:pt>
                <c:pt idx="25">
                  <c:v>0.46621103340139786</c:v>
                </c:pt>
                <c:pt idx="26">
                  <c:v>0.43977431567308484</c:v>
                </c:pt>
                <c:pt idx="27">
                  <c:v>0.41400428982510784</c:v>
                </c:pt>
                <c:pt idx="28">
                  <c:v>0.38896582711346545</c:v>
                </c:pt>
                <c:pt idx="29">
                  <c:v>0.36471487881459003</c:v>
                </c:pt>
                <c:pt idx="30">
                  <c:v>0.34129866690846472</c:v>
                </c:pt>
                <c:pt idx="31">
                  <c:v>0.31875594457791201</c:v>
                </c:pt>
                <c:pt idx="32">
                  <c:v>0.29711731863847002</c:v>
                </c:pt>
                <c:pt idx="33">
                  <c:v>0.27640562573243532</c:v>
                </c:pt>
                <c:pt idx="34">
                  <c:v>0.25663635399464696</c:v>
                </c:pt>
                <c:pt idx="35">
                  <c:v>0.23781810191416536</c:v>
                </c:pt>
                <c:pt idx="36">
                  <c:v>0.21995306626199551</c:v>
                </c:pt>
                <c:pt idx="37">
                  <c:v>0.20303755121608688</c:v>
                </c:pt>
                <c:pt idx="38">
                  <c:v>0.18706249117604384</c:v>
                </c:pt>
                <c:pt idx="39">
                  <c:v>0.17201398020596445</c:v>
                </c:pt>
                <c:pt idx="40">
                  <c:v>0.15787380155928801</c:v>
                </c:pt>
                <c:pt idx="41">
                  <c:v>0.144619951308951</c:v>
                </c:pt>
              </c:numCache>
            </c:numRef>
          </c:val>
        </c:ser>
        <c:marker val="1"/>
        <c:axId val="59206656"/>
        <c:axId val="59217024"/>
      </c:lineChart>
      <c:catAx>
        <c:axId val="59206656"/>
        <c:scaling>
          <c:orientation val="minMax"/>
        </c:scaling>
        <c:axPos val="b"/>
        <c:title>
          <c:tx>
            <c:rich>
              <a:bodyPr/>
              <a:lstStyle/>
              <a:p>
                <a:pPr>
                  <a:defRPr/>
                </a:pPr>
                <a:r>
                  <a:rPr lang="en-GB"/>
                  <a:t>Age</a:t>
                </a:r>
              </a:p>
            </c:rich>
          </c:tx>
          <c:layout/>
        </c:title>
        <c:numFmt formatCode="General" sourceLinked="1"/>
        <c:tickLblPos val="nextTo"/>
        <c:crossAx val="59217024"/>
        <c:crosses val="autoZero"/>
        <c:auto val="1"/>
        <c:lblAlgn val="ctr"/>
        <c:lblOffset val="100"/>
        <c:tickLblSkip val="5"/>
        <c:tickMarkSkip val="5"/>
      </c:catAx>
      <c:valAx>
        <c:axId val="59217024"/>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9206656"/>
        <c:crosses val="autoZero"/>
        <c:crossBetween val="between"/>
      </c:valAx>
    </c:plotArea>
    <c:legend>
      <c:legendPos val="r"/>
      <c:layout>
        <c:manualLayout>
          <c:xMode val="edge"/>
          <c:yMode val="edge"/>
          <c:x val="0.16236561448263201"/>
          <c:y val="0.47922995162794796"/>
          <c:w val="0.33604657477157884"/>
          <c:h val="0.25699138847313385"/>
        </c:manualLayout>
      </c:layout>
      <c:spPr>
        <a:solidFill>
          <a:prstClr val="white"/>
        </a:solidFill>
      </c:spPr>
    </c:legend>
    <c:plotVisOnly val="1"/>
    <c:dispBlanksAs val="gap"/>
  </c:chart>
  <c:txPr>
    <a:bodyPr/>
    <a:lstStyle/>
    <a:p>
      <a:pPr>
        <a:defRPr sz="16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a:pPr>
            <a:r>
              <a:rPr lang="en-GB" sz="1600" dirty="0"/>
              <a:t>Survival </a:t>
            </a:r>
            <a:r>
              <a:rPr lang="en-GB" sz="1600" dirty="0" smtClean="0"/>
              <a:t>curves by education level </a:t>
            </a:r>
            <a:r>
              <a:rPr lang="en-GB" sz="1600" dirty="0"/>
              <a:t>for </a:t>
            </a:r>
            <a:r>
              <a:rPr lang="en-GB" sz="1600" dirty="0" smtClean="0"/>
              <a:t>women born </a:t>
            </a:r>
            <a:r>
              <a:rPr lang="en-GB" sz="1600" dirty="0"/>
              <a:t>1945-59</a:t>
            </a:r>
          </a:p>
        </c:rich>
      </c:tx>
      <c:layout/>
    </c:title>
    <c:plotArea>
      <c:layout>
        <c:manualLayout>
          <c:layoutTarget val="inner"/>
          <c:xMode val="edge"/>
          <c:yMode val="edge"/>
          <c:x val="0.14375073404517336"/>
          <c:y val="0.102637686818073"/>
          <c:w val="0.84073271915589665"/>
          <c:h val="0.71786750829699997"/>
        </c:manualLayout>
      </c:layout>
      <c:lineChart>
        <c:grouping val="standard"/>
        <c:ser>
          <c:idx val="0"/>
          <c:order val="0"/>
          <c:tx>
            <c:strRef>
              <c:f>Sheet1!$B$1</c:f>
              <c:strCache>
                <c:ptCount val="1"/>
                <c:pt idx="0">
                  <c:v>Compulsory or lower</c:v>
                </c:pt>
              </c:strCache>
            </c:strRef>
          </c:tx>
          <c:spPr>
            <a:ln>
              <a:solidFill>
                <a:srgbClr val="A884BC"/>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0">
                  <c:v>1</c:v>
                </c:pt>
                <c:pt idx="1">
                  <c:v>0.99645735863891749</c:v>
                </c:pt>
                <c:pt idx="2">
                  <c:v>0.98861757656668103</c:v>
                </c:pt>
                <c:pt idx="3">
                  <c:v>0.97754465062292062</c:v>
                </c:pt>
                <c:pt idx="4">
                  <c:v>0.96374691427785264</c:v>
                </c:pt>
                <c:pt idx="5">
                  <c:v>0.94758687789907503</c:v>
                </c:pt>
                <c:pt idx="6">
                  <c:v>0.92935981306480064</c:v>
                </c:pt>
                <c:pt idx="7">
                  <c:v>0.9093226849387005</c:v>
                </c:pt>
                <c:pt idx="8">
                  <c:v>0.88770742541980063</c:v>
                </c:pt>
                <c:pt idx="9">
                  <c:v>0.86472777114404664</c:v>
                </c:pt>
                <c:pt idx="10">
                  <c:v>0.84058302746922797</c:v>
                </c:pt>
                <c:pt idx="11">
                  <c:v>0.81546021742021502</c:v>
                </c:pt>
                <c:pt idx="12">
                  <c:v>0.78953532884114908</c:v>
                </c:pt>
                <c:pt idx="13">
                  <c:v>0.76297403988810053</c:v>
                </c:pt>
                <c:pt idx="14">
                  <c:v>0.73593213903014698</c:v>
                </c:pt>
                <c:pt idx="15">
                  <c:v>0.70855576865457892</c:v>
                </c:pt>
                <c:pt idx="16">
                  <c:v>0.68098157219612065</c:v>
                </c:pt>
                <c:pt idx="17">
                  <c:v>0.653336795477513</c:v>
                </c:pt>
                <c:pt idx="18">
                  <c:v>0.62573937480022601</c:v>
                </c:pt>
                <c:pt idx="19">
                  <c:v>0.59829803263400294</c:v>
                </c:pt>
                <c:pt idx="20">
                  <c:v>0.57111239398482649</c:v>
                </c:pt>
                <c:pt idx="21">
                  <c:v>0.54427313122350263</c:v>
                </c:pt>
                <c:pt idx="22">
                  <c:v>0.51786214147145493</c:v>
                </c:pt>
                <c:pt idx="23">
                  <c:v>0.49195275804040972</c:v>
                </c:pt>
                <c:pt idx="24">
                  <c:v>0.46660999557488803</c:v>
                </c:pt>
                <c:pt idx="25">
                  <c:v>0.44189082723596096</c:v>
                </c:pt>
                <c:pt idx="26">
                  <c:v>0.41784449134568863</c:v>
                </c:pt>
                <c:pt idx="27">
                  <c:v>0.39451282428627626</c:v>
                </c:pt>
                <c:pt idx="28">
                  <c:v>0.37193061604530808</c:v>
                </c:pt>
                <c:pt idx="29">
                  <c:v>0.350125984568181</c:v>
                </c:pt>
                <c:pt idx="30">
                  <c:v>0.32912076498315068</c:v>
                </c:pt>
                <c:pt idx="31">
                  <c:v>0.30893090977420162</c:v>
                </c:pt>
                <c:pt idx="32">
                  <c:v>0.28956689606960462</c:v>
                </c:pt>
                <c:pt idx="33">
                  <c:v>0.27103413637118279</c:v>
                </c:pt>
                <c:pt idx="34">
                  <c:v>0.25333338925628701</c:v>
                </c:pt>
                <c:pt idx="35">
                  <c:v>0.23646116682843751</c:v>
                </c:pt>
                <c:pt idx="36">
                  <c:v>0.22041013596366504</c:v>
                </c:pt>
                <c:pt idx="37">
                  <c:v>0.20516951068829201</c:v>
                </c:pt>
                <c:pt idx="38">
                  <c:v>0.19072543332321901</c:v>
                </c:pt>
                <c:pt idx="39">
                  <c:v>0.17706134233307436</c:v>
                </c:pt>
                <c:pt idx="40">
                  <c:v>0.164158325120346</c:v>
                </c:pt>
                <c:pt idx="41">
                  <c:v>0.15199545430052269</c:v>
                </c:pt>
              </c:numCache>
            </c:numRef>
          </c:val>
        </c:ser>
        <c:ser>
          <c:idx val="1"/>
          <c:order val="1"/>
          <c:tx>
            <c:strRef>
              <c:f>Sheet1!$C$1</c:f>
              <c:strCache>
                <c:ptCount val="1"/>
                <c:pt idx="0">
                  <c:v>Beyond compulsory</c:v>
                </c:pt>
              </c:strCache>
            </c:strRef>
          </c:tx>
          <c:spPr>
            <a:ln>
              <a:solidFill>
                <a:schemeClr val="tx1"/>
              </a:solidFill>
              <a:prstDash val="sys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1</c:v>
                </c:pt>
                <c:pt idx="1">
                  <c:v>0.99835467223228902</c:v>
                </c:pt>
                <c:pt idx="2">
                  <c:v>0.99409126721415964</c:v>
                </c:pt>
                <c:pt idx="3">
                  <c:v>0.98754337234792156</c:v>
                </c:pt>
                <c:pt idx="4">
                  <c:v>0.97889778113557568</c:v>
                </c:pt>
                <c:pt idx="5">
                  <c:v>0.96830268219647864</c:v>
                </c:pt>
                <c:pt idx="6">
                  <c:v>0.95589060445130791</c:v>
                </c:pt>
                <c:pt idx="7">
                  <c:v>0.94178702942757864</c:v>
                </c:pt>
                <c:pt idx="8">
                  <c:v>0.92611424007881804</c:v>
                </c:pt>
                <c:pt idx="9">
                  <c:v>0.90899312757130102</c:v>
                </c:pt>
                <c:pt idx="10">
                  <c:v>0.89054398388869449</c:v>
                </c:pt>
                <c:pt idx="11">
                  <c:v>0.87088674135938304</c:v>
                </c:pt>
                <c:pt idx="12">
                  <c:v>0.85014089251308034</c:v>
                </c:pt>
                <c:pt idx="13">
                  <c:v>0.82842521981983863</c:v>
                </c:pt>
                <c:pt idx="14">
                  <c:v>0.80585741275118594</c:v>
                </c:pt>
                <c:pt idx="15">
                  <c:v>0.78255362137317463</c:v>
                </c:pt>
                <c:pt idx="16">
                  <c:v>0.75862797936603044</c:v>
                </c:pt>
                <c:pt idx="17">
                  <c:v>0.73419211937511264</c:v>
                </c:pt>
                <c:pt idx="18">
                  <c:v>0.70935469714575905</c:v>
                </c:pt>
                <c:pt idx="19">
                  <c:v>0.68422093650976168</c:v>
                </c:pt>
                <c:pt idx="20">
                  <c:v>0.65889220416461292</c:v>
                </c:pt>
                <c:pt idx="21">
                  <c:v>0.63346562085457891</c:v>
                </c:pt>
                <c:pt idx="22">
                  <c:v>0.60803371375176596</c:v>
                </c:pt>
                <c:pt idx="23">
                  <c:v>0.58268411338042003</c:v>
                </c:pt>
                <c:pt idx="24">
                  <c:v>0.55749929722600944</c:v>
                </c:pt>
                <c:pt idx="25">
                  <c:v>0.53255638115832571</c:v>
                </c:pt>
                <c:pt idx="26">
                  <c:v>0.50792695893327799</c:v>
                </c:pt>
                <c:pt idx="27">
                  <c:v>0.48367698929468217</c:v>
                </c:pt>
                <c:pt idx="28">
                  <c:v>0.45986672955786562</c:v>
                </c:pt>
                <c:pt idx="29">
                  <c:v>0.43655071400840972</c:v>
                </c:pt>
                <c:pt idx="30">
                  <c:v>0.41377777498422197</c:v>
                </c:pt>
                <c:pt idx="31">
                  <c:v>0.39159110412053599</c:v>
                </c:pt>
                <c:pt idx="32">
                  <c:v>0.37002835092027603</c:v>
                </c:pt>
                <c:pt idx="33">
                  <c:v>0.34912175556215208</c:v>
                </c:pt>
                <c:pt idx="34">
                  <c:v>0.32889831267181197</c:v>
                </c:pt>
                <c:pt idx="35">
                  <c:v>0.30937996265300727</c:v>
                </c:pt>
                <c:pt idx="36">
                  <c:v>0.29058380710240944</c:v>
                </c:pt>
                <c:pt idx="37">
                  <c:v>0.27252234480866472</c:v>
                </c:pt>
                <c:pt idx="38">
                  <c:v>0.25520372485970799</c:v>
                </c:pt>
                <c:pt idx="39">
                  <c:v>0.23863201344730045</c:v>
                </c:pt>
                <c:pt idx="40">
                  <c:v>0.22280747106003004</c:v>
                </c:pt>
                <c:pt idx="41">
                  <c:v>0.20772683689071836</c:v>
                </c:pt>
              </c:numCache>
            </c:numRef>
          </c:val>
        </c:ser>
        <c:ser>
          <c:idx val="2"/>
          <c:order val="2"/>
          <c:tx>
            <c:strRef>
              <c:f>Sheet1!$D$1</c:f>
              <c:strCache>
                <c:ptCount val="1"/>
                <c:pt idx="0">
                  <c:v>Degree or above</c:v>
                </c:pt>
              </c:strCache>
            </c:strRef>
          </c:tx>
          <c:spPr>
            <a:ln>
              <a:solidFill>
                <a:schemeClr val="accent3"/>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Sheet1!$D$2:$D$43</c:f>
              <c:numCache>
                <c:formatCode>General</c:formatCode>
                <c:ptCount val="42"/>
                <c:pt idx="0">
                  <c:v>1</c:v>
                </c:pt>
                <c:pt idx="1">
                  <c:v>0.99939556165934851</c:v>
                </c:pt>
                <c:pt idx="2">
                  <c:v>0.99751001382835558</c:v>
                </c:pt>
                <c:pt idx="3">
                  <c:v>0.99430623017702557</c:v>
                </c:pt>
                <c:pt idx="4">
                  <c:v>0.98977265914577162</c:v>
                </c:pt>
                <c:pt idx="5">
                  <c:v>0.98391046545703831</c:v>
                </c:pt>
                <c:pt idx="6">
                  <c:v>0.97673026218495462</c:v>
                </c:pt>
                <c:pt idx="7">
                  <c:v>0.96825064560131302</c:v>
                </c:pt>
                <c:pt idx="8">
                  <c:v>0.95849733727510256</c:v>
                </c:pt>
                <c:pt idx="9">
                  <c:v>0.94750257498827051</c:v>
                </c:pt>
                <c:pt idx="10">
                  <c:v>0.93530461326966163</c:v>
                </c:pt>
                <c:pt idx="11">
                  <c:v>0.92194727099332663</c:v>
                </c:pt>
                <c:pt idx="12">
                  <c:v>0.90747949548543505</c:v>
                </c:pt>
                <c:pt idx="13">
                  <c:v>0.89195492772044549</c:v>
                </c:pt>
                <c:pt idx="14">
                  <c:v>0.87543146105916203</c:v>
                </c:pt>
                <c:pt idx="15">
                  <c:v>0.85797079039161761</c:v>
                </c:pt>
                <c:pt idx="16">
                  <c:v>0.83963795116780804</c:v>
                </c:pt>
                <c:pt idx="17">
                  <c:v>0.82050084942497903</c:v>
                </c:pt>
                <c:pt idx="18">
                  <c:v>0.80062978495639003</c:v>
                </c:pt>
                <c:pt idx="19">
                  <c:v>0.78009697043078663</c:v>
                </c:pt>
                <c:pt idx="20">
                  <c:v>0.75897604968712062</c:v>
                </c:pt>
                <c:pt idx="21">
                  <c:v>0.73734161866784165</c:v>
                </c:pt>
                <c:pt idx="22">
                  <c:v>0.71526875256140143</c:v>
                </c:pt>
                <c:pt idx="23">
                  <c:v>0.69283254272967298</c:v>
                </c:pt>
                <c:pt idx="24">
                  <c:v>0.670107646918779</c:v>
                </c:pt>
                <c:pt idx="25">
                  <c:v>0.64716785610740668</c:v>
                </c:pt>
                <c:pt idx="26">
                  <c:v>0.624085681146334</c:v>
                </c:pt>
                <c:pt idx="27">
                  <c:v>0.60093196209608468</c:v>
                </c:pt>
                <c:pt idx="28">
                  <c:v>0.57777550288507706</c:v>
                </c:pt>
                <c:pt idx="29">
                  <c:v>0.55468273359554565</c:v>
                </c:pt>
                <c:pt idx="30">
                  <c:v>0.53171740234600262</c:v>
                </c:pt>
                <c:pt idx="31">
                  <c:v>0.50894029838386456</c:v>
                </c:pt>
                <c:pt idx="32">
                  <c:v>0.486409007636321</c:v>
                </c:pt>
                <c:pt idx="33">
                  <c:v>0.46417770159750932</c:v>
                </c:pt>
                <c:pt idx="34">
                  <c:v>0.442296960061274</c:v>
                </c:pt>
                <c:pt idx="35">
                  <c:v>0.42081362784673532</c:v>
                </c:pt>
                <c:pt idx="36">
                  <c:v>0.39977070531303827</c:v>
                </c:pt>
                <c:pt idx="37">
                  <c:v>0.37920727212493632</c:v>
                </c:pt>
                <c:pt idx="38">
                  <c:v>0.35915844341596831</c:v>
                </c:pt>
                <c:pt idx="39">
                  <c:v>0.33965535720444362</c:v>
                </c:pt>
                <c:pt idx="40">
                  <c:v>0.32072519165234303</c:v>
                </c:pt>
                <c:pt idx="41">
                  <c:v>0.30239121052083101</c:v>
                </c:pt>
              </c:numCache>
            </c:numRef>
          </c:val>
        </c:ser>
        <c:marker val="1"/>
        <c:axId val="59176448"/>
        <c:axId val="59178368"/>
      </c:lineChart>
      <c:catAx>
        <c:axId val="59176448"/>
        <c:scaling>
          <c:orientation val="minMax"/>
        </c:scaling>
        <c:axPos val="b"/>
        <c:title>
          <c:tx>
            <c:rich>
              <a:bodyPr/>
              <a:lstStyle/>
              <a:p>
                <a:pPr>
                  <a:defRPr/>
                </a:pPr>
                <a:r>
                  <a:rPr lang="en-GB"/>
                  <a:t>Age</a:t>
                </a:r>
              </a:p>
            </c:rich>
          </c:tx>
          <c:layout/>
        </c:title>
        <c:numFmt formatCode="General" sourceLinked="1"/>
        <c:tickLblPos val="nextTo"/>
        <c:crossAx val="59178368"/>
        <c:crosses val="autoZero"/>
        <c:auto val="1"/>
        <c:lblAlgn val="ctr"/>
        <c:lblOffset val="100"/>
        <c:tickLblSkip val="5"/>
        <c:tickMarkSkip val="5"/>
      </c:catAx>
      <c:valAx>
        <c:axId val="59178368"/>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9176448"/>
        <c:crosses val="autoZero"/>
        <c:crossBetween val="between"/>
      </c:valAx>
    </c:plotArea>
    <c:legend>
      <c:legendPos val="r"/>
      <c:layout>
        <c:manualLayout>
          <c:xMode val="edge"/>
          <c:yMode val="edge"/>
          <c:x val="0.16236561448263201"/>
          <c:y val="0.4792299516279489"/>
          <c:w val="0.33604657477157884"/>
          <c:h val="0.25699138847313385"/>
        </c:manualLayout>
      </c:layout>
      <c:spPr>
        <a:solidFill>
          <a:prstClr val="white"/>
        </a:solidFill>
      </c:spPr>
    </c:legend>
    <c:plotVisOnly val="1"/>
    <c:dispBlanksAs val="gap"/>
  </c:chart>
  <c:txPr>
    <a:bodyPr/>
    <a:lstStyle/>
    <a:p>
      <a:pPr>
        <a:defRPr sz="16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a:pPr>
            <a:r>
              <a:rPr lang="en-GB" sz="1600" dirty="0"/>
              <a:t>Survival </a:t>
            </a:r>
            <a:r>
              <a:rPr lang="en-GB" sz="1600" dirty="0" smtClean="0"/>
              <a:t>curves by wealth quintile </a:t>
            </a:r>
            <a:r>
              <a:rPr lang="en-GB" sz="1600" dirty="0"/>
              <a:t>for </a:t>
            </a:r>
            <a:r>
              <a:rPr lang="en-GB" sz="1600" dirty="0" smtClean="0"/>
              <a:t>men born </a:t>
            </a:r>
            <a:r>
              <a:rPr lang="en-GB" sz="1600" dirty="0"/>
              <a:t>1945-59</a:t>
            </a:r>
          </a:p>
        </c:rich>
      </c:tx>
      <c:layout/>
    </c:title>
    <c:plotArea>
      <c:layout>
        <c:manualLayout>
          <c:layoutTarget val="inner"/>
          <c:xMode val="edge"/>
          <c:yMode val="edge"/>
          <c:x val="0.14375073404517336"/>
          <c:y val="0.102637686818073"/>
          <c:w val="0.84073271915589665"/>
          <c:h val="0.71786750829699997"/>
        </c:manualLayout>
      </c:layout>
      <c:lineChart>
        <c:grouping val="standard"/>
        <c:ser>
          <c:idx val="0"/>
          <c:order val="0"/>
          <c:tx>
            <c:strRef>
              <c:f>Sheet1!$B$1</c:f>
              <c:strCache>
                <c:ptCount val="1"/>
                <c:pt idx="0">
                  <c:v>Lowest</c:v>
                </c:pt>
              </c:strCache>
            </c:strRef>
          </c:tx>
          <c:spPr>
            <a:ln>
              <a:solidFill>
                <a:srgbClr val="A884BC"/>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0">
                  <c:v>1</c:v>
                </c:pt>
                <c:pt idx="1">
                  <c:v>0.99180325865049068</c:v>
                </c:pt>
                <c:pt idx="2">
                  <c:v>0.97680774426299299</c:v>
                </c:pt>
                <c:pt idx="3">
                  <c:v>0.95761458286352563</c:v>
                </c:pt>
                <c:pt idx="4">
                  <c:v>0.93528820640673505</c:v>
                </c:pt>
                <c:pt idx="5">
                  <c:v>0.91052291473080749</c:v>
                </c:pt>
                <c:pt idx="6">
                  <c:v>0.88384138760014963</c:v>
                </c:pt>
                <c:pt idx="7">
                  <c:v>0.85566591298017325</c:v>
                </c:pt>
                <c:pt idx="8">
                  <c:v>0.82635133622101864</c:v>
                </c:pt>
                <c:pt idx="9">
                  <c:v>0.79620273861353263</c:v>
                </c:pt>
                <c:pt idx="10">
                  <c:v>0.76548594943769999</c:v>
                </c:pt>
                <c:pt idx="11">
                  <c:v>0.73443431418497562</c:v>
                </c:pt>
                <c:pt idx="12">
                  <c:v>0.70325335221991503</c:v>
                </c:pt>
                <c:pt idx="13">
                  <c:v>0.67212415486832344</c:v>
                </c:pt>
                <c:pt idx="14">
                  <c:v>0.64120599743622364</c:v>
                </c:pt>
                <c:pt idx="15">
                  <c:v>0.61063844214991891</c:v>
                </c:pt>
                <c:pt idx="16">
                  <c:v>0.58054310038006207</c:v>
                </c:pt>
                <c:pt idx="17">
                  <c:v>0.55102515950333963</c:v>
                </c:pt>
                <c:pt idx="18">
                  <c:v>0.52217474175552359</c:v>
                </c:pt>
                <c:pt idx="19">
                  <c:v>0.49406813878421496</c:v>
                </c:pt>
                <c:pt idx="20">
                  <c:v>0.466768950527293</c:v>
                </c:pt>
                <c:pt idx="21">
                  <c:v>0.440329147241938</c:v>
                </c:pt>
                <c:pt idx="22">
                  <c:v>0.41479006705620408</c:v>
                </c:pt>
                <c:pt idx="23">
                  <c:v>0.39018335713722796</c:v>
                </c:pt>
                <c:pt idx="24">
                  <c:v>0.36653186373223084</c:v>
                </c:pt>
                <c:pt idx="25">
                  <c:v>0.34385047446946626</c:v>
                </c:pt>
                <c:pt idx="26">
                  <c:v>0.32214691509666327</c:v>
                </c:pt>
                <c:pt idx="27">
                  <c:v>0.30142250207705462</c:v>
                </c:pt>
                <c:pt idx="28">
                  <c:v>0.28167285201640402</c:v>
                </c:pt>
                <c:pt idx="29">
                  <c:v>0.26288854866076938</c:v>
                </c:pt>
                <c:pt idx="30">
                  <c:v>0.24505576811529245</c:v>
                </c:pt>
                <c:pt idx="31">
                  <c:v>0.22815686294073487</c:v>
                </c:pt>
                <c:pt idx="32">
                  <c:v>0.21217090585183601</c:v>
                </c:pt>
                <c:pt idx="33">
                  <c:v>0.19707419384524424</c:v>
                </c:pt>
                <c:pt idx="34">
                  <c:v>0.18284071370698801</c:v>
                </c:pt>
                <c:pt idx="35">
                  <c:v>0.16944256997748824</c:v>
                </c:pt>
                <c:pt idx="36">
                  <c:v>0.15685037657724257</c:v>
                </c:pt>
                <c:pt idx="37">
                  <c:v>0.14503361341235221</c:v>
                </c:pt>
                <c:pt idx="38">
                  <c:v>0.13396094938213951</c:v>
                </c:pt>
                <c:pt idx="39">
                  <c:v>0.12360053329854402</c:v>
                </c:pt>
                <c:pt idx="40">
                  <c:v>0.113920254297818</c:v>
                </c:pt>
                <c:pt idx="41">
                  <c:v>0.104887973378423</c:v>
                </c:pt>
              </c:numCache>
            </c:numRef>
          </c:val>
        </c:ser>
        <c:ser>
          <c:idx val="1"/>
          <c:order val="1"/>
          <c:tx>
            <c:strRef>
              <c:f>Sheet1!$C$1</c:f>
              <c:strCache>
                <c:ptCount val="1"/>
                <c:pt idx="0">
                  <c:v>2</c:v>
                </c:pt>
              </c:strCache>
            </c:strRef>
          </c:tx>
          <c:spPr>
            <a:ln>
              <a:solidFill>
                <a:schemeClr val="tx1"/>
              </a:solidFill>
              <a:prstDash val="solid"/>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1</c:v>
                </c:pt>
                <c:pt idx="1">
                  <c:v>0.99574560324942918</c:v>
                </c:pt>
                <c:pt idx="2">
                  <c:v>0.98658421792441597</c:v>
                </c:pt>
                <c:pt idx="3">
                  <c:v>0.97383386667758065</c:v>
                </c:pt>
                <c:pt idx="4">
                  <c:v>0.95811394356327961</c:v>
                </c:pt>
                <c:pt idx="5">
                  <c:v>0.93986249944842104</c:v>
                </c:pt>
                <c:pt idx="6">
                  <c:v>0.91943352225164832</c:v>
                </c:pt>
                <c:pt idx="7">
                  <c:v>0.89713249645153603</c:v>
                </c:pt>
                <c:pt idx="8">
                  <c:v>0.87323266752240503</c:v>
                </c:pt>
                <c:pt idx="9">
                  <c:v>0.84798343456304193</c:v>
                </c:pt>
                <c:pt idx="10">
                  <c:v>0.821615009472908</c:v>
                </c:pt>
                <c:pt idx="11">
                  <c:v>0.7943411297463413</c:v>
                </c:pt>
                <c:pt idx="12">
                  <c:v>0.76636069390438444</c:v>
                </c:pt>
                <c:pt idx="13">
                  <c:v>0.73785877990296056</c:v>
                </c:pt>
                <c:pt idx="14">
                  <c:v>0.70900730631368292</c:v>
                </c:pt>
                <c:pt idx="15">
                  <c:v>0.67996548989863204</c:v>
                </c:pt>
                <c:pt idx="16">
                  <c:v>0.65088019343650394</c:v>
                </c:pt>
                <c:pt idx="17">
                  <c:v>0.62188622227508306</c:v>
                </c:pt>
                <c:pt idx="18">
                  <c:v>0.59310660623970701</c:v>
                </c:pt>
                <c:pt idx="19">
                  <c:v>0.56465288956166759</c:v>
                </c:pt>
                <c:pt idx="20">
                  <c:v>0.53662544230756892</c:v>
                </c:pt>
                <c:pt idx="21">
                  <c:v>0.50911380062039302</c:v>
                </c:pt>
                <c:pt idx="22">
                  <c:v>0.48219703887610815</c:v>
                </c:pt>
                <c:pt idx="23">
                  <c:v>0.45594417397200426</c:v>
                </c:pt>
                <c:pt idx="24">
                  <c:v>0.43041459998731568</c:v>
                </c:pt>
                <c:pt idx="25">
                  <c:v>0.40565855012699675</c:v>
                </c:pt>
                <c:pt idx="26">
                  <c:v>0.38171758199738703</c:v>
                </c:pt>
                <c:pt idx="27">
                  <c:v>0.35862508174501978</c:v>
                </c:pt>
                <c:pt idx="28">
                  <c:v>0.3364067823295791</c:v>
                </c:pt>
                <c:pt idx="29">
                  <c:v>0.31508129113503996</c:v>
                </c:pt>
                <c:pt idx="30">
                  <c:v>0.29466062220230232</c:v>
                </c:pt>
                <c:pt idx="31">
                  <c:v>0.27515072855512779</c:v>
                </c:pt>
                <c:pt idx="32">
                  <c:v>0.25655203036096402</c:v>
                </c:pt>
                <c:pt idx="33">
                  <c:v>0.23885993499617836</c:v>
                </c:pt>
                <c:pt idx="34">
                  <c:v>0.22206534545339057</c:v>
                </c:pt>
                <c:pt idx="35">
                  <c:v>0.20615515392189401</c:v>
                </c:pt>
                <c:pt idx="36">
                  <c:v>0.191112717778434</c:v>
                </c:pt>
                <c:pt idx="37">
                  <c:v>0.17691831563488924</c:v>
                </c:pt>
                <c:pt idx="38">
                  <c:v>0.16354958149347451</c:v>
                </c:pt>
                <c:pt idx="39">
                  <c:v>0.15098191545225445</c:v>
                </c:pt>
                <c:pt idx="40">
                  <c:v>0.139188869778861</c:v>
                </c:pt>
                <c:pt idx="41">
                  <c:v>0.12814250952402401</c:v>
                </c:pt>
              </c:numCache>
            </c:numRef>
          </c:val>
        </c:ser>
        <c:ser>
          <c:idx val="2"/>
          <c:order val="2"/>
          <c:tx>
            <c:strRef>
              <c:f>Sheet1!$D$1</c:f>
              <c:strCache>
                <c:ptCount val="1"/>
                <c:pt idx="0">
                  <c:v>3</c:v>
                </c:pt>
              </c:strCache>
            </c:strRef>
          </c:tx>
          <c:spPr>
            <a:ln>
              <a:solidFill>
                <a:schemeClr val="accent3"/>
              </a:solidFill>
              <a:prstDash val="sys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Sheet1!$D$2:$D$43</c:f>
              <c:numCache>
                <c:formatCode>General</c:formatCode>
                <c:ptCount val="42"/>
                <c:pt idx="0">
                  <c:v>1</c:v>
                </c:pt>
                <c:pt idx="1">
                  <c:v>0.99706364332017505</c:v>
                </c:pt>
                <c:pt idx="2">
                  <c:v>0.99001106752386203</c:v>
                </c:pt>
                <c:pt idx="3">
                  <c:v>0.97962182028319533</c:v>
                </c:pt>
                <c:pt idx="4">
                  <c:v>0.96630803838314394</c:v>
                </c:pt>
                <c:pt idx="5">
                  <c:v>0.9503851048558235</c:v>
                </c:pt>
                <c:pt idx="6">
                  <c:v>0.93212573289819711</c:v>
                </c:pt>
                <c:pt idx="7">
                  <c:v>0.91177969186431862</c:v>
                </c:pt>
                <c:pt idx="8">
                  <c:v>0.88958246069274882</c:v>
                </c:pt>
                <c:pt idx="9">
                  <c:v>0.86575927509495365</c:v>
                </c:pt>
                <c:pt idx="10">
                  <c:v>0.84052696709136432</c:v>
                </c:pt>
                <c:pt idx="11">
                  <c:v>0.81409465563753292</c:v>
                </c:pt>
                <c:pt idx="12">
                  <c:v>0.78666381517529105</c:v>
                </c:pt>
                <c:pt idx="13">
                  <c:v>0.75842800846129965</c:v>
                </c:pt>
                <c:pt idx="14">
                  <c:v>0.72957245004844362</c:v>
                </c:pt>
                <c:pt idx="15">
                  <c:v>0.70027350200047656</c:v>
                </c:pt>
                <c:pt idx="16">
                  <c:v>0.67069816600251553</c:v>
                </c:pt>
                <c:pt idx="17">
                  <c:v>0.64100361312167953</c:v>
                </c:pt>
                <c:pt idx="18">
                  <c:v>0.61133677770067996</c:v>
                </c:pt>
                <c:pt idx="19">
                  <c:v>0.58183403189741456</c:v>
                </c:pt>
                <c:pt idx="20">
                  <c:v>0.55262095038594505</c:v>
                </c:pt>
                <c:pt idx="21">
                  <c:v>0.52381216966423383</c:v>
                </c:pt>
                <c:pt idx="22">
                  <c:v>0.49551134265269031</c:v>
                </c:pt>
                <c:pt idx="23">
                  <c:v>0.46781118643644631</c:v>
                </c:pt>
                <c:pt idx="24">
                  <c:v>0.44079361886365376</c:v>
                </c:pt>
                <c:pt idx="25">
                  <c:v>0.41452997810381803</c:v>
                </c:pt>
                <c:pt idx="26">
                  <c:v>0.38908131808778784</c:v>
                </c:pt>
                <c:pt idx="27">
                  <c:v>0.36449877191708968</c:v>
                </c:pt>
                <c:pt idx="28">
                  <c:v>0.34082397478784909</c:v>
                </c:pt>
                <c:pt idx="29">
                  <c:v>0.31808953767866038</c:v>
                </c:pt>
                <c:pt idx="30">
                  <c:v>0.29631956296504003</c:v>
                </c:pt>
                <c:pt idx="31">
                  <c:v>0.27553019321417138</c:v>
                </c:pt>
                <c:pt idx="32">
                  <c:v>0.25573018465432779</c:v>
                </c:pt>
                <c:pt idx="33">
                  <c:v>0.23692149717832675</c:v>
                </c:pt>
                <c:pt idx="34">
                  <c:v>0.21909989320666745</c:v>
                </c:pt>
                <c:pt idx="35">
                  <c:v>0.20225553828226839</c:v>
                </c:pt>
                <c:pt idx="36">
                  <c:v>0.18637359687537139</c:v>
                </c:pt>
                <c:pt idx="37">
                  <c:v>0.17143481752645251</c:v>
                </c:pt>
                <c:pt idx="38">
                  <c:v>0.15741610213033705</c:v>
                </c:pt>
                <c:pt idx="39">
                  <c:v>0.14429105485170851</c:v>
                </c:pt>
                <c:pt idx="40">
                  <c:v>0.13203050684756301</c:v>
                </c:pt>
                <c:pt idx="41">
                  <c:v>0.120603013644606</c:v>
                </c:pt>
              </c:numCache>
            </c:numRef>
          </c:val>
        </c:ser>
        <c:ser>
          <c:idx val="3"/>
          <c:order val="3"/>
          <c:tx>
            <c:strRef>
              <c:f>Sheet1!$E$1</c:f>
              <c:strCache>
                <c:ptCount val="1"/>
                <c:pt idx="0">
                  <c:v>4</c:v>
                </c:pt>
              </c:strCache>
            </c:strRef>
          </c:tx>
          <c:spPr>
            <a:ln>
              <a:solidFill>
                <a:srgbClr val="82CEC1"/>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Sheet1!$E$2:$E$43</c:f>
              <c:numCache>
                <c:formatCode>General</c:formatCode>
                <c:ptCount val="42"/>
                <c:pt idx="0">
                  <c:v>1</c:v>
                </c:pt>
                <c:pt idx="1">
                  <c:v>0.99749295520622583</c:v>
                </c:pt>
                <c:pt idx="2">
                  <c:v>0.99125236855362131</c:v>
                </c:pt>
                <c:pt idx="3">
                  <c:v>0.98188222350088605</c:v>
                </c:pt>
                <c:pt idx="4">
                  <c:v>0.96971510616320156</c:v>
                </c:pt>
                <c:pt idx="5">
                  <c:v>0.95501293568341805</c:v>
                </c:pt>
                <c:pt idx="6">
                  <c:v>0.93800789177869304</c:v>
                </c:pt>
                <c:pt idx="7">
                  <c:v>0.91891731563031798</c:v>
                </c:pt>
                <c:pt idx="8">
                  <c:v>0.89795011673952063</c:v>
                </c:pt>
                <c:pt idx="9">
                  <c:v>0.87530960870463304</c:v>
                </c:pt>
                <c:pt idx="10">
                  <c:v>0.85119461678871211</c:v>
                </c:pt>
                <c:pt idx="11">
                  <c:v>0.82579967846438174</c:v>
                </c:pt>
                <c:pt idx="12">
                  <c:v>0.79931475020338805</c:v>
                </c:pt>
                <c:pt idx="13">
                  <c:v>0.77192464838096264</c:v>
                </c:pt>
                <c:pt idx="14">
                  <c:v>0.74380835914593502</c:v>
                </c:pt>
                <c:pt idx="15">
                  <c:v>0.71513830151274549</c:v>
                </c:pt>
                <c:pt idx="16">
                  <c:v>0.68607959842638844</c:v>
                </c:pt>
                <c:pt idx="17">
                  <c:v>0.65678939223592292</c:v>
                </c:pt>
                <c:pt idx="18">
                  <c:v>0.62741622897598159</c:v>
                </c:pt>
                <c:pt idx="19">
                  <c:v>0.59809952752775297</c:v>
                </c:pt>
                <c:pt idx="20">
                  <c:v>0.56896914370338803</c:v>
                </c:pt>
                <c:pt idx="21">
                  <c:v>0.54014503476961262</c:v>
                </c:pt>
                <c:pt idx="22">
                  <c:v>0.511737026426207</c:v>
                </c:pt>
                <c:pt idx="23">
                  <c:v>0.48384468149788562</c:v>
                </c:pt>
                <c:pt idx="24">
                  <c:v>0.45655726740498631</c:v>
                </c:pt>
                <c:pt idx="25">
                  <c:v>0.42995381773451896</c:v>
                </c:pt>
                <c:pt idx="26">
                  <c:v>0.40410328186040284</c:v>
                </c:pt>
                <c:pt idx="27">
                  <c:v>0.37906475550609908</c:v>
                </c:pt>
                <c:pt idx="28">
                  <c:v>0.35488778436275187</c:v>
                </c:pt>
                <c:pt idx="29">
                  <c:v>0.33161273233932026</c:v>
                </c:pt>
                <c:pt idx="30">
                  <c:v>0.30927120570015632</c:v>
                </c:pt>
                <c:pt idx="31">
                  <c:v>0.28788652421556626</c:v>
                </c:pt>
                <c:pt idx="32">
                  <c:v>0.26747423048940272</c:v>
                </c:pt>
                <c:pt idx="33">
                  <c:v>0.24804262881316336</c:v>
                </c:pt>
                <c:pt idx="34">
                  <c:v>0.22959334520750221</c:v>
                </c:pt>
                <c:pt idx="35">
                  <c:v>0.21212190072994797</c:v>
                </c:pt>
                <c:pt idx="36">
                  <c:v>0.19561829063244651</c:v>
                </c:pt>
                <c:pt idx="37">
                  <c:v>0.18006756252600639</c:v>
                </c:pt>
                <c:pt idx="38">
                  <c:v>0.16545038733478701</c:v>
                </c:pt>
                <c:pt idx="39">
                  <c:v>0.15174361748223375</c:v>
                </c:pt>
                <c:pt idx="40">
                  <c:v>0.13892082743228101</c:v>
                </c:pt>
                <c:pt idx="41">
                  <c:v>0.12695283239561</c:v>
                </c:pt>
              </c:numCache>
            </c:numRef>
          </c:val>
        </c:ser>
        <c:ser>
          <c:idx val="4"/>
          <c:order val="4"/>
          <c:tx>
            <c:strRef>
              <c:f>Sheet1!$F$1</c:f>
              <c:strCache>
                <c:ptCount val="1"/>
                <c:pt idx="0">
                  <c:v>Highest</c:v>
                </c:pt>
              </c:strCache>
            </c:strRef>
          </c:tx>
          <c:spPr>
            <a:ln>
              <a:solidFill>
                <a:schemeClr val="accent4"/>
              </a:solidFill>
              <a:prstDash val="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Sheet1!$F$2:$F$43</c:f>
              <c:numCache>
                <c:formatCode>General</c:formatCode>
                <c:ptCount val="42"/>
                <c:pt idx="0">
                  <c:v>1</c:v>
                </c:pt>
                <c:pt idx="1">
                  <c:v>0.99844766820608599</c:v>
                </c:pt>
                <c:pt idx="2">
                  <c:v>0.99421227129881751</c:v>
                </c:pt>
                <c:pt idx="3">
                  <c:v>0.98752888523306359</c:v>
                </c:pt>
                <c:pt idx="4">
                  <c:v>0.97854575592030502</c:v>
                </c:pt>
                <c:pt idx="5">
                  <c:v>0.96739217698827162</c:v>
                </c:pt>
                <c:pt idx="6">
                  <c:v>0.95419302980031251</c:v>
                </c:pt>
                <c:pt idx="7">
                  <c:v>0.9390739876366605</c:v>
                </c:pt>
                <c:pt idx="8">
                  <c:v>0.92216354171243675</c:v>
                </c:pt>
                <c:pt idx="9">
                  <c:v>0.90359363181826857</c:v>
                </c:pt>
                <c:pt idx="10">
                  <c:v>0.88349956726465551</c:v>
                </c:pt>
                <c:pt idx="11">
                  <c:v>0.86201955317418788</c:v>
                </c:pt>
                <c:pt idx="12">
                  <c:v>0.83929398710466696</c:v>
                </c:pt>
                <c:pt idx="13">
                  <c:v>0.81546462199651859</c:v>
                </c:pt>
                <c:pt idx="14">
                  <c:v>0.79067365643678011</c:v>
                </c:pt>
                <c:pt idx="15">
                  <c:v>0.76506279392987464</c:v>
                </c:pt>
                <c:pt idx="16">
                  <c:v>0.73877230137094696</c:v>
                </c:pt>
                <c:pt idx="17">
                  <c:v>0.71194008954077992</c:v>
                </c:pt>
                <c:pt idx="18">
                  <c:v>0.68470083334318232</c:v>
                </c:pt>
                <c:pt idx="19">
                  <c:v>0.6571851457228115</c:v>
                </c:pt>
                <c:pt idx="20">
                  <c:v>0.62951881621042993</c:v>
                </c:pt>
                <c:pt idx="21">
                  <c:v>0.60182212255119694</c:v>
                </c:pt>
                <c:pt idx="22">
                  <c:v>0.57420922171521249</c:v>
                </c:pt>
                <c:pt idx="23">
                  <c:v>0.54678762467335862</c:v>
                </c:pt>
                <c:pt idx="24">
                  <c:v>0.51965775759483268</c:v>
                </c:pt>
                <c:pt idx="25">
                  <c:v>0.49291261055678931</c:v>
                </c:pt>
                <c:pt idx="26">
                  <c:v>0.46663747343771</c:v>
                </c:pt>
                <c:pt idx="27">
                  <c:v>0.44090975738871802</c:v>
                </c:pt>
                <c:pt idx="28">
                  <c:v>0.41579889913935897</c:v>
                </c:pt>
                <c:pt idx="29">
                  <c:v>0.39136634439628715</c:v>
                </c:pt>
                <c:pt idx="30">
                  <c:v>0.36766560573560503</c:v>
                </c:pt>
                <c:pt idx="31">
                  <c:v>0.34474238967175802</c:v>
                </c:pt>
                <c:pt idx="32">
                  <c:v>0.32263478700680603</c:v>
                </c:pt>
                <c:pt idx="33">
                  <c:v>0.30137352012054597</c:v>
                </c:pt>
                <c:pt idx="34">
                  <c:v>0.28098224055010701</c:v>
                </c:pt>
                <c:pt idx="35">
                  <c:v>0.26147787002115802</c:v>
                </c:pt>
                <c:pt idx="36">
                  <c:v>0.24287097802444887</c:v>
                </c:pt>
                <c:pt idx="37">
                  <c:v>0.22516618907232175</c:v>
                </c:pt>
                <c:pt idx="38">
                  <c:v>0.208362612910093</c:v>
                </c:pt>
                <c:pt idx="39">
                  <c:v>0.19245429118638258</c:v>
                </c:pt>
                <c:pt idx="40">
                  <c:v>0.17743065439298039</c:v>
                </c:pt>
                <c:pt idx="41">
                  <c:v>0.16327698325725901</c:v>
                </c:pt>
              </c:numCache>
            </c:numRef>
          </c:val>
        </c:ser>
        <c:marker val="1"/>
        <c:axId val="59329536"/>
        <c:axId val="59339904"/>
      </c:lineChart>
      <c:catAx>
        <c:axId val="59329536"/>
        <c:scaling>
          <c:orientation val="minMax"/>
        </c:scaling>
        <c:axPos val="b"/>
        <c:title>
          <c:tx>
            <c:rich>
              <a:bodyPr/>
              <a:lstStyle/>
              <a:p>
                <a:pPr>
                  <a:defRPr/>
                </a:pPr>
                <a:r>
                  <a:rPr lang="en-GB"/>
                  <a:t>Age</a:t>
                </a:r>
              </a:p>
            </c:rich>
          </c:tx>
          <c:layout/>
        </c:title>
        <c:numFmt formatCode="General" sourceLinked="1"/>
        <c:tickLblPos val="nextTo"/>
        <c:crossAx val="59339904"/>
        <c:crosses val="autoZero"/>
        <c:auto val="1"/>
        <c:lblAlgn val="ctr"/>
        <c:lblOffset val="100"/>
        <c:tickLblSkip val="5"/>
        <c:tickMarkSkip val="5"/>
      </c:catAx>
      <c:valAx>
        <c:axId val="59339904"/>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9329536"/>
        <c:crosses val="autoZero"/>
        <c:crossBetween val="between"/>
      </c:valAx>
    </c:plotArea>
    <c:legend>
      <c:legendPos val="r"/>
      <c:layout>
        <c:manualLayout>
          <c:xMode val="edge"/>
          <c:yMode val="edge"/>
          <c:x val="0.16076176524446101"/>
          <c:y val="0.46270102600811086"/>
          <c:w val="0.18233366378521004"/>
          <c:h val="0.28611526864927084"/>
        </c:manualLayout>
      </c:layout>
      <c:spPr>
        <a:solidFill>
          <a:prstClr val="white"/>
        </a:solidFill>
      </c:spPr>
    </c:legend>
    <c:plotVisOnly val="1"/>
    <c:dispBlanksAs val="gap"/>
  </c:chart>
  <c:txPr>
    <a:bodyPr/>
    <a:lstStyle/>
    <a:p>
      <a:pPr>
        <a:defRPr sz="16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600"/>
            </a:pPr>
            <a:r>
              <a:rPr lang="en-GB" sz="1600" dirty="0"/>
              <a:t>Survival </a:t>
            </a:r>
            <a:r>
              <a:rPr lang="en-GB" sz="1600" dirty="0" smtClean="0"/>
              <a:t>curves by wealth quintile </a:t>
            </a:r>
            <a:r>
              <a:rPr lang="en-GB" sz="1600" dirty="0"/>
              <a:t>for </a:t>
            </a:r>
            <a:r>
              <a:rPr lang="en-GB" sz="1600" dirty="0" smtClean="0"/>
              <a:t>women born </a:t>
            </a:r>
            <a:r>
              <a:rPr lang="en-GB" sz="1600" dirty="0"/>
              <a:t>1945-59</a:t>
            </a:r>
          </a:p>
        </c:rich>
      </c:tx>
      <c:layout/>
    </c:title>
    <c:plotArea>
      <c:layout>
        <c:manualLayout>
          <c:layoutTarget val="inner"/>
          <c:xMode val="edge"/>
          <c:yMode val="edge"/>
          <c:x val="0.14375073404517336"/>
          <c:y val="0.102637686818073"/>
          <c:w val="0.84073271915589665"/>
          <c:h val="0.71786750829699997"/>
        </c:manualLayout>
      </c:layout>
      <c:lineChart>
        <c:grouping val="standard"/>
        <c:ser>
          <c:idx val="0"/>
          <c:order val="0"/>
          <c:tx>
            <c:strRef>
              <c:f>Sheet1!$B$1</c:f>
              <c:strCache>
                <c:ptCount val="1"/>
                <c:pt idx="0">
                  <c:v>Lowest</c:v>
                </c:pt>
              </c:strCache>
            </c:strRef>
          </c:tx>
          <c:spPr>
            <a:ln>
              <a:solidFill>
                <a:srgbClr val="A884BC"/>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Sheet1!$B$2:$B$43</c:f>
              <c:numCache>
                <c:formatCode>General</c:formatCode>
                <c:ptCount val="42"/>
                <c:pt idx="0">
                  <c:v>1</c:v>
                </c:pt>
                <c:pt idx="1">
                  <c:v>0.99321659644032656</c:v>
                </c:pt>
                <c:pt idx="2">
                  <c:v>0.98049290503579556</c:v>
                </c:pt>
                <c:pt idx="3">
                  <c:v>0.963983197710096</c:v>
                </c:pt>
                <c:pt idx="4">
                  <c:v>0.94457832138839004</c:v>
                </c:pt>
                <c:pt idx="5">
                  <c:v>0.92286188225556864</c:v>
                </c:pt>
                <c:pt idx="6">
                  <c:v>0.89927554671767496</c:v>
                </c:pt>
                <c:pt idx="7">
                  <c:v>0.87417860305537465</c:v>
                </c:pt>
                <c:pt idx="8">
                  <c:v>0.84787552356610718</c:v>
                </c:pt>
                <c:pt idx="9">
                  <c:v>0.82063070316480868</c:v>
                </c:pt>
                <c:pt idx="10">
                  <c:v>0.79267715765550506</c:v>
                </c:pt>
                <c:pt idx="11">
                  <c:v>0.76422205707921964</c:v>
                </c:pt>
                <c:pt idx="12">
                  <c:v>0.73545047122548957</c:v>
                </c:pt>
                <c:pt idx="13">
                  <c:v>0.70652804762273702</c:v>
                </c:pt>
                <c:pt idx="14">
                  <c:v>0.67760302459303712</c:v>
                </c:pt>
                <c:pt idx="15">
                  <c:v>0.64880781610380434</c:v>
                </c:pt>
                <c:pt idx="16">
                  <c:v>0.62026031318542363</c:v>
                </c:pt>
                <c:pt idx="17">
                  <c:v>0.59206499313550198</c:v>
                </c:pt>
                <c:pt idx="18">
                  <c:v>0.56431389527846598</c:v>
                </c:pt>
                <c:pt idx="19">
                  <c:v>0.53708750172757358</c:v>
                </c:pt>
                <c:pt idx="20">
                  <c:v>0.510455548527595</c:v>
                </c:pt>
                <c:pt idx="21">
                  <c:v>0.48447778397324409</c:v>
                </c:pt>
                <c:pt idx="22">
                  <c:v>0.45920468517068996</c:v>
                </c:pt>
                <c:pt idx="23">
                  <c:v>0.434678140046102</c:v>
                </c:pt>
                <c:pt idx="24">
                  <c:v>0.41093209938508496</c:v>
                </c:pt>
                <c:pt idx="25">
                  <c:v>0.38799320171174284</c:v>
                </c:pt>
                <c:pt idx="26">
                  <c:v>0.36588137262326903</c:v>
                </c:pt>
                <c:pt idx="27">
                  <c:v>0.34461039940940896</c:v>
                </c:pt>
                <c:pt idx="28">
                  <c:v>0.32418848128534417</c:v>
                </c:pt>
                <c:pt idx="29">
                  <c:v>0.30461875526736804</c:v>
                </c:pt>
                <c:pt idx="30">
                  <c:v>0.28589979756392908</c:v>
                </c:pt>
                <c:pt idx="31">
                  <c:v>0.26802610029746726</c:v>
                </c:pt>
                <c:pt idx="32">
                  <c:v>0.25098852338441563</c:v>
                </c:pt>
                <c:pt idx="33">
                  <c:v>0.23477472145898587</c:v>
                </c:pt>
                <c:pt idx="34">
                  <c:v>0.21936954581443657</c:v>
                </c:pt>
                <c:pt idx="35">
                  <c:v>0.20475542144124245</c:v>
                </c:pt>
                <c:pt idx="36">
                  <c:v>0.19091269935593039</c:v>
                </c:pt>
                <c:pt idx="37">
                  <c:v>0.17781998453047784</c:v>
                </c:pt>
                <c:pt idx="38">
                  <c:v>0.16545443984563057</c:v>
                </c:pt>
                <c:pt idx="39">
                  <c:v>0.15379206659852551</c:v>
                </c:pt>
                <c:pt idx="40">
                  <c:v>0.14280796219335801</c:v>
                </c:pt>
                <c:pt idx="41">
                  <c:v>0.13247655573199021</c:v>
                </c:pt>
              </c:numCache>
            </c:numRef>
          </c:val>
        </c:ser>
        <c:ser>
          <c:idx val="1"/>
          <c:order val="1"/>
          <c:tx>
            <c:strRef>
              <c:f>Sheet1!$C$1</c:f>
              <c:strCache>
                <c:ptCount val="1"/>
                <c:pt idx="0">
                  <c:v>2</c:v>
                </c:pt>
              </c:strCache>
            </c:strRef>
          </c:tx>
          <c:spPr>
            <a:ln>
              <a:solidFill>
                <a:schemeClr val="tx1"/>
              </a:solidFill>
              <a:prstDash val="solid"/>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Sheet1!$C$2:$C$43</c:f>
              <c:numCache>
                <c:formatCode>General</c:formatCode>
                <c:ptCount val="42"/>
                <c:pt idx="0">
                  <c:v>1</c:v>
                </c:pt>
                <c:pt idx="1">
                  <c:v>0.9975258252574265</c:v>
                </c:pt>
                <c:pt idx="2">
                  <c:v>0.99160900260214269</c:v>
                </c:pt>
                <c:pt idx="3">
                  <c:v>0.98290330607943599</c:v>
                </c:pt>
                <c:pt idx="4">
                  <c:v>0.97174425162068812</c:v>
                </c:pt>
                <c:pt idx="5">
                  <c:v>0.95838223111730259</c:v>
                </c:pt>
                <c:pt idx="6">
                  <c:v>0.94302948559096</c:v>
                </c:pt>
                <c:pt idx="7">
                  <c:v>0.92587757965869244</c:v>
                </c:pt>
                <c:pt idx="8">
                  <c:v>0.90710534948459864</c:v>
                </c:pt>
                <c:pt idx="9">
                  <c:v>0.886882866046111</c:v>
                </c:pt>
                <c:pt idx="10">
                  <c:v>0.86537346706017293</c:v>
                </c:pt>
                <c:pt idx="11">
                  <c:v>0.84273476220771504</c:v>
                </c:pt>
                <c:pt idx="12">
                  <c:v>0.81911906060539463</c:v>
                </c:pt>
                <c:pt idx="13">
                  <c:v>0.79467346383462401</c:v>
                </c:pt>
                <c:pt idx="14">
                  <c:v>0.76953976563913062</c:v>
                </c:pt>
                <c:pt idx="15">
                  <c:v>0.74385424457967253</c:v>
                </c:pt>
                <c:pt idx="16">
                  <c:v>0.71774740460805553</c:v>
                </c:pt>
                <c:pt idx="17">
                  <c:v>0.69134369962494202</c:v>
                </c:pt>
                <c:pt idx="18">
                  <c:v>0.66476126612842423</c:v>
                </c:pt>
                <c:pt idx="19">
                  <c:v>0.63811168016363162</c:v>
                </c:pt>
                <c:pt idx="20">
                  <c:v>0.611499749365225</c:v>
                </c:pt>
                <c:pt idx="21">
                  <c:v>0.58502334703792747</c:v>
                </c:pt>
                <c:pt idx="22">
                  <c:v>0.55877329240941165</c:v>
                </c:pt>
                <c:pt idx="23">
                  <c:v>0.53283327908573996</c:v>
                </c:pt>
                <c:pt idx="24">
                  <c:v>0.50727985213688953</c:v>
                </c:pt>
                <c:pt idx="25">
                  <c:v>0.48218243300411184</c:v>
                </c:pt>
                <c:pt idx="26">
                  <c:v>0.45760339046517973</c:v>
                </c:pt>
                <c:pt idx="27">
                  <c:v>0.43359815515579331</c:v>
                </c:pt>
                <c:pt idx="28">
                  <c:v>0.41021537458470331</c:v>
                </c:pt>
                <c:pt idx="29">
                  <c:v>0.38749710516448627</c:v>
                </c:pt>
                <c:pt idx="30">
                  <c:v>0.36547903748657701</c:v>
                </c:pt>
                <c:pt idx="31">
                  <c:v>0.34419075087990231</c:v>
                </c:pt>
                <c:pt idx="32">
                  <c:v>0.32365599319209903</c:v>
                </c:pt>
                <c:pt idx="33">
                  <c:v>0.3038929817088431</c:v>
                </c:pt>
                <c:pt idx="34">
                  <c:v>0.28491472116885563</c:v>
                </c:pt>
                <c:pt idx="35">
                  <c:v>0.26672933493052875</c:v>
                </c:pt>
                <c:pt idx="36">
                  <c:v>0.24934040549175851</c:v>
                </c:pt>
                <c:pt idx="37">
                  <c:v>0.23274732074964224</c:v>
                </c:pt>
                <c:pt idx="38">
                  <c:v>0.21694562260382136</c:v>
                </c:pt>
                <c:pt idx="39">
                  <c:v>0.20192735474947851</c:v>
                </c:pt>
                <c:pt idx="40">
                  <c:v>0.18768140676723757</c:v>
                </c:pt>
                <c:pt idx="41">
                  <c:v>0.17419385189156439</c:v>
                </c:pt>
              </c:numCache>
            </c:numRef>
          </c:val>
        </c:ser>
        <c:ser>
          <c:idx val="2"/>
          <c:order val="2"/>
          <c:tx>
            <c:strRef>
              <c:f>Sheet1!$D$1</c:f>
              <c:strCache>
                <c:ptCount val="1"/>
                <c:pt idx="0">
                  <c:v>3</c:v>
                </c:pt>
              </c:strCache>
            </c:strRef>
          </c:tx>
          <c:spPr>
            <a:ln>
              <a:solidFill>
                <a:schemeClr val="accent3"/>
              </a:solidFill>
              <a:prstDash val="sys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Sheet1!$D$2:$D$43</c:f>
              <c:numCache>
                <c:formatCode>General</c:formatCode>
                <c:ptCount val="42"/>
                <c:pt idx="0">
                  <c:v>1</c:v>
                </c:pt>
                <c:pt idx="1">
                  <c:v>0.99873442241838806</c:v>
                </c:pt>
                <c:pt idx="2">
                  <c:v>0.99526213307802758</c:v>
                </c:pt>
                <c:pt idx="3">
                  <c:v>0.98976285370852601</c:v>
                </c:pt>
                <c:pt idx="4">
                  <c:v>0.98234767016047364</c:v>
                </c:pt>
                <c:pt idx="5">
                  <c:v>0.97311182554223097</c:v>
                </c:pt>
                <c:pt idx="6">
                  <c:v>0.96214625214491356</c:v>
                </c:pt>
                <c:pt idx="7">
                  <c:v>0.94954185036865368</c:v>
                </c:pt>
                <c:pt idx="8">
                  <c:v>0.93539129425275003</c:v>
                </c:pt>
                <c:pt idx="9">
                  <c:v>0.91978974870022157</c:v>
                </c:pt>
                <c:pt idx="10">
                  <c:v>0.90283503006530563</c:v>
                </c:pt>
                <c:pt idx="11">
                  <c:v>0.88462745289349165</c:v>
                </c:pt>
                <c:pt idx="12">
                  <c:v>0.86526948852301055</c:v>
                </c:pt>
                <c:pt idx="13">
                  <c:v>0.84486530747629962</c:v>
                </c:pt>
                <c:pt idx="14">
                  <c:v>0.82352025040871668</c:v>
                </c:pt>
                <c:pt idx="15">
                  <c:v>0.80134025756230565</c:v>
                </c:pt>
                <c:pt idx="16">
                  <c:v>0.77843127802033862</c:v>
                </c:pt>
                <c:pt idx="17">
                  <c:v>0.75489867467602112</c:v>
                </c:pt>
                <c:pt idx="18">
                  <c:v>0.73084663726460253</c:v>
                </c:pt>
                <c:pt idx="19">
                  <c:v>0.70637761329568793</c:v>
                </c:pt>
                <c:pt idx="20">
                  <c:v>0.68159176483957462</c:v>
                </c:pt>
                <c:pt idx="21">
                  <c:v>0.65658645762826262</c:v>
                </c:pt>
                <c:pt idx="22">
                  <c:v>0.6314557876880198</c:v>
                </c:pt>
                <c:pt idx="23">
                  <c:v>0.60629014964363104</c:v>
                </c:pt>
                <c:pt idx="24">
                  <c:v>0.58117584987542459</c:v>
                </c:pt>
                <c:pt idx="25">
                  <c:v>0.55619476683994751</c:v>
                </c:pt>
                <c:pt idx="26">
                  <c:v>0.53142406006719001</c:v>
                </c:pt>
                <c:pt idx="27">
                  <c:v>0.506935928612405</c:v>
                </c:pt>
                <c:pt idx="28">
                  <c:v>0.48279741906442208</c:v>
                </c:pt>
                <c:pt idx="29">
                  <c:v>0.45907028259314708</c:v>
                </c:pt>
                <c:pt idx="30">
                  <c:v>0.43581087995658868</c:v>
                </c:pt>
                <c:pt idx="31">
                  <c:v>0.41307013288255284</c:v>
                </c:pt>
                <c:pt idx="32">
                  <c:v>0.39089351979307496</c:v>
                </c:pt>
                <c:pt idx="33">
                  <c:v>0.36932111345095403</c:v>
                </c:pt>
                <c:pt idx="34">
                  <c:v>0.34838765777795538</c:v>
                </c:pt>
                <c:pt idx="35">
                  <c:v>0.32812268082270962</c:v>
                </c:pt>
                <c:pt idx="36">
                  <c:v>0.30855064064238302</c:v>
                </c:pt>
                <c:pt idx="37">
                  <c:v>0.28969110070428999</c:v>
                </c:pt>
                <c:pt idx="38">
                  <c:v>0.27155893130956227</c:v>
                </c:pt>
                <c:pt idx="39">
                  <c:v>0.25416453348842499</c:v>
                </c:pt>
                <c:pt idx="40">
                  <c:v>0.2375140818121379</c:v>
                </c:pt>
                <c:pt idx="41">
                  <c:v>0.22160978260675387</c:v>
                </c:pt>
              </c:numCache>
            </c:numRef>
          </c:val>
        </c:ser>
        <c:ser>
          <c:idx val="3"/>
          <c:order val="3"/>
          <c:tx>
            <c:strRef>
              <c:f>Sheet1!$E$1</c:f>
              <c:strCache>
                <c:ptCount val="1"/>
                <c:pt idx="0">
                  <c:v>4</c:v>
                </c:pt>
              </c:strCache>
            </c:strRef>
          </c:tx>
          <c:spPr>
            <a:ln>
              <a:solidFill>
                <a:srgbClr val="82CEC1"/>
              </a:solidFill>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Sheet1!$E$2:$E$43</c:f>
              <c:numCache>
                <c:formatCode>General</c:formatCode>
                <c:ptCount val="42"/>
                <c:pt idx="0">
                  <c:v>1</c:v>
                </c:pt>
                <c:pt idx="1">
                  <c:v>0.99802062652303791</c:v>
                </c:pt>
                <c:pt idx="2">
                  <c:v>0.99311298626281908</c:v>
                </c:pt>
                <c:pt idx="3">
                  <c:v>0.98575039826078903</c:v>
                </c:pt>
                <c:pt idx="4">
                  <c:v>0.97618339714036151</c:v>
                </c:pt>
                <c:pt idx="5">
                  <c:v>0.96460264920467564</c:v>
                </c:pt>
                <c:pt idx="6">
                  <c:v>0.95117262535807456</c:v>
                </c:pt>
                <c:pt idx="7">
                  <c:v>0.93604423865607611</c:v>
                </c:pt>
                <c:pt idx="8">
                  <c:v>0.91936060094028449</c:v>
                </c:pt>
                <c:pt idx="9">
                  <c:v>0.90125986949430203</c:v>
                </c:pt>
                <c:pt idx="10">
                  <c:v>0.88187666729636549</c:v>
                </c:pt>
                <c:pt idx="11">
                  <c:v>0.86134273536197303</c:v>
                </c:pt>
                <c:pt idx="12">
                  <c:v>0.83978714647370056</c:v>
                </c:pt>
                <c:pt idx="13">
                  <c:v>0.81733626033953999</c:v>
                </c:pt>
                <c:pt idx="14">
                  <c:v>0.79411352574788407</c:v>
                </c:pt>
                <c:pt idx="15">
                  <c:v>0.77023919519560402</c:v>
                </c:pt>
                <c:pt idx="16">
                  <c:v>0.74582999447551812</c:v>
                </c:pt>
                <c:pt idx="17">
                  <c:v>0.72099877578444205</c:v>
                </c:pt>
                <c:pt idx="18">
                  <c:v>0.69585417405460104</c:v>
                </c:pt>
                <c:pt idx="19">
                  <c:v>0.67050028031676601</c:v>
                </c:pt>
                <c:pt idx="20">
                  <c:v>0.64503634181536607</c:v>
                </c:pt>
                <c:pt idx="21">
                  <c:v>0.61955649564985404</c:v>
                </c:pt>
                <c:pt idx="22">
                  <c:v>0.59414954052045899</c:v>
                </c:pt>
                <c:pt idx="23">
                  <c:v>0.56889874947024299</c:v>
                </c:pt>
                <c:pt idx="24">
                  <c:v>0.54388172518887656</c:v>
                </c:pt>
                <c:pt idx="25">
                  <c:v>0.51917029838113504</c:v>
                </c:pt>
                <c:pt idx="26">
                  <c:v>0.49483046884150772</c:v>
                </c:pt>
                <c:pt idx="27">
                  <c:v>0.47092238817320803</c:v>
                </c:pt>
                <c:pt idx="28">
                  <c:v>0.447500382516613</c:v>
                </c:pt>
                <c:pt idx="29">
                  <c:v>0.42461301318764338</c:v>
                </c:pt>
                <c:pt idx="30">
                  <c:v>0.40230317275602501</c:v>
                </c:pt>
                <c:pt idx="31">
                  <c:v>0.38060821380522702</c:v>
                </c:pt>
                <c:pt idx="32">
                  <c:v>0.35956010740056432</c:v>
                </c:pt>
                <c:pt idx="33">
                  <c:v>0.33918562814233238</c:v>
                </c:pt>
                <c:pt idx="34">
                  <c:v>0.31950656258957738</c:v>
                </c:pt>
                <c:pt idx="35">
                  <c:v>0.30053993780164784</c:v>
                </c:pt>
                <c:pt idx="36">
                  <c:v>0.28229826675300201</c:v>
                </c:pt>
                <c:pt idx="37">
                  <c:v>0.26478980742672975</c:v>
                </c:pt>
                <c:pt idx="38">
                  <c:v>0.24801883247867351</c:v>
                </c:pt>
                <c:pt idx="39">
                  <c:v>0.23198590648206358</c:v>
                </c:pt>
                <c:pt idx="40">
                  <c:v>0.21668816790736245</c:v>
                </c:pt>
                <c:pt idx="41">
                  <c:v>0.20211961315912721</c:v>
                </c:pt>
              </c:numCache>
            </c:numRef>
          </c:val>
        </c:ser>
        <c:ser>
          <c:idx val="4"/>
          <c:order val="4"/>
          <c:tx>
            <c:strRef>
              <c:f>Sheet1!$F$1</c:f>
              <c:strCache>
                <c:ptCount val="1"/>
                <c:pt idx="0">
                  <c:v>Highest</c:v>
                </c:pt>
              </c:strCache>
            </c:strRef>
          </c:tx>
          <c:spPr>
            <a:ln>
              <a:solidFill>
                <a:schemeClr val="accent4"/>
              </a:solidFill>
              <a:prstDash val="dash"/>
            </a:ln>
          </c:spPr>
          <c:marker>
            <c:symbol val="none"/>
          </c:marker>
          <c:cat>
            <c:numRef>
              <c:f>Sheet1!$A$2:$A$43</c:f>
              <c:numCache>
                <c:formatCode>General</c:formatCode>
                <c:ptCount val="42"/>
                <c:pt idx="0">
                  <c:v>59</c:v>
                </c:pt>
                <c:pt idx="1">
                  <c:v>60</c:v>
                </c:pt>
                <c:pt idx="2">
                  <c:v>61</c:v>
                </c:pt>
                <c:pt idx="3">
                  <c:v>62</c:v>
                </c:pt>
                <c:pt idx="4">
                  <c:v>63</c:v>
                </c:pt>
                <c:pt idx="5">
                  <c:v>64</c:v>
                </c:pt>
                <c:pt idx="6">
                  <c:v>65</c:v>
                </c:pt>
                <c:pt idx="7">
                  <c:v>66</c:v>
                </c:pt>
                <c:pt idx="8">
                  <c:v>67</c:v>
                </c:pt>
                <c:pt idx="9">
                  <c:v>68</c:v>
                </c:pt>
                <c:pt idx="10">
                  <c:v>69</c:v>
                </c:pt>
                <c:pt idx="11">
                  <c:v>70</c:v>
                </c:pt>
                <c:pt idx="12">
                  <c:v>71</c:v>
                </c:pt>
                <c:pt idx="13">
                  <c:v>72</c:v>
                </c:pt>
                <c:pt idx="14">
                  <c:v>73</c:v>
                </c:pt>
                <c:pt idx="15">
                  <c:v>74</c:v>
                </c:pt>
                <c:pt idx="16">
                  <c:v>75</c:v>
                </c:pt>
                <c:pt idx="17">
                  <c:v>76</c:v>
                </c:pt>
                <c:pt idx="18">
                  <c:v>77</c:v>
                </c:pt>
                <c:pt idx="19">
                  <c:v>78</c:v>
                </c:pt>
                <c:pt idx="20">
                  <c:v>79</c:v>
                </c:pt>
                <c:pt idx="21">
                  <c:v>80</c:v>
                </c:pt>
                <c:pt idx="22">
                  <c:v>81</c:v>
                </c:pt>
                <c:pt idx="23">
                  <c:v>82</c:v>
                </c:pt>
                <c:pt idx="24">
                  <c:v>83</c:v>
                </c:pt>
                <c:pt idx="25">
                  <c:v>84</c:v>
                </c:pt>
                <c:pt idx="26">
                  <c:v>85</c:v>
                </c:pt>
                <c:pt idx="27">
                  <c:v>86</c:v>
                </c:pt>
                <c:pt idx="28">
                  <c:v>87</c:v>
                </c:pt>
                <c:pt idx="29">
                  <c:v>88</c:v>
                </c:pt>
                <c:pt idx="30">
                  <c:v>89</c:v>
                </c:pt>
                <c:pt idx="31">
                  <c:v>90</c:v>
                </c:pt>
                <c:pt idx="32">
                  <c:v>91</c:v>
                </c:pt>
                <c:pt idx="33">
                  <c:v>92</c:v>
                </c:pt>
                <c:pt idx="34">
                  <c:v>93</c:v>
                </c:pt>
                <c:pt idx="35">
                  <c:v>94</c:v>
                </c:pt>
                <c:pt idx="36">
                  <c:v>95</c:v>
                </c:pt>
                <c:pt idx="37">
                  <c:v>96</c:v>
                </c:pt>
                <c:pt idx="38">
                  <c:v>97</c:v>
                </c:pt>
                <c:pt idx="39">
                  <c:v>98</c:v>
                </c:pt>
                <c:pt idx="40">
                  <c:v>99</c:v>
                </c:pt>
                <c:pt idx="41">
                  <c:v>100</c:v>
                </c:pt>
              </c:numCache>
            </c:numRef>
          </c:cat>
          <c:val>
            <c:numRef>
              <c:f>Sheet1!$F$2:$F$43</c:f>
              <c:numCache>
                <c:formatCode>General</c:formatCode>
                <c:ptCount val="42"/>
                <c:pt idx="0">
                  <c:v>1</c:v>
                </c:pt>
                <c:pt idx="1">
                  <c:v>0.99920321007771951</c:v>
                </c:pt>
                <c:pt idx="2">
                  <c:v>0.99679443321842953</c:v>
                </c:pt>
                <c:pt idx="3">
                  <c:v>0.9927726400272805</c:v>
                </c:pt>
                <c:pt idx="4">
                  <c:v>0.98715063954306703</c:v>
                </c:pt>
                <c:pt idx="5">
                  <c:v>0.97995111445082206</c:v>
                </c:pt>
                <c:pt idx="6">
                  <c:v>0.97120548458874356</c:v>
                </c:pt>
                <c:pt idx="7">
                  <c:v>0.96095324903873702</c:v>
                </c:pt>
                <c:pt idx="8">
                  <c:v>0.94924145654346537</c:v>
                </c:pt>
                <c:pt idx="9">
                  <c:v>0.93612420286240061</c:v>
                </c:pt>
                <c:pt idx="10">
                  <c:v>0.92166211856100499</c:v>
                </c:pt>
                <c:pt idx="11">
                  <c:v>0.90592183350778877</c:v>
                </c:pt>
                <c:pt idx="12">
                  <c:v>0.88897541400243063</c:v>
                </c:pt>
                <c:pt idx="13">
                  <c:v>0.87089977313145006</c:v>
                </c:pt>
                <c:pt idx="14">
                  <c:v>0.85177605744593365</c:v>
                </c:pt>
                <c:pt idx="15">
                  <c:v>0.83168901448188337</c:v>
                </c:pt>
                <c:pt idx="16">
                  <c:v>0.81072634647950692</c:v>
                </c:pt>
                <c:pt idx="17">
                  <c:v>0.78897805613361294</c:v>
                </c:pt>
                <c:pt idx="18">
                  <c:v>0.76653579043978493</c:v>
                </c:pt>
                <c:pt idx="19">
                  <c:v>0.74349218875606182</c:v>
                </c:pt>
                <c:pt idx="20">
                  <c:v>0.71994024111531862</c:v>
                </c:pt>
                <c:pt idx="21">
                  <c:v>0.69597266262526802</c:v>
                </c:pt>
                <c:pt idx="22">
                  <c:v>0.67168128949978112</c:v>
                </c:pt>
                <c:pt idx="23">
                  <c:v>0.6471565018908505</c:v>
                </c:pt>
                <c:pt idx="24">
                  <c:v>0.62248667824941162</c:v>
                </c:pt>
                <c:pt idx="25">
                  <c:v>0.5977576854457225</c:v>
                </c:pt>
                <c:pt idx="26">
                  <c:v>0.57305240833900462</c:v>
                </c:pt>
                <c:pt idx="27">
                  <c:v>0.54845032191112431</c:v>
                </c:pt>
                <c:pt idx="28">
                  <c:v>0.52402710848231449</c:v>
                </c:pt>
                <c:pt idx="29">
                  <c:v>0.49985432191751644</c:v>
                </c:pt>
                <c:pt idx="30">
                  <c:v>0.47599910012090002</c:v>
                </c:pt>
                <c:pt idx="31">
                  <c:v>0.45252392651206802</c:v>
                </c:pt>
                <c:pt idx="32">
                  <c:v>0.42948644058981245</c:v>
                </c:pt>
                <c:pt idx="33">
                  <c:v>0.40693929712609</c:v>
                </c:pt>
                <c:pt idx="34">
                  <c:v>0.38493007300122772</c:v>
                </c:pt>
                <c:pt idx="35">
                  <c:v>0.36350122019789932</c:v>
                </c:pt>
                <c:pt idx="36">
                  <c:v>0.34269006302163202</c:v>
                </c:pt>
                <c:pt idx="37">
                  <c:v>0.32252883721372838</c:v>
                </c:pt>
                <c:pt idx="38">
                  <c:v>0.30304476827223203</c:v>
                </c:pt>
                <c:pt idx="39">
                  <c:v>0.28426018600020131</c:v>
                </c:pt>
                <c:pt idx="40">
                  <c:v>0.26619267205940972</c:v>
                </c:pt>
                <c:pt idx="41">
                  <c:v>0.24885523712227281</c:v>
                </c:pt>
              </c:numCache>
            </c:numRef>
          </c:val>
        </c:ser>
        <c:marker val="1"/>
        <c:axId val="59400960"/>
        <c:axId val="59402880"/>
      </c:lineChart>
      <c:catAx>
        <c:axId val="59400960"/>
        <c:scaling>
          <c:orientation val="minMax"/>
        </c:scaling>
        <c:axPos val="b"/>
        <c:title>
          <c:tx>
            <c:rich>
              <a:bodyPr/>
              <a:lstStyle/>
              <a:p>
                <a:pPr>
                  <a:defRPr/>
                </a:pPr>
                <a:r>
                  <a:rPr lang="en-GB"/>
                  <a:t>Age</a:t>
                </a:r>
              </a:p>
            </c:rich>
          </c:tx>
          <c:layout/>
        </c:title>
        <c:numFmt formatCode="General" sourceLinked="1"/>
        <c:tickLblPos val="nextTo"/>
        <c:crossAx val="59402880"/>
        <c:crosses val="autoZero"/>
        <c:auto val="1"/>
        <c:lblAlgn val="ctr"/>
        <c:lblOffset val="100"/>
        <c:tickLblSkip val="5"/>
        <c:tickMarkSkip val="5"/>
      </c:catAx>
      <c:valAx>
        <c:axId val="59402880"/>
        <c:scaling>
          <c:orientation val="minMax"/>
          <c:max val="1"/>
        </c:scaling>
        <c:axPos val="l"/>
        <c:majorGridlines/>
        <c:title>
          <c:tx>
            <c:rich>
              <a:bodyPr rot="-5400000" vert="horz"/>
              <a:lstStyle/>
              <a:p>
                <a:pPr>
                  <a:defRPr/>
                </a:pPr>
                <a:r>
                  <a:rPr lang="en-GB"/>
                  <a:t>Probability survive</a:t>
                </a:r>
              </a:p>
            </c:rich>
          </c:tx>
          <c:layout/>
        </c:title>
        <c:numFmt formatCode="0%" sourceLinked="0"/>
        <c:tickLblPos val="nextTo"/>
        <c:crossAx val="59400960"/>
        <c:crosses val="autoZero"/>
        <c:crossBetween val="between"/>
      </c:valAx>
    </c:plotArea>
    <c:legend>
      <c:legendPos val="r"/>
      <c:layout>
        <c:manualLayout>
          <c:xMode val="edge"/>
          <c:yMode val="edge"/>
          <c:x val="0.16076176524446101"/>
          <c:y val="0.46270102600811086"/>
          <c:w val="0.18233366378521004"/>
          <c:h val="0.28611526864927084"/>
        </c:manualLayout>
      </c:layout>
      <c:spPr>
        <a:solidFill>
          <a:prstClr val="white"/>
        </a:solidFill>
      </c:spPr>
    </c:legend>
    <c:plotVisOnly val="1"/>
    <c:dispBlanksAs val="gap"/>
  </c:chart>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lineChart>
        <c:grouping val="standard"/>
        <c:ser>
          <c:idx val="0"/>
          <c:order val="0"/>
          <c:tx>
            <c:strRef>
              <c:f>Sheet1!$B$1</c:f>
              <c:strCache>
                <c:ptCount val="1"/>
                <c:pt idx="0">
                  <c:v>1957</c:v>
                </c:pt>
              </c:strCache>
            </c:strRef>
          </c:tx>
          <c:marker>
            <c:symbol val="none"/>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Sheet1!$B$2:$B$42</c:f>
              <c:numCache>
                <c:formatCode>0%</c:formatCode>
                <c:ptCount val="41"/>
                <c:pt idx="0">
                  <c:v>1</c:v>
                </c:pt>
                <c:pt idx="1">
                  <c:v>0.99521944191717149</c:v>
                </c:pt>
                <c:pt idx="2">
                  <c:v>0.99012206290463156</c:v>
                </c:pt>
                <c:pt idx="3">
                  <c:v>0.98469457131177562</c:v>
                </c:pt>
                <c:pt idx="4">
                  <c:v>0.97891943654920288</c:v>
                </c:pt>
                <c:pt idx="5">
                  <c:v>0.97277341125622763</c:v>
                </c:pt>
                <c:pt idx="6">
                  <c:v>0.96622560441015193</c:v>
                </c:pt>
                <c:pt idx="7">
                  <c:v>0.959235801274258</c:v>
                </c:pt>
                <c:pt idx="8">
                  <c:v>0.95175831642354625</c:v>
                </c:pt>
                <c:pt idx="9">
                  <c:v>0.9437203857602825</c:v>
                </c:pt>
                <c:pt idx="10">
                  <c:v>0.93502233795315204</c:v>
                </c:pt>
                <c:pt idx="11">
                  <c:v>0.92567543359988969</c:v>
                </c:pt>
                <c:pt idx="12">
                  <c:v>0.91569544480223897</c:v>
                </c:pt>
                <c:pt idx="13">
                  <c:v>0.90498694845319994</c:v>
                </c:pt>
                <c:pt idx="14">
                  <c:v>0.89344211716007704</c:v>
                </c:pt>
                <c:pt idx="15">
                  <c:v>0.88098144682803303</c:v>
                </c:pt>
                <c:pt idx="16">
                  <c:v>0.86751343839748563</c:v>
                </c:pt>
                <c:pt idx="17">
                  <c:v>0.85293231504872402</c:v>
                </c:pt>
                <c:pt idx="18">
                  <c:v>0.83711488717149463</c:v>
                </c:pt>
                <c:pt idx="19">
                  <c:v>0.81992167915713265</c:v>
                </c:pt>
                <c:pt idx="20">
                  <c:v>0.80121508206344505</c:v>
                </c:pt>
                <c:pt idx="21">
                  <c:v>0.780856372126148</c:v>
                </c:pt>
                <c:pt idx="22">
                  <c:v>0.758726998007211</c:v>
                </c:pt>
                <c:pt idx="23">
                  <c:v>0.73472586117797256</c:v>
                </c:pt>
                <c:pt idx="24">
                  <c:v>0.70874597357604918</c:v>
                </c:pt>
                <c:pt idx="25">
                  <c:v>0.68069148140878089</c:v>
                </c:pt>
                <c:pt idx="26">
                  <c:v>0.65049894484265758</c:v>
                </c:pt>
                <c:pt idx="27">
                  <c:v>0.61814436937501704</c:v>
                </c:pt>
                <c:pt idx="28">
                  <c:v>0.58366954657561898</c:v>
                </c:pt>
                <c:pt idx="29">
                  <c:v>0.54719159372059256</c:v>
                </c:pt>
                <c:pt idx="30">
                  <c:v>0.50889676644540605</c:v>
                </c:pt>
                <c:pt idx="31">
                  <c:v>0.46907443533769538</c:v>
                </c:pt>
                <c:pt idx="32">
                  <c:v>0.42811988546963903</c:v>
                </c:pt>
                <c:pt idx="33">
                  <c:v>0.38652190813901827</c:v>
                </c:pt>
                <c:pt idx="34">
                  <c:v>0.34485756467984363</c:v>
                </c:pt>
                <c:pt idx="35">
                  <c:v>0.30378884689202984</c:v>
                </c:pt>
                <c:pt idx="36">
                  <c:v>0.26402778813704503</c:v>
                </c:pt>
                <c:pt idx="37">
                  <c:v>0.226274192232053</c:v>
                </c:pt>
                <c:pt idx="38">
                  <c:v>0.19112897298272688</c:v>
                </c:pt>
                <c:pt idx="39">
                  <c:v>0.15903174430415701</c:v>
                </c:pt>
                <c:pt idx="40">
                  <c:v>0.13025427397699121</c:v>
                </c:pt>
              </c:numCache>
            </c:numRef>
          </c:val>
        </c:ser>
        <c:ser>
          <c:idx val="1"/>
          <c:order val="1"/>
          <c:tx>
            <c:strRef>
              <c:f>Sheet1!$C$1</c:f>
              <c:strCache>
                <c:ptCount val="1"/>
                <c:pt idx="0">
                  <c:v>1947</c:v>
                </c:pt>
              </c:strCache>
            </c:strRef>
          </c:tx>
          <c:spPr>
            <a:ln>
              <a:solidFill>
                <a:schemeClr val="accent4"/>
              </a:solidFill>
              <a:prstDash val="sysDash"/>
            </a:ln>
          </c:spPr>
          <c:marker>
            <c:symbol val="none"/>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Sheet1!$C$2:$C$42</c:f>
              <c:numCache>
                <c:formatCode>General</c:formatCode>
                <c:ptCount val="41"/>
                <c:pt idx="0">
                  <c:v>1</c:v>
                </c:pt>
                <c:pt idx="1">
                  <c:v>0.99437994508274707</c:v>
                </c:pt>
                <c:pt idx="2">
                  <c:v>0.988094564148851</c:v>
                </c:pt>
                <c:pt idx="3">
                  <c:v>0.9817945209089175</c:v>
                </c:pt>
                <c:pt idx="4">
                  <c:v>0.97511166268217553</c:v>
                </c:pt>
                <c:pt idx="5">
                  <c:v>0.96786879100421297</c:v>
                </c:pt>
                <c:pt idx="6">
                  <c:v>0.96024529986385765</c:v>
                </c:pt>
                <c:pt idx="7">
                  <c:v>0.952211282854031</c:v>
                </c:pt>
                <c:pt idx="8">
                  <c:v>0.94367353433574064</c:v>
                </c:pt>
                <c:pt idx="9">
                  <c:v>0.93399970244788388</c:v>
                </c:pt>
                <c:pt idx="10">
                  <c:v>0.92401629628398263</c:v>
                </c:pt>
                <c:pt idx="11">
                  <c:v>0.91332745065657994</c:v>
                </c:pt>
                <c:pt idx="12">
                  <c:v>0.90188275612640501</c:v>
                </c:pt>
                <c:pt idx="13">
                  <c:v>0.88961704642971662</c:v>
                </c:pt>
                <c:pt idx="14">
                  <c:v>0.87645018009623343</c:v>
                </c:pt>
                <c:pt idx="15">
                  <c:v>0.86230192552008256</c:v>
                </c:pt>
                <c:pt idx="16">
                  <c:v>0.84708067496509865</c:v>
                </c:pt>
                <c:pt idx="17">
                  <c:v>0.83068307210327641</c:v>
                </c:pt>
                <c:pt idx="18">
                  <c:v>0.81298151465861068</c:v>
                </c:pt>
                <c:pt idx="19">
                  <c:v>0.79383954128436596</c:v>
                </c:pt>
                <c:pt idx="20">
                  <c:v>0.77312303319103592</c:v>
                </c:pt>
                <c:pt idx="21">
                  <c:v>0.75070332539894702</c:v>
                </c:pt>
                <c:pt idx="22">
                  <c:v>0.72647476333925298</c:v>
                </c:pt>
                <c:pt idx="23">
                  <c:v>0.70035740185331796</c:v>
                </c:pt>
                <c:pt idx="24">
                  <c:v>0.67226845001450752</c:v>
                </c:pt>
                <c:pt idx="25">
                  <c:v>0.64213977957814994</c:v>
                </c:pt>
                <c:pt idx="26">
                  <c:v>0.60994747394156756</c:v>
                </c:pt>
                <c:pt idx="27">
                  <c:v>0.57571329959907291</c:v>
                </c:pt>
                <c:pt idx="28">
                  <c:v>0.53953537848175659</c:v>
                </c:pt>
                <c:pt idx="29">
                  <c:v>0.50159147012415961</c:v>
                </c:pt>
                <c:pt idx="30">
                  <c:v>0.46213531178792999</c:v>
                </c:pt>
                <c:pt idx="31">
                  <c:v>0.42152614355202972</c:v>
                </c:pt>
                <c:pt idx="32">
                  <c:v>0.38023138376876531</c:v>
                </c:pt>
                <c:pt idx="33">
                  <c:v>0.33880635595399644</c:v>
                </c:pt>
                <c:pt idx="34">
                  <c:v>0.29788467592074747</c:v>
                </c:pt>
                <c:pt idx="35">
                  <c:v>0.258166253645354</c:v>
                </c:pt>
                <c:pt idx="36">
                  <c:v>0.22036292584633901</c:v>
                </c:pt>
                <c:pt idx="37">
                  <c:v>0.18513634076271851</c:v>
                </c:pt>
                <c:pt idx="38">
                  <c:v>0.15301398739676675</c:v>
                </c:pt>
                <c:pt idx="39">
                  <c:v>0.124331732097147</c:v>
                </c:pt>
                <c:pt idx="40">
                  <c:v>9.9241017180843327E-2</c:v>
                </c:pt>
              </c:numCache>
            </c:numRef>
          </c:val>
        </c:ser>
        <c:ser>
          <c:idx val="2"/>
          <c:order val="2"/>
          <c:tx>
            <c:strRef>
              <c:f>Sheet1!$D$1</c:f>
              <c:strCache>
                <c:ptCount val="1"/>
                <c:pt idx="0">
                  <c:v>1937</c:v>
                </c:pt>
              </c:strCache>
            </c:strRef>
          </c:tx>
          <c:spPr>
            <a:ln>
              <a:solidFill>
                <a:srgbClr val="F26649"/>
              </a:solidFill>
              <a:prstDash val="dash"/>
            </a:ln>
          </c:spPr>
          <c:marker>
            <c:symbol val="none"/>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Sheet1!$D$2:$D$42</c:f>
              <c:numCache>
                <c:formatCode>General</c:formatCode>
                <c:ptCount val="41"/>
                <c:pt idx="0">
                  <c:v>1</c:v>
                </c:pt>
                <c:pt idx="1">
                  <c:v>0.99267743244879625</c:v>
                </c:pt>
                <c:pt idx="2">
                  <c:v>0.98521651075267946</c:v>
                </c:pt>
                <c:pt idx="3">
                  <c:v>0.97713439211698205</c:v>
                </c:pt>
                <c:pt idx="4">
                  <c:v>0.96888237842698599</c:v>
                </c:pt>
                <c:pt idx="5">
                  <c:v>0.95996089390593797</c:v>
                </c:pt>
                <c:pt idx="6">
                  <c:v>0.95058883607463762</c:v>
                </c:pt>
                <c:pt idx="7">
                  <c:v>0.94044904539132002</c:v>
                </c:pt>
                <c:pt idx="8">
                  <c:v>0.92966113291375463</c:v>
                </c:pt>
                <c:pt idx="9">
                  <c:v>0.91823995157447491</c:v>
                </c:pt>
                <c:pt idx="10">
                  <c:v>0.90641683154598796</c:v>
                </c:pt>
                <c:pt idx="11">
                  <c:v>0.89284309705139864</c:v>
                </c:pt>
                <c:pt idx="12">
                  <c:v>0.87875950787985369</c:v>
                </c:pt>
                <c:pt idx="13">
                  <c:v>0.86428100999739998</c:v>
                </c:pt>
                <c:pt idx="14">
                  <c:v>0.84832095665041618</c:v>
                </c:pt>
                <c:pt idx="15">
                  <c:v>0.83155779137401897</c:v>
                </c:pt>
                <c:pt idx="16">
                  <c:v>0.81321019415754359</c:v>
                </c:pt>
                <c:pt idx="17">
                  <c:v>0.79311271806300598</c:v>
                </c:pt>
                <c:pt idx="18">
                  <c:v>0.77183483513748352</c:v>
                </c:pt>
                <c:pt idx="19">
                  <c:v>0.74868053212961794</c:v>
                </c:pt>
                <c:pt idx="20">
                  <c:v>0.72479203348909027</c:v>
                </c:pt>
                <c:pt idx="21">
                  <c:v>0.69923638047184256</c:v>
                </c:pt>
                <c:pt idx="22">
                  <c:v>0.67195063915263464</c:v>
                </c:pt>
                <c:pt idx="23">
                  <c:v>0.64290322031720404</c:v>
                </c:pt>
                <c:pt idx="24">
                  <c:v>0.61206856707261059</c:v>
                </c:pt>
                <c:pt idx="25">
                  <c:v>0.57944411132313356</c:v>
                </c:pt>
                <c:pt idx="26">
                  <c:v>0.54508094359120951</c:v>
                </c:pt>
                <c:pt idx="27">
                  <c:v>0.50908178191100106</c:v>
                </c:pt>
                <c:pt idx="28">
                  <c:v>0.47163390147668499</c:v>
                </c:pt>
                <c:pt idx="29">
                  <c:v>0.43300770180184545</c:v>
                </c:pt>
                <c:pt idx="30">
                  <c:v>0.39354446173844038</c:v>
                </c:pt>
                <c:pt idx="31">
                  <c:v>0.35367612587656172</c:v>
                </c:pt>
                <c:pt idx="32">
                  <c:v>0.31392439271164163</c:v>
                </c:pt>
                <c:pt idx="33">
                  <c:v>0.27486483008618801</c:v>
                </c:pt>
                <c:pt idx="34">
                  <c:v>0.23711254873495197</c:v>
                </c:pt>
                <c:pt idx="35">
                  <c:v>0.20129757338135001</c:v>
                </c:pt>
                <c:pt idx="36">
                  <c:v>0.16802271626222701</c:v>
                </c:pt>
                <c:pt idx="37">
                  <c:v>0.13779279659544957</c:v>
                </c:pt>
                <c:pt idx="38">
                  <c:v>0.11095534959481881</c:v>
                </c:pt>
                <c:pt idx="39">
                  <c:v>8.7661322310358114E-2</c:v>
                </c:pt>
                <c:pt idx="40">
                  <c:v>6.7885992615419499E-2</c:v>
                </c:pt>
              </c:numCache>
            </c:numRef>
          </c:val>
        </c:ser>
        <c:ser>
          <c:idx val="3"/>
          <c:order val="3"/>
          <c:tx>
            <c:strRef>
              <c:f>Sheet1!$E$1</c:f>
              <c:strCache>
                <c:ptCount val="1"/>
                <c:pt idx="0">
                  <c:v>1938</c:v>
                </c:pt>
              </c:strCache>
            </c:strRef>
          </c:tx>
          <c:spPr>
            <a:ln>
              <a:noFill/>
            </a:ln>
          </c:spPr>
          <c:marker>
            <c:symbol val="circle"/>
            <c:size val="7"/>
            <c:spPr>
              <a:solidFill>
                <a:srgbClr val="AFBC21"/>
              </a:solidFill>
              <a:ln>
                <a:solidFill>
                  <a:schemeClr val="accent1"/>
                </a:solidFill>
              </a:ln>
            </c:spPr>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Sheet1!$E$2:$E$42</c:f>
              <c:numCache>
                <c:formatCode>General</c:formatCode>
                <c:ptCount val="41"/>
                <c:pt idx="20" formatCode="0%">
                  <c:v>0.80121508206344505</c:v>
                </c:pt>
              </c:numCache>
            </c:numRef>
          </c:val>
        </c:ser>
        <c:ser>
          <c:idx val="4"/>
          <c:order val="4"/>
          <c:tx>
            <c:strRef>
              <c:f>Sheet1!$F$1</c:f>
              <c:strCache>
                <c:ptCount val="1"/>
                <c:pt idx="0">
                  <c:v>1939</c:v>
                </c:pt>
              </c:strCache>
            </c:strRef>
          </c:tx>
          <c:marker>
            <c:symbol val="circle"/>
            <c:size val="7"/>
            <c:spPr>
              <a:solidFill>
                <a:schemeClr val="accent4"/>
              </a:solidFill>
            </c:spPr>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Sheet1!$F$2:$F$42</c:f>
              <c:numCache>
                <c:formatCode>General</c:formatCode>
                <c:ptCount val="41"/>
                <c:pt idx="20">
                  <c:v>0.77312303319103592</c:v>
                </c:pt>
              </c:numCache>
            </c:numRef>
          </c:val>
        </c:ser>
        <c:ser>
          <c:idx val="5"/>
          <c:order val="5"/>
          <c:tx>
            <c:strRef>
              <c:f>Sheet1!$G$1</c:f>
              <c:strCache>
                <c:ptCount val="1"/>
                <c:pt idx="0">
                  <c:v>1940</c:v>
                </c:pt>
              </c:strCache>
            </c:strRef>
          </c:tx>
          <c:marker>
            <c:symbol val="circle"/>
            <c:size val="7"/>
            <c:spPr>
              <a:solidFill>
                <a:srgbClr val="F26649"/>
              </a:solidFill>
            </c:spPr>
          </c:marker>
          <c:cat>
            <c:numRef>
              <c:f>Sheet1!$A$2:$A$42</c:f>
              <c:numCache>
                <c:formatCode>General</c:formatCode>
                <c:ptCount val="41"/>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100</c:v>
                </c:pt>
              </c:numCache>
            </c:numRef>
          </c:cat>
          <c:val>
            <c:numRef>
              <c:f>Sheet1!$G$2:$G$42</c:f>
              <c:numCache>
                <c:formatCode>General</c:formatCode>
                <c:ptCount val="41"/>
                <c:pt idx="20">
                  <c:v>0.72479203348909027</c:v>
                </c:pt>
              </c:numCache>
            </c:numRef>
          </c:val>
        </c:ser>
        <c:marker val="1"/>
        <c:axId val="55756672"/>
        <c:axId val="55764096"/>
      </c:lineChart>
      <c:catAx>
        <c:axId val="55756672"/>
        <c:scaling>
          <c:orientation val="minMax"/>
        </c:scaling>
        <c:axPos val="b"/>
        <c:title>
          <c:tx>
            <c:rich>
              <a:bodyPr/>
              <a:lstStyle/>
              <a:p>
                <a:pPr>
                  <a:defRPr/>
                </a:pPr>
                <a:r>
                  <a:rPr lang="en-GB" dirty="0" smtClean="0"/>
                  <a:t>Age</a:t>
                </a:r>
                <a:endParaRPr lang="en-GB" dirty="0"/>
              </a:p>
            </c:rich>
          </c:tx>
          <c:layout/>
        </c:title>
        <c:numFmt formatCode="General" sourceLinked="1"/>
        <c:tickLblPos val="nextTo"/>
        <c:crossAx val="55764096"/>
        <c:crosses val="autoZero"/>
        <c:auto val="1"/>
        <c:lblAlgn val="ctr"/>
        <c:lblOffset val="100"/>
        <c:tickLblSkip val="2"/>
        <c:tickMarkSkip val="2"/>
      </c:catAx>
      <c:valAx>
        <c:axId val="55764096"/>
        <c:scaling>
          <c:orientation val="minMax"/>
          <c:max val="1"/>
        </c:scaling>
        <c:axPos val="l"/>
        <c:majorGridlines/>
        <c:title>
          <c:tx>
            <c:rich>
              <a:bodyPr rot="-5400000" vert="horz"/>
              <a:lstStyle/>
              <a:p>
                <a:pPr>
                  <a:defRPr/>
                </a:pPr>
                <a:r>
                  <a:rPr lang="en-GB" dirty="0" smtClean="0"/>
                  <a:t>Probability that still alive</a:t>
                </a:r>
                <a:endParaRPr lang="en-GB" dirty="0"/>
              </a:p>
            </c:rich>
          </c:tx>
          <c:layout/>
        </c:title>
        <c:numFmt formatCode="0%" sourceLinked="0"/>
        <c:tickLblPos val="nextTo"/>
        <c:crossAx val="55756672"/>
        <c:crosses val="autoZero"/>
        <c:crossBetween val="midCat"/>
      </c:valAx>
    </c:plotArea>
    <c:plotVisOnly val="1"/>
    <c:dispBlanksAs val="gap"/>
  </c:chart>
  <c:txPr>
    <a:bodyPr/>
    <a:lstStyle/>
    <a:p>
      <a:pPr>
        <a:defRPr sz="14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0% real interest rate</a:t>
            </a:r>
            <a:endParaRPr lang="en-GB" dirty="0"/>
          </a:p>
        </c:rich>
      </c:tx>
      <c:layout/>
    </c:title>
    <c:plotArea>
      <c:layout/>
      <c:scatterChart>
        <c:scatterStyle val="lineMarker"/>
        <c:ser>
          <c:idx val="0"/>
          <c:order val="0"/>
          <c:tx>
            <c:strRef>
              <c:f>Sheet1!$B$1</c:f>
              <c:strCache>
                <c:ptCount val="1"/>
                <c:pt idx="0">
                  <c:v>subj_annuity_rate</c:v>
                </c:pt>
              </c:strCache>
            </c:strRef>
          </c:tx>
          <c:spPr>
            <a:ln w="28575">
              <a:noFill/>
            </a:ln>
          </c:spPr>
          <c:marker>
            <c:symbol val="circle"/>
            <c:size val="2"/>
          </c:marker>
          <c:xVal>
            <c:numRef>
              <c:f>Sheet1!$A$2:$A$10106</c:f>
              <c:numCache>
                <c:formatCode>General</c:formatCode>
                <c:ptCount val="10105"/>
                <c:pt idx="0">
                  <c:v>3.695297986269E-2</c:v>
                </c:pt>
                <c:pt idx="1">
                  <c:v>4.2780239135027112E-2</c:v>
                </c:pt>
                <c:pt idx="2">
                  <c:v>4.9852691590786272E-2</c:v>
                </c:pt>
                <c:pt idx="3">
                  <c:v>4.2978335171937887E-2</c:v>
                </c:pt>
                <c:pt idx="4">
                  <c:v>3.6124985665082897E-2</c:v>
                </c:pt>
                <c:pt idx="5">
                  <c:v>3.2167676836252199E-2</c:v>
                </c:pt>
                <c:pt idx="6">
                  <c:v>5.5778648704290397E-2</c:v>
                </c:pt>
                <c:pt idx="7">
                  <c:v>3.5183459520340014E-2</c:v>
                </c:pt>
                <c:pt idx="8">
                  <c:v>3.8633864372968715E-2</c:v>
                </c:pt>
                <c:pt idx="9">
                  <c:v>4.6238295733928722E-2</c:v>
                </c:pt>
                <c:pt idx="10">
                  <c:v>3.2529968768358244E-2</c:v>
                </c:pt>
                <c:pt idx="11">
                  <c:v>4.2962051928043692E-2</c:v>
                </c:pt>
                <c:pt idx="12">
                  <c:v>4.3066054582595804E-2</c:v>
                </c:pt>
                <c:pt idx="13">
                  <c:v>4.6238295733928722E-2</c:v>
                </c:pt>
                <c:pt idx="14">
                  <c:v>3.1960483640432365E-2</c:v>
                </c:pt>
                <c:pt idx="15">
                  <c:v>4.0766060352325606E-2</c:v>
                </c:pt>
                <c:pt idx="16">
                  <c:v>4.7093629837036612E-2</c:v>
                </c:pt>
                <c:pt idx="17">
                  <c:v>6.1638105660676748E-2</c:v>
                </c:pt>
                <c:pt idx="18">
                  <c:v>3.6760363727808006E-2</c:v>
                </c:pt>
                <c:pt idx="19">
                  <c:v>4.9643982201814603E-2</c:v>
                </c:pt>
                <c:pt idx="20">
                  <c:v>3.20054404437543E-2</c:v>
                </c:pt>
                <c:pt idx="21">
                  <c:v>3.6489501595497097E-2</c:v>
                </c:pt>
                <c:pt idx="22">
                  <c:v>3.4635107964277434E-2</c:v>
                </c:pt>
                <c:pt idx="23">
                  <c:v>3.1020516529679423E-2</c:v>
                </c:pt>
                <c:pt idx="24">
                  <c:v>3.3857729285955422E-2</c:v>
                </c:pt>
                <c:pt idx="25">
                  <c:v>5.219128355383891E-2</c:v>
                </c:pt>
                <c:pt idx="26">
                  <c:v>3.3488318324089189E-2</c:v>
                </c:pt>
                <c:pt idx="27">
                  <c:v>3.5686019808054012E-2</c:v>
                </c:pt>
                <c:pt idx="28">
                  <c:v>4.6166699379682513E-2</c:v>
                </c:pt>
                <c:pt idx="29">
                  <c:v>5.1529634743928923E-2</c:v>
                </c:pt>
                <c:pt idx="30">
                  <c:v>4.6659234911203433E-2</c:v>
                </c:pt>
                <c:pt idx="31">
                  <c:v>3.4569095820188502E-2</c:v>
                </c:pt>
                <c:pt idx="32">
                  <c:v>4.0681295096874147E-2</c:v>
                </c:pt>
                <c:pt idx="33">
                  <c:v>3.8092534989118604E-2</c:v>
                </c:pt>
                <c:pt idx="34">
                  <c:v>4.3855473399162306E-2</c:v>
                </c:pt>
                <c:pt idx="35">
                  <c:v>3.2854370772838606E-2</c:v>
                </c:pt>
                <c:pt idx="36">
                  <c:v>4.9216881394386486E-2</c:v>
                </c:pt>
                <c:pt idx="37">
                  <c:v>2.7509339153766611E-2</c:v>
                </c:pt>
                <c:pt idx="38">
                  <c:v>3.6475714296102552E-2</c:v>
                </c:pt>
                <c:pt idx="39">
                  <c:v>3.8877256214618711E-2</c:v>
                </c:pt>
                <c:pt idx="40">
                  <c:v>3.4401677548885498E-2</c:v>
                </c:pt>
                <c:pt idx="41">
                  <c:v>2.7613993734121402E-2</c:v>
                </c:pt>
                <c:pt idx="42">
                  <c:v>3.5833526402712E-2</c:v>
                </c:pt>
                <c:pt idx="43">
                  <c:v>3.5456527024507516E-2</c:v>
                </c:pt>
                <c:pt idx="44">
                  <c:v>3.5351000726223131E-2</c:v>
                </c:pt>
                <c:pt idx="45">
                  <c:v>3.4515827894210808E-2</c:v>
                </c:pt>
                <c:pt idx="46">
                  <c:v>3.2096594572067295E-2</c:v>
                </c:pt>
                <c:pt idx="47">
                  <c:v>4.6924296766519456E-2</c:v>
                </c:pt>
                <c:pt idx="48">
                  <c:v>4.3552730232477334E-2</c:v>
                </c:pt>
                <c:pt idx="49">
                  <c:v>4.1557170450687395E-2</c:v>
                </c:pt>
                <c:pt idx="50">
                  <c:v>3.8653906434774503E-2</c:v>
                </c:pt>
                <c:pt idx="51">
                  <c:v>3.0503900721669322E-2</c:v>
                </c:pt>
                <c:pt idx="52">
                  <c:v>3.2420627772808151E-2</c:v>
                </c:pt>
                <c:pt idx="53">
                  <c:v>3.6879651248455041E-2</c:v>
                </c:pt>
                <c:pt idx="54">
                  <c:v>3.6468077450990788E-2</c:v>
                </c:pt>
                <c:pt idx="55">
                  <c:v>4.1425205767154465E-2</c:v>
                </c:pt>
                <c:pt idx="56">
                  <c:v>3.0487366020679658E-2</c:v>
                </c:pt>
                <c:pt idx="57">
                  <c:v>3.5787001252174405E-2</c:v>
                </c:pt>
                <c:pt idx="58">
                  <c:v>3.5964351147413198E-2</c:v>
                </c:pt>
                <c:pt idx="59">
                  <c:v>4.311751574277882E-2</c:v>
                </c:pt>
                <c:pt idx="60">
                  <c:v>3.718958795070651E-2</c:v>
                </c:pt>
                <c:pt idx="61">
                  <c:v>3.8653906434774503E-2</c:v>
                </c:pt>
                <c:pt idx="62">
                  <c:v>3.2129492610692999E-2</c:v>
                </c:pt>
                <c:pt idx="63">
                  <c:v>3.5199210047722002E-2</c:v>
                </c:pt>
                <c:pt idx="64">
                  <c:v>3.9710547775030115E-2</c:v>
                </c:pt>
                <c:pt idx="65">
                  <c:v>2.8340639546513606E-2</c:v>
                </c:pt>
                <c:pt idx="66">
                  <c:v>3.0922627076506601E-2</c:v>
                </c:pt>
                <c:pt idx="67">
                  <c:v>3.7778183817863596E-2</c:v>
                </c:pt>
                <c:pt idx="68">
                  <c:v>4.1949510574340765E-2</c:v>
                </c:pt>
                <c:pt idx="69">
                  <c:v>3.9196629077196114E-2</c:v>
                </c:pt>
                <c:pt idx="70">
                  <c:v>3.6124985665082897E-2</c:v>
                </c:pt>
                <c:pt idx="71">
                  <c:v>3.6660932004451842E-2</c:v>
                </c:pt>
                <c:pt idx="72">
                  <c:v>4.480642452836061E-2</c:v>
                </c:pt>
                <c:pt idx="73">
                  <c:v>3.3152457326650599E-2</c:v>
                </c:pt>
                <c:pt idx="74">
                  <c:v>3.2517328858375612E-2</c:v>
                </c:pt>
                <c:pt idx="75">
                  <c:v>3.9963174611330005E-2</c:v>
                </c:pt>
                <c:pt idx="76">
                  <c:v>2.7465710416436299E-2</c:v>
                </c:pt>
                <c:pt idx="77">
                  <c:v>3.2262101769447306E-2</c:v>
                </c:pt>
                <c:pt idx="78">
                  <c:v>3.4058079123497009E-2</c:v>
                </c:pt>
                <c:pt idx="79">
                  <c:v>3.0353320762515193E-2</c:v>
                </c:pt>
                <c:pt idx="80">
                  <c:v>2.7755960822105488E-2</c:v>
                </c:pt>
                <c:pt idx="81">
                  <c:v>3.2095659524202409E-2</c:v>
                </c:pt>
                <c:pt idx="82">
                  <c:v>5.2674937993288123E-2</c:v>
                </c:pt>
                <c:pt idx="83">
                  <c:v>3.3176206052303293E-2</c:v>
                </c:pt>
                <c:pt idx="84">
                  <c:v>3.3520661294460304E-2</c:v>
                </c:pt>
                <c:pt idx="85">
                  <c:v>3.4321036189794499E-2</c:v>
                </c:pt>
                <c:pt idx="86">
                  <c:v>2.9828427359461798E-2</c:v>
                </c:pt>
                <c:pt idx="87">
                  <c:v>3.4517385065555614E-2</c:v>
                </c:pt>
                <c:pt idx="88">
                  <c:v>3.300317749381082E-2</c:v>
                </c:pt>
                <c:pt idx="89">
                  <c:v>4.0829382836818723E-2</c:v>
                </c:pt>
                <c:pt idx="90">
                  <c:v>4.3500378727912875E-2</c:v>
                </c:pt>
                <c:pt idx="91">
                  <c:v>4.3525073677301386E-2</c:v>
                </c:pt>
                <c:pt idx="92">
                  <c:v>2.9082311317324687E-2</c:v>
                </c:pt>
                <c:pt idx="93">
                  <c:v>4.7051317989826411E-2</c:v>
                </c:pt>
                <c:pt idx="94">
                  <c:v>4.4963397085666865E-2</c:v>
                </c:pt>
                <c:pt idx="95">
                  <c:v>3.2420128583908199E-2</c:v>
                </c:pt>
                <c:pt idx="96">
                  <c:v>3.2255370169878131E-2</c:v>
                </c:pt>
                <c:pt idx="97">
                  <c:v>3.3024549484252902E-2</c:v>
                </c:pt>
                <c:pt idx="98">
                  <c:v>3.7986606359481791E-2</c:v>
                </c:pt>
                <c:pt idx="99">
                  <c:v>4.1173908859491432E-2</c:v>
                </c:pt>
                <c:pt idx="100">
                  <c:v>3.0888602137565602E-2</c:v>
                </c:pt>
                <c:pt idx="101">
                  <c:v>3.0630404129624478E-2</c:v>
                </c:pt>
                <c:pt idx="102">
                  <c:v>3.181636705994622E-2</c:v>
                </c:pt>
                <c:pt idx="103">
                  <c:v>4.1902732104063013E-2</c:v>
                </c:pt>
                <c:pt idx="104">
                  <c:v>3.0322965234518003E-2</c:v>
                </c:pt>
                <c:pt idx="105">
                  <c:v>3.4645840525627261E-2</c:v>
                </c:pt>
                <c:pt idx="106">
                  <c:v>3.9694610983133399E-2</c:v>
                </c:pt>
                <c:pt idx="107">
                  <c:v>3.376710787415501E-2</c:v>
                </c:pt>
                <c:pt idx="108">
                  <c:v>2.6969572529196788E-2</c:v>
                </c:pt>
                <c:pt idx="109">
                  <c:v>2.6993775740265864E-2</c:v>
                </c:pt>
                <c:pt idx="110">
                  <c:v>5.139116942882542E-2</c:v>
                </c:pt>
                <c:pt idx="111">
                  <c:v>3.2625783234834699E-2</c:v>
                </c:pt>
                <c:pt idx="112">
                  <c:v>4.6175420284271212E-2</c:v>
                </c:pt>
                <c:pt idx="113">
                  <c:v>4.6175420284271212E-2</c:v>
                </c:pt>
                <c:pt idx="114">
                  <c:v>3.0840851366519952E-2</c:v>
                </c:pt>
                <c:pt idx="115">
                  <c:v>6.042351946234701E-2</c:v>
                </c:pt>
                <c:pt idx="116">
                  <c:v>3.7675615400076086E-2</c:v>
                </c:pt>
                <c:pt idx="117">
                  <c:v>3.5172384232282597E-2</c:v>
                </c:pt>
                <c:pt idx="118">
                  <c:v>2.7437133714556829E-2</c:v>
                </c:pt>
                <c:pt idx="119">
                  <c:v>3.1597819179296556E-2</c:v>
                </c:pt>
                <c:pt idx="120">
                  <c:v>3.6054432392120396E-2</c:v>
                </c:pt>
                <c:pt idx="121">
                  <c:v>4.7038618475198822E-2</c:v>
                </c:pt>
                <c:pt idx="122">
                  <c:v>3.1631700694561102E-2</c:v>
                </c:pt>
                <c:pt idx="123">
                  <c:v>5.6127641350030913E-2</c:v>
                </c:pt>
                <c:pt idx="124">
                  <c:v>3.181636705994622E-2</c:v>
                </c:pt>
                <c:pt idx="125">
                  <c:v>3.0372153967618904E-2</c:v>
                </c:pt>
                <c:pt idx="126">
                  <c:v>3.6289874464273661E-2</c:v>
                </c:pt>
                <c:pt idx="127">
                  <c:v>3.8879256695509012E-2</c:v>
                </c:pt>
                <c:pt idx="128">
                  <c:v>3.9242621511220911E-2</c:v>
                </c:pt>
                <c:pt idx="129">
                  <c:v>2.9229370877146783E-2</c:v>
                </c:pt>
                <c:pt idx="130">
                  <c:v>5.4501775652170202E-2</c:v>
                </c:pt>
                <c:pt idx="131">
                  <c:v>4.2427688837051572E-2</c:v>
                </c:pt>
                <c:pt idx="132">
                  <c:v>4.9002680927515349E-2</c:v>
                </c:pt>
                <c:pt idx="133">
                  <c:v>3.6752406507730498E-2</c:v>
                </c:pt>
                <c:pt idx="134">
                  <c:v>4.0698390454053907E-2</c:v>
                </c:pt>
                <c:pt idx="135">
                  <c:v>3.01454830914736E-2</c:v>
                </c:pt>
                <c:pt idx="136">
                  <c:v>3.8966637104749714E-2</c:v>
                </c:pt>
                <c:pt idx="137">
                  <c:v>3.8188278675079498E-2</c:v>
                </c:pt>
                <c:pt idx="138">
                  <c:v>4.2141605168581016E-2</c:v>
                </c:pt>
                <c:pt idx="139">
                  <c:v>4.215431585907941E-2</c:v>
                </c:pt>
                <c:pt idx="140">
                  <c:v>3.9283677935600392E-2</c:v>
                </c:pt>
                <c:pt idx="141">
                  <c:v>4.0736205875873593E-2</c:v>
                </c:pt>
                <c:pt idx="142">
                  <c:v>2.8239572420716428E-2</c:v>
                </c:pt>
                <c:pt idx="143">
                  <c:v>4.3695759028196321E-2</c:v>
                </c:pt>
                <c:pt idx="144">
                  <c:v>4.1558928787708317E-2</c:v>
                </c:pt>
                <c:pt idx="145">
                  <c:v>2.7917644008994182E-2</c:v>
                </c:pt>
                <c:pt idx="146">
                  <c:v>3.4517385065555614E-2</c:v>
                </c:pt>
                <c:pt idx="147">
                  <c:v>4.8605233430862406E-2</c:v>
                </c:pt>
                <c:pt idx="148">
                  <c:v>5.0539035350084291E-2</c:v>
                </c:pt>
                <c:pt idx="149">
                  <c:v>5.1836363971233514E-2</c:v>
                </c:pt>
                <c:pt idx="150">
                  <c:v>4.5460876077413594E-2</c:v>
                </c:pt>
                <c:pt idx="151">
                  <c:v>3.4569095820188502E-2</c:v>
                </c:pt>
                <c:pt idx="152">
                  <c:v>3.36444862186909E-2</c:v>
                </c:pt>
                <c:pt idx="153">
                  <c:v>3.1666774302720989E-2</c:v>
                </c:pt>
                <c:pt idx="154">
                  <c:v>3.7429194897413295E-2</c:v>
                </c:pt>
                <c:pt idx="155">
                  <c:v>3.2717086374759702E-2</c:v>
                </c:pt>
                <c:pt idx="156">
                  <c:v>3.9694610983133399E-2</c:v>
                </c:pt>
                <c:pt idx="157">
                  <c:v>4.0736205875873593E-2</c:v>
                </c:pt>
                <c:pt idx="158">
                  <c:v>3.9755757898092305E-2</c:v>
                </c:pt>
                <c:pt idx="159">
                  <c:v>3.7168275564909099E-2</c:v>
                </c:pt>
                <c:pt idx="160">
                  <c:v>4.0164917707443376E-2</c:v>
                </c:pt>
                <c:pt idx="161">
                  <c:v>4.2962051928043692E-2</c:v>
                </c:pt>
                <c:pt idx="162">
                  <c:v>3.9971418678760633E-2</c:v>
                </c:pt>
                <c:pt idx="163">
                  <c:v>4.0242802351713201E-2</c:v>
                </c:pt>
                <c:pt idx="164">
                  <c:v>4.2978335171937887E-2</c:v>
                </c:pt>
                <c:pt idx="165">
                  <c:v>3.7097297608852525E-2</c:v>
                </c:pt>
                <c:pt idx="166">
                  <c:v>4.2252417653799113E-2</c:v>
                </c:pt>
                <c:pt idx="167">
                  <c:v>3.5833526402712E-2</c:v>
                </c:pt>
                <c:pt idx="168">
                  <c:v>3.3723484724760007E-2</c:v>
                </c:pt>
                <c:pt idx="169">
                  <c:v>5.0195772200822802E-2</c:v>
                </c:pt>
                <c:pt idx="170">
                  <c:v>2.7757186442613612E-2</c:v>
                </c:pt>
                <c:pt idx="171">
                  <c:v>4.2500767856836576E-2</c:v>
                </c:pt>
                <c:pt idx="172">
                  <c:v>3.357515856623651E-2</c:v>
                </c:pt>
                <c:pt idx="173">
                  <c:v>3.3424746245145805E-2</c:v>
                </c:pt>
                <c:pt idx="174">
                  <c:v>5.0994686782360098E-2</c:v>
                </c:pt>
                <c:pt idx="175">
                  <c:v>3.0403325334191312E-2</c:v>
                </c:pt>
                <c:pt idx="176">
                  <c:v>3.9054881781339604E-2</c:v>
                </c:pt>
                <c:pt idx="177">
                  <c:v>4.5013971626758791E-2</c:v>
                </c:pt>
                <c:pt idx="178">
                  <c:v>5.8706045150756822E-2</c:v>
                </c:pt>
                <c:pt idx="179">
                  <c:v>3.8052324205636999E-2</c:v>
                </c:pt>
                <c:pt idx="180">
                  <c:v>4.3525073677301386E-2</c:v>
                </c:pt>
                <c:pt idx="181">
                  <c:v>2.9717279598116899E-2</c:v>
                </c:pt>
                <c:pt idx="182">
                  <c:v>3.5318929702043513E-2</c:v>
                </c:pt>
                <c:pt idx="183">
                  <c:v>4.0781930088997026E-2</c:v>
                </c:pt>
                <c:pt idx="184">
                  <c:v>3.2598357647657415E-2</c:v>
                </c:pt>
                <c:pt idx="185">
                  <c:v>4.0710058063268717E-2</c:v>
                </c:pt>
                <c:pt idx="186">
                  <c:v>3.2388977706432294E-2</c:v>
                </c:pt>
                <c:pt idx="187">
                  <c:v>5.6127641350030913E-2</c:v>
                </c:pt>
                <c:pt idx="188">
                  <c:v>3.0157936736941289E-2</c:v>
                </c:pt>
                <c:pt idx="189">
                  <c:v>4.6238295733928722E-2</c:v>
                </c:pt>
                <c:pt idx="190">
                  <c:v>2.9366604983806593E-2</c:v>
                </c:pt>
                <c:pt idx="191">
                  <c:v>4.9346178770065315E-2</c:v>
                </c:pt>
                <c:pt idx="192">
                  <c:v>3.3152457326650599E-2</c:v>
                </c:pt>
                <c:pt idx="193">
                  <c:v>4.4979125261306797E-2</c:v>
                </c:pt>
                <c:pt idx="194">
                  <c:v>3.2891441136598601E-2</c:v>
                </c:pt>
                <c:pt idx="195">
                  <c:v>3.1619079411029934E-2</c:v>
                </c:pt>
                <c:pt idx="196">
                  <c:v>3.9143986999988507E-2</c:v>
                </c:pt>
                <c:pt idx="197">
                  <c:v>3.082122281193735E-2</c:v>
                </c:pt>
                <c:pt idx="198">
                  <c:v>3.5787001252174405E-2</c:v>
                </c:pt>
                <c:pt idx="199">
                  <c:v>3.9196629077196114E-2</c:v>
                </c:pt>
                <c:pt idx="200">
                  <c:v>4.0738254785537713E-2</c:v>
                </c:pt>
                <c:pt idx="201">
                  <c:v>3.0157936736941289E-2</c:v>
                </c:pt>
                <c:pt idx="202">
                  <c:v>4.7051317989826411E-2</c:v>
                </c:pt>
                <c:pt idx="203">
                  <c:v>2.7757186442613612E-2</c:v>
                </c:pt>
                <c:pt idx="204">
                  <c:v>3.1711418181657812E-2</c:v>
                </c:pt>
                <c:pt idx="205">
                  <c:v>4.3251223862171222E-2</c:v>
                </c:pt>
                <c:pt idx="206">
                  <c:v>3.2096594572067295E-2</c:v>
                </c:pt>
                <c:pt idx="207">
                  <c:v>3.9146617054939312E-2</c:v>
                </c:pt>
                <c:pt idx="208">
                  <c:v>2.8572067618370205E-2</c:v>
                </c:pt>
                <c:pt idx="209">
                  <c:v>3.1839653849601711E-2</c:v>
                </c:pt>
                <c:pt idx="210">
                  <c:v>4.1173908859491432E-2</c:v>
                </c:pt>
                <c:pt idx="211">
                  <c:v>4.4979125261306797E-2</c:v>
                </c:pt>
                <c:pt idx="212">
                  <c:v>4.3525073677301386E-2</c:v>
                </c:pt>
                <c:pt idx="213">
                  <c:v>3.4823182970285409E-2</c:v>
                </c:pt>
                <c:pt idx="214">
                  <c:v>2.8601940721273554E-2</c:v>
                </c:pt>
                <c:pt idx="215">
                  <c:v>3.376710787415501E-2</c:v>
                </c:pt>
                <c:pt idx="216">
                  <c:v>3.6971699446439792E-2</c:v>
                </c:pt>
                <c:pt idx="217">
                  <c:v>3.8005765527486884E-2</c:v>
                </c:pt>
                <c:pt idx="218">
                  <c:v>3.1138354912400208E-2</c:v>
                </c:pt>
                <c:pt idx="219">
                  <c:v>4.4024206697940813E-2</c:v>
                </c:pt>
                <c:pt idx="220">
                  <c:v>3.9967272430658299E-2</c:v>
                </c:pt>
                <c:pt idx="221">
                  <c:v>3.6597963422536815E-2</c:v>
                </c:pt>
                <c:pt idx="222">
                  <c:v>3.1987097114324702E-2</c:v>
                </c:pt>
                <c:pt idx="223">
                  <c:v>3.023730777204052E-2</c:v>
                </c:pt>
                <c:pt idx="224">
                  <c:v>4.9852691590786272E-2</c:v>
                </c:pt>
                <c:pt idx="225">
                  <c:v>3.7871107459068486E-2</c:v>
                </c:pt>
                <c:pt idx="226">
                  <c:v>3.2969117164611886E-2</c:v>
                </c:pt>
                <c:pt idx="227">
                  <c:v>3.695297986269E-2</c:v>
                </c:pt>
                <c:pt idx="228">
                  <c:v>4.5527994632721155E-2</c:v>
                </c:pt>
                <c:pt idx="229">
                  <c:v>3.8492631167173406E-2</c:v>
                </c:pt>
                <c:pt idx="230">
                  <c:v>3.7598311901092502E-2</c:v>
                </c:pt>
                <c:pt idx="231">
                  <c:v>2.8083752840757405E-2</c:v>
                </c:pt>
                <c:pt idx="232">
                  <c:v>4.5075748115777858E-2</c:v>
                </c:pt>
                <c:pt idx="233">
                  <c:v>3.1325303018093192E-2</c:v>
                </c:pt>
                <c:pt idx="234">
                  <c:v>4.7663450241088923E-2</c:v>
                </c:pt>
                <c:pt idx="235">
                  <c:v>3.7869129329919891E-2</c:v>
                </c:pt>
                <c:pt idx="236">
                  <c:v>3.8966637104749714E-2</c:v>
                </c:pt>
                <c:pt idx="237">
                  <c:v>4.3235447257757222E-2</c:v>
                </c:pt>
                <c:pt idx="238">
                  <c:v>3.0630404129624478E-2</c:v>
                </c:pt>
                <c:pt idx="239">
                  <c:v>3.9225939661264482E-2</c:v>
                </c:pt>
                <c:pt idx="240">
                  <c:v>5.7945206761359946E-2</c:v>
                </c:pt>
                <c:pt idx="241">
                  <c:v>5.0539035350084291E-2</c:v>
                </c:pt>
                <c:pt idx="242">
                  <c:v>3.1711418181657812E-2</c:v>
                </c:pt>
                <c:pt idx="243">
                  <c:v>3.6752406507730498E-2</c:v>
                </c:pt>
                <c:pt idx="244">
                  <c:v>3.5286393016576885E-2</c:v>
                </c:pt>
                <c:pt idx="245">
                  <c:v>3.9632488042116221E-2</c:v>
                </c:pt>
                <c:pt idx="246">
                  <c:v>3.4300707280635806E-2</c:v>
                </c:pt>
                <c:pt idx="247">
                  <c:v>3.6363381892442703E-2</c:v>
                </c:pt>
                <c:pt idx="248">
                  <c:v>3.463390469551101E-2</c:v>
                </c:pt>
                <c:pt idx="249">
                  <c:v>3.0828183516860001E-2</c:v>
                </c:pt>
                <c:pt idx="250">
                  <c:v>2.9873292893171411E-2</c:v>
                </c:pt>
                <c:pt idx="251">
                  <c:v>4.1728634387254701E-2</c:v>
                </c:pt>
                <c:pt idx="252">
                  <c:v>3.1149659305810897E-2</c:v>
                </c:pt>
                <c:pt idx="253">
                  <c:v>3.6675587296485956E-2</c:v>
                </c:pt>
                <c:pt idx="254">
                  <c:v>3.3463135361671392E-2</c:v>
                </c:pt>
                <c:pt idx="255">
                  <c:v>3.1315069645643213E-2</c:v>
                </c:pt>
                <c:pt idx="256">
                  <c:v>3.9130732417106656E-2</c:v>
                </c:pt>
                <c:pt idx="257">
                  <c:v>4.0826495736837526E-2</c:v>
                </c:pt>
                <c:pt idx="258">
                  <c:v>4.6659234911203433E-2</c:v>
                </c:pt>
                <c:pt idx="259">
                  <c:v>3.7426933646202094E-2</c:v>
                </c:pt>
                <c:pt idx="260">
                  <c:v>3.4999817609787015E-2</c:v>
                </c:pt>
                <c:pt idx="261">
                  <c:v>3.5030834376811995E-2</c:v>
                </c:pt>
                <c:pt idx="262">
                  <c:v>3.3424746245145805E-2</c:v>
                </c:pt>
                <c:pt idx="263">
                  <c:v>4.0700521320104745E-2</c:v>
                </c:pt>
                <c:pt idx="264">
                  <c:v>4.0318075567483895E-2</c:v>
                </c:pt>
                <c:pt idx="265">
                  <c:v>4.3251223862171222E-2</c:v>
                </c:pt>
                <c:pt idx="266">
                  <c:v>3.8759678602218607E-2</c:v>
                </c:pt>
                <c:pt idx="267">
                  <c:v>5.3043726831674597E-2</c:v>
                </c:pt>
                <c:pt idx="268">
                  <c:v>3.1908396631479395E-2</c:v>
                </c:pt>
                <c:pt idx="269">
                  <c:v>4.2962051928043692E-2</c:v>
                </c:pt>
                <c:pt idx="270">
                  <c:v>4.7662377357482903E-2</c:v>
                </c:pt>
                <c:pt idx="271">
                  <c:v>3.6056198179721811E-2</c:v>
                </c:pt>
                <c:pt idx="272">
                  <c:v>4.0542848408222205E-2</c:v>
                </c:pt>
                <c:pt idx="273">
                  <c:v>3.8152869790792521E-2</c:v>
                </c:pt>
                <c:pt idx="274">
                  <c:v>3.8095824420452111E-2</c:v>
                </c:pt>
                <c:pt idx="275">
                  <c:v>3.01454830914736E-2</c:v>
                </c:pt>
                <c:pt idx="276">
                  <c:v>4.0829382836818723E-2</c:v>
                </c:pt>
                <c:pt idx="277">
                  <c:v>4.5613791793584817E-2</c:v>
                </c:pt>
                <c:pt idx="278">
                  <c:v>4.4747065752744723E-2</c:v>
                </c:pt>
                <c:pt idx="279">
                  <c:v>3.6598429083824206E-2</c:v>
                </c:pt>
                <c:pt idx="280">
                  <c:v>5.5114645510911914E-2</c:v>
                </c:pt>
                <c:pt idx="281">
                  <c:v>4.2776744812727176E-2</c:v>
                </c:pt>
                <c:pt idx="282">
                  <c:v>3.4167613834142713E-2</c:v>
                </c:pt>
                <c:pt idx="283">
                  <c:v>3.7598311901092502E-2</c:v>
                </c:pt>
                <c:pt idx="284">
                  <c:v>4.2100835591554461E-2</c:v>
                </c:pt>
                <c:pt idx="285">
                  <c:v>4.7265663743019111E-2</c:v>
                </c:pt>
                <c:pt idx="286">
                  <c:v>3.9756476879119901E-2</c:v>
                </c:pt>
                <c:pt idx="287">
                  <c:v>3.1340654939413098E-2</c:v>
                </c:pt>
                <c:pt idx="288">
                  <c:v>3.181636705994622E-2</c:v>
                </c:pt>
                <c:pt idx="289">
                  <c:v>3.2297451049089404E-2</c:v>
                </c:pt>
                <c:pt idx="290">
                  <c:v>3.0377449467778275E-2</c:v>
                </c:pt>
                <c:pt idx="291">
                  <c:v>2.9162855818867708E-2</c:v>
                </c:pt>
                <c:pt idx="292">
                  <c:v>4.4747065752744723E-2</c:v>
                </c:pt>
                <c:pt idx="293">
                  <c:v>3.3430401235818905E-2</c:v>
                </c:pt>
                <c:pt idx="294">
                  <c:v>3.3430401235818905E-2</c:v>
                </c:pt>
                <c:pt idx="295">
                  <c:v>4.3215300887823098E-2</c:v>
                </c:pt>
                <c:pt idx="296">
                  <c:v>3.4290764480829287E-2</c:v>
                </c:pt>
                <c:pt idx="297">
                  <c:v>3.2556705176830292E-2</c:v>
                </c:pt>
                <c:pt idx="298">
                  <c:v>3.2255370169878131E-2</c:v>
                </c:pt>
                <c:pt idx="299">
                  <c:v>2.8588097542524379E-2</c:v>
                </c:pt>
                <c:pt idx="300">
                  <c:v>3.5504702478647211E-2</c:v>
                </c:pt>
                <c:pt idx="301">
                  <c:v>4.4240061193704612E-2</c:v>
                </c:pt>
                <c:pt idx="302">
                  <c:v>3.7598311901092502E-2</c:v>
                </c:pt>
                <c:pt idx="303">
                  <c:v>4.5612677931785903E-2</c:v>
                </c:pt>
                <c:pt idx="304">
                  <c:v>3.5389825701713652E-2</c:v>
                </c:pt>
                <c:pt idx="305">
                  <c:v>4.480642452836061E-2</c:v>
                </c:pt>
                <c:pt idx="306">
                  <c:v>4.6175420284271212E-2</c:v>
                </c:pt>
                <c:pt idx="307">
                  <c:v>4.0140841156244306E-2</c:v>
                </c:pt>
                <c:pt idx="308">
                  <c:v>2.8289467096328711E-2</c:v>
                </c:pt>
                <c:pt idx="309">
                  <c:v>6.042351946234701E-2</c:v>
                </c:pt>
                <c:pt idx="310">
                  <c:v>4.480642452836061E-2</c:v>
                </c:pt>
                <c:pt idx="311">
                  <c:v>3.9776939898729352E-2</c:v>
                </c:pt>
                <c:pt idx="312">
                  <c:v>4.0860552340745919E-2</c:v>
                </c:pt>
                <c:pt idx="313">
                  <c:v>4.5377653092145934E-2</c:v>
                </c:pt>
                <c:pt idx="314">
                  <c:v>3.6889407783746837E-2</c:v>
                </c:pt>
                <c:pt idx="315">
                  <c:v>2.5830715894699215E-2</c:v>
                </c:pt>
                <c:pt idx="316">
                  <c:v>3.9761330932378804E-2</c:v>
                </c:pt>
                <c:pt idx="317">
                  <c:v>3.8206804543733604E-2</c:v>
                </c:pt>
                <c:pt idx="318">
                  <c:v>3.9322294294834068E-2</c:v>
                </c:pt>
                <c:pt idx="319">
                  <c:v>3.9888128638267545E-2</c:v>
                </c:pt>
                <c:pt idx="320">
                  <c:v>4.0226582437753705E-2</c:v>
                </c:pt>
                <c:pt idx="321">
                  <c:v>2.9121564701199504E-2</c:v>
                </c:pt>
                <c:pt idx="322">
                  <c:v>5.9077225625515033E-2</c:v>
                </c:pt>
                <c:pt idx="323">
                  <c:v>3.4011162817478256E-2</c:v>
                </c:pt>
                <c:pt idx="324">
                  <c:v>3.0708899721503369E-2</c:v>
                </c:pt>
                <c:pt idx="325">
                  <c:v>4.1557170450687395E-2</c:v>
                </c:pt>
                <c:pt idx="326">
                  <c:v>5.219128355383891E-2</c:v>
                </c:pt>
                <c:pt idx="327">
                  <c:v>2.9474496841430678E-2</c:v>
                </c:pt>
                <c:pt idx="328">
                  <c:v>3.5668846219778116E-2</c:v>
                </c:pt>
                <c:pt idx="329">
                  <c:v>5.0051730126142523E-2</c:v>
                </c:pt>
                <c:pt idx="330">
                  <c:v>3.7771087139844998E-2</c:v>
                </c:pt>
                <c:pt idx="331">
                  <c:v>4.0018070489168223E-2</c:v>
                </c:pt>
                <c:pt idx="332">
                  <c:v>4.2024292051792325E-2</c:v>
                </c:pt>
                <c:pt idx="333">
                  <c:v>4.3500378727912875E-2</c:v>
                </c:pt>
                <c:pt idx="334">
                  <c:v>4.7336898744106508E-2</c:v>
                </c:pt>
                <c:pt idx="335">
                  <c:v>3.8759678602218607E-2</c:v>
                </c:pt>
                <c:pt idx="336">
                  <c:v>4.5612677931785903E-2</c:v>
                </c:pt>
                <c:pt idx="337">
                  <c:v>3.6693427711725325E-2</c:v>
                </c:pt>
                <c:pt idx="338">
                  <c:v>4.9243059009313632E-2</c:v>
                </c:pt>
                <c:pt idx="339">
                  <c:v>3.4823182970285409E-2</c:v>
                </c:pt>
                <c:pt idx="340">
                  <c:v>3.4517094492912299E-2</c:v>
                </c:pt>
                <c:pt idx="341">
                  <c:v>3.1960483640432365E-2</c:v>
                </c:pt>
                <c:pt idx="342">
                  <c:v>4.0736205875873593E-2</c:v>
                </c:pt>
                <c:pt idx="343">
                  <c:v>3.4985158592462498E-2</c:v>
                </c:pt>
                <c:pt idx="344">
                  <c:v>3.288979083299641E-2</c:v>
                </c:pt>
                <c:pt idx="345">
                  <c:v>3.4008879214525216E-2</c:v>
                </c:pt>
                <c:pt idx="346">
                  <c:v>3.4999817609787015E-2</c:v>
                </c:pt>
                <c:pt idx="347">
                  <c:v>4.2509447783231714E-2</c:v>
                </c:pt>
                <c:pt idx="348">
                  <c:v>3.7222448736429242E-2</c:v>
                </c:pt>
                <c:pt idx="349">
                  <c:v>5.9077225625515033E-2</c:v>
                </c:pt>
                <c:pt idx="350">
                  <c:v>4.9346178770065315E-2</c:v>
                </c:pt>
                <c:pt idx="351">
                  <c:v>4.5546941459178904E-2</c:v>
                </c:pt>
                <c:pt idx="352">
                  <c:v>4.2962051928043692E-2</c:v>
                </c:pt>
                <c:pt idx="353">
                  <c:v>3.01454830914736E-2</c:v>
                </c:pt>
                <c:pt idx="354">
                  <c:v>4.1763935238122933E-2</c:v>
                </c:pt>
                <c:pt idx="355">
                  <c:v>5.3043726831674597E-2</c:v>
                </c:pt>
                <c:pt idx="356">
                  <c:v>4.7694269567728022E-2</c:v>
                </c:pt>
                <c:pt idx="357">
                  <c:v>3.8864739239215809E-2</c:v>
                </c:pt>
                <c:pt idx="358">
                  <c:v>3.5125035792589201E-2</c:v>
                </c:pt>
                <c:pt idx="359">
                  <c:v>3.6675587296485956E-2</c:v>
                </c:pt>
                <c:pt idx="360">
                  <c:v>4.7694269567728022E-2</c:v>
                </c:pt>
                <c:pt idx="361">
                  <c:v>3.8674097508192194E-2</c:v>
                </c:pt>
                <c:pt idx="362">
                  <c:v>5.1707629114389433E-2</c:v>
                </c:pt>
                <c:pt idx="363">
                  <c:v>2.9044868424534867E-2</c:v>
                </c:pt>
                <c:pt idx="364">
                  <c:v>2.9867274686694215E-2</c:v>
                </c:pt>
                <c:pt idx="365">
                  <c:v>3.791435062885281E-2</c:v>
                </c:pt>
                <c:pt idx="366">
                  <c:v>3.3944040536880493E-2</c:v>
                </c:pt>
                <c:pt idx="367">
                  <c:v>4.2980212718248423E-2</c:v>
                </c:pt>
                <c:pt idx="368">
                  <c:v>3.4639302641153454E-2</c:v>
                </c:pt>
                <c:pt idx="369">
                  <c:v>3.8532134145498304E-2</c:v>
                </c:pt>
                <c:pt idx="370">
                  <c:v>3.3135022968053811E-2</c:v>
                </c:pt>
                <c:pt idx="371">
                  <c:v>3.01454830914736E-2</c:v>
                </c:pt>
                <c:pt idx="372">
                  <c:v>6.042351946234701E-2</c:v>
                </c:pt>
                <c:pt idx="373">
                  <c:v>3.5833526402712E-2</c:v>
                </c:pt>
                <c:pt idx="374">
                  <c:v>4.2784433811903236E-2</c:v>
                </c:pt>
                <c:pt idx="375">
                  <c:v>3.6277640610933456E-2</c:v>
                </c:pt>
                <c:pt idx="376">
                  <c:v>3.3343926072120784E-2</c:v>
                </c:pt>
                <c:pt idx="377">
                  <c:v>3.3463135361671392E-2</c:v>
                </c:pt>
                <c:pt idx="378">
                  <c:v>4.1206117719411822E-2</c:v>
                </c:pt>
                <c:pt idx="379">
                  <c:v>4.480642452836061E-2</c:v>
                </c:pt>
                <c:pt idx="380">
                  <c:v>4.3215300887823098E-2</c:v>
                </c:pt>
                <c:pt idx="381">
                  <c:v>3.3798858523368815E-2</c:v>
                </c:pt>
                <c:pt idx="382">
                  <c:v>3.0319748446345354E-2</c:v>
                </c:pt>
                <c:pt idx="383">
                  <c:v>3.4877501428127441E-2</c:v>
                </c:pt>
                <c:pt idx="384">
                  <c:v>3.8265466690063497E-2</c:v>
                </c:pt>
                <c:pt idx="385">
                  <c:v>3.2559327781200513E-2</c:v>
                </c:pt>
                <c:pt idx="386">
                  <c:v>4.2509447783231714E-2</c:v>
                </c:pt>
                <c:pt idx="387">
                  <c:v>4.1901294142007814E-2</c:v>
                </c:pt>
                <c:pt idx="388">
                  <c:v>3.0408300459384998E-2</c:v>
                </c:pt>
                <c:pt idx="389">
                  <c:v>4.2450986802578139E-2</c:v>
                </c:pt>
                <c:pt idx="390">
                  <c:v>4.0700521320104745E-2</c:v>
                </c:pt>
                <c:pt idx="391">
                  <c:v>3.3684153109788909E-2</c:v>
                </c:pt>
                <c:pt idx="392">
                  <c:v>3.8864739239215809E-2</c:v>
                </c:pt>
                <c:pt idx="393">
                  <c:v>5.7945206761359946E-2</c:v>
                </c:pt>
                <c:pt idx="394">
                  <c:v>4.0208239108324106E-2</c:v>
                </c:pt>
                <c:pt idx="395">
                  <c:v>3.231429681181909E-2</c:v>
                </c:pt>
                <c:pt idx="396">
                  <c:v>3.9352018386125655E-2</c:v>
                </c:pt>
                <c:pt idx="397">
                  <c:v>3.6466948688030285E-2</c:v>
                </c:pt>
                <c:pt idx="398">
                  <c:v>3.9259538054466241E-2</c:v>
                </c:pt>
                <c:pt idx="399">
                  <c:v>3.9632488042116221E-2</c:v>
                </c:pt>
                <c:pt idx="400">
                  <c:v>4.0242802351713201E-2</c:v>
                </c:pt>
                <c:pt idx="401">
                  <c:v>4.3525073677301386E-2</c:v>
                </c:pt>
                <c:pt idx="402">
                  <c:v>3.8900777697563296E-2</c:v>
                </c:pt>
                <c:pt idx="403">
                  <c:v>2.8079589828848797E-2</c:v>
                </c:pt>
                <c:pt idx="404">
                  <c:v>4.3321974575519603E-2</c:v>
                </c:pt>
                <c:pt idx="405">
                  <c:v>4.1557170450687395E-2</c:v>
                </c:pt>
                <c:pt idx="406">
                  <c:v>2.6993775740265864E-2</c:v>
                </c:pt>
                <c:pt idx="407">
                  <c:v>3.3063109964132302E-2</c:v>
                </c:pt>
                <c:pt idx="408">
                  <c:v>4.0140841156244306E-2</c:v>
                </c:pt>
                <c:pt idx="409">
                  <c:v>5.6127641350030913E-2</c:v>
                </c:pt>
                <c:pt idx="410">
                  <c:v>3.7771087139844998E-2</c:v>
                </c:pt>
                <c:pt idx="411">
                  <c:v>3.1092433258891088E-2</c:v>
                </c:pt>
                <c:pt idx="412">
                  <c:v>3.1092433258891088E-2</c:v>
                </c:pt>
                <c:pt idx="413">
                  <c:v>3.7097297608852525E-2</c:v>
                </c:pt>
                <c:pt idx="414">
                  <c:v>3.6455649882555098E-2</c:v>
                </c:pt>
                <c:pt idx="415">
                  <c:v>4.4287361204624232E-2</c:v>
                </c:pt>
                <c:pt idx="416">
                  <c:v>3.5041108727455243E-2</c:v>
                </c:pt>
                <c:pt idx="417">
                  <c:v>5.0195772200822802E-2</c:v>
                </c:pt>
                <c:pt idx="418">
                  <c:v>4.8229750245809465E-2</c:v>
                </c:pt>
                <c:pt idx="419">
                  <c:v>3.8152869790792521E-2</c:v>
                </c:pt>
                <c:pt idx="420">
                  <c:v>4.3695759028196321E-2</c:v>
                </c:pt>
                <c:pt idx="421">
                  <c:v>3.4517385065555614E-2</c:v>
                </c:pt>
                <c:pt idx="422">
                  <c:v>3.0157936736941289E-2</c:v>
                </c:pt>
                <c:pt idx="423">
                  <c:v>5.7945206761359946E-2</c:v>
                </c:pt>
                <c:pt idx="424">
                  <c:v>5.4501775652170202E-2</c:v>
                </c:pt>
                <c:pt idx="425">
                  <c:v>4.7692582011222832E-2</c:v>
                </c:pt>
                <c:pt idx="426">
                  <c:v>3.0658036470413295E-2</c:v>
                </c:pt>
                <c:pt idx="427">
                  <c:v>3.2373674213886316E-2</c:v>
                </c:pt>
                <c:pt idx="428">
                  <c:v>4.4024206697940813E-2</c:v>
                </c:pt>
                <c:pt idx="429">
                  <c:v>3.7417571991681997E-2</c:v>
                </c:pt>
                <c:pt idx="430">
                  <c:v>4.3525073677301386E-2</c:v>
                </c:pt>
                <c:pt idx="431">
                  <c:v>4.0140841156244306E-2</c:v>
                </c:pt>
                <c:pt idx="432">
                  <c:v>5.0176851451396914E-2</c:v>
                </c:pt>
                <c:pt idx="433">
                  <c:v>4.0736205875873593E-2</c:v>
                </c:pt>
                <c:pt idx="434">
                  <c:v>2.9644602909684202E-2</c:v>
                </c:pt>
                <c:pt idx="435">
                  <c:v>3.5833526402712E-2</c:v>
                </c:pt>
                <c:pt idx="436">
                  <c:v>2.8328226879239103E-2</c:v>
                </c:pt>
                <c:pt idx="437">
                  <c:v>3.0626695603132203E-2</c:v>
                </c:pt>
                <c:pt idx="438">
                  <c:v>3.5108499228954315E-2</c:v>
                </c:pt>
                <c:pt idx="439">
                  <c:v>4.2962051928043692E-2</c:v>
                </c:pt>
                <c:pt idx="440">
                  <c:v>2.7945656329393411E-2</c:v>
                </c:pt>
                <c:pt idx="441">
                  <c:v>2.9983630403876405E-2</c:v>
                </c:pt>
                <c:pt idx="442">
                  <c:v>3.2788611948490101E-2</c:v>
                </c:pt>
                <c:pt idx="443">
                  <c:v>3.9755757898092305E-2</c:v>
                </c:pt>
                <c:pt idx="444">
                  <c:v>4.1206117719411822E-2</c:v>
                </c:pt>
                <c:pt idx="445">
                  <c:v>3.1820159405469992E-2</c:v>
                </c:pt>
                <c:pt idx="446">
                  <c:v>4.480642452836061E-2</c:v>
                </c:pt>
                <c:pt idx="447">
                  <c:v>3.5430807620287032E-2</c:v>
                </c:pt>
                <c:pt idx="448">
                  <c:v>2.8927756473422002E-2</c:v>
                </c:pt>
                <c:pt idx="449">
                  <c:v>3.058343008160596E-2</c:v>
                </c:pt>
                <c:pt idx="450">
                  <c:v>3.7051659077406006E-2</c:v>
                </c:pt>
                <c:pt idx="451">
                  <c:v>2.7668571099638908E-2</c:v>
                </c:pt>
                <c:pt idx="452">
                  <c:v>3.7153102457523568E-2</c:v>
                </c:pt>
                <c:pt idx="453">
                  <c:v>5.4811533540487449E-2</c:v>
                </c:pt>
                <c:pt idx="454">
                  <c:v>3.4205172210931806E-2</c:v>
                </c:pt>
                <c:pt idx="455">
                  <c:v>3.5382855683565209E-2</c:v>
                </c:pt>
                <c:pt idx="456">
                  <c:v>3.4737937152385795E-2</c:v>
                </c:pt>
                <c:pt idx="457">
                  <c:v>4.0798563510179506E-2</c:v>
                </c:pt>
                <c:pt idx="458">
                  <c:v>3.5430807620287032E-2</c:v>
                </c:pt>
                <c:pt idx="459">
                  <c:v>3.0306484550237538E-2</c:v>
                </c:pt>
                <c:pt idx="460">
                  <c:v>4.3169047683477346E-2</c:v>
                </c:pt>
                <c:pt idx="461">
                  <c:v>3.3811181783676252E-2</c:v>
                </c:pt>
                <c:pt idx="462">
                  <c:v>4.2962051928043692E-2</c:v>
                </c:pt>
                <c:pt idx="463">
                  <c:v>3.3641051501035704E-2</c:v>
                </c:pt>
                <c:pt idx="464">
                  <c:v>3.2908745110034894E-2</c:v>
                </c:pt>
                <c:pt idx="465">
                  <c:v>4.6041879802942297E-2</c:v>
                </c:pt>
                <c:pt idx="466">
                  <c:v>4.6924296766519456E-2</c:v>
                </c:pt>
                <c:pt idx="467">
                  <c:v>3.33482883870602E-2</c:v>
                </c:pt>
                <c:pt idx="468">
                  <c:v>2.8201824054122006E-2</c:v>
                </c:pt>
                <c:pt idx="469">
                  <c:v>4.0177468210458797E-2</c:v>
                </c:pt>
                <c:pt idx="470">
                  <c:v>4.1865192353725413E-2</c:v>
                </c:pt>
                <c:pt idx="471">
                  <c:v>4.1266269981861101E-2</c:v>
                </c:pt>
                <c:pt idx="472">
                  <c:v>3.4567877650260995E-2</c:v>
                </c:pt>
                <c:pt idx="473">
                  <c:v>4.3500378727912875E-2</c:v>
                </c:pt>
                <c:pt idx="474">
                  <c:v>4.2980212718248423E-2</c:v>
                </c:pt>
                <c:pt idx="475">
                  <c:v>3.65825667977333E-2</c:v>
                </c:pt>
                <c:pt idx="476">
                  <c:v>5.4811533540487449E-2</c:v>
                </c:pt>
                <c:pt idx="477">
                  <c:v>3.5201665014028688E-2</c:v>
                </c:pt>
                <c:pt idx="478">
                  <c:v>5.1529634743928923E-2</c:v>
                </c:pt>
                <c:pt idx="479">
                  <c:v>3.116310015320781E-2</c:v>
                </c:pt>
                <c:pt idx="480">
                  <c:v>4.0727779269218514E-2</c:v>
                </c:pt>
                <c:pt idx="481">
                  <c:v>3.8238383829593797E-2</c:v>
                </c:pt>
                <c:pt idx="482">
                  <c:v>3.2625783234834699E-2</c:v>
                </c:pt>
                <c:pt idx="483">
                  <c:v>4.4340107589960105E-2</c:v>
                </c:pt>
                <c:pt idx="484">
                  <c:v>3.8713578134775231E-2</c:v>
                </c:pt>
                <c:pt idx="485">
                  <c:v>3.6026179790496805E-2</c:v>
                </c:pt>
                <c:pt idx="486">
                  <c:v>3.5857249051332502E-2</c:v>
                </c:pt>
                <c:pt idx="487">
                  <c:v>3.1325303018093192E-2</c:v>
                </c:pt>
                <c:pt idx="488">
                  <c:v>3.2908745110034894E-2</c:v>
                </c:pt>
                <c:pt idx="489">
                  <c:v>3.6054432392120396E-2</c:v>
                </c:pt>
                <c:pt idx="490">
                  <c:v>3.8711100816726712E-2</c:v>
                </c:pt>
                <c:pt idx="491">
                  <c:v>2.5985769927501751E-2</c:v>
                </c:pt>
                <c:pt idx="492">
                  <c:v>4.9852691590786272E-2</c:v>
                </c:pt>
                <c:pt idx="493">
                  <c:v>3.2965403050184194E-2</c:v>
                </c:pt>
                <c:pt idx="494">
                  <c:v>3.31699438393116E-2</c:v>
                </c:pt>
                <c:pt idx="495">
                  <c:v>3.5628456622362102E-2</c:v>
                </c:pt>
                <c:pt idx="496">
                  <c:v>3.8854353129863801E-2</c:v>
                </c:pt>
                <c:pt idx="497">
                  <c:v>5.4811533540487449E-2</c:v>
                </c:pt>
                <c:pt idx="498">
                  <c:v>3.5935297608375757E-2</c:v>
                </c:pt>
                <c:pt idx="499">
                  <c:v>4.9643982201814603E-2</c:v>
                </c:pt>
                <c:pt idx="500">
                  <c:v>2.9312744736671399E-2</c:v>
                </c:pt>
                <c:pt idx="501">
                  <c:v>3.4569095820188502E-2</c:v>
                </c:pt>
                <c:pt idx="502">
                  <c:v>3.1111296266317402E-2</c:v>
                </c:pt>
                <c:pt idx="503">
                  <c:v>3.1638666987419212E-2</c:v>
                </c:pt>
                <c:pt idx="504">
                  <c:v>2.9912589117884587E-2</c:v>
                </c:pt>
                <c:pt idx="505">
                  <c:v>3.1923126429319507E-2</c:v>
                </c:pt>
                <c:pt idx="506">
                  <c:v>3.3000189810991301E-2</c:v>
                </c:pt>
                <c:pt idx="507">
                  <c:v>3.6760363727808006E-2</c:v>
                </c:pt>
                <c:pt idx="508">
                  <c:v>2.9186077415943215E-2</c:v>
                </c:pt>
                <c:pt idx="509">
                  <c:v>3.6005329340696314E-2</c:v>
                </c:pt>
                <c:pt idx="510">
                  <c:v>4.7571104019880309E-2</c:v>
                </c:pt>
                <c:pt idx="511">
                  <c:v>4.9162756651639924E-2</c:v>
                </c:pt>
                <c:pt idx="512">
                  <c:v>3.7097297608852525E-2</c:v>
                </c:pt>
                <c:pt idx="513">
                  <c:v>2.7823092415928903E-2</c:v>
                </c:pt>
                <c:pt idx="514">
                  <c:v>4.3251223862171222E-2</c:v>
                </c:pt>
                <c:pt idx="515">
                  <c:v>3.2627593725919814E-2</c:v>
                </c:pt>
                <c:pt idx="516">
                  <c:v>3.6421447992324878E-2</c:v>
                </c:pt>
                <c:pt idx="517">
                  <c:v>4.5927710831165425E-2</c:v>
                </c:pt>
                <c:pt idx="518">
                  <c:v>4.8743788152933218E-2</c:v>
                </c:pt>
                <c:pt idx="519">
                  <c:v>3.7352699786424616E-2</c:v>
                </c:pt>
                <c:pt idx="520">
                  <c:v>2.6599863544106542E-2</c:v>
                </c:pt>
                <c:pt idx="521">
                  <c:v>4.6655897051096011E-2</c:v>
                </c:pt>
                <c:pt idx="522">
                  <c:v>4.3178815394639865E-2</c:v>
                </c:pt>
                <c:pt idx="523">
                  <c:v>3.5872373729944361E-2</c:v>
                </c:pt>
                <c:pt idx="524">
                  <c:v>3.7650961428880816E-2</c:v>
                </c:pt>
                <c:pt idx="525">
                  <c:v>3.6468077450990788E-2</c:v>
                </c:pt>
                <c:pt idx="526">
                  <c:v>2.6736292988061995E-2</c:v>
                </c:pt>
                <c:pt idx="527">
                  <c:v>4.480642452836061E-2</c:v>
                </c:pt>
                <c:pt idx="528">
                  <c:v>3.5312887281179442E-2</c:v>
                </c:pt>
                <c:pt idx="529">
                  <c:v>3.1207967549562621E-2</c:v>
                </c:pt>
                <c:pt idx="530">
                  <c:v>3.3723484724760007E-2</c:v>
                </c:pt>
                <c:pt idx="531">
                  <c:v>6.3089236617088304E-2</c:v>
                </c:pt>
                <c:pt idx="532">
                  <c:v>3.014711476862441E-2</c:v>
                </c:pt>
                <c:pt idx="533">
                  <c:v>4.8038370907306838E-2</c:v>
                </c:pt>
                <c:pt idx="534">
                  <c:v>3.6654856055975016E-2</c:v>
                </c:pt>
                <c:pt idx="535">
                  <c:v>4.2410138994455324E-2</c:v>
                </c:pt>
                <c:pt idx="536">
                  <c:v>5.1707629114389433E-2</c:v>
                </c:pt>
                <c:pt idx="537">
                  <c:v>3.6277640610933456E-2</c:v>
                </c:pt>
                <c:pt idx="538">
                  <c:v>3.7097297608852525E-2</c:v>
                </c:pt>
                <c:pt idx="539">
                  <c:v>2.9462661594152388E-2</c:v>
                </c:pt>
                <c:pt idx="540">
                  <c:v>4.8229750245809465E-2</c:v>
                </c:pt>
                <c:pt idx="541">
                  <c:v>4.1300732642412234E-2</c:v>
                </c:pt>
                <c:pt idx="542">
                  <c:v>3.1379237771034303E-2</c:v>
                </c:pt>
                <c:pt idx="543">
                  <c:v>4.6238295733928722E-2</c:v>
                </c:pt>
                <c:pt idx="544">
                  <c:v>3.3795446157455396E-2</c:v>
                </c:pt>
                <c:pt idx="545">
                  <c:v>3.181636705994622E-2</c:v>
                </c:pt>
                <c:pt idx="546">
                  <c:v>3.5487230867147411E-2</c:v>
                </c:pt>
                <c:pt idx="547">
                  <c:v>3.4396402537822689E-2</c:v>
                </c:pt>
                <c:pt idx="548">
                  <c:v>4.0339186787605306E-2</c:v>
                </c:pt>
                <c:pt idx="549">
                  <c:v>3.4603934735059752E-2</c:v>
                </c:pt>
                <c:pt idx="550">
                  <c:v>3.4013628959655817E-2</c:v>
                </c:pt>
                <c:pt idx="551">
                  <c:v>4.9243059009313632E-2</c:v>
                </c:pt>
                <c:pt idx="552">
                  <c:v>3.6654856055975016E-2</c:v>
                </c:pt>
                <c:pt idx="553">
                  <c:v>3.9632488042116221E-2</c:v>
                </c:pt>
                <c:pt idx="554">
                  <c:v>4.2427688837051572E-2</c:v>
                </c:pt>
                <c:pt idx="555">
                  <c:v>3.1638666987419212E-2</c:v>
                </c:pt>
                <c:pt idx="556">
                  <c:v>4.3251223862171222E-2</c:v>
                </c:pt>
                <c:pt idx="557">
                  <c:v>3.4897491335868794E-2</c:v>
                </c:pt>
                <c:pt idx="558">
                  <c:v>4.9005597829818968E-2</c:v>
                </c:pt>
                <c:pt idx="559">
                  <c:v>4.7048140317201601E-2</c:v>
                </c:pt>
                <c:pt idx="560">
                  <c:v>3.4569095820188502E-2</c:v>
                </c:pt>
                <c:pt idx="561">
                  <c:v>3.3520661294460304E-2</c:v>
                </c:pt>
                <c:pt idx="562">
                  <c:v>3.4528713673353209E-2</c:v>
                </c:pt>
                <c:pt idx="563">
                  <c:v>3.4939397126436303E-2</c:v>
                </c:pt>
                <c:pt idx="564">
                  <c:v>4.6238295733928722E-2</c:v>
                </c:pt>
                <c:pt idx="565">
                  <c:v>3.62915322184564E-2</c:v>
                </c:pt>
                <c:pt idx="566">
                  <c:v>4.8252731561660801E-2</c:v>
                </c:pt>
                <c:pt idx="567">
                  <c:v>3.2717086374759702E-2</c:v>
                </c:pt>
                <c:pt idx="568">
                  <c:v>3.8314592093229315E-2</c:v>
                </c:pt>
                <c:pt idx="569">
                  <c:v>3.9967272430658299E-2</c:v>
                </c:pt>
                <c:pt idx="570">
                  <c:v>4.2452763766050311E-2</c:v>
                </c:pt>
                <c:pt idx="571">
                  <c:v>3.1273540109396092E-2</c:v>
                </c:pt>
                <c:pt idx="572">
                  <c:v>3.1583391129970696E-2</c:v>
                </c:pt>
                <c:pt idx="573">
                  <c:v>4.9162756651639924E-2</c:v>
                </c:pt>
                <c:pt idx="574">
                  <c:v>3.8152869790792521E-2</c:v>
                </c:pt>
                <c:pt idx="575">
                  <c:v>3.8712274283170742E-2</c:v>
                </c:pt>
                <c:pt idx="576">
                  <c:v>3.1079689040780099E-2</c:v>
                </c:pt>
                <c:pt idx="577">
                  <c:v>3.6632552742958145E-2</c:v>
                </c:pt>
                <c:pt idx="578">
                  <c:v>3.082122281193735E-2</c:v>
                </c:pt>
                <c:pt idx="579">
                  <c:v>5.0532989203929922E-2</c:v>
                </c:pt>
                <c:pt idx="580">
                  <c:v>3.5825096070766414E-2</c:v>
                </c:pt>
                <c:pt idx="581">
                  <c:v>4.1763935238122933E-2</c:v>
                </c:pt>
                <c:pt idx="582">
                  <c:v>3.7778183817863596E-2</c:v>
                </c:pt>
                <c:pt idx="583">
                  <c:v>4.1820969432592406E-2</c:v>
                </c:pt>
                <c:pt idx="584">
                  <c:v>3.791435062885281E-2</c:v>
                </c:pt>
                <c:pt idx="585">
                  <c:v>4.5575179159641314E-2</c:v>
                </c:pt>
                <c:pt idx="586">
                  <c:v>4.2568184435367633E-2</c:v>
                </c:pt>
                <c:pt idx="587">
                  <c:v>3.0377449467778275E-2</c:v>
                </c:pt>
                <c:pt idx="588">
                  <c:v>3.3424746245145805E-2</c:v>
                </c:pt>
                <c:pt idx="589">
                  <c:v>3.7018112838268356E-2</c:v>
                </c:pt>
                <c:pt idx="590">
                  <c:v>2.7954220771789606E-2</c:v>
                </c:pt>
                <c:pt idx="591">
                  <c:v>5.139116942882542E-2</c:v>
                </c:pt>
                <c:pt idx="592">
                  <c:v>3.921876475214961E-2</c:v>
                </c:pt>
                <c:pt idx="593">
                  <c:v>2.6993775740265864E-2</c:v>
                </c:pt>
                <c:pt idx="594">
                  <c:v>3.6752406507730498E-2</c:v>
                </c:pt>
                <c:pt idx="595">
                  <c:v>3.1655482947826399E-2</c:v>
                </c:pt>
                <c:pt idx="596">
                  <c:v>4.0698390454053907E-2</c:v>
                </c:pt>
                <c:pt idx="597">
                  <c:v>3.9694610983133399E-2</c:v>
                </c:pt>
                <c:pt idx="598">
                  <c:v>3.5694476217031493E-2</c:v>
                </c:pt>
                <c:pt idx="599">
                  <c:v>3.5788159817457206E-2</c:v>
                </c:pt>
                <c:pt idx="600">
                  <c:v>3.6889407783746837E-2</c:v>
                </c:pt>
                <c:pt idx="601">
                  <c:v>3.0450092628598251E-2</c:v>
                </c:pt>
                <c:pt idx="602">
                  <c:v>3.4183505922555951E-2</c:v>
                </c:pt>
                <c:pt idx="603">
                  <c:v>3.55453863739967E-2</c:v>
                </c:pt>
                <c:pt idx="604">
                  <c:v>2.5830715894699215E-2</c:v>
                </c:pt>
                <c:pt idx="605">
                  <c:v>3.181636705994622E-2</c:v>
                </c:pt>
                <c:pt idx="606">
                  <c:v>4.4919833540916672E-2</c:v>
                </c:pt>
                <c:pt idx="607">
                  <c:v>2.6736292988061995E-2</c:v>
                </c:pt>
                <c:pt idx="608">
                  <c:v>4.3031942099332796E-2</c:v>
                </c:pt>
                <c:pt idx="609">
                  <c:v>3.1325303018093192E-2</c:v>
                </c:pt>
                <c:pt idx="610">
                  <c:v>4.0588263422250706E-2</c:v>
                </c:pt>
                <c:pt idx="611">
                  <c:v>2.8753058984875752E-2</c:v>
                </c:pt>
                <c:pt idx="612">
                  <c:v>3.2096594572067295E-2</c:v>
                </c:pt>
                <c:pt idx="613">
                  <c:v>4.0164917707443376E-2</c:v>
                </c:pt>
                <c:pt idx="614">
                  <c:v>3.5833526402712E-2</c:v>
                </c:pt>
                <c:pt idx="615">
                  <c:v>3.6124985665082897E-2</c:v>
                </c:pt>
                <c:pt idx="616">
                  <c:v>3.5825096070766414E-2</c:v>
                </c:pt>
                <c:pt idx="617">
                  <c:v>4.3695759028196321E-2</c:v>
                </c:pt>
                <c:pt idx="618">
                  <c:v>2.7381664142012607E-2</c:v>
                </c:pt>
                <c:pt idx="619">
                  <c:v>4.6238295733928722E-2</c:v>
                </c:pt>
                <c:pt idx="620">
                  <c:v>5.7264689356088784E-2</c:v>
                </c:pt>
                <c:pt idx="621">
                  <c:v>3.695297986269E-2</c:v>
                </c:pt>
                <c:pt idx="622">
                  <c:v>3.5833526402712E-2</c:v>
                </c:pt>
                <c:pt idx="623">
                  <c:v>4.3058674782514614E-2</c:v>
                </c:pt>
                <c:pt idx="624">
                  <c:v>5.3951866924762705E-2</c:v>
                </c:pt>
                <c:pt idx="625">
                  <c:v>2.90736090391874E-2</c:v>
                </c:pt>
                <c:pt idx="626">
                  <c:v>3.3676136285066612E-2</c:v>
                </c:pt>
                <c:pt idx="627">
                  <c:v>2.9702417552471216E-2</c:v>
                </c:pt>
                <c:pt idx="628">
                  <c:v>2.6888020336627998E-2</c:v>
                </c:pt>
                <c:pt idx="629">
                  <c:v>3.8005765527486884E-2</c:v>
                </c:pt>
                <c:pt idx="630">
                  <c:v>4.9256019294261918E-2</c:v>
                </c:pt>
                <c:pt idx="631">
                  <c:v>3.5910427570343011E-2</c:v>
                </c:pt>
                <c:pt idx="632">
                  <c:v>3.7147790193557718E-2</c:v>
                </c:pt>
                <c:pt idx="633">
                  <c:v>3.7771087139844998E-2</c:v>
                </c:pt>
                <c:pt idx="634">
                  <c:v>4.5612677931785903E-2</c:v>
                </c:pt>
                <c:pt idx="635">
                  <c:v>4.6238295733928722E-2</c:v>
                </c:pt>
                <c:pt idx="636">
                  <c:v>3.1094454228878007E-2</c:v>
                </c:pt>
                <c:pt idx="637">
                  <c:v>4.0231358259916319E-2</c:v>
                </c:pt>
                <c:pt idx="638">
                  <c:v>4.3665912002325107E-2</c:v>
                </c:pt>
                <c:pt idx="639">
                  <c:v>4.0206536650657702E-2</c:v>
                </c:pt>
                <c:pt idx="640">
                  <c:v>3.6288145929575161E-2</c:v>
                </c:pt>
                <c:pt idx="641">
                  <c:v>3.7263259291648913E-2</c:v>
                </c:pt>
                <c:pt idx="642">
                  <c:v>3.8187786936759907E-2</c:v>
                </c:pt>
                <c:pt idx="643">
                  <c:v>3.38377133011818E-2</c:v>
                </c:pt>
                <c:pt idx="644">
                  <c:v>3.5707473754882792E-2</c:v>
                </c:pt>
                <c:pt idx="645">
                  <c:v>3.0840851366519952E-2</c:v>
                </c:pt>
                <c:pt idx="646">
                  <c:v>5.2979618310928414E-2</c:v>
                </c:pt>
                <c:pt idx="647">
                  <c:v>2.8601940721273554E-2</c:v>
                </c:pt>
                <c:pt idx="648">
                  <c:v>3.1953230500221412E-2</c:v>
                </c:pt>
                <c:pt idx="649">
                  <c:v>3.365202993154532E-2</c:v>
                </c:pt>
                <c:pt idx="650">
                  <c:v>3.5825096070766414E-2</c:v>
                </c:pt>
                <c:pt idx="651">
                  <c:v>4.2780239135027112E-2</c:v>
                </c:pt>
                <c:pt idx="652">
                  <c:v>3.6879651248455041E-2</c:v>
                </c:pt>
                <c:pt idx="653">
                  <c:v>3.5825096070766414E-2</c:v>
                </c:pt>
                <c:pt idx="654">
                  <c:v>2.844951674342161E-2</c:v>
                </c:pt>
                <c:pt idx="655">
                  <c:v>3.0349466949701278E-2</c:v>
                </c:pt>
                <c:pt idx="656">
                  <c:v>4.7336898744106508E-2</c:v>
                </c:pt>
                <c:pt idx="657">
                  <c:v>4.4254083186388009E-2</c:v>
                </c:pt>
                <c:pt idx="658">
                  <c:v>4.5064941048622124E-2</c:v>
                </c:pt>
                <c:pt idx="659">
                  <c:v>3.3440478146076202E-2</c:v>
                </c:pt>
                <c:pt idx="660">
                  <c:v>4.2450986802578139E-2</c:v>
                </c:pt>
                <c:pt idx="661">
                  <c:v>4.1266269981861101E-2</c:v>
                </c:pt>
                <c:pt idx="662">
                  <c:v>3.01454830914736E-2</c:v>
                </c:pt>
                <c:pt idx="663">
                  <c:v>5.219128355383891E-2</c:v>
                </c:pt>
                <c:pt idx="664">
                  <c:v>5.139116942882542E-2</c:v>
                </c:pt>
                <c:pt idx="665">
                  <c:v>4.4254083186388009E-2</c:v>
                </c:pt>
                <c:pt idx="666">
                  <c:v>4.1266269981861101E-2</c:v>
                </c:pt>
                <c:pt idx="667">
                  <c:v>4.7507882118225112E-2</c:v>
                </c:pt>
                <c:pt idx="668">
                  <c:v>4.6175420284271212E-2</c:v>
                </c:pt>
                <c:pt idx="669">
                  <c:v>3.014711476862441E-2</c:v>
                </c:pt>
                <c:pt idx="670">
                  <c:v>4.4253002852201642E-2</c:v>
                </c:pt>
                <c:pt idx="671">
                  <c:v>3.9847124367952305E-2</c:v>
                </c:pt>
                <c:pt idx="672">
                  <c:v>4.1141510009765493E-2</c:v>
                </c:pt>
                <c:pt idx="673">
                  <c:v>3.5668846219778116E-2</c:v>
                </c:pt>
                <c:pt idx="674">
                  <c:v>4.3066054582595804E-2</c:v>
                </c:pt>
                <c:pt idx="675">
                  <c:v>3.3884093165397595E-2</c:v>
                </c:pt>
                <c:pt idx="676">
                  <c:v>6.3089236617088304E-2</c:v>
                </c:pt>
                <c:pt idx="677">
                  <c:v>3.1985796988010483E-2</c:v>
                </c:pt>
                <c:pt idx="678">
                  <c:v>3.2095659524202409E-2</c:v>
                </c:pt>
                <c:pt idx="679">
                  <c:v>3.1468983739614501E-2</c:v>
                </c:pt>
                <c:pt idx="680">
                  <c:v>4.1326828300952856E-2</c:v>
                </c:pt>
                <c:pt idx="681">
                  <c:v>3.8711100816726712E-2</c:v>
                </c:pt>
                <c:pt idx="682">
                  <c:v>4.413658753037452E-2</c:v>
                </c:pt>
                <c:pt idx="683">
                  <c:v>3.6760363727808006E-2</c:v>
                </c:pt>
                <c:pt idx="684">
                  <c:v>4.0214709937572507E-2</c:v>
                </c:pt>
                <c:pt idx="685">
                  <c:v>4.495846107602141E-2</c:v>
                </c:pt>
                <c:pt idx="686">
                  <c:v>3.5833526402712E-2</c:v>
                </c:pt>
                <c:pt idx="687">
                  <c:v>4.255234450101851E-2</c:v>
                </c:pt>
                <c:pt idx="688">
                  <c:v>4.0242802351713201E-2</c:v>
                </c:pt>
                <c:pt idx="689">
                  <c:v>3.7263259291648913E-2</c:v>
                </c:pt>
                <c:pt idx="690">
                  <c:v>3.4385442733764614E-2</c:v>
                </c:pt>
                <c:pt idx="691">
                  <c:v>5.3526036441326398E-2</c:v>
                </c:pt>
                <c:pt idx="692">
                  <c:v>3.1655482947826399E-2</c:v>
                </c:pt>
                <c:pt idx="693">
                  <c:v>2.9811574146151511E-2</c:v>
                </c:pt>
                <c:pt idx="694">
                  <c:v>4.1543032974004697E-2</c:v>
                </c:pt>
                <c:pt idx="695">
                  <c:v>4.2452763766050311E-2</c:v>
                </c:pt>
                <c:pt idx="696">
                  <c:v>3.2115224748849931E-2</c:v>
                </c:pt>
                <c:pt idx="697">
                  <c:v>4.3215300887823098E-2</c:v>
                </c:pt>
                <c:pt idx="698">
                  <c:v>3.4999817609787015E-2</c:v>
                </c:pt>
                <c:pt idx="699">
                  <c:v>3.2969705760479091E-2</c:v>
                </c:pt>
                <c:pt idx="700">
                  <c:v>3.0082808807492298E-2</c:v>
                </c:pt>
                <c:pt idx="701">
                  <c:v>3.8659043610096012E-2</c:v>
                </c:pt>
                <c:pt idx="702">
                  <c:v>2.8647184371948197E-2</c:v>
                </c:pt>
                <c:pt idx="703">
                  <c:v>3.0917091295123152E-2</c:v>
                </c:pt>
                <c:pt idx="704">
                  <c:v>3.338781744241729E-2</c:v>
                </c:pt>
                <c:pt idx="705">
                  <c:v>3.6335092037916211E-2</c:v>
                </c:pt>
                <c:pt idx="706">
                  <c:v>3.6841697990894401E-2</c:v>
                </c:pt>
                <c:pt idx="707">
                  <c:v>3.1843110918998802E-2</c:v>
                </c:pt>
                <c:pt idx="708">
                  <c:v>4.1557170450687395E-2</c:v>
                </c:pt>
                <c:pt idx="709">
                  <c:v>3.9716821163892704E-2</c:v>
                </c:pt>
                <c:pt idx="710">
                  <c:v>4.6063344925642034E-2</c:v>
                </c:pt>
                <c:pt idx="711">
                  <c:v>4.5502670109272024E-2</c:v>
                </c:pt>
                <c:pt idx="712">
                  <c:v>4.0339186787605306E-2</c:v>
                </c:pt>
                <c:pt idx="713">
                  <c:v>2.9698420315980863E-2</c:v>
                </c:pt>
                <c:pt idx="714">
                  <c:v>4.5130334794521436E-2</c:v>
                </c:pt>
                <c:pt idx="715">
                  <c:v>3.9167422801256208E-2</c:v>
                </c:pt>
                <c:pt idx="716">
                  <c:v>3.4300707280635806E-2</c:v>
                </c:pt>
                <c:pt idx="717">
                  <c:v>3.2733816653490219E-2</c:v>
                </c:pt>
                <c:pt idx="718">
                  <c:v>3.3082932233810404E-2</c:v>
                </c:pt>
                <c:pt idx="719">
                  <c:v>3.1381860375404483E-2</c:v>
                </c:pt>
                <c:pt idx="720">
                  <c:v>3.2170627266168615E-2</c:v>
                </c:pt>
                <c:pt idx="721">
                  <c:v>2.6960795745253611E-2</c:v>
                </c:pt>
                <c:pt idx="722">
                  <c:v>3.054247982800011E-2</c:v>
                </c:pt>
                <c:pt idx="723">
                  <c:v>4.3251223862171222E-2</c:v>
                </c:pt>
                <c:pt idx="724">
                  <c:v>3.3343926072120784E-2</c:v>
                </c:pt>
                <c:pt idx="725">
                  <c:v>3.7294205278158216E-2</c:v>
                </c:pt>
                <c:pt idx="726">
                  <c:v>3.1839653849601711E-2</c:v>
                </c:pt>
                <c:pt idx="727">
                  <c:v>3.0828183516860001E-2</c:v>
                </c:pt>
                <c:pt idx="728">
                  <c:v>3.2625783234834699E-2</c:v>
                </c:pt>
                <c:pt idx="729">
                  <c:v>3.2706797122955399E-2</c:v>
                </c:pt>
                <c:pt idx="730">
                  <c:v>3.2908745110034894E-2</c:v>
                </c:pt>
                <c:pt idx="731">
                  <c:v>3.5487230867147411E-2</c:v>
                </c:pt>
                <c:pt idx="732">
                  <c:v>3.5543400794267606E-2</c:v>
                </c:pt>
                <c:pt idx="733">
                  <c:v>3.1889352947473637E-2</c:v>
                </c:pt>
                <c:pt idx="734">
                  <c:v>3.7986606359481791E-2</c:v>
                </c:pt>
                <c:pt idx="735">
                  <c:v>4.9216881394386486E-2</c:v>
                </c:pt>
                <c:pt idx="736">
                  <c:v>2.8522497043013604E-2</c:v>
                </c:pt>
                <c:pt idx="737">
                  <c:v>3.791435062885281E-2</c:v>
                </c:pt>
                <c:pt idx="738">
                  <c:v>3.8532134145498304E-2</c:v>
                </c:pt>
                <c:pt idx="739">
                  <c:v>3.4951206296682399E-2</c:v>
                </c:pt>
                <c:pt idx="740">
                  <c:v>3.0840851366519952E-2</c:v>
                </c:pt>
                <c:pt idx="741">
                  <c:v>4.6953558921814006E-2</c:v>
                </c:pt>
                <c:pt idx="742">
                  <c:v>3.3000189810991301E-2</c:v>
                </c:pt>
                <c:pt idx="743">
                  <c:v>2.7757186442613612E-2</c:v>
                </c:pt>
                <c:pt idx="744">
                  <c:v>2.7521876618266217E-2</c:v>
                </c:pt>
                <c:pt idx="745">
                  <c:v>4.5612677931785903E-2</c:v>
                </c:pt>
                <c:pt idx="746">
                  <c:v>2.9427863657474591E-2</c:v>
                </c:pt>
                <c:pt idx="747">
                  <c:v>3.3152457326650599E-2</c:v>
                </c:pt>
                <c:pt idx="748">
                  <c:v>3.3063109964132302E-2</c:v>
                </c:pt>
                <c:pt idx="749">
                  <c:v>3.7771087139844998E-2</c:v>
                </c:pt>
                <c:pt idx="750">
                  <c:v>4.7694269567728022E-2</c:v>
                </c:pt>
                <c:pt idx="751">
                  <c:v>3.6217663437128192E-2</c:v>
                </c:pt>
                <c:pt idx="752">
                  <c:v>2.9462661594152388E-2</c:v>
                </c:pt>
                <c:pt idx="753">
                  <c:v>3.5199210047722002E-2</c:v>
                </c:pt>
                <c:pt idx="754">
                  <c:v>5.2979618310928414E-2</c:v>
                </c:pt>
                <c:pt idx="755">
                  <c:v>2.9977297410369017E-2</c:v>
                </c:pt>
                <c:pt idx="756">
                  <c:v>3.0663950368762006E-2</c:v>
                </c:pt>
                <c:pt idx="757">
                  <c:v>3.2420128583908199E-2</c:v>
                </c:pt>
                <c:pt idx="758">
                  <c:v>4.7657713294029222E-2</c:v>
                </c:pt>
                <c:pt idx="759">
                  <c:v>3.4999817609787015E-2</c:v>
                </c:pt>
                <c:pt idx="760">
                  <c:v>3.481929004192362E-2</c:v>
                </c:pt>
                <c:pt idx="761">
                  <c:v>3.4892227500677213E-2</c:v>
                </c:pt>
                <c:pt idx="762">
                  <c:v>4.1129976511001601E-2</c:v>
                </c:pt>
                <c:pt idx="763">
                  <c:v>4.2149305343627846E-2</c:v>
                </c:pt>
                <c:pt idx="764">
                  <c:v>3.4569095820188502E-2</c:v>
                </c:pt>
                <c:pt idx="765">
                  <c:v>3.3460214734077405E-2</c:v>
                </c:pt>
                <c:pt idx="766">
                  <c:v>3.6879651248455041E-2</c:v>
                </c:pt>
                <c:pt idx="767">
                  <c:v>4.1865192353725413E-2</c:v>
                </c:pt>
                <c:pt idx="768">
                  <c:v>4.0140841156244306E-2</c:v>
                </c:pt>
                <c:pt idx="769">
                  <c:v>4.3500378727912875E-2</c:v>
                </c:pt>
                <c:pt idx="770">
                  <c:v>3.8877256214618711E-2</c:v>
                </c:pt>
                <c:pt idx="771">
                  <c:v>4.2427688837051572E-2</c:v>
                </c:pt>
                <c:pt idx="772">
                  <c:v>3.9121702313423212E-2</c:v>
                </c:pt>
                <c:pt idx="773">
                  <c:v>3.1465098261833205E-2</c:v>
                </c:pt>
                <c:pt idx="774">
                  <c:v>3.3472571521997403E-2</c:v>
                </c:pt>
                <c:pt idx="775">
                  <c:v>3.0349466949701278E-2</c:v>
                </c:pt>
                <c:pt idx="776">
                  <c:v>4.1316550225019524E-2</c:v>
                </c:pt>
                <c:pt idx="777">
                  <c:v>4.1857581585645724E-2</c:v>
                </c:pt>
                <c:pt idx="778">
                  <c:v>3.0971279367804607E-2</c:v>
                </c:pt>
                <c:pt idx="779">
                  <c:v>3.6489501595497097E-2</c:v>
                </c:pt>
                <c:pt idx="780">
                  <c:v>3.6265369504690212E-2</c:v>
                </c:pt>
                <c:pt idx="781">
                  <c:v>4.2962051928043692E-2</c:v>
                </c:pt>
                <c:pt idx="782">
                  <c:v>2.9444484040141029E-2</c:v>
                </c:pt>
                <c:pt idx="783">
                  <c:v>4.258701950311676E-2</c:v>
                </c:pt>
                <c:pt idx="784">
                  <c:v>4.8229750245809465E-2</c:v>
                </c:pt>
                <c:pt idx="785">
                  <c:v>4.2784433811903236E-2</c:v>
                </c:pt>
                <c:pt idx="786">
                  <c:v>4.258701950311676E-2</c:v>
                </c:pt>
                <c:pt idx="787">
                  <c:v>3.5487230867147411E-2</c:v>
                </c:pt>
                <c:pt idx="788">
                  <c:v>3.9225939661264482E-2</c:v>
                </c:pt>
                <c:pt idx="789">
                  <c:v>3.3218398690223756E-2</c:v>
                </c:pt>
                <c:pt idx="790">
                  <c:v>4.7571104019880309E-2</c:v>
                </c:pt>
                <c:pt idx="791">
                  <c:v>3.7771087139844998E-2</c:v>
                </c:pt>
                <c:pt idx="792">
                  <c:v>4.1800528764724676E-2</c:v>
                </c:pt>
                <c:pt idx="793">
                  <c:v>3.1923126429319507E-2</c:v>
                </c:pt>
                <c:pt idx="794">
                  <c:v>4.0670260787010207E-2</c:v>
                </c:pt>
                <c:pt idx="795">
                  <c:v>3.5556804388761513E-2</c:v>
                </c:pt>
                <c:pt idx="796">
                  <c:v>4.5460876077413594E-2</c:v>
                </c:pt>
                <c:pt idx="797">
                  <c:v>3.132960945367811E-2</c:v>
                </c:pt>
                <c:pt idx="798">
                  <c:v>2.8146127238869698E-2</c:v>
                </c:pt>
                <c:pt idx="799">
                  <c:v>5.2979618310928414E-2</c:v>
                </c:pt>
                <c:pt idx="800">
                  <c:v>4.1001949459314305E-2</c:v>
                </c:pt>
                <c:pt idx="801">
                  <c:v>3.5487230867147411E-2</c:v>
                </c:pt>
                <c:pt idx="802">
                  <c:v>3.4050200134515811E-2</c:v>
                </c:pt>
                <c:pt idx="803">
                  <c:v>3.9967272430658299E-2</c:v>
                </c:pt>
                <c:pt idx="804">
                  <c:v>3.7771087139844998E-2</c:v>
                </c:pt>
                <c:pt idx="805">
                  <c:v>4.8038370907306838E-2</c:v>
                </c:pt>
                <c:pt idx="806">
                  <c:v>4.6659234911203433E-2</c:v>
                </c:pt>
                <c:pt idx="807">
                  <c:v>4.3101936578750555E-2</c:v>
                </c:pt>
                <c:pt idx="808">
                  <c:v>5.0532989203929922E-2</c:v>
                </c:pt>
                <c:pt idx="809">
                  <c:v>4.0476974099874503E-2</c:v>
                </c:pt>
                <c:pt idx="810">
                  <c:v>3.0611971393227612E-2</c:v>
                </c:pt>
                <c:pt idx="811">
                  <c:v>3.0157936736941289E-2</c:v>
                </c:pt>
                <c:pt idx="812">
                  <c:v>4.5818794518709377E-2</c:v>
                </c:pt>
                <c:pt idx="813">
                  <c:v>4.0781930088997026E-2</c:v>
                </c:pt>
                <c:pt idx="814">
                  <c:v>2.8197156265377998E-2</c:v>
                </c:pt>
                <c:pt idx="815">
                  <c:v>3.5668846219778116E-2</c:v>
                </c:pt>
                <c:pt idx="816">
                  <c:v>2.8971539810299912E-2</c:v>
                </c:pt>
                <c:pt idx="817">
                  <c:v>4.4862344861030821E-2</c:v>
                </c:pt>
                <c:pt idx="818">
                  <c:v>3.593677654862408E-2</c:v>
                </c:pt>
                <c:pt idx="819">
                  <c:v>4.4352341443300476E-2</c:v>
                </c:pt>
                <c:pt idx="820">
                  <c:v>3.3726569265127189E-2</c:v>
                </c:pt>
                <c:pt idx="821">
                  <c:v>3.2167676836252199E-2</c:v>
                </c:pt>
                <c:pt idx="822">
                  <c:v>3.9575085043907214E-2</c:v>
                </c:pt>
                <c:pt idx="823">
                  <c:v>3.1272064894437797E-2</c:v>
                </c:pt>
                <c:pt idx="824">
                  <c:v>2.9366604983806593E-2</c:v>
                </c:pt>
                <c:pt idx="825">
                  <c:v>3.4990835934877403E-2</c:v>
                </c:pt>
                <c:pt idx="826">
                  <c:v>3.1839653849601711E-2</c:v>
                </c:pt>
                <c:pt idx="827">
                  <c:v>3.9108894765377017E-2</c:v>
                </c:pt>
                <c:pt idx="828">
                  <c:v>3.9710547775030115E-2</c:v>
                </c:pt>
                <c:pt idx="829">
                  <c:v>4.2568184435367633E-2</c:v>
                </c:pt>
                <c:pt idx="830">
                  <c:v>3.6455649882555098E-2</c:v>
                </c:pt>
                <c:pt idx="831">
                  <c:v>3.8966637104749714E-2</c:v>
                </c:pt>
                <c:pt idx="832">
                  <c:v>4.6330105513334309E-2</c:v>
                </c:pt>
                <c:pt idx="833">
                  <c:v>3.331370279192921E-2</c:v>
                </c:pt>
                <c:pt idx="834">
                  <c:v>2.8601940721273554E-2</c:v>
                </c:pt>
                <c:pt idx="835">
                  <c:v>3.5668846219778116E-2</c:v>
                </c:pt>
                <c:pt idx="836">
                  <c:v>3.2891441136598601E-2</c:v>
                </c:pt>
                <c:pt idx="837">
                  <c:v>4.3706633150577837E-2</c:v>
                </c:pt>
                <c:pt idx="838">
                  <c:v>5.139116942882542E-2</c:v>
                </c:pt>
                <c:pt idx="839">
                  <c:v>3.8754437118768713E-2</c:v>
                </c:pt>
                <c:pt idx="840">
                  <c:v>3.2370511442422985E-2</c:v>
                </c:pt>
                <c:pt idx="841">
                  <c:v>4.2452763766050311E-2</c:v>
                </c:pt>
                <c:pt idx="842">
                  <c:v>2.7465710416436299E-2</c:v>
                </c:pt>
                <c:pt idx="843">
                  <c:v>3.5075418651104105E-2</c:v>
                </c:pt>
                <c:pt idx="844">
                  <c:v>3.02234701812268E-2</c:v>
                </c:pt>
                <c:pt idx="845">
                  <c:v>3.5435792058706422E-2</c:v>
                </c:pt>
                <c:pt idx="846">
                  <c:v>2.6728985831141503E-2</c:v>
                </c:pt>
                <c:pt idx="847">
                  <c:v>2.7613993734121402E-2</c:v>
                </c:pt>
                <c:pt idx="848">
                  <c:v>4.3500378727912875E-2</c:v>
                </c:pt>
                <c:pt idx="849">
                  <c:v>3.9119802415371045E-2</c:v>
                </c:pt>
                <c:pt idx="850">
                  <c:v>5.6906431913376097E-2</c:v>
                </c:pt>
                <c:pt idx="851">
                  <c:v>3.4635107964277434E-2</c:v>
                </c:pt>
                <c:pt idx="852">
                  <c:v>4.4024206697940813E-2</c:v>
                </c:pt>
                <c:pt idx="853">
                  <c:v>2.9390892013907405E-2</c:v>
                </c:pt>
                <c:pt idx="854">
                  <c:v>4.0781930088997026E-2</c:v>
                </c:pt>
                <c:pt idx="855">
                  <c:v>3.9632488042116221E-2</c:v>
                </c:pt>
                <c:pt idx="856">
                  <c:v>3.3472571521997403E-2</c:v>
                </c:pt>
                <c:pt idx="857">
                  <c:v>3.6760363727808006E-2</c:v>
                </c:pt>
                <c:pt idx="858">
                  <c:v>2.7945656329393411E-2</c:v>
                </c:pt>
                <c:pt idx="859">
                  <c:v>3.3424746245145805E-2</c:v>
                </c:pt>
                <c:pt idx="860">
                  <c:v>4.0339186787605306E-2</c:v>
                </c:pt>
                <c:pt idx="861">
                  <c:v>3.4300707280635806E-2</c:v>
                </c:pt>
                <c:pt idx="862">
                  <c:v>4.9216881394386486E-2</c:v>
                </c:pt>
                <c:pt idx="863">
                  <c:v>3.9967272430658299E-2</c:v>
                </c:pt>
                <c:pt idx="864">
                  <c:v>3.5066474229097394E-2</c:v>
                </c:pt>
                <c:pt idx="865">
                  <c:v>3.3066283911466592E-2</c:v>
                </c:pt>
                <c:pt idx="866">
                  <c:v>3.1381860375404483E-2</c:v>
                </c:pt>
                <c:pt idx="867">
                  <c:v>2.8201824054122006E-2</c:v>
                </c:pt>
                <c:pt idx="868">
                  <c:v>4.0231358259916319E-2</c:v>
                </c:pt>
                <c:pt idx="869">
                  <c:v>4.012443125247972E-2</c:v>
                </c:pt>
                <c:pt idx="870">
                  <c:v>3.3249579370021792E-2</c:v>
                </c:pt>
                <c:pt idx="871">
                  <c:v>4.0838997811079143E-2</c:v>
                </c:pt>
                <c:pt idx="872">
                  <c:v>3.5668846219778116E-2</c:v>
                </c:pt>
                <c:pt idx="873">
                  <c:v>3.9283677935600392E-2</c:v>
                </c:pt>
                <c:pt idx="874">
                  <c:v>4.78645041584971E-2</c:v>
                </c:pt>
                <c:pt idx="875">
                  <c:v>4.8393875360488905E-2</c:v>
                </c:pt>
                <c:pt idx="876">
                  <c:v>3.7778183817863596E-2</c:v>
                </c:pt>
                <c:pt idx="877">
                  <c:v>3.6654856055975016E-2</c:v>
                </c:pt>
                <c:pt idx="878">
                  <c:v>4.4537097215652521E-2</c:v>
                </c:pt>
                <c:pt idx="879">
                  <c:v>4.2568184435367633E-2</c:v>
                </c:pt>
                <c:pt idx="880">
                  <c:v>3.2167676836252199E-2</c:v>
                </c:pt>
                <c:pt idx="881">
                  <c:v>4.480642452836061E-2</c:v>
                </c:pt>
                <c:pt idx="882">
                  <c:v>4.1557170450687395E-2</c:v>
                </c:pt>
                <c:pt idx="883">
                  <c:v>3.0282778665423535E-2</c:v>
                </c:pt>
                <c:pt idx="884">
                  <c:v>3.3440478146076202E-2</c:v>
                </c:pt>
                <c:pt idx="885">
                  <c:v>3.2992292195558506E-2</c:v>
                </c:pt>
                <c:pt idx="886">
                  <c:v>3.9697803556919237E-2</c:v>
                </c:pt>
                <c:pt idx="887">
                  <c:v>4.4383492320776201E-2</c:v>
                </c:pt>
                <c:pt idx="888">
                  <c:v>3.0922627076506601E-2</c:v>
                </c:pt>
                <c:pt idx="889">
                  <c:v>5.1529634743928923E-2</c:v>
                </c:pt>
                <c:pt idx="890">
                  <c:v>3.0568294227123316E-2</c:v>
                </c:pt>
                <c:pt idx="891">
                  <c:v>3.8728550076484701E-2</c:v>
                </c:pt>
                <c:pt idx="892">
                  <c:v>3.6879651248455041E-2</c:v>
                </c:pt>
                <c:pt idx="893">
                  <c:v>3.0159140005707716E-2</c:v>
                </c:pt>
                <c:pt idx="894">
                  <c:v>3.3152457326650599E-2</c:v>
                </c:pt>
                <c:pt idx="895">
                  <c:v>2.7757186442613612E-2</c:v>
                </c:pt>
                <c:pt idx="896">
                  <c:v>3.9146617054939312E-2</c:v>
                </c:pt>
                <c:pt idx="897">
                  <c:v>3.4569095820188502E-2</c:v>
                </c:pt>
                <c:pt idx="898">
                  <c:v>4.2872149497270605E-2</c:v>
                </c:pt>
                <c:pt idx="899">
                  <c:v>3.6654856055975016E-2</c:v>
                </c:pt>
                <c:pt idx="900">
                  <c:v>3.2097656279802302E-2</c:v>
                </c:pt>
                <c:pt idx="901">
                  <c:v>4.5738980174064622E-2</c:v>
                </c:pt>
                <c:pt idx="902">
                  <c:v>3.1869065016508116E-2</c:v>
                </c:pt>
                <c:pt idx="903">
                  <c:v>3.921876475214961E-2</c:v>
                </c:pt>
                <c:pt idx="904">
                  <c:v>3.2992292195558506E-2</c:v>
                </c:pt>
                <c:pt idx="905">
                  <c:v>3.3638626337051399E-2</c:v>
                </c:pt>
                <c:pt idx="906">
                  <c:v>3.4013628959655817E-2</c:v>
                </c:pt>
                <c:pt idx="907">
                  <c:v>3.4133732318878215E-2</c:v>
                </c:pt>
                <c:pt idx="908">
                  <c:v>5.1529634743928923E-2</c:v>
                </c:pt>
                <c:pt idx="909">
                  <c:v>3.436795622110371E-2</c:v>
                </c:pt>
                <c:pt idx="910">
                  <c:v>3.5459619015455301E-2</c:v>
                </c:pt>
                <c:pt idx="911">
                  <c:v>3.6059144884347992E-2</c:v>
                </c:pt>
                <c:pt idx="912">
                  <c:v>3.7598311901092502E-2</c:v>
                </c:pt>
                <c:pt idx="913">
                  <c:v>4.0208239108324106E-2</c:v>
                </c:pt>
                <c:pt idx="914">
                  <c:v>4.6038456261157878E-2</c:v>
                </c:pt>
                <c:pt idx="915">
                  <c:v>4.9420695751905649E-2</c:v>
                </c:pt>
                <c:pt idx="916">
                  <c:v>3.5487230867147411E-2</c:v>
                </c:pt>
                <c:pt idx="917">
                  <c:v>5.2568621933460541E-2</c:v>
                </c:pt>
                <c:pt idx="918">
                  <c:v>4.0829382836818723E-2</c:v>
                </c:pt>
                <c:pt idx="919">
                  <c:v>4.2636036872863915E-2</c:v>
                </c:pt>
                <c:pt idx="920">
                  <c:v>3.6054432392120396E-2</c:v>
                </c:pt>
                <c:pt idx="921">
                  <c:v>4.2962051928043692E-2</c:v>
                </c:pt>
                <c:pt idx="922">
                  <c:v>2.9983630403876405E-2</c:v>
                </c:pt>
                <c:pt idx="923">
                  <c:v>4.4979125261306797E-2</c:v>
                </c:pt>
                <c:pt idx="924">
                  <c:v>4.3706633150577837E-2</c:v>
                </c:pt>
                <c:pt idx="925">
                  <c:v>3.1381860375404483E-2</c:v>
                </c:pt>
                <c:pt idx="926">
                  <c:v>3.3923793584108408E-2</c:v>
                </c:pt>
                <c:pt idx="927">
                  <c:v>3.1791377812624158E-2</c:v>
                </c:pt>
                <c:pt idx="928">
                  <c:v>4.1593413800001436E-2</c:v>
                </c:pt>
                <c:pt idx="929">
                  <c:v>3.5910427570343011E-2</c:v>
                </c:pt>
                <c:pt idx="930">
                  <c:v>4.1266269981861101E-2</c:v>
                </c:pt>
                <c:pt idx="931">
                  <c:v>5.4811533540487449E-2</c:v>
                </c:pt>
                <c:pt idx="932">
                  <c:v>4.7694269567728022E-2</c:v>
                </c:pt>
                <c:pt idx="933">
                  <c:v>3.2529968768358244E-2</c:v>
                </c:pt>
                <c:pt idx="934">
                  <c:v>4.0318075567483895E-2</c:v>
                </c:pt>
                <c:pt idx="935">
                  <c:v>4.4035181403160116E-2</c:v>
                </c:pt>
                <c:pt idx="936">
                  <c:v>3.1839653849601711E-2</c:v>
                </c:pt>
                <c:pt idx="937">
                  <c:v>2.9462661594152388E-2</c:v>
                </c:pt>
                <c:pt idx="938">
                  <c:v>5.2568621933460541E-2</c:v>
                </c:pt>
                <c:pt idx="939">
                  <c:v>3.5286393016576885E-2</c:v>
                </c:pt>
                <c:pt idx="940">
                  <c:v>5.2249100059270796E-2</c:v>
                </c:pt>
                <c:pt idx="941">
                  <c:v>3.4000229090452208E-2</c:v>
                </c:pt>
                <c:pt idx="942">
                  <c:v>4.3706633150577837E-2</c:v>
                </c:pt>
                <c:pt idx="943">
                  <c:v>3.5014469176530803E-2</c:v>
                </c:pt>
                <c:pt idx="944">
                  <c:v>3.6124985665082897E-2</c:v>
                </c:pt>
                <c:pt idx="945">
                  <c:v>3.5487230867147411E-2</c:v>
                </c:pt>
                <c:pt idx="946">
                  <c:v>4.1558928787708317E-2</c:v>
                </c:pt>
                <c:pt idx="947">
                  <c:v>3.3440478146076202E-2</c:v>
                </c:pt>
                <c:pt idx="948">
                  <c:v>2.7613993734121402E-2</c:v>
                </c:pt>
                <c:pt idx="949">
                  <c:v>5.5114645510911914E-2</c:v>
                </c:pt>
                <c:pt idx="950">
                  <c:v>4.4747065752744723E-2</c:v>
                </c:pt>
                <c:pt idx="951">
                  <c:v>3.6598429083824206E-2</c:v>
                </c:pt>
                <c:pt idx="952">
                  <c:v>3.1215734779834851E-2</c:v>
                </c:pt>
                <c:pt idx="953">
                  <c:v>3.718958795070651E-2</c:v>
                </c:pt>
                <c:pt idx="954">
                  <c:v>4.5613791793584817E-2</c:v>
                </c:pt>
                <c:pt idx="955">
                  <c:v>4.1129976511001601E-2</c:v>
                </c:pt>
                <c:pt idx="956">
                  <c:v>3.9694610983133399E-2</c:v>
                </c:pt>
                <c:pt idx="957">
                  <c:v>3.1131528317928352E-2</c:v>
                </c:pt>
                <c:pt idx="958">
                  <c:v>2.9427863657474591E-2</c:v>
                </c:pt>
                <c:pt idx="959">
                  <c:v>3.5583846271038E-2</c:v>
                </c:pt>
                <c:pt idx="960">
                  <c:v>3.7441659718752011E-2</c:v>
                </c:pt>
                <c:pt idx="961">
                  <c:v>2.7353810146451052E-2</c:v>
                </c:pt>
                <c:pt idx="962">
                  <c:v>3.8864739239215809E-2</c:v>
                </c:pt>
                <c:pt idx="963">
                  <c:v>3.4300707280635806E-2</c:v>
                </c:pt>
                <c:pt idx="964">
                  <c:v>3.2592196017503752E-2</c:v>
                </c:pt>
                <c:pt idx="965">
                  <c:v>3.4300707280635806E-2</c:v>
                </c:pt>
                <c:pt idx="966">
                  <c:v>3.181636705994622E-2</c:v>
                </c:pt>
                <c:pt idx="967">
                  <c:v>4.7662377357482903E-2</c:v>
                </c:pt>
                <c:pt idx="968">
                  <c:v>4.4158976525068332E-2</c:v>
                </c:pt>
                <c:pt idx="969">
                  <c:v>3.2097656279802302E-2</c:v>
                </c:pt>
                <c:pt idx="970">
                  <c:v>3.9632488042116221E-2</c:v>
                </c:pt>
                <c:pt idx="971">
                  <c:v>3.6054432392120396E-2</c:v>
                </c:pt>
                <c:pt idx="972">
                  <c:v>4.0841769427061095E-2</c:v>
                </c:pt>
                <c:pt idx="973">
                  <c:v>4.2356688529253124E-2</c:v>
                </c:pt>
                <c:pt idx="974">
                  <c:v>3.9967272430658299E-2</c:v>
                </c:pt>
                <c:pt idx="975">
                  <c:v>3.376404196023939E-2</c:v>
                </c:pt>
                <c:pt idx="976">
                  <c:v>4.2141605168581016E-2</c:v>
                </c:pt>
                <c:pt idx="977">
                  <c:v>3.0349466949701278E-2</c:v>
                </c:pt>
                <c:pt idx="978">
                  <c:v>3.26520465314388E-2</c:v>
                </c:pt>
                <c:pt idx="979">
                  <c:v>3.9322294294834068E-2</c:v>
                </c:pt>
                <c:pt idx="980">
                  <c:v>2.9695196077227665E-2</c:v>
                </c:pt>
                <c:pt idx="981">
                  <c:v>4.7336898744106508E-2</c:v>
                </c:pt>
                <c:pt idx="982">
                  <c:v>3.3571984618902206E-2</c:v>
                </c:pt>
                <c:pt idx="983">
                  <c:v>4.1209351271390762E-2</c:v>
                </c:pt>
                <c:pt idx="984">
                  <c:v>3.4050200134515811E-2</c:v>
                </c:pt>
                <c:pt idx="985">
                  <c:v>3.1260769814252805E-2</c:v>
                </c:pt>
                <c:pt idx="986">
                  <c:v>3.9283677935600392E-2</c:v>
                </c:pt>
                <c:pt idx="987">
                  <c:v>4.2356688529253124E-2</c:v>
                </c:pt>
                <c:pt idx="988">
                  <c:v>3.0371453613042807E-2</c:v>
                </c:pt>
                <c:pt idx="989">
                  <c:v>2.7757186442613612E-2</c:v>
                </c:pt>
                <c:pt idx="990">
                  <c:v>4.0829382836818723E-2</c:v>
                </c:pt>
                <c:pt idx="991">
                  <c:v>3.3921476453542689E-2</c:v>
                </c:pt>
                <c:pt idx="992">
                  <c:v>3.0840851366519952E-2</c:v>
                </c:pt>
                <c:pt idx="993">
                  <c:v>3.8206804543733604E-2</c:v>
                </c:pt>
                <c:pt idx="994">
                  <c:v>2.8239572420716428E-2</c:v>
                </c:pt>
                <c:pt idx="995">
                  <c:v>3.058343008160596E-2</c:v>
                </c:pt>
                <c:pt idx="996">
                  <c:v>4.1902732104063013E-2</c:v>
                </c:pt>
                <c:pt idx="997">
                  <c:v>4.495846107602141E-2</c:v>
                </c:pt>
                <c:pt idx="998">
                  <c:v>3.2107558101415606E-2</c:v>
                </c:pt>
                <c:pt idx="999">
                  <c:v>4.0736205875873593E-2</c:v>
                </c:pt>
                <c:pt idx="1000">
                  <c:v>3.6454312503338013E-2</c:v>
                </c:pt>
                <c:pt idx="1001">
                  <c:v>4.6238295733928722E-2</c:v>
                </c:pt>
                <c:pt idx="1002">
                  <c:v>3.5935297608375757E-2</c:v>
                </c:pt>
                <c:pt idx="1003">
                  <c:v>3.921876475214961E-2</c:v>
                </c:pt>
                <c:pt idx="1004">
                  <c:v>3.6124985665082897E-2</c:v>
                </c:pt>
                <c:pt idx="1005">
                  <c:v>3.8587495684623802E-2</c:v>
                </c:pt>
                <c:pt idx="1006">
                  <c:v>3.8674097508192194E-2</c:v>
                </c:pt>
                <c:pt idx="1007">
                  <c:v>4.3342031538486696E-2</c:v>
                </c:pt>
                <c:pt idx="1008">
                  <c:v>3.51903848350048E-2</c:v>
                </c:pt>
                <c:pt idx="1009">
                  <c:v>4.7552309930324749E-2</c:v>
                </c:pt>
                <c:pt idx="1010">
                  <c:v>4.7048140317201601E-2</c:v>
                </c:pt>
                <c:pt idx="1011">
                  <c:v>5.139116942882542E-2</c:v>
                </c:pt>
                <c:pt idx="1012">
                  <c:v>3.8152869790792521E-2</c:v>
                </c:pt>
                <c:pt idx="1013">
                  <c:v>3.8824938237667105E-2</c:v>
                </c:pt>
                <c:pt idx="1014">
                  <c:v>5.3951866924762705E-2</c:v>
                </c:pt>
                <c:pt idx="1015">
                  <c:v>4.5064941048622124E-2</c:v>
                </c:pt>
                <c:pt idx="1016">
                  <c:v>4.0074422955513146E-2</c:v>
                </c:pt>
                <c:pt idx="1017">
                  <c:v>3.7827789783477811E-2</c:v>
                </c:pt>
                <c:pt idx="1018">
                  <c:v>2.9229370877146783E-2</c:v>
                </c:pt>
                <c:pt idx="1019">
                  <c:v>3.26520465314388E-2</c:v>
                </c:pt>
                <c:pt idx="1020">
                  <c:v>3.2370511442422985E-2</c:v>
                </c:pt>
                <c:pt idx="1021">
                  <c:v>3.7118166685104446E-2</c:v>
                </c:pt>
                <c:pt idx="1022">
                  <c:v>4.4254083186388009E-2</c:v>
                </c:pt>
                <c:pt idx="1023">
                  <c:v>3.1092433258891088E-2</c:v>
                </c:pt>
                <c:pt idx="1024">
                  <c:v>3.6455649882555098E-2</c:v>
                </c:pt>
                <c:pt idx="1025">
                  <c:v>3.0371453613042807E-2</c:v>
                </c:pt>
                <c:pt idx="1026">
                  <c:v>3.3717114478349804E-2</c:v>
                </c:pt>
                <c:pt idx="1027">
                  <c:v>3.9259538054466241E-2</c:v>
                </c:pt>
                <c:pt idx="1028">
                  <c:v>4.3695759028196321E-2</c:v>
                </c:pt>
                <c:pt idx="1029">
                  <c:v>3.9761330932378804E-2</c:v>
                </c:pt>
                <c:pt idx="1030">
                  <c:v>3.4011162817478256E-2</c:v>
                </c:pt>
                <c:pt idx="1031">
                  <c:v>3.8709115236997611E-2</c:v>
                </c:pt>
                <c:pt idx="1032">
                  <c:v>4.1763935238122933E-2</c:v>
                </c:pt>
                <c:pt idx="1033">
                  <c:v>4.3251223862171222E-2</c:v>
                </c:pt>
                <c:pt idx="1034">
                  <c:v>3.2891441136598601E-2</c:v>
                </c:pt>
                <c:pt idx="1035">
                  <c:v>4.3525073677301386E-2</c:v>
                </c:pt>
                <c:pt idx="1036">
                  <c:v>2.9251759871840501E-2</c:v>
                </c:pt>
                <c:pt idx="1037">
                  <c:v>3.622116148471842E-2</c:v>
                </c:pt>
                <c:pt idx="1038">
                  <c:v>4.4254083186388009E-2</c:v>
                </c:pt>
                <c:pt idx="1039">
                  <c:v>3.9196629077196114E-2</c:v>
                </c:pt>
                <c:pt idx="1040">
                  <c:v>4.1377235203981413E-2</c:v>
                </c:pt>
                <c:pt idx="1041">
                  <c:v>4.0138218551874209E-2</c:v>
                </c:pt>
                <c:pt idx="1042">
                  <c:v>3.718958795070651E-2</c:v>
                </c:pt>
                <c:pt idx="1043">
                  <c:v>3.0828183516860001E-2</c:v>
                </c:pt>
                <c:pt idx="1044">
                  <c:v>3.5825096070766414E-2</c:v>
                </c:pt>
                <c:pt idx="1045">
                  <c:v>4.5502670109272024E-2</c:v>
                </c:pt>
                <c:pt idx="1046">
                  <c:v>4.8252731561660801E-2</c:v>
                </c:pt>
                <c:pt idx="1047">
                  <c:v>3.5066474229097394E-2</c:v>
                </c:pt>
                <c:pt idx="1048">
                  <c:v>2.762422524392601E-2</c:v>
                </c:pt>
                <c:pt idx="1049">
                  <c:v>2.9116408899426478E-2</c:v>
                </c:pt>
                <c:pt idx="1050">
                  <c:v>3.8492631167173406E-2</c:v>
                </c:pt>
                <c:pt idx="1051">
                  <c:v>2.5561505928635608E-2</c:v>
                </c:pt>
                <c:pt idx="1052">
                  <c:v>2.90736090391874E-2</c:v>
                </c:pt>
                <c:pt idx="1053">
                  <c:v>3.7396956235170413E-2</c:v>
                </c:pt>
                <c:pt idx="1054">
                  <c:v>4.4254083186388009E-2</c:v>
                </c:pt>
                <c:pt idx="1055">
                  <c:v>5.1529634743928923E-2</c:v>
                </c:pt>
                <c:pt idx="1056">
                  <c:v>3.7147790193557718E-2</c:v>
                </c:pt>
                <c:pt idx="1057">
                  <c:v>4.1130490601062795E-2</c:v>
                </c:pt>
                <c:pt idx="1058">
                  <c:v>3.5787001252174405E-2</c:v>
                </c:pt>
                <c:pt idx="1059">
                  <c:v>4.0255375206470358E-2</c:v>
                </c:pt>
                <c:pt idx="1060">
                  <c:v>3.8864739239215809E-2</c:v>
                </c:pt>
                <c:pt idx="1061">
                  <c:v>4.480642452836061E-2</c:v>
                </c:pt>
                <c:pt idx="1062">
                  <c:v>4.836987704038638E-2</c:v>
                </c:pt>
                <c:pt idx="1063">
                  <c:v>4.0749937295913724E-2</c:v>
                </c:pt>
                <c:pt idx="1064">
                  <c:v>4.7048140317201601E-2</c:v>
                </c:pt>
                <c:pt idx="1065">
                  <c:v>3.4603934735059752E-2</c:v>
                </c:pt>
                <c:pt idx="1066">
                  <c:v>3.8194783031940467E-2</c:v>
                </c:pt>
                <c:pt idx="1067">
                  <c:v>3.7677250802517027E-2</c:v>
                </c:pt>
                <c:pt idx="1068">
                  <c:v>3.7228513509035152E-2</c:v>
                </c:pt>
                <c:pt idx="1069">
                  <c:v>3.6879651248455041E-2</c:v>
                </c:pt>
                <c:pt idx="1070">
                  <c:v>3.322611004114151E-2</c:v>
                </c:pt>
                <c:pt idx="1071">
                  <c:v>3.1069444492459367E-2</c:v>
                </c:pt>
                <c:pt idx="1072">
                  <c:v>3.1350728124380112E-2</c:v>
                </c:pt>
                <c:pt idx="1073">
                  <c:v>3.3000189810991301E-2</c:v>
                </c:pt>
                <c:pt idx="1074">
                  <c:v>3.5315006971359385E-2</c:v>
                </c:pt>
                <c:pt idx="1075">
                  <c:v>3.7771087139844998E-2</c:v>
                </c:pt>
                <c:pt idx="1076">
                  <c:v>3.6335092037916211E-2</c:v>
                </c:pt>
                <c:pt idx="1077">
                  <c:v>3.7788476794958101E-2</c:v>
                </c:pt>
                <c:pt idx="1078">
                  <c:v>2.6695944368839392E-2</c:v>
                </c:pt>
                <c:pt idx="1079">
                  <c:v>3.5795398056507152E-2</c:v>
                </c:pt>
                <c:pt idx="1080">
                  <c:v>3.8052324205636999E-2</c:v>
                </c:pt>
                <c:pt idx="1081">
                  <c:v>3.9685014635324617E-2</c:v>
                </c:pt>
                <c:pt idx="1082">
                  <c:v>4.6266995370387975E-2</c:v>
                </c:pt>
                <c:pt idx="1083">
                  <c:v>3.6277640610933456E-2</c:v>
                </c:pt>
                <c:pt idx="1084">
                  <c:v>3.1583391129970696E-2</c:v>
                </c:pt>
                <c:pt idx="1085">
                  <c:v>2.932061441242691E-2</c:v>
                </c:pt>
                <c:pt idx="1086">
                  <c:v>4.4340971857309598E-2</c:v>
                </c:pt>
                <c:pt idx="1087">
                  <c:v>4.1275996714830405E-2</c:v>
                </c:pt>
                <c:pt idx="1088">
                  <c:v>2.7757186442613612E-2</c:v>
                </c:pt>
                <c:pt idx="1089">
                  <c:v>3.8653906434774503E-2</c:v>
                </c:pt>
                <c:pt idx="1090">
                  <c:v>4.2978335171937887E-2</c:v>
                </c:pt>
                <c:pt idx="1091">
                  <c:v>3.9544567465782207E-2</c:v>
                </c:pt>
                <c:pt idx="1092">
                  <c:v>4.4963397085666865E-2</c:v>
                </c:pt>
                <c:pt idx="1093">
                  <c:v>3.0371453613042807E-2</c:v>
                </c:pt>
                <c:pt idx="1094">
                  <c:v>4.8252731561660801E-2</c:v>
                </c:pt>
                <c:pt idx="1095">
                  <c:v>3.058343008160596E-2</c:v>
                </c:pt>
                <c:pt idx="1096">
                  <c:v>3.2097656279802302E-2</c:v>
                </c:pt>
                <c:pt idx="1097">
                  <c:v>3.0626695603132203E-2</c:v>
                </c:pt>
                <c:pt idx="1098">
                  <c:v>3.1381860375404483E-2</c:v>
                </c:pt>
                <c:pt idx="1099">
                  <c:v>3.0762698501348478E-2</c:v>
                </c:pt>
                <c:pt idx="1100">
                  <c:v>5.0964348018169375E-2</c:v>
                </c:pt>
                <c:pt idx="1101">
                  <c:v>3.4143283963203402E-2</c:v>
                </c:pt>
                <c:pt idx="1102">
                  <c:v>3.1619079411029934E-2</c:v>
                </c:pt>
                <c:pt idx="1103">
                  <c:v>2.9251759871840501E-2</c:v>
                </c:pt>
                <c:pt idx="1104">
                  <c:v>3.6672122776508428E-2</c:v>
                </c:pt>
                <c:pt idx="1105">
                  <c:v>4.6777039766311722E-2</c:v>
                </c:pt>
                <c:pt idx="1106">
                  <c:v>4.0196035057306533E-2</c:v>
                </c:pt>
                <c:pt idx="1107">
                  <c:v>3.4715563058853115E-2</c:v>
                </c:pt>
                <c:pt idx="1108">
                  <c:v>3.8950733840465504E-2</c:v>
                </c:pt>
                <c:pt idx="1109">
                  <c:v>4.0140841156244306E-2</c:v>
                </c:pt>
                <c:pt idx="1110">
                  <c:v>3.9847124367952305E-2</c:v>
                </c:pt>
                <c:pt idx="1111">
                  <c:v>3.0826222151517889E-2</c:v>
                </c:pt>
                <c:pt idx="1112">
                  <c:v>4.4254083186388009E-2</c:v>
                </c:pt>
                <c:pt idx="1113">
                  <c:v>3.2684490084648098E-2</c:v>
                </c:pt>
                <c:pt idx="1114">
                  <c:v>3.8854353129863801E-2</c:v>
                </c:pt>
                <c:pt idx="1115">
                  <c:v>4.1557170450687395E-2</c:v>
                </c:pt>
                <c:pt idx="1116">
                  <c:v>4.5738980174064622E-2</c:v>
                </c:pt>
                <c:pt idx="1117">
                  <c:v>3.7986606359481791E-2</c:v>
                </c:pt>
                <c:pt idx="1118">
                  <c:v>3.1119924038648588E-2</c:v>
                </c:pt>
                <c:pt idx="1119">
                  <c:v>3.365202993154532E-2</c:v>
                </c:pt>
                <c:pt idx="1120">
                  <c:v>3.6755193024873838E-2</c:v>
                </c:pt>
                <c:pt idx="1121">
                  <c:v>4.7571104019880309E-2</c:v>
                </c:pt>
                <c:pt idx="1122">
                  <c:v>4.0206536650657702E-2</c:v>
                </c:pt>
                <c:pt idx="1123">
                  <c:v>4.9216881394386486E-2</c:v>
                </c:pt>
                <c:pt idx="1124">
                  <c:v>4.2962051928043692E-2</c:v>
                </c:pt>
                <c:pt idx="1125">
                  <c:v>6.042351946234701E-2</c:v>
                </c:pt>
                <c:pt idx="1126">
                  <c:v>3.1597223132848705E-2</c:v>
                </c:pt>
                <c:pt idx="1127">
                  <c:v>3.7147790193557718E-2</c:v>
                </c:pt>
                <c:pt idx="1128">
                  <c:v>3.2167676836252199E-2</c:v>
                </c:pt>
                <c:pt idx="1129">
                  <c:v>4.0749937295913724E-2</c:v>
                </c:pt>
                <c:pt idx="1130">
                  <c:v>3.4143283963203402E-2</c:v>
                </c:pt>
                <c:pt idx="1131">
                  <c:v>2.9671067371964639E-2</c:v>
                </c:pt>
                <c:pt idx="1132">
                  <c:v>3.6468077450990788E-2</c:v>
                </c:pt>
                <c:pt idx="1133">
                  <c:v>3.1843110918998802E-2</c:v>
                </c:pt>
                <c:pt idx="1134">
                  <c:v>3.3676136285066612E-2</c:v>
                </c:pt>
                <c:pt idx="1135">
                  <c:v>3.7703901529312238E-2</c:v>
                </c:pt>
                <c:pt idx="1136">
                  <c:v>3.8238383829593797E-2</c:v>
                </c:pt>
                <c:pt idx="1137">
                  <c:v>3.5125035792589201E-2</c:v>
                </c:pt>
                <c:pt idx="1138">
                  <c:v>4.0738254785537713E-2</c:v>
                </c:pt>
                <c:pt idx="1139">
                  <c:v>2.9671067371964639E-2</c:v>
                </c:pt>
                <c:pt idx="1140">
                  <c:v>4.6953558921814006E-2</c:v>
                </c:pt>
                <c:pt idx="1141">
                  <c:v>3.1350728124380112E-2</c:v>
                </c:pt>
                <c:pt idx="1142">
                  <c:v>4.5064941048622124E-2</c:v>
                </c:pt>
                <c:pt idx="1143">
                  <c:v>3.1092433258891088E-2</c:v>
                </c:pt>
                <c:pt idx="1144">
                  <c:v>3.3343926072120784E-2</c:v>
                </c:pt>
                <c:pt idx="1145">
                  <c:v>5.5114645510911914E-2</c:v>
                </c:pt>
                <c:pt idx="1146">
                  <c:v>3.6311741918325452E-2</c:v>
                </c:pt>
                <c:pt idx="1147">
                  <c:v>5.1707629114389433E-2</c:v>
                </c:pt>
                <c:pt idx="1148">
                  <c:v>3.5389825701713652E-2</c:v>
                </c:pt>
                <c:pt idx="1149">
                  <c:v>3.5172384232282597E-2</c:v>
                </c:pt>
                <c:pt idx="1150">
                  <c:v>4.3400909751653713E-2</c:v>
                </c:pt>
                <c:pt idx="1151">
                  <c:v>4.9796666949987765E-2</c:v>
                </c:pt>
                <c:pt idx="1152">
                  <c:v>4.6238295733928722E-2</c:v>
                </c:pt>
                <c:pt idx="1153">
                  <c:v>3.5787001252174405E-2</c:v>
                </c:pt>
                <c:pt idx="1154">
                  <c:v>3.2899200916290408E-2</c:v>
                </c:pt>
                <c:pt idx="1155">
                  <c:v>4.9852691590786272E-2</c:v>
                </c:pt>
                <c:pt idx="1156">
                  <c:v>3.8512594997882711E-2</c:v>
                </c:pt>
                <c:pt idx="1157">
                  <c:v>3.8877256214618711E-2</c:v>
                </c:pt>
                <c:pt idx="1158">
                  <c:v>3.726489469408991E-2</c:v>
                </c:pt>
                <c:pt idx="1159">
                  <c:v>3.7342004477977885E-2</c:v>
                </c:pt>
                <c:pt idx="1160">
                  <c:v>4.2427688837051572E-2</c:v>
                </c:pt>
                <c:pt idx="1161">
                  <c:v>2.9625952243804952E-2</c:v>
                </c:pt>
                <c:pt idx="1162">
                  <c:v>3.5833526402712E-2</c:v>
                </c:pt>
                <c:pt idx="1163">
                  <c:v>3.9575085043907214E-2</c:v>
                </c:pt>
                <c:pt idx="1164">
                  <c:v>5.0532989203929922E-2</c:v>
                </c:pt>
                <c:pt idx="1165">
                  <c:v>3.9716821163892704E-2</c:v>
                </c:pt>
                <c:pt idx="1166">
                  <c:v>4.5485530048608933E-2</c:v>
                </c:pt>
                <c:pt idx="1167">
                  <c:v>4.4091124087572112E-2</c:v>
                </c:pt>
                <c:pt idx="1168">
                  <c:v>3.4300707280635806E-2</c:v>
                </c:pt>
                <c:pt idx="1169">
                  <c:v>2.9993373900651956E-2</c:v>
                </c:pt>
                <c:pt idx="1170">
                  <c:v>4.6659234911203433E-2</c:v>
                </c:pt>
                <c:pt idx="1171">
                  <c:v>3.6786478012800196E-2</c:v>
                </c:pt>
                <c:pt idx="1172">
                  <c:v>3.5014469176530803E-2</c:v>
                </c:pt>
                <c:pt idx="1173">
                  <c:v>5.1921918988227796E-2</c:v>
                </c:pt>
                <c:pt idx="1174">
                  <c:v>3.6879651248455041E-2</c:v>
                </c:pt>
                <c:pt idx="1175">
                  <c:v>4.4922754168510423E-2</c:v>
                </c:pt>
                <c:pt idx="1176">
                  <c:v>4.5075748115777858E-2</c:v>
                </c:pt>
                <c:pt idx="1177">
                  <c:v>3.9544567465782207E-2</c:v>
                </c:pt>
                <c:pt idx="1178">
                  <c:v>5.3951866924762705E-2</c:v>
                </c:pt>
                <c:pt idx="1179">
                  <c:v>5.2568621933460541E-2</c:v>
                </c:pt>
                <c:pt idx="1180">
                  <c:v>3.6489501595497097E-2</c:v>
                </c:pt>
                <c:pt idx="1181">
                  <c:v>4.2962051928043692E-2</c:v>
                </c:pt>
                <c:pt idx="1182">
                  <c:v>4.2452763766050311E-2</c:v>
                </c:pt>
                <c:pt idx="1183">
                  <c:v>4.1763935238122933E-2</c:v>
                </c:pt>
                <c:pt idx="1184">
                  <c:v>3.3000189810991301E-2</c:v>
                </c:pt>
                <c:pt idx="1185">
                  <c:v>3.8814276456832893E-2</c:v>
                </c:pt>
                <c:pt idx="1186">
                  <c:v>3.4978978335857405E-2</c:v>
                </c:pt>
                <c:pt idx="1187">
                  <c:v>2.8753058984875752E-2</c:v>
                </c:pt>
                <c:pt idx="1188">
                  <c:v>3.3152457326650599E-2</c:v>
                </c:pt>
                <c:pt idx="1189">
                  <c:v>4.1792273521423576E-2</c:v>
                </c:pt>
                <c:pt idx="1190">
                  <c:v>3.2262593507766751E-2</c:v>
                </c:pt>
                <c:pt idx="1191">
                  <c:v>4.0829382836818723E-2</c:v>
                </c:pt>
                <c:pt idx="1192">
                  <c:v>4.9852691590786272E-2</c:v>
                </c:pt>
                <c:pt idx="1193">
                  <c:v>3.7051659077406006E-2</c:v>
                </c:pt>
                <c:pt idx="1194">
                  <c:v>2.8927756473422002E-2</c:v>
                </c:pt>
                <c:pt idx="1195">
                  <c:v>3.1092433258891088E-2</c:v>
                </c:pt>
                <c:pt idx="1196">
                  <c:v>4.3058674782514614E-2</c:v>
                </c:pt>
                <c:pt idx="1197">
                  <c:v>3.1209086999297104E-2</c:v>
                </c:pt>
                <c:pt idx="1198">
                  <c:v>3.5595182329416351E-2</c:v>
                </c:pt>
                <c:pt idx="1199">
                  <c:v>3.8864739239215809E-2</c:v>
                </c:pt>
                <c:pt idx="1200">
                  <c:v>2.9229370877146783E-2</c:v>
                </c:pt>
                <c:pt idx="1201">
                  <c:v>3.1733207404613689E-2</c:v>
                </c:pt>
                <c:pt idx="1202">
                  <c:v>4.9796666949987765E-2</c:v>
                </c:pt>
                <c:pt idx="1203">
                  <c:v>3.6363381892442703E-2</c:v>
                </c:pt>
                <c:pt idx="1204">
                  <c:v>3.4011162817478256E-2</c:v>
                </c:pt>
                <c:pt idx="1205">
                  <c:v>4.4158883392810808E-2</c:v>
                </c:pt>
                <c:pt idx="1206">
                  <c:v>2.5985769927501751E-2</c:v>
                </c:pt>
                <c:pt idx="1207">
                  <c:v>2.7137352153658978E-2</c:v>
                </c:pt>
                <c:pt idx="1208">
                  <c:v>3.6293771117925831E-2</c:v>
                </c:pt>
                <c:pt idx="1209">
                  <c:v>3.6180451512336703E-2</c:v>
                </c:pt>
                <c:pt idx="1210">
                  <c:v>3.4013628959655817E-2</c:v>
                </c:pt>
                <c:pt idx="1211">
                  <c:v>3.3944040536880493E-2</c:v>
                </c:pt>
                <c:pt idx="1212">
                  <c:v>2.6736292988061995E-2</c:v>
                </c:pt>
                <c:pt idx="1213">
                  <c:v>4.5738980174064622E-2</c:v>
                </c:pt>
                <c:pt idx="1214">
                  <c:v>3.9389021694660215E-2</c:v>
                </c:pt>
                <c:pt idx="1215">
                  <c:v>3.9803285151720214E-2</c:v>
                </c:pt>
                <c:pt idx="1216">
                  <c:v>4.0813021361827934E-2</c:v>
                </c:pt>
                <c:pt idx="1217">
                  <c:v>4.3604578822851223E-2</c:v>
                </c:pt>
                <c:pt idx="1218">
                  <c:v>4.0339186787605306E-2</c:v>
                </c:pt>
                <c:pt idx="1219">
                  <c:v>3.5125035792589201E-2</c:v>
                </c:pt>
                <c:pt idx="1220">
                  <c:v>4.1557170450687395E-2</c:v>
                </c:pt>
                <c:pt idx="1221">
                  <c:v>4.3718762695789316E-2</c:v>
                </c:pt>
                <c:pt idx="1222">
                  <c:v>4.0242802351713201E-2</c:v>
                </c:pt>
                <c:pt idx="1223">
                  <c:v>2.9717279598116899E-2</c:v>
                </c:pt>
                <c:pt idx="1224">
                  <c:v>3.5125035792589201E-2</c:v>
                </c:pt>
                <c:pt idx="1225">
                  <c:v>4.5613791793584817E-2</c:v>
                </c:pt>
                <c:pt idx="1226">
                  <c:v>4.8415351659059497E-2</c:v>
                </c:pt>
                <c:pt idx="1227">
                  <c:v>3.0003884807229063E-2</c:v>
                </c:pt>
                <c:pt idx="1228">
                  <c:v>4.3525073677301386E-2</c:v>
                </c:pt>
                <c:pt idx="1229">
                  <c:v>3.4978978335857405E-2</c:v>
                </c:pt>
                <c:pt idx="1230">
                  <c:v>5.3951866924762705E-2</c:v>
                </c:pt>
                <c:pt idx="1231">
                  <c:v>4.0749937295913724E-2</c:v>
                </c:pt>
                <c:pt idx="1232">
                  <c:v>3.4010294824838597E-2</c:v>
                </c:pt>
                <c:pt idx="1233">
                  <c:v>3.921876475214961E-2</c:v>
                </c:pt>
                <c:pt idx="1234">
                  <c:v>5.7264689356088784E-2</c:v>
                </c:pt>
                <c:pt idx="1235">
                  <c:v>4.5377653092145934E-2</c:v>
                </c:pt>
                <c:pt idx="1236">
                  <c:v>3.9053354412317394E-2</c:v>
                </c:pt>
                <c:pt idx="1237">
                  <c:v>2.6993775740265864E-2</c:v>
                </c:pt>
                <c:pt idx="1238">
                  <c:v>5.9077225625515033E-2</c:v>
                </c:pt>
                <c:pt idx="1239">
                  <c:v>4.3235447257757222E-2</c:v>
                </c:pt>
                <c:pt idx="1240">
                  <c:v>4.1038878262043006E-2</c:v>
                </c:pt>
                <c:pt idx="1241">
                  <c:v>3.1092433258891088E-2</c:v>
                </c:pt>
                <c:pt idx="1242">
                  <c:v>4.3706633150577837E-2</c:v>
                </c:pt>
                <c:pt idx="1243">
                  <c:v>3.3571984618902206E-2</c:v>
                </c:pt>
                <c:pt idx="1244">
                  <c:v>3.7096228450536756E-2</c:v>
                </c:pt>
                <c:pt idx="1245">
                  <c:v>3.0856164172291711E-2</c:v>
                </c:pt>
                <c:pt idx="1246">
                  <c:v>5.6127641350030913E-2</c:v>
                </c:pt>
                <c:pt idx="1247">
                  <c:v>4.4979125261306797E-2</c:v>
                </c:pt>
                <c:pt idx="1248">
                  <c:v>3.7153102457523568E-2</c:v>
                </c:pt>
                <c:pt idx="1249">
                  <c:v>3.5964351147413198E-2</c:v>
                </c:pt>
                <c:pt idx="1250">
                  <c:v>4.7051317989826411E-2</c:v>
                </c:pt>
                <c:pt idx="1251">
                  <c:v>5.7945206761359946E-2</c:v>
                </c:pt>
                <c:pt idx="1252">
                  <c:v>3.5459619015455301E-2</c:v>
                </c:pt>
                <c:pt idx="1253">
                  <c:v>4.8393875360488905E-2</c:v>
                </c:pt>
                <c:pt idx="1254">
                  <c:v>3.4098405390977901E-2</c:v>
                </c:pt>
                <c:pt idx="1255">
                  <c:v>3.3152457326650599E-2</c:v>
                </c:pt>
                <c:pt idx="1256">
                  <c:v>5.0539035350084291E-2</c:v>
                </c:pt>
                <c:pt idx="1257">
                  <c:v>3.0988309532403967E-2</c:v>
                </c:pt>
                <c:pt idx="1258">
                  <c:v>4.0698390454053907E-2</c:v>
                </c:pt>
                <c:pt idx="1259">
                  <c:v>4.6041879802942297E-2</c:v>
                </c:pt>
                <c:pt idx="1260">
                  <c:v>3.2671131193637806E-2</c:v>
                </c:pt>
                <c:pt idx="1261">
                  <c:v>3.3424746245145805E-2</c:v>
                </c:pt>
                <c:pt idx="1262">
                  <c:v>3.7788476794958101E-2</c:v>
                </c:pt>
                <c:pt idx="1263">
                  <c:v>3.4999817609787015E-2</c:v>
                </c:pt>
                <c:pt idx="1264">
                  <c:v>3.3000189810991301E-2</c:v>
                </c:pt>
                <c:pt idx="1265">
                  <c:v>3.0319748446345354E-2</c:v>
                </c:pt>
                <c:pt idx="1266">
                  <c:v>3.058343008160596E-2</c:v>
                </c:pt>
                <c:pt idx="1267">
                  <c:v>4.8645634204149323E-2</c:v>
                </c:pt>
                <c:pt idx="1268">
                  <c:v>3.7118166685104446E-2</c:v>
                </c:pt>
                <c:pt idx="1269">
                  <c:v>3.4050200134515811E-2</c:v>
                </c:pt>
                <c:pt idx="1270">
                  <c:v>4.4323593378067024E-2</c:v>
                </c:pt>
                <c:pt idx="1271">
                  <c:v>3.8759678602218607E-2</c:v>
                </c:pt>
                <c:pt idx="1272">
                  <c:v>3.3723484724760007E-2</c:v>
                </c:pt>
                <c:pt idx="1273">
                  <c:v>4.9243059009313632E-2</c:v>
                </c:pt>
                <c:pt idx="1274">
                  <c:v>4.7571104019880309E-2</c:v>
                </c:pt>
                <c:pt idx="1275">
                  <c:v>4.3058674782514614E-2</c:v>
                </c:pt>
                <c:pt idx="1276">
                  <c:v>3.0879572033882096E-2</c:v>
                </c:pt>
                <c:pt idx="1277">
                  <c:v>3.4013628959655817E-2</c:v>
                </c:pt>
                <c:pt idx="1278">
                  <c:v>3.8152869790792521E-2</c:v>
                </c:pt>
                <c:pt idx="1279">
                  <c:v>4.3624483048915919E-2</c:v>
                </c:pt>
                <c:pt idx="1280">
                  <c:v>3.2719872891902951E-2</c:v>
                </c:pt>
                <c:pt idx="1281">
                  <c:v>3.0157936736941289E-2</c:v>
                </c:pt>
                <c:pt idx="1282">
                  <c:v>4.1377235203981413E-2</c:v>
                </c:pt>
                <c:pt idx="1283">
                  <c:v>3.3723484724760007E-2</c:v>
                </c:pt>
                <c:pt idx="1284">
                  <c:v>3.2625783234834699E-2</c:v>
                </c:pt>
                <c:pt idx="1285">
                  <c:v>4.4979125261306797E-2</c:v>
                </c:pt>
                <c:pt idx="1286">
                  <c:v>3.9761330932378804E-2</c:v>
                </c:pt>
                <c:pt idx="1287">
                  <c:v>3.7871107459068486E-2</c:v>
                </c:pt>
                <c:pt idx="1288">
                  <c:v>3.7771087139844998E-2</c:v>
                </c:pt>
                <c:pt idx="1289">
                  <c:v>3.4775182604789796E-2</c:v>
                </c:pt>
                <c:pt idx="1290">
                  <c:v>3.3488318324089189E-2</c:v>
                </c:pt>
                <c:pt idx="1291">
                  <c:v>4.8038370907306838E-2</c:v>
                </c:pt>
                <c:pt idx="1292">
                  <c:v>3.95252145826816E-2</c:v>
                </c:pt>
                <c:pt idx="1293">
                  <c:v>4.0140841156244306E-2</c:v>
                </c:pt>
                <c:pt idx="1294">
                  <c:v>3.8864739239215809E-2</c:v>
                </c:pt>
                <c:pt idx="1295">
                  <c:v>3.8713578134775231E-2</c:v>
                </c:pt>
                <c:pt idx="1296">
                  <c:v>3.7211745977401824E-2</c:v>
                </c:pt>
                <c:pt idx="1297">
                  <c:v>3.5107076168060386E-2</c:v>
                </c:pt>
                <c:pt idx="1298">
                  <c:v>5.219128355383891E-2</c:v>
                </c:pt>
                <c:pt idx="1299">
                  <c:v>3.3424746245145805E-2</c:v>
                </c:pt>
                <c:pt idx="1300">
                  <c:v>4.6041879802942297E-2</c:v>
                </c:pt>
                <c:pt idx="1301">
                  <c:v>3.6455649882555098E-2</c:v>
                </c:pt>
                <c:pt idx="1302">
                  <c:v>3.7147790193557718E-2</c:v>
                </c:pt>
                <c:pt idx="1303">
                  <c:v>4.5612677931785903E-2</c:v>
                </c:pt>
                <c:pt idx="1304">
                  <c:v>3.2373674213886316E-2</c:v>
                </c:pt>
                <c:pt idx="1305">
                  <c:v>4.3675843626260508E-2</c:v>
                </c:pt>
                <c:pt idx="1306">
                  <c:v>2.6888020336627998E-2</c:v>
                </c:pt>
                <c:pt idx="1307">
                  <c:v>3.4290764480829287E-2</c:v>
                </c:pt>
                <c:pt idx="1308">
                  <c:v>3.5183459520340014E-2</c:v>
                </c:pt>
                <c:pt idx="1309">
                  <c:v>3.1113108620047642E-2</c:v>
                </c:pt>
                <c:pt idx="1310">
                  <c:v>3.7147790193557718E-2</c:v>
                </c:pt>
                <c:pt idx="1311">
                  <c:v>3.6455649882555098E-2</c:v>
                </c:pt>
                <c:pt idx="1312">
                  <c:v>2.8769707307219512E-2</c:v>
                </c:pt>
                <c:pt idx="1313">
                  <c:v>3.2625783234834699E-2</c:v>
                </c:pt>
                <c:pt idx="1314">
                  <c:v>3.6636292934417752E-2</c:v>
                </c:pt>
                <c:pt idx="1315">
                  <c:v>3.3424746245145805E-2</c:v>
                </c:pt>
                <c:pt idx="1316">
                  <c:v>4.3015372008085223E-2</c:v>
                </c:pt>
                <c:pt idx="1317">
                  <c:v>3.2453633844852406E-2</c:v>
                </c:pt>
                <c:pt idx="1318">
                  <c:v>3.8092534989118604E-2</c:v>
                </c:pt>
                <c:pt idx="1319">
                  <c:v>3.3223196864128099E-2</c:v>
                </c:pt>
                <c:pt idx="1320">
                  <c:v>2.909127436578271E-2</c:v>
                </c:pt>
                <c:pt idx="1321">
                  <c:v>4.6266995370387975E-2</c:v>
                </c:pt>
                <c:pt idx="1322">
                  <c:v>3.5183459520340014E-2</c:v>
                </c:pt>
                <c:pt idx="1323">
                  <c:v>3.3301532268524212E-2</c:v>
                </c:pt>
                <c:pt idx="1324">
                  <c:v>3.6005329340696314E-2</c:v>
                </c:pt>
                <c:pt idx="1325">
                  <c:v>4.2474549263715716E-2</c:v>
                </c:pt>
                <c:pt idx="1326">
                  <c:v>4.1401188820600496E-2</c:v>
                </c:pt>
                <c:pt idx="1327">
                  <c:v>4.1275996714830405E-2</c:v>
                </c:pt>
                <c:pt idx="1328">
                  <c:v>5.3043726831674597E-2</c:v>
                </c:pt>
                <c:pt idx="1329">
                  <c:v>3.4888103604316802E-2</c:v>
                </c:pt>
                <c:pt idx="1330">
                  <c:v>3.8424339145422003E-2</c:v>
                </c:pt>
                <c:pt idx="1331">
                  <c:v>4.51803393661976E-2</c:v>
                </c:pt>
                <c:pt idx="1332">
                  <c:v>3.4543354064226206E-2</c:v>
                </c:pt>
                <c:pt idx="1333">
                  <c:v>2.7465710416436299E-2</c:v>
                </c:pt>
                <c:pt idx="1334">
                  <c:v>3.7765085697174183E-2</c:v>
                </c:pt>
                <c:pt idx="1335">
                  <c:v>4.2427688837051572E-2</c:v>
                </c:pt>
                <c:pt idx="1336">
                  <c:v>3.4877501428127441E-2</c:v>
                </c:pt>
                <c:pt idx="1337">
                  <c:v>4.8229750245809465E-2</c:v>
                </c:pt>
                <c:pt idx="1338">
                  <c:v>3.4543354064226206E-2</c:v>
                </c:pt>
                <c:pt idx="1339">
                  <c:v>4.4287838041782414E-2</c:v>
                </c:pt>
                <c:pt idx="1340">
                  <c:v>3.8152869790792521E-2</c:v>
                </c:pt>
                <c:pt idx="1341">
                  <c:v>3.0242240056395586E-2</c:v>
                </c:pt>
                <c:pt idx="1342">
                  <c:v>4.7265663743019111E-2</c:v>
                </c:pt>
                <c:pt idx="1343">
                  <c:v>3.2699774950742701E-2</c:v>
                </c:pt>
                <c:pt idx="1344">
                  <c:v>3.69514748454094E-2</c:v>
                </c:pt>
                <c:pt idx="1345">
                  <c:v>5.5114645510911914E-2</c:v>
                </c:pt>
                <c:pt idx="1346">
                  <c:v>3.8152869790792521E-2</c:v>
                </c:pt>
                <c:pt idx="1347">
                  <c:v>3.6054432392120396E-2</c:v>
                </c:pt>
                <c:pt idx="1348">
                  <c:v>2.8383055701851807E-2</c:v>
                </c:pt>
                <c:pt idx="1349">
                  <c:v>3.7441659718752011E-2</c:v>
                </c:pt>
                <c:pt idx="1350">
                  <c:v>3.9242621511220911E-2</c:v>
                </c:pt>
                <c:pt idx="1351">
                  <c:v>3.1727705150842701E-2</c:v>
                </c:pt>
                <c:pt idx="1352">
                  <c:v>4.4496215879917436E-2</c:v>
                </c:pt>
                <c:pt idx="1353">
                  <c:v>4.2766503989696739E-2</c:v>
                </c:pt>
                <c:pt idx="1354">
                  <c:v>3.1655482947826399E-2</c:v>
                </c:pt>
                <c:pt idx="1355">
                  <c:v>3.7598311901092502E-2</c:v>
                </c:pt>
                <c:pt idx="1356">
                  <c:v>3.6760363727808006E-2</c:v>
                </c:pt>
                <c:pt idx="1357">
                  <c:v>3.1771175563335509E-2</c:v>
                </c:pt>
                <c:pt idx="1358">
                  <c:v>4.7987204045057429E-2</c:v>
                </c:pt>
                <c:pt idx="1359">
                  <c:v>3.4180186688900008E-2</c:v>
                </c:pt>
                <c:pt idx="1360">
                  <c:v>3.9975315332412699E-2</c:v>
                </c:pt>
                <c:pt idx="1361">
                  <c:v>3.8633864372968715E-2</c:v>
                </c:pt>
                <c:pt idx="1362">
                  <c:v>3.50885912775993E-2</c:v>
                </c:pt>
                <c:pt idx="1363">
                  <c:v>4.0667798370122896E-2</c:v>
                </c:pt>
                <c:pt idx="1364">
                  <c:v>4.0829382836818723E-2</c:v>
                </c:pt>
                <c:pt idx="1365">
                  <c:v>4.0736205875873593E-2</c:v>
                </c:pt>
                <c:pt idx="1366">
                  <c:v>4.5064941048622124E-2</c:v>
                </c:pt>
                <c:pt idx="1367">
                  <c:v>4.4199947267770816E-2</c:v>
                </c:pt>
                <c:pt idx="1368">
                  <c:v>3.5487230867147411E-2</c:v>
                </c:pt>
                <c:pt idx="1369">
                  <c:v>4.9081500619649922E-2</c:v>
                </c:pt>
                <c:pt idx="1370">
                  <c:v>4.5377653092145934E-2</c:v>
                </c:pt>
                <c:pt idx="1371">
                  <c:v>4.0206536650657702E-2</c:v>
                </c:pt>
                <c:pt idx="1372">
                  <c:v>4.0749937295913724E-2</c:v>
                </c:pt>
                <c:pt idx="1373">
                  <c:v>3.8664028048515341E-2</c:v>
                </c:pt>
                <c:pt idx="1374">
                  <c:v>4.6248685568570973E-2</c:v>
                </c:pt>
                <c:pt idx="1375">
                  <c:v>3.2717060297727606E-2</c:v>
                </c:pt>
                <c:pt idx="1376">
                  <c:v>3.2400164753198603E-2</c:v>
                </c:pt>
                <c:pt idx="1377">
                  <c:v>3.6311741918325452E-2</c:v>
                </c:pt>
                <c:pt idx="1378">
                  <c:v>3.593677654862408E-2</c:v>
                </c:pt>
                <c:pt idx="1379">
                  <c:v>3.2969117164611886E-2</c:v>
                </c:pt>
                <c:pt idx="1380">
                  <c:v>3.2255370169878131E-2</c:v>
                </c:pt>
                <c:pt idx="1381">
                  <c:v>3.8152869790792521E-2</c:v>
                </c:pt>
                <c:pt idx="1382">
                  <c:v>3.6760363727808006E-2</c:v>
                </c:pt>
                <c:pt idx="1383">
                  <c:v>3.4013628959655817E-2</c:v>
                </c:pt>
                <c:pt idx="1384">
                  <c:v>3.2899200916290408E-2</c:v>
                </c:pt>
                <c:pt idx="1385">
                  <c:v>3.1960539519786807E-2</c:v>
                </c:pt>
                <c:pt idx="1386">
                  <c:v>5.3951866924762705E-2</c:v>
                </c:pt>
                <c:pt idx="1387">
                  <c:v>2.8601940721273554E-2</c:v>
                </c:pt>
                <c:pt idx="1388">
                  <c:v>3.8314592093229315E-2</c:v>
                </c:pt>
                <c:pt idx="1389">
                  <c:v>3.4098405390977901E-2</c:v>
                </c:pt>
                <c:pt idx="1390">
                  <c:v>2.730708569288251E-2</c:v>
                </c:pt>
                <c:pt idx="1391">
                  <c:v>2.7917644008994182E-2</c:v>
                </c:pt>
                <c:pt idx="1392">
                  <c:v>3.8062248378992102E-2</c:v>
                </c:pt>
                <c:pt idx="1393">
                  <c:v>3.7873443216085503E-2</c:v>
                </c:pt>
                <c:pt idx="1394">
                  <c:v>4.417248070240036E-2</c:v>
                </c:pt>
                <c:pt idx="1395">
                  <c:v>4.1793439537287001E-2</c:v>
                </c:pt>
                <c:pt idx="1396">
                  <c:v>3.8039457052946112E-2</c:v>
                </c:pt>
                <c:pt idx="1397">
                  <c:v>3.5694476217031493E-2</c:v>
                </c:pt>
                <c:pt idx="1398">
                  <c:v>4.4789224863052424E-2</c:v>
                </c:pt>
                <c:pt idx="1399">
                  <c:v>3.5788159817457206E-2</c:v>
                </c:pt>
                <c:pt idx="1400">
                  <c:v>3.4224171191453899E-2</c:v>
                </c:pt>
                <c:pt idx="1401">
                  <c:v>2.9328575357794793E-2</c:v>
                </c:pt>
                <c:pt idx="1402">
                  <c:v>3.0630404129624478E-2</c:v>
                </c:pt>
                <c:pt idx="1403">
                  <c:v>4.0738254785537713E-2</c:v>
                </c:pt>
                <c:pt idx="1404">
                  <c:v>4.1840914636850406E-2</c:v>
                </c:pt>
                <c:pt idx="1405">
                  <c:v>3.8900777697563296E-2</c:v>
                </c:pt>
                <c:pt idx="1406">
                  <c:v>3.5487230867147411E-2</c:v>
                </c:pt>
                <c:pt idx="1407">
                  <c:v>3.7651702761650252E-2</c:v>
                </c:pt>
                <c:pt idx="1408">
                  <c:v>4.9852691590786272E-2</c:v>
                </c:pt>
                <c:pt idx="1409">
                  <c:v>2.9242107644677263E-2</c:v>
                </c:pt>
                <c:pt idx="1410">
                  <c:v>3.4102536737918798E-2</c:v>
                </c:pt>
                <c:pt idx="1411">
                  <c:v>3.7410199642181417E-2</c:v>
                </c:pt>
                <c:pt idx="1412">
                  <c:v>2.8931796550750764E-2</c:v>
                </c:pt>
                <c:pt idx="1413">
                  <c:v>4.6953558921814006E-2</c:v>
                </c:pt>
                <c:pt idx="1414">
                  <c:v>4.6041879802942297E-2</c:v>
                </c:pt>
                <c:pt idx="1415">
                  <c:v>3.8052324205636999E-2</c:v>
                </c:pt>
                <c:pt idx="1416">
                  <c:v>4.5064941048622124E-2</c:v>
                </c:pt>
                <c:pt idx="1417">
                  <c:v>3.8152869790792521E-2</c:v>
                </c:pt>
                <c:pt idx="1418">
                  <c:v>4.6175420284271212E-2</c:v>
                </c:pt>
                <c:pt idx="1419">
                  <c:v>3.8759678602218607E-2</c:v>
                </c:pt>
                <c:pt idx="1420">
                  <c:v>3.1325303018093192E-2</c:v>
                </c:pt>
                <c:pt idx="1421">
                  <c:v>4.1626639664173105E-2</c:v>
                </c:pt>
                <c:pt idx="1422">
                  <c:v>3.5825096070766414E-2</c:v>
                </c:pt>
                <c:pt idx="1423">
                  <c:v>3.7650961428880816E-2</c:v>
                </c:pt>
                <c:pt idx="1424">
                  <c:v>2.6736292988061995E-2</c:v>
                </c:pt>
                <c:pt idx="1425">
                  <c:v>3.4353747963905404E-2</c:v>
                </c:pt>
                <c:pt idx="1426">
                  <c:v>3.1149659305810897E-2</c:v>
                </c:pt>
                <c:pt idx="1427">
                  <c:v>3.4300707280635806E-2</c:v>
                </c:pt>
                <c:pt idx="1428">
                  <c:v>3.5935297608375757E-2</c:v>
                </c:pt>
                <c:pt idx="1429">
                  <c:v>3.718958795070651E-2</c:v>
                </c:pt>
                <c:pt idx="1430">
                  <c:v>5.0539035350084291E-2</c:v>
                </c:pt>
                <c:pt idx="1431">
                  <c:v>2.9251759871840501E-2</c:v>
                </c:pt>
                <c:pt idx="1432">
                  <c:v>5.4501775652170202E-2</c:v>
                </c:pt>
                <c:pt idx="1433">
                  <c:v>3.7986606359481791E-2</c:v>
                </c:pt>
                <c:pt idx="1434">
                  <c:v>4.6846315264701795E-2</c:v>
                </c:pt>
                <c:pt idx="1435">
                  <c:v>4.1300732642412234E-2</c:v>
                </c:pt>
                <c:pt idx="1436">
                  <c:v>4.5613791793584817E-2</c:v>
                </c:pt>
                <c:pt idx="1437">
                  <c:v>3.4011162817478256E-2</c:v>
                </c:pt>
                <c:pt idx="1438">
                  <c:v>5.0964348018169375E-2</c:v>
                </c:pt>
                <c:pt idx="1439">
                  <c:v>3.8152869790792521E-2</c:v>
                </c:pt>
                <c:pt idx="1440">
                  <c:v>3.5356495529413202E-2</c:v>
                </c:pt>
                <c:pt idx="1441">
                  <c:v>3.695297986269E-2</c:v>
                </c:pt>
                <c:pt idx="1442">
                  <c:v>3.8962353020906414E-2</c:v>
                </c:pt>
                <c:pt idx="1443">
                  <c:v>4.9796666949987765E-2</c:v>
                </c:pt>
                <c:pt idx="1444">
                  <c:v>3.1032260507345293E-2</c:v>
                </c:pt>
                <c:pt idx="1445">
                  <c:v>3.4155279397964498E-2</c:v>
                </c:pt>
                <c:pt idx="1446">
                  <c:v>5.4811533540487449E-2</c:v>
                </c:pt>
                <c:pt idx="1447">
                  <c:v>3.8625705987215084E-2</c:v>
                </c:pt>
                <c:pt idx="1448">
                  <c:v>3.4569095820188502E-2</c:v>
                </c:pt>
                <c:pt idx="1449">
                  <c:v>3.7441659718752011E-2</c:v>
                </c:pt>
                <c:pt idx="1450">
                  <c:v>6.3089236617088304E-2</c:v>
                </c:pt>
                <c:pt idx="1451">
                  <c:v>4.8605233430862406E-2</c:v>
                </c:pt>
                <c:pt idx="1452">
                  <c:v>3.1630601733923097E-2</c:v>
                </c:pt>
                <c:pt idx="1453">
                  <c:v>4.0177468210458797E-2</c:v>
                </c:pt>
                <c:pt idx="1454">
                  <c:v>3.4355167299509042E-2</c:v>
                </c:pt>
                <c:pt idx="1455">
                  <c:v>3.8712274283170742E-2</c:v>
                </c:pt>
                <c:pt idx="1456">
                  <c:v>2.952505648136141E-2</c:v>
                </c:pt>
                <c:pt idx="1457">
                  <c:v>3.8188278675079498E-2</c:v>
                </c:pt>
                <c:pt idx="1458">
                  <c:v>3.2115224748849931E-2</c:v>
                </c:pt>
                <c:pt idx="1459">
                  <c:v>5.139116942882542E-2</c:v>
                </c:pt>
                <c:pt idx="1460">
                  <c:v>4.5564882457256303E-2</c:v>
                </c:pt>
                <c:pt idx="1461">
                  <c:v>3.3063109964132302E-2</c:v>
                </c:pt>
                <c:pt idx="1462">
                  <c:v>4.6175420284271212E-2</c:v>
                </c:pt>
                <c:pt idx="1463">
                  <c:v>3.1020516529679423E-2</c:v>
                </c:pt>
                <c:pt idx="1464">
                  <c:v>3.7765085697174183E-2</c:v>
                </c:pt>
                <c:pt idx="1465">
                  <c:v>3.9960760623216608E-2</c:v>
                </c:pt>
                <c:pt idx="1466">
                  <c:v>2.9963400214910511E-2</c:v>
                </c:pt>
                <c:pt idx="1467">
                  <c:v>4.1300732642412234E-2</c:v>
                </c:pt>
                <c:pt idx="1468">
                  <c:v>4.1173908859491432E-2</c:v>
                </c:pt>
                <c:pt idx="1469">
                  <c:v>4.6659234911203433E-2</c:v>
                </c:pt>
                <c:pt idx="1470">
                  <c:v>3.9719086140394204E-2</c:v>
                </c:pt>
                <c:pt idx="1471">
                  <c:v>3.9776939898729352E-2</c:v>
                </c:pt>
                <c:pt idx="1472">
                  <c:v>2.8769707307219512E-2</c:v>
                </c:pt>
                <c:pt idx="1473">
                  <c:v>3.2981343567371549E-2</c:v>
                </c:pt>
                <c:pt idx="1474">
                  <c:v>3.9688181132078199E-2</c:v>
                </c:pt>
                <c:pt idx="1475">
                  <c:v>3.7263259291648913E-2</c:v>
                </c:pt>
                <c:pt idx="1476">
                  <c:v>3.6987844854593381E-2</c:v>
                </c:pt>
                <c:pt idx="1477">
                  <c:v>3.2377470284700456E-2</c:v>
                </c:pt>
                <c:pt idx="1478">
                  <c:v>3.9967272430658299E-2</c:v>
                </c:pt>
                <c:pt idx="1479">
                  <c:v>4.480642452836061E-2</c:v>
                </c:pt>
                <c:pt idx="1480">
                  <c:v>3.4205172210931806E-2</c:v>
                </c:pt>
                <c:pt idx="1481">
                  <c:v>2.6329530403018005E-2</c:v>
                </c:pt>
                <c:pt idx="1482">
                  <c:v>3.7347011268138913E-2</c:v>
                </c:pt>
                <c:pt idx="1483">
                  <c:v>4.2086675763130327E-2</c:v>
                </c:pt>
                <c:pt idx="1484">
                  <c:v>3.8878668099641821E-2</c:v>
                </c:pt>
                <c:pt idx="1485">
                  <c:v>5.139116942882542E-2</c:v>
                </c:pt>
                <c:pt idx="1486">
                  <c:v>4.2474549263715716E-2</c:v>
                </c:pt>
                <c:pt idx="1487">
                  <c:v>4.0749937295913724E-2</c:v>
                </c:pt>
                <c:pt idx="1488">
                  <c:v>4.0242802351713201E-2</c:v>
                </c:pt>
                <c:pt idx="1489">
                  <c:v>5.7264689356088784E-2</c:v>
                </c:pt>
                <c:pt idx="1490">
                  <c:v>3.9632488042116221E-2</c:v>
                </c:pt>
                <c:pt idx="1491">
                  <c:v>5.4501775652170202E-2</c:v>
                </c:pt>
                <c:pt idx="1492">
                  <c:v>3.9864324033260311E-2</c:v>
                </c:pt>
                <c:pt idx="1493">
                  <c:v>5.1921918988227796E-2</c:v>
                </c:pt>
                <c:pt idx="1494">
                  <c:v>4.2427688837051572E-2</c:v>
                </c:pt>
                <c:pt idx="1495">
                  <c:v>3.181636705994622E-2</c:v>
                </c:pt>
                <c:pt idx="1496">
                  <c:v>4.0339186787605306E-2</c:v>
                </c:pt>
                <c:pt idx="1497">
                  <c:v>3.9466425776481594E-2</c:v>
                </c:pt>
                <c:pt idx="1498">
                  <c:v>3.8712274283170742E-2</c:v>
                </c:pt>
                <c:pt idx="1499">
                  <c:v>2.8676256537437397E-2</c:v>
                </c:pt>
                <c:pt idx="1500">
                  <c:v>3.4603934735059752E-2</c:v>
                </c:pt>
                <c:pt idx="1501">
                  <c:v>4.4254083186388009E-2</c:v>
                </c:pt>
                <c:pt idx="1502">
                  <c:v>3.7062961608171602E-2</c:v>
                </c:pt>
                <c:pt idx="1503">
                  <c:v>4.3251223862171222E-2</c:v>
                </c:pt>
                <c:pt idx="1504">
                  <c:v>3.7233572453260567E-2</c:v>
                </c:pt>
                <c:pt idx="1505">
                  <c:v>3.6468077450990788E-2</c:v>
                </c:pt>
                <c:pt idx="1506">
                  <c:v>4.7336898744106508E-2</c:v>
                </c:pt>
                <c:pt idx="1507">
                  <c:v>3.8712274283170742E-2</c:v>
                </c:pt>
                <c:pt idx="1508">
                  <c:v>3.6180451512336703E-2</c:v>
                </c:pt>
                <c:pt idx="1509">
                  <c:v>3.9694610983133399E-2</c:v>
                </c:pt>
                <c:pt idx="1510">
                  <c:v>3.7441659718752011E-2</c:v>
                </c:pt>
                <c:pt idx="1511">
                  <c:v>3.7842366844415817E-2</c:v>
                </c:pt>
                <c:pt idx="1512">
                  <c:v>3.6618109792471001E-2</c:v>
                </c:pt>
                <c:pt idx="1513">
                  <c:v>3.8711100816726712E-2</c:v>
                </c:pt>
                <c:pt idx="1514">
                  <c:v>4.4352341443300476E-2</c:v>
                </c:pt>
                <c:pt idx="1515">
                  <c:v>3.6920651793479912E-2</c:v>
                </c:pt>
                <c:pt idx="1516">
                  <c:v>4.0718700736761114E-2</c:v>
                </c:pt>
                <c:pt idx="1517">
                  <c:v>3.1597223132848705E-2</c:v>
                </c:pt>
                <c:pt idx="1518">
                  <c:v>4.1377235203981413E-2</c:v>
                </c:pt>
                <c:pt idx="1519">
                  <c:v>4.2024292051792325E-2</c:v>
                </c:pt>
                <c:pt idx="1520">
                  <c:v>3.8625705987215084E-2</c:v>
                </c:pt>
                <c:pt idx="1521">
                  <c:v>4.1840914636850406E-2</c:v>
                </c:pt>
                <c:pt idx="1522">
                  <c:v>3.1902119517326501E-2</c:v>
                </c:pt>
                <c:pt idx="1523">
                  <c:v>3.7703901529312238E-2</c:v>
                </c:pt>
                <c:pt idx="1524">
                  <c:v>3.4429550170898403E-2</c:v>
                </c:pt>
                <c:pt idx="1525">
                  <c:v>4.3847966939210913E-2</c:v>
                </c:pt>
                <c:pt idx="1526">
                  <c:v>4.1316550225019524E-2</c:v>
                </c:pt>
                <c:pt idx="1527">
                  <c:v>3.4569095820188502E-2</c:v>
                </c:pt>
                <c:pt idx="1528">
                  <c:v>2.8588097542524379E-2</c:v>
                </c:pt>
                <c:pt idx="1529">
                  <c:v>4.0681295096874147E-2</c:v>
                </c:pt>
                <c:pt idx="1530">
                  <c:v>2.8601940721273554E-2</c:v>
                </c:pt>
                <c:pt idx="1531">
                  <c:v>2.8753058984875752E-2</c:v>
                </c:pt>
                <c:pt idx="1532">
                  <c:v>3.5556804388761513E-2</c:v>
                </c:pt>
                <c:pt idx="1533">
                  <c:v>2.8971539810299912E-2</c:v>
                </c:pt>
                <c:pt idx="1534">
                  <c:v>3.2420128583908199E-2</c:v>
                </c:pt>
                <c:pt idx="1535">
                  <c:v>3.593677654862408E-2</c:v>
                </c:pt>
                <c:pt idx="1536">
                  <c:v>5.2979618310928414E-2</c:v>
                </c:pt>
                <c:pt idx="1537">
                  <c:v>2.8384875506162605E-2</c:v>
                </c:pt>
                <c:pt idx="1538">
                  <c:v>4.7336898744106508E-2</c:v>
                </c:pt>
                <c:pt idx="1539">
                  <c:v>3.8314592093229315E-2</c:v>
                </c:pt>
                <c:pt idx="1540">
                  <c:v>3.7557445466518485E-2</c:v>
                </c:pt>
                <c:pt idx="1541">
                  <c:v>3.7342004477977885E-2</c:v>
                </c:pt>
                <c:pt idx="1542">
                  <c:v>5.0195772200822802E-2</c:v>
                </c:pt>
                <c:pt idx="1543">
                  <c:v>3.7342004477977885E-2</c:v>
                </c:pt>
                <c:pt idx="1544">
                  <c:v>3.791435062885281E-2</c:v>
                </c:pt>
                <c:pt idx="1545">
                  <c:v>3.2972671091556514E-2</c:v>
                </c:pt>
                <c:pt idx="1546">
                  <c:v>3.5583846271038E-2</c:v>
                </c:pt>
                <c:pt idx="1547">
                  <c:v>3.2625783234834699E-2</c:v>
                </c:pt>
                <c:pt idx="1548">
                  <c:v>5.4287116974592223E-2</c:v>
                </c:pt>
                <c:pt idx="1549">
                  <c:v>3.5896666347980506E-2</c:v>
                </c:pt>
                <c:pt idx="1550">
                  <c:v>2.8383055701851807E-2</c:v>
                </c:pt>
                <c:pt idx="1551">
                  <c:v>3.365202993154532E-2</c:v>
                </c:pt>
                <c:pt idx="1552">
                  <c:v>5.4501775652170202E-2</c:v>
                </c:pt>
                <c:pt idx="1553">
                  <c:v>3.4133732318878215E-2</c:v>
                </c:pt>
                <c:pt idx="1554">
                  <c:v>3.5172384232282597E-2</c:v>
                </c:pt>
                <c:pt idx="1555">
                  <c:v>3.4471958875656211E-2</c:v>
                </c:pt>
                <c:pt idx="1556">
                  <c:v>3.9710547775030115E-2</c:v>
                </c:pt>
                <c:pt idx="1557">
                  <c:v>3.0840851366519952E-2</c:v>
                </c:pt>
                <c:pt idx="1558">
                  <c:v>3.6578647792339401E-2</c:v>
                </c:pt>
                <c:pt idx="1559">
                  <c:v>3.2596904784441001E-2</c:v>
                </c:pt>
                <c:pt idx="1560">
                  <c:v>4.5377653092145934E-2</c:v>
                </c:pt>
                <c:pt idx="1561">
                  <c:v>3.1655482947826399E-2</c:v>
                </c:pt>
                <c:pt idx="1562">
                  <c:v>4.5460876077413594E-2</c:v>
                </c:pt>
                <c:pt idx="1563">
                  <c:v>3.8238383829593797E-2</c:v>
                </c:pt>
                <c:pt idx="1564">
                  <c:v>3.4013628959655817E-2</c:v>
                </c:pt>
                <c:pt idx="1565">
                  <c:v>3.4946080297231667E-2</c:v>
                </c:pt>
                <c:pt idx="1566">
                  <c:v>3.4300707280635806E-2</c:v>
                </c:pt>
                <c:pt idx="1567">
                  <c:v>4.2872149497270605E-2</c:v>
                </c:pt>
                <c:pt idx="1568">
                  <c:v>4.1865192353725413E-2</c:v>
                </c:pt>
                <c:pt idx="1569">
                  <c:v>5.6127641350030913E-2</c:v>
                </c:pt>
                <c:pt idx="1570">
                  <c:v>3.8134831935167313E-2</c:v>
                </c:pt>
                <c:pt idx="1571">
                  <c:v>4.1266269981861101E-2</c:v>
                </c:pt>
                <c:pt idx="1572">
                  <c:v>3.9196629077196114E-2</c:v>
                </c:pt>
                <c:pt idx="1573">
                  <c:v>2.9672250151634206E-2</c:v>
                </c:pt>
                <c:pt idx="1574">
                  <c:v>4.2962051928043692E-2</c:v>
                </c:pt>
                <c:pt idx="1575">
                  <c:v>3.2095659524202409E-2</c:v>
                </c:pt>
                <c:pt idx="1576">
                  <c:v>4.1820969432592406E-2</c:v>
                </c:pt>
                <c:pt idx="1577">
                  <c:v>4.0847651660442422E-2</c:v>
                </c:pt>
                <c:pt idx="1578">
                  <c:v>3.1092433258891088E-2</c:v>
                </c:pt>
                <c:pt idx="1579">
                  <c:v>3.3347785472869991E-2</c:v>
                </c:pt>
                <c:pt idx="1580">
                  <c:v>3.3127732574939742E-2</c:v>
                </c:pt>
                <c:pt idx="1581">
                  <c:v>3.9688181132078199E-2</c:v>
                </c:pt>
                <c:pt idx="1582">
                  <c:v>2.8372881934046627E-2</c:v>
                </c:pt>
                <c:pt idx="1583">
                  <c:v>3.7342004477977885E-2</c:v>
                </c:pt>
                <c:pt idx="1584">
                  <c:v>5.5114645510911914E-2</c:v>
                </c:pt>
                <c:pt idx="1585">
                  <c:v>4.6113736927509461E-2</c:v>
                </c:pt>
                <c:pt idx="1586">
                  <c:v>5.1921918988227796E-2</c:v>
                </c:pt>
                <c:pt idx="1587">
                  <c:v>3.2820321619510803E-2</c:v>
                </c:pt>
                <c:pt idx="1588">
                  <c:v>4.2962051928043692E-2</c:v>
                </c:pt>
                <c:pt idx="1589">
                  <c:v>3.5172384232282597E-2</c:v>
                </c:pt>
                <c:pt idx="1590">
                  <c:v>3.5839285701513443E-2</c:v>
                </c:pt>
                <c:pt idx="1591">
                  <c:v>3.2077275216579673E-2</c:v>
                </c:pt>
                <c:pt idx="1592">
                  <c:v>2.622351050376898E-2</c:v>
                </c:pt>
                <c:pt idx="1593">
                  <c:v>3.6455649882555098E-2</c:v>
                </c:pt>
                <c:pt idx="1594">
                  <c:v>3.7051659077406006E-2</c:v>
                </c:pt>
                <c:pt idx="1595">
                  <c:v>2.8383055701851807E-2</c:v>
                </c:pt>
                <c:pt idx="1596">
                  <c:v>3.7147790193557718E-2</c:v>
                </c:pt>
                <c:pt idx="1597">
                  <c:v>3.5389825701713652E-2</c:v>
                </c:pt>
                <c:pt idx="1598">
                  <c:v>4.5460876077413594E-2</c:v>
                </c:pt>
                <c:pt idx="1599">
                  <c:v>4.0847651660442422E-2</c:v>
                </c:pt>
                <c:pt idx="1600">
                  <c:v>4.0736205875873593E-2</c:v>
                </c:pt>
                <c:pt idx="1601">
                  <c:v>3.8664028048515341E-2</c:v>
                </c:pt>
                <c:pt idx="1602">
                  <c:v>2.8601940721273554E-2</c:v>
                </c:pt>
                <c:pt idx="1603">
                  <c:v>2.9211949557066085E-2</c:v>
                </c:pt>
                <c:pt idx="1604">
                  <c:v>3.4432657063007431E-2</c:v>
                </c:pt>
                <c:pt idx="1605">
                  <c:v>3.132960945367811E-2</c:v>
                </c:pt>
                <c:pt idx="1606">
                  <c:v>3.4205172210931806E-2</c:v>
                </c:pt>
                <c:pt idx="1607">
                  <c:v>3.3226933330297477E-2</c:v>
                </c:pt>
                <c:pt idx="1608">
                  <c:v>4.72856760025024E-2</c:v>
                </c:pt>
                <c:pt idx="1609">
                  <c:v>4.1557170450687395E-2</c:v>
                </c:pt>
                <c:pt idx="1610">
                  <c:v>3.5583846271038E-2</c:v>
                </c:pt>
                <c:pt idx="1611">
                  <c:v>4.3706633150577837E-2</c:v>
                </c:pt>
                <c:pt idx="1612">
                  <c:v>3.5964351147413198E-2</c:v>
                </c:pt>
                <c:pt idx="1613">
                  <c:v>3.1767588108778014E-2</c:v>
                </c:pt>
                <c:pt idx="1614">
                  <c:v>4.1205152869224333E-2</c:v>
                </c:pt>
                <c:pt idx="1615">
                  <c:v>3.0942840501666201E-2</c:v>
                </c:pt>
                <c:pt idx="1616">
                  <c:v>3.3135022968053811E-2</c:v>
                </c:pt>
                <c:pt idx="1617">
                  <c:v>3.5825096070766414E-2</c:v>
                </c:pt>
                <c:pt idx="1618">
                  <c:v>4.5460876077413594E-2</c:v>
                </c:pt>
                <c:pt idx="1619">
                  <c:v>5.8706045150756822E-2</c:v>
                </c:pt>
                <c:pt idx="1620">
                  <c:v>2.8601940721273554E-2</c:v>
                </c:pt>
                <c:pt idx="1621">
                  <c:v>3.3515445888042401E-2</c:v>
                </c:pt>
                <c:pt idx="1622">
                  <c:v>3.4167613834142713E-2</c:v>
                </c:pt>
                <c:pt idx="1623">
                  <c:v>3.2854370772838606E-2</c:v>
                </c:pt>
                <c:pt idx="1624">
                  <c:v>3.8062248378992102E-2</c:v>
                </c:pt>
                <c:pt idx="1625">
                  <c:v>3.8410507142543814E-2</c:v>
                </c:pt>
                <c:pt idx="1626">
                  <c:v>3.9761330932378804E-2</c:v>
                </c:pt>
                <c:pt idx="1627">
                  <c:v>3.9143986999988507E-2</c:v>
                </c:pt>
                <c:pt idx="1628">
                  <c:v>4.9852691590786272E-2</c:v>
                </c:pt>
                <c:pt idx="1629">
                  <c:v>4.415674880146981E-2</c:v>
                </c:pt>
                <c:pt idx="1630">
                  <c:v>2.7137337252497801E-2</c:v>
                </c:pt>
                <c:pt idx="1631">
                  <c:v>2.7757186442613612E-2</c:v>
                </c:pt>
                <c:pt idx="1632">
                  <c:v>3.5487230867147411E-2</c:v>
                </c:pt>
                <c:pt idx="1633">
                  <c:v>4.5612677931785903E-2</c:v>
                </c:pt>
                <c:pt idx="1634">
                  <c:v>4.8038370907306838E-2</c:v>
                </c:pt>
                <c:pt idx="1635">
                  <c:v>2.8439925983548206E-2</c:v>
                </c:pt>
                <c:pt idx="1636">
                  <c:v>3.0888602137565602E-2</c:v>
                </c:pt>
                <c:pt idx="1637">
                  <c:v>2.9912589117884587E-2</c:v>
                </c:pt>
                <c:pt idx="1638">
                  <c:v>3.6124985665082897E-2</c:v>
                </c:pt>
                <c:pt idx="1639">
                  <c:v>4.4496215879917436E-2</c:v>
                </c:pt>
                <c:pt idx="1640">
                  <c:v>5.5778648704290397E-2</c:v>
                </c:pt>
                <c:pt idx="1641">
                  <c:v>3.2450422644615215E-2</c:v>
                </c:pt>
                <c:pt idx="1642">
                  <c:v>3.0881218612194256E-2</c:v>
                </c:pt>
                <c:pt idx="1643">
                  <c:v>3.338781744241729E-2</c:v>
                </c:pt>
                <c:pt idx="1644">
                  <c:v>4.5575179159641314E-2</c:v>
                </c:pt>
                <c:pt idx="1645">
                  <c:v>3.1295698136091211E-2</c:v>
                </c:pt>
                <c:pt idx="1646">
                  <c:v>3.2592196017503752E-2</c:v>
                </c:pt>
                <c:pt idx="1647">
                  <c:v>4.1326828300952856E-2</c:v>
                </c:pt>
                <c:pt idx="1648">
                  <c:v>3.9963174611330005E-2</c:v>
                </c:pt>
                <c:pt idx="1649">
                  <c:v>3.5579800605774051E-2</c:v>
                </c:pt>
                <c:pt idx="1650">
                  <c:v>3.4300707280635806E-2</c:v>
                </c:pt>
                <c:pt idx="1651">
                  <c:v>2.9097961261868512E-2</c:v>
                </c:pt>
                <c:pt idx="1652">
                  <c:v>2.9366604983806593E-2</c:v>
                </c:pt>
                <c:pt idx="1653">
                  <c:v>5.3951866924762705E-2</c:v>
                </c:pt>
                <c:pt idx="1654">
                  <c:v>3.791435062885281E-2</c:v>
                </c:pt>
                <c:pt idx="1655">
                  <c:v>3.9095103740692111E-2</c:v>
                </c:pt>
                <c:pt idx="1656">
                  <c:v>4.0206536650657702E-2</c:v>
                </c:pt>
                <c:pt idx="1657">
                  <c:v>3.1592842191457714E-2</c:v>
                </c:pt>
                <c:pt idx="1658">
                  <c:v>3.5825096070766414E-2</c:v>
                </c:pt>
                <c:pt idx="1659">
                  <c:v>3.1348951160907704E-2</c:v>
                </c:pt>
                <c:pt idx="1660">
                  <c:v>3.4567877650260995E-2</c:v>
                </c:pt>
                <c:pt idx="1661">
                  <c:v>3.9135243743658156E-2</c:v>
                </c:pt>
                <c:pt idx="1662">
                  <c:v>4.0775358676910345E-2</c:v>
                </c:pt>
                <c:pt idx="1663">
                  <c:v>2.8123019263148277E-2</c:v>
                </c:pt>
                <c:pt idx="1664">
                  <c:v>4.561496898531911E-2</c:v>
                </c:pt>
                <c:pt idx="1665">
                  <c:v>4.6166699379682513E-2</c:v>
                </c:pt>
                <c:pt idx="1666">
                  <c:v>3.1839653849601711E-2</c:v>
                </c:pt>
                <c:pt idx="1667">
                  <c:v>3.8763798773288713E-2</c:v>
                </c:pt>
                <c:pt idx="1668">
                  <c:v>4.6041879802942297E-2</c:v>
                </c:pt>
                <c:pt idx="1669">
                  <c:v>3.7609141319990297E-2</c:v>
                </c:pt>
                <c:pt idx="1670">
                  <c:v>4.1793439537287001E-2</c:v>
                </c:pt>
                <c:pt idx="1671">
                  <c:v>5.6127641350030913E-2</c:v>
                </c:pt>
                <c:pt idx="1672">
                  <c:v>3.6026179790496805E-2</c:v>
                </c:pt>
                <c:pt idx="1673">
                  <c:v>4.2971115559339496E-2</c:v>
                </c:pt>
                <c:pt idx="1674">
                  <c:v>3.2708939164876952E-2</c:v>
                </c:pt>
                <c:pt idx="1675">
                  <c:v>3.3440478146076202E-2</c:v>
                </c:pt>
                <c:pt idx="1676">
                  <c:v>2.6993775740265864E-2</c:v>
                </c:pt>
                <c:pt idx="1677">
                  <c:v>3.1215734779834851E-2</c:v>
                </c:pt>
                <c:pt idx="1678">
                  <c:v>5.139116942882542E-2</c:v>
                </c:pt>
                <c:pt idx="1679">
                  <c:v>3.8152869790792521E-2</c:v>
                </c:pt>
                <c:pt idx="1680">
                  <c:v>4.2362254112959061E-2</c:v>
                </c:pt>
                <c:pt idx="1681">
                  <c:v>3.1465098261833205E-2</c:v>
                </c:pt>
                <c:pt idx="1682">
                  <c:v>3.8062248378992102E-2</c:v>
                </c:pt>
                <c:pt idx="1683">
                  <c:v>4.7571104019880309E-2</c:v>
                </c:pt>
                <c:pt idx="1684">
                  <c:v>4.1300732642412234E-2</c:v>
                </c:pt>
                <c:pt idx="1685">
                  <c:v>3.1839653849601711E-2</c:v>
                </c:pt>
                <c:pt idx="1686">
                  <c:v>3.7512414157390601E-2</c:v>
                </c:pt>
                <c:pt idx="1687">
                  <c:v>3.1272064894437797E-2</c:v>
                </c:pt>
                <c:pt idx="1688">
                  <c:v>3.7228513509035152E-2</c:v>
                </c:pt>
                <c:pt idx="1689">
                  <c:v>3.9146363735199016E-2</c:v>
                </c:pt>
                <c:pt idx="1690">
                  <c:v>4.3178815394639865E-2</c:v>
                </c:pt>
                <c:pt idx="1691">
                  <c:v>2.9963400214910511E-2</c:v>
                </c:pt>
                <c:pt idx="1692">
                  <c:v>3.5199210047722002E-2</c:v>
                </c:pt>
                <c:pt idx="1693">
                  <c:v>4.2962051928043692E-2</c:v>
                </c:pt>
                <c:pt idx="1694">
                  <c:v>4.5738980174064622E-2</c:v>
                </c:pt>
                <c:pt idx="1695">
                  <c:v>5.2249100059270796E-2</c:v>
                </c:pt>
                <c:pt idx="1696">
                  <c:v>3.4011162817478256E-2</c:v>
                </c:pt>
                <c:pt idx="1697">
                  <c:v>2.9912589117884587E-2</c:v>
                </c:pt>
                <c:pt idx="1698">
                  <c:v>3.6617439240217216E-2</c:v>
                </c:pt>
                <c:pt idx="1699">
                  <c:v>3.9886623620986918E-2</c:v>
                </c:pt>
                <c:pt idx="1700">
                  <c:v>4.3695759028196321E-2</c:v>
                </c:pt>
                <c:pt idx="1701">
                  <c:v>4.1405949741601895E-2</c:v>
                </c:pt>
                <c:pt idx="1702">
                  <c:v>3.6693427711725325E-2</c:v>
                </c:pt>
                <c:pt idx="1703">
                  <c:v>3.6293771117925831E-2</c:v>
                </c:pt>
                <c:pt idx="1704">
                  <c:v>3.8299992680549712E-2</c:v>
                </c:pt>
                <c:pt idx="1705">
                  <c:v>3.5393573343753808E-2</c:v>
                </c:pt>
                <c:pt idx="1706">
                  <c:v>4.3215300887823098E-2</c:v>
                </c:pt>
                <c:pt idx="1707">
                  <c:v>2.9695196077227665E-2</c:v>
                </c:pt>
                <c:pt idx="1708">
                  <c:v>2.730708569288251E-2</c:v>
                </c:pt>
                <c:pt idx="1709">
                  <c:v>4.0670260787010207E-2</c:v>
                </c:pt>
                <c:pt idx="1710">
                  <c:v>4.1952755302190795E-2</c:v>
                </c:pt>
                <c:pt idx="1711">
                  <c:v>3.8194783031940467E-2</c:v>
                </c:pt>
                <c:pt idx="1712">
                  <c:v>3.338781744241729E-2</c:v>
                </c:pt>
                <c:pt idx="1713">
                  <c:v>3.835380822420123E-2</c:v>
                </c:pt>
                <c:pt idx="1714">
                  <c:v>4.7552309930324749E-2</c:v>
                </c:pt>
                <c:pt idx="1715">
                  <c:v>3.3723484724760007E-2</c:v>
                </c:pt>
                <c:pt idx="1716">
                  <c:v>3.4000229090452208E-2</c:v>
                </c:pt>
                <c:pt idx="1717">
                  <c:v>3.4013628959655817E-2</c:v>
                </c:pt>
                <c:pt idx="1718">
                  <c:v>3.1325303018093192E-2</c:v>
                </c:pt>
                <c:pt idx="1719">
                  <c:v>5.0532989203929922E-2</c:v>
                </c:pt>
                <c:pt idx="1720">
                  <c:v>4.4946834444999813E-2</c:v>
                </c:pt>
                <c:pt idx="1721">
                  <c:v>3.65825667977333E-2</c:v>
                </c:pt>
                <c:pt idx="1722">
                  <c:v>2.9791999608278316E-2</c:v>
                </c:pt>
                <c:pt idx="1723">
                  <c:v>3.7441659718752011E-2</c:v>
                </c:pt>
                <c:pt idx="1724">
                  <c:v>3.302393853664401E-2</c:v>
                </c:pt>
                <c:pt idx="1725">
                  <c:v>3.4224171191453899E-2</c:v>
                </c:pt>
                <c:pt idx="1726">
                  <c:v>3.2054707407951487E-2</c:v>
                </c:pt>
                <c:pt idx="1727">
                  <c:v>3.4098405390977901E-2</c:v>
                </c:pt>
                <c:pt idx="1728">
                  <c:v>3.4897491335868794E-2</c:v>
                </c:pt>
                <c:pt idx="1729">
                  <c:v>3.859693557024E-2</c:v>
                </c:pt>
                <c:pt idx="1730">
                  <c:v>3.058343008160596E-2</c:v>
                </c:pt>
                <c:pt idx="1731">
                  <c:v>4.9243059009313632E-2</c:v>
                </c:pt>
                <c:pt idx="1732">
                  <c:v>3.5306915640831001E-2</c:v>
                </c:pt>
                <c:pt idx="1733">
                  <c:v>4.9796666949987765E-2</c:v>
                </c:pt>
                <c:pt idx="1734">
                  <c:v>5.5114645510911914E-2</c:v>
                </c:pt>
                <c:pt idx="1735">
                  <c:v>4.1486985981464393E-2</c:v>
                </c:pt>
                <c:pt idx="1736">
                  <c:v>4.7662377357482903E-2</c:v>
                </c:pt>
                <c:pt idx="1737">
                  <c:v>3.8966637104749714E-2</c:v>
                </c:pt>
                <c:pt idx="1738">
                  <c:v>4.2962051928043692E-2</c:v>
                </c:pt>
                <c:pt idx="1739">
                  <c:v>2.9229370877146783E-2</c:v>
                </c:pt>
                <c:pt idx="1740">
                  <c:v>4.4035181403160116E-2</c:v>
                </c:pt>
                <c:pt idx="1741">
                  <c:v>4.3917179107666023E-2</c:v>
                </c:pt>
                <c:pt idx="1742">
                  <c:v>3.9761330932378804E-2</c:v>
                </c:pt>
                <c:pt idx="1743">
                  <c:v>3.2097656279802302E-2</c:v>
                </c:pt>
                <c:pt idx="1744">
                  <c:v>4.5502670109272024E-2</c:v>
                </c:pt>
                <c:pt idx="1745">
                  <c:v>3.5833526402712E-2</c:v>
                </c:pt>
                <c:pt idx="1746">
                  <c:v>3.8152869790792521E-2</c:v>
                </c:pt>
                <c:pt idx="1747">
                  <c:v>3.6277640610933456E-2</c:v>
                </c:pt>
                <c:pt idx="1748">
                  <c:v>4.0829382836818723E-2</c:v>
                </c:pt>
                <c:pt idx="1749">
                  <c:v>3.2559327781200513E-2</c:v>
                </c:pt>
                <c:pt idx="1750">
                  <c:v>3.6879651248455041E-2</c:v>
                </c:pt>
                <c:pt idx="1751">
                  <c:v>4.0074422955513146E-2</c:v>
                </c:pt>
                <c:pt idx="1752">
                  <c:v>3.012022934854023E-2</c:v>
                </c:pt>
                <c:pt idx="1753">
                  <c:v>3.9568487554788583E-2</c:v>
                </c:pt>
                <c:pt idx="1754">
                  <c:v>3.01454830914736E-2</c:v>
                </c:pt>
                <c:pt idx="1755">
                  <c:v>3.1843110918998802E-2</c:v>
                </c:pt>
                <c:pt idx="1756">
                  <c:v>4.9796666949987765E-2</c:v>
                </c:pt>
                <c:pt idx="1757">
                  <c:v>3.8072932511568215E-2</c:v>
                </c:pt>
                <c:pt idx="1758">
                  <c:v>3.374085947871211E-2</c:v>
                </c:pt>
                <c:pt idx="1759">
                  <c:v>3.8609363138675808E-2</c:v>
                </c:pt>
                <c:pt idx="1760">
                  <c:v>3.5487230867147411E-2</c:v>
                </c:pt>
                <c:pt idx="1761">
                  <c:v>3.46542075276376E-2</c:v>
                </c:pt>
                <c:pt idx="1762">
                  <c:v>4.0772091597318892E-2</c:v>
                </c:pt>
                <c:pt idx="1763">
                  <c:v>3.3356755971908597E-2</c:v>
                </c:pt>
                <c:pt idx="1764">
                  <c:v>3.5694476217031493E-2</c:v>
                </c:pt>
                <c:pt idx="1765">
                  <c:v>3.6786478012800196E-2</c:v>
                </c:pt>
                <c:pt idx="1766">
                  <c:v>3.4999817609787015E-2</c:v>
                </c:pt>
                <c:pt idx="1767">
                  <c:v>5.139116942882542E-2</c:v>
                </c:pt>
                <c:pt idx="1768">
                  <c:v>3.0157936736941289E-2</c:v>
                </c:pt>
                <c:pt idx="1769">
                  <c:v>5.2568621933460541E-2</c:v>
                </c:pt>
                <c:pt idx="1770">
                  <c:v>3.0157936736941289E-2</c:v>
                </c:pt>
                <c:pt idx="1771">
                  <c:v>3.5668846219778116E-2</c:v>
                </c:pt>
                <c:pt idx="1772">
                  <c:v>4.4269986450672094E-2</c:v>
                </c:pt>
                <c:pt idx="1773">
                  <c:v>2.8808169066906E-2</c:v>
                </c:pt>
                <c:pt idx="1774">
                  <c:v>3.4603934735059752E-2</c:v>
                </c:pt>
                <c:pt idx="1775">
                  <c:v>3.8314592093229315E-2</c:v>
                </c:pt>
                <c:pt idx="1776">
                  <c:v>3.9259538054466241E-2</c:v>
                </c:pt>
                <c:pt idx="1777">
                  <c:v>3.6891631782055026E-2</c:v>
                </c:pt>
                <c:pt idx="1778">
                  <c:v>3.4000229090452208E-2</c:v>
                </c:pt>
                <c:pt idx="1779">
                  <c:v>4.0177468210458797E-2</c:v>
                </c:pt>
                <c:pt idx="1780">
                  <c:v>2.8829412534832878E-2</c:v>
                </c:pt>
                <c:pt idx="1781">
                  <c:v>3.6311741918325452E-2</c:v>
                </c:pt>
                <c:pt idx="1782">
                  <c:v>3.0922627076506601E-2</c:v>
                </c:pt>
                <c:pt idx="1783">
                  <c:v>3.6693427711725325E-2</c:v>
                </c:pt>
                <c:pt idx="1784">
                  <c:v>3.9119802415371045E-2</c:v>
                </c:pt>
                <c:pt idx="1785">
                  <c:v>4.1840914636850406E-2</c:v>
                </c:pt>
                <c:pt idx="1786">
                  <c:v>3.6293771117925831E-2</c:v>
                </c:pt>
                <c:pt idx="1787">
                  <c:v>3.9963174611330005E-2</c:v>
                </c:pt>
                <c:pt idx="1788">
                  <c:v>3.4300707280635806E-2</c:v>
                </c:pt>
                <c:pt idx="1789">
                  <c:v>4.0671601891517632E-2</c:v>
                </c:pt>
                <c:pt idx="1790">
                  <c:v>6.1638105660676748E-2</c:v>
                </c:pt>
                <c:pt idx="1791">
                  <c:v>3.9967272430658299E-2</c:v>
                </c:pt>
                <c:pt idx="1792">
                  <c:v>3.7396956235170413E-2</c:v>
                </c:pt>
                <c:pt idx="1793">
                  <c:v>2.8201824054122006E-2</c:v>
                </c:pt>
                <c:pt idx="1794">
                  <c:v>4.6113736927509461E-2</c:v>
                </c:pt>
                <c:pt idx="1795">
                  <c:v>4.8229750245809465E-2</c:v>
                </c:pt>
                <c:pt idx="1796">
                  <c:v>3.8532134145498304E-2</c:v>
                </c:pt>
                <c:pt idx="1797">
                  <c:v>4.417248070240036E-2</c:v>
                </c:pt>
                <c:pt idx="1798">
                  <c:v>5.219128355383891E-2</c:v>
                </c:pt>
                <c:pt idx="1799">
                  <c:v>2.8239572420716428E-2</c:v>
                </c:pt>
                <c:pt idx="1800">
                  <c:v>3.5583846271038E-2</c:v>
                </c:pt>
                <c:pt idx="1801">
                  <c:v>3.2377470284700456E-2</c:v>
                </c:pt>
                <c:pt idx="1802">
                  <c:v>3.2891441136598601E-2</c:v>
                </c:pt>
                <c:pt idx="1803">
                  <c:v>3.38377133011818E-2</c:v>
                </c:pt>
                <c:pt idx="1804">
                  <c:v>4.1820969432592406E-2</c:v>
                </c:pt>
                <c:pt idx="1805">
                  <c:v>4.3695759028196321E-2</c:v>
                </c:pt>
                <c:pt idx="1806">
                  <c:v>3.7211515009403361E-2</c:v>
                </c:pt>
                <c:pt idx="1807">
                  <c:v>3.3515445888042401E-2</c:v>
                </c:pt>
                <c:pt idx="1808">
                  <c:v>3.3215038478374634E-2</c:v>
                </c:pt>
                <c:pt idx="1809">
                  <c:v>3.2097656279802302E-2</c:v>
                </c:pt>
                <c:pt idx="1810">
                  <c:v>3.5896666347980506E-2</c:v>
                </c:pt>
                <c:pt idx="1811">
                  <c:v>4.3058674782514614E-2</c:v>
                </c:pt>
                <c:pt idx="1812">
                  <c:v>2.8819054365158067E-2</c:v>
                </c:pt>
                <c:pt idx="1813">
                  <c:v>3.9694610983133399E-2</c:v>
                </c:pt>
                <c:pt idx="1814">
                  <c:v>3.9322294294834068E-2</c:v>
                </c:pt>
                <c:pt idx="1815">
                  <c:v>3.181636705994622E-2</c:v>
                </c:pt>
                <c:pt idx="1816">
                  <c:v>4.9216881394386486E-2</c:v>
                </c:pt>
                <c:pt idx="1817">
                  <c:v>3.365202993154532E-2</c:v>
                </c:pt>
                <c:pt idx="1818">
                  <c:v>3.6489501595497097E-2</c:v>
                </c:pt>
                <c:pt idx="1819">
                  <c:v>2.8658062219619806E-2</c:v>
                </c:pt>
                <c:pt idx="1820">
                  <c:v>3.9370030164718607E-2</c:v>
                </c:pt>
                <c:pt idx="1821">
                  <c:v>3.4471958875656211E-2</c:v>
                </c:pt>
                <c:pt idx="1822">
                  <c:v>3.3520661294460304E-2</c:v>
                </c:pt>
                <c:pt idx="1823">
                  <c:v>3.9967272430658299E-2</c:v>
                </c:pt>
                <c:pt idx="1824">
                  <c:v>4.5460876077413594E-2</c:v>
                </c:pt>
                <c:pt idx="1825">
                  <c:v>3.6468077450990788E-2</c:v>
                </c:pt>
                <c:pt idx="1826">
                  <c:v>3.5833526402712E-2</c:v>
                </c:pt>
                <c:pt idx="1827">
                  <c:v>4.7846224159002498E-2</c:v>
                </c:pt>
                <c:pt idx="1828">
                  <c:v>2.68242992460728E-2</c:v>
                </c:pt>
                <c:pt idx="1829">
                  <c:v>3.3607874065637595E-2</c:v>
                </c:pt>
                <c:pt idx="1830">
                  <c:v>4.9420695751905649E-2</c:v>
                </c:pt>
                <c:pt idx="1831">
                  <c:v>3.6889407783746837E-2</c:v>
                </c:pt>
                <c:pt idx="1832">
                  <c:v>3.2598357647657415E-2</c:v>
                </c:pt>
                <c:pt idx="1833">
                  <c:v>4.0775358676910345E-2</c:v>
                </c:pt>
                <c:pt idx="1834">
                  <c:v>3.0828183516860001E-2</c:v>
                </c:pt>
                <c:pt idx="1835">
                  <c:v>3.4877501428127441E-2</c:v>
                </c:pt>
                <c:pt idx="1836">
                  <c:v>5.219128355383891E-2</c:v>
                </c:pt>
                <c:pt idx="1837">
                  <c:v>2.8753058984875752E-2</c:v>
                </c:pt>
                <c:pt idx="1838">
                  <c:v>3.4167613834142713E-2</c:v>
                </c:pt>
                <c:pt idx="1839">
                  <c:v>2.8808308765292206E-2</c:v>
                </c:pt>
                <c:pt idx="1840">
                  <c:v>3.9108894765377017E-2</c:v>
                </c:pt>
                <c:pt idx="1841">
                  <c:v>2.8695460408926052E-2</c:v>
                </c:pt>
                <c:pt idx="1842">
                  <c:v>4.4254083186388009E-2</c:v>
                </c:pt>
                <c:pt idx="1843">
                  <c:v>4.4383492320776201E-2</c:v>
                </c:pt>
                <c:pt idx="1844">
                  <c:v>3.6622855812311214E-2</c:v>
                </c:pt>
                <c:pt idx="1845">
                  <c:v>4.6175420284271212E-2</c:v>
                </c:pt>
                <c:pt idx="1846">
                  <c:v>2.8865408152341798E-2</c:v>
                </c:pt>
                <c:pt idx="1847">
                  <c:v>3.1506337225437206E-2</c:v>
                </c:pt>
                <c:pt idx="1848">
                  <c:v>2.6993775740265864E-2</c:v>
                </c:pt>
                <c:pt idx="1849">
                  <c:v>3.8092534989118604E-2</c:v>
                </c:pt>
                <c:pt idx="1850">
                  <c:v>3.9685014635324617E-2</c:v>
                </c:pt>
                <c:pt idx="1851">
                  <c:v>3.5487230867147411E-2</c:v>
                </c:pt>
                <c:pt idx="1852">
                  <c:v>3.2625783234834699E-2</c:v>
                </c:pt>
                <c:pt idx="1853">
                  <c:v>3.8228288292884785E-2</c:v>
                </c:pt>
                <c:pt idx="1854">
                  <c:v>2.9963400214910511E-2</c:v>
                </c:pt>
                <c:pt idx="1855">
                  <c:v>3.7228513509035152E-2</c:v>
                </c:pt>
                <c:pt idx="1856">
                  <c:v>3.1839653849601711E-2</c:v>
                </c:pt>
                <c:pt idx="1857">
                  <c:v>3.9694610983133399E-2</c:v>
                </c:pt>
                <c:pt idx="1858">
                  <c:v>3.921876475214961E-2</c:v>
                </c:pt>
                <c:pt idx="1859">
                  <c:v>3.4888103604316802E-2</c:v>
                </c:pt>
                <c:pt idx="1860">
                  <c:v>2.9251759871840501E-2</c:v>
                </c:pt>
                <c:pt idx="1861">
                  <c:v>3.9095103740692111E-2</c:v>
                </c:pt>
                <c:pt idx="1862">
                  <c:v>3.4300707280635806E-2</c:v>
                </c:pt>
                <c:pt idx="1863">
                  <c:v>5.0532989203929922E-2</c:v>
                </c:pt>
                <c:pt idx="1864">
                  <c:v>3.3024549484252902E-2</c:v>
                </c:pt>
                <c:pt idx="1865">
                  <c:v>3.4420885145664201E-2</c:v>
                </c:pt>
                <c:pt idx="1866">
                  <c:v>3.2733816653490219E-2</c:v>
                </c:pt>
                <c:pt idx="1867">
                  <c:v>3.2759677618742052E-2</c:v>
                </c:pt>
                <c:pt idx="1868">
                  <c:v>2.9462661594152388E-2</c:v>
                </c:pt>
                <c:pt idx="1869">
                  <c:v>3.2788611948490101E-2</c:v>
                </c:pt>
                <c:pt idx="1870">
                  <c:v>4.6238295733928722E-2</c:v>
                </c:pt>
                <c:pt idx="1871">
                  <c:v>3.8573782891035101E-2</c:v>
                </c:pt>
                <c:pt idx="1872">
                  <c:v>2.6574600487947596E-2</c:v>
                </c:pt>
                <c:pt idx="1873">
                  <c:v>3.8194783031940467E-2</c:v>
                </c:pt>
                <c:pt idx="1874">
                  <c:v>3.7168275564909099E-2</c:v>
                </c:pt>
                <c:pt idx="1875">
                  <c:v>4.3251223862171222E-2</c:v>
                </c:pt>
                <c:pt idx="1876">
                  <c:v>3.7294205278158216E-2</c:v>
                </c:pt>
                <c:pt idx="1877">
                  <c:v>4.5064941048622124E-2</c:v>
                </c:pt>
                <c:pt idx="1878">
                  <c:v>3.058343008160596E-2</c:v>
                </c:pt>
                <c:pt idx="1879">
                  <c:v>4.1020069271326107E-2</c:v>
                </c:pt>
                <c:pt idx="1880">
                  <c:v>3.4209597855806406E-2</c:v>
                </c:pt>
                <c:pt idx="1881">
                  <c:v>2.9229370877146783E-2</c:v>
                </c:pt>
                <c:pt idx="1882">
                  <c:v>3.7441659718752011E-2</c:v>
                </c:pt>
                <c:pt idx="1883">
                  <c:v>3.2129492610692999E-2</c:v>
                </c:pt>
                <c:pt idx="1884">
                  <c:v>4.0738254785537713E-2</c:v>
                </c:pt>
                <c:pt idx="1885">
                  <c:v>3.9963174611330005E-2</c:v>
                </c:pt>
                <c:pt idx="1886">
                  <c:v>5.0195772200822802E-2</c:v>
                </c:pt>
                <c:pt idx="1887">
                  <c:v>3.6412298679351897E-2</c:v>
                </c:pt>
                <c:pt idx="1888">
                  <c:v>2.7137337252497801E-2</c:v>
                </c:pt>
                <c:pt idx="1889">
                  <c:v>3.3424746245145805E-2</c:v>
                </c:pt>
                <c:pt idx="1890">
                  <c:v>3.2898932695388801E-2</c:v>
                </c:pt>
                <c:pt idx="1891">
                  <c:v>3.365726396441461E-2</c:v>
                </c:pt>
                <c:pt idx="1892">
                  <c:v>2.8808169066906E-2</c:v>
                </c:pt>
                <c:pt idx="1893">
                  <c:v>5.219128355383891E-2</c:v>
                </c:pt>
                <c:pt idx="1894">
                  <c:v>4.1971486061811399E-2</c:v>
                </c:pt>
                <c:pt idx="1895">
                  <c:v>4.1266269981861101E-2</c:v>
                </c:pt>
                <c:pt idx="1896">
                  <c:v>3.5299208015203622E-2</c:v>
                </c:pt>
                <c:pt idx="1897">
                  <c:v>4.5738980174064622E-2</c:v>
                </c:pt>
                <c:pt idx="1898">
                  <c:v>4.417248070240036E-2</c:v>
                </c:pt>
                <c:pt idx="1899">
                  <c:v>3.9568487554788583E-2</c:v>
                </c:pt>
                <c:pt idx="1900">
                  <c:v>3.5839285701513443E-2</c:v>
                </c:pt>
                <c:pt idx="1901">
                  <c:v>3.1092433258891088E-2</c:v>
                </c:pt>
                <c:pt idx="1902">
                  <c:v>4.9796666949987765E-2</c:v>
                </c:pt>
                <c:pt idx="1903">
                  <c:v>5.5114645510911914E-2</c:v>
                </c:pt>
                <c:pt idx="1904">
                  <c:v>4.3726310133934014E-2</c:v>
                </c:pt>
                <c:pt idx="1905">
                  <c:v>3.5556804388761513E-2</c:v>
                </c:pt>
                <c:pt idx="1906">
                  <c:v>3.2287664711475497E-2</c:v>
                </c:pt>
                <c:pt idx="1907">
                  <c:v>3.2077275216579673E-2</c:v>
                </c:pt>
                <c:pt idx="1908">
                  <c:v>4.0681295096874147E-2</c:v>
                </c:pt>
                <c:pt idx="1909">
                  <c:v>4.0766060352325606E-2</c:v>
                </c:pt>
                <c:pt idx="1910">
                  <c:v>3.2671131193637806E-2</c:v>
                </c:pt>
                <c:pt idx="1911">
                  <c:v>2.8201824054122006E-2</c:v>
                </c:pt>
                <c:pt idx="1912">
                  <c:v>3.1693659722805016E-2</c:v>
                </c:pt>
                <c:pt idx="1913">
                  <c:v>4.0698390454053907E-2</c:v>
                </c:pt>
                <c:pt idx="1914">
                  <c:v>4.1763935238122933E-2</c:v>
                </c:pt>
                <c:pt idx="1915">
                  <c:v>4.3215300887823098E-2</c:v>
                </c:pt>
                <c:pt idx="1916">
                  <c:v>3.7147790193557718E-2</c:v>
                </c:pt>
                <c:pt idx="1917">
                  <c:v>2.7137337252497801E-2</c:v>
                </c:pt>
                <c:pt idx="1918">
                  <c:v>3.2167676836252199E-2</c:v>
                </c:pt>
                <c:pt idx="1919">
                  <c:v>4.7051317989826411E-2</c:v>
                </c:pt>
                <c:pt idx="1920">
                  <c:v>3.365202993154532E-2</c:v>
                </c:pt>
                <c:pt idx="1921">
                  <c:v>2.7945656329393411E-2</c:v>
                </c:pt>
                <c:pt idx="1922">
                  <c:v>4.8252731561660801E-2</c:v>
                </c:pt>
                <c:pt idx="1923">
                  <c:v>4.2636036872863915E-2</c:v>
                </c:pt>
                <c:pt idx="1924">
                  <c:v>3.8664028048515341E-2</c:v>
                </c:pt>
                <c:pt idx="1925">
                  <c:v>3.9761330932378804E-2</c:v>
                </c:pt>
                <c:pt idx="1926">
                  <c:v>3.2891441136598601E-2</c:v>
                </c:pt>
                <c:pt idx="1927">
                  <c:v>4.7846224159002498E-2</c:v>
                </c:pt>
                <c:pt idx="1928">
                  <c:v>3.5668846219778116E-2</c:v>
                </c:pt>
                <c:pt idx="1929">
                  <c:v>5.9861324727535498E-2</c:v>
                </c:pt>
                <c:pt idx="1930">
                  <c:v>4.5037139207124724E-2</c:v>
                </c:pt>
                <c:pt idx="1931">
                  <c:v>4.0698390454053907E-2</c:v>
                </c:pt>
                <c:pt idx="1932">
                  <c:v>3.6335092037916211E-2</c:v>
                </c:pt>
                <c:pt idx="1933">
                  <c:v>3.0627941712737156E-2</c:v>
                </c:pt>
                <c:pt idx="1934">
                  <c:v>3.6883082240820021E-2</c:v>
                </c:pt>
                <c:pt idx="1935">
                  <c:v>4.2568184435367633E-2</c:v>
                </c:pt>
                <c:pt idx="1936">
                  <c:v>3.8492631167173406E-2</c:v>
                </c:pt>
                <c:pt idx="1937">
                  <c:v>2.9912589117884587E-2</c:v>
                </c:pt>
                <c:pt idx="1938">
                  <c:v>4.3525073677301386E-2</c:v>
                </c:pt>
                <c:pt idx="1939">
                  <c:v>3.425700217485441E-2</c:v>
                </c:pt>
                <c:pt idx="1940">
                  <c:v>3.7871107459068486E-2</c:v>
                </c:pt>
                <c:pt idx="1941">
                  <c:v>3.4818697720766192E-2</c:v>
                </c:pt>
                <c:pt idx="1942">
                  <c:v>3.4515827894210808E-2</c:v>
                </c:pt>
                <c:pt idx="1943">
                  <c:v>4.4955600053072024E-2</c:v>
                </c:pt>
                <c:pt idx="1944">
                  <c:v>2.7757186442613612E-2</c:v>
                </c:pt>
                <c:pt idx="1945">
                  <c:v>3.7897530943155316E-2</c:v>
                </c:pt>
                <c:pt idx="1946">
                  <c:v>4.2980212718248423E-2</c:v>
                </c:pt>
                <c:pt idx="1947">
                  <c:v>3.331370279192921E-2</c:v>
                </c:pt>
                <c:pt idx="1948">
                  <c:v>4.1949510574340765E-2</c:v>
                </c:pt>
                <c:pt idx="1949">
                  <c:v>4.0588263422250706E-2</c:v>
                </c:pt>
                <c:pt idx="1950">
                  <c:v>3.4011162817478256E-2</c:v>
                </c:pt>
                <c:pt idx="1951">
                  <c:v>4.4253002852201642E-2</c:v>
                </c:pt>
                <c:pt idx="1952">
                  <c:v>3.3135022968053811E-2</c:v>
                </c:pt>
                <c:pt idx="1953">
                  <c:v>5.0136383622884702E-2</c:v>
                </c:pt>
                <c:pt idx="1954">
                  <c:v>3.4271690994501142E-2</c:v>
                </c:pt>
                <c:pt idx="1955">
                  <c:v>3.4897491335868794E-2</c:v>
                </c:pt>
                <c:pt idx="1956">
                  <c:v>2.8729513287544202E-2</c:v>
                </c:pt>
                <c:pt idx="1957">
                  <c:v>3.9196629077196114E-2</c:v>
                </c:pt>
                <c:pt idx="1958">
                  <c:v>3.6918252706527752E-2</c:v>
                </c:pt>
                <c:pt idx="1959">
                  <c:v>3.6265369504690212E-2</c:v>
                </c:pt>
                <c:pt idx="1960">
                  <c:v>4.4260293245315822E-2</c:v>
                </c:pt>
                <c:pt idx="1961">
                  <c:v>3.7771087139844998E-2</c:v>
                </c:pt>
                <c:pt idx="1962">
                  <c:v>3.3440478146076202E-2</c:v>
                </c:pt>
                <c:pt idx="1963">
                  <c:v>4.7051317989826411E-2</c:v>
                </c:pt>
                <c:pt idx="1964">
                  <c:v>3.3515445888042401E-2</c:v>
                </c:pt>
                <c:pt idx="1965">
                  <c:v>4.3718762695789316E-2</c:v>
                </c:pt>
                <c:pt idx="1966">
                  <c:v>4.4091124087572112E-2</c:v>
                </c:pt>
                <c:pt idx="1967">
                  <c:v>3.8759678602218607E-2</c:v>
                </c:pt>
                <c:pt idx="1968">
                  <c:v>3.0306484550237538E-2</c:v>
                </c:pt>
                <c:pt idx="1969">
                  <c:v>3.4407258033752414E-2</c:v>
                </c:pt>
                <c:pt idx="1970">
                  <c:v>3.7778183817863596E-2</c:v>
                </c:pt>
                <c:pt idx="1971">
                  <c:v>3.2373674213886316E-2</c:v>
                </c:pt>
                <c:pt idx="1972">
                  <c:v>3.4897491335868794E-2</c:v>
                </c:pt>
                <c:pt idx="1973">
                  <c:v>3.181636705994622E-2</c:v>
                </c:pt>
                <c:pt idx="1974">
                  <c:v>3.8314592093229315E-2</c:v>
                </c:pt>
                <c:pt idx="1975">
                  <c:v>4.3101936578750555E-2</c:v>
                </c:pt>
                <c:pt idx="1976">
                  <c:v>3.4515827894210808E-2</c:v>
                </c:pt>
                <c:pt idx="1977">
                  <c:v>3.715851157903674E-2</c:v>
                </c:pt>
                <c:pt idx="1978">
                  <c:v>5.1707629114389433E-2</c:v>
                </c:pt>
                <c:pt idx="1979">
                  <c:v>3.9756476879119901E-2</c:v>
                </c:pt>
                <c:pt idx="1980">
                  <c:v>3.859693557024E-2</c:v>
                </c:pt>
                <c:pt idx="1981">
                  <c:v>4.8038370907306838E-2</c:v>
                </c:pt>
                <c:pt idx="1982">
                  <c:v>3.1092433258891088E-2</c:v>
                </c:pt>
                <c:pt idx="1983">
                  <c:v>4.2427688837051572E-2</c:v>
                </c:pt>
                <c:pt idx="1984">
                  <c:v>4.2026262730360017E-2</c:v>
                </c:pt>
                <c:pt idx="1985">
                  <c:v>3.9685014635324617E-2</c:v>
                </c:pt>
                <c:pt idx="1986">
                  <c:v>3.365202993154532E-2</c:v>
                </c:pt>
                <c:pt idx="1987">
                  <c:v>3.9967272430658299E-2</c:v>
                </c:pt>
                <c:pt idx="1988">
                  <c:v>4.6041879802942297E-2</c:v>
                </c:pt>
                <c:pt idx="1989">
                  <c:v>3.4180186688900008E-2</c:v>
                </c:pt>
                <c:pt idx="1990">
                  <c:v>3.7441659718752011E-2</c:v>
                </c:pt>
                <c:pt idx="1991">
                  <c:v>2.9915107414126521E-2</c:v>
                </c:pt>
                <c:pt idx="1992">
                  <c:v>3.4567877650260995E-2</c:v>
                </c:pt>
                <c:pt idx="1993">
                  <c:v>3.5487230867147411E-2</c:v>
                </c:pt>
                <c:pt idx="1994">
                  <c:v>3.8625705987215084E-2</c:v>
                </c:pt>
                <c:pt idx="1995">
                  <c:v>3.2899200916290408E-2</c:v>
                </c:pt>
                <c:pt idx="1996">
                  <c:v>3.1601052731275697E-2</c:v>
                </c:pt>
                <c:pt idx="1997">
                  <c:v>4.1820969432592406E-2</c:v>
                </c:pt>
                <c:pt idx="1998">
                  <c:v>3.3000189810991301E-2</c:v>
                </c:pt>
                <c:pt idx="1999">
                  <c:v>4.5015957206487711E-2</c:v>
                </c:pt>
                <c:pt idx="2000">
                  <c:v>2.9245937243104085E-2</c:v>
                </c:pt>
                <c:pt idx="2001">
                  <c:v>3.7743795663118501E-2</c:v>
                </c:pt>
                <c:pt idx="2002">
                  <c:v>3.6930240690708216E-2</c:v>
                </c:pt>
                <c:pt idx="2003">
                  <c:v>4.6238295733928722E-2</c:v>
                </c:pt>
                <c:pt idx="2004">
                  <c:v>4.5460876077413594E-2</c:v>
                </c:pt>
                <c:pt idx="2005">
                  <c:v>4.6248685568570973E-2</c:v>
                </c:pt>
                <c:pt idx="2006">
                  <c:v>4.3838169425725916E-2</c:v>
                </c:pt>
                <c:pt idx="2007">
                  <c:v>3.5172384232282597E-2</c:v>
                </c:pt>
                <c:pt idx="2008">
                  <c:v>3.6891631782055026E-2</c:v>
                </c:pt>
                <c:pt idx="2009">
                  <c:v>3.2563969492912299E-2</c:v>
                </c:pt>
                <c:pt idx="2010">
                  <c:v>3.6124985665082897E-2</c:v>
                </c:pt>
                <c:pt idx="2011">
                  <c:v>3.5584058612585102E-2</c:v>
                </c:pt>
                <c:pt idx="2012">
                  <c:v>4.0453195571899386E-2</c:v>
                </c:pt>
                <c:pt idx="2013">
                  <c:v>2.9229370877146783E-2</c:v>
                </c:pt>
                <c:pt idx="2014">
                  <c:v>3.9575085043907214E-2</c:v>
                </c:pt>
                <c:pt idx="2015">
                  <c:v>3.6729738116264385E-2</c:v>
                </c:pt>
                <c:pt idx="2016">
                  <c:v>3.4075733274221483E-2</c:v>
                </c:pt>
                <c:pt idx="2017">
                  <c:v>3.9322294294834068E-2</c:v>
                </c:pt>
                <c:pt idx="2018">
                  <c:v>5.7264689356088784E-2</c:v>
                </c:pt>
                <c:pt idx="2019">
                  <c:v>3.254532814025881E-2</c:v>
                </c:pt>
                <c:pt idx="2020">
                  <c:v>3.8664028048515341E-2</c:v>
                </c:pt>
                <c:pt idx="2021">
                  <c:v>4.4253002852201642E-2</c:v>
                </c:pt>
                <c:pt idx="2022">
                  <c:v>3.0840851366519952E-2</c:v>
                </c:pt>
                <c:pt idx="2023">
                  <c:v>3.346786275506021E-2</c:v>
                </c:pt>
                <c:pt idx="2024">
                  <c:v>4.9643982201814603E-2</c:v>
                </c:pt>
                <c:pt idx="2025">
                  <c:v>2.6993775740265864E-2</c:v>
                </c:pt>
                <c:pt idx="2026">
                  <c:v>2.9959540814161342E-2</c:v>
                </c:pt>
                <c:pt idx="2027">
                  <c:v>3.374085947871211E-2</c:v>
                </c:pt>
                <c:pt idx="2028">
                  <c:v>4.8415351659059497E-2</c:v>
                </c:pt>
                <c:pt idx="2029">
                  <c:v>3.9054881781339604E-2</c:v>
                </c:pt>
                <c:pt idx="2030">
                  <c:v>3.6440685391426093E-2</c:v>
                </c:pt>
                <c:pt idx="2031">
                  <c:v>3.5833526402712E-2</c:v>
                </c:pt>
                <c:pt idx="2032">
                  <c:v>3.7699069827795056E-2</c:v>
                </c:pt>
                <c:pt idx="2033">
                  <c:v>3.4823182970285409E-2</c:v>
                </c:pt>
                <c:pt idx="2034">
                  <c:v>3.2107558101415606E-2</c:v>
                </c:pt>
                <c:pt idx="2035">
                  <c:v>3.2420128583908199E-2</c:v>
                </c:pt>
                <c:pt idx="2036">
                  <c:v>5.0964348018169375E-2</c:v>
                </c:pt>
                <c:pt idx="2037">
                  <c:v>2.9943151399493207E-2</c:v>
                </c:pt>
                <c:pt idx="2038">
                  <c:v>3.5666506737470599E-2</c:v>
                </c:pt>
                <c:pt idx="2039">
                  <c:v>3.1361721456050901E-2</c:v>
                </c:pt>
                <c:pt idx="2040">
                  <c:v>3.9259538054466241E-2</c:v>
                </c:pt>
                <c:pt idx="2041">
                  <c:v>2.8383055701851807E-2</c:v>
                </c:pt>
                <c:pt idx="2042">
                  <c:v>3.0909337103367015E-2</c:v>
                </c:pt>
                <c:pt idx="2043">
                  <c:v>4.2601544409990297E-2</c:v>
                </c:pt>
                <c:pt idx="2044">
                  <c:v>3.9788801223039606E-2</c:v>
                </c:pt>
                <c:pt idx="2045">
                  <c:v>3.4569095820188502E-2</c:v>
                </c:pt>
                <c:pt idx="2046">
                  <c:v>4.0749937295913724E-2</c:v>
                </c:pt>
                <c:pt idx="2047">
                  <c:v>3.3024549484252902E-2</c:v>
                </c:pt>
                <c:pt idx="2048">
                  <c:v>2.5431815534830222E-2</c:v>
                </c:pt>
                <c:pt idx="2049">
                  <c:v>3.7097297608852525E-2</c:v>
                </c:pt>
                <c:pt idx="2050">
                  <c:v>3.4877501428127441E-2</c:v>
                </c:pt>
                <c:pt idx="2051">
                  <c:v>3.2287664711475497E-2</c:v>
                </c:pt>
                <c:pt idx="2052">
                  <c:v>4.1760113090276711E-2</c:v>
                </c:pt>
                <c:pt idx="2053">
                  <c:v>3.5183459520340014E-2</c:v>
                </c:pt>
                <c:pt idx="2054">
                  <c:v>3.9167422801256208E-2</c:v>
                </c:pt>
                <c:pt idx="2055">
                  <c:v>3.6455649882555098E-2</c:v>
                </c:pt>
                <c:pt idx="2056">
                  <c:v>3.1092433258891088E-2</c:v>
                </c:pt>
                <c:pt idx="2057">
                  <c:v>5.0994686782360098E-2</c:v>
                </c:pt>
                <c:pt idx="2058">
                  <c:v>2.9311656951904307E-2</c:v>
                </c:pt>
                <c:pt idx="2059">
                  <c:v>3.2796967774629732E-2</c:v>
                </c:pt>
                <c:pt idx="2060">
                  <c:v>3.2899200916290408E-2</c:v>
                </c:pt>
                <c:pt idx="2061">
                  <c:v>3.4224171191453899E-2</c:v>
                </c:pt>
                <c:pt idx="2062">
                  <c:v>4.5064941048622124E-2</c:v>
                </c:pt>
                <c:pt idx="2063">
                  <c:v>5.1921918988227796E-2</c:v>
                </c:pt>
                <c:pt idx="2064">
                  <c:v>5.16699254512787E-2</c:v>
                </c:pt>
                <c:pt idx="2065">
                  <c:v>4.9852691590786272E-2</c:v>
                </c:pt>
                <c:pt idx="2066">
                  <c:v>3.7765085697174183E-2</c:v>
                </c:pt>
                <c:pt idx="2067">
                  <c:v>4.6985033899545829E-2</c:v>
                </c:pt>
                <c:pt idx="2068">
                  <c:v>2.6993775740265864E-2</c:v>
                </c:pt>
                <c:pt idx="2069">
                  <c:v>3.0247885733842794E-2</c:v>
                </c:pt>
                <c:pt idx="2070">
                  <c:v>4.1266269981861101E-2</c:v>
                </c:pt>
                <c:pt idx="2071">
                  <c:v>3.4109480679035208E-2</c:v>
                </c:pt>
                <c:pt idx="2072">
                  <c:v>3.8492631167173406E-2</c:v>
                </c:pt>
                <c:pt idx="2073">
                  <c:v>3.9146617054939312E-2</c:v>
                </c:pt>
                <c:pt idx="2074">
                  <c:v>4.113778099417692E-2</c:v>
                </c:pt>
                <c:pt idx="2075">
                  <c:v>3.2531075179577061E-2</c:v>
                </c:pt>
                <c:pt idx="2076">
                  <c:v>4.1412685066461744E-2</c:v>
                </c:pt>
                <c:pt idx="2077">
                  <c:v>4.1872929781675318E-2</c:v>
                </c:pt>
                <c:pt idx="2078">
                  <c:v>5.0539035350084291E-2</c:v>
                </c:pt>
                <c:pt idx="2079">
                  <c:v>3.322611004114151E-2</c:v>
                </c:pt>
                <c:pt idx="2080">
                  <c:v>3.1630601733923097E-2</c:v>
                </c:pt>
                <c:pt idx="2081">
                  <c:v>3.2297451049089404E-2</c:v>
                </c:pt>
                <c:pt idx="2082">
                  <c:v>4.1967578232288409E-2</c:v>
                </c:pt>
                <c:pt idx="2083">
                  <c:v>3.7211745977401824E-2</c:v>
                </c:pt>
                <c:pt idx="2084">
                  <c:v>4.2441546916961712E-2</c:v>
                </c:pt>
                <c:pt idx="2085">
                  <c:v>3.4645840525627261E-2</c:v>
                </c:pt>
                <c:pt idx="2086">
                  <c:v>4.7265663743019111E-2</c:v>
                </c:pt>
                <c:pt idx="2087">
                  <c:v>5.9077225625515033E-2</c:v>
                </c:pt>
                <c:pt idx="2088">
                  <c:v>3.6335092037916211E-2</c:v>
                </c:pt>
                <c:pt idx="2089">
                  <c:v>3.7771087139844998E-2</c:v>
                </c:pt>
                <c:pt idx="2090">
                  <c:v>3.6238733679056299E-2</c:v>
                </c:pt>
                <c:pt idx="2091">
                  <c:v>3.4888103604316802E-2</c:v>
                </c:pt>
                <c:pt idx="2092">
                  <c:v>2.8123019263148277E-2</c:v>
                </c:pt>
                <c:pt idx="2093">
                  <c:v>4.8758424818516048E-2</c:v>
                </c:pt>
                <c:pt idx="2094">
                  <c:v>3.5833526402712E-2</c:v>
                </c:pt>
                <c:pt idx="2095">
                  <c:v>3.9632488042116221E-2</c:v>
                </c:pt>
                <c:pt idx="2096">
                  <c:v>4.3838169425725916E-2</c:v>
                </c:pt>
                <c:pt idx="2097">
                  <c:v>4.9002680927515349E-2</c:v>
                </c:pt>
                <c:pt idx="2098">
                  <c:v>4.3543636798858622E-2</c:v>
                </c:pt>
                <c:pt idx="2099">
                  <c:v>4.0214709937572507E-2</c:v>
                </c:pt>
                <c:pt idx="2100">
                  <c:v>3.0884737148881011E-2</c:v>
                </c:pt>
                <c:pt idx="2101">
                  <c:v>5.2979618310928414E-2</c:v>
                </c:pt>
                <c:pt idx="2102">
                  <c:v>3.6879651248455041E-2</c:v>
                </c:pt>
                <c:pt idx="2103">
                  <c:v>6.042351946234701E-2</c:v>
                </c:pt>
                <c:pt idx="2104">
                  <c:v>4.1763935238122933E-2</c:v>
                </c:pt>
                <c:pt idx="2105">
                  <c:v>2.6599863544106542E-2</c:v>
                </c:pt>
                <c:pt idx="2106">
                  <c:v>4.3500378727912875E-2</c:v>
                </c:pt>
                <c:pt idx="2107">
                  <c:v>4.2962051928043692E-2</c:v>
                </c:pt>
                <c:pt idx="2108">
                  <c:v>2.9535777866840467E-2</c:v>
                </c:pt>
                <c:pt idx="2109">
                  <c:v>4.1901294142007814E-2</c:v>
                </c:pt>
                <c:pt idx="2110">
                  <c:v>5.0793346017599113E-2</c:v>
                </c:pt>
                <c:pt idx="2111">
                  <c:v>3.8492631167173406E-2</c:v>
                </c:pt>
                <c:pt idx="2112">
                  <c:v>4.6041879802942297E-2</c:v>
                </c:pt>
                <c:pt idx="2113">
                  <c:v>3.718958795070651E-2</c:v>
                </c:pt>
                <c:pt idx="2114">
                  <c:v>5.0136383622884702E-2</c:v>
                </c:pt>
                <c:pt idx="2115">
                  <c:v>4.8252731561660801E-2</c:v>
                </c:pt>
                <c:pt idx="2116">
                  <c:v>3.0247306451201494E-2</c:v>
                </c:pt>
                <c:pt idx="2117">
                  <c:v>3.5556804388761513E-2</c:v>
                </c:pt>
                <c:pt idx="2118">
                  <c:v>3.921876475214961E-2</c:v>
                </c:pt>
                <c:pt idx="2119">
                  <c:v>3.3663786947727203E-2</c:v>
                </c:pt>
                <c:pt idx="2120">
                  <c:v>4.0841769427061095E-2</c:v>
                </c:pt>
                <c:pt idx="2121">
                  <c:v>5.219128355383891E-2</c:v>
                </c:pt>
                <c:pt idx="2122">
                  <c:v>3.8609363138675808E-2</c:v>
                </c:pt>
                <c:pt idx="2123">
                  <c:v>3.2370511442422985E-2</c:v>
                </c:pt>
                <c:pt idx="2124">
                  <c:v>3.1113108620047642E-2</c:v>
                </c:pt>
                <c:pt idx="2125">
                  <c:v>3.3424746245145805E-2</c:v>
                </c:pt>
                <c:pt idx="2126">
                  <c:v>3.7651702761650252E-2</c:v>
                </c:pt>
                <c:pt idx="2127">
                  <c:v>2.8483705595135776E-2</c:v>
                </c:pt>
                <c:pt idx="2128">
                  <c:v>3.4133732318878215E-2</c:v>
                </c:pt>
                <c:pt idx="2129">
                  <c:v>5.219128355383891E-2</c:v>
                </c:pt>
                <c:pt idx="2130">
                  <c:v>4.4681645929813434E-2</c:v>
                </c:pt>
                <c:pt idx="2131">
                  <c:v>3.1384889036417001E-2</c:v>
                </c:pt>
                <c:pt idx="2132">
                  <c:v>3.5108499228954315E-2</c:v>
                </c:pt>
                <c:pt idx="2133">
                  <c:v>2.9672250151634206E-2</c:v>
                </c:pt>
                <c:pt idx="2134">
                  <c:v>4.7051317989826411E-2</c:v>
                </c:pt>
                <c:pt idx="2135">
                  <c:v>3.2069619745016112E-2</c:v>
                </c:pt>
                <c:pt idx="2136">
                  <c:v>3.1092433258891088E-2</c:v>
                </c:pt>
                <c:pt idx="2137">
                  <c:v>3.6786478012800196E-2</c:v>
                </c:pt>
                <c:pt idx="2138">
                  <c:v>3.01454830914736E-2</c:v>
                </c:pt>
                <c:pt idx="2139">
                  <c:v>2.8927756473422002E-2</c:v>
                </c:pt>
                <c:pt idx="2140">
                  <c:v>4.8038370907306838E-2</c:v>
                </c:pt>
                <c:pt idx="2141">
                  <c:v>3.4432657063007431E-2</c:v>
                </c:pt>
                <c:pt idx="2142">
                  <c:v>3.8092534989118604E-2</c:v>
                </c:pt>
                <c:pt idx="2143">
                  <c:v>2.9229370877146783E-2</c:v>
                </c:pt>
                <c:pt idx="2144">
                  <c:v>3.2077275216579673E-2</c:v>
                </c:pt>
                <c:pt idx="2145">
                  <c:v>4.0196035057306533E-2</c:v>
                </c:pt>
                <c:pt idx="2146">
                  <c:v>3.1325303018093192E-2</c:v>
                </c:pt>
                <c:pt idx="2147">
                  <c:v>3.5825096070766414E-2</c:v>
                </c:pt>
                <c:pt idx="2148">
                  <c:v>2.7757186442613612E-2</c:v>
                </c:pt>
                <c:pt idx="2149">
                  <c:v>3.9500329643487923E-2</c:v>
                </c:pt>
                <c:pt idx="2150">
                  <c:v>3.6005329340696314E-2</c:v>
                </c:pt>
                <c:pt idx="2151">
                  <c:v>4.0293164551258108E-2</c:v>
                </c:pt>
                <c:pt idx="2152">
                  <c:v>2.9044868424534867E-2</c:v>
                </c:pt>
                <c:pt idx="2153">
                  <c:v>3.2823644578457017E-2</c:v>
                </c:pt>
                <c:pt idx="2154">
                  <c:v>3.3463135361671392E-2</c:v>
                </c:pt>
                <c:pt idx="2155">
                  <c:v>4.3252564966678612E-2</c:v>
                </c:pt>
                <c:pt idx="2156">
                  <c:v>3.365202993154532E-2</c:v>
                </c:pt>
                <c:pt idx="2157">
                  <c:v>3.3347785472869991E-2</c:v>
                </c:pt>
                <c:pt idx="2158">
                  <c:v>2.923542261123661E-2</c:v>
                </c:pt>
                <c:pt idx="2159">
                  <c:v>3.65825667977333E-2</c:v>
                </c:pt>
                <c:pt idx="2160">
                  <c:v>3.5583846271038E-2</c:v>
                </c:pt>
                <c:pt idx="2161">
                  <c:v>3.2096594572067295E-2</c:v>
                </c:pt>
                <c:pt idx="2162">
                  <c:v>3.2443311065435514E-2</c:v>
                </c:pt>
                <c:pt idx="2163">
                  <c:v>3.5628456622362102E-2</c:v>
                </c:pt>
                <c:pt idx="2164">
                  <c:v>3.3072654157877003E-2</c:v>
                </c:pt>
                <c:pt idx="2165">
                  <c:v>3.6879651248455041E-2</c:v>
                </c:pt>
                <c:pt idx="2166">
                  <c:v>4.3718762695789316E-2</c:v>
                </c:pt>
                <c:pt idx="2167">
                  <c:v>3.0708899721503369E-2</c:v>
                </c:pt>
                <c:pt idx="2168">
                  <c:v>4.8390608280897113E-2</c:v>
                </c:pt>
                <c:pt idx="2169">
                  <c:v>4.8395346850156833E-2</c:v>
                </c:pt>
                <c:pt idx="2170">
                  <c:v>3.116310015320781E-2</c:v>
                </c:pt>
                <c:pt idx="2171">
                  <c:v>3.3135022968053811E-2</c:v>
                </c:pt>
                <c:pt idx="2172">
                  <c:v>4.0749937295913724E-2</c:v>
                </c:pt>
                <c:pt idx="2173">
                  <c:v>4.2427688837051572E-2</c:v>
                </c:pt>
                <c:pt idx="2174">
                  <c:v>3.5014469176530803E-2</c:v>
                </c:pt>
                <c:pt idx="2175">
                  <c:v>4.3695759028196321E-2</c:v>
                </c:pt>
                <c:pt idx="2176">
                  <c:v>3.181636705994622E-2</c:v>
                </c:pt>
                <c:pt idx="2177">
                  <c:v>2.7137337252497801E-2</c:v>
                </c:pt>
                <c:pt idx="2178">
                  <c:v>2.8785536065697708E-2</c:v>
                </c:pt>
                <c:pt idx="2179">
                  <c:v>3.3000189810991301E-2</c:v>
                </c:pt>
                <c:pt idx="2180">
                  <c:v>3.5584058612585102E-2</c:v>
                </c:pt>
                <c:pt idx="2181">
                  <c:v>4.1557170450687395E-2</c:v>
                </c:pt>
                <c:pt idx="2182">
                  <c:v>2.9913282021880112E-2</c:v>
                </c:pt>
                <c:pt idx="2183">
                  <c:v>3.181636705994622E-2</c:v>
                </c:pt>
                <c:pt idx="2184">
                  <c:v>3.5595182329416351E-2</c:v>
                </c:pt>
                <c:pt idx="2185">
                  <c:v>3.3337779343128211E-2</c:v>
                </c:pt>
                <c:pt idx="2186">
                  <c:v>4.3251223862171222E-2</c:v>
                </c:pt>
                <c:pt idx="2187">
                  <c:v>3.8194783031940467E-2</c:v>
                </c:pt>
                <c:pt idx="2188">
                  <c:v>3.95252145826816E-2</c:v>
                </c:pt>
                <c:pt idx="2189">
                  <c:v>4.7622054815292414E-2</c:v>
                </c:pt>
                <c:pt idx="2190">
                  <c:v>3.1020516529679423E-2</c:v>
                </c:pt>
                <c:pt idx="2191">
                  <c:v>3.4892227500677213E-2</c:v>
                </c:pt>
                <c:pt idx="2192">
                  <c:v>3.5459619015455301E-2</c:v>
                </c:pt>
                <c:pt idx="2193">
                  <c:v>3.7702023983001716E-2</c:v>
                </c:pt>
                <c:pt idx="2194">
                  <c:v>2.6574600487947596E-2</c:v>
                </c:pt>
                <c:pt idx="2195">
                  <c:v>3.1839653849601711E-2</c:v>
                </c:pt>
                <c:pt idx="2196">
                  <c:v>4.3199915438890506E-2</c:v>
                </c:pt>
                <c:pt idx="2197">
                  <c:v>2.9698420315980863E-2</c:v>
                </c:pt>
                <c:pt idx="2198">
                  <c:v>3.4897491335868794E-2</c:v>
                </c:pt>
                <c:pt idx="2199">
                  <c:v>4.0736205875873593E-2</c:v>
                </c:pt>
                <c:pt idx="2200">
                  <c:v>3.8477033376693691E-2</c:v>
                </c:pt>
                <c:pt idx="2201">
                  <c:v>4.3066054582595804E-2</c:v>
                </c:pt>
                <c:pt idx="2202">
                  <c:v>4.1159015148878077E-2</c:v>
                </c:pt>
                <c:pt idx="2203">
                  <c:v>3.718958795070651E-2</c:v>
                </c:pt>
                <c:pt idx="2204">
                  <c:v>3.1711418181657812E-2</c:v>
                </c:pt>
                <c:pt idx="2205">
                  <c:v>3.4939397126436303E-2</c:v>
                </c:pt>
                <c:pt idx="2206">
                  <c:v>3.1325303018093192E-2</c:v>
                </c:pt>
                <c:pt idx="2207">
                  <c:v>3.0462382361292797E-2</c:v>
                </c:pt>
                <c:pt idx="2208">
                  <c:v>4.2963281273842087E-2</c:v>
                </c:pt>
                <c:pt idx="2209">
                  <c:v>3.8609363138675808E-2</c:v>
                </c:pt>
                <c:pt idx="2210">
                  <c:v>2.9867274686694215E-2</c:v>
                </c:pt>
                <c:pt idx="2211">
                  <c:v>3.4569095820188502E-2</c:v>
                </c:pt>
                <c:pt idx="2212">
                  <c:v>3.2854370772838606E-2</c:v>
                </c:pt>
                <c:pt idx="2213">
                  <c:v>2.8997335582971701E-2</c:v>
                </c:pt>
                <c:pt idx="2214">
                  <c:v>5.2568621933460541E-2</c:v>
                </c:pt>
                <c:pt idx="2215">
                  <c:v>3.31699438393116E-2</c:v>
                </c:pt>
                <c:pt idx="2216">
                  <c:v>2.9409216716885667E-2</c:v>
                </c:pt>
                <c:pt idx="2217">
                  <c:v>3.4385442733764614E-2</c:v>
                </c:pt>
                <c:pt idx="2218">
                  <c:v>2.8785536065697708E-2</c:v>
                </c:pt>
                <c:pt idx="2219">
                  <c:v>3.516710922122001E-2</c:v>
                </c:pt>
                <c:pt idx="2220">
                  <c:v>3.8152869790792521E-2</c:v>
                </c:pt>
                <c:pt idx="2221">
                  <c:v>4.4287838041782414E-2</c:v>
                </c:pt>
                <c:pt idx="2222">
                  <c:v>2.8450146317481998E-2</c:v>
                </c:pt>
                <c:pt idx="2223">
                  <c:v>3.8052324205636999E-2</c:v>
                </c:pt>
                <c:pt idx="2224">
                  <c:v>3.9196629077196114E-2</c:v>
                </c:pt>
                <c:pt idx="2225">
                  <c:v>3.5199210047722002E-2</c:v>
                </c:pt>
                <c:pt idx="2226">
                  <c:v>3.921876475214961E-2</c:v>
                </c:pt>
                <c:pt idx="2227">
                  <c:v>3.0600022524595403E-2</c:v>
                </c:pt>
                <c:pt idx="2228">
                  <c:v>3.4823182970285409E-2</c:v>
                </c:pt>
                <c:pt idx="2229">
                  <c:v>3.162286058068281E-2</c:v>
                </c:pt>
                <c:pt idx="2230">
                  <c:v>4.0339186787605306E-2</c:v>
                </c:pt>
                <c:pt idx="2231">
                  <c:v>2.8971539810299912E-2</c:v>
                </c:pt>
                <c:pt idx="2232">
                  <c:v>3.2899200916290408E-2</c:v>
                </c:pt>
                <c:pt idx="2233">
                  <c:v>3.3488318324089189E-2</c:v>
                </c:pt>
                <c:pt idx="2234">
                  <c:v>3.4471958875656211E-2</c:v>
                </c:pt>
                <c:pt idx="2235">
                  <c:v>2.8166631236672325E-2</c:v>
                </c:pt>
                <c:pt idx="2236">
                  <c:v>4.4979125261306797E-2</c:v>
                </c:pt>
                <c:pt idx="2237">
                  <c:v>3.5224948078394006E-2</c:v>
                </c:pt>
                <c:pt idx="2238">
                  <c:v>3.4680254757404293E-2</c:v>
                </c:pt>
                <c:pt idx="2239">
                  <c:v>3.2685216516256457E-2</c:v>
                </c:pt>
                <c:pt idx="2240">
                  <c:v>3.5666506737470599E-2</c:v>
                </c:pt>
                <c:pt idx="2241">
                  <c:v>3.0965410172939356E-2</c:v>
                </c:pt>
                <c:pt idx="2242">
                  <c:v>3.4946080297231667E-2</c:v>
                </c:pt>
                <c:pt idx="2243">
                  <c:v>3.0840851366519952E-2</c:v>
                </c:pt>
                <c:pt idx="2244">
                  <c:v>3.7342004477977885E-2</c:v>
                </c:pt>
                <c:pt idx="2245">
                  <c:v>3.1839653849601711E-2</c:v>
                </c:pt>
                <c:pt idx="2246">
                  <c:v>3.9694610983133399E-2</c:v>
                </c:pt>
                <c:pt idx="2247">
                  <c:v>3.5430807620287032E-2</c:v>
                </c:pt>
                <c:pt idx="2248">
                  <c:v>4.1326828300952856E-2</c:v>
                </c:pt>
                <c:pt idx="2249">
                  <c:v>4.1249196976423277E-2</c:v>
                </c:pt>
                <c:pt idx="2250">
                  <c:v>4.8605233430862406E-2</c:v>
                </c:pt>
                <c:pt idx="2251">
                  <c:v>4.0749937295913724E-2</c:v>
                </c:pt>
                <c:pt idx="2252">
                  <c:v>3.4460313618183205E-2</c:v>
                </c:pt>
                <c:pt idx="2253">
                  <c:v>3.2891441136598601E-2</c:v>
                </c:pt>
                <c:pt idx="2254">
                  <c:v>2.8601940721273554E-2</c:v>
                </c:pt>
                <c:pt idx="2255">
                  <c:v>3.9112597703933744E-2</c:v>
                </c:pt>
                <c:pt idx="2256">
                  <c:v>3.0009167268872396E-2</c:v>
                </c:pt>
                <c:pt idx="2257">
                  <c:v>4.5177392661571475E-2</c:v>
                </c:pt>
                <c:pt idx="2258">
                  <c:v>3.6598429083824206E-2</c:v>
                </c:pt>
                <c:pt idx="2259">
                  <c:v>4.5612677931785903E-2</c:v>
                </c:pt>
                <c:pt idx="2260">
                  <c:v>4.2141605168581016E-2</c:v>
                </c:pt>
                <c:pt idx="2261">
                  <c:v>3.3460214734077405E-2</c:v>
                </c:pt>
                <c:pt idx="2262">
                  <c:v>4.3668925762176486E-2</c:v>
                </c:pt>
                <c:pt idx="2263">
                  <c:v>3.7441659718752011E-2</c:v>
                </c:pt>
                <c:pt idx="2264">
                  <c:v>3.8152869790792521E-2</c:v>
                </c:pt>
                <c:pt idx="2265">
                  <c:v>3.4569095820188502E-2</c:v>
                </c:pt>
                <c:pt idx="2266">
                  <c:v>3.9967272430658299E-2</c:v>
                </c:pt>
                <c:pt idx="2267">
                  <c:v>3.0909337103367015E-2</c:v>
                </c:pt>
                <c:pt idx="2268">
                  <c:v>3.8711100816726712E-2</c:v>
                </c:pt>
                <c:pt idx="2269">
                  <c:v>3.4167613834142713E-2</c:v>
                </c:pt>
                <c:pt idx="2270">
                  <c:v>3.1379237771034303E-2</c:v>
                </c:pt>
                <c:pt idx="2271">
                  <c:v>5.8706045150756822E-2</c:v>
                </c:pt>
                <c:pt idx="2272">
                  <c:v>3.3119104802608504E-2</c:v>
                </c:pt>
                <c:pt idx="2273">
                  <c:v>3.376710787415501E-2</c:v>
                </c:pt>
                <c:pt idx="2274">
                  <c:v>3.4651398658752455E-2</c:v>
                </c:pt>
                <c:pt idx="2275">
                  <c:v>2.7945656329393411E-2</c:v>
                </c:pt>
                <c:pt idx="2276">
                  <c:v>3.9694610983133399E-2</c:v>
                </c:pt>
                <c:pt idx="2277">
                  <c:v>5.219128355383891E-2</c:v>
                </c:pt>
                <c:pt idx="2278">
                  <c:v>3.9632488042116221E-2</c:v>
                </c:pt>
                <c:pt idx="2279">
                  <c:v>3.0909337103367015E-2</c:v>
                </c:pt>
                <c:pt idx="2280">
                  <c:v>4.3342031538486696E-2</c:v>
                </c:pt>
                <c:pt idx="2281">
                  <c:v>6.3089236617088304E-2</c:v>
                </c:pt>
                <c:pt idx="2282">
                  <c:v>2.71466225385666E-2</c:v>
                </c:pt>
                <c:pt idx="2283">
                  <c:v>3.3703714609146111E-2</c:v>
                </c:pt>
                <c:pt idx="2284">
                  <c:v>4.5612677931785903E-2</c:v>
                </c:pt>
                <c:pt idx="2285">
                  <c:v>3.9694610983133399E-2</c:v>
                </c:pt>
                <c:pt idx="2286">
                  <c:v>4.0860552340745919E-2</c:v>
                </c:pt>
                <c:pt idx="2287">
                  <c:v>5.0063200294971522E-2</c:v>
                </c:pt>
                <c:pt idx="2288">
                  <c:v>3.3811181783676252E-2</c:v>
                </c:pt>
                <c:pt idx="2289">
                  <c:v>3.9616599678993218E-2</c:v>
                </c:pt>
                <c:pt idx="2290">
                  <c:v>3.0372153967618904E-2</c:v>
                </c:pt>
                <c:pt idx="2291">
                  <c:v>5.0964348018169375E-2</c:v>
                </c:pt>
                <c:pt idx="2292">
                  <c:v>5.2568621933460541E-2</c:v>
                </c:pt>
                <c:pt idx="2293">
                  <c:v>3.0247306451201494E-2</c:v>
                </c:pt>
                <c:pt idx="2294">
                  <c:v>3.0917091295123152E-2</c:v>
                </c:pt>
                <c:pt idx="2295">
                  <c:v>3.7788476794958101E-2</c:v>
                </c:pt>
                <c:pt idx="2296">
                  <c:v>2.9462661594152388E-2</c:v>
                </c:pt>
                <c:pt idx="2297">
                  <c:v>3.4000229090452208E-2</c:v>
                </c:pt>
                <c:pt idx="2298">
                  <c:v>4.8743788152933218E-2</c:v>
                </c:pt>
                <c:pt idx="2299">
                  <c:v>3.4098405390977901E-2</c:v>
                </c:pt>
                <c:pt idx="2300">
                  <c:v>3.0372153967618904E-2</c:v>
                </c:pt>
                <c:pt idx="2301">
                  <c:v>4.5564882457256303E-2</c:v>
                </c:pt>
                <c:pt idx="2302">
                  <c:v>3.8187786936759907E-2</c:v>
                </c:pt>
                <c:pt idx="2303">
                  <c:v>3.1325303018093192E-2</c:v>
                </c:pt>
                <c:pt idx="2304">
                  <c:v>3.921876475214961E-2</c:v>
                </c:pt>
                <c:pt idx="2305">
                  <c:v>3.921876475214961E-2</c:v>
                </c:pt>
                <c:pt idx="2306">
                  <c:v>3.1953230500221412E-2</c:v>
                </c:pt>
                <c:pt idx="2307">
                  <c:v>4.286829754710219E-2</c:v>
                </c:pt>
                <c:pt idx="2308">
                  <c:v>3.8674097508192194E-2</c:v>
                </c:pt>
                <c:pt idx="2309">
                  <c:v>4.5525938272476203E-2</c:v>
                </c:pt>
                <c:pt idx="2310">
                  <c:v>4.1902732104063013E-2</c:v>
                </c:pt>
                <c:pt idx="2311">
                  <c:v>4.1820969432592406E-2</c:v>
                </c:pt>
                <c:pt idx="2312">
                  <c:v>4.2980212718248423E-2</c:v>
                </c:pt>
                <c:pt idx="2313">
                  <c:v>3.8879256695509012E-2</c:v>
                </c:pt>
                <c:pt idx="2314">
                  <c:v>3.3723484724760007E-2</c:v>
                </c:pt>
                <c:pt idx="2315">
                  <c:v>3.4300707280635806E-2</c:v>
                </c:pt>
                <c:pt idx="2316">
                  <c:v>3.1149659305810897E-2</c:v>
                </c:pt>
                <c:pt idx="2317">
                  <c:v>3.279614076018339E-2</c:v>
                </c:pt>
                <c:pt idx="2318">
                  <c:v>3.2370511442422985E-2</c:v>
                </c:pt>
                <c:pt idx="2319">
                  <c:v>4.2978335171937887E-2</c:v>
                </c:pt>
                <c:pt idx="2320">
                  <c:v>3.8238383829593797E-2</c:v>
                </c:pt>
                <c:pt idx="2321">
                  <c:v>3.7429194897413295E-2</c:v>
                </c:pt>
                <c:pt idx="2322">
                  <c:v>3.4300707280635806E-2</c:v>
                </c:pt>
                <c:pt idx="2323">
                  <c:v>2.9535777866840467E-2</c:v>
                </c:pt>
                <c:pt idx="2324">
                  <c:v>3.8005765527486884E-2</c:v>
                </c:pt>
                <c:pt idx="2325">
                  <c:v>3.0840851366519952E-2</c:v>
                </c:pt>
                <c:pt idx="2326">
                  <c:v>2.9186077415943215E-2</c:v>
                </c:pt>
                <c:pt idx="2327">
                  <c:v>3.2556705176830292E-2</c:v>
                </c:pt>
                <c:pt idx="2328">
                  <c:v>3.8090813905000714E-2</c:v>
                </c:pt>
                <c:pt idx="2329">
                  <c:v>3.6455649882555098E-2</c:v>
                </c:pt>
                <c:pt idx="2330">
                  <c:v>3.3253517001867391E-2</c:v>
                </c:pt>
                <c:pt idx="2331">
                  <c:v>3.6421447992324878E-2</c:v>
                </c:pt>
                <c:pt idx="2332">
                  <c:v>3.3152457326650599E-2</c:v>
                </c:pt>
                <c:pt idx="2333">
                  <c:v>3.5668846219778116E-2</c:v>
                </c:pt>
                <c:pt idx="2334">
                  <c:v>3.1325303018093192E-2</c:v>
                </c:pt>
                <c:pt idx="2335">
                  <c:v>4.7662377357482903E-2</c:v>
                </c:pt>
                <c:pt idx="2336">
                  <c:v>3.7080317735672157E-2</c:v>
                </c:pt>
                <c:pt idx="2337">
                  <c:v>4.3169047683477346E-2</c:v>
                </c:pt>
                <c:pt idx="2338">
                  <c:v>3.4290764480829287E-2</c:v>
                </c:pt>
                <c:pt idx="2339">
                  <c:v>3.7097297608852525E-2</c:v>
                </c:pt>
                <c:pt idx="2340">
                  <c:v>2.8588097542524379E-2</c:v>
                </c:pt>
                <c:pt idx="2341">
                  <c:v>3.2171484082937199E-2</c:v>
                </c:pt>
                <c:pt idx="2342">
                  <c:v>3.4471958875656211E-2</c:v>
                </c:pt>
                <c:pt idx="2343">
                  <c:v>3.4597214311361299E-2</c:v>
                </c:pt>
                <c:pt idx="2344">
                  <c:v>3.3676136285066612E-2</c:v>
                </c:pt>
                <c:pt idx="2345">
                  <c:v>3.2633703202009326E-2</c:v>
                </c:pt>
                <c:pt idx="2346">
                  <c:v>3.1054427847266211E-2</c:v>
                </c:pt>
                <c:pt idx="2347">
                  <c:v>3.6277640610933456E-2</c:v>
                </c:pt>
                <c:pt idx="2348">
                  <c:v>4.2450986802578139E-2</c:v>
                </c:pt>
                <c:pt idx="2349">
                  <c:v>3.7147790193557718E-2</c:v>
                </c:pt>
                <c:pt idx="2350">
                  <c:v>3.9632488042116221E-2</c:v>
                </c:pt>
                <c:pt idx="2351">
                  <c:v>3.4897491335868794E-2</c:v>
                </c:pt>
                <c:pt idx="2352">
                  <c:v>4.5612677931785903E-2</c:v>
                </c:pt>
                <c:pt idx="2353">
                  <c:v>3.5556804388761513E-2</c:v>
                </c:pt>
                <c:pt idx="2354">
                  <c:v>5.219128355383891E-2</c:v>
                </c:pt>
                <c:pt idx="2355">
                  <c:v>4.0700521320104745E-2</c:v>
                </c:pt>
                <c:pt idx="2356">
                  <c:v>3.27540636062622E-2</c:v>
                </c:pt>
                <c:pt idx="2357">
                  <c:v>4.3254546821117408E-2</c:v>
                </c:pt>
                <c:pt idx="2358">
                  <c:v>2.6993775740265864E-2</c:v>
                </c:pt>
                <c:pt idx="2359">
                  <c:v>3.01454830914736E-2</c:v>
                </c:pt>
                <c:pt idx="2360">
                  <c:v>3.729543089866641E-2</c:v>
                </c:pt>
                <c:pt idx="2361">
                  <c:v>3.231429681181909E-2</c:v>
                </c:pt>
                <c:pt idx="2362">
                  <c:v>4.7894909977912924E-2</c:v>
                </c:pt>
                <c:pt idx="2363">
                  <c:v>2.7820948511362225E-2</c:v>
                </c:pt>
                <c:pt idx="2364">
                  <c:v>2.9116408899426478E-2</c:v>
                </c:pt>
                <c:pt idx="2365">
                  <c:v>4.2365025728941158E-2</c:v>
                </c:pt>
                <c:pt idx="2366">
                  <c:v>3.4011162817478256E-2</c:v>
                </c:pt>
                <c:pt idx="2367">
                  <c:v>4.7662377357482903E-2</c:v>
                </c:pt>
                <c:pt idx="2368">
                  <c:v>5.6127641350030913E-2</c:v>
                </c:pt>
                <c:pt idx="2369">
                  <c:v>4.0177468210458797E-2</c:v>
                </c:pt>
                <c:pt idx="2370">
                  <c:v>4.2024292051792325E-2</c:v>
                </c:pt>
                <c:pt idx="2371">
                  <c:v>3.2095659524202409E-2</c:v>
                </c:pt>
                <c:pt idx="2372">
                  <c:v>2.8997335582971701E-2</c:v>
                </c:pt>
                <c:pt idx="2373">
                  <c:v>2.6695944368839392E-2</c:v>
                </c:pt>
                <c:pt idx="2374">
                  <c:v>3.7650961428880816E-2</c:v>
                </c:pt>
                <c:pt idx="2375">
                  <c:v>4.1824281215667711E-2</c:v>
                </c:pt>
                <c:pt idx="2376">
                  <c:v>2.9574964195489908E-2</c:v>
                </c:pt>
                <c:pt idx="2377">
                  <c:v>4.9005597829818968E-2</c:v>
                </c:pt>
                <c:pt idx="2378">
                  <c:v>2.9913282021880112E-2</c:v>
                </c:pt>
                <c:pt idx="2379">
                  <c:v>3.6454312503338013E-2</c:v>
                </c:pt>
                <c:pt idx="2380">
                  <c:v>4.2427688837051572E-2</c:v>
                </c:pt>
                <c:pt idx="2381">
                  <c:v>3.2234974205493892E-2</c:v>
                </c:pt>
                <c:pt idx="2382">
                  <c:v>3.9112597703933744E-2</c:v>
                </c:pt>
                <c:pt idx="2383">
                  <c:v>3.1839653849601711E-2</c:v>
                </c:pt>
                <c:pt idx="2384">
                  <c:v>3.1485479325056152E-2</c:v>
                </c:pt>
                <c:pt idx="2385">
                  <c:v>3.2255370169878131E-2</c:v>
                </c:pt>
                <c:pt idx="2386">
                  <c:v>3.6335092037916211E-2</c:v>
                </c:pt>
                <c:pt idx="2387">
                  <c:v>3.1361721456050901E-2</c:v>
                </c:pt>
                <c:pt idx="2388">
                  <c:v>3.2908745110034894E-2</c:v>
                </c:pt>
                <c:pt idx="2389">
                  <c:v>3.9219893515110106E-2</c:v>
                </c:pt>
                <c:pt idx="2390">
                  <c:v>4.6474002301692845E-2</c:v>
                </c:pt>
                <c:pt idx="2391">
                  <c:v>2.9229370877146783E-2</c:v>
                </c:pt>
                <c:pt idx="2392">
                  <c:v>2.7238706126809224E-2</c:v>
                </c:pt>
                <c:pt idx="2393">
                  <c:v>3.4133732318878215E-2</c:v>
                </c:pt>
                <c:pt idx="2394">
                  <c:v>4.6729568392038297E-2</c:v>
                </c:pt>
                <c:pt idx="2395">
                  <c:v>4.1760113090276711E-2</c:v>
                </c:pt>
                <c:pt idx="2396">
                  <c:v>3.6455649882555098E-2</c:v>
                </c:pt>
                <c:pt idx="2397">
                  <c:v>3.3571984618902206E-2</c:v>
                </c:pt>
                <c:pt idx="2398">
                  <c:v>3.2095659524202409E-2</c:v>
                </c:pt>
                <c:pt idx="2399">
                  <c:v>4.3788868933916134E-2</c:v>
                </c:pt>
                <c:pt idx="2400">
                  <c:v>3.3529117703437812E-2</c:v>
                </c:pt>
                <c:pt idx="2401">
                  <c:v>3.9196629077196114E-2</c:v>
                </c:pt>
                <c:pt idx="2402">
                  <c:v>3.5286393016576885E-2</c:v>
                </c:pt>
                <c:pt idx="2403">
                  <c:v>2.7613993734121402E-2</c:v>
                </c:pt>
                <c:pt idx="2404">
                  <c:v>3.6786478012800196E-2</c:v>
                </c:pt>
                <c:pt idx="2405">
                  <c:v>4.836987704038638E-2</c:v>
                </c:pt>
                <c:pt idx="2406">
                  <c:v>3.8265466690063497E-2</c:v>
                </c:pt>
                <c:pt idx="2407">
                  <c:v>4.5235879719257265E-2</c:v>
                </c:pt>
                <c:pt idx="2408">
                  <c:v>3.695297986269E-2</c:v>
                </c:pt>
                <c:pt idx="2409">
                  <c:v>4.1405949741601895E-2</c:v>
                </c:pt>
                <c:pt idx="2410">
                  <c:v>3.9205655455589392E-2</c:v>
                </c:pt>
                <c:pt idx="2411">
                  <c:v>2.8483705595135776E-2</c:v>
                </c:pt>
                <c:pt idx="2412">
                  <c:v>3.8754437118768713E-2</c:v>
                </c:pt>
                <c:pt idx="2413">
                  <c:v>4.0242802351713201E-2</c:v>
                </c:pt>
                <c:pt idx="2414">
                  <c:v>3.1209086999297104E-2</c:v>
                </c:pt>
                <c:pt idx="2415">
                  <c:v>3.5487230867147411E-2</c:v>
                </c:pt>
                <c:pt idx="2416">
                  <c:v>3.7441659718752011E-2</c:v>
                </c:pt>
                <c:pt idx="2417">
                  <c:v>2.9321424663066867E-2</c:v>
                </c:pt>
                <c:pt idx="2418">
                  <c:v>4.0727779269218514E-2</c:v>
                </c:pt>
                <c:pt idx="2419">
                  <c:v>3.6005329340696314E-2</c:v>
                </c:pt>
                <c:pt idx="2420">
                  <c:v>3.1465098261833205E-2</c:v>
                </c:pt>
                <c:pt idx="2421">
                  <c:v>4.3695759028196321E-2</c:v>
                </c:pt>
                <c:pt idx="2422">
                  <c:v>3.8119222968816813E-2</c:v>
                </c:pt>
                <c:pt idx="2423">
                  <c:v>5.6906431913376097E-2</c:v>
                </c:pt>
                <c:pt idx="2424">
                  <c:v>4.8418302088975886E-2</c:v>
                </c:pt>
                <c:pt idx="2425">
                  <c:v>3.6786478012800196E-2</c:v>
                </c:pt>
                <c:pt idx="2426">
                  <c:v>3.3460214734077405E-2</c:v>
                </c:pt>
                <c:pt idx="2427">
                  <c:v>3.8754437118768713E-2</c:v>
                </c:pt>
                <c:pt idx="2428">
                  <c:v>2.622351050376898E-2</c:v>
                </c:pt>
                <c:pt idx="2429">
                  <c:v>3.4133732318878215E-2</c:v>
                </c:pt>
                <c:pt idx="2430">
                  <c:v>4.1173908859491432E-2</c:v>
                </c:pt>
                <c:pt idx="2431">
                  <c:v>3.2625783234834699E-2</c:v>
                </c:pt>
                <c:pt idx="2432">
                  <c:v>4.0164448320865603E-2</c:v>
                </c:pt>
                <c:pt idx="2433">
                  <c:v>2.6402063667774298E-2</c:v>
                </c:pt>
                <c:pt idx="2434">
                  <c:v>5.139116942882542E-2</c:v>
                </c:pt>
                <c:pt idx="2435">
                  <c:v>4.6985033899545829E-2</c:v>
                </c:pt>
                <c:pt idx="2436">
                  <c:v>3.4892227500677213E-2</c:v>
                </c:pt>
                <c:pt idx="2437">
                  <c:v>3.0840851366519952E-2</c:v>
                </c:pt>
                <c:pt idx="2438">
                  <c:v>3.5748731344938237E-2</c:v>
                </c:pt>
                <c:pt idx="2439">
                  <c:v>5.5114645510911914E-2</c:v>
                </c:pt>
                <c:pt idx="2440">
                  <c:v>3.7765085697174183E-2</c:v>
                </c:pt>
                <c:pt idx="2441">
                  <c:v>3.9864324033260311E-2</c:v>
                </c:pt>
                <c:pt idx="2442">
                  <c:v>4.7571104019880309E-2</c:v>
                </c:pt>
                <c:pt idx="2443">
                  <c:v>3.01454830914736E-2</c:v>
                </c:pt>
                <c:pt idx="2444">
                  <c:v>3.2854370772838606E-2</c:v>
                </c:pt>
                <c:pt idx="2445">
                  <c:v>3.9146363735199016E-2</c:v>
                </c:pt>
                <c:pt idx="2446">
                  <c:v>4.3032046407461222E-2</c:v>
                </c:pt>
                <c:pt idx="2447">
                  <c:v>3.1149659305810897E-2</c:v>
                </c:pt>
                <c:pt idx="2448">
                  <c:v>4.0194988250732512E-2</c:v>
                </c:pt>
                <c:pt idx="2449">
                  <c:v>4.6953558921814006E-2</c:v>
                </c:pt>
                <c:pt idx="2450">
                  <c:v>3.361964970827104E-2</c:v>
                </c:pt>
                <c:pt idx="2451">
                  <c:v>2.8228221461176897E-2</c:v>
                </c:pt>
                <c:pt idx="2452">
                  <c:v>3.2250713557005005E-2</c:v>
                </c:pt>
                <c:pt idx="2453">
                  <c:v>4.6777039766311722E-2</c:v>
                </c:pt>
                <c:pt idx="2454">
                  <c:v>4.4287838041782414E-2</c:v>
                </c:pt>
                <c:pt idx="2455">
                  <c:v>3.7381280213594416E-2</c:v>
                </c:pt>
                <c:pt idx="2456">
                  <c:v>3.2899200916290408E-2</c:v>
                </c:pt>
                <c:pt idx="2457">
                  <c:v>3.2625783234834699E-2</c:v>
                </c:pt>
                <c:pt idx="2458">
                  <c:v>4.6175420284271212E-2</c:v>
                </c:pt>
                <c:pt idx="2459">
                  <c:v>2.8601940721273554E-2</c:v>
                </c:pt>
                <c:pt idx="2460">
                  <c:v>4.5460876077413594E-2</c:v>
                </c:pt>
                <c:pt idx="2461">
                  <c:v>3.8095824420452111E-2</c:v>
                </c:pt>
                <c:pt idx="2462">
                  <c:v>3.49994264543056E-2</c:v>
                </c:pt>
                <c:pt idx="2463">
                  <c:v>2.7381664142012607E-2</c:v>
                </c:pt>
                <c:pt idx="2464">
                  <c:v>3.231429681181909E-2</c:v>
                </c:pt>
                <c:pt idx="2465">
                  <c:v>3.2054707407951487E-2</c:v>
                </c:pt>
                <c:pt idx="2466">
                  <c:v>4.6474002301692845E-2</c:v>
                </c:pt>
                <c:pt idx="2467">
                  <c:v>2.9317406937479997E-2</c:v>
                </c:pt>
                <c:pt idx="2468">
                  <c:v>2.68242992460728E-2</c:v>
                </c:pt>
                <c:pt idx="2469">
                  <c:v>3.4271690994501142E-2</c:v>
                </c:pt>
                <c:pt idx="2470">
                  <c:v>3.6682911217212802E-2</c:v>
                </c:pt>
                <c:pt idx="2471">
                  <c:v>3.9575085043907214E-2</c:v>
                </c:pt>
                <c:pt idx="2472">
                  <c:v>5.219128355383891E-2</c:v>
                </c:pt>
                <c:pt idx="2473">
                  <c:v>4.152054339647273E-2</c:v>
                </c:pt>
                <c:pt idx="2474">
                  <c:v>4.5460876077413594E-2</c:v>
                </c:pt>
                <c:pt idx="2475">
                  <c:v>2.6969572529196788E-2</c:v>
                </c:pt>
                <c:pt idx="2476">
                  <c:v>4.9002680927515349E-2</c:v>
                </c:pt>
                <c:pt idx="2477">
                  <c:v>2.7137352153658978E-2</c:v>
                </c:pt>
                <c:pt idx="2478">
                  <c:v>3.4566573798656505E-2</c:v>
                </c:pt>
                <c:pt idx="2479">
                  <c:v>3.2097656279802302E-2</c:v>
                </c:pt>
                <c:pt idx="2480">
                  <c:v>4.3525073677301386E-2</c:v>
                </c:pt>
                <c:pt idx="2481">
                  <c:v>4.1840914636850406E-2</c:v>
                </c:pt>
                <c:pt idx="2482">
                  <c:v>3.921404480934141E-2</c:v>
                </c:pt>
                <c:pt idx="2483">
                  <c:v>4.2917203158140474E-2</c:v>
                </c:pt>
                <c:pt idx="2484">
                  <c:v>3.4300707280635806E-2</c:v>
                </c:pt>
                <c:pt idx="2485">
                  <c:v>3.3460214734077405E-2</c:v>
                </c:pt>
                <c:pt idx="2486">
                  <c:v>4.0208239108324106E-2</c:v>
                </c:pt>
                <c:pt idx="2487">
                  <c:v>3.0247885733842794E-2</c:v>
                </c:pt>
                <c:pt idx="2488">
                  <c:v>5.0539035350084291E-2</c:v>
                </c:pt>
                <c:pt idx="2489">
                  <c:v>4.3665912002325107E-2</c:v>
                </c:pt>
                <c:pt idx="2490">
                  <c:v>4.0775358676910345E-2</c:v>
                </c:pt>
                <c:pt idx="2491">
                  <c:v>2.90736090391874E-2</c:v>
                </c:pt>
                <c:pt idx="2492">
                  <c:v>3.3857729285955422E-2</c:v>
                </c:pt>
                <c:pt idx="2493">
                  <c:v>3.8206804543733604E-2</c:v>
                </c:pt>
                <c:pt idx="2494">
                  <c:v>4.0826495736837526E-2</c:v>
                </c:pt>
                <c:pt idx="2495">
                  <c:v>4.2378675192594507E-2</c:v>
                </c:pt>
                <c:pt idx="2496">
                  <c:v>3.7897832691669658E-2</c:v>
                </c:pt>
                <c:pt idx="2497">
                  <c:v>3.5527739673852914E-2</c:v>
                </c:pt>
                <c:pt idx="2498">
                  <c:v>3.2625783234834699E-2</c:v>
                </c:pt>
                <c:pt idx="2499">
                  <c:v>3.6489501595497097E-2</c:v>
                </c:pt>
                <c:pt idx="2500">
                  <c:v>3.6752406507730498E-2</c:v>
                </c:pt>
                <c:pt idx="2501">
                  <c:v>3.6054432392120396E-2</c:v>
                </c:pt>
                <c:pt idx="2502">
                  <c:v>4.5064941048622124E-2</c:v>
                </c:pt>
                <c:pt idx="2503">
                  <c:v>3.695297986269E-2</c:v>
                </c:pt>
                <c:pt idx="2504">
                  <c:v>3.2699774950742701E-2</c:v>
                </c:pt>
                <c:pt idx="2505">
                  <c:v>4.3235447257757222E-2</c:v>
                </c:pt>
                <c:pt idx="2506">
                  <c:v>2.6993775740265864E-2</c:v>
                </c:pt>
                <c:pt idx="2507">
                  <c:v>3.4083496779203484E-2</c:v>
                </c:pt>
                <c:pt idx="2508">
                  <c:v>2.9873292893171411E-2</c:v>
                </c:pt>
                <c:pt idx="2509">
                  <c:v>3.1711418181657812E-2</c:v>
                </c:pt>
                <c:pt idx="2510">
                  <c:v>3.3811181783676252E-2</c:v>
                </c:pt>
                <c:pt idx="2511">
                  <c:v>3.2420627772808151E-2</c:v>
                </c:pt>
                <c:pt idx="2512">
                  <c:v>4.2026262730360017E-2</c:v>
                </c:pt>
                <c:pt idx="2513">
                  <c:v>3.6265369504690212E-2</c:v>
                </c:pt>
                <c:pt idx="2514">
                  <c:v>3.7441659718752011E-2</c:v>
                </c:pt>
                <c:pt idx="2515">
                  <c:v>5.7264689356088784E-2</c:v>
                </c:pt>
                <c:pt idx="2516">
                  <c:v>4.5612677931785903E-2</c:v>
                </c:pt>
                <c:pt idx="2517">
                  <c:v>3.7629608064890005E-2</c:v>
                </c:pt>
                <c:pt idx="2518">
                  <c:v>3.0003884807229063E-2</c:v>
                </c:pt>
                <c:pt idx="2519">
                  <c:v>3.0840851366519952E-2</c:v>
                </c:pt>
                <c:pt idx="2520">
                  <c:v>3.6683596670627684E-2</c:v>
                </c:pt>
                <c:pt idx="2521">
                  <c:v>3.0377449467778275E-2</c:v>
                </c:pt>
                <c:pt idx="2522">
                  <c:v>5.3526036441326398E-2</c:v>
                </c:pt>
                <c:pt idx="2523">
                  <c:v>2.9782220721244802E-2</c:v>
                </c:pt>
                <c:pt idx="2524">
                  <c:v>2.844951674342161E-2</c:v>
                </c:pt>
                <c:pt idx="2525">
                  <c:v>3.7118166685104446E-2</c:v>
                </c:pt>
                <c:pt idx="2526">
                  <c:v>3.1583391129970696E-2</c:v>
                </c:pt>
                <c:pt idx="2527">
                  <c:v>3.1092433258891088E-2</c:v>
                </c:pt>
                <c:pt idx="2528">
                  <c:v>4.1266269981861101E-2</c:v>
                </c:pt>
                <c:pt idx="2529">
                  <c:v>4.4650569558143734E-2</c:v>
                </c:pt>
                <c:pt idx="2530">
                  <c:v>2.8328226879239103E-2</c:v>
                </c:pt>
                <c:pt idx="2531">
                  <c:v>3.4978978335857405E-2</c:v>
                </c:pt>
                <c:pt idx="2532">
                  <c:v>4.012443125247972E-2</c:v>
                </c:pt>
                <c:pt idx="2533">
                  <c:v>4.2509447783231714E-2</c:v>
                </c:pt>
                <c:pt idx="2534">
                  <c:v>2.8450146317481998E-2</c:v>
                </c:pt>
                <c:pt idx="2535">
                  <c:v>3.2370511442422985E-2</c:v>
                </c:pt>
                <c:pt idx="2536">
                  <c:v>3.5880878567695694E-2</c:v>
                </c:pt>
                <c:pt idx="2537">
                  <c:v>3.9967272430658299E-2</c:v>
                </c:pt>
                <c:pt idx="2538">
                  <c:v>4.2427688837051572E-2</c:v>
                </c:pt>
                <c:pt idx="2539">
                  <c:v>4.3500378727912875E-2</c:v>
                </c:pt>
                <c:pt idx="2540">
                  <c:v>3.0371453613042807E-2</c:v>
                </c:pt>
                <c:pt idx="2541">
                  <c:v>3.0157936736941289E-2</c:v>
                </c:pt>
                <c:pt idx="2542">
                  <c:v>3.1264510005712502E-2</c:v>
                </c:pt>
                <c:pt idx="2543">
                  <c:v>4.3251223862171222E-2</c:v>
                </c:pt>
                <c:pt idx="2544">
                  <c:v>3.3063109964132302E-2</c:v>
                </c:pt>
                <c:pt idx="2545">
                  <c:v>2.7621474117040613E-2</c:v>
                </c:pt>
                <c:pt idx="2546">
                  <c:v>3.7771087139844998E-2</c:v>
                </c:pt>
                <c:pt idx="2547">
                  <c:v>3.6654856055975016E-2</c:v>
                </c:pt>
                <c:pt idx="2548">
                  <c:v>5.139116942882542E-2</c:v>
                </c:pt>
                <c:pt idx="2549">
                  <c:v>3.1630601733923097E-2</c:v>
                </c:pt>
                <c:pt idx="2550">
                  <c:v>3.6455649882555098E-2</c:v>
                </c:pt>
                <c:pt idx="2551">
                  <c:v>4.2082894593477332E-2</c:v>
                </c:pt>
                <c:pt idx="2552">
                  <c:v>3.0040899291634598E-2</c:v>
                </c:pt>
                <c:pt idx="2553">
                  <c:v>3.3472571521997403E-2</c:v>
                </c:pt>
                <c:pt idx="2554">
                  <c:v>4.4646773487329497E-2</c:v>
                </c:pt>
                <c:pt idx="2555">
                  <c:v>3.1301572918891983E-2</c:v>
                </c:pt>
                <c:pt idx="2556">
                  <c:v>4.7507882118225112E-2</c:v>
                </c:pt>
                <c:pt idx="2557">
                  <c:v>3.4011162817478256E-2</c:v>
                </c:pt>
                <c:pt idx="2558">
                  <c:v>4.1593413800001436E-2</c:v>
                </c:pt>
                <c:pt idx="2559">
                  <c:v>4.0177468210458797E-2</c:v>
                </c:pt>
                <c:pt idx="2560">
                  <c:v>4.1137009859085111E-2</c:v>
                </c:pt>
                <c:pt idx="2561">
                  <c:v>3.6930240690708216E-2</c:v>
                </c:pt>
                <c:pt idx="2562">
                  <c:v>3.387858718633651E-2</c:v>
                </c:pt>
                <c:pt idx="2563">
                  <c:v>3.3663786947727203E-2</c:v>
                </c:pt>
                <c:pt idx="2564">
                  <c:v>4.8252731561660801E-2</c:v>
                </c:pt>
                <c:pt idx="2565">
                  <c:v>4.5015957206487711E-2</c:v>
                </c:pt>
                <c:pt idx="2566">
                  <c:v>5.4287116974592223E-2</c:v>
                </c:pt>
                <c:pt idx="2567">
                  <c:v>3.9632488042116221E-2</c:v>
                </c:pt>
                <c:pt idx="2568">
                  <c:v>3.7646591663360651E-2</c:v>
                </c:pt>
                <c:pt idx="2569">
                  <c:v>6.1638105660676748E-2</c:v>
                </c:pt>
                <c:pt idx="2570">
                  <c:v>3.8711100816726712E-2</c:v>
                </c:pt>
                <c:pt idx="2571">
                  <c:v>4.4747065752744723E-2</c:v>
                </c:pt>
                <c:pt idx="2572">
                  <c:v>4.2971115559339496E-2</c:v>
                </c:pt>
                <c:pt idx="2573">
                  <c:v>3.8410507142543814E-2</c:v>
                </c:pt>
                <c:pt idx="2574">
                  <c:v>3.9888128638267545E-2</c:v>
                </c:pt>
                <c:pt idx="2575">
                  <c:v>4.4611200690269505E-2</c:v>
                </c:pt>
                <c:pt idx="2576">
                  <c:v>4.836987704038638E-2</c:v>
                </c:pt>
                <c:pt idx="2577">
                  <c:v>3.9761330932378804E-2</c:v>
                </c:pt>
                <c:pt idx="2578">
                  <c:v>5.0964348018169375E-2</c:v>
                </c:pt>
                <c:pt idx="2579">
                  <c:v>2.9151141643524212E-2</c:v>
                </c:pt>
                <c:pt idx="2580">
                  <c:v>3.7342004477977885E-2</c:v>
                </c:pt>
                <c:pt idx="2581">
                  <c:v>3.9135243743658156E-2</c:v>
                </c:pt>
                <c:pt idx="2582">
                  <c:v>3.6468077450990788E-2</c:v>
                </c:pt>
                <c:pt idx="2583">
                  <c:v>3.3703714609146111E-2</c:v>
                </c:pt>
                <c:pt idx="2584">
                  <c:v>4.0140841156244306E-2</c:v>
                </c:pt>
                <c:pt idx="2585">
                  <c:v>3.2159924507141106E-2</c:v>
                </c:pt>
                <c:pt idx="2586">
                  <c:v>4.4254083186388009E-2</c:v>
                </c:pt>
                <c:pt idx="2587">
                  <c:v>2.8366528451442625E-2</c:v>
                </c:pt>
                <c:pt idx="2588">
                  <c:v>3.6215104162692996E-2</c:v>
                </c:pt>
                <c:pt idx="2589">
                  <c:v>3.4707207232713796E-2</c:v>
                </c:pt>
                <c:pt idx="2590">
                  <c:v>3.0009733512997652E-2</c:v>
                </c:pt>
                <c:pt idx="2591">
                  <c:v>3.4569095820188502E-2</c:v>
                </c:pt>
                <c:pt idx="2592">
                  <c:v>2.730708569288251E-2</c:v>
                </c:pt>
                <c:pt idx="2593">
                  <c:v>3.1092433258891088E-2</c:v>
                </c:pt>
                <c:pt idx="2594">
                  <c:v>3.6054432392120396E-2</c:v>
                </c:pt>
                <c:pt idx="2595">
                  <c:v>4.3695759028196321E-2</c:v>
                </c:pt>
                <c:pt idx="2596">
                  <c:v>3.2334826886653997E-2</c:v>
                </c:pt>
                <c:pt idx="2597">
                  <c:v>3.0881069600582099E-2</c:v>
                </c:pt>
                <c:pt idx="2598">
                  <c:v>4.0819212794303915E-2</c:v>
                </c:pt>
                <c:pt idx="2599">
                  <c:v>5.0532989203929922E-2</c:v>
                </c:pt>
                <c:pt idx="2600">
                  <c:v>3.0626695603132203E-2</c:v>
                </c:pt>
                <c:pt idx="2601">
                  <c:v>4.1952755302190795E-2</c:v>
                </c:pt>
                <c:pt idx="2602">
                  <c:v>3.2559327781200513E-2</c:v>
                </c:pt>
                <c:pt idx="2603">
                  <c:v>3.0148059129715001E-2</c:v>
                </c:pt>
                <c:pt idx="2604">
                  <c:v>5.2249100059270796E-2</c:v>
                </c:pt>
                <c:pt idx="2605">
                  <c:v>3.7118166685104446E-2</c:v>
                </c:pt>
                <c:pt idx="2606">
                  <c:v>3.365202993154532E-2</c:v>
                </c:pt>
                <c:pt idx="2607">
                  <c:v>3.8152869790792521E-2</c:v>
                </c:pt>
                <c:pt idx="2608">
                  <c:v>3.6334346979856609E-2</c:v>
                </c:pt>
                <c:pt idx="2609">
                  <c:v>2.728355489671231E-2</c:v>
                </c:pt>
                <c:pt idx="2610">
                  <c:v>3.8664028048515341E-2</c:v>
                </c:pt>
                <c:pt idx="2611">
                  <c:v>4.495846107602141E-2</c:v>
                </c:pt>
                <c:pt idx="2612">
                  <c:v>3.4808374941349009E-2</c:v>
                </c:pt>
                <c:pt idx="2613">
                  <c:v>3.2394152134656913E-2</c:v>
                </c:pt>
                <c:pt idx="2614">
                  <c:v>3.9112597703933744E-2</c:v>
                </c:pt>
                <c:pt idx="2615">
                  <c:v>4.5485530048608933E-2</c:v>
                </c:pt>
                <c:pt idx="2616">
                  <c:v>3.1771175563335509E-2</c:v>
                </c:pt>
                <c:pt idx="2617">
                  <c:v>4.6659234911203433E-2</c:v>
                </c:pt>
                <c:pt idx="2618">
                  <c:v>3.231429681181909E-2</c:v>
                </c:pt>
                <c:pt idx="2619">
                  <c:v>4.0749937295913724E-2</c:v>
                </c:pt>
                <c:pt idx="2620">
                  <c:v>3.1032260507345293E-2</c:v>
                </c:pt>
                <c:pt idx="2621">
                  <c:v>4.0242802351713201E-2</c:v>
                </c:pt>
                <c:pt idx="2622">
                  <c:v>5.0539035350084291E-2</c:v>
                </c:pt>
                <c:pt idx="2623">
                  <c:v>3.2167676836252199E-2</c:v>
                </c:pt>
                <c:pt idx="2624">
                  <c:v>3.8864739239215809E-2</c:v>
                </c:pt>
                <c:pt idx="2625">
                  <c:v>4.6723239123821501E-2</c:v>
                </c:pt>
                <c:pt idx="2626">
                  <c:v>4.3254546821117408E-2</c:v>
                </c:pt>
                <c:pt idx="2627">
                  <c:v>3.3440478146076202E-2</c:v>
                </c:pt>
                <c:pt idx="2628">
                  <c:v>4.3645150959491709E-2</c:v>
                </c:pt>
                <c:pt idx="2629">
                  <c:v>4.4979125261306797E-2</c:v>
                </c:pt>
                <c:pt idx="2630">
                  <c:v>3.8864739239215809E-2</c:v>
                </c:pt>
                <c:pt idx="2631">
                  <c:v>2.8228221461176897E-2</c:v>
                </c:pt>
                <c:pt idx="2632">
                  <c:v>3.6455649882555098E-2</c:v>
                </c:pt>
                <c:pt idx="2633">
                  <c:v>3.0840851366519952E-2</c:v>
                </c:pt>
                <c:pt idx="2634">
                  <c:v>4.1341979056596811E-2</c:v>
                </c:pt>
                <c:pt idx="2635">
                  <c:v>3.5743527114391341E-2</c:v>
                </c:pt>
                <c:pt idx="2636">
                  <c:v>3.436795622110371E-2</c:v>
                </c:pt>
                <c:pt idx="2637">
                  <c:v>3.6124985665082897E-2</c:v>
                </c:pt>
                <c:pt idx="2638">
                  <c:v>3.5964351147413198E-2</c:v>
                </c:pt>
                <c:pt idx="2639">
                  <c:v>2.9409216716885667E-2</c:v>
                </c:pt>
                <c:pt idx="2640">
                  <c:v>4.7894909977912924E-2</c:v>
                </c:pt>
                <c:pt idx="2641">
                  <c:v>3.4823182970285409E-2</c:v>
                </c:pt>
                <c:pt idx="2642">
                  <c:v>3.4300707280635806E-2</c:v>
                </c:pt>
                <c:pt idx="2643">
                  <c:v>4.6659234911203433E-2</c:v>
                </c:pt>
                <c:pt idx="2644">
                  <c:v>3.9322294294834068E-2</c:v>
                </c:pt>
                <c:pt idx="2645">
                  <c:v>4.0242802351713201E-2</c:v>
                </c:pt>
                <c:pt idx="2646">
                  <c:v>3.8152869790792521E-2</c:v>
                </c:pt>
                <c:pt idx="2647">
                  <c:v>3.2913293689489503E-2</c:v>
                </c:pt>
                <c:pt idx="2648">
                  <c:v>3.7228513509035152E-2</c:v>
                </c:pt>
                <c:pt idx="2649">
                  <c:v>3.6879692226648414E-2</c:v>
                </c:pt>
                <c:pt idx="2650">
                  <c:v>4.2427688837051572E-2</c:v>
                </c:pt>
                <c:pt idx="2651">
                  <c:v>2.5830715894699215E-2</c:v>
                </c:pt>
                <c:pt idx="2652">
                  <c:v>3.3795446157455396E-2</c:v>
                </c:pt>
                <c:pt idx="2653">
                  <c:v>6.042351946234701E-2</c:v>
                </c:pt>
                <c:pt idx="2654">
                  <c:v>3.5694476217031493E-2</c:v>
                </c:pt>
                <c:pt idx="2655">
                  <c:v>3.0856164172291711E-2</c:v>
                </c:pt>
                <c:pt idx="2656">
                  <c:v>3.198987990617759E-2</c:v>
                </c:pt>
                <c:pt idx="2657">
                  <c:v>3.7598311901092502E-2</c:v>
                </c:pt>
                <c:pt idx="2658">
                  <c:v>3.4300707280635806E-2</c:v>
                </c:pt>
                <c:pt idx="2659">
                  <c:v>4.3215300887823098E-2</c:v>
                </c:pt>
                <c:pt idx="2660">
                  <c:v>3.9967272430658299E-2</c:v>
                </c:pt>
                <c:pt idx="2661">
                  <c:v>3.3811181783676252E-2</c:v>
                </c:pt>
                <c:pt idx="2662">
                  <c:v>4.5648239552974687E-2</c:v>
                </c:pt>
                <c:pt idx="2663">
                  <c:v>3.7441659718752011E-2</c:v>
                </c:pt>
                <c:pt idx="2664">
                  <c:v>3.2167676836252199E-2</c:v>
                </c:pt>
                <c:pt idx="2665">
                  <c:v>4.3695759028196321E-2</c:v>
                </c:pt>
                <c:pt idx="2666">
                  <c:v>4.0177468210458797E-2</c:v>
                </c:pt>
                <c:pt idx="2667">
                  <c:v>4.1840914636850406E-2</c:v>
                </c:pt>
                <c:pt idx="2668">
                  <c:v>4.6166699379682513E-2</c:v>
                </c:pt>
                <c:pt idx="2669">
                  <c:v>3.9219893515110106E-2</c:v>
                </c:pt>
                <c:pt idx="2670">
                  <c:v>4.0242802351713201E-2</c:v>
                </c:pt>
                <c:pt idx="2671">
                  <c:v>3.6180451512336703E-2</c:v>
                </c:pt>
                <c:pt idx="2672">
                  <c:v>3.5199210047722002E-2</c:v>
                </c:pt>
                <c:pt idx="2673">
                  <c:v>3.4355167299509042E-2</c:v>
                </c:pt>
                <c:pt idx="2674">
                  <c:v>3.4685779362916912E-2</c:v>
                </c:pt>
                <c:pt idx="2675">
                  <c:v>4.6175420284271212E-2</c:v>
                </c:pt>
                <c:pt idx="2676">
                  <c:v>2.7587713673710913E-2</c:v>
                </c:pt>
                <c:pt idx="2677">
                  <c:v>3.9967272430658299E-2</c:v>
                </c:pt>
                <c:pt idx="2678">
                  <c:v>5.1529634743928923E-2</c:v>
                </c:pt>
                <c:pt idx="2679">
                  <c:v>4.8229750245809465E-2</c:v>
                </c:pt>
                <c:pt idx="2680">
                  <c:v>3.5183459520340014E-2</c:v>
                </c:pt>
                <c:pt idx="2681">
                  <c:v>3.2531075179577061E-2</c:v>
                </c:pt>
                <c:pt idx="2682">
                  <c:v>4.1284438222646734E-2</c:v>
                </c:pt>
                <c:pt idx="2683">
                  <c:v>5.1921918988227796E-2</c:v>
                </c:pt>
                <c:pt idx="2684">
                  <c:v>2.7828266844153411E-2</c:v>
                </c:pt>
                <c:pt idx="2685">
                  <c:v>2.6736292988061995E-2</c:v>
                </c:pt>
                <c:pt idx="2686">
                  <c:v>3.3726569265127189E-2</c:v>
                </c:pt>
                <c:pt idx="2687">
                  <c:v>2.7340127155184756E-2</c:v>
                </c:pt>
                <c:pt idx="2688">
                  <c:v>4.2378675192594507E-2</c:v>
                </c:pt>
                <c:pt idx="2689">
                  <c:v>3.4951206296682399E-2</c:v>
                </c:pt>
                <c:pt idx="2690">
                  <c:v>4.2252417653799113E-2</c:v>
                </c:pt>
                <c:pt idx="2691">
                  <c:v>4.6777039766311722E-2</c:v>
                </c:pt>
                <c:pt idx="2692">
                  <c:v>3.5767823457717902E-2</c:v>
                </c:pt>
                <c:pt idx="2693">
                  <c:v>3.5857249051332502E-2</c:v>
                </c:pt>
                <c:pt idx="2694">
                  <c:v>4.7552309930324749E-2</c:v>
                </c:pt>
                <c:pt idx="2695">
                  <c:v>4.8038370907306838E-2</c:v>
                </c:pt>
                <c:pt idx="2696">
                  <c:v>3.1135108321905205E-2</c:v>
                </c:pt>
                <c:pt idx="2697">
                  <c:v>2.7820948511362225E-2</c:v>
                </c:pt>
                <c:pt idx="2698">
                  <c:v>3.1325303018093192E-2</c:v>
                </c:pt>
                <c:pt idx="2699">
                  <c:v>3.5435792058706422E-2</c:v>
                </c:pt>
                <c:pt idx="2700">
                  <c:v>3.5503596067428596E-2</c:v>
                </c:pt>
                <c:pt idx="2701">
                  <c:v>3.6083035171032042E-2</c:v>
                </c:pt>
                <c:pt idx="2702">
                  <c:v>3.4892227500677213E-2</c:v>
                </c:pt>
                <c:pt idx="2703">
                  <c:v>4.8743788152933218E-2</c:v>
                </c:pt>
                <c:pt idx="2704">
                  <c:v>4.0074422955513146E-2</c:v>
                </c:pt>
                <c:pt idx="2705">
                  <c:v>2.9366604983806593E-2</c:v>
                </c:pt>
                <c:pt idx="2706">
                  <c:v>5.1529634743928923E-2</c:v>
                </c:pt>
                <c:pt idx="2707">
                  <c:v>2.6265805587172637E-2</c:v>
                </c:pt>
                <c:pt idx="2708">
                  <c:v>3.8152869790792521E-2</c:v>
                </c:pt>
                <c:pt idx="2709">
                  <c:v>2.8601940721273554E-2</c:v>
                </c:pt>
                <c:pt idx="2710">
                  <c:v>3.3488318324089189E-2</c:v>
                </c:pt>
                <c:pt idx="2711">
                  <c:v>2.9044868424534867E-2</c:v>
                </c:pt>
                <c:pt idx="2712">
                  <c:v>3.0704770237207399E-2</c:v>
                </c:pt>
                <c:pt idx="2713">
                  <c:v>3.006011620163921E-2</c:v>
                </c:pt>
                <c:pt idx="2714">
                  <c:v>3.8713578134775231E-2</c:v>
                </c:pt>
                <c:pt idx="2715">
                  <c:v>4.0775358676910345E-2</c:v>
                </c:pt>
                <c:pt idx="2716">
                  <c:v>3.5825096070766414E-2</c:v>
                </c:pt>
                <c:pt idx="2717">
                  <c:v>3.9664395153522512E-2</c:v>
                </c:pt>
                <c:pt idx="2718">
                  <c:v>4.1952755302190795E-2</c:v>
                </c:pt>
                <c:pt idx="2719">
                  <c:v>3.3515445888042401E-2</c:v>
                </c:pt>
                <c:pt idx="2720">
                  <c:v>4.2459197342395824E-2</c:v>
                </c:pt>
                <c:pt idx="2721">
                  <c:v>4.6961084008216913E-2</c:v>
                </c:pt>
                <c:pt idx="2722">
                  <c:v>2.8083752840757405E-2</c:v>
                </c:pt>
                <c:pt idx="2723">
                  <c:v>3.6889407783746837E-2</c:v>
                </c:pt>
                <c:pt idx="2724">
                  <c:v>4.3838169425725916E-2</c:v>
                </c:pt>
                <c:pt idx="2725">
                  <c:v>3.6618109792471001E-2</c:v>
                </c:pt>
                <c:pt idx="2726">
                  <c:v>4.6265292912721592E-2</c:v>
                </c:pt>
                <c:pt idx="2727">
                  <c:v>4.2501222342252711E-2</c:v>
                </c:pt>
                <c:pt idx="2728">
                  <c:v>3.4892227500677213E-2</c:v>
                </c:pt>
                <c:pt idx="2729">
                  <c:v>3.9864324033260311E-2</c:v>
                </c:pt>
                <c:pt idx="2730">
                  <c:v>3.6455649882555098E-2</c:v>
                </c:pt>
                <c:pt idx="2731">
                  <c:v>4.4963397085666865E-2</c:v>
                </c:pt>
                <c:pt idx="2732">
                  <c:v>3.8492631167173406E-2</c:v>
                </c:pt>
                <c:pt idx="2733">
                  <c:v>3.8609363138675808E-2</c:v>
                </c:pt>
                <c:pt idx="2734">
                  <c:v>3.5487230867147411E-2</c:v>
                </c:pt>
                <c:pt idx="2735">
                  <c:v>3.5906825214624412E-2</c:v>
                </c:pt>
                <c:pt idx="2736">
                  <c:v>5.3951866924762705E-2</c:v>
                </c:pt>
                <c:pt idx="2737">
                  <c:v>4.2934946715831812E-2</c:v>
                </c:pt>
                <c:pt idx="2738">
                  <c:v>3.1960483640432365E-2</c:v>
                </c:pt>
                <c:pt idx="2739">
                  <c:v>5.3043726831674597E-2</c:v>
                </c:pt>
                <c:pt idx="2740">
                  <c:v>4.417248070240036E-2</c:v>
                </c:pt>
                <c:pt idx="2741">
                  <c:v>4.9081500619649922E-2</c:v>
                </c:pt>
                <c:pt idx="2742">
                  <c:v>2.8383055701851807E-2</c:v>
                </c:pt>
                <c:pt idx="2743">
                  <c:v>2.8197156265377998E-2</c:v>
                </c:pt>
                <c:pt idx="2744">
                  <c:v>3.4050200134515811E-2</c:v>
                </c:pt>
                <c:pt idx="2745">
                  <c:v>4.6175420284271212E-2</c:v>
                </c:pt>
                <c:pt idx="2746">
                  <c:v>4.7336898744106508E-2</c:v>
                </c:pt>
                <c:pt idx="2747">
                  <c:v>5.3951866924762705E-2</c:v>
                </c:pt>
                <c:pt idx="2748">
                  <c:v>4.1338205337524407E-2</c:v>
                </c:pt>
                <c:pt idx="2749">
                  <c:v>3.0349466949701278E-2</c:v>
                </c:pt>
                <c:pt idx="2750">
                  <c:v>2.7137337252497801E-2</c:v>
                </c:pt>
                <c:pt idx="2751">
                  <c:v>3.4282084554433788E-2</c:v>
                </c:pt>
                <c:pt idx="2752">
                  <c:v>4.9852691590786272E-2</c:v>
                </c:pt>
                <c:pt idx="2753">
                  <c:v>3.5715173929929823E-2</c:v>
                </c:pt>
                <c:pt idx="2754">
                  <c:v>3.8206804543733604E-2</c:v>
                </c:pt>
                <c:pt idx="2755">
                  <c:v>4.1609041392803206E-2</c:v>
                </c:pt>
                <c:pt idx="2756">
                  <c:v>5.1529634743928923E-2</c:v>
                </c:pt>
                <c:pt idx="2757">
                  <c:v>3.593876585364341E-2</c:v>
                </c:pt>
                <c:pt idx="2758">
                  <c:v>4.1189838200807467E-2</c:v>
                </c:pt>
                <c:pt idx="2759">
                  <c:v>3.5108499228954315E-2</c:v>
                </c:pt>
                <c:pt idx="2760">
                  <c:v>3.5795398056507152E-2</c:v>
                </c:pt>
                <c:pt idx="2761">
                  <c:v>3.7342004477977885E-2</c:v>
                </c:pt>
                <c:pt idx="2762">
                  <c:v>3.4008879214525216E-2</c:v>
                </c:pt>
                <c:pt idx="2763">
                  <c:v>2.8753058984875752E-2</c:v>
                </c:pt>
                <c:pt idx="2764">
                  <c:v>3.0856164172291711E-2</c:v>
                </c:pt>
                <c:pt idx="2765">
                  <c:v>4.2212646454572733E-2</c:v>
                </c:pt>
                <c:pt idx="2766">
                  <c:v>4.1763935238122933E-2</c:v>
                </c:pt>
                <c:pt idx="2767">
                  <c:v>3.8483712822198993E-2</c:v>
                </c:pt>
                <c:pt idx="2768">
                  <c:v>3.8801014423370556E-2</c:v>
                </c:pt>
                <c:pt idx="2769">
                  <c:v>4.5060224831104521E-2</c:v>
                </c:pt>
                <c:pt idx="2770">
                  <c:v>3.5286393016576885E-2</c:v>
                </c:pt>
                <c:pt idx="2771">
                  <c:v>3.5767823457717902E-2</c:v>
                </c:pt>
                <c:pt idx="2772">
                  <c:v>3.3152457326650599E-2</c:v>
                </c:pt>
                <c:pt idx="2773">
                  <c:v>3.9756476879119901E-2</c:v>
                </c:pt>
                <c:pt idx="2774">
                  <c:v>4.480642452836061E-2</c:v>
                </c:pt>
                <c:pt idx="2775">
                  <c:v>3.4167613834142713E-2</c:v>
                </c:pt>
                <c:pt idx="2776">
                  <c:v>3.4321036189794499E-2</c:v>
                </c:pt>
                <c:pt idx="2777">
                  <c:v>3.2143831253051806E-2</c:v>
                </c:pt>
                <c:pt idx="2778">
                  <c:v>3.1839653849601711E-2</c:v>
                </c:pt>
                <c:pt idx="2779">
                  <c:v>3.3641051501035704E-2</c:v>
                </c:pt>
                <c:pt idx="2780">
                  <c:v>4.9796666949987765E-2</c:v>
                </c:pt>
                <c:pt idx="2781">
                  <c:v>3.4183505922555951E-2</c:v>
                </c:pt>
                <c:pt idx="2782">
                  <c:v>3.3176206052303293E-2</c:v>
                </c:pt>
                <c:pt idx="2783">
                  <c:v>3.4355167299509042E-2</c:v>
                </c:pt>
                <c:pt idx="2784">
                  <c:v>3.5833526402712E-2</c:v>
                </c:pt>
                <c:pt idx="2785">
                  <c:v>2.8736105188727452E-2</c:v>
                </c:pt>
                <c:pt idx="2786">
                  <c:v>3.4075733274221483E-2</c:v>
                </c:pt>
                <c:pt idx="2787">
                  <c:v>4.2427688837051572E-2</c:v>
                </c:pt>
                <c:pt idx="2788">
                  <c:v>3.7788476794958101E-2</c:v>
                </c:pt>
                <c:pt idx="2789">
                  <c:v>2.9963400214910511E-2</c:v>
                </c:pt>
                <c:pt idx="2790">
                  <c:v>3.1092433258891088E-2</c:v>
                </c:pt>
                <c:pt idx="2791">
                  <c:v>3.5487230867147411E-2</c:v>
                </c:pt>
                <c:pt idx="2792">
                  <c:v>3.6672122776508428E-2</c:v>
                </c:pt>
                <c:pt idx="2793">
                  <c:v>3.1325303018093192E-2</c:v>
                </c:pt>
                <c:pt idx="2794">
                  <c:v>4.0847651660442422E-2</c:v>
                </c:pt>
                <c:pt idx="2795">
                  <c:v>5.139116942882542E-2</c:v>
                </c:pt>
                <c:pt idx="2796">
                  <c:v>4.4646773487329497E-2</c:v>
                </c:pt>
                <c:pt idx="2797">
                  <c:v>3.1932011246681213E-2</c:v>
                </c:pt>
                <c:pt idx="2798">
                  <c:v>2.9828427359461798E-2</c:v>
                </c:pt>
                <c:pt idx="2799">
                  <c:v>3.7263259291648913E-2</c:v>
                </c:pt>
                <c:pt idx="2800">
                  <c:v>3.5183459520340014E-2</c:v>
                </c:pt>
                <c:pt idx="2801">
                  <c:v>3.361964970827104E-2</c:v>
                </c:pt>
                <c:pt idx="2802">
                  <c:v>5.9861324727535498E-2</c:v>
                </c:pt>
                <c:pt idx="2803">
                  <c:v>3.8092534989118604E-2</c:v>
                </c:pt>
                <c:pt idx="2804">
                  <c:v>3.2400164753198603E-2</c:v>
                </c:pt>
                <c:pt idx="2805">
                  <c:v>4.1760113090276711E-2</c:v>
                </c:pt>
                <c:pt idx="2806">
                  <c:v>3.4013628959655817E-2</c:v>
                </c:pt>
                <c:pt idx="2807">
                  <c:v>3.7953164428472623E-2</c:v>
                </c:pt>
                <c:pt idx="2808">
                  <c:v>3.2556705176830292E-2</c:v>
                </c:pt>
                <c:pt idx="2809">
                  <c:v>4.13462817668915E-2</c:v>
                </c:pt>
                <c:pt idx="2810">
                  <c:v>3.5910427570343011E-2</c:v>
                </c:pt>
                <c:pt idx="2811">
                  <c:v>3.3437035977840451E-2</c:v>
                </c:pt>
                <c:pt idx="2812">
                  <c:v>6.042351946234701E-2</c:v>
                </c:pt>
                <c:pt idx="2813">
                  <c:v>2.900378406047821E-2</c:v>
                </c:pt>
                <c:pt idx="2814">
                  <c:v>3.1901571899652502E-2</c:v>
                </c:pt>
                <c:pt idx="2815">
                  <c:v>3.7153102457523568E-2</c:v>
                </c:pt>
                <c:pt idx="2816">
                  <c:v>3.2823644578457017E-2</c:v>
                </c:pt>
                <c:pt idx="2817">
                  <c:v>2.5985769927501751E-2</c:v>
                </c:pt>
                <c:pt idx="2818">
                  <c:v>3.5666506737470599E-2</c:v>
                </c:pt>
                <c:pt idx="2819">
                  <c:v>3.5125035792589201E-2</c:v>
                </c:pt>
                <c:pt idx="2820">
                  <c:v>3.1579863280057997E-2</c:v>
                </c:pt>
                <c:pt idx="2821">
                  <c:v>3.2250713557005005E-2</c:v>
                </c:pt>
                <c:pt idx="2822">
                  <c:v>4.6029005199670688E-2</c:v>
                </c:pt>
                <c:pt idx="2823">
                  <c:v>3.4666452556848484E-2</c:v>
                </c:pt>
                <c:pt idx="2824">
                  <c:v>3.1597223132848705E-2</c:v>
                </c:pt>
                <c:pt idx="2825">
                  <c:v>5.0964348018169375E-2</c:v>
                </c:pt>
                <c:pt idx="2826">
                  <c:v>3.9694610983133399E-2</c:v>
                </c:pt>
                <c:pt idx="2827">
                  <c:v>4.2934946715831812E-2</c:v>
                </c:pt>
                <c:pt idx="2828">
                  <c:v>2.7509339153766611E-2</c:v>
                </c:pt>
                <c:pt idx="2829">
                  <c:v>3.0134508386254352E-2</c:v>
                </c:pt>
                <c:pt idx="2830">
                  <c:v>3.593677654862408E-2</c:v>
                </c:pt>
                <c:pt idx="2831">
                  <c:v>3.3557265996932997E-2</c:v>
                </c:pt>
                <c:pt idx="2832">
                  <c:v>4.0133196860551813E-2</c:v>
                </c:pt>
                <c:pt idx="2833">
                  <c:v>5.0195772200822802E-2</c:v>
                </c:pt>
                <c:pt idx="2834">
                  <c:v>3.0704770237207399E-2</c:v>
                </c:pt>
                <c:pt idx="2835">
                  <c:v>3.8571264594793396E-2</c:v>
                </c:pt>
                <c:pt idx="2836">
                  <c:v>2.9717279598116899E-2</c:v>
                </c:pt>
                <c:pt idx="2837">
                  <c:v>4.1952755302190795E-2</c:v>
                </c:pt>
                <c:pt idx="2838">
                  <c:v>4.9852691590786272E-2</c:v>
                </c:pt>
                <c:pt idx="2839">
                  <c:v>3.8461290299892405E-2</c:v>
                </c:pt>
                <c:pt idx="2840">
                  <c:v>5.3951866924762705E-2</c:v>
                </c:pt>
                <c:pt idx="2841">
                  <c:v>4.8252731561660801E-2</c:v>
                </c:pt>
                <c:pt idx="2842">
                  <c:v>3.7097297608852525E-2</c:v>
                </c:pt>
                <c:pt idx="2843">
                  <c:v>3.8005765527486884E-2</c:v>
                </c:pt>
                <c:pt idx="2844">
                  <c:v>4.6560838818550096E-2</c:v>
                </c:pt>
                <c:pt idx="2845">
                  <c:v>4.1760113090276711E-2</c:v>
                </c:pt>
                <c:pt idx="2846">
                  <c:v>3.6682911217212802E-2</c:v>
                </c:pt>
                <c:pt idx="2847">
                  <c:v>3.302393853664401E-2</c:v>
                </c:pt>
                <c:pt idx="2848">
                  <c:v>4.0208239108324106E-2</c:v>
                </c:pt>
                <c:pt idx="2849">
                  <c:v>3.5833526402712E-2</c:v>
                </c:pt>
                <c:pt idx="2850">
                  <c:v>3.5382855683565209E-2</c:v>
                </c:pt>
                <c:pt idx="2851">
                  <c:v>3.0840851366519952E-2</c:v>
                </c:pt>
                <c:pt idx="2852">
                  <c:v>4.6175420284271212E-2</c:v>
                </c:pt>
                <c:pt idx="2853">
                  <c:v>4.9002680927515349E-2</c:v>
                </c:pt>
                <c:pt idx="2854">
                  <c:v>5.2568621933460541E-2</c:v>
                </c:pt>
                <c:pt idx="2855">
                  <c:v>4.530834034085271E-2</c:v>
                </c:pt>
                <c:pt idx="2856">
                  <c:v>3.4300707280635806E-2</c:v>
                </c:pt>
                <c:pt idx="2857">
                  <c:v>2.6993775740265864E-2</c:v>
                </c:pt>
                <c:pt idx="2858">
                  <c:v>4.1901294142007814E-2</c:v>
                </c:pt>
                <c:pt idx="2859">
                  <c:v>4.3695759028196321E-2</c:v>
                </c:pt>
                <c:pt idx="2860">
                  <c:v>3.8754437118768713E-2</c:v>
                </c:pt>
                <c:pt idx="2861">
                  <c:v>2.8383055701851807E-2</c:v>
                </c:pt>
                <c:pt idx="2862">
                  <c:v>4.0749937295913724E-2</c:v>
                </c:pt>
                <c:pt idx="2863">
                  <c:v>3.4318890422582606E-2</c:v>
                </c:pt>
                <c:pt idx="2864">
                  <c:v>4.3695759028196321E-2</c:v>
                </c:pt>
                <c:pt idx="2865">
                  <c:v>3.2899200916290408E-2</c:v>
                </c:pt>
                <c:pt idx="2866">
                  <c:v>3.6277640610933456E-2</c:v>
                </c:pt>
                <c:pt idx="2867">
                  <c:v>3.5201665014028688E-2</c:v>
                </c:pt>
                <c:pt idx="2868">
                  <c:v>3.2054707407951487E-2</c:v>
                </c:pt>
                <c:pt idx="2869">
                  <c:v>3.0840851366519952E-2</c:v>
                </c:pt>
                <c:pt idx="2870">
                  <c:v>3.1032260507345293E-2</c:v>
                </c:pt>
                <c:pt idx="2871">
                  <c:v>2.9993373900651956E-2</c:v>
                </c:pt>
                <c:pt idx="2872">
                  <c:v>3.7429194897413295E-2</c:v>
                </c:pt>
                <c:pt idx="2873">
                  <c:v>3.8864739239215809E-2</c:v>
                </c:pt>
                <c:pt idx="2874">
                  <c:v>4.6782623976469123E-2</c:v>
                </c:pt>
                <c:pt idx="2875">
                  <c:v>3.3723484724760007E-2</c:v>
                </c:pt>
                <c:pt idx="2876">
                  <c:v>4.2450986802578139E-2</c:v>
                </c:pt>
                <c:pt idx="2877">
                  <c:v>3.8238383829593797E-2</c:v>
                </c:pt>
                <c:pt idx="2878">
                  <c:v>3.1839653849601711E-2</c:v>
                </c:pt>
                <c:pt idx="2879">
                  <c:v>3.4897491335868794E-2</c:v>
                </c:pt>
                <c:pt idx="2880">
                  <c:v>5.5778648704290397E-2</c:v>
                </c:pt>
                <c:pt idx="2881">
                  <c:v>3.2262593507766751E-2</c:v>
                </c:pt>
                <c:pt idx="2882">
                  <c:v>3.231429681181909E-2</c:v>
                </c:pt>
                <c:pt idx="2883">
                  <c:v>3.8228288292884785E-2</c:v>
                </c:pt>
                <c:pt idx="2884">
                  <c:v>3.7342004477977885E-2</c:v>
                </c:pt>
                <c:pt idx="2885">
                  <c:v>2.9867274686694215E-2</c:v>
                </c:pt>
                <c:pt idx="2886">
                  <c:v>3.2961819320917192E-2</c:v>
                </c:pt>
                <c:pt idx="2887">
                  <c:v>4.1038878262043006E-2</c:v>
                </c:pt>
                <c:pt idx="2888">
                  <c:v>3.835380822420123E-2</c:v>
                </c:pt>
                <c:pt idx="2889">
                  <c:v>3.5964351147413198E-2</c:v>
                </c:pt>
                <c:pt idx="2890">
                  <c:v>5.1921918988227796E-2</c:v>
                </c:pt>
                <c:pt idx="2891">
                  <c:v>3.2689232379198206E-2</c:v>
                </c:pt>
                <c:pt idx="2892">
                  <c:v>3.4013628959655817E-2</c:v>
                </c:pt>
                <c:pt idx="2893">
                  <c:v>2.9462661594152388E-2</c:v>
                </c:pt>
                <c:pt idx="2894">
                  <c:v>3.2097656279802302E-2</c:v>
                </c:pt>
                <c:pt idx="2895">
                  <c:v>3.1839653849601711E-2</c:v>
                </c:pt>
                <c:pt idx="2896">
                  <c:v>3.8238383829593797E-2</c:v>
                </c:pt>
                <c:pt idx="2897">
                  <c:v>3.6622855812311214E-2</c:v>
                </c:pt>
                <c:pt idx="2898">
                  <c:v>4.4051695615053232E-2</c:v>
                </c:pt>
                <c:pt idx="2899">
                  <c:v>2.9390892013907405E-2</c:v>
                </c:pt>
                <c:pt idx="2900">
                  <c:v>3.3723484724760007E-2</c:v>
                </c:pt>
                <c:pt idx="2901">
                  <c:v>3.4897491335868794E-2</c:v>
                </c:pt>
                <c:pt idx="2902">
                  <c:v>3.1675819307565828E-2</c:v>
                </c:pt>
                <c:pt idx="2903">
                  <c:v>2.9229370877146783E-2</c:v>
                </c:pt>
                <c:pt idx="2904">
                  <c:v>4.2362254112959061E-2</c:v>
                </c:pt>
                <c:pt idx="2905">
                  <c:v>4.0339186787605306E-2</c:v>
                </c:pt>
                <c:pt idx="2906">
                  <c:v>2.5830715894699215E-2</c:v>
                </c:pt>
                <c:pt idx="2907">
                  <c:v>3.2854370772838606E-2</c:v>
                </c:pt>
                <c:pt idx="2908">
                  <c:v>3.6672122776508428E-2</c:v>
                </c:pt>
                <c:pt idx="2909">
                  <c:v>4.1820969432592406E-2</c:v>
                </c:pt>
                <c:pt idx="2910">
                  <c:v>4.6330105513334309E-2</c:v>
                </c:pt>
                <c:pt idx="2911">
                  <c:v>3.2823644578457017E-2</c:v>
                </c:pt>
                <c:pt idx="2912">
                  <c:v>3.7233572453260567E-2</c:v>
                </c:pt>
                <c:pt idx="2913">
                  <c:v>3.4703623503446614E-2</c:v>
                </c:pt>
                <c:pt idx="2914">
                  <c:v>3.238210082054141E-2</c:v>
                </c:pt>
                <c:pt idx="2915">
                  <c:v>2.8753058984875752E-2</c:v>
                </c:pt>
                <c:pt idx="2916">
                  <c:v>4.6953558921814006E-2</c:v>
                </c:pt>
                <c:pt idx="2917">
                  <c:v>3.5140447318553952E-2</c:v>
                </c:pt>
                <c:pt idx="2918">
                  <c:v>4.1173908859491432E-2</c:v>
                </c:pt>
                <c:pt idx="2919">
                  <c:v>3.8314592093229315E-2</c:v>
                </c:pt>
                <c:pt idx="2920">
                  <c:v>3.1325303018093192E-2</c:v>
                </c:pt>
                <c:pt idx="2921">
                  <c:v>2.9409216716885667E-2</c:v>
                </c:pt>
                <c:pt idx="2922">
                  <c:v>3.006011620163921E-2</c:v>
                </c:pt>
                <c:pt idx="2923">
                  <c:v>2.8949391096830403E-2</c:v>
                </c:pt>
                <c:pt idx="2924">
                  <c:v>3.3152457326650599E-2</c:v>
                </c:pt>
                <c:pt idx="2925">
                  <c:v>3.921876475214961E-2</c:v>
                </c:pt>
                <c:pt idx="2926">
                  <c:v>3.65825667977333E-2</c:v>
                </c:pt>
                <c:pt idx="2927">
                  <c:v>3.9694610983133399E-2</c:v>
                </c:pt>
                <c:pt idx="2928">
                  <c:v>4.6274762600660123E-2</c:v>
                </c:pt>
                <c:pt idx="2929">
                  <c:v>4.7693341970443844E-2</c:v>
                </c:pt>
                <c:pt idx="2930">
                  <c:v>4.1300732642412234E-2</c:v>
                </c:pt>
                <c:pt idx="2931">
                  <c:v>5.0195772200822802E-2</c:v>
                </c:pt>
                <c:pt idx="2932">
                  <c:v>3.6475714296102552E-2</c:v>
                </c:pt>
                <c:pt idx="2933">
                  <c:v>4.7051317989826411E-2</c:v>
                </c:pt>
                <c:pt idx="2934">
                  <c:v>2.8201824054122006E-2</c:v>
                </c:pt>
                <c:pt idx="2935">
                  <c:v>3.1069444492459367E-2</c:v>
                </c:pt>
                <c:pt idx="2936">
                  <c:v>4.5064941048622124E-2</c:v>
                </c:pt>
                <c:pt idx="2937">
                  <c:v>3.6491513252258342E-2</c:v>
                </c:pt>
                <c:pt idx="2938">
                  <c:v>3.8653906434774503E-2</c:v>
                </c:pt>
                <c:pt idx="2939">
                  <c:v>4.9796666949987765E-2</c:v>
                </c:pt>
                <c:pt idx="2940">
                  <c:v>4.1326828300952856E-2</c:v>
                </c:pt>
                <c:pt idx="2941">
                  <c:v>3.1079689040780099E-2</c:v>
                </c:pt>
                <c:pt idx="2942">
                  <c:v>5.3043726831674597E-2</c:v>
                </c:pt>
                <c:pt idx="2943">
                  <c:v>4.4253002852201642E-2</c:v>
                </c:pt>
                <c:pt idx="2944">
                  <c:v>3.1149659305810897E-2</c:v>
                </c:pt>
                <c:pt idx="2945">
                  <c:v>4.0700521320104745E-2</c:v>
                </c:pt>
                <c:pt idx="2946">
                  <c:v>3.7654642015695697E-2</c:v>
                </c:pt>
                <c:pt idx="2947">
                  <c:v>4.2500767856836576E-2</c:v>
                </c:pt>
                <c:pt idx="2948">
                  <c:v>4.4747065752744723E-2</c:v>
                </c:pt>
                <c:pt idx="2949">
                  <c:v>3.2287664711475497E-2</c:v>
                </c:pt>
                <c:pt idx="2950">
                  <c:v>6.3089236617088304E-2</c:v>
                </c:pt>
                <c:pt idx="2951">
                  <c:v>3.5715173929929823E-2</c:v>
                </c:pt>
                <c:pt idx="2952">
                  <c:v>3.6878742277622313E-2</c:v>
                </c:pt>
                <c:pt idx="2953">
                  <c:v>5.2249100059270796E-2</c:v>
                </c:pt>
                <c:pt idx="2954">
                  <c:v>4.9852691590786272E-2</c:v>
                </c:pt>
                <c:pt idx="2955">
                  <c:v>3.9119802415371045E-2</c:v>
                </c:pt>
                <c:pt idx="2956">
                  <c:v>3.01454830914736E-2</c:v>
                </c:pt>
                <c:pt idx="2957">
                  <c:v>3.6421447992324878E-2</c:v>
                </c:pt>
                <c:pt idx="2958">
                  <c:v>3.1597819179296556E-2</c:v>
                </c:pt>
                <c:pt idx="2959">
                  <c:v>3.1361721456050901E-2</c:v>
                </c:pt>
                <c:pt idx="2960">
                  <c:v>3.331370279192921E-2</c:v>
                </c:pt>
                <c:pt idx="2961">
                  <c:v>2.90736090391874E-2</c:v>
                </c:pt>
                <c:pt idx="2962">
                  <c:v>3.2563969492912299E-2</c:v>
                </c:pt>
                <c:pt idx="2963">
                  <c:v>3.9697803556919237E-2</c:v>
                </c:pt>
                <c:pt idx="2964">
                  <c:v>3.304071724414822E-2</c:v>
                </c:pt>
                <c:pt idx="2965">
                  <c:v>3.6440685391426093E-2</c:v>
                </c:pt>
                <c:pt idx="2966">
                  <c:v>3.3472571521997403E-2</c:v>
                </c:pt>
                <c:pt idx="2967">
                  <c:v>3.1149659305810897E-2</c:v>
                </c:pt>
                <c:pt idx="2968">
                  <c:v>3.6816459149122217E-2</c:v>
                </c:pt>
                <c:pt idx="2969">
                  <c:v>3.501874580979359E-2</c:v>
                </c:pt>
                <c:pt idx="2970">
                  <c:v>4.1840914636850406E-2</c:v>
                </c:pt>
                <c:pt idx="2971">
                  <c:v>3.9864324033260311E-2</c:v>
                </c:pt>
                <c:pt idx="2972">
                  <c:v>3.1215734779834851E-2</c:v>
                </c:pt>
                <c:pt idx="2973">
                  <c:v>3.181636705994622E-2</c:v>
                </c:pt>
                <c:pt idx="2974">
                  <c:v>3.6786478012800196E-2</c:v>
                </c:pt>
                <c:pt idx="2975">
                  <c:v>2.8197156265377998E-2</c:v>
                </c:pt>
                <c:pt idx="2976">
                  <c:v>2.8597138822078712E-2</c:v>
                </c:pt>
                <c:pt idx="2977">
                  <c:v>3.6693427711725325E-2</c:v>
                </c:pt>
                <c:pt idx="2978">
                  <c:v>2.8201824054122006E-2</c:v>
                </c:pt>
                <c:pt idx="2979">
                  <c:v>4.3500378727912875E-2</c:v>
                </c:pt>
                <c:pt idx="2980">
                  <c:v>5.0964348018169375E-2</c:v>
                </c:pt>
                <c:pt idx="2981">
                  <c:v>3.38377133011818E-2</c:v>
                </c:pt>
                <c:pt idx="2982">
                  <c:v>3.8072932511568215E-2</c:v>
                </c:pt>
                <c:pt idx="2983">
                  <c:v>3.9756476879119901E-2</c:v>
                </c:pt>
                <c:pt idx="2984">
                  <c:v>3.6866981536150006E-2</c:v>
                </c:pt>
                <c:pt idx="2985">
                  <c:v>6.3089236617088304E-2</c:v>
                </c:pt>
                <c:pt idx="2986">
                  <c:v>4.1425205767154465E-2</c:v>
                </c:pt>
                <c:pt idx="2987">
                  <c:v>3.8508377969265012E-2</c:v>
                </c:pt>
                <c:pt idx="2988">
                  <c:v>5.6906431913376097E-2</c:v>
                </c:pt>
                <c:pt idx="2989">
                  <c:v>2.9033552855253282E-2</c:v>
                </c:pt>
                <c:pt idx="2990">
                  <c:v>3.8238383829593797E-2</c:v>
                </c:pt>
                <c:pt idx="2991">
                  <c:v>4.9420695751905649E-2</c:v>
                </c:pt>
                <c:pt idx="2992">
                  <c:v>3.9637152105569923E-2</c:v>
                </c:pt>
                <c:pt idx="2993">
                  <c:v>3.0003884807229063E-2</c:v>
                </c:pt>
                <c:pt idx="2994">
                  <c:v>3.1767588108778014E-2</c:v>
                </c:pt>
                <c:pt idx="2995">
                  <c:v>4.5377653092145934E-2</c:v>
                </c:pt>
                <c:pt idx="2996">
                  <c:v>4.217199981212643E-2</c:v>
                </c:pt>
                <c:pt idx="2997">
                  <c:v>3.6124985665082897E-2</c:v>
                </c:pt>
                <c:pt idx="2998">
                  <c:v>3.9466425776481594E-2</c:v>
                </c:pt>
                <c:pt idx="2999">
                  <c:v>3.4205172210931806E-2</c:v>
                </c:pt>
                <c:pt idx="3000">
                  <c:v>4.7093629837036612E-2</c:v>
                </c:pt>
                <c:pt idx="3001">
                  <c:v>3.5668846219778116E-2</c:v>
                </c:pt>
                <c:pt idx="3002">
                  <c:v>3.4126363694667809E-2</c:v>
                </c:pt>
                <c:pt idx="3003">
                  <c:v>2.8808308765292206E-2</c:v>
                </c:pt>
                <c:pt idx="3004">
                  <c:v>3.6054432392120396E-2</c:v>
                </c:pt>
                <c:pt idx="3005">
                  <c:v>3.2563969492912299E-2</c:v>
                </c:pt>
                <c:pt idx="3006">
                  <c:v>4.0140841156244306E-2</c:v>
                </c:pt>
                <c:pt idx="3007">
                  <c:v>5.139116942882542E-2</c:v>
                </c:pt>
                <c:pt idx="3008">
                  <c:v>4.1300732642412234E-2</c:v>
                </c:pt>
                <c:pt idx="3009">
                  <c:v>4.8252731561660801E-2</c:v>
                </c:pt>
                <c:pt idx="3010">
                  <c:v>3.7441659718752011E-2</c:v>
                </c:pt>
                <c:pt idx="3011">
                  <c:v>3.7147790193557718E-2</c:v>
                </c:pt>
                <c:pt idx="3012">
                  <c:v>3.6930240690708216E-2</c:v>
                </c:pt>
                <c:pt idx="3013">
                  <c:v>3.8194783031940467E-2</c:v>
                </c:pt>
                <c:pt idx="3014">
                  <c:v>2.7917644008994182E-2</c:v>
                </c:pt>
                <c:pt idx="3015">
                  <c:v>4.2450986802578139E-2</c:v>
                </c:pt>
                <c:pt idx="3016">
                  <c:v>3.4011162817478256E-2</c:v>
                </c:pt>
                <c:pt idx="3017">
                  <c:v>4.3678428977727897E-2</c:v>
                </c:pt>
                <c:pt idx="3018">
                  <c:v>3.5556804388761513E-2</c:v>
                </c:pt>
                <c:pt idx="3019">
                  <c:v>4.8743788152933218E-2</c:v>
                </c:pt>
                <c:pt idx="3020">
                  <c:v>3.7294205278158216E-2</c:v>
                </c:pt>
                <c:pt idx="3021">
                  <c:v>3.2898932695388801E-2</c:v>
                </c:pt>
                <c:pt idx="3022">
                  <c:v>3.9853647351265092E-2</c:v>
                </c:pt>
                <c:pt idx="3023">
                  <c:v>2.7757186442613612E-2</c:v>
                </c:pt>
                <c:pt idx="3024">
                  <c:v>4.5377653092145934E-2</c:v>
                </c:pt>
                <c:pt idx="3025">
                  <c:v>4.9852691590786272E-2</c:v>
                </c:pt>
                <c:pt idx="3026">
                  <c:v>2.8378481045365247E-2</c:v>
                </c:pt>
                <c:pt idx="3027">
                  <c:v>4.1882246732711813E-2</c:v>
                </c:pt>
                <c:pt idx="3028">
                  <c:v>5.0195772200822802E-2</c:v>
                </c:pt>
                <c:pt idx="3029">
                  <c:v>3.2796967774629732E-2</c:v>
                </c:pt>
                <c:pt idx="3030">
                  <c:v>3.2796967774629732E-2</c:v>
                </c:pt>
                <c:pt idx="3031">
                  <c:v>3.7147790193557718E-2</c:v>
                </c:pt>
                <c:pt idx="3032">
                  <c:v>4.5064941048622124E-2</c:v>
                </c:pt>
                <c:pt idx="3033">
                  <c:v>3.5351000726223131E-2</c:v>
                </c:pt>
                <c:pt idx="3034">
                  <c:v>4.0829382836818723E-2</c:v>
                </c:pt>
                <c:pt idx="3035">
                  <c:v>2.8927756473422002E-2</c:v>
                </c:pt>
                <c:pt idx="3036">
                  <c:v>3.4877501428127441E-2</c:v>
                </c:pt>
                <c:pt idx="3037">
                  <c:v>4.1300732642412234E-2</c:v>
                </c:pt>
                <c:pt idx="3038">
                  <c:v>4.3615028262138415E-2</c:v>
                </c:pt>
                <c:pt idx="3039">
                  <c:v>4.8418302088975886E-2</c:v>
                </c:pt>
                <c:pt idx="3040">
                  <c:v>3.9716821163892704E-2</c:v>
                </c:pt>
                <c:pt idx="3041">
                  <c:v>3.9632488042116221E-2</c:v>
                </c:pt>
                <c:pt idx="3042">
                  <c:v>5.2568621933460541E-2</c:v>
                </c:pt>
                <c:pt idx="3043">
                  <c:v>6.3089236617088304E-2</c:v>
                </c:pt>
                <c:pt idx="3044">
                  <c:v>3.3063109964132302E-2</c:v>
                </c:pt>
                <c:pt idx="3045">
                  <c:v>5.3951866924762705E-2</c:v>
                </c:pt>
                <c:pt idx="3046">
                  <c:v>3.7147790193557718E-2</c:v>
                </c:pt>
                <c:pt idx="3047">
                  <c:v>3.9864324033260311E-2</c:v>
                </c:pt>
                <c:pt idx="3048">
                  <c:v>4.3612465262413011E-2</c:v>
                </c:pt>
                <c:pt idx="3049">
                  <c:v>3.65825667977333E-2</c:v>
                </c:pt>
                <c:pt idx="3050">
                  <c:v>3.7342004477977885E-2</c:v>
                </c:pt>
                <c:pt idx="3051">
                  <c:v>3.3852517604827999E-2</c:v>
                </c:pt>
                <c:pt idx="3052">
                  <c:v>3.9242621511220911E-2</c:v>
                </c:pt>
                <c:pt idx="3053">
                  <c:v>3.231429681181909E-2</c:v>
                </c:pt>
                <c:pt idx="3054">
                  <c:v>3.7263259291648913E-2</c:v>
                </c:pt>
                <c:pt idx="3055">
                  <c:v>3.6636292934417752E-2</c:v>
                </c:pt>
                <c:pt idx="3056">
                  <c:v>3.9363428950309712E-2</c:v>
                </c:pt>
                <c:pt idx="3057">
                  <c:v>3.1839653849601711E-2</c:v>
                </c:pt>
                <c:pt idx="3058">
                  <c:v>3.0856164172291711E-2</c:v>
                </c:pt>
                <c:pt idx="3059">
                  <c:v>3.5030834376811995E-2</c:v>
                </c:pt>
                <c:pt idx="3060">
                  <c:v>2.8450146317481998E-2</c:v>
                </c:pt>
                <c:pt idx="3061">
                  <c:v>4.0242802351713201E-2</c:v>
                </c:pt>
                <c:pt idx="3062">
                  <c:v>3.6718320101499606E-2</c:v>
                </c:pt>
                <c:pt idx="3063">
                  <c:v>3.6879651248455041E-2</c:v>
                </c:pt>
                <c:pt idx="3064">
                  <c:v>4.4252485036850024E-2</c:v>
                </c:pt>
                <c:pt idx="3065">
                  <c:v>3.95252145826816E-2</c:v>
                </c:pt>
                <c:pt idx="3066">
                  <c:v>3.3218398690223756E-2</c:v>
                </c:pt>
                <c:pt idx="3067">
                  <c:v>3.1092433258891088E-2</c:v>
                </c:pt>
                <c:pt idx="3068">
                  <c:v>2.9977297410369017E-2</c:v>
                </c:pt>
                <c:pt idx="3069">
                  <c:v>5.5114645510911914E-2</c:v>
                </c:pt>
                <c:pt idx="3070">
                  <c:v>2.9698420315980863E-2</c:v>
                </c:pt>
                <c:pt idx="3071">
                  <c:v>4.0749937295913724E-2</c:v>
                </c:pt>
                <c:pt idx="3072">
                  <c:v>2.6130503043532389E-2</c:v>
                </c:pt>
                <c:pt idx="3073">
                  <c:v>3.8314592093229315E-2</c:v>
                </c:pt>
                <c:pt idx="3074">
                  <c:v>3.2726518809795407E-2</c:v>
                </c:pt>
                <c:pt idx="3075">
                  <c:v>4.6659234911203433E-2</c:v>
                </c:pt>
                <c:pt idx="3076">
                  <c:v>5.3526036441326398E-2</c:v>
                </c:pt>
                <c:pt idx="3077">
                  <c:v>3.5483829677105096E-2</c:v>
                </c:pt>
                <c:pt idx="3078">
                  <c:v>3.5759884864091901E-2</c:v>
                </c:pt>
                <c:pt idx="3079">
                  <c:v>3.6760363727808006E-2</c:v>
                </c:pt>
                <c:pt idx="3080">
                  <c:v>3.9167422801256208E-2</c:v>
                </c:pt>
                <c:pt idx="3081">
                  <c:v>3.6056198179721811E-2</c:v>
                </c:pt>
                <c:pt idx="3082">
                  <c:v>3.4569095820188502E-2</c:v>
                </c:pt>
                <c:pt idx="3083">
                  <c:v>3.1503804028034252E-2</c:v>
                </c:pt>
                <c:pt idx="3084">
                  <c:v>3.8966637104749714E-2</c:v>
                </c:pt>
                <c:pt idx="3085">
                  <c:v>3.9389021694660215E-2</c:v>
                </c:pt>
                <c:pt idx="3086">
                  <c:v>4.0749937295913724E-2</c:v>
                </c:pt>
                <c:pt idx="3087">
                  <c:v>3.7441659718752011E-2</c:v>
                </c:pt>
                <c:pt idx="3088">
                  <c:v>4.2501222342252711E-2</c:v>
                </c:pt>
                <c:pt idx="3089">
                  <c:v>4.413658753037452E-2</c:v>
                </c:pt>
                <c:pt idx="3090">
                  <c:v>3.7228513509035152E-2</c:v>
                </c:pt>
                <c:pt idx="3091">
                  <c:v>3.4946080297231667E-2</c:v>
                </c:pt>
                <c:pt idx="3092">
                  <c:v>3.3343926072120784E-2</c:v>
                </c:pt>
                <c:pt idx="3093">
                  <c:v>3.1069444492459367E-2</c:v>
                </c:pt>
                <c:pt idx="3094">
                  <c:v>4.480642452836061E-2</c:v>
                </c:pt>
                <c:pt idx="3095">
                  <c:v>3.0922627076506601E-2</c:v>
                </c:pt>
                <c:pt idx="3096">
                  <c:v>3.5833526402712E-2</c:v>
                </c:pt>
                <c:pt idx="3097">
                  <c:v>2.762422524392601E-2</c:v>
                </c:pt>
                <c:pt idx="3098">
                  <c:v>3.2717086374759702E-2</c:v>
                </c:pt>
                <c:pt idx="3099">
                  <c:v>3.8152869790792521E-2</c:v>
                </c:pt>
                <c:pt idx="3100">
                  <c:v>3.6054432392120396E-2</c:v>
                </c:pt>
                <c:pt idx="3101">
                  <c:v>3.1325303018093192E-2</c:v>
                </c:pt>
                <c:pt idx="3102">
                  <c:v>3.4011162817478256E-2</c:v>
                </c:pt>
                <c:pt idx="3103">
                  <c:v>4.0741637349128931E-2</c:v>
                </c:pt>
                <c:pt idx="3104">
                  <c:v>3.0527321621775651E-2</c:v>
                </c:pt>
                <c:pt idx="3105">
                  <c:v>3.3127732574939742E-2</c:v>
                </c:pt>
                <c:pt idx="3106">
                  <c:v>3.1655482947826399E-2</c:v>
                </c:pt>
                <c:pt idx="3107">
                  <c:v>3.3676136285066612E-2</c:v>
                </c:pt>
                <c:pt idx="3108">
                  <c:v>4.0749937295913724E-2</c:v>
                </c:pt>
                <c:pt idx="3109">
                  <c:v>2.716050297021871E-2</c:v>
                </c:pt>
                <c:pt idx="3110">
                  <c:v>3.52858714759351E-2</c:v>
                </c:pt>
                <c:pt idx="3111">
                  <c:v>3.9322294294834068E-2</c:v>
                </c:pt>
                <c:pt idx="3112">
                  <c:v>3.0879572033882096E-2</c:v>
                </c:pt>
                <c:pt idx="3113">
                  <c:v>3.3460214734077405E-2</c:v>
                </c:pt>
                <c:pt idx="3114">
                  <c:v>4.1206117719411822E-2</c:v>
                </c:pt>
                <c:pt idx="3115">
                  <c:v>3.7263259291648913E-2</c:v>
                </c:pt>
                <c:pt idx="3116">
                  <c:v>4.6175420284271212E-2</c:v>
                </c:pt>
                <c:pt idx="3117">
                  <c:v>4.6265635639429099E-2</c:v>
                </c:pt>
                <c:pt idx="3118">
                  <c:v>3.791435062885281E-2</c:v>
                </c:pt>
                <c:pt idx="3119">
                  <c:v>4.4747065752744723E-2</c:v>
                </c:pt>
                <c:pt idx="3120">
                  <c:v>3.2899200916290408E-2</c:v>
                </c:pt>
                <c:pt idx="3121">
                  <c:v>2.8383055701851807E-2</c:v>
                </c:pt>
                <c:pt idx="3122">
                  <c:v>2.9462661594152388E-2</c:v>
                </c:pt>
                <c:pt idx="3123">
                  <c:v>3.1131528317928352E-2</c:v>
                </c:pt>
                <c:pt idx="3124">
                  <c:v>2.9644602909684202E-2</c:v>
                </c:pt>
                <c:pt idx="3125">
                  <c:v>4.0133196860551813E-2</c:v>
                </c:pt>
                <c:pt idx="3126">
                  <c:v>2.6960795745253611E-2</c:v>
                </c:pt>
                <c:pt idx="3127">
                  <c:v>3.8693953305482906E-2</c:v>
                </c:pt>
                <c:pt idx="3128">
                  <c:v>4.0657561272382715E-2</c:v>
                </c:pt>
                <c:pt idx="3129">
                  <c:v>3.7897832691669658E-2</c:v>
                </c:pt>
                <c:pt idx="3130">
                  <c:v>3.5556804388761513E-2</c:v>
                </c:pt>
                <c:pt idx="3131">
                  <c:v>3.3463135361671392E-2</c:v>
                </c:pt>
                <c:pt idx="3132">
                  <c:v>2.8601940721273554E-2</c:v>
                </c:pt>
                <c:pt idx="3133">
                  <c:v>4.2378675192594507E-2</c:v>
                </c:pt>
                <c:pt idx="3134">
                  <c:v>5.0964348018169375E-2</c:v>
                </c:pt>
                <c:pt idx="3135">
                  <c:v>3.3676136285066612E-2</c:v>
                </c:pt>
                <c:pt idx="3136">
                  <c:v>4.2427688837051572E-2</c:v>
                </c:pt>
                <c:pt idx="3137">
                  <c:v>3.5430807620287032E-2</c:v>
                </c:pt>
                <c:pt idx="3138">
                  <c:v>3.3424746245145805E-2</c:v>
                </c:pt>
                <c:pt idx="3139">
                  <c:v>3.8152869790792521E-2</c:v>
                </c:pt>
                <c:pt idx="3140">
                  <c:v>2.5967955589294482E-2</c:v>
                </c:pt>
                <c:pt idx="3141">
                  <c:v>2.9873292893171411E-2</c:v>
                </c:pt>
                <c:pt idx="3142">
                  <c:v>4.7038618475198822E-2</c:v>
                </c:pt>
                <c:pt idx="3143">
                  <c:v>2.716137282550354E-2</c:v>
                </c:pt>
                <c:pt idx="3144">
                  <c:v>4.1205152869224333E-2</c:v>
                </c:pt>
                <c:pt idx="3145">
                  <c:v>3.9568487554788583E-2</c:v>
                </c:pt>
                <c:pt idx="3146">
                  <c:v>3.7118166685104446E-2</c:v>
                </c:pt>
                <c:pt idx="3147">
                  <c:v>3.2420128583908199E-2</c:v>
                </c:pt>
                <c:pt idx="3148">
                  <c:v>3.288979083299641E-2</c:v>
                </c:pt>
                <c:pt idx="3149">
                  <c:v>3.7118166685104446E-2</c:v>
                </c:pt>
                <c:pt idx="3150">
                  <c:v>2.7511592954397208E-2</c:v>
                </c:pt>
                <c:pt idx="3151">
                  <c:v>3.7512414157390601E-2</c:v>
                </c:pt>
                <c:pt idx="3152">
                  <c:v>4.3706633150577837E-2</c:v>
                </c:pt>
                <c:pt idx="3153">
                  <c:v>2.8808169066906E-2</c:v>
                </c:pt>
                <c:pt idx="3154">
                  <c:v>3.4808374941349009E-2</c:v>
                </c:pt>
                <c:pt idx="3155">
                  <c:v>2.8990818187594452E-2</c:v>
                </c:pt>
                <c:pt idx="3156">
                  <c:v>3.7062961608171602E-2</c:v>
                </c:pt>
                <c:pt idx="3157">
                  <c:v>2.8567526489496203E-2</c:v>
                </c:pt>
                <c:pt idx="3158">
                  <c:v>2.6888020336627998E-2</c:v>
                </c:pt>
                <c:pt idx="3159">
                  <c:v>2.730708569288251E-2</c:v>
                </c:pt>
                <c:pt idx="3160">
                  <c:v>3.921876475214961E-2</c:v>
                </c:pt>
                <c:pt idx="3161">
                  <c:v>3.4098405390977901E-2</c:v>
                </c:pt>
                <c:pt idx="3162">
                  <c:v>3.8181461393833188E-2</c:v>
                </c:pt>
                <c:pt idx="3163">
                  <c:v>4.1952688246965429E-2</c:v>
                </c:pt>
                <c:pt idx="3164">
                  <c:v>4.8229750245809465E-2</c:v>
                </c:pt>
                <c:pt idx="3165">
                  <c:v>3.3265944570302991E-2</c:v>
                </c:pt>
                <c:pt idx="3166">
                  <c:v>4.3525073677301386E-2</c:v>
                </c:pt>
                <c:pt idx="3167">
                  <c:v>3.5825096070766414E-2</c:v>
                </c:pt>
                <c:pt idx="3168">
                  <c:v>4.0542848408222205E-2</c:v>
                </c:pt>
                <c:pt idx="3169">
                  <c:v>4.0242802351713201E-2</c:v>
                </c:pt>
                <c:pt idx="3170">
                  <c:v>4.0140841156244306E-2</c:v>
                </c:pt>
                <c:pt idx="3171">
                  <c:v>3.3944040536880493E-2</c:v>
                </c:pt>
                <c:pt idx="3172">
                  <c:v>2.8188472613692304E-2</c:v>
                </c:pt>
                <c:pt idx="3173">
                  <c:v>4.7048140317201601E-2</c:v>
                </c:pt>
                <c:pt idx="3174">
                  <c:v>3.5935297608375757E-2</c:v>
                </c:pt>
                <c:pt idx="3175">
                  <c:v>3.5583846271038E-2</c:v>
                </c:pt>
                <c:pt idx="3176">
                  <c:v>3.2891441136598601E-2</c:v>
                </c:pt>
                <c:pt idx="3177">
                  <c:v>5.6127641350030913E-2</c:v>
                </c:pt>
                <c:pt idx="3178">
                  <c:v>3.2899200916290408E-2</c:v>
                </c:pt>
                <c:pt idx="3179">
                  <c:v>3.8424339145422003E-2</c:v>
                </c:pt>
                <c:pt idx="3180">
                  <c:v>3.8100283592939405E-2</c:v>
                </c:pt>
                <c:pt idx="3181">
                  <c:v>3.7118166685104446E-2</c:v>
                </c:pt>
                <c:pt idx="3182">
                  <c:v>4.7051317989826411E-2</c:v>
                </c:pt>
                <c:pt idx="3183">
                  <c:v>3.4496977925300612E-2</c:v>
                </c:pt>
                <c:pt idx="3184">
                  <c:v>4.0736205875873593E-2</c:v>
                </c:pt>
                <c:pt idx="3185">
                  <c:v>3.8052324205636999E-2</c:v>
                </c:pt>
                <c:pt idx="3186">
                  <c:v>4.6883888542652075E-2</c:v>
                </c:pt>
                <c:pt idx="3187">
                  <c:v>3.4008879214525216E-2</c:v>
                </c:pt>
                <c:pt idx="3188">
                  <c:v>4.0736205875873593E-2</c:v>
                </c:pt>
                <c:pt idx="3189">
                  <c:v>5.6906431913376097E-2</c:v>
                </c:pt>
                <c:pt idx="3190">
                  <c:v>5.139116942882542E-2</c:v>
                </c:pt>
                <c:pt idx="3191">
                  <c:v>4.4254083186388009E-2</c:v>
                </c:pt>
                <c:pt idx="3192">
                  <c:v>4.2132288217544764E-2</c:v>
                </c:pt>
                <c:pt idx="3193">
                  <c:v>3.8609363138675808E-2</c:v>
                </c:pt>
                <c:pt idx="3194">
                  <c:v>3.6632552742958145E-2</c:v>
                </c:pt>
                <c:pt idx="3195">
                  <c:v>3.8424339145422003E-2</c:v>
                </c:pt>
                <c:pt idx="3196">
                  <c:v>3.4603934735059752E-2</c:v>
                </c:pt>
                <c:pt idx="3197">
                  <c:v>4.0402002632617909E-2</c:v>
                </c:pt>
                <c:pt idx="3198">
                  <c:v>2.6543688029050806E-2</c:v>
                </c:pt>
                <c:pt idx="3199">
                  <c:v>3.1113108620047642E-2</c:v>
                </c:pt>
                <c:pt idx="3200">
                  <c:v>3.8424339145422003E-2</c:v>
                </c:pt>
                <c:pt idx="3201">
                  <c:v>5.0872117280960118E-2</c:v>
                </c:pt>
                <c:pt idx="3202">
                  <c:v>5.0994686782360098E-2</c:v>
                </c:pt>
                <c:pt idx="3203">
                  <c:v>3.6783862859010821E-2</c:v>
                </c:pt>
                <c:pt idx="3204">
                  <c:v>3.3488318324089189E-2</c:v>
                </c:pt>
                <c:pt idx="3205">
                  <c:v>4.3525073677301386E-2</c:v>
                </c:pt>
                <c:pt idx="3206">
                  <c:v>5.8706045150756822E-2</c:v>
                </c:pt>
                <c:pt idx="3207">
                  <c:v>3.9632488042116221E-2</c:v>
                </c:pt>
                <c:pt idx="3208">
                  <c:v>2.8497153893113112E-2</c:v>
                </c:pt>
                <c:pt idx="3209">
                  <c:v>3.023730777204052E-2</c:v>
                </c:pt>
                <c:pt idx="3210">
                  <c:v>5.8706045150756822E-2</c:v>
                </c:pt>
                <c:pt idx="3211">
                  <c:v>3.5125035792589201E-2</c:v>
                </c:pt>
                <c:pt idx="3212">
                  <c:v>4.3456308543682105E-2</c:v>
                </c:pt>
                <c:pt idx="3213">
                  <c:v>3.2699774950742701E-2</c:v>
                </c:pt>
                <c:pt idx="3214">
                  <c:v>3.5906825214624412E-2</c:v>
                </c:pt>
                <c:pt idx="3215">
                  <c:v>2.9229370877146783E-2</c:v>
                </c:pt>
                <c:pt idx="3216">
                  <c:v>4.8645634204149323E-2</c:v>
                </c:pt>
                <c:pt idx="3217">
                  <c:v>4.6238295733928722E-2</c:v>
                </c:pt>
                <c:pt idx="3218">
                  <c:v>3.5666506737470599E-2</c:v>
                </c:pt>
                <c:pt idx="3219">
                  <c:v>3.8047537207603593E-2</c:v>
                </c:pt>
                <c:pt idx="3220">
                  <c:v>4.0226582437753705E-2</c:v>
                </c:pt>
                <c:pt idx="3221">
                  <c:v>4.1690967977047022E-2</c:v>
                </c:pt>
                <c:pt idx="3222">
                  <c:v>4.9256019294261918E-2</c:v>
                </c:pt>
                <c:pt idx="3223">
                  <c:v>5.2249100059270796E-2</c:v>
                </c:pt>
                <c:pt idx="3224">
                  <c:v>3.4603934735059752E-2</c:v>
                </c:pt>
                <c:pt idx="3225">
                  <c:v>3.3440478146076202E-2</c:v>
                </c:pt>
                <c:pt idx="3226">
                  <c:v>3.3641051501035704E-2</c:v>
                </c:pt>
                <c:pt idx="3227">
                  <c:v>3.2250713557005005E-2</c:v>
                </c:pt>
                <c:pt idx="3228">
                  <c:v>3.3000189810991301E-2</c:v>
                </c:pt>
                <c:pt idx="3229">
                  <c:v>3.7646591663360651E-2</c:v>
                </c:pt>
                <c:pt idx="3230">
                  <c:v>2.5669533759355552E-2</c:v>
                </c:pt>
                <c:pt idx="3231">
                  <c:v>2.8601940721273554E-2</c:v>
                </c:pt>
                <c:pt idx="3232">
                  <c:v>3.791435062885281E-2</c:v>
                </c:pt>
                <c:pt idx="3233">
                  <c:v>4.2356688529253124E-2</c:v>
                </c:pt>
                <c:pt idx="3234">
                  <c:v>3.5464156419038793E-2</c:v>
                </c:pt>
                <c:pt idx="3235">
                  <c:v>3.622116148471842E-2</c:v>
                </c:pt>
                <c:pt idx="3236">
                  <c:v>3.1839653849601711E-2</c:v>
                </c:pt>
                <c:pt idx="3237">
                  <c:v>4.6560838818550096E-2</c:v>
                </c:pt>
                <c:pt idx="3238">
                  <c:v>3.006011620163921E-2</c:v>
                </c:pt>
                <c:pt idx="3239">
                  <c:v>3.0046090483665609E-2</c:v>
                </c:pt>
                <c:pt idx="3240">
                  <c:v>4.9002680927515349E-2</c:v>
                </c:pt>
                <c:pt idx="3241">
                  <c:v>4.9216881394386486E-2</c:v>
                </c:pt>
                <c:pt idx="3242">
                  <c:v>2.8729949146509202E-2</c:v>
                </c:pt>
                <c:pt idx="3243">
                  <c:v>3.4680254757404293E-2</c:v>
                </c:pt>
                <c:pt idx="3244">
                  <c:v>4.2427688837051572E-2</c:v>
                </c:pt>
                <c:pt idx="3245">
                  <c:v>3.1032260507345293E-2</c:v>
                </c:pt>
                <c:pt idx="3246">
                  <c:v>4.3525073677301386E-2</c:v>
                </c:pt>
                <c:pt idx="3247">
                  <c:v>3.7904597818851589E-2</c:v>
                </c:pt>
                <c:pt idx="3248">
                  <c:v>4.0772091597318892E-2</c:v>
                </c:pt>
                <c:pt idx="3249">
                  <c:v>4.2898505926132396E-2</c:v>
                </c:pt>
                <c:pt idx="3250">
                  <c:v>3.7842366844415817E-2</c:v>
                </c:pt>
                <c:pt idx="3251">
                  <c:v>3.4645840525627261E-2</c:v>
                </c:pt>
                <c:pt idx="3252">
                  <c:v>4.1266269981861101E-2</c:v>
                </c:pt>
                <c:pt idx="3253">
                  <c:v>4.5612677931785903E-2</c:v>
                </c:pt>
                <c:pt idx="3254">
                  <c:v>3.9252515882253806E-2</c:v>
                </c:pt>
                <c:pt idx="3255">
                  <c:v>6.1638105660676748E-2</c:v>
                </c:pt>
                <c:pt idx="3256">
                  <c:v>3.8653906434774503E-2</c:v>
                </c:pt>
                <c:pt idx="3257">
                  <c:v>4.5738980174064622E-2</c:v>
                </c:pt>
                <c:pt idx="3258">
                  <c:v>3.2899200916290408E-2</c:v>
                </c:pt>
                <c:pt idx="3259">
                  <c:v>3.4823182970285409E-2</c:v>
                </c:pt>
                <c:pt idx="3260">
                  <c:v>3.7294205278158216E-2</c:v>
                </c:pt>
                <c:pt idx="3261">
                  <c:v>5.1529634743928923E-2</c:v>
                </c:pt>
                <c:pt idx="3262">
                  <c:v>3.0662519857287397E-2</c:v>
                </c:pt>
                <c:pt idx="3263">
                  <c:v>2.9068363830447197E-2</c:v>
                </c:pt>
                <c:pt idx="3264">
                  <c:v>2.8601940721273554E-2</c:v>
                </c:pt>
                <c:pt idx="3265">
                  <c:v>3.6760363727808006E-2</c:v>
                </c:pt>
                <c:pt idx="3266">
                  <c:v>4.0749937295913724E-2</c:v>
                </c:pt>
                <c:pt idx="3267">
                  <c:v>3.4635107964277434E-2</c:v>
                </c:pt>
                <c:pt idx="3268">
                  <c:v>4.0067344903946041E-2</c:v>
                </c:pt>
                <c:pt idx="3269">
                  <c:v>3.9219893515110106E-2</c:v>
                </c:pt>
                <c:pt idx="3270">
                  <c:v>5.9861324727535498E-2</c:v>
                </c:pt>
                <c:pt idx="3271">
                  <c:v>3.5344671458005912E-2</c:v>
                </c:pt>
                <c:pt idx="3272">
                  <c:v>3.3802073448896415E-2</c:v>
                </c:pt>
                <c:pt idx="3273">
                  <c:v>5.2979618310928414E-2</c:v>
                </c:pt>
                <c:pt idx="3274">
                  <c:v>3.5183459520340014E-2</c:v>
                </c:pt>
                <c:pt idx="3275">
                  <c:v>3.6760363727808006E-2</c:v>
                </c:pt>
                <c:pt idx="3276">
                  <c:v>2.7933228760957805E-2</c:v>
                </c:pt>
                <c:pt idx="3277">
                  <c:v>3.516710922122001E-2</c:v>
                </c:pt>
                <c:pt idx="3278">
                  <c:v>3.6866981536150006E-2</c:v>
                </c:pt>
                <c:pt idx="3279">
                  <c:v>3.4432657063007431E-2</c:v>
                </c:pt>
                <c:pt idx="3280">
                  <c:v>4.9852691590786272E-2</c:v>
                </c:pt>
                <c:pt idx="3281">
                  <c:v>4.3251223862171222E-2</c:v>
                </c:pt>
                <c:pt idx="3282">
                  <c:v>4.7048140317201601E-2</c:v>
                </c:pt>
                <c:pt idx="3283">
                  <c:v>3.1402207911014716E-2</c:v>
                </c:pt>
                <c:pt idx="3284">
                  <c:v>4.0766060352325606E-2</c:v>
                </c:pt>
                <c:pt idx="3285">
                  <c:v>4.2024292051792325E-2</c:v>
                </c:pt>
                <c:pt idx="3286">
                  <c:v>4.4318877160549379E-2</c:v>
                </c:pt>
                <c:pt idx="3287">
                  <c:v>3.3811181783676252E-2</c:v>
                </c:pt>
                <c:pt idx="3288">
                  <c:v>3.593677654862408E-2</c:v>
                </c:pt>
                <c:pt idx="3289">
                  <c:v>3.7598311901092502E-2</c:v>
                </c:pt>
                <c:pt idx="3290">
                  <c:v>3.4011162817478256E-2</c:v>
                </c:pt>
                <c:pt idx="3291">
                  <c:v>4.1326828300952856E-2</c:v>
                </c:pt>
                <c:pt idx="3292">
                  <c:v>3.1503804028034252E-2</c:v>
                </c:pt>
                <c:pt idx="3293">
                  <c:v>3.4823182970285409E-2</c:v>
                </c:pt>
                <c:pt idx="3294">
                  <c:v>3.2961819320917192E-2</c:v>
                </c:pt>
                <c:pt idx="3295">
                  <c:v>4.3525073677301386E-2</c:v>
                </c:pt>
                <c:pt idx="3296">
                  <c:v>4.6276085078716313E-2</c:v>
                </c:pt>
                <c:pt idx="3297">
                  <c:v>4.0845945477485393E-2</c:v>
                </c:pt>
                <c:pt idx="3298">
                  <c:v>3.4050200134515811E-2</c:v>
                </c:pt>
                <c:pt idx="3299">
                  <c:v>3.1350728124380112E-2</c:v>
                </c:pt>
                <c:pt idx="3300">
                  <c:v>3.3723484724760007E-2</c:v>
                </c:pt>
                <c:pt idx="3301">
                  <c:v>4.1760113090276711E-2</c:v>
                </c:pt>
                <c:pt idx="3302">
                  <c:v>2.7621474117040613E-2</c:v>
                </c:pt>
                <c:pt idx="3303">
                  <c:v>3.7871107459068486E-2</c:v>
                </c:pt>
                <c:pt idx="3304">
                  <c:v>3.2443311065435514E-2</c:v>
                </c:pt>
                <c:pt idx="3305">
                  <c:v>3.4000229090452208E-2</c:v>
                </c:pt>
                <c:pt idx="3306">
                  <c:v>4.2500767856836576E-2</c:v>
                </c:pt>
                <c:pt idx="3307">
                  <c:v>3.7263259291648913E-2</c:v>
                </c:pt>
                <c:pt idx="3308">
                  <c:v>3.5872373729944361E-2</c:v>
                </c:pt>
                <c:pt idx="3309">
                  <c:v>3.5125035792589201E-2</c:v>
                </c:pt>
                <c:pt idx="3310">
                  <c:v>3.01454830914736E-2</c:v>
                </c:pt>
                <c:pt idx="3311">
                  <c:v>4.2141605168581016E-2</c:v>
                </c:pt>
                <c:pt idx="3312">
                  <c:v>2.6230683550238599E-2</c:v>
                </c:pt>
                <c:pt idx="3313">
                  <c:v>4.7336898744106508E-2</c:v>
                </c:pt>
                <c:pt idx="3314">
                  <c:v>2.8483705595135776E-2</c:v>
                </c:pt>
                <c:pt idx="3315">
                  <c:v>3.82663793861866E-2</c:v>
                </c:pt>
                <c:pt idx="3316">
                  <c:v>3.5896666347980506E-2</c:v>
                </c:pt>
                <c:pt idx="3317">
                  <c:v>3.0946193262934702E-2</c:v>
                </c:pt>
                <c:pt idx="3318">
                  <c:v>4.2427688837051572E-2</c:v>
                </c:pt>
                <c:pt idx="3319">
                  <c:v>3.7871107459068486E-2</c:v>
                </c:pt>
                <c:pt idx="3320">
                  <c:v>3.52858714759351E-2</c:v>
                </c:pt>
                <c:pt idx="3321">
                  <c:v>4.0766060352325606E-2</c:v>
                </c:pt>
                <c:pt idx="3322">
                  <c:v>5.3043726831674597E-2</c:v>
                </c:pt>
                <c:pt idx="3323">
                  <c:v>3.1215734779834851E-2</c:v>
                </c:pt>
                <c:pt idx="3324">
                  <c:v>4.3695759028196321E-2</c:v>
                </c:pt>
                <c:pt idx="3325">
                  <c:v>3.365202993154532E-2</c:v>
                </c:pt>
                <c:pt idx="3326">
                  <c:v>4.6659234911203433E-2</c:v>
                </c:pt>
                <c:pt idx="3327">
                  <c:v>4.3093815445900019E-2</c:v>
                </c:pt>
                <c:pt idx="3328">
                  <c:v>4.7662377357482903E-2</c:v>
                </c:pt>
                <c:pt idx="3329">
                  <c:v>3.4888103604316802E-2</c:v>
                </c:pt>
                <c:pt idx="3330">
                  <c:v>5.0532989203929922E-2</c:v>
                </c:pt>
                <c:pt idx="3331">
                  <c:v>3.0486844480037776E-2</c:v>
                </c:pt>
                <c:pt idx="3332">
                  <c:v>3.0780877918005076E-2</c:v>
                </c:pt>
                <c:pt idx="3333">
                  <c:v>3.1485479325056152E-2</c:v>
                </c:pt>
                <c:pt idx="3334">
                  <c:v>4.1926741600036614E-2</c:v>
                </c:pt>
                <c:pt idx="3335">
                  <c:v>2.7587713673710913E-2</c:v>
                </c:pt>
                <c:pt idx="3336">
                  <c:v>4.7571104019880309E-2</c:v>
                </c:pt>
                <c:pt idx="3337">
                  <c:v>4.6924296766519456E-2</c:v>
                </c:pt>
                <c:pt idx="3338">
                  <c:v>3.695297986269E-2</c:v>
                </c:pt>
                <c:pt idx="3339">
                  <c:v>3.746480494737621E-2</c:v>
                </c:pt>
                <c:pt idx="3340">
                  <c:v>5.1529634743928923E-2</c:v>
                </c:pt>
                <c:pt idx="3341">
                  <c:v>4.7004479914903897E-2</c:v>
                </c:pt>
                <c:pt idx="3342">
                  <c:v>3.5389825701713652E-2</c:v>
                </c:pt>
                <c:pt idx="3343">
                  <c:v>2.5682324543595352E-2</c:v>
                </c:pt>
                <c:pt idx="3344">
                  <c:v>3.6760363727808006E-2</c:v>
                </c:pt>
                <c:pt idx="3345">
                  <c:v>4.1760113090276711E-2</c:v>
                </c:pt>
                <c:pt idx="3346">
                  <c:v>3.5825096070766414E-2</c:v>
                </c:pt>
                <c:pt idx="3347">
                  <c:v>3.0157936736941289E-2</c:v>
                </c:pt>
                <c:pt idx="3348">
                  <c:v>3.4290764480829287E-2</c:v>
                </c:pt>
                <c:pt idx="3349">
                  <c:v>3.5172384232282597E-2</c:v>
                </c:pt>
                <c:pt idx="3350">
                  <c:v>3.6171071231365218E-2</c:v>
                </c:pt>
                <c:pt idx="3351">
                  <c:v>3.1638666987419212E-2</c:v>
                </c:pt>
                <c:pt idx="3352">
                  <c:v>3.3202901482582092E-2</c:v>
                </c:pt>
                <c:pt idx="3353">
                  <c:v>4.8038370907306838E-2</c:v>
                </c:pt>
                <c:pt idx="3354">
                  <c:v>4.7336898744106508E-2</c:v>
                </c:pt>
                <c:pt idx="3355">
                  <c:v>3.3135022968053811E-2</c:v>
                </c:pt>
                <c:pt idx="3356">
                  <c:v>4.8743788152933218E-2</c:v>
                </c:pt>
                <c:pt idx="3357">
                  <c:v>4.3604578822851223E-2</c:v>
                </c:pt>
                <c:pt idx="3358">
                  <c:v>3.0157936736941289E-2</c:v>
                </c:pt>
                <c:pt idx="3359">
                  <c:v>3.3846311271190602E-2</c:v>
                </c:pt>
                <c:pt idx="3360">
                  <c:v>3.1149659305810897E-2</c:v>
                </c:pt>
                <c:pt idx="3361">
                  <c:v>3.8754437118768713E-2</c:v>
                </c:pt>
                <c:pt idx="3362">
                  <c:v>4.0841400623321512E-2</c:v>
                </c:pt>
                <c:pt idx="3363">
                  <c:v>3.9146617054939312E-2</c:v>
                </c:pt>
                <c:pt idx="3364">
                  <c:v>2.6993775740265864E-2</c:v>
                </c:pt>
                <c:pt idx="3365">
                  <c:v>3.4978978335857405E-2</c:v>
                </c:pt>
                <c:pt idx="3366">
                  <c:v>3.2003074884414826E-2</c:v>
                </c:pt>
                <c:pt idx="3367">
                  <c:v>4.0140841156244306E-2</c:v>
                </c:pt>
                <c:pt idx="3368">
                  <c:v>4.7462932765483912E-2</c:v>
                </c:pt>
                <c:pt idx="3369">
                  <c:v>4.0164917707443376E-2</c:v>
                </c:pt>
                <c:pt idx="3370">
                  <c:v>3.322611004114151E-2</c:v>
                </c:pt>
                <c:pt idx="3371">
                  <c:v>3.1619079411029934E-2</c:v>
                </c:pt>
                <c:pt idx="3372">
                  <c:v>3.5459619015455301E-2</c:v>
                </c:pt>
                <c:pt idx="3373">
                  <c:v>3.6124985665082897E-2</c:v>
                </c:pt>
                <c:pt idx="3374">
                  <c:v>3.4318890422582606E-2</c:v>
                </c:pt>
                <c:pt idx="3375">
                  <c:v>3.6124985665082897E-2</c:v>
                </c:pt>
                <c:pt idx="3376">
                  <c:v>6.042351946234701E-2</c:v>
                </c:pt>
                <c:pt idx="3377">
                  <c:v>2.8949391096830403E-2</c:v>
                </c:pt>
                <c:pt idx="3378">
                  <c:v>3.0242240056395586E-2</c:v>
                </c:pt>
                <c:pt idx="3379">
                  <c:v>3.7417571991681997E-2</c:v>
                </c:pt>
                <c:pt idx="3380">
                  <c:v>3.5124246031045907E-2</c:v>
                </c:pt>
                <c:pt idx="3381">
                  <c:v>4.9243059009313632E-2</c:v>
                </c:pt>
                <c:pt idx="3382">
                  <c:v>3.2450422644615215E-2</c:v>
                </c:pt>
                <c:pt idx="3383">
                  <c:v>5.1529634743928923E-2</c:v>
                </c:pt>
                <c:pt idx="3384">
                  <c:v>5.9861324727535498E-2</c:v>
                </c:pt>
                <c:pt idx="3385">
                  <c:v>3.1207967549562621E-2</c:v>
                </c:pt>
                <c:pt idx="3386">
                  <c:v>2.9699223116040202E-2</c:v>
                </c:pt>
                <c:pt idx="3387">
                  <c:v>3.01454830914736E-2</c:v>
                </c:pt>
                <c:pt idx="3388">
                  <c:v>4.3251223862171222E-2</c:v>
                </c:pt>
                <c:pt idx="3389">
                  <c:v>3.2221831381321016E-2</c:v>
                </c:pt>
                <c:pt idx="3390">
                  <c:v>4.5612677931785903E-2</c:v>
                </c:pt>
                <c:pt idx="3391">
                  <c:v>3.3152457326650599E-2</c:v>
                </c:pt>
                <c:pt idx="3392">
                  <c:v>4.1300732642412234E-2</c:v>
                </c:pt>
                <c:pt idx="3393">
                  <c:v>2.6574600487947596E-2</c:v>
                </c:pt>
                <c:pt idx="3394">
                  <c:v>3.5389825701713652E-2</c:v>
                </c:pt>
                <c:pt idx="3395">
                  <c:v>4.0296144783496905E-2</c:v>
                </c:pt>
                <c:pt idx="3396">
                  <c:v>2.9229370877146783E-2</c:v>
                </c:pt>
                <c:pt idx="3397">
                  <c:v>3.338781744241729E-2</c:v>
                </c:pt>
                <c:pt idx="3398">
                  <c:v>2.6290670037269651E-2</c:v>
                </c:pt>
                <c:pt idx="3399">
                  <c:v>2.7750052511692005E-2</c:v>
                </c:pt>
                <c:pt idx="3400">
                  <c:v>4.9216881394386486E-2</c:v>
                </c:pt>
                <c:pt idx="3401">
                  <c:v>3.1020516529679423E-2</c:v>
                </c:pt>
                <c:pt idx="3402">
                  <c:v>4.4734198600053822E-2</c:v>
                </c:pt>
                <c:pt idx="3403">
                  <c:v>3.0009733512997652E-2</c:v>
                </c:pt>
                <c:pt idx="3404">
                  <c:v>3.7301972508430647E-2</c:v>
                </c:pt>
                <c:pt idx="3405">
                  <c:v>3.0626695603132203E-2</c:v>
                </c:pt>
                <c:pt idx="3406">
                  <c:v>3.3684153109788909E-2</c:v>
                </c:pt>
                <c:pt idx="3407">
                  <c:v>4.5208055526018087E-2</c:v>
                </c:pt>
                <c:pt idx="3408">
                  <c:v>2.7046125382185052E-2</c:v>
                </c:pt>
                <c:pt idx="3409">
                  <c:v>3.6786478012800196E-2</c:v>
                </c:pt>
                <c:pt idx="3410">
                  <c:v>4.4254083186388009E-2</c:v>
                </c:pt>
                <c:pt idx="3411">
                  <c:v>3.3723484724760007E-2</c:v>
                </c:pt>
                <c:pt idx="3412">
                  <c:v>4.1865192353725413E-2</c:v>
                </c:pt>
                <c:pt idx="3413">
                  <c:v>4.7336898744106508E-2</c:v>
                </c:pt>
                <c:pt idx="3414">
                  <c:v>4.4287838041782414E-2</c:v>
                </c:pt>
                <c:pt idx="3415">
                  <c:v>4.5527994632721155E-2</c:v>
                </c:pt>
                <c:pt idx="3416">
                  <c:v>3.7771087139844998E-2</c:v>
                </c:pt>
                <c:pt idx="3417">
                  <c:v>3.0780877918005076E-2</c:v>
                </c:pt>
                <c:pt idx="3418">
                  <c:v>3.7263259291648913E-2</c:v>
                </c:pt>
                <c:pt idx="3419">
                  <c:v>3.6598429083824206E-2</c:v>
                </c:pt>
                <c:pt idx="3420">
                  <c:v>4.1557170450687395E-2</c:v>
                </c:pt>
                <c:pt idx="3421">
                  <c:v>2.8753058984875752E-2</c:v>
                </c:pt>
                <c:pt idx="3422">
                  <c:v>4.3251223862171222E-2</c:v>
                </c:pt>
                <c:pt idx="3423">
                  <c:v>4.1557170450687395E-2</c:v>
                </c:pt>
                <c:pt idx="3424">
                  <c:v>3.3460214734077405E-2</c:v>
                </c:pt>
                <c:pt idx="3425">
                  <c:v>3.6849375814199663E-2</c:v>
                </c:pt>
                <c:pt idx="3426">
                  <c:v>3.6180451512336703E-2</c:v>
                </c:pt>
                <c:pt idx="3427">
                  <c:v>3.5172384232282597E-2</c:v>
                </c:pt>
                <c:pt idx="3428">
                  <c:v>3.6636292934417752E-2</c:v>
                </c:pt>
                <c:pt idx="3429">
                  <c:v>4.8229750245809465E-2</c:v>
                </c:pt>
                <c:pt idx="3430">
                  <c:v>3.232912346720701E-2</c:v>
                </c:pt>
                <c:pt idx="3431">
                  <c:v>2.909127436578271E-2</c:v>
                </c:pt>
                <c:pt idx="3432">
                  <c:v>4.5738980174064622E-2</c:v>
                </c:pt>
                <c:pt idx="3433">
                  <c:v>5.3951866924762705E-2</c:v>
                </c:pt>
                <c:pt idx="3434">
                  <c:v>2.6574600487947596E-2</c:v>
                </c:pt>
                <c:pt idx="3435">
                  <c:v>3.5183459520340014E-2</c:v>
                </c:pt>
                <c:pt idx="3436">
                  <c:v>4.1820969432592406E-2</c:v>
                </c:pt>
                <c:pt idx="3437">
                  <c:v>4.7462932765483912E-2</c:v>
                </c:pt>
                <c:pt idx="3438">
                  <c:v>4.417248070240036E-2</c:v>
                </c:pt>
                <c:pt idx="3439">
                  <c:v>4.2427688837051572E-2</c:v>
                </c:pt>
                <c:pt idx="3440">
                  <c:v>4.6175420284271212E-2</c:v>
                </c:pt>
                <c:pt idx="3441">
                  <c:v>2.7167730033397709E-2</c:v>
                </c:pt>
                <c:pt idx="3442">
                  <c:v>3.8092534989118604E-2</c:v>
                </c:pt>
                <c:pt idx="3443">
                  <c:v>3.6421447992324878E-2</c:v>
                </c:pt>
                <c:pt idx="3444">
                  <c:v>3.4978978335857405E-2</c:v>
                </c:pt>
                <c:pt idx="3445">
                  <c:v>3.1325303018093192E-2</c:v>
                </c:pt>
                <c:pt idx="3446">
                  <c:v>2.8601940721273554E-2</c:v>
                </c:pt>
                <c:pt idx="3447">
                  <c:v>4.9852691590786272E-2</c:v>
                </c:pt>
                <c:pt idx="3448">
                  <c:v>3.6578647792339401E-2</c:v>
                </c:pt>
                <c:pt idx="3449">
                  <c:v>3.6598429083824206E-2</c:v>
                </c:pt>
                <c:pt idx="3450">
                  <c:v>3.36444862186909E-2</c:v>
                </c:pt>
                <c:pt idx="3451">
                  <c:v>2.7668571099638908E-2</c:v>
                </c:pt>
                <c:pt idx="3452">
                  <c:v>4.3330010026693434E-2</c:v>
                </c:pt>
                <c:pt idx="3453">
                  <c:v>3.5172384232282597E-2</c:v>
                </c:pt>
                <c:pt idx="3454">
                  <c:v>3.1843110918998802E-2</c:v>
                </c:pt>
                <c:pt idx="3455">
                  <c:v>3.7118166685104446E-2</c:v>
                </c:pt>
                <c:pt idx="3456">
                  <c:v>3.8713578134775231E-2</c:v>
                </c:pt>
                <c:pt idx="3457">
                  <c:v>3.3000189810991301E-2</c:v>
                </c:pt>
                <c:pt idx="3458">
                  <c:v>3.791435062885281E-2</c:v>
                </c:pt>
                <c:pt idx="3459">
                  <c:v>2.8197156265377998E-2</c:v>
                </c:pt>
                <c:pt idx="3460">
                  <c:v>3.2891441136598601E-2</c:v>
                </c:pt>
                <c:pt idx="3461">
                  <c:v>3.7118166685104446E-2</c:v>
                </c:pt>
                <c:pt idx="3462">
                  <c:v>3.2400164753198603E-2</c:v>
                </c:pt>
                <c:pt idx="3463">
                  <c:v>3.6760363727808006E-2</c:v>
                </c:pt>
                <c:pt idx="3464">
                  <c:v>3.4515827894210808E-2</c:v>
                </c:pt>
                <c:pt idx="3465">
                  <c:v>4.4922754168510423E-2</c:v>
                </c:pt>
                <c:pt idx="3466">
                  <c:v>3.8265466690063497E-2</c:v>
                </c:pt>
                <c:pt idx="3467">
                  <c:v>2.9186077415943215E-2</c:v>
                </c:pt>
                <c:pt idx="3468">
                  <c:v>4.4352341443300476E-2</c:v>
                </c:pt>
                <c:pt idx="3469">
                  <c:v>3.2671131193637806E-2</c:v>
                </c:pt>
                <c:pt idx="3470">
                  <c:v>3.1839653849601711E-2</c:v>
                </c:pt>
                <c:pt idx="3471">
                  <c:v>3.6489501595497097E-2</c:v>
                </c:pt>
                <c:pt idx="3472">
                  <c:v>2.9082311317324687E-2</c:v>
                </c:pt>
                <c:pt idx="3473">
                  <c:v>4.9852691590786272E-2</c:v>
                </c:pt>
                <c:pt idx="3474">
                  <c:v>3.3424746245145805E-2</c:v>
                </c:pt>
                <c:pt idx="3475">
                  <c:v>3.3520661294460304E-2</c:v>
                </c:pt>
                <c:pt idx="3476">
                  <c:v>3.1790710985660615E-2</c:v>
                </c:pt>
                <c:pt idx="3477">
                  <c:v>3.4951206296682399E-2</c:v>
                </c:pt>
                <c:pt idx="3478">
                  <c:v>4.9002680927515349E-2</c:v>
                </c:pt>
                <c:pt idx="3479">
                  <c:v>2.9694238677621006E-2</c:v>
                </c:pt>
                <c:pt idx="3480">
                  <c:v>4.72856760025024E-2</c:v>
                </c:pt>
                <c:pt idx="3481">
                  <c:v>3.5040725022554411E-2</c:v>
                </c:pt>
                <c:pt idx="3482">
                  <c:v>3.4355167299509042E-2</c:v>
                </c:pt>
                <c:pt idx="3483">
                  <c:v>4.3675843626260508E-2</c:v>
                </c:pt>
                <c:pt idx="3484">
                  <c:v>3.6289874464273661E-2</c:v>
                </c:pt>
                <c:pt idx="3485">
                  <c:v>5.139116942882542E-2</c:v>
                </c:pt>
                <c:pt idx="3486">
                  <c:v>3.0856164172291711E-2</c:v>
                </c:pt>
                <c:pt idx="3487">
                  <c:v>4.5177392661571475E-2</c:v>
                </c:pt>
                <c:pt idx="3488">
                  <c:v>3.2671131193637806E-2</c:v>
                </c:pt>
                <c:pt idx="3489">
                  <c:v>3.8228288292884785E-2</c:v>
                </c:pt>
                <c:pt idx="3490">
                  <c:v>4.3718762695789316E-2</c:v>
                </c:pt>
                <c:pt idx="3491">
                  <c:v>3.1032260507345293E-2</c:v>
                </c:pt>
                <c:pt idx="3492">
                  <c:v>3.7809621542692212E-2</c:v>
                </c:pt>
                <c:pt idx="3493">
                  <c:v>4.3178815394639865E-2</c:v>
                </c:pt>
                <c:pt idx="3494">
                  <c:v>3.1790710985660615E-2</c:v>
                </c:pt>
                <c:pt idx="3495">
                  <c:v>4.7336898744106508E-2</c:v>
                </c:pt>
                <c:pt idx="3496">
                  <c:v>3.4823182970285409E-2</c:v>
                </c:pt>
                <c:pt idx="3497">
                  <c:v>3.5183459520340014E-2</c:v>
                </c:pt>
                <c:pt idx="3498">
                  <c:v>3.0828183516860001E-2</c:v>
                </c:pt>
                <c:pt idx="3499">
                  <c:v>2.5825064629316385E-2</c:v>
                </c:pt>
                <c:pt idx="3500">
                  <c:v>3.3884093165397595E-2</c:v>
                </c:pt>
                <c:pt idx="3501">
                  <c:v>3.1092433258891088E-2</c:v>
                </c:pt>
                <c:pt idx="3502">
                  <c:v>3.9695885032415411E-2</c:v>
                </c:pt>
                <c:pt idx="3503">
                  <c:v>4.4955600053072024E-2</c:v>
                </c:pt>
                <c:pt idx="3504">
                  <c:v>3.6363381892442703E-2</c:v>
                </c:pt>
                <c:pt idx="3505">
                  <c:v>3.0780877918005076E-2</c:v>
                </c:pt>
                <c:pt idx="3506">
                  <c:v>2.9151141643524212E-2</c:v>
                </c:pt>
                <c:pt idx="3507">
                  <c:v>4.1838850826025023E-2</c:v>
                </c:pt>
                <c:pt idx="3508">
                  <c:v>3.1092433258891088E-2</c:v>
                </c:pt>
                <c:pt idx="3509">
                  <c:v>3.6684215068817229E-2</c:v>
                </c:pt>
                <c:pt idx="3510">
                  <c:v>4.561496898531911E-2</c:v>
                </c:pt>
                <c:pt idx="3511">
                  <c:v>3.5286393016576885E-2</c:v>
                </c:pt>
                <c:pt idx="3512">
                  <c:v>2.8444284573197403E-2</c:v>
                </c:pt>
                <c:pt idx="3513">
                  <c:v>4.1557170450687395E-2</c:v>
                </c:pt>
                <c:pt idx="3514">
                  <c:v>3.2097656279802302E-2</c:v>
                </c:pt>
                <c:pt idx="3515">
                  <c:v>4.0140841156244306E-2</c:v>
                </c:pt>
                <c:pt idx="3516">
                  <c:v>3.4517385065555614E-2</c:v>
                </c:pt>
                <c:pt idx="3517">
                  <c:v>3.6124985665082897E-2</c:v>
                </c:pt>
                <c:pt idx="3518">
                  <c:v>3.5201665014028688E-2</c:v>
                </c:pt>
                <c:pt idx="3519">
                  <c:v>2.8538271784782399E-2</c:v>
                </c:pt>
                <c:pt idx="3520">
                  <c:v>3.7263259291648913E-2</c:v>
                </c:pt>
                <c:pt idx="3521">
                  <c:v>3.4396402537822689E-2</c:v>
                </c:pt>
                <c:pt idx="3522">
                  <c:v>3.3795446157455396E-2</c:v>
                </c:pt>
                <c:pt idx="3523">
                  <c:v>3.2370511442422985E-2</c:v>
                </c:pt>
                <c:pt idx="3524">
                  <c:v>4.4051695615053232E-2</c:v>
                </c:pt>
                <c:pt idx="3525">
                  <c:v>4.3441470712423304E-2</c:v>
                </c:pt>
                <c:pt idx="3526">
                  <c:v>3.791435062885281E-2</c:v>
                </c:pt>
                <c:pt idx="3527">
                  <c:v>2.9672250151634206E-2</c:v>
                </c:pt>
                <c:pt idx="3528">
                  <c:v>3.5935297608375757E-2</c:v>
                </c:pt>
                <c:pt idx="3529">
                  <c:v>3.2341752201318706E-2</c:v>
                </c:pt>
                <c:pt idx="3530">
                  <c:v>4.4318877160549379E-2</c:v>
                </c:pt>
                <c:pt idx="3531">
                  <c:v>4.5738980174064622E-2</c:v>
                </c:pt>
                <c:pt idx="3532">
                  <c:v>4.0982514619827423E-2</c:v>
                </c:pt>
                <c:pt idx="3533">
                  <c:v>4.3612465262413011E-2</c:v>
                </c:pt>
                <c:pt idx="3534">
                  <c:v>3.6171071231365218E-2</c:v>
                </c:pt>
                <c:pt idx="3535">
                  <c:v>3.7650961428880816E-2</c:v>
                </c:pt>
                <c:pt idx="3536">
                  <c:v>4.258701950311676E-2</c:v>
                </c:pt>
                <c:pt idx="3537">
                  <c:v>3.4897491335868794E-2</c:v>
                </c:pt>
                <c:pt idx="3538">
                  <c:v>4.2474549263715716E-2</c:v>
                </c:pt>
                <c:pt idx="3539">
                  <c:v>4.4955600053072024E-2</c:v>
                </c:pt>
                <c:pt idx="3540">
                  <c:v>3.7703901529312238E-2</c:v>
                </c:pt>
                <c:pt idx="3541">
                  <c:v>3.2388977706432294E-2</c:v>
                </c:pt>
                <c:pt idx="3542">
                  <c:v>3.6293771117925831E-2</c:v>
                </c:pt>
                <c:pt idx="3543">
                  <c:v>5.3043726831674597E-2</c:v>
                </c:pt>
                <c:pt idx="3544">
                  <c:v>4.2978335171937887E-2</c:v>
                </c:pt>
                <c:pt idx="3545">
                  <c:v>3.5145435482263697E-2</c:v>
                </c:pt>
                <c:pt idx="3546">
                  <c:v>4.1338205337524407E-2</c:v>
                </c:pt>
                <c:pt idx="3547">
                  <c:v>4.5064941048622124E-2</c:v>
                </c:pt>
                <c:pt idx="3548">
                  <c:v>2.90736090391874E-2</c:v>
                </c:pt>
                <c:pt idx="3549">
                  <c:v>2.6695944368839392E-2</c:v>
                </c:pt>
                <c:pt idx="3550">
                  <c:v>3.6716360598802608E-2</c:v>
                </c:pt>
                <c:pt idx="3551">
                  <c:v>4.3169047683477346E-2</c:v>
                </c:pt>
                <c:pt idx="3552">
                  <c:v>3.2717060297727606E-2</c:v>
                </c:pt>
                <c:pt idx="3553">
                  <c:v>3.9322294294834068E-2</c:v>
                </c:pt>
                <c:pt idx="3554">
                  <c:v>3.9322294294834068E-2</c:v>
                </c:pt>
                <c:pt idx="3555">
                  <c:v>3.7430867552757437E-2</c:v>
                </c:pt>
                <c:pt idx="3556">
                  <c:v>3.0884737148881011E-2</c:v>
                </c:pt>
                <c:pt idx="3557">
                  <c:v>5.4287116974592223E-2</c:v>
                </c:pt>
                <c:pt idx="3558">
                  <c:v>3.26520465314388E-2</c:v>
                </c:pt>
                <c:pt idx="3559">
                  <c:v>3.0157936736941289E-2</c:v>
                </c:pt>
                <c:pt idx="3560">
                  <c:v>3.5312887281179442E-2</c:v>
                </c:pt>
                <c:pt idx="3561">
                  <c:v>4.1073258966207477E-2</c:v>
                </c:pt>
                <c:pt idx="3562">
                  <c:v>4.9081500619649922E-2</c:v>
                </c:pt>
                <c:pt idx="3563">
                  <c:v>3.231429681181909E-2</c:v>
                </c:pt>
                <c:pt idx="3564">
                  <c:v>2.7757186442613612E-2</c:v>
                </c:pt>
                <c:pt idx="3565">
                  <c:v>3.2039847224950978E-2</c:v>
                </c:pt>
                <c:pt idx="3566">
                  <c:v>4.7462932765483912E-2</c:v>
                </c:pt>
                <c:pt idx="3567">
                  <c:v>3.374085947871211E-2</c:v>
                </c:pt>
                <c:pt idx="3568">
                  <c:v>4.7051317989826411E-2</c:v>
                </c:pt>
                <c:pt idx="3569">
                  <c:v>3.2706797122955399E-2</c:v>
                </c:pt>
                <c:pt idx="3570">
                  <c:v>3.2443311065435514E-2</c:v>
                </c:pt>
                <c:pt idx="3571">
                  <c:v>2.8450146317481998E-2</c:v>
                </c:pt>
                <c:pt idx="3572">
                  <c:v>3.5382855683565209E-2</c:v>
                </c:pt>
                <c:pt idx="3573">
                  <c:v>3.6335092037916211E-2</c:v>
                </c:pt>
                <c:pt idx="3574">
                  <c:v>3.4420885145664201E-2</c:v>
                </c:pt>
                <c:pt idx="3575">
                  <c:v>3.4808374941349009E-2</c:v>
                </c:pt>
                <c:pt idx="3576">
                  <c:v>3.8231711834669203E-2</c:v>
                </c:pt>
                <c:pt idx="3577">
                  <c:v>4.4199947267770816E-2</c:v>
                </c:pt>
                <c:pt idx="3578">
                  <c:v>3.8664028048515341E-2</c:v>
                </c:pt>
                <c:pt idx="3579">
                  <c:v>3.4857004880905242E-2</c:v>
                </c:pt>
                <c:pt idx="3580">
                  <c:v>3.7788476794958101E-2</c:v>
                </c:pt>
                <c:pt idx="3581">
                  <c:v>3.3852517604827999E-2</c:v>
                </c:pt>
                <c:pt idx="3582">
                  <c:v>2.9672250151634206E-2</c:v>
                </c:pt>
                <c:pt idx="3583">
                  <c:v>3.2096594572067295E-2</c:v>
                </c:pt>
                <c:pt idx="3584">
                  <c:v>4.113778099417692E-2</c:v>
                </c:pt>
                <c:pt idx="3585">
                  <c:v>4.2252417653799113E-2</c:v>
                </c:pt>
                <c:pt idx="3586">
                  <c:v>4.152054339647273E-2</c:v>
                </c:pt>
                <c:pt idx="3587">
                  <c:v>3.1597223132848705E-2</c:v>
                </c:pt>
                <c:pt idx="3588">
                  <c:v>5.9077225625515033E-2</c:v>
                </c:pt>
                <c:pt idx="3589">
                  <c:v>3.9685014635324617E-2</c:v>
                </c:pt>
                <c:pt idx="3590">
                  <c:v>3.4300707280635806E-2</c:v>
                </c:pt>
                <c:pt idx="3591">
                  <c:v>3.2420627772808151E-2</c:v>
                </c:pt>
                <c:pt idx="3592">
                  <c:v>3.0372153967618904E-2</c:v>
                </c:pt>
                <c:pt idx="3593">
                  <c:v>3.9632488042116221E-2</c:v>
                </c:pt>
                <c:pt idx="3594">
                  <c:v>2.8808308765292206E-2</c:v>
                </c:pt>
                <c:pt idx="3595">
                  <c:v>2.8501139953732477E-2</c:v>
                </c:pt>
                <c:pt idx="3596">
                  <c:v>2.6736292988061995E-2</c:v>
                </c:pt>
                <c:pt idx="3597">
                  <c:v>4.6175420284271212E-2</c:v>
                </c:pt>
                <c:pt idx="3598">
                  <c:v>4.7571104019880309E-2</c:v>
                </c:pt>
                <c:pt idx="3599">
                  <c:v>4.413658753037452E-2</c:v>
                </c:pt>
                <c:pt idx="3600">
                  <c:v>4.1049577295780099E-2</c:v>
                </c:pt>
                <c:pt idx="3601">
                  <c:v>3.5430807620287032E-2</c:v>
                </c:pt>
                <c:pt idx="3602">
                  <c:v>4.9643982201814603E-2</c:v>
                </c:pt>
                <c:pt idx="3603">
                  <c:v>3.365202993154532E-2</c:v>
                </c:pt>
                <c:pt idx="3604">
                  <c:v>3.5636484622955315E-2</c:v>
                </c:pt>
                <c:pt idx="3605">
                  <c:v>4.5566942542791422E-2</c:v>
                </c:pt>
                <c:pt idx="3606">
                  <c:v>4.3235447257757222E-2</c:v>
                </c:pt>
                <c:pt idx="3607">
                  <c:v>4.1341979056596811E-2</c:v>
                </c:pt>
                <c:pt idx="3608">
                  <c:v>4.3169047683477346E-2</c:v>
                </c:pt>
                <c:pt idx="3609">
                  <c:v>3.6971699446439792E-2</c:v>
                </c:pt>
                <c:pt idx="3610">
                  <c:v>3.0559532344341278E-2</c:v>
                </c:pt>
                <c:pt idx="3611">
                  <c:v>2.8601940721273554E-2</c:v>
                </c:pt>
                <c:pt idx="3612">
                  <c:v>3.808229789137841E-2</c:v>
                </c:pt>
                <c:pt idx="3613">
                  <c:v>4.1952755302190795E-2</c:v>
                </c:pt>
                <c:pt idx="3614">
                  <c:v>3.4385442733764614E-2</c:v>
                </c:pt>
                <c:pt idx="3615">
                  <c:v>3.0828183516860001E-2</c:v>
                </c:pt>
                <c:pt idx="3616">
                  <c:v>3.0922627076506601E-2</c:v>
                </c:pt>
                <c:pt idx="3617">
                  <c:v>2.8538271784782399E-2</c:v>
                </c:pt>
                <c:pt idx="3618">
                  <c:v>5.7945206761359946E-2</c:v>
                </c:pt>
                <c:pt idx="3619">
                  <c:v>4.4240061193704612E-2</c:v>
                </c:pt>
                <c:pt idx="3620">
                  <c:v>3.4857004880905242E-2</c:v>
                </c:pt>
                <c:pt idx="3621">
                  <c:v>3.6453094333410305E-2</c:v>
                </c:pt>
                <c:pt idx="3622">
                  <c:v>4.4979125261306797E-2</c:v>
                </c:pt>
                <c:pt idx="3623">
                  <c:v>3.7667248398065699E-2</c:v>
                </c:pt>
                <c:pt idx="3624">
                  <c:v>4.6038456261157878E-2</c:v>
                </c:pt>
                <c:pt idx="3625">
                  <c:v>2.9791999608278316E-2</c:v>
                </c:pt>
                <c:pt idx="3626">
                  <c:v>4.1266269981861101E-2</c:v>
                </c:pt>
                <c:pt idx="3627">
                  <c:v>3.6475714296102552E-2</c:v>
                </c:pt>
                <c:pt idx="3628">
                  <c:v>3.8864739239215809E-2</c:v>
                </c:pt>
                <c:pt idx="3629">
                  <c:v>2.5561505928635608E-2</c:v>
                </c:pt>
                <c:pt idx="3630">
                  <c:v>5.139116942882542E-2</c:v>
                </c:pt>
                <c:pt idx="3631">
                  <c:v>3.8864739239215809E-2</c:v>
                </c:pt>
                <c:pt idx="3632">
                  <c:v>2.9427863657474591E-2</c:v>
                </c:pt>
                <c:pt idx="3633">
                  <c:v>2.9758639633655503E-2</c:v>
                </c:pt>
                <c:pt idx="3634">
                  <c:v>3.3559836447238901E-2</c:v>
                </c:pt>
                <c:pt idx="3635">
                  <c:v>2.9977297410369017E-2</c:v>
                </c:pt>
                <c:pt idx="3636">
                  <c:v>3.5335607826709914E-2</c:v>
                </c:pt>
                <c:pt idx="3637">
                  <c:v>3.1069444492459367E-2</c:v>
                </c:pt>
                <c:pt idx="3638">
                  <c:v>4.4024206697940813E-2</c:v>
                </c:pt>
                <c:pt idx="3639">
                  <c:v>3.9664395153522512E-2</c:v>
                </c:pt>
                <c:pt idx="3640">
                  <c:v>4.5037139207124724E-2</c:v>
                </c:pt>
                <c:pt idx="3641">
                  <c:v>5.3043726831674597E-2</c:v>
                </c:pt>
                <c:pt idx="3642">
                  <c:v>2.923542261123661E-2</c:v>
                </c:pt>
                <c:pt idx="3643">
                  <c:v>3.2820321619510803E-2</c:v>
                </c:pt>
                <c:pt idx="3644">
                  <c:v>3.0324991792440397E-2</c:v>
                </c:pt>
                <c:pt idx="3645">
                  <c:v>3.1149659305810897E-2</c:v>
                </c:pt>
                <c:pt idx="3646">
                  <c:v>3.3557265996932997E-2</c:v>
                </c:pt>
                <c:pt idx="3647">
                  <c:v>2.6736292988061995E-2</c:v>
                </c:pt>
                <c:pt idx="3648">
                  <c:v>4.0339186787605306E-2</c:v>
                </c:pt>
                <c:pt idx="3649">
                  <c:v>4.9002680927515349E-2</c:v>
                </c:pt>
                <c:pt idx="3650">
                  <c:v>3.7118166685104446E-2</c:v>
                </c:pt>
                <c:pt idx="3651">
                  <c:v>3.4733790904283551E-2</c:v>
                </c:pt>
                <c:pt idx="3652">
                  <c:v>4.6924296766519456E-2</c:v>
                </c:pt>
                <c:pt idx="3653">
                  <c:v>3.5483829677105096E-2</c:v>
                </c:pt>
                <c:pt idx="3654">
                  <c:v>2.8454367071390256E-2</c:v>
                </c:pt>
                <c:pt idx="3655">
                  <c:v>4.3251223862171222E-2</c:v>
                </c:pt>
                <c:pt idx="3656">
                  <c:v>3.2287664711475497E-2</c:v>
                </c:pt>
                <c:pt idx="3657">
                  <c:v>3.9196629077196114E-2</c:v>
                </c:pt>
                <c:pt idx="3658">
                  <c:v>3.2823644578457017E-2</c:v>
                </c:pt>
                <c:pt idx="3659">
                  <c:v>4.5525938272476203E-2</c:v>
                </c:pt>
                <c:pt idx="3660">
                  <c:v>3.5726420581340804E-2</c:v>
                </c:pt>
                <c:pt idx="3661">
                  <c:v>3.7080317735672157E-2</c:v>
                </c:pt>
                <c:pt idx="3662">
                  <c:v>3.0840851366519952E-2</c:v>
                </c:pt>
                <c:pt idx="3663">
                  <c:v>4.7657713294029222E-2</c:v>
                </c:pt>
                <c:pt idx="3664">
                  <c:v>5.139116942882542E-2</c:v>
                </c:pt>
                <c:pt idx="3665">
                  <c:v>3.5172384232282597E-2</c:v>
                </c:pt>
                <c:pt idx="3666">
                  <c:v>3.1630601733923097E-2</c:v>
                </c:pt>
                <c:pt idx="3667">
                  <c:v>4.1626639664173105E-2</c:v>
                </c:pt>
                <c:pt idx="3668">
                  <c:v>3.5946439951658193E-2</c:v>
                </c:pt>
                <c:pt idx="3669">
                  <c:v>3.4823182970285409E-2</c:v>
                </c:pt>
                <c:pt idx="3670">
                  <c:v>5.2568621933460541E-2</c:v>
                </c:pt>
                <c:pt idx="3671">
                  <c:v>2.754837274551402E-2</c:v>
                </c:pt>
                <c:pt idx="3672">
                  <c:v>5.3526036441326398E-2</c:v>
                </c:pt>
                <c:pt idx="3673">
                  <c:v>3.254532814025881E-2</c:v>
                </c:pt>
                <c:pt idx="3674">
                  <c:v>3.8152869790792521E-2</c:v>
                </c:pt>
                <c:pt idx="3675">
                  <c:v>2.5830715894699215E-2</c:v>
                </c:pt>
                <c:pt idx="3676">
                  <c:v>2.9186077415943215E-2</c:v>
                </c:pt>
                <c:pt idx="3677">
                  <c:v>4.2430374771356624E-2</c:v>
                </c:pt>
                <c:pt idx="3678">
                  <c:v>4.6777039766311722E-2</c:v>
                </c:pt>
                <c:pt idx="3679">
                  <c:v>3.2370511442422985E-2</c:v>
                </c:pt>
                <c:pt idx="3680">
                  <c:v>3.0971279367804607E-2</c:v>
                </c:pt>
                <c:pt idx="3681">
                  <c:v>3.0523952096700706E-2</c:v>
                </c:pt>
                <c:pt idx="3682">
                  <c:v>3.1889352947473637E-2</c:v>
                </c:pt>
                <c:pt idx="3683">
                  <c:v>3.6124985665082897E-2</c:v>
                </c:pt>
                <c:pt idx="3684">
                  <c:v>4.7048140317201601E-2</c:v>
                </c:pt>
                <c:pt idx="3685">
                  <c:v>4.9216881394386486E-2</c:v>
                </c:pt>
                <c:pt idx="3686">
                  <c:v>4.6175368130206888E-2</c:v>
                </c:pt>
                <c:pt idx="3687">
                  <c:v>3.1503804028034252E-2</c:v>
                </c:pt>
                <c:pt idx="3688">
                  <c:v>3.9710547775030115E-2</c:v>
                </c:pt>
                <c:pt idx="3689">
                  <c:v>3.4897491335868794E-2</c:v>
                </c:pt>
                <c:pt idx="3690">
                  <c:v>2.8383055701851807E-2</c:v>
                </c:pt>
                <c:pt idx="3691">
                  <c:v>2.9644602909684202E-2</c:v>
                </c:pt>
                <c:pt idx="3692">
                  <c:v>3.6083035171032042E-2</c:v>
                </c:pt>
                <c:pt idx="3693">
                  <c:v>3.2221831381321016E-2</c:v>
                </c:pt>
                <c:pt idx="3694">
                  <c:v>3.1631700694561102E-2</c:v>
                </c:pt>
                <c:pt idx="3695">
                  <c:v>3.5666506737470599E-2</c:v>
                </c:pt>
                <c:pt idx="3696">
                  <c:v>3.3457260578870898E-2</c:v>
                </c:pt>
                <c:pt idx="3697">
                  <c:v>4.1300732642412234E-2</c:v>
                </c:pt>
                <c:pt idx="3698">
                  <c:v>3.4569095820188502E-2</c:v>
                </c:pt>
                <c:pt idx="3699">
                  <c:v>3.4727789461612694E-2</c:v>
                </c:pt>
                <c:pt idx="3700">
                  <c:v>3.2386273145675791E-2</c:v>
                </c:pt>
                <c:pt idx="3701">
                  <c:v>3.3795446157455396E-2</c:v>
                </c:pt>
                <c:pt idx="3702">
                  <c:v>3.9975315332412699E-2</c:v>
                </c:pt>
                <c:pt idx="3703">
                  <c:v>3.5583846271038E-2</c:v>
                </c:pt>
                <c:pt idx="3704">
                  <c:v>3.7441659718752011E-2</c:v>
                </c:pt>
                <c:pt idx="3705">
                  <c:v>3.3152457326650599E-2</c:v>
                </c:pt>
                <c:pt idx="3706">
                  <c:v>3.3301532268524212E-2</c:v>
                </c:pt>
                <c:pt idx="3707">
                  <c:v>2.9116408899426478E-2</c:v>
                </c:pt>
                <c:pt idx="3708">
                  <c:v>3.2377470284700456E-2</c:v>
                </c:pt>
                <c:pt idx="3709">
                  <c:v>3.1325303018093192E-2</c:v>
                </c:pt>
                <c:pt idx="3710">
                  <c:v>3.718958795070651E-2</c:v>
                </c:pt>
                <c:pt idx="3711">
                  <c:v>3.5954780876636484E-2</c:v>
                </c:pt>
                <c:pt idx="3712">
                  <c:v>2.9672250151634206E-2</c:v>
                </c:pt>
                <c:pt idx="3713">
                  <c:v>4.1949510574340765E-2</c:v>
                </c:pt>
                <c:pt idx="3714">
                  <c:v>2.9464969411492306E-2</c:v>
                </c:pt>
                <c:pt idx="3715">
                  <c:v>3.6265369504690212E-2</c:v>
                </c:pt>
                <c:pt idx="3716">
                  <c:v>3.0917091295123152E-2</c:v>
                </c:pt>
                <c:pt idx="3717">
                  <c:v>4.1377235203981413E-2</c:v>
                </c:pt>
                <c:pt idx="3718">
                  <c:v>4.413658753037452E-2</c:v>
                </c:pt>
                <c:pt idx="3719">
                  <c:v>4.8743788152933218E-2</c:v>
                </c:pt>
                <c:pt idx="3720">
                  <c:v>2.931911312043671E-2</c:v>
                </c:pt>
                <c:pt idx="3721">
                  <c:v>4.4019542634487097E-2</c:v>
                </c:pt>
                <c:pt idx="3722">
                  <c:v>4.2427688837051572E-2</c:v>
                </c:pt>
                <c:pt idx="3723">
                  <c:v>3.7147790193557718E-2</c:v>
                </c:pt>
                <c:pt idx="3724">
                  <c:v>2.8008881956338823E-2</c:v>
                </c:pt>
                <c:pt idx="3725">
                  <c:v>4.4650569558143734E-2</c:v>
                </c:pt>
                <c:pt idx="3726">
                  <c:v>3.2095659524202409E-2</c:v>
                </c:pt>
                <c:pt idx="3727">
                  <c:v>3.6026179790496805E-2</c:v>
                </c:pt>
                <c:pt idx="3728">
                  <c:v>3.4355167299509042E-2</c:v>
                </c:pt>
                <c:pt idx="3729">
                  <c:v>3.7827789783477811E-2</c:v>
                </c:pt>
                <c:pt idx="3730">
                  <c:v>4.4537097215652521E-2</c:v>
                </c:pt>
                <c:pt idx="3731">
                  <c:v>4.480642452836061E-2</c:v>
                </c:pt>
                <c:pt idx="3732">
                  <c:v>4.9852691590786272E-2</c:v>
                </c:pt>
                <c:pt idx="3733">
                  <c:v>3.888629376888271E-2</c:v>
                </c:pt>
                <c:pt idx="3734">
                  <c:v>3.9568487554788583E-2</c:v>
                </c:pt>
                <c:pt idx="3735">
                  <c:v>3.8200002163648605E-2</c:v>
                </c:pt>
                <c:pt idx="3736">
                  <c:v>3.5880878567695694E-2</c:v>
                </c:pt>
                <c:pt idx="3737">
                  <c:v>4.0318075567483895E-2</c:v>
                </c:pt>
                <c:pt idx="3738">
                  <c:v>5.0063200294971522E-2</c:v>
                </c:pt>
                <c:pt idx="3739">
                  <c:v>4.2601544409990297E-2</c:v>
                </c:pt>
                <c:pt idx="3740">
                  <c:v>4.9243059009313632E-2</c:v>
                </c:pt>
                <c:pt idx="3741">
                  <c:v>2.90736090391874E-2</c:v>
                </c:pt>
                <c:pt idx="3742">
                  <c:v>3.3999945968389587E-2</c:v>
                </c:pt>
                <c:pt idx="3743">
                  <c:v>4.4091124087572112E-2</c:v>
                </c:pt>
                <c:pt idx="3744">
                  <c:v>3.2899200916290408E-2</c:v>
                </c:pt>
                <c:pt idx="3745">
                  <c:v>5.7264689356088784E-2</c:v>
                </c:pt>
                <c:pt idx="3746">
                  <c:v>5.6906431913376097E-2</c:v>
                </c:pt>
                <c:pt idx="3747">
                  <c:v>3.8152869790792521E-2</c:v>
                </c:pt>
                <c:pt idx="3748">
                  <c:v>3.2898932695388801E-2</c:v>
                </c:pt>
                <c:pt idx="3749">
                  <c:v>3.9664395153522512E-2</c:v>
                </c:pt>
                <c:pt idx="3750">
                  <c:v>5.4501775652170202E-2</c:v>
                </c:pt>
                <c:pt idx="3751">
                  <c:v>3.7557445466518485E-2</c:v>
                </c:pt>
                <c:pt idx="3752">
                  <c:v>3.8864739239215809E-2</c:v>
                </c:pt>
                <c:pt idx="3753">
                  <c:v>4.0749937295913724E-2</c:v>
                </c:pt>
                <c:pt idx="3754">
                  <c:v>4.413658753037452E-2</c:v>
                </c:pt>
                <c:pt idx="3755">
                  <c:v>3.5183459520340014E-2</c:v>
                </c:pt>
                <c:pt idx="3756">
                  <c:v>3.181636705994622E-2</c:v>
                </c:pt>
                <c:pt idx="3757">
                  <c:v>3.0611971393227612E-2</c:v>
                </c:pt>
                <c:pt idx="3758">
                  <c:v>4.7571104019880309E-2</c:v>
                </c:pt>
                <c:pt idx="3759">
                  <c:v>4.2086675763130327E-2</c:v>
                </c:pt>
                <c:pt idx="3760">
                  <c:v>4.0542848408222205E-2</c:v>
                </c:pt>
                <c:pt idx="3761">
                  <c:v>3.5172384232282597E-2</c:v>
                </c:pt>
                <c:pt idx="3762">
                  <c:v>3.1767588108778014E-2</c:v>
                </c:pt>
                <c:pt idx="3763">
                  <c:v>3.5185460001230198E-2</c:v>
                </c:pt>
                <c:pt idx="3764">
                  <c:v>3.1069444492459367E-2</c:v>
                </c:pt>
                <c:pt idx="3765">
                  <c:v>3.4939397126436303E-2</c:v>
                </c:pt>
                <c:pt idx="3766">
                  <c:v>4.2636036872863915E-2</c:v>
                </c:pt>
                <c:pt idx="3767">
                  <c:v>4.6560838818550096E-2</c:v>
                </c:pt>
                <c:pt idx="3768">
                  <c:v>3.0630404129624478E-2</c:v>
                </c:pt>
                <c:pt idx="3769">
                  <c:v>2.7933228760957805E-2</c:v>
                </c:pt>
                <c:pt idx="3770">
                  <c:v>2.6807053014636012E-2</c:v>
                </c:pt>
                <c:pt idx="3771">
                  <c:v>2.7126668021082878E-2</c:v>
                </c:pt>
                <c:pt idx="3772">
                  <c:v>4.2771145701408365E-2</c:v>
                </c:pt>
                <c:pt idx="3773">
                  <c:v>4.2853549122810419E-2</c:v>
                </c:pt>
                <c:pt idx="3774">
                  <c:v>2.8551742434501606E-2</c:v>
                </c:pt>
                <c:pt idx="3775">
                  <c:v>3.0009167268872396E-2</c:v>
                </c:pt>
                <c:pt idx="3776">
                  <c:v>2.762422524392601E-2</c:v>
                </c:pt>
                <c:pt idx="3777">
                  <c:v>4.2962051928043692E-2</c:v>
                </c:pt>
                <c:pt idx="3778">
                  <c:v>4.1300732642412234E-2</c:v>
                </c:pt>
                <c:pt idx="3779">
                  <c:v>3.5896666347980506E-2</c:v>
                </c:pt>
                <c:pt idx="3780">
                  <c:v>4.2024292051792325E-2</c:v>
                </c:pt>
                <c:pt idx="3781">
                  <c:v>3.38377133011818E-2</c:v>
                </c:pt>
                <c:pt idx="3782">
                  <c:v>4.6411361545324312E-2</c:v>
                </c:pt>
                <c:pt idx="3783">
                  <c:v>3.6760363727808006E-2</c:v>
                </c:pt>
                <c:pt idx="3784">
                  <c:v>4.8743788152933218E-2</c:v>
                </c:pt>
                <c:pt idx="3785">
                  <c:v>4.5377653092145934E-2</c:v>
                </c:pt>
                <c:pt idx="3786">
                  <c:v>3.3520661294460304E-2</c:v>
                </c:pt>
                <c:pt idx="3787">
                  <c:v>5.0532989203929922E-2</c:v>
                </c:pt>
                <c:pt idx="3788">
                  <c:v>3.0663950368762006E-2</c:v>
                </c:pt>
                <c:pt idx="3789">
                  <c:v>4.5064941048622124E-2</c:v>
                </c:pt>
                <c:pt idx="3790">
                  <c:v>3.5666506737470599E-2</c:v>
                </c:pt>
                <c:pt idx="3791">
                  <c:v>3.6468077450990788E-2</c:v>
                </c:pt>
                <c:pt idx="3792">
                  <c:v>3.791435062885281E-2</c:v>
                </c:pt>
                <c:pt idx="3793">
                  <c:v>4.9852691590786272E-2</c:v>
                </c:pt>
                <c:pt idx="3794">
                  <c:v>3.1361721456050901E-2</c:v>
                </c:pt>
                <c:pt idx="3795">
                  <c:v>3.2899200916290408E-2</c:v>
                </c:pt>
                <c:pt idx="3796">
                  <c:v>3.5391602665185942E-2</c:v>
                </c:pt>
                <c:pt idx="3797">
                  <c:v>4.3215300887823098E-2</c:v>
                </c:pt>
                <c:pt idx="3798">
                  <c:v>2.5830715894699215E-2</c:v>
                </c:pt>
                <c:pt idx="3799">
                  <c:v>5.9077225625515033E-2</c:v>
                </c:pt>
                <c:pt idx="3800">
                  <c:v>5.2249100059270796E-2</c:v>
                </c:pt>
                <c:pt idx="3801">
                  <c:v>4.3612465262413011E-2</c:v>
                </c:pt>
                <c:pt idx="3802">
                  <c:v>4.3552730232477334E-2</c:v>
                </c:pt>
                <c:pt idx="3803">
                  <c:v>3.7347011268138913E-2</c:v>
                </c:pt>
                <c:pt idx="3804">
                  <c:v>4.8252731561660801E-2</c:v>
                </c:pt>
                <c:pt idx="3805">
                  <c:v>4.8439200967550312E-2</c:v>
                </c:pt>
                <c:pt idx="3806">
                  <c:v>4.6041879802942297E-2</c:v>
                </c:pt>
                <c:pt idx="3807">
                  <c:v>3.4010294824838597E-2</c:v>
                </c:pt>
                <c:pt idx="3808">
                  <c:v>3.0643980950117167E-2</c:v>
                </c:pt>
                <c:pt idx="3809">
                  <c:v>3.4635107964277434E-2</c:v>
                </c:pt>
                <c:pt idx="3810">
                  <c:v>2.7957959100604186E-2</c:v>
                </c:pt>
                <c:pt idx="3811">
                  <c:v>3.9637152105569923E-2</c:v>
                </c:pt>
                <c:pt idx="3812">
                  <c:v>3.7651702761650252E-2</c:v>
                </c:pt>
                <c:pt idx="3813">
                  <c:v>6.1638105660676748E-2</c:v>
                </c:pt>
                <c:pt idx="3814">
                  <c:v>3.9242621511220911E-2</c:v>
                </c:pt>
                <c:pt idx="3815">
                  <c:v>4.2452763766050311E-2</c:v>
                </c:pt>
                <c:pt idx="3816">
                  <c:v>3.5833526402712E-2</c:v>
                </c:pt>
                <c:pt idx="3817">
                  <c:v>3.0349466949701278E-2</c:v>
                </c:pt>
                <c:pt idx="3818">
                  <c:v>5.0964348018169375E-2</c:v>
                </c:pt>
                <c:pt idx="3819">
                  <c:v>3.791435062885281E-2</c:v>
                </c:pt>
                <c:pt idx="3820">
                  <c:v>2.9698420315980863E-2</c:v>
                </c:pt>
                <c:pt idx="3821">
                  <c:v>4.0339186787605306E-2</c:v>
                </c:pt>
                <c:pt idx="3822">
                  <c:v>3.8167107850313214E-2</c:v>
                </c:pt>
                <c:pt idx="3823">
                  <c:v>3.3343926072120784E-2</c:v>
                </c:pt>
                <c:pt idx="3824">
                  <c:v>4.6777039766311722E-2</c:v>
                </c:pt>
                <c:pt idx="3825">
                  <c:v>2.9229370877146783E-2</c:v>
                </c:pt>
                <c:pt idx="3826">
                  <c:v>3.4567877650260995E-2</c:v>
                </c:pt>
                <c:pt idx="3827">
                  <c:v>4.7571104019880309E-2</c:v>
                </c:pt>
                <c:pt idx="3828">
                  <c:v>4.4583745300769785E-2</c:v>
                </c:pt>
                <c:pt idx="3829">
                  <c:v>3.1953230500221412E-2</c:v>
                </c:pt>
                <c:pt idx="3830">
                  <c:v>3.1597819179296556E-2</c:v>
                </c:pt>
                <c:pt idx="3831">
                  <c:v>2.9251759871840501E-2</c:v>
                </c:pt>
                <c:pt idx="3832">
                  <c:v>3.016722388565541E-2</c:v>
                </c:pt>
                <c:pt idx="3833">
                  <c:v>3.7765085697174183E-2</c:v>
                </c:pt>
                <c:pt idx="3834">
                  <c:v>3.8664028048515341E-2</c:v>
                </c:pt>
                <c:pt idx="3835">
                  <c:v>3.5825096070766414E-2</c:v>
                </c:pt>
                <c:pt idx="3836">
                  <c:v>3.1379237771034303E-2</c:v>
                </c:pt>
                <c:pt idx="3837">
                  <c:v>4.5127421617507914E-2</c:v>
                </c:pt>
                <c:pt idx="3838">
                  <c:v>2.9535777866840467E-2</c:v>
                </c:pt>
                <c:pt idx="3839">
                  <c:v>3.4823182970285409E-2</c:v>
                </c:pt>
                <c:pt idx="3840">
                  <c:v>4.258701950311676E-2</c:v>
                </c:pt>
                <c:pt idx="3841">
                  <c:v>3.5487230867147411E-2</c:v>
                </c:pt>
                <c:pt idx="3842">
                  <c:v>2.8079589828848797E-2</c:v>
                </c:pt>
                <c:pt idx="3843">
                  <c:v>3.8314592093229315E-2</c:v>
                </c:pt>
                <c:pt idx="3844">
                  <c:v>3.0144989490508988E-2</c:v>
                </c:pt>
                <c:pt idx="3845">
                  <c:v>3.6760363727808006E-2</c:v>
                </c:pt>
                <c:pt idx="3846">
                  <c:v>3.8167107850313214E-2</c:v>
                </c:pt>
                <c:pt idx="3847">
                  <c:v>4.5612677931785903E-2</c:v>
                </c:pt>
                <c:pt idx="3848">
                  <c:v>4.0829382836818723E-2</c:v>
                </c:pt>
                <c:pt idx="3849">
                  <c:v>3.8284707814455012E-2</c:v>
                </c:pt>
                <c:pt idx="3850">
                  <c:v>3.1843110918998802E-2</c:v>
                </c:pt>
                <c:pt idx="3851">
                  <c:v>4.3031942099332796E-2</c:v>
                </c:pt>
                <c:pt idx="3852">
                  <c:v>3.4897491335868794E-2</c:v>
                </c:pt>
                <c:pt idx="3853">
                  <c:v>3.4833773970604033E-2</c:v>
                </c:pt>
                <c:pt idx="3854">
                  <c:v>2.7966089546680388E-2</c:v>
                </c:pt>
                <c:pt idx="3855">
                  <c:v>4.3500378727912875E-2</c:v>
                </c:pt>
                <c:pt idx="3856">
                  <c:v>2.7842685580253705E-2</c:v>
                </c:pt>
                <c:pt idx="3857">
                  <c:v>4.8229750245809465E-2</c:v>
                </c:pt>
                <c:pt idx="3858">
                  <c:v>2.9211949557066085E-2</c:v>
                </c:pt>
                <c:pt idx="3859">
                  <c:v>3.2167676836252199E-2</c:v>
                </c:pt>
                <c:pt idx="3860">
                  <c:v>4.6876609325408922E-2</c:v>
                </c:pt>
                <c:pt idx="3861">
                  <c:v>2.6993775740265864E-2</c:v>
                </c:pt>
                <c:pt idx="3862">
                  <c:v>4.0749937295913724E-2</c:v>
                </c:pt>
                <c:pt idx="3863">
                  <c:v>4.1353959590196623E-2</c:v>
                </c:pt>
                <c:pt idx="3864">
                  <c:v>5.4287116974592223E-2</c:v>
                </c:pt>
                <c:pt idx="3865">
                  <c:v>4.1405949741601895E-2</c:v>
                </c:pt>
                <c:pt idx="3866">
                  <c:v>4.4318877160549379E-2</c:v>
                </c:pt>
                <c:pt idx="3867">
                  <c:v>3.6124985665082897E-2</c:v>
                </c:pt>
                <c:pt idx="3868">
                  <c:v>4.0018070489168223E-2</c:v>
                </c:pt>
                <c:pt idx="3869">
                  <c:v>3.6760363727808006E-2</c:v>
                </c:pt>
                <c:pt idx="3870">
                  <c:v>3.2443311065435514E-2</c:v>
                </c:pt>
                <c:pt idx="3871">
                  <c:v>6.042351946234701E-2</c:v>
                </c:pt>
                <c:pt idx="3872">
                  <c:v>3.8824938237667105E-2</c:v>
                </c:pt>
                <c:pt idx="3873">
                  <c:v>2.5391288101673185E-2</c:v>
                </c:pt>
                <c:pt idx="3874">
                  <c:v>3.5668846219778116E-2</c:v>
                </c:pt>
                <c:pt idx="3875">
                  <c:v>3.2370511442422985E-2</c:v>
                </c:pt>
                <c:pt idx="3876">
                  <c:v>3.5694476217031493E-2</c:v>
                </c:pt>
                <c:pt idx="3877">
                  <c:v>3.4058079123497009E-2</c:v>
                </c:pt>
                <c:pt idx="3878">
                  <c:v>5.3526036441326398E-2</c:v>
                </c:pt>
                <c:pt idx="3879">
                  <c:v>3.3202335238456712E-2</c:v>
                </c:pt>
                <c:pt idx="3880">
                  <c:v>4.3695759028196321E-2</c:v>
                </c:pt>
                <c:pt idx="3881">
                  <c:v>4.4561728835106076E-2</c:v>
                </c:pt>
                <c:pt idx="3882">
                  <c:v>4.6248063445091206E-2</c:v>
                </c:pt>
                <c:pt idx="3883">
                  <c:v>4.2658720165491111E-2</c:v>
                </c:pt>
                <c:pt idx="3884">
                  <c:v>4.6041879802942297E-2</c:v>
                </c:pt>
                <c:pt idx="3885">
                  <c:v>2.9717279598116899E-2</c:v>
                </c:pt>
                <c:pt idx="3886">
                  <c:v>4.7093629837036612E-2</c:v>
                </c:pt>
                <c:pt idx="3887">
                  <c:v>5.1836363971233514E-2</c:v>
                </c:pt>
                <c:pt idx="3888">
                  <c:v>3.5584058612585102E-2</c:v>
                </c:pt>
                <c:pt idx="3889">
                  <c:v>3.5583846271038E-2</c:v>
                </c:pt>
                <c:pt idx="3890">
                  <c:v>3.1384989619255142E-2</c:v>
                </c:pt>
                <c:pt idx="3891">
                  <c:v>3.3063109964132302E-2</c:v>
                </c:pt>
                <c:pt idx="3892">
                  <c:v>3.8314592093229315E-2</c:v>
                </c:pt>
                <c:pt idx="3893">
                  <c:v>3.2171484082937199E-2</c:v>
                </c:pt>
                <c:pt idx="3894">
                  <c:v>3.9252515882253806E-2</c:v>
                </c:pt>
                <c:pt idx="3895">
                  <c:v>4.0138218551874209E-2</c:v>
                </c:pt>
                <c:pt idx="3896">
                  <c:v>3.463390469551101E-2</c:v>
                </c:pt>
                <c:pt idx="3897">
                  <c:v>4.6175420284271212E-2</c:v>
                </c:pt>
                <c:pt idx="3898">
                  <c:v>3.7147790193557718E-2</c:v>
                </c:pt>
                <c:pt idx="3899">
                  <c:v>3.4396402537822689E-2</c:v>
                </c:pt>
                <c:pt idx="3900">
                  <c:v>3.01454830914736E-2</c:v>
                </c:pt>
                <c:pt idx="3901">
                  <c:v>2.9448978602886242E-2</c:v>
                </c:pt>
                <c:pt idx="3902">
                  <c:v>4.0749937295913724E-2</c:v>
                </c:pt>
                <c:pt idx="3903">
                  <c:v>3.1315069645643213E-2</c:v>
                </c:pt>
                <c:pt idx="3904">
                  <c:v>3.0009167268872396E-2</c:v>
                </c:pt>
                <c:pt idx="3905">
                  <c:v>3.3296018838882398E-2</c:v>
                </c:pt>
                <c:pt idx="3906">
                  <c:v>4.530834034085271E-2</c:v>
                </c:pt>
                <c:pt idx="3907">
                  <c:v>3.1384989619255142E-2</c:v>
                </c:pt>
                <c:pt idx="3908">
                  <c:v>3.2692000269889811E-2</c:v>
                </c:pt>
                <c:pt idx="3909">
                  <c:v>3.2706797122955399E-2</c:v>
                </c:pt>
                <c:pt idx="3910">
                  <c:v>3.4603934735059752E-2</c:v>
                </c:pt>
                <c:pt idx="3911">
                  <c:v>3.3795446157455396E-2</c:v>
                </c:pt>
                <c:pt idx="3912">
                  <c:v>3.6971699446439792E-2</c:v>
                </c:pt>
                <c:pt idx="3913">
                  <c:v>3.3795446157455396E-2</c:v>
                </c:pt>
                <c:pt idx="3914">
                  <c:v>4.2776744812727176E-2</c:v>
                </c:pt>
                <c:pt idx="3915">
                  <c:v>2.9574964195489908E-2</c:v>
                </c:pt>
                <c:pt idx="3916">
                  <c:v>3.6455649882555098E-2</c:v>
                </c:pt>
                <c:pt idx="3917">
                  <c:v>3.7118166685104446E-2</c:v>
                </c:pt>
                <c:pt idx="3918">
                  <c:v>3.0658036470413295E-2</c:v>
                </c:pt>
                <c:pt idx="3919">
                  <c:v>3.2899200916290408E-2</c:v>
                </c:pt>
                <c:pt idx="3920">
                  <c:v>2.5985769927501751E-2</c:v>
                </c:pt>
                <c:pt idx="3921">
                  <c:v>2.9913282021880112E-2</c:v>
                </c:pt>
                <c:pt idx="3922">
                  <c:v>3.8712274283170742E-2</c:v>
                </c:pt>
                <c:pt idx="3923">
                  <c:v>3.5628456622362102E-2</c:v>
                </c:pt>
                <c:pt idx="3924">
                  <c:v>3.2095659524202409E-2</c:v>
                </c:pt>
                <c:pt idx="3925">
                  <c:v>5.0532989203929922E-2</c:v>
                </c:pt>
                <c:pt idx="3926">
                  <c:v>2.8123019263148277E-2</c:v>
                </c:pt>
                <c:pt idx="3927">
                  <c:v>5.219128355383891E-2</c:v>
                </c:pt>
                <c:pt idx="3928">
                  <c:v>3.4290764480829287E-2</c:v>
                </c:pt>
                <c:pt idx="3929">
                  <c:v>3.0240217223763671E-2</c:v>
                </c:pt>
                <c:pt idx="3930">
                  <c:v>3.9688181132078199E-2</c:v>
                </c:pt>
                <c:pt idx="3931">
                  <c:v>4.9002680927515349E-2</c:v>
                </c:pt>
                <c:pt idx="3932">
                  <c:v>3.287263587117209E-2</c:v>
                </c:pt>
                <c:pt idx="3933">
                  <c:v>3.4857004880905242E-2</c:v>
                </c:pt>
                <c:pt idx="3934">
                  <c:v>4.6041879802942297E-2</c:v>
                </c:pt>
                <c:pt idx="3935">
                  <c:v>4.4158883392810808E-2</c:v>
                </c:pt>
                <c:pt idx="3936">
                  <c:v>4.2636036872863915E-2</c:v>
                </c:pt>
                <c:pt idx="3937">
                  <c:v>3.3066283911466592E-2</c:v>
                </c:pt>
                <c:pt idx="3938">
                  <c:v>4.0214709937572507E-2</c:v>
                </c:pt>
                <c:pt idx="3939">
                  <c:v>3.4939397126436303E-2</c:v>
                </c:pt>
                <c:pt idx="3940">
                  <c:v>4.6175420284271212E-2</c:v>
                </c:pt>
                <c:pt idx="3941">
                  <c:v>4.3695759028196321E-2</c:v>
                </c:pt>
                <c:pt idx="3942">
                  <c:v>4.0542848408222205E-2</c:v>
                </c:pt>
                <c:pt idx="3943">
                  <c:v>4.413658753037452E-2</c:v>
                </c:pt>
                <c:pt idx="3944">
                  <c:v>3.4011162817478256E-2</c:v>
                </c:pt>
                <c:pt idx="3945">
                  <c:v>3.181636705994622E-2</c:v>
                </c:pt>
                <c:pt idx="3946">
                  <c:v>4.6266995370387975E-2</c:v>
                </c:pt>
                <c:pt idx="3947">
                  <c:v>5.6127641350030913E-2</c:v>
                </c:pt>
                <c:pt idx="3948">
                  <c:v>3.4567877650260995E-2</c:v>
                </c:pt>
                <c:pt idx="3949">
                  <c:v>4.3695759028196321E-2</c:v>
                </c:pt>
                <c:pt idx="3950">
                  <c:v>3.705149143934254E-2</c:v>
                </c:pt>
                <c:pt idx="3951">
                  <c:v>4.5612677931785903E-2</c:v>
                </c:pt>
                <c:pt idx="3952">
                  <c:v>4.1557170450687395E-2</c:v>
                </c:pt>
                <c:pt idx="3953">
                  <c:v>3.0708899721503369E-2</c:v>
                </c:pt>
                <c:pt idx="3954">
                  <c:v>4.1137009859085111E-2</c:v>
                </c:pt>
                <c:pt idx="3955">
                  <c:v>3.1839653849601711E-2</c:v>
                </c:pt>
                <c:pt idx="3956">
                  <c:v>4.1332110762596116E-2</c:v>
                </c:pt>
                <c:pt idx="3957">
                  <c:v>3.7771087139844998E-2</c:v>
                </c:pt>
                <c:pt idx="3958">
                  <c:v>3.9685014635324617E-2</c:v>
                </c:pt>
                <c:pt idx="3959">
                  <c:v>3.5014469176530803E-2</c:v>
                </c:pt>
                <c:pt idx="3960">
                  <c:v>3.4126363694667809E-2</c:v>
                </c:pt>
                <c:pt idx="3961">
                  <c:v>3.9719086140394204E-2</c:v>
                </c:pt>
                <c:pt idx="3962">
                  <c:v>4.5460876077413594E-2</c:v>
                </c:pt>
                <c:pt idx="3963">
                  <c:v>4.09154742956164E-2</c:v>
                </c:pt>
                <c:pt idx="3964">
                  <c:v>4.5177392661571475E-2</c:v>
                </c:pt>
                <c:pt idx="3965">
                  <c:v>4.4979125261306797E-2</c:v>
                </c:pt>
                <c:pt idx="3966">
                  <c:v>5.1921918988227796E-2</c:v>
                </c:pt>
                <c:pt idx="3967">
                  <c:v>3.7667725235223812E-2</c:v>
                </c:pt>
                <c:pt idx="3968">
                  <c:v>4.6985033899545829E-2</c:v>
                </c:pt>
                <c:pt idx="3969">
                  <c:v>4.3215300887823098E-2</c:v>
                </c:pt>
                <c:pt idx="3970">
                  <c:v>4.2568184435367633E-2</c:v>
                </c:pt>
                <c:pt idx="3971">
                  <c:v>5.7264689356088784E-2</c:v>
                </c:pt>
                <c:pt idx="3972">
                  <c:v>3.9402600377798101E-2</c:v>
                </c:pt>
                <c:pt idx="3973">
                  <c:v>3.4209597855806406E-2</c:v>
                </c:pt>
                <c:pt idx="3974">
                  <c:v>5.2568621933460541E-2</c:v>
                </c:pt>
                <c:pt idx="3975">
                  <c:v>3.5694476217031493E-2</c:v>
                </c:pt>
                <c:pt idx="3976">
                  <c:v>3.5872373729944361E-2</c:v>
                </c:pt>
                <c:pt idx="3977">
                  <c:v>4.6266995370387975E-2</c:v>
                </c:pt>
                <c:pt idx="3978">
                  <c:v>3.0708899721503369E-2</c:v>
                </c:pt>
                <c:pt idx="3979">
                  <c:v>3.3703714609146111E-2</c:v>
                </c:pt>
                <c:pt idx="3980">
                  <c:v>4.9002680927515349E-2</c:v>
                </c:pt>
                <c:pt idx="3981">
                  <c:v>3.7062961608171602E-2</c:v>
                </c:pt>
                <c:pt idx="3982">
                  <c:v>2.7465710416436299E-2</c:v>
                </c:pt>
                <c:pt idx="3983">
                  <c:v>3.5906825214624412E-2</c:v>
                </c:pt>
                <c:pt idx="3984">
                  <c:v>3.3479023724794416E-2</c:v>
                </c:pt>
                <c:pt idx="3985">
                  <c:v>3.231429681181909E-2</c:v>
                </c:pt>
                <c:pt idx="3986">
                  <c:v>4.0074422955513146E-2</c:v>
                </c:pt>
                <c:pt idx="3987">
                  <c:v>3.4569095820188502E-2</c:v>
                </c:pt>
                <c:pt idx="3988">
                  <c:v>3.6760363727808006E-2</c:v>
                </c:pt>
                <c:pt idx="3989">
                  <c:v>3.6489501595497097E-2</c:v>
                </c:pt>
                <c:pt idx="3990">
                  <c:v>3.7097297608852525E-2</c:v>
                </c:pt>
                <c:pt idx="3991">
                  <c:v>3.2992292195558506E-2</c:v>
                </c:pt>
                <c:pt idx="3992">
                  <c:v>2.8658062219619806E-2</c:v>
                </c:pt>
                <c:pt idx="3993">
                  <c:v>4.1872929781675318E-2</c:v>
                </c:pt>
                <c:pt idx="3994">
                  <c:v>4.1284438222646734E-2</c:v>
                </c:pt>
                <c:pt idx="3995">
                  <c:v>4.4253002852201642E-2</c:v>
                </c:pt>
                <c:pt idx="3996">
                  <c:v>3.6786478012800196E-2</c:v>
                </c:pt>
                <c:pt idx="3997">
                  <c:v>4.113778099417692E-2</c:v>
                </c:pt>
                <c:pt idx="3998">
                  <c:v>3.9685014635324617E-2</c:v>
                </c:pt>
                <c:pt idx="3999">
                  <c:v>4.3525073677301386E-2</c:v>
                </c:pt>
                <c:pt idx="4000">
                  <c:v>3.7211515009403361E-2</c:v>
                </c:pt>
                <c:pt idx="4001">
                  <c:v>3.3176206052303293E-2</c:v>
                </c:pt>
                <c:pt idx="4002">
                  <c:v>3.2598357647657415E-2</c:v>
                </c:pt>
                <c:pt idx="4003">
                  <c:v>4.7097478061914402E-2</c:v>
                </c:pt>
                <c:pt idx="4004">
                  <c:v>3.8864739239215809E-2</c:v>
                </c:pt>
                <c:pt idx="4005">
                  <c:v>3.4109912812709892E-2</c:v>
                </c:pt>
                <c:pt idx="4006">
                  <c:v>5.2979618310928414E-2</c:v>
                </c:pt>
                <c:pt idx="4007">
                  <c:v>2.7621474117040613E-2</c:v>
                </c:pt>
                <c:pt idx="4008">
                  <c:v>3.3884093165397595E-2</c:v>
                </c:pt>
                <c:pt idx="4009">
                  <c:v>4.0242802351713201E-2</c:v>
                </c:pt>
                <c:pt idx="4010">
                  <c:v>3.5936258733272511E-2</c:v>
                </c:pt>
                <c:pt idx="4011">
                  <c:v>3.8712274283170742E-2</c:v>
                </c:pt>
                <c:pt idx="4012">
                  <c:v>4.8451773822307719E-2</c:v>
                </c:pt>
                <c:pt idx="4013">
                  <c:v>3.1647145748138442E-2</c:v>
                </c:pt>
                <c:pt idx="4014">
                  <c:v>2.8865408152341798E-2</c:v>
                </c:pt>
                <c:pt idx="4015">
                  <c:v>3.6841697990894401E-2</c:v>
                </c:pt>
                <c:pt idx="4016">
                  <c:v>4.6759519726038014E-2</c:v>
                </c:pt>
                <c:pt idx="4017">
                  <c:v>3.376710787415501E-2</c:v>
                </c:pt>
                <c:pt idx="4018">
                  <c:v>3.5694476217031493E-2</c:v>
                </c:pt>
                <c:pt idx="4019">
                  <c:v>3.1092433258891088E-2</c:v>
                </c:pt>
                <c:pt idx="4020">
                  <c:v>4.1715119034051916E-2</c:v>
                </c:pt>
                <c:pt idx="4021">
                  <c:v>4.5712422579527096E-2</c:v>
                </c:pt>
                <c:pt idx="4022">
                  <c:v>3.9370030164718607E-2</c:v>
                </c:pt>
                <c:pt idx="4023">
                  <c:v>3.5857249051332502E-2</c:v>
                </c:pt>
                <c:pt idx="4024">
                  <c:v>3.7039414048195003E-2</c:v>
                </c:pt>
                <c:pt idx="4025">
                  <c:v>4.6777039766311722E-2</c:v>
                </c:pt>
                <c:pt idx="4026">
                  <c:v>3.8715638220310218E-2</c:v>
                </c:pt>
                <c:pt idx="4027">
                  <c:v>3.7222448736429242E-2</c:v>
                </c:pt>
                <c:pt idx="4028">
                  <c:v>4.9852691590786272E-2</c:v>
                </c:pt>
                <c:pt idx="4029">
                  <c:v>3.4569095820188502E-2</c:v>
                </c:pt>
                <c:pt idx="4030">
                  <c:v>3.2899200916290408E-2</c:v>
                </c:pt>
                <c:pt idx="4031">
                  <c:v>5.5778648704290397E-2</c:v>
                </c:pt>
                <c:pt idx="4032">
                  <c:v>3.6124985665082897E-2</c:v>
                </c:pt>
                <c:pt idx="4033">
                  <c:v>3.4432657063007431E-2</c:v>
                </c:pt>
                <c:pt idx="4034">
                  <c:v>4.1266269981861101E-2</c:v>
                </c:pt>
                <c:pt idx="4035">
                  <c:v>3.7771087139844998E-2</c:v>
                </c:pt>
                <c:pt idx="4036">
                  <c:v>3.1215734779834851E-2</c:v>
                </c:pt>
                <c:pt idx="4037">
                  <c:v>4.2963281273842087E-2</c:v>
                </c:pt>
                <c:pt idx="4038">
                  <c:v>3.1592842191457714E-2</c:v>
                </c:pt>
                <c:pt idx="4039">
                  <c:v>3.7379220128059554E-2</c:v>
                </c:pt>
                <c:pt idx="4040">
                  <c:v>2.730708569288251E-2</c:v>
                </c:pt>
                <c:pt idx="4041">
                  <c:v>3.2659593969583588E-2</c:v>
                </c:pt>
                <c:pt idx="4042">
                  <c:v>5.3043726831674597E-2</c:v>
                </c:pt>
                <c:pt idx="4043">
                  <c:v>3.55453863739967E-2</c:v>
                </c:pt>
                <c:pt idx="4044">
                  <c:v>3.9121702313423212E-2</c:v>
                </c:pt>
                <c:pt idx="4045">
                  <c:v>3.5429026931524298E-2</c:v>
                </c:pt>
                <c:pt idx="4046">
                  <c:v>3.8034167140722316E-2</c:v>
                </c:pt>
                <c:pt idx="4047">
                  <c:v>3.1987097114324702E-2</c:v>
                </c:pt>
                <c:pt idx="4048">
                  <c:v>2.9251759871840501E-2</c:v>
                </c:pt>
                <c:pt idx="4049">
                  <c:v>3.9196629077196114E-2</c:v>
                </c:pt>
                <c:pt idx="4050">
                  <c:v>3.9537534117698704E-2</c:v>
                </c:pt>
                <c:pt idx="4051">
                  <c:v>4.5064941048622124E-2</c:v>
                </c:pt>
                <c:pt idx="4052">
                  <c:v>3.5636484622955315E-2</c:v>
                </c:pt>
                <c:pt idx="4053">
                  <c:v>3.082122281193735E-2</c:v>
                </c:pt>
                <c:pt idx="4054">
                  <c:v>2.6384692639112511E-2</c:v>
                </c:pt>
                <c:pt idx="4055">
                  <c:v>3.4737937152385795E-2</c:v>
                </c:pt>
                <c:pt idx="4056">
                  <c:v>3.2972671091556514E-2</c:v>
                </c:pt>
                <c:pt idx="4057">
                  <c:v>4.0208239108324106E-2</c:v>
                </c:pt>
                <c:pt idx="4058">
                  <c:v>4.1159015148878077E-2</c:v>
                </c:pt>
                <c:pt idx="4059">
                  <c:v>5.139116942882542E-2</c:v>
                </c:pt>
                <c:pt idx="4060">
                  <c:v>3.3424746245145805E-2</c:v>
                </c:pt>
                <c:pt idx="4061">
                  <c:v>4.5613791793584817E-2</c:v>
                </c:pt>
                <c:pt idx="4062">
                  <c:v>3.5668846219778116E-2</c:v>
                </c:pt>
                <c:pt idx="4063">
                  <c:v>3.2891441136598601E-2</c:v>
                </c:pt>
                <c:pt idx="4064">
                  <c:v>3.7281870841980085E-2</c:v>
                </c:pt>
                <c:pt idx="4065">
                  <c:v>3.4300707280635806E-2</c:v>
                </c:pt>
                <c:pt idx="4066">
                  <c:v>3.1399898231029552E-2</c:v>
                </c:pt>
                <c:pt idx="4067">
                  <c:v>2.9913282021880112E-2</c:v>
                </c:pt>
                <c:pt idx="4068">
                  <c:v>5.4811533540487449E-2</c:v>
                </c:pt>
                <c:pt idx="4069">
                  <c:v>3.4429550170898403E-2</c:v>
                </c:pt>
                <c:pt idx="4070">
                  <c:v>3.2627593725919814E-2</c:v>
                </c:pt>
                <c:pt idx="4071">
                  <c:v>3.7656009197235114E-2</c:v>
                </c:pt>
                <c:pt idx="4072">
                  <c:v>3.2625783234834699E-2</c:v>
                </c:pt>
                <c:pt idx="4073">
                  <c:v>3.8864739239215809E-2</c:v>
                </c:pt>
                <c:pt idx="4074">
                  <c:v>4.9643982201814603E-2</c:v>
                </c:pt>
                <c:pt idx="4075">
                  <c:v>3.0372153967618904E-2</c:v>
                </c:pt>
                <c:pt idx="4076">
                  <c:v>4.1300732642412234E-2</c:v>
                </c:pt>
                <c:pt idx="4077">
                  <c:v>4.1405949741601895E-2</c:v>
                </c:pt>
                <c:pt idx="4078">
                  <c:v>5.3951866924762705E-2</c:v>
                </c:pt>
                <c:pt idx="4079">
                  <c:v>4.1129976511001601E-2</c:v>
                </c:pt>
                <c:pt idx="4080">
                  <c:v>4.7336898744106508E-2</c:v>
                </c:pt>
                <c:pt idx="4081">
                  <c:v>3.7827789783477811E-2</c:v>
                </c:pt>
                <c:pt idx="4082">
                  <c:v>3.4877501428127441E-2</c:v>
                </c:pt>
                <c:pt idx="4083">
                  <c:v>3.5833526402712E-2</c:v>
                </c:pt>
                <c:pt idx="4084">
                  <c:v>4.3058674782514614E-2</c:v>
                </c:pt>
                <c:pt idx="4085">
                  <c:v>3.181636705994622E-2</c:v>
                </c:pt>
                <c:pt idx="4086">
                  <c:v>3.8228288292884785E-2</c:v>
                </c:pt>
                <c:pt idx="4087">
                  <c:v>3.3857729285955422E-2</c:v>
                </c:pt>
                <c:pt idx="4088">
                  <c:v>4.5377653092145934E-2</c:v>
                </c:pt>
                <c:pt idx="4089">
                  <c:v>4.7336898744106508E-2</c:v>
                </c:pt>
                <c:pt idx="4090">
                  <c:v>3.3063109964132302E-2</c:v>
                </c:pt>
                <c:pt idx="4091">
                  <c:v>3.921876475214961E-2</c:v>
                </c:pt>
                <c:pt idx="4092">
                  <c:v>3.2287664711475497E-2</c:v>
                </c:pt>
                <c:pt idx="4093">
                  <c:v>4.413658753037452E-2</c:v>
                </c:pt>
                <c:pt idx="4094">
                  <c:v>2.6130503043532389E-2</c:v>
                </c:pt>
                <c:pt idx="4095">
                  <c:v>5.2979618310928414E-2</c:v>
                </c:pt>
                <c:pt idx="4096">
                  <c:v>4.8229750245809465E-2</c:v>
                </c:pt>
                <c:pt idx="4097">
                  <c:v>3.7713952362537405E-2</c:v>
                </c:pt>
                <c:pt idx="4098">
                  <c:v>5.8706045150756822E-2</c:v>
                </c:pt>
                <c:pt idx="4099">
                  <c:v>3.436795622110371E-2</c:v>
                </c:pt>
                <c:pt idx="4100">
                  <c:v>3.0157936736941289E-2</c:v>
                </c:pt>
                <c:pt idx="4101">
                  <c:v>4.9852691590786272E-2</c:v>
                </c:pt>
                <c:pt idx="4102">
                  <c:v>3.695297986269E-2</c:v>
                </c:pt>
                <c:pt idx="4103">
                  <c:v>3.01454830914736E-2</c:v>
                </c:pt>
                <c:pt idx="4104">
                  <c:v>3.9283677935600392E-2</c:v>
                </c:pt>
                <c:pt idx="4105">
                  <c:v>3.6455649882555098E-2</c:v>
                </c:pt>
                <c:pt idx="4106">
                  <c:v>3.2377470284700456E-2</c:v>
                </c:pt>
                <c:pt idx="4107">
                  <c:v>3.1092433258891088E-2</c:v>
                </c:pt>
                <c:pt idx="4108">
                  <c:v>3.718958795070651E-2</c:v>
                </c:pt>
                <c:pt idx="4109">
                  <c:v>3.361964970827104E-2</c:v>
                </c:pt>
                <c:pt idx="4110">
                  <c:v>4.6041879802942297E-2</c:v>
                </c:pt>
                <c:pt idx="4111">
                  <c:v>3.01454830914736E-2</c:v>
                </c:pt>
                <c:pt idx="4112">
                  <c:v>2.762422524392601E-2</c:v>
                </c:pt>
                <c:pt idx="4113">
                  <c:v>3.6338247358799092E-2</c:v>
                </c:pt>
                <c:pt idx="4114">
                  <c:v>2.8328226879239103E-2</c:v>
                </c:pt>
                <c:pt idx="4115">
                  <c:v>3.165087103843691E-2</c:v>
                </c:pt>
                <c:pt idx="4116">
                  <c:v>3.3424746245145805E-2</c:v>
                </c:pt>
                <c:pt idx="4117">
                  <c:v>4.2962051928043692E-2</c:v>
                </c:pt>
                <c:pt idx="4118">
                  <c:v>3.3176206052303293E-2</c:v>
                </c:pt>
                <c:pt idx="4119">
                  <c:v>3.331370279192921E-2</c:v>
                </c:pt>
                <c:pt idx="4120">
                  <c:v>3.5893827676773286E-2</c:v>
                </c:pt>
                <c:pt idx="4121">
                  <c:v>5.5114645510911914E-2</c:v>
                </c:pt>
                <c:pt idx="4122">
                  <c:v>4.0339186787605306E-2</c:v>
                </c:pt>
                <c:pt idx="4123">
                  <c:v>4.0339186787605306E-2</c:v>
                </c:pt>
                <c:pt idx="4124">
                  <c:v>3.2685216516256457E-2</c:v>
                </c:pt>
                <c:pt idx="4125">
                  <c:v>3.7611484527587911E-2</c:v>
                </c:pt>
                <c:pt idx="4126">
                  <c:v>4.0242802351713201E-2</c:v>
                </c:pt>
                <c:pt idx="4127">
                  <c:v>2.9401518404483896E-2</c:v>
                </c:pt>
                <c:pt idx="4128">
                  <c:v>3.4133732318878215E-2</c:v>
                </c:pt>
                <c:pt idx="4129">
                  <c:v>3.4290764480829287E-2</c:v>
                </c:pt>
                <c:pt idx="4130">
                  <c:v>4.0067344903946041E-2</c:v>
                </c:pt>
                <c:pt idx="4131">
                  <c:v>3.8659043610096012E-2</c:v>
                </c:pt>
                <c:pt idx="4132">
                  <c:v>4.2059402912855107E-2</c:v>
                </c:pt>
                <c:pt idx="4133">
                  <c:v>4.72856760025024E-2</c:v>
                </c:pt>
                <c:pt idx="4134">
                  <c:v>4.8418302088975886E-2</c:v>
                </c:pt>
                <c:pt idx="4135">
                  <c:v>4.7694269567728022E-2</c:v>
                </c:pt>
                <c:pt idx="4136">
                  <c:v>3.376710787415501E-2</c:v>
                </c:pt>
                <c:pt idx="4137">
                  <c:v>4.1557170450687395E-2</c:v>
                </c:pt>
                <c:pt idx="4138">
                  <c:v>3.006566502153871E-2</c:v>
                </c:pt>
                <c:pt idx="4139">
                  <c:v>3.9402600377798101E-2</c:v>
                </c:pt>
                <c:pt idx="4140">
                  <c:v>3.0371453613042807E-2</c:v>
                </c:pt>
                <c:pt idx="4141">
                  <c:v>3.2095659524202409E-2</c:v>
                </c:pt>
                <c:pt idx="4142">
                  <c:v>2.7757186442613612E-2</c:v>
                </c:pt>
                <c:pt idx="4143">
                  <c:v>4.2500767856836576E-2</c:v>
                </c:pt>
                <c:pt idx="4144">
                  <c:v>3.1325303018093192E-2</c:v>
                </c:pt>
                <c:pt idx="4145">
                  <c:v>2.9229370877146783E-2</c:v>
                </c:pt>
                <c:pt idx="4146">
                  <c:v>4.3788868933916134E-2</c:v>
                </c:pt>
                <c:pt idx="4147">
                  <c:v>2.9698420315980863E-2</c:v>
                </c:pt>
                <c:pt idx="4148">
                  <c:v>4.7657713294029222E-2</c:v>
                </c:pt>
                <c:pt idx="4149">
                  <c:v>3.4011162817478256E-2</c:v>
                </c:pt>
                <c:pt idx="4150">
                  <c:v>4.9895197153091632E-2</c:v>
                </c:pt>
                <c:pt idx="4151">
                  <c:v>3.7118166685104446E-2</c:v>
                </c:pt>
                <c:pt idx="4152">
                  <c:v>3.4300707280635806E-2</c:v>
                </c:pt>
                <c:pt idx="4153">
                  <c:v>2.6574600487947596E-2</c:v>
                </c:pt>
                <c:pt idx="4154">
                  <c:v>3.2443311065435514E-2</c:v>
                </c:pt>
                <c:pt idx="4155">
                  <c:v>4.2872149497270605E-2</c:v>
                </c:pt>
                <c:pt idx="4156">
                  <c:v>3.3857729285955422E-2</c:v>
                </c:pt>
                <c:pt idx="4157">
                  <c:v>3.8152869790792521E-2</c:v>
                </c:pt>
                <c:pt idx="4158">
                  <c:v>5.7264689356088784E-2</c:v>
                </c:pt>
                <c:pt idx="4159">
                  <c:v>4.1971486061811399E-2</c:v>
                </c:pt>
                <c:pt idx="4160">
                  <c:v>4.1129976511001601E-2</c:v>
                </c:pt>
                <c:pt idx="4161">
                  <c:v>4.3706633150577837E-2</c:v>
                </c:pt>
                <c:pt idx="4162">
                  <c:v>3.9112091064453111E-2</c:v>
                </c:pt>
                <c:pt idx="4163">
                  <c:v>3.01454830914736E-2</c:v>
                </c:pt>
                <c:pt idx="4164">
                  <c:v>4.7265663743019111E-2</c:v>
                </c:pt>
                <c:pt idx="4165">
                  <c:v>4.1820969432592406E-2</c:v>
                </c:pt>
                <c:pt idx="4166">
                  <c:v>4.2427688837051572E-2</c:v>
                </c:pt>
                <c:pt idx="4167">
                  <c:v>4.1266269981861101E-2</c:v>
                </c:pt>
                <c:pt idx="4168">
                  <c:v>5.9077225625515033E-2</c:v>
                </c:pt>
                <c:pt idx="4169">
                  <c:v>3.9242621511220911E-2</c:v>
                </c:pt>
                <c:pt idx="4170">
                  <c:v>4.8743788152933218E-2</c:v>
                </c:pt>
                <c:pt idx="4171">
                  <c:v>3.4798402339219998E-2</c:v>
                </c:pt>
                <c:pt idx="4172">
                  <c:v>4.1300732642412234E-2</c:v>
                </c:pt>
                <c:pt idx="4173">
                  <c:v>3.2899200916290408E-2</c:v>
                </c:pt>
                <c:pt idx="4174">
                  <c:v>3.5583846271038E-2</c:v>
                </c:pt>
                <c:pt idx="4175">
                  <c:v>3.8864739239215809E-2</c:v>
                </c:pt>
                <c:pt idx="4176">
                  <c:v>4.5015957206487711E-2</c:v>
                </c:pt>
                <c:pt idx="4177">
                  <c:v>3.8824938237667105E-2</c:v>
                </c:pt>
                <c:pt idx="4178">
                  <c:v>4.8038370907306838E-2</c:v>
                </c:pt>
                <c:pt idx="4179">
                  <c:v>3.5556804388761513E-2</c:v>
                </c:pt>
                <c:pt idx="4180">
                  <c:v>3.7441659718752011E-2</c:v>
                </c:pt>
                <c:pt idx="4181">
                  <c:v>3.3260181546211194E-2</c:v>
                </c:pt>
                <c:pt idx="4182">
                  <c:v>4.3215300887823098E-2</c:v>
                </c:pt>
                <c:pt idx="4183">
                  <c:v>5.219128355383891E-2</c:v>
                </c:pt>
                <c:pt idx="4184">
                  <c:v>3.6238733679056299E-2</c:v>
                </c:pt>
                <c:pt idx="4185">
                  <c:v>3.2633703202009326E-2</c:v>
                </c:pt>
                <c:pt idx="4186">
                  <c:v>4.3456308543682105E-2</c:v>
                </c:pt>
                <c:pt idx="4187">
                  <c:v>4.3695759028196321E-2</c:v>
                </c:pt>
                <c:pt idx="4188">
                  <c:v>4.3101936578750555E-2</c:v>
                </c:pt>
                <c:pt idx="4189">
                  <c:v>3.4808374941349009E-2</c:v>
                </c:pt>
                <c:pt idx="4190">
                  <c:v>3.8410507142543814E-2</c:v>
                </c:pt>
                <c:pt idx="4191">
                  <c:v>3.3723484724760007E-2</c:v>
                </c:pt>
                <c:pt idx="4192">
                  <c:v>6.3089236617088304E-2</c:v>
                </c:pt>
                <c:pt idx="4193">
                  <c:v>3.8492631167173406E-2</c:v>
                </c:pt>
                <c:pt idx="4194">
                  <c:v>2.7668571099638908E-2</c:v>
                </c:pt>
                <c:pt idx="4195">
                  <c:v>3.2464317977428499E-2</c:v>
                </c:pt>
                <c:pt idx="4196">
                  <c:v>2.6265805587172637E-2</c:v>
                </c:pt>
                <c:pt idx="4197">
                  <c:v>3.42069417238237E-2</c:v>
                </c:pt>
                <c:pt idx="4198">
                  <c:v>6.042351946234701E-2</c:v>
                </c:pt>
                <c:pt idx="4199">
                  <c:v>3.2095659524202409E-2</c:v>
                </c:pt>
                <c:pt idx="4200">
                  <c:v>3.3479023724794416E-2</c:v>
                </c:pt>
                <c:pt idx="4201">
                  <c:v>3.3000189810991301E-2</c:v>
                </c:pt>
                <c:pt idx="4202">
                  <c:v>4.0736205875873593E-2</c:v>
                </c:pt>
                <c:pt idx="4203">
                  <c:v>3.0840851366519952E-2</c:v>
                </c:pt>
                <c:pt idx="4204">
                  <c:v>2.9867274686694215E-2</c:v>
                </c:pt>
                <c:pt idx="4205">
                  <c:v>4.2474549263715716E-2</c:v>
                </c:pt>
                <c:pt idx="4206">
                  <c:v>3.7598311901092502E-2</c:v>
                </c:pt>
                <c:pt idx="4207">
                  <c:v>3.4823182970285409E-2</c:v>
                </c:pt>
                <c:pt idx="4208">
                  <c:v>3.9283677935600392E-2</c:v>
                </c:pt>
                <c:pt idx="4209">
                  <c:v>2.7394609525799841E-2</c:v>
                </c:pt>
                <c:pt idx="4210">
                  <c:v>3.6760363727808006E-2</c:v>
                </c:pt>
                <c:pt idx="4211">
                  <c:v>3.0704770237207399E-2</c:v>
                </c:pt>
                <c:pt idx="4212">
                  <c:v>3.8510266691446311E-2</c:v>
                </c:pt>
                <c:pt idx="4213">
                  <c:v>3.7429194897413295E-2</c:v>
                </c:pt>
                <c:pt idx="4214">
                  <c:v>4.1952688246965429E-2</c:v>
                </c:pt>
                <c:pt idx="4215">
                  <c:v>3.7646591663360651E-2</c:v>
                </c:pt>
                <c:pt idx="4216">
                  <c:v>3.058343008160596E-2</c:v>
                </c:pt>
                <c:pt idx="4217">
                  <c:v>3.2899200916290408E-2</c:v>
                </c:pt>
                <c:pt idx="4218">
                  <c:v>4.0140841156244306E-2</c:v>
                </c:pt>
                <c:pt idx="4219">
                  <c:v>3.8625705987215084E-2</c:v>
                </c:pt>
                <c:pt idx="4220">
                  <c:v>4.7987204045057429E-2</c:v>
                </c:pt>
                <c:pt idx="4221">
                  <c:v>3.7222448736429242E-2</c:v>
                </c:pt>
                <c:pt idx="4222">
                  <c:v>4.0766060352325606E-2</c:v>
                </c:pt>
                <c:pt idx="4223">
                  <c:v>3.9664395153522512E-2</c:v>
                </c:pt>
                <c:pt idx="4224">
                  <c:v>2.9444484040141029E-2</c:v>
                </c:pt>
                <c:pt idx="4225">
                  <c:v>4.3031942099332796E-2</c:v>
                </c:pt>
                <c:pt idx="4226">
                  <c:v>5.4501775652170202E-2</c:v>
                </c:pt>
                <c:pt idx="4227">
                  <c:v>5.7945206761359946E-2</c:v>
                </c:pt>
                <c:pt idx="4228">
                  <c:v>3.01454830914736E-2</c:v>
                </c:pt>
                <c:pt idx="4229">
                  <c:v>3.6597553640604005E-2</c:v>
                </c:pt>
                <c:pt idx="4230">
                  <c:v>4.0749937295913724E-2</c:v>
                </c:pt>
                <c:pt idx="4231">
                  <c:v>4.4051695615053232E-2</c:v>
                </c:pt>
                <c:pt idx="4232">
                  <c:v>3.5896666347980506E-2</c:v>
                </c:pt>
                <c:pt idx="4233">
                  <c:v>3.2559327781200513E-2</c:v>
                </c:pt>
                <c:pt idx="4234">
                  <c:v>4.0667798370122896E-2</c:v>
                </c:pt>
                <c:pt idx="4235">
                  <c:v>5.6906431913376097E-2</c:v>
                </c:pt>
                <c:pt idx="4236">
                  <c:v>3.0840851366519952E-2</c:v>
                </c:pt>
                <c:pt idx="4237">
                  <c:v>3.6468077450990788E-2</c:v>
                </c:pt>
                <c:pt idx="4238">
                  <c:v>4.9243059009313632E-2</c:v>
                </c:pt>
                <c:pt idx="4239">
                  <c:v>3.8492631167173406E-2</c:v>
                </c:pt>
                <c:pt idx="4240">
                  <c:v>3.1032260507345293E-2</c:v>
                </c:pt>
                <c:pt idx="4241">
                  <c:v>3.6889407783746837E-2</c:v>
                </c:pt>
                <c:pt idx="4242">
                  <c:v>2.8601940721273554E-2</c:v>
                </c:pt>
                <c:pt idx="4243">
                  <c:v>3.7118166685104446E-2</c:v>
                </c:pt>
                <c:pt idx="4244">
                  <c:v>3.4300707280635806E-2</c:v>
                </c:pt>
                <c:pt idx="4245">
                  <c:v>3.7778183817863596E-2</c:v>
                </c:pt>
                <c:pt idx="4246">
                  <c:v>4.2208973318338484E-2</c:v>
                </c:pt>
                <c:pt idx="4247">
                  <c:v>3.5286393016576885E-2</c:v>
                </c:pt>
                <c:pt idx="4248">
                  <c:v>5.2249100059270796E-2</c:v>
                </c:pt>
                <c:pt idx="4249">
                  <c:v>4.0242802351713201E-2</c:v>
                </c:pt>
                <c:pt idx="4250">
                  <c:v>3.0909337103367015E-2</c:v>
                </c:pt>
                <c:pt idx="4251">
                  <c:v>3.6124985665082897E-2</c:v>
                </c:pt>
                <c:pt idx="4252">
                  <c:v>3.5668846219778116E-2</c:v>
                </c:pt>
                <c:pt idx="4253">
                  <c:v>4.5168563723564065E-2</c:v>
                </c:pt>
                <c:pt idx="4254">
                  <c:v>3.181636705994622E-2</c:v>
                </c:pt>
                <c:pt idx="4255">
                  <c:v>4.1926741600036614E-2</c:v>
                </c:pt>
                <c:pt idx="4256">
                  <c:v>3.622116148471842E-2</c:v>
                </c:pt>
                <c:pt idx="4257">
                  <c:v>3.2891441136598601E-2</c:v>
                </c:pt>
                <c:pt idx="4258">
                  <c:v>3.4471958875656211E-2</c:v>
                </c:pt>
                <c:pt idx="4259">
                  <c:v>3.3260181546211194E-2</c:v>
                </c:pt>
                <c:pt idx="4260">
                  <c:v>3.4892227500677213E-2</c:v>
                </c:pt>
                <c:pt idx="4261">
                  <c:v>5.9077225625515033E-2</c:v>
                </c:pt>
                <c:pt idx="4262">
                  <c:v>4.3215300887823098E-2</c:v>
                </c:pt>
                <c:pt idx="4263">
                  <c:v>4.1952688246965429E-2</c:v>
                </c:pt>
                <c:pt idx="4264">
                  <c:v>3.4823182970285409E-2</c:v>
                </c:pt>
                <c:pt idx="4265">
                  <c:v>3.2899200916290408E-2</c:v>
                </c:pt>
                <c:pt idx="4266">
                  <c:v>3.3723484724760007E-2</c:v>
                </c:pt>
                <c:pt idx="4267">
                  <c:v>4.6659234911203433E-2</c:v>
                </c:pt>
                <c:pt idx="4268">
                  <c:v>3.2898932695388801E-2</c:v>
                </c:pt>
                <c:pt idx="4269">
                  <c:v>3.8661736994981794E-2</c:v>
                </c:pt>
                <c:pt idx="4270">
                  <c:v>4.5460876077413594E-2</c:v>
                </c:pt>
                <c:pt idx="4271">
                  <c:v>3.7441659718752011E-2</c:v>
                </c:pt>
                <c:pt idx="4272">
                  <c:v>3.9259538054466241E-2</c:v>
                </c:pt>
                <c:pt idx="4273">
                  <c:v>4.0140841156244306E-2</c:v>
                </c:pt>
                <c:pt idx="4274">
                  <c:v>4.0775358676910345E-2</c:v>
                </c:pt>
                <c:pt idx="4275">
                  <c:v>5.2568621933460541E-2</c:v>
                </c:pt>
                <c:pt idx="4276">
                  <c:v>3.5833526402712E-2</c:v>
                </c:pt>
                <c:pt idx="4277">
                  <c:v>3.6455649882555098E-2</c:v>
                </c:pt>
                <c:pt idx="4278">
                  <c:v>4.2978335171937887E-2</c:v>
                </c:pt>
                <c:pt idx="4279">
                  <c:v>3.9196629077196114E-2</c:v>
                </c:pt>
                <c:pt idx="4280">
                  <c:v>4.5168563723564065E-2</c:v>
                </c:pt>
                <c:pt idx="4281">
                  <c:v>4.4979125261306797E-2</c:v>
                </c:pt>
                <c:pt idx="4282">
                  <c:v>3.8314592093229315E-2</c:v>
                </c:pt>
                <c:pt idx="4283">
                  <c:v>3.4396402537822689E-2</c:v>
                </c:pt>
                <c:pt idx="4284">
                  <c:v>3.7228513509035152E-2</c:v>
                </c:pt>
                <c:pt idx="4285">
                  <c:v>3.6005329340696314E-2</c:v>
                </c:pt>
                <c:pt idx="4286">
                  <c:v>4.417248070240036E-2</c:v>
                </c:pt>
                <c:pt idx="4287">
                  <c:v>3.6335092037916211E-2</c:v>
                </c:pt>
                <c:pt idx="4288">
                  <c:v>4.7336898744106508E-2</c:v>
                </c:pt>
                <c:pt idx="4289">
                  <c:v>3.4321036189794499E-2</c:v>
                </c:pt>
                <c:pt idx="4290">
                  <c:v>3.2167676836252199E-2</c:v>
                </c:pt>
                <c:pt idx="4291">
                  <c:v>3.8092534989118604E-2</c:v>
                </c:pt>
                <c:pt idx="4292">
                  <c:v>3.8194783031940467E-2</c:v>
                </c:pt>
                <c:pt idx="4293">
                  <c:v>3.2908745110034894E-2</c:v>
                </c:pt>
                <c:pt idx="4294">
                  <c:v>4.3456308543682105E-2</c:v>
                </c:pt>
                <c:pt idx="4295">
                  <c:v>4.6175420284271212E-2</c:v>
                </c:pt>
                <c:pt idx="4296">
                  <c:v>3.7897832691669658E-2</c:v>
                </c:pt>
                <c:pt idx="4297">
                  <c:v>3.5483829677105096E-2</c:v>
                </c:pt>
                <c:pt idx="4298">
                  <c:v>4.4659033417701714E-2</c:v>
                </c:pt>
                <c:pt idx="4299">
                  <c:v>3.6124985665082897E-2</c:v>
                </c:pt>
                <c:pt idx="4300">
                  <c:v>3.4098405390977901E-2</c:v>
                </c:pt>
                <c:pt idx="4301">
                  <c:v>3.8134831935167313E-2</c:v>
                </c:pt>
                <c:pt idx="4302">
                  <c:v>2.8986260294914204E-2</c:v>
                </c:pt>
                <c:pt idx="4303">
                  <c:v>4.1038878262043006E-2</c:v>
                </c:pt>
                <c:pt idx="4304">
                  <c:v>4.7571104019880309E-2</c:v>
                </c:pt>
                <c:pt idx="4305">
                  <c:v>2.8808169066906E-2</c:v>
                </c:pt>
                <c:pt idx="4306">
                  <c:v>3.7785477936267985E-2</c:v>
                </c:pt>
                <c:pt idx="4307">
                  <c:v>3.7713952362537405E-2</c:v>
                </c:pt>
                <c:pt idx="4308">
                  <c:v>3.1295698136091211E-2</c:v>
                </c:pt>
                <c:pt idx="4309">
                  <c:v>3.5556804388761513E-2</c:v>
                </c:pt>
                <c:pt idx="4310">
                  <c:v>3.8181461393833188E-2</c:v>
                </c:pt>
                <c:pt idx="4311">
                  <c:v>3.9756476879119901E-2</c:v>
                </c:pt>
                <c:pt idx="4312">
                  <c:v>2.8753058984875752E-2</c:v>
                </c:pt>
                <c:pt idx="4313">
                  <c:v>2.5825064629316385E-2</c:v>
                </c:pt>
                <c:pt idx="4314">
                  <c:v>4.0226582437753705E-2</c:v>
                </c:pt>
                <c:pt idx="4315">
                  <c:v>4.3169047683477346E-2</c:v>
                </c:pt>
                <c:pt idx="4316">
                  <c:v>4.3066054582595804E-2</c:v>
                </c:pt>
                <c:pt idx="4317">
                  <c:v>3.7228513509035152E-2</c:v>
                </c:pt>
                <c:pt idx="4318">
                  <c:v>3.5896666347980506E-2</c:v>
                </c:pt>
                <c:pt idx="4319">
                  <c:v>4.3456308543682105E-2</c:v>
                </c:pt>
                <c:pt idx="4320">
                  <c:v>3.2899200916290408E-2</c:v>
                </c:pt>
                <c:pt idx="4321">
                  <c:v>3.4685779362916912E-2</c:v>
                </c:pt>
                <c:pt idx="4322">
                  <c:v>3.6446474492549896E-2</c:v>
                </c:pt>
                <c:pt idx="4323">
                  <c:v>4.5460876077413594E-2</c:v>
                </c:pt>
                <c:pt idx="4324">
                  <c:v>4.0140841156244306E-2</c:v>
                </c:pt>
                <c:pt idx="4325">
                  <c:v>3.0116926878690702E-2</c:v>
                </c:pt>
                <c:pt idx="4326">
                  <c:v>4.1902732104063013E-2</c:v>
                </c:pt>
                <c:pt idx="4327">
                  <c:v>4.0339186787605306E-2</c:v>
                </c:pt>
                <c:pt idx="4328">
                  <c:v>4.2771145701408365E-2</c:v>
                </c:pt>
                <c:pt idx="4329">
                  <c:v>3.4566573798656505E-2</c:v>
                </c:pt>
                <c:pt idx="4330">
                  <c:v>3.3641051501035704E-2</c:v>
                </c:pt>
                <c:pt idx="4331">
                  <c:v>4.2430374771356624E-2</c:v>
                </c:pt>
                <c:pt idx="4332">
                  <c:v>4.2962051928043692E-2</c:v>
                </c:pt>
                <c:pt idx="4333">
                  <c:v>3.1325303018093192E-2</c:v>
                </c:pt>
                <c:pt idx="4334">
                  <c:v>3.1727705150842701E-2</c:v>
                </c:pt>
                <c:pt idx="4335">
                  <c:v>3.8356237113475841E-2</c:v>
                </c:pt>
                <c:pt idx="4336">
                  <c:v>3.8754437118768713E-2</c:v>
                </c:pt>
                <c:pt idx="4337">
                  <c:v>4.4252485036850024E-2</c:v>
                </c:pt>
                <c:pt idx="4338">
                  <c:v>3.2823644578457017E-2</c:v>
                </c:pt>
                <c:pt idx="4339">
                  <c:v>3.5459619015455301E-2</c:v>
                </c:pt>
                <c:pt idx="4340">
                  <c:v>2.7699332684278672E-2</c:v>
                </c:pt>
                <c:pt idx="4341">
                  <c:v>2.8601940721273554E-2</c:v>
                </c:pt>
                <c:pt idx="4342">
                  <c:v>3.1534116715192802E-2</c:v>
                </c:pt>
                <c:pt idx="4343">
                  <c:v>3.9632488042116221E-2</c:v>
                </c:pt>
                <c:pt idx="4344">
                  <c:v>3.2544843852520051E-2</c:v>
                </c:pt>
                <c:pt idx="4345">
                  <c:v>3.4209597855806406E-2</c:v>
                </c:pt>
                <c:pt idx="4346">
                  <c:v>3.231429681181909E-2</c:v>
                </c:pt>
                <c:pt idx="4347">
                  <c:v>4.2452763766050311E-2</c:v>
                </c:pt>
                <c:pt idx="4348">
                  <c:v>4.480642452836061E-2</c:v>
                </c:pt>
                <c:pt idx="4349">
                  <c:v>3.6335092037916211E-2</c:v>
                </c:pt>
                <c:pt idx="4350">
                  <c:v>3.5668846219778116E-2</c:v>
                </c:pt>
                <c:pt idx="4351">
                  <c:v>3.5420823842287077E-2</c:v>
                </c:pt>
                <c:pt idx="4352">
                  <c:v>5.4287116974592223E-2</c:v>
                </c:pt>
                <c:pt idx="4353">
                  <c:v>3.0372153967618904E-2</c:v>
                </c:pt>
                <c:pt idx="4354">
                  <c:v>3.9119802415371045E-2</c:v>
                </c:pt>
                <c:pt idx="4355">
                  <c:v>3.26520465314388E-2</c:v>
                </c:pt>
                <c:pt idx="4356">
                  <c:v>4.2674154043197618E-2</c:v>
                </c:pt>
                <c:pt idx="4357">
                  <c:v>3.7080317735672157E-2</c:v>
                </c:pt>
                <c:pt idx="4358">
                  <c:v>3.6489501595497097E-2</c:v>
                </c:pt>
                <c:pt idx="4359">
                  <c:v>5.0176851451396914E-2</c:v>
                </c:pt>
                <c:pt idx="4360">
                  <c:v>4.3500378727912875E-2</c:v>
                </c:pt>
                <c:pt idx="4361">
                  <c:v>5.4811533540487449E-2</c:v>
                </c:pt>
                <c:pt idx="4362">
                  <c:v>4.2660437524318924E-2</c:v>
                </c:pt>
                <c:pt idx="4363">
                  <c:v>3.9632488042116221E-2</c:v>
                </c:pt>
                <c:pt idx="4364">
                  <c:v>3.6054432392120396E-2</c:v>
                </c:pt>
                <c:pt idx="4365">
                  <c:v>3.4011162817478256E-2</c:v>
                </c:pt>
                <c:pt idx="4366">
                  <c:v>3.2370511442422985E-2</c:v>
                </c:pt>
                <c:pt idx="4367">
                  <c:v>3.1908396631479395E-2</c:v>
                </c:pt>
                <c:pt idx="4368">
                  <c:v>4.0339186787605306E-2</c:v>
                </c:pt>
                <c:pt idx="4369">
                  <c:v>4.1901294142007814E-2</c:v>
                </c:pt>
                <c:pt idx="4370">
                  <c:v>3.8864739239215809E-2</c:v>
                </c:pt>
                <c:pt idx="4371">
                  <c:v>3.835380822420123E-2</c:v>
                </c:pt>
                <c:pt idx="4372">
                  <c:v>3.9196629077196114E-2</c:v>
                </c:pt>
                <c:pt idx="4373">
                  <c:v>4.4091124087572112E-2</c:v>
                </c:pt>
                <c:pt idx="4374">
                  <c:v>3.3798858523368815E-2</c:v>
                </c:pt>
                <c:pt idx="4375">
                  <c:v>4.2978335171937887E-2</c:v>
                </c:pt>
                <c:pt idx="4376">
                  <c:v>3.8492631167173406E-2</c:v>
                </c:pt>
                <c:pt idx="4377">
                  <c:v>3.7703901529312238E-2</c:v>
                </c:pt>
                <c:pt idx="4378">
                  <c:v>4.0349934250116591E-2</c:v>
                </c:pt>
                <c:pt idx="4379">
                  <c:v>3.7222448736429242E-2</c:v>
                </c:pt>
                <c:pt idx="4380">
                  <c:v>3.3857729285955422E-2</c:v>
                </c:pt>
                <c:pt idx="4381">
                  <c:v>4.0206536650657702E-2</c:v>
                </c:pt>
                <c:pt idx="4382">
                  <c:v>3.0144989490508988E-2</c:v>
                </c:pt>
                <c:pt idx="4383">
                  <c:v>3.7842366844415817E-2</c:v>
                </c:pt>
                <c:pt idx="4384">
                  <c:v>6.042351946234701E-2</c:v>
                </c:pt>
                <c:pt idx="4385">
                  <c:v>3.6879651248455041E-2</c:v>
                </c:pt>
                <c:pt idx="4386">
                  <c:v>3.8711100816726712E-2</c:v>
                </c:pt>
                <c:pt idx="4387">
                  <c:v>3.4569095820188502E-2</c:v>
                </c:pt>
                <c:pt idx="4388">
                  <c:v>3.4978978335857405E-2</c:v>
                </c:pt>
                <c:pt idx="4389">
                  <c:v>4.5377653092145934E-2</c:v>
                </c:pt>
                <c:pt idx="4390">
                  <c:v>2.6599863544106542E-2</c:v>
                </c:pt>
                <c:pt idx="4391">
                  <c:v>3.5382855683565209E-2</c:v>
                </c:pt>
                <c:pt idx="4392">
                  <c:v>3.4224171191453899E-2</c:v>
                </c:pt>
                <c:pt idx="4393">
                  <c:v>3.2899200916290408E-2</c:v>
                </c:pt>
                <c:pt idx="4394">
                  <c:v>3.5382855683565209E-2</c:v>
                </c:pt>
                <c:pt idx="4395">
                  <c:v>3.7651702761650252E-2</c:v>
                </c:pt>
                <c:pt idx="4396">
                  <c:v>4.1316550225019524E-2</c:v>
                </c:pt>
                <c:pt idx="4397">
                  <c:v>4.3055795133113917E-2</c:v>
                </c:pt>
                <c:pt idx="4398">
                  <c:v>3.6277640610933456E-2</c:v>
                </c:pt>
                <c:pt idx="4399">
                  <c:v>3.7702023983001716E-2</c:v>
                </c:pt>
                <c:pt idx="4400">
                  <c:v>4.9796666949987765E-2</c:v>
                </c:pt>
                <c:pt idx="4401">
                  <c:v>2.7933228760957805E-2</c:v>
                </c:pt>
                <c:pt idx="4402">
                  <c:v>4.8229750245809465E-2</c:v>
                </c:pt>
                <c:pt idx="4403">
                  <c:v>4.9852691590786272E-2</c:v>
                </c:pt>
                <c:pt idx="4404">
                  <c:v>2.8769707307219512E-2</c:v>
                </c:pt>
                <c:pt idx="4405">
                  <c:v>2.9717279598116899E-2</c:v>
                </c:pt>
                <c:pt idx="4406">
                  <c:v>3.2960023730993299E-2</c:v>
                </c:pt>
                <c:pt idx="4407">
                  <c:v>5.1836363971233514E-2</c:v>
                </c:pt>
                <c:pt idx="4408">
                  <c:v>3.5825096070766414E-2</c:v>
                </c:pt>
                <c:pt idx="4409">
                  <c:v>2.6695944368839392E-2</c:v>
                </c:pt>
                <c:pt idx="4410">
                  <c:v>3.7441659718752011E-2</c:v>
                </c:pt>
                <c:pt idx="4411">
                  <c:v>3.5583846271038E-2</c:v>
                </c:pt>
                <c:pt idx="4412">
                  <c:v>5.5114645510911914E-2</c:v>
                </c:pt>
                <c:pt idx="4413">
                  <c:v>3.8966637104749714E-2</c:v>
                </c:pt>
                <c:pt idx="4414">
                  <c:v>4.0339186787605306E-2</c:v>
                </c:pt>
                <c:pt idx="4415">
                  <c:v>3.8299992680549712E-2</c:v>
                </c:pt>
                <c:pt idx="4416">
                  <c:v>3.9967272430658299E-2</c:v>
                </c:pt>
                <c:pt idx="4417">
                  <c:v>4.2978335171937887E-2</c:v>
                </c:pt>
                <c:pt idx="4418">
                  <c:v>4.4734198600053822E-2</c:v>
                </c:pt>
                <c:pt idx="4419">
                  <c:v>4.8250295221805614E-2</c:v>
                </c:pt>
                <c:pt idx="4420">
                  <c:v>4.1300732642412234E-2</c:v>
                </c:pt>
                <c:pt idx="4421">
                  <c:v>3.6440685391426093E-2</c:v>
                </c:pt>
                <c:pt idx="4422">
                  <c:v>3.1503804028034252E-2</c:v>
                </c:pt>
                <c:pt idx="4423">
                  <c:v>5.8706045150756822E-2</c:v>
                </c:pt>
                <c:pt idx="4424">
                  <c:v>3.2095659524202409E-2</c:v>
                </c:pt>
                <c:pt idx="4425">
                  <c:v>3.5583846271038E-2</c:v>
                </c:pt>
                <c:pt idx="4426">
                  <c:v>5.5778648704290397E-2</c:v>
                </c:pt>
                <c:pt idx="4427">
                  <c:v>3.8152869790792521E-2</c:v>
                </c:pt>
                <c:pt idx="4428">
                  <c:v>3.4401677548885498E-2</c:v>
                </c:pt>
                <c:pt idx="4429">
                  <c:v>3.4897491335868794E-2</c:v>
                </c:pt>
                <c:pt idx="4430">
                  <c:v>4.3067701160907822E-2</c:v>
                </c:pt>
                <c:pt idx="4431">
                  <c:v>3.5570658743381521E-2</c:v>
                </c:pt>
                <c:pt idx="4432">
                  <c:v>4.0698390454053907E-2</c:v>
                </c:pt>
                <c:pt idx="4433">
                  <c:v>2.9717279598116899E-2</c:v>
                </c:pt>
                <c:pt idx="4434">
                  <c:v>3.9095103740692111E-2</c:v>
                </c:pt>
                <c:pt idx="4435">
                  <c:v>2.716050297021871E-2</c:v>
                </c:pt>
                <c:pt idx="4436">
                  <c:v>3.3225178718566999E-2</c:v>
                </c:pt>
                <c:pt idx="4437">
                  <c:v>4.0736205875873593E-2</c:v>
                </c:pt>
                <c:pt idx="4438">
                  <c:v>3.1325303018093192E-2</c:v>
                </c:pt>
                <c:pt idx="4439">
                  <c:v>2.8601940721273554E-2</c:v>
                </c:pt>
                <c:pt idx="4440">
                  <c:v>3.5584058612585102E-2</c:v>
                </c:pt>
                <c:pt idx="4441">
                  <c:v>3.4471958875656211E-2</c:v>
                </c:pt>
                <c:pt idx="4442">
                  <c:v>4.7692582011222832E-2</c:v>
                </c:pt>
                <c:pt idx="4443">
                  <c:v>3.8100283592939405E-2</c:v>
                </c:pt>
                <c:pt idx="4444">
                  <c:v>4.376267269253746E-2</c:v>
                </c:pt>
                <c:pt idx="4445">
                  <c:v>4.4287838041782414E-2</c:v>
                </c:pt>
                <c:pt idx="4446">
                  <c:v>3.6716360598802608E-2</c:v>
                </c:pt>
                <c:pt idx="4447">
                  <c:v>3.4603934735059752E-2</c:v>
                </c:pt>
                <c:pt idx="4448">
                  <c:v>4.1971486061811399E-2</c:v>
                </c:pt>
                <c:pt idx="4449">
                  <c:v>4.2443986982107329E-2</c:v>
                </c:pt>
                <c:pt idx="4450">
                  <c:v>4.8743788152933218E-2</c:v>
                </c:pt>
                <c:pt idx="4451">
                  <c:v>3.9632488042116221E-2</c:v>
                </c:pt>
                <c:pt idx="4452">
                  <c:v>3.7765085697174183E-2</c:v>
                </c:pt>
                <c:pt idx="4453">
                  <c:v>3.132960945367811E-2</c:v>
                </c:pt>
                <c:pt idx="4454">
                  <c:v>3.4396402537822689E-2</c:v>
                </c:pt>
                <c:pt idx="4455">
                  <c:v>3.921876475214961E-2</c:v>
                </c:pt>
                <c:pt idx="4456">
                  <c:v>3.4013628959655817E-2</c:v>
                </c:pt>
                <c:pt idx="4457">
                  <c:v>3.4224171191453899E-2</c:v>
                </c:pt>
                <c:pt idx="4458">
                  <c:v>5.0964348018169375E-2</c:v>
                </c:pt>
                <c:pt idx="4459">
                  <c:v>4.7048140317201601E-2</c:v>
                </c:pt>
                <c:pt idx="4460">
                  <c:v>3.7441659718752011E-2</c:v>
                </c:pt>
                <c:pt idx="4461">
                  <c:v>4.1051272302865878E-2</c:v>
                </c:pt>
                <c:pt idx="4462">
                  <c:v>3.7222448736429242E-2</c:v>
                </c:pt>
                <c:pt idx="4463">
                  <c:v>3.9219893515110106E-2</c:v>
                </c:pt>
                <c:pt idx="4464">
                  <c:v>3.8864739239215809E-2</c:v>
                </c:pt>
                <c:pt idx="4465">
                  <c:v>2.9328575357794793E-2</c:v>
                </c:pt>
                <c:pt idx="4466">
                  <c:v>2.8949391096830403E-2</c:v>
                </c:pt>
                <c:pt idx="4467">
                  <c:v>5.7264689356088784E-2</c:v>
                </c:pt>
                <c:pt idx="4468">
                  <c:v>3.3260181546211194E-2</c:v>
                </c:pt>
                <c:pt idx="4469">
                  <c:v>4.6659234911203433E-2</c:v>
                </c:pt>
                <c:pt idx="4470">
                  <c:v>4.1295155882835395E-2</c:v>
                </c:pt>
                <c:pt idx="4471">
                  <c:v>4.3724101036787012E-2</c:v>
                </c:pt>
                <c:pt idx="4472">
                  <c:v>4.480642452836061E-2</c:v>
                </c:pt>
                <c:pt idx="4473">
                  <c:v>4.3512962758541308E-2</c:v>
                </c:pt>
                <c:pt idx="4474">
                  <c:v>4.4963397085666865E-2</c:v>
                </c:pt>
                <c:pt idx="4475">
                  <c:v>4.5612677931785903E-2</c:v>
                </c:pt>
                <c:pt idx="4476">
                  <c:v>3.8181461393833188E-2</c:v>
                </c:pt>
                <c:pt idx="4477">
                  <c:v>4.4919833540916672E-2</c:v>
                </c:pt>
                <c:pt idx="4478">
                  <c:v>3.9322294294834068E-2</c:v>
                </c:pt>
                <c:pt idx="4479">
                  <c:v>4.0018070489168223E-2</c:v>
                </c:pt>
                <c:pt idx="4480">
                  <c:v>5.0964348018169375E-2</c:v>
                </c:pt>
                <c:pt idx="4481">
                  <c:v>2.9695196077227665E-2</c:v>
                </c:pt>
                <c:pt idx="4482">
                  <c:v>3.7512414157390601E-2</c:v>
                </c:pt>
                <c:pt idx="4483">
                  <c:v>3.6311741918325452E-2</c:v>
                </c:pt>
                <c:pt idx="4484">
                  <c:v>4.6274762600660123E-2</c:v>
                </c:pt>
                <c:pt idx="4485">
                  <c:v>3.835380822420123E-2</c:v>
                </c:pt>
                <c:pt idx="4486">
                  <c:v>4.4318877160549379E-2</c:v>
                </c:pt>
                <c:pt idx="4487">
                  <c:v>4.2443986982107329E-2</c:v>
                </c:pt>
                <c:pt idx="4488">
                  <c:v>3.9402600377798101E-2</c:v>
                </c:pt>
                <c:pt idx="4489">
                  <c:v>3.5183459520340014E-2</c:v>
                </c:pt>
                <c:pt idx="4490">
                  <c:v>3.8424339145422003E-2</c:v>
                </c:pt>
                <c:pt idx="4491">
                  <c:v>3.1032260507345293E-2</c:v>
                </c:pt>
                <c:pt idx="4492">
                  <c:v>2.8328226879239103E-2</c:v>
                </c:pt>
                <c:pt idx="4493">
                  <c:v>3.7765085697174183E-2</c:v>
                </c:pt>
                <c:pt idx="4494">
                  <c:v>3.9756476879119901E-2</c:v>
                </c:pt>
                <c:pt idx="4495">
                  <c:v>3.7743795663118501E-2</c:v>
                </c:pt>
                <c:pt idx="4496">
                  <c:v>3.5833526402712E-2</c:v>
                </c:pt>
                <c:pt idx="4497">
                  <c:v>3.3520661294460304E-2</c:v>
                </c:pt>
                <c:pt idx="4498">
                  <c:v>5.3526036441326398E-2</c:v>
                </c:pt>
                <c:pt idx="4499">
                  <c:v>3.2671131193637806E-2</c:v>
                </c:pt>
                <c:pt idx="4500">
                  <c:v>4.5064941048622124E-2</c:v>
                </c:pt>
                <c:pt idx="4501">
                  <c:v>4.4659033417701714E-2</c:v>
                </c:pt>
                <c:pt idx="4502">
                  <c:v>4.6953558921814006E-2</c:v>
                </c:pt>
                <c:pt idx="4503">
                  <c:v>3.6124985665082897E-2</c:v>
                </c:pt>
                <c:pt idx="4504">
                  <c:v>4.0402002632617909E-2</c:v>
                </c:pt>
                <c:pt idx="4505">
                  <c:v>3.5183459520340014E-2</c:v>
                </c:pt>
                <c:pt idx="4506">
                  <c:v>5.2674937993288123E-2</c:v>
                </c:pt>
                <c:pt idx="4507">
                  <c:v>2.7238706126809224E-2</c:v>
                </c:pt>
                <c:pt idx="4508">
                  <c:v>4.2962051928043692E-2</c:v>
                </c:pt>
                <c:pt idx="4509">
                  <c:v>2.8997335582971701E-2</c:v>
                </c:pt>
                <c:pt idx="4510">
                  <c:v>3.2891441136598601E-2</c:v>
                </c:pt>
                <c:pt idx="4511">
                  <c:v>4.1952755302190795E-2</c:v>
                </c:pt>
                <c:pt idx="4512">
                  <c:v>4.9643982201814603E-2</c:v>
                </c:pt>
                <c:pt idx="4513">
                  <c:v>3.365202993154532E-2</c:v>
                </c:pt>
                <c:pt idx="4514">
                  <c:v>3.3218398690223756E-2</c:v>
                </c:pt>
                <c:pt idx="4515">
                  <c:v>3.0663950368762006E-2</c:v>
                </c:pt>
                <c:pt idx="4516">
                  <c:v>3.0909337103367015E-2</c:v>
                </c:pt>
                <c:pt idx="4517">
                  <c:v>3.3440478146076202E-2</c:v>
                </c:pt>
                <c:pt idx="4518">
                  <c:v>3.7611484527587911E-2</c:v>
                </c:pt>
                <c:pt idx="4519">
                  <c:v>3.0626695603132203E-2</c:v>
                </c:pt>
                <c:pt idx="4520">
                  <c:v>3.2420128583908199E-2</c:v>
                </c:pt>
                <c:pt idx="4521">
                  <c:v>3.4385442733764614E-2</c:v>
                </c:pt>
                <c:pt idx="4522">
                  <c:v>3.8633864372968715E-2</c:v>
                </c:pt>
                <c:pt idx="4523">
                  <c:v>4.2771145701408365E-2</c:v>
                </c:pt>
                <c:pt idx="4524">
                  <c:v>4.5208055526018087E-2</c:v>
                </c:pt>
                <c:pt idx="4525">
                  <c:v>4.6238295733928722E-2</c:v>
                </c:pt>
                <c:pt idx="4526">
                  <c:v>4.383979737758642E-2</c:v>
                </c:pt>
                <c:pt idx="4527">
                  <c:v>3.0946193262934702E-2</c:v>
                </c:pt>
                <c:pt idx="4528">
                  <c:v>3.695297986269E-2</c:v>
                </c:pt>
                <c:pt idx="4529">
                  <c:v>3.1069444492459367E-2</c:v>
                </c:pt>
                <c:pt idx="4530">
                  <c:v>4.5460876077413594E-2</c:v>
                </c:pt>
                <c:pt idx="4531">
                  <c:v>4.3251223862171222E-2</c:v>
                </c:pt>
                <c:pt idx="4532">
                  <c:v>5.0022482872009333E-2</c:v>
                </c:pt>
                <c:pt idx="4533">
                  <c:v>3.4798402339219998E-2</c:v>
                </c:pt>
                <c:pt idx="4534">
                  <c:v>2.9116408899426478E-2</c:v>
                </c:pt>
                <c:pt idx="4535">
                  <c:v>3.2255370169878131E-2</c:v>
                </c:pt>
                <c:pt idx="4536">
                  <c:v>4.6029005199670688E-2</c:v>
                </c:pt>
                <c:pt idx="4537">
                  <c:v>3.8878668099641821E-2</c:v>
                </c:pt>
                <c:pt idx="4538">
                  <c:v>3.8410507142543814E-2</c:v>
                </c:pt>
                <c:pt idx="4539">
                  <c:v>2.785586565732975E-2</c:v>
                </c:pt>
                <c:pt idx="4540">
                  <c:v>4.101974517106996E-2</c:v>
                </c:pt>
                <c:pt idx="4541">
                  <c:v>3.2633703202009326E-2</c:v>
                </c:pt>
                <c:pt idx="4542">
                  <c:v>4.2378675192594507E-2</c:v>
                </c:pt>
                <c:pt idx="4543">
                  <c:v>4.9002680927515349E-2</c:v>
                </c:pt>
                <c:pt idx="4544">
                  <c:v>3.3487163484096596E-2</c:v>
                </c:pt>
                <c:pt idx="4545">
                  <c:v>5.3043726831674597E-2</c:v>
                </c:pt>
                <c:pt idx="4546">
                  <c:v>3.859693557024E-2</c:v>
                </c:pt>
                <c:pt idx="4547">
                  <c:v>3.0408300459384998E-2</c:v>
                </c:pt>
                <c:pt idx="4548">
                  <c:v>3.0708899721503369E-2</c:v>
                </c:pt>
                <c:pt idx="4549">
                  <c:v>3.6124985665082897E-2</c:v>
                </c:pt>
                <c:pt idx="4550">
                  <c:v>3.5626605153083801E-2</c:v>
                </c:pt>
                <c:pt idx="4551">
                  <c:v>3.5201665014028688E-2</c:v>
                </c:pt>
                <c:pt idx="4552">
                  <c:v>3.38377133011818E-2</c:v>
                </c:pt>
                <c:pt idx="4553">
                  <c:v>4.0982514619827423E-2</c:v>
                </c:pt>
                <c:pt idx="4554">
                  <c:v>4.3235447257757222E-2</c:v>
                </c:pt>
                <c:pt idx="4555">
                  <c:v>4.7571104019880309E-2</c:v>
                </c:pt>
                <c:pt idx="4556">
                  <c:v>3.1631700694561102E-2</c:v>
                </c:pt>
                <c:pt idx="4557">
                  <c:v>4.4254083186388009E-2</c:v>
                </c:pt>
                <c:pt idx="4558">
                  <c:v>3.6454312503338013E-2</c:v>
                </c:pt>
                <c:pt idx="4559">
                  <c:v>3.6054432392120396E-2</c:v>
                </c:pt>
                <c:pt idx="4560">
                  <c:v>2.8372881934046627E-2</c:v>
                </c:pt>
                <c:pt idx="4561">
                  <c:v>3.7168275564909099E-2</c:v>
                </c:pt>
                <c:pt idx="4562">
                  <c:v>4.152054339647273E-2</c:v>
                </c:pt>
                <c:pt idx="4563">
                  <c:v>3.3529117703437812E-2</c:v>
                </c:pt>
                <c:pt idx="4564">
                  <c:v>4.3695759028196321E-2</c:v>
                </c:pt>
                <c:pt idx="4565">
                  <c:v>2.6993775740265864E-2</c:v>
                </c:pt>
                <c:pt idx="4566">
                  <c:v>3.3723484724760007E-2</c:v>
                </c:pt>
                <c:pt idx="4567">
                  <c:v>3.2854370772838606E-2</c:v>
                </c:pt>
                <c:pt idx="4568">
                  <c:v>3.6171071231365218E-2</c:v>
                </c:pt>
                <c:pt idx="4569">
                  <c:v>4.2356688529253124E-2</c:v>
                </c:pt>
                <c:pt idx="4570">
                  <c:v>3.9095103740692111E-2</c:v>
                </c:pt>
                <c:pt idx="4571">
                  <c:v>3.5108499228954315E-2</c:v>
                </c:pt>
                <c:pt idx="4572">
                  <c:v>3.132960945367811E-2</c:v>
                </c:pt>
                <c:pt idx="4573">
                  <c:v>3.9761330932378804E-2</c:v>
                </c:pt>
                <c:pt idx="4574">
                  <c:v>3.7147790193557718E-2</c:v>
                </c:pt>
                <c:pt idx="4575">
                  <c:v>3.9054881781339604E-2</c:v>
                </c:pt>
                <c:pt idx="4576">
                  <c:v>3.9776939898729352E-2</c:v>
                </c:pt>
                <c:pt idx="4577">
                  <c:v>3.4486096352338784E-2</c:v>
                </c:pt>
                <c:pt idx="4578">
                  <c:v>6.3089236617088304E-2</c:v>
                </c:pt>
                <c:pt idx="4579">
                  <c:v>4.7048140317201601E-2</c:v>
                </c:pt>
                <c:pt idx="4580">
                  <c:v>3.0306484550237538E-2</c:v>
                </c:pt>
                <c:pt idx="4581">
                  <c:v>3.8734454661607701E-2</c:v>
                </c:pt>
                <c:pt idx="4582">
                  <c:v>4.1926741600036614E-2</c:v>
                </c:pt>
                <c:pt idx="4583">
                  <c:v>3.1149659305810897E-2</c:v>
                </c:pt>
                <c:pt idx="4584">
                  <c:v>3.6503065377473908E-2</c:v>
                </c:pt>
                <c:pt idx="4585">
                  <c:v>3.4013628959655817E-2</c:v>
                </c:pt>
                <c:pt idx="4586">
                  <c:v>3.8200002163648605E-2</c:v>
                </c:pt>
                <c:pt idx="4587">
                  <c:v>2.7756571769714411E-2</c:v>
                </c:pt>
                <c:pt idx="4588">
                  <c:v>3.288979083299641E-2</c:v>
                </c:pt>
                <c:pt idx="4589">
                  <c:v>3.4569095820188502E-2</c:v>
                </c:pt>
                <c:pt idx="4590">
                  <c:v>4.0243167430162347E-2</c:v>
                </c:pt>
                <c:pt idx="4591">
                  <c:v>3.5483829677105096E-2</c:v>
                </c:pt>
                <c:pt idx="4592">
                  <c:v>3.3768963068723699E-2</c:v>
                </c:pt>
                <c:pt idx="4593">
                  <c:v>3.1465098261833205E-2</c:v>
                </c:pt>
                <c:pt idx="4594">
                  <c:v>4.1266269981861101E-2</c:v>
                </c:pt>
                <c:pt idx="4595">
                  <c:v>3.8152869790792521E-2</c:v>
                </c:pt>
                <c:pt idx="4596">
                  <c:v>3.1119924038648588E-2</c:v>
                </c:pt>
                <c:pt idx="4597">
                  <c:v>3.1149659305810897E-2</c:v>
                </c:pt>
                <c:pt idx="4598">
                  <c:v>6.1638105660676748E-2</c:v>
                </c:pt>
                <c:pt idx="4599">
                  <c:v>3.3894065767526606E-2</c:v>
                </c:pt>
                <c:pt idx="4600">
                  <c:v>4.3500378727912875E-2</c:v>
                </c:pt>
                <c:pt idx="4601">
                  <c:v>4.4474177062511423E-2</c:v>
                </c:pt>
                <c:pt idx="4602">
                  <c:v>5.1921918988227796E-2</c:v>
                </c:pt>
                <c:pt idx="4603">
                  <c:v>3.9196629077196114E-2</c:v>
                </c:pt>
                <c:pt idx="4604">
                  <c:v>4.9240171909332324E-2</c:v>
                </c:pt>
                <c:pt idx="4605">
                  <c:v>4.417248070240036E-2</c:v>
                </c:pt>
                <c:pt idx="4606">
                  <c:v>4.5377653092145934E-2</c:v>
                </c:pt>
                <c:pt idx="4607">
                  <c:v>5.139116942882542E-2</c:v>
                </c:pt>
                <c:pt idx="4608">
                  <c:v>3.7233572453260567E-2</c:v>
                </c:pt>
                <c:pt idx="4609">
                  <c:v>2.9366604983806593E-2</c:v>
                </c:pt>
                <c:pt idx="4610">
                  <c:v>4.0772091597318892E-2</c:v>
                </c:pt>
                <c:pt idx="4611">
                  <c:v>3.4486100077629221E-2</c:v>
                </c:pt>
                <c:pt idx="4612">
                  <c:v>4.2443986982107329E-2</c:v>
                </c:pt>
                <c:pt idx="4613">
                  <c:v>3.302393853664401E-2</c:v>
                </c:pt>
                <c:pt idx="4614">
                  <c:v>4.1800528764724676E-2</c:v>
                </c:pt>
                <c:pt idx="4615">
                  <c:v>3.0387666076421776E-2</c:v>
                </c:pt>
                <c:pt idx="4616">
                  <c:v>3.2077275216579673E-2</c:v>
                </c:pt>
                <c:pt idx="4617">
                  <c:v>4.5064941048622124E-2</c:v>
                </c:pt>
                <c:pt idx="4618">
                  <c:v>3.1325303018093192E-2</c:v>
                </c:pt>
                <c:pt idx="4619">
                  <c:v>3.0403325334191312E-2</c:v>
                </c:pt>
                <c:pt idx="4620">
                  <c:v>2.9229370877146783E-2</c:v>
                </c:pt>
                <c:pt idx="4621">
                  <c:v>3.6489501595497097E-2</c:v>
                </c:pt>
                <c:pt idx="4622">
                  <c:v>2.9702417552471216E-2</c:v>
                </c:pt>
                <c:pt idx="4623">
                  <c:v>3.7396702915430097E-2</c:v>
                </c:pt>
                <c:pt idx="4624">
                  <c:v>3.8664028048515341E-2</c:v>
                </c:pt>
                <c:pt idx="4625">
                  <c:v>4.9002680927515349E-2</c:v>
                </c:pt>
                <c:pt idx="4626">
                  <c:v>4.7571104019880309E-2</c:v>
                </c:pt>
                <c:pt idx="4627">
                  <c:v>4.480642452836061E-2</c:v>
                </c:pt>
                <c:pt idx="4628">
                  <c:v>4.2934946715831812E-2</c:v>
                </c:pt>
                <c:pt idx="4629">
                  <c:v>5.0964348018169375E-2</c:v>
                </c:pt>
                <c:pt idx="4630">
                  <c:v>2.5967955589294482E-2</c:v>
                </c:pt>
                <c:pt idx="4631">
                  <c:v>5.2249100059270796E-2</c:v>
                </c:pt>
                <c:pt idx="4632">
                  <c:v>4.2771145701408365E-2</c:v>
                </c:pt>
                <c:pt idx="4633">
                  <c:v>3.3202335238456712E-2</c:v>
                </c:pt>
                <c:pt idx="4634">
                  <c:v>3.4985158592462498E-2</c:v>
                </c:pt>
                <c:pt idx="4635">
                  <c:v>3.5833526402712E-2</c:v>
                </c:pt>
                <c:pt idx="4636">
                  <c:v>3.4603934735059752E-2</c:v>
                </c:pt>
                <c:pt idx="4637">
                  <c:v>3.2908745110034894E-2</c:v>
                </c:pt>
                <c:pt idx="4638">
                  <c:v>2.9644602909684202E-2</c:v>
                </c:pt>
                <c:pt idx="4639">
                  <c:v>3.4205172210931806E-2</c:v>
                </c:pt>
                <c:pt idx="4640">
                  <c:v>3.8152869790792521E-2</c:v>
                </c:pt>
                <c:pt idx="4641">
                  <c:v>3.9322294294834068E-2</c:v>
                </c:pt>
                <c:pt idx="4642">
                  <c:v>3.0626695603132203E-2</c:v>
                </c:pt>
                <c:pt idx="4643">
                  <c:v>4.4383492320776201E-2</c:v>
                </c:pt>
                <c:pt idx="4644">
                  <c:v>5.3043726831674597E-2</c:v>
                </c:pt>
                <c:pt idx="4645">
                  <c:v>3.0144989490508988E-2</c:v>
                </c:pt>
                <c:pt idx="4646">
                  <c:v>4.0927253663539866E-2</c:v>
                </c:pt>
                <c:pt idx="4647">
                  <c:v>3.6480419337749502E-2</c:v>
                </c:pt>
                <c:pt idx="4648">
                  <c:v>3.3557265996932997E-2</c:v>
                </c:pt>
                <c:pt idx="4649">
                  <c:v>4.5648239552974687E-2</c:v>
                </c:pt>
                <c:pt idx="4650">
                  <c:v>4.413658753037452E-2</c:v>
                </c:pt>
                <c:pt idx="4651">
                  <c:v>2.785586565732975E-2</c:v>
                </c:pt>
                <c:pt idx="4652">
                  <c:v>4.4496215879917436E-2</c:v>
                </c:pt>
                <c:pt idx="4653">
                  <c:v>3.2625783234834699E-2</c:v>
                </c:pt>
                <c:pt idx="4654">
                  <c:v>3.7650961428880816E-2</c:v>
                </c:pt>
                <c:pt idx="4655">
                  <c:v>4.5502670109272024E-2</c:v>
                </c:pt>
                <c:pt idx="4656">
                  <c:v>3.3066283911466592E-2</c:v>
                </c:pt>
                <c:pt idx="4657">
                  <c:v>3.3218398690223756E-2</c:v>
                </c:pt>
                <c:pt idx="4658">
                  <c:v>3.8005765527486884E-2</c:v>
                </c:pt>
                <c:pt idx="4659">
                  <c:v>4.8038370907306838E-2</c:v>
                </c:pt>
                <c:pt idx="4660">
                  <c:v>3.5030834376811995E-2</c:v>
                </c:pt>
                <c:pt idx="4661">
                  <c:v>4.3543636798858622E-2</c:v>
                </c:pt>
                <c:pt idx="4662">
                  <c:v>3.7021171301603296E-2</c:v>
                </c:pt>
                <c:pt idx="4663">
                  <c:v>3.5795398056507152E-2</c:v>
                </c:pt>
                <c:pt idx="4664">
                  <c:v>3.7080317735672157E-2</c:v>
                </c:pt>
                <c:pt idx="4665">
                  <c:v>6.1638105660676748E-2</c:v>
                </c:pt>
                <c:pt idx="4666">
                  <c:v>3.0282778665423535E-2</c:v>
                </c:pt>
                <c:pt idx="4667">
                  <c:v>2.8601940721273554E-2</c:v>
                </c:pt>
                <c:pt idx="4668">
                  <c:v>3.3063109964132302E-2</c:v>
                </c:pt>
                <c:pt idx="4669">
                  <c:v>4.0826495736837526E-2</c:v>
                </c:pt>
                <c:pt idx="4670">
                  <c:v>3.4705515950918205E-2</c:v>
                </c:pt>
                <c:pt idx="4671">
                  <c:v>4.1300732642412234E-2</c:v>
                </c:pt>
                <c:pt idx="4672">
                  <c:v>4.6238295733928722E-2</c:v>
                </c:pt>
                <c:pt idx="4673">
                  <c:v>4.6274762600660123E-2</c:v>
                </c:pt>
                <c:pt idx="4674">
                  <c:v>4.9796666949987765E-2</c:v>
                </c:pt>
                <c:pt idx="4675">
                  <c:v>2.6837680488825066E-2</c:v>
                </c:pt>
                <c:pt idx="4676">
                  <c:v>3.2096594572067295E-2</c:v>
                </c:pt>
                <c:pt idx="4677">
                  <c:v>3.4410078078508412E-2</c:v>
                </c:pt>
                <c:pt idx="4678">
                  <c:v>3.9146363735199016E-2</c:v>
                </c:pt>
                <c:pt idx="4679">
                  <c:v>3.5584058612585102E-2</c:v>
                </c:pt>
                <c:pt idx="4680">
                  <c:v>3.5172384232282597E-2</c:v>
                </c:pt>
                <c:pt idx="4681">
                  <c:v>3.7629608064890005E-2</c:v>
                </c:pt>
                <c:pt idx="4682">
                  <c:v>3.3772245049476651E-2</c:v>
                </c:pt>
                <c:pt idx="4683">
                  <c:v>3.9517242461443128E-2</c:v>
                </c:pt>
                <c:pt idx="4684">
                  <c:v>4.415674880146981E-2</c:v>
                </c:pt>
                <c:pt idx="4685">
                  <c:v>4.7662377357482903E-2</c:v>
                </c:pt>
                <c:pt idx="4686">
                  <c:v>3.0984325334429765E-2</c:v>
                </c:pt>
                <c:pt idx="4687">
                  <c:v>3.1207967549562621E-2</c:v>
                </c:pt>
                <c:pt idx="4688">
                  <c:v>2.8497153893113112E-2</c:v>
                </c:pt>
                <c:pt idx="4689">
                  <c:v>3.9167422801256208E-2</c:v>
                </c:pt>
                <c:pt idx="4690">
                  <c:v>3.2095659524202409E-2</c:v>
                </c:pt>
                <c:pt idx="4691">
                  <c:v>3.2096594572067295E-2</c:v>
                </c:pt>
                <c:pt idx="4692">
                  <c:v>5.9077225625515033E-2</c:v>
                </c:pt>
                <c:pt idx="4693">
                  <c:v>4.6560838818550096E-2</c:v>
                </c:pt>
                <c:pt idx="4694">
                  <c:v>4.7048140317201601E-2</c:v>
                </c:pt>
                <c:pt idx="4695">
                  <c:v>3.1295698136091211E-2</c:v>
                </c:pt>
                <c:pt idx="4696">
                  <c:v>3.4050200134515811E-2</c:v>
                </c:pt>
                <c:pt idx="4697">
                  <c:v>4.0296144783496905E-2</c:v>
                </c:pt>
                <c:pt idx="4698">
                  <c:v>3.3723484724760007E-2</c:v>
                </c:pt>
                <c:pt idx="4699">
                  <c:v>3.9524126797914505E-2</c:v>
                </c:pt>
                <c:pt idx="4700">
                  <c:v>4.2886096984148268E-2</c:v>
                </c:pt>
                <c:pt idx="4701">
                  <c:v>4.5612677931785903E-2</c:v>
                </c:pt>
                <c:pt idx="4702">
                  <c:v>5.6906431913376097E-2</c:v>
                </c:pt>
                <c:pt idx="4703">
                  <c:v>3.5583846271038E-2</c:v>
                </c:pt>
                <c:pt idx="4704">
                  <c:v>2.9229370877146783E-2</c:v>
                </c:pt>
                <c:pt idx="4705">
                  <c:v>4.2978335171937887E-2</c:v>
                </c:pt>
                <c:pt idx="4706">
                  <c:v>3.695297986269E-2</c:v>
                </c:pt>
                <c:pt idx="4707">
                  <c:v>3.1932011246681213E-2</c:v>
                </c:pt>
                <c:pt idx="4708">
                  <c:v>4.7048140317201601E-2</c:v>
                </c:pt>
                <c:pt idx="4709">
                  <c:v>3.4877501428127441E-2</c:v>
                </c:pt>
                <c:pt idx="4710">
                  <c:v>4.4646773487329497E-2</c:v>
                </c:pt>
                <c:pt idx="4711">
                  <c:v>4.1020069271326107E-2</c:v>
                </c:pt>
                <c:pt idx="4712">
                  <c:v>5.3526036441326398E-2</c:v>
                </c:pt>
                <c:pt idx="4713">
                  <c:v>3.0550142750144012E-2</c:v>
                </c:pt>
                <c:pt idx="4714">
                  <c:v>6.042351946234701E-2</c:v>
                </c:pt>
                <c:pt idx="4715">
                  <c:v>3.2420627772808151E-2</c:v>
                </c:pt>
                <c:pt idx="4716">
                  <c:v>3.7168275564909099E-2</c:v>
                </c:pt>
                <c:pt idx="4717">
                  <c:v>3.2908745110034894E-2</c:v>
                </c:pt>
                <c:pt idx="4718">
                  <c:v>3.5628456622362102E-2</c:v>
                </c:pt>
                <c:pt idx="4719">
                  <c:v>3.8609363138675808E-2</c:v>
                </c:pt>
                <c:pt idx="4720">
                  <c:v>3.4528713673353209E-2</c:v>
                </c:pt>
                <c:pt idx="4721">
                  <c:v>3.9695885032415411E-2</c:v>
                </c:pt>
                <c:pt idx="4722">
                  <c:v>2.8753058984875752E-2</c:v>
                </c:pt>
                <c:pt idx="4723">
                  <c:v>4.0425464510917712E-2</c:v>
                </c:pt>
                <c:pt idx="4724">
                  <c:v>2.762422524392601E-2</c:v>
                </c:pt>
                <c:pt idx="4725">
                  <c:v>4.8276107758283608E-2</c:v>
                </c:pt>
                <c:pt idx="4726">
                  <c:v>3.9632488042116221E-2</c:v>
                </c:pt>
                <c:pt idx="4727">
                  <c:v>4.5347496867179912E-2</c:v>
                </c:pt>
                <c:pt idx="4728">
                  <c:v>3.7986606359481791E-2</c:v>
                </c:pt>
                <c:pt idx="4729">
                  <c:v>4.0841769427061095E-2</c:v>
                </c:pt>
                <c:pt idx="4730">
                  <c:v>3.8661736994981794E-2</c:v>
                </c:pt>
                <c:pt idx="4731">
                  <c:v>3.7771087139844998E-2</c:v>
                </c:pt>
                <c:pt idx="4732">
                  <c:v>3.4000229090452208E-2</c:v>
                </c:pt>
                <c:pt idx="4733">
                  <c:v>3.7654642015695697E-2</c:v>
                </c:pt>
                <c:pt idx="4734">
                  <c:v>3.3472571521997403E-2</c:v>
                </c:pt>
                <c:pt idx="4735">
                  <c:v>4.1558928787708317E-2</c:v>
                </c:pt>
                <c:pt idx="4736">
                  <c:v>3.5668846219778116E-2</c:v>
                </c:pt>
                <c:pt idx="4737">
                  <c:v>3.3424746245145805E-2</c:v>
                </c:pt>
                <c:pt idx="4738">
                  <c:v>3.9205655455589392E-2</c:v>
                </c:pt>
                <c:pt idx="4739">
                  <c:v>4.4979125261306797E-2</c:v>
                </c:pt>
                <c:pt idx="4740">
                  <c:v>3.5795398056507152E-2</c:v>
                </c:pt>
                <c:pt idx="4741">
                  <c:v>3.3202335238456712E-2</c:v>
                </c:pt>
                <c:pt idx="4742">
                  <c:v>3.4300707280635806E-2</c:v>
                </c:pt>
                <c:pt idx="4743">
                  <c:v>3.5668846219778116E-2</c:v>
                </c:pt>
                <c:pt idx="4744">
                  <c:v>4.0670260787010207E-2</c:v>
                </c:pt>
                <c:pt idx="4745">
                  <c:v>3.5014469176530803E-2</c:v>
                </c:pt>
                <c:pt idx="4746">
                  <c:v>3.8228288292884785E-2</c:v>
                </c:pt>
                <c:pt idx="4747">
                  <c:v>4.3678428977727897E-2</c:v>
                </c:pt>
                <c:pt idx="4748">
                  <c:v>3.9322294294834068E-2</c:v>
                </c:pt>
                <c:pt idx="4749">
                  <c:v>3.0403325334191312E-2</c:v>
                </c:pt>
                <c:pt idx="4750">
                  <c:v>3.1325303018093192E-2</c:v>
                </c:pt>
                <c:pt idx="4751">
                  <c:v>3.8864739239215809E-2</c:v>
                </c:pt>
                <c:pt idx="4752">
                  <c:v>4.9239393323659897E-2</c:v>
                </c:pt>
                <c:pt idx="4753">
                  <c:v>3.2685216516256457E-2</c:v>
                </c:pt>
                <c:pt idx="4754">
                  <c:v>4.7571104019880309E-2</c:v>
                </c:pt>
                <c:pt idx="4755">
                  <c:v>4.0318075567483895E-2</c:v>
                </c:pt>
                <c:pt idx="4756">
                  <c:v>3.9888128638267545E-2</c:v>
                </c:pt>
                <c:pt idx="4757">
                  <c:v>3.0157936736941289E-2</c:v>
                </c:pt>
                <c:pt idx="4758">
                  <c:v>3.3152457326650599E-2</c:v>
                </c:pt>
                <c:pt idx="4759">
                  <c:v>3.3301532268524212E-2</c:v>
                </c:pt>
                <c:pt idx="4760">
                  <c:v>4.1316550225019524E-2</c:v>
                </c:pt>
                <c:pt idx="4761">
                  <c:v>3.3152457326650599E-2</c:v>
                </c:pt>
                <c:pt idx="4762">
                  <c:v>3.8181461393833188E-2</c:v>
                </c:pt>
                <c:pt idx="4763">
                  <c:v>3.3127732574939742E-2</c:v>
                </c:pt>
                <c:pt idx="4764">
                  <c:v>3.2250713557005005E-2</c:v>
                </c:pt>
                <c:pt idx="4765">
                  <c:v>3.7646591663360651E-2</c:v>
                </c:pt>
                <c:pt idx="4766">
                  <c:v>3.4645840525627261E-2</c:v>
                </c:pt>
                <c:pt idx="4767">
                  <c:v>2.7381664142012607E-2</c:v>
                </c:pt>
                <c:pt idx="4768">
                  <c:v>3.7598311901092502E-2</c:v>
                </c:pt>
                <c:pt idx="4769">
                  <c:v>3.0371453613042807E-2</c:v>
                </c:pt>
                <c:pt idx="4770">
                  <c:v>3.9694610983133399E-2</c:v>
                </c:pt>
                <c:pt idx="4771">
                  <c:v>4.4747065752744723E-2</c:v>
                </c:pt>
                <c:pt idx="4772">
                  <c:v>3.4569095820188502E-2</c:v>
                </c:pt>
                <c:pt idx="4773">
                  <c:v>4.4646773487329497E-2</c:v>
                </c:pt>
                <c:pt idx="4774">
                  <c:v>4.1952755302190795E-2</c:v>
                </c:pt>
                <c:pt idx="4775">
                  <c:v>3.8879256695509012E-2</c:v>
                </c:pt>
                <c:pt idx="4776">
                  <c:v>3.9626147598028252E-2</c:v>
                </c:pt>
                <c:pt idx="4777">
                  <c:v>2.9758639633655503E-2</c:v>
                </c:pt>
                <c:pt idx="4778">
                  <c:v>5.1921918988227796E-2</c:v>
                </c:pt>
                <c:pt idx="4779">
                  <c:v>3.4471958875656211E-2</c:v>
                </c:pt>
                <c:pt idx="4780">
                  <c:v>3.4013628959655817E-2</c:v>
                </c:pt>
                <c:pt idx="4781">
                  <c:v>3.9568487554788583E-2</c:v>
                </c:pt>
                <c:pt idx="4782">
                  <c:v>3.6682911217212802E-2</c:v>
                </c:pt>
                <c:pt idx="4783">
                  <c:v>3.3000189810991301E-2</c:v>
                </c:pt>
                <c:pt idx="4784">
                  <c:v>4.7051317989826411E-2</c:v>
                </c:pt>
                <c:pt idx="4785">
                  <c:v>4.5572236180305523E-2</c:v>
                </c:pt>
                <c:pt idx="4786">
                  <c:v>3.0840851366519952E-2</c:v>
                </c:pt>
                <c:pt idx="4787">
                  <c:v>3.8314592093229315E-2</c:v>
                </c:pt>
                <c:pt idx="4788">
                  <c:v>3.5183459520340014E-2</c:v>
                </c:pt>
                <c:pt idx="4789">
                  <c:v>3.4999817609787015E-2</c:v>
                </c:pt>
                <c:pt idx="4790">
                  <c:v>3.9632488042116221E-2</c:v>
                </c:pt>
                <c:pt idx="4791">
                  <c:v>4.2784433811903236E-2</c:v>
                </c:pt>
                <c:pt idx="4792">
                  <c:v>2.9444484040141029E-2</c:v>
                </c:pt>
                <c:pt idx="4793">
                  <c:v>3.5040725022554411E-2</c:v>
                </c:pt>
                <c:pt idx="4794">
                  <c:v>3.5906825214624412E-2</c:v>
                </c:pt>
                <c:pt idx="4795">
                  <c:v>4.4789224863052424E-2</c:v>
                </c:pt>
                <c:pt idx="4796">
                  <c:v>4.8418302088975886E-2</c:v>
                </c:pt>
                <c:pt idx="4797">
                  <c:v>3.011587262153639E-2</c:v>
                </c:pt>
                <c:pt idx="4798">
                  <c:v>4.3678428977727897E-2</c:v>
                </c:pt>
                <c:pt idx="4799">
                  <c:v>3.6740992218256052E-2</c:v>
                </c:pt>
                <c:pt idx="4800">
                  <c:v>3.6729738116264385E-2</c:v>
                </c:pt>
                <c:pt idx="4801">
                  <c:v>3.4569095820188502E-2</c:v>
                </c:pt>
                <c:pt idx="4802">
                  <c:v>3.4023236483335599E-2</c:v>
                </c:pt>
                <c:pt idx="4803">
                  <c:v>3.3557265996932997E-2</c:v>
                </c:pt>
                <c:pt idx="4804">
                  <c:v>5.0195772200822802E-2</c:v>
                </c:pt>
                <c:pt idx="4805">
                  <c:v>3.4946080297231667E-2</c:v>
                </c:pt>
                <c:pt idx="4806">
                  <c:v>3.1597223132848705E-2</c:v>
                </c:pt>
                <c:pt idx="4807">
                  <c:v>2.7933228760957805E-2</c:v>
                </c:pt>
                <c:pt idx="4808">
                  <c:v>3.4496977925300612E-2</c:v>
                </c:pt>
                <c:pt idx="4809">
                  <c:v>3.1660042703151793E-2</c:v>
                </c:pt>
                <c:pt idx="4810">
                  <c:v>2.7621474117040613E-2</c:v>
                </c:pt>
                <c:pt idx="4811">
                  <c:v>3.5183459520340014E-2</c:v>
                </c:pt>
                <c:pt idx="4812">
                  <c:v>3.3152457326650599E-2</c:v>
                </c:pt>
                <c:pt idx="4813">
                  <c:v>5.6127641350030913E-2</c:v>
                </c:pt>
                <c:pt idx="4814">
                  <c:v>3.8659043610096012E-2</c:v>
                </c:pt>
                <c:pt idx="4815">
                  <c:v>4.5612677931785903E-2</c:v>
                </c:pt>
                <c:pt idx="4816">
                  <c:v>3.2759677618742052E-2</c:v>
                </c:pt>
                <c:pt idx="4817">
                  <c:v>3.4823182970285409E-2</c:v>
                </c:pt>
                <c:pt idx="4818">
                  <c:v>3.2671131193637806E-2</c:v>
                </c:pt>
                <c:pt idx="4819">
                  <c:v>3.6760363727808006E-2</c:v>
                </c:pt>
                <c:pt idx="4820">
                  <c:v>4.2962051928043692E-2</c:v>
                </c:pt>
                <c:pt idx="4821">
                  <c:v>3.1597223132848705E-2</c:v>
                </c:pt>
                <c:pt idx="4822">
                  <c:v>5.2249100059270796E-2</c:v>
                </c:pt>
                <c:pt idx="4823">
                  <c:v>4.3500378727912875E-2</c:v>
                </c:pt>
                <c:pt idx="4824">
                  <c:v>3.729543089866641E-2</c:v>
                </c:pt>
                <c:pt idx="4825">
                  <c:v>3.4990835934877403E-2</c:v>
                </c:pt>
                <c:pt idx="4826">
                  <c:v>3.7061311304569439E-2</c:v>
                </c:pt>
                <c:pt idx="4827">
                  <c:v>3.9864324033260311E-2</c:v>
                </c:pt>
                <c:pt idx="4828">
                  <c:v>2.8197156265377998E-2</c:v>
                </c:pt>
                <c:pt idx="4829">
                  <c:v>3.3218398690223756E-2</c:v>
                </c:pt>
                <c:pt idx="4830">
                  <c:v>5.1529634743928923E-2</c:v>
                </c:pt>
                <c:pt idx="4831">
                  <c:v>4.0140841156244306E-2</c:v>
                </c:pt>
                <c:pt idx="4832">
                  <c:v>4.1901294142007814E-2</c:v>
                </c:pt>
                <c:pt idx="4833">
                  <c:v>4.4747065752744723E-2</c:v>
                </c:pt>
                <c:pt idx="4834">
                  <c:v>3.6803305149078536E-2</c:v>
                </c:pt>
                <c:pt idx="4835">
                  <c:v>4.6883888542652075E-2</c:v>
                </c:pt>
                <c:pt idx="4836">
                  <c:v>3.8712274283170742E-2</c:v>
                </c:pt>
                <c:pt idx="4837">
                  <c:v>3.1791377812624158E-2</c:v>
                </c:pt>
                <c:pt idx="4838">
                  <c:v>4.1520945727825206E-2</c:v>
                </c:pt>
                <c:pt idx="4839">
                  <c:v>3.3787112683057896E-2</c:v>
                </c:pt>
                <c:pt idx="4840">
                  <c:v>3.7788476794958101E-2</c:v>
                </c:pt>
                <c:pt idx="4841">
                  <c:v>3.705149143934254E-2</c:v>
                </c:pt>
                <c:pt idx="4842">
                  <c:v>3.468274325132379E-2</c:v>
                </c:pt>
                <c:pt idx="4843">
                  <c:v>3.5668846219778116E-2</c:v>
                </c:pt>
                <c:pt idx="4844">
                  <c:v>3.1381860375404483E-2</c:v>
                </c:pt>
                <c:pt idx="4845">
                  <c:v>3.5183459520340014E-2</c:v>
                </c:pt>
                <c:pt idx="4846">
                  <c:v>4.8252731561660801E-2</c:v>
                </c:pt>
                <c:pt idx="4847">
                  <c:v>3.8824938237667105E-2</c:v>
                </c:pt>
                <c:pt idx="4848">
                  <c:v>3.7788476794958101E-2</c:v>
                </c:pt>
                <c:pt idx="4849">
                  <c:v>4.1895028203725822E-2</c:v>
                </c:pt>
                <c:pt idx="4850">
                  <c:v>3.1953230500221412E-2</c:v>
                </c:pt>
                <c:pt idx="4851">
                  <c:v>3.2143831253051806E-2</c:v>
                </c:pt>
                <c:pt idx="4852">
                  <c:v>3.9033435285091442E-2</c:v>
                </c:pt>
                <c:pt idx="4853">
                  <c:v>4.7051317989826411E-2</c:v>
                </c:pt>
                <c:pt idx="4854">
                  <c:v>3.8152869790792521E-2</c:v>
                </c:pt>
                <c:pt idx="4855">
                  <c:v>3.0508775264024797E-2</c:v>
                </c:pt>
                <c:pt idx="4856">
                  <c:v>4.480642452836061E-2</c:v>
                </c:pt>
                <c:pt idx="4857">
                  <c:v>3.9121702313423212E-2</c:v>
                </c:pt>
                <c:pt idx="4858">
                  <c:v>3.6891631782055026E-2</c:v>
                </c:pt>
                <c:pt idx="4859">
                  <c:v>4.480642452836061E-2</c:v>
                </c:pt>
                <c:pt idx="4860">
                  <c:v>3.5556804388761513E-2</c:v>
                </c:pt>
                <c:pt idx="4861">
                  <c:v>3.3463135361671392E-2</c:v>
                </c:pt>
                <c:pt idx="4862">
                  <c:v>3.8309678435325616E-2</c:v>
                </c:pt>
                <c:pt idx="4863">
                  <c:v>3.6891631782055026E-2</c:v>
                </c:pt>
                <c:pt idx="4864">
                  <c:v>3.9729006588459091E-2</c:v>
                </c:pt>
                <c:pt idx="4865">
                  <c:v>4.1952755302190795E-2</c:v>
                </c:pt>
                <c:pt idx="4866">
                  <c:v>3.5583846271038E-2</c:v>
                </c:pt>
                <c:pt idx="4867">
                  <c:v>2.9312744736671399E-2</c:v>
                </c:pt>
                <c:pt idx="4868">
                  <c:v>3.2505154609680204E-2</c:v>
                </c:pt>
                <c:pt idx="4869">
                  <c:v>4.0749937295913724E-2</c:v>
                </c:pt>
                <c:pt idx="4870">
                  <c:v>3.0965410172939356E-2</c:v>
                </c:pt>
                <c:pt idx="4871">
                  <c:v>4.6276085078716313E-2</c:v>
                </c:pt>
                <c:pt idx="4872">
                  <c:v>3.7102170288562816E-2</c:v>
                </c:pt>
                <c:pt idx="4873">
                  <c:v>3.5556804388761513E-2</c:v>
                </c:pt>
                <c:pt idx="4874">
                  <c:v>4.4269986450672094E-2</c:v>
                </c:pt>
                <c:pt idx="4875">
                  <c:v>3.3557265996932997E-2</c:v>
                </c:pt>
                <c:pt idx="4876">
                  <c:v>3.9710547775030115E-2</c:v>
                </c:pt>
                <c:pt idx="4877">
                  <c:v>3.9108894765377017E-2</c:v>
                </c:pt>
                <c:pt idx="4878">
                  <c:v>4.399392381310481E-2</c:v>
                </c:pt>
                <c:pt idx="4879">
                  <c:v>3.8314592093229315E-2</c:v>
                </c:pt>
                <c:pt idx="4880">
                  <c:v>2.7412140741944393E-2</c:v>
                </c:pt>
                <c:pt idx="4881">
                  <c:v>4.3215300887823098E-2</c:v>
                </c:pt>
                <c:pt idx="4882">
                  <c:v>3.4888103604316802E-2</c:v>
                </c:pt>
                <c:pt idx="4883">
                  <c:v>4.480642452836061E-2</c:v>
                </c:pt>
                <c:pt idx="4884">
                  <c:v>4.0766060352325606E-2</c:v>
                </c:pt>
                <c:pt idx="4885">
                  <c:v>3.8167107850313214E-2</c:v>
                </c:pt>
                <c:pt idx="4886">
                  <c:v>3.6059144884347992E-2</c:v>
                </c:pt>
                <c:pt idx="4887">
                  <c:v>3.6412298679351897E-2</c:v>
                </c:pt>
                <c:pt idx="4888">
                  <c:v>3.921876475214961E-2</c:v>
                </c:pt>
                <c:pt idx="4889">
                  <c:v>3.593876585364341E-2</c:v>
                </c:pt>
                <c:pt idx="4890">
                  <c:v>3.058343008160596E-2</c:v>
                </c:pt>
                <c:pt idx="4891">
                  <c:v>3.3072654157877003E-2</c:v>
                </c:pt>
                <c:pt idx="4892">
                  <c:v>4.3612465262413011E-2</c:v>
                </c:pt>
                <c:pt idx="4893">
                  <c:v>4.7987204045057429E-2</c:v>
                </c:pt>
                <c:pt idx="4894">
                  <c:v>3.7342004477977885E-2</c:v>
                </c:pt>
                <c:pt idx="4895">
                  <c:v>2.7587713673710913E-2</c:v>
                </c:pt>
                <c:pt idx="4896">
                  <c:v>3.7842366844415817E-2</c:v>
                </c:pt>
                <c:pt idx="4897">
                  <c:v>3.9575032889843119E-2</c:v>
                </c:pt>
                <c:pt idx="4898">
                  <c:v>2.9644602909684202E-2</c:v>
                </c:pt>
                <c:pt idx="4899">
                  <c:v>4.2962051928043692E-2</c:v>
                </c:pt>
                <c:pt idx="4900">
                  <c:v>3.9632488042116221E-2</c:v>
                </c:pt>
                <c:pt idx="4901">
                  <c:v>4.7051317989826411E-2</c:v>
                </c:pt>
                <c:pt idx="4902">
                  <c:v>3.2377470284700456E-2</c:v>
                </c:pt>
                <c:pt idx="4903">
                  <c:v>3.5668846219778116E-2</c:v>
                </c:pt>
                <c:pt idx="4904">
                  <c:v>3.2167676836252199E-2</c:v>
                </c:pt>
                <c:pt idx="4905">
                  <c:v>5.0926078110933415E-2</c:v>
                </c:pt>
                <c:pt idx="4906">
                  <c:v>2.8538271784782399E-2</c:v>
                </c:pt>
                <c:pt idx="4907">
                  <c:v>3.8653906434774503E-2</c:v>
                </c:pt>
                <c:pt idx="4908">
                  <c:v>3.4826368093490608E-2</c:v>
                </c:pt>
                <c:pt idx="4909">
                  <c:v>3.2370511442422985E-2</c:v>
                </c:pt>
                <c:pt idx="4910">
                  <c:v>3.4396402537822689E-2</c:v>
                </c:pt>
                <c:pt idx="4911">
                  <c:v>4.2978335171937887E-2</c:v>
                </c:pt>
                <c:pt idx="4912">
                  <c:v>3.9196629077196114E-2</c:v>
                </c:pt>
                <c:pt idx="4913">
                  <c:v>5.2249100059270796E-2</c:v>
                </c:pt>
                <c:pt idx="4914">
                  <c:v>3.5583846271038E-2</c:v>
                </c:pt>
                <c:pt idx="4915">
                  <c:v>3.2633703202009326E-2</c:v>
                </c:pt>
                <c:pt idx="4916">
                  <c:v>3.695297986269E-2</c:v>
                </c:pt>
                <c:pt idx="4917">
                  <c:v>4.9852691590786272E-2</c:v>
                </c:pt>
                <c:pt idx="4918">
                  <c:v>3.0094292014837352E-2</c:v>
                </c:pt>
                <c:pt idx="4919">
                  <c:v>2.6736292988061995E-2</c:v>
                </c:pt>
                <c:pt idx="4920">
                  <c:v>4.6238295733928722E-2</c:v>
                </c:pt>
                <c:pt idx="4921">
                  <c:v>3.3460214734077405E-2</c:v>
                </c:pt>
                <c:pt idx="4922">
                  <c:v>3.3218398690223756E-2</c:v>
                </c:pt>
                <c:pt idx="4923">
                  <c:v>3.8824938237667105E-2</c:v>
                </c:pt>
                <c:pt idx="4924">
                  <c:v>4.2450986802578139E-2</c:v>
                </c:pt>
                <c:pt idx="4925">
                  <c:v>3.2891441136598601E-2</c:v>
                </c:pt>
                <c:pt idx="4926">
                  <c:v>4.311751574277882E-2</c:v>
                </c:pt>
                <c:pt idx="4927">
                  <c:v>3.9568487554788583E-2</c:v>
                </c:pt>
                <c:pt idx="4928">
                  <c:v>3.9196629077196114E-2</c:v>
                </c:pt>
                <c:pt idx="4929">
                  <c:v>3.5584058612585102E-2</c:v>
                </c:pt>
                <c:pt idx="4930">
                  <c:v>2.6969688013195998E-2</c:v>
                </c:pt>
                <c:pt idx="4931">
                  <c:v>3.2891441136598601E-2</c:v>
                </c:pt>
                <c:pt idx="4932">
                  <c:v>2.9963400214910511E-2</c:v>
                </c:pt>
                <c:pt idx="4933">
                  <c:v>3.2899200916290408E-2</c:v>
                </c:pt>
                <c:pt idx="4934">
                  <c:v>3.0828183516860001E-2</c:v>
                </c:pt>
                <c:pt idx="4935">
                  <c:v>3.2899200916290408E-2</c:v>
                </c:pt>
                <c:pt idx="4936">
                  <c:v>3.5833526402712E-2</c:v>
                </c:pt>
                <c:pt idx="4937">
                  <c:v>3.1869065016508116E-2</c:v>
                </c:pt>
                <c:pt idx="4938">
                  <c:v>3.7097297608852525E-2</c:v>
                </c:pt>
                <c:pt idx="4939">
                  <c:v>4.1840914636850406E-2</c:v>
                </c:pt>
                <c:pt idx="4940">
                  <c:v>4.5612677931785903E-2</c:v>
                </c:pt>
                <c:pt idx="4941">
                  <c:v>3.7646591663360651E-2</c:v>
                </c:pt>
                <c:pt idx="4942">
                  <c:v>2.9464969411492306E-2</c:v>
                </c:pt>
                <c:pt idx="4943">
                  <c:v>3.9971418678760633E-2</c:v>
                </c:pt>
                <c:pt idx="4944">
                  <c:v>3.8609363138675808E-2</c:v>
                </c:pt>
                <c:pt idx="4945">
                  <c:v>4.0226582437753705E-2</c:v>
                </c:pt>
                <c:pt idx="4946">
                  <c:v>4.0736205875873593E-2</c:v>
                </c:pt>
                <c:pt idx="4947">
                  <c:v>3.5183459520340014E-2</c:v>
                </c:pt>
                <c:pt idx="4948">
                  <c:v>3.6180451512336703E-2</c:v>
                </c:pt>
                <c:pt idx="4949">
                  <c:v>4.0242802351713201E-2</c:v>
                </c:pt>
                <c:pt idx="4950">
                  <c:v>2.9186077415943215E-2</c:v>
                </c:pt>
                <c:pt idx="4951">
                  <c:v>3.3223196864128099E-2</c:v>
                </c:pt>
                <c:pt idx="4952">
                  <c:v>3.7986606359481791E-2</c:v>
                </c:pt>
                <c:pt idx="4953">
                  <c:v>3.9165932685136802E-2</c:v>
                </c:pt>
                <c:pt idx="4954">
                  <c:v>3.2370511442422985E-2</c:v>
                </c:pt>
                <c:pt idx="4955">
                  <c:v>4.8743788152933218E-2</c:v>
                </c:pt>
                <c:pt idx="4956">
                  <c:v>4.4646773487329497E-2</c:v>
                </c:pt>
                <c:pt idx="4957">
                  <c:v>4.0775358676910345E-2</c:v>
                </c:pt>
                <c:pt idx="4958">
                  <c:v>3.8095824420452111E-2</c:v>
                </c:pt>
                <c:pt idx="4959">
                  <c:v>3.791435062885281E-2</c:v>
                </c:pt>
                <c:pt idx="4960">
                  <c:v>3.4321036189794499E-2</c:v>
                </c:pt>
                <c:pt idx="4961">
                  <c:v>4.2141605168581016E-2</c:v>
                </c:pt>
                <c:pt idx="4962">
                  <c:v>3.3846311271190602E-2</c:v>
                </c:pt>
                <c:pt idx="4963">
                  <c:v>3.3460214734077405E-2</c:v>
                </c:pt>
                <c:pt idx="4964">
                  <c:v>3.3214546740055105E-2</c:v>
                </c:pt>
                <c:pt idx="4965">
                  <c:v>3.7512414157390601E-2</c:v>
                </c:pt>
                <c:pt idx="4966">
                  <c:v>4.0736205875873593E-2</c:v>
                </c:pt>
                <c:pt idx="4967">
                  <c:v>3.4410078078508412E-2</c:v>
                </c:pt>
                <c:pt idx="4968">
                  <c:v>3.4990835934877403E-2</c:v>
                </c:pt>
                <c:pt idx="4969">
                  <c:v>3.1020516529679423E-2</c:v>
                </c:pt>
                <c:pt idx="4970">
                  <c:v>5.4811533540487449E-2</c:v>
                </c:pt>
                <c:pt idx="4971">
                  <c:v>3.718958795070651E-2</c:v>
                </c:pt>
                <c:pt idx="4972">
                  <c:v>4.4199947267770816E-2</c:v>
                </c:pt>
                <c:pt idx="4973">
                  <c:v>3.4133732318878215E-2</c:v>
                </c:pt>
                <c:pt idx="4974">
                  <c:v>2.9245859012007706E-2</c:v>
                </c:pt>
                <c:pt idx="4975">
                  <c:v>3.3723484724760007E-2</c:v>
                </c:pt>
                <c:pt idx="4976">
                  <c:v>3.5306915640831001E-2</c:v>
                </c:pt>
                <c:pt idx="4977">
                  <c:v>3.9225939661264482E-2</c:v>
                </c:pt>
                <c:pt idx="4978">
                  <c:v>4.5377653092145934E-2</c:v>
                </c:pt>
                <c:pt idx="4979">
                  <c:v>4.1341979056596811E-2</c:v>
                </c:pt>
                <c:pt idx="4980">
                  <c:v>3.1092433258891088E-2</c:v>
                </c:pt>
                <c:pt idx="4981">
                  <c:v>3.7771087139844998E-2</c:v>
                </c:pt>
                <c:pt idx="4982">
                  <c:v>3.0840851366519952E-2</c:v>
                </c:pt>
                <c:pt idx="4983">
                  <c:v>2.6993775740265864E-2</c:v>
                </c:pt>
                <c:pt idx="4984">
                  <c:v>2.7757186442613612E-2</c:v>
                </c:pt>
                <c:pt idx="4985">
                  <c:v>3.2891441136598601E-2</c:v>
                </c:pt>
                <c:pt idx="4986">
                  <c:v>3.2685216516256457E-2</c:v>
                </c:pt>
                <c:pt idx="4987">
                  <c:v>4.1266269981861101E-2</c:v>
                </c:pt>
                <c:pt idx="4988">
                  <c:v>5.6127641350030913E-2</c:v>
                </c:pt>
                <c:pt idx="4989">
                  <c:v>2.8794635087251712E-2</c:v>
                </c:pt>
                <c:pt idx="4990">
                  <c:v>3.6819830536842311E-2</c:v>
                </c:pt>
                <c:pt idx="4991">
                  <c:v>3.3723484724760007E-2</c:v>
                </c:pt>
                <c:pt idx="4992">
                  <c:v>3.65825667977333E-2</c:v>
                </c:pt>
                <c:pt idx="4993">
                  <c:v>3.8864739239215809E-2</c:v>
                </c:pt>
                <c:pt idx="4994">
                  <c:v>3.5140447318553952E-2</c:v>
                </c:pt>
                <c:pt idx="4995">
                  <c:v>3.2961819320917192E-2</c:v>
                </c:pt>
                <c:pt idx="4996">
                  <c:v>3.1272064894437797E-2</c:v>
                </c:pt>
                <c:pt idx="4997">
                  <c:v>3.082122281193735E-2</c:v>
                </c:pt>
                <c:pt idx="4998">
                  <c:v>2.7340127155184756E-2</c:v>
                </c:pt>
                <c:pt idx="4999">
                  <c:v>3.3063109964132302E-2</c:v>
                </c:pt>
                <c:pt idx="5000">
                  <c:v>5.1921918988227796E-2</c:v>
                </c:pt>
                <c:pt idx="5001">
                  <c:v>3.9242621511220911E-2</c:v>
                </c:pt>
                <c:pt idx="5002">
                  <c:v>3.6803305149078536E-2</c:v>
                </c:pt>
                <c:pt idx="5003">
                  <c:v>3.0663950368762006E-2</c:v>
                </c:pt>
                <c:pt idx="5004">
                  <c:v>4.0710058063268717E-2</c:v>
                </c:pt>
                <c:pt idx="5005">
                  <c:v>3.0157936736941289E-2</c:v>
                </c:pt>
                <c:pt idx="5006">
                  <c:v>4.0845945477485393E-2</c:v>
                </c:pt>
                <c:pt idx="5007">
                  <c:v>3.2143831253051806E-2</c:v>
                </c:pt>
                <c:pt idx="5008">
                  <c:v>4.2427688837051572E-2</c:v>
                </c:pt>
                <c:pt idx="5009">
                  <c:v>2.9229370877146783E-2</c:v>
                </c:pt>
                <c:pt idx="5010">
                  <c:v>4.8038370907306838E-2</c:v>
                </c:pt>
                <c:pt idx="5011">
                  <c:v>4.2252417653799113E-2</c:v>
                </c:pt>
                <c:pt idx="5012">
                  <c:v>3.1350728124380112E-2</c:v>
                </c:pt>
                <c:pt idx="5013">
                  <c:v>3.7671960890293239E-2</c:v>
                </c:pt>
                <c:pt idx="5014">
                  <c:v>2.785586565732975E-2</c:v>
                </c:pt>
                <c:pt idx="5015">
                  <c:v>3.9196629077196114E-2</c:v>
                </c:pt>
                <c:pt idx="5016">
                  <c:v>4.0736205875873593E-2</c:v>
                </c:pt>
                <c:pt idx="5017">
                  <c:v>3.9219893515110106E-2</c:v>
                </c:pt>
                <c:pt idx="5018">
                  <c:v>3.7771087139844998E-2</c:v>
                </c:pt>
                <c:pt idx="5019">
                  <c:v>5.5114645510911914E-2</c:v>
                </c:pt>
                <c:pt idx="5020">
                  <c:v>3.0922627076506601E-2</c:v>
                </c:pt>
                <c:pt idx="5021">
                  <c:v>3.4603934735059752E-2</c:v>
                </c:pt>
                <c:pt idx="5022">
                  <c:v>2.8601940721273554E-2</c:v>
                </c:pt>
                <c:pt idx="5023">
                  <c:v>3.4823182970285409E-2</c:v>
                </c:pt>
                <c:pt idx="5024">
                  <c:v>4.4199947267770816E-2</c:v>
                </c:pt>
                <c:pt idx="5025">
                  <c:v>4.8229750245809465E-2</c:v>
                </c:pt>
                <c:pt idx="5026">
                  <c:v>3.1020516529679423E-2</c:v>
                </c:pt>
                <c:pt idx="5027">
                  <c:v>4.3031942099332796E-2</c:v>
                </c:pt>
                <c:pt idx="5028">
                  <c:v>3.2969705760479091E-2</c:v>
                </c:pt>
                <c:pt idx="5029">
                  <c:v>4.4252485036850024E-2</c:v>
                </c:pt>
                <c:pt idx="5030">
                  <c:v>3.4011162817478256E-2</c:v>
                </c:pt>
                <c:pt idx="5031">
                  <c:v>4.6330105513334309E-2</c:v>
                </c:pt>
                <c:pt idx="5032">
                  <c:v>3.1597819179296556E-2</c:v>
                </c:pt>
                <c:pt idx="5033">
                  <c:v>2.9828427359461798E-2</c:v>
                </c:pt>
                <c:pt idx="5034">
                  <c:v>3.7771087139844998E-2</c:v>
                </c:pt>
                <c:pt idx="5035">
                  <c:v>2.6888020336627998E-2</c:v>
                </c:pt>
                <c:pt idx="5036">
                  <c:v>5.7945206761359946E-2</c:v>
                </c:pt>
                <c:pt idx="5037">
                  <c:v>4.4024206697940813E-2</c:v>
                </c:pt>
                <c:pt idx="5038">
                  <c:v>3.7241540849208811E-2</c:v>
                </c:pt>
                <c:pt idx="5039">
                  <c:v>4.6274762600660123E-2</c:v>
                </c:pt>
                <c:pt idx="5040">
                  <c:v>3.4355167299509042E-2</c:v>
                </c:pt>
                <c:pt idx="5041">
                  <c:v>3.3811181783676252E-2</c:v>
                </c:pt>
                <c:pt idx="5042">
                  <c:v>2.730708569288251E-2</c:v>
                </c:pt>
                <c:pt idx="5043">
                  <c:v>3.7211515009403361E-2</c:v>
                </c:pt>
                <c:pt idx="5044">
                  <c:v>3.2563969492912299E-2</c:v>
                </c:pt>
                <c:pt idx="5045">
                  <c:v>5.0532989203929922E-2</c:v>
                </c:pt>
                <c:pt idx="5046">
                  <c:v>3.2167676836252199E-2</c:v>
                </c:pt>
                <c:pt idx="5047">
                  <c:v>2.9462661594152388E-2</c:v>
                </c:pt>
                <c:pt idx="5048">
                  <c:v>5.8706045150756822E-2</c:v>
                </c:pt>
                <c:pt idx="5049">
                  <c:v>4.0242802351713201E-2</c:v>
                </c:pt>
                <c:pt idx="5050">
                  <c:v>3.1384989619255142E-2</c:v>
                </c:pt>
                <c:pt idx="5051">
                  <c:v>3.2765030860900893E-2</c:v>
                </c:pt>
                <c:pt idx="5052">
                  <c:v>2.7757186442613612E-2</c:v>
                </c:pt>
                <c:pt idx="5053">
                  <c:v>3.4013628959655817E-2</c:v>
                </c:pt>
                <c:pt idx="5054">
                  <c:v>3.6054432392120396E-2</c:v>
                </c:pt>
                <c:pt idx="5055">
                  <c:v>3.1767588108778014E-2</c:v>
                </c:pt>
                <c:pt idx="5056">
                  <c:v>5.1707629114389433E-2</c:v>
                </c:pt>
                <c:pt idx="5057">
                  <c:v>4.1416320949793098E-2</c:v>
                </c:pt>
                <c:pt idx="5058">
                  <c:v>3.1092433258891088E-2</c:v>
                </c:pt>
                <c:pt idx="5059">
                  <c:v>2.9782220721244802E-2</c:v>
                </c:pt>
                <c:pt idx="5060">
                  <c:v>2.8239572420716428E-2</c:v>
                </c:pt>
                <c:pt idx="5061">
                  <c:v>4.5818794518709377E-2</c:v>
                </c:pt>
                <c:pt idx="5062">
                  <c:v>2.6265805587172637E-2</c:v>
                </c:pt>
                <c:pt idx="5063">
                  <c:v>3.5845953971147516E-2</c:v>
                </c:pt>
                <c:pt idx="5064">
                  <c:v>4.152054339647273E-2</c:v>
                </c:pt>
                <c:pt idx="5065">
                  <c:v>4.3612465262413011E-2</c:v>
                </c:pt>
                <c:pt idx="5066">
                  <c:v>2.9245859012007706E-2</c:v>
                </c:pt>
                <c:pt idx="5067">
                  <c:v>4.8038370907306838E-2</c:v>
                </c:pt>
                <c:pt idx="5068">
                  <c:v>4.8743788152933218E-2</c:v>
                </c:pt>
                <c:pt idx="5069">
                  <c:v>2.7742654085159312E-2</c:v>
                </c:pt>
                <c:pt idx="5070">
                  <c:v>3.4645840525627261E-2</c:v>
                </c:pt>
                <c:pt idx="5071">
                  <c:v>3.0159140005707716E-2</c:v>
                </c:pt>
                <c:pt idx="5072">
                  <c:v>3.7788476794958101E-2</c:v>
                </c:pt>
                <c:pt idx="5073">
                  <c:v>3.132960945367811E-2</c:v>
                </c:pt>
                <c:pt idx="5074">
                  <c:v>3.5584058612585102E-2</c:v>
                </c:pt>
                <c:pt idx="5075">
                  <c:v>4.0749937295913724E-2</c:v>
                </c:pt>
                <c:pt idx="5076">
                  <c:v>3.1092433258891088E-2</c:v>
                </c:pt>
                <c:pt idx="5077">
                  <c:v>2.8808169066906E-2</c:v>
                </c:pt>
                <c:pt idx="5078">
                  <c:v>4.6777039766311722E-2</c:v>
                </c:pt>
                <c:pt idx="5079">
                  <c:v>3.6489501595497097E-2</c:v>
                </c:pt>
                <c:pt idx="5080">
                  <c:v>3.0144989490508988E-2</c:v>
                </c:pt>
                <c:pt idx="5081">
                  <c:v>4.4252485036850024E-2</c:v>
                </c:pt>
                <c:pt idx="5082">
                  <c:v>4.6276085078716313E-2</c:v>
                </c:pt>
                <c:pt idx="5083">
                  <c:v>3.3869855105876916E-2</c:v>
                </c:pt>
                <c:pt idx="5084">
                  <c:v>2.5830715894699215E-2</c:v>
                </c:pt>
                <c:pt idx="5085">
                  <c:v>3.7441659718752011E-2</c:v>
                </c:pt>
                <c:pt idx="5086">
                  <c:v>3.7871107459068486E-2</c:v>
                </c:pt>
                <c:pt idx="5087">
                  <c:v>3.4666452556848484E-2</c:v>
                </c:pt>
                <c:pt idx="5088">
                  <c:v>4.1838850826025023E-2</c:v>
                </c:pt>
                <c:pt idx="5089">
                  <c:v>2.9913282021880112E-2</c:v>
                </c:pt>
                <c:pt idx="5090">
                  <c:v>2.5830715894699215E-2</c:v>
                </c:pt>
                <c:pt idx="5091">
                  <c:v>3.5825096070766414E-2</c:v>
                </c:pt>
                <c:pt idx="5092">
                  <c:v>4.3525073677301386E-2</c:v>
                </c:pt>
                <c:pt idx="5093">
                  <c:v>2.8601940721273554E-2</c:v>
                </c:pt>
                <c:pt idx="5094">
                  <c:v>3.2759677618742052E-2</c:v>
                </c:pt>
                <c:pt idx="5095">
                  <c:v>4.0339186787605306E-2</c:v>
                </c:pt>
                <c:pt idx="5096">
                  <c:v>3.7147790193557718E-2</c:v>
                </c:pt>
                <c:pt idx="5097">
                  <c:v>2.8927756473422002E-2</c:v>
                </c:pt>
                <c:pt idx="5098">
                  <c:v>4.1952755302190795E-2</c:v>
                </c:pt>
                <c:pt idx="5099">
                  <c:v>3.2854370772838606E-2</c:v>
                </c:pt>
                <c:pt idx="5100">
                  <c:v>3.2250713557005005E-2</c:v>
                </c:pt>
                <c:pt idx="5101">
                  <c:v>3.1384889036417001E-2</c:v>
                </c:pt>
                <c:pt idx="5102">
                  <c:v>3.0633892863988977E-2</c:v>
                </c:pt>
                <c:pt idx="5103">
                  <c:v>4.5572236180305523E-2</c:v>
                </c:pt>
                <c:pt idx="5104">
                  <c:v>3.5183459520340014E-2</c:v>
                </c:pt>
                <c:pt idx="5105">
                  <c:v>4.2427688837051572E-2</c:v>
                </c:pt>
                <c:pt idx="5106">
                  <c:v>4.5612677931785903E-2</c:v>
                </c:pt>
                <c:pt idx="5107">
                  <c:v>2.9033552855253282E-2</c:v>
                </c:pt>
                <c:pt idx="5108">
                  <c:v>4.0681295096874147E-2</c:v>
                </c:pt>
                <c:pt idx="5109">
                  <c:v>2.7257194742560411E-2</c:v>
                </c:pt>
                <c:pt idx="5110">
                  <c:v>4.6659234911203433E-2</c:v>
                </c:pt>
                <c:pt idx="5111">
                  <c:v>3.4897491335868794E-2</c:v>
                </c:pt>
                <c:pt idx="5112">
                  <c:v>3.4738045185804492E-2</c:v>
                </c:pt>
                <c:pt idx="5113">
                  <c:v>3.8712274283170742E-2</c:v>
                </c:pt>
                <c:pt idx="5114">
                  <c:v>3.7765085697174183E-2</c:v>
                </c:pt>
                <c:pt idx="5115">
                  <c:v>2.9427863657474591E-2</c:v>
                </c:pt>
                <c:pt idx="5116">
                  <c:v>3.5066474229097394E-2</c:v>
                </c:pt>
                <c:pt idx="5117">
                  <c:v>3.0922627076506601E-2</c:v>
                </c:pt>
                <c:pt idx="5118">
                  <c:v>3.4543354064226206E-2</c:v>
                </c:pt>
                <c:pt idx="5119">
                  <c:v>2.9943151399493207E-2</c:v>
                </c:pt>
                <c:pt idx="5120">
                  <c:v>3.7147790193557718E-2</c:v>
                </c:pt>
                <c:pt idx="5121">
                  <c:v>5.139116942882542E-2</c:v>
                </c:pt>
                <c:pt idx="5122">
                  <c:v>4.5460876077413594E-2</c:v>
                </c:pt>
                <c:pt idx="5123">
                  <c:v>3.7441659718752011E-2</c:v>
                </c:pt>
                <c:pt idx="5124">
                  <c:v>2.9702417552471216E-2</c:v>
                </c:pt>
                <c:pt idx="5125">
                  <c:v>3.6311741918325452E-2</c:v>
                </c:pt>
                <c:pt idx="5126">
                  <c:v>3.2625783234834699E-2</c:v>
                </c:pt>
                <c:pt idx="5127">
                  <c:v>3.7118166685104446E-2</c:v>
                </c:pt>
                <c:pt idx="5128">
                  <c:v>2.7757186442613612E-2</c:v>
                </c:pt>
                <c:pt idx="5129">
                  <c:v>3.4515827894210808E-2</c:v>
                </c:pt>
                <c:pt idx="5130">
                  <c:v>4.3525073677301386E-2</c:v>
                </c:pt>
                <c:pt idx="5131">
                  <c:v>5.4501775652170202E-2</c:v>
                </c:pt>
                <c:pt idx="5132">
                  <c:v>4.5460876077413594E-2</c:v>
                </c:pt>
                <c:pt idx="5133">
                  <c:v>3.1094454228878007E-2</c:v>
                </c:pt>
                <c:pt idx="5134">
                  <c:v>3.2899200916290408E-2</c:v>
                </c:pt>
                <c:pt idx="5135">
                  <c:v>3.2989099621772842E-2</c:v>
                </c:pt>
                <c:pt idx="5136">
                  <c:v>5.139116942882542E-2</c:v>
                </c:pt>
                <c:pt idx="5137">
                  <c:v>4.8645634204149323E-2</c:v>
                </c:pt>
                <c:pt idx="5138">
                  <c:v>3.5825096070766414E-2</c:v>
                </c:pt>
                <c:pt idx="5139">
                  <c:v>3.1219184398651078E-2</c:v>
                </c:pt>
                <c:pt idx="5140">
                  <c:v>4.0133196860551813E-2</c:v>
                </c:pt>
                <c:pt idx="5141">
                  <c:v>3.4321036189794499E-2</c:v>
                </c:pt>
                <c:pt idx="5142">
                  <c:v>3.365202993154532E-2</c:v>
                </c:pt>
                <c:pt idx="5143">
                  <c:v>2.8239572420716428E-2</c:v>
                </c:pt>
                <c:pt idx="5144">
                  <c:v>3.8587495684623802E-2</c:v>
                </c:pt>
                <c:pt idx="5145">
                  <c:v>2.8601940721273554E-2</c:v>
                </c:pt>
                <c:pt idx="5146">
                  <c:v>2.9717279598116899E-2</c:v>
                </c:pt>
                <c:pt idx="5147">
                  <c:v>4.7051317989826411E-2</c:v>
                </c:pt>
                <c:pt idx="5148">
                  <c:v>4.6113736927509461E-2</c:v>
                </c:pt>
                <c:pt idx="5149">
                  <c:v>3.9637152105569923E-2</c:v>
                </c:pt>
                <c:pt idx="5150">
                  <c:v>2.5292389094829611E-2</c:v>
                </c:pt>
                <c:pt idx="5151">
                  <c:v>4.0226582437753705E-2</c:v>
                </c:pt>
                <c:pt idx="5152">
                  <c:v>3.2095659524202409E-2</c:v>
                </c:pt>
                <c:pt idx="5153">
                  <c:v>4.2780239135027112E-2</c:v>
                </c:pt>
                <c:pt idx="5154">
                  <c:v>4.7571104019880309E-2</c:v>
                </c:pt>
                <c:pt idx="5155">
                  <c:v>3.2221831381321016E-2</c:v>
                </c:pt>
                <c:pt idx="5156">
                  <c:v>2.68242992460728E-2</c:v>
                </c:pt>
                <c:pt idx="5157">
                  <c:v>4.1266269981861101E-2</c:v>
                </c:pt>
                <c:pt idx="5158">
                  <c:v>3.5183459520340014E-2</c:v>
                </c:pt>
                <c:pt idx="5159">
                  <c:v>4.6659234911203433E-2</c:v>
                </c:pt>
                <c:pt idx="5160">
                  <c:v>3.6752406507730498E-2</c:v>
                </c:pt>
                <c:pt idx="5161">
                  <c:v>3.1550142914056806E-2</c:v>
                </c:pt>
                <c:pt idx="5162">
                  <c:v>3.7211515009403361E-2</c:v>
                </c:pt>
                <c:pt idx="5163">
                  <c:v>2.9078863561153478E-2</c:v>
                </c:pt>
                <c:pt idx="5164">
                  <c:v>3.0247306451201494E-2</c:v>
                </c:pt>
                <c:pt idx="5165">
                  <c:v>3.1660042703151793E-2</c:v>
                </c:pt>
                <c:pt idx="5166">
                  <c:v>2.9317406937479997E-2</c:v>
                </c:pt>
                <c:pt idx="5167">
                  <c:v>3.4823182970285409E-2</c:v>
                </c:pt>
                <c:pt idx="5168">
                  <c:v>3.7771087139844998E-2</c:v>
                </c:pt>
                <c:pt idx="5169">
                  <c:v>4.7571104019880309E-2</c:v>
                </c:pt>
                <c:pt idx="5170">
                  <c:v>3.8587495684623802E-2</c:v>
                </c:pt>
                <c:pt idx="5171">
                  <c:v>3.8864739239215809E-2</c:v>
                </c:pt>
                <c:pt idx="5172">
                  <c:v>3.9196629077196114E-2</c:v>
                </c:pt>
                <c:pt idx="5173">
                  <c:v>5.219128355383891E-2</c:v>
                </c:pt>
                <c:pt idx="5174">
                  <c:v>4.1952755302190795E-2</c:v>
                </c:pt>
                <c:pt idx="5175">
                  <c:v>3.2961819320917192E-2</c:v>
                </c:pt>
                <c:pt idx="5176">
                  <c:v>3.5833526402712E-2</c:v>
                </c:pt>
                <c:pt idx="5177">
                  <c:v>3.7097297608852525E-2</c:v>
                </c:pt>
                <c:pt idx="5178">
                  <c:v>3.7677250802517027E-2</c:v>
                </c:pt>
                <c:pt idx="5179">
                  <c:v>4.3306957930326788E-2</c:v>
                </c:pt>
                <c:pt idx="5180">
                  <c:v>4.7051317989826411E-2</c:v>
                </c:pt>
                <c:pt idx="5181">
                  <c:v>3.082122281193735E-2</c:v>
                </c:pt>
                <c:pt idx="5182">
                  <c:v>3.3795446157455396E-2</c:v>
                </c:pt>
                <c:pt idx="5183">
                  <c:v>4.4254083186388009E-2</c:v>
                </c:pt>
                <c:pt idx="5184">
                  <c:v>4.7004479914903897E-2</c:v>
                </c:pt>
                <c:pt idx="5185">
                  <c:v>3.1630601733923097E-2</c:v>
                </c:pt>
                <c:pt idx="5186">
                  <c:v>5.6906431913376097E-2</c:v>
                </c:pt>
                <c:pt idx="5187">
                  <c:v>3.4011162817478256E-2</c:v>
                </c:pt>
                <c:pt idx="5188">
                  <c:v>2.8123019263148277E-2</c:v>
                </c:pt>
                <c:pt idx="5189">
                  <c:v>4.5613791793584817E-2</c:v>
                </c:pt>
                <c:pt idx="5190">
                  <c:v>4.3665912002325107E-2</c:v>
                </c:pt>
                <c:pt idx="5191">
                  <c:v>2.8197156265377998E-2</c:v>
                </c:pt>
                <c:pt idx="5192">
                  <c:v>3.8188278675079498E-2</c:v>
                </c:pt>
                <c:pt idx="5193">
                  <c:v>3.593677654862408E-2</c:v>
                </c:pt>
                <c:pt idx="5194">
                  <c:v>3.5825096070766414E-2</c:v>
                </c:pt>
                <c:pt idx="5195">
                  <c:v>4.4199947267770816E-2</c:v>
                </c:pt>
                <c:pt idx="5196">
                  <c:v>3.1149659305810897E-2</c:v>
                </c:pt>
                <c:pt idx="5197">
                  <c:v>3.6215104162692996E-2</c:v>
                </c:pt>
                <c:pt idx="5198">
                  <c:v>4.7051317989826411E-2</c:v>
                </c:pt>
                <c:pt idx="5199">
                  <c:v>4.6175420284271212E-2</c:v>
                </c:pt>
                <c:pt idx="5200">
                  <c:v>3.1092433258891088E-2</c:v>
                </c:pt>
                <c:pt idx="5201">
                  <c:v>3.695297986269E-2</c:v>
                </c:pt>
                <c:pt idx="5202">
                  <c:v>4.2024292051792325E-2</c:v>
                </c:pt>
                <c:pt idx="5203">
                  <c:v>3.4609500318765619E-2</c:v>
                </c:pt>
                <c:pt idx="5204">
                  <c:v>3.2494846731424387E-2</c:v>
                </c:pt>
                <c:pt idx="5205">
                  <c:v>4.7693341970443844E-2</c:v>
                </c:pt>
                <c:pt idx="5206">
                  <c:v>4.6411361545324312E-2</c:v>
                </c:pt>
                <c:pt idx="5207">
                  <c:v>3.5183459520340014E-2</c:v>
                </c:pt>
                <c:pt idx="5208">
                  <c:v>3.4815169870853452E-2</c:v>
                </c:pt>
                <c:pt idx="5209">
                  <c:v>3.0157936736941289E-2</c:v>
                </c:pt>
                <c:pt idx="5210">
                  <c:v>4.5064941048622124E-2</c:v>
                </c:pt>
                <c:pt idx="5211">
                  <c:v>3.6334346979856609E-2</c:v>
                </c:pt>
                <c:pt idx="5212">
                  <c:v>3.1503804028034252E-2</c:v>
                </c:pt>
                <c:pt idx="5213">
                  <c:v>3.0828183516860001E-2</c:v>
                </c:pt>
                <c:pt idx="5214">
                  <c:v>2.7257194742560411E-2</c:v>
                </c:pt>
                <c:pt idx="5215">
                  <c:v>2.7340127155184756E-2</c:v>
                </c:pt>
                <c:pt idx="5216">
                  <c:v>2.8601940721273554E-2</c:v>
                </c:pt>
                <c:pt idx="5217">
                  <c:v>3.791435062885281E-2</c:v>
                </c:pt>
                <c:pt idx="5218">
                  <c:v>3.9963174611330005E-2</c:v>
                </c:pt>
                <c:pt idx="5219">
                  <c:v>3.6740992218256052E-2</c:v>
                </c:pt>
                <c:pt idx="5220">
                  <c:v>3.8864739239215809E-2</c:v>
                </c:pt>
                <c:pt idx="5221">
                  <c:v>3.2899200916290408E-2</c:v>
                </c:pt>
                <c:pt idx="5222">
                  <c:v>2.6265805587172637E-2</c:v>
                </c:pt>
                <c:pt idx="5223">
                  <c:v>3.4013628959655817E-2</c:v>
                </c:pt>
                <c:pt idx="5224">
                  <c:v>2.7381664142012607E-2</c:v>
                </c:pt>
                <c:pt idx="5225">
                  <c:v>4.6175420284271212E-2</c:v>
                </c:pt>
                <c:pt idx="5226">
                  <c:v>4.6063344925642034E-2</c:v>
                </c:pt>
                <c:pt idx="5227">
                  <c:v>3.4823182970285409E-2</c:v>
                </c:pt>
                <c:pt idx="5228">
                  <c:v>3.3440478146076202E-2</c:v>
                </c:pt>
                <c:pt idx="5229">
                  <c:v>4.1087515652179697E-2</c:v>
                </c:pt>
                <c:pt idx="5230">
                  <c:v>4.6953558921814006E-2</c:v>
                </c:pt>
                <c:pt idx="5231">
                  <c:v>2.7757186442613612E-2</c:v>
                </c:pt>
                <c:pt idx="5232">
                  <c:v>5.0195772200822802E-2</c:v>
                </c:pt>
                <c:pt idx="5233">
                  <c:v>3.6597963422536815E-2</c:v>
                </c:pt>
                <c:pt idx="5234">
                  <c:v>3.181636705994622E-2</c:v>
                </c:pt>
                <c:pt idx="5235">
                  <c:v>3.5172384232282597E-2</c:v>
                </c:pt>
                <c:pt idx="5236">
                  <c:v>3.9946805685758612E-2</c:v>
                </c:pt>
                <c:pt idx="5237">
                  <c:v>4.0766060352325606E-2</c:v>
                </c:pt>
                <c:pt idx="5238">
                  <c:v>6.042351946234701E-2</c:v>
                </c:pt>
                <c:pt idx="5239">
                  <c:v>2.9963400214910511E-2</c:v>
                </c:pt>
                <c:pt idx="5240">
                  <c:v>5.4811533540487449E-2</c:v>
                </c:pt>
                <c:pt idx="5241">
                  <c:v>3.9803285151720214E-2</c:v>
                </c:pt>
                <c:pt idx="5242">
                  <c:v>3.7342004477977885E-2</c:v>
                </c:pt>
                <c:pt idx="5243">
                  <c:v>3.2625783234834699E-2</c:v>
                </c:pt>
                <c:pt idx="5244">
                  <c:v>4.4352341443300476E-2</c:v>
                </c:pt>
                <c:pt idx="5245">
                  <c:v>3.42069417238237E-2</c:v>
                </c:pt>
                <c:pt idx="5246">
                  <c:v>4.6265292912721592E-2</c:v>
                </c:pt>
                <c:pt idx="5247">
                  <c:v>3.2420128583908199E-2</c:v>
                </c:pt>
                <c:pt idx="5248">
                  <c:v>4.6777039766311722E-2</c:v>
                </c:pt>
                <c:pt idx="5249">
                  <c:v>4.0140841156244306E-2</c:v>
                </c:pt>
                <c:pt idx="5250">
                  <c:v>4.417248070240036E-2</c:v>
                </c:pt>
                <c:pt idx="5251">
                  <c:v>3.3218398690223756E-2</c:v>
                </c:pt>
                <c:pt idx="5252">
                  <c:v>3.4892227500677213E-2</c:v>
                </c:pt>
                <c:pt idx="5253">
                  <c:v>3.3066283911466592E-2</c:v>
                </c:pt>
                <c:pt idx="5254">
                  <c:v>3.26520465314388E-2</c:v>
                </c:pt>
                <c:pt idx="5255">
                  <c:v>3.4420885145664201E-2</c:v>
                </c:pt>
                <c:pt idx="5256">
                  <c:v>3.082122281193735E-2</c:v>
                </c:pt>
                <c:pt idx="5257">
                  <c:v>4.3695759028196321E-2</c:v>
                </c:pt>
                <c:pt idx="5258">
                  <c:v>4.3604578822851223E-2</c:v>
                </c:pt>
                <c:pt idx="5259">
                  <c:v>3.4205172210931806E-2</c:v>
                </c:pt>
                <c:pt idx="5260">
                  <c:v>3.1207967549562621E-2</c:v>
                </c:pt>
                <c:pt idx="5261">
                  <c:v>3.4496977925300612E-2</c:v>
                </c:pt>
                <c:pt idx="5262">
                  <c:v>3.5389825701713652E-2</c:v>
                </c:pt>
                <c:pt idx="5263">
                  <c:v>4.6160239726305022E-2</c:v>
                </c:pt>
                <c:pt idx="5264">
                  <c:v>3.2400164753198603E-2</c:v>
                </c:pt>
                <c:pt idx="5265">
                  <c:v>3.0840851366519952E-2</c:v>
                </c:pt>
                <c:pt idx="5266">
                  <c:v>3.9803285151720214E-2</c:v>
                </c:pt>
                <c:pt idx="5267">
                  <c:v>4.1800528764724676E-2</c:v>
                </c:pt>
                <c:pt idx="5268">
                  <c:v>3.9466425776481594E-2</c:v>
                </c:pt>
                <c:pt idx="5269">
                  <c:v>3.2899200916290408E-2</c:v>
                </c:pt>
                <c:pt idx="5270">
                  <c:v>3.4471958875656211E-2</c:v>
                </c:pt>
                <c:pt idx="5271">
                  <c:v>3.054247982800011E-2</c:v>
                </c:pt>
                <c:pt idx="5272">
                  <c:v>3.0828183516860001E-2</c:v>
                </c:pt>
                <c:pt idx="5273">
                  <c:v>2.8123019263148277E-2</c:v>
                </c:pt>
                <c:pt idx="5274">
                  <c:v>3.0144989490508988E-2</c:v>
                </c:pt>
                <c:pt idx="5275">
                  <c:v>3.8711100816726712E-2</c:v>
                </c:pt>
                <c:pt idx="5276">
                  <c:v>2.730708569288251E-2</c:v>
                </c:pt>
                <c:pt idx="5277">
                  <c:v>4.2450986802578139E-2</c:v>
                </c:pt>
                <c:pt idx="5278">
                  <c:v>4.6238295733928722E-2</c:v>
                </c:pt>
                <c:pt idx="5279">
                  <c:v>3.2143831253051806E-2</c:v>
                </c:pt>
                <c:pt idx="5280">
                  <c:v>3.6891631782055026E-2</c:v>
                </c:pt>
                <c:pt idx="5281">
                  <c:v>5.9861324727535498E-2</c:v>
                </c:pt>
                <c:pt idx="5282">
                  <c:v>3.2095659524202409E-2</c:v>
                </c:pt>
                <c:pt idx="5283">
                  <c:v>3.0840851366519952E-2</c:v>
                </c:pt>
                <c:pt idx="5284">
                  <c:v>3.5183459520340014E-2</c:v>
                </c:pt>
                <c:pt idx="5285">
                  <c:v>3.2096594572067295E-2</c:v>
                </c:pt>
                <c:pt idx="5286">
                  <c:v>4.3525073677301386E-2</c:v>
                </c:pt>
                <c:pt idx="5287">
                  <c:v>4.0339186787605306E-2</c:v>
                </c:pt>
                <c:pt idx="5288">
                  <c:v>3.4300707280635806E-2</c:v>
                </c:pt>
                <c:pt idx="5289">
                  <c:v>3.2891441136598601E-2</c:v>
                </c:pt>
                <c:pt idx="5290">
                  <c:v>4.4979125261306797E-2</c:v>
                </c:pt>
                <c:pt idx="5291">
                  <c:v>4.1574064642190905E-2</c:v>
                </c:pt>
                <c:pt idx="5292">
                  <c:v>4.0318075567483895E-2</c:v>
                </c:pt>
                <c:pt idx="5293">
                  <c:v>4.0736205875873593E-2</c:v>
                </c:pt>
                <c:pt idx="5294">
                  <c:v>2.8325757011771206E-2</c:v>
                </c:pt>
                <c:pt idx="5295">
                  <c:v>2.9242107644677263E-2</c:v>
                </c:pt>
                <c:pt idx="5296">
                  <c:v>4.0749937295913724E-2</c:v>
                </c:pt>
                <c:pt idx="5297">
                  <c:v>4.3251223862171222E-2</c:v>
                </c:pt>
                <c:pt idx="5298">
                  <c:v>4.8645634204149323E-2</c:v>
                </c:pt>
                <c:pt idx="5299">
                  <c:v>4.1326828300952856E-2</c:v>
                </c:pt>
                <c:pt idx="5300">
                  <c:v>3.791435062885281E-2</c:v>
                </c:pt>
                <c:pt idx="5301">
                  <c:v>3.0840851366519952E-2</c:v>
                </c:pt>
                <c:pt idx="5302">
                  <c:v>3.1655482947826399E-2</c:v>
                </c:pt>
                <c:pt idx="5303">
                  <c:v>3.1092433258891088E-2</c:v>
                </c:pt>
                <c:pt idx="5304">
                  <c:v>4.2427688837051572E-2</c:v>
                </c:pt>
                <c:pt idx="5305">
                  <c:v>5.3526036441326398E-2</c:v>
                </c:pt>
                <c:pt idx="5306">
                  <c:v>3.2097656279802302E-2</c:v>
                </c:pt>
                <c:pt idx="5307">
                  <c:v>2.8808169066906E-2</c:v>
                </c:pt>
                <c:pt idx="5308">
                  <c:v>3.6455649882555098E-2</c:v>
                </c:pt>
                <c:pt idx="5309">
                  <c:v>4.9852691590786272E-2</c:v>
                </c:pt>
                <c:pt idx="5310">
                  <c:v>2.9913282021880112E-2</c:v>
                </c:pt>
                <c:pt idx="5311">
                  <c:v>5.2249100059270796E-2</c:v>
                </c:pt>
                <c:pt idx="5312">
                  <c:v>3.1597819179296556E-2</c:v>
                </c:pt>
                <c:pt idx="5313">
                  <c:v>3.0984325334429765E-2</c:v>
                </c:pt>
                <c:pt idx="5314">
                  <c:v>3.2370511442422985E-2</c:v>
                </c:pt>
                <c:pt idx="5315">
                  <c:v>3.7598311901092502E-2</c:v>
                </c:pt>
                <c:pt idx="5316">
                  <c:v>3.322611004114151E-2</c:v>
                </c:pt>
                <c:pt idx="5317">
                  <c:v>3.6631107330322418E-2</c:v>
                </c:pt>
                <c:pt idx="5318">
                  <c:v>3.6171071231365218E-2</c:v>
                </c:pt>
                <c:pt idx="5319">
                  <c:v>3.4707207232713796E-2</c:v>
                </c:pt>
                <c:pt idx="5320">
                  <c:v>3.1325303018093192E-2</c:v>
                </c:pt>
                <c:pt idx="5321">
                  <c:v>3.6841697990894401E-2</c:v>
                </c:pt>
                <c:pt idx="5322">
                  <c:v>3.5051085054874483E-2</c:v>
                </c:pt>
                <c:pt idx="5323">
                  <c:v>5.4811533540487449E-2</c:v>
                </c:pt>
                <c:pt idx="5324">
                  <c:v>3.3723484724760007E-2</c:v>
                </c:pt>
                <c:pt idx="5325">
                  <c:v>3.4603934735059752E-2</c:v>
                </c:pt>
                <c:pt idx="5326">
                  <c:v>3.2625783234834699E-2</c:v>
                </c:pt>
                <c:pt idx="5327">
                  <c:v>3.3723484724760007E-2</c:v>
                </c:pt>
                <c:pt idx="5328">
                  <c:v>3.718958795070651E-2</c:v>
                </c:pt>
                <c:pt idx="5329">
                  <c:v>4.495846107602141E-2</c:v>
                </c:pt>
                <c:pt idx="5330">
                  <c:v>5.3043726831674597E-2</c:v>
                </c:pt>
                <c:pt idx="5331">
                  <c:v>3.7743795663118501E-2</c:v>
                </c:pt>
                <c:pt idx="5332">
                  <c:v>3.365202993154532E-2</c:v>
                </c:pt>
                <c:pt idx="5333">
                  <c:v>3.0826222151517889E-2</c:v>
                </c:pt>
                <c:pt idx="5334">
                  <c:v>3.6124985665082897E-2</c:v>
                </c:pt>
                <c:pt idx="5335">
                  <c:v>4.3178815394639865E-2</c:v>
                </c:pt>
                <c:pt idx="5336">
                  <c:v>3.2095659524202409E-2</c:v>
                </c:pt>
                <c:pt idx="5337">
                  <c:v>3.4877501428127441E-2</c:v>
                </c:pt>
                <c:pt idx="5338">
                  <c:v>3.1839653849601711E-2</c:v>
                </c:pt>
                <c:pt idx="5339">
                  <c:v>3.1846087425947252E-2</c:v>
                </c:pt>
                <c:pt idx="5340">
                  <c:v>2.8601940721273554E-2</c:v>
                </c:pt>
                <c:pt idx="5341">
                  <c:v>3.058343008160596E-2</c:v>
                </c:pt>
                <c:pt idx="5342">
                  <c:v>3.6265369504690212E-2</c:v>
                </c:pt>
                <c:pt idx="5343">
                  <c:v>3.9095103740692111E-2</c:v>
                </c:pt>
                <c:pt idx="5344">
                  <c:v>2.8044003993272799E-2</c:v>
                </c:pt>
                <c:pt idx="5345">
                  <c:v>3.6693427711725325E-2</c:v>
                </c:pt>
                <c:pt idx="5346">
                  <c:v>3.9632488042116221E-2</c:v>
                </c:pt>
                <c:pt idx="5347">
                  <c:v>4.6330105513334309E-2</c:v>
                </c:pt>
                <c:pt idx="5348">
                  <c:v>3.1207967549562621E-2</c:v>
                </c:pt>
                <c:pt idx="5349">
                  <c:v>4.2636036872863915E-2</c:v>
                </c:pt>
                <c:pt idx="5350">
                  <c:v>3.2823644578457017E-2</c:v>
                </c:pt>
                <c:pt idx="5351">
                  <c:v>3.9719086140394204E-2</c:v>
                </c:pt>
                <c:pt idx="5352">
                  <c:v>3.4823182970285409E-2</c:v>
                </c:pt>
                <c:pt idx="5353">
                  <c:v>5.9077225625515033E-2</c:v>
                </c:pt>
                <c:pt idx="5354">
                  <c:v>3.0663950368762006E-2</c:v>
                </c:pt>
                <c:pt idx="5355">
                  <c:v>3.6455649882555098E-2</c:v>
                </c:pt>
                <c:pt idx="5356">
                  <c:v>3.0144989490508988E-2</c:v>
                </c:pt>
                <c:pt idx="5357">
                  <c:v>4.0749937295913724E-2</c:v>
                </c:pt>
                <c:pt idx="5358">
                  <c:v>3.8194783031940467E-2</c:v>
                </c:pt>
                <c:pt idx="5359">
                  <c:v>3.8092534989118604E-2</c:v>
                </c:pt>
                <c:pt idx="5360">
                  <c:v>3.3347785472869991E-2</c:v>
                </c:pt>
                <c:pt idx="5361">
                  <c:v>3.3723484724760007E-2</c:v>
                </c:pt>
                <c:pt idx="5362">
                  <c:v>4.0829382836818723E-2</c:v>
                </c:pt>
                <c:pt idx="5363">
                  <c:v>3.01454830914736E-2</c:v>
                </c:pt>
                <c:pt idx="5364">
                  <c:v>3.4569095820188502E-2</c:v>
                </c:pt>
                <c:pt idx="5365">
                  <c:v>3.3218398690223756E-2</c:v>
                </c:pt>
                <c:pt idx="5366">
                  <c:v>3.0074601992964706E-2</c:v>
                </c:pt>
                <c:pt idx="5367">
                  <c:v>4.4753018766641763E-2</c:v>
                </c:pt>
                <c:pt idx="5368">
                  <c:v>2.9078863561153478E-2</c:v>
                </c:pt>
                <c:pt idx="5369">
                  <c:v>5.3526036441326398E-2</c:v>
                </c:pt>
                <c:pt idx="5370">
                  <c:v>3.1340654939413098E-2</c:v>
                </c:pt>
                <c:pt idx="5371">
                  <c:v>3.5014469176530803E-2</c:v>
                </c:pt>
                <c:pt idx="5372">
                  <c:v>3.1839653849601711E-2</c:v>
                </c:pt>
                <c:pt idx="5373">
                  <c:v>3.9575085043907214E-2</c:v>
                </c:pt>
                <c:pt idx="5374">
                  <c:v>4.5013971626758791E-2</c:v>
                </c:pt>
                <c:pt idx="5375">
                  <c:v>2.6130503043532389E-2</c:v>
                </c:pt>
                <c:pt idx="5376">
                  <c:v>3.0159140005707716E-2</c:v>
                </c:pt>
                <c:pt idx="5377">
                  <c:v>3.8023170083761292E-2</c:v>
                </c:pt>
                <c:pt idx="5378">
                  <c:v>5.0195772200822802E-2</c:v>
                </c:pt>
                <c:pt idx="5379">
                  <c:v>2.6736292988061995E-2</c:v>
                </c:pt>
                <c:pt idx="5380">
                  <c:v>3.6489501595497097E-2</c:v>
                </c:pt>
                <c:pt idx="5381">
                  <c:v>5.0539035350084291E-2</c:v>
                </c:pt>
                <c:pt idx="5382">
                  <c:v>3.5872373729944361E-2</c:v>
                </c:pt>
                <c:pt idx="5383">
                  <c:v>3.1839653849601711E-2</c:v>
                </c:pt>
                <c:pt idx="5384">
                  <c:v>4.2853549122810419E-2</c:v>
                </c:pt>
                <c:pt idx="5385">
                  <c:v>3.1113108620047642E-2</c:v>
                </c:pt>
                <c:pt idx="5386">
                  <c:v>3.8846969604492208E-2</c:v>
                </c:pt>
                <c:pt idx="5387">
                  <c:v>3.7771087139844998E-2</c:v>
                </c:pt>
                <c:pt idx="5388">
                  <c:v>4.9796666949987765E-2</c:v>
                </c:pt>
                <c:pt idx="5389">
                  <c:v>3.4011162817478256E-2</c:v>
                </c:pt>
                <c:pt idx="5390">
                  <c:v>3.3343926072120784E-2</c:v>
                </c:pt>
                <c:pt idx="5391">
                  <c:v>3.8444157689809896E-2</c:v>
                </c:pt>
                <c:pt idx="5392">
                  <c:v>3.5668846219778116E-2</c:v>
                </c:pt>
                <c:pt idx="5393">
                  <c:v>3.7765085697174183E-2</c:v>
                </c:pt>
                <c:pt idx="5394">
                  <c:v>3.695297986269E-2</c:v>
                </c:pt>
                <c:pt idx="5395">
                  <c:v>4.9852691590786272E-2</c:v>
                </c:pt>
                <c:pt idx="5396">
                  <c:v>3.3515445888042401E-2</c:v>
                </c:pt>
                <c:pt idx="5397">
                  <c:v>3.2706797122955399E-2</c:v>
                </c:pt>
                <c:pt idx="5398">
                  <c:v>3.0009167268872396E-2</c:v>
                </c:pt>
                <c:pt idx="5399">
                  <c:v>2.9323196038603807E-2</c:v>
                </c:pt>
                <c:pt idx="5400">
                  <c:v>3.1149659305810897E-2</c:v>
                </c:pt>
                <c:pt idx="5401">
                  <c:v>2.7465710416436299E-2</c:v>
                </c:pt>
                <c:pt idx="5402">
                  <c:v>4.5612677931785903E-2</c:v>
                </c:pt>
                <c:pt idx="5403">
                  <c:v>3.365202993154532E-2</c:v>
                </c:pt>
                <c:pt idx="5404">
                  <c:v>4.6238295733928722E-2</c:v>
                </c:pt>
                <c:pt idx="5405">
                  <c:v>3.65825667977333E-2</c:v>
                </c:pt>
                <c:pt idx="5406">
                  <c:v>2.7742654085159312E-2</c:v>
                </c:pt>
                <c:pt idx="5407">
                  <c:v>4.1332110762596116E-2</c:v>
                </c:pt>
                <c:pt idx="5408">
                  <c:v>3.116310015320781E-2</c:v>
                </c:pt>
                <c:pt idx="5409">
                  <c:v>3.7168275564909099E-2</c:v>
                </c:pt>
                <c:pt idx="5410">
                  <c:v>5.5778648704290397E-2</c:v>
                </c:pt>
                <c:pt idx="5411">
                  <c:v>3.9632488042116221E-2</c:v>
                </c:pt>
                <c:pt idx="5412">
                  <c:v>3.2167676836252199E-2</c:v>
                </c:pt>
                <c:pt idx="5413">
                  <c:v>3.6475714296102552E-2</c:v>
                </c:pt>
                <c:pt idx="5414">
                  <c:v>2.8567526489496203E-2</c:v>
                </c:pt>
                <c:pt idx="5415">
                  <c:v>3.1693659722805016E-2</c:v>
                </c:pt>
                <c:pt idx="5416">
                  <c:v>3.4846566617488903E-2</c:v>
                </c:pt>
                <c:pt idx="5417">
                  <c:v>3.2115224748849931E-2</c:v>
                </c:pt>
                <c:pt idx="5418">
                  <c:v>3.6026179790496805E-2</c:v>
                </c:pt>
                <c:pt idx="5419">
                  <c:v>3.3385992050170912E-2</c:v>
                </c:pt>
                <c:pt idx="5420">
                  <c:v>3.7147790193557718E-2</c:v>
                </c:pt>
                <c:pt idx="5421">
                  <c:v>4.3730363249778824E-2</c:v>
                </c:pt>
                <c:pt idx="5422">
                  <c:v>3.054247982800011E-2</c:v>
                </c:pt>
                <c:pt idx="5423">
                  <c:v>3.1350728124380112E-2</c:v>
                </c:pt>
                <c:pt idx="5424">
                  <c:v>4.9239393323659897E-2</c:v>
                </c:pt>
                <c:pt idx="5425">
                  <c:v>4.4919833540916672E-2</c:v>
                </c:pt>
                <c:pt idx="5426">
                  <c:v>3.4543354064226206E-2</c:v>
                </c:pt>
                <c:pt idx="5427">
                  <c:v>2.8122419491410193E-2</c:v>
                </c:pt>
                <c:pt idx="5428">
                  <c:v>4.2957924306392815E-2</c:v>
                </c:pt>
                <c:pt idx="5429">
                  <c:v>3.4143283963203402E-2</c:v>
                </c:pt>
                <c:pt idx="5430">
                  <c:v>4.2776744812727176E-2</c:v>
                </c:pt>
                <c:pt idx="5431">
                  <c:v>4.1952755302190795E-2</c:v>
                </c:pt>
                <c:pt idx="5432">
                  <c:v>3.1583391129970696E-2</c:v>
                </c:pt>
                <c:pt idx="5433">
                  <c:v>4.7622054815292414E-2</c:v>
                </c:pt>
                <c:pt idx="5434">
                  <c:v>2.7945656329393411E-2</c:v>
                </c:pt>
                <c:pt idx="5435">
                  <c:v>3.3663786947727203E-2</c:v>
                </c:pt>
                <c:pt idx="5436">
                  <c:v>5.6906431913376097E-2</c:v>
                </c:pt>
                <c:pt idx="5437">
                  <c:v>5.3951866924762705E-2</c:v>
                </c:pt>
                <c:pt idx="5438">
                  <c:v>4.1760113090276711E-2</c:v>
                </c:pt>
                <c:pt idx="5439">
                  <c:v>4.1557170450687395E-2</c:v>
                </c:pt>
                <c:pt idx="5440">
                  <c:v>2.8971539810299912E-2</c:v>
                </c:pt>
                <c:pt idx="5441">
                  <c:v>5.8706045150756822E-2</c:v>
                </c:pt>
                <c:pt idx="5442">
                  <c:v>4.5730773359537256E-2</c:v>
                </c:pt>
                <c:pt idx="5443">
                  <c:v>4.0255375206470358E-2</c:v>
                </c:pt>
                <c:pt idx="5444">
                  <c:v>2.9229370877146783E-2</c:v>
                </c:pt>
                <c:pt idx="5445">
                  <c:v>3.0306484550237538E-2</c:v>
                </c:pt>
                <c:pt idx="5446">
                  <c:v>3.65825667977333E-2</c:v>
                </c:pt>
                <c:pt idx="5447">
                  <c:v>3.8711100816726712E-2</c:v>
                </c:pt>
                <c:pt idx="5448">
                  <c:v>5.3951866924762705E-2</c:v>
                </c:pt>
                <c:pt idx="5449">
                  <c:v>3.6879651248455041E-2</c:v>
                </c:pt>
                <c:pt idx="5450">
                  <c:v>3.695297986269E-2</c:v>
                </c:pt>
                <c:pt idx="5451">
                  <c:v>3.181636705994622E-2</c:v>
                </c:pt>
                <c:pt idx="5452">
                  <c:v>3.1149659305810897E-2</c:v>
                </c:pt>
                <c:pt idx="5453">
                  <c:v>3.9196629077196114E-2</c:v>
                </c:pt>
                <c:pt idx="5454">
                  <c:v>2.7340127155184756E-2</c:v>
                </c:pt>
                <c:pt idx="5455">
                  <c:v>4.0206536650657702E-2</c:v>
                </c:pt>
                <c:pt idx="5456">
                  <c:v>3.0322965234518003E-2</c:v>
                </c:pt>
                <c:pt idx="5457">
                  <c:v>4.0177468210458797E-2</c:v>
                </c:pt>
                <c:pt idx="5458">
                  <c:v>4.1557170450687395E-2</c:v>
                </c:pt>
                <c:pt idx="5459">
                  <c:v>3.8052324205636999E-2</c:v>
                </c:pt>
                <c:pt idx="5460">
                  <c:v>3.6849375814199663E-2</c:v>
                </c:pt>
                <c:pt idx="5461">
                  <c:v>2.8808169066906E-2</c:v>
                </c:pt>
                <c:pt idx="5462">
                  <c:v>2.7137352153658978E-2</c:v>
                </c:pt>
                <c:pt idx="5463">
                  <c:v>3.2167676836252199E-2</c:v>
                </c:pt>
                <c:pt idx="5464">
                  <c:v>3.1069444492459367E-2</c:v>
                </c:pt>
                <c:pt idx="5465">
                  <c:v>2.8601940721273554E-2</c:v>
                </c:pt>
                <c:pt idx="5466">
                  <c:v>3.1272064894437797E-2</c:v>
                </c:pt>
                <c:pt idx="5467">
                  <c:v>2.987323515117182E-2</c:v>
                </c:pt>
                <c:pt idx="5468">
                  <c:v>3.622116148471842E-2</c:v>
                </c:pt>
                <c:pt idx="5469">
                  <c:v>5.9861324727535498E-2</c:v>
                </c:pt>
                <c:pt idx="5470">
                  <c:v>3.5694476217031493E-2</c:v>
                </c:pt>
                <c:pt idx="5471">
                  <c:v>3.9189528673887218E-2</c:v>
                </c:pt>
                <c:pt idx="5472">
                  <c:v>3.6124985665082897E-2</c:v>
                </c:pt>
                <c:pt idx="5473">
                  <c:v>3.0144989490508988E-2</c:v>
                </c:pt>
                <c:pt idx="5474">
                  <c:v>3.3857729285955422E-2</c:v>
                </c:pt>
                <c:pt idx="5475">
                  <c:v>5.219128355383891E-2</c:v>
                </c:pt>
                <c:pt idx="5476">
                  <c:v>3.0486844480037776E-2</c:v>
                </c:pt>
                <c:pt idx="5477">
                  <c:v>3.0663950368762006E-2</c:v>
                </c:pt>
                <c:pt idx="5478">
                  <c:v>4.1173908859491432E-2</c:v>
                </c:pt>
                <c:pt idx="5479">
                  <c:v>3.9864324033260311E-2</c:v>
                </c:pt>
                <c:pt idx="5480">
                  <c:v>2.8572067618370205E-2</c:v>
                </c:pt>
                <c:pt idx="5481">
                  <c:v>3.6171071231365218E-2</c:v>
                </c:pt>
                <c:pt idx="5482">
                  <c:v>3.054247982800011E-2</c:v>
                </c:pt>
                <c:pt idx="5483">
                  <c:v>2.8927756473422002E-2</c:v>
                </c:pt>
                <c:pt idx="5484">
                  <c:v>3.0840851366519952E-2</c:v>
                </c:pt>
                <c:pt idx="5485">
                  <c:v>2.8753058984875752E-2</c:v>
                </c:pt>
                <c:pt idx="5486">
                  <c:v>5.7264689356088784E-2</c:v>
                </c:pt>
                <c:pt idx="5487">
                  <c:v>3.921876475214961E-2</c:v>
                </c:pt>
                <c:pt idx="5488">
                  <c:v>4.5064941048622124E-2</c:v>
                </c:pt>
                <c:pt idx="5489">
                  <c:v>3.8728550076484701E-2</c:v>
                </c:pt>
                <c:pt idx="5490">
                  <c:v>3.4594688564538907E-2</c:v>
                </c:pt>
                <c:pt idx="5491">
                  <c:v>3.8693953305482906E-2</c:v>
                </c:pt>
                <c:pt idx="5492">
                  <c:v>3.4143283963203402E-2</c:v>
                </c:pt>
                <c:pt idx="5493">
                  <c:v>3.5199210047722002E-2</c:v>
                </c:pt>
                <c:pt idx="5494">
                  <c:v>3.8314592093229315E-2</c:v>
                </c:pt>
                <c:pt idx="5495">
                  <c:v>3.1149659305810897E-2</c:v>
                </c:pt>
                <c:pt idx="5496">
                  <c:v>4.4508963823318717E-2</c:v>
                </c:pt>
                <c:pt idx="5497">
                  <c:v>3.01454830914736E-2</c:v>
                </c:pt>
                <c:pt idx="5498">
                  <c:v>4.0736205875873593E-2</c:v>
                </c:pt>
                <c:pt idx="5499">
                  <c:v>3.8152869790792521E-2</c:v>
                </c:pt>
                <c:pt idx="5500">
                  <c:v>3.4897491335868794E-2</c:v>
                </c:pt>
                <c:pt idx="5501">
                  <c:v>3.5825096070766414E-2</c:v>
                </c:pt>
                <c:pt idx="5502">
                  <c:v>2.7509339153766611E-2</c:v>
                </c:pt>
                <c:pt idx="5503">
                  <c:v>4.0700521320104745E-2</c:v>
                </c:pt>
                <c:pt idx="5504">
                  <c:v>3.1069444492459367E-2</c:v>
                </c:pt>
                <c:pt idx="5505">
                  <c:v>2.9448978602886242E-2</c:v>
                </c:pt>
                <c:pt idx="5506">
                  <c:v>3.8625705987215084E-2</c:v>
                </c:pt>
                <c:pt idx="5507">
                  <c:v>3.7441659718752011E-2</c:v>
                </c:pt>
                <c:pt idx="5508">
                  <c:v>4.2568184435367633E-2</c:v>
                </c:pt>
                <c:pt idx="5509">
                  <c:v>3.0403325334191312E-2</c:v>
                </c:pt>
                <c:pt idx="5510">
                  <c:v>3.1381860375404483E-2</c:v>
                </c:pt>
                <c:pt idx="5511">
                  <c:v>3.7441659718752011E-2</c:v>
                </c:pt>
                <c:pt idx="5512">
                  <c:v>3.7765085697174183E-2</c:v>
                </c:pt>
                <c:pt idx="5513">
                  <c:v>3.6413781344890601E-2</c:v>
                </c:pt>
                <c:pt idx="5514">
                  <c:v>3.4603934735059752E-2</c:v>
                </c:pt>
                <c:pt idx="5515">
                  <c:v>3.0353320762515193E-2</c:v>
                </c:pt>
                <c:pt idx="5516">
                  <c:v>3.5975478589534884E-2</c:v>
                </c:pt>
                <c:pt idx="5517">
                  <c:v>2.9229370877146783E-2</c:v>
                </c:pt>
                <c:pt idx="5518">
                  <c:v>4.2978335171937887E-2</c:v>
                </c:pt>
                <c:pt idx="5519">
                  <c:v>4.2450986802578139E-2</c:v>
                </c:pt>
                <c:pt idx="5520">
                  <c:v>3.4569095820188502E-2</c:v>
                </c:pt>
                <c:pt idx="5521">
                  <c:v>3.3921476453542689E-2</c:v>
                </c:pt>
                <c:pt idx="5522">
                  <c:v>3.9517242461443128E-2</c:v>
                </c:pt>
                <c:pt idx="5523">
                  <c:v>4.0698390454053907E-2</c:v>
                </c:pt>
                <c:pt idx="5524">
                  <c:v>4.0339186787605306E-2</c:v>
                </c:pt>
                <c:pt idx="5525">
                  <c:v>4.8038370907306838E-2</c:v>
                </c:pt>
                <c:pt idx="5526">
                  <c:v>4.9243059009313632E-2</c:v>
                </c:pt>
                <c:pt idx="5527">
                  <c:v>3.1361721456050901E-2</c:v>
                </c:pt>
                <c:pt idx="5528">
                  <c:v>3.6760363727808006E-2</c:v>
                </c:pt>
                <c:pt idx="5529">
                  <c:v>3.2972671091556514E-2</c:v>
                </c:pt>
                <c:pt idx="5530">
                  <c:v>4.8743788152933218E-2</c:v>
                </c:pt>
                <c:pt idx="5531">
                  <c:v>4.3726310133934014E-2</c:v>
                </c:pt>
                <c:pt idx="5532">
                  <c:v>2.8601940721273554E-2</c:v>
                </c:pt>
                <c:pt idx="5533">
                  <c:v>3.4013628959655817E-2</c:v>
                </c:pt>
                <c:pt idx="5534">
                  <c:v>5.0539035350084291E-2</c:v>
                </c:pt>
                <c:pt idx="5535">
                  <c:v>3.2505154609680204E-2</c:v>
                </c:pt>
                <c:pt idx="5536">
                  <c:v>4.1275996714830405E-2</c:v>
                </c:pt>
                <c:pt idx="5537">
                  <c:v>3.695297986269E-2</c:v>
                </c:pt>
                <c:pt idx="5538">
                  <c:v>3.9756476879119901E-2</c:v>
                </c:pt>
                <c:pt idx="5539">
                  <c:v>3.5299208015203622E-2</c:v>
                </c:pt>
                <c:pt idx="5540">
                  <c:v>3.8712274283170742E-2</c:v>
                </c:pt>
                <c:pt idx="5541">
                  <c:v>3.26520465314388E-2</c:v>
                </c:pt>
                <c:pt idx="5542">
                  <c:v>3.4733790904283551E-2</c:v>
                </c:pt>
                <c:pt idx="5543">
                  <c:v>2.6960795745253611E-2</c:v>
                </c:pt>
                <c:pt idx="5544">
                  <c:v>2.6993775740265864E-2</c:v>
                </c:pt>
                <c:pt idx="5545">
                  <c:v>3.695297986269E-2</c:v>
                </c:pt>
                <c:pt idx="5546">
                  <c:v>3.9322294294834068E-2</c:v>
                </c:pt>
                <c:pt idx="5547">
                  <c:v>4.3706633150577837E-2</c:v>
                </c:pt>
                <c:pt idx="5548">
                  <c:v>4.1952755302190795E-2</c:v>
                </c:pt>
                <c:pt idx="5549">
                  <c:v>3.3723484724760007E-2</c:v>
                </c:pt>
                <c:pt idx="5550">
                  <c:v>4.7051317989826411E-2</c:v>
                </c:pt>
                <c:pt idx="5551">
                  <c:v>3.4569095820188502E-2</c:v>
                </c:pt>
                <c:pt idx="5552">
                  <c:v>4.0208239108324106E-2</c:v>
                </c:pt>
                <c:pt idx="5553">
                  <c:v>3.0828183516860001E-2</c:v>
                </c:pt>
                <c:pt idx="5554">
                  <c:v>4.6659234911203433E-2</c:v>
                </c:pt>
                <c:pt idx="5555">
                  <c:v>3.2891441136598601E-2</c:v>
                </c:pt>
                <c:pt idx="5556">
                  <c:v>6.1638105660676748E-2</c:v>
                </c:pt>
                <c:pt idx="5557">
                  <c:v>3.8194783031940467E-2</c:v>
                </c:pt>
                <c:pt idx="5558">
                  <c:v>4.4254083186388009E-2</c:v>
                </c:pt>
                <c:pt idx="5559">
                  <c:v>2.785586565732975E-2</c:v>
                </c:pt>
                <c:pt idx="5560">
                  <c:v>2.8971539810299912E-2</c:v>
                </c:pt>
                <c:pt idx="5561">
                  <c:v>3.1272064894437797E-2</c:v>
                </c:pt>
                <c:pt idx="5562">
                  <c:v>3.1485479325056152E-2</c:v>
                </c:pt>
                <c:pt idx="5563">
                  <c:v>3.7147790193557718E-2</c:v>
                </c:pt>
                <c:pt idx="5564">
                  <c:v>5.4501775652170202E-2</c:v>
                </c:pt>
                <c:pt idx="5565">
                  <c:v>3.9322294294834068E-2</c:v>
                </c:pt>
                <c:pt idx="5566">
                  <c:v>2.7886467054486316E-2</c:v>
                </c:pt>
                <c:pt idx="5567">
                  <c:v>4.2500767856836576E-2</c:v>
                </c:pt>
                <c:pt idx="5568">
                  <c:v>2.9409216716885667E-2</c:v>
                </c:pt>
                <c:pt idx="5569">
                  <c:v>4.2427688837051572E-2</c:v>
                </c:pt>
                <c:pt idx="5570">
                  <c:v>3.2443311065435514E-2</c:v>
                </c:pt>
                <c:pt idx="5571">
                  <c:v>2.9698420315980863E-2</c:v>
                </c:pt>
                <c:pt idx="5572">
                  <c:v>5.8706045150756822E-2</c:v>
                </c:pt>
                <c:pt idx="5573">
                  <c:v>3.7771087139844998E-2</c:v>
                </c:pt>
                <c:pt idx="5574">
                  <c:v>4.6238295733928722E-2</c:v>
                </c:pt>
                <c:pt idx="5575">
                  <c:v>2.8538271784782399E-2</c:v>
                </c:pt>
                <c:pt idx="5576">
                  <c:v>3.6083035171032042E-2</c:v>
                </c:pt>
                <c:pt idx="5577">
                  <c:v>3.2167676836252199E-2</c:v>
                </c:pt>
                <c:pt idx="5578">
                  <c:v>3.4603934735059752E-2</c:v>
                </c:pt>
                <c:pt idx="5579">
                  <c:v>3.1092433258891088E-2</c:v>
                </c:pt>
                <c:pt idx="5580">
                  <c:v>3.4008879214525216E-2</c:v>
                </c:pt>
                <c:pt idx="5581">
                  <c:v>4.0138218551874209E-2</c:v>
                </c:pt>
                <c:pt idx="5582">
                  <c:v>3.1597819179296556E-2</c:v>
                </c:pt>
                <c:pt idx="5583">
                  <c:v>4.0718700736761114E-2</c:v>
                </c:pt>
                <c:pt idx="5584">
                  <c:v>4.9243059009313632E-2</c:v>
                </c:pt>
                <c:pt idx="5585">
                  <c:v>5.3951866924762705E-2</c:v>
                </c:pt>
                <c:pt idx="5586">
                  <c:v>3.376404196023939E-2</c:v>
                </c:pt>
                <c:pt idx="5587">
                  <c:v>3.231429681181909E-2</c:v>
                </c:pt>
                <c:pt idx="5588">
                  <c:v>5.219128355383891E-2</c:v>
                </c:pt>
                <c:pt idx="5589">
                  <c:v>4.1952755302190795E-2</c:v>
                </c:pt>
                <c:pt idx="5590">
                  <c:v>4.7051317989826411E-2</c:v>
                </c:pt>
                <c:pt idx="5591">
                  <c:v>3.5626605153083801E-2</c:v>
                </c:pt>
                <c:pt idx="5592">
                  <c:v>3.3152457326650599E-2</c:v>
                </c:pt>
                <c:pt idx="5593">
                  <c:v>4.5064941048622124E-2</c:v>
                </c:pt>
                <c:pt idx="5594">
                  <c:v>4.0339186787605306E-2</c:v>
                </c:pt>
                <c:pt idx="5595">
                  <c:v>4.1557170450687395E-2</c:v>
                </c:pt>
                <c:pt idx="5596">
                  <c:v>3.6691434681415683E-2</c:v>
                </c:pt>
                <c:pt idx="5597">
                  <c:v>3.2899200916290408E-2</c:v>
                </c:pt>
                <c:pt idx="5598">
                  <c:v>2.9984854161739308E-2</c:v>
                </c:pt>
                <c:pt idx="5599">
                  <c:v>3.4143283963203402E-2</c:v>
                </c:pt>
                <c:pt idx="5600">
                  <c:v>3.8152869790792521E-2</c:v>
                </c:pt>
                <c:pt idx="5601">
                  <c:v>4.3500378727912875E-2</c:v>
                </c:pt>
                <c:pt idx="5602">
                  <c:v>6.3089236617088304E-2</c:v>
                </c:pt>
                <c:pt idx="5603">
                  <c:v>2.6265805587172637E-2</c:v>
                </c:pt>
                <c:pt idx="5604">
                  <c:v>3.8492631167173406E-2</c:v>
                </c:pt>
                <c:pt idx="5605">
                  <c:v>2.8601940721273554E-2</c:v>
                </c:pt>
                <c:pt idx="5606">
                  <c:v>3.6311741918325452E-2</c:v>
                </c:pt>
                <c:pt idx="5607">
                  <c:v>2.5431815534830222E-2</c:v>
                </c:pt>
                <c:pt idx="5608">
                  <c:v>4.8038370907306838E-2</c:v>
                </c:pt>
                <c:pt idx="5609">
                  <c:v>3.1660042703151793E-2</c:v>
                </c:pt>
                <c:pt idx="5610">
                  <c:v>4.2962051928043692E-2</c:v>
                </c:pt>
                <c:pt idx="5611">
                  <c:v>3.9967272430658299E-2</c:v>
                </c:pt>
                <c:pt idx="5612">
                  <c:v>3.6363381892442703E-2</c:v>
                </c:pt>
                <c:pt idx="5613">
                  <c:v>3.5344671458005912E-2</c:v>
                </c:pt>
                <c:pt idx="5614">
                  <c:v>4.3726310133934014E-2</c:v>
                </c:pt>
                <c:pt idx="5615">
                  <c:v>3.6277640610933456E-2</c:v>
                </c:pt>
                <c:pt idx="5616">
                  <c:v>4.0749937295913724E-2</c:v>
                </c:pt>
                <c:pt idx="5617">
                  <c:v>3.5306915640831001E-2</c:v>
                </c:pt>
                <c:pt idx="5618">
                  <c:v>3.365202993154532E-2</c:v>
                </c:pt>
                <c:pt idx="5619">
                  <c:v>3.181636705994622E-2</c:v>
                </c:pt>
                <c:pt idx="5620">
                  <c:v>3.4008879214525216E-2</c:v>
                </c:pt>
                <c:pt idx="5621">
                  <c:v>3.3176206052303293E-2</c:v>
                </c:pt>
                <c:pt idx="5622">
                  <c:v>3.2377470284700456E-2</c:v>
                </c:pt>
                <c:pt idx="5623">
                  <c:v>3.2908745110034894E-2</c:v>
                </c:pt>
                <c:pt idx="5624">
                  <c:v>3.5549324005842209E-2</c:v>
                </c:pt>
                <c:pt idx="5625">
                  <c:v>3.1630601733923097E-2</c:v>
                </c:pt>
                <c:pt idx="5626">
                  <c:v>4.0242802351713201E-2</c:v>
                </c:pt>
                <c:pt idx="5627">
                  <c:v>4.2962051928043692E-2</c:v>
                </c:pt>
                <c:pt idx="5628">
                  <c:v>4.2962051928043692E-2</c:v>
                </c:pt>
                <c:pt idx="5629">
                  <c:v>3.3218398690223756E-2</c:v>
                </c:pt>
                <c:pt idx="5630">
                  <c:v>4.7336898744106508E-2</c:v>
                </c:pt>
                <c:pt idx="5631">
                  <c:v>3.8092534989118604E-2</c:v>
                </c:pt>
                <c:pt idx="5632">
                  <c:v>3.6675587296485956E-2</c:v>
                </c:pt>
                <c:pt idx="5633">
                  <c:v>4.4199947267770816E-2</c:v>
                </c:pt>
                <c:pt idx="5634">
                  <c:v>4.7093473374843826E-2</c:v>
                </c:pt>
                <c:pt idx="5635">
                  <c:v>3.8092534989118604E-2</c:v>
                </c:pt>
                <c:pt idx="5636">
                  <c:v>5.1921918988227796E-2</c:v>
                </c:pt>
                <c:pt idx="5637">
                  <c:v>3.9283677935600392E-2</c:v>
                </c:pt>
                <c:pt idx="5638">
                  <c:v>4.4254083186388009E-2</c:v>
                </c:pt>
                <c:pt idx="5639">
                  <c:v>3.6755193024873838E-2</c:v>
                </c:pt>
                <c:pt idx="5640">
                  <c:v>3.2373674213886316E-2</c:v>
                </c:pt>
                <c:pt idx="5641">
                  <c:v>3.4011162817478256E-2</c:v>
                </c:pt>
                <c:pt idx="5642">
                  <c:v>4.0425464510917712E-2</c:v>
                </c:pt>
                <c:pt idx="5643">
                  <c:v>3.921876475214961E-2</c:v>
                </c:pt>
                <c:pt idx="5644">
                  <c:v>3.7788476794958101E-2</c:v>
                </c:pt>
                <c:pt idx="5645">
                  <c:v>3.4603934735059752E-2</c:v>
                </c:pt>
                <c:pt idx="5646">
                  <c:v>4.6474002301692845E-2</c:v>
                </c:pt>
                <c:pt idx="5647">
                  <c:v>3.01454830914736E-2</c:v>
                </c:pt>
                <c:pt idx="5648">
                  <c:v>4.3245565146207691E-2</c:v>
                </c:pt>
                <c:pt idx="5649">
                  <c:v>3.7228513509035152E-2</c:v>
                </c:pt>
                <c:pt idx="5650">
                  <c:v>4.1189838200807467E-2</c:v>
                </c:pt>
                <c:pt idx="5651">
                  <c:v>2.9242107644677263E-2</c:v>
                </c:pt>
                <c:pt idx="5652">
                  <c:v>4.1266269981861101E-2</c:v>
                </c:pt>
                <c:pt idx="5653">
                  <c:v>3.9568487554788583E-2</c:v>
                </c:pt>
                <c:pt idx="5654">
                  <c:v>6.1638105660676748E-2</c:v>
                </c:pt>
                <c:pt idx="5655">
                  <c:v>3.6691434681415683E-2</c:v>
                </c:pt>
                <c:pt idx="5656">
                  <c:v>3.0844755470752779E-2</c:v>
                </c:pt>
                <c:pt idx="5657">
                  <c:v>3.1839653849601711E-2</c:v>
                </c:pt>
                <c:pt idx="5658">
                  <c:v>3.4892227500677213E-2</c:v>
                </c:pt>
                <c:pt idx="5659">
                  <c:v>3.4224171191453899E-2</c:v>
                </c:pt>
                <c:pt idx="5660">
                  <c:v>3.9788801223039606E-2</c:v>
                </c:pt>
                <c:pt idx="5661">
                  <c:v>3.2039847224950978E-2</c:v>
                </c:pt>
                <c:pt idx="5662">
                  <c:v>3.01454830914736E-2</c:v>
                </c:pt>
                <c:pt idx="5663">
                  <c:v>3.1149659305810897E-2</c:v>
                </c:pt>
                <c:pt idx="5664">
                  <c:v>5.4811533540487449E-2</c:v>
                </c:pt>
                <c:pt idx="5665">
                  <c:v>3.1889352947473637E-2</c:v>
                </c:pt>
                <c:pt idx="5666">
                  <c:v>3.5857249051332502E-2</c:v>
                </c:pt>
                <c:pt idx="5667">
                  <c:v>3.2097656279802302E-2</c:v>
                </c:pt>
                <c:pt idx="5668">
                  <c:v>4.3031942099332796E-2</c:v>
                </c:pt>
                <c:pt idx="5669">
                  <c:v>3.2373674213886316E-2</c:v>
                </c:pt>
                <c:pt idx="5670">
                  <c:v>4.1266269981861101E-2</c:v>
                </c:pt>
                <c:pt idx="5671">
                  <c:v>3.5430807620287032E-2</c:v>
                </c:pt>
                <c:pt idx="5672">
                  <c:v>4.9243059009313632E-2</c:v>
                </c:pt>
                <c:pt idx="5673">
                  <c:v>3.9322294294834068E-2</c:v>
                </c:pt>
                <c:pt idx="5674">
                  <c:v>4.1997391730547104E-2</c:v>
                </c:pt>
                <c:pt idx="5675">
                  <c:v>3.4013628959655817E-2</c:v>
                </c:pt>
                <c:pt idx="5676">
                  <c:v>3.0306484550237538E-2</c:v>
                </c:pt>
                <c:pt idx="5677">
                  <c:v>3.0009167268872396E-2</c:v>
                </c:pt>
                <c:pt idx="5678">
                  <c:v>3.7147790193557718E-2</c:v>
                </c:pt>
                <c:pt idx="5679">
                  <c:v>3.791435062885281E-2</c:v>
                </c:pt>
                <c:pt idx="5680">
                  <c:v>3.695297986269E-2</c:v>
                </c:pt>
                <c:pt idx="5681">
                  <c:v>3.695297986269E-2</c:v>
                </c:pt>
                <c:pt idx="5682">
                  <c:v>5.3526036441326398E-2</c:v>
                </c:pt>
                <c:pt idx="5683">
                  <c:v>2.9229370877146783E-2</c:v>
                </c:pt>
                <c:pt idx="5684">
                  <c:v>4.0766060352325606E-2</c:v>
                </c:pt>
                <c:pt idx="5685">
                  <c:v>2.9574964195489908E-2</c:v>
                </c:pt>
                <c:pt idx="5686">
                  <c:v>4.2470276355743554E-2</c:v>
                </c:pt>
                <c:pt idx="5687">
                  <c:v>3.4999817609787015E-2</c:v>
                </c:pt>
                <c:pt idx="5688">
                  <c:v>2.9692798852920557E-2</c:v>
                </c:pt>
                <c:pt idx="5689">
                  <c:v>4.4955600053072024E-2</c:v>
                </c:pt>
                <c:pt idx="5690">
                  <c:v>2.716050297021871E-2</c:v>
                </c:pt>
                <c:pt idx="5691">
                  <c:v>3.8194783031940467E-2</c:v>
                </c:pt>
                <c:pt idx="5692">
                  <c:v>3.2699774950742701E-2</c:v>
                </c:pt>
                <c:pt idx="5693">
                  <c:v>3.6311928182840451E-2</c:v>
                </c:pt>
                <c:pt idx="5694">
                  <c:v>3.5172384232282597E-2</c:v>
                </c:pt>
                <c:pt idx="5695">
                  <c:v>3.1839653849601711E-2</c:v>
                </c:pt>
                <c:pt idx="5696">
                  <c:v>2.8450146317481998E-2</c:v>
                </c:pt>
                <c:pt idx="5697">
                  <c:v>4.9002680927515349E-2</c:v>
                </c:pt>
                <c:pt idx="5698">
                  <c:v>4.6238295733928722E-2</c:v>
                </c:pt>
                <c:pt idx="5699">
                  <c:v>3.4738045185804492E-2</c:v>
                </c:pt>
                <c:pt idx="5700">
                  <c:v>4.0766060352325606E-2</c:v>
                </c:pt>
                <c:pt idx="5701">
                  <c:v>3.5825096070766414E-2</c:v>
                </c:pt>
                <c:pt idx="5702">
                  <c:v>3.5795398056507152E-2</c:v>
                </c:pt>
                <c:pt idx="5703">
                  <c:v>4.5612677931785903E-2</c:v>
                </c:pt>
                <c:pt idx="5704">
                  <c:v>3.5583846271038E-2</c:v>
                </c:pt>
                <c:pt idx="5705">
                  <c:v>3.5299208015203622E-2</c:v>
                </c:pt>
                <c:pt idx="5706">
                  <c:v>5.3951866924762705E-2</c:v>
                </c:pt>
                <c:pt idx="5707">
                  <c:v>3.5183459520340014E-2</c:v>
                </c:pt>
                <c:pt idx="5708">
                  <c:v>3.2095659524202409E-2</c:v>
                </c:pt>
                <c:pt idx="5709">
                  <c:v>3.365202993154532E-2</c:v>
                </c:pt>
                <c:pt idx="5710">
                  <c:v>3.8320876657962799E-2</c:v>
                </c:pt>
                <c:pt idx="5711">
                  <c:v>4.6474002301692845E-2</c:v>
                </c:pt>
                <c:pt idx="5712">
                  <c:v>2.8547389432787878E-2</c:v>
                </c:pt>
                <c:pt idx="5713">
                  <c:v>5.0195772200822802E-2</c:v>
                </c:pt>
                <c:pt idx="5714">
                  <c:v>2.68242992460728E-2</c:v>
                </c:pt>
                <c:pt idx="5715">
                  <c:v>3.198987990617759E-2</c:v>
                </c:pt>
                <c:pt idx="5716">
                  <c:v>4.3612465262413011E-2</c:v>
                </c:pt>
                <c:pt idx="5717">
                  <c:v>3.8194783031940467E-2</c:v>
                </c:pt>
                <c:pt idx="5718">
                  <c:v>3.3552985638379995E-2</c:v>
                </c:pt>
                <c:pt idx="5719">
                  <c:v>2.7756571769714411E-2</c:v>
                </c:pt>
                <c:pt idx="5720">
                  <c:v>2.9983630403876405E-2</c:v>
                </c:pt>
                <c:pt idx="5721">
                  <c:v>4.3525073677301386E-2</c:v>
                </c:pt>
                <c:pt idx="5722">
                  <c:v>3.4170947968959899E-2</c:v>
                </c:pt>
                <c:pt idx="5723">
                  <c:v>3.4410078078508412E-2</c:v>
                </c:pt>
                <c:pt idx="5724">
                  <c:v>3.4990835934877403E-2</c:v>
                </c:pt>
                <c:pt idx="5725">
                  <c:v>3.0828183516860001E-2</c:v>
                </c:pt>
                <c:pt idx="5726">
                  <c:v>4.7662377357482903E-2</c:v>
                </c:pt>
                <c:pt idx="5727">
                  <c:v>4.0531836450099896E-2</c:v>
                </c:pt>
                <c:pt idx="5728">
                  <c:v>2.8990818187594452E-2</c:v>
                </c:pt>
                <c:pt idx="5729">
                  <c:v>2.8949391096830403E-2</c:v>
                </c:pt>
                <c:pt idx="5730">
                  <c:v>3.8609363138675808E-2</c:v>
                </c:pt>
                <c:pt idx="5731">
                  <c:v>2.6459662243723998E-2</c:v>
                </c:pt>
                <c:pt idx="5732">
                  <c:v>2.9983630403876405E-2</c:v>
                </c:pt>
                <c:pt idx="5733">
                  <c:v>3.7396956235170413E-2</c:v>
                </c:pt>
                <c:pt idx="5734">
                  <c:v>3.7347011268138913E-2</c:v>
                </c:pt>
                <c:pt idx="5735">
                  <c:v>3.0722957104444511E-2</c:v>
                </c:pt>
                <c:pt idx="5736">
                  <c:v>3.0462382361292797E-2</c:v>
                </c:pt>
                <c:pt idx="5737">
                  <c:v>3.4105252474546412E-2</c:v>
                </c:pt>
                <c:pt idx="5738">
                  <c:v>3.3214546740055105E-2</c:v>
                </c:pt>
                <c:pt idx="5739">
                  <c:v>3.6124985665082897E-2</c:v>
                </c:pt>
                <c:pt idx="5740">
                  <c:v>2.7759008109569678E-2</c:v>
                </c:pt>
                <c:pt idx="5741">
                  <c:v>3.2891441136598601E-2</c:v>
                </c:pt>
                <c:pt idx="5742">
                  <c:v>4.0829382836818723E-2</c:v>
                </c:pt>
                <c:pt idx="5743">
                  <c:v>2.6574600487947596E-2</c:v>
                </c:pt>
                <c:pt idx="5744">
                  <c:v>3.5787001252174405E-2</c:v>
                </c:pt>
                <c:pt idx="5745">
                  <c:v>3.9141573011875291E-2</c:v>
                </c:pt>
                <c:pt idx="5746">
                  <c:v>4.9550954252481627E-2</c:v>
                </c:pt>
                <c:pt idx="5747">
                  <c:v>3.8711100816726712E-2</c:v>
                </c:pt>
                <c:pt idx="5748">
                  <c:v>2.9717279598116899E-2</c:v>
                </c:pt>
                <c:pt idx="5749">
                  <c:v>3.8228288292884785E-2</c:v>
                </c:pt>
                <c:pt idx="5750">
                  <c:v>4.5502670109272024E-2</c:v>
                </c:pt>
                <c:pt idx="5751">
                  <c:v>2.8829412534832878E-2</c:v>
                </c:pt>
                <c:pt idx="5752">
                  <c:v>4.5613791793584817E-2</c:v>
                </c:pt>
                <c:pt idx="5753">
                  <c:v>4.6238295733928722E-2</c:v>
                </c:pt>
                <c:pt idx="5754">
                  <c:v>2.8567526489496203E-2</c:v>
                </c:pt>
                <c:pt idx="5755">
                  <c:v>4.3456308543682105E-2</c:v>
                </c:pt>
                <c:pt idx="5756">
                  <c:v>3.8152869790792521E-2</c:v>
                </c:pt>
                <c:pt idx="5757">
                  <c:v>3.232912346720701E-2</c:v>
                </c:pt>
                <c:pt idx="5758">
                  <c:v>4.3031942099332796E-2</c:v>
                </c:pt>
                <c:pt idx="5759">
                  <c:v>3.2039847224950978E-2</c:v>
                </c:pt>
                <c:pt idx="5760">
                  <c:v>2.9409216716885667E-2</c:v>
                </c:pt>
                <c:pt idx="5761">
                  <c:v>4.0749937295913724E-2</c:v>
                </c:pt>
                <c:pt idx="5762">
                  <c:v>3.6866981536150006E-2</c:v>
                </c:pt>
                <c:pt idx="5763">
                  <c:v>2.5672167539596662E-2</c:v>
                </c:pt>
                <c:pt idx="5764">
                  <c:v>2.8378481045365247E-2</c:v>
                </c:pt>
                <c:pt idx="5765">
                  <c:v>4.7336898744106508E-2</c:v>
                </c:pt>
                <c:pt idx="5766">
                  <c:v>3.3684153109788909E-2</c:v>
                </c:pt>
                <c:pt idx="5767">
                  <c:v>3.0840851366519952E-2</c:v>
                </c:pt>
                <c:pt idx="5768">
                  <c:v>2.8567526489496203E-2</c:v>
                </c:pt>
                <c:pt idx="5769">
                  <c:v>4.480642452836061E-2</c:v>
                </c:pt>
                <c:pt idx="5770">
                  <c:v>3.8314592093229315E-2</c:v>
                </c:pt>
                <c:pt idx="5771">
                  <c:v>3.0371453613042807E-2</c:v>
                </c:pt>
                <c:pt idx="5772">
                  <c:v>3.8188278675079498E-2</c:v>
                </c:pt>
                <c:pt idx="5773">
                  <c:v>3.2167676836252199E-2</c:v>
                </c:pt>
                <c:pt idx="5774">
                  <c:v>2.68242992460728E-2</c:v>
                </c:pt>
                <c:pt idx="5775">
                  <c:v>2.8497153893113112E-2</c:v>
                </c:pt>
                <c:pt idx="5776">
                  <c:v>3.8152869790792521E-2</c:v>
                </c:pt>
                <c:pt idx="5777">
                  <c:v>4.0749937295913724E-2</c:v>
                </c:pt>
                <c:pt idx="5778">
                  <c:v>3.01454830914736E-2</c:v>
                </c:pt>
                <c:pt idx="5779">
                  <c:v>2.5669533759355552E-2</c:v>
                </c:pt>
                <c:pt idx="5780">
                  <c:v>3.7147790193557718E-2</c:v>
                </c:pt>
                <c:pt idx="5781">
                  <c:v>3.9196629077196114E-2</c:v>
                </c:pt>
                <c:pt idx="5782">
                  <c:v>3.9575032889843119E-2</c:v>
                </c:pt>
                <c:pt idx="5783">
                  <c:v>3.5626605153083801E-2</c:v>
                </c:pt>
                <c:pt idx="5784">
                  <c:v>2.8567526489496203E-2</c:v>
                </c:pt>
                <c:pt idx="5785">
                  <c:v>2.68242992460728E-2</c:v>
                </c:pt>
                <c:pt idx="5786">
                  <c:v>3.0971279367804607E-2</c:v>
                </c:pt>
                <c:pt idx="5787">
                  <c:v>3.9694610983133399E-2</c:v>
                </c:pt>
                <c:pt idx="5788">
                  <c:v>3.7166066467762E-2</c:v>
                </c:pt>
                <c:pt idx="5789">
                  <c:v>2.8808169066906E-2</c:v>
                </c:pt>
                <c:pt idx="5790">
                  <c:v>3.1079689040780099E-2</c:v>
                </c:pt>
                <c:pt idx="5791">
                  <c:v>2.9444484040141029E-2</c:v>
                </c:pt>
                <c:pt idx="5792">
                  <c:v>2.7954220771789606E-2</c:v>
                </c:pt>
                <c:pt idx="5793">
                  <c:v>3.1069444492459367E-2</c:v>
                </c:pt>
                <c:pt idx="5794">
                  <c:v>3.5306915640831001E-2</c:v>
                </c:pt>
                <c:pt idx="5795">
                  <c:v>2.8538271784782399E-2</c:v>
                </c:pt>
                <c:pt idx="5796">
                  <c:v>4.3718762695789316E-2</c:v>
                </c:pt>
                <c:pt idx="5797">
                  <c:v>3.5389825701713652E-2</c:v>
                </c:pt>
                <c:pt idx="5798">
                  <c:v>3.9135243743658156E-2</c:v>
                </c:pt>
                <c:pt idx="5799">
                  <c:v>5.3951866924762705E-2</c:v>
                </c:pt>
                <c:pt idx="5800">
                  <c:v>6.042351946234701E-2</c:v>
                </c:pt>
                <c:pt idx="5801">
                  <c:v>4.2427688837051572E-2</c:v>
                </c:pt>
                <c:pt idx="5802">
                  <c:v>3.1883403658867E-2</c:v>
                </c:pt>
                <c:pt idx="5803">
                  <c:v>4.0749937295913724E-2</c:v>
                </c:pt>
                <c:pt idx="5804">
                  <c:v>3.1301572918891983E-2</c:v>
                </c:pt>
                <c:pt idx="5805">
                  <c:v>3.9196629077196114E-2</c:v>
                </c:pt>
                <c:pt idx="5806">
                  <c:v>5.3951866924762705E-2</c:v>
                </c:pt>
                <c:pt idx="5807">
                  <c:v>3.3703714609146111E-2</c:v>
                </c:pt>
                <c:pt idx="5808">
                  <c:v>4.4747065752744723E-2</c:v>
                </c:pt>
                <c:pt idx="5809">
                  <c:v>3.1295698136091211E-2</c:v>
                </c:pt>
                <c:pt idx="5810">
                  <c:v>2.9328575357794793E-2</c:v>
                </c:pt>
                <c:pt idx="5811">
                  <c:v>3.8950733840465504E-2</c:v>
                </c:pt>
                <c:pt idx="5812">
                  <c:v>2.9427863657474591E-2</c:v>
                </c:pt>
                <c:pt idx="5813">
                  <c:v>3.4645840525627261E-2</c:v>
                </c:pt>
                <c:pt idx="5814">
                  <c:v>4.5344039797782905E-2</c:v>
                </c:pt>
                <c:pt idx="5815">
                  <c:v>3.5833526402712E-2</c:v>
                </c:pt>
                <c:pt idx="5816">
                  <c:v>3.4603934735059752E-2</c:v>
                </c:pt>
                <c:pt idx="5817">
                  <c:v>3.4809730947017711E-2</c:v>
                </c:pt>
                <c:pt idx="5818">
                  <c:v>3.4486100077629221E-2</c:v>
                </c:pt>
                <c:pt idx="5819">
                  <c:v>2.7823092415928903E-2</c:v>
                </c:pt>
                <c:pt idx="5820">
                  <c:v>3.4939397126436303E-2</c:v>
                </c:pt>
                <c:pt idx="5821">
                  <c:v>3.4098405390977901E-2</c:v>
                </c:pt>
                <c:pt idx="5822">
                  <c:v>3.2370511442422985E-2</c:v>
                </c:pt>
                <c:pt idx="5823">
                  <c:v>3.7439532577991638E-2</c:v>
                </c:pt>
                <c:pt idx="5824">
                  <c:v>4.1760113090276711E-2</c:v>
                </c:pt>
                <c:pt idx="5825">
                  <c:v>2.7137352153658978E-2</c:v>
                </c:pt>
                <c:pt idx="5826">
                  <c:v>3.1113108620047642E-2</c:v>
                </c:pt>
                <c:pt idx="5827">
                  <c:v>2.9644602909684202E-2</c:v>
                </c:pt>
                <c:pt idx="5828">
                  <c:v>2.716050297021871E-2</c:v>
                </c:pt>
                <c:pt idx="5829">
                  <c:v>3.4603934735059752E-2</c:v>
                </c:pt>
                <c:pt idx="5830">
                  <c:v>5.9077225625515033E-2</c:v>
                </c:pt>
                <c:pt idx="5831">
                  <c:v>3.8238383829593797E-2</c:v>
                </c:pt>
                <c:pt idx="5832">
                  <c:v>3.1343635171651806E-2</c:v>
                </c:pt>
                <c:pt idx="5833">
                  <c:v>3.8492631167173406E-2</c:v>
                </c:pt>
                <c:pt idx="5834">
                  <c:v>3.3034771680831895E-2</c:v>
                </c:pt>
                <c:pt idx="5835">
                  <c:v>6.3089236617088304E-2</c:v>
                </c:pt>
                <c:pt idx="5836">
                  <c:v>4.5037139207124724E-2</c:v>
                </c:pt>
                <c:pt idx="5837">
                  <c:v>2.9535777866840467E-2</c:v>
                </c:pt>
                <c:pt idx="5838">
                  <c:v>2.9912589117884587E-2</c:v>
                </c:pt>
                <c:pt idx="5839">
                  <c:v>2.7613993734121402E-2</c:v>
                </c:pt>
                <c:pt idx="5840">
                  <c:v>4.0208239108324106E-2</c:v>
                </c:pt>
                <c:pt idx="5841">
                  <c:v>3.8314592093229315E-2</c:v>
                </c:pt>
                <c:pt idx="5842">
                  <c:v>4.0736205875873593E-2</c:v>
                </c:pt>
                <c:pt idx="5843">
                  <c:v>3.1149659305810897E-2</c:v>
                </c:pt>
                <c:pt idx="5844">
                  <c:v>4.2378675192594507E-2</c:v>
                </c:pt>
                <c:pt idx="5845">
                  <c:v>5.3043726831674597E-2</c:v>
                </c:pt>
                <c:pt idx="5846">
                  <c:v>3.5896666347980506E-2</c:v>
                </c:pt>
                <c:pt idx="5847">
                  <c:v>3.6841697990894401E-2</c:v>
                </c:pt>
                <c:pt idx="5848">
                  <c:v>5.5778648704290397E-2</c:v>
                </c:pt>
                <c:pt idx="5849">
                  <c:v>3.7168275564909099E-2</c:v>
                </c:pt>
                <c:pt idx="5850">
                  <c:v>3.1381860375404483E-2</c:v>
                </c:pt>
                <c:pt idx="5851">
                  <c:v>3.006566502153871E-2</c:v>
                </c:pt>
                <c:pt idx="5852">
                  <c:v>5.4811533540487449E-2</c:v>
                </c:pt>
                <c:pt idx="5853">
                  <c:v>3.4603934735059752E-2</c:v>
                </c:pt>
                <c:pt idx="5854">
                  <c:v>3.695297986269E-2</c:v>
                </c:pt>
                <c:pt idx="5855">
                  <c:v>3.2899200916290408E-2</c:v>
                </c:pt>
                <c:pt idx="5856">
                  <c:v>3.1149659305810897E-2</c:v>
                </c:pt>
                <c:pt idx="5857">
                  <c:v>3.4432657063007431E-2</c:v>
                </c:pt>
                <c:pt idx="5858">
                  <c:v>5.3951866924762705E-2</c:v>
                </c:pt>
                <c:pt idx="5859">
                  <c:v>4.6655897051096011E-2</c:v>
                </c:pt>
                <c:pt idx="5860">
                  <c:v>6.042351946234701E-2</c:v>
                </c:pt>
                <c:pt idx="5861">
                  <c:v>3.5767823457717902E-2</c:v>
                </c:pt>
                <c:pt idx="5862">
                  <c:v>4.3055795133113917E-2</c:v>
                </c:pt>
                <c:pt idx="5863">
                  <c:v>4.4352341443300476E-2</c:v>
                </c:pt>
                <c:pt idx="5864">
                  <c:v>4.3493606150150445E-2</c:v>
                </c:pt>
                <c:pt idx="5865">
                  <c:v>2.9078863561153478E-2</c:v>
                </c:pt>
                <c:pt idx="5866">
                  <c:v>5.4287116974592223E-2</c:v>
                </c:pt>
                <c:pt idx="5867">
                  <c:v>3.4726329147815711E-2</c:v>
                </c:pt>
                <c:pt idx="5868">
                  <c:v>3.7147790193557718E-2</c:v>
                </c:pt>
                <c:pt idx="5869">
                  <c:v>4.4979125261306797E-2</c:v>
                </c:pt>
                <c:pt idx="5870">
                  <c:v>4.4252485036850024E-2</c:v>
                </c:pt>
                <c:pt idx="5871">
                  <c:v>2.8729949146509202E-2</c:v>
                </c:pt>
                <c:pt idx="5872">
                  <c:v>2.68242992460728E-2</c:v>
                </c:pt>
                <c:pt idx="5873">
                  <c:v>3.7702023983001716E-2</c:v>
                </c:pt>
                <c:pt idx="5874">
                  <c:v>3.3515445888042401E-2</c:v>
                </c:pt>
                <c:pt idx="5875">
                  <c:v>3.4330300986766892E-2</c:v>
                </c:pt>
                <c:pt idx="5876">
                  <c:v>3.181636705994622E-2</c:v>
                </c:pt>
                <c:pt idx="5877">
                  <c:v>3.9537534117698704E-2</c:v>
                </c:pt>
                <c:pt idx="5878">
                  <c:v>3.181636705994622E-2</c:v>
                </c:pt>
                <c:pt idx="5879">
                  <c:v>2.9025999829173216E-2</c:v>
                </c:pt>
                <c:pt idx="5880">
                  <c:v>3.4680254757404293E-2</c:v>
                </c:pt>
                <c:pt idx="5881">
                  <c:v>3.3723484724760007E-2</c:v>
                </c:pt>
                <c:pt idx="5882">
                  <c:v>2.8450146317481998E-2</c:v>
                </c:pt>
                <c:pt idx="5883">
                  <c:v>4.561496898531911E-2</c:v>
                </c:pt>
                <c:pt idx="5884">
                  <c:v>3.2671131193637806E-2</c:v>
                </c:pt>
                <c:pt idx="5885">
                  <c:v>3.2625783234834699E-2</c:v>
                </c:pt>
                <c:pt idx="5886">
                  <c:v>3.3066283911466592E-2</c:v>
                </c:pt>
                <c:pt idx="5887">
                  <c:v>3.1839653849601711E-2</c:v>
                </c:pt>
                <c:pt idx="5888">
                  <c:v>4.2443986982107329E-2</c:v>
                </c:pt>
                <c:pt idx="5889">
                  <c:v>2.6993775740265864E-2</c:v>
                </c:pt>
                <c:pt idx="5890">
                  <c:v>2.9251759871840501E-2</c:v>
                </c:pt>
                <c:pt idx="5891">
                  <c:v>3.2823644578457017E-2</c:v>
                </c:pt>
                <c:pt idx="5892">
                  <c:v>3.4727789461612694E-2</c:v>
                </c:pt>
                <c:pt idx="5893">
                  <c:v>3.82663793861866E-2</c:v>
                </c:pt>
                <c:pt idx="5894">
                  <c:v>5.7945206761359946E-2</c:v>
                </c:pt>
                <c:pt idx="5895">
                  <c:v>2.9078863561153478E-2</c:v>
                </c:pt>
                <c:pt idx="5896">
                  <c:v>3.2370511442422985E-2</c:v>
                </c:pt>
                <c:pt idx="5897">
                  <c:v>3.4897491335868794E-2</c:v>
                </c:pt>
                <c:pt idx="5898">
                  <c:v>2.6914995163679213E-2</c:v>
                </c:pt>
                <c:pt idx="5899">
                  <c:v>6.3089236617088304E-2</c:v>
                </c:pt>
                <c:pt idx="5900">
                  <c:v>4.9852691590786272E-2</c:v>
                </c:pt>
                <c:pt idx="5901">
                  <c:v>3.3723484724760007E-2</c:v>
                </c:pt>
                <c:pt idx="5902">
                  <c:v>3.2377470284700456E-2</c:v>
                </c:pt>
                <c:pt idx="5903">
                  <c:v>2.8753058984875752E-2</c:v>
                </c:pt>
                <c:pt idx="5904">
                  <c:v>3.7598311901092502E-2</c:v>
                </c:pt>
                <c:pt idx="5905">
                  <c:v>4.480642452836061E-2</c:v>
                </c:pt>
                <c:pt idx="5906">
                  <c:v>4.9643982201814603E-2</c:v>
                </c:pt>
                <c:pt idx="5907">
                  <c:v>6.1638105660676748E-2</c:v>
                </c:pt>
                <c:pt idx="5908">
                  <c:v>3.6311741918325452E-2</c:v>
                </c:pt>
                <c:pt idx="5909">
                  <c:v>3.5743527114391341E-2</c:v>
                </c:pt>
                <c:pt idx="5910">
                  <c:v>3.2057892531156602E-2</c:v>
                </c:pt>
                <c:pt idx="5911">
                  <c:v>3.5743363201618208E-2</c:v>
                </c:pt>
                <c:pt idx="5912">
                  <c:v>3.3723484724760007E-2</c:v>
                </c:pt>
                <c:pt idx="5913">
                  <c:v>3.8299992680549712E-2</c:v>
                </c:pt>
                <c:pt idx="5914">
                  <c:v>4.7692582011222832E-2</c:v>
                </c:pt>
                <c:pt idx="5915">
                  <c:v>3.715851157903674E-2</c:v>
                </c:pt>
                <c:pt idx="5916">
                  <c:v>3.2370511442422985E-2</c:v>
                </c:pt>
                <c:pt idx="5917">
                  <c:v>3.2598357647657415E-2</c:v>
                </c:pt>
                <c:pt idx="5918">
                  <c:v>2.6993775740265864E-2</c:v>
                </c:pt>
                <c:pt idx="5919">
                  <c:v>3.7118166685104446E-2</c:v>
                </c:pt>
                <c:pt idx="5920">
                  <c:v>5.0964348018169375E-2</c:v>
                </c:pt>
                <c:pt idx="5921">
                  <c:v>3.4823182970285409E-2</c:v>
                </c:pt>
                <c:pt idx="5922">
                  <c:v>3.483010455966009E-2</c:v>
                </c:pt>
                <c:pt idx="5923">
                  <c:v>4.4963397085666865E-2</c:v>
                </c:pt>
                <c:pt idx="5924">
                  <c:v>2.8123019263148277E-2</c:v>
                </c:pt>
                <c:pt idx="5925">
                  <c:v>3.7228513509035152E-2</c:v>
                </c:pt>
                <c:pt idx="5926">
                  <c:v>5.9861324727535498E-2</c:v>
                </c:pt>
                <c:pt idx="5927">
                  <c:v>3.2167676836252199E-2</c:v>
                </c:pt>
                <c:pt idx="5928">
                  <c:v>4.0847651660442422E-2</c:v>
                </c:pt>
                <c:pt idx="5929">
                  <c:v>3.2706797122955399E-2</c:v>
                </c:pt>
                <c:pt idx="5930">
                  <c:v>4.4254083186388009E-2</c:v>
                </c:pt>
                <c:pt idx="5931">
                  <c:v>4.2962051928043692E-2</c:v>
                </c:pt>
                <c:pt idx="5932">
                  <c:v>4.0206536650657702E-2</c:v>
                </c:pt>
                <c:pt idx="5933">
                  <c:v>3.7441659718752011E-2</c:v>
                </c:pt>
                <c:pt idx="5934">
                  <c:v>3.288979083299641E-2</c:v>
                </c:pt>
                <c:pt idx="5935">
                  <c:v>4.480642452836061E-2</c:v>
                </c:pt>
                <c:pt idx="5936">
                  <c:v>2.5292389094829611E-2</c:v>
                </c:pt>
                <c:pt idx="5937">
                  <c:v>2.8601940721273554E-2</c:v>
                </c:pt>
                <c:pt idx="5938">
                  <c:v>2.9766568914055807E-2</c:v>
                </c:pt>
                <c:pt idx="5939">
                  <c:v>3.8314592093229315E-2</c:v>
                </c:pt>
                <c:pt idx="5940">
                  <c:v>4.9216881394386486E-2</c:v>
                </c:pt>
                <c:pt idx="5941">
                  <c:v>2.6265805587172637E-2</c:v>
                </c:pt>
                <c:pt idx="5942">
                  <c:v>3.3260181546211194E-2</c:v>
                </c:pt>
                <c:pt idx="5943">
                  <c:v>2.9698420315980863E-2</c:v>
                </c:pt>
                <c:pt idx="5944">
                  <c:v>3.6412298679351897E-2</c:v>
                </c:pt>
                <c:pt idx="5945">
                  <c:v>3.0626695603132203E-2</c:v>
                </c:pt>
                <c:pt idx="5946">
                  <c:v>4.3456308543682105E-2</c:v>
                </c:pt>
                <c:pt idx="5947">
                  <c:v>4.3031942099332796E-2</c:v>
                </c:pt>
                <c:pt idx="5948">
                  <c:v>3.0074601992964706E-2</c:v>
                </c:pt>
                <c:pt idx="5949">
                  <c:v>4.7051317989826411E-2</c:v>
                </c:pt>
                <c:pt idx="5950">
                  <c:v>3.995180502533921E-2</c:v>
                </c:pt>
                <c:pt idx="5951">
                  <c:v>4.3988835066556875E-2</c:v>
                </c:pt>
                <c:pt idx="5952">
                  <c:v>3.5183459520340014E-2</c:v>
                </c:pt>
                <c:pt idx="5953">
                  <c:v>2.8383055701851807E-2</c:v>
                </c:pt>
                <c:pt idx="5954">
                  <c:v>3.3034771680831895E-2</c:v>
                </c:pt>
                <c:pt idx="5955">
                  <c:v>3.8754437118768713E-2</c:v>
                </c:pt>
                <c:pt idx="5956">
                  <c:v>2.7381664142012607E-2</c:v>
                </c:pt>
                <c:pt idx="5957">
                  <c:v>3.5668846219778116E-2</c:v>
                </c:pt>
                <c:pt idx="5958">
                  <c:v>3.0946193262934702E-2</c:v>
                </c:pt>
                <c:pt idx="5959">
                  <c:v>5.139116942882542E-2</c:v>
                </c:pt>
                <c:pt idx="5960">
                  <c:v>3.01454830914736E-2</c:v>
                </c:pt>
                <c:pt idx="5961">
                  <c:v>3.5487230867147411E-2</c:v>
                </c:pt>
                <c:pt idx="5962">
                  <c:v>3.1111296266317402E-2</c:v>
                </c:pt>
                <c:pt idx="5963">
                  <c:v>3.7651702761650252E-2</c:v>
                </c:pt>
                <c:pt idx="5964">
                  <c:v>3.7598311901092502E-2</c:v>
                </c:pt>
                <c:pt idx="5965">
                  <c:v>3.0708899721503369E-2</c:v>
                </c:pt>
                <c:pt idx="5966">
                  <c:v>2.7001855894923321E-2</c:v>
                </c:pt>
                <c:pt idx="5967">
                  <c:v>2.6290670037269651E-2</c:v>
                </c:pt>
                <c:pt idx="5968">
                  <c:v>4.2962051928043692E-2</c:v>
                </c:pt>
                <c:pt idx="5969">
                  <c:v>4.2378675192594507E-2</c:v>
                </c:pt>
                <c:pt idx="5970">
                  <c:v>2.7340127155184756E-2</c:v>
                </c:pt>
                <c:pt idx="5971">
                  <c:v>4.0766060352325606E-2</c:v>
                </c:pt>
                <c:pt idx="5972">
                  <c:v>4.0781930088997026E-2</c:v>
                </c:pt>
                <c:pt idx="5973">
                  <c:v>2.7757186442613612E-2</c:v>
                </c:pt>
                <c:pt idx="5974">
                  <c:v>4.495846107602141E-2</c:v>
                </c:pt>
                <c:pt idx="5975">
                  <c:v>3.7284091114997905E-2</c:v>
                </c:pt>
                <c:pt idx="5976">
                  <c:v>3.3811181783676252E-2</c:v>
                </c:pt>
                <c:pt idx="5977">
                  <c:v>3.6879651248455041E-2</c:v>
                </c:pt>
                <c:pt idx="5978">
                  <c:v>4.3604578822851223E-2</c:v>
                </c:pt>
                <c:pt idx="5979">
                  <c:v>3.5825096070766414E-2</c:v>
                </c:pt>
                <c:pt idx="5980">
                  <c:v>4.4260293245315822E-2</c:v>
                </c:pt>
                <c:pt idx="5981">
                  <c:v>3.0780877918005076E-2</c:v>
                </c:pt>
                <c:pt idx="5982">
                  <c:v>3.8039457052946112E-2</c:v>
                </c:pt>
                <c:pt idx="5983">
                  <c:v>3.5743527114391341E-2</c:v>
                </c:pt>
                <c:pt idx="5984">
                  <c:v>4.3251223862171222E-2</c:v>
                </c:pt>
                <c:pt idx="5985">
                  <c:v>4.8743788152933218E-2</c:v>
                </c:pt>
                <c:pt idx="5986">
                  <c:v>3.1711418181657812E-2</c:v>
                </c:pt>
                <c:pt idx="5987">
                  <c:v>3.0840851366519952E-2</c:v>
                </c:pt>
                <c:pt idx="5988">
                  <c:v>4.4086527079344025E-2</c:v>
                </c:pt>
                <c:pt idx="5989">
                  <c:v>3.718958795070651E-2</c:v>
                </c:pt>
                <c:pt idx="5990">
                  <c:v>3.6480419337749502E-2</c:v>
                </c:pt>
                <c:pt idx="5991">
                  <c:v>3.2625783234834699E-2</c:v>
                </c:pt>
                <c:pt idx="5992">
                  <c:v>2.7945656329393411E-2</c:v>
                </c:pt>
                <c:pt idx="5993">
                  <c:v>3.2685216516256457E-2</c:v>
                </c:pt>
                <c:pt idx="5994">
                  <c:v>3.1839653849601711E-2</c:v>
                </c:pt>
                <c:pt idx="5995">
                  <c:v>3.0457168817520214E-2</c:v>
                </c:pt>
                <c:pt idx="5996">
                  <c:v>3.1839653849601711E-2</c:v>
                </c:pt>
                <c:pt idx="5997">
                  <c:v>3.0658036470413295E-2</c:v>
                </c:pt>
                <c:pt idx="5998">
                  <c:v>2.9828427359461798E-2</c:v>
                </c:pt>
                <c:pt idx="5999">
                  <c:v>3.9632488042116221E-2</c:v>
                </c:pt>
                <c:pt idx="6000">
                  <c:v>4.1931979358196314E-2</c:v>
                </c:pt>
                <c:pt idx="6001">
                  <c:v>3.2899200916290408E-2</c:v>
                </c:pt>
                <c:pt idx="6002">
                  <c:v>3.0387666076421776E-2</c:v>
                </c:pt>
                <c:pt idx="6003">
                  <c:v>3.5896666347980506E-2</c:v>
                </c:pt>
                <c:pt idx="6004">
                  <c:v>2.6837680488825066E-2</c:v>
                </c:pt>
                <c:pt idx="6005">
                  <c:v>4.2208973318338484E-2</c:v>
                </c:pt>
                <c:pt idx="6006">
                  <c:v>2.8197156265377998E-2</c:v>
                </c:pt>
                <c:pt idx="6007">
                  <c:v>3.7396702915430097E-2</c:v>
                </c:pt>
                <c:pt idx="6008">
                  <c:v>3.0100479722023052E-2</c:v>
                </c:pt>
                <c:pt idx="6009">
                  <c:v>4.4738560914993501E-2</c:v>
                </c:pt>
                <c:pt idx="6010">
                  <c:v>3.7303667515516468E-2</c:v>
                </c:pt>
                <c:pt idx="6011">
                  <c:v>3.5825096070766414E-2</c:v>
                </c:pt>
                <c:pt idx="6012">
                  <c:v>2.7759008109569678E-2</c:v>
                </c:pt>
                <c:pt idx="6013">
                  <c:v>3.5839285701513443E-2</c:v>
                </c:pt>
                <c:pt idx="6014">
                  <c:v>4.9216881394386486E-2</c:v>
                </c:pt>
                <c:pt idx="6015">
                  <c:v>3.5935297608375757E-2</c:v>
                </c:pt>
                <c:pt idx="6016">
                  <c:v>3.9632488042116221E-2</c:v>
                </c:pt>
                <c:pt idx="6017">
                  <c:v>4.1645582765340639E-2</c:v>
                </c:pt>
                <c:pt idx="6018">
                  <c:v>2.762422524392601E-2</c:v>
                </c:pt>
                <c:pt idx="6019">
                  <c:v>4.6276085078716313E-2</c:v>
                </c:pt>
                <c:pt idx="6020">
                  <c:v>3.0372153967618904E-2</c:v>
                </c:pt>
                <c:pt idx="6021">
                  <c:v>2.8808169066906E-2</c:v>
                </c:pt>
                <c:pt idx="6022">
                  <c:v>2.6969572529196788E-2</c:v>
                </c:pt>
                <c:pt idx="6023">
                  <c:v>4.5712422579527096E-2</c:v>
                </c:pt>
                <c:pt idx="6024">
                  <c:v>2.8986260294914204E-2</c:v>
                </c:pt>
                <c:pt idx="6025">
                  <c:v>3.4528713673353209E-2</c:v>
                </c:pt>
                <c:pt idx="6026">
                  <c:v>4.2962051928043692E-2</c:v>
                </c:pt>
                <c:pt idx="6027">
                  <c:v>2.6574600487947596E-2</c:v>
                </c:pt>
                <c:pt idx="6028">
                  <c:v>2.7757186442613612E-2</c:v>
                </c:pt>
                <c:pt idx="6029">
                  <c:v>5.4501775652170202E-2</c:v>
                </c:pt>
                <c:pt idx="6030">
                  <c:v>3.0946193262934702E-2</c:v>
                </c:pt>
                <c:pt idx="6031">
                  <c:v>2.6960795745253611E-2</c:v>
                </c:pt>
                <c:pt idx="6032">
                  <c:v>3.5456527024507516E-2</c:v>
                </c:pt>
                <c:pt idx="6033">
                  <c:v>3.5391721874475555E-2</c:v>
                </c:pt>
                <c:pt idx="6034">
                  <c:v>2.8383055701851807E-2</c:v>
                </c:pt>
                <c:pt idx="6035">
                  <c:v>3.5066474229097394E-2</c:v>
                </c:pt>
                <c:pt idx="6036">
                  <c:v>2.762422524392601E-2</c:v>
                </c:pt>
                <c:pt idx="6037">
                  <c:v>2.8383055701851807E-2</c:v>
                </c:pt>
                <c:pt idx="6038">
                  <c:v>3.3424746245145805E-2</c:v>
                </c:pt>
                <c:pt idx="6039">
                  <c:v>5.139116942882542E-2</c:v>
                </c:pt>
                <c:pt idx="6040">
                  <c:v>5.0532989203929922E-2</c:v>
                </c:pt>
                <c:pt idx="6041">
                  <c:v>3.1149659305810897E-2</c:v>
                </c:pt>
                <c:pt idx="6042">
                  <c:v>2.7509339153766611E-2</c:v>
                </c:pt>
                <c:pt idx="6043">
                  <c:v>3.6311741918325452E-2</c:v>
                </c:pt>
                <c:pt idx="6044">
                  <c:v>3.5825096070766414E-2</c:v>
                </c:pt>
                <c:pt idx="6045">
                  <c:v>4.6777039766311722E-2</c:v>
                </c:pt>
                <c:pt idx="6046">
                  <c:v>2.8483705595135776E-2</c:v>
                </c:pt>
                <c:pt idx="6047">
                  <c:v>2.8601940721273554E-2</c:v>
                </c:pt>
                <c:pt idx="6048">
                  <c:v>3.9322294294834068E-2</c:v>
                </c:pt>
                <c:pt idx="6049">
                  <c:v>4.6041879802942297E-2</c:v>
                </c:pt>
                <c:pt idx="6050">
                  <c:v>3.0888602137565602E-2</c:v>
                </c:pt>
                <c:pt idx="6051">
                  <c:v>3.8512594997882711E-2</c:v>
                </c:pt>
                <c:pt idx="6052">
                  <c:v>4.0206536650657702E-2</c:v>
                </c:pt>
                <c:pt idx="6053">
                  <c:v>3.322611004114151E-2</c:v>
                </c:pt>
                <c:pt idx="6054">
                  <c:v>3.8034167140722316E-2</c:v>
                </c:pt>
                <c:pt idx="6055">
                  <c:v>3.1094454228878007E-2</c:v>
                </c:pt>
                <c:pt idx="6056">
                  <c:v>2.8658062219619806E-2</c:v>
                </c:pt>
                <c:pt idx="6057">
                  <c:v>5.4811533540487449E-2</c:v>
                </c:pt>
                <c:pt idx="6058">
                  <c:v>4.2024292051792325E-2</c:v>
                </c:pt>
                <c:pt idx="6059">
                  <c:v>3.054247982800011E-2</c:v>
                </c:pt>
                <c:pt idx="6060">
                  <c:v>4.9852691590786272E-2</c:v>
                </c:pt>
                <c:pt idx="6061">
                  <c:v>2.6513788849115406E-2</c:v>
                </c:pt>
                <c:pt idx="6062">
                  <c:v>3.7788476794958101E-2</c:v>
                </c:pt>
                <c:pt idx="6063">
                  <c:v>3.4597214311361299E-2</c:v>
                </c:pt>
                <c:pt idx="6064">
                  <c:v>3.4011162817478256E-2</c:v>
                </c:pt>
                <c:pt idx="6065">
                  <c:v>4.0339186787605306E-2</c:v>
                </c:pt>
                <c:pt idx="6066">
                  <c:v>3.0144989490508988E-2</c:v>
                </c:pt>
                <c:pt idx="6067">
                  <c:v>3.3226933330297477E-2</c:v>
                </c:pt>
                <c:pt idx="6068">
                  <c:v>4.3584786355495501E-2</c:v>
                </c:pt>
                <c:pt idx="6069">
                  <c:v>5.0176851451396914E-2</c:v>
                </c:pt>
                <c:pt idx="6070">
                  <c:v>4.9002680927515349E-2</c:v>
                </c:pt>
                <c:pt idx="6071">
                  <c:v>3.3559836447238901E-2</c:v>
                </c:pt>
                <c:pt idx="6072">
                  <c:v>3.6054432392120396E-2</c:v>
                </c:pt>
                <c:pt idx="6073">
                  <c:v>3.6928936839103699E-2</c:v>
                </c:pt>
                <c:pt idx="6074">
                  <c:v>4.4318877160549379E-2</c:v>
                </c:pt>
                <c:pt idx="6075">
                  <c:v>4.2962051928043692E-2</c:v>
                </c:pt>
                <c:pt idx="6076">
                  <c:v>3.5014469176530803E-2</c:v>
                </c:pt>
                <c:pt idx="6077">
                  <c:v>3.2373674213886316E-2</c:v>
                </c:pt>
                <c:pt idx="6078">
                  <c:v>2.90736090391874E-2</c:v>
                </c:pt>
                <c:pt idx="6079">
                  <c:v>3.4603934735059752E-2</c:v>
                </c:pt>
                <c:pt idx="6080">
                  <c:v>2.68242992460728E-2</c:v>
                </c:pt>
                <c:pt idx="6081">
                  <c:v>2.8384875506162605E-2</c:v>
                </c:pt>
                <c:pt idx="6082">
                  <c:v>4.9002680927515349E-2</c:v>
                </c:pt>
                <c:pt idx="6083">
                  <c:v>3.1889352947473637E-2</c:v>
                </c:pt>
                <c:pt idx="6084">
                  <c:v>5.2979618310928414E-2</c:v>
                </c:pt>
                <c:pt idx="6085">
                  <c:v>4.0339186787605306E-2</c:v>
                </c:pt>
                <c:pt idx="6086">
                  <c:v>4.1425205767154465E-2</c:v>
                </c:pt>
                <c:pt idx="6087">
                  <c:v>3.6005329340696314E-2</c:v>
                </c:pt>
                <c:pt idx="6088">
                  <c:v>4.4252485036850024E-2</c:v>
                </c:pt>
                <c:pt idx="6089">
                  <c:v>3.9338830858469016E-2</c:v>
                </c:pt>
                <c:pt idx="6090">
                  <c:v>4.7987204045057429E-2</c:v>
                </c:pt>
                <c:pt idx="6091">
                  <c:v>3.9196629077196114E-2</c:v>
                </c:pt>
                <c:pt idx="6092">
                  <c:v>4.1341979056596811E-2</c:v>
                </c:pt>
                <c:pt idx="6093">
                  <c:v>4.4254083186388009E-2</c:v>
                </c:pt>
                <c:pt idx="6094">
                  <c:v>4.1266269981861101E-2</c:v>
                </c:pt>
                <c:pt idx="6095">
                  <c:v>3.0009167268872396E-2</c:v>
                </c:pt>
                <c:pt idx="6096">
                  <c:v>4.4747065752744723E-2</c:v>
                </c:pt>
                <c:pt idx="6097">
                  <c:v>4.0164448320865603E-2</c:v>
                </c:pt>
                <c:pt idx="6098">
                  <c:v>4.6659234911203433E-2</c:v>
                </c:pt>
                <c:pt idx="6099">
                  <c:v>3.4897491335868794E-2</c:v>
                </c:pt>
                <c:pt idx="6100">
                  <c:v>3.4897491335868794E-2</c:v>
                </c:pt>
                <c:pt idx="6101">
                  <c:v>5.7945206761359946E-2</c:v>
                </c:pt>
                <c:pt idx="6102">
                  <c:v>4.6226896345615408E-2</c:v>
                </c:pt>
                <c:pt idx="6103">
                  <c:v>3.3795446157455396E-2</c:v>
                </c:pt>
                <c:pt idx="6104">
                  <c:v>3.7650961428880816E-2</c:v>
                </c:pt>
                <c:pt idx="6105">
                  <c:v>4.7571104019880309E-2</c:v>
                </c:pt>
                <c:pt idx="6106">
                  <c:v>3.2095659524202409E-2</c:v>
                </c:pt>
                <c:pt idx="6107">
                  <c:v>3.0157936736941289E-2</c:v>
                </c:pt>
                <c:pt idx="6108">
                  <c:v>4.9117825925350363E-2</c:v>
                </c:pt>
                <c:pt idx="6109">
                  <c:v>4.7051317989826411E-2</c:v>
                </c:pt>
                <c:pt idx="6110">
                  <c:v>2.5830715894699215E-2</c:v>
                </c:pt>
                <c:pt idx="6111">
                  <c:v>3.1503804028034252E-2</c:v>
                </c:pt>
                <c:pt idx="6112">
                  <c:v>4.0364276617765413E-2</c:v>
                </c:pt>
                <c:pt idx="6113">
                  <c:v>3.791435062885281E-2</c:v>
                </c:pt>
                <c:pt idx="6114">
                  <c:v>4.480642452836061E-2</c:v>
                </c:pt>
                <c:pt idx="6115">
                  <c:v>3.6054432392120396E-2</c:v>
                </c:pt>
                <c:pt idx="6116">
                  <c:v>3.6455649882555098E-2</c:v>
                </c:pt>
                <c:pt idx="6117">
                  <c:v>6.042351946234701E-2</c:v>
                </c:pt>
                <c:pt idx="6118">
                  <c:v>3.26520465314388E-2</c:v>
                </c:pt>
                <c:pt idx="6119">
                  <c:v>3.5435792058706422E-2</c:v>
                </c:pt>
                <c:pt idx="6120">
                  <c:v>3.2152302563190613E-2</c:v>
                </c:pt>
                <c:pt idx="6121">
                  <c:v>4.9243059009313632E-2</c:v>
                </c:pt>
                <c:pt idx="6122">
                  <c:v>3.2899200916290408E-2</c:v>
                </c:pt>
                <c:pt idx="6123">
                  <c:v>4.3215300887823098E-2</c:v>
                </c:pt>
                <c:pt idx="6124">
                  <c:v>3.3921476453542689E-2</c:v>
                </c:pt>
                <c:pt idx="6125">
                  <c:v>3.9219893515110106E-2</c:v>
                </c:pt>
                <c:pt idx="6126">
                  <c:v>3.4471958875656211E-2</c:v>
                </c:pt>
                <c:pt idx="6127">
                  <c:v>3.365202993154532E-2</c:v>
                </c:pt>
                <c:pt idx="6128">
                  <c:v>4.0700521320104745E-2</c:v>
                </c:pt>
                <c:pt idx="6129">
                  <c:v>3.7233572453260567E-2</c:v>
                </c:pt>
                <c:pt idx="6130">
                  <c:v>2.8383055701851807E-2</c:v>
                </c:pt>
                <c:pt idx="6131">
                  <c:v>2.8201824054122006E-2</c:v>
                </c:pt>
                <c:pt idx="6132">
                  <c:v>3.1149659305810897E-2</c:v>
                </c:pt>
                <c:pt idx="6133">
                  <c:v>3.1503804028034252E-2</c:v>
                </c:pt>
                <c:pt idx="6134">
                  <c:v>3.3884093165397595E-2</c:v>
                </c:pt>
                <c:pt idx="6135">
                  <c:v>3.9108894765377017E-2</c:v>
                </c:pt>
                <c:pt idx="6136">
                  <c:v>4.8743788152933218E-2</c:v>
                </c:pt>
                <c:pt idx="6137">
                  <c:v>3.1663928180933089E-2</c:v>
                </c:pt>
                <c:pt idx="6138">
                  <c:v>3.9967272430658299E-2</c:v>
                </c:pt>
                <c:pt idx="6139">
                  <c:v>3.3226933330297477E-2</c:v>
                </c:pt>
                <c:pt idx="6140">
                  <c:v>2.762422524392601E-2</c:v>
                </c:pt>
                <c:pt idx="6141">
                  <c:v>3.5389825701713652E-2</c:v>
                </c:pt>
                <c:pt idx="6142">
                  <c:v>4.480642452836061E-2</c:v>
                </c:pt>
                <c:pt idx="6143">
                  <c:v>3.5456527024507516E-2</c:v>
                </c:pt>
                <c:pt idx="6144">
                  <c:v>3.6729738116264385E-2</c:v>
                </c:pt>
                <c:pt idx="6145">
                  <c:v>3.9283677935600392E-2</c:v>
                </c:pt>
                <c:pt idx="6146">
                  <c:v>3.3152457326650599E-2</c:v>
                </c:pt>
                <c:pt idx="6147">
                  <c:v>3.1901571899652502E-2</c:v>
                </c:pt>
                <c:pt idx="6148">
                  <c:v>2.90736090391874E-2</c:v>
                </c:pt>
                <c:pt idx="6149">
                  <c:v>3.365726396441461E-2</c:v>
                </c:pt>
                <c:pt idx="6150">
                  <c:v>4.0177468210458797E-2</c:v>
                </c:pt>
                <c:pt idx="6151">
                  <c:v>4.2427688837051572E-2</c:v>
                </c:pt>
                <c:pt idx="6152">
                  <c:v>2.8383055701851807E-2</c:v>
                </c:pt>
                <c:pt idx="6153">
                  <c:v>3.1020516529679423E-2</c:v>
                </c:pt>
                <c:pt idx="6154">
                  <c:v>3.2891441136598601E-2</c:v>
                </c:pt>
                <c:pt idx="6155">
                  <c:v>4.3251223862171222E-2</c:v>
                </c:pt>
                <c:pt idx="6156">
                  <c:v>3.8659043610096012E-2</c:v>
                </c:pt>
                <c:pt idx="6157">
                  <c:v>3.5315006971359385E-2</c:v>
                </c:pt>
                <c:pt idx="6158">
                  <c:v>3.2167676836252199E-2</c:v>
                </c:pt>
                <c:pt idx="6159">
                  <c:v>3.7598311901092502E-2</c:v>
                </c:pt>
                <c:pt idx="6160">
                  <c:v>2.909127436578271E-2</c:v>
                </c:pt>
                <c:pt idx="6161">
                  <c:v>2.9912589117884587E-2</c:v>
                </c:pt>
                <c:pt idx="6162">
                  <c:v>4.0243167430162347E-2</c:v>
                </c:pt>
                <c:pt idx="6163">
                  <c:v>2.8785536065697708E-2</c:v>
                </c:pt>
                <c:pt idx="6164">
                  <c:v>3.2625783234834699E-2</c:v>
                </c:pt>
                <c:pt idx="6165">
                  <c:v>3.8864739239215809E-2</c:v>
                </c:pt>
                <c:pt idx="6166">
                  <c:v>3.5759884864091901E-2</c:v>
                </c:pt>
                <c:pt idx="6167">
                  <c:v>2.8865408152341798E-2</c:v>
                </c:pt>
                <c:pt idx="6168">
                  <c:v>3.33482883870602E-2</c:v>
                </c:pt>
                <c:pt idx="6169">
                  <c:v>3.1209086999297104E-2</c:v>
                </c:pt>
                <c:pt idx="6170">
                  <c:v>3.7842366844415817E-2</c:v>
                </c:pt>
                <c:pt idx="6171">
                  <c:v>2.7560831978917111E-2</c:v>
                </c:pt>
                <c:pt idx="6172">
                  <c:v>3.2517328858375612E-2</c:v>
                </c:pt>
                <c:pt idx="6173">
                  <c:v>6.042351946234701E-2</c:v>
                </c:pt>
                <c:pt idx="6174">
                  <c:v>3.5628456622362102E-2</c:v>
                </c:pt>
                <c:pt idx="6175">
                  <c:v>4.1300732642412234E-2</c:v>
                </c:pt>
                <c:pt idx="6176">
                  <c:v>3.7118166685104446E-2</c:v>
                </c:pt>
                <c:pt idx="6177">
                  <c:v>2.9448978602886242E-2</c:v>
                </c:pt>
                <c:pt idx="6178">
                  <c:v>2.7945656329393411E-2</c:v>
                </c:pt>
                <c:pt idx="6179">
                  <c:v>2.6574600487947596E-2</c:v>
                </c:pt>
                <c:pt idx="6180">
                  <c:v>3.3460214734077405E-2</c:v>
                </c:pt>
                <c:pt idx="6181">
                  <c:v>2.8601940721273554E-2</c:v>
                </c:pt>
                <c:pt idx="6182">
                  <c:v>3.6684215068817229E-2</c:v>
                </c:pt>
                <c:pt idx="6183">
                  <c:v>4.4318877160549379E-2</c:v>
                </c:pt>
                <c:pt idx="6184">
                  <c:v>4.2427688837051572E-2</c:v>
                </c:pt>
                <c:pt idx="6185">
                  <c:v>3.0159140005707716E-2</c:v>
                </c:pt>
                <c:pt idx="6186">
                  <c:v>3.0372153967618904E-2</c:v>
                </c:pt>
                <c:pt idx="6187">
                  <c:v>4.1865192353725413E-2</c:v>
                </c:pt>
                <c:pt idx="6188">
                  <c:v>4.7657713294029222E-2</c:v>
                </c:pt>
                <c:pt idx="6189">
                  <c:v>5.2249100059270796E-2</c:v>
                </c:pt>
                <c:pt idx="6190">
                  <c:v>4.1763935238122933E-2</c:v>
                </c:pt>
                <c:pt idx="6191">
                  <c:v>4.5572236180305523E-2</c:v>
                </c:pt>
                <c:pt idx="6192">
                  <c:v>3.4050200134515811E-2</c:v>
                </c:pt>
                <c:pt idx="6193">
                  <c:v>4.9852691590786272E-2</c:v>
                </c:pt>
                <c:pt idx="6194">
                  <c:v>3.4011162817478256E-2</c:v>
                </c:pt>
                <c:pt idx="6195">
                  <c:v>3.2625783234834699E-2</c:v>
                </c:pt>
                <c:pt idx="6196">
                  <c:v>3.7493493407964824E-2</c:v>
                </c:pt>
                <c:pt idx="6197">
                  <c:v>3.8194783031940467E-2</c:v>
                </c:pt>
                <c:pt idx="6198">
                  <c:v>3.7897530943155316E-2</c:v>
                </c:pt>
                <c:pt idx="6199">
                  <c:v>3.5014469176530803E-2</c:v>
                </c:pt>
                <c:pt idx="6200">
                  <c:v>3.1020516529679423E-2</c:v>
                </c:pt>
                <c:pt idx="6201">
                  <c:v>3.2872341573238505E-2</c:v>
                </c:pt>
                <c:pt idx="6202">
                  <c:v>3.2370511442422985E-2</c:v>
                </c:pt>
                <c:pt idx="6203">
                  <c:v>3.7650961428880816E-2</c:v>
                </c:pt>
                <c:pt idx="6204">
                  <c:v>3.2891441136598601E-2</c:v>
                </c:pt>
                <c:pt idx="6205">
                  <c:v>4.152054339647273E-2</c:v>
                </c:pt>
                <c:pt idx="6206">
                  <c:v>5.139116942882542E-2</c:v>
                </c:pt>
                <c:pt idx="6207">
                  <c:v>3.4385442733764614E-2</c:v>
                </c:pt>
                <c:pt idx="6208">
                  <c:v>3.3390972763299956E-2</c:v>
                </c:pt>
                <c:pt idx="6209">
                  <c:v>3.4897491335868794E-2</c:v>
                </c:pt>
                <c:pt idx="6210">
                  <c:v>3.7629608064890005E-2</c:v>
                </c:pt>
                <c:pt idx="6211">
                  <c:v>3.5833526402712E-2</c:v>
                </c:pt>
                <c:pt idx="6212">
                  <c:v>3.5382855683565209E-2</c:v>
                </c:pt>
                <c:pt idx="6213">
                  <c:v>3.7147790193557718E-2</c:v>
                </c:pt>
                <c:pt idx="6214">
                  <c:v>5.7945206761359946E-2</c:v>
                </c:pt>
                <c:pt idx="6215">
                  <c:v>2.8601940721273554E-2</c:v>
                </c:pt>
                <c:pt idx="6216">
                  <c:v>4.3500378727912875E-2</c:v>
                </c:pt>
                <c:pt idx="6217">
                  <c:v>4.1952755302190795E-2</c:v>
                </c:pt>
                <c:pt idx="6218">
                  <c:v>3.7598311901092502E-2</c:v>
                </c:pt>
                <c:pt idx="6219">
                  <c:v>3.2627593725919814E-2</c:v>
                </c:pt>
                <c:pt idx="6220">
                  <c:v>4.0749937295913724E-2</c:v>
                </c:pt>
                <c:pt idx="6221">
                  <c:v>2.7033625170588563E-2</c:v>
                </c:pt>
                <c:pt idx="6222">
                  <c:v>4.7622054815292414E-2</c:v>
                </c:pt>
                <c:pt idx="6223">
                  <c:v>4.7336898744106508E-2</c:v>
                </c:pt>
                <c:pt idx="6224">
                  <c:v>4.6072296798229211E-2</c:v>
                </c:pt>
                <c:pt idx="6225">
                  <c:v>2.8008881956338823E-2</c:v>
                </c:pt>
                <c:pt idx="6226">
                  <c:v>4.9117825925350363E-2</c:v>
                </c:pt>
                <c:pt idx="6227">
                  <c:v>2.7137337252497801E-2</c:v>
                </c:pt>
                <c:pt idx="6228">
                  <c:v>3.6335092037916211E-2</c:v>
                </c:pt>
                <c:pt idx="6229">
                  <c:v>2.8979346156120404E-2</c:v>
                </c:pt>
                <c:pt idx="6230">
                  <c:v>3.0717959627509204E-2</c:v>
                </c:pt>
                <c:pt idx="6231">
                  <c:v>3.9685014635324617E-2</c:v>
                </c:pt>
                <c:pt idx="6232">
                  <c:v>3.3723484724760007E-2</c:v>
                </c:pt>
                <c:pt idx="6233">
                  <c:v>4.0242802351713201E-2</c:v>
                </c:pt>
                <c:pt idx="6234">
                  <c:v>4.4738560914993501E-2</c:v>
                </c:pt>
                <c:pt idx="6235">
                  <c:v>4.4318877160549379E-2</c:v>
                </c:pt>
                <c:pt idx="6236">
                  <c:v>4.0698390454053907E-2</c:v>
                </c:pt>
                <c:pt idx="6237">
                  <c:v>3.7118166685104446E-2</c:v>
                </c:pt>
                <c:pt idx="6238">
                  <c:v>4.2427688837051572E-2</c:v>
                </c:pt>
                <c:pt idx="6239">
                  <c:v>3.4143283963203402E-2</c:v>
                </c:pt>
                <c:pt idx="6240">
                  <c:v>4.9216881394386486E-2</c:v>
                </c:pt>
                <c:pt idx="6241">
                  <c:v>3.9322294294834068E-2</c:v>
                </c:pt>
                <c:pt idx="6242">
                  <c:v>3.3424746245145805E-2</c:v>
                </c:pt>
                <c:pt idx="6243">
                  <c:v>3.911163657903674E-2</c:v>
                </c:pt>
                <c:pt idx="6244">
                  <c:v>3.0322965234518003E-2</c:v>
                </c:pt>
                <c:pt idx="6245">
                  <c:v>4.2356688529253124E-2</c:v>
                </c:pt>
                <c:pt idx="6246">
                  <c:v>3.6841697990894401E-2</c:v>
                </c:pt>
                <c:pt idx="6247">
                  <c:v>3.7895031273365104E-2</c:v>
                </c:pt>
                <c:pt idx="6248">
                  <c:v>2.9886094853281989E-2</c:v>
                </c:pt>
                <c:pt idx="6249">
                  <c:v>3.3557265996932997E-2</c:v>
                </c:pt>
                <c:pt idx="6250">
                  <c:v>3.3135022968053811E-2</c:v>
                </c:pt>
                <c:pt idx="6251">
                  <c:v>3.5602282732725282E-2</c:v>
                </c:pt>
                <c:pt idx="6252">
                  <c:v>4.3178815394639865E-2</c:v>
                </c:pt>
                <c:pt idx="6253">
                  <c:v>4.9216881394386486E-2</c:v>
                </c:pt>
                <c:pt idx="6254">
                  <c:v>4.2378675192594507E-2</c:v>
                </c:pt>
                <c:pt idx="6255">
                  <c:v>3.1506337225437206E-2</c:v>
                </c:pt>
                <c:pt idx="6256">
                  <c:v>4.0841769427061095E-2</c:v>
                </c:pt>
                <c:pt idx="6257">
                  <c:v>5.219128355383891E-2</c:v>
                </c:pt>
                <c:pt idx="6258">
                  <c:v>2.7933228760957805E-2</c:v>
                </c:pt>
                <c:pt idx="6259">
                  <c:v>6.042351946234701E-2</c:v>
                </c:pt>
                <c:pt idx="6260">
                  <c:v>3.0003884807229063E-2</c:v>
                </c:pt>
                <c:pt idx="6261">
                  <c:v>3.41883562505245E-2</c:v>
                </c:pt>
                <c:pt idx="6262">
                  <c:v>3.1597819179296556E-2</c:v>
                </c:pt>
                <c:pt idx="6263">
                  <c:v>2.6130503043532389E-2</c:v>
                </c:pt>
                <c:pt idx="6264">
                  <c:v>4.6274762600660123E-2</c:v>
                </c:pt>
                <c:pt idx="6265">
                  <c:v>3.6054432392120396E-2</c:v>
                </c:pt>
                <c:pt idx="6266">
                  <c:v>4.3695759028196321E-2</c:v>
                </c:pt>
                <c:pt idx="6267">
                  <c:v>3.3225178718566999E-2</c:v>
                </c:pt>
                <c:pt idx="6268">
                  <c:v>3.6891631782055026E-2</c:v>
                </c:pt>
                <c:pt idx="6269">
                  <c:v>3.7703901529312238E-2</c:v>
                </c:pt>
                <c:pt idx="6270">
                  <c:v>3.695297986269E-2</c:v>
                </c:pt>
                <c:pt idx="6271">
                  <c:v>3.5857249051332502E-2</c:v>
                </c:pt>
                <c:pt idx="6272">
                  <c:v>4.5660007745027514E-2</c:v>
                </c:pt>
                <c:pt idx="6273">
                  <c:v>4.1952688246965429E-2</c:v>
                </c:pt>
                <c:pt idx="6274">
                  <c:v>3.718958795070651E-2</c:v>
                </c:pt>
                <c:pt idx="6275">
                  <c:v>4.4747065752744723E-2</c:v>
                </c:pt>
                <c:pt idx="6276">
                  <c:v>4.4254083186388009E-2</c:v>
                </c:pt>
                <c:pt idx="6277">
                  <c:v>3.4034371376037591E-2</c:v>
                </c:pt>
                <c:pt idx="6278">
                  <c:v>3.5030834376811995E-2</c:v>
                </c:pt>
                <c:pt idx="6279">
                  <c:v>3.4471958875656211E-2</c:v>
                </c:pt>
                <c:pt idx="6280">
                  <c:v>4.7571104019880309E-2</c:v>
                </c:pt>
                <c:pt idx="6281">
                  <c:v>5.7945206761359946E-2</c:v>
                </c:pt>
                <c:pt idx="6282">
                  <c:v>3.6455649882555098E-2</c:v>
                </c:pt>
                <c:pt idx="6283">
                  <c:v>3.9363428950309712E-2</c:v>
                </c:pt>
                <c:pt idx="6284">
                  <c:v>2.9993373900651956E-2</c:v>
                </c:pt>
                <c:pt idx="6285">
                  <c:v>3.5795398056507152E-2</c:v>
                </c:pt>
                <c:pt idx="6286">
                  <c:v>2.6695944368839392E-2</c:v>
                </c:pt>
                <c:pt idx="6287">
                  <c:v>3.4083496779203484E-2</c:v>
                </c:pt>
                <c:pt idx="6288">
                  <c:v>3.1693659722805016E-2</c:v>
                </c:pt>
                <c:pt idx="6289">
                  <c:v>4.1557170450687395E-2</c:v>
                </c:pt>
                <c:pt idx="6290">
                  <c:v>4.4738560914993501E-2</c:v>
                </c:pt>
                <c:pt idx="6291">
                  <c:v>3.6334346979856609E-2</c:v>
                </c:pt>
                <c:pt idx="6292">
                  <c:v>4.1793439537287001E-2</c:v>
                </c:pt>
                <c:pt idx="6293">
                  <c:v>4.6175420284271212E-2</c:v>
                </c:pt>
                <c:pt idx="6294">
                  <c:v>3.1325303018093192E-2</c:v>
                </c:pt>
                <c:pt idx="6295">
                  <c:v>5.0195772200822802E-2</c:v>
                </c:pt>
                <c:pt idx="6296">
                  <c:v>3.1869065016508116E-2</c:v>
                </c:pt>
                <c:pt idx="6297">
                  <c:v>4.4254083186388009E-2</c:v>
                </c:pt>
                <c:pt idx="6298">
                  <c:v>3.6363381892442703E-2</c:v>
                </c:pt>
                <c:pt idx="6299">
                  <c:v>3.5893827676773286E-2</c:v>
                </c:pt>
                <c:pt idx="6300">
                  <c:v>4.6560838818550096E-2</c:v>
                </c:pt>
                <c:pt idx="6301">
                  <c:v>4.6226896345615408E-2</c:v>
                </c:pt>
                <c:pt idx="6302">
                  <c:v>4.9216881394386486E-2</c:v>
                </c:pt>
                <c:pt idx="6303">
                  <c:v>3.6740992218256052E-2</c:v>
                </c:pt>
                <c:pt idx="6304">
                  <c:v>3.9697803556919237E-2</c:v>
                </c:pt>
                <c:pt idx="6305">
                  <c:v>3.1273540109396092E-2</c:v>
                </c:pt>
                <c:pt idx="6306">
                  <c:v>2.7672391384840084E-2</c:v>
                </c:pt>
                <c:pt idx="6307">
                  <c:v>3.9575085043907214E-2</c:v>
                </c:pt>
                <c:pt idx="6308">
                  <c:v>4.1820969432592406E-2</c:v>
                </c:pt>
                <c:pt idx="6309">
                  <c:v>4.012443125247972E-2</c:v>
                </c:pt>
                <c:pt idx="6310">
                  <c:v>4.4318877160549379E-2</c:v>
                </c:pt>
                <c:pt idx="6311">
                  <c:v>4.5730773359537256E-2</c:v>
                </c:pt>
                <c:pt idx="6312">
                  <c:v>3.4133732318878215E-2</c:v>
                </c:pt>
                <c:pt idx="6313">
                  <c:v>3.5980381071567501E-2</c:v>
                </c:pt>
                <c:pt idx="6314">
                  <c:v>3.5483829677105096E-2</c:v>
                </c:pt>
                <c:pt idx="6315">
                  <c:v>3.7646591663360651E-2</c:v>
                </c:pt>
                <c:pt idx="6316">
                  <c:v>3.6760363727808006E-2</c:v>
                </c:pt>
                <c:pt idx="6317">
                  <c:v>5.219128355383891E-2</c:v>
                </c:pt>
                <c:pt idx="6318">
                  <c:v>3.1619079411029934E-2</c:v>
                </c:pt>
                <c:pt idx="6319">
                  <c:v>3.6054432392120396E-2</c:v>
                </c:pt>
                <c:pt idx="6320">
                  <c:v>4.8252731561660801E-2</c:v>
                </c:pt>
                <c:pt idx="6321">
                  <c:v>5.1529634743928923E-2</c:v>
                </c:pt>
                <c:pt idx="6322">
                  <c:v>3.2685216516256457E-2</c:v>
                </c:pt>
                <c:pt idx="6323">
                  <c:v>5.2979618310928414E-2</c:v>
                </c:pt>
                <c:pt idx="6324">
                  <c:v>3.4126363694667809E-2</c:v>
                </c:pt>
                <c:pt idx="6325">
                  <c:v>4.4825512915849734E-2</c:v>
                </c:pt>
                <c:pt idx="6326">
                  <c:v>4.5612677931785903E-2</c:v>
                </c:pt>
                <c:pt idx="6327">
                  <c:v>3.8625705987215084E-2</c:v>
                </c:pt>
                <c:pt idx="6328">
                  <c:v>3.2625783234834699E-2</c:v>
                </c:pt>
                <c:pt idx="6329">
                  <c:v>4.2780239135027112E-2</c:v>
                </c:pt>
                <c:pt idx="6330">
                  <c:v>3.1843110918998802E-2</c:v>
                </c:pt>
                <c:pt idx="6331">
                  <c:v>5.7264689356088784E-2</c:v>
                </c:pt>
                <c:pt idx="6332">
                  <c:v>4.6238295733928722E-2</c:v>
                </c:pt>
                <c:pt idx="6333">
                  <c:v>3.2370511442422985E-2</c:v>
                </c:pt>
                <c:pt idx="6334">
                  <c:v>4.1952755302190795E-2</c:v>
                </c:pt>
                <c:pt idx="6335">
                  <c:v>4.3031942099332796E-2</c:v>
                </c:pt>
                <c:pt idx="6336">
                  <c:v>3.4133732318878215E-2</c:v>
                </c:pt>
                <c:pt idx="6337">
                  <c:v>3.3795446157455396E-2</c:v>
                </c:pt>
                <c:pt idx="6338">
                  <c:v>3.302393853664401E-2</c:v>
                </c:pt>
                <c:pt idx="6339">
                  <c:v>3.8625705987215084E-2</c:v>
                </c:pt>
                <c:pt idx="6340">
                  <c:v>2.7917644008994182E-2</c:v>
                </c:pt>
                <c:pt idx="6341">
                  <c:v>3.6054432392120396E-2</c:v>
                </c:pt>
                <c:pt idx="6342">
                  <c:v>3.3063109964132302E-2</c:v>
                </c:pt>
                <c:pt idx="6343">
                  <c:v>4.8451773822307719E-2</c:v>
                </c:pt>
                <c:pt idx="6344">
                  <c:v>3.5743363201618208E-2</c:v>
                </c:pt>
                <c:pt idx="6345">
                  <c:v>4.3245565146207691E-2</c:v>
                </c:pt>
                <c:pt idx="6346">
                  <c:v>3.9146617054939312E-2</c:v>
                </c:pt>
                <c:pt idx="6347">
                  <c:v>3.5668846219778116E-2</c:v>
                </c:pt>
                <c:pt idx="6348">
                  <c:v>3.3723484724760007E-2</c:v>
                </c:pt>
                <c:pt idx="6349">
                  <c:v>3.5583846271038E-2</c:v>
                </c:pt>
                <c:pt idx="6350">
                  <c:v>2.6599863544106542E-2</c:v>
                </c:pt>
                <c:pt idx="6351">
                  <c:v>4.0841769427061095E-2</c:v>
                </c:pt>
                <c:pt idx="6352">
                  <c:v>5.4287116974592223E-2</c:v>
                </c:pt>
                <c:pt idx="6353">
                  <c:v>3.7702023983001716E-2</c:v>
                </c:pt>
                <c:pt idx="6354">
                  <c:v>3.4471958875656211E-2</c:v>
                </c:pt>
                <c:pt idx="6355">
                  <c:v>3.3857729285955422E-2</c:v>
                </c:pt>
                <c:pt idx="6356">
                  <c:v>3.4951206296682399E-2</c:v>
                </c:pt>
                <c:pt idx="6357">
                  <c:v>4.7093629837036612E-2</c:v>
                </c:pt>
                <c:pt idx="6358">
                  <c:v>2.5797370821237616E-2</c:v>
                </c:pt>
                <c:pt idx="6359">
                  <c:v>3.5483829677105096E-2</c:v>
                </c:pt>
                <c:pt idx="6360">
                  <c:v>4.5612677931785903E-2</c:v>
                </c:pt>
                <c:pt idx="6361">
                  <c:v>3.054247982800011E-2</c:v>
                </c:pt>
                <c:pt idx="6362">
                  <c:v>3.0856164172291711E-2</c:v>
                </c:pt>
                <c:pt idx="6363">
                  <c:v>3.41883562505245E-2</c:v>
                </c:pt>
                <c:pt idx="6364">
                  <c:v>3.6693427711725325E-2</c:v>
                </c:pt>
                <c:pt idx="6365">
                  <c:v>3.4567877650260995E-2</c:v>
                </c:pt>
                <c:pt idx="6366">
                  <c:v>3.5172384232282597E-2</c:v>
                </c:pt>
                <c:pt idx="6367">
                  <c:v>3.5107076168060386E-2</c:v>
                </c:pt>
                <c:pt idx="6368">
                  <c:v>3.5549324005842209E-2</c:v>
                </c:pt>
                <c:pt idx="6369">
                  <c:v>3.6726456135511377E-2</c:v>
                </c:pt>
                <c:pt idx="6370">
                  <c:v>4.0339186787605306E-2</c:v>
                </c:pt>
                <c:pt idx="6371">
                  <c:v>2.762422524392601E-2</c:v>
                </c:pt>
                <c:pt idx="6372">
                  <c:v>3.1843110918998802E-2</c:v>
                </c:pt>
                <c:pt idx="6373">
                  <c:v>3.331370279192921E-2</c:v>
                </c:pt>
                <c:pt idx="6374">
                  <c:v>4.3726310133934014E-2</c:v>
                </c:pt>
                <c:pt idx="6375">
                  <c:v>4.8252731561660801E-2</c:v>
                </c:pt>
                <c:pt idx="6376">
                  <c:v>4.2200781404972097E-2</c:v>
                </c:pt>
                <c:pt idx="6377">
                  <c:v>3.5125035792589201E-2</c:v>
                </c:pt>
                <c:pt idx="6378">
                  <c:v>3.3152457326650599E-2</c:v>
                </c:pt>
                <c:pt idx="6379">
                  <c:v>2.5391288101673185E-2</c:v>
                </c:pt>
                <c:pt idx="6380">
                  <c:v>3.3472571521997403E-2</c:v>
                </c:pt>
                <c:pt idx="6381">
                  <c:v>3.7061311304569439E-2</c:v>
                </c:pt>
                <c:pt idx="6382">
                  <c:v>3.4978978335857405E-2</c:v>
                </c:pt>
                <c:pt idx="6383">
                  <c:v>4.1412685066461744E-2</c:v>
                </c:pt>
                <c:pt idx="6384">
                  <c:v>3.0247306451201494E-2</c:v>
                </c:pt>
                <c:pt idx="6385">
                  <c:v>3.1597819179296556E-2</c:v>
                </c:pt>
                <c:pt idx="6386">
                  <c:v>3.3868510276079206E-2</c:v>
                </c:pt>
                <c:pt idx="6387">
                  <c:v>3.1979586929082905E-2</c:v>
                </c:pt>
                <c:pt idx="6388">
                  <c:v>4.2470276355743554E-2</c:v>
                </c:pt>
                <c:pt idx="6389">
                  <c:v>2.8123019263148277E-2</c:v>
                </c:pt>
                <c:pt idx="6390">
                  <c:v>3.6841697990894401E-2</c:v>
                </c:pt>
                <c:pt idx="6391">
                  <c:v>3.4823182970285409E-2</c:v>
                </c:pt>
                <c:pt idx="6392">
                  <c:v>4.0775358676910345E-2</c:v>
                </c:pt>
                <c:pt idx="6393">
                  <c:v>3.7396702915430097E-2</c:v>
                </c:pt>
                <c:pt idx="6394">
                  <c:v>4.8395346850156833E-2</c:v>
                </c:pt>
                <c:pt idx="6395">
                  <c:v>3.3063109964132302E-2</c:v>
                </c:pt>
                <c:pt idx="6396">
                  <c:v>3.5286393016576885E-2</c:v>
                </c:pt>
                <c:pt idx="6397">
                  <c:v>3.9685014635324617E-2</c:v>
                </c:pt>
                <c:pt idx="6398">
                  <c:v>4.9256019294261918E-2</c:v>
                </c:pt>
                <c:pt idx="6399">
                  <c:v>4.1332110762596116E-2</c:v>
                </c:pt>
                <c:pt idx="6400">
                  <c:v>4.8229750245809465E-2</c:v>
                </c:pt>
                <c:pt idx="6401">
                  <c:v>3.1452745199203602E-2</c:v>
                </c:pt>
                <c:pt idx="6402">
                  <c:v>4.2450986802578139E-2</c:v>
                </c:pt>
                <c:pt idx="6403">
                  <c:v>2.8586110100150112E-2</c:v>
                </c:pt>
                <c:pt idx="6404">
                  <c:v>3.7147790193557718E-2</c:v>
                </c:pt>
                <c:pt idx="6405">
                  <c:v>3.3343926072120784E-2</c:v>
                </c:pt>
                <c:pt idx="6406">
                  <c:v>2.9782220721244802E-2</c:v>
                </c:pt>
                <c:pt idx="6407">
                  <c:v>3.8228288292884785E-2</c:v>
                </c:pt>
                <c:pt idx="6408">
                  <c:v>3.3226933330297477E-2</c:v>
                </c:pt>
                <c:pt idx="6409">
                  <c:v>2.6580244302749606E-2</c:v>
                </c:pt>
                <c:pt idx="6410">
                  <c:v>3.9095103740692111E-2</c:v>
                </c:pt>
                <c:pt idx="6411">
                  <c:v>3.9959825575351798E-2</c:v>
                </c:pt>
                <c:pt idx="6412">
                  <c:v>3.231429681181909E-2</c:v>
                </c:pt>
                <c:pt idx="6413">
                  <c:v>2.9239149764180253E-2</c:v>
                </c:pt>
                <c:pt idx="6414">
                  <c:v>3.5030834376811995E-2</c:v>
                </c:pt>
                <c:pt idx="6415">
                  <c:v>3.4569095820188502E-2</c:v>
                </c:pt>
                <c:pt idx="6416">
                  <c:v>4.0738254785537713E-2</c:v>
                </c:pt>
                <c:pt idx="6417">
                  <c:v>3.7379220128059554E-2</c:v>
                </c:pt>
                <c:pt idx="6418">
                  <c:v>3.4603934735059752E-2</c:v>
                </c:pt>
                <c:pt idx="6419">
                  <c:v>4.7558017075061812E-2</c:v>
                </c:pt>
                <c:pt idx="6420">
                  <c:v>2.6807053014636012E-2</c:v>
                </c:pt>
                <c:pt idx="6421">
                  <c:v>3.4897491335868794E-2</c:v>
                </c:pt>
                <c:pt idx="6422">
                  <c:v>5.4287116974592223E-2</c:v>
                </c:pt>
                <c:pt idx="6423">
                  <c:v>4.0749937295913724E-2</c:v>
                </c:pt>
                <c:pt idx="6424">
                  <c:v>3.6215104162692996E-2</c:v>
                </c:pt>
                <c:pt idx="6425">
                  <c:v>4.9895197153091632E-2</c:v>
                </c:pt>
                <c:pt idx="6426">
                  <c:v>3.1113108620047642E-2</c:v>
                </c:pt>
                <c:pt idx="6427">
                  <c:v>3.8314592093229315E-2</c:v>
                </c:pt>
                <c:pt idx="6428">
                  <c:v>2.8538271784782399E-2</c:v>
                </c:pt>
                <c:pt idx="6429">
                  <c:v>4.0841769427061095E-2</c:v>
                </c:pt>
                <c:pt idx="6430">
                  <c:v>4.383979737758642E-2</c:v>
                </c:pt>
                <c:pt idx="6431">
                  <c:v>4.5064941048622124E-2</c:v>
                </c:pt>
                <c:pt idx="6432">
                  <c:v>4.6846315264701795E-2</c:v>
                </c:pt>
                <c:pt idx="6433">
                  <c:v>3.3971488475799602E-2</c:v>
                </c:pt>
                <c:pt idx="6434">
                  <c:v>4.3665912002325107E-2</c:v>
                </c:pt>
                <c:pt idx="6435">
                  <c:v>4.4848904013633881E-2</c:v>
                </c:pt>
                <c:pt idx="6436">
                  <c:v>3.8759678602218607E-2</c:v>
                </c:pt>
                <c:pt idx="6437">
                  <c:v>3.8625705987215084E-2</c:v>
                </c:pt>
                <c:pt idx="6438">
                  <c:v>2.7437133714556829E-2</c:v>
                </c:pt>
                <c:pt idx="6439">
                  <c:v>3.6912526935338967E-2</c:v>
                </c:pt>
                <c:pt idx="6440">
                  <c:v>3.2908745110034894E-2</c:v>
                </c:pt>
                <c:pt idx="6441">
                  <c:v>3.2627593725919814E-2</c:v>
                </c:pt>
                <c:pt idx="6442">
                  <c:v>3.1889352947473637E-2</c:v>
                </c:pt>
                <c:pt idx="6443">
                  <c:v>3.9575032889843119E-2</c:v>
                </c:pt>
                <c:pt idx="6444">
                  <c:v>3.8188278675079498E-2</c:v>
                </c:pt>
                <c:pt idx="6445">
                  <c:v>3.3857729285955422E-2</c:v>
                </c:pt>
                <c:pt idx="6446">
                  <c:v>3.5391602665185942E-2</c:v>
                </c:pt>
                <c:pt idx="6447">
                  <c:v>3.5041108727455243E-2</c:v>
                </c:pt>
                <c:pt idx="6448">
                  <c:v>4.2978335171937887E-2</c:v>
                </c:pt>
                <c:pt idx="6449">
                  <c:v>3.7986606359481791E-2</c:v>
                </c:pt>
                <c:pt idx="6450">
                  <c:v>3.6760363727808006E-2</c:v>
                </c:pt>
                <c:pt idx="6451">
                  <c:v>3.8902364671230302E-2</c:v>
                </c:pt>
                <c:pt idx="6452">
                  <c:v>2.6993775740265864E-2</c:v>
                </c:pt>
                <c:pt idx="6453">
                  <c:v>3.8846969604492208E-2</c:v>
                </c:pt>
                <c:pt idx="6454">
                  <c:v>4.7571104019880309E-2</c:v>
                </c:pt>
                <c:pt idx="6455">
                  <c:v>3.1960483640432365E-2</c:v>
                </c:pt>
                <c:pt idx="6456">
                  <c:v>3.8609363138675808E-2</c:v>
                </c:pt>
                <c:pt idx="6457">
                  <c:v>2.7137337252497801E-2</c:v>
                </c:pt>
                <c:pt idx="6458">
                  <c:v>3.7771087139844998E-2</c:v>
                </c:pt>
                <c:pt idx="6459">
                  <c:v>3.1325303018093192E-2</c:v>
                </c:pt>
                <c:pt idx="6460">
                  <c:v>3.5668846219778116E-2</c:v>
                </c:pt>
                <c:pt idx="6461">
                  <c:v>3.921876475214961E-2</c:v>
                </c:pt>
                <c:pt idx="6462">
                  <c:v>4.2452763766050311E-2</c:v>
                </c:pt>
                <c:pt idx="6463">
                  <c:v>4.5612677931785903E-2</c:v>
                </c:pt>
                <c:pt idx="6464">
                  <c:v>4.2962051928043692E-2</c:v>
                </c:pt>
                <c:pt idx="6465">
                  <c:v>4.0148623287677807E-2</c:v>
                </c:pt>
                <c:pt idx="6466">
                  <c:v>3.5896666347980506E-2</c:v>
                </c:pt>
                <c:pt idx="6467">
                  <c:v>2.8328226879239103E-2</c:v>
                </c:pt>
                <c:pt idx="6468">
                  <c:v>3.0922627076506601E-2</c:v>
                </c:pt>
                <c:pt idx="6469">
                  <c:v>4.0749937295913724E-2</c:v>
                </c:pt>
                <c:pt idx="6470">
                  <c:v>4.0698390454053907E-2</c:v>
                </c:pt>
                <c:pt idx="6471">
                  <c:v>4.5612677931785903E-2</c:v>
                </c:pt>
                <c:pt idx="6472">
                  <c:v>3.4133732318878215E-2</c:v>
                </c:pt>
                <c:pt idx="6473">
                  <c:v>3.9196629077196114E-2</c:v>
                </c:pt>
                <c:pt idx="6474">
                  <c:v>3.8711100816726712E-2</c:v>
                </c:pt>
                <c:pt idx="6475">
                  <c:v>2.8736105188727452E-2</c:v>
                </c:pt>
                <c:pt idx="6476">
                  <c:v>3.3472571521997403E-2</c:v>
                </c:pt>
                <c:pt idx="6477">
                  <c:v>3.6693427711725325E-2</c:v>
                </c:pt>
                <c:pt idx="6478">
                  <c:v>4.2978335171937887E-2</c:v>
                </c:pt>
                <c:pt idx="6479">
                  <c:v>3.9626147598028252E-2</c:v>
                </c:pt>
                <c:pt idx="6480">
                  <c:v>3.2420128583908199E-2</c:v>
                </c:pt>
                <c:pt idx="6481">
                  <c:v>5.139116942882542E-2</c:v>
                </c:pt>
                <c:pt idx="6482">
                  <c:v>3.8342226296663305E-2</c:v>
                </c:pt>
                <c:pt idx="6483">
                  <c:v>4.0140841156244306E-2</c:v>
                </c:pt>
                <c:pt idx="6484">
                  <c:v>3.8512594997882711E-2</c:v>
                </c:pt>
                <c:pt idx="6485">
                  <c:v>3.6684215068817229E-2</c:v>
                </c:pt>
                <c:pt idx="6486">
                  <c:v>3.1361721456050901E-2</c:v>
                </c:pt>
                <c:pt idx="6487">
                  <c:v>3.2625783234834699E-2</c:v>
                </c:pt>
                <c:pt idx="6488">
                  <c:v>5.5778648704290397E-2</c:v>
                </c:pt>
                <c:pt idx="6489">
                  <c:v>4.1820969432592406E-2</c:v>
                </c:pt>
                <c:pt idx="6490">
                  <c:v>3.8238383829593797E-2</c:v>
                </c:pt>
                <c:pt idx="6491">
                  <c:v>3.6335092037916211E-2</c:v>
                </c:pt>
                <c:pt idx="6492">
                  <c:v>4.1266269981861101E-2</c:v>
                </c:pt>
                <c:pt idx="6493">
                  <c:v>3.9710547775030115E-2</c:v>
                </c:pt>
                <c:pt idx="6494">
                  <c:v>3.9776939898729352E-2</c:v>
                </c:pt>
                <c:pt idx="6495">
                  <c:v>4.3251223862171222E-2</c:v>
                </c:pt>
                <c:pt idx="6496">
                  <c:v>3.7147790193557718E-2</c:v>
                </c:pt>
                <c:pt idx="6497">
                  <c:v>3.3152457326650599E-2</c:v>
                </c:pt>
                <c:pt idx="6498">
                  <c:v>3.4823182970285409E-2</c:v>
                </c:pt>
                <c:pt idx="6499">
                  <c:v>4.2427688837051572E-2</c:v>
                </c:pt>
                <c:pt idx="6500">
                  <c:v>3.9776939898729352E-2</c:v>
                </c:pt>
                <c:pt idx="6501">
                  <c:v>3.5183459520340014E-2</c:v>
                </c:pt>
                <c:pt idx="6502">
                  <c:v>4.7558017075061812E-2</c:v>
                </c:pt>
                <c:pt idx="6503">
                  <c:v>4.4568616896867926E-2</c:v>
                </c:pt>
                <c:pt idx="6504">
                  <c:v>4.7336898744106508E-2</c:v>
                </c:pt>
                <c:pt idx="6505">
                  <c:v>2.754837274551402E-2</c:v>
                </c:pt>
                <c:pt idx="6506">
                  <c:v>3.8653906434774503E-2</c:v>
                </c:pt>
                <c:pt idx="6507">
                  <c:v>3.9575085043907214E-2</c:v>
                </c:pt>
                <c:pt idx="6508">
                  <c:v>2.8450146317481998E-2</c:v>
                </c:pt>
                <c:pt idx="6509">
                  <c:v>3.7482298910617856E-2</c:v>
                </c:pt>
                <c:pt idx="6510">
                  <c:v>2.9912589117884587E-2</c:v>
                </c:pt>
                <c:pt idx="6511">
                  <c:v>4.6924296766519456E-2</c:v>
                </c:pt>
                <c:pt idx="6512">
                  <c:v>4.0542848408222205E-2</c:v>
                </c:pt>
                <c:pt idx="6513">
                  <c:v>3.0306484550237538E-2</c:v>
                </c:pt>
                <c:pt idx="6514">
                  <c:v>4.0140841156244306E-2</c:v>
                </c:pt>
                <c:pt idx="6515">
                  <c:v>4.152054339647273E-2</c:v>
                </c:pt>
                <c:pt idx="6516">
                  <c:v>3.5833526402712E-2</c:v>
                </c:pt>
                <c:pt idx="6517">
                  <c:v>3.9664395153522512E-2</c:v>
                </c:pt>
                <c:pt idx="6518">
                  <c:v>3.1767588108778014E-2</c:v>
                </c:pt>
                <c:pt idx="6519">
                  <c:v>4.7051317989826411E-2</c:v>
                </c:pt>
                <c:pt idx="6520">
                  <c:v>3.3798858523368815E-2</c:v>
                </c:pt>
                <c:pt idx="6521">
                  <c:v>4.2917203158140474E-2</c:v>
                </c:pt>
                <c:pt idx="6522">
                  <c:v>3.0486844480037776E-2</c:v>
                </c:pt>
                <c:pt idx="6523">
                  <c:v>3.1796947121620303E-2</c:v>
                </c:pt>
                <c:pt idx="6524">
                  <c:v>3.4946080297231667E-2</c:v>
                </c:pt>
                <c:pt idx="6525">
                  <c:v>3.7153102457523568E-2</c:v>
                </c:pt>
                <c:pt idx="6526">
                  <c:v>3.4109912812709892E-2</c:v>
                </c:pt>
                <c:pt idx="6527">
                  <c:v>4.9852691590786272E-2</c:v>
                </c:pt>
                <c:pt idx="6528">
                  <c:v>4.3695759028196321E-2</c:v>
                </c:pt>
                <c:pt idx="6529">
                  <c:v>4.5612677931785903E-2</c:v>
                </c:pt>
                <c:pt idx="6530">
                  <c:v>3.011587262153639E-2</c:v>
                </c:pt>
                <c:pt idx="6531">
                  <c:v>3.1079689040780099E-2</c:v>
                </c:pt>
                <c:pt idx="6532">
                  <c:v>3.6081887781620157E-2</c:v>
                </c:pt>
                <c:pt idx="6533">
                  <c:v>3.9238687604665846E-2</c:v>
                </c:pt>
                <c:pt idx="6534">
                  <c:v>3.1020516529679423E-2</c:v>
                </c:pt>
                <c:pt idx="6535">
                  <c:v>3.9626147598028252E-2</c:v>
                </c:pt>
                <c:pt idx="6536">
                  <c:v>4.4035181403160116E-2</c:v>
                </c:pt>
                <c:pt idx="6537">
                  <c:v>4.9216881394386486E-2</c:v>
                </c:pt>
                <c:pt idx="6538">
                  <c:v>4.1266269981861101E-2</c:v>
                </c:pt>
                <c:pt idx="6539">
                  <c:v>4.7662377357482903E-2</c:v>
                </c:pt>
                <c:pt idx="6540">
                  <c:v>5.1529634743928923E-2</c:v>
                </c:pt>
                <c:pt idx="6541">
                  <c:v>3.2898932695388801E-2</c:v>
                </c:pt>
                <c:pt idx="6542">
                  <c:v>2.8601940721273554E-2</c:v>
                </c:pt>
                <c:pt idx="6543">
                  <c:v>3.8759678602218607E-2</c:v>
                </c:pt>
                <c:pt idx="6544">
                  <c:v>4.0208239108324106E-2</c:v>
                </c:pt>
                <c:pt idx="6545">
                  <c:v>4.1558928787708317E-2</c:v>
                </c:pt>
                <c:pt idx="6546">
                  <c:v>2.9245859012007706E-2</c:v>
                </c:pt>
                <c:pt idx="6547">
                  <c:v>3.2706797122955399E-2</c:v>
                </c:pt>
                <c:pt idx="6548">
                  <c:v>2.9717279598116899E-2</c:v>
                </c:pt>
                <c:pt idx="6549">
                  <c:v>3.7788476794958101E-2</c:v>
                </c:pt>
                <c:pt idx="6550">
                  <c:v>5.9077225625515033E-2</c:v>
                </c:pt>
                <c:pt idx="6551">
                  <c:v>3.5767823457717902E-2</c:v>
                </c:pt>
                <c:pt idx="6552">
                  <c:v>2.9229370877146783E-2</c:v>
                </c:pt>
                <c:pt idx="6553">
                  <c:v>2.832327783107761E-2</c:v>
                </c:pt>
                <c:pt idx="6554">
                  <c:v>3.5825096070766414E-2</c:v>
                </c:pt>
                <c:pt idx="6555">
                  <c:v>5.4501775652170202E-2</c:v>
                </c:pt>
                <c:pt idx="6556">
                  <c:v>3.365202993154532E-2</c:v>
                </c:pt>
                <c:pt idx="6557">
                  <c:v>3.1094454228878007E-2</c:v>
                </c:pt>
                <c:pt idx="6558">
                  <c:v>3.3253517001867391E-2</c:v>
                </c:pt>
                <c:pt idx="6559">
                  <c:v>5.2979618310928414E-2</c:v>
                </c:pt>
                <c:pt idx="6560">
                  <c:v>4.3500378727912875E-2</c:v>
                </c:pt>
                <c:pt idx="6561">
                  <c:v>4.6777039766311722E-2</c:v>
                </c:pt>
                <c:pt idx="6562">
                  <c:v>2.8769707307219512E-2</c:v>
                </c:pt>
                <c:pt idx="6563">
                  <c:v>4.1820969432592406E-2</c:v>
                </c:pt>
                <c:pt idx="6564">
                  <c:v>2.8865408152341798E-2</c:v>
                </c:pt>
                <c:pt idx="6565">
                  <c:v>4.2024292051792325E-2</c:v>
                </c:pt>
                <c:pt idx="6566">
                  <c:v>3.9864324033260311E-2</c:v>
                </c:pt>
                <c:pt idx="6567">
                  <c:v>3.1932011246681213E-2</c:v>
                </c:pt>
                <c:pt idx="6568">
                  <c:v>3.058343008160596E-2</c:v>
                </c:pt>
                <c:pt idx="6569">
                  <c:v>4.5730773359537256E-2</c:v>
                </c:pt>
                <c:pt idx="6570">
                  <c:v>3.095636330544951E-2</c:v>
                </c:pt>
                <c:pt idx="6571">
                  <c:v>4.6175420284271212E-2</c:v>
                </c:pt>
                <c:pt idx="6572">
                  <c:v>4.6166699379682513E-2</c:v>
                </c:pt>
                <c:pt idx="6573">
                  <c:v>3.9366357028484351E-2</c:v>
                </c:pt>
                <c:pt idx="6574">
                  <c:v>3.7827789783477811E-2</c:v>
                </c:pt>
                <c:pt idx="6575">
                  <c:v>3.4609500318765619E-2</c:v>
                </c:pt>
                <c:pt idx="6576">
                  <c:v>3.5344671458005912E-2</c:v>
                </c:pt>
                <c:pt idx="6577">
                  <c:v>3.4300707280635806E-2</c:v>
                </c:pt>
                <c:pt idx="6578">
                  <c:v>3.8609363138675808E-2</c:v>
                </c:pt>
                <c:pt idx="6579">
                  <c:v>3.6335092037916211E-2</c:v>
                </c:pt>
                <c:pt idx="6580">
                  <c:v>3.5636484622955315E-2</c:v>
                </c:pt>
                <c:pt idx="6581">
                  <c:v>4.1820969432592406E-2</c:v>
                </c:pt>
                <c:pt idx="6582">
                  <c:v>3.9135243743658156E-2</c:v>
                </c:pt>
                <c:pt idx="6583">
                  <c:v>4.7662377357482903E-2</c:v>
                </c:pt>
                <c:pt idx="6584">
                  <c:v>3.365202993154532E-2</c:v>
                </c:pt>
                <c:pt idx="6585">
                  <c:v>3.2054953277111095E-2</c:v>
                </c:pt>
                <c:pt idx="6586">
                  <c:v>4.0700521320104745E-2</c:v>
                </c:pt>
                <c:pt idx="6587">
                  <c:v>2.8328226879239103E-2</c:v>
                </c:pt>
                <c:pt idx="6588">
                  <c:v>3.5185460001230198E-2</c:v>
                </c:pt>
                <c:pt idx="6589">
                  <c:v>4.9643982201814603E-2</c:v>
                </c:pt>
                <c:pt idx="6590">
                  <c:v>2.8197156265377998E-2</c:v>
                </c:pt>
                <c:pt idx="6591">
                  <c:v>2.6837680488825066E-2</c:v>
                </c:pt>
                <c:pt idx="6592">
                  <c:v>2.8384875506162605E-2</c:v>
                </c:pt>
                <c:pt idx="6593">
                  <c:v>3.3034771680831895E-2</c:v>
                </c:pt>
                <c:pt idx="6594">
                  <c:v>4.9643982201814603E-2</c:v>
                </c:pt>
                <c:pt idx="6595">
                  <c:v>4.0781930088997026E-2</c:v>
                </c:pt>
                <c:pt idx="6596">
                  <c:v>5.139116942882542E-2</c:v>
                </c:pt>
                <c:pt idx="6597">
                  <c:v>3.38377133011818E-2</c:v>
                </c:pt>
                <c:pt idx="6598">
                  <c:v>3.2464317977428499E-2</c:v>
                </c:pt>
                <c:pt idx="6599">
                  <c:v>4.1557170450687395E-2</c:v>
                </c:pt>
                <c:pt idx="6600">
                  <c:v>3.9632488042116221E-2</c:v>
                </c:pt>
                <c:pt idx="6601">
                  <c:v>3.2341752201318706E-2</c:v>
                </c:pt>
                <c:pt idx="6602">
                  <c:v>4.0749937295913724E-2</c:v>
                </c:pt>
                <c:pt idx="6603">
                  <c:v>3.6412298679351897E-2</c:v>
                </c:pt>
                <c:pt idx="6604">
                  <c:v>3.2891441136598601E-2</c:v>
                </c:pt>
                <c:pt idx="6605">
                  <c:v>4.0140841156244306E-2</c:v>
                </c:pt>
                <c:pt idx="6606">
                  <c:v>3.4946080297231667E-2</c:v>
                </c:pt>
                <c:pt idx="6607">
                  <c:v>3.8424339145422003E-2</c:v>
                </c:pt>
                <c:pt idx="6608">
                  <c:v>4.5177392661571475E-2</c:v>
                </c:pt>
                <c:pt idx="6609">
                  <c:v>2.9429921880364411E-2</c:v>
                </c:pt>
                <c:pt idx="6610">
                  <c:v>3.3424746245145805E-2</c:v>
                </c:pt>
                <c:pt idx="6611">
                  <c:v>3.0840851366519952E-2</c:v>
                </c:pt>
                <c:pt idx="6612">
                  <c:v>3.4978978335857405E-2</c:v>
                </c:pt>
                <c:pt idx="6613">
                  <c:v>4.0339186787605306E-2</c:v>
                </c:pt>
                <c:pt idx="6614">
                  <c:v>3.5544753074646003E-2</c:v>
                </c:pt>
                <c:pt idx="6615">
                  <c:v>2.716137282550354E-2</c:v>
                </c:pt>
                <c:pt idx="6616">
                  <c:v>4.2082894593477332E-2</c:v>
                </c:pt>
                <c:pt idx="6617">
                  <c:v>3.2039847224950978E-2</c:v>
                </c:pt>
                <c:pt idx="6618">
                  <c:v>3.5857249051332502E-2</c:v>
                </c:pt>
                <c:pt idx="6619">
                  <c:v>3.8181461393833188E-2</c:v>
                </c:pt>
                <c:pt idx="6620">
                  <c:v>3.6440685391426093E-2</c:v>
                </c:pt>
                <c:pt idx="6621">
                  <c:v>3.6124467849731404E-2</c:v>
                </c:pt>
                <c:pt idx="6622">
                  <c:v>3.058343008160596E-2</c:v>
                </c:pt>
                <c:pt idx="6623">
                  <c:v>3.0377449467778275E-2</c:v>
                </c:pt>
                <c:pt idx="6624">
                  <c:v>3.7441659718752011E-2</c:v>
                </c:pt>
                <c:pt idx="6625">
                  <c:v>4.1412685066461744E-2</c:v>
                </c:pt>
                <c:pt idx="6626">
                  <c:v>4.480642452836061E-2</c:v>
                </c:pt>
                <c:pt idx="6627">
                  <c:v>5.0539035350084291E-2</c:v>
                </c:pt>
                <c:pt idx="6628">
                  <c:v>2.7757186442613612E-2</c:v>
                </c:pt>
                <c:pt idx="6629">
                  <c:v>3.6752406507730498E-2</c:v>
                </c:pt>
                <c:pt idx="6630">
                  <c:v>4.3525073677301386E-2</c:v>
                </c:pt>
                <c:pt idx="6631">
                  <c:v>3.3857729285955422E-2</c:v>
                </c:pt>
                <c:pt idx="6632">
                  <c:v>2.8997335582971701E-2</c:v>
                </c:pt>
                <c:pt idx="6633">
                  <c:v>3.6277640610933456E-2</c:v>
                </c:pt>
                <c:pt idx="6634">
                  <c:v>2.9082311317324687E-2</c:v>
                </c:pt>
                <c:pt idx="6635">
                  <c:v>3.8492631167173406E-2</c:v>
                </c:pt>
                <c:pt idx="6636">
                  <c:v>3.5318929702043513E-2</c:v>
                </c:pt>
                <c:pt idx="6637">
                  <c:v>4.3500378727912875E-2</c:v>
                </c:pt>
                <c:pt idx="6638">
                  <c:v>2.8328226879239103E-2</c:v>
                </c:pt>
                <c:pt idx="6639">
                  <c:v>3.5982396453618996E-2</c:v>
                </c:pt>
                <c:pt idx="6640">
                  <c:v>3.1597223132848705E-2</c:v>
                </c:pt>
                <c:pt idx="6641">
                  <c:v>4.6175420284271212E-2</c:v>
                </c:pt>
                <c:pt idx="6642">
                  <c:v>4.5064941048622124E-2</c:v>
                </c:pt>
                <c:pt idx="6643">
                  <c:v>3.4515827894210808E-2</c:v>
                </c:pt>
                <c:pt idx="6644">
                  <c:v>2.6837680488825066E-2</c:v>
                </c:pt>
                <c:pt idx="6645">
                  <c:v>3.3347785472869991E-2</c:v>
                </c:pt>
                <c:pt idx="6646">
                  <c:v>3.7288725376129296E-2</c:v>
                </c:pt>
                <c:pt idx="6647">
                  <c:v>3.6878742277622313E-2</c:v>
                </c:pt>
                <c:pt idx="6648">
                  <c:v>3.8152869790792521E-2</c:v>
                </c:pt>
                <c:pt idx="6649">
                  <c:v>4.1353959590196623E-2</c:v>
                </c:pt>
                <c:pt idx="6650">
                  <c:v>3.2443311065435514E-2</c:v>
                </c:pt>
                <c:pt idx="6651">
                  <c:v>4.2784433811903236E-2</c:v>
                </c:pt>
                <c:pt idx="6652">
                  <c:v>3.2969117164611886E-2</c:v>
                </c:pt>
                <c:pt idx="6653">
                  <c:v>4.3695759028196321E-2</c:v>
                </c:pt>
                <c:pt idx="6654">
                  <c:v>5.0195772200822802E-2</c:v>
                </c:pt>
                <c:pt idx="6655">
                  <c:v>3.1381860375404483E-2</c:v>
                </c:pt>
                <c:pt idx="6656">
                  <c:v>4.0208239108324106E-2</c:v>
                </c:pt>
                <c:pt idx="6657">
                  <c:v>3.9112597703933744E-2</c:v>
                </c:pt>
                <c:pt idx="6658">
                  <c:v>4.4318877160549379E-2</c:v>
                </c:pt>
                <c:pt idx="6659">
                  <c:v>4.9243059009313632E-2</c:v>
                </c:pt>
                <c:pt idx="6660">
                  <c:v>3.4013628959655817E-2</c:v>
                </c:pt>
                <c:pt idx="6661">
                  <c:v>3.9575085043907214E-2</c:v>
                </c:pt>
                <c:pt idx="6662">
                  <c:v>4.3706633150577837E-2</c:v>
                </c:pt>
                <c:pt idx="6663">
                  <c:v>3.6289874464273661E-2</c:v>
                </c:pt>
                <c:pt idx="6664">
                  <c:v>4.2780239135027112E-2</c:v>
                </c:pt>
                <c:pt idx="6665">
                  <c:v>3.1325303018093192E-2</c:v>
                </c:pt>
                <c:pt idx="6666">
                  <c:v>5.4501775652170202E-2</c:v>
                </c:pt>
                <c:pt idx="6667">
                  <c:v>4.2450986802578139E-2</c:v>
                </c:pt>
                <c:pt idx="6668">
                  <c:v>5.7264689356088784E-2</c:v>
                </c:pt>
                <c:pt idx="6669">
                  <c:v>3.2717060297727606E-2</c:v>
                </c:pt>
                <c:pt idx="6670">
                  <c:v>3.2287664711475497E-2</c:v>
                </c:pt>
                <c:pt idx="6671">
                  <c:v>3.0595608055591604E-2</c:v>
                </c:pt>
                <c:pt idx="6672">
                  <c:v>3.5172384232282597E-2</c:v>
                </c:pt>
                <c:pt idx="6673">
                  <c:v>3.7671960890293239E-2</c:v>
                </c:pt>
                <c:pt idx="6674">
                  <c:v>3.3424746245145805E-2</c:v>
                </c:pt>
                <c:pt idx="6675">
                  <c:v>3.7743795663118501E-2</c:v>
                </c:pt>
                <c:pt idx="6676">
                  <c:v>3.8492631167173406E-2</c:v>
                </c:pt>
                <c:pt idx="6677">
                  <c:v>5.1529634743928923E-2</c:v>
                </c:pt>
                <c:pt idx="6678">
                  <c:v>3.4897491335868794E-2</c:v>
                </c:pt>
                <c:pt idx="6679">
                  <c:v>3.6803305149078536E-2</c:v>
                </c:pt>
                <c:pt idx="6680">
                  <c:v>4.3665912002325107E-2</c:v>
                </c:pt>
                <c:pt idx="6681">
                  <c:v>4.413658753037452E-2</c:v>
                </c:pt>
                <c:pt idx="6682">
                  <c:v>3.6455649882555098E-2</c:v>
                </c:pt>
                <c:pt idx="6683">
                  <c:v>5.0964348018169375E-2</c:v>
                </c:pt>
                <c:pt idx="6684">
                  <c:v>3.1384989619255142E-2</c:v>
                </c:pt>
                <c:pt idx="6685">
                  <c:v>2.9229370877146783E-2</c:v>
                </c:pt>
                <c:pt idx="6686">
                  <c:v>4.1073258966207477E-2</c:v>
                </c:pt>
                <c:pt idx="6687">
                  <c:v>3.2559327781200513E-2</c:v>
                </c:pt>
                <c:pt idx="6688">
                  <c:v>3.3347785472869991E-2</c:v>
                </c:pt>
                <c:pt idx="6689">
                  <c:v>4.7004479914903897E-2</c:v>
                </c:pt>
                <c:pt idx="6690">
                  <c:v>3.3226933330297477E-2</c:v>
                </c:pt>
                <c:pt idx="6691">
                  <c:v>5.0964348018169375E-2</c:v>
                </c:pt>
                <c:pt idx="6692">
                  <c:v>3.1149659305810897E-2</c:v>
                </c:pt>
                <c:pt idx="6693">
                  <c:v>4.5502670109272024E-2</c:v>
                </c:pt>
                <c:pt idx="6694">
                  <c:v>2.7137337252497801E-2</c:v>
                </c:pt>
                <c:pt idx="6695">
                  <c:v>4.6647194772958665E-2</c:v>
                </c:pt>
                <c:pt idx="6696">
                  <c:v>2.8201824054122006E-2</c:v>
                </c:pt>
                <c:pt idx="6697">
                  <c:v>4.7051317989826411E-2</c:v>
                </c:pt>
                <c:pt idx="6698">
                  <c:v>3.7713952362537405E-2</c:v>
                </c:pt>
                <c:pt idx="6699">
                  <c:v>3.2625783234834699E-2</c:v>
                </c:pt>
                <c:pt idx="6700">
                  <c:v>5.139116942882542E-2</c:v>
                </c:pt>
                <c:pt idx="6701">
                  <c:v>3.5787001252174405E-2</c:v>
                </c:pt>
                <c:pt idx="6702">
                  <c:v>3.4010294824838597E-2</c:v>
                </c:pt>
                <c:pt idx="6703">
                  <c:v>3.55453863739967E-2</c:v>
                </c:pt>
                <c:pt idx="6704">
                  <c:v>3.2625783234834699E-2</c:v>
                </c:pt>
                <c:pt idx="6705">
                  <c:v>4.0140841156244306E-2</c:v>
                </c:pt>
                <c:pt idx="6706">
                  <c:v>4.3169047683477346E-2</c:v>
                </c:pt>
                <c:pt idx="6707">
                  <c:v>4.4747065752744723E-2</c:v>
                </c:pt>
                <c:pt idx="6708">
                  <c:v>4.7657713294029222E-2</c:v>
                </c:pt>
                <c:pt idx="6709">
                  <c:v>5.2979618310928414E-2</c:v>
                </c:pt>
                <c:pt idx="6710">
                  <c:v>4.0194988250732512E-2</c:v>
                </c:pt>
                <c:pt idx="6711">
                  <c:v>2.8875239193439557E-2</c:v>
                </c:pt>
                <c:pt idx="6712">
                  <c:v>4.480642452836061E-2</c:v>
                </c:pt>
                <c:pt idx="6713">
                  <c:v>3.5628456622362102E-2</c:v>
                </c:pt>
                <c:pt idx="6714">
                  <c:v>3.1506337225437206E-2</c:v>
                </c:pt>
                <c:pt idx="6715">
                  <c:v>3.1003009527921836E-2</c:v>
                </c:pt>
                <c:pt idx="6716">
                  <c:v>2.9251759871840501E-2</c:v>
                </c:pt>
                <c:pt idx="6717">
                  <c:v>3.5232484340667704E-2</c:v>
                </c:pt>
                <c:pt idx="6718">
                  <c:v>3.5425882786512451E-2</c:v>
                </c:pt>
                <c:pt idx="6719">
                  <c:v>4.1952755302190795E-2</c:v>
                </c:pt>
                <c:pt idx="6720">
                  <c:v>4.4035181403160116E-2</c:v>
                </c:pt>
                <c:pt idx="6721">
                  <c:v>2.9044868424534867E-2</c:v>
                </c:pt>
                <c:pt idx="6722">
                  <c:v>3.9322294294834068E-2</c:v>
                </c:pt>
                <c:pt idx="6723">
                  <c:v>3.1597223132848705E-2</c:v>
                </c:pt>
                <c:pt idx="6724">
                  <c:v>3.4050200134515811E-2</c:v>
                </c:pt>
                <c:pt idx="6725">
                  <c:v>5.3043726831674597E-2</c:v>
                </c:pt>
                <c:pt idx="6726">
                  <c:v>4.1763935238122933E-2</c:v>
                </c:pt>
                <c:pt idx="6727">
                  <c:v>3.6879651248455041E-2</c:v>
                </c:pt>
                <c:pt idx="6728">
                  <c:v>3.4999817609787015E-2</c:v>
                </c:pt>
                <c:pt idx="6729">
                  <c:v>3.9710547775030115E-2</c:v>
                </c:pt>
                <c:pt idx="6730">
                  <c:v>4.2962051928043692E-2</c:v>
                </c:pt>
                <c:pt idx="6731">
                  <c:v>3.8038294762373012E-2</c:v>
                </c:pt>
                <c:pt idx="6732">
                  <c:v>3.4117959439754514E-2</c:v>
                </c:pt>
                <c:pt idx="6733">
                  <c:v>3.9761330932378804E-2</c:v>
                </c:pt>
                <c:pt idx="6734">
                  <c:v>3.4167613834142713E-2</c:v>
                </c:pt>
                <c:pt idx="6735">
                  <c:v>3.2685216516256457E-2</c:v>
                </c:pt>
                <c:pt idx="6736">
                  <c:v>4.9796666949987765E-2</c:v>
                </c:pt>
                <c:pt idx="6737">
                  <c:v>4.6924296766519456E-2</c:v>
                </c:pt>
                <c:pt idx="6738">
                  <c:v>4.2387228459119936E-2</c:v>
                </c:pt>
                <c:pt idx="6739">
                  <c:v>4.1557170450687395E-2</c:v>
                </c:pt>
                <c:pt idx="6740">
                  <c:v>4.6041879802942297E-2</c:v>
                </c:pt>
                <c:pt idx="6741">
                  <c:v>3.7675615400076086E-2</c:v>
                </c:pt>
                <c:pt idx="6742">
                  <c:v>4.1872929781675318E-2</c:v>
                </c:pt>
                <c:pt idx="6743">
                  <c:v>3.9761330932378804E-2</c:v>
                </c:pt>
                <c:pt idx="6744">
                  <c:v>3.4603934735059752E-2</c:v>
                </c:pt>
                <c:pt idx="6745">
                  <c:v>4.413658753037452E-2</c:v>
                </c:pt>
                <c:pt idx="6746">
                  <c:v>3.2898932695388801E-2</c:v>
                </c:pt>
                <c:pt idx="6747">
                  <c:v>3.4013628959655817E-2</c:v>
                </c:pt>
                <c:pt idx="6748">
                  <c:v>3.8824938237667105E-2</c:v>
                </c:pt>
                <c:pt idx="6749">
                  <c:v>3.7771087139844998E-2</c:v>
                </c:pt>
                <c:pt idx="6750">
                  <c:v>3.3723484724760007E-2</c:v>
                </c:pt>
                <c:pt idx="6751">
                  <c:v>3.376404196023939E-2</c:v>
                </c:pt>
                <c:pt idx="6752">
                  <c:v>5.3951866924762705E-2</c:v>
                </c:pt>
                <c:pt idx="6753">
                  <c:v>3.7228513509035152E-2</c:v>
                </c:pt>
                <c:pt idx="6754">
                  <c:v>5.9077225625515033E-2</c:v>
                </c:pt>
                <c:pt idx="6755">
                  <c:v>3.5009436309337595E-2</c:v>
                </c:pt>
                <c:pt idx="6756">
                  <c:v>3.8187786936759907E-2</c:v>
                </c:pt>
                <c:pt idx="6757">
                  <c:v>3.6238733679056299E-2</c:v>
                </c:pt>
                <c:pt idx="6758">
                  <c:v>3.4897491335868794E-2</c:v>
                </c:pt>
                <c:pt idx="6759">
                  <c:v>3.5430807620287032E-2</c:v>
                </c:pt>
                <c:pt idx="6760">
                  <c:v>3.7756819278001813E-2</c:v>
                </c:pt>
                <c:pt idx="6761">
                  <c:v>3.483010455966009E-2</c:v>
                </c:pt>
                <c:pt idx="6762">
                  <c:v>3.4396402537822689E-2</c:v>
                </c:pt>
                <c:pt idx="6763">
                  <c:v>3.6468077450990788E-2</c:v>
                </c:pt>
                <c:pt idx="6764">
                  <c:v>3.4000229090452208E-2</c:v>
                </c:pt>
                <c:pt idx="6765">
                  <c:v>4.1820969432592406E-2</c:v>
                </c:pt>
                <c:pt idx="6766">
                  <c:v>3.2420627772808151E-2</c:v>
                </c:pt>
                <c:pt idx="6767">
                  <c:v>4.6175420284271212E-2</c:v>
                </c:pt>
                <c:pt idx="6768">
                  <c:v>4.2378675192594507E-2</c:v>
                </c:pt>
                <c:pt idx="6769">
                  <c:v>3.3152457326650599E-2</c:v>
                </c:pt>
                <c:pt idx="6770">
                  <c:v>3.4651398658752455E-2</c:v>
                </c:pt>
                <c:pt idx="6771">
                  <c:v>3.9664395153522512E-2</c:v>
                </c:pt>
                <c:pt idx="6772">
                  <c:v>3.5584058612585102E-2</c:v>
                </c:pt>
                <c:pt idx="6773">
                  <c:v>3.45068871974945E-2</c:v>
                </c:pt>
                <c:pt idx="6774">
                  <c:v>4.258701950311676E-2</c:v>
                </c:pt>
                <c:pt idx="6775">
                  <c:v>3.4823182970285409E-2</c:v>
                </c:pt>
                <c:pt idx="6776">
                  <c:v>3.2400164753198603E-2</c:v>
                </c:pt>
                <c:pt idx="6777">
                  <c:v>3.0540321022272152E-2</c:v>
                </c:pt>
                <c:pt idx="6778">
                  <c:v>3.0324991792440397E-2</c:v>
                </c:pt>
                <c:pt idx="6779">
                  <c:v>3.6454312503338013E-2</c:v>
                </c:pt>
                <c:pt idx="6780">
                  <c:v>3.1583391129970696E-2</c:v>
                </c:pt>
                <c:pt idx="6781">
                  <c:v>3.9694610983133399E-2</c:v>
                </c:pt>
                <c:pt idx="6782">
                  <c:v>2.7759008109569678E-2</c:v>
                </c:pt>
                <c:pt idx="6783">
                  <c:v>3.5583846271038E-2</c:v>
                </c:pt>
                <c:pt idx="6784">
                  <c:v>3.8653906434774503E-2</c:v>
                </c:pt>
                <c:pt idx="6785">
                  <c:v>3.3424746245145805E-2</c:v>
                </c:pt>
                <c:pt idx="6786">
                  <c:v>3.5825096070766414E-2</c:v>
                </c:pt>
                <c:pt idx="6787">
                  <c:v>5.0532989203929922E-2</c:v>
                </c:pt>
                <c:pt idx="6788">
                  <c:v>3.5628456622362102E-2</c:v>
                </c:pt>
                <c:pt idx="6789">
                  <c:v>3.3458195626735715E-2</c:v>
                </c:pt>
                <c:pt idx="6790">
                  <c:v>3.254532814025881E-2</c:v>
                </c:pt>
                <c:pt idx="6791">
                  <c:v>4.4862344861030821E-2</c:v>
                </c:pt>
                <c:pt idx="6792">
                  <c:v>4.1645582765340639E-2</c:v>
                </c:pt>
                <c:pt idx="6793">
                  <c:v>3.82663793861866E-2</c:v>
                </c:pt>
                <c:pt idx="6794">
                  <c:v>2.9913282021880112E-2</c:v>
                </c:pt>
                <c:pt idx="6795">
                  <c:v>3.6223694682121395E-2</c:v>
                </c:pt>
                <c:pt idx="6796">
                  <c:v>3.5787001252174405E-2</c:v>
                </c:pt>
                <c:pt idx="6797">
                  <c:v>4.9346178770065315E-2</c:v>
                </c:pt>
                <c:pt idx="6798">
                  <c:v>3.5906825214624412E-2</c:v>
                </c:pt>
                <c:pt idx="6799">
                  <c:v>3.9196629077196114E-2</c:v>
                </c:pt>
                <c:pt idx="6800">
                  <c:v>3.8410507142543814E-2</c:v>
                </c:pt>
                <c:pt idx="6801">
                  <c:v>4.2378675192594507E-2</c:v>
                </c:pt>
                <c:pt idx="6802">
                  <c:v>3.1113108620047642E-2</c:v>
                </c:pt>
                <c:pt idx="6803">
                  <c:v>4.3169047683477346E-2</c:v>
                </c:pt>
                <c:pt idx="6804">
                  <c:v>2.7757186442613612E-2</c:v>
                </c:pt>
                <c:pt idx="6805">
                  <c:v>2.8483705595135776E-2</c:v>
                </c:pt>
                <c:pt idx="6806">
                  <c:v>2.9610509052872706E-2</c:v>
                </c:pt>
                <c:pt idx="6807">
                  <c:v>3.219196945428851E-2</c:v>
                </c:pt>
                <c:pt idx="6808">
                  <c:v>3.1260769814252805E-2</c:v>
                </c:pt>
                <c:pt idx="6809">
                  <c:v>3.4300707280635806E-2</c:v>
                </c:pt>
                <c:pt idx="6810">
                  <c:v>3.3309690654277808E-2</c:v>
                </c:pt>
                <c:pt idx="6811">
                  <c:v>3.9803285151720214E-2</c:v>
                </c:pt>
                <c:pt idx="6812">
                  <c:v>3.1796172261238098E-2</c:v>
                </c:pt>
                <c:pt idx="6813">
                  <c:v>3.252969309687611E-2</c:v>
                </c:pt>
                <c:pt idx="6814">
                  <c:v>3.2872341573238505E-2</c:v>
                </c:pt>
                <c:pt idx="6815">
                  <c:v>3.4823182970285409E-2</c:v>
                </c:pt>
                <c:pt idx="6816">
                  <c:v>4.0542848408222205E-2</c:v>
                </c:pt>
                <c:pt idx="6817">
                  <c:v>3.2167676836252199E-2</c:v>
                </c:pt>
                <c:pt idx="6818">
                  <c:v>3.054247982800011E-2</c:v>
                </c:pt>
                <c:pt idx="6819">
                  <c:v>3.8034167140722316E-2</c:v>
                </c:pt>
                <c:pt idx="6820">
                  <c:v>4.1249196976423277E-2</c:v>
                </c:pt>
                <c:pt idx="6821">
                  <c:v>3.5030834376811995E-2</c:v>
                </c:pt>
                <c:pt idx="6822">
                  <c:v>4.1952755302190795E-2</c:v>
                </c:pt>
                <c:pt idx="6823">
                  <c:v>4.480642452836061E-2</c:v>
                </c:pt>
                <c:pt idx="6824">
                  <c:v>3.3275309950113408E-2</c:v>
                </c:pt>
                <c:pt idx="6825">
                  <c:v>3.3440478146076202E-2</c:v>
                </c:pt>
                <c:pt idx="6826">
                  <c:v>4.3525073677301386E-2</c:v>
                </c:pt>
                <c:pt idx="6827">
                  <c:v>3.4569095820188502E-2</c:v>
                </c:pt>
                <c:pt idx="6828">
                  <c:v>3.3723484724760007E-2</c:v>
                </c:pt>
                <c:pt idx="6829">
                  <c:v>3.3000189810991301E-2</c:v>
                </c:pt>
                <c:pt idx="6830">
                  <c:v>3.5382855683565209E-2</c:v>
                </c:pt>
                <c:pt idx="6831">
                  <c:v>4.1557170450687395E-2</c:v>
                </c:pt>
                <c:pt idx="6832">
                  <c:v>3.3424746245145805E-2</c:v>
                </c:pt>
                <c:pt idx="6833">
                  <c:v>4.6041879802942297E-2</c:v>
                </c:pt>
                <c:pt idx="6834">
                  <c:v>3.46542075276376E-2</c:v>
                </c:pt>
                <c:pt idx="6835">
                  <c:v>3.6675587296485956E-2</c:v>
                </c:pt>
                <c:pt idx="6836">
                  <c:v>3.8424339145422003E-2</c:v>
                </c:pt>
                <c:pt idx="6837">
                  <c:v>3.9864324033260311E-2</c:v>
                </c:pt>
                <c:pt idx="6838">
                  <c:v>2.9251759871840501E-2</c:v>
                </c:pt>
                <c:pt idx="6839">
                  <c:v>3.0909337103367015E-2</c:v>
                </c:pt>
                <c:pt idx="6840">
                  <c:v>3.5825096070766414E-2</c:v>
                </c:pt>
                <c:pt idx="6841">
                  <c:v>4.2636036872863915E-2</c:v>
                </c:pt>
                <c:pt idx="6842">
                  <c:v>3.5389825701713652E-2</c:v>
                </c:pt>
                <c:pt idx="6843">
                  <c:v>3.921876475214961E-2</c:v>
                </c:pt>
                <c:pt idx="6844">
                  <c:v>3.288979083299641E-2</c:v>
                </c:pt>
                <c:pt idx="6845">
                  <c:v>4.7265663743019111E-2</c:v>
                </c:pt>
                <c:pt idx="6846">
                  <c:v>3.4013628959655817E-2</c:v>
                </c:pt>
                <c:pt idx="6847">
                  <c:v>5.0176851451396914E-2</c:v>
                </c:pt>
                <c:pt idx="6848">
                  <c:v>3.082122281193735E-2</c:v>
                </c:pt>
                <c:pt idx="6849">
                  <c:v>3.181636705994622E-2</c:v>
                </c:pt>
                <c:pt idx="6850">
                  <c:v>4.9216881394386486E-2</c:v>
                </c:pt>
                <c:pt idx="6851">
                  <c:v>4.0749937295913724E-2</c:v>
                </c:pt>
                <c:pt idx="6852">
                  <c:v>3.1839653849601711E-2</c:v>
                </c:pt>
                <c:pt idx="6853">
                  <c:v>3.5009436309337595E-2</c:v>
                </c:pt>
                <c:pt idx="6854">
                  <c:v>4.2208973318338484E-2</c:v>
                </c:pt>
                <c:pt idx="6855">
                  <c:v>4.3066054582595804E-2</c:v>
                </c:pt>
                <c:pt idx="6856">
                  <c:v>4.1952688246965429E-2</c:v>
                </c:pt>
                <c:pt idx="6857">
                  <c:v>3.4321036189794499E-2</c:v>
                </c:pt>
                <c:pt idx="6858">
                  <c:v>3.1207967549562621E-2</c:v>
                </c:pt>
                <c:pt idx="6859">
                  <c:v>4.6276085078716313E-2</c:v>
                </c:pt>
                <c:pt idx="6860">
                  <c:v>3.5532042384147609E-2</c:v>
                </c:pt>
                <c:pt idx="6861">
                  <c:v>3.4167613834142713E-2</c:v>
                </c:pt>
                <c:pt idx="6862">
                  <c:v>3.4155279397964498E-2</c:v>
                </c:pt>
                <c:pt idx="6863">
                  <c:v>5.4287116974592223E-2</c:v>
                </c:pt>
                <c:pt idx="6864">
                  <c:v>3.4892227500677213E-2</c:v>
                </c:pt>
                <c:pt idx="6865">
                  <c:v>5.3526036441326398E-2</c:v>
                </c:pt>
                <c:pt idx="6866">
                  <c:v>4.6777039766311722E-2</c:v>
                </c:pt>
                <c:pt idx="6867">
                  <c:v>3.232912346720701E-2</c:v>
                </c:pt>
                <c:pt idx="6868">
                  <c:v>3.6455649882555098E-2</c:v>
                </c:pt>
                <c:pt idx="6869">
                  <c:v>3.4300707280635806E-2</c:v>
                </c:pt>
                <c:pt idx="6870">
                  <c:v>3.8194783031940467E-2</c:v>
                </c:pt>
                <c:pt idx="6871">
                  <c:v>3.5483829677105096E-2</c:v>
                </c:pt>
                <c:pt idx="6872">
                  <c:v>4.0860552340745919E-2</c:v>
                </c:pt>
                <c:pt idx="6873">
                  <c:v>3.6884240806102878E-2</c:v>
                </c:pt>
                <c:pt idx="6874">
                  <c:v>4.2450986802578139E-2</c:v>
                </c:pt>
                <c:pt idx="6875">
                  <c:v>4.1557170450687395E-2</c:v>
                </c:pt>
                <c:pt idx="6876">
                  <c:v>3.2559327781200513E-2</c:v>
                </c:pt>
                <c:pt idx="6877">
                  <c:v>4.1882246732711813E-2</c:v>
                </c:pt>
                <c:pt idx="6878">
                  <c:v>3.7147790193557718E-2</c:v>
                </c:pt>
                <c:pt idx="6879">
                  <c:v>3.9694610983133399E-2</c:v>
                </c:pt>
                <c:pt idx="6880">
                  <c:v>3.1215734779834851E-2</c:v>
                </c:pt>
                <c:pt idx="6881">
                  <c:v>3.9112091064453111E-2</c:v>
                </c:pt>
                <c:pt idx="6882">
                  <c:v>4.1763935238122933E-2</c:v>
                </c:pt>
                <c:pt idx="6883">
                  <c:v>3.28971482813359E-2</c:v>
                </c:pt>
                <c:pt idx="6884">
                  <c:v>3.8314592093229315E-2</c:v>
                </c:pt>
                <c:pt idx="6885">
                  <c:v>3.2297451049089404E-2</c:v>
                </c:pt>
                <c:pt idx="6886">
                  <c:v>3.6124985665082897E-2</c:v>
                </c:pt>
                <c:pt idx="6887">
                  <c:v>3.6455649882555098E-2</c:v>
                </c:pt>
                <c:pt idx="6888">
                  <c:v>5.4501775652170202E-2</c:v>
                </c:pt>
                <c:pt idx="6889">
                  <c:v>3.8152869790792521E-2</c:v>
                </c:pt>
                <c:pt idx="6890">
                  <c:v>4.1557170450687395E-2</c:v>
                </c:pt>
                <c:pt idx="6891">
                  <c:v>3.8492631167173406E-2</c:v>
                </c:pt>
                <c:pt idx="6892">
                  <c:v>3.9697803556919237E-2</c:v>
                </c:pt>
                <c:pt idx="6893">
                  <c:v>4.1316550225019524E-2</c:v>
                </c:pt>
                <c:pt idx="6894">
                  <c:v>3.4058079123497009E-2</c:v>
                </c:pt>
                <c:pt idx="6895">
                  <c:v>3.6124985665082897E-2</c:v>
                </c:pt>
                <c:pt idx="6896">
                  <c:v>3.0247306451201494E-2</c:v>
                </c:pt>
                <c:pt idx="6897">
                  <c:v>3.2143831253051806E-2</c:v>
                </c:pt>
                <c:pt idx="6898">
                  <c:v>5.2979618310928414E-2</c:v>
                </c:pt>
                <c:pt idx="6899">
                  <c:v>3.0372153967618904E-2</c:v>
                </c:pt>
                <c:pt idx="6900">
                  <c:v>3.3296018838882398E-2</c:v>
                </c:pt>
                <c:pt idx="6901">
                  <c:v>3.7788476794958101E-2</c:v>
                </c:pt>
                <c:pt idx="6902">
                  <c:v>5.0532989203929922E-2</c:v>
                </c:pt>
                <c:pt idx="6903">
                  <c:v>3.3515445888042401E-2</c:v>
                </c:pt>
                <c:pt idx="6904">
                  <c:v>2.8497153893113112E-2</c:v>
                </c:pt>
                <c:pt idx="6905">
                  <c:v>3.3225178718566999E-2</c:v>
                </c:pt>
                <c:pt idx="6906">
                  <c:v>3.3424746245145805E-2</c:v>
                </c:pt>
                <c:pt idx="6907">
                  <c:v>2.9474496841430678E-2</c:v>
                </c:pt>
                <c:pt idx="6908">
                  <c:v>4.0736205875873593E-2</c:v>
                </c:pt>
                <c:pt idx="6909">
                  <c:v>3.1843110918998802E-2</c:v>
                </c:pt>
                <c:pt idx="6910">
                  <c:v>2.7757186442613612E-2</c:v>
                </c:pt>
                <c:pt idx="6911">
                  <c:v>4.0727779269218514E-2</c:v>
                </c:pt>
                <c:pt idx="6912">
                  <c:v>2.7757186442613612E-2</c:v>
                </c:pt>
                <c:pt idx="6913">
                  <c:v>4.2886096984148268E-2</c:v>
                </c:pt>
                <c:pt idx="6914">
                  <c:v>4.0388401597738467E-2</c:v>
                </c:pt>
                <c:pt idx="6915">
                  <c:v>5.3043726831674597E-2</c:v>
                </c:pt>
                <c:pt idx="6916">
                  <c:v>3.5382855683565209E-2</c:v>
                </c:pt>
                <c:pt idx="6917">
                  <c:v>4.0242802351713201E-2</c:v>
                </c:pt>
                <c:pt idx="6918">
                  <c:v>4.0177468210458797E-2</c:v>
                </c:pt>
                <c:pt idx="6919">
                  <c:v>3.3884093165397595E-2</c:v>
                </c:pt>
                <c:pt idx="6920">
                  <c:v>2.6807053014636012E-2</c:v>
                </c:pt>
                <c:pt idx="6921">
                  <c:v>3.2054707407951487E-2</c:v>
                </c:pt>
                <c:pt idx="6922">
                  <c:v>4.8252731561660801E-2</c:v>
                </c:pt>
                <c:pt idx="6923">
                  <c:v>3.5795398056507152E-2</c:v>
                </c:pt>
                <c:pt idx="6924">
                  <c:v>2.855778858065601E-2</c:v>
                </c:pt>
                <c:pt idx="6925">
                  <c:v>3.82663793861866E-2</c:v>
                </c:pt>
                <c:pt idx="6926">
                  <c:v>5.4501775652170202E-2</c:v>
                </c:pt>
                <c:pt idx="6927">
                  <c:v>3.7263259291648913E-2</c:v>
                </c:pt>
                <c:pt idx="6928">
                  <c:v>4.7051317989826411E-2</c:v>
                </c:pt>
                <c:pt idx="6929">
                  <c:v>4.4946834444999813E-2</c:v>
                </c:pt>
                <c:pt idx="6930">
                  <c:v>3.6335092037916211E-2</c:v>
                </c:pt>
                <c:pt idx="6931">
                  <c:v>3.7147790193557718E-2</c:v>
                </c:pt>
                <c:pt idx="6932">
                  <c:v>5.7945206761359946E-2</c:v>
                </c:pt>
                <c:pt idx="6933">
                  <c:v>2.8601940721273554E-2</c:v>
                </c:pt>
                <c:pt idx="6934">
                  <c:v>4.6924296766519456E-2</c:v>
                </c:pt>
                <c:pt idx="6935">
                  <c:v>3.8092534989118604E-2</c:v>
                </c:pt>
                <c:pt idx="6936">
                  <c:v>3.4011162817478256E-2</c:v>
                </c:pt>
                <c:pt idx="6937">
                  <c:v>3.5172384232282597E-2</c:v>
                </c:pt>
                <c:pt idx="6938">
                  <c:v>4.3244071304798098E-2</c:v>
                </c:pt>
                <c:pt idx="6939">
                  <c:v>3.5459619015455301E-2</c:v>
                </c:pt>
                <c:pt idx="6940">
                  <c:v>3.9694610983133399E-2</c:v>
                </c:pt>
                <c:pt idx="6941">
                  <c:v>2.9409216716885667E-2</c:v>
                </c:pt>
                <c:pt idx="6942">
                  <c:v>3.0372153967618904E-2</c:v>
                </c:pt>
                <c:pt idx="6943">
                  <c:v>4.2962051928043692E-2</c:v>
                </c:pt>
                <c:pt idx="6944">
                  <c:v>4.1316550225019524E-2</c:v>
                </c:pt>
                <c:pt idx="6945">
                  <c:v>4.5610018074512516E-2</c:v>
                </c:pt>
                <c:pt idx="6946">
                  <c:v>4.3525073677301386E-2</c:v>
                </c:pt>
                <c:pt idx="6947">
                  <c:v>4.6460390090942424E-2</c:v>
                </c:pt>
                <c:pt idx="6948">
                  <c:v>4.0177468210458797E-2</c:v>
                </c:pt>
                <c:pt idx="6949">
                  <c:v>5.6906431913376097E-2</c:v>
                </c:pt>
                <c:pt idx="6950">
                  <c:v>3.5833526402712E-2</c:v>
                </c:pt>
                <c:pt idx="6951">
                  <c:v>5.0964348018169375E-2</c:v>
                </c:pt>
                <c:pt idx="6952">
                  <c:v>4.7571104019880309E-2</c:v>
                </c:pt>
                <c:pt idx="6953">
                  <c:v>4.3695759028196321E-2</c:v>
                </c:pt>
                <c:pt idx="6954">
                  <c:v>4.1205152869224333E-2</c:v>
                </c:pt>
                <c:pt idx="6955">
                  <c:v>4.2917203158140474E-2</c:v>
                </c:pt>
                <c:pt idx="6956">
                  <c:v>4.7662377357482903E-2</c:v>
                </c:pt>
                <c:pt idx="6957">
                  <c:v>4.9796666949987765E-2</c:v>
                </c:pt>
                <c:pt idx="6958">
                  <c:v>3.4569095820188502E-2</c:v>
                </c:pt>
                <c:pt idx="6959">
                  <c:v>3.6455649882555098E-2</c:v>
                </c:pt>
                <c:pt idx="6960">
                  <c:v>3.5548590123653412E-2</c:v>
                </c:pt>
                <c:pt idx="6961">
                  <c:v>2.9782220721244802E-2</c:v>
                </c:pt>
                <c:pt idx="6962">
                  <c:v>5.219128355383891E-2</c:v>
                </c:pt>
                <c:pt idx="6963">
                  <c:v>3.2234974205493892E-2</c:v>
                </c:pt>
                <c:pt idx="6964">
                  <c:v>3.8759678602218607E-2</c:v>
                </c:pt>
                <c:pt idx="6965">
                  <c:v>3.0597008764743812E-2</c:v>
                </c:pt>
                <c:pt idx="6966">
                  <c:v>4.7336898744106508E-2</c:v>
                </c:pt>
                <c:pt idx="6967">
                  <c:v>3.8410507142543814E-2</c:v>
                </c:pt>
                <c:pt idx="6968">
                  <c:v>3.8370519876480109E-2</c:v>
                </c:pt>
                <c:pt idx="6969">
                  <c:v>5.7945206761359946E-2</c:v>
                </c:pt>
                <c:pt idx="6970">
                  <c:v>4.3993033468723429E-2</c:v>
                </c:pt>
                <c:pt idx="6971">
                  <c:v>3.2377470284700456E-2</c:v>
                </c:pt>
                <c:pt idx="6972">
                  <c:v>3.5183459520340014E-2</c:v>
                </c:pt>
                <c:pt idx="6973">
                  <c:v>2.9462661594152388E-2</c:v>
                </c:pt>
                <c:pt idx="6974">
                  <c:v>3.0791925266385151E-2</c:v>
                </c:pt>
                <c:pt idx="6975">
                  <c:v>5.219128355383891E-2</c:v>
                </c:pt>
                <c:pt idx="6976">
                  <c:v>3.6005329340696314E-2</c:v>
                </c:pt>
                <c:pt idx="6977">
                  <c:v>2.6888020336627998E-2</c:v>
                </c:pt>
                <c:pt idx="6978">
                  <c:v>4.4922754168510423E-2</c:v>
                </c:pt>
                <c:pt idx="6979">
                  <c:v>3.8609363138675808E-2</c:v>
                </c:pt>
                <c:pt idx="6980">
                  <c:v>3.9112091064453111E-2</c:v>
                </c:pt>
                <c:pt idx="6981">
                  <c:v>4.3251223862171222E-2</c:v>
                </c:pt>
                <c:pt idx="6982">
                  <c:v>3.9225939661264482E-2</c:v>
                </c:pt>
                <c:pt idx="6983">
                  <c:v>3.7986606359481791E-2</c:v>
                </c:pt>
                <c:pt idx="6984">
                  <c:v>3.5715077072382001E-2</c:v>
                </c:pt>
                <c:pt idx="6985">
                  <c:v>2.6599863544106542E-2</c:v>
                </c:pt>
                <c:pt idx="6986">
                  <c:v>3.6803305149078536E-2</c:v>
                </c:pt>
                <c:pt idx="6987">
                  <c:v>3.0306484550237538E-2</c:v>
                </c:pt>
                <c:pt idx="6988">
                  <c:v>3.4432657063007431E-2</c:v>
                </c:pt>
                <c:pt idx="6989">
                  <c:v>3.132960945367811E-2</c:v>
                </c:pt>
                <c:pt idx="6990">
                  <c:v>4.5377653092145934E-2</c:v>
                </c:pt>
                <c:pt idx="6991">
                  <c:v>4.9002680927515349E-2</c:v>
                </c:pt>
                <c:pt idx="6992">
                  <c:v>3.0306484550237538E-2</c:v>
                </c:pt>
                <c:pt idx="6993">
                  <c:v>2.7046125382185052E-2</c:v>
                </c:pt>
                <c:pt idx="6994">
                  <c:v>5.6127641350030913E-2</c:v>
                </c:pt>
                <c:pt idx="6995">
                  <c:v>5.2249100059270796E-2</c:v>
                </c:pt>
                <c:pt idx="6996">
                  <c:v>3.6879651248455041E-2</c:v>
                </c:pt>
                <c:pt idx="6997">
                  <c:v>4.2962051928043692E-2</c:v>
                </c:pt>
                <c:pt idx="6998">
                  <c:v>3.2400164753198603E-2</c:v>
                </c:pt>
                <c:pt idx="6999">
                  <c:v>4.5064941048622124E-2</c:v>
                </c:pt>
                <c:pt idx="7000">
                  <c:v>4.0140841156244306E-2</c:v>
                </c:pt>
                <c:pt idx="7001">
                  <c:v>3.6682911217212802E-2</c:v>
                </c:pt>
                <c:pt idx="7002">
                  <c:v>4.1902732104063013E-2</c:v>
                </c:pt>
                <c:pt idx="7003">
                  <c:v>3.6879651248455041E-2</c:v>
                </c:pt>
                <c:pt idx="7004">
                  <c:v>4.3718762695789316E-2</c:v>
                </c:pt>
                <c:pt idx="7005">
                  <c:v>3.6335092037916211E-2</c:v>
                </c:pt>
                <c:pt idx="7006">
                  <c:v>3.6054432392120396E-2</c:v>
                </c:pt>
                <c:pt idx="7007">
                  <c:v>3.4143283963203402E-2</c:v>
                </c:pt>
                <c:pt idx="7008">
                  <c:v>3.82663793861866E-2</c:v>
                </c:pt>
                <c:pt idx="7009">
                  <c:v>3.2095659524202409E-2</c:v>
                </c:pt>
                <c:pt idx="7010">
                  <c:v>2.7126668021082878E-2</c:v>
                </c:pt>
                <c:pt idx="7011">
                  <c:v>3.1020516529679423E-2</c:v>
                </c:pt>
                <c:pt idx="7012">
                  <c:v>4.480642452836061E-2</c:v>
                </c:pt>
                <c:pt idx="7013">
                  <c:v>2.8197156265377998E-2</c:v>
                </c:pt>
                <c:pt idx="7014">
                  <c:v>3.5857249051332502E-2</c:v>
                </c:pt>
                <c:pt idx="7015">
                  <c:v>4.4946834444999813E-2</c:v>
                </c:pt>
                <c:pt idx="7016">
                  <c:v>3.1215734779834851E-2</c:v>
                </c:pt>
                <c:pt idx="7017">
                  <c:v>3.2057914882898296E-2</c:v>
                </c:pt>
                <c:pt idx="7018">
                  <c:v>3.302393853664401E-2</c:v>
                </c:pt>
                <c:pt idx="7019">
                  <c:v>4.0339186787605306E-2</c:v>
                </c:pt>
                <c:pt idx="7020">
                  <c:v>3.3663786947727203E-2</c:v>
                </c:pt>
                <c:pt idx="7021">
                  <c:v>4.51803393661976E-2</c:v>
                </c:pt>
                <c:pt idx="7022">
                  <c:v>2.7966089546680388E-2</c:v>
                </c:pt>
                <c:pt idx="7023">
                  <c:v>3.023730777204052E-2</c:v>
                </c:pt>
                <c:pt idx="7024">
                  <c:v>3.7651702761650252E-2</c:v>
                </c:pt>
                <c:pt idx="7025">
                  <c:v>3.4528713673353209E-2</c:v>
                </c:pt>
                <c:pt idx="7026">
                  <c:v>3.7153102457523568E-2</c:v>
                </c:pt>
                <c:pt idx="7027">
                  <c:v>4.2962051928043692E-2</c:v>
                </c:pt>
                <c:pt idx="7028">
                  <c:v>4.2570900171995212E-2</c:v>
                </c:pt>
                <c:pt idx="7029">
                  <c:v>3.7703901529312238E-2</c:v>
                </c:pt>
                <c:pt idx="7030">
                  <c:v>3.3337779343128211E-2</c:v>
                </c:pt>
                <c:pt idx="7031">
                  <c:v>3.302393853664401E-2</c:v>
                </c:pt>
                <c:pt idx="7032">
                  <c:v>5.9077225625515033E-2</c:v>
                </c:pt>
                <c:pt idx="7033">
                  <c:v>3.7118166685104446E-2</c:v>
                </c:pt>
                <c:pt idx="7034">
                  <c:v>2.9698420315980863E-2</c:v>
                </c:pt>
                <c:pt idx="7035">
                  <c:v>3.0371453613042807E-2</c:v>
                </c:pt>
                <c:pt idx="7036">
                  <c:v>2.6230683550238599E-2</c:v>
                </c:pt>
                <c:pt idx="7037">
                  <c:v>3.3802073448896415E-2</c:v>
                </c:pt>
                <c:pt idx="7038">
                  <c:v>3.8052324205636999E-2</c:v>
                </c:pt>
                <c:pt idx="7039">
                  <c:v>3.8492631167173406E-2</c:v>
                </c:pt>
                <c:pt idx="7040">
                  <c:v>3.7168275564909099E-2</c:v>
                </c:pt>
                <c:pt idx="7041">
                  <c:v>3.8152869790792521E-2</c:v>
                </c:pt>
                <c:pt idx="7042">
                  <c:v>3.4651398658752455E-2</c:v>
                </c:pt>
                <c:pt idx="7043">
                  <c:v>3.0840851366519952E-2</c:v>
                </c:pt>
                <c:pt idx="7044">
                  <c:v>3.287263587117209E-2</c:v>
                </c:pt>
                <c:pt idx="7045">
                  <c:v>5.9077225625515033E-2</c:v>
                </c:pt>
                <c:pt idx="7046">
                  <c:v>3.1561315059662004E-2</c:v>
                </c:pt>
                <c:pt idx="7047">
                  <c:v>3.2262101769447306E-2</c:v>
                </c:pt>
                <c:pt idx="7048">
                  <c:v>3.5306915640831001E-2</c:v>
                </c:pt>
                <c:pt idx="7049">
                  <c:v>2.7294540777802571E-2</c:v>
                </c:pt>
                <c:pt idx="7050">
                  <c:v>2.9963400214910511E-2</c:v>
                </c:pt>
                <c:pt idx="7051">
                  <c:v>3.0371453613042807E-2</c:v>
                </c:pt>
                <c:pt idx="7052">
                  <c:v>3.8152869790792521E-2</c:v>
                </c:pt>
                <c:pt idx="7053">
                  <c:v>2.8450146317481998E-2</c:v>
                </c:pt>
                <c:pt idx="7054">
                  <c:v>2.6493323966860882E-2</c:v>
                </c:pt>
                <c:pt idx="7055">
                  <c:v>3.9803285151720214E-2</c:v>
                </c:pt>
                <c:pt idx="7056">
                  <c:v>4.9852691590786272E-2</c:v>
                </c:pt>
                <c:pt idx="7057">
                  <c:v>2.7757186442613612E-2</c:v>
                </c:pt>
                <c:pt idx="7058">
                  <c:v>4.8743788152933218E-2</c:v>
                </c:pt>
                <c:pt idx="7059">
                  <c:v>5.5778648704290397E-2</c:v>
                </c:pt>
                <c:pt idx="7060">
                  <c:v>2.8289467096328711E-2</c:v>
                </c:pt>
                <c:pt idx="7061">
                  <c:v>4.2963281273842087E-2</c:v>
                </c:pt>
                <c:pt idx="7062">
                  <c:v>3.2095659524202409E-2</c:v>
                </c:pt>
                <c:pt idx="7063">
                  <c:v>2.5292389094829611E-2</c:v>
                </c:pt>
                <c:pt idx="7064">
                  <c:v>4.9643982201814603E-2</c:v>
                </c:pt>
                <c:pt idx="7065">
                  <c:v>3.6320406943559605E-2</c:v>
                </c:pt>
                <c:pt idx="7066">
                  <c:v>3.1092433258891088E-2</c:v>
                </c:pt>
                <c:pt idx="7067">
                  <c:v>4.1377235203981413E-2</c:v>
                </c:pt>
                <c:pt idx="7068">
                  <c:v>5.0532989203929922E-2</c:v>
                </c:pt>
                <c:pt idx="7069">
                  <c:v>3.1869065016508116E-2</c:v>
                </c:pt>
                <c:pt idx="7070">
                  <c:v>5.0532989203929922E-2</c:v>
                </c:pt>
                <c:pt idx="7071">
                  <c:v>3.6277640610933456E-2</c:v>
                </c:pt>
                <c:pt idx="7072">
                  <c:v>4.5612677931785903E-2</c:v>
                </c:pt>
                <c:pt idx="7073">
                  <c:v>4.8252731561660801E-2</c:v>
                </c:pt>
                <c:pt idx="7074">
                  <c:v>3.5787001252174405E-2</c:v>
                </c:pt>
                <c:pt idx="7075">
                  <c:v>4.1249196976423277E-2</c:v>
                </c:pt>
                <c:pt idx="7076">
                  <c:v>3.1131528317928352E-2</c:v>
                </c:pt>
                <c:pt idx="7077">
                  <c:v>3.8314592093229315E-2</c:v>
                </c:pt>
                <c:pt idx="7078">
                  <c:v>3.4645840525627261E-2</c:v>
                </c:pt>
                <c:pt idx="7079">
                  <c:v>4.0255375206470358E-2</c:v>
                </c:pt>
                <c:pt idx="7080">
                  <c:v>4.2978335171937887E-2</c:v>
                </c:pt>
                <c:pt idx="7081">
                  <c:v>2.7340127155184756E-2</c:v>
                </c:pt>
                <c:pt idx="7082">
                  <c:v>3.6054432392120396E-2</c:v>
                </c:pt>
                <c:pt idx="7083">
                  <c:v>2.728355489671231E-2</c:v>
                </c:pt>
                <c:pt idx="7084">
                  <c:v>3.5833526402712E-2</c:v>
                </c:pt>
                <c:pt idx="7085">
                  <c:v>3.0527321621775651E-2</c:v>
                </c:pt>
                <c:pt idx="7086">
                  <c:v>3.7771087139844998E-2</c:v>
                </c:pt>
                <c:pt idx="7087">
                  <c:v>3.8747891783714399E-2</c:v>
                </c:pt>
                <c:pt idx="7088">
                  <c:v>2.9672250151634206E-2</c:v>
                </c:pt>
                <c:pt idx="7089">
                  <c:v>3.3529117703437812E-2</c:v>
                </c:pt>
                <c:pt idx="7090">
                  <c:v>4.5064941048622124E-2</c:v>
                </c:pt>
                <c:pt idx="7091">
                  <c:v>3.5975478589534884E-2</c:v>
                </c:pt>
                <c:pt idx="7092">
                  <c:v>3.1790710985660615E-2</c:v>
                </c:pt>
                <c:pt idx="7093">
                  <c:v>4.5612677931785903E-2</c:v>
                </c:pt>
                <c:pt idx="7094">
                  <c:v>3.9255660027265701E-2</c:v>
                </c:pt>
                <c:pt idx="7095">
                  <c:v>3.6816459149122217E-2</c:v>
                </c:pt>
                <c:pt idx="7096">
                  <c:v>3.463390469551101E-2</c:v>
                </c:pt>
                <c:pt idx="7097">
                  <c:v>4.0138218551874209E-2</c:v>
                </c:pt>
                <c:pt idx="7098">
                  <c:v>4.1341979056596811E-2</c:v>
                </c:pt>
                <c:pt idx="7099">
                  <c:v>4.7662377357482903E-2</c:v>
                </c:pt>
                <c:pt idx="7100">
                  <c:v>3.8609363138675808E-2</c:v>
                </c:pt>
                <c:pt idx="7101">
                  <c:v>3.2443311065435514E-2</c:v>
                </c:pt>
                <c:pt idx="7102">
                  <c:v>4.4158883392810808E-2</c:v>
                </c:pt>
                <c:pt idx="7103">
                  <c:v>3.8316871970891904E-2</c:v>
                </c:pt>
                <c:pt idx="7104">
                  <c:v>4.9216881394386486E-2</c:v>
                </c:pt>
                <c:pt idx="7105">
                  <c:v>3.8854353129863801E-2</c:v>
                </c:pt>
                <c:pt idx="7106">
                  <c:v>2.5830715894699215E-2</c:v>
                </c:pt>
                <c:pt idx="7107">
                  <c:v>3.2823644578457017E-2</c:v>
                </c:pt>
                <c:pt idx="7108">
                  <c:v>4.7336898744106508E-2</c:v>
                </c:pt>
                <c:pt idx="7109">
                  <c:v>2.7950070798397116E-2</c:v>
                </c:pt>
                <c:pt idx="7110">
                  <c:v>4.012443125247972E-2</c:v>
                </c:pt>
                <c:pt idx="7111">
                  <c:v>4.9852691590786272E-2</c:v>
                </c:pt>
                <c:pt idx="7112">
                  <c:v>4.5730773359537256E-2</c:v>
                </c:pt>
                <c:pt idx="7113">
                  <c:v>4.0339186787605306E-2</c:v>
                </c:pt>
                <c:pt idx="7114">
                  <c:v>3.5833526402712E-2</c:v>
                </c:pt>
                <c:pt idx="7115">
                  <c:v>2.9698420315980863E-2</c:v>
                </c:pt>
                <c:pt idx="7116">
                  <c:v>3.5833526402712E-2</c:v>
                </c:pt>
                <c:pt idx="7117">
                  <c:v>3.4050200134515811E-2</c:v>
                </c:pt>
                <c:pt idx="7118">
                  <c:v>3.5487230867147411E-2</c:v>
                </c:pt>
                <c:pt idx="7119">
                  <c:v>3.3641051501035704E-2</c:v>
                </c:pt>
                <c:pt idx="7120">
                  <c:v>4.3032046407461222E-2</c:v>
                </c:pt>
                <c:pt idx="7121">
                  <c:v>3.4707207232713796E-2</c:v>
                </c:pt>
                <c:pt idx="7122">
                  <c:v>3.1638666987419212E-2</c:v>
                </c:pt>
                <c:pt idx="7123">
                  <c:v>3.8609363138675808E-2</c:v>
                </c:pt>
                <c:pt idx="7124">
                  <c:v>3.9130732417106656E-2</c:v>
                </c:pt>
                <c:pt idx="7125">
                  <c:v>4.1416320949793098E-2</c:v>
                </c:pt>
                <c:pt idx="7126">
                  <c:v>3.3152457326650599E-2</c:v>
                </c:pt>
                <c:pt idx="7127">
                  <c:v>3.4385442733764614E-2</c:v>
                </c:pt>
                <c:pt idx="7128">
                  <c:v>4.0736205875873593E-2</c:v>
                </c:pt>
                <c:pt idx="7129">
                  <c:v>3.0396403744816797E-2</c:v>
                </c:pt>
                <c:pt idx="7130">
                  <c:v>3.7871107459068486E-2</c:v>
                </c:pt>
                <c:pt idx="7131">
                  <c:v>2.6493323966860882E-2</c:v>
                </c:pt>
                <c:pt idx="7132">
                  <c:v>4.7048140317201601E-2</c:v>
                </c:pt>
                <c:pt idx="7133">
                  <c:v>2.6807053014636012E-2</c:v>
                </c:pt>
                <c:pt idx="7134">
                  <c:v>3.1987097114324702E-2</c:v>
                </c:pt>
                <c:pt idx="7135">
                  <c:v>2.9409216716885667E-2</c:v>
                </c:pt>
                <c:pt idx="7136">
                  <c:v>3.1325303018093192E-2</c:v>
                </c:pt>
                <c:pt idx="7137">
                  <c:v>3.4300707280635806E-2</c:v>
                </c:pt>
                <c:pt idx="7138">
                  <c:v>3.2159924507141106E-2</c:v>
                </c:pt>
                <c:pt idx="7139">
                  <c:v>4.2378675192594507E-2</c:v>
                </c:pt>
                <c:pt idx="7140">
                  <c:v>3.6755193024873838E-2</c:v>
                </c:pt>
                <c:pt idx="7141">
                  <c:v>3.1381860375404483E-2</c:v>
                </c:pt>
                <c:pt idx="7142">
                  <c:v>3.3440478146076202E-2</c:v>
                </c:pt>
                <c:pt idx="7143">
                  <c:v>3.6454312503338013E-2</c:v>
                </c:pt>
                <c:pt idx="7144">
                  <c:v>3.2969117164611886E-2</c:v>
                </c:pt>
                <c:pt idx="7145">
                  <c:v>4.1952755302190795E-2</c:v>
                </c:pt>
                <c:pt idx="7146">
                  <c:v>3.8877256214618711E-2</c:v>
                </c:pt>
                <c:pt idx="7147">
                  <c:v>2.7917644008994182E-2</c:v>
                </c:pt>
                <c:pt idx="7148">
                  <c:v>3.9568487554788583E-2</c:v>
                </c:pt>
                <c:pt idx="7149">
                  <c:v>3.0319748446345354E-2</c:v>
                </c:pt>
                <c:pt idx="7150">
                  <c:v>3.6598429083824206E-2</c:v>
                </c:pt>
                <c:pt idx="7151">
                  <c:v>3.0828183516860001E-2</c:v>
                </c:pt>
                <c:pt idx="7152">
                  <c:v>3.8625705987215084E-2</c:v>
                </c:pt>
                <c:pt idx="7153">
                  <c:v>4.3788868933916134E-2</c:v>
                </c:pt>
                <c:pt idx="7154">
                  <c:v>3.1953230500221412E-2</c:v>
                </c:pt>
                <c:pt idx="7155">
                  <c:v>3.82663793861866E-2</c:v>
                </c:pt>
                <c:pt idx="7156">
                  <c:v>3.8314592093229315E-2</c:v>
                </c:pt>
                <c:pt idx="7157">
                  <c:v>3.791435062885281E-2</c:v>
                </c:pt>
                <c:pt idx="7158">
                  <c:v>4.7051317989826411E-2</c:v>
                </c:pt>
                <c:pt idx="7159">
                  <c:v>5.4287116974592223E-2</c:v>
                </c:pt>
                <c:pt idx="7160">
                  <c:v>3.8759678602218607E-2</c:v>
                </c:pt>
                <c:pt idx="7161">
                  <c:v>3.9108894765377017E-2</c:v>
                </c:pt>
                <c:pt idx="7162">
                  <c:v>4.0339186787605306E-2</c:v>
                </c:pt>
                <c:pt idx="7163">
                  <c:v>3.5286393016576885E-2</c:v>
                </c:pt>
                <c:pt idx="7164">
                  <c:v>4.1820969432592406E-2</c:v>
                </c:pt>
                <c:pt idx="7165">
                  <c:v>3.9632488042116221E-2</c:v>
                </c:pt>
                <c:pt idx="7166">
                  <c:v>3.8492631167173406E-2</c:v>
                </c:pt>
                <c:pt idx="7167">
                  <c:v>3.0009167268872396E-2</c:v>
                </c:pt>
                <c:pt idx="7168">
                  <c:v>3.2969117164611886E-2</c:v>
                </c:pt>
                <c:pt idx="7169">
                  <c:v>4.5149430632591303E-2</c:v>
                </c:pt>
                <c:pt idx="7170">
                  <c:v>3.5312887281179442E-2</c:v>
                </c:pt>
                <c:pt idx="7171">
                  <c:v>2.8123019263148277E-2</c:v>
                </c:pt>
                <c:pt idx="7172">
                  <c:v>3.6693427711725325E-2</c:v>
                </c:pt>
                <c:pt idx="7173">
                  <c:v>4.5612677931785903E-2</c:v>
                </c:pt>
                <c:pt idx="7174">
                  <c:v>4.1792273521423576E-2</c:v>
                </c:pt>
                <c:pt idx="7175">
                  <c:v>3.2250713557005005E-2</c:v>
                </c:pt>
                <c:pt idx="7176">
                  <c:v>3.5583846271038E-2</c:v>
                </c:pt>
                <c:pt idx="7177">
                  <c:v>2.9229370877146783E-2</c:v>
                </c:pt>
                <c:pt idx="7178">
                  <c:v>3.9196629077196114E-2</c:v>
                </c:pt>
                <c:pt idx="7179">
                  <c:v>3.8609363138675808E-2</c:v>
                </c:pt>
                <c:pt idx="7180">
                  <c:v>3.3424746245145805E-2</c:v>
                </c:pt>
                <c:pt idx="7181">
                  <c:v>2.9912589117884587E-2</c:v>
                </c:pt>
                <c:pt idx="7182">
                  <c:v>4.413658753037452E-2</c:v>
                </c:pt>
                <c:pt idx="7183">
                  <c:v>4.4254083186388009E-2</c:v>
                </c:pt>
                <c:pt idx="7184">
                  <c:v>3.1049760058522273E-2</c:v>
                </c:pt>
                <c:pt idx="7185">
                  <c:v>4.6729568392038297E-2</c:v>
                </c:pt>
                <c:pt idx="7186">
                  <c:v>5.0195772200822802E-2</c:v>
                </c:pt>
                <c:pt idx="7187">
                  <c:v>3.376710787415501E-2</c:v>
                </c:pt>
                <c:pt idx="7188">
                  <c:v>5.0964348018169375E-2</c:v>
                </c:pt>
                <c:pt idx="7189">
                  <c:v>3.1149659305810897E-2</c:v>
                </c:pt>
                <c:pt idx="7190">
                  <c:v>4.1952755302190795E-2</c:v>
                </c:pt>
                <c:pt idx="7191">
                  <c:v>3.4290764480829287E-2</c:v>
                </c:pt>
                <c:pt idx="7192">
                  <c:v>3.3884093165397595E-2</c:v>
                </c:pt>
                <c:pt idx="7193">
                  <c:v>2.8383055701851807E-2</c:v>
                </c:pt>
                <c:pt idx="7194">
                  <c:v>3.3460214734077405E-2</c:v>
                </c:pt>
                <c:pt idx="7195">
                  <c:v>3.6891631782055026E-2</c:v>
                </c:pt>
                <c:pt idx="7196">
                  <c:v>3.4008879214525216E-2</c:v>
                </c:pt>
                <c:pt idx="7197">
                  <c:v>3.1149659305810897E-2</c:v>
                </c:pt>
                <c:pt idx="7198">
                  <c:v>4.0148623287677807E-2</c:v>
                </c:pt>
                <c:pt idx="7199">
                  <c:v>3.9322294294834068E-2</c:v>
                </c:pt>
                <c:pt idx="7200">
                  <c:v>3.9664395153522512E-2</c:v>
                </c:pt>
                <c:pt idx="7201">
                  <c:v>3.4897491335868794E-2</c:v>
                </c:pt>
                <c:pt idx="7202">
                  <c:v>5.139116942882542E-2</c:v>
                </c:pt>
                <c:pt idx="7203">
                  <c:v>3.9685014635324617E-2</c:v>
                </c:pt>
                <c:pt idx="7204">
                  <c:v>4.7048140317201601E-2</c:v>
                </c:pt>
                <c:pt idx="7205">
                  <c:v>4.0339186787605306E-2</c:v>
                </c:pt>
                <c:pt idx="7206">
                  <c:v>3.6311741918325452E-2</c:v>
                </c:pt>
                <c:pt idx="7207">
                  <c:v>4.3500378727912875E-2</c:v>
                </c:pt>
                <c:pt idx="7208">
                  <c:v>4.8252731561660801E-2</c:v>
                </c:pt>
                <c:pt idx="7209">
                  <c:v>3.8488447666168206E-2</c:v>
                </c:pt>
                <c:pt idx="7210">
                  <c:v>4.3215300887823098E-2</c:v>
                </c:pt>
                <c:pt idx="7211">
                  <c:v>3.4609500318765619E-2</c:v>
                </c:pt>
                <c:pt idx="7212">
                  <c:v>4.3093815445900019E-2</c:v>
                </c:pt>
                <c:pt idx="7213">
                  <c:v>3.4318890422582606E-2</c:v>
                </c:pt>
                <c:pt idx="7214">
                  <c:v>3.5686019808054012E-2</c:v>
                </c:pt>
                <c:pt idx="7215">
                  <c:v>3.6489501595497097E-2</c:v>
                </c:pt>
                <c:pt idx="7216">
                  <c:v>3.4808374941349009E-2</c:v>
                </c:pt>
                <c:pt idx="7217">
                  <c:v>3.0306484550237538E-2</c:v>
                </c:pt>
                <c:pt idx="7218">
                  <c:v>4.1557170450687395E-2</c:v>
                </c:pt>
                <c:pt idx="7219">
                  <c:v>3.4603934735059752E-2</c:v>
                </c:pt>
                <c:pt idx="7220">
                  <c:v>4.5168563723564065E-2</c:v>
                </c:pt>
                <c:pt idx="7221">
                  <c:v>4.2450986802578139E-2</c:v>
                </c:pt>
                <c:pt idx="7222">
                  <c:v>3.6618109792471001E-2</c:v>
                </c:pt>
                <c:pt idx="7223">
                  <c:v>4.6961084008216913E-2</c:v>
                </c:pt>
                <c:pt idx="7224">
                  <c:v>3.9146617054939312E-2</c:v>
                </c:pt>
                <c:pt idx="7225">
                  <c:v>3.5487230867147411E-2</c:v>
                </c:pt>
                <c:pt idx="7226">
                  <c:v>3.0712746083736395E-2</c:v>
                </c:pt>
                <c:pt idx="7227">
                  <c:v>3.4978978335857405E-2</c:v>
                </c:pt>
                <c:pt idx="7228">
                  <c:v>4.5613791793584817E-2</c:v>
                </c:pt>
                <c:pt idx="7229">
                  <c:v>3.3152457326650599E-2</c:v>
                </c:pt>
                <c:pt idx="7230">
                  <c:v>3.3424746245145805E-2</c:v>
                </c:pt>
                <c:pt idx="7231">
                  <c:v>3.564428165555001E-2</c:v>
                </c:pt>
                <c:pt idx="7232">
                  <c:v>3.995180502533921E-2</c:v>
                </c:pt>
                <c:pt idx="7233">
                  <c:v>2.6969688013195998E-2</c:v>
                </c:pt>
                <c:pt idx="7234">
                  <c:v>4.2962051928043692E-2</c:v>
                </c:pt>
                <c:pt idx="7235">
                  <c:v>3.9632488042116221E-2</c:v>
                </c:pt>
                <c:pt idx="7236">
                  <c:v>3.7656009197235114E-2</c:v>
                </c:pt>
                <c:pt idx="7237">
                  <c:v>3.9710547775030115E-2</c:v>
                </c:pt>
                <c:pt idx="7238">
                  <c:v>3.2167676836252199E-2</c:v>
                </c:pt>
                <c:pt idx="7239">
                  <c:v>3.7646591663360651E-2</c:v>
                </c:pt>
                <c:pt idx="7240">
                  <c:v>4.5064941048622124E-2</c:v>
                </c:pt>
                <c:pt idx="7241">
                  <c:v>3.3557265996932997E-2</c:v>
                </c:pt>
                <c:pt idx="7242">
                  <c:v>3.7211745977401824E-2</c:v>
                </c:pt>
                <c:pt idx="7243">
                  <c:v>3.4011162817478256E-2</c:v>
                </c:pt>
                <c:pt idx="7244">
                  <c:v>3.4180186688900008E-2</c:v>
                </c:pt>
                <c:pt idx="7245">
                  <c:v>4.5037139207124724E-2</c:v>
                </c:pt>
                <c:pt idx="7246">
                  <c:v>3.1953230500221412E-2</c:v>
                </c:pt>
                <c:pt idx="7247">
                  <c:v>4.5648239552974687E-2</c:v>
                </c:pt>
                <c:pt idx="7248">
                  <c:v>4.2441546916961712E-2</c:v>
                </c:pt>
                <c:pt idx="7249">
                  <c:v>4.0588263422250706E-2</c:v>
                </c:pt>
                <c:pt idx="7250">
                  <c:v>3.921876475214961E-2</c:v>
                </c:pt>
                <c:pt idx="7251">
                  <c:v>3.4569095820188502E-2</c:v>
                </c:pt>
                <c:pt idx="7252">
                  <c:v>3.1092433258891088E-2</c:v>
                </c:pt>
                <c:pt idx="7253">
                  <c:v>3.7118166685104446E-2</c:v>
                </c:pt>
                <c:pt idx="7254">
                  <c:v>5.4811533540487449E-2</c:v>
                </c:pt>
                <c:pt idx="7255">
                  <c:v>3.0611971393227612E-2</c:v>
                </c:pt>
                <c:pt idx="7256">
                  <c:v>3.1638666987419212E-2</c:v>
                </c:pt>
                <c:pt idx="7257">
                  <c:v>3.7771087139844998E-2</c:v>
                </c:pt>
                <c:pt idx="7258">
                  <c:v>3.9112597703933744E-2</c:v>
                </c:pt>
                <c:pt idx="7259">
                  <c:v>2.8997335582971701E-2</c:v>
                </c:pt>
                <c:pt idx="7260">
                  <c:v>3.0159140005707716E-2</c:v>
                </c:pt>
                <c:pt idx="7261">
                  <c:v>3.5787001252174405E-2</c:v>
                </c:pt>
                <c:pt idx="7262">
                  <c:v>3.1092433258891088E-2</c:v>
                </c:pt>
                <c:pt idx="7263">
                  <c:v>5.0926078110933415E-2</c:v>
                </c:pt>
                <c:pt idx="7264">
                  <c:v>3.4410078078508412E-2</c:v>
                </c:pt>
                <c:pt idx="7265">
                  <c:v>2.909127436578271E-2</c:v>
                </c:pt>
                <c:pt idx="7266">
                  <c:v>3.0881069600582099E-2</c:v>
                </c:pt>
                <c:pt idx="7267">
                  <c:v>3.6889407783746837E-2</c:v>
                </c:pt>
                <c:pt idx="7268">
                  <c:v>3.4651398658752455E-2</c:v>
                </c:pt>
                <c:pt idx="7269">
                  <c:v>3.4013628959655817E-2</c:v>
                </c:pt>
                <c:pt idx="7270">
                  <c:v>5.5114645510911914E-2</c:v>
                </c:pt>
                <c:pt idx="7271">
                  <c:v>4.9002680927515349E-2</c:v>
                </c:pt>
                <c:pt idx="7272">
                  <c:v>3.322611004114151E-2</c:v>
                </c:pt>
                <c:pt idx="7273">
                  <c:v>4.0845945477485393E-2</c:v>
                </c:pt>
                <c:pt idx="7274">
                  <c:v>2.7742654085159312E-2</c:v>
                </c:pt>
                <c:pt idx="7275">
                  <c:v>3.9967272430658299E-2</c:v>
                </c:pt>
                <c:pt idx="7276">
                  <c:v>3.2625783234834699E-2</c:v>
                </c:pt>
                <c:pt idx="7277">
                  <c:v>3.2976739108562511E-2</c:v>
                </c:pt>
                <c:pt idx="7278">
                  <c:v>4.8038370907306838E-2</c:v>
                </c:pt>
                <c:pt idx="7279">
                  <c:v>3.1092433258891088E-2</c:v>
                </c:pt>
                <c:pt idx="7280">
                  <c:v>3.9694610983133399E-2</c:v>
                </c:pt>
                <c:pt idx="7281">
                  <c:v>3.791435062885281E-2</c:v>
                </c:pt>
                <c:pt idx="7282">
                  <c:v>3.8864739239215809E-2</c:v>
                </c:pt>
                <c:pt idx="7283">
                  <c:v>4.9796666949987765E-2</c:v>
                </c:pt>
                <c:pt idx="7284">
                  <c:v>3.2370511442422985E-2</c:v>
                </c:pt>
                <c:pt idx="7285">
                  <c:v>3.5579800605774051E-2</c:v>
                </c:pt>
                <c:pt idx="7286">
                  <c:v>4.5572236180305523E-2</c:v>
                </c:pt>
                <c:pt idx="7287">
                  <c:v>3.4330300986766892E-2</c:v>
                </c:pt>
                <c:pt idx="7288">
                  <c:v>5.0539035350084291E-2</c:v>
                </c:pt>
                <c:pt idx="7289">
                  <c:v>4.2962051928043692E-2</c:v>
                </c:pt>
                <c:pt idx="7290">
                  <c:v>3.181636705994622E-2</c:v>
                </c:pt>
                <c:pt idx="7291">
                  <c:v>4.6496767550707044E-2</c:v>
                </c:pt>
                <c:pt idx="7292">
                  <c:v>5.6127641350030913E-2</c:v>
                </c:pt>
                <c:pt idx="7293">
                  <c:v>4.413658753037452E-2</c:v>
                </c:pt>
                <c:pt idx="7294">
                  <c:v>3.888629376888271E-2</c:v>
                </c:pt>
                <c:pt idx="7295">
                  <c:v>2.7757186442613612E-2</c:v>
                </c:pt>
                <c:pt idx="7296">
                  <c:v>3.5668846219778116E-2</c:v>
                </c:pt>
                <c:pt idx="7297">
                  <c:v>3.9756476879119901E-2</c:v>
                </c:pt>
                <c:pt idx="7298">
                  <c:v>3.2891441136598601E-2</c:v>
                </c:pt>
                <c:pt idx="7299">
                  <c:v>2.90736090391874E-2</c:v>
                </c:pt>
                <c:pt idx="7300">
                  <c:v>4.480642452836061E-2</c:v>
                </c:pt>
                <c:pt idx="7301">
                  <c:v>3.6729738116264385E-2</c:v>
                </c:pt>
                <c:pt idx="7302">
                  <c:v>3.1177202239632596E-2</c:v>
                </c:pt>
                <c:pt idx="7303">
                  <c:v>2.8483705595135776E-2</c:v>
                </c:pt>
                <c:pt idx="7304">
                  <c:v>3.0462382361292797E-2</c:v>
                </c:pt>
                <c:pt idx="7305">
                  <c:v>3.3343926072120784E-2</c:v>
                </c:pt>
                <c:pt idx="7306">
                  <c:v>2.7137337252497801E-2</c:v>
                </c:pt>
                <c:pt idx="7307">
                  <c:v>4.6029005199670688E-2</c:v>
                </c:pt>
                <c:pt idx="7308">
                  <c:v>3.1085651367902711E-2</c:v>
                </c:pt>
                <c:pt idx="7309">
                  <c:v>3.0310599133372237E-2</c:v>
                </c:pt>
                <c:pt idx="7310">
                  <c:v>3.2167676836252199E-2</c:v>
                </c:pt>
                <c:pt idx="7311">
                  <c:v>4.1405949741601895E-2</c:v>
                </c:pt>
                <c:pt idx="7312">
                  <c:v>2.716050297021871E-2</c:v>
                </c:pt>
                <c:pt idx="7313">
                  <c:v>3.7557445466518485E-2</c:v>
                </c:pt>
                <c:pt idx="7314">
                  <c:v>3.8238383829593797E-2</c:v>
                </c:pt>
                <c:pt idx="7315">
                  <c:v>4.2427688837051572E-2</c:v>
                </c:pt>
                <c:pt idx="7316">
                  <c:v>3.365202993154532E-2</c:v>
                </c:pt>
                <c:pt idx="7317">
                  <c:v>4.8743788152933218E-2</c:v>
                </c:pt>
                <c:pt idx="7318">
                  <c:v>4.4254083186388009E-2</c:v>
                </c:pt>
                <c:pt idx="7319">
                  <c:v>3.4143283963203402E-2</c:v>
                </c:pt>
                <c:pt idx="7320">
                  <c:v>4.6846315264701795E-2</c:v>
                </c:pt>
                <c:pt idx="7321">
                  <c:v>3.6864530295133598E-2</c:v>
                </c:pt>
                <c:pt idx="7322">
                  <c:v>4.3251223862171222E-2</c:v>
                </c:pt>
                <c:pt idx="7323">
                  <c:v>2.7353810146451052E-2</c:v>
                </c:pt>
                <c:pt idx="7324">
                  <c:v>3.7778183817863596E-2</c:v>
                </c:pt>
                <c:pt idx="7325">
                  <c:v>3.1883403658867E-2</c:v>
                </c:pt>
                <c:pt idx="7326">
                  <c:v>4.1654780507087687E-2</c:v>
                </c:pt>
                <c:pt idx="7327">
                  <c:v>4.0749937295913724E-2</c:v>
                </c:pt>
                <c:pt idx="7328">
                  <c:v>4.5460876077413594E-2</c:v>
                </c:pt>
                <c:pt idx="7329">
                  <c:v>3.65825667977333E-2</c:v>
                </c:pt>
                <c:pt idx="7330">
                  <c:v>3.3515445888042401E-2</c:v>
                </c:pt>
                <c:pt idx="7331">
                  <c:v>4.3500378727912875E-2</c:v>
                </c:pt>
                <c:pt idx="7332">
                  <c:v>5.2568621933460541E-2</c:v>
                </c:pt>
                <c:pt idx="7333">
                  <c:v>4.8743788152933218E-2</c:v>
                </c:pt>
                <c:pt idx="7334">
                  <c:v>2.9672250151634206E-2</c:v>
                </c:pt>
                <c:pt idx="7335">
                  <c:v>3.4846566617488903E-2</c:v>
                </c:pt>
                <c:pt idx="7336">
                  <c:v>4.3838169425725916E-2</c:v>
                </c:pt>
                <c:pt idx="7337">
                  <c:v>3.5935297608375757E-2</c:v>
                </c:pt>
                <c:pt idx="7338">
                  <c:v>3.4403864294290508E-2</c:v>
                </c:pt>
                <c:pt idx="7339">
                  <c:v>4.2501222342252711E-2</c:v>
                </c:pt>
                <c:pt idx="7340">
                  <c:v>3.7771087139844998E-2</c:v>
                </c:pt>
                <c:pt idx="7341">
                  <c:v>5.2249100059270796E-2</c:v>
                </c:pt>
                <c:pt idx="7342">
                  <c:v>3.1092433258891088E-2</c:v>
                </c:pt>
                <c:pt idx="7343">
                  <c:v>3.3798858523368815E-2</c:v>
                </c:pt>
                <c:pt idx="7344">
                  <c:v>2.9245859012007706E-2</c:v>
                </c:pt>
                <c:pt idx="7345">
                  <c:v>4.3101936578750555E-2</c:v>
                </c:pt>
                <c:pt idx="7346">
                  <c:v>5.0793346017599113E-2</c:v>
                </c:pt>
                <c:pt idx="7347">
                  <c:v>4.0829382836818723E-2</c:v>
                </c:pt>
                <c:pt idx="7348">
                  <c:v>2.8083752840757405E-2</c:v>
                </c:pt>
                <c:pt idx="7349">
                  <c:v>4.2441546916961712E-2</c:v>
                </c:pt>
                <c:pt idx="7350">
                  <c:v>3.8950745016336406E-2</c:v>
                </c:pt>
                <c:pt idx="7351">
                  <c:v>3.5389825701713652E-2</c:v>
                </c:pt>
                <c:pt idx="7352">
                  <c:v>4.2872149497270605E-2</c:v>
                </c:pt>
                <c:pt idx="7353">
                  <c:v>3.6879651248455041E-2</c:v>
                </c:pt>
                <c:pt idx="7354">
                  <c:v>3.6238733679056299E-2</c:v>
                </c:pt>
                <c:pt idx="7355">
                  <c:v>3.835380822420123E-2</c:v>
                </c:pt>
                <c:pt idx="7356">
                  <c:v>3.8609363138675808E-2</c:v>
                </c:pt>
                <c:pt idx="7357">
                  <c:v>3.4432657063007431E-2</c:v>
                </c:pt>
                <c:pt idx="7358">
                  <c:v>3.6059144884347992E-2</c:v>
                </c:pt>
                <c:pt idx="7359">
                  <c:v>2.8971539810299912E-2</c:v>
                </c:pt>
                <c:pt idx="7360">
                  <c:v>3.6478858441114509E-2</c:v>
                </c:pt>
                <c:pt idx="7361">
                  <c:v>3.5825096070766414E-2</c:v>
                </c:pt>
                <c:pt idx="7362">
                  <c:v>3.6617439240217216E-2</c:v>
                </c:pt>
                <c:pt idx="7363">
                  <c:v>3.7342004477977885E-2</c:v>
                </c:pt>
                <c:pt idx="7364">
                  <c:v>3.4609500318765619E-2</c:v>
                </c:pt>
                <c:pt idx="7365">
                  <c:v>3.8664028048515341E-2</c:v>
                </c:pt>
                <c:pt idx="7366">
                  <c:v>3.4892227500677213E-2</c:v>
                </c:pt>
                <c:pt idx="7367">
                  <c:v>3.3063109964132302E-2</c:v>
                </c:pt>
                <c:pt idx="7368">
                  <c:v>3.4205172210931806E-2</c:v>
                </c:pt>
                <c:pt idx="7369">
                  <c:v>2.9535777866840467E-2</c:v>
                </c:pt>
                <c:pt idx="7370">
                  <c:v>3.8119222968816813E-2</c:v>
                </c:pt>
                <c:pt idx="7371">
                  <c:v>4.9002680927515349E-2</c:v>
                </c:pt>
                <c:pt idx="7372">
                  <c:v>3.9864324033260311E-2</c:v>
                </c:pt>
                <c:pt idx="7373">
                  <c:v>4.2509447783231714E-2</c:v>
                </c:pt>
                <c:pt idx="7374">
                  <c:v>4.5075748115777858E-2</c:v>
                </c:pt>
                <c:pt idx="7375">
                  <c:v>4.2427688837051572E-2</c:v>
                </c:pt>
                <c:pt idx="7376">
                  <c:v>2.8383055701851807E-2</c:v>
                </c:pt>
                <c:pt idx="7377">
                  <c:v>3.9710547775030115E-2</c:v>
                </c:pt>
                <c:pt idx="7378">
                  <c:v>2.6402063667774298E-2</c:v>
                </c:pt>
                <c:pt idx="7379">
                  <c:v>3.5286393016576885E-2</c:v>
                </c:pt>
                <c:pt idx="7380">
                  <c:v>4.7552309930324749E-2</c:v>
                </c:pt>
                <c:pt idx="7381">
                  <c:v>2.7933228760957805E-2</c:v>
                </c:pt>
                <c:pt idx="7382">
                  <c:v>3.8200002163648605E-2</c:v>
                </c:pt>
                <c:pt idx="7383">
                  <c:v>4.0269725024700213E-2</c:v>
                </c:pt>
                <c:pt idx="7384">
                  <c:v>4.6238295733928722E-2</c:v>
                </c:pt>
                <c:pt idx="7385">
                  <c:v>3.4000229090452208E-2</c:v>
                </c:pt>
                <c:pt idx="7386">
                  <c:v>2.8188472613692304E-2</c:v>
                </c:pt>
                <c:pt idx="7387">
                  <c:v>4.0255375206470358E-2</c:v>
                </c:pt>
                <c:pt idx="7388">
                  <c:v>4.9643982201814603E-2</c:v>
                </c:pt>
                <c:pt idx="7389">
                  <c:v>3.4098405390977901E-2</c:v>
                </c:pt>
                <c:pt idx="7390">
                  <c:v>2.9251759871840501E-2</c:v>
                </c:pt>
                <c:pt idx="7391">
                  <c:v>4.1300732642412234E-2</c:v>
                </c:pt>
                <c:pt idx="7392">
                  <c:v>3.8664028048515341E-2</c:v>
                </c:pt>
                <c:pt idx="7393">
                  <c:v>3.6489501595497097E-2</c:v>
                </c:pt>
                <c:pt idx="7394">
                  <c:v>4.4946834444999813E-2</c:v>
                </c:pt>
                <c:pt idx="7395">
                  <c:v>3.2095659524202409E-2</c:v>
                </c:pt>
                <c:pt idx="7396">
                  <c:v>4.9256019294261918E-2</c:v>
                </c:pt>
                <c:pt idx="7397">
                  <c:v>3.6338247358799092E-2</c:v>
                </c:pt>
                <c:pt idx="7398">
                  <c:v>3.2095659524202409E-2</c:v>
                </c:pt>
                <c:pt idx="7399">
                  <c:v>2.7966089546680388E-2</c:v>
                </c:pt>
                <c:pt idx="7400">
                  <c:v>3.0600022524595403E-2</c:v>
                </c:pt>
                <c:pt idx="7401">
                  <c:v>4.8252731561660801E-2</c:v>
                </c:pt>
                <c:pt idx="7402">
                  <c:v>4.1326828300952856E-2</c:v>
                </c:pt>
                <c:pt idx="7403">
                  <c:v>4.5527994632721155E-2</c:v>
                </c:pt>
                <c:pt idx="7404">
                  <c:v>3.4897491335868794E-2</c:v>
                </c:pt>
                <c:pt idx="7405">
                  <c:v>2.8083752840757405E-2</c:v>
                </c:pt>
                <c:pt idx="7406">
                  <c:v>3.2671131193637806E-2</c:v>
                </c:pt>
                <c:pt idx="7407">
                  <c:v>4.3251223862171222E-2</c:v>
                </c:pt>
                <c:pt idx="7408">
                  <c:v>4.0829382836818723E-2</c:v>
                </c:pt>
                <c:pt idx="7409">
                  <c:v>4.3591551482677467E-2</c:v>
                </c:pt>
                <c:pt idx="7410">
                  <c:v>4.3624483048915919E-2</c:v>
                </c:pt>
                <c:pt idx="7411">
                  <c:v>2.8601940721273554E-2</c:v>
                </c:pt>
                <c:pt idx="7412">
                  <c:v>4.5572236180305523E-2</c:v>
                </c:pt>
                <c:pt idx="7413">
                  <c:v>3.7646591663360651E-2</c:v>
                </c:pt>
                <c:pt idx="7414">
                  <c:v>3.5483829677105096E-2</c:v>
                </c:pt>
                <c:pt idx="7415">
                  <c:v>4.4955600053072024E-2</c:v>
                </c:pt>
                <c:pt idx="7416">
                  <c:v>5.7264689356088784E-2</c:v>
                </c:pt>
                <c:pt idx="7417">
                  <c:v>3.4290764480829287E-2</c:v>
                </c:pt>
                <c:pt idx="7418">
                  <c:v>2.9044868424534867E-2</c:v>
                </c:pt>
                <c:pt idx="7419">
                  <c:v>3.132960945367811E-2</c:v>
                </c:pt>
                <c:pt idx="7420">
                  <c:v>5.3043726831674597E-2</c:v>
                </c:pt>
                <c:pt idx="7421">
                  <c:v>3.5172384232282597E-2</c:v>
                </c:pt>
                <c:pt idx="7422">
                  <c:v>4.0339186787605306E-2</c:v>
                </c:pt>
                <c:pt idx="7423">
                  <c:v>3.6475714296102552E-2</c:v>
                </c:pt>
                <c:pt idx="7424">
                  <c:v>4.1952755302190795E-2</c:v>
                </c:pt>
                <c:pt idx="7425">
                  <c:v>3.2287664711475497E-2</c:v>
                </c:pt>
                <c:pt idx="7426">
                  <c:v>4.1840914636850406E-2</c:v>
                </c:pt>
                <c:pt idx="7427">
                  <c:v>4.0749937295913724E-2</c:v>
                </c:pt>
                <c:pt idx="7428">
                  <c:v>3.8152869790792521E-2</c:v>
                </c:pt>
                <c:pt idx="7429">
                  <c:v>5.3951866924762705E-2</c:v>
                </c:pt>
                <c:pt idx="7430">
                  <c:v>3.718958795070651E-2</c:v>
                </c:pt>
                <c:pt idx="7431">
                  <c:v>4.0243167430162347E-2</c:v>
                </c:pt>
                <c:pt idx="7432">
                  <c:v>3.593677654862408E-2</c:v>
                </c:pt>
                <c:pt idx="7433">
                  <c:v>5.3043726831674597E-2</c:v>
                </c:pt>
                <c:pt idx="7434">
                  <c:v>3.7241540849208811E-2</c:v>
                </c:pt>
                <c:pt idx="7435">
                  <c:v>2.6130503043532389E-2</c:v>
                </c:pt>
                <c:pt idx="7436">
                  <c:v>3.7922773510217785E-2</c:v>
                </c:pt>
                <c:pt idx="7437">
                  <c:v>4.480642452836061E-2</c:v>
                </c:pt>
                <c:pt idx="7438">
                  <c:v>4.6113736927509461E-2</c:v>
                </c:pt>
                <c:pt idx="7439">
                  <c:v>5.3043726831674597E-2</c:v>
                </c:pt>
                <c:pt idx="7440">
                  <c:v>4.3695759028196321E-2</c:v>
                </c:pt>
                <c:pt idx="7441">
                  <c:v>3.5388518124818809E-2</c:v>
                </c:pt>
                <c:pt idx="7442">
                  <c:v>2.6837680488825066E-2</c:v>
                </c:pt>
                <c:pt idx="7443">
                  <c:v>4.7093473374843826E-2</c:v>
                </c:pt>
                <c:pt idx="7444">
                  <c:v>3.7147790193557718E-2</c:v>
                </c:pt>
                <c:pt idx="7445">
                  <c:v>3.5199210047722002E-2</c:v>
                </c:pt>
                <c:pt idx="7446">
                  <c:v>3.695297986269E-2</c:v>
                </c:pt>
                <c:pt idx="7447">
                  <c:v>3.8477033376693691E-2</c:v>
                </c:pt>
                <c:pt idx="7448">
                  <c:v>3.7827789783477811E-2</c:v>
                </c:pt>
                <c:pt idx="7449">
                  <c:v>3.198987990617759E-2</c:v>
                </c:pt>
                <c:pt idx="7450">
                  <c:v>4.51803393661976E-2</c:v>
                </c:pt>
                <c:pt idx="7451">
                  <c:v>4.0226582437753705E-2</c:v>
                </c:pt>
                <c:pt idx="7452">
                  <c:v>2.9873292893171411E-2</c:v>
                </c:pt>
                <c:pt idx="7453">
                  <c:v>2.8123019263148277E-2</c:v>
                </c:pt>
                <c:pt idx="7454">
                  <c:v>3.1869065016508116E-2</c:v>
                </c:pt>
                <c:pt idx="7455">
                  <c:v>5.1707629114389433E-2</c:v>
                </c:pt>
                <c:pt idx="7456">
                  <c:v>2.8577879071235712E-2</c:v>
                </c:pt>
                <c:pt idx="7457">
                  <c:v>4.0781930088997026E-2</c:v>
                </c:pt>
                <c:pt idx="7458">
                  <c:v>3.1869065016508116E-2</c:v>
                </c:pt>
                <c:pt idx="7459">
                  <c:v>3.7018112838268356E-2</c:v>
                </c:pt>
                <c:pt idx="7460">
                  <c:v>4.3500378727912875E-2</c:v>
                </c:pt>
                <c:pt idx="7461">
                  <c:v>3.7355057895183605E-2</c:v>
                </c:pt>
                <c:pt idx="7462">
                  <c:v>2.9251759871840501E-2</c:v>
                </c:pt>
                <c:pt idx="7463">
                  <c:v>4.9243059009313632E-2</c:v>
                </c:pt>
                <c:pt idx="7464">
                  <c:v>4.9796666949987765E-2</c:v>
                </c:pt>
                <c:pt idx="7465">
                  <c:v>3.5896666347980506E-2</c:v>
                </c:pt>
                <c:pt idx="7466">
                  <c:v>3.3152457326650599E-2</c:v>
                </c:pt>
                <c:pt idx="7467">
                  <c:v>4.5064941048622124E-2</c:v>
                </c:pt>
                <c:pt idx="7468">
                  <c:v>3.6760363727808006E-2</c:v>
                </c:pt>
                <c:pt idx="7469">
                  <c:v>3.3152457326650599E-2</c:v>
                </c:pt>
                <c:pt idx="7470">
                  <c:v>3.6180451512336703E-2</c:v>
                </c:pt>
                <c:pt idx="7471">
                  <c:v>3.5556804388761513E-2</c:v>
                </c:pt>
                <c:pt idx="7472">
                  <c:v>4.7894909977912924E-2</c:v>
                </c:pt>
                <c:pt idx="7473">
                  <c:v>3.5487230867147411E-2</c:v>
                </c:pt>
                <c:pt idx="7474">
                  <c:v>3.1655482947826399E-2</c:v>
                </c:pt>
                <c:pt idx="7475">
                  <c:v>3.0157936736941289E-2</c:v>
                </c:pt>
                <c:pt idx="7476">
                  <c:v>3.4396402537822689E-2</c:v>
                </c:pt>
                <c:pt idx="7477">
                  <c:v>4.1173908859491432E-2</c:v>
                </c:pt>
                <c:pt idx="7478">
                  <c:v>3.695297986269E-2</c:v>
                </c:pt>
                <c:pt idx="7479">
                  <c:v>3.6468077450990788E-2</c:v>
                </c:pt>
                <c:pt idx="7480">
                  <c:v>3.365202993154532E-2</c:v>
                </c:pt>
                <c:pt idx="7481">
                  <c:v>3.8249038159847315E-2</c:v>
                </c:pt>
                <c:pt idx="7482">
                  <c:v>3.181636705994622E-2</c:v>
                </c:pt>
                <c:pt idx="7483">
                  <c:v>2.8601940721273554E-2</c:v>
                </c:pt>
                <c:pt idx="7484">
                  <c:v>3.4609500318765619E-2</c:v>
                </c:pt>
                <c:pt idx="7485">
                  <c:v>3.1503804028034252E-2</c:v>
                </c:pt>
                <c:pt idx="7486">
                  <c:v>3.7833243608474898E-2</c:v>
                </c:pt>
                <c:pt idx="7487">
                  <c:v>4.2378675192594507E-2</c:v>
                </c:pt>
                <c:pt idx="7488">
                  <c:v>4.5149430632591303E-2</c:v>
                </c:pt>
                <c:pt idx="7489">
                  <c:v>4.3564539402723333E-2</c:v>
                </c:pt>
                <c:pt idx="7490">
                  <c:v>3.8314592093229315E-2</c:v>
                </c:pt>
                <c:pt idx="7491">
                  <c:v>3.4300707280635806E-2</c:v>
                </c:pt>
                <c:pt idx="7492">
                  <c:v>3.9761330932378804E-2</c:v>
                </c:pt>
                <c:pt idx="7493">
                  <c:v>3.9322294294834068E-2</c:v>
                </c:pt>
                <c:pt idx="7494">
                  <c:v>3.5435792058706422E-2</c:v>
                </c:pt>
                <c:pt idx="7495">
                  <c:v>3.8711100816726712E-2</c:v>
                </c:pt>
                <c:pt idx="7496">
                  <c:v>3.1843110918998802E-2</c:v>
                </c:pt>
                <c:pt idx="7497">
                  <c:v>4.0339186787605306E-2</c:v>
                </c:pt>
                <c:pt idx="7498">
                  <c:v>3.4011162817478256E-2</c:v>
                </c:pt>
                <c:pt idx="7499">
                  <c:v>3.7429194897413295E-2</c:v>
                </c:pt>
                <c:pt idx="7500">
                  <c:v>3.4010294824838597E-2</c:v>
                </c:pt>
                <c:pt idx="7501">
                  <c:v>3.1149659305810897E-2</c:v>
                </c:pt>
                <c:pt idx="7502">
                  <c:v>2.9229370877146783E-2</c:v>
                </c:pt>
                <c:pt idx="7503">
                  <c:v>3.0840851366519952E-2</c:v>
                </c:pt>
                <c:pt idx="7504">
                  <c:v>3.0792824923992188E-2</c:v>
                </c:pt>
                <c:pt idx="7505">
                  <c:v>3.8152869790792521E-2</c:v>
                </c:pt>
                <c:pt idx="7506">
                  <c:v>5.2979618310928414E-2</c:v>
                </c:pt>
                <c:pt idx="7507">
                  <c:v>4.3695759028196321E-2</c:v>
                </c:pt>
                <c:pt idx="7508">
                  <c:v>4.4979125261306797E-2</c:v>
                </c:pt>
                <c:pt idx="7509">
                  <c:v>3.4603934735059752E-2</c:v>
                </c:pt>
                <c:pt idx="7510">
                  <c:v>4.2441546916961712E-2</c:v>
                </c:pt>
                <c:pt idx="7511">
                  <c:v>3.5583846271038E-2</c:v>
                </c:pt>
                <c:pt idx="7512">
                  <c:v>3.4823182970285409E-2</c:v>
                </c:pt>
                <c:pt idx="7513">
                  <c:v>4.2780239135027112E-2</c:v>
                </c:pt>
                <c:pt idx="7514">
                  <c:v>4.1865192353725413E-2</c:v>
                </c:pt>
                <c:pt idx="7515">
                  <c:v>4.5502670109272024E-2</c:v>
                </c:pt>
                <c:pt idx="7516">
                  <c:v>2.8971539810299912E-2</c:v>
                </c:pt>
                <c:pt idx="7517">
                  <c:v>5.4287116974592223E-2</c:v>
                </c:pt>
                <c:pt idx="7518">
                  <c:v>3.8759678602218607E-2</c:v>
                </c:pt>
                <c:pt idx="7519">
                  <c:v>4.9256019294261918E-2</c:v>
                </c:pt>
                <c:pt idx="7520">
                  <c:v>4.1206117719411822E-2</c:v>
                </c:pt>
                <c:pt idx="7521">
                  <c:v>2.7757186442613612E-2</c:v>
                </c:pt>
                <c:pt idx="7522">
                  <c:v>5.3043726831674597E-2</c:v>
                </c:pt>
                <c:pt idx="7523">
                  <c:v>4.9643982201814603E-2</c:v>
                </c:pt>
                <c:pt idx="7524">
                  <c:v>5.7945206761359946E-2</c:v>
                </c:pt>
                <c:pt idx="7525">
                  <c:v>3.9688181132078199E-2</c:v>
                </c:pt>
                <c:pt idx="7526">
                  <c:v>3.5694476217031493E-2</c:v>
                </c:pt>
                <c:pt idx="7527">
                  <c:v>3.3225178718566999E-2</c:v>
                </c:pt>
                <c:pt idx="7528">
                  <c:v>3.9776939898729352E-2</c:v>
                </c:pt>
                <c:pt idx="7529">
                  <c:v>3.4300707280635806E-2</c:v>
                </c:pt>
                <c:pt idx="7530">
                  <c:v>2.6384692639112511E-2</c:v>
                </c:pt>
                <c:pt idx="7531">
                  <c:v>3.6760363727808006E-2</c:v>
                </c:pt>
                <c:pt idx="7532">
                  <c:v>4.3543636798858622E-2</c:v>
                </c:pt>
                <c:pt idx="7533">
                  <c:v>4.0542848408222205E-2</c:v>
                </c:pt>
                <c:pt idx="7534">
                  <c:v>4.8229750245809465E-2</c:v>
                </c:pt>
                <c:pt idx="7535">
                  <c:v>3.4396402537822689E-2</c:v>
                </c:pt>
                <c:pt idx="7536">
                  <c:v>4.2853549122810419E-2</c:v>
                </c:pt>
                <c:pt idx="7537">
                  <c:v>2.9672250151634206E-2</c:v>
                </c:pt>
                <c:pt idx="7538">
                  <c:v>3.1149659305810897E-2</c:v>
                </c:pt>
                <c:pt idx="7539">
                  <c:v>3.3253517001867391E-2</c:v>
                </c:pt>
                <c:pt idx="7540">
                  <c:v>2.9229370877146783E-2</c:v>
                </c:pt>
                <c:pt idx="7541">
                  <c:v>2.7340127155184756E-2</c:v>
                </c:pt>
                <c:pt idx="7542">
                  <c:v>3.6455649882555098E-2</c:v>
                </c:pt>
                <c:pt idx="7543">
                  <c:v>3.6475714296102552E-2</c:v>
                </c:pt>
                <c:pt idx="7544">
                  <c:v>4.7694269567728022E-2</c:v>
                </c:pt>
                <c:pt idx="7545">
                  <c:v>3.2377470284700456E-2</c:v>
                </c:pt>
                <c:pt idx="7546">
                  <c:v>4.0140841156244306E-2</c:v>
                </c:pt>
                <c:pt idx="7547">
                  <c:v>3.5628456622362102E-2</c:v>
                </c:pt>
                <c:pt idx="7548">
                  <c:v>2.7596946805715616E-2</c:v>
                </c:pt>
                <c:pt idx="7549">
                  <c:v>3.7771087139844998E-2</c:v>
                </c:pt>
                <c:pt idx="7550">
                  <c:v>2.850332297384741E-2</c:v>
                </c:pt>
                <c:pt idx="7551">
                  <c:v>4.2636036872863915E-2</c:v>
                </c:pt>
                <c:pt idx="7552">
                  <c:v>2.8736105188727452E-2</c:v>
                </c:pt>
                <c:pt idx="7553">
                  <c:v>4.4019542634487097E-2</c:v>
                </c:pt>
                <c:pt idx="7554">
                  <c:v>3.436795622110371E-2</c:v>
                </c:pt>
                <c:pt idx="7555">
                  <c:v>3.3135022968053811E-2</c:v>
                </c:pt>
                <c:pt idx="7556">
                  <c:v>3.1020516529679423E-2</c:v>
                </c:pt>
                <c:pt idx="7557">
                  <c:v>2.9659915715456103E-2</c:v>
                </c:pt>
                <c:pt idx="7558">
                  <c:v>3.7441659718752011E-2</c:v>
                </c:pt>
                <c:pt idx="7559">
                  <c:v>3.0349466949701278E-2</c:v>
                </c:pt>
                <c:pt idx="7560">
                  <c:v>3.8092534989118604E-2</c:v>
                </c:pt>
                <c:pt idx="7561">
                  <c:v>3.6253012716770366E-2</c:v>
                </c:pt>
                <c:pt idx="7562">
                  <c:v>3.9637152105569923E-2</c:v>
                </c:pt>
                <c:pt idx="7563">
                  <c:v>3.622116148471842E-2</c:v>
                </c:pt>
                <c:pt idx="7564">
                  <c:v>3.082122281193735E-2</c:v>
                </c:pt>
                <c:pt idx="7565">
                  <c:v>3.1343635171651806E-2</c:v>
                </c:pt>
                <c:pt idx="7566">
                  <c:v>4.8252731561660801E-2</c:v>
                </c:pt>
                <c:pt idx="7567">
                  <c:v>5.3526036441326398E-2</c:v>
                </c:pt>
                <c:pt idx="7568">
                  <c:v>3.4479022026062095E-2</c:v>
                </c:pt>
                <c:pt idx="7569">
                  <c:v>3.1839653849601711E-2</c:v>
                </c:pt>
                <c:pt idx="7570">
                  <c:v>5.7264689356088784E-2</c:v>
                </c:pt>
                <c:pt idx="7571">
                  <c:v>4.7336898744106508E-2</c:v>
                </c:pt>
                <c:pt idx="7572">
                  <c:v>3.8674097508192194E-2</c:v>
                </c:pt>
                <c:pt idx="7573">
                  <c:v>4.0860552340745919E-2</c:v>
                </c:pt>
                <c:pt idx="7574">
                  <c:v>3.6866981536150006E-2</c:v>
                </c:pt>
                <c:pt idx="7575">
                  <c:v>3.3301532268524212E-2</c:v>
                </c:pt>
                <c:pt idx="7576">
                  <c:v>2.8601940721273554E-2</c:v>
                </c:pt>
                <c:pt idx="7577">
                  <c:v>2.9462661594152388E-2</c:v>
                </c:pt>
                <c:pt idx="7578">
                  <c:v>5.0176851451396914E-2</c:v>
                </c:pt>
                <c:pt idx="7579">
                  <c:v>3.7609141319990297E-2</c:v>
                </c:pt>
                <c:pt idx="7580">
                  <c:v>3.3424746245145805E-2</c:v>
                </c:pt>
                <c:pt idx="7581">
                  <c:v>3.6729738116264385E-2</c:v>
                </c:pt>
                <c:pt idx="7582">
                  <c:v>3.7153102457523568E-2</c:v>
                </c:pt>
                <c:pt idx="7583">
                  <c:v>4.9852691590786272E-2</c:v>
                </c:pt>
                <c:pt idx="7584">
                  <c:v>4.6985033899545829E-2</c:v>
                </c:pt>
                <c:pt idx="7585">
                  <c:v>3.3063109964132302E-2</c:v>
                </c:pt>
                <c:pt idx="7586">
                  <c:v>3.6124985665082897E-2</c:v>
                </c:pt>
                <c:pt idx="7587">
                  <c:v>3.3723484724760007E-2</c:v>
                </c:pt>
                <c:pt idx="7588">
                  <c:v>3.4978978335857405E-2</c:v>
                </c:pt>
                <c:pt idx="7589">
                  <c:v>4.413658753037452E-2</c:v>
                </c:pt>
                <c:pt idx="7590">
                  <c:v>3.8119222968816813E-2</c:v>
                </c:pt>
                <c:pt idx="7591">
                  <c:v>3.1092433258891088E-2</c:v>
                </c:pt>
                <c:pt idx="7592">
                  <c:v>3.054247982800011E-2</c:v>
                </c:pt>
                <c:pt idx="7593">
                  <c:v>3.2891441136598601E-2</c:v>
                </c:pt>
                <c:pt idx="7594">
                  <c:v>4.2978335171937887E-2</c:v>
                </c:pt>
                <c:pt idx="7595">
                  <c:v>4.2636036872863915E-2</c:v>
                </c:pt>
                <c:pt idx="7596">
                  <c:v>4.0214709937572507E-2</c:v>
                </c:pt>
                <c:pt idx="7597">
                  <c:v>3.8492631167173406E-2</c:v>
                </c:pt>
                <c:pt idx="7598">
                  <c:v>4.9796666949987765E-2</c:v>
                </c:pt>
                <c:pt idx="7599">
                  <c:v>5.0022482872009333E-2</c:v>
                </c:pt>
                <c:pt idx="7600">
                  <c:v>3.8653906434774503E-2</c:v>
                </c:pt>
                <c:pt idx="7601">
                  <c:v>3.9688181132078199E-2</c:v>
                </c:pt>
                <c:pt idx="7602">
                  <c:v>3.4300707280635806E-2</c:v>
                </c:pt>
                <c:pt idx="7603">
                  <c:v>3.0157936736941289E-2</c:v>
                </c:pt>
                <c:pt idx="7604">
                  <c:v>3.5420823842287077E-2</c:v>
                </c:pt>
                <c:pt idx="7605">
                  <c:v>2.9464969411492306E-2</c:v>
                </c:pt>
                <c:pt idx="7606">
                  <c:v>3.4098405390977901E-2</c:v>
                </c:pt>
                <c:pt idx="7607">
                  <c:v>4.9852691590786272E-2</c:v>
                </c:pt>
                <c:pt idx="7608">
                  <c:v>4.7571104019880309E-2</c:v>
                </c:pt>
                <c:pt idx="7609">
                  <c:v>3.2152302563190613E-2</c:v>
                </c:pt>
                <c:pt idx="7610">
                  <c:v>3.5694476217031493E-2</c:v>
                </c:pt>
                <c:pt idx="7611">
                  <c:v>2.9610509052872706E-2</c:v>
                </c:pt>
                <c:pt idx="7612">
                  <c:v>3.9963174611330005E-2</c:v>
                </c:pt>
                <c:pt idx="7613">
                  <c:v>2.7587713673710913E-2</c:v>
                </c:pt>
                <c:pt idx="7614">
                  <c:v>3.2077275216579673E-2</c:v>
                </c:pt>
                <c:pt idx="7615">
                  <c:v>2.5830715894699215E-2</c:v>
                </c:pt>
                <c:pt idx="7616">
                  <c:v>3.5935297608375757E-2</c:v>
                </c:pt>
                <c:pt idx="7617">
                  <c:v>3.2054707407951487E-2</c:v>
                </c:pt>
                <c:pt idx="7618">
                  <c:v>4.6985033899545829E-2</c:v>
                </c:pt>
                <c:pt idx="7619">
                  <c:v>2.7465710416436299E-2</c:v>
                </c:pt>
                <c:pt idx="7620">
                  <c:v>3.5183459520340014E-2</c:v>
                </c:pt>
                <c:pt idx="7621">
                  <c:v>4.1626639664173105E-2</c:v>
                </c:pt>
                <c:pt idx="7622">
                  <c:v>4.2962051928043692E-2</c:v>
                </c:pt>
                <c:pt idx="7623">
                  <c:v>3.2255370169878131E-2</c:v>
                </c:pt>
                <c:pt idx="7624">
                  <c:v>4.2500767856836576E-2</c:v>
                </c:pt>
                <c:pt idx="7625">
                  <c:v>3.9271041750908002E-2</c:v>
                </c:pt>
                <c:pt idx="7626">
                  <c:v>2.68242992460728E-2</c:v>
                </c:pt>
                <c:pt idx="7627">
                  <c:v>3.6740992218256052E-2</c:v>
                </c:pt>
                <c:pt idx="7628">
                  <c:v>3.4013628959655817E-2</c:v>
                </c:pt>
                <c:pt idx="7629">
                  <c:v>3.1839653849601711E-2</c:v>
                </c:pt>
                <c:pt idx="7630">
                  <c:v>4.1763935238122933E-2</c:v>
                </c:pt>
                <c:pt idx="7631">
                  <c:v>4.0339186787605306E-2</c:v>
                </c:pt>
                <c:pt idx="7632">
                  <c:v>4.8743788152933218E-2</c:v>
                </c:pt>
                <c:pt idx="7633">
                  <c:v>3.5276740789413653E-2</c:v>
                </c:pt>
                <c:pt idx="7634">
                  <c:v>3.2377470284700456E-2</c:v>
                </c:pt>
                <c:pt idx="7635">
                  <c:v>3.5964351147413198E-2</c:v>
                </c:pt>
                <c:pt idx="7636">
                  <c:v>3.9196629077196114E-2</c:v>
                </c:pt>
                <c:pt idx="7637">
                  <c:v>3.0123844742775002E-2</c:v>
                </c:pt>
                <c:pt idx="7638">
                  <c:v>2.8567526489496203E-2</c:v>
                </c:pt>
                <c:pt idx="7639">
                  <c:v>4.1129976511001601E-2</c:v>
                </c:pt>
                <c:pt idx="7640">
                  <c:v>3.1631700694561102E-2</c:v>
                </c:pt>
                <c:pt idx="7641">
                  <c:v>3.1534116715192802E-2</c:v>
                </c:pt>
                <c:pt idx="7642">
                  <c:v>4.417248070240036E-2</c:v>
                </c:pt>
                <c:pt idx="7643">
                  <c:v>4.1840914636850406E-2</c:v>
                </c:pt>
                <c:pt idx="7644">
                  <c:v>3.9719086140394204E-2</c:v>
                </c:pt>
                <c:pt idx="7645">
                  <c:v>4.9002680927515349E-2</c:v>
                </c:pt>
                <c:pt idx="7646">
                  <c:v>4.6175420284271212E-2</c:v>
                </c:pt>
                <c:pt idx="7647">
                  <c:v>3.8653906434774503E-2</c:v>
                </c:pt>
                <c:pt idx="7648">
                  <c:v>4.3101936578750555E-2</c:v>
                </c:pt>
                <c:pt idx="7649">
                  <c:v>3.8092534989118604E-2</c:v>
                </c:pt>
                <c:pt idx="7650">
                  <c:v>4.1763935238122933E-2</c:v>
                </c:pt>
                <c:pt idx="7651">
                  <c:v>3.2420128583908199E-2</c:v>
                </c:pt>
                <c:pt idx="7652">
                  <c:v>3.791435062885281E-2</c:v>
                </c:pt>
                <c:pt idx="7653">
                  <c:v>3.4515827894210808E-2</c:v>
                </c:pt>
                <c:pt idx="7654">
                  <c:v>3.9370030164718607E-2</c:v>
                </c:pt>
                <c:pt idx="7655">
                  <c:v>3.5030834376811995E-2</c:v>
                </c:pt>
                <c:pt idx="7656">
                  <c:v>4.1484635323286112E-2</c:v>
                </c:pt>
                <c:pt idx="7657">
                  <c:v>3.8878668099641821E-2</c:v>
                </c:pt>
                <c:pt idx="7658">
                  <c:v>3.4300707280635806E-2</c:v>
                </c:pt>
                <c:pt idx="7659">
                  <c:v>4.3678428977727897E-2</c:v>
                </c:pt>
                <c:pt idx="7660">
                  <c:v>3.3210650086402907E-2</c:v>
                </c:pt>
                <c:pt idx="7661">
                  <c:v>2.730708569288251E-2</c:v>
                </c:pt>
                <c:pt idx="7662">
                  <c:v>3.1094454228878007E-2</c:v>
                </c:pt>
                <c:pt idx="7663">
                  <c:v>3.1882751733064603E-2</c:v>
                </c:pt>
                <c:pt idx="7664">
                  <c:v>3.7342004477977885E-2</c:v>
                </c:pt>
                <c:pt idx="7665">
                  <c:v>3.4609500318765619E-2</c:v>
                </c:pt>
                <c:pt idx="7666">
                  <c:v>3.1586620956659296E-2</c:v>
                </c:pt>
                <c:pt idx="7667">
                  <c:v>2.9912589117884587E-2</c:v>
                </c:pt>
                <c:pt idx="7668">
                  <c:v>3.1069444492459367E-2</c:v>
                </c:pt>
                <c:pt idx="7669">
                  <c:v>4.2427688837051572E-2</c:v>
                </c:pt>
                <c:pt idx="7670">
                  <c:v>4.0681295096874147E-2</c:v>
                </c:pt>
                <c:pt idx="7671">
                  <c:v>5.3043726831674597E-2</c:v>
                </c:pt>
                <c:pt idx="7672">
                  <c:v>3.8759678602218607E-2</c:v>
                </c:pt>
                <c:pt idx="7673">
                  <c:v>3.9322294294834068E-2</c:v>
                </c:pt>
                <c:pt idx="7674">
                  <c:v>4.2252417653799113E-2</c:v>
                </c:pt>
                <c:pt idx="7675">
                  <c:v>3.3723484724760007E-2</c:v>
                </c:pt>
                <c:pt idx="7676">
                  <c:v>3.65825667977333E-2</c:v>
                </c:pt>
                <c:pt idx="7677">
                  <c:v>5.1921918988227796E-2</c:v>
                </c:pt>
                <c:pt idx="7678">
                  <c:v>3.023730777204052E-2</c:v>
                </c:pt>
                <c:pt idx="7679">
                  <c:v>3.5487230867147411E-2</c:v>
                </c:pt>
                <c:pt idx="7680">
                  <c:v>4.0838997811079143E-2</c:v>
                </c:pt>
                <c:pt idx="7681">
                  <c:v>4.4254083186388009E-2</c:v>
                </c:pt>
                <c:pt idx="7682">
                  <c:v>4.1266269981861101E-2</c:v>
                </c:pt>
                <c:pt idx="7683">
                  <c:v>3.7968918681144818E-2</c:v>
                </c:pt>
                <c:pt idx="7684">
                  <c:v>4.9796666949987765E-2</c:v>
                </c:pt>
                <c:pt idx="7685">
                  <c:v>3.9112091064453111E-2</c:v>
                </c:pt>
                <c:pt idx="7686">
                  <c:v>4.7051317989826411E-2</c:v>
                </c:pt>
                <c:pt idx="7687">
                  <c:v>4.5502670109272024E-2</c:v>
                </c:pt>
                <c:pt idx="7688">
                  <c:v>3.279614076018339E-2</c:v>
                </c:pt>
                <c:pt idx="7689">
                  <c:v>4.6266995370387975E-2</c:v>
                </c:pt>
                <c:pt idx="7690">
                  <c:v>3.7347011268138913E-2</c:v>
                </c:pt>
                <c:pt idx="7691">
                  <c:v>4.7571104019880309E-2</c:v>
                </c:pt>
                <c:pt idx="7692">
                  <c:v>3.5128634423017509E-2</c:v>
                </c:pt>
                <c:pt idx="7693">
                  <c:v>3.9756476879119901E-2</c:v>
                </c:pt>
                <c:pt idx="7694">
                  <c:v>3.1583391129970696E-2</c:v>
                </c:pt>
                <c:pt idx="7695">
                  <c:v>4.0123790502548363E-2</c:v>
                </c:pt>
                <c:pt idx="7696">
                  <c:v>3.4897491335868794E-2</c:v>
                </c:pt>
                <c:pt idx="7697">
                  <c:v>3.4999817609787015E-2</c:v>
                </c:pt>
                <c:pt idx="7698">
                  <c:v>2.9229370877146783E-2</c:v>
                </c:pt>
                <c:pt idx="7699">
                  <c:v>5.3526036441326398E-2</c:v>
                </c:pt>
                <c:pt idx="7700">
                  <c:v>5.0539035350084291E-2</c:v>
                </c:pt>
                <c:pt idx="7701">
                  <c:v>5.3526036441326398E-2</c:v>
                </c:pt>
                <c:pt idx="7702">
                  <c:v>4.4747065752744723E-2</c:v>
                </c:pt>
                <c:pt idx="7703">
                  <c:v>3.2095659524202409E-2</c:v>
                </c:pt>
                <c:pt idx="7704">
                  <c:v>3.3460214734077405E-2</c:v>
                </c:pt>
                <c:pt idx="7705">
                  <c:v>3.9761330932378804E-2</c:v>
                </c:pt>
                <c:pt idx="7706">
                  <c:v>4.0140841156244306E-2</c:v>
                </c:pt>
                <c:pt idx="7707">
                  <c:v>4.1780609637498911E-2</c:v>
                </c:pt>
                <c:pt idx="7708">
                  <c:v>3.9632488042116221E-2</c:v>
                </c:pt>
                <c:pt idx="7709">
                  <c:v>3.4355167299509042E-2</c:v>
                </c:pt>
                <c:pt idx="7710">
                  <c:v>3.0372153967618904E-2</c:v>
                </c:pt>
                <c:pt idx="7711">
                  <c:v>3.4011162817478256E-2</c:v>
                </c:pt>
                <c:pt idx="7712">
                  <c:v>4.1206117719411822E-2</c:v>
                </c:pt>
                <c:pt idx="7713">
                  <c:v>3.232912346720701E-2</c:v>
                </c:pt>
                <c:pt idx="7714">
                  <c:v>4.2086675763130327E-2</c:v>
                </c:pt>
                <c:pt idx="7715">
                  <c:v>3.01454830914736E-2</c:v>
                </c:pt>
                <c:pt idx="7716">
                  <c:v>3.6682911217212802E-2</c:v>
                </c:pt>
                <c:pt idx="7717">
                  <c:v>3.5483829677105096E-2</c:v>
                </c:pt>
                <c:pt idx="7718">
                  <c:v>3.5636484622955315E-2</c:v>
                </c:pt>
                <c:pt idx="7719">
                  <c:v>2.8383055701851807E-2</c:v>
                </c:pt>
                <c:pt idx="7720">
                  <c:v>3.9242621511220911E-2</c:v>
                </c:pt>
                <c:pt idx="7721">
                  <c:v>3.6180451512336703E-2</c:v>
                </c:pt>
                <c:pt idx="7722">
                  <c:v>3.6682911217212802E-2</c:v>
                </c:pt>
                <c:pt idx="7723">
                  <c:v>4.4158883392810808E-2</c:v>
                </c:pt>
                <c:pt idx="7724">
                  <c:v>5.3951866924762705E-2</c:v>
                </c:pt>
                <c:pt idx="7725">
                  <c:v>3.1361721456050901E-2</c:v>
                </c:pt>
                <c:pt idx="7726">
                  <c:v>3.0655523762106902E-2</c:v>
                </c:pt>
                <c:pt idx="7727">
                  <c:v>3.2788611948490101E-2</c:v>
                </c:pt>
                <c:pt idx="7728">
                  <c:v>4.9216881394386486E-2</c:v>
                </c:pt>
                <c:pt idx="7729">
                  <c:v>5.3043726831674597E-2</c:v>
                </c:pt>
                <c:pt idx="7730">
                  <c:v>4.7051317989826411E-2</c:v>
                </c:pt>
                <c:pt idx="7731">
                  <c:v>5.9077225625515033E-2</c:v>
                </c:pt>
                <c:pt idx="7732">
                  <c:v>2.5830715894699215E-2</c:v>
                </c:pt>
                <c:pt idx="7733">
                  <c:v>4.0766060352325606E-2</c:v>
                </c:pt>
                <c:pt idx="7734">
                  <c:v>4.6777039766311722E-2</c:v>
                </c:pt>
                <c:pt idx="7735">
                  <c:v>5.9077225625515033E-2</c:v>
                </c:pt>
                <c:pt idx="7736">
                  <c:v>4.8743788152933218E-2</c:v>
                </c:pt>
                <c:pt idx="7737">
                  <c:v>3.4486100077629221E-2</c:v>
                </c:pt>
                <c:pt idx="7738">
                  <c:v>3.365202993154532E-2</c:v>
                </c:pt>
                <c:pt idx="7739">
                  <c:v>3.9402600377798101E-2</c:v>
                </c:pt>
                <c:pt idx="7740">
                  <c:v>3.6455649882555098E-2</c:v>
                </c:pt>
                <c:pt idx="7741">
                  <c:v>4.1051272302865878E-2</c:v>
                </c:pt>
                <c:pt idx="7742">
                  <c:v>5.0872117280960118E-2</c:v>
                </c:pt>
                <c:pt idx="7743">
                  <c:v>3.331370279192921E-2</c:v>
                </c:pt>
                <c:pt idx="7744">
                  <c:v>3.1839653849601711E-2</c:v>
                </c:pt>
                <c:pt idx="7745">
                  <c:v>3.5964351147413198E-2</c:v>
                </c:pt>
                <c:pt idx="7746">
                  <c:v>3.8711100816726712E-2</c:v>
                </c:pt>
                <c:pt idx="7747">
                  <c:v>4.9852691590786272E-2</c:v>
                </c:pt>
                <c:pt idx="7748">
                  <c:v>3.8314592093229315E-2</c:v>
                </c:pt>
                <c:pt idx="7749">
                  <c:v>4.9796666949987765E-2</c:v>
                </c:pt>
                <c:pt idx="7750">
                  <c:v>4.1130490601062795E-2</c:v>
                </c:pt>
                <c:pt idx="7751">
                  <c:v>3.4569095820188502E-2</c:v>
                </c:pt>
                <c:pt idx="7752">
                  <c:v>3.673182427883151E-2</c:v>
                </c:pt>
                <c:pt idx="7753">
                  <c:v>4.1760113090276711E-2</c:v>
                </c:pt>
                <c:pt idx="7754">
                  <c:v>3.6455649882555098E-2</c:v>
                </c:pt>
                <c:pt idx="7755">
                  <c:v>4.1763935238122933E-2</c:v>
                </c:pt>
                <c:pt idx="7756">
                  <c:v>3.7675615400076086E-2</c:v>
                </c:pt>
                <c:pt idx="7757">
                  <c:v>2.9366604983806593E-2</c:v>
                </c:pt>
                <c:pt idx="7758">
                  <c:v>3.3811181783676252E-2</c:v>
                </c:pt>
                <c:pt idx="7759">
                  <c:v>3.1550142914056806E-2</c:v>
                </c:pt>
                <c:pt idx="7760">
                  <c:v>3.3460214734077405E-2</c:v>
                </c:pt>
                <c:pt idx="7761">
                  <c:v>3.4205172210931806E-2</c:v>
                </c:pt>
                <c:pt idx="7762">
                  <c:v>3.1219184398651078E-2</c:v>
                </c:pt>
                <c:pt idx="7763">
                  <c:v>2.7613993734121402E-2</c:v>
                </c:pt>
                <c:pt idx="7764">
                  <c:v>4.0829382836818723E-2</c:v>
                </c:pt>
                <c:pt idx="7765">
                  <c:v>3.2344900071621004E-2</c:v>
                </c:pt>
                <c:pt idx="7766">
                  <c:v>4.1574064642190905E-2</c:v>
                </c:pt>
                <c:pt idx="7767">
                  <c:v>2.9535777866840467E-2</c:v>
                </c:pt>
                <c:pt idx="7768">
                  <c:v>4.0829382836818723E-2</c:v>
                </c:pt>
                <c:pt idx="7769">
                  <c:v>3.791435062885281E-2</c:v>
                </c:pt>
                <c:pt idx="7770">
                  <c:v>3.7703901529312238E-2</c:v>
                </c:pt>
                <c:pt idx="7771">
                  <c:v>2.7945656329393411E-2</c:v>
                </c:pt>
                <c:pt idx="7772">
                  <c:v>3.8864739239215809E-2</c:v>
                </c:pt>
                <c:pt idx="7773">
                  <c:v>4.1405949741601895E-2</c:v>
                </c:pt>
                <c:pt idx="7774">
                  <c:v>3.322611004114151E-2</c:v>
                </c:pt>
                <c:pt idx="7775">
                  <c:v>4.3665912002325107E-2</c:v>
                </c:pt>
                <c:pt idx="7776">
                  <c:v>5.6906431913376097E-2</c:v>
                </c:pt>
                <c:pt idx="7777">
                  <c:v>4.1949510574340765E-2</c:v>
                </c:pt>
                <c:pt idx="7778">
                  <c:v>5.2568621933460541E-2</c:v>
                </c:pt>
                <c:pt idx="7779">
                  <c:v>3.9196629077196114E-2</c:v>
                </c:pt>
                <c:pt idx="7780">
                  <c:v>4.5564882457256303E-2</c:v>
                </c:pt>
                <c:pt idx="7781">
                  <c:v>4.6041879802942297E-2</c:v>
                </c:pt>
                <c:pt idx="7782">
                  <c:v>4.5064941048622124E-2</c:v>
                </c:pt>
                <c:pt idx="7783">
                  <c:v>3.4569095820188502E-2</c:v>
                </c:pt>
                <c:pt idx="7784">
                  <c:v>3.6311741918325452E-2</c:v>
                </c:pt>
                <c:pt idx="7785">
                  <c:v>3.023730777204052E-2</c:v>
                </c:pt>
                <c:pt idx="7786">
                  <c:v>3.7512414157390601E-2</c:v>
                </c:pt>
                <c:pt idx="7787">
                  <c:v>3.9694610983133399E-2</c:v>
                </c:pt>
                <c:pt idx="7788">
                  <c:v>3.4603934735059752E-2</c:v>
                </c:pt>
                <c:pt idx="7789">
                  <c:v>4.0736205875873593E-2</c:v>
                </c:pt>
                <c:pt idx="7790">
                  <c:v>3.5893827676773286E-2</c:v>
                </c:pt>
                <c:pt idx="7791">
                  <c:v>3.4877501428127441E-2</c:v>
                </c:pt>
                <c:pt idx="7792">
                  <c:v>4.2378675192594507E-2</c:v>
                </c:pt>
                <c:pt idx="7793">
                  <c:v>3.7222448736429242E-2</c:v>
                </c:pt>
                <c:pt idx="7794">
                  <c:v>3.5125035792589201E-2</c:v>
                </c:pt>
                <c:pt idx="7795">
                  <c:v>5.4811533540487449E-2</c:v>
                </c:pt>
                <c:pt idx="7796">
                  <c:v>2.5830715894699215E-2</c:v>
                </c:pt>
                <c:pt idx="7797">
                  <c:v>3.7097297608852525E-2</c:v>
                </c:pt>
                <c:pt idx="7798">
                  <c:v>3.5344671458005912E-2</c:v>
                </c:pt>
                <c:pt idx="7799">
                  <c:v>4.1882246732711813E-2</c:v>
                </c:pt>
                <c:pt idx="7800">
                  <c:v>2.9444484040141029E-2</c:v>
                </c:pt>
                <c:pt idx="7801">
                  <c:v>4.5566942542791422E-2</c:v>
                </c:pt>
                <c:pt idx="7802">
                  <c:v>3.3629160374403014E-2</c:v>
                </c:pt>
                <c:pt idx="7803">
                  <c:v>3.3152457326650599E-2</c:v>
                </c:pt>
                <c:pt idx="7804">
                  <c:v>3.1506337225437206E-2</c:v>
                </c:pt>
                <c:pt idx="7805">
                  <c:v>3.4013628959655817E-2</c:v>
                </c:pt>
                <c:pt idx="7806">
                  <c:v>3.4715563058853115E-2</c:v>
                </c:pt>
                <c:pt idx="7807">
                  <c:v>3.01454830914736E-2</c:v>
                </c:pt>
                <c:pt idx="7808">
                  <c:v>4.7336898744106508E-2</c:v>
                </c:pt>
                <c:pt idx="7809">
                  <c:v>3.1650066375732401E-2</c:v>
                </c:pt>
                <c:pt idx="7810">
                  <c:v>3.5108499228954315E-2</c:v>
                </c:pt>
                <c:pt idx="7811">
                  <c:v>3.7080317735672157E-2</c:v>
                </c:pt>
                <c:pt idx="7812">
                  <c:v>4.2771145701408365E-2</c:v>
                </c:pt>
                <c:pt idx="7813">
                  <c:v>3.8238383829593797E-2</c:v>
                </c:pt>
                <c:pt idx="7814">
                  <c:v>3.9685014635324617E-2</c:v>
                </c:pt>
                <c:pt idx="7815">
                  <c:v>3.1079689040780099E-2</c:v>
                </c:pt>
                <c:pt idx="7816">
                  <c:v>4.6659234911203433E-2</c:v>
                </c:pt>
                <c:pt idx="7817">
                  <c:v>3.8492631167173406E-2</c:v>
                </c:pt>
                <c:pt idx="7818">
                  <c:v>3.3000189810991301E-2</c:v>
                </c:pt>
                <c:pt idx="7819">
                  <c:v>4.1715119034051916E-2</c:v>
                </c:pt>
                <c:pt idx="7820">
                  <c:v>4.5648239552974687E-2</c:v>
                </c:pt>
                <c:pt idx="7821">
                  <c:v>4.0476974099874503E-2</c:v>
                </c:pt>
                <c:pt idx="7822">
                  <c:v>3.8187786936759907E-2</c:v>
                </c:pt>
                <c:pt idx="7823">
                  <c:v>3.8314592093229315E-2</c:v>
                </c:pt>
                <c:pt idx="7824">
                  <c:v>4.8252731561660801E-2</c:v>
                </c:pt>
                <c:pt idx="7825">
                  <c:v>4.3245565146207691E-2</c:v>
                </c:pt>
                <c:pt idx="7826">
                  <c:v>4.6460390090942424E-2</c:v>
                </c:pt>
                <c:pt idx="7827">
                  <c:v>4.6953558921814006E-2</c:v>
                </c:pt>
                <c:pt idx="7828">
                  <c:v>5.1921918988227796E-2</c:v>
                </c:pt>
                <c:pt idx="7829">
                  <c:v>3.6005329340696314E-2</c:v>
                </c:pt>
                <c:pt idx="7830">
                  <c:v>3.2823644578457017E-2</c:v>
                </c:pt>
                <c:pt idx="7831">
                  <c:v>4.1412685066461744E-2</c:v>
                </c:pt>
                <c:pt idx="7832">
                  <c:v>4.8276107758283608E-2</c:v>
                </c:pt>
                <c:pt idx="7833">
                  <c:v>3.8759678602218607E-2</c:v>
                </c:pt>
                <c:pt idx="7834">
                  <c:v>4.1316550225019524E-2</c:v>
                </c:pt>
                <c:pt idx="7835">
                  <c:v>3.2706797122955399E-2</c:v>
                </c:pt>
                <c:pt idx="7836">
                  <c:v>3.3176206052303293E-2</c:v>
                </c:pt>
                <c:pt idx="7837">
                  <c:v>3.1069444492459367E-2</c:v>
                </c:pt>
                <c:pt idx="7838">
                  <c:v>3.5583846271038E-2</c:v>
                </c:pt>
                <c:pt idx="7839">
                  <c:v>2.8829412534832878E-2</c:v>
                </c:pt>
                <c:pt idx="7840">
                  <c:v>2.9930457472801212E-2</c:v>
                </c:pt>
                <c:pt idx="7841">
                  <c:v>3.0298011377453811E-2</c:v>
                </c:pt>
                <c:pt idx="7842">
                  <c:v>3.2685216516256457E-2</c:v>
                </c:pt>
                <c:pt idx="7843">
                  <c:v>5.3526036441326398E-2</c:v>
                </c:pt>
                <c:pt idx="7844">
                  <c:v>3.2563969492912299E-2</c:v>
                </c:pt>
                <c:pt idx="7845">
                  <c:v>3.7263259291648913E-2</c:v>
                </c:pt>
                <c:pt idx="7846">
                  <c:v>4.2962051928043692E-2</c:v>
                </c:pt>
                <c:pt idx="7847">
                  <c:v>3.3202901482582092E-2</c:v>
                </c:pt>
                <c:pt idx="7848">
                  <c:v>3.5825096070766414E-2</c:v>
                </c:pt>
                <c:pt idx="7849">
                  <c:v>4.417248070240036E-2</c:v>
                </c:pt>
                <c:pt idx="7850">
                  <c:v>3.1350728124380112E-2</c:v>
                </c:pt>
                <c:pt idx="7851">
                  <c:v>3.8152869790792521E-2</c:v>
                </c:pt>
                <c:pt idx="7852">
                  <c:v>4.3055795133113917E-2</c:v>
                </c:pt>
                <c:pt idx="7853">
                  <c:v>4.1728634387254701E-2</c:v>
                </c:pt>
                <c:pt idx="7854">
                  <c:v>4.413658753037452E-2</c:v>
                </c:pt>
                <c:pt idx="7855">
                  <c:v>3.8062248378992102E-2</c:v>
                </c:pt>
                <c:pt idx="7856">
                  <c:v>2.6993775740265864E-2</c:v>
                </c:pt>
                <c:pt idx="7857">
                  <c:v>3.011587262153639E-2</c:v>
                </c:pt>
                <c:pt idx="7858">
                  <c:v>4.7756120562553413E-2</c:v>
                </c:pt>
                <c:pt idx="7859">
                  <c:v>3.0144989490508988E-2</c:v>
                </c:pt>
                <c:pt idx="7860">
                  <c:v>2.8785536065697708E-2</c:v>
                </c:pt>
                <c:pt idx="7861">
                  <c:v>4.7692582011222832E-2</c:v>
                </c:pt>
                <c:pt idx="7862">
                  <c:v>4.8252731561660801E-2</c:v>
                </c:pt>
                <c:pt idx="7863">
                  <c:v>4.2356688529253124E-2</c:v>
                </c:pt>
                <c:pt idx="7864">
                  <c:v>3.0762698501348478E-2</c:v>
                </c:pt>
                <c:pt idx="7865">
                  <c:v>3.622116148471842E-2</c:v>
                </c:pt>
                <c:pt idx="7866">
                  <c:v>4.480642452836061E-2</c:v>
                </c:pt>
                <c:pt idx="7867">
                  <c:v>3.00646238029003E-2</c:v>
                </c:pt>
                <c:pt idx="7868">
                  <c:v>4.413658753037452E-2</c:v>
                </c:pt>
                <c:pt idx="7869">
                  <c:v>2.8372881934046627E-2</c:v>
                </c:pt>
                <c:pt idx="7870">
                  <c:v>4.413658753037452E-2</c:v>
                </c:pt>
                <c:pt idx="7871">
                  <c:v>5.5778648704290397E-2</c:v>
                </c:pt>
                <c:pt idx="7872">
                  <c:v>3.4034371376037591E-2</c:v>
                </c:pt>
                <c:pt idx="7873">
                  <c:v>3.33482883870602E-2</c:v>
                </c:pt>
                <c:pt idx="7874">
                  <c:v>3.8348603993654209E-2</c:v>
                </c:pt>
                <c:pt idx="7875">
                  <c:v>3.2891441136598601E-2</c:v>
                </c:pt>
                <c:pt idx="7876">
                  <c:v>4.9643982201814603E-2</c:v>
                </c:pt>
                <c:pt idx="7877">
                  <c:v>2.9462661594152388E-2</c:v>
                </c:pt>
                <c:pt idx="7878">
                  <c:v>3.9967272430658299E-2</c:v>
                </c:pt>
                <c:pt idx="7879">
                  <c:v>2.7587713673710913E-2</c:v>
                </c:pt>
                <c:pt idx="7880">
                  <c:v>3.8824938237667105E-2</c:v>
                </c:pt>
                <c:pt idx="7881">
                  <c:v>3.5556804388761513E-2</c:v>
                </c:pt>
                <c:pt idx="7882">
                  <c:v>2.9574964195489908E-2</c:v>
                </c:pt>
                <c:pt idx="7883">
                  <c:v>3.4946080297231667E-2</c:v>
                </c:pt>
                <c:pt idx="7884">
                  <c:v>3.0630404129624478E-2</c:v>
                </c:pt>
                <c:pt idx="7885">
                  <c:v>4.2872149497270605E-2</c:v>
                </c:pt>
                <c:pt idx="7886">
                  <c:v>3.726489469408991E-2</c:v>
                </c:pt>
                <c:pt idx="7887">
                  <c:v>4.3552730232477334E-2</c:v>
                </c:pt>
                <c:pt idx="7888">
                  <c:v>2.6384692639112511E-2</c:v>
                </c:pt>
                <c:pt idx="7889">
                  <c:v>4.8743788152933218E-2</c:v>
                </c:pt>
                <c:pt idx="7890">
                  <c:v>3.2706797122955399E-2</c:v>
                </c:pt>
                <c:pt idx="7891">
                  <c:v>3.5833526402712E-2</c:v>
                </c:pt>
                <c:pt idx="7892">
                  <c:v>3.1932011246681213E-2</c:v>
                </c:pt>
                <c:pt idx="7893">
                  <c:v>3.6755193024873838E-2</c:v>
                </c:pt>
                <c:pt idx="7894">
                  <c:v>5.0532989203929922E-2</c:v>
                </c:pt>
                <c:pt idx="7895">
                  <c:v>3.4569095820188502E-2</c:v>
                </c:pt>
                <c:pt idx="7896">
                  <c:v>3.1260769814252805E-2</c:v>
                </c:pt>
                <c:pt idx="7897">
                  <c:v>2.8754428029060398E-2</c:v>
                </c:pt>
                <c:pt idx="7898">
                  <c:v>3.4321036189794499E-2</c:v>
                </c:pt>
                <c:pt idx="7899">
                  <c:v>3.718958795070651E-2</c:v>
                </c:pt>
                <c:pt idx="7900">
                  <c:v>3.1767588108778014E-2</c:v>
                </c:pt>
                <c:pt idx="7901">
                  <c:v>3.2529968768358244E-2</c:v>
                </c:pt>
                <c:pt idx="7902">
                  <c:v>3.41883562505245E-2</c:v>
                </c:pt>
                <c:pt idx="7903">
                  <c:v>5.219128355383891E-2</c:v>
                </c:pt>
                <c:pt idx="7904">
                  <c:v>4.4051695615053232E-2</c:v>
                </c:pt>
                <c:pt idx="7905">
                  <c:v>2.7126668021082878E-2</c:v>
                </c:pt>
                <c:pt idx="7906">
                  <c:v>3.1839653849601711E-2</c:v>
                </c:pt>
                <c:pt idx="7907">
                  <c:v>3.8187786936759907E-2</c:v>
                </c:pt>
                <c:pt idx="7908">
                  <c:v>3.9632488042116221E-2</c:v>
                </c:pt>
                <c:pt idx="7909">
                  <c:v>3.3488318324089189E-2</c:v>
                </c:pt>
                <c:pt idx="7910">
                  <c:v>4.9796666949987765E-2</c:v>
                </c:pt>
                <c:pt idx="7911">
                  <c:v>3.7646591663360651E-2</c:v>
                </c:pt>
                <c:pt idx="7912">
                  <c:v>4.0194988250732512E-2</c:v>
                </c:pt>
                <c:pt idx="7913">
                  <c:v>3.3723484724760007E-2</c:v>
                </c:pt>
                <c:pt idx="7914">
                  <c:v>2.8123019263148277E-2</c:v>
                </c:pt>
                <c:pt idx="7915">
                  <c:v>3.0909337103367015E-2</c:v>
                </c:pt>
                <c:pt idx="7916">
                  <c:v>3.0960440635681104E-2</c:v>
                </c:pt>
                <c:pt idx="7917">
                  <c:v>3.3620979636907605E-2</c:v>
                </c:pt>
                <c:pt idx="7918">
                  <c:v>2.7700684964656799E-2</c:v>
                </c:pt>
                <c:pt idx="7919">
                  <c:v>4.4323593378067024E-2</c:v>
                </c:pt>
                <c:pt idx="7920">
                  <c:v>3.4385442733764614E-2</c:v>
                </c:pt>
                <c:pt idx="7921">
                  <c:v>4.3727751821279512E-2</c:v>
                </c:pt>
                <c:pt idx="7922">
                  <c:v>4.1820969432592406E-2</c:v>
                </c:pt>
                <c:pt idx="7923">
                  <c:v>3.8268163800239598E-2</c:v>
                </c:pt>
                <c:pt idx="7924">
                  <c:v>2.5292389094829611E-2</c:v>
                </c:pt>
                <c:pt idx="7925">
                  <c:v>2.8601940721273554E-2</c:v>
                </c:pt>
                <c:pt idx="7926">
                  <c:v>3.7713952362537405E-2</c:v>
                </c:pt>
                <c:pt idx="7927">
                  <c:v>3.9697803556919237E-2</c:v>
                </c:pt>
                <c:pt idx="7928">
                  <c:v>4.012443125247972E-2</c:v>
                </c:pt>
                <c:pt idx="7929">
                  <c:v>3.5183459520340014E-2</c:v>
                </c:pt>
                <c:pt idx="7930">
                  <c:v>3.2095659524202409E-2</c:v>
                </c:pt>
                <c:pt idx="7931">
                  <c:v>3.7147790193557718E-2</c:v>
                </c:pt>
                <c:pt idx="7932">
                  <c:v>4.3500378727912875E-2</c:v>
                </c:pt>
                <c:pt idx="7933">
                  <c:v>3.6124985665082897E-2</c:v>
                </c:pt>
                <c:pt idx="7934">
                  <c:v>3.3215038478374634E-2</c:v>
                </c:pt>
                <c:pt idx="7935">
                  <c:v>3.4013628959655817E-2</c:v>
                </c:pt>
                <c:pt idx="7936">
                  <c:v>3.0611971393227612E-2</c:v>
                </c:pt>
                <c:pt idx="7937">
                  <c:v>3.4300707280635806E-2</c:v>
                </c:pt>
                <c:pt idx="7938">
                  <c:v>4.4496215879917436E-2</c:v>
                </c:pt>
                <c:pt idx="7939">
                  <c:v>2.90736090391874E-2</c:v>
                </c:pt>
                <c:pt idx="7940">
                  <c:v>3.5487230867147411E-2</c:v>
                </c:pt>
                <c:pt idx="7941">
                  <c:v>4.0067344903946041E-2</c:v>
                </c:pt>
                <c:pt idx="7942">
                  <c:v>3.1215734779834851E-2</c:v>
                </c:pt>
                <c:pt idx="7943">
                  <c:v>4.480642452836061E-2</c:v>
                </c:pt>
                <c:pt idx="7944">
                  <c:v>3.3723484724760007E-2</c:v>
                </c:pt>
                <c:pt idx="7945">
                  <c:v>2.863345667719841E-2</c:v>
                </c:pt>
                <c:pt idx="7946">
                  <c:v>3.5487230867147411E-2</c:v>
                </c:pt>
                <c:pt idx="7947">
                  <c:v>3.8206804543733604E-2</c:v>
                </c:pt>
                <c:pt idx="7948">
                  <c:v>3.8314592093229315E-2</c:v>
                </c:pt>
                <c:pt idx="7949">
                  <c:v>3.5382855683565209E-2</c:v>
                </c:pt>
                <c:pt idx="7950">
                  <c:v>5.1921918988227796E-2</c:v>
                </c:pt>
                <c:pt idx="7951">
                  <c:v>3.181636705994622E-2</c:v>
                </c:pt>
                <c:pt idx="7952">
                  <c:v>3.0611971393227612E-2</c:v>
                </c:pt>
                <c:pt idx="7953">
                  <c:v>2.8197156265377998E-2</c:v>
                </c:pt>
                <c:pt idx="7954">
                  <c:v>3.3152457326650599E-2</c:v>
                </c:pt>
                <c:pt idx="7955">
                  <c:v>3.8238383829593797E-2</c:v>
                </c:pt>
                <c:pt idx="7956">
                  <c:v>3.0840851366519952E-2</c:v>
                </c:pt>
                <c:pt idx="7957">
                  <c:v>3.55453863739967E-2</c:v>
                </c:pt>
                <c:pt idx="7958">
                  <c:v>2.8079589828848797E-2</c:v>
                </c:pt>
                <c:pt idx="7959">
                  <c:v>4.7336898744106508E-2</c:v>
                </c:pt>
                <c:pt idx="7960">
                  <c:v>3.8966637104749714E-2</c:v>
                </c:pt>
                <c:pt idx="7961">
                  <c:v>2.7257194742560411E-2</c:v>
                </c:pt>
                <c:pt idx="7962">
                  <c:v>3.9196629077196114E-2</c:v>
                </c:pt>
                <c:pt idx="7963">
                  <c:v>3.0372153967618904E-2</c:v>
                </c:pt>
                <c:pt idx="7964">
                  <c:v>3.6363381892442703E-2</c:v>
                </c:pt>
                <c:pt idx="7965">
                  <c:v>4.3306957930326788E-2</c:v>
                </c:pt>
                <c:pt idx="7966">
                  <c:v>3.4569095820188502E-2</c:v>
                </c:pt>
                <c:pt idx="7967">
                  <c:v>3.5075418651104105E-2</c:v>
                </c:pt>
                <c:pt idx="7968">
                  <c:v>3.5946439951658193E-2</c:v>
                </c:pt>
                <c:pt idx="7969">
                  <c:v>3.0909337103367015E-2</c:v>
                </c:pt>
                <c:pt idx="7970">
                  <c:v>3.65825667977333E-2</c:v>
                </c:pt>
                <c:pt idx="7971">
                  <c:v>3.0157936736941289E-2</c:v>
                </c:pt>
                <c:pt idx="7972">
                  <c:v>4.5566942542791422E-2</c:v>
                </c:pt>
                <c:pt idx="7973">
                  <c:v>3.7147790193557718E-2</c:v>
                </c:pt>
                <c:pt idx="7974">
                  <c:v>3.2124858349561705E-2</c:v>
                </c:pt>
                <c:pt idx="7975">
                  <c:v>3.8004741072654696E-2</c:v>
                </c:pt>
                <c:pt idx="7976">
                  <c:v>3.5125035792589201E-2</c:v>
                </c:pt>
                <c:pt idx="7977">
                  <c:v>3.0856164172291711E-2</c:v>
                </c:pt>
                <c:pt idx="7978">
                  <c:v>4.0829382836818723E-2</c:v>
                </c:pt>
                <c:pt idx="7979">
                  <c:v>4.0749937295913724E-2</c:v>
                </c:pt>
                <c:pt idx="7980">
                  <c:v>3.3226933330297477E-2</c:v>
                </c:pt>
                <c:pt idx="7981">
                  <c:v>3.5487230867147411E-2</c:v>
                </c:pt>
                <c:pt idx="7982">
                  <c:v>3.01454830914736E-2</c:v>
                </c:pt>
                <c:pt idx="7983">
                  <c:v>4.9796666949987765E-2</c:v>
                </c:pt>
                <c:pt idx="7984">
                  <c:v>2.6960795745253611E-2</c:v>
                </c:pt>
                <c:pt idx="7985">
                  <c:v>2.8601940721273554E-2</c:v>
                </c:pt>
                <c:pt idx="7986">
                  <c:v>3.4117959439754514E-2</c:v>
                </c:pt>
                <c:pt idx="7987">
                  <c:v>3.4013628959655817E-2</c:v>
                </c:pt>
                <c:pt idx="7988">
                  <c:v>3.5668846219778116E-2</c:v>
                </c:pt>
                <c:pt idx="7989">
                  <c:v>4.3251223862171222E-2</c:v>
                </c:pt>
                <c:pt idx="7990">
                  <c:v>3.8238383829593797E-2</c:v>
                </c:pt>
                <c:pt idx="7991">
                  <c:v>5.5778648704290397E-2</c:v>
                </c:pt>
                <c:pt idx="7992">
                  <c:v>4.2450986802578139E-2</c:v>
                </c:pt>
                <c:pt idx="7993">
                  <c:v>4.8743788152933218E-2</c:v>
                </c:pt>
                <c:pt idx="7994">
                  <c:v>3.5014469176530803E-2</c:v>
                </c:pt>
                <c:pt idx="7995">
                  <c:v>3.4609500318765619E-2</c:v>
                </c:pt>
                <c:pt idx="7996">
                  <c:v>3.5430807620287032E-2</c:v>
                </c:pt>
                <c:pt idx="7997">
                  <c:v>3.715851157903674E-2</c:v>
                </c:pt>
                <c:pt idx="7998">
                  <c:v>3.4011162817478256E-2</c:v>
                </c:pt>
                <c:pt idx="7999">
                  <c:v>5.0532989203929922E-2</c:v>
                </c:pt>
                <c:pt idx="8000">
                  <c:v>3.7765085697174183E-2</c:v>
                </c:pt>
                <c:pt idx="8001">
                  <c:v>4.2776744812727176E-2</c:v>
                </c:pt>
                <c:pt idx="8002">
                  <c:v>3.9537534117698704E-2</c:v>
                </c:pt>
                <c:pt idx="8003">
                  <c:v>3.6265369504690212E-2</c:v>
                </c:pt>
                <c:pt idx="8004">
                  <c:v>3.3061727881431593E-2</c:v>
                </c:pt>
                <c:pt idx="8005">
                  <c:v>4.2282994836569027E-2</c:v>
                </c:pt>
                <c:pt idx="8006">
                  <c:v>2.8197156265377998E-2</c:v>
                </c:pt>
                <c:pt idx="8007">
                  <c:v>3.1149659305810897E-2</c:v>
                </c:pt>
                <c:pt idx="8008">
                  <c:v>4.6274762600660123E-2</c:v>
                </c:pt>
                <c:pt idx="8009">
                  <c:v>4.0364276617765413E-2</c:v>
                </c:pt>
                <c:pt idx="8010">
                  <c:v>2.8927756473422002E-2</c:v>
                </c:pt>
                <c:pt idx="8011">
                  <c:v>3.7646591663360651E-2</c:v>
                </c:pt>
                <c:pt idx="8012">
                  <c:v>3.8314592093229315E-2</c:v>
                </c:pt>
                <c:pt idx="8013">
                  <c:v>4.8252731561660801E-2</c:v>
                </c:pt>
                <c:pt idx="8014">
                  <c:v>4.4035181403160116E-2</c:v>
                </c:pt>
                <c:pt idx="8015">
                  <c:v>4.7662377357482903E-2</c:v>
                </c:pt>
                <c:pt idx="8016">
                  <c:v>4.6175420284271212E-2</c:v>
                </c:pt>
                <c:pt idx="8017">
                  <c:v>3.7654642015695697E-2</c:v>
                </c:pt>
                <c:pt idx="8018">
                  <c:v>4.6041879802942297E-2</c:v>
                </c:pt>
                <c:pt idx="8019">
                  <c:v>4.4112537056207997E-2</c:v>
                </c:pt>
                <c:pt idx="8020">
                  <c:v>3.8879256695509012E-2</c:v>
                </c:pt>
                <c:pt idx="8021">
                  <c:v>3.0371453613042807E-2</c:v>
                </c:pt>
                <c:pt idx="8022">
                  <c:v>4.1763935238122933E-2</c:v>
                </c:pt>
                <c:pt idx="8023">
                  <c:v>3.5232484340667704E-2</c:v>
                </c:pt>
                <c:pt idx="8024">
                  <c:v>2.9229370877146783E-2</c:v>
                </c:pt>
                <c:pt idx="8025">
                  <c:v>4.6659234911203433E-2</c:v>
                </c:pt>
                <c:pt idx="8026">
                  <c:v>3.5183459520340014E-2</c:v>
                </c:pt>
                <c:pt idx="8027">
                  <c:v>4.8743788152933218E-2</c:v>
                </c:pt>
                <c:pt idx="8028">
                  <c:v>4.3245565146207691E-2</c:v>
                </c:pt>
                <c:pt idx="8029">
                  <c:v>4.5179609209299067E-2</c:v>
                </c:pt>
                <c:pt idx="8030">
                  <c:v>2.90736090391874E-2</c:v>
                </c:pt>
                <c:pt idx="8031">
                  <c:v>3.6783862859010821E-2</c:v>
                </c:pt>
                <c:pt idx="8032">
                  <c:v>4.0196035057306533E-2</c:v>
                </c:pt>
                <c:pt idx="8033">
                  <c:v>3.5906825214624412E-2</c:v>
                </c:pt>
                <c:pt idx="8034">
                  <c:v>3.6334346979856609E-2</c:v>
                </c:pt>
                <c:pt idx="8035">
                  <c:v>3.3460214734077405E-2</c:v>
                </c:pt>
                <c:pt idx="8036">
                  <c:v>3.4011162817478256E-2</c:v>
                </c:pt>
                <c:pt idx="8037">
                  <c:v>2.6574600487947596E-2</c:v>
                </c:pt>
                <c:pt idx="8038">
                  <c:v>4.4862344861030821E-2</c:v>
                </c:pt>
                <c:pt idx="8039">
                  <c:v>2.9699223116040202E-2</c:v>
                </c:pt>
                <c:pt idx="8040">
                  <c:v>3.1638666987419212E-2</c:v>
                </c:pt>
                <c:pt idx="8041">
                  <c:v>2.7953663840889906E-2</c:v>
                </c:pt>
                <c:pt idx="8042">
                  <c:v>3.6654856055975016E-2</c:v>
                </c:pt>
                <c:pt idx="8043">
                  <c:v>3.4685779362916912E-2</c:v>
                </c:pt>
                <c:pt idx="8044">
                  <c:v>4.6961084008216913E-2</c:v>
                </c:pt>
                <c:pt idx="8045">
                  <c:v>4.413658753037452E-2</c:v>
                </c:pt>
                <c:pt idx="8046">
                  <c:v>3.1054427847266211E-2</c:v>
                </c:pt>
                <c:pt idx="8047">
                  <c:v>2.730708569288251E-2</c:v>
                </c:pt>
                <c:pt idx="8048">
                  <c:v>4.413658753037452E-2</c:v>
                </c:pt>
                <c:pt idx="8049">
                  <c:v>3.9967272430658299E-2</c:v>
                </c:pt>
                <c:pt idx="8050">
                  <c:v>3.1149659305810897E-2</c:v>
                </c:pt>
                <c:pt idx="8051">
                  <c:v>3.9196629077196114E-2</c:v>
                </c:pt>
                <c:pt idx="8052">
                  <c:v>3.8512594997882711E-2</c:v>
                </c:pt>
                <c:pt idx="8053">
                  <c:v>5.2568621933460541E-2</c:v>
                </c:pt>
                <c:pt idx="8054">
                  <c:v>3.0724059790372783E-2</c:v>
                </c:pt>
                <c:pt idx="8055">
                  <c:v>5.5114645510911914E-2</c:v>
                </c:pt>
                <c:pt idx="8056">
                  <c:v>3.6455649882555098E-2</c:v>
                </c:pt>
                <c:pt idx="8057">
                  <c:v>3.4479022026062095E-2</c:v>
                </c:pt>
                <c:pt idx="8058">
                  <c:v>2.8808169066906E-2</c:v>
                </c:pt>
                <c:pt idx="8059">
                  <c:v>3.0377449467778275E-2</c:v>
                </c:pt>
                <c:pt idx="8060">
                  <c:v>2.987323515117182E-2</c:v>
                </c:pt>
                <c:pt idx="8061">
                  <c:v>3.8864739239215809E-2</c:v>
                </c:pt>
                <c:pt idx="8062">
                  <c:v>3.387858718633651E-2</c:v>
                </c:pt>
                <c:pt idx="8063">
                  <c:v>4.3612465262413011E-2</c:v>
                </c:pt>
                <c:pt idx="8064">
                  <c:v>3.8759678602218607E-2</c:v>
                </c:pt>
                <c:pt idx="8065">
                  <c:v>3.9847124367952305E-2</c:v>
                </c:pt>
                <c:pt idx="8066">
                  <c:v>3.712175413966181E-2</c:v>
                </c:pt>
                <c:pt idx="8067">
                  <c:v>5.9861324727535498E-2</c:v>
                </c:pt>
                <c:pt idx="8068">
                  <c:v>4.6063344925642034E-2</c:v>
                </c:pt>
                <c:pt idx="8069">
                  <c:v>2.9366604983806593E-2</c:v>
                </c:pt>
                <c:pt idx="8070">
                  <c:v>3.5666506737470599E-2</c:v>
                </c:pt>
                <c:pt idx="8071">
                  <c:v>4.0242802351713201E-2</c:v>
                </c:pt>
                <c:pt idx="8072">
                  <c:v>4.8229750245809465E-2</c:v>
                </c:pt>
                <c:pt idx="8073">
                  <c:v>3.6054432392120396E-2</c:v>
                </c:pt>
                <c:pt idx="8074">
                  <c:v>2.9702998697757711E-2</c:v>
                </c:pt>
                <c:pt idx="8075">
                  <c:v>3.2143831253051806E-2</c:v>
                </c:pt>
                <c:pt idx="8076">
                  <c:v>3.0856164172291711E-2</c:v>
                </c:pt>
                <c:pt idx="8077">
                  <c:v>3.2370511442422985E-2</c:v>
                </c:pt>
                <c:pt idx="8078">
                  <c:v>4.7336898744106508E-2</c:v>
                </c:pt>
                <c:pt idx="8079">
                  <c:v>3.8481283932924291E-2</c:v>
                </c:pt>
                <c:pt idx="8080">
                  <c:v>3.4050200134515811E-2</c:v>
                </c:pt>
                <c:pt idx="8081">
                  <c:v>6.1638105660676748E-2</c:v>
                </c:pt>
                <c:pt idx="8082">
                  <c:v>3.2733816653490219E-2</c:v>
                </c:pt>
                <c:pt idx="8083">
                  <c:v>2.8940489515662197E-2</c:v>
                </c:pt>
                <c:pt idx="8084">
                  <c:v>4.0214709937572507E-2</c:v>
                </c:pt>
                <c:pt idx="8085">
                  <c:v>3.6475714296102552E-2</c:v>
                </c:pt>
                <c:pt idx="8086">
                  <c:v>3.9803285151720214E-2</c:v>
                </c:pt>
                <c:pt idx="8087">
                  <c:v>3.718958795070651E-2</c:v>
                </c:pt>
                <c:pt idx="8088">
                  <c:v>3.5825096070766414E-2</c:v>
                </c:pt>
                <c:pt idx="8089">
                  <c:v>3.1583391129970696E-2</c:v>
                </c:pt>
                <c:pt idx="8090">
                  <c:v>4.3032046407461222E-2</c:v>
                </c:pt>
                <c:pt idx="8091">
                  <c:v>3.6920651793479912E-2</c:v>
                </c:pt>
                <c:pt idx="8092">
                  <c:v>4.1316550225019524E-2</c:v>
                </c:pt>
                <c:pt idx="8093">
                  <c:v>3.8801014423370556E-2</c:v>
                </c:pt>
                <c:pt idx="8094">
                  <c:v>2.7917644008994182E-2</c:v>
                </c:pt>
                <c:pt idx="8095">
                  <c:v>2.8538271784782399E-2</c:v>
                </c:pt>
                <c:pt idx="8096">
                  <c:v>3.1092433258891088E-2</c:v>
                </c:pt>
                <c:pt idx="8097">
                  <c:v>4.4963397085666865E-2</c:v>
                </c:pt>
                <c:pt idx="8098">
                  <c:v>3.3675242215395106E-2</c:v>
                </c:pt>
                <c:pt idx="8099">
                  <c:v>3.8864739239215809E-2</c:v>
                </c:pt>
                <c:pt idx="8100">
                  <c:v>4.7656767070293413E-2</c:v>
                </c:pt>
                <c:pt idx="8101">
                  <c:v>3.3152457326650599E-2</c:v>
                </c:pt>
                <c:pt idx="8102">
                  <c:v>3.5636484622955315E-2</c:v>
                </c:pt>
                <c:pt idx="8103">
                  <c:v>4.8395346850156833E-2</c:v>
                </c:pt>
                <c:pt idx="8104">
                  <c:v>3.5549324005842209E-2</c:v>
                </c:pt>
                <c:pt idx="8105">
                  <c:v>4.3678428977727897E-2</c:v>
                </c:pt>
                <c:pt idx="8106">
                  <c:v>4.0841769427061095E-2</c:v>
                </c:pt>
                <c:pt idx="8107">
                  <c:v>4.1557170450687395E-2</c:v>
                </c:pt>
                <c:pt idx="8108">
                  <c:v>6.1638105660676748E-2</c:v>
                </c:pt>
                <c:pt idx="8109">
                  <c:v>3.4727789461612694E-2</c:v>
                </c:pt>
                <c:pt idx="8110">
                  <c:v>4.0829382836818723E-2</c:v>
                </c:pt>
                <c:pt idx="8111">
                  <c:v>3.6480419337749502E-2</c:v>
                </c:pt>
                <c:pt idx="8112">
                  <c:v>4.9346178770065315E-2</c:v>
                </c:pt>
                <c:pt idx="8113">
                  <c:v>2.6993775740265864E-2</c:v>
                </c:pt>
                <c:pt idx="8114">
                  <c:v>5.2249100059270796E-2</c:v>
                </c:pt>
                <c:pt idx="8115">
                  <c:v>3.4990835934877403E-2</c:v>
                </c:pt>
                <c:pt idx="8116">
                  <c:v>2.8289467096328711E-2</c:v>
                </c:pt>
                <c:pt idx="8117">
                  <c:v>4.1129976511001601E-2</c:v>
                </c:pt>
                <c:pt idx="8118">
                  <c:v>3.4603934735059752E-2</c:v>
                </c:pt>
                <c:pt idx="8119">
                  <c:v>6.1638105660676748E-2</c:v>
                </c:pt>
                <c:pt idx="8120">
                  <c:v>3.5527739673852914E-2</c:v>
                </c:pt>
                <c:pt idx="8121">
                  <c:v>3.7771087139844998E-2</c:v>
                </c:pt>
                <c:pt idx="8122">
                  <c:v>4.9002680927515349E-2</c:v>
                </c:pt>
                <c:pt idx="8123">
                  <c:v>3.6884240806102878E-2</c:v>
                </c:pt>
                <c:pt idx="8124">
                  <c:v>4.6953558921814006E-2</c:v>
                </c:pt>
                <c:pt idx="8125">
                  <c:v>2.9621139168739312E-2</c:v>
                </c:pt>
                <c:pt idx="8126">
                  <c:v>3.6180451512336703E-2</c:v>
                </c:pt>
                <c:pt idx="8127">
                  <c:v>2.8450146317481998E-2</c:v>
                </c:pt>
                <c:pt idx="8128">
                  <c:v>3.2759677618742052E-2</c:v>
                </c:pt>
                <c:pt idx="8129">
                  <c:v>3.7118166685104446E-2</c:v>
                </c:pt>
                <c:pt idx="8130">
                  <c:v>3.8571264594793396E-2</c:v>
                </c:pt>
                <c:pt idx="8131">
                  <c:v>3.2255370169878131E-2</c:v>
                </c:pt>
                <c:pt idx="8132">
                  <c:v>3.4105252474546412E-2</c:v>
                </c:pt>
                <c:pt idx="8133">
                  <c:v>4.9216881394386486E-2</c:v>
                </c:pt>
                <c:pt idx="8134">
                  <c:v>3.5694476217031493E-2</c:v>
                </c:pt>
                <c:pt idx="8135">
                  <c:v>4.2427688837051572E-2</c:v>
                </c:pt>
                <c:pt idx="8136">
                  <c:v>3.7147790193557718E-2</c:v>
                </c:pt>
                <c:pt idx="8137">
                  <c:v>4.6041879802942297E-2</c:v>
                </c:pt>
                <c:pt idx="8138">
                  <c:v>5.1529634743928923E-2</c:v>
                </c:pt>
                <c:pt idx="8139">
                  <c:v>4.1763935238122933E-2</c:v>
                </c:pt>
                <c:pt idx="8140">
                  <c:v>5.0195772200822802E-2</c:v>
                </c:pt>
                <c:pt idx="8141">
                  <c:v>2.8588097542524379E-2</c:v>
                </c:pt>
                <c:pt idx="8142">
                  <c:v>3.8167107850313214E-2</c:v>
                </c:pt>
                <c:pt idx="8143">
                  <c:v>4.6659234911203433E-2</c:v>
                </c:pt>
                <c:pt idx="8144">
                  <c:v>5.1529634743928923E-2</c:v>
                </c:pt>
                <c:pt idx="8145">
                  <c:v>4.2356688529253124E-2</c:v>
                </c:pt>
                <c:pt idx="8146">
                  <c:v>4.6175420284271212E-2</c:v>
                </c:pt>
                <c:pt idx="8147">
                  <c:v>2.7757186442613612E-2</c:v>
                </c:pt>
                <c:pt idx="8148">
                  <c:v>3.9535291492939002E-2</c:v>
                </c:pt>
                <c:pt idx="8149">
                  <c:v>4.0781930088997026E-2</c:v>
                </c:pt>
                <c:pt idx="8150">
                  <c:v>5.139116942882542E-2</c:v>
                </c:pt>
                <c:pt idx="8151">
                  <c:v>4.1967578232288409E-2</c:v>
                </c:pt>
                <c:pt idx="8152">
                  <c:v>3.5872373729944361E-2</c:v>
                </c:pt>
                <c:pt idx="8153">
                  <c:v>3.9402600377798101E-2</c:v>
                </c:pt>
                <c:pt idx="8154">
                  <c:v>4.0749937295913724E-2</c:v>
                </c:pt>
                <c:pt idx="8155">
                  <c:v>3.6760363727808006E-2</c:v>
                </c:pt>
                <c:pt idx="8156">
                  <c:v>4.3604578822851223E-2</c:v>
                </c:pt>
                <c:pt idx="8157">
                  <c:v>4.2282994836569027E-2</c:v>
                </c:pt>
                <c:pt idx="8158">
                  <c:v>3.6265369504690212E-2</c:v>
                </c:pt>
                <c:pt idx="8159">
                  <c:v>4.1952755302190795E-2</c:v>
                </c:pt>
                <c:pt idx="8160">
                  <c:v>3.4550696611404405E-2</c:v>
                </c:pt>
                <c:pt idx="8161">
                  <c:v>3.1092433258891088E-2</c:v>
                </c:pt>
                <c:pt idx="8162">
                  <c:v>4.7507882118225112E-2</c:v>
                </c:pt>
                <c:pt idx="8163">
                  <c:v>3.0828183516860001E-2</c:v>
                </c:pt>
                <c:pt idx="8164">
                  <c:v>5.2249100059270796E-2</c:v>
                </c:pt>
                <c:pt idx="8165">
                  <c:v>3.6005329340696314E-2</c:v>
                </c:pt>
                <c:pt idx="8166">
                  <c:v>5.4501775652170202E-2</c:v>
                </c:pt>
                <c:pt idx="8167">
                  <c:v>4.1332110762596116E-2</c:v>
                </c:pt>
                <c:pt idx="8168">
                  <c:v>4.3093815445900019E-2</c:v>
                </c:pt>
                <c:pt idx="8169">
                  <c:v>3.3249579370021792E-2</c:v>
                </c:pt>
                <c:pt idx="8170">
                  <c:v>3.01454830914736E-2</c:v>
                </c:pt>
                <c:pt idx="8171">
                  <c:v>3.593677654862408E-2</c:v>
                </c:pt>
                <c:pt idx="8172">
                  <c:v>3.2370511442422985E-2</c:v>
                </c:pt>
                <c:pt idx="8173">
                  <c:v>3.8532134145498304E-2</c:v>
                </c:pt>
                <c:pt idx="8174">
                  <c:v>4.413658753037452E-2</c:v>
                </c:pt>
                <c:pt idx="8175">
                  <c:v>3.8314592093229315E-2</c:v>
                </c:pt>
                <c:pt idx="8176">
                  <c:v>4.72856760025024E-2</c:v>
                </c:pt>
                <c:pt idx="8177">
                  <c:v>3.8709115236997611E-2</c:v>
                </c:pt>
                <c:pt idx="8178">
                  <c:v>4.0542848408222205E-2</c:v>
                </c:pt>
                <c:pt idx="8179">
                  <c:v>3.3811181783676252E-2</c:v>
                </c:pt>
                <c:pt idx="8180">
                  <c:v>3.8167107850313214E-2</c:v>
                </c:pt>
                <c:pt idx="8181">
                  <c:v>3.55453863739967E-2</c:v>
                </c:pt>
                <c:pt idx="8182">
                  <c:v>4.1800528764724676E-2</c:v>
                </c:pt>
                <c:pt idx="8183">
                  <c:v>4.0231358259916319E-2</c:v>
                </c:pt>
                <c:pt idx="8184">
                  <c:v>4.6265292912721592E-2</c:v>
                </c:pt>
                <c:pt idx="8185">
                  <c:v>3.7194777280092205E-2</c:v>
                </c:pt>
                <c:pt idx="8186">
                  <c:v>3.0922627076506601E-2</c:v>
                </c:pt>
                <c:pt idx="8187">
                  <c:v>4.480642452836061E-2</c:v>
                </c:pt>
                <c:pt idx="8188">
                  <c:v>2.8927756473422002E-2</c:v>
                </c:pt>
                <c:pt idx="8189">
                  <c:v>4.9550954252481627E-2</c:v>
                </c:pt>
                <c:pt idx="8190">
                  <c:v>3.2159924507141106E-2</c:v>
                </c:pt>
                <c:pt idx="8191">
                  <c:v>3.8314592093229315E-2</c:v>
                </c:pt>
                <c:pt idx="8192">
                  <c:v>4.6953558921814006E-2</c:v>
                </c:pt>
                <c:pt idx="8193">
                  <c:v>3.2854370772838606E-2</c:v>
                </c:pt>
                <c:pt idx="8194">
                  <c:v>3.8238383829593797E-2</c:v>
                </c:pt>
                <c:pt idx="8195">
                  <c:v>5.4811533540487449E-2</c:v>
                </c:pt>
                <c:pt idx="8196">
                  <c:v>5.219128355383891E-2</c:v>
                </c:pt>
                <c:pt idx="8197">
                  <c:v>4.4646773487329497E-2</c:v>
                </c:pt>
                <c:pt idx="8198">
                  <c:v>3.7788476794958101E-2</c:v>
                </c:pt>
                <c:pt idx="8199">
                  <c:v>3.4224171191453899E-2</c:v>
                </c:pt>
                <c:pt idx="8200">
                  <c:v>2.8123019263148277E-2</c:v>
                </c:pt>
                <c:pt idx="8201">
                  <c:v>3.5183459520340014E-2</c:v>
                </c:pt>
                <c:pt idx="8202">
                  <c:v>3.181636705994622E-2</c:v>
                </c:pt>
                <c:pt idx="8203">
                  <c:v>4.9796666949987765E-2</c:v>
                </c:pt>
                <c:pt idx="8204">
                  <c:v>4.9256019294261918E-2</c:v>
                </c:pt>
                <c:pt idx="8205">
                  <c:v>3.695297986269E-2</c:v>
                </c:pt>
                <c:pt idx="8206">
                  <c:v>4.5612677931785903E-2</c:v>
                </c:pt>
                <c:pt idx="8207">
                  <c:v>5.6127641350030913E-2</c:v>
                </c:pt>
                <c:pt idx="8208">
                  <c:v>4.6782623976469123E-2</c:v>
                </c:pt>
                <c:pt idx="8209">
                  <c:v>3.0462382361292797E-2</c:v>
                </c:pt>
                <c:pt idx="8210">
                  <c:v>2.8865408152341798E-2</c:v>
                </c:pt>
                <c:pt idx="8211">
                  <c:v>3.6412298679351897E-2</c:v>
                </c:pt>
                <c:pt idx="8212">
                  <c:v>3.8864739239215809E-2</c:v>
                </c:pt>
                <c:pt idx="8213">
                  <c:v>3.6752406507730498E-2</c:v>
                </c:pt>
                <c:pt idx="8214">
                  <c:v>3.365202993154532E-2</c:v>
                </c:pt>
                <c:pt idx="8215">
                  <c:v>5.9077225625515033E-2</c:v>
                </c:pt>
                <c:pt idx="8216">
                  <c:v>3.1149659305810897E-2</c:v>
                </c:pt>
                <c:pt idx="8217">
                  <c:v>3.7671960890293239E-2</c:v>
                </c:pt>
                <c:pt idx="8218">
                  <c:v>3.9963174611330005E-2</c:v>
                </c:pt>
                <c:pt idx="8219">
                  <c:v>2.8597138822078712E-2</c:v>
                </c:pt>
                <c:pt idx="8220">
                  <c:v>3.5430807620287032E-2</c:v>
                </c:pt>
                <c:pt idx="8221">
                  <c:v>3.4013628959655817E-2</c:v>
                </c:pt>
                <c:pt idx="8222">
                  <c:v>5.2249100059270796E-2</c:v>
                </c:pt>
                <c:pt idx="8223">
                  <c:v>5.2249100059270796E-2</c:v>
                </c:pt>
                <c:pt idx="8224">
                  <c:v>3.2908745110034894E-2</c:v>
                </c:pt>
                <c:pt idx="8225">
                  <c:v>2.6265805587172637E-2</c:v>
                </c:pt>
                <c:pt idx="8226">
                  <c:v>4.1901294142007814E-2</c:v>
                </c:pt>
                <c:pt idx="8227">
                  <c:v>3.8181461393833188E-2</c:v>
                </c:pt>
                <c:pt idx="8228">
                  <c:v>4.7048140317201601E-2</c:v>
                </c:pt>
                <c:pt idx="8229">
                  <c:v>3.2854370772838606E-2</c:v>
                </c:pt>
                <c:pt idx="8230">
                  <c:v>3.2054707407951487E-2</c:v>
                </c:pt>
                <c:pt idx="8231">
                  <c:v>2.8753058984875752E-2</c:v>
                </c:pt>
                <c:pt idx="8232">
                  <c:v>3.9664395153522512E-2</c:v>
                </c:pt>
                <c:pt idx="8233">
                  <c:v>4.1326828300952856E-2</c:v>
                </c:pt>
                <c:pt idx="8234">
                  <c:v>4.0214709937572507E-2</c:v>
                </c:pt>
                <c:pt idx="8235">
                  <c:v>3.2255370169878131E-2</c:v>
                </c:pt>
                <c:pt idx="8236">
                  <c:v>3.5030834376811995E-2</c:v>
                </c:pt>
                <c:pt idx="8237">
                  <c:v>2.9912589117884587E-2</c:v>
                </c:pt>
                <c:pt idx="8238">
                  <c:v>3.0627941712737156E-2</c:v>
                </c:pt>
                <c:pt idx="8239">
                  <c:v>3.9632488042116221E-2</c:v>
                </c:pt>
                <c:pt idx="8240">
                  <c:v>4.0140841156244306E-2</c:v>
                </c:pt>
                <c:pt idx="8241">
                  <c:v>3.5172384232282597E-2</c:v>
                </c:pt>
                <c:pt idx="8242">
                  <c:v>3.921876475214961E-2</c:v>
                </c:pt>
                <c:pt idx="8243">
                  <c:v>3.9322294294834068E-2</c:v>
                </c:pt>
                <c:pt idx="8244">
                  <c:v>4.8038370907306838E-2</c:v>
                </c:pt>
                <c:pt idx="8245">
                  <c:v>3.4823182970285409E-2</c:v>
                </c:pt>
                <c:pt idx="8246">
                  <c:v>3.7788476794958101E-2</c:v>
                </c:pt>
                <c:pt idx="8247">
                  <c:v>4.0318075567483895E-2</c:v>
                </c:pt>
                <c:pt idx="8248">
                  <c:v>2.5669533759355552E-2</c:v>
                </c:pt>
                <c:pt idx="8249">
                  <c:v>3.6124985665082897E-2</c:v>
                </c:pt>
                <c:pt idx="8250">
                  <c:v>3.8072932511568215E-2</c:v>
                </c:pt>
                <c:pt idx="8251">
                  <c:v>4.2492501437664122E-2</c:v>
                </c:pt>
                <c:pt idx="8252">
                  <c:v>3.7598311901092502E-2</c:v>
                </c:pt>
                <c:pt idx="8253">
                  <c:v>3.2464317977428499E-2</c:v>
                </c:pt>
                <c:pt idx="8254">
                  <c:v>3.8864739239215809E-2</c:v>
                </c:pt>
                <c:pt idx="8255">
                  <c:v>3.0247306451201494E-2</c:v>
                </c:pt>
                <c:pt idx="8256">
                  <c:v>3.8206804543733604E-2</c:v>
                </c:pt>
                <c:pt idx="8257">
                  <c:v>3.3529117703437812E-2</c:v>
                </c:pt>
                <c:pt idx="8258">
                  <c:v>3.425700217485441E-2</c:v>
                </c:pt>
                <c:pt idx="8259">
                  <c:v>3.2167676836252199E-2</c:v>
                </c:pt>
                <c:pt idx="8260">
                  <c:v>3.1361721456050901E-2</c:v>
                </c:pt>
                <c:pt idx="8261">
                  <c:v>3.3034771680831895E-2</c:v>
                </c:pt>
                <c:pt idx="8262">
                  <c:v>4.1952755302190795E-2</c:v>
                </c:pt>
                <c:pt idx="8263">
                  <c:v>3.0840851366519952E-2</c:v>
                </c:pt>
                <c:pt idx="8264">
                  <c:v>3.1839653849601711E-2</c:v>
                </c:pt>
                <c:pt idx="8265">
                  <c:v>3.6171071231365218E-2</c:v>
                </c:pt>
                <c:pt idx="8266">
                  <c:v>3.7897832691669658E-2</c:v>
                </c:pt>
                <c:pt idx="8267">
                  <c:v>4.2427688837051572E-2</c:v>
                </c:pt>
                <c:pt idx="8268">
                  <c:v>3.7620816379785593E-2</c:v>
                </c:pt>
                <c:pt idx="8269">
                  <c:v>4.2951118201017387E-2</c:v>
                </c:pt>
                <c:pt idx="8270">
                  <c:v>4.6777039766311722E-2</c:v>
                </c:pt>
                <c:pt idx="8271">
                  <c:v>3.9761330932378804E-2</c:v>
                </c:pt>
                <c:pt idx="8272">
                  <c:v>2.9867274686694215E-2</c:v>
                </c:pt>
                <c:pt idx="8273">
                  <c:v>3.5172384232282597E-2</c:v>
                </c:pt>
                <c:pt idx="8274">
                  <c:v>3.376404196023939E-2</c:v>
                </c:pt>
                <c:pt idx="8275">
                  <c:v>2.9698420315980863E-2</c:v>
                </c:pt>
                <c:pt idx="8276">
                  <c:v>4.0700521320104745E-2</c:v>
                </c:pt>
                <c:pt idx="8277">
                  <c:v>3.8152869790792521E-2</c:v>
                </c:pt>
                <c:pt idx="8278">
                  <c:v>3.729543089866641E-2</c:v>
                </c:pt>
                <c:pt idx="8279">
                  <c:v>3.4407258033752414E-2</c:v>
                </c:pt>
                <c:pt idx="8280">
                  <c:v>2.8294287621975008E-2</c:v>
                </c:pt>
                <c:pt idx="8281">
                  <c:v>3.1889352947473637E-2</c:v>
                </c:pt>
                <c:pt idx="8282">
                  <c:v>3.9196629077196114E-2</c:v>
                </c:pt>
                <c:pt idx="8283">
                  <c:v>3.9729006588459091E-2</c:v>
                </c:pt>
                <c:pt idx="8284">
                  <c:v>3.0684240162372676E-2</c:v>
                </c:pt>
                <c:pt idx="8285">
                  <c:v>4.0206536650657702E-2</c:v>
                </c:pt>
                <c:pt idx="8286">
                  <c:v>4.4979125261306797E-2</c:v>
                </c:pt>
                <c:pt idx="8287">
                  <c:v>3.4300707280635806E-2</c:v>
                </c:pt>
                <c:pt idx="8288">
                  <c:v>2.8997335582971701E-2</c:v>
                </c:pt>
                <c:pt idx="8289">
                  <c:v>3.6334346979856609E-2</c:v>
                </c:pt>
                <c:pt idx="8290">
                  <c:v>3.4897491335868794E-2</c:v>
                </c:pt>
                <c:pt idx="8291">
                  <c:v>5.139116942882542E-2</c:v>
                </c:pt>
                <c:pt idx="8292">
                  <c:v>2.9574964195489908E-2</c:v>
                </c:pt>
                <c:pt idx="8293">
                  <c:v>3.9756476879119901E-2</c:v>
                </c:pt>
                <c:pt idx="8294">
                  <c:v>3.3152457326650599E-2</c:v>
                </c:pt>
                <c:pt idx="8295">
                  <c:v>4.0425464510917712E-2</c:v>
                </c:pt>
                <c:pt idx="8296">
                  <c:v>2.9698420315980863E-2</c:v>
                </c:pt>
                <c:pt idx="8297">
                  <c:v>4.5612677931785903E-2</c:v>
                </c:pt>
                <c:pt idx="8298">
                  <c:v>4.3500378727912875E-2</c:v>
                </c:pt>
                <c:pt idx="8299">
                  <c:v>5.7264689356088784E-2</c:v>
                </c:pt>
                <c:pt idx="8300">
                  <c:v>3.0371453613042807E-2</c:v>
                </c:pt>
                <c:pt idx="8301">
                  <c:v>5.0793346017599113E-2</c:v>
                </c:pt>
                <c:pt idx="8302">
                  <c:v>3.4300707280635806E-2</c:v>
                </c:pt>
                <c:pt idx="8303">
                  <c:v>3.7512414157390601E-2</c:v>
                </c:pt>
                <c:pt idx="8304">
                  <c:v>4.6274762600660123E-2</c:v>
                </c:pt>
                <c:pt idx="8305">
                  <c:v>3.0600022524595403E-2</c:v>
                </c:pt>
                <c:pt idx="8306">
                  <c:v>3.1202686950564402E-2</c:v>
                </c:pt>
                <c:pt idx="8307">
                  <c:v>4.4919833540916672E-2</c:v>
                </c:pt>
                <c:pt idx="8308">
                  <c:v>4.3787911534309533E-2</c:v>
                </c:pt>
                <c:pt idx="8309">
                  <c:v>2.8588097542524379E-2</c:v>
                </c:pt>
                <c:pt idx="8310">
                  <c:v>3.8664028048515341E-2</c:v>
                </c:pt>
                <c:pt idx="8311">
                  <c:v>3.2115224748849931E-2</c:v>
                </c:pt>
                <c:pt idx="8312">
                  <c:v>3.8299992680549712E-2</c:v>
                </c:pt>
                <c:pt idx="8313">
                  <c:v>4.413658753037452E-2</c:v>
                </c:pt>
                <c:pt idx="8314">
                  <c:v>3.1901571899652502E-2</c:v>
                </c:pt>
                <c:pt idx="8315">
                  <c:v>4.6659234911203433E-2</c:v>
                </c:pt>
                <c:pt idx="8316">
                  <c:v>3.2891441136598601E-2</c:v>
                </c:pt>
                <c:pt idx="8317">
                  <c:v>4.3543636798858622E-2</c:v>
                </c:pt>
                <c:pt idx="8318">
                  <c:v>3.7809621542692212E-2</c:v>
                </c:pt>
                <c:pt idx="8319">
                  <c:v>3.3529117703437812E-2</c:v>
                </c:pt>
                <c:pt idx="8320">
                  <c:v>2.8146127238869698E-2</c:v>
                </c:pt>
                <c:pt idx="8321">
                  <c:v>4.5064941048622124E-2</c:v>
                </c:pt>
                <c:pt idx="8322">
                  <c:v>4.6274762600660123E-2</c:v>
                </c:pt>
                <c:pt idx="8323">
                  <c:v>4.0177468210458797E-2</c:v>
                </c:pt>
                <c:pt idx="8324">
                  <c:v>3.7702023983001716E-2</c:v>
                </c:pt>
                <c:pt idx="8325">
                  <c:v>3.5583846271038E-2</c:v>
                </c:pt>
                <c:pt idx="8326">
                  <c:v>3.5420823842287077E-2</c:v>
                </c:pt>
                <c:pt idx="8327">
                  <c:v>3.2095659524202409E-2</c:v>
                </c:pt>
                <c:pt idx="8328">
                  <c:v>4.4287838041782414E-2</c:v>
                </c:pt>
                <c:pt idx="8329">
                  <c:v>4.2208973318338484E-2</c:v>
                </c:pt>
                <c:pt idx="8330">
                  <c:v>3.3703714609146111E-2</c:v>
                </c:pt>
                <c:pt idx="8331">
                  <c:v>3.8492631167173406E-2</c:v>
                </c:pt>
                <c:pt idx="8332">
                  <c:v>3.9283677935600392E-2</c:v>
                </c:pt>
                <c:pt idx="8333">
                  <c:v>3.5825096070766414E-2</c:v>
                </c:pt>
                <c:pt idx="8334">
                  <c:v>4.2474549263715716E-2</c:v>
                </c:pt>
                <c:pt idx="8335">
                  <c:v>2.730708569288251E-2</c:v>
                </c:pt>
                <c:pt idx="8336">
                  <c:v>4.1626639664173105E-2</c:v>
                </c:pt>
                <c:pt idx="8337">
                  <c:v>3.4300707280635806E-2</c:v>
                </c:pt>
                <c:pt idx="8338">
                  <c:v>2.68242992460728E-2</c:v>
                </c:pt>
                <c:pt idx="8339">
                  <c:v>4.2410138994455324E-2</c:v>
                </c:pt>
                <c:pt idx="8340">
                  <c:v>4.1205152869224333E-2</c:v>
                </c:pt>
                <c:pt idx="8341">
                  <c:v>2.90736090391874E-2</c:v>
                </c:pt>
                <c:pt idx="8342">
                  <c:v>3.9694610983133399E-2</c:v>
                </c:pt>
                <c:pt idx="8343">
                  <c:v>3.8712274283170742E-2</c:v>
                </c:pt>
                <c:pt idx="8344">
                  <c:v>3.6054432392120396E-2</c:v>
                </c:pt>
                <c:pt idx="8345">
                  <c:v>3.2377470284700456E-2</c:v>
                </c:pt>
                <c:pt idx="8346">
                  <c:v>3.2095659524202409E-2</c:v>
                </c:pt>
                <c:pt idx="8347">
                  <c:v>3.9860159158706721E-2</c:v>
                </c:pt>
                <c:pt idx="8348">
                  <c:v>5.3951866924762705E-2</c:v>
                </c:pt>
                <c:pt idx="8349">
                  <c:v>3.42069417238237E-2</c:v>
                </c:pt>
                <c:pt idx="8350">
                  <c:v>3.4603934735059752E-2</c:v>
                </c:pt>
                <c:pt idx="8351">
                  <c:v>3.4396402537822689E-2</c:v>
                </c:pt>
                <c:pt idx="8352">
                  <c:v>3.564428165555001E-2</c:v>
                </c:pt>
                <c:pt idx="8353">
                  <c:v>4.4753018766641763E-2</c:v>
                </c:pt>
                <c:pt idx="8354">
                  <c:v>3.9729006588459091E-2</c:v>
                </c:pt>
                <c:pt idx="8355">
                  <c:v>4.1820969432592406E-2</c:v>
                </c:pt>
                <c:pt idx="8356">
                  <c:v>3.4897491335868794E-2</c:v>
                </c:pt>
                <c:pt idx="8357">
                  <c:v>3.1755071133375216E-2</c:v>
                </c:pt>
                <c:pt idx="8358">
                  <c:v>3.7512414157390601E-2</c:v>
                </c:pt>
                <c:pt idx="8359">
                  <c:v>4.0242802351713201E-2</c:v>
                </c:pt>
                <c:pt idx="8360">
                  <c:v>3.1295698136091211E-2</c:v>
                </c:pt>
                <c:pt idx="8361">
                  <c:v>4.0476974099874503E-2</c:v>
                </c:pt>
                <c:pt idx="8362">
                  <c:v>3.054247982800011E-2</c:v>
                </c:pt>
                <c:pt idx="8363">
                  <c:v>4.9215480685234111E-2</c:v>
                </c:pt>
                <c:pt idx="8364">
                  <c:v>3.7922870367765406E-2</c:v>
                </c:pt>
                <c:pt idx="8365">
                  <c:v>4.0829382836818723E-2</c:v>
                </c:pt>
                <c:pt idx="8366">
                  <c:v>5.3043726831674597E-2</c:v>
                </c:pt>
                <c:pt idx="8367">
                  <c:v>4.3668925762176486E-2</c:v>
                </c:pt>
                <c:pt idx="8368">
                  <c:v>4.1266269981861101E-2</c:v>
                </c:pt>
                <c:pt idx="8369">
                  <c:v>3.5183459520340014E-2</c:v>
                </c:pt>
                <c:pt idx="8370">
                  <c:v>3.3424746245145805E-2</c:v>
                </c:pt>
                <c:pt idx="8371">
                  <c:v>3.1412813812494396E-2</c:v>
                </c:pt>
                <c:pt idx="8372">
                  <c:v>2.8808169066906E-2</c:v>
                </c:pt>
                <c:pt idx="8373">
                  <c:v>4.0476974099874503E-2</c:v>
                </c:pt>
                <c:pt idx="8374">
                  <c:v>2.9828427359461798E-2</c:v>
                </c:pt>
                <c:pt idx="8375">
                  <c:v>4.2978335171937887E-2</c:v>
                </c:pt>
                <c:pt idx="8376">
                  <c:v>3.1215734779834851E-2</c:v>
                </c:pt>
                <c:pt idx="8377">
                  <c:v>3.5579800605774051E-2</c:v>
                </c:pt>
                <c:pt idx="8378">
                  <c:v>3.1343635171651806E-2</c:v>
                </c:pt>
                <c:pt idx="8379">
                  <c:v>3.9196629077196114E-2</c:v>
                </c:pt>
                <c:pt idx="8380">
                  <c:v>4.480642452836061E-2</c:v>
                </c:pt>
                <c:pt idx="8381">
                  <c:v>3.4824151545763009E-2</c:v>
                </c:pt>
                <c:pt idx="8382">
                  <c:v>3.1350728124380112E-2</c:v>
                </c:pt>
                <c:pt idx="8383">
                  <c:v>3.5906825214624412E-2</c:v>
                </c:pt>
                <c:pt idx="8384">
                  <c:v>5.6127641350030913E-2</c:v>
                </c:pt>
                <c:pt idx="8385">
                  <c:v>4.0736205875873593E-2</c:v>
                </c:pt>
                <c:pt idx="8386">
                  <c:v>3.2899200916290408E-2</c:v>
                </c:pt>
                <c:pt idx="8387">
                  <c:v>3.7061311304569439E-2</c:v>
                </c:pt>
                <c:pt idx="8388">
                  <c:v>3.181636705994622E-2</c:v>
                </c:pt>
                <c:pt idx="8389">
                  <c:v>3.4823182970285409E-2</c:v>
                </c:pt>
                <c:pt idx="8390">
                  <c:v>4.1038878262043006E-2</c:v>
                </c:pt>
                <c:pt idx="8391">
                  <c:v>3.4569095820188502E-2</c:v>
                </c:pt>
                <c:pt idx="8392">
                  <c:v>3.1693659722805016E-2</c:v>
                </c:pt>
                <c:pt idx="8393">
                  <c:v>3.8962353020906414E-2</c:v>
                </c:pt>
                <c:pt idx="8394">
                  <c:v>3.4167613834142713E-2</c:v>
                </c:pt>
                <c:pt idx="8395">
                  <c:v>3.4300707280635806E-2</c:v>
                </c:pt>
                <c:pt idx="8396">
                  <c:v>4.1275996714830405E-2</c:v>
                </c:pt>
                <c:pt idx="8397">
                  <c:v>4.6113736927509461E-2</c:v>
                </c:pt>
                <c:pt idx="8398">
                  <c:v>3.4133732318878215E-2</c:v>
                </c:pt>
                <c:pt idx="8399">
                  <c:v>3.6760363727808006E-2</c:v>
                </c:pt>
                <c:pt idx="8400">
                  <c:v>3.4290764480829287E-2</c:v>
                </c:pt>
                <c:pt idx="8401">
                  <c:v>5.4501775652170202E-2</c:v>
                </c:pt>
                <c:pt idx="8402">
                  <c:v>2.7394609525799841E-2</c:v>
                </c:pt>
                <c:pt idx="8403">
                  <c:v>3.7629686295986217E-2</c:v>
                </c:pt>
                <c:pt idx="8404">
                  <c:v>3.33482883870602E-2</c:v>
                </c:pt>
                <c:pt idx="8405">
                  <c:v>4.0736205875873593E-2</c:v>
                </c:pt>
                <c:pt idx="8406">
                  <c:v>5.0136383622884702E-2</c:v>
                </c:pt>
                <c:pt idx="8407">
                  <c:v>4.5149430632591303E-2</c:v>
                </c:pt>
                <c:pt idx="8408">
                  <c:v>3.2095659524202409E-2</c:v>
                </c:pt>
                <c:pt idx="8409">
                  <c:v>3.5833526402712E-2</c:v>
                </c:pt>
                <c:pt idx="8410">
                  <c:v>3.7211515009403361E-2</c:v>
                </c:pt>
                <c:pt idx="8411">
                  <c:v>4.0499709546566023E-2</c:v>
                </c:pt>
                <c:pt idx="8412">
                  <c:v>3.1675819307565828E-2</c:v>
                </c:pt>
                <c:pt idx="8413">
                  <c:v>4.1971486061811399E-2</c:v>
                </c:pt>
                <c:pt idx="8414">
                  <c:v>3.791435062885281E-2</c:v>
                </c:pt>
                <c:pt idx="8415">
                  <c:v>4.0390133857727342E-2</c:v>
                </c:pt>
                <c:pt idx="8416">
                  <c:v>3.365202993154532E-2</c:v>
                </c:pt>
                <c:pt idx="8417">
                  <c:v>3.181636705994622E-2</c:v>
                </c:pt>
                <c:pt idx="8418">
                  <c:v>3.7430867552757437E-2</c:v>
                </c:pt>
                <c:pt idx="8419">
                  <c:v>4.2378675192594507E-2</c:v>
                </c:pt>
                <c:pt idx="8420">
                  <c:v>3.9632488042116221E-2</c:v>
                </c:pt>
                <c:pt idx="8421">
                  <c:v>2.9913282021880112E-2</c:v>
                </c:pt>
                <c:pt idx="8422">
                  <c:v>5.1921918988227796E-2</c:v>
                </c:pt>
                <c:pt idx="8423">
                  <c:v>4.5460876077413594E-2</c:v>
                </c:pt>
                <c:pt idx="8424">
                  <c:v>2.7621474117040613E-2</c:v>
                </c:pt>
                <c:pt idx="8425">
                  <c:v>4.9796666949987765E-2</c:v>
                </c:pt>
                <c:pt idx="8426">
                  <c:v>2.5561505928635608E-2</c:v>
                </c:pt>
                <c:pt idx="8427">
                  <c:v>5.3526036441326398E-2</c:v>
                </c:pt>
                <c:pt idx="8428">
                  <c:v>3.9141573011875291E-2</c:v>
                </c:pt>
                <c:pt idx="8429">
                  <c:v>4.8229750245809465E-2</c:v>
                </c:pt>
                <c:pt idx="8430">
                  <c:v>4.4646773487329497E-2</c:v>
                </c:pt>
                <c:pt idx="8431">
                  <c:v>2.9186077415943215E-2</c:v>
                </c:pt>
                <c:pt idx="8432">
                  <c:v>4.1316550225019524E-2</c:v>
                </c:pt>
                <c:pt idx="8433">
                  <c:v>3.8228288292884785E-2</c:v>
                </c:pt>
                <c:pt idx="8434">
                  <c:v>4.1952755302190795E-2</c:v>
                </c:pt>
                <c:pt idx="8435">
                  <c:v>3.9967272430658299E-2</c:v>
                </c:pt>
                <c:pt idx="8436">
                  <c:v>4.3543636798858622E-2</c:v>
                </c:pt>
                <c:pt idx="8437">
                  <c:v>3.5880878567695694E-2</c:v>
                </c:pt>
                <c:pt idx="8438">
                  <c:v>3.006011620163921E-2</c:v>
                </c:pt>
                <c:pt idx="8439">
                  <c:v>4.5060224831104521E-2</c:v>
                </c:pt>
                <c:pt idx="8440">
                  <c:v>4.0736205875873593E-2</c:v>
                </c:pt>
                <c:pt idx="8441">
                  <c:v>4.7571104019880309E-2</c:v>
                </c:pt>
                <c:pt idx="8442">
                  <c:v>3.7493493407964824E-2</c:v>
                </c:pt>
                <c:pt idx="8443">
                  <c:v>3.0769461765885287E-2</c:v>
                </c:pt>
                <c:pt idx="8444">
                  <c:v>3.1693659722805016E-2</c:v>
                </c:pt>
                <c:pt idx="8445">
                  <c:v>3.7788476794958101E-2</c:v>
                </c:pt>
                <c:pt idx="8446">
                  <c:v>4.7336898744106508E-2</c:v>
                </c:pt>
                <c:pt idx="8447">
                  <c:v>3.2898932695388801E-2</c:v>
                </c:pt>
                <c:pt idx="8448">
                  <c:v>3.3971488475799602E-2</c:v>
                </c:pt>
                <c:pt idx="8449">
                  <c:v>2.9328575357794793E-2</c:v>
                </c:pt>
                <c:pt idx="8450">
                  <c:v>2.7945656329393411E-2</c:v>
                </c:pt>
                <c:pt idx="8451">
                  <c:v>4.1952755302190795E-2</c:v>
                </c:pt>
                <c:pt idx="8452">
                  <c:v>4.3937135487794855E-2</c:v>
                </c:pt>
                <c:pt idx="8453">
                  <c:v>3.0540321022272152E-2</c:v>
                </c:pt>
                <c:pt idx="8454">
                  <c:v>3.6455649882555098E-2</c:v>
                </c:pt>
                <c:pt idx="8455">
                  <c:v>3.6760363727808006E-2</c:v>
                </c:pt>
                <c:pt idx="8456">
                  <c:v>4.7662377357482903E-2</c:v>
                </c:pt>
                <c:pt idx="8457">
                  <c:v>3.5040725022554411E-2</c:v>
                </c:pt>
                <c:pt idx="8458">
                  <c:v>3.8228288292884785E-2</c:v>
                </c:pt>
                <c:pt idx="8459">
                  <c:v>3.3218398690223756E-2</c:v>
                </c:pt>
                <c:pt idx="8460">
                  <c:v>4.7336898744106508E-2</c:v>
                </c:pt>
                <c:pt idx="8461">
                  <c:v>4.1129976511001601E-2</c:v>
                </c:pt>
                <c:pt idx="8462">
                  <c:v>4.0177468210458797E-2</c:v>
                </c:pt>
                <c:pt idx="8463">
                  <c:v>3.6740992218256052E-2</c:v>
                </c:pt>
                <c:pt idx="8464">
                  <c:v>3.2250713557005005E-2</c:v>
                </c:pt>
                <c:pt idx="8465">
                  <c:v>3.3424746245145805E-2</c:v>
                </c:pt>
                <c:pt idx="8466">
                  <c:v>3.5487230867147411E-2</c:v>
                </c:pt>
                <c:pt idx="8467">
                  <c:v>3.6455649882555098E-2</c:v>
                </c:pt>
                <c:pt idx="8468">
                  <c:v>3.7869129329919891E-2</c:v>
                </c:pt>
                <c:pt idx="8469">
                  <c:v>4.0741637349128931E-2</c:v>
                </c:pt>
                <c:pt idx="8470">
                  <c:v>3.5825096070766414E-2</c:v>
                </c:pt>
                <c:pt idx="8471">
                  <c:v>4.1557170450687395E-2</c:v>
                </c:pt>
                <c:pt idx="8472">
                  <c:v>3.1384989619255142E-2</c:v>
                </c:pt>
                <c:pt idx="8473">
                  <c:v>4.9852691590786272E-2</c:v>
                </c:pt>
                <c:pt idx="8474">
                  <c:v>4.0698390454053907E-2</c:v>
                </c:pt>
                <c:pt idx="8475">
                  <c:v>3.4603934735059752E-2</c:v>
                </c:pt>
                <c:pt idx="8476">
                  <c:v>2.9610509052872706E-2</c:v>
                </c:pt>
                <c:pt idx="8477">
                  <c:v>3.4946080297231667E-2</c:v>
                </c:pt>
                <c:pt idx="8478">
                  <c:v>2.68242992460728E-2</c:v>
                </c:pt>
                <c:pt idx="8479">
                  <c:v>4.2020469903946062E-2</c:v>
                </c:pt>
                <c:pt idx="8480">
                  <c:v>4.4747065752744723E-2</c:v>
                </c:pt>
                <c:pt idx="8481">
                  <c:v>4.5377653092145934E-2</c:v>
                </c:pt>
                <c:pt idx="8482">
                  <c:v>4.5064941048622124E-2</c:v>
                </c:pt>
                <c:pt idx="8483">
                  <c:v>4.3066054582595804E-2</c:v>
                </c:pt>
                <c:pt idx="8484">
                  <c:v>3.8492631167173406E-2</c:v>
                </c:pt>
                <c:pt idx="8485">
                  <c:v>3.7194777280092205E-2</c:v>
                </c:pt>
                <c:pt idx="8486">
                  <c:v>4.9796666949987765E-2</c:v>
                </c:pt>
                <c:pt idx="8487">
                  <c:v>3.3065885305404691E-2</c:v>
                </c:pt>
                <c:pt idx="8488">
                  <c:v>3.5683829337358516E-2</c:v>
                </c:pt>
                <c:pt idx="8489">
                  <c:v>5.139116942882542E-2</c:v>
                </c:pt>
                <c:pt idx="8490">
                  <c:v>3.6716360598802608E-2</c:v>
                </c:pt>
                <c:pt idx="8491">
                  <c:v>4.6846315264701795E-2</c:v>
                </c:pt>
                <c:pt idx="8492">
                  <c:v>3.1631700694561102E-2</c:v>
                </c:pt>
                <c:pt idx="8493">
                  <c:v>3.9788801223039606E-2</c:v>
                </c:pt>
                <c:pt idx="8494">
                  <c:v>4.6659234911203433E-2</c:v>
                </c:pt>
                <c:pt idx="8495">
                  <c:v>2.9245859012007706E-2</c:v>
                </c:pt>
                <c:pt idx="8496">
                  <c:v>3.5872373729944361E-2</c:v>
                </c:pt>
                <c:pt idx="8497">
                  <c:v>4.1840914636850406E-2</c:v>
                </c:pt>
                <c:pt idx="8498">
                  <c:v>3.6760363727808006E-2</c:v>
                </c:pt>
                <c:pt idx="8499">
                  <c:v>3.5108499228954315E-2</c:v>
                </c:pt>
                <c:pt idx="8500">
                  <c:v>3.5337161272764282E-2</c:v>
                </c:pt>
                <c:pt idx="8501">
                  <c:v>3.6455649882555098E-2</c:v>
                </c:pt>
                <c:pt idx="8502">
                  <c:v>3.5172384232282597E-2</c:v>
                </c:pt>
                <c:pt idx="8503">
                  <c:v>3.1069444492459367E-2</c:v>
                </c:pt>
                <c:pt idx="8504">
                  <c:v>3.5344671458005912E-2</c:v>
                </c:pt>
                <c:pt idx="8505">
                  <c:v>4.6777039766311722E-2</c:v>
                </c:pt>
                <c:pt idx="8506">
                  <c:v>4.1206117719411822E-2</c:v>
                </c:pt>
                <c:pt idx="8507">
                  <c:v>3.4823182970285409E-2</c:v>
                </c:pt>
                <c:pt idx="8508">
                  <c:v>4.0425464510917712E-2</c:v>
                </c:pt>
                <c:pt idx="8509">
                  <c:v>4.6777039766311722E-2</c:v>
                </c:pt>
                <c:pt idx="8510">
                  <c:v>3.5030834376811995E-2</c:v>
                </c:pt>
                <c:pt idx="8511">
                  <c:v>3.9225939661264482E-2</c:v>
                </c:pt>
                <c:pt idx="8512">
                  <c:v>3.6468077450990788E-2</c:v>
                </c:pt>
                <c:pt idx="8513">
                  <c:v>3.8664028048515341E-2</c:v>
                </c:pt>
                <c:pt idx="8514">
                  <c:v>3.921404480934141E-2</c:v>
                </c:pt>
                <c:pt idx="8515">
                  <c:v>3.8152869790792521E-2</c:v>
                </c:pt>
                <c:pt idx="8516">
                  <c:v>6.042351946234701E-2</c:v>
                </c:pt>
                <c:pt idx="8517">
                  <c:v>4.3251223862171222E-2</c:v>
                </c:pt>
                <c:pt idx="8518">
                  <c:v>3.3457260578870898E-2</c:v>
                </c:pt>
                <c:pt idx="8519">
                  <c:v>3.4877501428127441E-2</c:v>
                </c:pt>
                <c:pt idx="8520">
                  <c:v>3.4978978335857405E-2</c:v>
                </c:pt>
                <c:pt idx="8521">
                  <c:v>4.1952755302190795E-2</c:v>
                </c:pt>
                <c:pt idx="8522">
                  <c:v>3.6277640610933456E-2</c:v>
                </c:pt>
                <c:pt idx="8523">
                  <c:v>2.7672391384840084E-2</c:v>
                </c:pt>
                <c:pt idx="8524">
                  <c:v>3.3063109964132302E-2</c:v>
                </c:pt>
                <c:pt idx="8525">
                  <c:v>5.2979618310928414E-2</c:v>
                </c:pt>
                <c:pt idx="8526">
                  <c:v>4.1300732642412234E-2</c:v>
                </c:pt>
                <c:pt idx="8527">
                  <c:v>2.6658458635211008E-2</c:v>
                </c:pt>
                <c:pt idx="8528">
                  <c:v>3.6054432392120396E-2</c:v>
                </c:pt>
                <c:pt idx="8529">
                  <c:v>3.9694610983133399E-2</c:v>
                </c:pt>
                <c:pt idx="8530">
                  <c:v>3.3210463821887998E-2</c:v>
                </c:pt>
                <c:pt idx="8531">
                  <c:v>3.1345780938863796E-2</c:v>
                </c:pt>
                <c:pt idx="8532">
                  <c:v>3.2899200916290408E-2</c:v>
                </c:pt>
                <c:pt idx="8533">
                  <c:v>2.730708569288251E-2</c:v>
                </c:pt>
                <c:pt idx="8534">
                  <c:v>3.2891441136598601E-2</c:v>
                </c:pt>
                <c:pt idx="8535">
                  <c:v>3.4385442733764614E-2</c:v>
                </c:pt>
                <c:pt idx="8536">
                  <c:v>3.4355167299509042E-2</c:v>
                </c:pt>
                <c:pt idx="8537">
                  <c:v>3.053720295429236E-2</c:v>
                </c:pt>
                <c:pt idx="8538">
                  <c:v>2.7137337252497801E-2</c:v>
                </c:pt>
                <c:pt idx="8539">
                  <c:v>3.4978978335857405E-2</c:v>
                </c:pt>
                <c:pt idx="8540">
                  <c:v>3.2559327781200513E-2</c:v>
                </c:pt>
                <c:pt idx="8541">
                  <c:v>2.937199547886862E-2</c:v>
                </c:pt>
                <c:pt idx="8542">
                  <c:v>5.1921918988227796E-2</c:v>
                </c:pt>
                <c:pt idx="8543">
                  <c:v>3.3440478146076202E-2</c:v>
                </c:pt>
                <c:pt idx="8544">
                  <c:v>4.8252731561660801E-2</c:v>
                </c:pt>
                <c:pt idx="8545">
                  <c:v>4.0339186787605306E-2</c:v>
                </c:pt>
                <c:pt idx="8546">
                  <c:v>3.2341752201318706E-2</c:v>
                </c:pt>
                <c:pt idx="8547">
                  <c:v>3.5833526402712E-2</c:v>
                </c:pt>
                <c:pt idx="8548">
                  <c:v>4.1820969432592406E-2</c:v>
                </c:pt>
                <c:pt idx="8549">
                  <c:v>3.673182427883151E-2</c:v>
                </c:pt>
                <c:pt idx="8550">
                  <c:v>4.0293164551258108E-2</c:v>
                </c:pt>
                <c:pt idx="8551">
                  <c:v>3.1079689040780099E-2</c:v>
                </c:pt>
                <c:pt idx="8552">
                  <c:v>5.0195772200822802E-2</c:v>
                </c:pt>
                <c:pt idx="8553">
                  <c:v>5.5778648704290397E-2</c:v>
                </c:pt>
                <c:pt idx="8554">
                  <c:v>3.5857249051332502E-2</c:v>
                </c:pt>
                <c:pt idx="8555">
                  <c:v>3.5788159817457206E-2</c:v>
                </c:pt>
                <c:pt idx="8556">
                  <c:v>3.5209886729717393E-2</c:v>
                </c:pt>
                <c:pt idx="8557">
                  <c:v>3.9664395153522512E-2</c:v>
                </c:pt>
                <c:pt idx="8558">
                  <c:v>4.7692582011222832E-2</c:v>
                </c:pt>
                <c:pt idx="8559">
                  <c:v>3.8532134145498304E-2</c:v>
                </c:pt>
                <c:pt idx="8560">
                  <c:v>2.6993775740265864E-2</c:v>
                </c:pt>
                <c:pt idx="8561">
                  <c:v>4.0177468210458797E-2</c:v>
                </c:pt>
                <c:pt idx="8562">
                  <c:v>4.0736205875873593E-2</c:v>
                </c:pt>
                <c:pt idx="8563">
                  <c:v>3.6760363727808006E-2</c:v>
                </c:pt>
                <c:pt idx="8564">
                  <c:v>3.8342226296663305E-2</c:v>
                </c:pt>
                <c:pt idx="8565">
                  <c:v>3.6124985665082897E-2</c:v>
                </c:pt>
                <c:pt idx="8566">
                  <c:v>3.4013628959655817E-2</c:v>
                </c:pt>
                <c:pt idx="8567">
                  <c:v>4.1820969432592406E-2</c:v>
                </c:pt>
                <c:pt idx="8568">
                  <c:v>2.9610509052872706E-2</c:v>
                </c:pt>
                <c:pt idx="8569">
                  <c:v>4.0681295096874147E-2</c:v>
                </c:pt>
                <c:pt idx="8570">
                  <c:v>4.2451106011867495E-2</c:v>
                </c:pt>
                <c:pt idx="8571">
                  <c:v>4.1266269981861101E-2</c:v>
                </c:pt>
                <c:pt idx="8572">
                  <c:v>4.1266269981861101E-2</c:v>
                </c:pt>
                <c:pt idx="8573">
                  <c:v>3.7771087139844998E-2</c:v>
                </c:pt>
                <c:pt idx="8574">
                  <c:v>4.1820969432592406E-2</c:v>
                </c:pt>
                <c:pt idx="8575">
                  <c:v>4.3706633150577837E-2</c:v>
                </c:pt>
                <c:pt idx="8576">
                  <c:v>3.4133732318878215E-2</c:v>
                </c:pt>
                <c:pt idx="8577">
                  <c:v>3.376404196023939E-2</c:v>
                </c:pt>
                <c:pt idx="8578">
                  <c:v>3.8366276770830085E-2</c:v>
                </c:pt>
                <c:pt idx="8579">
                  <c:v>3.5183459520340014E-2</c:v>
                </c:pt>
                <c:pt idx="8580">
                  <c:v>3.9967272430658299E-2</c:v>
                </c:pt>
                <c:pt idx="8581">
                  <c:v>4.9643982201814603E-2</c:v>
                </c:pt>
                <c:pt idx="8582">
                  <c:v>2.9229370877146783E-2</c:v>
                </c:pt>
                <c:pt idx="8583">
                  <c:v>3.1830132007598995E-2</c:v>
                </c:pt>
                <c:pt idx="8584">
                  <c:v>2.6993775740265864E-2</c:v>
                </c:pt>
                <c:pt idx="8585">
                  <c:v>3.4013628959655817E-2</c:v>
                </c:pt>
                <c:pt idx="8586">
                  <c:v>3.2685216516256457E-2</c:v>
                </c:pt>
                <c:pt idx="8587">
                  <c:v>3.8931652903556817E-2</c:v>
                </c:pt>
                <c:pt idx="8588">
                  <c:v>4.5612677931785903E-2</c:v>
                </c:pt>
                <c:pt idx="8589">
                  <c:v>3.5830371081829272E-2</c:v>
                </c:pt>
                <c:pt idx="8590">
                  <c:v>3.8187786936759907E-2</c:v>
                </c:pt>
                <c:pt idx="8591">
                  <c:v>3.5183459520340014E-2</c:v>
                </c:pt>
                <c:pt idx="8592">
                  <c:v>3.5668846219778116E-2</c:v>
                </c:pt>
                <c:pt idx="8593">
                  <c:v>3.1350728124380112E-2</c:v>
                </c:pt>
                <c:pt idx="8594">
                  <c:v>3.4011162817478256E-2</c:v>
                </c:pt>
                <c:pt idx="8595">
                  <c:v>2.9571814462542582E-2</c:v>
                </c:pt>
                <c:pt idx="8596">
                  <c:v>4.480642452836061E-2</c:v>
                </c:pt>
                <c:pt idx="8597">
                  <c:v>4.0339186787605306E-2</c:v>
                </c:pt>
                <c:pt idx="8598">
                  <c:v>3.7897832691669658E-2</c:v>
                </c:pt>
                <c:pt idx="8599">
                  <c:v>2.9867274686694215E-2</c:v>
                </c:pt>
                <c:pt idx="8600">
                  <c:v>4.1952755302190795E-2</c:v>
                </c:pt>
                <c:pt idx="8601">
                  <c:v>3.1839653849601711E-2</c:v>
                </c:pt>
                <c:pt idx="8602">
                  <c:v>4.2356688529253124E-2</c:v>
                </c:pt>
                <c:pt idx="8603">
                  <c:v>4.5377653092145934E-2</c:v>
                </c:pt>
                <c:pt idx="8604">
                  <c:v>2.9206044971942888E-2</c:v>
                </c:pt>
                <c:pt idx="8605">
                  <c:v>4.04474660754204E-2</c:v>
                </c:pt>
                <c:pt idx="8606">
                  <c:v>3.7429194897413295E-2</c:v>
                </c:pt>
                <c:pt idx="8607">
                  <c:v>3.023730777204052E-2</c:v>
                </c:pt>
                <c:pt idx="8608">
                  <c:v>3.2370511442422985E-2</c:v>
                </c:pt>
                <c:pt idx="8609">
                  <c:v>3.2908745110034894E-2</c:v>
                </c:pt>
                <c:pt idx="8610">
                  <c:v>3.2899200916290408E-2</c:v>
                </c:pt>
                <c:pt idx="8611">
                  <c:v>3.6712124943733208E-2</c:v>
                </c:pt>
                <c:pt idx="8612">
                  <c:v>3.304071724414822E-2</c:v>
                </c:pt>
                <c:pt idx="8613">
                  <c:v>2.6736292988061995E-2</c:v>
                </c:pt>
                <c:pt idx="8614">
                  <c:v>3.3127732574939742E-2</c:v>
                </c:pt>
                <c:pt idx="8615">
                  <c:v>4.5612677931785903E-2</c:v>
                </c:pt>
                <c:pt idx="8616">
                  <c:v>3.9695885032415411E-2</c:v>
                </c:pt>
                <c:pt idx="8617">
                  <c:v>3.01454830914736E-2</c:v>
                </c:pt>
                <c:pt idx="8618">
                  <c:v>4.4318877160549379E-2</c:v>
                </c:pt>
                <c:pt idx="8619">
                  <c:v>3.8052324205636999E-2</c:v>
                </c:pt>
                <c:pt idx="8620">
                  <c:v>2.9229370877146783E-2</c:v>
                </c:pt>
                <c:pt idx="8621">
                  <c:v>3.7147790193557718E-2</c:v>
                </c:pt>
                <c:pt idx="8622">
                  <c:v>3.8181461393833188E-2</c:v>
                </c:pt>
                <c:pt idx="8623">
                  <c:v>4.5613992959261197E-2</c:v>
                </c:pt>
                <c:pt idx="8624">
                  <c:v>3.9710547775030115E-2</c:v>
                </c:pt>
                <c:pt idx="8625">
                  <c:v>5.2979618310928414E-2</c:v>
                </c:pt>
                <c:pt idx="8626">
                  <c:v>3.9500329643487923E-2</c:v>
                </c:pt>
                <c:pt idx="8627">
                  <c:v>4.4253002852201642E-2</c:v>
                </c:pt>
                <c:pt idx="8628">
                  <c:v>5.3043726831674597E-2</c:v>
                </c:pt>
                <c:pt idx="8629">
                  <c:v>3.1032260507345293E-2</c:v>
                </c:pt>
                <c:pt idx="8630">
                  <c:v>3.4528713673353209E-2</c:v>
                </c:pt>
                <c:pt idx="8631">
                  <c:v>5.4811533540487449E-2</c:v>
                </c:pt>
                <c:pt idx="8632">
                  <c:v>3.1149659305810897E-2</c:v>
                </c:pt>
                <c:pt idx="8633">
                  <c:v>3.3857729285955422E-2</c:v>
                </c:pt>
                <c:pt idx="8634">
                  <c:v>5.3951866924762705E-2</c:v>
                </c:pt>
                <c:pt idx="8635">
                  <c:v>5.1921918988227796E-2</c:v>
                </c:pt>
                <c:pt idx="8636">
                  <c:v>3.7417571991681997E-2</c:v>
                </c:pt>
                <c:pt idx="8637">
                  <c:v>3.7675615400076086E-2</c:v>
                </c:pt>
                <c:pt idx="8638">
                  <c:v>4.417248070240036E-2</c:v>
                </c:pt>
                <c:pt idx="8639">
                  <c:v>3.3024549484252902E-2</c:v>
                </c:pt>
                <c:pt idx="8640">
                  <c:v>3.5975478589534884E-2</c:v>
                </c:pt>
                <c:pt idx="8641">
                  <c:v>4.7336898744106508E-2</c:v>
                </c:pt>
                <c:pt idx="8642">
                  <c:v>3.1503804028034252E-2</c:v>
                </c:pt>
                <c:pt idx="8643">
                  <c:v>3.7771087139844998E-2</c:v>
                </c:pt>
                <c:pt idx="8644">
                  <c:v>4.1332110762596116E-2</c:v>
                </c:pt>
                <c:pt idx="8645">
                  <c:v>4.1300732642412234E-2</c:v>
                </c:pt>
                <c:pt idx="8646">
                  <c:v>3.7771087139844998E-2</c:v>
                </c:pt>
                <c:pt idx="8647">
                  <c:v>3.7827789783477811E-2</c:v>
                </c:pt>
                <c:pt idx="8648">
                  <c:v>3.26520465314388E-2</c:v>
                </c:pt>
                <c:pt idx="8649">
                  <c:v>3.2625783234834699E-2</c:v>
                </c:pt>
                <c:pt idx="8650">
                  <c:v>4.4086527079344025E-2</c:v>
                </c:pt>
                <c:pt idx="8651">
                  <c:v>4.8743788152933218E-2</c:v>
                </c:pt>
                <c:pt idx="8652">
                  <c:v>2.8201824054122006E-2</c:v>
                </c:pt>
                <c:pt idx="8653">
                  <c:v>4.0681295096874147E-2</c:v>
                </c:pt>
                <c:pt idx="8654">
                  <c:v>3.7765085697174183E-2</c:v>
                </c:pt>
                <c:pt idx="8655">
                  <c:v>4.1332110762596116E-2</c:v>
                </c:pt>
                <c:pt idx="8656">
                  <c:v>3.3424746245145805E-2</c:v>
                </c:pt>
                <c:pt idx="8657">
                  <c:v>3.7118166685104446E-2</c:v>
                </c:pt>
                <c:pt idx="8658">
                  <c:v>3.6884240806102878E-2</c:v>
                </c:pt>
                <c:pt idx="8659">
                  <c:v>2.6960795745253611E-2</c:v>
                </c:pt>
                <c:pt idx="8660">
                  <c:v>4.5660007745027514E-2</c:v>
                </c:pt>
                <c:pt idx="8661">
                  <c:v>3.5172384232282597E-2</c:v>
                </c:pt>
                <c:pt idx="8662">
                  <c:v>3.4396402537822689E-2</c:v>
                </c:pt>
                <c:pt idx="8663">
                  <c:v>3.2370511442422985E-2</c:v>
                </c:pt>
                <c:pt idx="8664">
                  <c:v>4.0749937295913724E-2</c:v>
                </c:pt>
                <c:pt idx="8665">
                  <c:v>3.3066283911466592E-2</c:v>
                </c:pt>
                <c:pt idx="8666">
                  <c:v>3.7771087139844998E-2</c:v>
                </c:pt>
                <c:pt idx="8667">
                  <c:v>5.5114645510911914E-2</c:v>
                </c:pt>
                <c:pt idx="8668">
                  <c:v>4.3066054582595804E-2</c:v>
                </c:pt>
                <c:pt idx="8669">
                  <c:v>3.4155279397964498E-2</c:v>
                </c:pt>
                <c:pt idx="8670">
                  <c:v>4.415674880146981E-2</c:v>
                </c:pt>
                <c:pt idx="8671">
                  <c:v>3.2388977706432294E-2</c:v>
                </c:pt>
                <c:pt idx="8672">
                  <c:v>4.2452763766050311E-2</c:v>
                </c:pt>
                <c:pt idx="8673">
                  <c:v>3.7147790193557718E-2</c:v>
                </c:pt>
                <c:pt idx="8674">
                  <c:v>3.0009167268872396E-2</c:v>
                </c:pt>
                <c:pt idx="8675">
                  <c:v>3.6760363727808006E-2</c:v>
                </c:pt>
                <c:pt idx="8676">
                  <c:v>3.0600022524595403E-2</c:v>
                </c:pt>
                <c:pt idx="8677">
                  <c:v>2.7757186442613612E-2</c:v>
                </c:pt>
                <c:pt idx="8678">
                  <c:v>4.5612677931785903E-2</c:v>
                </c:pt>
                <c:pt idx="8679">
                  <c:v>3.7441659718752011E-2</c:v>
                </c:pt>
                <c:pt idx="8680">
                  <c:v>3.0840851366519952E-2</c:v>
                </c:pt>
                <c:pt idx="8681">
                  <c:v>3.1843110918998802E-2</c:v>
                </c:pt>
                <c:pt idx="8682">
                  <c:v>3.4011162817478256E-2</c:v>
                </c:pt>
                <c:pt idx="8683">
                  <c:v>4.0749937295913724E-2</c:v>
                </c:pt>
                <c:pt idx="8684">
                  <c:v>4.5064941048622124E-2</c:v>
                </c:pt>
                <c:pt idx="8685">
                  <c:v>3.2147202640772019E-2</c:v>
                </c:pt>
                <c:pt idx="8686">
                  <c:v>3.7396702915430097E-2</c:v>
                </c:pt>
                <c:pt idx="8687">
                  <c:v>3.3325422555208199E-2</c:v>
                </c:pt>
                <c:pt idx="8688">
                  <c:v>3.4432657063007431E-2</c:v>
                </c:pt>
                <c:pt idx="8689">
                  <c:v>3.7311688065528946E-2</c:v>
                </c:pt>
                <c:pt idx="8690">
                  <c:v>5.2249100059270796E-2</c:v>
                </c:pt>
                <c:pt idx="8691">
                  <c:v>4.8252731561660801E-2</c:v>
                </c:pt>
                <c:pt idx="8692">
                  <c:v>4.6659234911203433E-2</c:v>
                </c:pt>
                <c:pt idx="8693">
                  <c:v>4.3695759028196321E-2</c:v>
                </c:pt>
                <c:pt idx="8694">
                  <c:v>4.8418302088975886E-2</c:v>
                </c:pt>
                <c:pt idx="8695">
                  <c:v>3.5108499228954315E-2</c:v>
                </c:pt>
                <c:pt idx="8696">
                  <c:v>2.730708569288251E-2</c:v>
                </c:pt>
                <c:pt idx="8697">
                  <c:v>3.2323878258466797E-2</c:v>
                </c:pt>
                <c:pt idx="8698">
                  <c:v>3.9967272430658299E-2</c:v>
                </c:pt>
                <c:pt idx="8699">
                  <c:v>3.5583846271038E-2</c:v>
                </c:pt>
                <c:pt idx="8700">
                  <c:v>3.5825096070766414E-2</c:v>
                </c:pt>
                <c:pt idx="8701">
                  <c:v>2.6543688029050806E-2</c:v>
                </c:pt>
                <c:pt idx="8702">
                  <c:v>2.8201824054122006E-2</c:v>
                </c:pt>
                <c:pt idx="8703">
                  <c:v>3.9864324033260311E-2</c:v>
                </c:pt>
                <c:pt idx="8704">
                  <c:v>4.2378675192594507E-2</c:v>
                </c:pt>
                <c:pt idx="8705">
                  <c:v>4.6238295733928722E-2</c:v>
                </c:pt>
                <c:pt idx="8706">
                  <c:v>3.8005765527486884E-2</c:v>
                </c:pt>
                <c:pt idx="8707">
                  <c:v>5.5778648704290397E-2</c:v>
                </c:pt>
                <c:pt idx="8708">
                  <c:v>3.3571984618902206E-2</c:v>
                </c:pt>
                <c:pt idx="8709">
                  <c:v>4.4445615261793095E-2</c:v>
                </c:pt>
                <c:pt idx="8710">
                  <c:v>3.4603934735059752E-2</c:v>
                </c:pt>
                <c:pt idx="8711">
                  <c:v>3.4733790904283551E-2</c:v>
                </c:pt>
                <c:pt idx="8712">
                  <c:v>3.3152457326650599E-2</c:v>
                </c:pt>
                <c:pt idx="8713">
                  <c:v>3.0349466949701278E-2</c:v>
                </c:pt>
                <c:pt idx="8714">
                  <c:v>5.4811533540487449E-2</c:v>
                </c:pt>
                <c:pt idx="8715">
                  <c:v>3.058343008160596E-2</c:v>
                </c:pt>
                <c:pt idx="8716">
                  <c:v>3.4823182970285409E-2</c:v>
                </c:pt>
                <c:pt idx="8717">
                  <c:v>4.1763935238122933E-2</c:v>
                </c:pt>
                <c:pt idx="8718">
                  <c:v>3.8181461393833188E-2</c:v>
                </c:pt>
                <c:pt idx="8719">
                  <c:v>3.0769461765885287E-2</c:v>
                </c:pt>
                <c:pt idx="8720">
                  <c:v>2.9164208099245997E-2</c:v>
                </c:pt>
                <c:pt idx="8721">
                  <c:v>4.7571104019880309E-2</c:v>
                </c:pt>
                <c:pt idx="8722">
                  <c:v>4.9852691590786272E-2</c:v>
                </c:pt>
                <c:pt idx="8723">
                  <c:v>3.3552985638379995E-2</c:v>
                </c:pt>
                <c:pt idx="8724">
                  <c:v>3.0840851366519952E-2</c:v>
                </c:pt>
                <c:pt idx="8725">
                  <c:v>4.1926741600036614E-2</c:v>
                </c:pt>
                <c:pt idx="8726">
                  <c:v>3.695297986269E-2</c:v>
                </c:pt>
                <c:pt idx="8727">
                  <c:v>4.5385275036096594E-2</c:v>
                </c:pt>
                <c:pt idx="8728">
                  <c:v>4.1763935238122933E-2</c:v>
                </c:pt>
                <c:pt idx="8729">
                  <c:v>4.4979125261306797E-2</c:v>
                </c:pt>
                <c:pt idx="8730">
                  <c:v>4.413658753037452E-2</c:v>
                </c:pt>
                <c:pt idx="8731">
                  <c:v>2.9698420315980863E-2</c:v>
                </c:pt>
                <c:pt idx="8732">
                  <c:v>5.2249100059270796E-2</c:v>
                </c:pt>
                <c:pt idx="8733">
                  <c:v>3.5628456622362102E-2</c:v>
                </c:pt>
                <c:pt idx="8734">
                  <c:v>3.7646591663360651E-2</c:v>
                </c:pt>
                <c:pt idx="8735">
                  <c:v>3.1727403402328498E-2</c:v>
                </c:pt>
                <c:pt idx="8736">
                  <c:v>3.8966637104749714E-2</c:v>
                </c:pt>
                <c:pt idx="8737">
                  <c:v>3.5108499228954315E-2</c:v>
                </c:pt>
                <c:pt idx="8738">
                  <c:v>5.4811533540487449E-2</c:v>
                </c:pt>
                <c:pt idx="8739">
                  <c:v>4.3251223862171222E-2</c:v>
                </c:pt>
                <c:pt idx="8740">
                  <c:v>3.8314592093229315E-2</c:v>
                </c:pt>
                <c:pt idx="8741">
                  <c:v>3.3424746245145805E-2</c:v>
                </c:pt>
                <c:pt idx="8742">
                  <c:v>2.8383055701851807E-2</c:v>
                </c:pt>
                <c:pt idx="8743">
                  <c:v>3.6475714296102552E-2</c:v>
                </c:pt>
                <c:pt idx="8744">
                  <c:v>3.1325303018093192E-2</c:v>
                </c:pt>
                <c:pt idx="8745">
                  <c:v>3.2167676836252199E-2</c:v>
                </c:pt>
                <c:pt idx="8746">
                  <c:v>5.0532989203929922E-2</c:v>
                </c:pt>
                <c:pt idx="8747">
                  <c:v>4.0255375206470358E-2</c:v>
                </c:pt>
                <c:pt idx="8748">
                  <c:v>3.2563969492912299E-2</c:v>
                </c:pt>
                <c:pt idx="8749">
                  <c:v>3.4999817609787015E-2</c:v>
                </c:pt>
                <c:pt idx="8750">
                  <c:v>3.2115224748849931E-2</c:v>
                </c:pt>
                <c:pt idx="8751">
                  <c:v>4.1557170450687395E-2</c:v>
                </c:pt>
                <c:pt idx="8752">
                  <c:v>3.2259557396173595E-2</c:v>
                </c:pt>
                <c:pt idx="8753">
                  <c:v>4.6460390090942424E-2</c:v>
                </c:pt>
                <c:pt idx="8754">
                  <c:v>3.2625783234834699E-2</c:v>
                </c:pt>
                <c:pt idx="8755">
                  <c:v>3.4396402537822689E-2</c:v>
                </c:pt>
                <c:pt idx="8756">
                  <c:v>3.5668846219778116E-2</c:v>
                </c:pt>
                <c:pt idx="8757">
                  <c:v>2.9462661594152388E-2</c:v>
                </c:pt>
                <c:pt idx="8758">
                  <c:v>4.4254083186388009E-2</c:v>
                </c:pt>
                <c:pt idx="8759">
                  <c:v>3.3951424062251989E-2</c:v>
                </c:pt>
                <c:pt idx="8760">
                  <c:v>2.8676256537437397E-2</c:v>
                </c:pt>
                <c:pt idx="8761">
                  <c:v>2.9644602909684202E-2</c:v>
                </c:pt>
                <c:pt idx="8762">
                  <c:v>4.1341979056596811E-2</c:v>
                </c:pt>
                <c:pt idx="8763">
                  <c:v>3.1149659305810897E-2</c:v>
                </c:pt>
                <c:pt idx="8764">
                  <c:v>3.6124985665082897E-2</c:v>
                </c:pt>
                <c:pt idx="8765">
                  <c:v>3.1239096075296471E-2</c:v>
                </c:pt>
                <c:pt idx="8766">
                  <c:v>2.9229370877146783E-2</c:v>
                </c:pt>
                <c:pt idx="8767">
                  <c:v>3.7269856780767482E-2</c:v>
                </c:pt>
                <c:pt idx="8768">
                  <c:v>2.8567526489496203E-2</c:v>
                </c:pt>
                <c:pt idx="8769">
                  <c:v>4.9002680927515349E-2</c:v>
                </c:pt>
                <c:pt idx="8770">
                  <c:v>3.7441659718752011E-2</c:v>
                </c:pt>
                <c:pt idx="8771">
                  <c:v>3.5579800605774051E-2</c:v>
                </c:pt>
                <c:pt idx="8772">
                  <c:v>4.3675843626260508E-2</c:v>
                </c:pt>
                <c:pt idx="8773">
                  <c:v>2.8597138822078712E-2</c:v>
                </c:pt>
                <c:pt idx="8774">
                  <c:v>4.1493359953165124E-2</c:v>
                </c:pt>
                <c:pt idx="8775">
                  <c:v>3.9112091064453111E-2</c:v>
                </c:pt>
                <c:pt idx="8776">
                  <c:v>4.2427688837051572E-2</c:v>
                </c:pt>
                <c:pt idx="8777">
                  <c:v>3.7771087139844998E-2</c:v>
                </c:pt>
                <c:pt idx="8778">
                  <c:v>3.8092534989118604E-2</c:v>
                </c:pt>
                <c:pt idx="8779">
                  <c:v>3.3488318324089189E-2</c:v>
                </c:pt>
                <c:pt idx="8780">
                  <c:v>2.8079589828848797E-2</c:v>
                </c:pt>
                <c:pt idx="8781">
                  <c:v>3.0371453613042807E-2</c:v>
                </c:pt>
                <c:pt idx="8782">
                  <c:v>3.7646591663360651E-2</c:v>
                </c:pt>
                <c:pt idx="8783">
                  <c:v>3.1902119517326501E-2</c:v>
                </c:pt>
                <c:pt idx="8784">
                  <c:v>3.2147202640772019E-2</c:v>
                </c:pt>
                <c:pt idx="8785">
                  <c:v>4.1353959590196623E-2</c:v>
                </c:pt>
                <c:pt idx="8786">
                  <c:v>2.6574600487947596E-2</c:v>
                </c:pt>
                <c:pt idx="8787">
                  <c:v>3.9967272430658299E-2</c:v>
                </c:pt>
                <c:pt idx="8788">
                  <c:v>3.1020516529679423E-2</c:v>
                </c:pt>
                <c:pt idx="8789">
                  <c:v>4.7093629837036612E-2</c:v>
                </c:pt>
                <c:pt idx="8790">
                  <c:v>4.1316550225019524E-2</c:v>
                </c:pt>
                <c:pt idx="8791">
                  <c:v>3.3442921936512E-2</c:v>
                </c:pt>
                <c:pt idx="8792">
                  <c:v>4.2443986982107329E-2</c:v>
                </c:pt>
                <c:pt idx="8793">
                  <c:v>3.6675587296485956E-2</c:v>
                </c:pt>
                <c:pt idx="8794">
                  <c:v>2.8567526489496203E-2</c:v>
                </c:pt>
                <c:pt idx="8795">
                  <c:v>3.8801014423370556E-2</c:v>
                </c:pt>
                <c:pt idx="8796">
                  <c:v>3.1889352947473637E-2</c:v>
                </c:pt>
                <c:pt idx="8797">
                  <c:v>3.9694610983133399E-2</c:v>
                </c:pt>
                <c:pt idx="8798">
                  <c:v>3.8966637104749714E-2</c:v>
                </c:pt>
                <c:pt idx="8799">
                  <c:v>5.2249100059270796E-2</c:v>
                </c:pt>
                <c:pt idx="8800">
                  <c:v>3.3152457326650599E-2</c:v>
                </c:pt>
                <c:pt idx="8801">
                  <c:v>3.9033435285091442E-2</c:v>
                </c:pt>
                <c:pt idx="8802">
                  <c:v>3.0724059790372783E-2</c:v>
                </c:pt>
                <c:pt idx="8803">
                  <c:v>3.2531075179577061E-2</c:v>
                </c:pt>
                <c:pt idx="8804">
                  <c:v>5.5114645510911914E-2</c:v>
                </c:pt>
                <c:pt idx="8805">
                  <c:v>3.7620816379785593E-2</c:v>
                </c:pt>
                <c:pt idx="8806">
                  <c:v>3.1839653849601711E-2</c:v>
                </c:pt>
                <c:pt idx="8807">
                  <c:v>3.4597214311361299E-2</c:v>
                </c:pt>
                <c:pt idx="8808">
                  <c:v>2.5431815534830222E-2</c:v>
                </c:pt>
                <c:pt idx="8809">
                  <c:v>3.6455649882555098E-2</c:v>
                </c:pt>
                <c:pt idx="8810">
                  <c:v>2.7757186442613612E-2</c:v>
                </c:pt>
                <c:pt idx="8811">
                  <c:v>2.9229370877146783E-2</c:v>
                </c:pt>
                <c:pt idx="8812">
                  <c:v>5.3043726831674597E-2</c:v>
                </c:pt>
                <c:pt idx="8813">
                  <c:v>3.2370511442422985E-2</c:v>
                </c:pt>
                <c:pt idx="8814">
                  <c:v>4.7656767070293413E-2</c:v>
                </c:pt>
                <c:pt idx="8815">
                  <c:v>4.6659234911203433E-2</c:v>
                </c:pt>
                <c:pt idx="8816">
                  <c:v>3.2842028886079913E-2</c:v>
                </c:pt>
                <c:pt idx="8817">
                  <c:v>4.8743788152933218E-2</c:v>
                </c:pt>
                <c:pt idx="8818">
                  <c:v>3.3857729285955422E-2</c:v>
                </c:pt>
                <c:pt idx="8819">
                  <c:v>4.3665912002325107E-2</c:v>
                </c:pt>
                <c:pt idx="8820">
                  <c:v>3.3218398690223756E-2</c:v>
                </c:pt>
                <c:pt idx="8821">
                  <c:v>4.0781930088997026E-2</c:v>
                </c:pt>
                <c:pt idx="8822">
                  <c:v>3.2898932695388801E-2</c:v>
                </c:pt>
                <c:pt idx="8823">
                  <c:v>2.9462661594152388E-2</c:v>
                </c:pt>
                <c:pt idx="8824">
                  <c:v>4.3076213449239724E-2</c:v>
                </c:pt>
                <c:pt idx="8825">
                  <c:v>3.46542075276376E-2</c:v>
                </c:pt>
                <c:pt idx="8826">
                  <c:v>2.5431815534830222E-2</c:v>
                </c:pt>
                <c:pt idx="8827">
                  <c:v>4.5738980174064622E-2</c:v>
                </c:pt>
                <c:pt idx="8828">
                  <c:v>3.4877501428127441E-2</c:v>
                </c:pt>
                <c:pt idx="8829">
                  <c:v>3.1465098261833205E-2</c:v>
                </c:pt>
                <c:pt idx="8830">
                  <c:v>3.1295698136091211E-2</c:v>
                </c:pt>
                <c:pt idx="8831">
                  <c:v>2.9692798852920557E-2</c:v>
                </c:pt>
                <c:pt idx="8832">
                  <c:v>4.4734198600053822E-2</c:v>
                </c:pt>
                <c:pt idx="8833">
                  <c:v>4.2356688529253124E-2</c:v>
                </c:pt>
                <c:pt idx="8834">
                  <c:v>3.1506337225437206E-2</c:v>
                </c:pt>
                <c:pt idx="8835">
                  <c:v>2.68242992460728E-2</c:v>
                </c:pt>
                <c:pt idx="8836">
                  <c:v>3.8039457052946112E-2</c:v>
                </c:pt>
                <c:pt idx="8837">
                  <c:v>4.1275996714830405E-2</c:v>
                </c:pt>
                <c:pt idx="8838">
                  <c:v>4.3254546821117408E-2</c:v>
                </c:pt>
                <c:pt idx="8839">
                  <c:v>2.9867274686694215E-2</c:v>
                </c:pt>
                <c:pt idx="8840">
                  <c:v>4.8743788152933218E-2</c:v>
                </c:pt>
                <c:pt idx="8841">
                  <c:v>3.2200001180172085E-2</c:v>
                </c:pt>
                <c:pt idx="8842">
                  <c:v>4.5730773359537256E-2</c:v>
                </c:pt>
                <c:pt idx="8843">
                  <c:v>3.7986606359481791E-2</c:v>
                </c:pt>
                <c:pt idx="8844">
                  <c:v>2.8927756473422002E-2</c:v>
                </c:pt>
                <c:pt idx="8845">
                  <c:v>3.0840851366519952E-2</c:v>
                </c:pt>
                <c:pt idx="8846">
                  <c:v>5.9861324727535498E-2</c:v>
                </c:pt>
                <c:pt idx="8847">
                  <c:v>2.762422524392601E-2</c:v>
                </c:pt>
                <c:pt idx="8848">
                  <c:v>5.1529634743928923E-2</c:v>
                </c:pt>
                <c:pt idx="8849">
                  <c:v>3.6475714296102552E-2</c:v>
                </c:pt>
                <c:pt idx="8850">
                  <c:v>4.1300732642412234E-2</c:v>
                </c:pt>
                <c:pt idx="8851">
                  <c:v>3.3796794712543501E-2</c:v>
                </c:pt>
                <c:pt idx="8852">
                  <c:v>3.3152457326650599E-2</c:v>
                </c:pt>
                <c:pt idx="8853">
                  <c:v>3.2942540943622596E-2</c:v>
                </c:pt>
                <c:pt idx="8854">
                  <c:v>2.5985769927501751E-2</c:v>
                </c:pt>
                <c:pt idx="8855">
                  <c:v>3.0840851366519952E-2</c:v>
                </c:pt>
                <c:pt idx="8856">
                  <c:v>3.5668846219778116E-2</c:v>
                </c:pt>
                <c:pt idx="8857">
                  <c:v>5.3043726831674597E-2</c:v>
                </c:pt>
                <c:pt idx="8858">
                  <c:v>4.1316550225019524E-2</c:v>
                </c:pt>
                <c:pt idx="8859">
                  <c:v>3.8878668099641821E-2</c:v>
                </c:pt>
                <c:pt idx="8860">
                  <c:v>3.7675615400076086E-2</c:v>
                </c:pt>
                <c:pt idx="8861">
                  <c:v>2.9610509052872706E-2</c:v>
                </c:pt>
                <c:pt idx="8862">
                  <c:v>3.9888128638267545E-2</c:v>
                </c:pt>
                <c:pt idx="8863">
                  <c:v>2.9462661594152388E-2</c:v>
                </c:pt>
                <c:pt idx="8864">
                  <c:v>3.01454830914736E-2</c:v>
                </c:pt>
                <c:pt idx="8865">
                  <c:v>3.5107076168060386E-2</c:v>
                </c:pt>
                <c:pt idx="8866">
                  <c:v>3.7417571991681997E-2</c:v>
                </c:pt>
                <c:pt idx="8867">
                  <c:v>4.2597699910402541E-2</c:v>
                </c:pt>
                <c:pt idx="8868">
                  <c:v>4.6166699379682513E-2</c:v>
                </c:pt>
                <c:pt idx="8869">
                  <c:v>4.6038456261157878E-2</c:v>
                </c:pt>
                <c:pt idx="8870">
                  <c:v>4.9216881394386486E-2</c:v>
                </c:pt>
                <c:pt idx="8871">
                  <c:v>4.1760113090276711E-2</c:v>
                </c:pt>
                <c:pt idx="8872">
                  <c:v>3.4645840525627261E-2</c:v>
                </c:pt>
                <c:pt idx="8873">
                  <c:v>2.7613993734121402E-2</c:v>
                </c:pt>
                <c:pt idx="8874">
                  <c:v>4.3525073677301386E-2</c:v>
                </c:pt>
                <c:pt idx="8875">
                  <c:v>4.4979125261306797E-2</c:v>
                </c:pt>
                <c:pt idx="8876">
                  <c:v>4.1129976511001601E-2</c:v>
                </c:pt>
                <c:pt idx="8877">
                  <c:v>4.7741040587425204E-2</c:v>
                </c:pt>
                <c:pt idx="8878">
                  <c:v>5.3951866924762705E-2</c:v>
                </c:pt>
                <c:pt idx="8879">
                  <c:v>2.8383055701851807E-2</c:v>
                </c:pt>
                <c:pt idx="8880">
                  <c:v>3.7294205278158216E-2</c:v>
                </c:pt>
                <c:pt idx="8881">
                  <c:v>4.5788731426000796E-2</c:v>
                </c:pt>
                <c:pt idx="8882">
                  <c:v>3.8299992680549712E-2</c:v>
                </c:pt>
                <c:pt idx="8883">
                  <c:v>5.2568621933460541E-2</c:v>
                </c:pt>
                <c:pt idx="8884">
                  <c:v>2.8123019263148277E-2</c:v>
                </c:pt>
                <c:pt idx="8885">
                  <c:v>3.2167676836252199E-2</c:v>
                </c:pt>
                <c:pt idx="8886">
                  <c:v>4.0243167430162347E-2</c:v>
                </c:pt>
                <c:pt idx="8887">
                  <c:v>5.2249100059270796E-2</c:v>
                </c:pt>
                <c:pt idx="8888">
                  <c:v>5.0539035350084291E-2</c:v>
                </c:pt>
                <c:pt idx="8889">
                  <c:v>3.1138354912400208E-2</c:v>
                </c:pt>
                <c:pt idx="8890">
                  <c:v>3.6468077450990788E-2</c:v>
                </c:pt>
                <c:pt idx="8891">
                  <c:v>2.5292389094829611E-2</c:v>
                </c:pt>
                <c:pt idx="8892">
                  <c:v>4.8252731561660801E-2</c:v>
                </c:pt>
                <c:pt idx="8893">
                  <c:v>3.7765085697174183E-2</c:v>
                </c:pt>
                <c:pt idx="8894">
                  <c:v>3.1534116715192802E-2</c:v>
                </c:pt>
                <c:pt idx="8895">
                  <c:v>3.2708939164876952E-2</c:v>
                </c:pt>
                <c:pt idx="8896">
                  <c:v>4.4979125261306797E-2</c:v>
                </c:pt>
                <c:pt idx="8897">
                  <c:v>3.0144989490508988E-2</c:v>
                </c:pt>
                <c:pt idx="8898">
                  <c:v>3.01454830914736E-2</c:v>
                </c:pt>
                <c:pt idx="8899">
                  <c:v>2.9912589117884587E-2</c:v>
                </c:pt>
                <c:pt idx="8900">
                  <c:v>4.1763935238122933E-2</c:v>
                </c:pt>
                <c:pt idx="8901">
                  <c:v>3.8709115236997611E-2</c:v>
                </c:pt>
                <c:pt idx="8902">
                  <c:v>3.5386748611927012E-2</c:v>
                </c:pt>
                <c:pt idx="8903">
                  <c:v>4.2743716388940832E-2</c:v>
                </c:pt>
                <c:pt idx="8904">
                  <c:v>2.68242992460728E-2</c:v>
                </c:pt>
                <c:pt idx="8905">
                  <c:v>2.9448978602886242E-2</c:v>
                </c:pt>
                <c:pt idx="8906">
                  <c:v>3.8492631167173406E-2</c:v>
                </c:pt>
                <c:pt idx="8907">
                  <c:v>3.0984325334429765E-2</c:v>
                </c:pt>
                <c:pt idx="8908">
                  <c:v>4.7196913510561149E-2</c:v>
                </c:pt>
                <c:pt idx="8909">
                  <c:v>4.1557170450687395E-2</c:v>
                </c:pt>
                <c:pt idx="8910">
                  <c:v>4.5527994632721155E-2</c:v>
                </c:pt>
                <c:pt idx="8911">
                  <c:v>6.1638105660676748E-2</c:v>
                </c:pt>
                <c:pt idx="8912">
                  <c:v>3.49994264543056E-2</c:v>
                </c:pt>
                <c:pt idx="8913">
                  <c:v>2.7460204437375197E-2</c:v>
                </c:pt>
                <c:pt idx="8914">
                  <c:v>3.7671960890293239E-2</c:v>
                </c:pt>
                <c:pt idx="8915">
                  <c:v>4.6041879802942297E-2</c:v>
                </c:pt>
                <c:pt idx="8916">
                  <c:v>3.1597819179296556E-2</c:v>
                </c:pt>
                <c:pt idx="8917">
                  <c:v>3.3460214734077405E-2</c:v>
                </c:pt>
                <c:pt idx="8918">
                  <c:v>3.7771087139844998E-2</c:v>
                </c:pt>
                <c:pt idx="8919">
                  <c:v>3.5389825701713652E-2</c:v>
                </c:pt>
                <c:pt idx="8920">
                  <c:v>3.4897491335868794E-2</c:v>
                </c:pt>
                <c:pt idx="8921">
                  <c:v>3.1113108620047642E-2</c:v>
                </c:pt>
                <c:pt idx="8922">
                  <c:v>3.1325303018093192E-2</c:v>
                </c:pt>
                <c:pt idx="8923">
                  <c:v>3.6026179790496805E-2</c:v>
                </c:pt>
                <c:pt idx="8924">
                  <c:v>3.2370511442422985E-2</c:v>
                </c:pt>
                <c:pt idx="8925">
                  <c:v>3.0372153967618904E-2</c:v>
                </c:pt>
                <c:pt idx="8926">
                  <c:v>4.0296144783496905E-2</c:v>
                </c:pt>
                <c:pt idx="8927">
                  <c:v>3.5318929702043513E-2</c:v>
                </c:pt>
                <c:pt idx="8928">
                  <c:v>3.55453863739967E-2</c:v>
                </c:pt>
                <c:pt idx="8929">
                  <c:v>2.9929265379905742E-2</c:v>
                </c:pt>
                <c:pt idx="8930">
                  <c:v>3.9338830858469016E-2</c:v>
                </c:pt>
                <c:pt idx="8931">
                  <c:v>4.3695759028196321E-2</c:v>
                </c:pt>
                <c:pt idx="8932">
                  <c:v>3.4603934735059752E-2</c:v>
                </c:pt>
                <c:pt idx="8933">
                  <c:v>3.162286058068281E-2</c:v>
                </c:pt>
                <c:pt idx="8934">
                  <c:v>5.3951866924762705E-2</c:v>
                </c:pt>
                <c:pt idx="8935">
                  <c:v>2.9448978602886242E-2</c:v>
                </c:pt>
                <c:pt idx="8936">
                  <c:v>3.2891441136598601E-2</c:v>
                </c:pt>
                <c:pt idx="8937">
                  <c:v>3.2095659524202409E-2</c:v>
                </c:pt>
                <c:pt idx="8938">
                  <c:v>3.7699069827795056E-2</c:v>
                </c:pt>
                <c:pt idx="8939">
                  <c:v>3.9196629077196114E-2</c:v>
                </c:pt>
                <c:pt idx="8940">
                  <c:v>3.8072932511568215E-2</c:v>
                </c:pt>
                <c:pt idx="8941">
                  <c:v>3.3135022968053811E-2</c:v>
                </c:pt>
                <c:pt idx="8942">
                  <c:v>3.3424746245145805E-2</c:v>
                </c:pt>
                <c:pt idx="8943">
                  <c:v>2.7757186442613612E-2</c:v>
                </c:pt>
                <c:pt idx="8944">
                  <c:v>3.4823182970285409E-2</c:v>
                </c:pt>
                <c:pt idx="8945">
                  <c:v>3.7788476794958101E-2</c:v>
                </c:pt>
                <c:pt idx="8946">
                  <c:v>3.2899200916290408E-2</c:v>
                </c:pt>
                <c:pt idx="8947">
                  <c:v>3.6246024072170299E-2</c:v>
                </c:pt>
                <c:pt idx="8948">
                  <c:v>3.232912346720701E-2</c:v>
                </c:pt>
                <c:pt idx="8949">
                  <c:v>3.1843110918998802E-2</c:v>
                </c:pt>
                <c:pt idx="8950">
                  <c:v>3.4815169870853452E-2</c:v>
                </c:pt>
                <c:pt idx="8951">
                  <c:v>4.6175420284271212E-2</c:v>
                </c:pt>
                <c:pt idx="8952">
                  <c:v>3.8316871970891904E-2</c:v>
                </c:pt>
                <c:pt idx="8953">
                  <c:v>3.2733816653490219E-2</c:v>
                </c:pt>
                <c:pt idx="8954">
                  <c:v>2.9229370877146783E-2</c:v>
                </c:pt>
                <c:pt idx="8955">
                  <c:v>2.909127436578271E-2</c:v>
                </c:pt>
                <c:pt idx="8956">
                  <c:v>3.01454830914736E-2</c:v>
                </c:pt>
                <c:pt idx="8957">
                  <c:v>3.181636705994622E-2</c:v>
                </c:pt>
                <c:pt idx="8958">
                  <c:v>4.7571104019880309E-2</c:v>
                </c:pt>
                <c:pt idx="8959">
                  <c:v>3.0486844480037776E-2</c:v>
                </c:pt>
                <c:pt idx="8960">
                  <c:v>3.6215104162692996E-2</c:v>
                </c:pt>
                <c:pt idx="8961">
                  <c:v>4.1763935238122933E-2</c:v>
                </c:pt>
                <c:pt idx="8962">
                  <c:v>3.6335092037916211E-2</c:v>
                </c:pt>
                <c:pt idx="8963">
                  <c:v>2.7340127155184756E-2</c:v>
                </c:pt>
                <c:pt idx="8964">
                  <c:v>4.0255375206470358E-2</c:v>
                </c:pt>
                <c:pt idx="8965">
                  <c:v>4.4254083186388009E-2</c:v>
                </c:pt>
                <c:pt idx="8966">
                  <c:v>4.1952755302190795E-2</c:v>
                </c:pt>
                <c:pt idx="8967">
                  <c:v>3.9664395153522512E-2</c:v>
                </c:pt>
                <c:pt idx="8968">
                  <c:v>2.5431815534830222E-2</c:v>
                </c:pt>
                <c:pt idx="8969">
                  <c:v>4.1952755302190795E-2</c:v>
                </c:pt>
                <c:pt idx="8970">
                  <c:v>4.1838850826025023E-2</c:v>
                </c:pt>
                <c:pt idx="8971">
                  <c:v>4.7694269567728022E-2</c:v>
                </c:pt>
                <c:pt idx="8972">
                  <c:v>4.9243059009313632E-2</c:v>
                </c:pt>
                <c:pt idx="8973">
                  <c:v>3.2717086374759702E-2</c:v>
                </c:pt>
                <c:pt idx="8974">
                  <c:v>4.7051317989826411E-2</c:v>
                </c:pt>
                <c:pt idx="8975">
                  <c:v>4.1284438222646734E-2</c:v>
                </c:pt>
                <c:pt idx="8976">
                  <c:v>3.6415394395589801E-2</c:v>
                </c:pt>
                <c:pt idx="8977">
                  <c:v>3.3347785472869991E-2</c:v>
                </c:pt>
                <c:pt idx="8978">
                  <c:v>3.2095659524202409E-2</c:v>
                </c:pt>
                <c:pt idx="8979">
                  <c:v>3.0627941712737156E-2</c:v>
                </c:pt>
                <c:pt idx="8980">
                  <c:v>3.3489771187305589E-2</c:v>
                </c:pt>
                <c:pt idx="8981">
                  <c:v>4.0425464510917712E-2</c:v>
                </c:pt>
                <c:pt idx="8982">
                  <c:v>4.0453195571899386E-2</c:v>
                </c:pt>
                <c:pt idx="8983">
                  <c:v>2.9242107644677263E-2</c:v>
                </c:pt>
                <c:pt idx="8984">
                  <c:v>4.3169047683477346E-2</c:v>
                </c:pt>
                <c:pt idx="8985">
                  <c:v>3.7493493407964824E-2</c:v>
                </c:pt>
                <c:pt idx="8986">
                  <c:v>4.4946834444999813E-2</c:v>
                </c:pt>
                <c:pt idx="8987">
                  <c:v>3.0840851366519952E-2</c:v>
                </c:pt>
                <c:pt idx="8988">
                  <c:v>4.1654780507087687E-2</c:v>
                </c:pt>
                <c:pt idx="8989">
                  <c:v>4.3251223862171222E-2</c:v>
                </c:pt>
                <c:pt idx="8990">
                  <c:v>3.2234974205493892E-2</c:v>
                </c:pt>
                <c:pt idx="8991">
                  <c:v>5.219128355383891E-2</c:v>
                </c:pt>
                <c:pt idx="8992">
                  <c:v>3.1550142914056806E-2</c:v>
                </c:pt>
                <c:pt idx="8993">
                  <c:v>3.365202993154532E-2</c:v>
                </c:pt>
                <c:pt idx="8994">
                  <c:v>3.7788476794958101E-2</c:v>
                </c:pt>
                <c:pt idx="8995">
                  <c:v>4.1557170450687395E-2</c:v>
                </c:pt>
                <c:pt idx="8996">
                  <c:v>4.3215300887823098E-2</c:v>
                </c:pt>
                <c:pt idx="8997">
                  <c:v>3.5185460001230198E-2</c:v>
                </c:pt>
                <c:pt idx="8998">
                  <c:v>3.8238383829593797E-2</c:v>
                </c:pt>
                <c:pt idx="8999">
                  <c:v>5.5114645510911914E-2</c:v>
                </c:pt>
                <c:pt idx="9000">
                  <c:v>4.0242802351713201E-2</c:v>
                </c:pt>
                <c:pt idx="9001">
                  <c:v>4.0700521320104745E-2</c:v>
                </c:pt>
                <c:pt idx="9002">
                  <c:v>3.8486469537019702E-2</c:v>
                </c:pt>
                <c:pt idx="9003">
                  <c:v>3.6180451512336703E-2</c:v>
                </c:pt>
                <c:pt idx="9004">
                  <c:v>3.7118166685104446E-2</c:v>
                </c:pt>
                <c:pt idx="9005">
                  <c:v>3.9322294294834068E-2</c:v>
                </c:pt>
                <c:pt idx="9006">
                  <c:v>3.2054707407951487E-2</c:v>
                </c:pt>
                <c:pt idx="9007">
                  <c:v>3.1465098261833205E-2</c:v>
                </c:pt>
                <c:pt idx="9008">
                  <c:v>4.0829382836818723E-2</c:v>
                </c:pt>
                <c:pt idx="9009">
                  <c:v>3.6054432392120396E-2</c:v>
                </c:pt>
                <c:pt idx="9010">
                  <c:v>4.6175420284271212E-2</c:v>
                </c:pt>
                <c:pt idx="9011">
                  <c:v>4.2978335171937887E-2</c:v>
                </c:pt>
                <c:pt idx="9012">
                  <c:v>3.5312887281179442E-2</c:v>
                </c:pt>
                <c:pt idx="9013">
                  <c:v>4.4496215879917436E-2</c:v>
                </c:pt>
                <c:pt idx="9014">
                  <c:v>3.3723484724760007E-2</c:v>
                </c:pt>
                <c:pt idx="9015">
                  <c:v>3.9710547775030115E-2</c:v>
                </c:pt>
                <c:pt idx="9016">
                  <c:v>4.0738254785537713E-2</c:v>
                </c:pt>
                <c:pt idx="9017">
                  <c:v>3.7542756646871601E-2</c:v>
                </c:pt>
                <c:pt idx="9018">
                  <c:v>4.6729568392038297E-2</c:v>
                </c:pt>
                <c:pt idx="9019">
                  <c:v>4.4508963823318717E-2</c:v>
                </c:pt>
                <c:pt idx="9020">
                  <c:v>4.1300732642412234E-2</c:v>
                </c:pt>
                <c:pt idx="9021">
                  <c:v>5.4501775652170202E-2</c:v>
                </c:pt>
                <c:pt idx="9022">
                  <c:v>2.9033552855253282E-2</c:v>
                </c:pt>
                <c:pt idx="9023">
                  <c:v>4.2427688837051572E-2</c:v>
                </c:pt>
                <c:pt idx="9024">
                  <c:v>2.9535777866840467E-2</c:v>
                </c:pt>
                <c:pt idx="9025">
                  <c:v>3.888629376888271E-2</c:v>
                </c:pt>
                <c:pt idx="9026">
                  <c:v>3.1381860375404483E-2</c:v>
                </c:pt>
                <c:pt idx="9027">
                  <c:v>3.2891441136598601E-2</c:v>
                </c:pt>
                <c:pt idx="9028">
                  <c:v>2.9867274686694215E-2</c:v>
                </c:pt>
                <c:pt idx="9029">
                  <c:v>3.7650961428880816E-2</c:v>
                </c:pt>
                <c:pt idx="9030">
                  <c:v>4.5738980174064622E-2</c:v>
                </c:pt>
                <c:pt idx="9031">
                  <c:v>3.4300707280635806E-2</c:v>
                </c:pt>
                <c:pt idx="9032">
                  <c:v>3.7233572453260567E-2</c:v>
                </c:pt>
                <c:pt idx="9033">
                  <c:v>2.6481172069907331E-2</c:v>
                </c:pt>
                <c:pt idx="9034">
                  <c:v>4.1557170450687395E-2</c:v>
                </c:pt>
                <c:pt idx="9035">
                  <c:v>2.7465710416436299E-2</c:v>
                </c:pt>
                <c:pt idx="9036">
                  <c:v>3.6455649882555098E-2</c:v>
                </c:pt>
                <c:pt idx="9037">
                  <c:v>4.2427688837051572E-2</c:v>
                </c:pt>
                <c:pt idx="9038">
                  <c:v>3.2152302563190613E-2</c:v>
                </c:pt>
                <c:pt idx="9039">
                  <c:v>3.6124985665082897E-2</c:v>
                </c:pt>
                <c:pt idx="9040">
                  <c:v>3.6654856055975016E-2</c:v>
                </c:pt>
                <c:pt idx="9041">
                  <c:v>3.1207967549562621E-2</c:v>
                </c:pt>
                <c:pt idx="9042">
                  <c:v>3.595850244164471E-2</c:v>
                </c:pt>
                <c:pt idx="9043">
                  <c:v>4.3066054582595804E-2</c:v>
                </c:pt>
                <c:pt idx="9044">
                  <c:v>3.0387666076421776E-2</c:v>
                </c:pt>
                <c:pt idx="9045">
                  <c:v>3.4290764480829287E-2</c:v>
                </c:pt>
                <c:pt idx="9046">
                  <c:v>4.9852691590786272E-2</c:v>
                </c:pt>
                <c:pt idx="9047">
                  <c:v>4.00979854166508E-2</c:v>
                </c:pt>
                <c:pt idx="9048">
                  <c:v>3.0144989490508988E-2</c:v>
                </c:pt>
                <c:pt idx="9049">
                  <c:v>3.7241540849208811E-2</c:v>
                </c:pt>
                <c:pt idx="9050">
                  <c:v>6.1638105660676748E-2</c:v>
                </c:pt>
                <c:pt idx="9051">
                  <c:v>2.9698420315980863E-2</c:v>
                </c:pt>
                <c:pt idx="9052">
                  <c:v>3.9322294294834068E-2</c:v>
                </c:pt>
                <c:pt idx="9053">
                  <c:v>2.7340127155184756E-2</c:v>
                </c:pt>
                <c:pt idx="9054">
                  <c:v>3.1350728124380112E-2</c:v>
                </c:pt>
                <c:pt idx="9055">
                  <c:v>3.9402600377798101E-2</c:v>
                </c:pt>
                <c:pt idx="9056">
                  <c:v>3.1219184398651078E-2</c:v>
                </c:pt>
                <c:pt idx="9057">
                  <c:v>4.0242802351713201E-2</c:v>
                </c:pt>
                <c:pt idx="9058">
                  <c:v>4.0140841156244306E-2</c:v>
                </c:pt>
                <c:pt idx="9059">
                  <c:v>2.9912589117884587E-2</c:v>
                </c:pt>
                <c:pt idx="9060">
                  <c:v>3.1131528317928352E-2</c:v>
                </c:pt>
                <c:pt idx="9061">
                  <c:v>4.0710058063268717E-2</c:v>
                </c:pt>
                <c:pt idx="9062">
                  <c:v>4.2443986982107329E-2</c:v>
                </c:pt>
                <c:pt idx="9063">
                  <c:v>2.8601940721273554E-2</c:v>
                </c:pt>
                <c:pt idx="9064">
                  <c:v>4.4253002852201642E-2</c:v>
                </c:pt>
                <c:pt idx="9065">
                  <c:v>3.3460214734077405E-2</c:v>
                </c:pt>
                <c:pt idx="9066">
                  <c:v>3.8561534136533668E-2</c:v>
                </c:pt>
                <c:pt idx="9067">
                  <c:v>3.2095659524202409E-2</c:v>
                </c:pt>
                <c:pt idx="9068">
                  <c:v>3.7771087139844998E-2</c:v>
                </c:pt>
                <c:pt idx="9069">
                  <c:v>4.4287361204624232E-2</c:v>
                </c:pt>
                <c:pt idx="9070">
                  <c:v>4.480642452836061E-2</c:v>
                </c:pt>
                <c:pt idx="9071">
                  <c:v>3.7897832691669658E-2</c:v>
                </c:pt>
                <c:pt idx="9072">
                  <c:v>3.2464317977428499E-2</c:v>
                </c:pt>
                <c:pt idx="9073">
                  <c:v>3.3066283911466592E-2</c:v>
                </c:pt>
                <c:pt idx="9074">
                  <c:v>3.8424339145422003E-2</c:v>
                </c:pt>
                <c:pt idx="9075">
                  <c:v>3.6054432392120396E-2</c:v>
                </c:pt>
                <c:pt idx="9076">
                  <c:v>3.4933239221572952E-2</c:v>
                </c:pt>
                <c:pt idx="9077">
                  <c:v>3.4450583159923595E-2</c:v>
                </c:pt>
                <c:pt idx="9078">
                  <c:v>3.5199210047722002E-2</c:v>
                </c:pt>
                <c:pt idx="9079">
                  <c:v>4.255234450101851E-2</c:v>
                </c:pt>
                <c:pt idx="9080">
                  <c:v>3.622116148471842E-2</c:v>
                </c:pt>
                <c:pt idx="9081">
                  <c:v>3.9322294294834068E-2</c:v>
                </c:pt>
                <c:pt idx="9082">
                  <c:v>4.1284438222646734E-2</c:v>
                </c:pt>
                <c:pt idx="9083">
                  <c:v>3.6660932004451842E-2</c:v>
                </c:pt>
                <c:pt idx="9084">
                  <c:v>2.9644602909684202E-2</c:v>
                </c:pt>
                <c:pt idx="9085">
                  <c:v>4.0177468210458797E-2</c:v>
                </c:pt>
                <c:pt idx="9086">
                  <c:v>3.5833526402712E-2</c:v>
                </c:pt>
                <c:pt idx="9087">
                  <c:v>2.9913282021880112E-2</c:v>
                </c:pt>
                <c:pt idx="9088">
                  <c:v>3.5668846219778116E-2</c:v>
                </c:pt>
                <c:pt idx="9089">
                  <c:v>3.7222448736429242E-2</c:v>
                </c:pt>
                <c:pt idx="9090">
                  <c:v>4.3591551482677467E-2</c:v>
                </c:pt>
                <c:pt idx="9091">
                  <c:v>2.844951674342161E-2</c:v>
                </c:pt>
                <c:pt idx="9092">
                  <c:v>3.7771087139844998E-2</c:v>
                </c:pt>
                <c:pt idx="9093">
                  <c:v>4.7571104019880309E-2</c:v>
                </c:pt>
                <c:pt idx="9094">
                  <c:v>3.4013628959655817E-2</c:v>
                </c:pt>
                <c:pt idx="9095">
                  <c:v>4.9216881394386486E-2</c:v>
                </c:pt>
                <c:pt idx="9096">
                  <c:v>3.3559836447238901E-2</c:v>
                </c:pt>
                <c:pt idx="9097">
                  <c:v>4.6038456261157878E-2</c:v>
                </c:pt>
                <c:pt idx="9098">
                  <c:v>3.5108499228954315E-2</c:v>
                </c:pt>
                <c:pt idx="9099">
                  <c:v>3.3776350319385508E-2</c:v>
                </c:pt>
                <c:pt idx="9100">
                  <c:v>4.6953558921814006E-2</c:v>
                </c:pt>
                <c:pt idx="9101">
                  <c:v>4.6238295733928722E-2</c:v>
                </c:pt>
                <c:pt idx="9102">
                  <c:v>4.0349934250116591E-2</c:v>
                </c:pt>
                <c:pt idx="9103">
                  <c:v>5.4287116974592223E-2</c:v>
                </c:pt>
                <c:pt idx="9104">
                  <c:v>3.4410078078508412E-2</c:v>
                </c:pt>
                <c:pt idx="9105">
                  <c:v>2.9229370877146783E-2</c:v>
                </c:pt>
                <c:pt idx="9106">
                  <c:v>4.7336898744106508E-2</c:v>
                </c:pt>
                <c:pt idx="9107">
                  <c:v>2.8483705595135776E-2</c:v>
                </c:pt>
                <c:pt idx="9108">
                  <c:v>3.2659593969583588E-2</c:v>
                </c:pt>
                <c:pt idx="9109">
                  <c:v>5.3951866924762705E-2</c:v>
                </c:pt>
                <c:pt idx="9110">
                  <c:v>3.8314592093229315E-2</c:v>
                </c:pt>
                <c:pt idx="9111">
                  <c:v>3.2625783234834699E-2</c:v>
                </c:pt>
                <c:pt idx="9112">
                  <c:v>3.5857249051332502E-2</c:v>
                </c:pt>
                <c:pt idx="9113">
                  <c:v>4.3552730232477334E-2</c:v>
                </c:pt>
                <c:pt idx="9114">
                  <c:v>3.5393573343753808E-2</c:v>
                </c:pt>
                <c:pt idx="9115">
                  <c:v>4.8743788152933218E-2</c:v>
                </c:pt>
                <c:pt idx="9116">
                  <c:v>5.4287116974592223E-2</c:v>
                </c:pt>
                <c:pt idx="9117">
                  <c:v>3.2039847224950978E-2</c:v>
                </c:pt>
                <c:pt idx="9118">
                  <c:v>2.7509339153766611E-2</c:v>
                </c:pt>
                <c:pt idx="9119">
                  <c:v>3.0968930572271416E-2</c:v>
                </c:pt>
                <c:pt idx="9120">
                  <c:v>3.7703901529312238E-2</c:v>
                </c:pt>
                <c:pt idx="9121">
                  <c:v>4.9216881394386486E-2</c:v>
                </c:pt>
                <c:pt idx="9122">
                  <c:v>3.0349466949701278E-2</c:v>
                </c:pt>
                <c:pt idx="9123">
                  <c:v>3.888629376888271E-2</c:v>
                </c:pt>
                <c:pt idx="9124">
                  <c:v>4.7051317989826411E-2</c:v>
                </c:pt>
                <c:pt idx="9125">
                  <c:v>3.921876475214961E-2</c:v>
                </c:pt>
                <c:pt idx="9126">
                  <c:v>2.6960795745253611E-2</c:v>
                </c:pt>
                <c:pt idx="9127">
                  <c:v>3.7052225321531351E-2</c:v>
                </c:pt>
                <c:pt idx="9128">
                  <c:v>4.9346178770065315E-2</c:v>
                </c:pt>
                <c:pt idx="9129">
                  <c:v>2.785586565732975E-2</c:v>
                </c:pt>
                <c:pt idx="9130">
                  <c:v>2.9958084225654588E-2</c:v>
                </c:pt>
                <c:pt idx="9131">
                  <c:v>4.1557170450687395E-2</c:v>
                </c:pt>
                <c:pt idx="9132">
                  <c:v>3.7788476794958101E-2</c:v>
                </c:pt>
                <c:pt idx="9133">
                  <c:v>3.3152457326650599E-2</c:v>
                </c:pt>
                <c:pt idx="9134">
                  <c:v>3.365202993154532E-2</c:v>
                </c:pt>
                <c:pt idx="9135">
                  <c:v>3.9967272430658299E-2</c:v>
                </c:pt>
                <c:pt idx="9136">
                  <c:v>3.6265369504690212E-2</c:v>
                </c:pt>
                <c:pt idx="9137">
                  <c:v>3.7080317735672157E-2</c:v>
                </c:pt>
                <c:pt idx="9138">
                  <c:v>4.1038878262043006E-2</c:v>
                </c:pt>
                <c:pt idx="9139">
                  <c:v>2.8239572420716428E-2</c:v>
                </c:pt>
                <c:pt idx="9140">
                  <c:v>3.4429550170898403E-2</c:v>
                </c:pt>
                <c:pt idx="9141">
                  <c:v>3.7842366844415817E-2</c:v>
                </c:pt>
                <c:pt idx="9142">
                  <c:v>3.3440478146076202E-2</c:v>
                </c:pt>
                <c:pt idx="9143">
                  <c:v>3.791435062885281E-2</c:v>
                </c:pt>
                <c:pt idx="9144">
                  <c:v>4.2962051928043692E-2</c:v>
                </c:pt>
                <c:pt idx="9145">
                  <c:v>3.3529117703437812E-2</c:v>
                </c:pt>
                <c:pt idx="9146">
                  <c:v>3.0302312225103503E-2</c:v>
                </c:pt>
                <c:pt idx="9147">
                  <c:v>4.9002680927515349E-2</c:v>
                </c:pt>
                <c:pt idx="9148">
                  <c:v>3.4823182970285409E-2</c:v>
                </c:pt>
                <c:pt idx="9149">
                  <c:v>3.1869065016508116E-2</c:v>
                </c:pt>
                <c:pt idx="9150">
                  <c:v>3.5666506737470599E-2</c:v>
                </c:pt>
                <c:pt idx="9151">
                  <c:v>4.1300732642412234E-2</c:v>
                </c:pt>
                <c:pt idx="9152">
                  <c:v>3.7650961428880816E-2</c:v>
                </c:pt>
                <c:pt idx="9153">
                  <c:v>2.6993775740265864E-2</c:v>
                </c:pt>
                <c:pt idx="9154">
                  <c:v>3.5487230867147411E-2</c:v>
                </c:pt>
                <c:pt idx="9155">
                  <c:v>4.6226896345615408E-2</c:v>
                </c:pt>
                <c:pt idx="9156">
                  <c:v>2.9644602909684202E-2</c:v>
                </c:pt>
                <c:pt idx="9157">
                  <c:v>3.01454830914736E-2</c:v>
                </c:pt>
                <c:pt idx="9158">
                  <c:v>3.1690970063209617E-2</c:v>
                </c:pt>
                <c:pt idx="9159">
                  <c:v>4.3500378727912875E-2</c:v>
                </c:pt>
                <c:pt idx="9160">
                  <c:v>3.1987097114324702E-2</c:v>
                </c:pt>
                <c:pt idx="9161">
                  <c:v>3.4011162817478256E-2</c:v>
                </c:pt>
                <c:pt idx="9162">
                  <c:v>3.1660042703151793E-2</c:v>
                </c:pt>
                <c:pt idx="9163">
                  <c:v>3.0828183516860001E-2</c:v>
                </c:pt>
                <c:pt idx="9164">
                  <c:v>3.9126258343458183E-2</c:v>
                </c:pt>
                <c:pt idx="9165">
                  <c:v>3.4471958875656211E-2</c:v>
                </c:pt>
                <c:pt idx="9166">
                  <c:v>3.7662897258997019E-2</c:v>
                </c:pt>
                <c:pt idx="9167">
                  <c:v>4.7051317989826411E-2</c:v>
                </c:pt>
                <c:pt idx="9168">
                  <c:v>4.3251223862171222E-2</c:v>
                </c:pt>
                <c:pt idx="9169">
                  <c:v>3.9112091064453111E-2</c:v>
                </c:pt>
                <c:pt idx="9170">
                  <c:v>3.9352018386125655E-2</c:v>
                </c:pt>
                <c:pt idx="9171">
                  <c:v>3.5172384232282597E-2</c:v>
                </c:pt>
                <c:pt idx="9172">
                  <c:v>4.1811786592006732E-2</c:v>
                </c:pt>
                <c:pt idx="9173">
                  <c:v>3.6085665225982742E-2</c:v>
                </c:pt>
                <c:pt idx="9174">
                  <c:v>3.8444157689809896E-2</c:v>
                </c:pt>
                <c:pt idx="9175">
                  <c:v>3.4290764480829287E-2</c:v>
                </c:pt>
                <c:pt idx="9176">
                  <c:v>3.5584058612585102E-2</c:v>
                </c:pt>
                <c:pt idx="9177">
                  <c:v>3.9363428950309712E-2</c:v>
                </c:pt>
                <c:pt idx="9178">
                  <c:v>5.0022482872009333E-2</c:v>
                </c:pt>
                <c:pt idx="9179">
                  <c:v>3.5583846271038E-2</c:v>
                </c:pt>
                <c:pt idx="9180">
                  <c:v>3.791435062885281E-2</c:v>
                </c:pt>
                <c:pt idx="9181">
                  <c:v>5.0022482872009333E-2</c:v>
                </c:pt>
                <c:pt idx="9182">
                  <c:v>4.3178815394639865E-2</c:v>
                </c:pt>
                <c:pt idx="9183">
                  <c:v>4.2427688837051572E-2</c:v>
                </c:pt>
                <c:pt idx="9184">
                  <c:v>3.082122281193735E-2</c:v>
                </c:pt>
                <c:pt idx="9185">
                  <c:v>3.695297986269E-2</c:v>
                </c:pt>
                <c:pt idx="9186">
                  <c:v>4.2962051928043692E-2</c:v>
                </c:pt>
                <c:pt idx="9187">
                  <c:v>2.9873292893171411E-2</c:v>
                </c:pt>
                <c:pt idx="9188">
                  <c:v>2.7945656329393411E-2</c:v>
                </c:pt>
                <c:pt idx="9189">
                  <c:v>2.7757186442613612E-2</c:v>
                </c:pt>
                <c:pt idx="9190">
                  <c:v>3.6930240690708216E-2</c:v>
                </c:pt>
                <c:pt idx="9191">
                  <c:v>3.3529117703437812E-2</c:v>
                </c:pt>
                <c:pt idx="9192">
                  <c:v>4.2978335171937887E-2</c:v>
                </c:pt>
                <c:pt idx="9193">
                  <c:v>5.2568621933460541E-2</c:v>
                </c:pt>
                <c:pt idx="9194">
                  <c:v>3.8712274283170742E-2</c:v>
                </c:pt>
                <c:pt idx="9195">
                  <c:v>4.480642452836061E-2</c:v>
                </c:pt>
                <c:pt idx="9196">
                  <c:v>3.1711418181657812E-2</c:v>
                </c:pt>
                <c:pt idx="9197">
                  <c:v>5.0532989203929922E-2</c:v>
                </c:pt>
                <c:pt idx="9198">
                  <c:v>3.6693427711725325E-2</c:v>
                </c:pt>
                <c:pt idx="9199">
                  <c:v>3.2559327781200513E-2</c:v>
                </c:pt>
                <c:pt idx="9200">
                  <c:v>3.65825667977333E-2</c:v>
                </c:pt>
                <c:pt idx="9201">
                  <c:v>3.9141573011875291E-2</c:v>
                </c:pt>
                <c:pt idx="9202">
                  <c:v>3.0157936736941289E-2</c:v>
                </c:pt>
                <c:pt idx="9203">
                  <c:v>3.1020516529679423E-2</c:v>
                </c:pt>
                <c:pt idx="9204">
                  <c:v>3.5027161240577719E-2</c:v>
                </c:pt>
                <c:pt idx="9205">
                  <c:v>5.0793346017599113E-2</c:v>
                </c:pt>
                <c:pt idx="9206">
                  <c:v>4.8038370907306838E-2</c:v>
                </c:pt>
                <c:pt idx="9207">
                  <c:v>4.5064941048622124E-2</c:v>
                </c:pt>
                <c:pt idx="9208">
                  <c:v>4.8250295221805614E-2</c:v>
                </c:pt>
                <c:pt idx="9209">
                  <c:v>3.7441659718752011E-2</c:v>
                </c:pt>
                <c:pt idx="9210">
                  <c:v>3.376404196023939E-2</c:v>
                </c:pt>
                <c:pt idx="9211">
                  <c:v>3.5636484622955315E-2</c:v>
                </c:pt>
                <c:pt idx="9212">
                  <c:v>3.0840851366519952E-2</c:v>
                </c:pt>
                <c:pt idx="9213">
                  <c:v>4.7051317989826411E-2</c:v>
                </c:pt>
                <c:pt idx="9214">
                  <c:v>3.1869065016508116E-2</c:v>
                </c:pt>
                <c:pt idx="9215">
                  <c:v>4.5613791793584817E-2</c:v>
                </c:pt>
                <c:pt idx="9216">
                  <c:v>2.9698420315980863E-2</c:v>
                </c:pt>
                <c:pt idx="9217">
                  <c:v>4.1840914636850406E-2</c:v>
                </c:pt>
                <c:pt idx="9218">
                  <c:v>2.8567526489496203E-2</c:v>
                </c:pt>
                <c:pt idx="9219">
                  <c:v>3.9664395153522512E-2</c:v>
                </c:pt>
                <c:pt idx="9220">
                  <c:v>2.7412140741944393E-2</c:v>
                </c:pt>
                <c:pt idx="9221">
                  <c:v>5.0051730126142523E-2</c:v>
                </c:pt>
                <c:pt idx="9222">
                  <c:v>2.9672250151634206E-2</c:v>
                </c:pt>
                <c:pt idx="9223">
                  <c:v>4.6777039766311722E-2</c:v>
                </c:pt>
                <c:pt idx="9224">
                  <c:v>3.8912311196327216E-2</c:v>
                </c:pt>
                <c:pt idx="9225">
                  <c:v>4.9243059009313632E-2</c:v>
                </c:pt>
                <c:pt idx="9226">
                  <c:v>4.4979125261306797E-2</c:v>
                </c:pt>
                <c:pt idx="9227">
                  <c:v>3.4897491335868794E-2</c:v>
                </c:pt>
                <c:pt idx="9228">
                  <c:v>4.3251223862171222E-2</c:v>
                </c:pt>
                <c:pt idx="9229">
                  <c:v>3.0157446861267111E-2</c:v>
                </c:pt>
                <c:pt idx="9230">
                  <c:v>3.3424746245145805E-2</c:v>
                </c:pt>
                <c:pt idx="9231">
                  <c:v>3.2684490084648098E-2</c:v>
                </c:pt>
                <c:pt idx="9232">
                  <c:v>3.9568487554788583E-2</c:v>
                </c:pt>
                <c:pt idx="9233">
                  <c:v>3.6311741918325452E-2</c:v>
                </c:pt>
                <c:pt idx="9234">
                  <c:v>2.7757186442613612E-2</c:v>
                </c:pt>
                <c:pt idx="9235">
                  <c:v>2.8198132291436178E-2</c:v>
                </c:pt>
                <c:pt idx="9236">
                  <c:v>4.7846782952547316E-2</c:v>
                </c:pt>
                <c:pt idx="9237">
                  <c:v>3.8052324205636999E-2</c:v>
                </c:pt>
                <c:pt idx="9238">
                  <c:v>4.4254083186388009E-2</c:v>
                </c:pt>
                <c:pt idx="9239">
                  <c:v>3.5145435482263697E-2</c:v>
                </c:pt>
                <c:pt idx="9240">
                  <c:v>4.2962051928043692E-2</c:v>
                </c:pt>
                <c:pt idx="9241">
                  <c:v>3.3515445888042401E-2</c:v>
                </c:pt>
                <c:pt idx="9242">
                  <c:v>4.9643982201814603E-2</c:v>
                </c:pt>
                <c:pt idx="9243">
                  <c:v>4.3178815394639865E-2</c:v>
                </c:pt>
                <c:pt idx="9244">
                  <c:v>3.2095659524202409E-2</c:v>
                </c:pt>
                <c:pt idx="9245">
                  <c:v>5.1707629114389433E-2</c:v>
                </c:pt>
                <c:pt idx="9246">
                  <c:v>4.1728634387254701E-2</c:v>
                </c:pt>
                <c:pt idx="9247">
                  <c:v>4.0140841156244306E-2</c:v>
                </c:pt>
                <c:pt idx="9248">
                  <c:v>3.4471958875656211E-2</c:v>
                </c:pt>
                <c:pt idx="9249">
                  <c:v>3.9710547775030115E-2</c:v>
                </c:pt>
                <c:pt idx="9250">
                  <c:v>2.9409216716885667E-2</c:v>
                </c:pt>
                <c:pt idx="9251">
                  <c:v>3.3135022968053811E-2</c:v>
                </c:pt>
                <c:pt idx="9252">
                  <c:v>3.3795446157455396E-2</c:v>
                </c:pt>
                <c:pt idx="9253">
                  <c:v>2.7137337252497801E-2</c:v>
                </c:pt>
                <c:pt idx="9254">
                  <c:v>3.4569095820188502E-2</c:v>
                </c:pt>
                <c:pt idx="9255">
                  <c:v>3.9719086140394204E-2</c:v>
                </c:pt>
                <c:pt idx="9256">
                  <c:v>3.6454312503338013E-2</c:v>
                </c:pt>
                <c:pt idx="9257">
                  <c:v>3.729543089866641E-2</c:v>
                </c:pt>
                <c:pt idx="9258">
                  <c:v>5.9861324727535498E-2</c:v>
                </c:pt>
                <c:pt idx="9259">
                  <c:v>3.5183459520340014E-2</c:v>
                </c:pt>
                <c:pt idx="9260">
                  <c:v>3.9267227053642315E-2</c:v>
                </c:pt>
                <c:pt idx="9261">
                  <c:v>4.0736205875873593E-2</c:v>
                </c:pt>
                <c:pt idx="9262">
                  <c:v>4.13462817668915E-2</c:v>
                </c:pt>
                <c:pt idx="9263">
                  <c:v>4.4254083186388009E-2</c:v>
                </c:pt>
                <c:pt idx="9264">
                  <c:v>4.417248070240036E-2</c:v>
                </c:pt>
                <c:pt idx="9265">
                  <c:v>4.0298741310834899E-2</c:v>
                </c:pt>
                <c:pt idx="9266">
                  <c:v>5.7945206761359946E-2</c:v>
                </c:pt>
                <c:pt idx="9267">
                  <c:v>3.2095659524202409E-2</c:v>
                </c:pt>
                <c:pt idx="9268">
                  <c:v>4.1558928787708317E-2</c:v>
                </c:pt>
                <c:pt idx="9269">
                  <c:v>4.4199947267770816E-2</c:v>
                </c:pt>
                <c:pt idx="9270">
                  <c:v>4.0231358259916319E-2</c:v>
                </c:pt>
                <c:pt idx="9271">
                  <c:v>3.9322294294834068E-2</c:v>
                </c:pt>
                <c:pt idx="9272">
                  <c:v>4.0860552340745919E-2</c:v>
                </c:pt>
                <c:pt idx="9273">
                  <c:v>3.2717086374759702E-2</c:v>
                </c:pt>
                <c:pt idx="9274">
                  <c:v>3.9755757898092305E-2</c:v>
                </c:pt>
                <c:pt idx="9275">
                  <c:v>3.1901571899652502E-2</c:v>
                </c:pt>
                <c:pt idx="9276">
                  <c:v>3.7604037672281411E-2</c:v>
                </c:pt>
                <c:pt idx="9277">
                  <c:v>2.9328575357794793E-2</c:v>
                </c:pt>
                <c:pt idx="9278">
                  <c:v>4.6175368130206888E-2</c:v>
                </c:pt>
                <c:pt idx="9279">
                  <c:v>3.0074601992964706E-2</c:v>
                </c:pt>
                <c:pt idx="9280">
                  <c:v>3.8801014423370556E-2</c:v>
                </c:pt>
                <c:pt idx="9281">
                  <c:v>3.3515445888042401E-2</c:v>
                </c:pt>
                <c:pt idx="9282">
                  <c:v>3.1923126429319507E-2</c:v>
                </c:pt>
                <c:pt idx="9283">
                  <c:v>4.6113736927509461E-2</c:v>
                </c:pt>
                <c:pt idx="9284">
                  <c:v>4.9215480685234111E-2</c:v>
                </c:pt>
                <c:pt idx="9285">
                  <c:v>2.8769707307219512E-2</c:v>
                </c:pt>
                <c:pt idx="9286">
                  <c:v>3.0527321621775651E-2</c:v>
                </c:pt>
                <c:pt idx="9287">
                  <c:v>3.4429550170898403E-2</c:v>
                </c:pt>
                <c:pt idx="9288">
                  <c:v>4.7336898744106508E-2</c:v>
                </c:pt>
                <c:pt idx="9289">
                  <c:v>3.4364823251962703E-2</c:v>
                </c:pt>
                <c:pt idx="9290">
                  <c:v>4.5564882457256303E-2</c:v>
                </c:pt>
                <c:pt idx="9291">
                  <c:v>3.4603934735059752E-2</c:v>
                </c:pt>
                <c:pt idx="9292">
                  <c:v>2.7621474117040613E-2</c:v>
                </c:pt>
                <c:pt idx="9293">
                  <c:v>3.0971279367804607E-2</c:v>
                </c:pt>
                <c:pt idx="9294">
                  <c:v>4.1792273521423576E-2</c:v>
                </c:pt>
                <c:pt idx="9295">
                  <c:v>3.3884093165397595E-2</c:v>
                </c:pt>
                <c:pt idx="9296">
                  <c:v>3.471758961677554E-2</c:v>
                </c:pt>
                <c:pt idx="9297">
                  <c:v>3.7788476794958101E-2</c:v>
                </c:pt>
                <c:pt idx="9298">
                  <c:v>3.0984325334429765E-2</c:v>
                </c:pt>
                <c:pt idx="9299">
                  <c:v>4.1763935238122933E-2</c:v>
                </c:pt>
                <c:pt idx="9300">
                  <c:v>4.6175420284271212E-2</c:v>
                </c:pt>
                <c:pt idx="9301">
                  <c:v>3.4011162817478256E-2</c:v>
                </c:pt>
                <c:pt idx="9302">
                  <c:v>3.7651702761650252E-2</c:v>
                </c:pt>
                <c:pt idx="9303">
                  <c:v>3.4034371376037591E-2</c:v>
                </c:pt>
                <c:pt idx="9304">
                  <c:v>3.0324991792440397E-2</c:v>
                </c:pt>
                <c:pt idx="9305">
                  <c:v>4.1141510009765493E-2</c:v>
                </c:pt>
                <c:pt idx="9306">
                  <c:v>5.0539035350084291E-2</c:v>
                </c:pt>
                <c:pt idx="9307">
                  <c:v>4.0542848408222205E-2</c:v>
                </c:pt>
                <c:pt idx="9308">
                  <c:v>4.1316550225019524E-2</c:v>
                </c:pt>
                <c:pt idx="9309">
                  <c:v>4.0647950023412711E-2</c:v>
                </c:pt>
                <c:pt idx="9310">
                  <c:v>3.5125035792589201E-2</c:v>
                </c:pt>
                <c:pt idx="9311">
                  <c:v>4.2492501437664122E-2</c:v>
                </c:pt>
                <c:pt idx="9312">
                  <c:v>2.7759008109569678E-2</c:v>
                </c:pt>
                <c:pt idx="9313">
                  <c:v>4.9002680927515349E-2</c:v>
                </c:pt>
                <c:pt idx="9314">
                  <c:v>3.6180451512336703E-2</c:v>
                </c:pt>
                <c:pt idx="9315">
                  <c:v>2.7460204437375197E-2</c:v>
                </c:pt>
                <c:pt idx="9316">
                  <c:v>3.7441659718752011E-2</c:v>
                </c:pt>
                <c:pt idx="9317">
                  <c:v>3.5487230867147411E-2</c:v>
                </c:pt>
                <c:pt idx="9318">
                  <c:v>3.2898932695388801E-2</c:v>
                </c:pt>
                <c:pt idx="9319">
                  <c:v>3.3904332667589201E-2</c:v>
                </c:pt>
                <c:pt idx="9320">
                  <c:v>3.0074601992964706E-2</c:v>
                </c:pt>
                <c:pt idx="9321">
                  <c:v>3.2171484082937199E-2</c:v>
                </c:pt>
                <c:pt idx="9322">
                  <c:v>3.8342226296663305E-2</c:v>
                </c:pt>
                <c:pt idx="9323">
                  <c:v>4.13462817668915E-2</c:v>
                </c:pt>
                <c:pt idx="9324">
                  <c:v>4.1926741600036614E-2</c:v>
                </c:pt>
                <c:pt idx="9325">
                  <c:v>4.2450986802578139E-2</c:v>
                </c:pt>
                <c:pt idx="9326">
                  <c:v>4.2978335171937887E-2</c:v>
                </c:pt>
                <c:pt idx="9327">
                  <c:v>2.7750052511692005E-2</c:v>
                </c:pt>
                <c:pt idx="9328">
                  <c:v>3.5918131470680202E-2</c:v>
                </c:pt>
                <c:pt idx="9329">
                  <c:v>3.4396402537822689E-2</c:v>
                </c:pt>
                <c:pt idx="9330">
                  <c:v>3.5286393016576885E-2</c:v>
                </c:pt>
                <c:pt idx="9331">
                  <c:v>3.46542075276376E-2</c:v>
                </c:pt>
                <c:pt idx="9332">
                  <c:v>2.9164208099245997E-2</c:v>
                </c:pt>
                <c:pt idx="9333">
                  <c:v>3.8492631167173406E-2</c:v>
                </c:pt>
                <c:pt idx="9334">
                  <c:v>3.0473334714770449E-2</c:v>
                </c:pt>
                <c:pt idx="9335">
                  <c:v>2.9186077415943215E-2</c:v>
                </c:pt>
                <c:pt idx="9336">
                  <c:v>2.9186077415943215E-2</c:v>
                </c:pt>
                <c:pt idx="9337">
                  <c:v>2.8819054365158067E-2</c:v>
                </c:pt>
                <c:pt idx="9338">
                  <c:v>3.9632488042116221E-2</c:v>
                </c:pt>
                <c:pt idx="9339">
                  <c:v>3.1361721456050901E-2</c:v>
                </c:pt>
                <c:pt idx="9340">
                  <c:v>4.4199947267770816E-2</c:v>
                </c:pt>
                <c:pt idx="9341">
                  <c:v>3.4603934735059752E-2</c:v>
                </c:pt>
                <c:pt idx="9342">
                  <c:v>3.5172384232282597E-2</c:v>
                </c:pt>
                <c:pt idx="9343">
                  <c:v>5.139116942882542E-2</c:v>
                </c:pt>
                <c:pt idx="9344">
                  <c:v>3.7118166685104446E-2</c:v>
                </c:pt>
                <c:pt idx="9345">
                  <c:v>4.5613791793584817E-2</c:v>
                </c:pt>
                <c:pt idx="9346">
                  <c:v>3.1503804028034252E-2</c:v>
                </c:pt>
                <c:pt idx="9347">
                  <c:v>3.7118166685104446E-2</c:v>
                </c:pt>
                <c:pt idx="9348">
                  <c:v>3.2517328858375612E-2</c:v>
                </c:pt>
                <c:pt idx="9349">
                  <c:v>3.2377470284700456E-2</c:v>
                </c:pt>
                <c:pt idx="9350">
                  <c:v>4.3665912002325107E-2</c:v>
                </c:pt>
                <c:pt idx="9351">
                  <c:v>3.2891441136598601E-2</c:v>
                </c:pt>
                <c:pt idx="9352">
                  <c:v>5.7945206761359946E-2</c:v>
                </c:pt>
                <c:pt idx="9353">
                  <c:v>2.6736292988061995E-2</c:v>
                </c:pt>
                <c:pt idx="9354">
                  <c:v>3.2167676836252199E-2</c:v>
                </c:pt>
                <c:pt idx="9355">
                  <c:v>3.6054432392120396E-2</c:v>
                </c:pt>
                <c:pt idx="9356">
                  <c:v>3.2420128583908199E-2</c:v>
                </c:pt>
                <c:pt idx="9357">
                  <c:v>3.2788611948490101E-2</c:v>
                </c:pt>
                <c:pt idx="9358">
                  <c:v>3.3723484724760007E-2</c:v>
                </c:pt>
                <c:pt idx="9359">
                  <c:v>3.2095659524202409E-2</c:v>
                </c:pt>
                <c:pt idx="9360">
                  <c:v>3.2942540943622596E-2</c:v>
                </c:pt>
                <c:pt idx="9361">
                  <c:v>3.6455649882555098E-2</c:v>
                </c:pt>
                <c:pt idx="9362">
                  <c:v>4.0670260787010207E-2</c:v>
                </c:pt>
                <c:pt idx="9363">
                  <c:v>3.2625783234834699E-2</c:v>
                </c:pt>
                <c:pt idx="9364">
                  <c:v>2.7621474117040613E-2</c:v>
                </c:pt>
                <c:pt idx="9365">
                  <c:v>3.9967272430658299E-2</c:v>
                </c:pt>
                <c:pt idx="9366">
                  <c:v>4.0196035057306533E-2</c:v>
                </c:pt>
                <c:pt idx="9367">
                  <c:v>2.7394609525799841E-2</c:v>
                </c:pt>
                <c:pt idx="9368">
                  <c:v>3.6879651248455041E-2</c:v>
                </c:pt>
                <c:pt idx="9369">
                  <c:v>3.38288433849811E-2</c:v>
                </c:pt>
                <c:pt idx="9370">
                  <c:v>3.5694476217031493E-2</c:v>
                </c:pt>
                <c:pt idx="9371">
                  <c:v>3.859693557024E-2</c:v>
                </c:pt>
                <c:pt idx="9372">
                  <c:v>3.5459619015455301E-2</c:v>
                </c:pt>
                <c:pt idx="9373">
                  <c:v>3.1663928180933089E-2</c:v>
                </c:pt>
                <c:pt idx="9374">
                  <c:v>3.9694610983133399E-2</c:v>
                </c:pt>
                <c:pt idx="9375">
                  <c:v>3.1089693307876611E-2</c:v>
                </c:pt>
                <c:pt idx="9376">
                  <c:v>3.5030834376811995E-2</c:v>
                </c:pt>
                <c:pt idx="9377">
                  <c:v>3.7598311901092502E-2</c:v>
                </c:pt>
                <c:pt idx="9378">
                  <c:v>3.9934370666742387E-2</c:v>
                </c:pt>
                <c:pt idx="9379">
                  <c:v>3.6891631782055026E-2</c:v>
                </c:pt>
                <c:pt idx="9380">
                  <c:v>3.3167310059070601E-2</c:v>
                </c:pt>
                <c:pt idx="9381">
                  <c:v>4.6474002301692845E-2</c:v>
                </c:pt>
                <c:pt idx="9382">
                  <c:v>3.7651702761650252E-2</c:v>
                </c:pt>
                <c:pt idx="9383">
                  <c:v>3.9196629077196114E-2</c:v>
                </c:pt>
                <c:pt idx="9384">
                  <c:v>4.2452763766050311E-2</c:v>
                </c:pt>
                <c:pt idx="9385">
                  <c:v>2.7757186442613612E-2</c:v>
                </c:pt>
                <c:pt idx="9386">
                  <c:v>4.5612677931785903E-2</c:v>
                </c:pt>
                <c:pt idx="9387">
                  <c:v>2.8753058984875752E-2</c:v>
                </c:pt>
                <c:pt idx="9388">
                  <c:v>3.7396956235170413E-2</c:v>
                </c:pt>
                <c:pt idx="9389">
                  <c:v>4.1557170450687395E-2</c:v>
                </c:pt>
                <c:pt idx="9390">
                  <c:v>3.9108894765377017E-2</c:v>
                </c:pt>
                <c:pt idx="9391">
                  <c:v>2.5830715894699215E-2</c:v>
                </c:pt>
                <c:pt idx="9392">
                  <c:v>2.7933228760957805E-2</c:v>
                </c:pt>
                <c:pt idx="9393">
                  <c:v>4.8038370907306838E-2</c:v>
                </c:pt>
                <c:pt idx="9394">
                  <c:v>4.8743788152933218E-2</c:v>
                </c:pt>
                <c:pt idx="9395">
                  <c:v>3.8966637104749714E-2</c:v>
                </c:pt>
                <c:pt idx="9396">
                  <c:v>3.2255370169878131E-2</c:v>
                </c:pt>
                <c:pt idx="9397">
                  <c:v>3.9252515882253806E-2</c:v>
                </c:pt>
                <c:pt idx="9398">
                  <c:v>3.1113108620047642E-2</c:v>
                </c:pt>
                <c:pt idx="9399">
                  <c:v>3.8878668099641821E-2</c:v>
                </c:pt>
                <c:pt idx="9400">
                  <c:v>4.1377235203981413E-2</c:v>
                </c:pt>
                <c:pt idx="9401">
                  <c:v>3.6841697990894401E-2</c:v>
                </c:pt>
                <c:pt idx="9402">
                  <c:v>3.6319244652986506E-2</c:v>
                </c:pt>
                <c:pt idx="9403">
                  <c:v>2.7613993734121402E-2</c:v>
                </c:pt>
                <c:pt idx="9404">
                  <c:v>3.4355167299509042E-2</c:v>
                </c:pt>
                <c:pt idx="9405">
                  <c:v>3.5759884864091901E-2</c:v>
                </c:pt>
                <c:pt idx="9406">
                  <c:v>3.9761330932378804E-2</c:v>
                </c:pt>
                <c:pt idx="9407">
                  <c:v>3.9967272430658299E-2</c:v>
                </c:pt>
                <c:pt idx="9408">
                  <c:v>2.9229370877146783E-2</c:v>
                </c:pt>
                <c:pt idx="9409">
                  <c:v>2.7465710416436299E-2</c:v>
                </c:pt>
                <c:pt idx="9410">
                  <c:v>3.01454830914736E-2</c:v>
                </c:pt>
                <c:pt idx="9411">
                  <c:v>3.5286393016576885E-2</c:v>
                </c:pt>
                <c:pt idx="9412">
                  <c:v>4.4693056493997622E-2</c:v>
                </c:pt>
                <c:pt idx="9413">
                  <c:v>4.9216881394386486E-2</c:v>
                </c:pt>
                <c:pt idx="9414">
                  <c:v>3.0909337103367015E-2</c:v>
                </c:pt>
                <c:pt idx="9415">
                  <c:v>3.2625783234834699E-2</c:v>
                </c:pt>
                <c:pt idx="9416">
                  <c:v>4.1030596941709511E-2</c:v>
                </c:pt>
                <c:pt idx="9417">
                  <c:v>3.8314592093229315E-2</c:v>
                </c:pt>
                <c:pt idx="9418">
                  <c:v>3.55453863739967E-2</c:v>
                </c:pt>
                <c:pt idx="9419">
                  <c:v>3.0242240056395586E-2</c:v>
                </c:pt>
                <c:pt idx="9420">
                  <c:v>3.7441659718752011E-2</c:v>
                </c:pt>
                <c:pt idx="9421">
                  <c:v>3.9971418678760633E-2</c:v>
                </c:pt>
                <c:pt idx="9422">
                  <c:v>3.1092433258891088E-2</c:v>
                </c:pt>
                <c:pt idx="9423">
                  <c:v>5.2568621933460541E-2</c:v>
                </c:pt>
                <c:pt idx="9424">
                  <c:v>3.365202993154532E-2</c:v>
                </c:pt>
                <c:pt idx="9425">
                  <c:v>4.4352341443300476E-2</c:v>
                </c:pt>
                <c:pt idx="9426">
                  <c:v>3.1049760058522273E-2</c:v>
                </c:pt>
                <c:pt idx="9427">
                  <c:v>2.6695944368839392E-2</c:v>
                </c:pt>
                <c:pt idx="9428">
                  <c:v>3.4999817609787015E-2</c:v>
                </c:pt>
                <c:pt idx="9429">
                  <c:v>5.8706045150756822E-2</c:v>
                </c:pt>
                <c:pt idx="9430">
                  <c:v>5.4811533540487449E-2</c:v>
                </c:pt>
                <c:pt idx="9431">
                  <c:v>4.5612677931785903E-2</c:v>
                </c:pt>
                <c:pt idx="9432">
                  <c:v>5.2568621933460541E-2</c:v>
                </c:pt>
                <c:pt idx="9433">
                  <c:v>3.5787001252174405E-2</c:v>
                </c:pt>
                <c:pt idx="9434">
                  <c:v>3.7118166685104446E-2</c:v>
                </c:pt>
                <c:pt idx="9435">
                  <c:v>2.9444484040141029E-2</c:v>
                </c:pt>
                <c:pt idx="9436">
                  <c:v>3.2659593969583588E-2</c:v>
                </c:pt>
                <c:pt idx="9437">
                  <c:v>3.6054432392120396E-2</c:v>
                </c:pt>
                <c:pt idx="9438">
                  <c:v>2.68242992460728E-2</c:v>
                </c:pt>
                <c:pt idx="9439">
                  <c:v>3.8759678602218607E-2</c:v>
                </c:pt>
                <c:pt idx="9440">
                  <c:v>2.9229370877146783E-2</c:v>
                </c:pt>
                <c:pt idx="9441">
                  <c:v>3.0922627076506601E-2</c:v>
                </c:pt>
                <c:pt idx="9442">
                  <c:v>4.0829382836818723E-2</c:v>
                </c:pt>
                <c:pt idx="9443">
                  <c:v>3.1272064894437797E-2</c:v>
                </c:pt>
                <c:pt idx="9444">
                  <c:v>4.0140841156244306E-2</c:v>
                </c:pt>
                <c:pt idx="9445">
                  <c:v>2.9963400214910511E-2</c:v>
                </c:pt>
                <c:pt idx="9446">
                  <c:v>3.7986606359481791E-2</c:v>
                </c:pt>
                <c:pt idx="9447">
                  <c:v>2.7095630764961284E-2</c:v>
                </c:pt>
                <c:pt idx="9448">
                  <c:v>5.9077225625515033E-2</c:v>
                </c:pt>
                <c:pt idx="9449">
                  <c:v>3.436795622110371E-2</c:v>
                </c:pt>
                <c:pt idx="9450">
                  <c:v>3.8477033376693691E-2</c:v>
                </c:pt>
                <c:pt idx="9451">
                  <c:v>4.9852691590786272E-2</c:v>
                </c:pt>
                <c:pt idx="9452">
                  <c:v>3.3811181783676252E-2</c:v>
                </c:pt>
                <c:pt idx="9453">
                  <c:v>3.7788476794958101E-2</c:v>
                </c:pt>
                <c:pt idx="9454">
                  <c:v>4.2962051928043692E-2</c:v>
                </c:pt>
                <c:pt idx="9455">
                  <c:v>3.6005329340696314E-2</c:v>
                </c:pt>
                <c:pt idx="9456">
                  <c:v>3.4143283963203402E-2</c:v>
                </c:pt>
                <c:pt idx="9457">
                  <c:v>4.0749937295913724E-2</c:v>
                </c:pt>
                <c:pt idx="9458">
                  <c:v>3.4300707280635806E-2</c:v>
                </c:pt>
                <c:pt idx="9459">
                  <c:v>3.38288433849811E-2</c:v>
                </c:pt>
                <c:pt idx="9460">
                  <c:v>2.8808169066906E-2</c:v>
                </c:pt>
                <c:pt idx="9461">
                  <c:v>3.9601590484380812E-2</c:v>
                </c:pt>
                <c:pt idx="9462">
                  <c:v>3.9196629077196114E-2</c:v>
                </c:pt>
                <c:pt idx="9463">
                  <c:v>3.8188278675079498E-2</c:v>
                </c:pt>
                <c:pt idx="9464">
                  <c:v>3.8711100816726712E-2</c:v>
                </c:pt>
                <c:pt idx="9465">
                  <c:v>5.9861324727535498E-2</c:v>
                </c:pt>
                <c:pt idx="9466">
                  <c:v>4.4254083186388009E-2</c:v>
                </c:pt>
                <c:pt idx="9467">
                  <c:v>3.9694610983133399E-2</c:v>
                </c:pt>
                <c:pt idx="9468">
                  <c:v>3.5315006971359385E-2</c:v>
                </c:pt>
                <c:pt idx="9469">
                  <c:v>4.2962051928043692E-2</c:v>
                </c:pt>
                <c:pt idx="9470">
                  <c:v>4.3254546821117408E-2</c:v>
                </c:pt>
                <c:pt idx="9471">
                  <c:v>3.3152457326650599E-2</c:v>
                </c:pt>
                <c:pt idx="9472">
                  <c:v>4.3624483048915919E-2</c:v>
                </c:pt>
                <c:pt idx="9473">
                  <c:v>4.8645634204149323E-2</c:v>
                </c:pt>
                <c:pt idx="9474">
                  <c:v>3.6884240806102878E-2</c:v>
                </c:pt>
                <c:pt idx="9475">
                  <c:v>3.5393573343753808E-2</c:v>
                </c:pt>
                <c:pt idx="9476">
                  <c:v>2.984591387212291E-2</c:v>
                </c:pt>
                <c:pt idx="9477">
                  <c:v>3.2373674213886316E-2</c:v>
                </c:pt>
                <c:pt idx="9478">
                  <c:v>3.5483829677105096E-2</c:v>
                </c:pt>
                <c:pt idx="9479">
                  <c:v>3.7430867552757437E-2</c:v>
                </c:pt>
                <c:pt idx="9480">
                  <c:v>2.8123019263148277E-2</c:v>
                </c:pt>
                <c:pt idx="9481">
                  <c:v>2.801457792520521E-2</c:v>
                </c:pt>
                <c:pt idx="9482">
                  <c:v>4.1952755302190795E-2</c:v>
                </c:pt>
                <c:pt idx="9483">
                  <c:v>3.8152869790792521E-2</c:v>
                </c:pt>
                <c:pt idx="9484">
                  <c:v>3.1384989619255142E-2</c:v>
                </c:pt>
                <c:pt idx="9485">
                  <c:v>3.6377012729644949E-2</c:v>
                </c:pt>
                <c:pt idx="9486">
                  <c:v>4.417248070240036E-2</c:v>
                </c:pt>
                <c:pt idx="9487">
                  <c:v>3.365202993154532E-2</c:v>
                </c:pt>
                <c:pt idx="9488">
                  <c:v>4.3604578822851223E-2</c:v>
                </c:pt>
                <c:pt idx="9489">
                  <c:v>3.3152457326650599E-2</c:v>
                </c:pt>
                <c:pt idx="9490">
                  <c:v>3.2685216516256457E-2</c:v>
                </c:pt>
                <c:pt idx="9491">
                  <c:v>3.8052324205636999E-2</c:v>
                </c:pt>
                <c:pt idx="9492">
                  <c:v>4.4747065752744723E-2</c:v>
                </c:pt>
                <c:pt idx="9493">
                  <c:v>3.7441659718752011E-2</c:v>
                </c:pt>
                <c:pt idx="9494">
                  <c:v>2.7757186442613612E-2</c:v>
                </c:pt>
                <c:pt idx="9495">
                  <c:v>2.7137352153658978E-2</c:v>
                </c:pt>
                <c:pt idx="9496">
                  <c:v>3.4680254757404293E-2</c:v>
                </c:pt>
                <c:pt idx="9497">
                  <c:v>4.5460876077413594E-2</c:v>
                </c:pt>
                <c:pt idx="9498">
                  <c:v>4.7571104019880309E-2</c:v>
                </c:pt>
                <c:pt idx="9499">
                  <c:v>3.5124246031045907E-2</c:v>
                </c:pt>
                <c:pt idx="9500">
                  <c:v>3.8152869790792521E-2</c:v>
                </c:pt>
                <c:pt idx="9501">
                  <c:v>4.5377653092145934E-2</c:v>
                </c:pt>
                <c:pt idx="9502">
                  <c:v>4.0288072079420097E-2</c:v>
                </c:pt>
                <c:pt idx="9503">
                  <c:v>5.3951866924762705E-2</c:v>
                </c:pt>
                <c:pt idx="9504">
                  <c:v>2.8601940721273554E-2</c:v>
                </c:pt>
                <c:pt idx="9505">
                  <c:v>3.5825096070766414E-2</c:v>
                </c:pt>
                <c:pt idx="9506">
                  <c:v>5.9861324727535498E-2</c:v>
                </c:pt>
                <c:pt idx="9507">
                  <c:v>3.5108499228954315E-2</c:v>
                </c:pt>
                <c:pt idx="9508">
                  <c:v>3.0349466949701278E-2</c:v>
                </c:pt>
                <c:pt idx="9509">
                  <c:v>3.622116148471842E-2</c:v>
                </c:pt>
                <c:pt idx="9510">
                  <c:v>3.2250713557005005E-2</c:v>
                </c:pt>
                <c:pt idx="9511">
                  <c:v>3.4823182970285409E-2</c:v>
                </c:pt>
                <c:pt idx="9512">
                  <c:v>4.4091124087572112E-2</c:v>
                </c:pt>
                <c:pt idx="9513">
                  <c:v>4.0164917707443376E-2</c:v>
                </c:pt>
                <c:pt idx="9514">
                  <c:v>3.7222448736429242E-2</c:v>
                </c:pt>
                <c:pt idx="9515">
                  <c:v>2.9644602909684202E-2</c:v>
                </c:pt>
                <c:pt idx="9516">
                  <c:v>3.3463135361671392E-2</c:v>
                </c:pt>
                <c:pt idx="9517">
                  <c:v>4.3726310133934014E-2</c:v>
                </c:pt>
                <c:pt idx="9518">
                  <c:v>3.3921476453542689E-2</c:v>
                </c:pt>
                <c:pt idx="9519">
                  <c:v>4.9852691590786272E-2</c:v>
                </c:pt>
                <c:pt idx="9520">
                  <c:v>5.2249100059270796E-2</c:v>
                </c:pt>
                <c:pt idx="9521">
                  <c:v>3.8052324205636999E-2</c:v>
                </c:pt>
                <c:pt idx="9522">
                  <c:v>3.5351000726223131E-2</c:v>
                </c:pt>
                <c:pt idx="9523">
                  <c:v>3.1177202239632596E-2</c:v>
                </c:pt>
                <c:pt idx="9524">
                  <c:v>3.1597819179296556E-2</c:v>
                </c:pt>
                <c:pt idx="9525">
                  <c:v>3.5579800605774051E-2</c:v>
                </c:pt>
                <c:pt idx="9526">
                  <c:v>4.9002680927515349E-2</c:v>
                </c:pt>
                <c:pt idx="9527">
                  <c:v>5.2249100059270796E-2</c:v>
                </c:pt>
                <c:pt idx="9528">
                  <c:v>3.5267118364572594E-2</c:v>
                </c:pt>
                <c:pt idx="9529">
                  <c:v>5.9861324727535498E-2</c:v>
                </c:pt>
                <c:pt idx="9530">
                  <c:v>3.9322294294834068E-2</c:v>
                </c:pt>
                <c:pt idx="9531">
                  <c:v>3.4685779362916912E-2</c:v>
                </c:pt>
                <c:pt idx="9532">
                  <c:v>3.1113108620047642E-2</c:v>
                </c:pt>
                <c:pt idx="9533">
                  <c:v>4.3695759028196321E-2</c:v>
                </c:pt>
                <c:pt idx="9534">
                  <c:v>4.2500767856836576E-2</c:v>
                </c:pt>
                <c:pt idx="9535">
                  <c:v>4.1300732642412234E-2</c:v>
                </c:pt>
                <c:pt idx="9536">
                  <c:v>3.1960483640432365E-2</c:v>
                </c:pt>
                <c:pt idx="9537">
                  <c:v>3.4892227500677213E-2</c:v>
                </c:pt>
                <c:pt idx="9538">
                  <c:v>3.2972671091556514E-2</c:v>
                </c:pt>
                <c:pt idx="9539">
                  <c:v>3.5893537104129916E-2</c:v>
                </c:pt>
                <c:pt idx="9540">
                  <c:v>4.0749937295913724E-2</c:v>
                </c:pt>
                <c:pt idx="9541">
                  <c:v>3.4603934735059752E-2</c:v>
                </c:pt>
                <c:pt idx="9542">
                  <c:v>3.8950733840465504E-2</c:v>
                </c:pt>
                <c:pt idx="9543">
                  <c:v>3.5787001252174405E-2</c:v>
                </c:pt>
                <c:pt idx="9544">
                  <c:v>3.016722388565541E-2</c:v>
                </c:pt>
                <c:pt idx="9545">
                  <c:v>3.0349466949701278E-2</c:v>
                </c:pt>
                <c:pt idx="9546">
                  <c:v>4.1205152869224333E-2</c:v>
                </c:pt>
                <c:pt idx="9547">
                  <c:v>3.1381860375404483E-2</c:v>
                </c:pt>
                <c:pt idx="9548">
                  <c:v>4.2378675192594507E-2</c:v>
                </c:pt>
                <c:pt idx="9549">
                  <c:v>2.9366604983806593E-2</c:v>
                </c:pt>
                <c:pt idx="9550">
                  <c:v>3.8159813731908819E-2</c:v>
                </c:pt>
                <c:pt idx="9551">
                  <c:v>2.9672250151634206E-2</c:v>
                </c:pt>
                <c:pt idx="9552">
                  <c:v>3.1032260507345293E-2</c:v>
                </c:pt>
                <c:pt idx="9553">
                  <c:v>2.8597138822078712E-2</c:v>
                </c:pt>
                <c:pt idx="9554">
                  <c:v>3.2717086374759702E-2</c:v>
                </c:pt>
                <c:pt idx="9555">
                  <c:v>2.8201824054122006E-2</c:v>
                </c:pt>
                <c:pt idx="9556">
                  <c:v>3.2908745110034894E-2</c:v>
                </c:pt>
                <c:pt idx="9557">
                  <c:v>3.4300707280635806E-2</c:v>
                </c:pt>
                <c:pt idx="9558">
                  <c:v>3.1350728124380112E-2</c:v>
                </c:pt>
                <c:pt idx="9559">
                  <c:v>2.844951674342161E-2</c:v>
                </c:pt>
                <c:pt idx="9560">
                  <c:v>2.9448978602886242E-2</c:v>
                </c:pt>
                <c:pt idx="9561">
                  <c:v>3.8929667323827716E-2</c:v>
                </c:pt>
                <c:pt idx="9562">
                  <c:v>4.4199947267770816E-2</c:v>
                </c:pt>
                <c:pt idx="9563">
                  <c:v>3.0611962080001904E-2</c:v>
                </c:pt>
                <c:pt idx="9564">
                  <c:v>3.3772245049476651E-2</c:v>
                </c:pt>
                <c:pt idx="9565">
                  <c:v>3.2370511442422985E-2</c:v>
                </c:pt>
                <c:pt idx="9566">
                  <c:v>3.3218398690223756E-2</c:v>
                </c:pt>
                <c:pt idx="9567">
                  <c:v>3.4685779362916912E-2</c:v>
                </c:pt>
                <c:pt idx="9568">
                  <c:v>3.3260181546211194E-2</c:v>
                </c:pt>
                <c:pt idx="9569">
                  <c:v>6.042351946234701E-2</c:v>
                </c:pt>
                <c:pt idx="9570">
                  <c:v>4.8252731561660801E-2</c:v>
                </c:pt>
                <c:pt idx="9571">
                  <c:v>3.3811181783676252E-2</c:v>
                </c:pt>
                <c:pt idx="9572">
                  <c:v>3.3225178718566999E-2</c:v>
                </c:pt>
                <c:pt idx="9573">
                  <c:v>4.0838997811079143E-2</c:v>
                </c:pt>
                <c:pt idx="9574">
                  <c:v>3.5172384232282597E-2</c:v>
                </c:pt>
                <c:pt idx="9575">
                  <c:v>3.2899200916290408E-2</c:v>
                </c:pt>
                <c:pt idx="9576">
                  <c:v>3.6971699446439792E-2</c:v>
                </c:pt>
                <c:pt idx="9577">
                  <c:v>3.9205655455589392E-2</c:v>
                </c:pt>
                <c:pt idx="9578">
                  <c:v>3.5382855683565209E-2</c:v>
                </c:pt>
                <c:pt idx="9579">
                  <c:v>3.7430867552757437E-2</c:v>
                </c:pt>
                <c:pt idx="9580">
                  <c:v>3.9761330932378804E-2</c:v>
                </c:pt>
                <c:pt idx="9581">
                  <c:v>3.4300707280635806E-2</c:v>
                </c:pt>
                <c:pt idx="9582">
                  <c:v>3.26520465314388E-2</c:v>
                </c:pt>
                <c:pt idx="9583">
                  <c:v>4.6238295733928722E-2</c:v>
                </c:pt>
                <c:pt idx="9584">
                  <c:v>3.4857004880905242E-2</c:v>
                </c:pt>
                <c:pt idx="9585">
                  <c:v>3.6729738116264385E-2</c:v>
                </c:pt>
                <c:pt idx="9586">
                  <c:v>2.8340639546513606E-2</c:v>
                </c:pt>
                <c:pt idx="9587">
                  <c:v>2.9672250151634206E-2</c:v>
                </c:pt>
                <c:pt idx="9588">
                  <c:v>4.1820969432592406E-2</c:v>
                </c:pt>
                <c:pt idx="9589">
                  <c:v>3.8864739239215809E-2</c:v>
                </c:pt>
                <c:pt idx="9590">
                  <c:v>4.8038370907306838E-2</c:v>
                </c:pt>
                <c:pt idx="9591">
                  <c:v>3.6311741918325452E-2</c:v>
                </c:pt>
                <c:pt idx="9592">
                  <c:v>3.4290764480829287E-2</c:v>
                </c:pt>
                <c:pt idx="9593">
                  <c:v>3.4639302641153454E-2</c:v>
                </c:pt>
                <c:pt idx="9594">
                  <c:v>3.7342004477977885E-2</c:v>
                </c:pt>
                <c:pt idx="9595">
                  <c:v>4.2500767856836576E-2</c:v>
                </c:pt>
                <c:pt idx="9596">
                  <c:v>3.6277640610933456E-2</c:v>
                </c:pt>
                <c:pt idx="9597">
                  <c:v>3.1727705150842701E-2</c:v>
                </c:pt>
                <c:pt idx="9598">
                  <c:v>3.0159140005707716E-2</c:v>
                </c:pt>
                <c:pt idx="9599">
                  <c:v>3.0840851366519952E-2</c:v>
                </c:pt>
                <c:pt idx="9600">
                  <c:v>5.0195772200822802E-2</c:v>
                </c:pt>
                <c:pt idx="9601">
                  <c:v>3.0946193262934702E-2</c:v>
                </c:pt>
                <c:pt idx="9602">
                  <c:v>3.791435062885281E-2</c:v>
                </c:pt>
                <c:pt idx="9603">
                  <c:v>3.5487230867147411E-2</c:v>
                </c:pt>
                <c:pt idx="9604">
                  <c:v>3.7228513509035152E-2</c:v>
                </c:pt>
                <c:pt idx="9605">
                  <c:v>4.0339186787605306E-2</c:v>
                </c:pt>
                <c:pt idx="9606">
                  <c:v>2.7757186442613612E-2</c:v>
                </c:pt>
                <c:pt idx="9607">
                  <c:v>4.9216881394386486E-2</c:v>
                </c:pt>
                <c:pt idx="9608">
                  <c:v>3.9967272430658299E-2</c:v>
                </c:pt>
                <c:pt idx="9609">
                  <c:v>3.7702023983001716E-2</c:v>
                </c:pt>
                <c:pt idx="9610">
                  <c:v>5.0872117280960118E-2</c:v>
                </c:pt>
                <c:pt idx="9611">
                  <c:v>4.7048140317201601E-2</c:v>
                </c:pt>
                <c:pt idx="9612">
                  <c:v>4.6226896345615408E-2</c:v>
                </c:pt>
                <c:pt idx="9613">
                  <c:v>3.058343008160596E-2</c:v>
                </c:pt>
                <c:pt idx="9614">
                  <c:v>4.9002680927515349E-2</c:v>
                </c:pt>
                <c:pt idx="9615">
                  <c:v>4.6238295733928722E-2</c:v>
                </c:pt>
                <c:pt idx="9616">
                  <c:v>3.5199210047722002E-2</c:v>
                </c:pt>
                <c:pt idx="9617">
                  <c:v>4.417248070240036E-2</c:v>
                </c:pt>
                <c:pt idx="9618">
                  <c:v>5.6127641350030913E-2</c:v>
                </c:pt>
                <c:pt idx="9619">
                  <c:v>4.9215480685234111E-2</c:v>
                </c:pt>
                <c:pt idx="9620">
                  <c:v>4.9216881394386486E-2</c:v>
                </c:pt>
                <c:pt idx="9621">
                  <c:v>4.5235879719257265E-2</c:v>
                </c:pt>
                <c:pt idx="9622">
                  <c:v>4.1493359953165124E-2</c:v>
                </c:pt>
                <c:pt idx="9623">
                  <c:v>3.695297986269E-2</c:v>
                </c:pt>
                <c:pt idx="9624">
                  <c:v>4.8743788152933218E-2</c:v>
                </c:pt>
                <c:pt idx="9625">
                  <c:v>4.0542930364608813E-2</c:v>
                </c:pt>
                <c:pt idx="9626">
                  <c:v>3.7667248398065699E-2</c:v>
                </c:pt>
                <c:pt idx="9627">
                  <c:v>4.5064941048622124E-2</c:v>
                </c:pt>
                <c:pt idx="9628">
                  <c:v>4.9162756651639924E-2</c:v>
                </c:pt>
                <c:pt idx="9629">
                  <c:v>3.3202335238456712E-2</c:v>
                </c:pt>
                <c:pt idx="9630">
                  <c:v>3.5825096070766414E-2</c:v>
                </c:pt>
                <c:pt idx="9631">
                  <c:v>3.0671956017613539E-2</c:v>
                </c:pt>
                <c:pt idx="9632">
                  <c:v>3.2096594572067295E-2</c:v>
                </c:pt>
                <c:pt idx="9633">
                  <c:v>3.8482580333948024E-2</c:v>
                </c:pt>
                <c:pt idx="9634">
                  <c:v>3.3176206052303293E-2</c:v>
                </c:pt>
                <c:pt idx="9635">
                  <c:v>2.8572067618370205E-2</c:v>
                </c:pt>
                <c:pt idx="9636">
                  <c:v>2.9749227687716616E-2</c:v>
                </c:pt>
                <c:pt idx="9637">
                  <c:v>3.6803305149078536E-2</c:v>
                </c:pt>
                <c:pt idx="9638">
                  <c:v>3.6841697990894401E-2</c:v>
                </c:pt>
                <c:pt idx="9639">
                  <c:v>3.8181461393833188E-2</c:v>
                </c:pt>
                <c:pt idx="9640">
                  <c:v>3.0457168817520214E-2</c:v>
                </c:pt>
                <c:pt idx="9641">
                  <c:v>4.5612677931785903E-2</c:v>
                </c:pt>
                <c:pt idx="9642">
                  <c:v>3.7194777280092205E-2</c:v>
                </c:pt>
                <c:pt idx="9643">
                  <c:v>3.4709446132183089E-2</c:v>
                </c:pt>
                <c:pt idx="9644">
                  <c:v>4.1137009859085111E-2</c:v>
                </c:pt>
                <c:pt idx="9645">
                  <c:v>3.9196629077196114E-2</c:v>
                </c:pt>
                <c:pt idx="9646">
                  <c:v>3.181636705994622E-2</c:v>
                </c:pt>
                <c:pt idx="9647">
                  <c:v>4.6659234911203433E-2</c:v>
                </c:pt>
                <c:pt idx="9648">
                  <c:v>3.6124985665082897E-2</c:v>
                </c:pt>
                <c:pt idx="9649">
                  <c:v>3.9695885032415411E-2</c:v>
                </c:pt>
                <c:pt idx="9650">
                  <c:v>3.1724836677312795E-2</c:v>
                </c:pt>
                <c:pt idx="9651">
                  <c:v>5.139116942882542E-2</c:v>
                </c:pt>
                <c:pt idx="9652">
                  <c:v>3.8824938237667105E-2</c:v>
                </c:pt>
                <c:pt idx="9653">
                  <c:v>3.2891441136598601E-2</c:v>
                </c:pt>
                <c:pt idx="9654">
                  <c:v>4.0177468210458797E-2</c:v>
                </c:pt>
                <c:pt idx="9655">
                  <c:v>3.0611971393227612E-2</c:v>
                </c:pt>
                <c:pt idx="9656">
                  <c:v>4.0296144783496905E-2</c:v>
                </c:pt>
                <c:pt idx="9657">
                  <c:v>2.8123019263148277E-2</c:v>
                </c:pt>
                <c:pt idx="9658">
                  <c:v>5.219128355383891E-2</c:v>
                </c:pt>
                <c:pt idx="9659">
                  <c:v>4.9852691590786272E-2</c:v>
                </c:pt>
                <c:pt idx="9660">
                  <c:v>5.0532989203929922E-2</c:v>
                </c:pt>
                <c:pt idx="9661">
                  <c:v>3.331370279192921E-2</c:v>
                </c:pt>
                <c:pt idx="9662">
                  <c:v>3.2891441136598601E-2</c:v>
                </c:pt>
                <c:pt idx="9663">
                  <c:v>4.2452763766050311E-2</c:v>
                </c:pt>
                <c:pt idx="9664">
                  <c:v>3.4823182970285409E-2</c:v>
                </c:pt>
                <c:pt idx="9665">
                  <c:v>4.9895197153091632E-2</c:v>
                </c:pt>
                <c:pt idx="9666">
                  <c:v>3.5389825701713652E-2</c:v>
                </c:pt>
                <c:pt idx="9667">
                  <c:v>2.984591387212291E-2</c:v>
                </c:pt>
                <c:pt idx="9668">
                  <c:v>3.5825096070766414E-2</c:v>
                </c:pt>
                <c:pt idx="9669">
                  <c:v>2.6695944368839392E-2</c:v>
                </c:pt>
                <c:pt idx="9670">
                  <c:v>4.4287361204624232E-2</c:v>
                </c:pt>
                <c:pt idx="9671">
                  <c:v>4.6777039766311722E-2</c:v>
                </c:pt>
                <c:pt idx="9672">
                  <c:v>3.2854370772838606E-2</c:v>
                </c:pt>
                <c:pt idx="9673">
                  <c:v>5.3951866924762705E-2</c:v>
                </c:pt>
                <c:pt idx="9674">
                  <c:v>3.6624670028686516E-2</c:v>
                </c:pt>
                <c:pt idx="9675">
                  <c:v>3.695297986269E-2</c:v>
                </c:pt>
                <c:pt idx="9676">
                  <c:v>3.1660042703151793E-2</c:v>
                </c:pt>
                <c:pt idx="9677">
                  <c:v>3.7379220128059554E-2</c:v>
                </c:pt>
                <c:pt idx="9678">
                  <c:v>3.9283677935600392E-2</c:v>
                </c:pt>
                <c:pt idx="9679">
                  <c:v>4.6175420284271212E-2</c:v>
                </c:pt>
                <c:pt idx="9680">
                  <c:v>4.1557170450687395E-2</c:v>
                </c:pt>
                <c:pt idx="9681">
                  <c:v>3.9119802415371045E-2</c:v>
                </c:pt>
                <c:pt idx="9682">
                  <c:v>3.4815169870853452E-2</c:v>
                </c:pt>
                <c:pt idx="9683">
                  <c:v>4.480642452836061E-2</c:v>
                </c:pt>
                <c:pt idx="9684">
                  <c:v>2.8597138822078712E-2</c:v>
                </c:pt>
                <c:pt idx="9685">
                  <c:v>3.2942540943622596E-2</c:v>
                </c:pt>
                <c:pt idx="9686">
                  <c:v>4.3456308543682105E-2</c:v>
                </c:pt>
                <c:pt idx="9687">
                  <c:v>3.5833526402712E-2</c:v>
                </c:pt>
                <c:pt idx="9688">
                  <c:v>4.0339186787605306E-2</c:v>
                </c:pt>
                <c:pt idx="9689">
                  <c:v>4.2962051928043692E-2</c:v>
                </c:pt>
                <c:pt idx="9690">
                  <c:v>4.6777039766311722E-2</c:v>
                </c:pt>
                <c:pt idx="9691">
                  <c:v>4.2509447783231714E-2</c:v>
                </c:pt>
                <c:pt idx="9692">
                  <c:v>3.5172384232282597E-2</c:v>
                </c:pt>
                <c:pt idx="9693">
                  <c:v>3.011587262153639E-2</c:v>
                </c:pt>
                <c:pt idx="9694">
                  <c:v>4.2541265487670767E-2</c:v>
                </c:pt>
                <c:pt idx="9695">
                  <c:v>3.8609363138675808E-2</c:v>
                </c:pt>
                <c:pt idx="9696">
                  <c:v>3.3202335238456712E-2</c:v>
                </c:pt>
                <c:pt idx="9697">
                  <c:v>2.9610509052872706E-2</c:v>
                </c:pt>
                <c:pt idx="9698">
                  <c:v>3.1092433258891088E-2</c:v>
                </c:pt>
                <c:pt idx="9699">
                  <c:v>3.082122281193735E-2</c:v>
                </c:pt>
                <c:pt idx="9700">
                  <c:v>4.6175420284271212E-2</c:v>
                </c:pt>
                <c:pt idx="9701">
                  <c:v>3.1534116715192802E-2</c:v>
                </c:pt>
                <c:pt idx="9702">
                  <c:v>4.3665912002325107E-2</c:v>
                </c:pt>
                <c:pt idx="9703">
                  <c:v>3.622116148471842E-2</c:v>
                </c:pt>
                <c:pt idx="9704">
                  <c:v>3.2891441136598601E-2</c:v>
                </c:pt>
                <c:pt idx="9705">
                  <c:v>3.1069444492459367E-2</c:v>
                </c:pt>
                <c:pt idx="9706">
                  <c:v>3.0946193262934702E-2</c:v>
                </c:pt>
                <c:pt idx="9707">
                  <c:v>5.6906431913376097E-2</c:v>
                </c:pt>
                <c:pt idx="9708">
                  <c:v>3.4685779362916912E-2</c:v>
                </c:pt>
                <c:pt idx="9709">
                  <c:v>4.5460876077413594E-2</c:v>
                </c:pt>
                <c:pt idx="9710">
                  <c:v>3.9967272430658299E-2</c:v>
                </c:pt>
                <c:pt idx="9711">
                  <c:v>3.2854370772838606E-2</c:v>
                </c:pt>
                <c:pt idx="9712">
                  <c:v>4.0749937295913724E-2</c:v>
                </c:pt>
                <c:pt idx="9713">
                  <c:v>3.4013628959655817E-2</c:v>
                </c:pt>
                <c:pt idx="9714">
                  <c:v>3.2981343567371549E-2</c:v>
                </c:pt>
                <c:pt idx="9715">
                  <c:v>5.0195772200822802E-2</c:v>
                </c:pt>
                <c:pt idx="9716">
                  <c:v>4.7741040587425204E-2</c:v>
                </c:pt>
                <c:pt idx="9717">
                  <c:v>3.9664395153522512E-2</c:v>
                </c:pt>
                <c:pt idx="9718">
                  <c:v>4.9895197153091632E-2</c:v>
                </c:pt>
                <c:pt idx="9719">
                  <c:v>3.695297986269E-2</c:v>
                </c:pt>
                <c:pt idx="9720">
                  <c:v>4.9216881394386486E-2</c:v>
                </c:pt>
                <c:pt idx="9721">
                  <c:v>5.8706045150756822E-2</c:v>
                </c:pt>
                <c:pt idx="9722">
                  <c:v>5.7264689356088784E-2</c:v>
                </c:pt>
                <c:pt idx="9723">
                  <c:v>4.480642452836061E-2</c:v>
                </c:pt>
                <c:pt idx="9724">
                  <c:v>4.0542848408222205E-2</c:v>
                </c:pt>
                <c:pt idx="9725">
                  <c:v>3.5787001252174405E-2</c:v>
                </c:pt>
                <c:pt idx="9726">
                  <c:v>4.5818794518709377E-2</c:v>
                </c:pt>
                <c:pt idx="9727">
                  <c:v>3.181636705994622E-2</c:v>
                </c:pt>
                <c:pt idx="9728">
                  <c:v>2.6130503043532389E-2</c:v>
                </c:pt>
                <c:pt idx="9729">
                  <c:v>3.9112597703933744E-2</c:v>
                </c:pt>
                <c:pt idx="9730">
                  <c:v>3.5183459520340014E-2</c:v>
                </c:pt>
                <c:pt idx="9731">
                  <c:v>3.4300707280635806E-2</c:v>
                </c:pt>
                <c:pt idx="9732">
                  <c:v>4.7093473374843826E-2</c:v>
                </c:pt>
                <c:pt idx="9733">
                  <c:v>3.6311741918325452E-2</c:v>
                </c:pt>
                <c:pt idx="9734">
                  <c:v>3.7702023983001716E-2</c:v>
                </c:pt>
                <c:pt idx="9735">
                  <c:v>3.5456527024507516E-2</c:v>
                </c:pt>
                <c:pt idx="9736">
                  <c:v>4.3706633150577837E-2</c:v>
                </c:pt>
                <c:pt idx="9737">
                  <c:v>5.0532989203929922E-2</c:v>
                </c:pt>
                <c:pt idx="9738">
                  <c:v>3.3641051501035704E-2</c:v>
                </c:pt>
                <c:pt idx="9739">
                  <c:v>2.6290670037269651E-2</c:v>
                </c:pt>
                <c:pt idx="9740">
                  <c:v>3.023730777204052E-2</c:v>
                </c:pt>
                <c:pt idx="9741">
                  <c:v>3.9888128638267545E-2</c:v>
                </c:pt>
                <c:pt idx="9742">
                  <c:v>4.3251223862171222E-2</c:v>
                </c:pt>
                <c:pt idx="9743">
                  <c:v>3.4051276743412011E-2</c:v>
                </c:pt>
                <c:pt idx="9744">
                  <c:v>4.7571104019880309E-2</c:v>
                </c:pt>
                <c:pt idx="9745">
                  <c:v>4.2978335171937887E-2</c:v>
                </c:pt>
                <c:pt idx="9746">
                  <c:v>4.2962051928043692E-2</c:v>
                </c:pt>
                <c:pt idx="9747">
                  <c:v>3.5382855683565209E-2</c:v>
                </c:pt>
                <c:pt idx="9748">
                  <c:v>4.4352341443300476E-2</c:v>
                </c:pt>
                <c:pt idx="9749">
                  <c:v>5.3526036441326398E-2</c:v>
                </c:pt>
                <c:pt idx="9750">
                  <c:v>2.9873292893171411E-2</c:v>
                </c:pt>
                <c:pt idx="9751">
                  <c:v>4.0681295096874147E-2</c:v>
                </c:pt>
                <c:pt idx="9752">
                  <c:v>3.5579800605774051E-2</c:v>
                </c:pt>
                <c:pt idx="9753">
                  <c:v>4.1051272302865878E-2</c:v>
                </c:pt>
                <c:pt idx="9754">
                  <c:v>3.2095659524202409E-2</c:v>
                </c:pt>
                <c:pt idx="9755">
                  <c:v>3.2625783234834699E-2</c:v>
                </c:pt>
                <c:pt idx="9756">
                  <c:v>3.33482883870602E-2</c:v>
                </c:pt>
                <c:pt idx="9757">
                  <c:v>5.1529634743928923E-2</c:v>
                </c:pt>
                <c:pt idx="9758">
                  <c:v>3.9664395153522512E-2</c:v>
                </c:pt>
                <c:pt idx="9759">
                  <c:v>2.9427863657474591E-2</c:v>
                </c:pt>
                <c:pt idx="9760">
                  <c:v>5.4811533540487449E-2</c:v>
                </c:pt>
                <c:pt idx="9761">
                  <c:v>4.5612677931785903E-2</c:v>
                </c:pt>
                <c:pt idx="9762">
                  <c:v>3.8187786936759907E-2</c:v>
                </c:pt>
                <c:pt idx="9763">
                  <c:v>3.5435792058706422E-2</c:v>
                </c:pt>
                <c:pt idx="9764">
                  <c:v>3.5232484340667704E-2</c:v>
                </c:pt>
                <c:pt idx="9765">
                  <c:v>3.9971418678760633E-2</c:v>
                </c:pt>
                <c:pt idx="9766">
                  <c:v>3.7788476794958101E-2</c:v>
                </c:pt>
                <c:pt idx="9767">
                  <c:v>2.9186077415943215E-2</c:v>
                </c:pt>
                <c:pt idx="9768">
                  <c:v>3.7342004477977885E-2</c:v>
                </c:pt>
                <c:pt idx="9769">
                  <c:v>3.8194783031940467E-2</c:v>
                </c:pt>
                <c:pt idx="9770">
                  <c:v>3.1069444492459367E-2</c:v>
                </c:pt>
                <c:pt idx="9771">
                  <c:v>3.8039457052946112E-2</c:v>
                </c:pt>
                <c:pt idx="9772">
                  <c:v>5.1921918988227796E-2</c:v>
                </c:pt>
                <c:pt idx="9773">
                  <c:v>2.6617400348186503E-2</c:v>
                </c:pt>
                <c:pt idx="9774">
                  <c:v>3.4823182970285409E-2</c:v>
                </c:pt>
                <c:pt idx="9775">
                  <c:v>3.2095659524202409E-2</c:v>
                </c:pt>
                <c:pt idx="9776">
                  <c:v>3.4013628959655817E-2</c:v>
                </c:pt>
                <c:pt idx="9777">
                  <c:v>3.7118166685104446E-2</c:v>
                </c:pt>
                <c:pt idx="9778">
                  <c:v>3.8167107850313214E-2</c:v>
                </c:pt>
                <c:pt idx="9779">
                  <c:v>3.231429681181909E-2</c:v>
                </c:pt>
                <c:pt idx="9780">
                  <c:v>3.1597819179296556E-2</c:v>
                </c:pt>
                <c:pt idx="9781">
                  <c:v>4.1205152869224333E-2</c:v>
                </c:pt>
                <c:pt idx="9782">
                  <c:v>3.5483829677105096E-2</c:v>
                </c:pt>
                <c:pt idx="9783">
                  <c:v>3.7396702915430097E-2</c:v>
                </c:pt>
                <c:pt idx="9784">
                  <c:v>3.695297986269E-2</c:v>
                </c:pt>
                <c:pt idx="9785">
                  <c:v>4.3058674782514614E-2</c:v>
                </c:pt>
                <c:pt idx="9786">
                  <c:v>3.2443311065435514E-2</c:v>
                </c:pt>
                <c:pt idx="9787">
                  <c:v>3.7347011268138913E-2</c:v>
                </c:pt>
                <c:pt idx="9788">
                  <c:v>3.0704770237207399E-2</c:v>
                </c:pt>
                <c:pt idx="9789">
                  <c:v>3.7788476794958101E-2</c:v>
                </c:pt>
                <c:pt idx="9790">
                  <c:v>3.5201665014028688E-2</c:v>
                </c:pt>
                <c:pt idx="9791">
                  <c:v>4.2430374771356624E-2</c:v>
                </c:pt>
                <c:pt idx="9792">
                  <c:v>3.8846969604492208E-2</c:v>
                </c:pt>
                <c:pt idx="9793">
                  <c:v>4.7741040587425204E-2</c:v>
                </c:pt>
                <c:pt idx="9794">
                  <c:v>3.2351423054933499E-2</c:v>
                </c:pt>
                <c:pt idx="9795">
                  <c:v>3.2237172126770186E-2</c:v>
                </c:pt>
                <c:pt idx="9796">
                  <c:v>3.2115224748849931E-2</c:v>
                </c:pt>
                <c:pt idx="9797">
                  <c:v>2.6130503043532389E-2</c:v>
                </c:pt>
                <c:pt idx="9798">
                  <c:v>3.1832020729780301E-2</c:v>
                </c:pt>
                <c:pt idx="9799">
                  <c:v>4.0074422955513146E-2</c:v>
                </c:pt>
                <c:pt idx="9800">
                  <c:v>2.9317406937479997E-2</c:v>
                </c:pt>
                <c:pt idx="9801">
                  <c:v>3.5668846219778116E-2</c:v>
                </c:pt>
                <c:pt idx="9802">
                  <c:v>3.3629160374403014E-2</c:v>
                </c:pt>
                <c:pt idx="9803">
                  <c:v>4.2978335171937887E-2</c:v>
                </c:pt>
                <c:pt idx="9804">
                  <c:v>6.1638105660676748E-2</c:v>
                </c:pt>
                <c:pt idx="9805">
                  <c:v>3.4407258033752414E-2</c:v>
                </c:pt>
                <c:pt idx="9806">
                  <c:v>3.0331319198012456E-2</c:v>
                </c:pt>
                <c:pt idx="9807">
                  <c:v>3.3723484724760007E-2</c:v>
                </c:pt>
                <c:pt idx="9808">
                  <c:v>4.1206117719411822E-2</c:v>
                </c:pt>
                <c:pt idx="9809">
                  <c:v>5.5114645510911914E-2</c:v>
                </c:pt>
                <c:pt idx="9810">
                  <c:v>3.8238383829593797E-2</c:v>
                </c:pt>
                <c:pt idx="9811">
                  <c:v>3.3944040536880493E-2</c:v>
                </c:pt>
                <c:pt idx="9812">
                  <c:v>4.7336898744106508E-2</c:v>
                </c:pt>
                <c:pt idx="9813">
                  <c:v>4.3695759028196321E-2</c:v>
                </c:pt>
                <c:pt idx="9814">
                  <c:v>2.8372881934046627E-2</c:v>
                </c:pt>
                <c:pt idx="9815">
                  <c:v>3.7441659718752011E-2</c:v>
                </c:pt>
                <c:pt idx="9816">
                  <c:v>3.1619079411029934E-2</c:v>
                </c:pt>
                <c:pt idx="9817">
                  <c:v>6.3089236617088304E-2</c:v>
                </c:pt>
                <c:pt idx="9818">
                  <c:v>3.4011162817478256E-2</c:v>
                </c:pt>
                <c:pt idx="9819">
                  <c:v>3.6740992218256052E-2</c:v>
                </c:pt>
                <c:pt idx="9820">
                  <c:v>4.1763935238122933E-2</c:v>
                </c:pt>
                <c:pt idx="9821">
                  <c:v>3.0372153967618904E-2</c:v>
                </c:pt>
                <c:pt idx="9822">
                  <c:v>4.3813310563564307E-2</c:v>
                </c:pt>
                <c:pt idx="9823">
                  <c:v>4.1300732642412234E-2</c:v>
                </c:pt>
                <c:pt idx="9824">
                  <c:v>3.7118166685104446E-2</c:v>
                </c:pt>
                <c:pt idx="9825">
                  <c:v>2.9912589117884587E-2</c:v>
                </c:pt>
                <c:pt idx="9826">
                  <c:v>3.9259538054466241E-2</c:v>
                </c:pt>
                <c:pt idx="9827">
                  <c:v>3.2152302563190613E-2</c:v>
                </c:pt>
                <c:pt idx="9828">
                  <c:v>3.6760363727808006E-2</c:v>
                </c:pt>
                <c:pt idx="9829">
                  <c:v>5.4501775652170202E-2</c:v>
                </c:pt>
                <c:pt idx="9830">
                  <c:v>3.1207967549562621E-2</c:v>
                </c:pt>
                <c:pt idx="9831">
                  <c:v>3.3869151026010506E-2</c:v>
                </c:pt>
                <c:pt idx="9832">
                  <c:v>3.3000189810991301E-2</c:v>
                </c:pt>
                <c:pt idx="9833">
                  <c:v>5.4501775652170202E-2</c:v>
                </c:pt>
                <c:pt idx="9834">
                  <c:v>3.3215038478374634E-2</c:v>
                </c:pt>
                <c:pt idx="9835">
                  <c:v>4.2451106011867495E-2</c:v>
                </c:pt>
                <c:pt idx="9836">
                  <c:v>2.8328226879239103E-2</c:v>
                </c:pt>
                <c:pt idx="9837">
                  <c:v>4.5208055526018087E-2</c:v>
                </c:pt>
                <c:pt idx="9838">
                  <c:v>3.2559327781200513E-2</c:v>
                </c:pt>
                <c:pt idx="9839">
                  <c:v>3.7228513509035152E-2</c:v>
                </c:pt>
                <c:pt idx="9840">
                  <c:v>4.1266269981861101E-2</c:v>
                </c:pt>
                <c:pt idx="9841">
                  <c:v>4.7552309930324749E-2</c:v>
                </c:pt>
                <c:pt idx="9842">
                  <c:v>2.9113026335835377E-2</c:v>
                </c:pt>
                <c:pt idx="9843">
                  <c:v>3.8492631167173406E-2</c:v>
                </c:pt>
                <c:pt idx="9844">
                  <c:v>3.2494224607944495E-2</c:v>
                </c:pt>
                <c:pt idx="9845">
                  <c:v>3.0840851366519952E-2</c:v>
                </c:pt>
                <c:pt idx="9846">
                  <c:v>3.8653906434774503E-2</c:v>
                </c:pt>
                <c:pt idx="9847">
                  <c:v>4.3695759028196321E-2</c:v>
                </c:pt>
                <c:pt idx="9848">
                  <c:v>3.8609363138675808E-2</c:v>
                </c:pt>
                <c:pt idx="9849">
                  <c:v>3.4013628959655817E-2</c:v>
                </c:pt>
                <c:pt idx="9850">
                  <c:v>5.4287116974592223E-2</c:v>
                </c:pt>
                <c:pt idx="9851">
                  <c:v>3.3954638987779596E-2</c:v>
                </c:pt>
                <c:pt idx="9852">
                  <c:v>3.5833526402712E-2</c:v>
                </c:pt>
                <c:pt idx="9853">
                  <c:v>4.4254083186388009E-2</c:v>
                </c:pt>
                <c:pt idx="9854">
                  <c:v>2.7945656329393411E-2</c:v>
                </c:pt>
                <c:pt idx="9855">
                  <c:v>3.4011162817478256E-2</c:v>
                </c:pt>
                <c:pt idx="9856">
                  <c:v>3.7153102457523568E-2</c:v>
                </c:pt>
                <c:pt idx="9857">
                  <c:v>4.2319431900978401E-2</c:v>
                </c:pt>
                <c:pt idx="9858">
                  <c:v>2.7945656329393411E-2</c:v>
                </c:pt>
                <c:pt idx="9859">
                  <c:v>2.7700684964656799E-2</c:v>
                </c:pt>
                <c:pt idx="9860">
                  <c:v>5.139116942882542E-2</c:v>
                </c:pt>
                <c:pt idx="9861">
                  <c:v>3.0157936736941289E-2</c:v>
                </c:pt>
                <c:pt idx="9862">
                  <c:v>3.7097297608852525E-2</c:v>
                </c:pt>
                <c:pt idx="9863">
                  <c:v>4.0453195571899386E-2</c:v>
                </c:pt>
                <c:pt idx="9864">
                  <c:v>2.9082311317324687E-2</c:v>
                </c:pt>
                <c:pt idx="9865">
                  <c:v>2.8444284573197403E-2</c:v>
                </c:pt>
                <c:pt idx="9866">
                  <c:v>3.2505154609680204E-2</c:v>
                </c:pt>
                <c:pt idx="9867">
                  <c:v>3.3091705292463296E-2</c:v>
                </c:pt>
                <c:pt idx="9868">
                  <c:v>4.5064941048622124E-2</c:v>
                </c:pt>
                <c:pt idx="9869">
                  <c:v>3.9632488042116221E-2</c:v>
                </c:pt>
                <c:pt idx="9870">
                  <c:v>3.0364392325282111E-2</c:v>
                </c:pt>
                <c:pt idx="9871">
                  <c:v>4.1284438222646734E-2</c:v>
                </c:pt>
                <c:pt idx="9872">
                  <c:v>4.6777039766311722E-2</c:v>
                </c:pt>
                <c:pt idx="9873">
                  <c:v>3.6675587296485956E-2</c:v>
                </c:pt>
                <c:pt idx="9874">
                  <c:v>3.7194777280092205E-2</c:v>
                </c:pt>
                <c:pt idx="9875">
                  <c:v>4.3695759028196321E-2</c:v>
                </c:pt>
                <c:pt idx="9876">
                  <c:v>4.2427688837051572E-2</c:v>
                </c:pt>
                <c:pt idx="9877">
                  <c:v>3.4798402339219998E-2</c:v>
                </c:pt>
                <c:pt idx="9878">
                  <c:v>4.9796666949987765E-2</c:v>
                </c:pt>
                <c:pt idx="9879">
                  <c:v>2.8188472613692304E-2</c:v>
                </c:pt>
                <c:pt idx="9880">
                  <c:v>4.0242802351713201E-2</c:v>
                </c:pt>
                <c:pt idx="9881">
                  <c:v>3.6760363727808006E-2</c:v>
                </c:pt>
                <c:pt idx="9882">
                  <c:v>3.181636705994622E-2</c:v>
                </c:pt>
                <c:pt idx="9883">
                  <c:v>4.2427688837051572E-2</c:v>
                </c:pt>
                <c:pt idx="9884">
                  <c:v>3.5487230867147411E-2</c:v>
                </c:pt>
                <c:pt idx="9885">
                  <c:v>5.3043726831674597E-2</c:v>
                </c:pt>
                <c:pt idx="9886">
                  <c:v>5.0022482872009333E-2</c:v>
                </c:pt>
                <c:pt idx="9887">
                  <c:v>3.1619079411029934E-2</c:v>
                </c:pt>
                <c:pt idx="9888">
                  <c:v>5.3951866924762705E-2</c:v>
                </c:pt>
                <c:pt idx="9889">
                  <c:v>4.4681645929813434E-2</c:v>
                </c:pt>
                <c:pt idx="9890">
                  <c:v>3.6124985665082897E-2</c:v>
                </c:pt>
                <c:pt idx="9891">
                  <c:v>3.2961819320917192E-2</c:v>
                </c:pt>
                <c:pt idx="9892">
                  <c:v>4.2978335171937887E-2</c:v>
                </c:pt>
                <c:pt idx="9893">
                  <c:v>3.2341752201318706E-2</c:v>
                </c:pt>
                <c:pt idx="9894">
                  <c:v>4.0841769427061095E-2</c:v>
                </c:pt>
                <c:pt idx="9895">
                  <c:v>3.2341752201318706E-2</c:v>
                </c:pt>
                <c:pt idx="9896">
                  <c:v>4.0845945477485393E-2</c:v>
                </c:pt>
                <c:pt idx="9897">
                  <c:v>4.8415351659059497E-2</c:v>
                </c:pt>
                <c:pt idx="9898">
                  <c:v>3.6054432392120396E-2</c:v>
                </c:pt>
                <c:pt idx="9899">
                  <c:v>3.4892227500677213E-2</c:v>
                </c:pt>
                <c:pt idx="9900">
                  <c:v>3.6884240806102878E-2</c:v>
                </c:pt>
                <c:pt idx="9901">
                  <c:v>2.8601940721273554E-2</c:v>
                </c:pt>
                <c:pt idx="9902">
                  <c:v>4.8038370907306838E-2</c:v>
                </c:pt>
                <c:pt idx="9903">
                  <c:v>3.6691434681415683E-2</c:v>
                </c:pt>
                <c:pt idx="9904">
                  <c:v>3.3334597945213311E-2</c:v>
                </c:pt>
                <c:pt idx="9905">
                  <c:v>3.4897491335868794E-2</c:v>
                </c:pt>
                <c:pt idx="9906">
                  <c:v>4.1425205767154465E-2</c:v>
                </c:pt>
                <c:pt idx="9907">
                  <c:v>3.6026179790496805E-2</c:v>
                </c:pt>
                <c:pt idx="9908">
                  <c:v>3.4824151545763009E-2</c:v>
                </c:pt>
                <c:pt idx="9909">
                  <c:v>3.7646591663360651E-2</c:v>
                </c:pt>
                <c:pt idx="9910">
                  <c:v>3.7342004477977885E-2</c:v>
                </c:pt>
                <c:pt idx="9911">
                  <c:v>4.8743788152933218E-2</c:v>
                </c:pt>
                <c:pt idx="9912">
                  <c:v>4.1266269981861101E-2</c:v>
                </c:pt>
                <c:pt idx="9913">
                  <c:v>5.2568621933460541E-2</c:v>
                </c:pt>
                <c:pt idx="9914">
                  <c:v>4.1332110762596116E-2</c:v>
                </c:pt>
                <c:pt idx="9915">
                  <c:v>3.5435792058706422E-2</c:v>
                </c:pt>
                <c:pt idx="9916">
                  <c:v>4.5660007745027514E-2</c:v>
                </c:pt>
                <c:pt idx="9917">
                  <c:v>3.0247885733842794E-2</c:v>
                </c:pt>
                <c:pt idx="9918">
                  <c:v>3.1131528317928352E-2</c:v>
                </c:pt>
                <c:pt idx="9919">
                  <c:v>4.2387228459119936E-2</c:v>
                </c:pt>
                <c:pt idx="9920">
                  <c:v>3.4300707280635806E-2</c:v>
                </c:pt>
                <c:pt idx="9921">
                  <c:v>3.4990835934877403E-2</c:v>
                </c:pt>
                <c:pt idx="9922">
                  <c:v>3.5743363201618208E-2</c:v>
                </c:pt>
                <c:pt idx="9923">
                  <c:v>4.7846782952547316E-2</c:v>
                </c:pt>
                <c:pt idx="9924">
                  <c:v>2.9116408899426478E-2</c:v>
                </c:pt>
                <c:pt idx="9925">
                  <c:v>3.5628456622362102E-2</c:v>
                </c:pt>
                <c:pt idx="9926">
                  <c:v>4.3251223862171222E-2</c:v>
                </c:pt>
                <c:pt idx="9927">
                  <c:v>2.9977297410369017E-2</c:v>
                </c:pt>
                <c:pt idx="9928">
                  <c:v>4.5460876077413594E-2</c:v>
                </c:pt>
                <c:pt idx="9929">
                  <c:v>4.2500767856836576E-2</c:v>
                </c:pt>
                <c:pt idx="9930">
                  <c:v>3.8713578134775231E-2</c:v>
                </c:pt>
                <c:pt idx="9931">
                  <c:v>3.7080317735672157E-2</c:v>
                </c:pt>
                <c:pt idx="9932">
                  <c:v>3.6265369504690212E-2</c:v>
                </c:pt>
                <c:pt idx="9933">
                  <c:v>4.2509447783231714E-2</c:v>
                </c:pt>
                <c:pt idx="9934">
                  <c:v>3.8238383829593797E-2</c:v>
                </c:pt>
                <c:pt idx="9935">
                  <c:v>3.2706797122955399E-2</c:v>
                </c:pt>
                <c:pt idx="9936">
                  <c:v>5.3951866924762705E-2</c:v>
                </c:pt>
                <c:pt idx="9937">
                  <c:v>4.6166699379682513E-2</c:v>
                </c:pt>
                <c:pt idx="9938">
                  <c:v>3.5487230867147411E-2</c:v>
                </c:pt>
                <c:pt idx="9939">
                  <c:v>3.0724059790372783E-2</c:v>
                </c:pt>
                <c:pt idx="9940">
                  <c:v>2.8753058984875752E-2</c:v>
                </c:pt>
                <c:pt idx="9941">
                  <c:v>4.417248070240036E-2</c:v>
                </c:pt>
                <c:pt idx="9942">
                  <c:v>4.9162756651639924E-2</c:v>
                </c:pt>
                <c:pt idx="9943">
                  <c:v>4.3500378727912875E-2</c:v>
                </c:pt>
                <c:pt idx="9944">
                  <c:v>4.9796666949987765E-2</c:v>
                </c:pt>
                <c:pt idx="9945">
                  <c:v>4.2917203158140474E-2</c:v>
                </c:pt>
                <c:pt idx="9946">
                  <c:v>3.006011620163921E-2</c:v>
                </c:pt>
                <c:pt idx="9947">
                  <c:v>3.2377470284700456E-2</c:v>
                </c:pt>
                <c:pt idx="9948">
                  <c:v>3.3723484724760007E-2</c:v>
                </c:pt>
                <c:pt idx="9949">
                  <c:v>3.9697803556919237E-2</c:v>
                </c:pt>
                <c:pt idx="9950">
                  <c:v>3.51903848350048E-2</c:v>
                </c:pt>
                <c:pt idx="9951">
                  <c:v>3.5694476217031493E-2</c:v>
                </c:pt>
                <c:pt idx="9952">
                  <c:v>2.9229370877146783E-2</c:v>
                </c:pt>
                <c:pt idx="9953">
                  <c:v>3.0922627076506601E-2</c:v>
                </c:pt>
                <c:pt idx="9954">
                  <c:v>3.1092433258891088E-2</c:v>
                </c:pt>
                <c:pt idx="9955">
                  <c:v>2.9993373900651956E-2</c:v>
                </c:pt>
                <c:pt idx="9956">
                  <c:v>4.3695759028196321E-2</c:v>
                </c:pt>
                <c:pt idx="9957">
                  <c:v>4.4252485036850024E-2</c:v>
                </c:pt>
                <c:pt idx="9958">
                  <c:v>3.376404196023939E-2</c:v>
                </c:pt>
                <c:pt idx="9959">
                  <c:v>3.9196629077196114E-2</c:v>
                </c:pt>
                <c:pt idx="9960">
                  <c:v>3.7429194897413295E-2</c:v>
                </c:pt>
                <c:pt idx="9961">
                  <c:v>3.4050200134515811E-2</c:v>
                </c:pt>
                <c:pt idx="9962">
                  <c:v>3.6455649882555098E-2</c:v>
                </c:pt>
                <c:pt idx="9963">
                  <c:v>4.3695759028196321E-2</c:v>
                </c:pt>
                <c:pt idx="9964">
                  <c:v>4.0738254785537713E-2</c:v>
                </c:pt>
                <c:pt idx="9965">
                  <c:v>3.9130732417106656E-2</c:v>
                </c:pt>
                <c:pt idx="9966">
                  <c:v>3.8410507142543814E-2</c:v>
                </c:pt>
                <c:pt idx="9967">
                  <c:v>4.4919833540916672E-2</c:v>
                </c:pt>
                <c:pt idx="9968">
                  <c:v>4.7051317989826411E-2</c:v>
                </c:pt>
                <c:pt idx="9969">
                  <c:v>4.0838997811079143E-2</c:v>
                </c:pt>
                <c:pt idx="9970">
                  <c:v>4.1275996714830405E-2</c:v>
                </c:pt>
                <c:pt idx="9971">
                  <c:v>3.376404196023939E-2</c:v>
                </c:pt>
                <c:pt idx="9972">
                  <c:v>3.8152869790792521E-2</c:v>
                </c:pt>
                <c:pt idx="9973">
                  <c:v>4.5502670109272024E-2</c:v>
                </c:pt>
                <c:pt idx="9974">
                  <c:v>3.4050200134515811E-2</c:v>
                </c:pt>
                <c:pt idx="9975">
                  <c:v>3.6026179790496805E-2</c:v>
                </c:pt>
                <c:pt idx="9976">
                  <c:v>4.3678428977727897E-2</c:v>
                </c:pt>
                <c:pt idx="9977">
                  <c:v>4.9643982201814603E-2</c:v>
                </c:pt>
                <c:pt idx="9978">
                  <c:v>4.1129976511001601E-2</c:v>
                </c:pt>
                <c:pt idx="9979">
                  <c:v>3.7771087139844998E-2</c:v>
                </c:pt>
                <c:pt idx="9980">
                  <c:v>4.5064941048622124E-2</c:v>
                </c:pt>
                <c:pt idx="9981">
                  <c:v>3.8492631167173406E-2</c:v>
                </c:pt>
                <c:pt idx="9982">
                  <c:v>3.6005329340696314E-2</c:v>
                </c:pt>
                <c:pt idx="9983">
                  <c:v>3.6891631782055026E-2</c:v>
                </c:pt>
                <c:pt idx="9984">
                  <c:v>3.7441659718752011E-2</c:v>
                </c:pt>
                <c:pt idx="9985">
                  <c:v>3.622116148471842E-2</c:v>
                </c:pt>
                <c:pt idx="9986">
                  <c:v>3.6760363727808006E-2</c:v>
                </c:pt>
                <c:pt idx="9987">
                  <c:v>3.8152869790792521E-2</c:v>
                </c:pt>
                <c:pt idx="9988">
                  <c:v>3.5324815660715186E-2</c:v>
                </c:pt>
                <c:pt idx="9989">
                  <c:v>4.0177468210458797E-2</c:v>
                </c:pt>
                <c:pt idx="9990">
                  <c:v>4.2776744812727176E-2</c:v>
                </c:pt>
                <c:pt idx="9991">
                  <c:v>3.4290764480829287E-2</c:v>
                </c:pt>
                <c:pt idx="9992">
                  <c:v>4.9643982201814603E-2</c:v>
                </c:pt>
                <c:pt idx="9993">
                  <c:v>3.5286393016576885E-2</c:v>
                </c:pt>
                <c:pt idx="9994">
                  <c:v>4.2427688837051572E-2</c:v>
                </c:pt>
                <c:pt idx="9995">
                  <c:v>3.5628456622362102E-2</c:v>
                </c:pt>
                <c:pt idx="9996">
                  <c:v>3.8152869790792521E-2</c:v>
                </c:pt>
                <c:pt idx="9997">
                  <c:v>4.012443125247972E-2</c:v>
                </c:pt>
                <c:pt idx="9998">
                  <c:v>3.5996422171592678E-2</c:v>
                </c:pt>
                <c:pt idx="9999">
                  <c:v>3.4290764480829287E-2</c:v>
                </c:pt>
                <c:pt idx="10000">
                  <c:v>3.8152869790792521E-2</c:v>
                </c:pt>
                <c:pt idx="10001">
                  <c:v>3.8299992680549712E-2</c:v>
                </c:pt>
                <c:pt idx="10002">
                  <c:v>3.6760363727808006E-2</c:v>
                </c:pt>
                <c:pt idx="10003">
                  <c:v>4.9216881394386486E-2</c:v>
                </c:pt>
                <c:pt idx="10004">
                  <c:v>3.2820321619510803E-2</c:v>
                </c:pt>
                <c:pt idx="10005">
                  <c:v>3.6760363727808006E-2</c:v>
                </c:pt>
                <c:pt idx="10006">
                  <c:v>3.6760363727808006E-2</c:v>
                </c:pt>
                <c:pt idx="10007">
                  <c:v>3.7512414157390601E-2</c:v>
                </c:pt>
                <c:pt idx="10008">
                  <c:v>3.8492631167173406E-2</c:v>
                </c:pt>
                <c:pt idx="10009">
                  <c:v>3.9196629077196114E-2</c:v>
                </c:pt>
                <c:pt idx="10010">
                  <c:v>3.4290764480829287E-2</c:v>
                </c:pt>
                <c:pt idx="10011">
                  <c:v>4.0838997811079143E-2</c:v>
                </c:pt>
                <c:pt idx="10012">
                  <c:v>3.5839285701513443E-2</c:v>
                </c:pt>
                <c:pt idx="10013">
                  <c:v>3.8410507142543814E-2</c:v>
                </c:pt>
                <c:pt idx="10014">
                  <c:v>3.3522713929414701E-2</c:v>
                </c:pt>
                <c:pt idx="10015">
                  <c:v>4.4693056493997622E-2</c:v>
                </c:pt>
                <c:pt idx="10016">
                  <c:v>4.5064941048622124E-2</c:v>
                </c:pt>
                <c:pt idx="10017">
                  <c:v>3.6877531558275327E-2</c:v>
                </c:pt>
                <c:pt idx="10018">
                  <c:v>3.5324815660715186E-2</c:v>
                </c:pt>
                <c:pt idx="10019">
                  <c:v>4.5610018074512516E-2</c:v>
                </c:pt>
                <c:pt idx="10020">
                  <c:v>4.1952755302190795E-2</c:v>
                </c:pt>
                <c:pt idx="10021">
                  <c:v>3.376404196023939E-2</c:v>
                </c:pt>
                <c:pt idx="10022">
                  <c:v>3.6026179790496805E-2</c:v>
                </c:pt>
                <c:pt idx="10023">
                  <c:v>4.1275996714830405E-2</c:v>
                </c:pt>
                <c:pt idx="10024">
                  <c:v>4.5064941048622124E-2</c:v>
                </c:pt>
                <c:pt idx="10025">
                  <c:v>3.5906825214624412E-2</c:v>
                </c:pt>
                <c:pt idx="10026">
                  <c:v>3.4635107964277434E-2</c:v>
                </c:pt>
                <c:pt idx="10027">
                  <c:v>4.7552309930324749E-2</c:v>
                </c:pt>
                <c:pt idx="10028">
                  <c:v>3.8152869790792521E-2</c:v>
                </c:pt>
                <c:pt idx="10029">
                  <c:v>4.0781930088997026E-2</c:v>
                </c:pt>
                <c:pt idx="10030">
                  <c:v>4.6883888542652075E-2</c:v>
                </c:pt>
                <c:pt idx="10031">
                  <c:v>4.1793439537287001E-2</c:v>
                </c:pt>
                <c:pt idx="10032">
                  <c:v>3.6311741918325452E-2</c:v>
                </c:pt>
                <c:pt idx="10033">
                  <c:v>3.4528713673353209E-2</c:v>
                </c:pt>
                <c:pt idx="10034">
                  <c:v>3.8864739239215809E-2</c:v>
                </c:pt>
                <c:pt idx="10035">
                  <c:v>3.5795398056507152E-2</c:v>
                </c:pt>
                <c:pt idx="10036">
                  <c:v>3.6760363727808006E-2</c:v>
                </c:pt>
                <c:pt idx="10037">
                  <c:v>3.9402600377798101E-2</c:v>
                </c:pt>
                <c:pt idx="10038">
                  <c:v>3.5795398056507152E-2</c:v>
                </c:pt>
                <c:pt idx="10039">
                  <c:v>4.1557170450687395E-2</c:v>
                </c:pt>
                <c:pt idx="10040">
                  <c:v>4.0339186787605306E-2</c:v>
                </c:pt>
                <c:pt idx="10041">
                  <c:v>5.0195772200822802E-2</c:v>
                </c:pt>
                <c:pt idx="10042">
                  <c:v>3.69514748454094E-2</c:v>
                </c:pt>
                <c:pt idx="10043">
                  <c:v>3.3249579370021792E-2</c:v>
                </c:pt>
                <c:pt idx="10044">
                  <c:v>3.5324815660715186E-2</c:v>
                </c:pt>
                <c:pt idx="10045">
                  <c:v>3.6760363727808006E-2</c:v>
                </c:pt>
                <c:pt idx="10046">
                  <c:v>3.3795446157455396E-2</c:v>
                </c:pt>
                <c:pt idx="10047">
                  <c:v>4.0738254785537713E-2</c:v>
                </c:pt>
                <c:pt idx="10048">
                  <c:v>3.9299614727497142E-2</c:v>
                </c:pt>
                <c:pt idx="10049">
                  <c:v>3.7771087139844998E-2</c:v>
                </c:pt>
                <c:pt idx="10050">
                  <c:v>3.376404196023939E-2</c:v>
                </c:pt>
                <c:pt idx="10051">
                  <c:v>3.622116148471842E-2</c:v>
                </c:pt>
                <c:pt idx="10052">
                  <c:v>3.6005329340696314E-2</c:v>
                </c:pt>
                <c:pt idx="10053">
                  <c:v>3.5299208015203622E-2</c:v>
                </c:pt>
                <c:pt idx="10054">
                  <c:v>3.4224171191453899E-2</c:v>
                </c:pt>
                <c:pt idx="10055">
                  <c:v>5.7264689356088784E-2</c:v>
                </c:pt>
                <c:pt idx="10056">
                  <c:v>4.9643982201814603E-2</c:v>
                </c:pt>
                <c:pt idx="10057">
                  <c:v>4.3612465262413011E-2</c:v>
                </c:pt>
                <c:pt idx="10058">
                  <c:v>4.6883888542652075E-2</c:v>
                </c:pt>
                <c:pt idx="10059">
                  <c:v>4.1266269981861101E-2</c:v>
                </c:pt>
                <c:pt idx="10060">
                  <c:v>4.1377235203981413E-2</c:v>
                </c:pt>
                <c:pt idx="10061">
                  <c:v>3.3249579370021792E-2</c:v>
                </c:pt>
                <c:pt idx="10062">
                  <c:v>3.9196629077196114E-2</c:v>
                </c:pt>
                <c:pt idx="10063">
                  <c:v>3.8754437118768713E-2</c:v>
                </c:pt>
                <c:pt idx="10064">
                  <c:v>3.4892227500677213E-2</c:v>
                </c:pt>
                <c:pt idx="10065">
                  <c:v>3.4432657063007431E-2</c:v>
                </c:pt>
                <c:pt idx="10066">
                  <c:v>4.3695759028196321E-2</c:v>
                </c:pt>
                <c:pt idx="10067">
                  <c:v>4.3058674782514614E-2</c:v>
                </c:pt>
                <c:pt idx="10068">
                  <c:v>5.2979618310928414E-2</c:v>
                </c:pt>
                <c:pt idx="10069">
                  <c:v>4.0838997811079143E-2</c:v>
                </c:pt>
                <c:pt idx="10070">
                  <c:v>3.7512414157390601E-2</c:v>
                </c:pt>
                <c:pt idx="10071">
                  <c:v>3.4737937152385795E-2</c:v>
                </c:pt>
                <c:pt idx="10072">
                  <c:v>3.7771087139844998E-2</c:v>
                </c:pt>
                <c:pt idx="10073">
                  <c:v>4.7558017075061812E-2</c:v>
                </c:pt>
                <c:pt idx="10074">
                  <c:v>4.3031942099332796E-2</c:v>
                </c:pt>
                <c:pt idx="10075">
                  <c:v>3.7345264106988914E-2</c:v>
                </c:pt>
                <c:pt idx="10076">
                  <c:v>3.5286393016576885E-2</c:v>
                </c:pt>
                <c:pt idx="10077">
                  <c:v>4.0318075567483895E-2</c:v>
                </c:pt>
                <c:pt idx="10078">
                  <c:v>3.5795398056507152E-2</c:v>
                </c:pt>
                <c:pt idx="10079">
                  <c:v>4.0749937295913724E-2</c:v>
                </c:pt>
                <c:pt idx="10080">
                  <c:v>4.0749937295913724E-2</c:v>
                </c:pt>
                <c:pt idx="10081">
                  <c:v>3.9637152105569923E-2</c:v>
                </c:pt>
                <c:pt idx="10082">
                  <c:v>3.9632488042116221E-2</c:v>
                </c:pt>
                <c:pt idx="10083">
                  <c:v>4.2443986982107329E-2</c:v>
                </c:pt>
                <c:pt idx="10084">
                  <c:v>3.5666506737470599E-2</c:v>
                </c:pt>
                <c:pt idx="10085">
                  <c:v>4.4158883392810808E-2</c:v>
                </c:pt>
                <c:pt idx="10086">
                  <c:v>3.9632488042116221E-2</c:v>
                </c:pt>
                <c:pt idx="10087">
                  <c:v>4.0710058063268717E-2</c:v>
                </c:pt>
                <c:pt idx="10088">
                  <c:v>4.0272090584039709E-2</c:v>
                </c:pt>
                <c:pt idx="10089">
                  <c:v>3.9196629077196114E-2</c:v>
                </c:pt>
                <c:pt idx="10090">
                  <c:v>4.4269986450672094E-2</c:v>
                </c:pt>
                <c:pt idx="10091">
                  <c:v>4.113778099417692E-2</c:v>
                </c:pt>
                <c:pt idx="10092">
                  <c:v>4.1838850826025023E-2</c:v>
                </c:pt>
                <c:pt idx="10093">
                  <c:v>4.1952755302190795E-2</c:v>
                </c:pt>
                <c:pt idx="10094">
                  <c:v>4.4253002852201642E-2</c:v>
                </c:pt>
                <c:pt idx="10095">
                  <c:v>4.0138218551874209E-2</c:v>
                </c:pt>
                <c:pt idx="10096">
                  <c:v>4.1952755302190795E-2</c:v>
                </c:pt>
                <c:pt idx="10097">
                  <c:v>4.2570900171995212E-2</c:v>
                </c:pt>
                <c:pt idx="10098">
                  <c:v>4.0749937295913724E-2</c:v>
                </c:pt>
                <c:pt idx="10099">
                  <c:v>4.1952755302190795E-2</c:v>
                </c:pt>
                <c:pt idx="10100">
                  <c:v>3.7654642015695697E-2</c:v>
                </c:pt>
                <c:pt idx="10101">
                  <c:v>3.8167107850313214E-2</c:v>
                </c:pt>
                <c:pt idx="10102">
                  <c:v>3.5906825214624412E-2</c:v>
                </c:pt>
                <c:pt idx="10103">
                  <c:v>3.4737937152385795E-2</c:v>
                </c:pt>
                <c:pt idx="10104">
                  <c:v>3.9967272430658299E-2</c:v>
                </c:pt>
              </c:numCache>
            </c:numRef>
          </c:xVal>
          <c:yVal>
            <c:numRef>
              <c:f>Sheet1!$B$2:$B$10106</c:f>
              <c:numCache>
                <c:formatCode>General</c:formatCode>
                <c:ptCount val="10105"/>
                <c:pt idx="0">
                  <c:v>4.8986911773681724E-2</c:v>
                </c:pt>
                <c:pt idx="1">
                  <c:v>4.6017128974199316E-2</c:v>
                </c:pt>
                <c:pt idx="2">
                  <c:v>7.7914737164974199E-2</c:v>
                </c:pt>
                <c:pt idx="3">
                  <c:v>5.4029505699873005E-2</c:v>
                </c:pt>
                <c:pt idx="4">
                  <c:v>3.7048365920782186E-2</c:v>
                </c:pt>
                <c:pt idx="5">
                  <c:v>5.7922117412090322E-2</c:v>
                </c:pt>
                <c:pt idx="6">
                  <c:v>6.7141696810722434E-2</c:v>
                </c:pt>
                <c:pt idx="7">
                  <c:v>4.1664555668830767E-2</c:v>
                </c:pt>
                <c:pt idx="8">
                  <c:v>5.6022677570581422E-2</c:v>
                </c:pt>
                <c:pt idx="9">
                  <c:v>6.1291202902793898E-2</c:v>
                </c:pt>
                <c:pt idx="10">
                  <c:v>3.6977846175432212E-2</c:v>
                </c:pt>
                <c:pt idx="11">
                  <c:v>7.1168035268783611E-2</c:v>
                </c:pt>
                <c:pt idx="12">
                  <c:v>5.5459372699260656E-2</c:v>
                </c:pt>
                <c:pt idx="13">
                  <c:v>4.5838184654712733E-2</c:v>
                </c:pt>
                <c:pt idx="14">
                  <c:v>3.0286638066172641E-2</c:v>
                </c:pt>
                <c:pt idx="15">
                  <c:v>4.9837961792946098E-2</c:v>
                </c:pt>
                <c:pt idx="16">
                  <c:v>4.4141501188278219E-2</c:v>
                </c:pt>
                <c:pt idx="17">
                  <c:v>7.6026394963264521E-2</c:v>
                </c:pt>
                <c:pt idx="18">
                  <c:v>8.6791492998600422E-2</c:v>
                </c:pt>
                <c:pt idx="19">
                  <c:v>4.4386815279722325E-2</c:v>
                </c:pt>
                <c:pt idx="20">
                  <c:v>3.1813986599445412E-2</c:v>
                </c:pt>
                <c:pt idx="21">
                  <c:v>3.8792438805103302E-2</c:v>
                </c:pt>
                <c:pt idx="22">
                  <c:v>3.4591194242239005E-2</c:v>
                </c:pt>
                <c:pt idx="23">
                  <c:v>3.0765468254685388E-2</c:v>
                </c:pt>
                <c:pt idx="24">
                  <c:v>4.1110754013061516E-2</c:v>
                </c:pt>
                <c:pt idx="25">
                  <c:v>0.13840459287166651</c:v>
                </c:pt>
                <c:pt idx="26">
                  <c:v>3.8909569382667514E-2</c:v>
                </c:pt>
                <c:pt idx="27">
                  <c:v>6.6826283931732441E-2</c:v>
                </c:pt>
                <c:pt idx="28">
                  <c:v>4.9031425267458011E-2</c:v>
                </c:pt>
                <c:pt idx="29">
                  <c:v>8.656800538301504E-2</c:v>
                </c:pt>
                <c:pt idx="30">
                  <c:v>7.9107955098152202E-2</c:v>
                </c:pt>
                <c:pt idx="31">
                  <c:v>4.3585926294326824E-2</c:v>
                </c:pt>
                <c:pt idx="32">
                  <c:v>6.4490042626857813E-2</c:v>
                </c:pt>
                <c:pt idx="33">
                  <c:v>5.1991004496812793E-2</c:v>
                </c:pt>
                <c:pt idx="34">
                  <c:v>8.1490553915500613E-2</c:v>
                </c:pt>
                <c:pt idx="35">
                  <c:v>3.3439733088016607E-2</c:v>
                </c:pt>
                <c:pt idx="36">
                  <c:v>5.6303210556507124E-2</c:v>
                </c:pt>
                <c:pt idx="37">
                  <c:v>3.1089372932911013E-2</c:v>
                </c:pt>
                <c:pt idx="38">
                  <c:v>4.0880925953388422E-2</c:v>
                </c:pt>
                <c:pt idx="39">
                  <c:v>4.9531266093254096E-2</c:v>
                </c:pt>
                <c:pt idx="40">
                  <c:v>3.514345735311511E-2</c:v>
                </c:pt>
                <c:pt idx="41">
                  <c:v>4.2562305927276792E-2</c:v>
                </c:pt>
                <c:pt idx="42">
                  <c:v>4.1677121073007618E-2</c:v>
                </c:pt>
                <c:pt idx="43">
                  <c:v>4.9125429242849433E-2</c:v>
                </c:pt>
                <c:pt idx="44">
                  <c:v>3.6660954356193494E-2</c:v>
                </c:pt>
                <c:pt idx="45">
                  <c:v>4.3034058064222308E-2</c:v>
                </c:pt>
                <c:pt idx="46">
                  <c:v>3.5226710140705116E-2</c:v>
                </c:pt>
                <c:pt idx="47">
                  <c:v>0.10993933677673302</c:v>
                </c:pt>
                <c:pt idx="48">
                  <c:v>4.7098591923713976E-2</c:v>
                </c:pt>
                <c:pt idx="49">
                  <c:v>4.5322619378566922E-2</c:v>
                </c:pt>
                <c:pt idx="50">
                  <c:v>3.6653567105531804E-2</c:v>
                </c:pt>
                <c:pt idx="51">
                  <c:v>4.3602369725704228E-2</c:v>
                </c:pt>
                <c:pt idx="52">
                  <c:v>3.5999923944473385E-2</c:v>
                </c:pt>
                <c:pt idx="53">
                  <c:v>3.1304839998483699E-2</c:v>
                </c:pt>
                <c:pt idx="54">
                  <c:v>5.3283397108316533E-2</c:v>
                </c:pt>
                <c:pt idx="55">
                  <c:v>4.1657369583845055E-2</c:v>
                </c:pt>
                <c:pt idx="56">
                  <c:v>3.091569058597101E-2</c:v>
                </c:pt>
                <c:pt idx="57">
                  <c:v>3.6643024533987018E-2</c:v>
                </c:pt>
                <c:pt idx="58">
                  <c:v>3.8930762559175616E-2</c:v>
                </c:pt>
                <c:pt idx="59">
                  <c:v>4.6906527131795932E-2</c:v>
                </c:pt>
                <c:pt idx="60">
                  <c:v>3.6949478089809501E-2</c:v>
                </c:pt>
                <c:pt idx="61">
                  <c:v>4.255785048007947E-2</c:v>
                </c:pt>
                <c:pt idx="62">
                  <c:v>4.8127129673957686E-2</c:v>
                </c:pt>
                <c:pt idx="63">
                  <c:v>3.3713370561599801E-2</c:v>
                </c:pt>
                <c:pt idx="64">
                  <c:v>5.3881436586379977E-2</c:v>
                </c:pt>
                <c:pt idx="65">
                  <c:v>2.8289075940847404E-2</c:v>
                </c:pt>
                <c:pt idx="66">
                  <c:v>3.3681035041809096E-2</c:v>
                </c:pt>
                <c:pt idx="67">
                  <c:v>4.0321234613657012E-2</c:v>
                </c:pt>
                <c:pt idx="68">
                  <c:v>4.04688306152821E-2</c:v>
                </c:pt>
                <c:pt idx="69">
                  <c:v>5.5503122508525918E-2</c:v>
                </c:pt>
                <c:pt idx="70">
                  <c:v>5.9608269482851008E-2</c:v>
                </c:pt>
                <c:pt idx="71">
                  <c:v>3.4194037318229752E-2</c:v>
                </c:pt>
                <c:pt idx="72">
                  <c:v>5.4517593234777534E-2</c:v>
                </c:pt>
                <c:pt idx="73">
                  <c:v>3.6283768713474454E-2</c:v>
                </c:pt>
                <c:pt idx="74">
                  <c:v>5.2899327129125831E-2</c:v>
                </c:pt>
                <c:pt idx="75">
                  <c:v>3.9596393704414409E-2</c:v>
                </c:pt>
                <c:pt idx="76">
                  <c:v>3.0071703717112611E-2</c:v>
                </c:pt>
                <c:pt idx="77">
                  <c:v>4.5761667191982422E-2</c:v>
                </c:pt>
                <c:pt idx="78">
                  <c:v>3.3988483250141012E-2</c:v>
                </c:pt>
                <c:pt idx="79">
                  <c:v>3.1915262341499342E-2</c:v>
                </c:pt>
                <c:pt idx="80">
                  <c:v>2.8321316465735411E-2</c:v>
                </c:pt>
                <c:pt idx="81">
                  <c:v>5.8771766722202301E-2</c:v>
                </c:pt>
                <c:pt idx="82">
                  <c:v>7.076872140169177E-2</c:v>
                </c:pt>
                <c:pt idx="83">
                  <c:v>3.2723225653171595E-2</c:v>
                </c:pt>
                <c:pt idx="84">
                  <c:v>3.4045916050672496E-2</c:v>
                </c:pt>
                <c:pt idx="85">
                  <c:v>3.4867588430643102E-2</c:v>
                </c:pt>
                <c:pt idx="86">
                  <c:v>3.2745800912380212E-2</c:v>
                </c:pt>
                <c:pt idx="87">
                  <c:v>4.2359549552202211E-2</c:v>
                </c:pt>
                <c:pt idx="88">
                  <c:v>4.9281578510999687E-2</c:v>
                </c:pt>
                <c:pt idx="89">
                  <c:v>3.9866652339696905E-2</c:v>
                </c:pt>
                <c:pt idx="90">
                  <c:v>5.4928198456764207E-2</c:v>
                </c:pt>
                <c:pt idx="91">
                  <c:v>6.354663521051411E-2</c:v>
                </c:pt>
                <c:pt idx="92">
                  <c:v>2.9240613803267552E-2</c:v>
                </c:pt>
                <c:pt idx="93">
                  <c:v>6.7083328962326133E-2</c:v>
                </c:pt>
                <c:pt idx="94">
                  <c:v>4.1205350309610346E-2</c:v>
                </c:pt>
                <c:pt idx="95">
                  <c:v>3.1862378120422495E-2</c:v>
                </c:pt>
                <c:pt idx="96">
                  <c:v>3.2465379685163664E-2</c:v>
                </c:pt>
                <c:pt idx="97">
                  <c:v>3.0940456315875005E-2</c:v>
                </c:pt>
                <c:pt idx="98">
                  <c:v>3.6549475044012097E-2</c:v>
                </c:pt>
                <c:pt idx="99">
                  <c:v>8.2166142761707348E-2</c:v>
                </c:pt>
                <c:pt idx="100">
                  <c:v>3.12198586761952E-2</c:v>
                </c:pt>
                <c:pt idx="101">
                  <c:v>3.0099226161837599E-2</c:v>
                </c:pt>
                <c:pt idx="102">
                  <c:v>4.3480072170496001E-2</c:v>
                </c:pt>
                <c:pt idx="103">
                  <c:v>4.9815446138382014E-2</c:v>
                </c:pt>
                <c:pt idx="104">
                  <c:v>3.0528504401445389E-2</c:v>
                </c:pt>
                <c:pt idx="105">
                  <c:v>4.2346894741058433E-2</c:v>
                </c:pt>
                <c:pt idx="106">
                  <c:v>4.8813011497259112E-2</c:v>
                </c:pt>
                <c:pt idx="107">
                  <c:v>4.2840406298637411E-2</c:v>
                </c:pt>
                <c:pt idx="108">
                  <c:v>3.5593383014202111E-2</c:v>
                </c:pt>
                <c:pt idx="109">
                  <c:v>2.5634212419390848E-2</c:v>
                </c:pt>
                <c:pt idx="110">
                  <c:v>5.1625065505504386E-2</c:v>
                </c:pt>
                <c:pt idx="111">
                  <c:v>4.9737118184566532E-2</c:v>
                </c:pt>
                <c:pt idx="112">
                  <c:v>4.6894628554582714E-2</c:v>
                </c:pt>
                <c:pt idx="113">
                  <c:v>5.4741770029068014E-2</c:v>
                </c:pt>
                <c:pt idx="114">
                  <c:v>4.2834866791963612E-2</c:v>
                </c:pt>
                <c:pt idx="115">
                  <c:v>5.2685577422380406E-2</c:v>
                </c:pt>
                <c:pt idx="116">
                  <c:v>3.9245247840881452E-2</c:v>
                </c:pt>
                <c:pt idx="117">
                  <c:v>5.3304236382246149E-2</c:v>
                </c:pt>
                <c:pt idx="118">
                  <c:v>3.3572137355804402E-2</c:v>
                </c:pt>
                <c:pt idx="119">
                  <c:v>3.5050831735134104E-2</c:v>
                </c:pt>
                <c:pt idx="120">
                  <c:v>4.6415127813816272E-2</c:v>
                </c:pt>
                <c:pt idx="121">
                  <c:v>6.4610503613948933E-2</c:v>
                </c:pt>
                <c:pt idx="122">
                  <c:v>3.8019325584173362E-2</c:v>
                </c:pt>
                <c:pt idx="123">
                  <c:v>9.2276915907859844E-2</c:v>
                </c:pt>
                <c:pt idx="124">
                  <c:v>2.7801593765616486E-2</c:v>
                </c:pt>
                <c:pt idx="125">
                  <c:v>3.0289640650153302E-2</c:v>
                </c:pt>
                <c:pt idx="126">
                  <c:v>4.6532042324543013E-2</c:v>
                </c:pt>
                <c:pt idx="127">
                  <c:v>5.5481076240539592E-2</c:v>
                </c:pt>
                <c:pt idx="128">
                  <c:v>4.1185807436704608E-2</c:v>
                </c:pt>
                <c:pt idx="129">
                  <c:v>3.7355896085500807E-2</c:v>
                </c:pt>
                <c:pt idx="130">
                  <c:v>8.5584372282028601E-2</c:v>
                </c:pt>
                <c:pt idx="131">
                  <c:v>4.9796067178249637E-2</c:v>
                </c:pt>
                <c:pt idx="132">
                  <c:v>6.7111447453498924E-2</c:v>
                </c:pt>
                <c:pt idx="133">
                  <c:v>4.3055806308984666E-2</c:v>
                </c:pt>
                <c:pt idx="134">
                  <c:v>5.0383448600768987E-2</c:v>
                </c:pt>
                <c:pt idx="135">
                  <c:v>3.1409058719873532E-2</c:v>
                </c:pt>
                <c:pt idx="136">
                  <c:v>6.2210623174905923E-2</c:v>
                </c:pt>
                <c:pt idx="137">
                  <c:v>4.6948779374360823E-2</c:v>
                </c:pt>
                <c:pt idx="138">
                  <c:v>4.5519318431615816E-2</c:v>
                </c:pt>
                <c:pt idx="139">
                  <c:v>4.4269662350416378E-2</c:v>
                </c:pt>
                <c:pt idx="140">
                  <c:v>3.9782375097274877E-2</c:v>
                </c:pt>
                <c:pt idx="141">
                  <c:v>5.7479247450828594E-2</c:v>
                </c:pt>
                <c:pt idx="142">
                  <c:v>3.9941567927599092E-2</c:v>
                </c:pt>
                <c:pt idx="143">
                  <c:v>0.16675846278667539</c:v>
                </c:pt>
                <c:pt idx="144">
                  <c:v>4.6060554683208507E-2</c:v>
                </c:pt>
                <c:pt idx="145">
                  <c:v>3.7467733025550884E-2</c:v>
                </c:pt>
                <c:pt idx="146">
                  <c:v>4.3730754405260107E-2</c:v>
                </c:pt>
                <c:pt idx="147">
                  <c:v>0.10544360429048502</c:v>
                </c:pt>
                <c:pt idx="148">
                  <c:v>6.0590162873268107E-2</c:v>
                </c:pt>
                <c:pt idx="149">
                  <c:v>7.2466783225536735E-2</c:v>
                </c:pt>
                <c:pt idx="150">
                  <c:v>7.567010819911961E-2</c:v>
                </c:pt>
                <c:pt idx="151">
                  <c:v>7.2369962930679432E-2</c:v>
                </c:pt>
                <c:pt idx="152">
                  <c:v>3.468284755945221E-2</c:v>
                </c:pt>
                <c:pt idx="153">
                  <c:v>3.8858588784933111E-2</c:v>
                </c:pt>
                <c:pt idx="154">
                  <c:v>3.8465753197670004E-2</c:v>
                </c:pt>
                <c:pt idx="155">
                  <c:v>6.6179960966110216E-2</c:v>
                </c:pt>
                <c:pt idx="156">
                  <c:v>3.3412393182516112E-2</c:v>
                </c:pt>
                <c:pt idx="157">
                  <c:v>6.2112364917993879E-2</c:v>
                </c:pt>
                <c:pt idx="158">
                  <c:v>3.8773693144321421E-2</c:v>
                </c:pt>
                <c:pt idx="159">
                  <c:v>4.4406253844499831E-2</c:v>
                </c:pt>
                <c:pt idx="160">
                  <c:v>3.8468848913908012E-2</c:v>
                </c:pt>
                <c:pt idx="161">
                  <c:v>4.0175568312406457E-2</c:v>
                </c:pt>
                <c:pt idx="162">
                  <c:v>4.1569847613573047E-2</c:v>
                </c:pt>
                <c:pt idx="163">
                  <c:v>6.9149866700172355E-2</c:v>
                </c:pt>
                <c:pt idx="164">
                  <c:v>5.1076587289571811E-2</c:v>
                </c:pt>
                <c:pt idx="165">
                  <c:v>3.5481888800859597E-2</c:v>
                </c:pt>
                <c:pt idx="166">
                  <c:v>5.5331092327833384E-2</c:v>
                </c:pt>
                <c:pt idx="167">
                  <c:v>6.2911085784435314E-2</c:v>
                </c:pt>
                <c:pt idx="168">
                  <c:v>3.3908501267433194E-2</c:v>
                </c:pt>
                <c:pt idx="169">
                  <c:v>4.9327537417412005E-2</c:v>
                </c:pt>
                <c:pt idx="170">
                  <c:v>4.2558312416076716E-2</c:v>
                </c:pt>
                <c:pt idx="171">
                  <c:v>4.1610889136791222E-2</c:v>
                </c:pt>
                <c:pt idx="172">
                  <c:v>3.4768115729093642E-2</c:v>
                </c:pt>
                <c:pt idx="173">
                  <c:v>4.6400755643844577E-2</c:v>
                </c:pt>
                <c:pt idx="174">
                  <c:v>4.6705044806003591E-2</c:v>
                </c:pt>
                <c:pt idx="175">
                  <c:v>3.0302669852971999E-2</c:v>
                </c:pt>
                <c:pt idx="176">
                  <c:v>4.4875081628561034E-2</c:v>
                </c:pt>
                <c:pt idx="177">
                  <c:v>5.9131398797035224E-2</c:v>
                </c:pt>
                <c:pt idx="178">
                  <c:v>8.4173485636711079E-2</c:v>
                </c:pt>
                <c:pt idx="179">
                  <c:v>3.7730522453784991E-2</c:v>
                </c:pt>
                <c:pt idx="180">
                  <c:v>3.9885167032480212E-2</c:v>
                </c:pt>
                <c:pt idx="181">
                  <c:v>3.1886238604784081E-2</c:v>
                </c:pt>
                <c:pt idx="182">
                  <c:v>5.1525115966796875E-2</c:v>
                </c:pt>
                <c:pt idx="183">
                  <c:v>3.9844460785388912E-2</c:v>
                </c:pt>
                <c:pt idx="184">
                  <c:v>3.1301755458116601E-2</c:v>
                </c:pt>
                <c:pt idx="185">
                  <c:v>5.0485756248235723E-2</c:v>
                </c:pt>
                <c:pt idx="186">
                  <c:v>3.8583178073167856E-2</c:v>
                </c:pt>
                <c:pt idx="187">
                  <c:v>5.2157912403345122E-2</c:v>
                </c:pt>
                <c:pt idx="188">
                  <c:v>3.4840226173400955E-2</c:v>
                </c:pt>
                <c:pt idx="189">
                  <c:v>5.1544781774282365E-2</c:v>
                </c:pt>
                <c:pt idx="190">
                  <c:v>2.8553131967783009E-2</c:v>
                </c:pt>
                <c:pt idx="191">
                  <c:v>6.1657186597585706E-2</c:v>
                </c:pt>
                <c:pt idx="192">
                  <c:v>4.6395175158977495E-2</c:v>
                </c:pt>
                <c:pt idx="193">
                  <c:v>3.9456013590097407E-2</c:v>
                </c:pt>
                <c:pt idx="194">
                  <c:v>6.8696424365043904E-2</c:v>
                </c:pt>
                <c:pt idx="195">
                  <c:v>4.4273752719163867E-2</c:v>
                </c:pt>
                <c:pt idx="196">
                  <c:v>4.1489876806735999E-2</c:v>
                </c:pt>
                <c:pt idx="197">
                  <c:v>3.1978372484445759E-2</c:v>
                </c:pt>
                <c:pt idx="198">
                  <c:v>3.6871869117021727E-2</c:v>
                </c:pt>
                <c:pt idx="199">
                  <c:v>4.7266304492950412E-2</c:v>
                </c:pt>
                <c:pt idx="200">
                  <c:v>4.5300256460905096E-2</c:v>
                </c:pt>
                <c:pt idx="201">
                  <c:v>5.3076986223459223E-2</c:v>
                </c:pt>
                <c:pt idx="202">
                  <c:v>7.2931334376335324E-2</c:v>
                </c:pt>
                <c:pt idx="203">
                  <c:v>3.6760918796062511E-2</c:v>
                </c:pt>
                <c:pt idx="204">
                  <c:v>3.1989213079214249E-2</c:v>
                </c:pt>
                <c:pt idx="205">
                  <c:v>4.8132855445146734E-2</c:v>
                </c:pt>
                <c:pt idx="206">
                  <c:v>3.4668378531932803E-2</c:v>
                </c:pt>
                <c:pt idx="207">
                  <c:v>4.0497258305549712E-2</c:v>
                </c:pt>
                <c:pt idx="208">
                  <c:v>2.8468508273363106E-2</c:v>
                </c:pt>
                <c:pt idx="209">
                  <c:v>6.2734864652156913E-2</c:v>
                </c:pt>
                <c:pt idx="210">
                  <c:v>4.1083410382270799E-2</c:v>
                </c:pt>
                <c:pt idx="211">
                  <c:v>3.94567325711251E-2</c:v>
                </c:pt>
                <c:pt idx="212">
                  <c:v>5.4033920168876905E-2</c:v>
                </c:pt>
                <c:pt idx="213">
                  <c:v>3.5072084516286801E-2</c:v>
                </c:pt>
                <c:pt idx="214">
                  <c:v>3.1579364091157941E-2</c:v>
                </c:pt>
                <c:pt idx="215">
                  <c:v>4.0268056094646509E-2</c:v>
                </c:pt>
                <c:pt idx="216">
                  <c:v>4.2642217129468932E-2</c:v>
                </c:pt>
                <c:pt idx="217">
                  <c:v>3.9455857127905024E-2</c:v>
                </c:pt>
                <c:pt idx="218">
                  <c:v>3.5691969096660642E-2</c:v>
                </c:pt>
                <c:pt idx="219">
                  <c:v>5.5313937366009001E-2</c:v>
                </c:pt>
                <c:pt idx="220">
                  <c:v>5.6745596230030101E-2</c:v>
                </c:pt>
                <c:pt idx="221">
                  <c:v>4.4682603329420298E-2</c:v>
                </c:pt>
                <c:pt idx="222">
                  <c:v>4.0298979729414007E-2</c:v>
                </c:pt>
                <c:pt idx="223">
                  <c:v>3.7357669323682813E-2</c:v>
                </c:pt>
                <c:pt idx="224">
                  <c:v>8.417326211929356E-2</c:v>
                </c:pt>
                <c:pt idx="225">
                  <c:v>3.9538592100143419E-2</c:v>
                </c:pt>
                <c:pt idx="226">
                  <c:v>4.4976230710744913E-2</c:v>
                </c:pt>
                <c:pt idx="227">
                  <c:v>3.8715120404958718E-2</c:v>
                </c:pt>
                <c:pt idx="228">
                  <c:v>5.4747406393289587E-2</c:v>
                </c:pt>
                <c:pt idx="229">
                  <c:v>3.9167746901512097E-2</c:v>
                </c:pt>
                <c:pt idx="230">
                  <c:v>4.6413116157054908E-2</c:v>
                </c:pt>
                <c:pt idx="231">
                  <c:v>3.4705866128206392E-2</c:v>
                </c:pt>
                <c:pt idx="232">
                  <c:v>4.7512445598840734E-2</c:v>
                </c:pt>
                <c:pt idx="233">
                  <c:v>3.6738757044076996E-2</c:v>
                </c:pt>
                <c:pt idx="234">
                  <c:v>6.3525825738906819E-2</c:v>
                </c:pt>
                <c:pt idx="235">
                  <c:v>4.2510919272899614E-2</c:v>
                </c:pt>
                <c:pt idx="236">
                  <c:v>4.0418040007352808E-2</c:v>
                </c:pt>
                <c:pt idx="237">
                  <c:v>4.7701869159937023E-2</c:v>
                </c:pt>
                <c:pt idx="238">
                  <c:v>2.9696973040700011E-2</c:v>
                </c:pt>
                <c:pt idx="239">
                  <c:v>3.9152432233095197E-2</c:v>
                </c:pt>
                <c:pt idx="240">
                  <c:v>6.4271330833435114E-2</c:v>
                </c:pt>
                <c:pt idx="241">
                  <c:v>6.2549449503421797E-2</c:v>
                </c:pt>
                <c:pt idx="242">
                  <c:v>3.3934183418750805E-2</c:v>
                </c:pt>
                <c:pt idx="243">
                  <c:v>3.8121752440929441E-2</c:v>
                </c:pt>
                <c:pt idx="244">
                  <c:v>3.5380084067583091E-2</c:v>
                </c:pt>
                <c:pt idx="245">
                  <c:v>3.8124009966850302E-2</c:v>
                </c:pt>
                <c:pt idx="246">
                  <c:v>3.2293461263179842E-2</c:v>
                </c:pt>
                <c:pt idx="247">
                  <c:v>4.3800804764032406E-2</c:v>
                </c:pt>
                <c:pt idx="248">
                  <c:v>3.3733155578375029E-2</c:v>
                </c:pt>
                <c:pt idx="249">
                  <c:v>3.3142738044261912E-2</c:v>
                </c:pt>
                <c:pt idx="250">
                  <c:v>3.0897652730345698E-2</c:v>
                </c:pt>
                <c:pt idx="251">
                  <c:v>4.6779956668615286E-2</c:v>
                </c:pt>
                <c:pt idx="252">
                  <c:v>3.8403209298849182E-2</c:v>
                </c:pt>
                <c:pt idx="253">
                  <c:v>3.5868503153324099E-2</c:v>
                </c:pt>
                <c:pt idx="254">
                  <c:v>3.9560601115226711E-2</c:v>
                </c:pt>
                <c:pt idx="255">
                  <c:v>3.5019338130950942E-2</c:v>
                </c:pt>
                <c:pt idx="256">
                  <c:v>4.4471669942140836E-2</c:v>
                </c:pt>
                <c:pt idx="257">
                  <c:v>5.4066140204668114E-2</c:v>
                </c:pt>
                <c:pt idx="258">
                  <c:v>6.5706908702850314E-2</c:v>
                </c:pt>
                <c:pt idx="259">
                  <c:v>4.4751305133104317E-2</c:v>
                </c:pt>
                <c:pt idx="260">
                  <c:v>4.7707300633192111E-2</c:v>
                </c:pt>
                <c:pt idx="261">
                  <c:v>3.3904831856489188E-2</c:v>
                </c:pt>
                <c:pt idx="262">
                  <c:v>3.3103782683610992E-2</c:v>
                </c:pt>
                <c:pt idx="263">
                  <c:v>4.3764136731624596E-2</c:v>
                </c:pt>
                <c:pt idx="264">
                  <c:v>5.0368156284093905E-2</c:v>
                </c:pt>
                <c:pt idx="265">
                  <c:v>7.0672959089279216E-2</c:v>
                </c:pt>
                <c:pt idx="266">
                  <c:v>4.1688483208417906E-2</c:v>
                </c:pt>
                <c:pt idx="267">
                  <c:v>5.2656032145023568E-2</c:v>
                </c:pt>
                <c:pt idx="268">
                  <c:v>4.6098057180643123E-2</c:v>
                </c:pt>
                <c:pt idx="269">
                  <c:v>0.10395035147666921</c:v>
                </c:pt>
                <c:pt idx="270">
                  <c:v>0.57823055982589699</c:v>
                </c:pt>
                <c:pt idx="271">
                  <c:v>4.6665050089359256E-2</c:v>
                </c:pt>
                <c:pt idx="272">
                  <c:v>4.5799955725669896E-2</c:v>
                </c:pt>
                <c:pt idx="273">
                  <c:v>5.0676144659519209E-2</c:v>
                </c:pt>
                <c:pt idx="274">
                  <c:v>6.7393869161605821E-2</c:v>
                </c:pt>
                <c:pt idx="275">
                  <c:v>2.9889611527323858E-2</c:v>
                </c:pt>
                <c:pt idx="276">
                  <c:v>4.3589923530817011E-2</c:v>
                </c:pt>
                <c:pt idx="277">
                  <c:v>5.8904621750116612E-2</c:v>
                </c:pt>
                <c:pt idx="278">
                  <c:v>6.2061518430709811E-2</c:v>
                </c:pt>
                <c:pt idx="279">
                  <c:v>3.9033420383930213E-2</c:v>
                </c:pt>
                <c:pt idx="280">
                  <c:v>5.7186778634786738E-2</c:v>
                </c:pt>
                <c:pt idx="281">
                  <c:v>6.8490892648696913E-2</c:v>
                </c:pt>
                <c:pt idx="282">
                  <c:v>3.40923368930817E-2</c:v>
                </c:pt>
                <c:pt idx="283">
                  <c:v>4.7982510179281346E-2</c:v>
                </c:pt>
                <c:pt idx="284">
                  <c:v>4.0027547627687406E-2</c:v>
                </c:pt>
                <c:pt idx="285">
                  <c:v>4.7704417258501379E-2</c:v>
                </c:pt>
                <c:pt idx="286">
                  <c:v>4.2591374367475496E-2</c:v>
                </c:pt>
                <c:pt idx="287">
                  <c:v>3.9684627205133417E-2</c:v>
                </c:pt>
                <c:pt idx="288">
                  <c:v>3.6341343075037086E-2</c:v>
                </c:pt>
                <c:pt idx="289">
                  <c:v>4.3240349739789692E-2</c:v>
                </c:pt>
                <c:pt idx="290">
                  <c:v>3.1257234513759689E-2</c:v>
                </c:pt>
                <c:pt idx="291">
                  <c:v>2.944344468414781E-2</c:v>
                </c:pt>
                <c:pt idx="292">
                  <c:v>4.840940237045277E-2</c:v>
                </c:pt>
                <c:pt idx="293">
                  <c:v>3.7834949791431406E-2</c:v>
                </c:pt>
                <c:pt idx="294">
                  <c:v>3.9129864424467115E-2</c:v>
                </c:pt>
                <c:pt idx="295">
                  <c:v>4.2168498039245834E-2</c:v>
                </c:pt>
                <c:pt idx="296">
                  <c:v>4.6531271189451211E-2</c:v>
                </c:pt>
                <c:pt idx="297">
                  <c:v>3.2492291182279698E-2</c:v>
                </c:pt>
                <c:pt idx="298">
                  <c:v>3.954706713557244E-2</c:v>
                </c:pt>
                <c:pt idx="299">
                  <c:v>3.4014701843261705E-2</c:v>
                </c:pt>
                <c:pt idx="300">
                  <c:v>4.1919648647308322E-2</c:v>
                </c:pt>
                <c:pt idx="301">
                  <c:v>6.4456187188625572E-2</c:v>
                </c:pt>
                <c:pt idx="302">
                  <c:v>4.0013644844293886E-2</c:v>
                </c:pt>
                <c:pt idx="303">
                  <c:v>5.3992643952369863E-2</c:v>
                </c:pt>
                <c:pt idx="304">
                  <c:v>3.5918131470680202E-2</c:v>
                </c:pt>
                <c:pt idx="305">
                  <c:v>4.4501107186078998E-2</c:v>
                </c:pt>
                <c:pt idx="306">
                  <c:v>0.1187066957354552</c:v>
                </c:pt>
                <c:pt idx="307">
                  <c:v>7.2865612804889734E-2</c:v>
                </c:pt>
                <c:pt idx="308">
                  <c:v>3.0989281833171799E-2</c:v>
                </c:pt>
                <c:pt idx="309">
                  <c:v>7.6021939516067505E-2</c:v>
                </c:pt>
                <c:pt idx="310">
                  <c:v>6.2833800911903534E-2</c:v>
                </c:pt>
                <c:pt idx="311">
                  <c:v>5.79880177974701E-2</c:v>
                </c:pt>
                <c:pt idx="312">
                  <c:v>6.2312290072441455E-2</c:v>
                </c:pt>
                <c:pt idx="313">
                  <c:v>3.8628514856100103E-2</c:v>
                </c:pt>
                <c:pt idx="314">
                  <c:v>3.697111085057269E-2</c:v>
                </c:pt>
                <c:pt idx="315">
                  <c:v>2.5909235700965007E-2</c:v>
                </c:pt>
                <c:pt idx="316">
                  <c:v>4.2958039790391915E-2</c:v>
                </c:pt>
                <c:pt idx="317">
                  <c:v>4.4775355607271208E-2</c:v>
                </c:pt>
                <c:pt idx="318">
                  <c:v>4.1837099939584822E-2</c:v>
                </c:pt>
                <c:pt idx="319">
                  <c:v>4.2499631643295531E-2</c:v>
                </c:pt>
                <c:pt idx="320">
                  <c:v>4.7575410455465303E-2</c:v>
                </c:pt>
                <c:pt idx="321">
                  <c:v>3.4371260553598411E-2</c:v>
                </c:pt>
                <c:pt idx="322">
                  <c:v>6.9156974554062084E-2</c:v>
                </c:pt>
                <c:pt idx="323">
                  <c:v>3.7591632455587415E-2</c:v>
                </c:pt>
                <c:pt idx="324">
                  <c:v>3.0889203771948853E-2</c:v>
                </c:pt>
                <c:pt idx="325">
                  <c:v>4.2467467486858423E-2</c:v>
                </c:pt>
                <c:pt idx="326">
                  <c:v>0.105543948709965</c:v>
                </c:pt>
                <c:pt idx="327">
                  <c:v>3.3041141927242342E-2</c:v>
                </c:pt>
                <c:pt idx="328">
                  <c:v>8.9236266911030176E-2</c:v>
                </c:pt>
                <c:pt idx="329">
                  <c:v>5.2181627601385124E-2</c:v>
                </c:pt>
                <c:pt idx="330">
                  <c:v>4.7728918492793995E-2</c:v>
                </c:pt>
                <c:pt idx="331">
                  <c:v>5.4747566580772407E-2</c:v>
                </c:pt>
                <c:pt idx="332">
                  <c:v>4.1375152766704254E-2</c:v>
                </c:pt>
                <c:pt idx="333">
                  <c:v>4.1269689798355075E-2</c:v>
                </c:pt>
                <c:pt idx="334">
                  <c:v>6.42621144652369E-2</c:v>
                </c:pt>
                <c:pt idx="335">
                  <c:v>3.539538010954861E-2</c:v>
                </c:pt>
                <c:pt idx="336">
                  <c:v>0.10354109853506098</c:v>
                </c:pt>
                <c:pt idx="337">
                  <c:v>4.2902261018753232E-2</c:v>
                </c:pt>
                <c:pt idx="338">
                  <c:v>5.9311550110578523E-2</c:v>
                </c:pt>
                <c:pt idx="339">
                  <c:v>3.5072084516286801E-2</c:v>
                </c:pt>
                <c:pt idx="340">
                  <c:v>4.6585191041231364E-2</c:v>
                </c:pt>
                <c:pt idx="341">
                  <c:v>3.9261020720005015E-2</c:v>
                </c:pt>
                <c:pt idx="342">
                  <c:v>5.7277686893940166E-2</c:v>
                </c:pt>
                <c:pt idx="343">
                  <c:v>4.1483700275421101E-2</c:v>
                </c:pt>
                <c:pt idx="344">
                  <c:v>3.6610051989555435E-2</c:v>
                </c:pt>
                <c:pt idx="345">
                  <c:v>3.6903925240039805E-2</c:v>
                </c:pt>
                <c:pt idx="346">
                  <c:v>6.1168055981397601E-2</c:v>
                </c:pt>
                <c:pt idx="347">
                  <c:v>9.224608540534969E-2</c:v>
                </c:pt>
                <c:pt idx="348">
                  <c:v>4.321801289916042E-2</c:v>
                </c:pt>
                <c:pt idx="349">
                  <c:v>9.1173700988292736E-2</c:v>
                </c:pt>
                <c:pt idx="350">
                  <c:v>9.0261712670326191E-2</c:v>
                </c:pt>
                <c:pt idx="351">
                  <c:v>5.3883720189333142E-2</c:v>
                </c:pt>
                <c:pt idx="352">
                  <c:v>7.9076826572418324E-2</c:v>
                </c:pt>
                <c:pt idx="353">
                  <c:v>3.6394894123077413E-2</c:v>
                </c:pt>
                <c:pt idx="354">
                  <c:v>5.2315499633550824E-2</c:v>
                </c:pt>
                <c:pt idx="355">
                  <c:v>7.5985774397850009E-2</c:v>
                </c:pt>
                <c:pt idx="356">
                  <c:v>6.5783731639385445E-2</c:v>
                </c:pt>
                <c:pt idx="357">
                  <c:v>4.6253949403762679E-2</c:v>
                </c:pt>
                <c:pt idx="358">
                  <c:v>4.2948909103870406E-2</c:v>
                </c:pt>
                <c:pt idx="359">
                  <c:v>4.7879755496978697E-2</c:v>
                </c:pt>
                <c:pt idx="360">
                  <c:v>6.2239855527877745E-2</c:v>
                </c:pt>
                <c:pt idx="361">
                  <c:v>4.7814320772886332E-2</c:v>
                </c:pt>
                <c:pt idx="362">
                  <c:v>0.166889548301697</c:v>
                </c:pt>
                <c:pt idx="363">
                  <c:v>3.1698469072580303E-2</c:v>
                </c:pt>
                <c:pt idx="364">
                  <c:v>3.3003669232129995E-2</c:v>
                </c:pt>
                <c:pt idx="365">
                  <c:v>5.6685507297515876E-2</c:v>
                </c:pt>
                <c:pt idx="366">
                  <c:v>3.5298399627208751E-2</c:v>
                </c:pt>
                <c:pt idx="367">
                  <c:v>4.0234424173831933E-2</c:v>
                </c:pt>
                <c:pt idx="368">
                  <c:v>5.0978794693946894E-2</c:v>
                </c:pt>
                <c:pt idx="369">
                  <c:v>3.943633288145082E-2</c:v>
                </c:pt>
                <c:pt idx="370">
                  <c:v>4.2316228151321737E-2</c:v>
                </c:pt>
                <c:pt idx="371">
                  <c:v>5.6059535592794356E-2</c:v>
                </c:pt>
                <c:pt idx="372">
                  <c:v>7.6021939516067505E-2</c:v>
                </c:pt>
                <c:pt idx="373">
                  <c:v>5.4532267153263349E-2</c:v>
                </c:pt>
                <c:pt idx="374">
                  <c:v>6.7836388945579584E-2</c:v>
                </c:pt>
                <c:pt idx="375">
                  <c:v>3.7616979330778115E-2</c:v>
                </c:pt>
                <c:pt idx="376">
                  <c:v>3.8633037358522491E-2</c:v>
                </c:pt>
                <c:pt idx="377">
                  <c:v>4.229503124952344E-2</c:v>
                </c:pt>
                <c:pt idx="378">
                  <c:v>4.5558072626590708E-2</c:v>
                </c:pt>
                <c:pt idx="379">
                  <c:v>5.7779863476753207E-2</c:v>
                </c:pt>
                <c:pt idx="380">
                  <c:v>5.5459149181842776E-2</c:v>
                </c:pt>
                <c:pt idx="381">
                  <c:v>3.4996733069419896E-2</c:v>
                </c:pt>
                <c:pt idx="382">
                  <c:v>3.5022627562284511E-2</c:v>
                </c:pt>
                <c:pt idx="383">
                  <c:v>4.540015384554881E-2</c:v>
                </c:pt>
                <c:pt idx="384">
                  <c:v>5.0531290471553802E-2</c:v>
                </c:pt>
                <c:pt idx="385">
                  <c:v>3.4138958901166916E-2</c:v>
                </c:pt>
                <c:pt idx="386">
                  <c:v>5.1477126777171971E-2</c:v>
                </c:pt>
                <c:pt idx="387">
                  <c:v>4.3128568679094127E-2</c:v>
                </c:pt>
                <c:pt idx="388">
                  <c:v>3.1668704003095599E-2</c:v>
                </c:pt>
                <c:pt idx="389">
                  <c:v>6.3538350164890289E-2</c:v>
                </c:pt>
                <c:pt idx="390">
                  <c:v>4.3871141970157478E-2</c:v>
                </c:pt>
                <c:pt idx="391">
                  <c:v>5.1225908100604831E-2</c:v>
                </c:pt>
                <c:pt idx="392">
                  <c:v>3.9431083947420099E-2</c:v>
                </c:pt>
                <c:pt idx="393">
                  <c:v>9.05181095004082E-2</c:v>
                </c:pt>
                <c:pt idx="394">
                  <c:v>5.0009109079837806E-2</c:v>
                </c:pt>
                <c:pt idx="395">
                  <c:v>3.2154694199562107E-2</c:v>
                </c:pt>
                <c:pt idx="396">
                  <c:v>3.5805284976959242E-2</c:v>
                </c:pt>
                <c:pt idx="397">
                  <c:v>4.6555049717426307E-2</c:v>
                </c:pt>
                <c:pt idx="398">
                  <c:v>5.289635062217711E-2</c:v>
                </c:pt>
                <c:pt idx="399">
                  <c:v>9.9925346672535303E-2</c:v>
                </c:pt>
                <c:pt idx="400">
                  <c:v>4.194109141826631E-2</c:v>
                </c:pt>
                <c:pt idx="401">
                  <c:v>3.5374078899622005E-2</c:v>
                </c:pt>
                <c:pt idx="402">
                  <c:v>4.5637924224138531E-2</c:v>
                </c:pt>
                <c:pt idx="403">
                  <c:v>2.9037129133939701E-2</c:v>
                </c:pt>
                <c:pt idx="404">
                  <c:v>4.9080401659012098E-2</c:v>
                </c:pt>
                <c:pt idx="405">
                  <c:v>4.0146853774785864E-2</c:v>
                </c:pt>
                <c:pt idx="406">
                  <c:v>4.0436115115881022E-2</c:v>
                </c:pt>
                <c:pt idx="407">
                  <c:v>3.5096757113933605E-2</c:v>
                </c:pt>
                <c:pt idx="408">
                  <c:v>5.4013859480619417E-2</c:v>
                </c:pt>
                <c:pt idx="409">
                  <c:v>7.7945947647094699E-2</c:v>
                </c:pt>
                <c:pt idx="410">
                  <c:v>8.5728920996189645E-2</c:v>
                </c:pt>
                <c:pt idx="411">
                  <c:v>4.2840629816055444E-2</c:v>
                </c:pt>
                <c:pt idx="412">
                  <c:v>3.8148485124111203E-2</c:v>
                </c:pt>
                <c:pt idx="413">
                  <c:v>4.2895637452602602E-2</c:v>
                </c:pt>
                <c:pt idx="414">
                  <c:v>4.3379642069339697E-2</c:v>
                </c:pt>
                <c:pt idx="415">
                  <c:v>7.3969073593616513E-2</c:v>
                </c:pt>
                <c:pt idx="416">
                  <c:v>4.0078457444906367E-2</c:v>
                </c:pt>
                <c:pt idx="417">
                  <c:v>4.5287467539310511E-2</c:v>
                </c:pt>
                <c:pt idx="418">
                  <c:v>4.1317008435726381E-2</c:v>
                </c:pt>
                <c:pt idx="419">
                  <c:v>6.5664671361446533E-2</c:v>
                </c:pt>
                <c:pt idx="420">
                  <c:v>8.424378931522368E-2</c:v>
                </c:pt>
                <c:pt idx="421">
                  <c:v>3.6833174526691527E-2</c:v>
                </c:pt>
                <c:pt idx="422">
                  <c:v>3.6772146821022089E-2</c:v>
                </c:pt>
                <c:pt idx="423">
                  <c:v>0.39344942569732738</c:v>
                </c:pt>
                <c:pt idx="424">
                  <c:v>4.7721195966005311E-2</c:v>
                </c:pt>
                <c:pt idx="425">
                  <c:v>5.4356757551431975E-2</c:v>
                </c:pt>
                <c:pt idx="426">
                  <c:v>3.8128890097141308E-2</c:v>
                </c:pt>
                <c:pt idx="427">
                  <c:v>5.3917665034532776E-2</c:v>
                </c:pt>
                <c:pt idx="428">
                  <c:v>5.4518688470125372E-2</c:v>
                </c:pt>
                <c:pt idx="429">
                  <c:v>3.7941157817840652E-2</c:v>
                </c:pt>
                <c:pt idx="430">
                  <c:v>0.112090662121773</c:v>
                </c:pt>
                <c:pt idx="431">
                  <c:v>6.0518193989992114E-2</c:v>
                </c:pt>
                <c:pt idx="432">
                  <c:v>5.1064915955066841E-2</c:v>
                </c:pt>
                <c:pt idx="433">
                  <c:v>0.19018150866031561</c:v>
                </c:pt>
                <c:pt idx="434">
                  <c:v>3.2004296779632596E-2</c:v>
                </c:pt>
                <c:pt idx="435">
                  <c:v>4.3062537908554133E-2</c:v>
                </c:pt>
                <c:pt idx="436">
                  <c:v>3.1396683305501903E-2</c:v>
                </c:pt>
                <c:pt idx="437">
                  <c:v>4.1263218969106723E-2</c:v>
                </c:pt>
                <c:pt idx="438">
                  <c:v>5.0095014274120414E-2</c:v>
                </c:pt>
                <c:pt idx="439">
                  <c:v>5.4916426539421428E-2</c:v>
                </c:pt>
                <c:pt idx="440">
                  <c:v>2.7440082281827996E-2</c:v>
                </c:pt>
                <c:pt idx="441">
                  <c:v>3.2187409698963242E-2</c:v>
                </c:pt>
                <c:pt idx="442">
                  <c:v>3.7956856191158309E-2</c:v>
                </c:pt>
                <c:pt idx="443">
                  <c:v>4.1346359997987706E-2</c:v>
                </c:pt>
                <c:pt idx="444">
                  <c:v>4.9317095428705472E-2</c:v>
                </c:pt>
                <c:pt idx="445">
                  <c:v>4.7987941652536566E-2</c:v>
                </c:pt>
                <c:pt idx="446">
                  <c:v>6.8300239741802368E-2</c:v>
                </c:pt>
                <c:pt idx="447">
                  <c:v>4.7470979392528513E-2</c:v>
                </c:pt>
                <c:pt idx="448">
                  <c:v>3.1674079596996384E-2</c:v>
                </c:pt>
                <c:pt idx="449">
                  <c:v>3.0409278348088299E-2</c:v>
                </c:pt>
                <c:pt idx="450">
                  <c:v>4.3727971613407114E-2</c:v>
                </c:pt>
                <c:pt idx="451">
                  <c:v>3.1503934413194802E-2</c:v>
                </c:pt>
                <c:pt idx="452">
                  <c:v>4.0044438093900708E-2</c:v>
                </c:pt>
                <c:pt idx="453">
                  <c:v>7.1113109588623116E-2</c:v>
                </c:pt>
                <c:pt idx="454">
                  <c:v>5.0086978822946902E-2</c:v>
                </c:pt>
                <c:pt idx="455">
                  <c:v>5.1505301147699405E-2</c:v>
                </c:pt>
                <c:pt idx="456">
                  <c:v>3.7938408553600395E-2</c:v>
                </c:pt>
                <c:pt idx="457">
                  <c:v>6.9776363670826014E-2</c:v>
                </c:pt>
                <c:pt idx="458">
                  <c:v>3.7319377064705062E-2</c:v>
                </c:pt>
                <c:pt idx="459">
                  <c:v>3.3441372215747812E-2</c:v>
                </c:pt>
                <c:pt idx="460">
                  <c:v>4.8879534006118823E-2</c:v>
                </c:pt>
                <c:pt idx="461">
                  <c:v>3.5288270562887206E-2</c:v>
                </c:pt>
                <c:pt idx="462">
                  <c:v>4.5341465622186709E-2</c:v>
                </c:pt>
                <c:pt idx="463">
                  <c:v>3.939038515090941E-2</c:v>
                </c:pt>
                <c:pt idx="464">
                  <c:v>4.96946312487129E-2</c:v>
                </c:pt>
                <c:pt idx="465">
                  <c:v>4.7877941280603423E-2</c:v>
                </c:pt>
                <c:pt idx="466">
                  <c:v>5.6679837405681575E-2</c:v>
                </c:pt>
                <c:pt idx="467">
                  <c:v>3.9186514914035804E-2</c:v>
                </c:pt>
                <c:pt idx="468">
                  <c:v>2.6446009054780006E-2</c:v>
                </c:pt>
                <c:pt idx="469">
                  <c:v>5.2591405808925802E-2</c:v>
                </c:pt>
                <c:pt idx="470">
                  <c:v>3.8656253367662395E-2</c:v>
                </c:pt>
                <c:pt idx="471">
                  <c:v>3.9658475667238201E-2</c:v>
                </c:pt>
                <c:pt idx="472">
                  <c:v>3.4413531422615197E-2</c:v>
                </c:pt>
                <c:pt idx="473">
                  <c:v>0.10396742075681718</c:v>
                </c:pt>
                <c:pt idx="474">
                  <c:v>4.0504362434148816E-2</c:v>
                </c:pt>
                <c:pt idx="475">
                  <c:v>5.2050914615392734E-2</c:v>
                </c:pt>
                <c:pt idx="476">
                  <c:v>6.4260862767696408E-2</c:v>
                </c:pt>
                <c:pt idx="477">
                  <c:v>5.0683494657278234E-2</c:v>
                </c:pt>
                <c:pt idx="478">
                  <c:v>7.5954720377922114E-2</c:v>
                </c:pt>
                <c:pt idx="479">
                  <c:v>3.7199705839157111E-2</c:v>
                </c:pt>
                <c:pt idx="480">
                  <c:v>4.0530372411012601E-2</c:v>
                </c:pt>
                <c:pt idx="481">
                  <c:v>4.8402342945337413E-2</c:v>
                </c:pt>
                <c:pt idx="482">
                  <c:v>3.2800871878862492E-2</c:v>
                </c:pt>
                <c:pt idx="483">
                  <c:v>5.6314308196306312E-2</c:v>
                </c:pt>
                <c:pt idx="484">
                  <c:v>3.8332529366016409E-2</c:v>
                </c:pt>
                <c:pt idx="485">
                  <c:v>4.2536601424217432E-2</c:v>
                </c:pt>
                <c:pt idx="486">
                  <c:v>4.1986037045717406E-2</c:v>
                </c:pt>
                <c:pt idx="487">
                  <c:v>4.8599839210510323E-2</c:v>
                </c:pt>
                <c:pt idx="488">
                  <c:v>3.2617963850498206E-2</c:v>
                </c:pt>
                <c:pt idx="489">
                  <c:v>3.8617238402366694E-2</c:v>
                </c:pt>
                <c:pt idx="490">
                  <c:v>3.9973199367523297E-2</c:v>
                </c:pt>
                <c:pt idx="491">
                  <c:v>2.6523515582084805E-2</c:v>
                </c:pt>
                <c:pt idx="492">
                  <c:v>4.6492882072925623E-2</c:v>
                </c:pt>
                <c:pt idx="493">
                  <c:v>3.5969153046607999E-2</c:v>
                </c:pt>
                <c:pt idx="494">
                  <c:v>4.2926229536533564E-2</c:v>
                </c:pt>
                <c:pt idx="495">
                  <c:v>4.2698152363300296E-2</c:v>
                </c:pt>
                <c:pt idx="496">
                  <c:v>4.7412373125553124E-2</c:v>
                </c:pt>
                <c:pt idx="497">
                  <c:v>7.2715118527412428E-2</c:v>
                </c:pt>
                <c:pt idx="498">
                  <c:v>5.1333520561456722E-2</c:v>
                </c:pt>
                <c:pt idx="499">
                  <c:v>0.124009989202023</c:v>
                </c:pt>
                <c:pt idx="500">
                  <c:v>4.39277738332748E-2</c:v>
                </c:pt>
                <c:pt idx="501">
                  <c:v>9.8798722028732661E-2</c:v>
                </c:pt>
                <c:pt idx="502">
                  <c:v>4.2457886040210814E-2</c:v>
                </c:pt>
                <c:pt idx="503">
                  <c:v>4.1267719119787223E-2</c:v>
                </c:pt>
                <c:pt idx="504">
                  <c:v>7.4261642992496532E-2</c:v>
                </c:pt>
                <c:pt idx="505">
                  <c:v>5.1290400326251998E-2</c:v>
                </c:pt>
                <c:pt idx="506">
                  <c:v>5.0220850855112097E-2</c:v>
                </c:pt>
                <c:pt idx="507">
                  <c:v>5.9623792767524705E-2</c:v>
                </c:pt>
                <c:pt idx="508">
                  <c:v>4.0182325989007922E-2</c:v>
                </c:pt>
                <c:pt idx="509">
                  <c:v>3.6036897450685619E-2</c:v>
                </c:pt>
                <c:pt idx="510">
                  <c:v>4.6907838433980886E-2</c:v>
                </c:pt>
                <c:pt idx="511">
                  <c:v>4.5375514775514575E-2</c:v>
                </c:pt>
                <c:pt idx="512">
                  <c:v>3.829777240753178E-2</c:v>
                </c:pt>
                <c:pt idx="513">
                  <c:v>3.1525015830993604E-2</c:v>
                </c:pt>
                <c:pt idx="514">
                  <c:v>4.3047171086072866E-2</c:v>
                </c:pt>
                <c:pt idx="515">
                  <c:v>4.5115835964679697E-2</c:v>
                </c:pt>
                <c:pt idx="516">
                  <c:v>3.7629023194313015E-2</c:v>
                </c:pt>
                <c:pt idx="517">
                  <c:v>5.7170268148183823E-2</c:v>
                </c:pt>
                <c:pt idx="518">
                  <c:v>4.8079390078783008E-2</c:v>
                </c:pt>
                <c:pt idx="519">
                  <c:v>5.5335033684968997E-2</c:v>
                </c:pt>
                <c:pt idx="520">
                  <c:v>3.9417129009962151E-2</c:v>
                </c:pt>
                <c:pt idx="521">
                  <c:v>5.1489420235157013E-2</c:v>
                </c:pt>
                <c:pt idx="522">
                  <c:v>5.1586151123046924E-2</c:v>
                </c:pt>
                <c:pt idx="523">
                  <c:v>5.9889972209930434E-2</c:v>
                </c:pt>
                <c:pt idx="524">
                  <c:v>4.3041083961725214E-2</c:v>
                </c:pt>
                <c:pt idx="525">
                  <c:v>5.1532797515392324E-2</c:v>
                </c:pt>
                <c:pt idx="526">
                  <c:v>3.3226992934942197E-2</c:v>
                </c:pt>
                <c:pt idx="527">
                  <c:v>5.0152797251939968E-2</c:v>
                </c:pt>
                <c:pt idx="528">
                  <c:v>4.0764197707176354E-2</c:v>
                </c:pt>
                <c:pt idx="529">
                  <c:v>3.7964638322591795E-2</c:v>
                </c:pt>
                <c:pt idx="530">
                  <c:v>4.8365961760282496E-2</c:v>
                </c:pt>
                <c:pt idx="531">
                  <c:v>5.8493055403232595E-2</c:v>
                </c:pt>
                <c:pt idx="532">
                  <c:v>3.1900163739919801E-2</c:v>
                </c:pt>
                <c:pt idx="533">
                  <c:v>4.4510662555694733E-2</c:v>
                </c:pt>
                <c:pt idx="534">
                  <c:v>5.3573723882436926E-2</c:v>
                </c:pt>
                <c:pt idx="535">
                  <c:v>5.1843460649251917E-2</c:v>
                </c:pt>
                <c:pt idx="536">
                  <c:v>6.8354658782482106E-2</c:v>
                </c:pt>
                <c:pt idx="537">
                  <c:v>3.6334589123725919E-2</c:v>
                </c:pt>
                <c:pt idx="538">
                  <c:v>4.5844856649637208E-2</c:v>
                </c:pt>
                <c:pt idx="539">
                  <c:v>4.0348511189222322E-2</c:v>
                </c:pt>
                <c:pt idx="540">
                  <c:v>4.2696245014667497E-2</c:v>
                </c:pt>
                <c:pt idx="541">
                  <c:v>5.7281006127595901E-2</c:v>
                </c:pt>
                <c:pt idx="542">
                  <c:v>4.5023582875728739E-2</c:v>
                </c:pt>
                <c:pt idx="543">
                  <c:v>0.24775992333889021</c:v>
                </c:pt>
                <c:pt idx="544">
                  <c:v>3.6292430013418205E-2</c:v>
                </c:pt>
                <c:pt idx="545">
                  <c:v>4.6309813857078504E-2</c:v>
                </c:pt>
                <c:pt idx="546">
                  <c:v>3.7721987813711291E-2</c:v>
                </c:pt>
                <c:pt idx="547">
                  <c:v>3.5960130393505103E-2</c:v>
                </c:pt>
                <c:pt idx="548">
                  <c:v>4.8783533275127432E-2</c:v>
                </c:pt>
                <c:pt idx="549">
                  <c:v>5.8848954737186411E-2</c:v>
                </c:pt>
                <c:pt idx="550">
                  <c:v>3.2883089035749415E-2</c:v>
                </c:pt>
                <c:pt idx="551">
                  <c:v>7.1220189332961967E-2</c:v>
                </c:pt>
                <c:pt idx="552">
                  <c:v>4.1716177016496901E-2</c:v>
                </c:pt>
                <c:pt idx="553">
                  <c:v>9.9925734102726024E-2</c:v>
                </c:pt>
                <c:pt idx="554">
                  <c:v>5.4907344281673404E-2</c:v>
                </c:pt>
                <c:pt idx="555">
                  <c:v>3.4546170383691795E-2</c:v>
                </c:pt>
                <c:pt idx="556">
                  <c:v>5.449622496962582E-2</c:v>
                </c:pt>
                <c:pt idx="557">
                  <c:v>4.703212529420852E-2</c:v>
                </c:pt>
                <c:pt idx="558">
                  <c:v>6.4068548381328597E-2</c:v>
                </c:pt>
                <c:pt idx="559">
                  <c:v>8.1311300396919223E-2</c:v>
                </c:pt>
                <c:pt idx="560">
                  <c:v>4.5912906527519358E-2</c:v>
                </c:pt>
                <c:pt idx="561">
                  <c:v>3.5380844026804012E-2</c:v>
                </c:pt>
                <c:pt idx="562">
                  <c:v>3.4294124692678403E-2</c:v>
                </c:pt>
                <c:pt idx="563">
                  <c:v>4.3876018375158317E-2</c:v>
                </c:pt>
                <c:pt idx="564">
                  <c:v>3.986126184463501E-2</c:v>
                </c:pt>
                <c:pt idx="565">
                  <c:v>3.8599081337451824E-2</c:v>
                </c:pt>
                <c:pt idx="566">
                  <c:v>5.9145405888557406E-2</c:v>
                </c:pt>
                <c:pt idx="567">
                  <c:v>3.6461532115936356E-2</c:v>
                </c:pt>
                <c:pt idx="568">
                  <c:v>5.0559554249048344E-2</c:v>
                </c:pt>
                <c:pt idx="569">
                  <c:v>9.4101525843143546E-2</c:v>
                </c:pt>
                <c:pt idx="570">
                  <c:v>4.7834079712629304E-2</c:v>
                </c:pt>
                <c:pt idx="571">
                  <c:v>3.7705656141042709E-2</c:v>
                </c:pt>
                <c:pt idx="572">
                  <c:v>3.4940291196107906E-2</c:v>
                </c:pt>
                <c:pt idx="573">
                  <c:v>5.5834360420703909E-2</c:v>
                </c:pt>
                <c:pt idx="574">
                  <c:v>3.79910618066788E-2</c:v>
                </c:pt>
                <c:pt idx="575">
                  <c:v>4.1636087000370019E-2</c:v>
                </c:pt>
                <c:pt idx="576">
                  <c:v>3.8563434034585863E-2</c:v>
                </c:pt>
                <c:pt idx="577">
                  <c:v>5.834925919771191E-2</c:v>
                </c:pt>
                <c:pt idx="578">
                  <c:v>3.9599537849426311E-2</c:v>
                </c:pt>
                <c:pt idx="579">
                  <c:v>5.4545696824789124E-2</c:v>
                </c:pt>
                <c:pt idx="580">
                  <c:v>3.6629270762205221E-2</c:v>
                </c:pt>
                <c:pt idx="581">
                  <c:v>6.2045499682426501E-2</c:v>
                </c:pt>
                <c:pt idx="582">
                  <c:v>6.8829677999019734E-2</c:v>
                </c:pt>
                <c:pt idx="583">
                  <c:v>7.3246680200100028E-2</c:v>
                </c:pt>
                <c:pt idx="584">
                  <c:v>3.5111453384161009E-2</c:v>
                </c:pt>
                <c:pt idx="585">
                  <c:v>4.2823456227779423E-2</c:v>
                </c:pt>
                <c:pt idx="586">
                  <c:v>4.2612988501787234E-2</c:v>
                </c:pt>
                <c:pt idx="587">
                  <c:v>2.9973451048135789E-2</c:v>
                </c:pt>
                <c:pt idx="588">
                  <c:v>4.9755208194255815E-2</c:v>
                </c:pt>
                <c:pt idx="589">
                  <c:v>3.4360110759735114E-2</c:v>
                </c:pt>
                <c:pt idx="590">
                  <c:v>3.7435255944729018E-2</c:v>
                </c:pt>
                <c:pt idx="591">
                  <c:v>4.8084050416946432E-2</c:v>
                </c:pt>
                <c:pt idx="592">
                  <c:v>8.1300266087055192E-2</c:v>
                </c:pt>
                <c:pt idx="593">
                  <c:v>5.3497623652219939E-2</c:v>
                </c:pt>
                <c:pt idx="594">
                  <c:v>5.2051134407520412E-2</c:v>
                </c:pt>
                <c:pt idx="595">
                  <c:v>3.6077927798032816E-2</c:v>
                </c:pt>
                <c:pt idx="596">
                  <c:v>5.4915193468332311E-2</c:v>
                </c:pt>
                <c:pt idx="597">
                  <c:v>5.497403815388692E-2</c:v>
                </c:pt>
                <c:pt idx="598">
                  <c:v>4.9610182642936866E-2</c:v>
                </c:pt>
                <c:pt idx="599">
                  <c:v>4.1173674166202497E-2</c:v>
                </c:pt>
                <c:pt idx="600">
                  <c:v>4.7689460217952707E-2</c:v>
                </c:pt>
                <c:pt idx="601">
                  <c:v>4.4033147394657107E-2</c:v>
                </c:pt>
                <c:pt idx="602">
                  <c:v>6.0494869947433694E-2</c:v>
                </c:pt>
                <c:pt idx="603">
                  <c:v>4.2327992618084009E-2</c:v>
                </c:pt>
                <c:pt idx="604">
                  <c:v>3.4080587327480295E-2</c:v>
                </c:pt>
                <c:pt idx="605">
                  <c:v>4.3479409068822895E-2</c:v>
                </c:pt>
                <c:pt idx="606">
                  <c:v>4.4496797025204024E-2</c:v>
                </c:pt>
                <c:pt idx="607">
                  <c:v>2.9404830187559215E-2</c:v>
                </c:pt>
                <c:pt idx="608">
                  <c:v>5.3814727813005753E-2</c:v>
                </c:pt>
                <c:pt idx="609">
                  <c:v>4.2871501296758721E-2</c:v>
                </c:pt>
                <c:pt idx="610">
                  <c:v>4.3954279273748419E-2</c:v>
                </c:pt>
                <c:pt idx="611">
                  <c:v>3.2374147325754332E-2</c:v>
                </c:pt>
                <c:pt idx="612">
                  <c:v>3.3696506172418594E-2</c:v>
                </c:pt>
                <c:pt idx="613">
                  <c:v>3.9596196264028508E-2</c:v>
                </c:pt>
                <c:pt idx="614">
                  <c:v>5.4532267153263349E-2</c:v>
                </c:pt>
                <c:pt idx="615">
                  <c:v>3.4492492675781201E-2</c:v>
                </c:pt>
                <c:pt idx="616">
                  <c:v>3.9107922464609299E-2</c:v>
                </c:pt>
                <c:pt idx="617">
                  <c:v>8.423278480768201E-2</c:v>
                </c:pt>
                <c:pt idx="618">
                  <c:v>2.5119174271822E-2</c:v>
                </c:pt>
                <c:pt idx="619">
                  <c:v>4.4120036065578509E-2</c:v>
                </c:pt>
                <c:pt idx="620">
                  <c:v>0.115782983601093</c:v>
                </c:pt>
                <c:pt idx="621">
                  <c:v>3.3217664808034904E-2</c:v>
                </c:pt>
                <c:pt idx="622">
                  <c:v>5.4560564458370368E-2</c:v>
                </c:pt>
                <c:pt idx="623">
                  <c:v>5.0375055521726622E-2</c:v>
                </c:pt>
                <c:pt idx="624">
                  <c:v>6.0384508222341524E-2</c:v>
                </c:pt>
                <c:pt idx="625">
                  <c:v>2.8746681287884667E-2</c:v>
                </c:pt>
                <c:pt idx="626">
                  <c:v>3.7158519029617351E-2</c:v>
                </c:pt>
                <c:pt idx="627">
                  <c:v>3.2290346920490397E-2</c:v>
                </c:pt>
                <c:pt idx="628">
                  <c:v>2.737407572567473E-2</c:v>
                </c:pt>
                <c:pt idx="629">
                  <c:v>7.142100483179091E-2</c:v>
                </c:pt>
                <c:pt idx="630">
                  <c:v>4.6994492411613513E-2</c:v>
                </c:pt>
                <c:pt idx="631">
                  <c:v>3.2620303332805599E-2</c:v>
                </c:pt>
                <c:pt idx="632">
                  <c:v>6.2098845839500413E-2</c:v>
                </c:pt>
                <c:pt idx="633">
                  <c:v>3.6705777049064713E-2</c:v>
                </c:pt>
                <c:pt idx="634">
                  <c:v>6.3346467912197252E-2</c:v>
                </c:pt>
                <c:pt idx="635">
                  <c:v>6.2973342835903223E-2</c:v>
                </c:pt>
                <c:pt idx="636">
                  <c:v>3.1862076371908195E-2</c:v>
                </c:pt>
                <c:pt idx="637">
                  <c:v>4.8243112862110075E-2</c:v>
                </c:pt>
                <c:pt idx="638">
                  <c:v>5.0542097538709724E-2</c:v>
                </c:pt>
                <c:pt idx="639">
                  <c:v>4.6502776443958324E-2</c:v>
                </c:pt>
                <c:pt idx="640">
                  <c:v>6.1061419546604233E-2</c:v>
                </c:pt>
                <c:pt idx="641">
                  <c:v>3.9057970046997112E-2</c:v>
                </c:pt>
                <c:pt idx="642">
                  <c:v>4.6881537884473821E-2</c:v>
                </c:pt>
                <c:pt idx="643">
                  <c:v>3.2969344407320092E-2</c:v>
                </c:pt>
                <c:pt idx="644">
                  <c:v>4.4746015220880522E-2</c:v>
                </c:pt>
                <c:pt idx="645">
                  <c:v>3.0241968110203916E-2</c:v>
                </c:pt>
                <c:pt idx="646">
                  <c:v>9.1092310845851926E-2</c:v>
                </c:pt>
                <c:pt idx="647">
                  <c:v>3.4379038959741606E-2</c:v>
                </c:pt>
                <c:pt idx="648">
                  <c:v>3.3295858651399605E-2</c:v>
                </c:pt>
                <c:pt idx="649">
                  <c:v>5.2072327584028424E-2</c:v>
                </c:pt>
                <c:pt idx="650">
                  <c:v>3.4514117985963905E-2</c:v>
                </c:pt>
                <c:pt idx="651">
                  <c:v>5.5539328604936614E-2</c:v>
                </c:pt>
                <c:pt idx="652">
                  <c:v>3.9778821170330013E-2</c:v>
                </c:pt>
                <c:pt idx="653">
                  <c:v>6.3462674617767459E-2</c:v>
                </c:pt>
                <c:pt idx="654">
                  <c:v>2.8337769210338593E-2</c:v>
                </c:pt>
                <c:pt idx="655">
                  <c:v>3.7649247795343586E-2</c:v>
                </c:pt>
                <c:pt idx="656">
                  <c:v>5.1900114864110905E-2</c:v>
                </c:pt>
                <c:pt idx="657">
                  <c:v>7.5649932026863098E-2</c:v>
                </c:pt>
                <c:pt idx="658">
                  <c:v>4.9291860312223414E-2</c:v>
                </c:pt>
                <c:pt idx="659">
                  <c:v>4.6226110309362356E-2</c:v>
                </c:pt>
                <c:pt idx="660">
                  <c:v>5.8223616331815733E-2</c:v>
                </c:pt>
                <c:pt idx="661">
                  <c:v>7.0474885404109885E-2</c:v>
                </c:pt>
                <c:pt idx="662">
                  <c:v>2.8572022914886478E-2</c:v>
                </c:pt>
                <c:pt idx="663">
                  <c:v>6.0451798141002724E-2</c:v>
                </c:pt>
                <c:pt idx="664">
                  <c:v>0.10554187744855935</c:v>
                </c:pt>
                <c:pt idx="665">
                  <c:v>0.127530843019485</c:v>
                </c:pt>
                <c:pt idx="666">
                  <c:v>5.3618442267179378E-2</c:v>
                </c:pt>
                <c:pt idx="667">
                  <c:v>5.9127110987901833E-2</c:v>
                </c:pt>
                <c:pt idx="668">
                  <c:v>7.407733052968983E-2</c:v>
                </c:pt>
                <c:pt idx="669">
                  <c:v>3.853180259466181E-2</c:v>
                </c:pt>
                <c:pt idx="670">
                  <c:v>5.4500572383403799E-2</c:v>
                </c:pt>
                <c:pt idx="671">
                  <c:v>3.9165042340755511E-2</c:v>
                </c:pt>
                <c:pt idx="672">
                  <c:v>4.2893107980489724E-2</c:v>
                </c:pt>
                <c:pt idx="673">
                  <c:v>3.7885334342718152E-2</c:v>
                </c:pt>
                <c:pt idx="674">
                  <c:v>5.4471462965011722E-2</c:v>
                </c:pt>
                <c:pt idx="675">
                  <c:v>4.6539429575204787E-2</c:v>
                </c:pt>
                <c:pt idx="676">
                  <c:v>5.4457951337099124E-2</c:v>
                </c:pt>
                <c:pt idx="677">
                  <c:v>4.2491894215345577E-2</c:v>
                </c:pt>
                <c:pt idx="678">
                  <c:v>3.395811468362811E-2</c:v>
                </c:pt>
                <c:pt idx="679">
                  <c:v>2.9670909047126812E-2</c:v>
                </c:pt>
                <c:pt idx="680">
                  <c:v>5.0678495317697497E-2</c:v>
                </c:pt>
                <c:pt idx="681">
                  <c:v>4.1885033249855014E-2</c:v>
                </c:pt>
                <c:pt idx="682">
                  <c:v>4.7293338924646648E-2</c:v>
                </c:pt>
                <c:pt idx="683">
                  <c:v>5.7246368378400775E-2</c:v>
                </c:pt>
                <c:pt idx="684">
                  <c:v>4.3938022106885917E-2</c:v>
                </c:pt>
                <c:pt idx="685">
                  <c:v>6.8162456154823511E-2</c:v>
                </c:pt>
                <c:pt idx="686">
                  <c:v>5.0542060285806711E-2</c:v>
                </c:pt>
                <c:pt idx="687">
                  <c:v>0.19610351324081349</c:v>
                </c:pt>
                <c:pt idx="688">
                  <c:v>5.7273890823125923E-2</c:v>
                </c:pt>
                <c:pt idx="689">
                  <c:v>3.7833403795957642E-2</c:v>
                </c:pt>
                <c:pt idx="690">
                  <c:v>4.4289808720350245E-2</c:v>
                </c:pt>
                <c:pt idx="691">
                  <c:v>9.7856476902961703E-2</c:v>
                </c:pt>
                <c:pt idx="692">
                  <c:v>3.6592651158571209E-2</c:v>
                </c:pt>
                <c:pt idx="693">
                  <c:v>2.7992315590381612E-2</c:v>
                </c:pt>
                <c:pt idx="694">
                  <c:v>5.4285001009702703E-2</c:v>
                </c:pt>
                <c:pt idx="695">
                  <c:v>0.10705633461475395</c:v>
                </c:pt>
                <c:pt idx="696">
                  <c:v>4.2287018150091324E-2</c:v>
                </c:pt>
                <c:pt idx="697">
                  <c:v>7.0836223661899622E-2</c:v>
                </c:pt>
                <c:pt idx="698">
                  <c:v>4.9120191484689713E-2</c:v>
                </c:pt>
                <c:pt idx="699">
                  <c:v>3.938344866037382E-2</c:v>
                </c:pt>
                <c:pt idx="700">
                  <c:v>2.8298685327172304E-2</c:v>
                </c:pt>
                <c:pt idx="701">
                  <c:v>3.8819234818220187E-2</c:v>
                </c:pt>
                <c:pt idx="702">
                  <c:v>3.2828565686941209E-2</c:v>
                </c:pt>
                <c:pt idx="703">
                  <c:v>3.0209956690669195E-2</c:v>
                </c:pt>
                <c:pt idx="704">
                  <c:v>3.9635434746742214E-2</c:v>
                </c:pt>
                <c:pt idx="705">
                  <c:v>3.7127882242202807E-2</c:v>
                </c:pt>
                <c:pt idx="706">
                  <c:v>3.8593742996454204E-2</c:v>
                </c:pt>
                <c:pt idx="707">
                  <c:v>3.6491073668003249E-2</c:v>
                </c:pt>
                <c:pt idx="708">
                  <c:v>4.9145892262458746E-2</c:v>
                </c:pt>
                <c:pt idx="709">
                  <c:v>4.8962231725454414E-2</c:v>
                </c:pt>
                <c:pt idx="710">
                  <c:v>4.9542382359504714E-2</c:v>
                </c:pt>
                <c:pt idx="711">
                  <c:v>6.1973396688699695E-2</c:v>
                </c:pt>
                <c:pt idx="712">
                  <c:v>7.0458009839057881E-2</c:v>
                </c:pt>
                <c:pt idx="713">
                  <c:v>3.2878473401069717E-2</c:v>
                </c:pt>
                <c:pt idx="714">
                  <c:v>6.3952714204788194E-2</c:v>
                </c:pt>
                <c:pt idx="715">
                  <c:v>4.1731406003236923E-2</c:v>
                </c:pt>
                <c:pt idx="716">
                  <c:v>4.8381272703409209E-2</c:v>
                </c:pt>
                <c:pt idx="717">
                  <c:v>3.2964941114187199E-2</c:v>
                </c:pt>
                <c:pt idx="718">
                  <c:v>3.8772147148847622E-2</c:v>
                </c:pt>
                <c:pt idx="719">
                  <c:v>3.5739559680223611E-2</c:v>
                </c:pt>
                <c:pt idx="720">
                  <c:v>3.2634921371936805E-2</c:v>
                </c:pt>
                <c:pt idx="721">
                  <c:v>2.9133670032024456E-2</c:v>
                </c:pt>
                <c:pt idx="722">
                  <c:v>4.3985687196254709E-2</c:v>
                </c:pt>
                <c:pt idx="723">
                  <c:v>4.1857320815324832E-2</c:v>
                </c:pt>
                <c:pt idx="724">
                  <c:v>3.3651176840066951E-2</c:v>
                </c:pt>
                <c:pt idx="725">
                  <c:v>3.8951396942138707E-2</c:v>
                </c:pt>
                <c:pt idx="726">
                  <c:v>3.4007482230663306E-2</c:v>
                </c:pt>
                <c:pt idx="727">
                  <c:v>3.8400243967771495E-2</c:v>
                </c:pt>
                <c:pt idx="728">
                  <c:v>4.4681850820779807E-2</c:v>
                </c:pt>
                <c:pt idx="729">
                  <c:v>4.4886216521263227E-2</c:v>
                </c:pt>
                <c:pt idx="730">
                  <c:v>6.1984352767467284E-2</c:v>
                </c:pt>
                <c:pt idx="731">
                  <c:v>5.0531338900327724E-2</c:v>
                </c:pt>
                <c:pt idx="732">
                  <c:v>5.0095640122890514E-2</c:v>
                </c:pt>
                <c:pt idx="733">
                  <c:v>4.1312154382467312E-2</c:v>
                </c:pt>
                <c:pt idx="734">
                  <c:v>4.2426910251379034E-2</c:v>
                </c:pt>
                <c:pt idx="735">
                  <c:v>4.8482745885849013E-2</c:v>
                </c:pt>
                <c:pt idx="736">
                  <c:v>2.8031613677740215E-2</c:v>
                </c:pt>
                <c:pt idx="737">
                  <c:v>4.0858805179595857E-2</c:v>
                </c:pt>
                <c:pt idx="738">
                  <c:v>4.5521680265665006E-2</c:v>
                </c:pt>
                <c:pt idx="739">
                  <c:v>3.6105059087276598E-2</c:v>
                </c:pt>
                <c:pt idx="740">
                  <c:v>3.7681370973587119E-2</c:v>
                </c:pt>
                <c:pt idx="741">
                  <c:v>7.6594248414039653E-2</c:v>
                </c:pt>
                <c:pt idx="742">
                  <c:v>3.7971753627061899E-2</c:v>
                </c:pt>
                <c:pt idx="743">
                  <c:v>3.1567215919494671E-2</c:v>
                </c:pt>
                <c:pt idx="744">
                  <c:v>3.0595201998949002E-2</c:v>
                </c:pt>
                <c:pt idx="745">
                  <c:v>0.18501056730747245</c:v>
                </c:pt>
                <c:pt idx="746">
                  <c:v>3.2705347985029394E-2</c:v>
                </c:pt>
                <c:pt idx="747">
                  <c:v>4.3288238346576711E-2</c:v>
                </c:pt>
                <c:pt idx="748">
                  <c:v>4.2354337871074732E-2</c:v>
                </c:pt>
                <c:pt idx="749">
                  <c:v>5.1472589373588604E-2</c:v>
                </c:pt>
                <c:pt idx="750">
                  <c:v>5.1447834819555303E-2</c:v>
                </c:pt>
                <c:pt idx="751">
                  <c:v>6.4063034951687234E-2</c:v>
                </c:pt>
                <c:pt idx="752">
                  <c:v>5.6814488023519523E-2</c:v>
                </c:pt>
                <c:pt idx="753">
                  <c:v>4.7550257295370116E-2</c:v>
                </c:pt>
                <c:pt idx="754">
                  <c:v>9.6006542444229459E-2</c:v>
                </c:pt>
                <c:pt idx="755">
                  <c:v>3.7182286381721552E-2</c:v>
                </c:pt>
                <c:pt idx="756">
                  <c:v>3.0474513769149877E-2</c:v>
                </c:pt>
                <c:pt idx="757">
                  <c:v>4.9668084830045957E-2</c:v>
                </c:pt>
                <c:pt idx="758">
                  <c:v>4.6865366399288212E-2</c:v>
                </c:pt>
                <c:pt idx="759">
                  <c:v>3.9972744882106802E-2</c:v>
                </c:pt>
                <c:pt idx="760">
                  <c:v>4.0484804660081877E-2</c:v>
                </c:pt>
                <c:pt idx="761">
                  <c:v>3.5521358251571614E-2</c:v>
                </c:pt>
                <c:pt idx="762">
                  <c:v>4.760779812932036E-2</c:v>
                </c:pt>
                <c:pt idx="763">
                  <c:v>4.7813255339860923E-2</c:v>
                </c:pt>
                <c:pt idx="764">
                  <c:v>3.4208424389362301E-2</c:v>
                </c:pt>
                <c:pt idx="765">
                  <c:v>5.5923815816640902E-2</c:v>
                </c:pt>
                <c:pt idx="766">
                  <c:v>3.3114332705736209E-2</c:v>
                </c:pt>
                <c:pt idx="767">
                  <c:v>4.8427067697048333E-2</c:v>
                </c:pt>
                <c:pt idx="768">
                  <c:v>6.0518193989992114E-2</c:v>
                </c:pt>
                <c:pt idx="769">
                  <c:v>4.0184956043958713E-2</c:v>
                </c:pt>
                <c:pt idx="770">
                  <c:v>3.8387041538953809E-2</c:v>
                </c:pt>
                <c:pt idx="771">
                  <c:v>5.2719395607709905E-2</c:v>
                </c:pt>
                <c:pt idx="772">
                  <c:v>5.7522200047969804E-2</c:v>
                </c:pt>
                <c:pt idx="773">
                  <c:v>4.3954905122518512E-2</c:v>
                </c:pt>
                <c:pt idx="774">
                  <c:v>4.0204539895057706E-2</c:v>
                </c:pt>
                <c:pt idx="775">
                  <c:v>3.8456588983535808E-2</c:v>
                </c:pt>
                <c:pt idx="776">
                  <c:v>4.5439023524522823E-2</c:v>
                </c:pt>
                <c:pt idx="777">
                  <c:v>4.9315121024847232E-2</c:v>
                </c:pt>
                <c:pt idx="778">
                  <c:v>4.1629422456026112E-2</c:v>
                </c:pt>
                <c:pt idx="779">
                  <c:v>3.7166535854339593E-2</c:v>
                </c:pt>
                <c:pt idx="780">
                  <c:v>3.8057778030633906E-2</c:v>
                </c:pt>
                <c:pt idx="781">
                  <c:v>7.9081714153289934E-2</c:v>
                </c:pt>
                <c:pt idx="782">
                  <c:v>4.1849471628665896E-2</c:v>
                </c:pt>
                <c:pt idx="783">
                  <c:v>6.5486893057823431E-2</c:v>
                </c:pt>
                <c:pt idx="784">
                  <c:v>5.6458946317434283E-2</c:v>
                </c:pt>
                <c:pt idx="785">
                  <c:v>7.2487473487854004E-2</c:v>
                </c:pt>
                <c:pt idx="786">
                  <c:v>4.8435065895319006E-2</c:v>
                </c:pt>
                <c:pt idx="787">
                  <c:v>4.7994975000619902E-2</c:v>
                </c:pt>
                <c:pt idx="788">
                  <c:v>3.8059208542108515E-2</c:v>
                </c:pt>
                <c:pt idx="789">
                  <c:v>3.5436533391475698E-2</c:v>
                </c:pt>
                <c:pt idx="790">
                  <c:v>5.0854962319135714E-2</c:v>
                </c:pt>
                <c:pt idx="791">
                  <c:v>4.2142234742641727E-2</c:v>
                </c:pt>
                <c:pt idx="792">
                  <c:v>7.9299964010715693E-2</c:v>
                </c:pt>
                <c:pt idx="793">
                  <c:v>4.0661413222551422E-2</c:v>
                </c:pt>
                <c:pt idx="794">
                  <c:v>5.2537947893142867E-2</c:v>
                </c:pt>
                <c:pt idx="795">
                  <c:v>4.4384770095348601E-2</c:v>
                </c:pt>
                <c:pt idx="796">
                  <c:v>9.513724595308351E-2</c:v>
                </c:pt>
                <c:pt idx="797">
                  <c:v>6.1531998217105907E-2</c:v>
                </c:pt>
                <c:pt idx="798">
                  <c:v>3.7781953811645591E-2</c:v>
                </c:pt>
                <c:pt idx="799">
                  <c:v>7.4103362858295524E-2</c:v>
                </c:pt>
                <c:pt idx="800">
                  <c:v>4.6720393002033331E-2</c:v>
                </c:pt>
                <c:pt idx="801">
                  <c:v>4.7046396881342045E-2</c:v>
                </c:pt>
                <c:pt idx="802">
                  <c:v>3.5280574113130597E-2</c:v>
                </c:pt>
                <c:pt idx="803">
                  <c:v>5.2279692143201814E-2</c:v>
                </c:pt>
                <c:pt idx="804">
                  <c:v>4.2142234742641727E-2</c:v>
                </c:pt>
                <c:pt idx="805">
                  <c:v>5.5619556456804296E-2</c:v>
                </c:pt>
                <c:pt idx="806">
                  <c:v>7.910510897636408E-2</c:v>
                </c:pt>
                <c:pt idx="807">
                  <c:v>5.7357940822839897E-2</c:v>
                </c:pt>
                <c:pt idx="808">
                  <c:v>7.9997308552265223E-2</c:v>
                </c:pt>
                <c:pt idx="809">
                  <c:v>5.1482766866684002E-2</c:v>
                </c:pt>
                <c:pt idx="810">
                  <c:v>3.9638176560402E-2</c:v>
                </c:pt>
                <c:pt idx="811">
                  <c:v>3.71037982404233E-2</c:v>
                </c:pt>
                <c:pt idx="812">
                  <c:v>5.6231524795293787E-2</c:v>
                </c:pt>
                <c:pt idx="813">
                  <c:v>7.3842659592628493E-2</c:v>
                </c:pt>
                <c:pt idx="814">
                  <c:v>2.9424365609884363E-2</c:v>
                </c:pt>
                <c:pt idx="815">
                  <c:v>3.3110313117504182E-2</c:v>
                </c:pt>
                <c:pt idx="816">
                  <c:v>4.6815101057291024E-2</c:v>
                </c:pt>
                <c:pt idx="817">
                  <c:v>4.6959616243839312E-2</c:v>
                </c:pt>
                <c:pt idx="818">
                  <c:v>3.7401340901851848E-2</c:v>
                </c:pt>
                <c:pt idx="819">
                  <c:v>5.4605368524789755E-2</c:v>
                </c:pt>
                <c:pt idx="820">
                  <c:v>3.8700718432664996E-2</c:v>
                </c:pt>
                <c:pt idx="821">
                  <c:v>3.1836368143558592E-2</c:v>
                </c:pt>
                <c:pt idx="822">
                  <c:v>4.0382128208875732E-2</c:v>
                </c:pt>
                <c:pt idx="823">
                  <c:v>5.0690576434135423E-2</c:v>
                </c:pt>
                <c:pt idx="824">
                  <c:v>4.2070452123880407E-2</c:v>
                </c:pt>
                <c:pt idx="825">
                  <c:v>3.4356463700532816E-2</c:v>
                </c:pt>
                <c:pt idx="826">
                  <c:v>3.1049318611622061E-2</c:v>
                </c:pt>
                <c:pt idx="827">
                  <c:v>5.8738496154547064E-2</c:v>
                </c:pt>
                <c:pt idx="828">
                  <c:v>5.4971110075712211E-2</c:v>
                </c:pt>
                <c:pt idx="829">
                  <c:v>4.1647579520940815E-2</c:v>
                </c:pt>
                <c:pt idx="830">
                  <c:v>4.1147194802761106E-2</c:v>
                </c:pt>
                <c:pt idx="831">
                  <c:v>5.6309510022401824E-2</c:v>
                </c:pt>
                <c:pt idx="832">
                  <c:v>5.3050857037305818E-2</c:v>
                </c:pt>
                <c:pt idx="833">
                  <c:v>3.392111882567421E-2</c:v>
                </c:pt>
                <c:pt idx="834">
                  <c:v>3.6005958914756851E-2</c:v>
                </c:pt>
                <c:pt idx="835">
                  <c:v>3.3477589488029612E-2</c:v>
                </c:pt>
                <c:pt idx="836">
                  <c:v>7.2065420448780323E-2</c:v>
                </c:pt>
                <c:pt idx="837">
                  <c:v>4.5860171318054213E-2</c:v>
                </c:pt>
                <c:pt idx="838">
                  <c:v>5.0064485520124394E-2</c:v>
                </c:pt>
                <c:pt idx="839">
                  <c:v>6.7958772182464586E-2</c:v>
                </c:pt>
                <c:pt idx="840">
                  <c:v>6.6951759159564986E-2</c:v>
                </c:pt>
                <c:pt idx="841">
                  <c:v>5.0198223441839364E-2</c:v>
                </c:pt>
                <c:pt idx="842">
                  <c:v>3.1697273254394594E-2</c:v>
                </c:pt>
                <c:pt idx="843">
                  <c:v>3.9187323302030598E-2</c:v>
                </c:pt>
                <c:pt idx="844">
                  <c:v>4.3482411652803588E-2</c:v>
                </c:pt>
                <c:pt idx="845">
                  <c:v>5.6598726660013199E-2</c:v>
                </c:pt>
                <c:pt idx="846">
                  <c:v>3.8957700133323711E-2</c:v>
                </c:pt>
                <c:pt idx="847">
                  <c:v>2.9566464945673863E-2</c:v>
                </c:pt>
                <c:pt idx="848">
                  <c:v>6.1899174004793313E-2</c:v>
                </c:pt>
                <c:pt idx="849">
                  <c:v>4.1967835277318906E-2</c:v>
                </c:pt>
                <c:pt idx="850">
                  <c:v>5.7212203741073768E-2</c:v>
                </c:pt>
                <c:pt idx="851">
                  <c:v>3.513659164309501E-2</c:v>
                </c:pt>
                <c:pt idx="852">
                  <c:v>6.484527140855792E-2</c:v>
                </c:pt>
                <c:pt idx="853">
                  <c:v>3.247547149658201E-2</c:v>
                </c:pt>
                <c:pt idx="854">
                  <c:v>6.2479108572006205E-2</c:v>
                </c:pt>
                <c:pt idx="855">
                  <c:v>3.7144877016544439E-2</c:v>
                </c:pt>
                <c:pt idx="856">
                  <c:v>3.7412140518427062E-2</c:v>
                </c:pt>
                <c:pt idx="857">
                  <c:v>4.9168832600116813E-2</c:v>
                </c:pt>
                <c:pt idx="858">
                  <c:v>3.1112100929021811E-2</c:v>
                </c:pt>
                <c:pt idx="859">
                  <c:v>4.6400755643844577E-2</c:v>
                </c:pt>
                <c:pt idx="860">
                  <c:v>4.4091843068599715E-2</c:v>
                </c:pt>
                <c:pt idx="861">
                  <c:v>4.8381272703409209E-2</c:v>
                </c:pt>
                <c:pt idx="862">
                  <c:v>5.530936270952231E-2</c:v>
                </c:pt>
                <c:pt idx="863">
                  <c:v>3.7543442100286512E-2</c:v>
                </c:pt>
                <c:pt idx="864">
                  <c:v>4.2675301432609475E-2</c:v>
                </c:pt>
                <c:pt idx="865">
                  <c:v>3.5262055695056908E-2</c:v>
                </c:pt>
                <c:pt idx="866">
                  <c:v>3.8609210401773675E-2</c:v>
                </c:pt>
                <c:pt idx="867">
                  <c:v>3.4528620541095713E-2</c:v>
                </c:pt>
                <c:pt idx="868">
                  <c:v>4.9877330660820014E-2</c:v>
                </c:pt>
                <c:pt idx="869">
                  <c:v>4.7341406345367411E-2</c:v>
                </c:pt>
                <c:pt idx="870">
                  <c:v>3.5800714045763092E-2</c:v>
                </c:pt>
                <c:pt idx="871">
                  <c:v>3.9301972836256006E-2</c:v>
                </c:pt>
                <c:pt idx="872">
                  <c:v>3.9774354547262206E-2</c:v>
                </c:pt>
                <c:pt idx="873">
                  <c:v>5.2163813263177906E-2</c:v>
                </c:pt>
                <c:pt idx="874">
                  <c:v>6.8019300699233981E-2</c:v>
                </c:pt>
                <c:pt idx="875">
                  <c:v>7.7186129987239893E-2</c:v>
                </c:pt>
                <c:pt idx="876">
                  <c:v>4.0265090763568885E-2</c:v>
                </c:pt>
                <c:pt idx="877">
                  <c:v>4.6990774571895585E-2</c:v>
                </c:pt>
                <c:pt idx="878">
                  <c:v>4.9586661159992475E-2</c:v>
                </c:pt>
                <c:pt idx="879">
                  <c:v>4.4593818485736923E-2</c:v>
                </c:pt>
                <c:pt idx="880">
                  <c:v>3.7284750491380698E-2</c:v>
                </c:pt>
                <c:pt idx="881">
                  <c:v>5.015563592314741E-2</c:v>
                </c:pt>
                <c:pt idx="882">
                  <c:v>4.2668212205171634E-2</c:v>
                </c:pt>
                <c:pt idx="883">
                  <c:v>2.9037188738584511E-2</c:v>
                </c:pt>
                <c:pt idx="884">
                  <c:v>3.4792412072420092E-2</c:v>
                </c:pt>
                <c:pt idx="885">
                  <c:v>4.1119050234556226E-2</c:v>
                </c:pt>
                <c:pt idx="886">
                  <c:v>4.1098974645137926E-2</c:v>
                </c:pt>
                <c:pt idx="887">
                  <c:v>4.7681495547294596E-2</c:v>
                </c:pt>
                <c:pt idx="888">
                  <c:v>3.820779174566271E-2</c:v>
                </c:pt>
                <c:pt idx="889">
                  <c:v>9.1172792017459967E-2</c:v>
                </c:pt>
                <c:pt idx="890">
                  <c:v>2.9477337375283325E-2</c:v>
                </c:pt>
                <c:pt idx="891">
                  <c:v>4.2797561734914925E-2</c:v>
                </c:pt>
                <c:pt idx="892">
                  <c:v>3.479561954736711E-2</c:v>
                </c:pt>
                <c:pt idx="893">
                  <c:v>2.8765758499503111E-2</c:v>
                </c:pt>
                <c:pt idx="894">
                  <c:v>3.2159812748432215E-2</c:v>
                </c:pt>
                <c:pt idx="895">
                  <c:v>2.6312336325645409E-2</c:v>
                </c:pt>
                <c:pt idx="896">
                  <c:v>3.8424741476774285E-2</c:v>
                </c:pt>
                <c:pt idx="897">
                  <c:v>4.8390630632639112E-2</c:v>
                </c:pt>
                <c:pt idx="898">
                  <c:v>4.3256212025880807E-2</c:v>
                </c:pt>
                <c:pt idx="899">
                  <c:v>3.718003258109101E-2</c:v>
                </c:pt>
                <c:pt idx="900">
                  <c:v>3.1894158571958556E-2</c:v>
                </c:pt>
                <c:pt idx="901">
                  <c:v>6.5104730427265223E-2</c:v>
                </c:pt>
                <c:pt idx="902">
                  <c:v>3.5153452306985807E-2</c:v>
                </c:pt>
                <c:pt idx="903">
                  <c:v>3.9591725915670416E-2</c:v>
                </c:pt>
                <c:pt idx="904">
                  <c:v>3.8179036229848917E-2</c:v>
                </c:pt>
                <c:pt idx="905">
                  <c:v>3.7009134888649119E-2</c:v>
                </c:pt>
                <c:pt idx="906">
                  <c:v>4.5719962567091002E-2</c:v>
                </c:pt>
                <c:pt idx="907">
                  <c:v>4.3319243937730935E-2</c:v>
                </c:pt>
                <c:pt idx="908">
                  <c:v>0.10406722873449302</c:v>
                </c:pt>
                <c:pt idx="909">
                  <c:v>3.7703227251768202E-2</c:v>
                </c:pt>
                <c:pt idx="910">
                  <c:v>3.3827211707830401E-2</c:v>
                </c:pt>
                <c:pt idx="911">
                  <c:v>3.6326840519905201E-2</c:v>
                </c:pt>
                <c:pt idx="912">
                  <c:v>4.1276156902313212E-2</c:v>
                </c:pt>
                <c:pt idx="913">
                  <c:v>5.5504161864519098E-2</c:v>
                </c:pt>
                <c:pt idx="914">
                  <c:v>4.6015560626983622E-2</c:v>
                </c:pt>
                <c:pt idx="915">
                  <c:v>5.1463101059198546E-2</c:v>
                </c:pt>
                <c:pt idx="916">
                  <c:v>0.10543010383844402</c:v>
                </c:pt>
                <c:pt idx="917">
                  <c:v>4.7398623079061737E-2</c:v>
                </c:pt>
                <c:pt idx="918">
                  <c:v>3.7999443709850395E-2</c:v>
                </c:pt>
                <c:pt idx="919">
                  <c:v>4.8390563577413614E-2</c:v>
                </c:pt>
                <c:pt idx="920">
                  <c:v>5.1621291786432301E-2</c:v>
                </c:pt>
                <c:pt idx="921">
                  <c:v>5.9826467186212672E-2</c:v>
                </c:pt>
                <c:pt idx="922">
                  <c:v>2.8883395716548067E-2</c:v>
                </c:pt>
                <c:pt idx="923">
                  <c:v>5.8243867009878096E-2</c:v>
                </c:pt>
                <c:pt idx="924">
                  <c:v>4.5314300805330492E-2</c:v>
                </c:pt>
                <c:pt idx="925">
                  <c:v>4.5480251312255901E-2</c:v>
                </c:pt>
                <c:pt idx="926">
                  <c:v>3.8188572973012903E-2</c:v>
                </c:pt>
                <c:pt idx="927">
                  <c:v>3.3391710370779051E-2</c:v>
                </c:pt>
                <c:pt idx="928">
                  <c:v>5.2344288676977095E-2</c:v>
                </c:pt>
                <c:pt idx="929">
                  <c:v>3.4683592617511888E-2</c:v>
                </c:pt>
                <c:pt idx="930">
                  <c:v>0.24855232238769545</c:v>
                </c:pt>
                <c:pt idx="931">
                  <c:v>5.4435815662145622E-2</c:v>
                </c:pt>
                <c:pt idx="932">
                  <c:v>4.7208450734615312E-2</c:v>
                </c:pt>
                <c:pt idx="933">
                  <c:v>3.2294735312461895E-2</c:v>
                </c:pt>
                <c:pt idx="934">
                  <c:v>4.8167131841182868E-2</c:v>
                </c:pt>
                <c:pt idx="935">
                  <c:v>4.5183669775724418E-2</c:v>
                </c:pt>
                <c:pt idx="936">
                  <c:v>5.3303938359022397E-2</c:v>
                </c:pt>
                <c:pt idx="937">
                  <c:v>4.2232330888509834E-2</c:v>
                </c:pt>
                <c:pt idx="938">
                  <c:v>0.10003395378589602</c:v>
                </c:pt>
                <c:pt idx="939">
                  <c:v>4.0104165673255726E-2</c:v>
                </c:pt>
                <c:pt idx="940">
                  <c:v>6.4049869775771956E-2</c:v>
                </c:pt>
                <c:pt idx="941">
                  <c:v>3.6766320466995205E-2</c:v>
                </c:pt>
                <c:pt idx="942">
                  <c:v>5.4960839450359303E-2</c:v>
                </c:pt>
                <c:pt idx="943">
                  <c:v>3.5238873213529712E-2</c:v>
                </c:pt>
                <c:pt idx="944">
                  <c:v>3.5512968897819512E-2</c:v>
                </c:pt>
                <c:pt idx="945">
                  <c:v>3.5380467772483805E-2</c:v>
                </c:pt>
                <c:pt idx="946">
                  <c:v>4.1954383254051222E-2</c:v>
                </c:pt>
                <c:pt idx="947">
                  <c:v>3.7819281220436152E-2</c:v>
                </c:pt>
                <c:pt idx="948">
                  <c:v>2.7643261477351334E-2</c:v>
                </c:pt>
                <c:pt idx="949">
                  <c:v>7.1315653622150407E-2</c:v>
                </c:pt>
                <c:pt idx="950">
                  <c:v>4.4114511460065814E-2</c:v>
                </c:pt>
                <c:pt idx="951">
                  <c:v>3.8679201155901011E-2</c:v>
                </c:pt>
                <c:pt idx="952">
                  <c:v>4.0241774171590777E-2</c:v>
                </c:pt>
                <c:pt idx="953">
                  <c:v>4.715501517057407E-2</c:v>
                </c:pt>
                <c:pt idx="954">
                  <c:v>5.4699517786502817E-2</c:v>
                </c:pt>
                <c:pt idx="955">
                  <c:v>5.7777728885412355E-2</c:v>
                </c:pt>
                <c:pt idx="956">
                  <c:v>5.455850809812552E-2</c:v>
                </c:pt>
                <c:pt idx="957">
                  <c:v>3.7870869040489252E-2</c:v>
                </c:pt>
                <c:pt idx="958">
                  <c:v>4.1028715670108767E-2</c:v>
                </c:pt>
                <c:pt idx="959">
                  <c:v>3.7244871258735712E-2</c:v>
                </c:pt>
                <c:pt idx="960">
                  <c:v>6.685151159763339E-2</c:v>
                </c:pt>
                <c:pt idx="961">
                  <c:v>2.8176646679639802E-2</c:v>
                </c:pt>
                <c:pt idx="962">
                  <c:v>3.8165647536516217E-2</c:v>
                </c:pt>
                <c:pt idx="963">
                  <c:v>3.4205451607704204E-2</c:v>
                </c:pt>
                <c:pt idx="964">
                  <c:v>3.3810537308454541E-2</c:v>
                </c:pt>
                <c:pt idx="965">
                  <c:v>5.5936984717846097E-2</c:v>
                </c:pt>
                <c:pt idx="966">
                  <c:v>3.3631127327680616E-2</c:v>
                </c:pt>
                <c:pt idx="967">
                  <c:v>4.5843571424484302E-2</c:v>
                </c:pt>
                <c:pt idx="968">
                  <c:v>5.0494480878114846E-2</c:v>
                </c:pt>
                <c:pt idx="969">
                  <c:v>3.35958190262318E-2</c:v>
                </c:pt>
                <c:pt idx="970">
                  <c:v>4.2311504483223114E-2</c:v>
                </c:pt>
                <c:pt idx="971">
                  <c:v>4.6415127813816272E-2</c:v>
                </c:pt>
                <c:pt idx="972">
                  <c:v>4.2256016284227413E-2</c:v>
                </c:pt>
                <c:pt idx="973">
                  <c:v>7.196070998907092E-2</c:v>
                </c:pt>
                <c:pt idx="974">
                  <c:v>0.12113901227712602</c:v>
                </c:pt>
                <c:pt idx="975">
                  <c:v>3.4284088760614402E-2</c:v>
                </c:pt>
                <c:pt idx="976">
                  <c:v>4.6685848385095353E-2</c:v>
                </c:pt>
                <c:pt idx="977">
                  <c:v>3.717362880706801E-2</c:v>
                </c:pt>
                <c:pt idx="978">
                  <c:v>3.7774976342916496E-2</c:v>
                </c:pt>
                <c:pt idx="979">
                  <c:v>0.11274174600839602</c:v>
                </c:pt>
                <c:pt idx="980">
                  <c:v>4.4045269489288309E-2</c:v>
                </c:pt>
                <c:pt idx="981">
                  <c:v>7.4980266392231168E-2</c:v>
                </c:pt>
                <c:pt idx="982">
                  <c:v>5.1515694707632113E-2</c:v>
                </c:pt>
                <c:pt idx="983">
                  <c:v>5.5470645427703899E-2</c:v>
                </c:pt>
                <c:pt idx="984">
                  <c:v>3.6896191537380212E-2</c:v>
                </c:pt>
                <c:pt idx="985">
                  <c:v>3.4887481480836896E-2</c:v>
                </c:pt>
                <c:pt idx="986">
                  <c:v>4.0262605994939832E-2</c:v>
                </c:pt>
                <c:pt idx="987">
                  <c:v>4.5251928269863045E-2</c:v>
                </c:pt>
                <c:pt idx="988">
                  <c:v>3.4569475799799E-2</c:v>
                </c:pt>
                <c:pt idx="989">
                  <c:v>3.397508338093759E-2</c:v>
                </c:pt>
                <c:pt idx="990">
                  <c:v>5.5496819317340934E-2</c:v>
                </c:pt>
                <c:pt idx="991">
                  <c:v>4.234913736581801E-2</c:v>
                </c:pt>
                <c:pt idx="992">
                  <c:v>3.3907018601894406E-2</c:v>
                </c:pt>
                <c:pt idx="993">
                  <c:v>3.8520280271768598E-2</c:v>
                </c:pt>
                <c:pt idx="994">
                  <c:v>3.7006061524152811E-2</c:v>
                </c:pt>
                <c:pt idx="995">
                  <c:v>3.0660450458526604E-2</c:v>
                </c:pt>
                <c:pt idx="996">
                  <c:v>6.8101510405540508E-2</c:v>
                </c:pt>
                <c:pt idx="997">
                  <c:v>5.63237555325031E-2</c:v>
                </c:pt>
                <c:pt idx="998">
                  <c:v>3.7530656903982204E-2</c:v>
                </c:pt>
                <c:pt idx="999">
                  <c:v>5.29061816632748E-2</c:v>
                </c:pt>
                <c:pt idx="1000">
                  <c:v>3.6122433841228478E-2</c:v>
                </c:pt>
                <c:pt idx="1001">
                  <c:v>6.4039975404739408E-2</c:v>
                </c:pt>
                <c:pt idx="1002">
                  <c:v>4.1645877063274203E-2</c:v>
                </c:pt>
                <c:pt idx="1003">
                  <c:v>3.9591725915670416E-2</c:v>
                </c:pt>
                <c:pt idx="1004">
                  <c:v>3.6633931100368604E-2</c:v>
                </c:pt>
                <c:pt idx="1005">
                  <c:v>4.9643032252788523E-2</c:v>
                </c:pt>
                <c:pt idx="1006">
                  <c:v>3.6596838384866742E-2</c:v>
                </c:pt>
                <c:pt idx="1007">
                  <c:v>5.149260908365251E-2</c:v>
                </c:pt>
                <c:pt idx="1008">
                  <c:v>3.9199125021696112E-2</c:v>
                </c:pt>
                <c:pt idx="1009">
                  <c:v>4.7604411840439134E-2</c:v>
                </c:pt>
                <c:pt idx="1010">
                  <c:v>6.1295609921217013E-2</c:v>
                </c:pt>
                <c:pt idx="1011">
                  <c:v>7.1298062801361098E-2</c:v>
                </c:pt>
                <c:pt idx="1012">
                  <c:v>0.12108867615461302</c:v>
                </c:pt>
                <c:pt idx="1013">
                  <c:v>4.2246785014867796E-2</c:v>
                </c:pt>
                <c:pt idx="1014">
                  <c:v>0.114334709942341</c:v>
                </c:pt>
                <c:pt idx="1015">
                  <c:v>0.11802229285240202</c:v>
                </c:pt>
                <c:pt idx="1016">
                  <c:v>4.8061478883028023E-2</c:v>
                </c:pt>
                <c:pt idx="1017">
                  <c:v>4.4858213514089633E-2</c:v>
                </c:pt>
                <c:pt idx="1018">
                  <c:v>2.7773387730121692E-2</c:v>
                </c:pt>
                <c:pt idx="1019">
                  <c:v>3.1749665737152113E-2</c:v>
                </c:pt>
                <c:pt idx="1020">
                  <c:v>4.4555798172950717E-2</c:v>
                </c:pt>
                <c:pt idx="1021">
                  <c:v>4.5228686183691004E-2</c:v>
                </c:pt>
                <c:pt idx="1022">
                  <c:v>9.5132842659950242E-2</c:v>
                </c:pt>
                <c:pt idx="1023">
                  <c:v>3.4633275121450542E-2</c:v>
                </c:pt>
                <c:pt idx="1024">
                  <c:v>6.3478827476501506E-2</c:v>
                </c:pt>
                <c:pt idx="1025">
                  <c:v>3.3774312585592402E-2</c:v>
                </c:pt>
                <c:pt idx="1026">
                  <c:v>3.4310325980186511E-2</c:v>
                </c:pt>
                <c:pt idx="1027">
                  <c:v>5.1544163376092703E-2</c:v>
                </c:pt>
                <c:pt idx="1028">
                  <c:v>8.424378931522368E-2</c:v>
                </c:pt>
                <c:pt idx="1029">
                  <c:v>5.9644408524036414E-2</c:v>
                </c:pt>
                <c:pt idx="1030">
                  <c:v>4.5085128396749476E-2</c:v>
                </c:pt>
                <c:pt idx="1031">
                  <c:v>4.8417691141367222E-2</c:v>
                </c:pt>
                <c:pt idx="1032">
                  <c:v>6.7151717841625436E-2</c:v>
                </c:pt>
                <c:pt idx="1033">
                  <c:v>4.1857320815324832E-2</c:v>
                </c:pt>
                <c:pt idx="1034">
                  <c:v>3.3095773309469202E-2</c:v>
                </c:pt>
                <c:pt idx="1035">
                  <c:v>4.9138993024826376E-2</c:v>
                </c:pt>
                <c:pt idx="1036">
                  <c:v>3.3729899674654014E-2</c:v>
                </c:pt>
                <c:pt idx="1037">
                  <c:v>3.5879075527191343E-2</c:v>
                </c:pt>
                <c:pt idx="1038">
                  <c:v>8.9343488216400133E-2</c:v>
                </c:pt>
                <c:pt idx="1039">
                  <c:v>4.2309276759624502E-2</c:v>
                </c:pt>
                <c:pt idx="1040">
                  <c:v>5.7772591710090797E-2</c:v>
                </c:pt>
                <c:pt idx="1041">
                  <c:v>5.3716506808996485E-2</c:v>
                </c:pt>
                <c:pt idx="1042">
                  <c:v>4.4999584555626068E-2</c:v>
                </c:pt>
                <c:pt idx="1043">
                  <c:v>4.3302379548549833E-2</c:v>
                </c:pt>
                <c:pt idx="1044">
                  <c:v>4.1810464113950722E-2</c:v>
                </c:pt>
                <c:pt idx="1045">
                  <c:v>7.377913594245912E-2</c:v>
                </c:pt>
                <c:pt idx="1046">
                  <c:v>9.7861617803573483E-2</c:v>
                </c:pt>
                <c:pt idx="1047">
                  <c:v>3.7203215062618457E-2</c:v>
                </c:pt>
                <c:pt idx="1048">
                  <c:v>2.8713108971715012E-2</c:v>
                </c:pt>
                <c:pt idx="1049">
                  <c:v>3.7458669394254712E-2</c:v>
                </c:pt>
                <c:pt idx="1050">
                  <c:v>3.7115260958671611E-2</c:v>
                </c:pt>
                <c:pt idx="1051">
                  <c:v>2.8516311198473011E-2</c:v>
                </c:pt>
                <c:pt idx="1052">
                  <c:v>3.7165317684412162E-2</c:v>
                </c:pt>
                <c:pt idx="1053">
                  <c:v>4.2753681540489426E-2</c:v>
                </c:pt>
                <c:pt idx="1054">
                  <c:v>7.78516530990601E-2</c:v>
                </c:pt>
                <c:pt idx="1055">
                  <c:v>8.3551965653897053E-2</c:v>
                </c:pt>
                <c:pt idx="1056">
                  <c:v>5.2881252020597506E-2</c:v>
                </c:pt>
                <c:pt idx="1057">
                  <c:v>6.012967973947532E-2</c:v>
                </c:pt>
                <c:pt idx="1058">
                  <c:v>3.6114208400249606E-2</c:v>
                </c:pt>
                <c:pt idx="1059">
                  <c:v>5.8590143918991103E-2</c:v>
                </c:pt>
                <c:pt idx="1060">
                  <c:v>3.9431083947420099E-2</c:v>
                </c:pt>
                <c:pt idx="1061">
                  <c:v>4.1895620524883423E-2</c:v>
                </c:pt>
                <c:pt idx="1062">
                  <c:v>7.179209589958209E-2</c:v>
                </c:pt>
                <c:pt idx="1063">
                  <c:v>6.7129991948604792E-2</c:v>
                </c:pt>
                <c:pt idx="1064">
                  <c:v>0.24765126407146551</c:v>
                </c:pt>
                <c:pt idx="1065">
                  <c:v>3.4310922026634202E-2</c:v>
                </c:pt>
                <c:pt idx="1066">
                  <c:v>4.3515611439943522E-2</c:v>
                </c:pt>
                <c:pt idx="1067">
                  <c:v>4.5022286474704701E-2</c:v>
                </c:pt>
                <c:pt idx="1068">
                  <c:v>4.7176279127597823E-2</c:v>
                </c:pt>
                <c:pt idx="1069">
                  <c:v>4.9777038395404802E-2</c:v>
                </c:pt>
                <c:pt idx="1070">
                  <c:v>5.7227224111557014E-2</c:v>
                </c:pt>
                <c:pt idx="1071">
                  <c:v>4.4926356524229008E-2</c:v>
                </c:pt>
                <c:pt idx="1072">
                  <c:v>3.4929499030113199E-2</c:v>
                </c:pt>
                <c:pt idx="1073">
                  <c:v>5.7535689324140819E-2</c:v>
                </c:pt>
                <c:pt idx="1074">
                  <c:v>5.2232749760150847E-2</c:v>
                </c:pt>
                <c:pt idx="1075">
                  <c:v>4.7732666134834546E-2</c:v>
                </c:pt>
                <c:pt idx="1076">
                  <c:v>3.6631073802709732E-2</c:v>
                </c:pt>
                <c:pt idx="1077">
                  <c:v>5.2061729133129134E-2</c:v>
                </c:pt>
                <c:pt idx="1078">
                  <c:v>3.4035731106996502E-2</c:v>
                </c:pt>
                <c:pt idx="1079">
                  <c:v>4.9061913043260776E-2</c:v>
                </c:pt>
                <c:pt idx="1080">
                  <c:v>4.4575054198503515E-2</c:v>
                </c:pt>
                <c:pt idx="1081">
                  <c:v>5.7942595332860898E-2</c:v>
                </c:pt>
                <c:pt idx="1082">
                  <c:v>5.6751891970634502E-2</c:v>
                </c:pt>
                <c:pt idx="1083">
                  <c:v>4.0422305464744575E-2</c:v>
                </c:pt>
                <c:pt idx="1084">
                  <c:v>3.4932911396026604E-2</c:v>
                </c:pt>
                <c:pt idx="1085">
                  <c:v>2.9162164777517301E-2</c:v>
                </c:pt>
                <c:pt idx="1086">
                  <c:v>5.5593721568584414E-2</c:v>
                </c:pt>
                <c:pt idx="1087">
                  <c:v>5.3023204207420432E-2</c:v>
                </c:pt>
                <c:pt idx="1088">
                  <c:v>4.2558312416076716E-2</c:v>
                </c:pt>
                <c:pt idx="1089">
                  <c:v>4.26482819020748E-2</c:v>
                </c:pt>
                <c:pt idx="1090">
                  <c:v>9.9927447736263789E-2</c:v>
                </c:pt>
                <c:pt idx="1091">
                  <c:v>4.4358145445585223E-2</c:v>
                </c:pt>
                <c:pt idx="1092">
                  <c:v>5.3543988615274367E-2</c:v>
                </c:pt>
                <c:pt idx="1093">
                  <c:v>3.283684700727478E-2</c:v>
                </c:pt>
                <c:pt idx="1094">
                  <c:v>7.2938032448291834E-2</c:v>
                </c:pt>
                <c:pt idx="1095">
                  <c:v>3.3336929976940106E-2</c:v>
                </c:pt>
                <c:pt idx="1096">
                  <c:v>3.7839058786630707E-2</c:v>
                </c:pt>
                <c:pt idx="1097">
                  <c:v>2.8383027762174669E-2</c:v>
                </c:pt>
                <c:pt idx="1098">
                  <c:v>2.9946520924568207E-2</c:v>
                </c:pt>
                <c:pt idx="1099">
                  <c:v>4.1838467121124323E-2</c:v>
                </c:pt>
                <c:pt idx="1100">
                  <c:v>6.1708208173513412E-2</c:v>
                </c:pt>
                <c:pt idx="1101">
                  <c:v>3.4131813794374619E-2</c:v>
                </c:pt>
                <c:pt idx="1102">
                  <c:v>3.2250970602035585E-2</c:v>
                </c:pt>
                <c:pt idx="1103">
                  <c:v>3.2818745821714519E-2</c:v>
                </c:pt>
                <c:pt idx="1104">
                  <c:v>3.6527436226606404E-2</c:v>
                </c:pt>
                <c:pt idx="1105">
                  <c:v>6.7152202129364E-2</c:v>
                </c:pt>
                <c:pt idx="1106">
                  <c:v>5.5746082216501396E-2</c:v>
                </c:pt>
                <c:pt idx="1107">
                  <c:v>3.3463589847087867E-2</c:v>
                </c:pt>
                <c:pt idx="1108">
                  <c:v>5.8273315429687465E-2</c:v>
                </c:pt>
                <c:pt idx="1109">
                  <c:v>6.9645598530769307E-2</c:v>
                </c:pt>
                <c:pt idx="1110">
                  <c:v>4.2602039873600124E-2</c:v>
                </c:pt>
                <c:pt idx="1111">
                  <c:v>4.0867105126380907E-2</c:v>
                </c:pt>
                <c:pt idx="1112">
                  <c:v>4.1884310543537112E-2</c:v>
                </c:pt>
                <c:pt idx="1113">
                  <c:v>3.6975234746933011E-2</c:v>
                </c:pt>
                <c:pt idx="1114">
                  <c:v>3.8862045854330098E-2</c:v>
                </c:pt>
                <c:pt idx="1115">
                  <c:v>0.10387219488620802</c:v>
                </c:pt>
                <c:pt idx="1116">
                  <c:v>4.4296219944954071E-2</c:v>
                </c:pt>
                <c:pt idx="1117">
                  <c:v>4.0966641157865642E-2</c:v>
                </c:pt>
                <c:pt idx="1118">
                  <c:v>3.0959401279687868E-2</c:v>
                </c:pt>
                <c:pt idx="1119">
                  <c:v>3.2881129533052451E-2</c:v>
                </c:pt>
                <c:pt idx="1120">
                  <c:v>4.0093984454870418E-2</c:v>
                </c:pt>
                <c:pt idx="1121">
                  <c:v>7.4090018868446655E-2</c:v>
                </c:pt>
                <c:pt idx="1122">
                  <c:v>3.9935365319252042E-2</c:v>
                </c:pt>
                <c:pt idx="1123">
                  <c:v>4.8175554722547476E-2</c:v>
                </c:pt>
                <c:pt idx="1124">
                  <c:v>5.0719056278467213E-2</c:v>
                </c:pt>
                <c:pt idx="1125">
                  <c:v>7.9590730369091214E-2</c:v>
                </c:pt>
                <c:pt idx="1126">
                  <c:v>3.0069196596741701E-2</c:v>
                </c:pt>
                <c:pt idx="1127">
                  <c:v>3.91233526170255E-2</c:v>
                </c:pt>
                <c:pt idx="1128">
                  <c:v>3.2594487071037286E-2</c:v>
                </c:pt>
                <c:pt idx="1129">
                  <c:v>4.5812133699655519E-2</c:v>
                </c:pt>
                <c:pt idx="1130">
                  <c:v>4.0366347879171524E-2</c:v>
                </c:pt>
                <c:pt idx="1131">
                  <c:v>3.2523829489946442E-2</c:v>
                </c:pt>
                <c:pt idx="1132">
                  <c:v>9.2758141458034543E-2</c:v>
                </c:pt>
                <c:pt idx="1133">
                  <c:v>3.4594628959894194E-2</c:v>
                </c:pt>
                <c:pt idx="1134">
                  <c:v>3.5760365426540416E-2</c:v>
                </c:pt>
                <c:pt idx="1135">
                  <c:v>5.3276050835847924E-2</c:v>
                </c:pt>
                <c:pt idx="1136">
                  <c:v>4.4338025152683501E-2</c:v>
                </c:pt>
                <c:pt idx="1137">
                  <c:v>3.59084829688072E-2</c:v>
                </c:pt>
                <c:pt idx="1138">
                  <c:v>4.9760498106479846E-2</c:v>
                </c:pt>
                <c:pt idx="1139">
                  <c:v>3.2831810414791281E-2</c:v>
                </c:pt>
                <c:pt idx="1140">
                  <c:v>6.3303329050541104E-2</c:v>
                </c:pt>
                <c:pt idx="1141">
                  <c:v>3.65249216556549E-2</c:v>
                </c:pt>
                <c:pt idx="1142">
                  <c:v>0.118814408779144</c:v>
                </c:pt>
                <c:pt idx="1143">
                  <c:v>4.8597816377878203E-2</c:v>
                </c:pt>
                <c:pt idx="1144">
                  <c:v>4.4351991266012372E-2</c:v>
                </c:pt>
                <c:pt idx="1145">
                  <c:v>6.1104737222194713E-2</c:v>
                </c:pt>
                <c:pt idx="1146">
                  <c:v>3.7051312625408374E-2</c:v>
                </c:pt>
                <c:pt idx="1147">
                  <c:v>0.17495693266391801</c:v>
                </c:pt>
                <c:pt idx="1148">
                  <c:v>4.081152752041841E-2</c:v>
                </c:pt>
                <c:pt idx="1149">
                  <c:v>6.4334936439991247E-2</c:v>
                </c:pt>
                <c:pt idx="1150">
                  <c:v>4.9910780042410077E-2</c:v>
                </c:pt>
                <c:pt idx="1151">
                  <c:v>5.1781482994556413E-2</c:v>
                </c:pt>
                <c:pt idx="1152">
                  <c:v>4.5838184654712733E-2</c:v>
                </c:pt>
                <c:pt idx="1153">
                  <c:v>3.8135848939418814E-2</c:v>
                </c:pt>
                <c:pt idx="1154">
                  <c:v>6.5438151359558092E-2</c:v>
                </c:pt>
                <c:pt idx="1155">
                  <c:v>5.5679295212030397E-2</c:v>
                </c:pt>
                <c:pt idx="1156">
                  <c:v>3.9785381406545611E-2</c:v>
                </c:pt>
                <c:pt idx="1157">
                  <c:v>5.4458465427160312E-2</c:v>
                </c:pt>
                <c:pt idx="1158">
                  <c:v>4.1334692388773013E-2</c:v>
                </c:pt>
                <c:pt idx="1159">
                  <c:v>5.7588942348957096E-2</c:v>
                </c:pt>
                <c:pt idx="1160">
                  <c:v>0.103920631110668</c:v>
                </c:pt>
                <c:pt idx="1161">
                  <c:v>3.2732658088207252E-2</c:v>
                </c:pt>
                <c:pt idx="1162">
                  <c:v>3.5386938601732199E-2</c:v>
                </c:pt>
                <c:pt idx="1163">
                  <c:v>4.7175616025924724E-2</c:v>
                </c:pt>
                <c:pt idx="1164">
                  <c:v>8.4772132337093742E-2</c:v>
                </c:pt>
                <c:pt idx="1165">
                  <c:v>4.4196445494890234E-2</c:v>
                </c:pt>
                <c:pt idx="1166">
                  <c:v>5.2525367587804767E-2</c:v>
                </c:pt>
                <c:pt idx="1167">
                  <c:v>6.1214614659547938E-2</c:v>
                </c:pt>
                <c:pt idx="1168">
                  <c:v>4.0783453732729014E-2</c:v>
                </c:pt>
                <c:pt idx="1169">
                  <c:v>4.6707920730114032E-2</c:v>
                </c:pt>
                <c:pt idx="1170">
                  <c:v>8.7226673960685758E-2</c:v>
                </c:pt>
                <c:pt idx="1171">
                  <c:v>3.534446656703949E-2</c:v>
                </c:pt>
                <c:pt idx="1172">
                  <c:v>3.7608820945024601E-2</c:v>
                </c:pt>
                <c:pt idx="1173">
                  <c:v>5.0311814993619933E-2</c:v>
                </c:pt>
                <c:pt idx="1174">
                  <c:v>4.6421114355325713E-2</c:v>
                </c:pt>
                <c:pt idx="1175">
                  <c:v>4.5396603643894425E-2</c:v>
                </c:pt>
                <c:pt idx="1176">
                  <c:v>6.2832355499267592E-2</c:v>
                </c:pt>
                <c:pt idx="1177">
                  <c:v>4.5724354684352847E-2</c:v>
                </c:pt>
                <c:pt idx="1178">
                  <c:v>4.8825543373823201E-2</c:v>
                </c:pt>
                <c:pt idx="1179">
                  <c:v>4.9186214804649672E-2</c:v>
                </c:pt>
                <c:pt idx="1180">
                  <c:v>5.5515158921480214E-2</c:v>
                </c:pt>
                <c:pt idx="1181">
                  <c:v>4.2680222541093812E-2</c:v>
                </c:pt>
                <c:pt idx="1182">
                  <c:v>4.6877007931470913E-2</c:v>
                </c:pt>
                <c:pt idx="1183">
                  <c:v>4.7553446143865634E-2</c:v>
                </c:pt>
                <c:pt idx="1184">
                  <c:v>4.2807463556528327E-2</c:v>
                </c:pt>
                <c:pt idx="1185">
                  <c:v>3.7191744893789312E-2</c:v>
                </c:pt>
                <c:pt idx="1186">
                  <c:v>4.1296739131212346E-2</c:v>
                </c:pt>
                <c:pt idx="1187">
                  <c:v>3.4452762454748209E-2</c:v>
                </c:pt>
                <c:pt idx="1188">
                  <c:v>9.2883363366127E-2</c:v>
                </c:pt>
                <c:pt idx="1189">
                  <c:v>5.1231209188699695E-2</c:v>
                </c:pt>
                <c:pt idx="1190">
                  <c:v>3.2580014318227796E-2</c:v>
                </c:pt>
                <c:pt idx="1191">
                  <c:v>6.2896184623241744E-2</c:v>
                </c:pt>
                <c:pt idx="1192">
                  <c:v>6.0580864548683312E-2</c:v>
                </c:pt>
                <c:pt idx="1193">
                  <c:v>4.2174741625785807E-2</c:v>
                </c:pt>
                <c:pt idx="1194">
                  <c:v>3.3040653914213201E-2</c:v>
                </c:pt>
                <c:pt idx="1195">
                  <c:v>2.9488088563084606E-2</c:v>
                </c:pt>
                <c:pt idx="1196">
                  <c:v>5.3225334733724601E-2</c:v>
                </c:pt>
                <c:pt idx="1197">
                  <c:v>3.2404620200395605E-2</c:v>
                </c:pt>
                <c:pt idx="1198">
                  <c:v>5.0075881183147417E-2</c:v>
                </c:pt>
                <c:pt idx="1199">
                  <c:v>4.3900743126869209E-2</c:v>
                </c:pt>
                <c:pt idx="1200">
                  <c:v>3.0884817242622476E-2</c:v>
                </c:pt>
                <c:pt idx="1201">
                  <c:v>3.9441764354705804E-2</c:v>
                </c:pt>
                <c:pt idx="1202">
                  <c:v>6.7118763923645228E-2</c:v>
                </c:pt>
                <c:pt idx="1203">
                  <c:v>3.7286620587110617E-2</c:v>
                </c:pt>
                <c:pt idx="1204">
                  <c:v>3.4202083945274402E-2</c:v>
                </c:pt>
                <c:pt idx="1205">
                  <c:v>5.9854723513126595E-2</c:v>
                </c:pt>
                <c:pt idx="1206">
                  <c:v>2.5933649390935901E-2</c:v>
                </c:pt>
                <c:pt idx="1207">
                  <c:v>2.612995542585857E-2</c:v>
                </c:pt>
                <c:pt idx="1208">
                  <c:v>3.8039647042751402E-2</c:v>
                </c:pt>
                <c:pt idx="1209">
                  <c:v>4.8685245215892688E-2</c:v>
                </c:pt>
                <c:pt idx="1210">
                  <c:v>3.8868833333253909E-2</c:v>
                </c:pt>
                <c:pt idx="1211">
                  <c:v>3.3981718122959213E-2</c:v>
                </c:pt>
                <c:pt idx="1212">
                  <c:v>2.7011185884475836E-2</c:v>
                </c:pt>
                <c:pt idx="1213">
                  <c:v>4.4899459928274363E-2</c:v>
                </c:pt>
                <c:pt idx="1214">
                  <c:v>6.4285166561603505E-2</c:v>
                </c:pt>
                <c:pt idx="1215">
                  <c:v>5.488627776503581E-2</c:v>
                </c:pt>
                <c:pt idx="1216">
                  <c:v>3.9590116590261515E-2</c:v>
                </c:pt>
                <c:pt idx="1217">
                  <c:v>6.3110582530498491E-2</c:v>
                </c:pt>
                <c:pt idx="1218">
                  <c:v>8.2830190658569322E-2</c:v>
                </c:pt>
                <c:pt idx="1219">
                  <c:v>3.609862178564073E-2</c:v>
                </c:pt>
                <c:pt idx="1220">
                  <c:v>4.0146853774785864E-2</c:v>
                </c:pt>
                <c:pt idx="1221">
                  <c:v>4.9650803208351107E-2</c:v>
                </c:pt>
                <c:pt idx="1222">
                  <c:v>4.5746792107820504E-2</c:v>
                </c:pt>
                <c:pt idx="1223">
                  <c:v>3.0067570507526467E-2</c:v>
                </c:pt>
                <c:pt idx="1224">
                  <c:v>4.1379783302545506E-2</c:v>
                </c:pt>
                <c:pt idx="1225">
                  <c:v>5.6744400411844302E-2</c:v>
                </c:pt>
                <c:pt idx="1226">
                  <c:v>4.8663388937711834E-2</c:v>
                </c:pt>
                <c:pt idx="1227">
                  <c:v>3.5793945193290752E-2</c:v>
                </c:pt>
                <c:pt idx="1228">
                  <c:v>6.650789827108379E-2</c:v>
                </c:pt>
                <c:pt idx="1229">
                  <c:v>4.9315817654133086E-2</c:v>
                </c:pt>
                <c:pt idx="1230">
                  <c:v>8.3574861288071275E-2</c:v>
                </c:pt>
                <c:pt idx="1231">
                  <c:v>6.1238717287778806E-2</c:v>
                </c:pt>
                <c:pt idx="1232">
                  <c:v>3.6477893590927221E-2</c:v>
                </c:pt>
                <c:pt idx="1233">
                  <c:v>4.6157348901033408E-2</c:v>
                </c:pt>
                <c:pt idx="1234">
                  <c:v>6.2583878636360182E-2</c:v>
                </c:pt>
                <c:pt idx="1235">
                  <c:v>5.8554749935865409E-2</c:v>
                </c:pt>
                <c:pt idx="1236">
                  <c:v>5.4803829640150133E-2</c:v>
                </c:pt>
                <c:pt idx="1237">
                  <c:v>3.7870425730943756E-2</c:v>
                </c:pt>
                <c:pt idx="1238">
                  <c:v>5.0553165376186406E-2</c:v>
                </c:pt>
                <c:pt idx="1239">
                  <c:v>5.9764906764030533E-2</c:v>
                </c:pt>
                <c:pt idx="1240">
                  <c:v>4.4575810432434096E-2</c:v>
                </c:pt>
                <c:pt idx="1241">
                  <c:v>4.2840629816055444E-2</c:v>
                </c:pt>
                <c:pt idx="1242">
                  <c:v>5.6506525725126412E-2</c:v>
                </c:pt>
                <c:pt idx="1243">
                  <c:v>5.1876183599233613E-2</c:v>
                </c:pt>
                <c:pt idx="1244">
                  <c:v>4.2791523039341285E-2</c:v>
                </c:pt>
                <c:pt idx="1245">
                  <c:v>3.4696348011493815E-2</c:v>
                </c:pt>
                <c:pt idx="1246">
                  <c:v>7.1321107447147411E-2</c:v>
                </c:pt>
                <c:pt idx="1247">
                  <c:v>5.8789737522602123E-2</c:v>
                </c:pt>
                <c:pt idx="1248">
                  <c:v>3.728128969669349E-2</c:v>
                </c:pt>
                <c:pt idx="1249">
                  <c:v>4.2243294417858103E-2</c:v>
                </c:pt>
                <c:pt idx="1250">
                  <c:v>0.20540954172611245</c:v>
                </c:pt>
                <c:pt idx="1251">
                  <c:v>8.6028128862381023E-2</c:v>
                </c:pt>
                <c:pt idx="1252">
                  <c:v>3.4690342843532604E-2</c:v>
                </c:pt>
                <c:pt idx="1253">
                  <c:v>7.9922161996364732E-2</c:v>
                </c:pt>
                <c:pt idx="1254">
                  <c:v>4.6526797115802813E-2</c:v>
                </c:pt>
                <c:pt idx="1255">
                  <c:v>4.3285481631755808E-2</c:v>
                </c:pt>
                <c:pt idx="1256">
                  <c:v>5.2131127566099215E-2</c:v>
                </c:pt>
                <c:pt idx="1257">
                  <c:v>2.9545921832323116E-2</c:v>
                </c:pt>
                <c:pt idx="1258">
                  <c:v>4.4902767986059341E-2</c:v>
                </c:pt>
                <c:pt idx="1259">
                  <c:v>7.1194872260093717E-2</c:v>
                </c:pt>
                <c:pt idx="1260">
                  <c:v>3.9629399776458719E-2</c:v>
                </c:pt>
                <c:pt idx="1261">
                  <c:v>3.4548293799161911E-2</c:v>
                </c:pt>
                <c:pt idx="1262">
                  <c:v>3.9995592087507206E-2</c:v>
                </c:pt>
                <c:pt idx="1263">
                  <c:v>3.5763543099165011E-2</c:v>
                </c:pt>
                <c:pt idx="1264">
                  <c:v>3.0464917421341022E-2</c:v>
                </c:pt>
                <c:pt idx="1265">
                  <c:v>3.1055910512805159E-2</c:v>
                </c:pt>
                <c:pt idx="1266">
                  <c:v>2.9822787269949896E-2</c:v>
                </c:pt>
                <c:pt idx="1267">
                  <c:v>4.6037718653678915E-2</c:v>
                </c:pt>
                <c:pt idx="1268">
                  <c:v>3.7980560213327415E-2</c:v>
                </c:pt>
                <c:pt idx="1269">
                  <c:v>3.5600718110799894E-2</c:v>
                </c:pt>
                <c:pt idx="1270">
                  <c:v>4.6254977583885207E-2</c:v>
                </c:pt>
                <c:pt idx="1271">
                  <c:v>3.7706002593040591E-2</c:v>
                </c:pt>
                <c:pt idx="1272">
                  <c:v>5.2021756768226603E-2</c:v>
                </c:pt>
                <c:pt idx="1273">
                  <c:v>0.25114268064498901</c:v>
                </c:pt>
                <c:pt idx="1274">
                  <c:v>7.3887102305889088E-2</c:v>
                </c:pt>
                <c:pt idx="1275">
                  <c:v>3.9376970380544794E-2</c:v>
                </c:pt>
                <c:pt idx="1276">
                  <c:v>3.7078537046909429E-2</c:v>
                </c:pt>
                <c:pt idx="1277">
                  <c:v>3.08261644095182E-2</c:v>
                </c:pt>
                <c:pt idx="1278">
                  <c:v>4.8725210130214712E-2</c:v>
                </c:pt>
                <c:pt idx="1279">
                  <c:v>4.6374581754207604E-2</c:v>
                </c:pt>
                <c:pt idx="1280">
                  <c:v>3.8533218204975232E-2</c:v>
                </c:pt>
                <c:pt idx="1281">
                  <c:v>2.8003184124827409E-2</c:v>
                </c:pt>
                <c:pt idx="1282">
                  <c:v>4.48116920888426E-2</c:v>
                </c:pt>
                <c:pt idx="1283">
                  <c:v>4.5078061521053307E-2</c:v>
                </c:pt>
                <c:pt idx="1284">
                  <c:v>3.3091865479946213E-2</c:v>
                </c:pt>
                <c:pt idx="1285">
                  <c:v>6.0518193989992114E-2</c:v>
                </c:pt>
                <c:pt idx="1286">
                  <c:v>4.3406255543232013E-2</c:v>
                </c:pt>
                <c:pt idx="1287">
                  <c:v>6.1878785490989685E-2</c:v>
                </c:pt>
                <c:pt idx="1288">
                  <c:v>4.7732666134834546E-2</c:v>
                </c:pt>
                <c:pt idx="1289">
                  <c:v>4.5468457043170922E-2</c:v>
                </c:pt>
                <c:pt idx="1290">
                  <c:v>4.3000102043151925E-2</c:v>
                </c:pt>
                <c:pt idx="1291">
                  <c:v>0.10748077929019918</c:v>
                </c:pt>
                <c:pt idx="1292">
                  <c:v>4.3135270476341324E-2</c:v>
                </c:pt>
                <c:pt idx="1293">
                  <c:v>4.3915834277868313E-2</c:v>
                </c:pt>
                <c:pt idx="1294">
                  <c:v>5.8186113834381124E-2</c:v>
                </c:pt>
                <c:pt idx="1295">
                  <c:v>5.4448287934064914E-2</c:v>
                </c:pt>
                <c:pt idx="1296">
                  <c:v>4.0744230151176626E-2</c:v>
                </c:pt>
                <c:pt idx="1297">
                  <c:v>4.0880329906940641E-2</c:v>
                </c:pt>
                <c:pt idx="1298">
                  <c:v>0.23451486229896501</c:v>
                </c:pt>
                <c:pt idx="1299">
                  <c:v>3.7427343428135057E-2</c:v>
                </c:pt>
                <c:pt idx="1300">
                  <c:v>5.6852892041206533E-2</c:v>
                </c:pt>
                <c:pt idx="1301">
                  <c:v>3.6358099430799512E-2</c:v>
                </c:pt>
                <c:pt idx="1302">
                  <c:v>5.2884776145219824E-2</c:v>
                </c:pt>
                <c:pt idx="1303">
                  <c:v>5.0834093242883856E-2</c:v>
                </c:pt>
                <c:pt idx="1304">
                  <c:v>3.6218363791704219E-2</c:v>
                </c:pt>
                <c:pt idx="1305">
                  <c:v>5.0397455692291405E-2</c:v>
                </c:pt>
                <c:pt idx="1306">
                  <c:v>2.954020164906981E-2</c:v>
                </c:pt>
                <c:pt idx="1307">
                  <c:v>3.8110356777906418E-2</c:v>
                </c:pt>
                <c:pt idx="1308">
                  <c:v>3.7687815725803604E-2</c:v>
                </c:pt>
                <c:pt idx="1309">
                  <c:v>3.338567167520521E-2</c:v>
                </c:pt>
                <c:pt idx="1310">
                  <c:v>5.7257115840911914E-2</c:v>
                </c:pt>
                <c:pt idx="1311">
                  <c:v>5.2865218371152885E-2</c:v>
                </c:pt>
                <c:pt idx="1312">
                  <c:v>2.6329660788178402E-2</c:v>
                </c:pt>
                <c:pt idx="1313">
                  <c:v>4.9737118184566532E-2</c:v>
                </c:pt>
                <c:pt idx="1314">
                  <c:v>5.3889408707618713E-2</c:v>
                </c:pt>
                <c:pt idx="1315">
                  <c:v>9.2866659164428697E-2</c:v>
                </c:pt>
                <c:pt idx="1316">
                  <c:v>3.8765925914049142E-2</c:v>
                </c:pt>
                <c:pt idx="1317">
                  <c:v>4.1712723672390033E-2</c:v>
                </c:pt>
                <c:pt idx="1318">
                  <c:v>4.1761383414268508E-2</c:v>
                </c:pt>
                <c:pt idx="1319">
                  <c:v>3.3125873655080795E-2</c:v>
                </c:pt>
                <c:pt idx="1320">
                  <c:v>3.8741726428270409E-2</c:v>
                </c:pt>
                <c:pt idx="1321">
                  <c:v>4.9797073006630235E-2</c:v>
                </c:pt>
                <c:pt idx="1322">
                  <c:v>5.0531338900327724E-2</c:v>
                </c:pt>
                <c:pt idx="1323">
                  <c:v>3.9772234857082395E-2</c:v>
                </c:pt>
                <c:pt idx="1324">
                  <c:v>4.088494181633015E-2</c:v>
                </c:pt>
                <c:pt idx="1325">
                  <c:v>5.3093526512384422E-2</c:v>
                </c:pt>
                <c:pt idx="1326">
                  <c:v>8.6368963122368025E-2</c:v>
                </c:pt>
                <c:pt idx="1327">
                  <c:v>5.8068796992302024E-2</c:v>
                </c:pt>
                <c:pt idx="1328">
                  <c:v>8.356650173664136E-2</c:v>
                </c:pt>
                <c:pt idx="1329">
                  <c:v>4.5165576040744802E-2</c:v>
                </c:pt>
                <c:pt idx="1330">
                  <c:v>4.5264631509780932E-2</c:v>
                </c:pt>
                <c:pt idx="1331">
                  <c:v>4.8219513148069416E-2</c:v>
                </c:pt>
                <c:pt idx="1332">
                  <c:v>4.0807463228702746E-2</c:v>
                </c:pt>
                <c:pt idx="1333">
                  <c:v>3.3088911324739401E-2</c:v>
                </c:pt>
                <c:pt idx="1334">
                  <c:v>6.6140741109847995E-2</c:v>
                </c:pt>
                <c:pt idx="1335">
                  <c:v>8.7710708379745511E-2</c:v>
                </c:pt>
                <c:pt idx="1336">
                  <c:v>4.1623085737228407E-2</c:v>
                </c:pt>
                <c:pt idx="1337">
                  <c:v>5.4949447512626724E-2</c:v>
                </c:pt>
                <c:pt idx="1338">
                  <c:v>6.5558254718780504E-2</c:v>
                </c:pt>
                <c:pt idx="1339">
                  <c:v>4.9841947853565334E-2</c:v>
                </c:pt>
                <c:pt idx="1340">
                  <c:v>5.5420204997062704E-2</c:v>
                </c:pt>
                <c:pt idx="1341">
                  <c:v>3.6510270088911216E-2</c:v>
                </c:pt>
                <c:pt idx="1342">
                  <c:v>6.2556691467762021E-2</c:v>
                </c:pt>
                <c:pt idx="1343">
                  <c:v>3.3255975693464404E-2</c:v>
                </c:pt>
                <c:pt idx="1344">
                  <c:v>5.1502253860235325E-2</c:v>
                </c:pt>
                <c:pt idx="1345">
                  <c:v>0.30501189827919084</c:v>
                </c:pt>
                <c:pt idx="1346">
                  <c:v>3.79910618066788E-2</c:v>
                </c:pt>
                <c:pt idx="1347">
                  <c:v>3.9299733936786603E-2</c:v>
                </c:pt>
                <c:pt idx="1348">
                  <c:v>2.8478611260652511E-2</c:v>
                </c:pt>
                <c:pt idx="1349">
                  <c:v>3.4880250692367602E-2</c:v>
                </c:pt>
                <c:pt idx="1350">
                  <c:v>5.7632680982351511E-2</c:v>
                </c:pt>
                <c:pt idx="1351">
                  <c:v>3.3997558057308204E-2</c:v>
                </c:pt>
                <c:pt idx="1352">
                  <c:v>6.69714510440826E-2</c:v>
                </c:pt>
                <c:pt idx="1353">
                  <c:v>6.663214415311812E-2</c:v>
                </c:pt>
                <c:pt idx="1354">
                  <c:v>3.15897949039936E-2</c:v>
                </c:pt>
                <c:pt idx="1355">
                  <c:v>4.0123023092746866E-2</c:v>
                </c:pt>
                <c:pt idx="1356">
                  <c:v>3.6641824990510982E-2</c:v>
                </c:pt>
                <c:pt idx="1357">
                  <c:v>3.9597570896148709E-2</c:v>
                </c:pt>
                <c:pt idx="1358">
                  <c:v>5.7024657726287814E-2</c:v>
                </c:pt>
                <c:pt idx="1359">
                  <c:v>4.3011091649532464E-2</c:v>
                </c:pt>
                <c:pt idx="1360">
                  <c:v>3.8131475448608412E-2</c:v>
                </c:pt>
                <c:pt idx="1361">
                  <c:v>4.8506353050470304E-2</c:v>
                </c:pt>
                <c:pt idx="1362">
                  <c:v>5.2924193441867801E-2</c:v>
                </c:pt>
                <c:pt idx="1363">
                  <c:v>4.4689659029245432E-2</c:v>
                </c:pt>
                <c:pt idx="1364">
                  <c:v>4.3589923530817011E-2</c:v>
                </c:pt>
                <c:pt idx="1365">
                  <c:v>4.1369020938873458E-2</c:v>
                </c:pt>
                <c:pt idx="1366">
                  <c:v>6.3332863152027241E-2</c:v>
                </c:pt>
                <c:pt idx="1367">
                  <c:v>5.9041336178779602E-2</c:v>
                </c:pt>
                <c:pt idx="1368">
                  <c:v>4.0849950164556476E-2</c:v>
                </c:pt>
                <c:pt idx="1369">
                  <c:v>4.9419563263654716E-2</c:v>
                </c:pt>
                <c:pt idx="1370">
                  <c:v>0.107887335121632</c:v>
                </c:pt>
                <c:pt idx="1371">
                  <c:v>4.1830807924270623E-2</c:v>
                </c:pt>
                <c:pt idx="1372">
                  <c:v>4.0994033217430205E-2</c:v>
                </c:pt>
                <c:pt idx="1373">
                  <c:v>6.1076462268829297E-2</c:v>
                </c:pt>
                <c:pt idx="1374">
                  <c:v>5.5922586470842403E-2</c:v>
                </c:pt>
                <c:pt idx="1375">
                  <c:v>3.9774909615516801E-2</c:v>
                </c:pt>
                <c:pt idx="1376">
                  <c:v>3.4451991319656414E-2</c:v>
                </c:pt>
                <c:pt idx="1377">
                  <c:v>3.5429339855909452E-2</c:v>
                </c:pt>
                <c:pt idx="1378">
                  <c:v>4.6248070895671796E-2</c:v>
                </c:pt>
                <c:pt idx="1379">
                  <c:v>3.3398278057575205E-2</c:v>
                </c:pt>
                <c:pt idx="1380">
                  <c:v>4.4606186449527824E-2</c:v>
                </c:pt>
                <c:pt idx="1381">
                  <c:v>5.5420204997062704E-2</c:v>
                </c:pt>
                <c:pt idx="1382">
                  <c:v>8.6791492998600422E-2</c:v>
                </c:pt>
                <c:pt idx="1383">
                  <c:v>4.6387102454900714E-2</c:v>
                </c:pt>
                <c:pt idx="1384">
                  <c:v>2.9385106638073991E-2</c:v>
                </c:pt>
                <c:pt idx="1385">
                  <c:v>5.4062630981207213E-2</c:v>
                </c:pt>
                <c:pt idx="1386">
                  <c:v>8.3574861288071275E-2</c:v>
                </c:pt>
                <c:pt idx="1387">
                  <c:v>2.8481613844633182E-2</c:v>
                </c:pt>
                <c:pt idx="1388">
                  <c:v>3.5392537713050815E-2</c:v>
                </c:pt>
                <c:pt idx="1389">
                  <c:v>3.5820756107568706E-2</c:v>
                </c:pt>
                <c:pt idx="1390">
                  <c:v>2.9304858297109607E-2</c:v>
                </c:pt>
                <c:pt idx="1391">
                  <c:v>3.6233797669410872E-2</c:v>
                </c:pt>
                <c:pt idx="1392">
                  <c:v>4.308652877807622E-2</c:v>
                </c:pt>
                <c:pt idx="1393">
                  <c:v>4.095100238919247E-2</c:v>
                </c:pt>
                <c:pt idx="1394">
                  <c:v>4.5831136405468008E-2</c:v>
                </c:pt>
                <c:pt idx="1395">
                  <c:v>4.4515397399663918E-2</c:v>
                </c:pt>
                <c:pt idx="1396">
                  <c:v>4.9278184771537795E-2</c:v>
                </c:pt>
                <c:pt idx="1397">
                  <c:v>3.6536119878292111E-2</c:v>
                </c:pt>
                <c:pt idx="1398">
                  <c:v>6.6572293639183003E-2</c:v>
                </c:pt>
                <c:pt idx="1399">
                  <c:v>3.3463045954704292E-2</c:v>
                </c:pt>
                <c:pt idx="1400">
                  <c:v>4.9843683838844556E-2</c:v>
                </c:pt>
                <c:pt idx="1401">
                  <c:v>3.2371912151575262E-2</c:v>
                </c:pt>
                <c:pt idx="1402">
                  <c:v>4.0140710771083776E-2</c:v>
                </c:pt>
                <c:pt idx="1403">
                  <c:v>4.3343719094991733E-2</c:v>
                </c:pt>
                <c:pt idx="1404">
                  <c:v>4.0381655097007807E-2</c:v>
                </c:pt>
                <c:pt idx="1405">
                  <c:v>4.1159037500619895E-2</c:v>
                </c:pt>
                <c:pt idx="1406">
                  <c:v>0.17659206688404139</c:v>
                </c:pt>
                <c:pt idx="1407">
                  <c:v>3.9404544979333898E-2</c:v>
                </c:pt>
                <c:pt idx="1408">
                  <c:v>5.6313134729862234E-2</c:v>
                </c:pt>
                <c:pt idx="1409">
                  <c:v>3.2432708889246112E-2</c:v>
                </c:pt>
                <c:pt idx="1410">
                  <c:v>3.9779320359230014E-2</c:v>
                </c:pt>
                <c:pt idx="1411">
                  <c:v>3.3608764410018914E-2</c:v>
                </c:pt>
                <c:pt idx="1412">
                  <c:v>3.2706789672374788E-2</c:v>
                </c:pt>
                <c:pt idx="1413">
                  <c:v>5.9437923133373531E-2</c:v>
                </c:pt>
                <c:pt idx="1414">
                  <c:v>4.8879206180572447E-2</c:v>
                </c:pt>
                <c:pt idx="1415">
                  <c:v>4.4062819331884433E-2</c:v>
                </c:pt>
                <c:pt idx="1416">
                  <c:v>4.5527864247560515E-2</c:v>
                </c:pt>
                <c:pt idx="1417">
                  <c:v>4.4312272220850157E-2</c:v>
                </c:pt>
                <c:pt idx="1418">
                  <c:v>8.7295472621917738E-2</c:v>
                </c:pt>
                <c:pt idx="1419">
                  <c:v>5.0563517957926019E-2</c:v>
                </c:pt>
                <c:pt idx="1420">
                  <c:v>3.1089199706912016E-2</c:v>
                </c:pt>
                <c:pt idx="1421">
                  <c:v>4.6700898557901424E-2</c:v>
                </c:pt>
                <c:pt idx="1422">
                  <c:v>3.6631666123867125E-2</c:v>
                </c:pt>
                <c:pt idx="1423">
                  <c:v>4.6873442828655222E-2</c:v>
                </c:pt>
                <c:pt idx="1424">
                  <c:v>4.2629648000001887E-2</c:v>
                </c:pt>
                <c:pt idx="1425">
                  <c:v>4.2370721697807333E-2</c:v>
                </c:pt>
                <c:pt idx="1426">
                  <c:v>4.2890693992376556E-2</c:v>
                </c:pt>
                <c:pt idx="1427">
                  <c:v>5.7565130293369307E-2</c:v>
                </c:pt>
                <c:pt idx="1428">
                  <c:v>4.0647611021995524E-2</c:v>
                </c:pt>
                <c:pt idx="1429">
                  <c:v>3.9558820426464192E-2</c:v>
                </c:pt>
                <c:pt idx="1430">
                  <c:v>7.7922426164150224E-2</c:v>
                </c:pt>
                <c:pt idx="1431">
                  <c:v>5.0782456994056896E-2</c:v>
                </c:pt>
                <c:pt idx="1432">
                  <c:v>4.5886497944593721E-2</c:v>
                </c:pt>
                <c:pt idx="1433">
                  <c:v>6.2331113964319333E-2</c:v>
                </c:pt>
                <c:pt idx="1434">
                  <c:v>6.3512459397315993E-2</c:v>
                </c:pt>
                <c:pt idx="1435">
                  <c:v>6.8617746233940111E-2</c:v>
                </c:pt>
                <c:pt idx="1436">
                  <c:v>8.0496482551098203E-2</c:v>
                </c:pt>
                <c:pt idx="1437">
                  <c:v>3.227781131863601E-2</c:v>
                </c:pt>
                <c:pt idx="1438">
                  <c:v>7.9723075032234442E-2</c:v>
                </c:pt>
                <c:pt idx="1439">
                  <c:v>4.5249070972204063E-2</c:v>
                </c:pt>
                <c:pt idx="1440">
                  <c:v>5.0152100622653996E-2</c:v>
                </c:pt>
                <c:pt idx="1441">
                  <c:v>4.4994726777076714E-2</c:v>
                </c:pt>
                <c:pt idx="1442">
                  <c:v>5.8827634900808556E-2</c:v>
                </c:pt>
                <c:pt idx="1443">
                  <c:v>6.7118763923645228E-2</c:v>
                </c:pt>
                <c:pt idx="1444">
                  <c:v>4.2418744415044833E-2</c:v>
                </c:pt>
                <c:pt idx="1445">
                  <c:v>3.9100702852010699E-2</c:v>
                </c:pt>
                <c:pt idx="1446">
                  <c:v>8.3586722612381023E-2</c:v>
                </c:pt>
                <c:pt idx="1447">
                  <c:v>4.7387555241584813E-2</c:v>
                </c:pt>
                <c:pt idx="1448">
                  <c:v>7.6432928442955031E-2</c:v>
                </c:pt>
                <c:pt idx="1449">
                  <c:v>4.2139511555433468E-2</c:v>
                </c:pt>
                <c:pt idx="1450">
                  <c:v>5.6366227567195913E-2</c:v>
                </c:pt>
                <c:pt idx="1451">
                  <c:v>7.069925963878633E-2</c:v>
                </c:pt>
                <c:pt idx="1452">
                  <c:v>3.39241810142994E-2</c:v>
                </c:pt>
                <c:pt idx="1453">
                  <c:v>4.1097495704889304E-2</c:v>
                </c:pt>
                <c:pt idx="1454">
                  <c:v>3.8563132286071805E-2</c:v>
                </c:pt>
                <c:pt idx="1455">
                  <c:v>4.2387582361698102E-2</c:v>
                </c:pt>
                <c:pt idx="1456">
                  <c:v>3.1931448727846298E-2</c:v>
                </c:pt>
                <c:pt idx="1457">
                  <c:v>4.9824580550193918E-2</c:v>
                </c:pt>
                <c:pt idx="1458">
                  <c:v>3.6354981362819692E-2</c:v>
                </c:pt>
                <c:pt idx="1459">
                  <c:v>7.1298062801361098E-2</c:v>
                </c:pt>
                <c:pt idx="1460">
                  <c:v>6.409171968698503E-2</c:v>
                </c:pt>
                <c:pt idx="1461">
                  <c:v>4.6225842088460631E-2</c:v>
                </c:pt>
                <c:pt idx="1462">
                  <c:v>6.3350424170494093E-2</c:v>
                </c:pt>
                <c:pt idx="1463">
                  <c:v>3.3996339887380593E-2</c:v>
                </c:pt>
                <c:pt idx="1464">
                  <c:v>5.0883106887340768E-2</c:v>
                </c:pt>
                <c:pt idx="1465">
                  <c:v>5.7554602622985812E-2</c:v>
                </c:pt>
                <c:pt idx="1466">
                  <c:v>3.3077571541070952E-2</c:v>
                </c:pt>
                <c:pt idx="1467">
                  <c:v>7.5184606015682234E-2</c:v>
                </c:pt>
                <c:pt idx="1468">
                  <c:v>5.1267448812723194E-2</c:v>
                </c:pt>
                <c:pt idx="1469">
                  <c:v>5.1896374672651312E-2</c:v>
                </c:pt>
                <c:pt idx="1470">
                  <c:v>6.3048370182514177E-2</c:v>
                </c:pt>
                <c:pt idx="1471">
                  <c:v>4.3115161359310122E-2</c:v>
                </c:pt>
                <c:pt idx="1472">
                  <c:v>3.5551019012928016E-2</c:v>
                </c:pt>
                <c:pt idx="1473">
                  <c:v>7.3131695389747592E-2</c:v>
                </c:pt>
                <c:pt idx="1474">
                  <c:v>5.2441861480474382E-2</c:v>
                </c:pt>
                <c:pt idx="1475">
                  <c:v>3.9995085448026789E-2</c:v>
                </c:pt>
                <c:pt idx="1476">
                  <c:v>3.9056070148944813E-2</c:v>
                </c:pt>
                <c:pt idx="1477">
                  <c:v>4.1767664253711978E-2</c:v>
                </c:pt>
                <c:pt idx="1478">
                  <c:v>4.3412581086158933E-2</c:v>
                </c:pt>
                <c:pt idx="1479">
                  <c:v>5.015563592314741E-2</c:v>
                </c:pt>
                <c:pt idx="1480">
                  <c:v>3.3327966928482E-2</c:v>
                </c:pt>
                <c:pt idx="1481">
                  <c:v>2.6736881583929211E-2</c:v>
                </c:pt>
                <c:pt idx="1482">
                  <c:v>4.0387369692325613E-2</c:v>
                </c:pt>
                <c:pt idx="1483">
                  <c:v>5.4720345884561497E-2</c:v>
                </c:pt>
                <c:pt idx="1484">
                  <c:v>4.4506195932626932E-2</c:v>
                </c:pt>
                <c:pt idx="1485">
                  <c:v>6.0169413685798714E-2</c:v>
                </c:pt>
                <c:pt idx="1486">
                  <c:v>5.1643975079059413E-2</c:v>
                </c:pt>
                <c:pt idx="1487">
                  <c:v>4.9463737756014141E-2</c:v>
                </c:pt>
                <c:pt idx="1488">
                  <c:v>3.5441931337118093E-2</c:v>
                </c:pt>
                <c:pt idx="1489">
                  <c:v>9.503449499607132E-2</c:v>
                </c:pt>
                <c:pt idx="1490">
                  <c:v>7.7767960727214924E-2</c:v>
                </c:pt>
                <c:pt idx="1491">
                  <c:v>5.3476504981517813E-2</c:v>
                </c:pt>
                <c:pt idx="1492">
                  <c:v>4.2031776160001803E-2</c:v>
                </c:pt>
                <c:pt idx="1493">
                  <c:v>8.6111649870872525E-2</c:v>
                </c:pt>
                <c:pt idx="1494">
                  <c:v>5.4907344281673404E-2</c:v>
                </c:pt>
                <c:pt idx="1495">
                  <c:v>3.8601960986852611E-2</c:v>
                </c:pt>
                <c:pt idx="1496">
                  <c:v>6.1226282268762477E-2</c:v>
                </c:pt>
                <c:pt idx="1497">
                  <c:v>3.9319016039371518E-2</c:v>
                </c:pt>
                <c:pt idx="1498">
                  <c:v>4.0086872875690502E-2</c:v>
                </c:pt>
                <c:pt idx="1499">
                  <c:v>3.3325776457786588E-2</c:v>
                </c:pt>
                <c:pt idx="1500">
                  <c:v>4.2223330587148722E-2</c:v>
                </c:pt>
                <c:pt idx="1501">
                  <c:v>7.5642548501491505E-2</c:v>
                </c:pt>
                <c:pt idx="1502">
                  <c:v>4.1346620768308633E-2</c:v>
                </c:pt>
                <c:pt idx="1503">
                  <c:v>5.1060158759355455E-2</c:v>
                </c:pt>
                <c:pt idx="1504">
                  <c:v>4.0840078145265607E-2</c:v>
                </c:pt>
                <c:pt idx="1505">
                  <c:v>4.6418331563472706E-2</c:v>
                </c:pt>
                <c:pt idx="1506">
                  <c:v>4.6057470142841582E-2</c:v>
                </c:pt>
                <c:pt idx="1507">
                  <c:v>3.8046598434448207E-2</c:v>
                </c:pt>
                <c:pt idx="1508">
                  <c:v>3.2396648079156952E-2</c:v>
                </c:pt>
                <c:pt idx="1509">
                  <c:v>4.707517102360731E-2</c:v>
                </c:pt>
                <c:pt idx="1510">
                  <c:v>4.2139511555433468E-2</c:v>
                </c:pt>
                <c:pt idx="1511">
                  <c:v>4.6192258596420309E-2</c:v>
                </c:pt>
                <c:pt idx="1512">
                  <c:v>6.4040452241897597E-2</c:v>
                </c:pt>
                <c:pt idx="1513">
                  <c:v>4.1549280285835308E-2</c:v>
                </c:pt>
                <c:pt idx="1514">
                  <c:v>4.7829549759626423E-2</c:v>
                </c:pt>
                <c:pt idx="1515">
                  <c:v>3.6529090255498907E-2</c:v>
                </c:pt>
                <c:pt idx="1516">
                  <c:v>4.3049041181802666E-2</c:v>
                </c:pt>
                <c:pt idx="1517">
                  <c:v>3.4095317125320573E-2</c:v>
                </c:pt>
                <c:pt idx="1518">
                  <c:v>4.7984857112169307E-2</c:v>
                </c:pt>
                <c:pt idx="1519">
                  <c:v>4.7875355929136332E-2</c:v>
                </c:pt>
                <c:pt idx="1520">
                  <c:v>3.90131510794164E-2</c:v>
                </c:pt>
                <c:pt idx="1521">
                  <c:v>6.4739838242530934E-2</c:v>
                </c:pt>
                <c:pt idx="1522">
                  <c:v>3.5701934248209014E-2</c:v>
                </c:pt>
                <c:pt idx="1523">
                  <c:v>5.8080233633518406E-2</c:v>
                </c:pt>
                <c:pt idx="1524">
                  <c:v>5.2723247557878626E-2</c:v>
                </c:pt>
                <c:pt idx="1525">
                  <c:v>4.0313735604286402E-2</c:v>
                </c:pt>
                <c:pt idx="1526">
                  <c:v>6.239025294780752E-2</c:v>
                </c:pt>
                <c:pt idx="1527">
                  <c:v>4.2152944952249707E-2</c:v>
                </c:pt>
                <c:pt idx="1528">
                  <c:v>3.3890068531036405E-2</c:v>
                </c:pt>
                <c:pt idx="1529">
                  <c:v>4.1420042514801005E-2</c:v>
                </c:pt>
                <c:pt idx="1530">
                  <c:v>7.0593819022178733E-2</c:v>
                </c:pt>
                <c:pt idx="1531">
                  <c:v>2.9285179451108052E-2</c:v>
                </c:pt>
                <c:pt idx="1532">
                  <c:v>3.9173733443021816E-2</c:v>
                </c:pt>
                <c:pt idx="1533">
                  <c:v>3.4762393683195142E-2</c:v>
                </c:pt>
                <c:pt idx="1534">
                  <c:v>3.5796154290437615E-2</c:v>
                </c:pt>
                <c:pt idx="1535">
                  <c:v>3.6165606230497388E-2</c:v>
                </c:pt>
                <c:pt idx="1536">
                  <c:v>8.0824375152588432E-2</c:v>
                </c:pt>
                <c:pt idx="1537">
                  <c:v>4.1963580995798104E-2</c:v>
                </c:pt>
                <c:pt idx="1538">
                  <c:v>0.15306298434734375</c:v>
                </c:pt>
                <c:pt idx="1539">
                  <c:v>6.265616416931151E-2</c:v>
                </c:pt>
                <c:pt idx="1540">
                  <c:v>3.8447991013527E-2</c:v>
                </c:pt>
                <c:pt idx="1541">
                  <c:v>7.023210823535922E-2</c:v>
                </c:pt>
                <c:pt idx="1542">
                  <c:v>5.6097295135259614E-2</c:v>
                </c:pt>
                <c:pt idx="1543">
                  <c:v>5.2058544009923914E-2</c:v>
                </c:pt>
                <c:pt idx="1544">
                  <c:v>4.3748516589403097E-2</c:v>
                </c:pt>
                <c:pt idx="1545">
                  <c:v>3.2333400100469652E-2</c:v>
                </c:pt>
                <c:pt idx="1546">
                  <c:v>4.0893048048019423E-2</c:v>
                </c:pt>
                <c:pt idx="1547">
                  <c:v>5.6107673794031102E-2</c:v>
                </c:pt>
                <c:pt idx="1548">
                  <c:v>4.6928688883781412E-2</c:v>
                </c:pt>
                <c:pt idx="1549">
                  <c:v>4.1517879813909517E-2</c:v>
                </c:pt>
                <c:pt idx="1550">
                  <c:v>4.4357467442750924E-2</c:v>
                </c:pt>
                <c:pt idx="1551">
                  <c:v>3.2939434051513776E-2</c:v>
                </c:pt>
                <c:pt idx="1552">
                  <c:v>6.4524754881858853E-2</c:v>
                </c:pt>
                <c:pt idx="1553">
                  <c:v>3.2934103161096601E-2</c:v>
                </c:pt>
                <c:pt idx="1554">
                  <c:v>3.8307081907987588E-2</c:v>
                </c:pt>
                <c:pt idx="1555">
                  <c:v>3.5069771111011498E-2</c:v>
                </c:pt>
                <c:pt idx="1556">
                  <c:v>6.72123357653618E-2</c:v>
                </c:pt>
                <c:pt idx="1557">
                  <c:v>0.13993830978870439</c:v>
                </c:pt>
                <c:pt idx="1558">
                  <c:v>4.0004529058933501E-2</c:v>
                </c:pt>
                <c:pt idx="1559">
                  <c:v>4.1958369314670445E-2</c:v>
                </c:pt>
                <c:pt idx="1560">
                  <c:v>3.8628514856100103E-2</c:v>
                </c:pt>
                <c:pt idx="1561">
                  <c:v>4.4028326869010911E-2</c:v>
                </c:pt>
                <c:pt idx="1562">
                  <c:v>0.11151612550020212</c:v>
                </c:pt>
                <c:pt idx="1563">
                  <c:v>4.1363127529621277E-2</c:v>
                </c:pt>
                <c:pt idx="1564">
                  <c:v>4.7184556722641012E-2</c:v>
                </c:pt>
                <c:pt idx="1565">
                  <c:v>3.8835499435663216E-2</c:v>
                </c:pt>
                <c:pt idx="1566">
                  <c:v>5.4849039763212211E-2</c:v>
                </c:pt>
                <c:pt idx="1567">
                  <c:v>7.238126546144491E-2</c:v>
                </c:pt>
                <c:pt idx="1568">
                  <c:v>5.9242807328701033E-2</c:v>
                </c:pt>
                <c:pt idx="1569">
                  <c:v>4.6540360897779388E-2</c:v>
                </c:pt>
                <c:pt idx="1570">
                  <c:v>4.1110277175903313E-2</c:v>
                </c:pt>
                <c:pt idx="1571">
                  <c:v>5.3615175187587676E-2</c:v>
                </c:pt>
                <c:pt idx="1572">
                  <c:v>3.8094423711299903E-2</c:v>
                </c:pt>
                <c:pt idx="1573">
                  <c:v>4.4510506093502114E-2</c:v>
                </c:pt>
                <c:pt idx="1574">
                  <c:v>5.7273227721452713E-2</c:v>
                </c:pt>
                <c:pt idx="1575">
                  <c:v>3.395811468362811E-2</c:v>
                </c:pt>
                <c:pt idx="1576">
                  <c:v>5.1506198942661334E-2</c:v>
                </c:pt>
                <c:pt idx="1577">
                  <c:v>4.1863892227411423E-2</c:v>
                </c:pt>
                <c:pt idx="1578">
                  <c:v>4.5277673751115813E-2</c:v>
                </c:pt>
                <c:pt idx="1579">
                  <c:v>4.8459365963935797E-2</c:v>
                </c:pt>
                <c:pt idx="1580">
                  <c:v>3.1691361218690997E-2</c:v>
                </c:pt>
                <c:pt idx="1581">
                  <c:v>4.3685127049684497E-2</c:v>
                </c:pt>
                <c:pt idx="1582">
                  <c:v>2.9240140691399612E-2</c:v>
                </c:pt>
                <c:pt idx="1583">
                  <c:v>3.7611559033393936E-2</c:v>
                </c:pt>
                <c:pt idx="1584">
                  <c:v>8.1455640494823567E-2</c:v>
                </c:pt>
                <c:pt idx="1585">
                  <c:v>5.1352035254240182E-2</c:v>
                </c:pt>
                <c:pt idx="1586">
                  <c:v>4.2638603597879417E-2</c:v>
                </c:pt>
                <c:pt idx="1587">
                  <c:v>3.4699611365795115E-2</c:v>
                </c:pt>
                <c:pt idx="1588">
                  <c:v>4.9801949411630714E-2</c:v>
                </c:pt>
                <c:pt idx="1589">
                  <c:v>5.0844088196754365E-2</c:v>
                </c:pt>
                <c:pt idx="1590">
                  <c:v>4.6879172325134257E-2</c:v>
                </c:pt>
                <c:pt idx="1591">
                  <c:v>3.6151867359876612E-2</c:v>
                </c:pt>
                <c:pt idx="1592">
                  <c:v>4.1190244257450097E-2</c:v>
                </c:pt>
                <c:pt idx="1593">
                  <c:v>6.2086351215839532E-2</c:v>
                </c:pt>
                <c:pt idx="1594">
                  <c:v>3.4087713807821392E-2</c:v>
                </c:pt>
                <c:pt idx="1595">
                  <c:v>4.0673509240150396E-2</c:v>
                </c:pt>
                <c:pt idx="1596">
                  <c:v>5.2881252020597506E-2</c:v>
                </c:pt>
                <c:pt idx="1597">
                  <c:v>5.0513815134763732E-2</c:v>
                </c:pt>
                <c:pt idx="1598">
                  <c:v>5.4524548351764686E-2</c:v>
                </c:pt>
                <c:pt idx="1599">
                  <c:v>4.822189360856996E-2</c:v>
                </c:pt>
                <c:pt idx="1600">
                  <c:v>0.11270816624164602</c:v>
                </c:pt>
                <c:pt idx="1601">
                  <c:v>4.7429617494344732E-2</c:v>
                </c:pt>
                <c:pt idx="1602">
                  <c:v>4.2887099087238506E-2</c:v>
                </c:pt>
                <c:pt idx="1603">
                  <c:v>3.1038278713822511E-2</c:v>
                </c:pt>
                <c:pt idx="1604">
                  <c:v>3.7722710520029255E-2</c:v>
                </c:pt>
                <c:pt idx="1605">
                  <c:v>3.3163499087095302E-2</c:v>
                </c:pt>
                <c:pt idx="1606">
                  <c:v>3.4840732812881491E-2</c:v>
                </c:pt>
                <c:pt idx="1607">
                  <c:v>3.2307922840118415E-2</c:v>
                </c:pt>
                <c:pt idx="1608">
                  <c:v>6.0426507145166543E-2</c:v>
                </c:pt>
                <c:pt idx="1609">
                  <c:v>5.6402273476123824E-2</c:v>
                </c:pt>
                <c:pt idx="1610">
                  <c:v>8.7371900677681011E-2</c:v>
                </c:pt>
                <c:pt idx="1611">
                  <c:v>5.3286205977201503E-2</c:v>
                </c:pt>
                <c:pt idx="1612">
                  <c:v>3.503065928816803E-2</c:v>
                </c:pt>
                <c:pt idx="1613">
                  <c:v>3.1211469322443012E-2</c:v>
                </c:pt>
                <c:pt idx="1614">
                  <c:v>6.0873880982399022E-2</c:v>
                </c:pt>
                <c:pt idx="1615">
                  <c:v>3.0911078676581452E-2</c:v>
                </c:pt>
                <c:pt idx="1616">
                  <c:v>3.6218684166669804E-2</c:v>
                </c:pt>
                <c:pt idx="1617">
                  <c:v>5.2845038473606096E-2</c:v>
                </c:pt>
                <c:pt idx="1618">
                  <c:v>9.513724595308351E-2</c:v>
                </c:pt>
                <c:pt idx="1619">
                  <c:v>5.1695205271243987E-2</c:v>
                </c:pt>
                <c:pt idx="1620">
                  <c:v>3.8387484848499277E-2</c:v>
                </c:pt>
                <c:pt idx="1621">
                  <c:v>4.3213617056608464E-2</c:v>
                </c:pt>
                <c:pt idx="1622">
                  <c:v>3.2327454537153195E-2</c:v>
                </c:pt>
                <c:pt idx="1623">
                  <c:v>4.0976420044899126E-2</c:v>
                </c:pt>
                <c:pt idx="1624">
                  <c:v>4.1020650416612604E-2</c:v>
                </c:pt>
                <c:pt idx="1625">
                  <c:v>3.9341051131486914E-2</c:v>
                </c:pt>
                <c:pt idx="1626">
                  <c:v>5.7269506156444591E-2</c:v>
                </c:pt>
                <c:pt idx="1627">
                  <c:v>4.1408952325582477E-2</c:v>
                </c:pt>
                <c:pt idx="1628">
                  <c:v>7.1649819612502802E-2</c:v>
                </c:pt>
                <c:pt idx="1629">
                  <c:v>5.7054474949837015E-2</c:v>
                </c:pt>
                <c:pt idx="1630">
                  <c:v>2.8547162190079776E-2</c:v>
                </c:pt>
                <c:pt idx="1631">
                  <c:v>3.0632698908448202E-2</c:v>
                </c:pt>
                <c:pt idx="1632">
                  <c:v>4.3738022446632434E-2</c:v>
                </c:pt>
                <c:pt idx="1633">
                  <c:v>9.9881730973720509E-2</c:v>
                </c:pt>
                <c:pt idx="1634">
                  <c:v>4.8634376376867267E-2</c:v>
                </c:pt>
                <c:pt idx="1635">
                  <c:v>3.8863640278577832E-2</c:v>
                </c:pt>
                <c:pt idx="1636">
                  <c:v>3.4338377416134033E-2</c:v>
                </c:pt>
                <c:pt idx="1637">
                  <c:v>4.3895579874515513E-2</c:v>
                </c:pt>
                <c:pt idx="1638">
                  <c:v>4.3376356363296495E-2</c:v>
                </c:pt>
                <c:pt idx="1639">
                  <c:v>5.3017292171716864E-2</c:v>
                </c:pt>
                <c:pt idx="1640">
                  <c:v>5.5609650909900714E-2</c:v>
                </c:pt>
                <c:pt idx="1641">
                  <c:v>4.2879369109868976E-2</c:v>
                </c:pt>
                <c:pt idx="1642">
                  <c:v>3.0142698436975496E-2</c:v>
                </c:pt>
                <c:pt idx="1643">
                  <c:v>3.1248722225427652E-2</c:v>
                </c:pt>
                <c:pt idx="1644">
                  <c:v>4.8326686024665937E-2</c:v>
                </c:pt>
                <c:pt idx="1645">
                  <c:v>4.7377787530422405E-2</c:v>
                </c:pt>
                <c:pt idx="1646">
                  <c:v>3.3277094364166301E-2</c:v>
                </c:pt>
                <c:pt idx="1647">
                  <c:v>0.10413116216659518</c:v>
                </c:pt>
                <c:pt idx="1648">
                  <c:v>4.4759318232536434E-2</c:v>
                </c:pt>
                <c:pt idx="1649">
                  <c:v>3.8216028362512595E-2</c:v>
                </c:pt>
                <c:pt idx="1650">
                  <c:v>5.2038915455341506E-2</c:v>
                </c:pt>
                <c:pt idx="1651">
                  <c:v>3.9678629487752942E-2</c:v>
                </c:pt>
                <c:pt idx="1652">
                  <c:v>3.2005220651626698E-2</c:v>
                </c:pt>
                <c:pt idx="1653">
                  <c:v>6.6351234912872439E-2</c:v>
                </c:pt>
                <c:pt idx="1654">
                  <c:v>4.0860362350940732E-2</c:v>
                </c:pt>
                <c:pt idx="1655">
                  <c:v>5.5007521063089412E-2</c:v>
                </c:pt>
                <c:pt idx="1656">
                  <c:v>4.7429863363504347E-2</c:v>
                </c:pt>
                <c:pt idx="1657">
                  <c:v>3.0268236994743306E-2</c:v>
                </c:pt>
                <c:pt idx="1658">
                  <c:v>4.0503490716219032E-2</c:v>
                </c:pt>
                <c:pt idx="1659">
                  <c:v>3.169867023825642E-2</c:v>
                </c:pt>
                <c:pt idx="1660">
                  <c:v>3.3746913075447096E-2</c:v>
                </c:pt>
                <c:pt idx="1661">
                  <c:v>4.2183976620435826E-2</c:v>
                </c:pt>
                <c:pt idx="1662">
                  <c:v>4.3151553720235797E-2</c:v>
                </c:pt>
                <c:pt idx="1663">
                  <c:v>2.760284207761304E-2</c:v>
                </c:pt>
                <c:pt idx="1664">
                  <c:v>4.6884614974260323E-2</c:v>
                </c:pt>
                <c:pt idx="1665">
                  <c:v>5.6425470858812429E-2</c:v>
                </c:pt>
                <c:pt idx="1666">
                  <c:v>4.7642018646001823E-2</c:v>
                </c:pt>
                <c:pt idx="1667">
                  <c:v>3.9141666144132607E-2</c:v>
                </c:pt>
                <c:pt idx="1668">
                  <c:v>4.0197588503360721E-2</c:v>
                </c:pt>
                <c:pt idx="1669">
                  <c:v>4.2560167610645384E-2</c:v>
                </c:pt>
                <c:pt idx="1670">
                  <c:v>4.3656222522258807E-2</c:v>
                </c:pt>
                <c:pt idx="1671">
                  <c:v>6.6232837736606723E-2</c:v>
                </c:pt>
                <c:pt idx="1672">
                  <c:v>3.6445178091526122E-2</c:v>
                </c:pt>
                <c:pt idx="1673">
                  <c:v>5.9520702809095424E-2</c:v>
                </c:pt>
                <c:pt idx="1674">
                  <c:v>3.709660843014724E-2</c:v>
                </c:pt>
                <c:pt idx="1675">
                  <c:v>4.7697637230158088E-2</c:v>
                </c:pt>
                <c:pt idx="1676">
                  <c:v>2.6970433071255764E-2</c:v>
                </c:pt>
                <c:pt idx="1677">
                  <c:v>3.5260111093521111E-2</c:v>
                </c:pt>
                <c:pt idx="1678">
                  <c:v>6.6224202513694666E-2</c:v>
                </c:pt>
                <c:pt idx="1679">
                  <c:v>3.5793296992778799E-2</c:v>
                </c:pt>
                <c:pt idx="1680">
                  <c:v>6.9735854864120511E-2</c:v>
                </c:pt>
                <c:pt idx="1681">
                  <c:v>4.4348392635583919E-2</c:v>
                </c:pt>
                <c:pt idx="1682">
                  <c:v>4.8484802246093701E-2</c:v>
                </c:pt>
                <c:pt idx="1683">
                  <c:v>4.9983564764261322E-2</c:v>
                </c:pt>
                <c:pt idx="1684">
                  <c:v>5.7279396802187001E-2</c:v>
                </c:pt>
                <c:pt idx="1685">
                  <c:v>3.7219036370515816E-2</c:v>
                </c:pt>
                <c:pt idx="1686">
                  <c:v>3.8369145244360019E-2</c:v>
                </c:pt>
                <c:pt idx="1687">
                  <c:v>3.5761412233114208E-2</c:v>
                </c:pt>
                <c:pt idx="1688">
                  <c:v>3.7438862025737901E-2</c:v>
                </c:pt>
                <c:pt idx="1689">
                  <c:v>4.4577270746231273E-2</c:v>
                </c:pt>
                <c:pt idx="1690">
                  <c:v>6.3737377524375902E-2</c:v>
                </c:pt>
                <c:pt idx="1691">
                  <c:v>4.5167967677116512E-2</c:v>
                </c:pt>
                <c:pt idx="1692">
                  <c:v>4.8383995890617537E-2</c:v>
                </c:pt>
                <c:pt idx="1693">
                  <c:v>7.9081714153289934E-2</c:v>
                </c:pt>
                <c:pt idx="1694">
                  <c:v>6.6766493022442169E-2</c:v>
                </c:pt>
                <c:pt idx="1695">
                  <c:v>8.2417219877242986E-2</c:v>
                </c:pt>
                <c:pt idx="1696">
                  <c:v>4.8374030739069006E-2</c:v>
                </c:pt>
                <c:pt idx="1697">
                  <c:v>0.4994245171546961</c:v>
                </c:pt>
                <c:pt idx="1698">
                  <c:v>4.0498297661542913E-2</c:v>
                </c:pt>
                <c:pt idx="1699">
                  <c:v>4.4678695499897017E-2</c:v>
                </c:pt>
                <c:pt idx="1700">
                  <c:v>6.8271175026893616E-2</c:v>
                </c:pt>
                <c:pt idx="1701">
                  <c:v>5.4724927991628952E-2</c:v>
                </c:pt>
                <c:pt idx="1702">
                  <c:v>4.0772885084152215E-2</c:v>
                </c:pt>
                <c:pt idx="1703">
                  <c:v>4.1934221982955912E-2</c:v>
                </c:pt>
                <c:pt idx="1704">
                  <c:v>4.1017655283212717E-2</c:v>
                </c:pt>
                <c:pt idx="1705">
                  <c:v>3.4457065165042905E-2</c:v>
                </c:pt>
                <c:pt idx="1706">
                  <c:v>0.17956580221653001</c:v>
                </c:pt>
                <c:pt idx="1707">
                  <c:v>3.4270841628313259E-2</c:v>
                </c:pt>
                <c:pt idx="1708">
                  <c:v>2.7826374396681803E-2</c:v>
                </c:pt>
                <c:pt idx="1709">
                  <c:v>5.2140083163976711E-2</c:v>
                </c:pt>
                <c:pt idx="1710">
                  <c:v>3.9070449769496911E-2</c:v>
                </c:pt>
                <c:pt idx="1711">
                  <c:v>4.0347818285226815E-2</c:v>
                </c:pt>
                <c:pt idx="1712">
                  <c:v>4.7832533717155533E-2</c:v>
                </c:pt>
                <c:pt idx="1713">
                  <c:v>4.8213742673396946E-2</c:v>
                </c:pt>
                <c:pt idx="1714">
                  <c:v>6.0430791229009802E-2</c:v>
                </c:pt>
                <c:pt idx="1715">
                  <c:v>4.8365961760282496E-2</c:v>
                </c:pt>
                <c:pt idx="1716">
                  <c:v>3.4410268068313689E-2</c:v>
                </c:pt>
                <c:pt idx="1717">
                  <c:v>4.2871847748756416E-2</c:v>
                </c:pt>
                <c:pt idx="1718">
                  <c:v>3.7693694233894313E-2</c:v>
                </c:pt>
                <c:pt idx="1719">
                  <c:v>8.4772132337093742E-2</c:v>
                </c:pt>
                <c:pt idx="1720">
                  <c:v>0.11271995306015002</c:v>
                </c:pt>
                <c:pt idx="1721">
                  <c:v>3.421185910701751E-2</c:v>
                </c:pt>
                <c:pt idx="1722">
                  <c:v>3.6276377737522229E-2</c:v>
                </c:pt>
                <c:pt idx="1723">
                  <c:v>7.0832975208759322E-2</c:v>
                </c:pt>
                <c:pt idx="1724">
                  <c:v>3.4652609378099414E-2</c:v>
                </c:pt>
                <c:pt idx="1725">
                  <c:v>3.8050912320614021E-2</c:v>
                </c:pt>
                <c:pt idx="1726">
                  <c:v>3.2276596873998593E-2</c:v>
                </c:pt>
                <c:pt idx="1727">
                  <c:v>5.2279405295848805E-2</c:v>
                </c:pt>
                <c:pt idx="1728">
                  <c:v>8.0879189074039515E-2</c:v>
                </c:pt>
                <c:pt idx="1729">
                  <c:v>4.1632432490587214E-2</c:v>
                </c:pt>
                <c:pt idx="1730">
                  <c:v>3.1974371522665128E-2</c:v>
                </c:pt>
                <c:pt idx="1731">
                  <c:v>0.15306915342807839</c:v>
                </c:pt>
                <c:pt idx="1732">
                  <c:v>3.8865655660629404E-2</c:v>
                </c:pt>
                <c:pt idx="1733">
                  <c:v>0.20397433638572751</c:v>
                </c:pt>
                <c:pt idx="1734">
                  <c:v>8.4173418581485721E-2</c:v>
                </c:pt>
                <c:pt idx="1735">
                  <c:v>5.5857334285974503E-2</c:v>
                </c:pt>
                <c:pt idx="1736">
                  <c:v>5.9136532247066706E-2</c:v>
                </c:pt>
                <c:pt idx="1737">
                  <c:v>4.3116267770528884E-2</c:v>
                </c:pt>
                <c:pt idx="1738">
                  <c:v>6.4601607620716123E-2</c:v>
                </c:pt>
                <c:pt idx="1739">
                  <c:v>3.5185486078262294E-2</c:v>
                </c:pt>
                <c:pt idx="1740">
                  <c:v>5.3473472595214795E-2</c:v>
                </c:pt>
                <c:pt idx="1741">
                  <c:v>5.7761766016483439E-2</c:v>
                </c:pt>
                <c:pt idx="1742">
                  <c:v>5.3110085427761113E-2</c:v>
                </c:pt>
                <c:pt idx="1743">
                  <c:v>3.2098885625600856E-2</c:v>
                </c:pt>
                <c:pt idx="1744">
                  <c:v>5.3984131664037704E-2</c:v>
                </c:pt>
                <c:pt idx="1745">
                  <c:v>3.9007838815450807E-2</c:v>
                </c:pt>
                <c:pt idx="1746">
                  <c:v>4.2147286236286344E-2</c:v>
                </c:pt>
                <c:pt idx="1747">
                  <c:v>7.9142659902572798E-2</c:v>
                </c:pt>
                <c:pt idx="1748">
                  <c:v>4.0053397417068523E-2</c:v>
                </c:pt>
                <c:pt idx="1749">
                  <c:v>3.1425163149833742E-2</c:v>
                </c:pt>
                <c:pt idx="1750">
                  <c:v>5.209299176931402E-2</c:v>
                </c:pt>
                <c:pt idx="1751">
                  <c:v>4.0369153022766106E-2</c:v>
                </c:pt>
                <c:pt idx="1752">
                  <c:v>2.9675722122192452E-2</c:v>
                </c:pt>
                <c:pt idx="1753">
                  <c:v>4.0237277746200714E-2</c:v>
                </c:pt>
                <c:pt idx="1754">
                  <c:v>3.4740936011076001E-2</c:v>
                </c:pt>
                <c:pt idx="1755">
                  <c:v>3.4019075334072099E-2</c:v>
                </c:pt>
                <c:pt idx="1756">
                  <c:v>5.7328399270772906E-2</c:v>
                </c:pt>
                <c:pt idx="1757">
                  <c:v>3.6510709673166351E-2</c:v>
                </c:pt>
                <c:pt idx="1758">
                  <c:v>6.5028436481952709E-2</c:v>
                </c:pt>
                <c:pt idx="1759">
                  <c:v>7.271780818700789E-2</c:v>
                </c:pt>
                <c:pt idx="1760">
                  <c:v>6.0396436601877421E-2</c:v>
                </c:pt>
                <c:pt idx="1761">
                  <c:v>3.7228398025035997E-2</c:v>
                </c:pt>
                <c:pt idx="1762">
                  <c:v>6.1312705278396766E-2</c:v>
                </c:pt>
                <c:pt idx="1763">
                  <c:v>5.5491715669631993E-2</c:v>
                </c:pt>
                <c:pt idx="1764">
                  <c:v>4.1205316781997542E-2</c:v>
                </c:pt>
                <c:pt idx="1765">
                  <c:v>4.4922210276127014E-2</c:v>
                </c:pt>
                <c:pt idx="1766">
                  <c:v>3.2510399818420452E-2</c:v>
                </c:pt>
                <c:pt idx="1767">
                  <c:v>6.0450106859207341E-2</c:v>
                </c:pt>
                <c:pt idx="1768">
                  <c:v>3.5113278776407256E-2</c:v>
                </c:pt>
                <c:pt idx="1769">
                  <c:v>5.7336330413818623E-2</c:v>
                </c:pt>
                <c:pt idx="1770">
                  <c:v>4.421408101916327E-2</c:v>
                </c:pt>
                <c:pt idx="1771">
                  <c:v>3.1293816864490599E-2</c:v>
                </c:pt>
                <c:pt idx="1772">
                  <c:v>4.8243787139654097E-2</c:v>
                </c:pt>
                <c:pt idx="1773">
                  <c:v>2.8920656070113203E-2</c:v>
                </c:pt>
                <c:pt idx="1774">
                  <c:v>5.4500833153724844E-2</c:v>
                </c:pt>
                <c:pt idx="1775">
                  <c:v>3.7150036543607712E-2</c:v>
                </c:pt>
                <c:pt idx="1776">
                  <c:v>4.3453272432088907E-2</c:v>
                </c:pt>
                <c:pt idx="1777">
                  <c:v>4.2045224457979223E-2</c:v>
                </c:pt>
                <c:pt idx="1778">
                  <c:v>4.1019588708877446E-2</c:v>
                </c:pt>
                <c:pt idx="1779">
                  <c:v>4.5728385448455797E-2</c:v>
                </c:pt>
                <c:pt idx="1780">
                  <c:v>2.8641335666179872E-2</c:v>
                </c:pt>
                <c:pt idx="1781">
                  <c:v>5.5407021194696586E-2</c:v>
                </c:pt>
                <c:pt idx="1782">
                  <c:v>3.7006676197052002E-2</c:v>
                </c:pt>
                <c:pt idx="1783">
                  <c:v>3.7050396203994806E-2</c:v>
                </c:pt>
                <c:pt idx="1784">
                  <c:v>3.665929660201081E-2</c:v>
                </c:pt>
                <c:pt idx="1785">
                  <c:v>4.1153147816658006E-2</c:v>
                </c:pt>
                <c:pt idx="1786">
                  <c:v>4.1459195315837895E-2</c:v>
                </c:pt>
                <c:pt idx="1787">
                  <c:v>4.7925300896167797E-2</c:v>
                </c:pt>
                <c:pt idx="1788">
                  <c:v>3.8700316101312603E-2</c:v>
                </c:pt>
                <c:pt idx="1789">
                  <c:v>4.3531902134418522E-2</c:v>
                </c:pt>
                <c:pt idx="1790">
                  <c:v>7.6026394963264521E-2</c:v>
                </c:pt>
                <c:pt idx="1791">
                  <c:v>6.1212271451950122E-2</c:v>
                </c:pt>
                <c:pt idx="1792">
                  <c:v>4.2363312095403824E-2</c:v>
                </c:pt>
                <c:pt idx="1793">
                  <c:v>3.0240369960665776E-2</c:v>
                </c:pt>
                <c:pt idx="1794">
                  <c:v>5.5882174521684723E-2</c:v>
                </c:pt>
                <c:pt idx="1795">
                  <c:v>0.15306475758552651</c:v>
                </c:pt>
                <c:pt idx="1796">
                  <c:v>5.2547194063663497E-2</c:v>
                </c:pt>
                <c:pt idx="1797">
                  <c:v>6.1273530125618023E-2</c:v>
                </c:pt>
                <c:pt idx="1798">
                  <c:v>0.105543948709965</c:v>
                </c:pt>
                <c:pt idx="1799">
                  <c:v>2.8252799063920999E-2</c:v>
                </c:pt>
                <c:pt idx="1800">
                  <c:v>3.6556310951709851E-2</c:v>
                </c:pt>
                <c:pt idx="1801">
                  <c:v>3.0877567827701704E-2</c:v>
                </c:pt>
                <c:pt idx="1802">
                  <c:v>4.6385403722524587E-2</c:v>
                </c:pt>
                <c:pt idx="1803">
                  <c:v>4.5058690011501507E-2</c:v>
                </c:pt>
                <c:pt idx="1804">
                  <c:v>4.1312910616397934E-2</c:v>
                </c:pt>
                <c:pt idx="1805">
                  <c:v>5.2262514829635877E-2</c:v>
                </c:pt>
                <c:pt idx="1806">
                  <c:v>3.9764285087585401E-2</c:v>
                </c:pt>
                <c:pt idx="1807">
                  <c:v>3.2965317368507496E-2</c:v>
                </c:pt>
                <c:pt idx="1808">
                  <c:v>3.3547077327966787E-2</c:v>
                </c:pt>
                <c:pt idx="1809">
                  <c:v>3.0610796064138399E-2</c:v>
                </c:pt>
                <c:pt idx="1810">
                  <c:v>3.5096589475870098E-2</c:v>
                </c:pt>
                <c:pt idx="1811">
                  <c:v>5.0250895321369206E-2</c:v>
                </c:pt>
                <c:pt idx="1812">
                  <c:v>3.2946590334177003E-2</c:v>
                </c:pt>
                <c:pt idx="1813">
                  <c:v>4.707517102360731E-2</c:v>
                </c:pt>
                <c:pt idx="1814">
                  <c:v>4.1837099939584822E-2</c:v>
                </c:pt>
                <c:pt idx="1815">
                  <c:v>3.6341343075037086E-2</c:v>
                </c:pt>
                <c:pt idx="1816">
                  <c:v>8.1443212926387495E-2</c:v>
                </c:pt>
                <c:pt idx="1817">
                  <c:v>3.1098868697881702E-2</c:v>
                </c:pt>
                <c:pt idx="1818">
                  <c:v>6.8121820688247708E-2</c:v>
                </c:pt>
                <c:pt idx="1819">
                  <c:v>3.1427145004272614E-2</c:v>
                </c:pt>
                <c:pt idx="1820">
                  <c:v>3.7570677697658601E-2</c:v>
                </c:pt>
                <c:pt idx="1821">
                  <c:v>4.4568348675966298E-2</c:v>
                </c:pt>
                <c:pt idx="1822">
                  <c:v>4.505238682031653E-2</c:v>
                </c:pt>
                <c:pt idx="1823">
                  <c:v>5.8515898883342722E-2</c:v>
                </c:pt>
                <c:pt idx="1824">
                  <c:v>0.107472829520702</c:v>
                </c:pt>
                <c:pt idx="1825">
                  <c:v>4.6329364180564769E-2</c:v>
                </c:pt>
                <c:pt idx="1826">
                  <c:v>5.4532267153263349E-2</c:v>
                </c:pt>
                <c:pt idx="1827">
                  <c:v>4.3604023754596724E-2</c:v>
                </c:pt>
                <c:pt idx="1828">
                  <c:v>2.7008751407265792E-2</c:v>
                </c:pt>
                <c:pt idx="1829">
                  <c:v>4.4202715158462511E-2</c:v>
                </c:pt>
                <c:pt idx="1830">
                  <c:v>4.9275189638137817E-2</c:v>
                </c:pt>
                <c:pt idx="1831">
                  <c:v>5.4715972393751103E-2</c:v>
                </c:pt>
                <c:pt idx="1832">
                  <c:v>3.5185594111680998E-2</c:v>
                </c:pt>
                <c:pt idx="1833">
                  <c:v>4.4822584837675337E-2</c:v>
                </c:pt>
                <c:pt idx="1834">
                  <c:v>4.0687333792448023E-2</c:v>
                </c:pt>
                <c:pt idx="1835">
                  <c:v>4.3561015278101016E-2</c:v>
                </c:pt>
                <c:pt idx="1836">
                  <c:v>8.1453345715999909E-2</c:v>
                </c:pt>
                <c:pt idx="1837">
                  <c:v>2.8258020058274311E-2</c:v>
                </c:pt>
                <c:pt idx="1838">
                  <c:v>3.3790390938520411E-2</c:v>
                </c:pt>
                <c:pt idx="1839">
                  <c:v>3.5504370927810794E-2</c:v>
                </c:pt>
                <c:pt idx="1840">
                  <c:v>3.8126587867736775E-2</c:v>
                </c:pt>
                <c:pt idx="1841">
                  <c:v>2.9139757156372112E-2</c:v>
                </c:pt>
                <c:pt idx="1842">
                  <c:v>5.0146635621786104E-2</c:v>
                </c:pt>
                <c:pt idx="1843">
                  <c:v>5.1019400358200122E-2</c:v>
                </c:pt>
                <c:pt idx="1844">
                  <c:v>3.6797102540731409E-2</c:v>
                </c:pt>
                <c:pt idx="1845">
                  <c:v>6.7152202129364E-2</c:v>
                </c:pt>
                <c:pt idx="1846">
                  <c:v>3.085262700915346E-2</c:v>
                </c:pt>
                <c:pt idx="1847">
                  <c:v>3.1305924057960496E-2</c:v>
                </c:pt>
                <c:pt idx="1848">
                  <c:v>3.5871159285307014E-2</c:v>
                </c:pt>
                <c:pt idx="1849">
                  <c:v>4.0013641119003525E-2</c:v>
                </c:pt>
                <c:pt idx="1850">
                  <c:v>4.6596053987741672E-2</c:v>
                </c:pt>
                <c:pt idx="1851">
                  <c:v>5.0631567835807814E-2</c:v>
                </c:pt>
                <c:pt idx="1852">
                  <c:v>3.2800871878862492E-2</c:v>
                </c:pt>
                <c:pt idx="1853">
                  <c:v>4.0321640670299475E-2</c:v>
                </c:pt>
                <c:pt idx="1854">
                  <c:v>3.9283789694309214E-2</c:v>
                </c:pt>
                <c:pt idx="1855">
                  <c:v>3.6891639232635512E-2</c:v>
                </c:pt>
                <c:pt idx="1856">
                  <c:v>4.7639209777116817E-2</c:v>
                </c:pt>
                <c:pt idx="1857">
                  <c:v>4.1693262755870805E-2</c:v>
                </c:pt>
                <c:pt idx="1858">
                  <c:v>6.0427609831094929E-2</c:v>
                </c:pt>
                <c:pt idx="1859">
                  <c:v>3.2960847020149307E-2</c:v>
                </c:pt>
                <c:pt idx="1860">
                  <c:v>3.974216431379321E-2</c:v>
                </c:pt>
                <c:pt idx="1861">
                  <c:v>4.0736902505159406E-2</c:v>
                </c:pt>
                <c:pt idx="1862">
                  <c:v>3.7596154958009706E-2</c:v>
                </c:pt>
                <c:pt idx="1863">
                  <c:v>0.1074930354952813</c:v>
                </c:pt>
                <c:pt idx="1864">
                  <c:v>3.9783712476492025E-2</c:v>
                </c:pt>
                <c:pt idx="1865">
                  <c:v>4.2833756655454622E-2</c:v>
                </c:pt>
                <c:pt idx="1866">
                  <c:v>4.4072952121496367E-2</c:v>
                </c:pt>
                <c:pt idx="1867">
                  <c:v>4.0722217410802834E-2</c:v>
                </c:pt>
                <c:pt idx="1868">
                  <c:v>2.9301900416612667E-2</c:v>
                </c:pt>
                <c:pt idx="1869">
                  <c:v>3.68046835064888E-2</c:v>
                </c:pt>
                <c:pt idx="1870">
                  <c:v>8.1310875713825198E-2</c:v>
                </c:pt>
                <c:pt idx="1871">
                  <c:v>4.8985920846462333E-2</c:v>
                </c:pt>
                <c:pt idx="1872">
                  <c:v>3.2842535525560532E-2</c:v>
                </c:pt>
                <c:pt idx="1873">
                  <c:v>4.8210807144641932E-2</c:v>
                </c:pt>
                <c:pt idx="1874">
                  <c:v>5.4632443934679135E-2</c:v>
                </c:pt>
                <c:pt idx="1875">
                  <c:v>8.4691949188709773E-2</c:v>
                </c:pt>
                <c:pt idx="1876">
                  <c:v>3.7847224622965046E-2</c:v>
                </c:pt>
                <c:pt idx="1877">
                  <c:v>4.5527864247560515E-2</c:v>
                </c:pt>
                <c:pt idx="1878">
                  <c:v>3.1770255416631712E-2</c:v>
                </c:pt>
                <c:pt idx="1879">
                  <c:v>6.3380345702171298E-2</c:v>
                </c:pt>
                <c:pt idx="1880">
                  <c:v>4.3827660381794011E-2</c:v>
                </c:pt>
                <c:pt idx="1881">
                  <c:v>4.0988944470882395E-2</c:v>
                </c:pt>
                <c:pt idx="1882">
                  <c:v>5.1463872194290203E-2</c:v>
                </c:pt>
                <c:pt idx="1883">
                  <c:v>4.1895516216754886E-2</c:v>
                </c:pt>
                <c:pt idx="1884">
                  <c:v>7.2974041104316822E-2</c:v>
                </c:pt>
                <c:pt idx="1885">
                  <c:v>4.2157024145126676E-2</c:v>
                </c:pt>
                <c:pt idx="1886">
                  <c:v>5.4271396249532713E-2</c:v>
                </c:pt>
                <c:pt idx="1887">
                  <c:v>4.3001275509595906E-2</c:v>
                </c:pt>
                <c:pt idx="1888">
                  <c:v>2.7297860011458452E-2</c:v>
                </c:pt>
                <c:pt idx="1889">
                  <c:v>4.6400755643844577E-2</c:v>
                </c:pt>
                <c:pt idx="1890">
                  <c:v>3.8210339844226809E-2</c:v>
                </c:pt>
                <c:pt idx="1891">
                  <c:v>3.2687567174434821E-2</c:v>
                </c:pt>
                <c:pt idx="1892">
                  <c:v>3.49704138934612E-2</c:v>
                </c:pt>
                <c:pt idx="1893">
                  <c:v>9.2275194823741663E-2</c:v>
                </c:pt>
                <c:pt idx="1894">
                  <c:v>4.4193923473358362E-2</c:v>
                </c:pt>
                <c:pt idx="1895">
                  <c:v>6.1250016093254055E-2</c:v>
                </c:pt>
                <c:pt idx="1896">
                  <c:v>3.5806793719530119E-2</c:v>
                </c:pt>
                <c:pt idx="1897">
                  <c:v>4.831087589263932E-2</c:v>
                </c:pt>
                <c:pt idx="1898">
                  <c:v>0.12321787327528033</c:v>
                </c:pt>
                <c:pt idx="1899">
                  <c:v>4.6041466295719057E-2</c:v>
                </c:pt>
                <c:pt idx="1900">
                  <c:v>4.1301324963569613E-2</c:v>
                </c:pt>
                <c:pt idx="1901">
                  <c:v>3.4907814115285915E-2</c:v>
                </c:pt>
                <c:pt idx="1902">
                  <c:v>7.8927665948867812E-2</c:v>
                </c:pt>
                <c:pt idx="1903">
                  <c:v>4.8097975552082103E-2</c:v>
                </c:pt>
                <c:pt idx="1904">
                  <c:v>4.4202476739883527E-2</c:v>
                </c:pt>
                <c:pt idx="1905">
                  <c:v>5.1624104380607452E-2</c:v>
                </c:pt>
                <c:pt idx="1906">
                  <c:v>4.1276998817920733E-2</c:v>
                </c:pt>
                <c:pt idx="1907">
                  <c:v>3.3546276390552465E-2</c:v>
                </c:pt>
                <c:pt idx="1908">
                  <c:v>4.4809333980083514E-2</c:v>
                </c:pt>
                <c:pt idx="1909">
                  <c:v>5.9013031423092152E-2</c:v>
                </c:pt>
                <c:pt idx="1910">
                  <c:v>5.1839891821146206E-2</c:v>
                </c:pt>
                <c:pt idx="1911">
                  <c:v>2.7076978236436806E-2</c:v>
                </c:pt>
                <c:pt idx="1912">
                  <c:v>4.381842538714411E-2</c:v>
                </c:pt>
                <c:pt idx="1913">
                  <c:v>6.4937211573124071E-2</c:v>
                </c:pt>
                <c:pt idx="1914">
                  <c:v>5.6784689426422133E-2</c:v>
                </c:pt>
                <c:pt idx="1915">
                  <c:v>5.5459149181842776E-2</c:v>
                </c:pt>
                <c:pt idx="1916">
                  <c:v>5.7472858577966697E-2</c:v>
                </c:pt>
                <c:pt idx="1917">
                  <c:v>2.6726447045803112E-2</c:v>
                </c:pt>
                <c:pt idx="1918">
                  <c:v>3.5326335579156952E-2</c:v>
                </c:pt>
                <c:pt idx="1919">
                  <c:v>7.2927616536617432E-2</c:v>
                </c:pt>
                <c:pt idx="1920">
                  <c:v>4.4269200414419223E-2</c:v>
                </c:pt>
                <c:pt idx="1921">
                  <c:v>3.1119942665100223E-2</c:v>
                </c:pt>
                <c:pt idx="1922">
                  <c:v>6.7103147506713923E-2</c:v>
                </c:pt>
                <c:pt idx="1923">
                  <c:v>7.692700624465941E-2</c:v>
                </c:pt>
                <c:pt idx="1924">
                  <c:v>4.3899782001972212E-2</c:v>
                </c:pt>
                <c:pt idx="1925">
                  <c:v>4.6605072915553956E-2</c:v>
                </c:pt>
                <c:pt idx="1926">
                  <c:v>9.1230131685733809E-2</c:v>
                </c:pt>
                <c:pt idx="1927">
                  <c:v>4.9024846404790885E-2</c:v>
                </c:pt>
                <c:pt idx="1928">
                  <c:v>3.7886615842580802E-2</c:v>
                </c:pt>
                <c:pt idx="1929">
                  <c:v>6.2590777873992934E-2</c:v>
                </c:pt>
                <c:pt idx="1930">
                  <c:v>4.4744949787855065E-2</c:v>
                </c:pt>
                <c:pt idx="1931">
                  <c:v>4.0583405643701734E-2</c:v>
                </c:pt>
                <c:pt idx="1932">
                  <c:v>3.6321569234132788E-2</c:v>
                </c:pt>
                <c:pt idx="1933">
                  <c:v>4.8593014478683513E-2</c:v>
                </c:pt>
                <c:pt idx="1934">
                  <c:v>3.687278553843501E-2</c:v>
                </c:pt>
                <c:pt idx="1935">
                  <c:v>7.8977726399898487E-2</c:v>
                </c:pt>
                <c:pt idx="1936">
                  <c:v>3.9167746901512097E-2</c:v>
                </c:pt>
                <c:pt idx="1937">
                  <c:v>3.0163338407874225E-2</c:v>
                </c:pt>
                <c:pt idx="1938">
                  <c:v>4.5496448874473593E-2</c:v>
                </c:pt>
                <c:pt idx="1939">
                  <c:v>6.311351060867311E-2</c:v>
                </c:pt>
                <c:pt idx="1940">
                  <c:v>4.0425244718790006E-2</c:v>
                </c:pt>
                <c:pt idx="1941">
                  <c:v>3.7355557084083689E-2</c:v>
                </c:pt>
                <c:pt idx="1942">
                  <c:v>6.0810908675193814E-2</c:v>
                </c:pt>
                <c:pt idx="1943">
                  <c:v>4.4590406119823713E-2</c:v>
                </c:pt>
                <c:pt idx="1944">
                  <c:v>2.9191868379712098E-2</c:v>
                </c:pt>
                <c:pt idx="1945">
                  <c:v>5.6506719440221918E-2</c:v>
                </c:pt>
                <c:pt idx="1946">
                  <c:v>4.6154104173183386E-2</c:v>
                </c:pt>
                <c:pt idx="1947">
                  <c:v>7.8632615506649031E-2</c:v>
                </c:pt>
                <c:pt idx="1948">
                  <c:v>4.4336769729852732E-2</c:v>
                </c:pt>
                <c:pt idx="1949">
                  <c:v>3.7743069231510218E-2</c:v>
                </c:pt>
                <c:pt idx="1950">
                  <c:v>4.0073040872812299E-2</c:v>
                </c:pt>
                <c:pt idx="1951">
                  <c:v>4.8298209905624404E-2</c:v>
                </c:pt>
                <c:pt idx="1952">
                  <c:v>3.3313687890768003E-2</c:v>
                </c:pt>
                <c:pt idx="1953">
                  <c:v>7.4437208473682431E-2</c:v>
                </c:pt>
                <c:pt idx="1954">
                  <c:v>4.7313816845417238E-2</c:v>
                </c:pt>
                <c:pt idx="1955">
                  <c:v>3.7128109484911041E-2</c:v>
                </c:pt>
                <c:pt idx="1956">
                  <c:v>3.7672873586416473E-2</c:v>
                </c:pt>
                <c:pt idx="1957">
                  <c:v>3.9435505867004485E-2</c:v>
                </c:pt>
                <c:pt idx="1958">
                  <c:v>3.3283244818449083E-2</c:v>
                </c:pt>
                <c:pt idx="1959">
                  <c:v>4.5690543949604014E-2</c:v>
                </c:pt>
                <c:pt idx="1960">
                  <c:v>4.4708490371704122E-2</c:v>
                </c:pt>
                <c:pt idx="1961">
                  <c:v>4.3576631695032113E-2</c:v>
                </c:pt>
                <c:pt idx="1962">
                  <c:v>3.1285617500543761E-2</c:v>
                </c:pt>
                <c:pt idx="1963">
                  <c:v>5.6903619319200523E-2</c:v>
                </c:pt>
                <c:pt idx="1964">
                  <c:v>3.5764232277870192E-2</c:v>
                </c:pt>
                <c:pt idx="1965">
                  <c:v>4.3649632483720786E-2</c:v>
                </c:pt>
                <c:pt idx="1966">
                  <c:v>0.14723408222198539</c:v>
                </c:pt>
                <c:pt idx="1967">
                  <c:v>5.4548714309930822E-2</c:v>
                </c:pt>
                <c:pt idx="1968">
                  <c:v>2.9773669317364766E-2</c:v>
                </c:pt>
                <c:pt idx="1969">
                  <c:v>3.418133407831199E-2</c:v>
                </c:pt>
                <c:pt idx="1970">
                  <c:v>5.6042145937681198E-2</c:v>
                </c:pt>
                <c:pt idx="1971">
                  <c:v>3.7173159420490418E-2</c:v>
                </c:pt>
                <c:pt idx="1972">
                  <c:v>5.4514333605766435E-2</c:v>
                </c:pt>
                <c:pt idx="1973">
                  <c:v>3.2593637704849417E-2</c:v>
                </c:pt>
                <c:pt idx="1974">
                  <c:v>5.0557408481836333E-2</c:v>
                </c:pt>
                <c:pt idx="1975">
                  <c:v>4.3287776410579695E-2</c:v>
                </c:pt>
                <c:pt idx="1976">
                  <c:v>3.3182509243488208E-2</c:v>
                </c:pt>
                <c:pt idx="1977">
                  <c:v>5.7407788932323713E-2</c:v>
                </c:pt>
                <c:pt idx="1978">
                  <c:v>4.4393282383680524E-2</c:v>
                </c:pt>
                <c:pt idx="1979">
                  <c:v>4.7097526490688428E-2</c:v>
                </c:pt>
                <c:pt idx="1980">
                  <c:v>5.7488672435283827E-2</c:v>
                </c:pt>
                <c:pt idx="1981">
                  <c:v>5.7799827307462713E-2</c:v>
                </c:pt>
                <c:pt idx="1982">
                  <c:v>4.0908057242631933E-2</c:v>
                </c:pt>
                <c:pt idx="1983">
                  <c:v>4.0165029466152205E-2</c:v>
                </c:pt>
                <c:pt idx="1984">
                  <c:v>4.0133945643901818E-2</c:v>
                </c:pt>
                <c:pt idx="1985">
                  <c:v>3.8894392549991615E-2</c:v>
                </c:pt>
                <c:pt idx="1986">
                  <c:v>3.7706695497036001E-2</c:v>
                </c:pt>
                <c:pt idx="1987">
                  <c:v>5.3590655326843428E-2</c:v>
                </c:pt>
                <c:pt idx="1988">
                  <c:v>0.15305484831333221</c:v>
                </c:pt>
                <c:pt idx="1989">
                  <c:v>4.5303177088499111E-2</c:v>
                </c:pt>
                <c:pt idx="1990">
                  <c:v>5.5773574858904093E-2</c:v>
                </c:pt>
                <c:pt idx="1991">
                  <c:v>3.1601168215274943E-2</c:v>
                </c:pt>
                <c:pt idx="1992">
                  <c:v>6.6091895103454576E-2</c:v>
                </c:pt>
                <c:pt idx="1993">
                  <c:v>6.0396436601877421E-2</c:v>
                </c:pt>
                <c:pt idx="1994">
                  <c:v>6.0251686722040322E-2</c:v>
                </c:pt>
                <c:pt idx="1995">
                  <c:v>4.52606156468391E-2</c:v>
                </c:pt>
                <c:pt idx="1996">
                  <c:v>9.9317029118537944E-2</c:v>
                </c:pt>
                <c:pt idx="1997">
                  <c:v>7.3246680200100028E-2</c:v>
                </c:pt>
                <c:pt idx="1998">
                  <c:v>5.2131637930870327E-2</c:v>
                </c:pt>
                <c:pt idx="1999">
                  <c:v>4.196827858686436E-2</c:v>
                </c:pt>
                <c:pt idx="2000">
                  <c:v>3.157733008265512E-2</c:v>
                </c:pt>
                <c:pt idx="2001">
                  <c:v>4.8045732080936404E-2</c:v>
                </c:pt>
                <c:pt idx="2002">
                  <c:v>3.6494627594947815E-2</c:v>
                </c:pt>
                <c:pt idx="2003">
                  <c:v>0.14098858833313024</c:v>
                </c:pt>
                <c:pt idx="2004">
                  <c:v>4.4505301862955107E-2</c:v>
                </c:pt>
                <c:pt idx="2005">
                  <c:v>4.2842112481594065E-2</c:v>
                </c:pt>
                <c:pt idx="2006">
                  <c:v>5.2688568830490112E-2</c:v>
                </c:pt>
                <c:pt idx="2007">
                  <c:v>0.14064909517765045</c:v>
                </c:pt>
                <c:pt idx="2008">
                  <c:v>5.3138185292482376E-2</c:v>
                </c:pt>
                <c:pt idx="2009">
                  <c:v>4.5600526034832022E-2</c:v>
                </c:pt>
                <c:pt idx="2010">
                  <c:v>4.2503803968429614E-2</c:v>
                </c:pt>
                <c:pt idx="2011">
                  <c:v>4.1288789361715296E-2</c:v>
                </c:pt>
                <c:pt idx="2012">
                  <c:v>4.1408013552427313E-2</c:v>
                </c:pt>
                <c:pt idx="2013">
                  <c:v>3.36136184632779E-2</c:v>
                </c:pt>
                <c:pt idx="2014">
                  <c:v>4.2999070137739334E-2</c:v>
                </c:pt>
                <c:pt idx="2015">
                  <c:v>3.6118529736995725E-2</c:v>
                </c:pt>
                <c:pt idx="2016">
                  <c:v>5.3934894502162906E-2</c:v>
                </c:pt>
                <c:pt idx="2017">
                  <c:v>5.9640023857355104E-2</c:v>
                </c:pt>
                <c:pt idx="2018">
                  <c:v>7.1325778961181668E-2</c:v>
                </c:pt>
                <c:pt idx="2019">
                  <c:v>4.5348480343818866E-2</c:v>
                </c:pt>
                <c:pt idx="2020">
                  <c:v>3.9539560675621012E-2</c:v>
                </c:pt>
                <c:pt idx="2021">
                  <c:v>4.3777476996183513E-2</c:v>
                </c:pt>
                <c:pt idx="2022">
                  <c:v>3.108278475701811E-2</c:v>
                </c:pt>
                <c:pt idx="2023">
                  <c:v>3.50970849394798E-2</c:v>
                </c:pt>
                <c:pt idx="2024">
                  <c:v>4.4516973197460376E-2</c:v>
                </c:pt>
                <c:pt idx="2025">
                  <c:v>3.7870425730943756E-2</c:v>
                </c:pt>
                <c:pt idx="2026">
                  <c:v>3.6692138761282009E-2</c:v>
                </c:pt>
                <c:pt idx="2027">
                  <c:v>5.1529951393604286E-2</c:v>
                </c:pt>
                <c:pt idx="2028">
                  <c:v>7.2213038802147106E-2</c:v>
                </c:pt>
                <c:pt idx="2029">
                  <c:v>3.7922512739896809E-2</c:v>
                </c:pt>
                <c:pt idx="2030">
                  <c:v>3.6938995122909692E-2</c:v>
                </c:pt>
                <c:pt idx="2031">
                  <c:v>4.0211629122495804E-2</c:v>
                </c:pt>
                <c:pt idx="2032">
                  <c:v>4.0890492498874713E-2</c:v>
                </c:pt>
                <c:pt idx="2033">
                  <c:v>3.2073903828859461E-2</c:v>
                </c:pt>
                <c:pt idx="2034">
                  <c:v>3.8073249161243494E-2</c:v>
                </c:pt>
                <c:pt idx="2035">
                  <c:v>4.0292222052812778E-2</c:v>
                </c:pt>
                <c:pt idx="2036">
                  <c:v>6.8534195423126304E-2</c:v>
                </c:pt>
                <c:pt idx="2037">
                  <c:v>3.4481011331081397E-2</c:v>
                </c:pt>
                <c:pt idx="2038">
                  <c:v>4.0076699107885513E-2</c:v>
                </c:pt>
                <c:pt idx="2039">
                  <c:v>4.1454423218965517E-2</c:v>
                </c:pt>
                <c:pt idx="2040">
                  <c:v>4.8292011022567832E-2</c:v>
                </c:pt>
                <c:pt idx="2041">
                  <c:v>3.3928170800208997E-2</c:v>
                </c:pt>
                <c:pt idx="2042">
                  <c:v>2.9668441042304008E-2</c:v>
                </c:pt>
                <c:pt idx="2043">
                  <c:v>4.6707995235919911E-2</c:v>
                </c:pt>
                <c:pt idx="2044">
                  <c:v>4.6553272753953906E-2</c:v>
                </c:pt>
                <c:pt idx="2045">
                  <c:v>4.5099660754203914E-2</c:v>
                </c:pt>
                <c:pt idx="2046">
                  <c:v>4.5812133699655519E-2</c:v>
                </c:pt>
                <c:pt idx="2047">
                  <c:v>4.0143840014934457E-2</c:v>
                </c:pt>
                <c:pt idx="2048">
                  <c:v>2.45360396802425E-2</c:v>
                </c:pt>
                <c:pt idx="2049">
                  <c:v>3.6448054015636402E-2</c:v>
                </c:pt>
                <c:pt idx="2050">
                  <c:v>4.0231917053461123E-2</c:v>
                </c:pt>
                <c:pt idx="2051">
                  <c:v>3.7197403609752606E-2</c:v>
                </c:pt>
                <c:pt idx="2052">
                  <c:v>4.730539768934252E-2</c:v>
                </c:pt>
                <c:pt idx="2053">
                  <c:v>4.9179255962371805E-2</c:v>
                </c:pt>
                <c:pt idx="2054">
                  <c:v>4.2350444942712978E-2</c:v>
                </c:pt>
                <c:pt idx="2055">
                  <c:v>6.208912283182165E-2</c:v>
                </c:pt>
                <c:pt idx="2056">
                  <c:v>4.0059104561805697E-2</c:v>
                </c:pt>
                <c:pt idx="2057">
                  <c:v>6.7940399050712599E-2</c:v>
                </c:pt>
                <c:pt idx="2058">
                  <c:v>3.1760647892952007E-2</c:v>
                </c:pt>
                <c:pt idx="2059">
                  <c:v>3.4545052796602201E-2</c:v>
                </c:pt>
                <c:pt idx="2060">
                  <c:v>3.7639979273080909E-2</c:v>
                </c:pt>
                <c:pt idx="2061">
                  <c:v>5.2331347018480322E-2</c:v>
                </c:pt>
                <c:pt idx="2062">
                  <c:v>4.6841088682413046E-2</c:v>
                </c:pt>
                <c:pt idx="2063">
                  <c:v>4.5570146292447891E-2</c:v>
                </c:pt>
                <c:pt idx="2064">
                  <c:v>7.0224575698375688E-2</c:v>
                </c:pt>
                <c:pt idx="2065">
                  <c:v>6.5954089164733901E-2</c:v>
                </c:pt>
                <c:pt idx="2066">
                  <c:v>4.8412989825010556E-2</c:v>
                </c:pt>
                <c:pt idx="2067">
                  <c:v>4.6079952269792328E-2</c:v>
                </c:pt>
                <c:pt idx="2068">
                  <c:v>3.6616276949644186E-2</c:v>
                </c:pt>
                <c:pt idx="2069">
                  <c:v>2.9108427464962006E-2</c:v>
                </c:pt>
                <c:pt idx="2070">
                  <c:v>6.7146807909011924E-2</c:v>
                </c:pt>
                <c:pt idx="2071">
                  <c:v>3.6253482103347813E-2</c:v>
                </c:pt>
                <c:pt idx="2072">
                  <c:v>5.8167532086372396E-2</c:v>
                </c:pt>
                <c:pt idx="2073">
                  <c:v>5.6816998869180846E-2</c:v>
                </c:pt>
                <c:pt idx="2074">
                  <c:v>5.5222801864147325E-2</c:v>
                </c:pt>
                <c:pt idx="2075">
                  <c:v>3.3699035644531208E-2</c:v>
                </c:pt>
                <c:pt idx="2076">
                  <c:v>3.8705706596374588E-2</c:v>
                </c:pt>
                <c:pt idx="2077">
                  <c:v>4.0209636092186023E-2</c:v>
                </c:pt>
                <c:pt idx="2078">
                  <c:v>7.1288660168647808E-2</c:v>
                </c:pt>
                <c:pt idx="2079">
                  <c:v>3.2088559120893499E-2</c:v>
                </c:pt>
                <c:pt idx="2080">
                  <c:v>4.2558711022138825E-2</c:v>
                </c:pt>
                <c:pt idx="2081">
                  <c:v>3.2634377479553424E-2</c:v>
                </c:pt>
                <c:pt idx="2082">
                  <c:v>5.1444061100482885E-2</c:v>
                </c:pt>
                <c:pt idx="2083">
                  <c:v>4.9534905701875707E-2</c:v>
                </c:pt>
                <c:pt idx="2084">
                  <c:v>6.1739899218082407E-2</c:v>
                </c:pt>
                <c:pt idx="2085">
                  <c:v>4.1739411652088367E-2</c:v>
                </c:pt>
                <c:pt idx="2086">
                  <c:v>7.1356639266014113E-2</c:v>
                </c:pt>
                <c:pt idx="2087">
                  <c:v>5.6353524327278123E-2</c:v>
                </c:pt>
                <c:pt idx="2088">
                  <c:v>4.1135154664516366E-2</c:v>
                </c:pt>
                <c:pt idx="2089">
                  <c:v>3.4032393246889142E-2</c:v>
                </c:pt>
                <c:pt idx="2090">
                  <c:v>4.6406462788581807E-2</c:v>
                </c:pt>
                <c:pt idx="2091">
                  <c:v>3.4692760556936306E-2</c:v>
                </c:pt>
                <c:pt idx="2092">
                  <c:v>3.6874599754810312E-2</c:v>
                </c:pt>
                <c:pt idx="2093">
                  <c:v>5.6206144392490387E-2</c:v>
                </c:pt>
                <c:pt idx="2094">
                  <c:v>5.0542060285806711E-2</c:v>
                </c:pt>
                <c:pt idx="2095">
                  <c:v>4.3908927589654895E-2</c:v>
                </c:pt>
                <c:pt idx="2096">
                  <c:v>3.9176959544420215E-2</c:v>
                </c:pt>
                <c:pt idx="2097">
                  <c:v>7.2946697473526209E-2</c:v>
                </c:pt>
                <c:pt idx="2098">
                  <c:v>7.242619991302493E-2</c:v>
                </c:pt>
                <c:pt idx="2099">
                  <c:v>4.7543101012706812E-2</c:v>
                </c:pt>
                <c:pt idx="2100">
                  <c:v>3.5030119121074829E-2</c:v>
                </c:pt>
                <c:pt idx="2101">
                  <c:v>6.3383579254150418E-2</c:v>
                </c:pt>
                <c:pt idx="2102">
                  <c:v>3.5641435533762006E-2</c:v>
                </c:pt>
                <c:pt idx="2103">
                  <c:v>7.0560343563556699E-2</c:v>
                </c:pt>
                <c:pt idx="2104">
                  <c:v>4.9476694315672101E-2</c:v>
                </c:pt>
                <c:pt idx="2105">
                  <c:v>2.8085077181458602E-2</c:v>
                </c:pt>
                <c:pt idx="2106">
                  <c:v>4.7896951436996758E-2</c:v>
                </c:pt>
                <c:pt idx="2107">
                  <c:v>4.7888960689306433E-2</c:v>
                </c:pt>
                <c:pt idx="2108">
                  <c:v>3.6895748227834819E-2</c:v>
                </c:pt>
                <c:pt idx="2109">
                  <c:v>5.8675598353147507E-2</c:v>
                </c:pt>
                <c:pt idx="2110">
                  <c:v>7.2420947253704113E-2</c:v>
                </c:pt>
                <c:pt idx="2111">
                  <c:v>3.9866700768470806E-2</c:v>
                </c:pt>
                <c:pt idx="2112">
                  <c:v>4.9848876893520411E-2</c:v>
                </c:pt>
                <c:pt idx="2113">
                  <c:v>4.86947223544121E-2</c:v>
                </c:pt>
                <c:pt idx="2114">
                  <c:v>5.6793261319399067E-2</c:v>
                </c:pt>
                <c:pt idx="2115">
                  <c:v>9.0889766812324482E-2</c:v>
                </c:pt>
                <c:pt idx="2116">
                  <c:v>2.8540100902318878E-2</c:v>
                </c:pt>
                <c:pt idx="2117">
                  <c:v>3.5667080432176604E-2</c:v>
                </c:pt>
                <c:pt idx="2118">
                  <c:v>4.7073829919099822E-2</c:v>
                </c:pt>
                <c:pt idx="2119">
                  <c:v>3.3124357461929391E-2</c:v>
                </c:pt>
                <c:pt idx="2120">
                  <c:v>4.1027303785085685E-2</c:v>
                </c:pt>
                <c:pt idx="2121">
                  <c:v>7.4816733598709315E-2</c:v>
                </c:pt>
                <c:pt idx="2122">
                  <c:v>4.5254528522491497E-2</c:v>
                </c:pt>
                <c:pt idx="2123">
                  <c:v>3.3427610993385308E-2</c:v>
                </c:pt>
                <c:pt idx="2124">
                  <c:v>3.7717282772064306E-2</c:v>
                </c:pt>
                <c:pt idx="2125">
                  <c:v>3.7876132875681021E-2</c:v>
                </c:pt>
                <c:pt idx="2126">
                  <c:v>3.6900430917739896E-2</c:v>
                </c:pt>
                <c:pt idx="2127">
                  <c:v>3.0625948682427535E-2</c:v>
                </c:pt>
                <c:pt idx="2128">
                  <c:v>3.7714082747697796E-2</c:v>
                </c:pt>
                <c:pt idx="2129">
                  <c:v>6.8385086953640248E-2</c:v>
                </c:pt>
                <c:pt idx="2130">
                  <c:v>4.7445792704820577E-2</c:v>
                </c:pt>
                <c:pt idx="2131">
                  <c:v>3.2772418111562791E-2</c:v>
                </c:pt>
                <c:pt idx="2132">
                  <c:v>5.0124831497669158E-2</c:v>
                </c:pt>
                <c:pt idx="2133">
                  <c:v>3.2562278211116805E-2</c:v>
                </c:pt>
                <c:pt idx="2134">
                  <c:v>0.12953983247280151</c:v>
                </c:pt>
                <c:pt idx="2135">
                  <c:v>3.4127779304981197E-2</c:v>
                </c:pt>
                <c:pt idx="2136">
                  <c:v>3.69279421865941E-2</c:v>
                </c:pt>
                <c:pt idx="2137">
                  <c:v>4.7033187001943845E-2</c:v>
                </c:pt>
                <c:pt idx="2138">
                  <c:v>4.6540785580873364E-2</c:v>
                </c:pt>
                <c:pt idx="2139">
                  <c:v>3.8434810936451014E-2</c:v>
                </c:pt>
                <c:pt idx="2140">
                  <c:v>4.4510662555694733E-2</c:v>
                </c:pt>
                <c:pt idx="2141">
                  <c:v>4.5739602297544514E-2</c:v>
                </c:pt>
                <c:pt idx="2142">
                  <c:v>4.8879202455282156E-2</c:v>
                </c:pt>
                <c:pt idx="2143">
                  <c:v>3.7265740334987599E-2</c:v>
                </c:pt>
                <c:pt idx="2144">
                  <c:v>3.5554934293031637E-2</c:v>
                </c:pt>
                <c:pt idx="2145">
                  <c:v>4.0623325854539913E-2</c:v>
                </c:pt>
                <c:pt idx="2146">
                  <c:v>5.0361346453428324E-2</c:v>
                </c:pt>
                <c:pt idx="2147">
                  <c:v>6.2076918780803722E-2</c:v>
                </c:pt>
                <c:pt idx="2148">
                  <c:v>3.7088051438331604E-2</c:v>
                </c:pt>
                <c:pt idx="2149">
                  <c:v>4.1369121521711433E-2</c:v>
                </c:pt>
                <c:pt idx="2150">
                  <c:v>3.785831853747388E-2</c:v>
                </c:pt>
                <c:pt idx="2151">
                  <c:v>6.2374688684940324E-2</c:v>
                </c:pt>
                <c:pt idx="2152">
                  <c:v>2.8882196173071899E-2</c:v>
                </c:pt>
                <c:pt idx="2153">
                  <c:v>3.6708451807498828E-2</c:v>
                </c:pt>
                <c:pt idx="2154">
                  <c:v>3.7538819015026238E-2</c:v>
                </c:pt>
                <c:pt idx="2155">
                  <c:v>4.8374935984611504E-2</c:v>
                </c:pt>
                <c:pt idx="2156">
                  <c:v>4.4502671808004657E-2</c:v>
                </c:pt>
                <c:pt idx="2157">
                  <c:v>4.7372527420520977E-2</c:v>
                </c:pt>
                <c:pt idx="2158">
                  <c:v>3.1660981476306985E-2</c:v>
                </c:pt>
                <c:pt idx="2159">
                  <c:v>3.6371074616909131E-2</c:v>
                </c:pt>
                <c:pt idx="2160">
                  <c:v>4.7668389976024614E-2</c:v>
                </c:pt>
                <c:pt idx="2161">
                  <c:v>3.4490298479795595E-2</c:v>
                </c:pt>
                <c:pt idx="2162">
                  <c:v>4.2349874973297105E-2</c:v>
                </c:pt>
                <c:pt idx="2163">
                  <c:v>3.561009839177131E-2</c:v>
                </c:pt>
                <c:pt idx="2164">
                  <c:v>3.9212543517351192E-2</c:v>
                </c:pt>
                <c:pt idx="2165">
                  <c:v>5.9041287750005826E-2</c:v>
                </c:pt>
                <c:pt idx="2166">
                  <c:v>4.9988143146038104E-2</c:v>
                </c:pt>
                <c:pt idx="2167">
                  <c:v>3.3464692533016205E-2</c:v>
                </c:pt>
                <c:pt idx="2168">
                  <c:v>6.0563083738088767E-2</c:v>
                </c:pt>
                <c:pt idx="2169">
                  <c:v>7.7589310705661801E-2</c:v>
                </c:pt>
                <c:pt idx="2170">
                  <c:v>3.0009133741259662E-2</c:v>
                </c:pt>
                <c:pt idx="2171">
                  <c:v>3.6896053701639203E-2</c:v>
                </c:pt>
                <c:pt idx="2172">
                  <c:v>0.14100389182567621</c:v>
                </c:pt>
                <c:pt idx="2173">
                  <c:v>0.115637630224228</c:v>
                </c:pt>
                <c:pt idx="2174">
                  <c:v>5.4233875125646785E-2</c:v>
                </c:pt>
                <c:pt idx="2175">
                  <c:v>5.0143226981163004E-2</c:v>
                </c:pt>
                <c:pt idx="2176">
                  <c:v>2.9126007109880399E-2</c:v>
                </c:pt>
                <c:pt idx="2177">
                  <c:v>2.7265964075923129E-2</c:v>
                </c:pt>
                <c:pt idx="2178">
                  <c:v>3.7061970680952239E-2</c:v>
                </c:pt>
                <c:pt idx="2179">
                  <c:v>3.5815875977277895E-2</c:v>
                </c:pt>
                <c:pt idx="2180">
                  <c:v>4.4732734560966728E-2</c:v>
                </c:pt>
                <c:pt idx="2181">
                  <c:v>6.5653577446937714E-2</c:v>
                </c:pt>
                <c:pt idx="2182">
                  <c:v>3.7646990269422614E-2</c:v>
                </c:pt>
                <c:pt idx="2183">
                  <c:v>3.7838198244571818E-2</c:v>
                </c:pt>
                <c:pt idx="2184">
                  <c:v>3.6538649350404705E-2</c:v>
                </c:pt>
                <c:pt idx="2185">
                  <c:v>3.1438000500202241E-2</c:v>
                </c:pt>
                <c:pt idx="2186">
                  <c:v>6.316143274307251E-2</c:v>
                </c:pt>
                <c:pt idx="2187">
                  <c:v>4.93843257427218E-2</c:v>
                </c:pt>
                <c:pt idx="2188">
                  <c:v>4.5501932501792887E-2</c:v>
                </c:pt>
                <c:pt idx="2189">
                  <c:v>5.1216639578342424E-2</c:v>
                </c:pt>
                <c:pt idx="2190">
                  <c:v>4.1873168200254253E-2</c:v>
                </c:pt>
                <c:pt idx="2191">
                  <c:v>4.0591601282358322E-2</c:v>
                </c:pt>
                <c:pt idx="2192">
                  <c:v>4.6250242739915765E-2</c:v>
                </c:pt>
                <c:pt idx="2193">
                  <c:v>4.2973905801773113E-2</c:v>
                </c:pt>
                <c:pt idx="2194">
                  <c:v>3.5598285496234894E-2</c:v>
                </c:pt>
                <c:pt idx="2195">
                  <c:v>4.2218793183565119E-2</c:v>
                </c:pt>
                <c:pt idx="2196">
                  <c:v>4.7109603881835924E-2</c:v>
                </c:pt>
                <c:pt idx="2197">
                  <c:v>3.5935413092374816E-2</c:v>
                </c:pt>
                <c:pt idx="2198">
                  <c:v>5.0518557429313833E-2</c:v>
                </c:pt>
                <c:pt idx="2199">
                  <c:v>7.408148795366315E-2</c:v>
                </c:pt>
                <c:pt idx="2200">
                  <c:v>3.8333669304847724E-2</c:v>
                </c:pt>
                <c:pt idx="2201">
                  <c:v>6.6792100667953519E-2</c:v>
                </c:pt>
                <c:pt idx="2202">
                  <c:v>4.5430764555931306E-2</c:v>
                </c:pt>
                <c:pt idx="2203">
                  <c:v>6.9750994443893696E-2</c:v>
                </c:pt>
                <c:pt idx="2204">
                  <c:v>3.4397460520267514E-2</c:v>
                </c:pt>
                <c:pt idx="2205">
                  <c:v>3.7285927683115186E-2</c:v>
                </c:pt>
                <c:pt idx="2206">
                  <c:v>3.9016123861074406E-2</c:v>
                </c:pt>
                <c:pt idx="2207">
                  <c:v>3.0960392206907311E-2</c:v>
                </c:pt>
                <c:pt idx="2208">
                  <c:v>4.9896806478500422E-2</c:v>
                </c:pt>
                <c:pt idx="2209">
                  <c:v>5.5432345718145419E-2</c:v>
                </c:pt>
                <c:pt idx="2210">
                  <c:v>2.9134018346667311E-2</c:v>
                </c:pt>
                <c:pt idx="2211">
                  <c:v>3.4206967800855602E-2</c:v>
                </c:pt>
                <c:pt idx="2212">
                  <c:v>3.3899094909429606E-2</c:v>
                </c:pt>
                <c:pt idx="2213">
                  <c:v>3.2349299639463452E-2</c:v>
                </c:pt>
                <c:pt idx="2214">
                  <c:v>6.7127414047718326E-2</c:v>
                </c:pt>
                <c:pt idx="2215">
                  <c:v>3.4835435450077196E-2</c:v>
                </c:pt>
                <c:pt idx="2216">
                  <c:v>3.3079668879509097E-2</c:v>
                </c:pt>
                <c:pt idx="2217">
                  <c:v>3.7622589617967613E-2</c:v>
                </c:pt>
                <c:pt idx="2218">
                  <c:v>3.3477775752544479E-2</c:v>
                </c:pt>
                <c:pt idx="2219">
                  <c:v>4.2177837342023933E-2</c:v>
                </c:pt>
                <c:pt idx="2220">
                  <c:v>5.1480345427989772E-2</c:v>
                </c:pt>
                <c:pt idx="2221">
                  <c:v>7.4088715016842069E-2</c:v>
                </c:pt>
                <c:pt idx="2222">
                  <c:v>3.0249515548348416E-2</c:v>
                </c:pt>
                <c:pt idx="2223">
                  <c:v>5.3684424608945923E-2</c:v>
                </c:pt>
                <c:pt idx="2224">
                  <c:v>5.8191608637571314E-2</c:v>
                </c:pt>
                <c:pt idx="2225">
                  <c:v>3.5694222897291197E-2</c:v>
                </c:pt>
                <c:pt idx="2226">
                  <c:v>3.9022658020257922E-2</c:v>
                </c:pt>
                <c:pt idx="2227">
                  <c:v>3.7800367921590923E-2</c:v>
                </c:pt>
                <c:pt idx="2228">
                  <c:v>3.1185759231448187E-2</c:v>
                </c:pt>
                <c:pt idx="2229">
                  <c:v>3.0983135104179511E-2</c:v>
                </c:pt>
                <c:pt idx="2230">
                  <c:v>4.9456149339675917E-2</c:v>
                </c:pt>
                <c:pt idx="2231">
                  <c:v>3.4587092697620406E-2</c:v>
                </c:pt>
                <c:pt idx="2232">
                  <c:v>4.2579874396324068E-2</c:v>
                </c:pt>
                <c:pt idx="2233">
                  <c:v>3.6099355667829652E-2</c:v>
                </c:pt>
                <c:pt idx="2234">
                  <c:v>0.14088518917560636</c:v>
                </c:pt>
                <c:pt idx="2235">
                  <c:v>4.5609846711158551E-2</c:v>
                </c:pt>
                <c:pt idx="2236">
                  <c:v>4.7297097742557519E-2</c:v>
                </c:pt>
                <c:pt idx="2237">
                  <c:v>3.4315630793571514E-2</c:v>
                </c:pt>
                <c:pt idx="2238">
                  <c:v>5.1973119378089759E-2</c:v>
                </c:pt>
                <c:pt idx="2239">
                  <c:v>4.4763173907995432E-2</c:v>
                </c:pt>
                <c:pt idx="2240">
                  <c:v>3.7217486649751712E-2</c:v>
                </c:pt>
                <c:pt idx="2241">
                  <c:v>3.5085789859294891E-2</c:v>
                </c:pt>
                <c:pt idx="2242">
                  <c:v>3.8325615227222408E-2</c:v>
                </c:pt>
                <c:pt idx="2243">
                  <c:v>3.2864984124898897E-2</c:v>
                </c:pt>
                <c:pt idx="2244">
                  <c:v>4.5921687036752722E-2</c:v>
                </c:pt>
                <c:pt idx="2245">
                  <c:v>3.1771816313266893E-2</c:v>
                </c:pt>
                <c:pt idx="2246">
                  <c:v>4.1693262755870805E-2</c:v>
                </c:pt>
                <c:pt idx="2247">
                  <c:v>4.8260521143674809E-2</c:v>
                </c:pt>
                <c:pt idx="2248">
                  <c:v>4.5267563313245822E-2</c:v>
                </c:pt>
                <c:pt idx="2249">
                  <c:v>6.5392650663852719E-2</c:v>
                </c:pt>
                <c:pt idx="2250">
                  <c:v>4.6443480998277713E-2</c:v>
                </c:pt>
                <c:pt idx="2251">
                  <c:v>6.1244528740644365E-2</c:v>
                </c:pt>
                <c:pt idx="2252">
                  <c:v>3.6333996802568415E-2</c:v>
                </c:pt>
                <c:pt idx="2253">
                  <c:v>3.2154306769371012E-2</c:v>
                </c:pt>
                <c:pt idx="2254">
                  <c:v>3.0868804082274468E-2</c:v>
                </c:pt>
                <c:pt idx="2255">
                  <c:v>4.1016820818185834E-2</c:v>
                </c:pt>
                <c:pt idx="2256">
                  <c:v>3.9214480668306309E-2</c:v>
                </c:pt>
                <c:pt idx="2257">
                  <c:v>8.1695362925530077E-2</c:v>
                </c:pt>
                <c:pt idx="2258">
                  <c:v>3.9270207285881091E-2</c:v>
                </c:pt>
                <c:pt idx="2259">
                  <c:v>6.0309678316116458E-2</c:v>
                </c:pt>
                <c:pt idx="2260">
                  <c:v>4.8607174307107905E-2</c:v>
                </c:pt>
                <c:pt idx="2261">
                  <c:v>5.3956426680088002E-2</c:v>
                </c:pt>
                <c:pt idx="2262">
                  <c:v>6.2236279249191506E-2</c:v>
                </c:pt>
                <c:pt idx="2263">
                  <c:v>4.2136568576097495E-2</c:v>
                </c:pt>
                <c:pt idx="2264">
                  <c:v>4.6032957732677515E-2</c:v>
                </c:pt>
                <c:pt idx="2265">
                  <c:v>5.9209141880273798E-2</c:v>
                </c:pt>
                <c:pt idx="2266">
                  <c:v>5.3595360368490205E-2</c:v>
                </c:pt>
                <c:pt idx="2267">
                  <c:v>3.0012197792530101E-2</c:v>
                </c:pt>
                <c:pt idx="2268">
                  <c:v>4.6899124979972812E-2</c:v>
                </c:pt>
                <c:pt idx="2269">
                  <c:v>4.4247977435588823E-2</c:v>
                </c:pt>
                <c:pt idx="2270">
                  <c:v>3.67684215307236E-2</c:v>
                </c:pt>
                <c:pt idx="2271">
                  <c:v>8.8467918336391546E-2</c:v>
                </c:pt>
                <c:pt idx="2272">
                  <c:v>4.3959300965070697E-2</c:v>
                </c:pt>
                <c:pt idx="2273">
                  <c:v>4.4830262660980218E-2</c:v>
                </c:pt>
                <c:pt idx="2274">
                  <c:v>3.4964010119438199E-2</c:v>
                </c:pt>
                <c:pt idx="2275">
                  <c:v>3.1825590878725205E-2</c:v>
                </c:pt>
                <c:pt idx="2276">
                  <c:v>5.0569988787174079E-2</c:v>
                </c:pt>
                <c:pt idx="2277">
                  <c:v>5.4491840302944204E-2</c:v>
                </c:pt>
                <c:pt idx="2278">
                  <c:v>0.130425795912743</c:v>
                </c:pt>
                <c:pt idx="2279">
                  <c:v>3.6311857402324843E-2</c:v>
                </c:pt>
                <c:pt idx="2280">
                  <c:v>4.6702358871698414E-2</c:v>
                </c:pt>
                <c:pt idx="2281">
                  <c:v>7.9592481255531783E-2</c:v>
                </c:pt>
                <c:pt idx="2282">
                  <c:v>3.8115326315164608E-2</c:v>
                </c:pt>
                <c:pt idx="2283">
                  <c:v>3.9609089493751519E-2</c:v>
                </c:pt>
                <c:pt idx="2284">
                  <c:v>9.1111779212951619E-2</c:v>
                </c:pt>
                <c:pt idx="2285">
                  <c:v>0.102598436176777</c:v>
                </c:pt>
                <c:pt idx="2286">
                  <c:v>5.0809368491172686E-2</c:v>
                </c:pt>
                <c:pt idx="2287">
                  <c:v>9.3595176935196395E-2</c:v>
                </c:pt>
                <c:pt idx="2288">
                  <c:v>4.2283106595277765E-2</c:v>
                </c:pt>
                <c:pt idx="2289">
                  <c:v>4.3904714286327411E-2</c:v>
                </c:pt>
                <c:pt idx="2290">
                  <c:v>2.8679950162768416E-2</c:v>
                </c:pt>
                <c:pt idx="2291">
                  <c:v>5.8146465569734546E-2</c:v>
                </c:pt>
                <c:pt idx="2292">
                  <c:v>0.12744553387165139</c:v>
                </c:pt>
                <c:pt idx="2293">
                  <c:v>3.3026169985532788E-2</c:v>
                </c:pt>
                <c:pt idx="2294">
                  <c:v>3.3853426575660719E-2</c:v>
                </c:pt>
                <c:pt idx="2295">
                  <c:v>3.8719572126865415E-2</c:v>
                </c:pt>
                <c:pt idx="2296">
                  <c:v>3.1822416931390797E-2</c:v>
                </c:pt>
                <c:pt idx="2297">
                  <c:v>3.4699998795986217E-2</c:v>
                </c:pt>
                <c:pt idx="2298">
                  <c:v>0.10748492181301118</c:v>
                </c:pt>
                <c:pt idx="2299">
                  <c:v>4.1988663375377697E-2</c:v>
                </c:pt>
                <c:pt idx="2300">
                  <c:v>3.0110545456409579E-2</c:v>
                </c:pt>
                <c:pt idx="2301">
                  <c:v>5.4492775350809236E-2</c:v>
                </c:pt>
                <c:pt idx="2302">
                  <c:v>4.3592017143964823E-2</c:v>
                </c:pt>
                <c:pt idx="2303">
                  <c:v>4.4710647314787119E-2</c:v>
                </c:pt>
                <c:pt idx="2304">
                  <c:v>3.5120885819196708E-2</c:v>
                </c:pt>
                <c:pt idx="2305">
                  <c:v>4.4646415859460824E-2</c:v>
                </c:pt>
                <c:pt idx="2306">
                  <c:v>4.0398370474576922E-2</c:v>
                </c:pt>
                <c:pt idx="2307">
                  <c:v>4.8951759934425423E-2</c:v>
                </c:pt>
                <c:pt idx="2308">
                  <c:v>4.1698586195707307E-2</c:v>
                </c:pt>
                <c:pt idx="2309">
                  <c:v>6.5438397228717832E-2</c:v>
                </c:pt>
                <c:pt idx="2310">
                  <c:v>4.4635482132434914E-2</c:v>
                </c:pt>
                <c:pt idx="2311">
                  <c:v>9.2944465577602872E-2</c:v>
                </c:pt>
                <c:pt idx="2312">
                  <c:v>5.5520232766866698E-2</c:v>
                </c:pt>
                <c:pt idx="2313">
                  <c:v>5.4623689502477722E-2</c:v>
                </c:pt>
                <c:pt idx="2314">
                  <c:v>5.2021756768226603E-2</c:v>
                </c:pt>
                <c:pt idx="2315">
                  <c:v>3.2293461263179842E-2</c:v>
                </c:pt>
                <c:pt idx="2316">
                  <c:v>5.5566679686307914E-2</c:v>
                </c:pt>
                <c:pt idx="2317">
                  <c:v>3.2268516719341306E-2</c:v>
                </c:pt>
                <c:pt idx="2318">
                  <c:v>3.1782191246747998E-2</c:v>
                </c:pt>
                <c:pt idx="2319">
                  <c:v>5.4029505699873005E-2</c:v>
                </c:pt>
                <c:pt idx="2320">
                  <c:v>4.2002417147159805E-2</c:v>
                </c:pt>
                <c:pt idx="2321">
                  <c:v>4.4292014092207149E-2</c:v>
                </c:pt>
                <c:pt idx="2322">
                  <c:v>4.8377733677625712E-2</c:v>
                </c:pt>
                <c:pt idx="2323">
                  <c:v>3.8538753986358608E-2</c:v>
                </c:pt>
                <c:pt idx="2324">
                  <c:v>3.8633015006780652E-2</c:v>
                </c:pt>
                <c:pt idx="2325">
                  <c:v>3.2866969704628005E-2</c:v>
                </c:pt>
                <c:pt idx="2326">
                  <c:v>4.1045114398002458E-2</c:v>
                </c:pt>
                <c:pt idx="2327">
                  <c:v>3.4018225967884091E-2</c:v>
                </c:pt>
                <c:pt idx="2328">
                  <c:v>3.9327479898929603E-2</c:v>
                </c:pt>
                <c:pt idx="2329">
                  <c:v>4.1821826249361017E-2</c:v>
                </c:pt>
                <c:pt idx="2330">
                  <c:v>4.1339710354805013E-2</c:v>
                </c:pt>
                <c:pt idx="2331">
                  <c:v>4.6623565256595605E-2</c:v>
                </c:pt>
                <c:pt idx="2332">
                  <c:v>4.9505256116390214E-2</c:v>
                </c:pt>
                <c:pt idx="2333">
                  <c:v>3.3109348267316811E-2</c:v>
                </c:pt>
                <c:pt idx="2334">
                  <c:v>3.1090607866644995E-2</c:v>
                </c:pt>
                <c:pt idx="2335">
                  <c:v>4.9156878143549083E-2</c:v>
                </c:pt>
                <c:pt idx="2336">
                  <c:v>3.6785803735256216E-2</c:v>
                </c:pt>
                <c:pt idx="2337">
                  <c:v>5.9570465236902223E-2</c:v>
                </c:pt>
                <c:pt idx="2338">
                  <c:v>3.5996038466691992E-2</c:v>
                </c:pt>
                <c:pt idx="2339">
                  <c:v>4.5116517692804323E-2</c:v>
                </c:pt>
                <c:pt idx="2340">
                  <c:v>3.62061262130738E-2</c:v>
                </c:pt>
                <c:pt idx="2341">
                  <c:v>3.3508766442537301E-2</c:v>
                </c:pt>
                <c:pt idx="2342">
                  <c:v>6.8083681166172014E-2</c:v>
                </c:pt>
                <c:pt idx="2343">
                  <c:v>3.4399978816509399E-2</c:v>
                </c:pt>
                <c:pt idx="2344">
                  <c:v>3.6964554339647196E-2</c:v>
                </c:pt>
                <c:pt idx="2345">
                  <c:v>3.2314188778400414E-2</c:v>
                </c:pt>
                <c:pt idx="2346">
                  <c:v>3.4338589757680907E-2</c:v>
                </c:pt>
                <c:pt idx="2347">
                  <c:v>4.2983502149581923E-2</c:v>
                </c:pt>
                <c:pt idx="2348">
                  <c:v>4.2309295386076022E-2</c:v>
                </c:pt>
                <c:pt idx="2349">
                  <c:v>3.6645155400037842E-2</c:v>
                </c:pt>
                <c:pt idx="2350">
                  <c:v>3.9439521729946192E-2</c:v>
                </c:pt>
                <c:pt idx="2351">
                  <c:v>5.4510105401277487E-2</c:v>
                </c:pt>
                <c:pt idx="2352">
                  <c:v>4.6854529529809896E-2</c:v>
                </c:pt>
                <c:pt idx="2353">
                  <c:v>3.9144065231084803E-2</c:v>
                </c:pt>
                <c:pt idx="2354">
                  <c:v>6.2565952539443997E-2</c:v>
                </c:pt>
                <c:pt idx="2355">
                  <c:v>4.6672008931636824E-2</c:v>
                </c:pt>
                <c:pt idx="2356">
                  <c:v>3.0686691403388998E-2</c:v>
                </c:pt>
                <c:pt idx="2357">
                  <c:v>5.0626248121261604E-2</c:v>
                </c:pt>
                <c:pt idx="2358">
                  <c:v>3.3770028501749011E-2</c:v>
                </c:pt>
                <c:pt idx="2359">
                  <c:v>4.1247446089982841E-2</c:v>
                </c:pt>
                <c:pt idx="2360">
                  <c:v>4.4288158416748019E-2</c:v>
                </c:pt>
                <c:pt idx="2361">
                  <c:v>4.5058123767375856E-2</c:v>
                </c:pt>
                <c:pt idx="2362">
                  <c:v>4.4522635638713989E-2</c:v>
                </c:pt>
                <c:pt idx="2363">
                  <c:v>3.1136006116867152E-2</c:v>
                </c:pt>
                <c:pt idx="2364">
                  <c:v>2.8448404744267467E-2</c:v>
                </c:pt>
                <c:pt idx="2365">
                  <c:v>4.3110471218824525E-2</c:v>
                </c:pt>
                <c:pt idx="2366">
                  <c:v>3.7591632455587415E-2</c:v>
                </c:pt>
                <c:pt idx="2367">
                  <c:v>8.0287672579288524E-2</c:v>
                </c:pt>
                <c:pt idx="2368">
                  <c:v>5.1688078790903001E-2</c:v>
                </c:pt>
                <c:pt idx="2369">
                  <c:v>4.357967153191572E-2</c:v>
                </c:pt>
                <c:pt idx="2370">
                  <c:v>4.6942006796598407E-2</c:v>
                </c:pt>
                <c:pt idx="2371">
                  <c:v>3.1025063246488589E-2</c:v>
                </c:pt>
                <c:pt idx="2372">
                  <c:v>2.9032863676548011E-2</c:v>
                </c:pt>
                <c:pt idx="2373">
                  <c:v>3.1114276498556168E-2</c:v>
                </c:pt>
                <c:pt idx="2374">
                  <c:v>5.1540113985538497E-2</c:v>
                </c:pt>
                <c:pt idx="2375">
                  <c:v>4.9418505281209897E-2</c:v>
                </c:pt>
                <c:pt idx="2376">
                  <c:v>3.4233424812555306E-2</c:v>
                </c:pt>
                <c:pt idx="2377">
                  <c:v>5.9188090264797294E-2</c:v>
                </c:pt>
                <c:pt idx="2378">
                  <c:v>5.3588740527629797E-2</c:v>
                </c:pt>
                <c:pt idx="2379">
                  <c:v>3.4235060214996352E-2</c:v>
                </c:pt>
                <c:pt idx="2380">
                  <c:v>4.0170520544052096E-2</c:v>
                </c:pt>
                <c:pt idx="2381">
                  <c:v>4.6815313398838022E-2</c:v>
                </c:pt>
                <c:pt idx="2382">
                  <c:v>5.7687100023031367E-2</c:v>
                </c:pt>
                <c:pt idx="2383">
                  <c:v>3.2058551907539395E-2</c:v>
                </c:pt>
                <c:pt idx="2384">
                  <c:v>4.0122158825397505E-2</c:v>
                </c:pt>
                <c:pt idx="2385">
                  <c:v>5.3201969712972468E-2</c:v>
                </c:pt>
                <c:pt idx="2386">
                  <c:v>3.5095486789941802E-2</c:v>
                </c:pt>
                <c:pt idx="2387">
                  <c:v>3.4639839082956418E-2</c:v>
                </c:pt>
                <c:pt idx="2388">
                  <c:v>4.2471457272768007E-2</c:v>
                </c:pt>
                <c:pt idx="2389">
                  <c:v>4.0064822882413913E-2</c:v>
                </c:pt>
                <c:pt idx="2390">
                  <c:v>4.6653229743242333E-2</c:v>
                </c:pt>
                <c:pt idx="2391">
                  <c:v>2.9298881068825711E-2</c:v>
                </c:pt>
                <c:pt idx="2392">
                  <c:v>2.8383234515786206E-2</c:v>
                </c:pt>
                <c:pt idx="2393">
                  <c:v>4.7686003148555832E-2</c:v>
                </c:pt>
                <c:pt idx="2394">
                  <c:v>4.7809705138206524E-2</c:v>
                </c:pt>
                <c:pt idx="2395">
                  <c:v>5.1199544221162796E-2</c:v>
                </c:pt>
                <c:pt idx="2396">
                  <c:v>4.5716796070337511E-2</c:v>
                </c:pt>
                <c:pt idx="2397">
                  <c:v>3.9474826306104702E-2</c:v>
                </c:pt>
                <c:pt idx="2398">
                  <c:v>4.1612651199102492E-2</c:v>
                </c:pt>
                <c:pt idx="2399">
                  <c:v>5.9969112277030896E-2</c:v>
                </c:pt>
                <c:pt idx="2400">
                  <c:v>3.5271089524030796E-2</c:v>
                </c:pt>
                <c:pt idx="2401">
                  <c:v>3.8173269480466898E-2</c:v>
                </c:pt>
                <c:pt idx="2402">
                  <c:v>3.7117391824722394E-2</c:v>
                </c:pt>
                <c:pt idx="2403">
                  <c:v>3.6526486277580268E-2</c:v>
                </c:pt>
                <c:pt idx="2404">
                  <c:v>3.6533955484628851E-2</c:v>
                </c:pt>
                <c:pt idx="2405">
                  <c:v>6.2602095305919703E-2</c:v>
                </c:pt>
                <c:pt idx="2406">
                  <c:v>3.9339676499366816E-2</c:v>
                </c:pt>
                <c:pt idx="2407">
                  <c:v>4.6914808452129406E-2</c:v>
                </c:pt>
                <c:pt idx="2408">
                  <c:v>5.5948078632354646E-2</c:v>
                </c:pt>
                <c:pt idx="2409">
                  <c:v>3.7766400724649409E-2</c:v>
                </c:pt>
                <c:pt idx="2410">
                  <c:v>5.117319524288181E-2</c:v>
                </c:pt>
                <c:pt idx="2411">
                  <c:v>5.2508607506752014E-2</c:v>
                </c:pt>
                <c:pt idx="2412">
                  <c:v>7.8378044068813324E-2</c:v>
                </c:pt>
                <c:pt idx="2413">
                  <c:v>4.5656841248273822E-2</c:v>
                </c:pt>
                <c:pt idx="2414">
                  <c:v>3.9250817149877652E-2</c:v>
                </c:pt>
                <c:pt idx="2415">
                  <c:v>3.7018954753875712E-2</c:v>
                </c:pt>
                <c:pt idx="2416">
                  <c:v>4.6015109866857445E-2</c:v>
                </c:pt>
                <c:pt idx="2417">
                  <c:v>3.2589435577392592E-2</c:v>
                </c:pt>
                <c:pt idx="2418">
                  <c:v>0.116104863584042</c:v>
                </c:pt>
                <c:pt idx="2419">
                  <c:v>5.1503412425518022E-2</c:v>
                </c:pt>
                <c:pt idx="2420">
                  <c:v>4.3786853551864596E-2</c:v>
                </c:pt>
                <c:pt idx="2421">
                  <c:v>5.0139561295509318E-2</c:v>
                </c:pt>
                <c:pt idx="2422">
                  <c:v>5.2380155771970686E-2</c:v>
                </c:pt>
                <c:pt idx="2423">
                  <c:v>7.5937457382679013E-2</c:v>
                </c:pt>
                <c:pt idx="2424">
                  <c:v>8.2610428333282901E-2</c:v>
                </c:pt>
                <c:pt idx="2425">
                  <c:v>3.7495646625757308E-2</c:v>
                </c:pt>
                <c:pt idx="2426">
                  <c:v>3.2263610512018287E-2</c:v>
                </c:pt>
                <c:pt idx="2427">
                  <c:v>4.0809374302625712E-2</c:v>
                </c:pt>
                <c:pt idx="2428">
                  <c:v>3.3435855060815881E-2</c:v>
                </c:pt>
                <c:pt idx="2429">
                  <c:v>3.6107797175645842E-2</c:v>
                </c:pt>
                <c:pt idx="2430">
                  <c:v>4.2316827923059727E-2</c:v>
                </c:pt>
                <c:pt idx="2431">
                  <c:v>3.8589425384998301E-2</c:v>
                </c:pt>
                <c:pt idx="2432">
                  <c:v>4.9602326005697334E-2</c:v>
                </c:pt>
                <c:pt idx="2433">
                  <c:v>2.669111080467711E-2</c:v>
                </c:pt>
                <c:pt idx="2434">
                  <c:v>6.2558203935623405E-2</c:v>
                </c:pt>
                <c:pt idx="2435">
                  <c:v>4.7828570008277907E-2</c:v>
                </c:pt>
                <c:pt idx="2436">
                  <c:v>3.568337485194218E-2</c:v>
                </c:pt>
                <c:pt idx="2437">
                  <c:v>3.0241968110203916E-2</c:v>
                </c:pt>
                <c:pt idx="2438">
                  <c:v>4.8560023307800314E-2</c:v>
                </c:pt>
                <c:pt idx="2439">
                  <c:v>8.8458761572838066E-2</c:v>
                </c:pt>
                <c:pt idx="2440">
                  <c:v>3.9174787700176218E-2</c:v>
                </c:pt>
                <c:pt idx="2441">
                  <c:v>4.6032909303903732E-2</c:v>
                </c:pt>
                <c:pt idx="2442">
                  <c:v>6.0325708240270622E-2</c:v>
                </c:pt>
                <c:pt idx="2443">
                  <c:v>3.2831612974405476E-2</c:v>
                </c:pt>
                <c:pt idx="2444">
                  <c:v>3.8408033549785607E-2</c:v>
                </c:pt>
                <c:pt idx="2445">
                  <c:v>0.103759855031967</c:v>
                </c:pt>
                <c:pt idx="2446">
                  <c:v>4.5112077146768827E-2</c:v>
                </c:pt>
                <c:pt idx="2447">
                  <c:v>3.6022208631038707E-2</c:v>
                </c:pt>
                <c:pt idx="2448">
                  <c:v>3.9737537503242597E-2</c:v>
                </c:pt>
                <c:pt idx="2449">
                  <c:v>5.1879283040761906E-2</c:v>
                </c:pt>
                <c:pt idx="2450">
                  <c:v>4.0579549968242555E-2</c:v>
                </c:pt>
                <c:pt idx="2451">
                  <c:v>2.6607478037476588E-2</c:v>
                </c:pt>
                <c:pt idx="2452">
                  <c:v>3.3288378268480315E-2</c:v>
                </c:pt>
                <c:pt idx="2453">
                  <c:v>4.3833512812852915E-2</c:v>
                </c:pt>
                <c:pt idx="2454">
                  <c:v>6.1531454324722304E-2</c:v>
                </c:pt>
                <c:pt idx="2455">
                  <c:v>4.3442923575639704E-2</c:v>
                </c:pt>
                <c:pt idx="2456">
                  <c:v>4.1271533817052786E-2</c:v>
                </c:pt>
                <c:pt idx="2457">
                  <c:v>3.6274518817663352E-2</c:v>
                </c:pt>
                <c:pt idx="2458">
                  <c:v>4.5543510466813986E-2</c:v>
                </c:pt>
                <c:pt idx="2459">
                  <c:v>3.0870378017425749E-2</c:v>
                </c:pt>
                <c:pt idx="2460">
                  <c:v>4.3010886758565917E-2</c:v>
                </c:pt>
                <c:pt idx="2461">
                  <c:v>5.1112424582243188E-2</c:v>
                </c:pt>
                <c:pt idx="2462">
                  <c:v>4.4327665120363381E-2</c:v>
                </c:pt>
                <c:pt idx="2463">
                  <c:v>2.7225401252508198E-2</c:v>
                </c:pt>
                <c:pt idx="2464">
                  <c:v>3.2726887613534941E-2</c:v>
                </c:pt>
                <c:pt idx="2465">
                  <c:v>3.5627204924821985E-2</c:v>
                </c:pt>
                <c:pt idx="2466">
                  <c:v>4.4618539512157426E-2</c:v>
                </c:pt>
                <c:pt idx="2467">
                  <c:v>3.3033151179552141E-2</c:v>
                </c:pt>
                <c:pt idx="2468">
                  <c:v>3.3206444233655909E-2</c:v>
                </c:pt>
                <c:pt idx="2469">
                  <c:v>3.4891024231910713E-2</c:v>
                </c:pt>
                <c:pt idx="2470">
                  <c:v>3.6047544330358505E-2</c:v>
                </c:pt>
                <c:pt idx="2471">
                  <c:v>4.9421213567256907E-2</c:v>
                </c:pt>
                <c:pt idx="2472">
                  <c:v>6.8385086953640248E-2</c:v>
                </c:pt>
                <c:pt idx="2473">
                  <c:v>4.3407466262579006E-2</c:v>
                </c:pt>
                <c:pt idx="2474">
                  <c:v>5.8166731148958442E-2</c:v>
                </c:pt>
                <c:pt idx="2475">
                  <c:v>2.8556523844599637E-2</c:v>
                </c:pt>
                <c:pt idx="2476">
                  <c:v>6.7115291953087158E-2</c:v>
                </c:pt>
                <c:pt idx="2477">
                  <c:v>3.6607578396797208E-2</c:v>
                </c:pt>
                <c:pt idx="2478">
                  <c:v>3.4077905118465542E-2</c:v>
                </c:pt>
                <c:pt idx="2479">
                  <c:v>3.9452735334634795E-2</c:v>
                </c:pt>
                <c:pt idx="2480">
                  <c:v>4.9949139356613319E-2</c:v>
                </c:pt>
                <c:pt idx="2481">
                  <c:v>4.6149704605340867E-2</c:v>
                </c:pt>
                <c:pt idx="2482">
                  <c:v>4.3770182877778986E-2</c:v>
                </c:pt>
                <c:pt idx="2483">
                  <c:v>4.4722814112901944E-2</c:v>
                </c:pt>
                <c:pt idx="2484">
                  <c:v>3.1532302498817631E-2</c:v>
                </c:pt>
                <c:pt idx="2485">
                  <c:v>4.6019457280635813E-2</c:v>
                </c:pt>
                <c:pt idx="2486">
                  <c:v>5.7430136948824116E-2</c:v>
                </c:pt>
                <c:pt idx="2487">
                  <c:v>2.9621088877320376E-2</c:v>
                </c:pt>
                <c:pt idx="2488">
                  <c:v>5.6321978569030796E-2</c:v>
                </c:pt>
                <c:pt idx="2489">
                  <c:v>4.2319871485233446E-2</c:v>
                </c:pt>
                <c:pt idx="2490">
                  <c:v>3.9177469909191111E-2</c:v>
                </c:pt>
                <c:pt idx="2491">
                  <c:v>3.05265430361032E-2</c:v>
                </c:pt>
                <c:pt idx="2492">
                  <c:v>4.4559769332408919E-2</c:v>
                </c:pt>
                <c:pt idx="2493">
                  <c:v>5.1802884787321112E-2</c:v>
                </c:pt>
                <c:pt idx="2494">
                  <c:v>5.6427665054798112E-2</c:v>
                </c:pt>
                <c:pt idx="2495">
                  <c:v>3.9871543645858855E-2</c:v>
                </c:pt>
                <c:pt idx="2496">
                  <c:v>3.8926724344491778E-2</c:v>
                </c:pt>
                <c:pt idx="2497">
                  <c:v>3.6501217633485898E-2</c:v>
                </c:pt>
                <c:pt idx="2498">
                  <c:v>3.1260002404451412E-2</c:v>
                </c:pt>
                <c:pt idx="2499">
                  <c:v>5.2083093672990813E-2</c:v>
                </c:pt>
                <c:pt idx="2500">
                  <c:v>3.6558549851179102E-2</c:v>
                </c:pt>
                <c:pt idx="2501">
                  <c:v>3.9508026093244511E-2</c:v>
                </c:pt>
                <c:pt idx="2502">
                  <c:v>6.3332863152027241E-2</c:v>
                </c:pt>
                <c:pt idx="2503">
                  <c:v>4.8402044922113578E-2</c:v>
                </c:pt>
                <c:pt idx="2504">
                  <c:v>4.0180709213018424E-2</c:v>
                </c:pt>
                <c:pt idx="2505">
                  <c:v>4.2111311107873924E-2</c:v>
                </c:pt>
                <c:pt idx="2506">
                  <c:v>3.5872820764780051E-2</c:v>
                </c:pt>
                <c:pt idx="2507">
                  <c:v>4.1681975126266486E-2</c:v>
                </c:pt>
                <c:pt idx="2508">
                  <c:v>3.5693746060133084E-2</c:v>
                </c:pt>
                <c:pt idx="2509">
                  <c:v>4.0097083896398822E-2</c:v>
                </c:pt>
                <c:pt idx="2510">
                  <c:v>4.4840887188911424E-2</c:v>
                </c:pt>
                <c:pt idx="2511">
                  <c:v>3.2813113182783259E-2</c:v>
                </c:pt>
                <c:pt idx="2512">
                  <c:v>4.1815388947725414E-2</c:v>
                </c:pt>
                <c:pt idx="2513">
                  <c:v>4.3016940355300924E-2</c:v>
                </c:pt>
                <c:pt idx="2514">
                  <c:v>6.0210391879081886E-2</c:v>
                </c:pt>
                <c:pt idx="2515">
                  <c:v>0.10554688423872002</c:v>
                </c:pt>
                <c:pt idx="2516">
                  <c:v>6.334218382835391E-2</c:v>
                </c:pt>
                <c:pt idx="2517">
                  <c:v>4.1371069848537521E-2</c:v>
                </c:pt>
                <c:pt idx="2518">
                  <c:v>3.0435664579272402E-2</c:v>
                </c:pt>
                <c:pt idx="2519">
                  <c:v>3.7841998040676256E-2</c:v>
                </c:pt>
                <c:pt idx="2520">
                  <c:v>4.3271504342556007E-2</c:v>
                </c:pt>
                <c:pt idx="2521">
                  <c:v>3.4158628433942823E-2</c:v>
                </c:pt>
                <c:pt idx="2522">
                  <c:v>5.9175498783588416E-2</c:v>
                </c:pt>
                <c:pt idx="2523">
                  <c:v>3.4067984670400592E-2</c:v>
                </c:pt>
                <c:pt idx="2524">
                  <c:v>2.8702005743980397E-2</c:v>
                </c:pt>
                <c:pt idx="2525">
                  <c:v>6.5647140145301805E-2</c:v>
                </c:pt>
                <c:pt idx="2526">
                  <c:v>3.2332591712474802E-2</c:v>
                </c:pt>
                <c:pt idx="2527">
                  <c:v>3.8148485124111203E-2</c:v>
                </c:pt>
                <c:pt idx="2528">
                  <c:v>6.2041711062192896E-2</c:v>
                </c:pt>
                <c:pt idx="2529">
                  <c:v>4.8175327479839297E-2</c:v>
                </c:pt>
                <c:pt idx="2530">
                  <c:v>2.8253214433789364E-2</c:v>
                </c:pt>
                <c:pt idx="2531">
                  <c:v>3.6031387746334222E-2</c:v>
                </c:pt>
                <c:pt idx="2532">
                  <c:v>6.0592494904995291E-2</c:v>
                </c:pt>
                <c:pt idx="2533">
                  <c:v>4.7174252569675355E-2</c:v>
                </c:pt>
                <c:pt idx="2534">
                  <c:v>2.7407633140683212E-2</c:v>
                </c:pt>
                <c:pt idx="2535">
                  <c:v>4.4555798172950717E-2</c:v>
                </c:pt>
                <c:pt idx="2536">
                  <c:v>5.3990937769413119E-2</c:v>
                </c:pt>
                <c:pt idx="2537">
                  <c:v>6.8258047103881808E-2</c:v>
                </c:pt>
                <c:pt idx="2538">
                  <c:v>5.4907344281673404E-2</c:v>
                </c:pt>
                <c:pt idx="2539">
                  <c:v>0.10396742075681718</c:v>
                </c:pt>
                <c:pt idx="2540">
                  <c:v>3.3651661127805751E-2</c:v>
                </c:pt>
                <c:pt idx="2541">
                  <c:v>3.9237961173057612E-2</c:v>
                </c:pt>
                <c:pt idx="2542">
                  <c:v>3.4467943012714483E-2</c:v>
                </c:pt>
                <c:pt idx="2543">
                  <c:v>4.8985887318849612E-2</c:v>
                </c:pt>
                <c:pt idx="2544">
                  <c:v>3.2857283949852004E-2</c:v>
                </c:pt>
                <c:pt idx="2545">
                  <c:v>3.0188087373971897E-2</c:v>
                </c:pt>
                <c:pt idx="2546">
                  <c:v>3.7987217307090891E-2</c:v>
                </c:pt>
                <c:pt idx="2547">
                  <c:v>4.1287705302238485E-2</c:v>
                </c:pt>
                <c:pt idx="2548">
                  <c:v>8.4173366427421667E-2</c:v>
                </c:pt>
                <c:pt idx="2549">
                  <c:v>4.89052459597588E-2</c:v>
                </c:pt>
                <c:pt idx="2550">
                  <c:v>3.3691510558128412E-2</c:v>
                </c:pt>
                <c:pt idx="2551">
                  <c:v>5.0279483199119603E-2</c:v>
                </c:pt>
                <c:pt idx="2552">
                  <c:v>5.4688859730958876E-2</c:v>
                </c:pt>
                <c:pt idx="2553">
                  <c:v>3.5436641424894416E-2</c:v>
                </c:pt>
                <c:pt idx="2554">
                  <c:v>4.6032857149839422E-2</c:v>
                </c:pt>
                <c:pt idx="2555">
                  <c:v>4.2192637920379972E-2</c:v>
                </c:pt>
                <c:pt idx="2556">
                  <c:v>5.2020061761140809E-2</c:v>
                </c:pt>
                <c:pt idx="2557">
                  <c:v>0.16396026313304901</c:v>
                </c:pt>
                <c:pt idx="2558">
                  <c:v>4.8553634434938632E-2</c:v>
                </c:pt>
                <c:pt idx="2559">
                  <c:v>3.9853263646364309E-2</c:v>
                </c:pt>
                <c:pt idx="2560">
                  <c:v>5.6498553603887496E-2</c:v>
                </c:pt>
                <c:pt idx="2561">
                  <c:v>4.7084692865610227E-2</c:v>
                </c:pt>
                <c:pt idx="2562">
                  <c:v>3.3027548342943205E-2</c:v>
                </c:pt>
                <c:pt idx="2563">
                  <c:v>3.6971017718315291E-2</c:v>
                </c:pt>
                <c:pt idx="2564">
                  <c:v>6.3850365579128279E-2</c:v>
                </c:pt>
                <c:pt idx="2565">
                  <c:v>5.4640959948301454E-2</c:v>
                </c:pt>
                <c:pt idx="2566">
                  <c:v>8.7302364408969921E-2</c:v>
                </c:pt>
                <c:pt idx="2567">
                  <c:v>4.9923431128263716E-2</c:v>
                </c:pt>
                <c:pt idx="2568">
                  <c:v>3.6114033311605405E-2</c:v>
                </c:pt>
                <c:pt idx="2569">
                  <c:v>8.3602286875248025E-2</c:v>
                </c:pt>
                <c:pt idx="2570">
                  <c:v>3.7789642810821616E-2</c:v>
                </c:pt>
                <c:pt idx="2571">
                  <c:v>7.4344269931316639E-2</c:v>
                </c:pt>
                <c:pt idx="2572">
                  <c:v>4.9626462161541034E-2</c:v>
                </c:pt>
                <c:pt idx="2573">
                  <c:v>4.9420248717069605E-2</c:v>
                </c:pt>
                <c:pt idx="2574">
                  <c:v>4.3339725583791719E-2</c:v>
                </c:pt>
                <c:pt idx="2575">
                  <c:v>5.2568357437849114E-2</c:v>
                </c:pt>
                <c:pt idx="2576">
                  <c:v>6.4323849976062816E-2</c:v>
                </c:pt>
                <c:pt idx="2577">
                  <c:v>8.5779570043087047E-2</c:v>
                </c:pt>
                <c:pt idx="2578">
                  <c:v>5.6101575493812381E-2</c:v>
                </c:pt>
                <c:pt idx="2579">
                  <c:v>2.8470205143094184E-2</c:v>
                </c:pt>
                <c:pt idx="2580">
                  <c:v>3.5753104835748714E-2</c:v>
                </c:pt>
                <c:pt idx="2581">
                  <c:v>4.3301954865455614E-2</c:v>
                </c:pt>
                <c:pt idx="2582">
                  <c:v>3.5182546824216801E-2</c:v>
                </c:pt>
                <c:pt idx="2583">
                  <c:v>3.4808751195669209E-2</c:v>
                </c:pt>
                <c:pt idx="2584">
                  <c:v>3.9443094283342417E-2</c:v>
                </c:pt>
                <c:pt idx="2585">
                  <c:v>3.4032233059406385E-2</c:v>
                </c:pt>
                <c:pt idx="2586">
                  <c:v>6.973545998334911E-2</c:v>
                </c:pt>
                <c:pt idx="2587">
                  <c:v>2.9007587581872989E-2</c:v>
                </c:pt>
                <c:pt idx="2588">
                  <c:v>5.4455265402793898E-2</c:v>
                </c:pt>
                <c:pt idx="2589">
                  <c:v>3.8609605282545201E-2</c:v>
                </c:pt>
                <c:pt idx="2590">
                  <c:v>2.8557647019624814E-2</c:v>
                </c:pt>
                <c:pt idx="2591">
                  <c:v>5.2041761577129406E-2</c:v>
                </c:pt>
                <c:pt idx="2592">
                  <c:v>2.8189575299620604E-2</c:v>
                </c:pt>
                <c:pt idx="2593">
                  <c:v>4.2843278497457477E-2</c:v>
                </c:pt>
                <c:pt idx="2594">
                  <c:v>3.5134617239236818E-2</c:v>
                </c:pt>
                <c:pt idx="2595">
                  <c:v>8.4699675440788366E-2</c:v>
                </c:pt>
                <c:pt idx="2596">
                  <c:v>3.5303641110658611E-2</c:v>
                </c:pt>
                <c:pt idx="2597">
                  <c:v>3.3457033336162595E-2</c:v>
                </c:pt>
                <c:pt idx="2598">
                  <c:v>3.7491746246814818E-2</c:v>
                </c:pt>
                <c:pt idx="2599">
                  <c:v>6.8349286913871821E-2</c:v>
                </c:pt>
                <c:pt idx="2600">
                  <c:v>4.9955449998378712E-2</c:v>
                </c:pt>
                <c:pt idx="2601">
                  <c:v>5.1861476153135445E-2</c:v>
                </c:pt>
                <c:pt idx="2602">
                  <c:v>4.8323486000299502E-2</c:v>
                </c:pt>
                <c:pt idx="2603">
                  <c:v>3.0827682465315E-2</c:v>
                </c:pt>
                <c:pt idx="2604">
                  <c:v>7.59744793176651E-2</c:v>
                </c:pt>
                <c:pt idx="2605">
                  <c:v>3.6692310124635828E-2</c:v>
                </c:pt>
                <c:pt idx="2606">
                  <c:v>4.0077578276395805E-2</c:v>
                </c:pt>
                <c:pt idx="2607">
                  <c:v>6.0225266963243498E-2</c:v>
                </c:pt>
                <c:pt idx="2608">
                  <c:v>3.5095583647489499E-2</c:v>
                </c:pt>
                <c:pt idx="2609">
                  <c:v>3.0172873288393076E-2</c:v>
                </c:pt>
                <c:pt idx="2610">
                  <c:v>4.4216662645340195E-2</c:v>
                </c:pt>
                <c:pt idx="2611">
                  <c:v>4.7544755041599288E-2</c:v>
                </c:pt>
                <c:pt idx="2612">
                  <c:v>3.9994589984417003E-2</c:v>
                </c:pt>
                <c:pt idx="2613">
                  <c:v>5.1203794777393299E-2</c:v>
                </c:pt>
                <c:pt idx="2614">
                  <c:v>4.3271470814943334E-2</c:v>
                </c:pt>
                <c:pt idx="2615">
                  <c:v>5.9648524969816367E-2</c:v>
                </c:pt>
                <c:pt idx="2616">
                  <c:v>3.8457065820694011E-2</c:v>
                </c:pt>
                <c:pt idx="2617">
                  <c:v>7.4970804154872894E-2</c:v>
                </c:pt>
                <c:pt idx="2618">
                  <c:v>3.7516564130783109E-2</c:v>
                </c:pt>
                <c:pt idx="2619">
                  <c:v>4.4099532067775712E-2</c:v>
                </c:pt>
                <c:pt idx="2620">
                  <c:v>3.0962904915213609E-2</c:v>
                </c:pt>
                <c:pt idx="2621">
                  <c:v>5.7273890823125923E-2</c:v>
                </c:pt>
                <c:pt idx="2622">
                  <c:v>6.2549449503421797E-2</c:v>
                </c:pt>
                <c:pt idx="2623">
                  <c:v>4.2246662080287906E-2</c:v>
                </c:pt>
                <c:pt idx="2624">
                  <c:v>5.8180350810289397E-2</c:v>
                </c:pt>
                <c:pt idx="2625">
                  <c:v>5.0608918070793096E-2</c:v>
                </c:pt>
                <c:pt idx="2626">
                  <c:v>4.5890074223280133E-2</c:v>
                </c:pt>
                <c:pt idx="2627">
                  <c:v>4.3642021715641112E-2</c:v>
                </c:pt>
                <c:pt idx="2628">
                  <c:v>4.2440585792064646E-2</c:v>
                </c:pt>
                <c:pt idx="2629">
                  <c:v>4.5500986278057105E-2</c:v>
                </c:pt>
                <c:pt idx="2630">
                  <c:v>5.5801890790462466E-2</c:v>
                </c:pt>
                <c:pt idx="2631">
                  <c:v>3.4892410039901713E-2</c:v>
                </c:pt>
                <c:pt idx="2632">
                  <c:v>4.6474091708660105E-2</c:v>
                </c:pt>
                <c:pt idx="2633">
                  <c:v>3.108278475701811E-2</c:v>
                </c:pt>
                <c:pt idx="2634">
                  <c:v>4.3376076966524103E-2</c:v>
                </c:pt>
                <c:pt idx="2635">
                  <c:v>3.8787208497524414E-2</c:v>
                </c:pt>
                <c:pt idx="2636">
                  <c:v>3.5385791212320342E-2</c:v>
                </c:pt>
                <c:pt idx="2637">
                  <c:v>3.4524552524089799E-2</c:v>
                </c:pt>
                <c:pt idx="2638">
                  <c:v>3.8262747228145641E-2</c:v>
                </c:pt>
                <c:pt idx="2639">
                  <c:v>2.8856657445430711E-2</c:v>
                </c:pt>
                <c:pt idx="2640">
                  <c:v>5.5714737623930248E-2</c:v>
                </c:pt>
                <c:pt idx="2641">
                  <c:v>4.4571779668331105E-2</c:v>
                </c:pt>
                <c:pt idx="2642">
                  <c:v>5.7568270713090904E-2</c:v>
                </c:pt>
                <c:pt idx="2643">
                  <c:v>7.1202494204044522E-2</c:v>
                </c:pt>
                <c:pt idx="2644">
                  <c:v>4.1837099939584822E-2</c:v>
                </c:pt>
                <c:pt idx="2645">
                  <c:v>4.2529240250587505E-2</c:v>
                </c:pt>
                <c:pt idx="2646">
                  <c:v>3.5793296992778799E-2</c:v>
                </c:pt>
                <c:pt idx="2647">
                  <c:v>3.8464937359094585E-2</c:v>
                </c:pt>
                <c:pt idx="2648">
                  <c:v>5.8208830654621103E-2</c:v>
                </c:pt>
                <c:pt idx="2649">
                  <c:v>3.7345550954341909E-2</c:v>
                </c:pt>
                <c:pt idx="2650">
                  <c:v>4.6039689332246933E-2</c:v>
                </c:pt>
                <c:pt idx="2651">
                  <c:v>3.0218865722417852E-2</c:v>
                </c:pt>
                <c:pt idx="2652">
                  <c:v>4.1661128401756266E-2</c:v>
                </c:pt>
                <c:pt idx="2653">
                  <c:v>5.4451517760753611E-2</c:v>
                </c:pt>
                <c:pt idx="2654">
                  <c:v>4.4606111943722042E-2</c:v>
                </c:pt>
                <c:pt idx="2655">
                  <c:v>3.0794756487011899E-2</c:v>
                </c:pt>
                <c:pt idx="2656">
                  <c:v>3.1538579612970415E-2</c:v>
                </c:pt>
                <c:pt idx="2657">
                  <c:v>4.6510785818100024E-2</c:v>
                </c:pt>
                <c:pt idx="2658">
                  <c:v>3.3204536885023082E-2</c:v>
                </c:pt>
                <c:pt idx="2659">
                  <c:v>3.8429398089647397E-2</c:v>
                </c:pt>
                <c:pt idx="2660">
                  <c:v>4.9452029168605922E-2</c:v>
                </c:pt>
                <c:pt idx="2661">
                  <c:v>4.2509205639362307E-2</c:v>
                </c:pt>
                <c:pt idx="2662">
                  <c:v>6.8613216280937223E-2</c:v>
                </c:pt>
                <c:pt idx="2663">
                  <c:v>5.7987827807664913E-2</c:v>
                </c:pt>
                <c:pt idx="2664">
                  <c:v>4.3480690568685511E-2</c:v>
                </c:pt>
                <c:pt idx="2665">
                  <c:v>9.4952769577503246E-2</c:v>
                </c:pt>
                <c:pt idx="2666">
                  <c:v>4.2878400534391424E-2</c:v>
                </c:pt>
                <c:pt idx="2667">
                  <c:v>7.2001866996288313E-2</c:v>
                </c:pt>
                <c:pt idx="2668">
                  <c:v>8.6772561073303209E-2</c:v>
                </c:pt>
                <c:pt idx="2669">
                  <c:v>4.7104921191930937E-2</c:v>
                </c:pt>
                <c:pt idx="2670">
                  <c:v>5.7273890823125923E-2</c:v>
                </c:pt>
                <c:pt idx="2671">
                  <c:v>3.8405228406190997E-2</c:v>
                </c:pt>
                <c:pt idx="2672">
                  <c:v>4.4977817684412016E-2</c:v>
                </c:pt>
                <c:pt idx="2673">
                  <c:v>3.9236847311258399E-2</c:v>
                </c:pt>
                <c:pt idx="2674">
                  <c:v>3.3529181033372907E-2</c:v>
                </c:pt>
                <c:pt idx="2675">
                  <c:v>5.4361373186111533E-2</c:v>
                </c:pt>
                <c:pt idx="2676">
                  <c:v>2.7022605761885601E-2</c:v>
                </c:pt>
                <c:pt idx="2677">
                  <c:v>9.7157232463359847E-2</c:v>
                </c:pt>
                <c:pt idx="2678">
                  <c:v>6.6318809986114502E-2</c:v>
                </c:pt>
                <c:pt idx="2679">
                  <c:v>5.9862885624170414E-2</c:v>
                </c:pt>
                <c:pt idx="2680">
                  <c:v>3.5380467772483805E-2</c:v>
                </c:pt>
                <c:pt idx="2681">
                  <c:v>3.2447766512632412E-2</c:v>
                </c:pt>
                <c:pt idx="2682">
                  <c:v>4.0510516613721924E-2</c:v>
                </c:pt>
                <c:pt idx="2683">
                  <c:v>4.3863680213689922E-2</c:v>
                </c:pt>
                <c:pt idx="2684">
                  <c:v>3.2866746187210187E-2</c:v>
                </c:pt>
                <c:pt idx="2685">
                  <c:v>2.9605329036712601E-2</c:v>
                </c:pt>
                <c:pt idx="2686">
                  <c:v>3.9624545723199851E-2</c:v>
                </c:pt>
                <c:pt idx="2687">
                  <c:v>2.7519145980477413E-2</c:v>
                </c:pt>
                <c:pt idx="2688">
                  <c:v>5.5817272514104802E-2</c:v>
                </c:pt>
                <c:pt idx="2689">
                  <c:v>4.8616234213114E-2</c:v>
                </c:pt>
                <c:pt idx="2690">
                  <c:v>5.1386062055826423E-2</c:v>
                </c:pt>
                <c:pt idx="2691">
                  <c:v>5.6082729250192823E-2</c:v>
                </c:pt>
                <c:pt idx="2692">
                  <c:v>3.862019628286361E-2</c:v>
                </c:pt>
                <c:pt idx="2693">
                  <c:v>4.6080917119979907E-2</c:v>
                </c:pt>
                <c:pt idx="2694">
                  <c:v>7.0863276720047177E-2</c:v>
                </c:pt>
                <c:pt idx="2695">
                  <c:v>6.3220851123333005E-2</c:v>
                </c:pt>
                <c:pt idx="2696">
                  <c:v>3.2817944884300308E-2</c:v>
                </c:pt>
                <c:pt idx="2697">
                  <c:v>2.6319660246372199E-2</c:v>
                </c:pt>
                <c:pt idx="2698">
                  <c:v>3.7691481411457152E-2</c:v>
                </c:pt>
                <c:pt idx="2699">
                  <c:v>3.8028221577405909E-2</c:v>
                </c:pt>
                <c:pt idx="2700">
                  <c:v>5.0007510930299814E-2</c:v>
                </c:pt>
                <c:pt idx="2701">
                  <c:v>4.6351652592420613E-2</c:v>
                </c:pt>
                <c:pt idx="2702">
                  <c:v>4.2788088321685812E-2</c:v>
                </c:pt>
                <c:pt idx="2703">
                  <c:v>5.4538160562515307E-2</c:v>
                </c:pt>
                <c:pt idx="2704">
                  <c:v>4.9459546804428114E-2</c:v>
                </c:pt>
                <c:pt idx="2705">
                  <c:v>3.6228168755769806E-2</c:v>
                </c:pt>
                <c:pt idx="2706">
                  <c:v>5.4337576031684924E-2</c:v>
                </c:pt>
                <c:pt idx="2707">
                  <c:v>2.7764303609728851E-2</c:v>
                </c:pt>
                <c:pt idx="2708">
                  <c:v>4.8728067427873632E-2</c:v>
                </c:pt>
                <c:pt idx="2709">
                  <c:v>2.9979117214679853E-2</c:v>
                </c:pt>
                <c:pt idx="2710">
                  <c:v>3.3350385725498206E-2</c:v>
                </c:pt>
                <c:pt idx="2711">
                  <c:v>3.3488247543573532E-2</c:v>
                </c:pt>
                <c:pt idx="2712">
                  <c:v>3.2629437744617552E-2</c:v>
                </c:pt>
                <c:pt idx="2713">
                  <c:v>3.1480424106121098E-2</c:v>
                </c:pt>
                <c:pt idx="2714">
                  <c:v>4.4671680778265006E-2</c:v>
                </c:pt>
                <c:pt idx="2715">
                  <c:v>4.8439759761094839E-2</c:v>
                </c:pt>
                <c:pt idx="2716">
                  <c:v>5.1285210996866198E-2</c:v>
                </c:pt>
                <c:pt idx="2717">
                  <c:v>7.1019187569618197E-2</c:v>
                </c:pt>
                <c:pt idx="2718">
                  <c:v>4.0159236639738111E-2</c:v>
                </c:pt>
                <c:pt idx="2719">
                  <c:v>3.3655572682619234E-2</c:v>
                </c:pt>
                <c:pt idx="2720">
                  <c:v>4.9208715558052105E-2</c:v>
                </c:pt>
                <c:pt idx="2721">
                  <c:v>5.0340365618467275E-2</c:v>
                </c:pt>
                <c:pt idx="2722">
                  <c:v>3.2170493155717801E-2</c:v>
                </c:pt>
                <c:pt idx="2723">
                  <c:v>4.2470589280128514E-2</c:v>
                </c:pt>
                <c:pt idx="2724">
                  <c:v>5.9700895100832034E-2</c:v>
                </c:pt>
                <c:pt idx="2725">
                  <c:v>4.1122078895568806E-2</c:v>
                </c:pt>
                <c:pt idx="2726">
                  <c:v>5.3038429468870212E-2</c:v>
                </c:pt>
                <c:pt idx="2727">
                  <c:v>4.0206912904977812E-2</c:v>
                </c:pt>
                <c:pt idx="2728">
                  <c:v>5.092909559607485E-2</c:v>
                </c:pt>
                <c:pt idx="2729">
                  <c:v>4.5296978205442422E-2</c:v>
                </c:pt>
                <c:pt idx="2730">
                  <c:v>3.9134189486503691E-2</c:v>
                </c:pt>
                <c:pt idx="2731">
                  <c:v>5.7953923940658812E-2</c:v>
                </c:pt>
                <c:pt idx="2732">
                  <c:v>0.32650113105773931</c:v>
                </c:pt>
                <c:pt idx="2733">
                  <c:v>3.7783168256282806E-2</c:v>
                </c:pt>
                <c:pt idx="2734">
                  <c:v>3.4326326102018301E-2</c:v>
                </c:pt>
                <c:pt idx="2735">
                  <c:v>3.6972653120756115E-2</c:v>
                </c:pt>
                <c:pt idx="2736">
                  <c:v>8.3578713238239524E-2</c:v>
                </c:pt>
                <c:pt idx="2737">
                  <c:v>4.6838738024234813E-2</c:v>
                </c:pt>
                <c:pt idx="2738">
                  <c:v>3.1616572290658909E-2</c:v>
                </c:pt>
                <c:pt idx="2739">
                  <c:v>5.0637800246477106E-2</c:v>
                </c:pt>
                <c:pt idx="2740">
                  <c:v>7.4344225227832933E-2</c:v>
                </c:pt>
                <c:pt idx="2741">
                  <c:v>9.5245420932770067E-2</c:v>
                </c:pt>
                <c:pt idx="2742">
                  <c:v>2.9977481812238707E-2</c:v>
                </c:pt>
                <c:pt idx="2743">
                  <c:v>3.2362852245569215E-2</c:v>
                </c:pt>
                <c:pt idx="2744">
                  <c:v>3.9964087307453093E-2</c:v>
                </c:pt>
                <c:pt idx="2745">
                  <c:v>4.2494568973779713E-2</c:v>
                </c:pt>
                <c:pt idx="2746">
                  <c:v>4.9820460379123833E-2</c:v>
                </c:pt>
                <c:pt idx="2747">
                  <c:v>5.9522338211536567E-2</c:v>
                </c:pt>
                <c:pt idx="2748">
                  <c:v>5.1556672900915368E-2</c:v>
                </c:pt>
                <c:pt idx="2749">
                  <c:v>3.0857492238283202E-2</c:v>
                </c:pt>
                <c:pt idx="2750">
                  <c:v>2.8622096404433205E-2</c:v>
                </c:pt>
                <c:pt idx="2751">
                  <c:v>4.5584477484226345E-2</c:v>
                </c:pt>
                <c:pt idx="2752">
                  <c:v>5.6313134729862234E-2</c:v>
                </c:pt>
                <c:pt idx="2753">
                  <c:v>3.5578623414039605E-2</c:v>
                </c:pt>
                <c:pt idx="2754">
                  <c:v>3.6611609160900192E-2</c:v>
                </c:pt>
                <c:pt idx="2755">
                  <c:v>4.884334653615937E-2</c:v>
                </c:pt>
                <c:pt idx="2756">
                  <c:v>8.3546549081802896E-2</c:v>
                </c:pt>
                <c:pt idx="2757">
                  <c:v>3.8504570722580005E-2</c:v>
                </c:pt>
                <c:pt idx="2758">
                  <c:v>4.8359729349613363E-2</c:v>
                </c:pt>
                <c:pt idx="2759">
                  <c:v>3.7626631557941409E-2</c:v>
                </c:pt>
                <c:pt idx="2760">
                  <c:v>5.0473168492317207E-2</c:v>
                </c:pt>
                <c:pt idx="2761">
                  <c:v>7.2373703122139033E-2</c:v>
                </c:pt>
                <c:pt idx="2762">
                  <c:v>3.4058153629303055E-2</c:v>
                </c:pt>
                <c:pt idx="2763">
                  <c:v>3.2371755689382616E-2</c:v>
                </c:pt>
                <c:pt idx="2764">
                  <c:v>3.5055525600910215E-2</c:v>
                </c:pt>
                <c:pt idx="2765">
                  <c:v>4.9079772084951415E-2</c:v>
                </c:pt>
                <c:pt idx="2766">
                  <c:v>0.24821475148201075</c:v>
                </c:pt>
                <c:pt idx="2767">
                  <c:v>6.3339591026306416E-2</c:v>
                </c:pt>
                <c:pt idx="2768">
                  <c:v>4.9539510160684606E-2</c:v>
                </c:pt>
                <c:pt idx="2769">
                  <c:v>4.3474461883306524E-2</c:v>
                </c:pt>
                <c:pt idx="2770">
                  <c:v>3.58032509684564E-2</c:v>
                </c:pt>
                <c:pt idx="2771">
                  <c:v>4.0898948907852214E-2</c:v>
                </c:pt>
                <c:pt idx="2772">
                  <c:v>3.4092858433723415E-2</c:v>
                </c:pt>
                <c:pt idx="2773">
                  <c:v>3.9660174399614299E-2</c:v>
                </c:pt>
                <c:pt idx="2774">
                  <c:v>0.16680462658405287</c:v>
                </c:pt>
                <c:pt idx="2775">
                  <c:v>4.8045322299003608E-2</c:v>
                </c:pt>
                <c:pt idx="2776">
                  <c:v>3.9531592279672616E-2</c:v>
                </c:pt>
                <c:pt idx="2777">
                  <c:v>4.7497496008873201E-2</c:v>
                </c:pt>
                <c:pt idx="2778">
                  <c:v>3.2058551907539395E-2</c:v>
                </c:pt>
                <c:pt idx="2779">
                  <c:v>4.7048211097717334E-2</c:v>
                </c:pt>
                <c:pt idx="2780">
                  <c:v>4.9178633838892191E-2</c:v>
                </c:pt>
                <c:pt idx="2781">
                  <c:v>4.3494984507560723E-2</c:v>
                </c:pt>
                <c:pt idx="2782">
                  <c:v>4.1359208524227115E-2</c:v>
                </c:pt>
                <c:pt idx="2783">
                  <c:v>5.5835157632827807E-2</c:v>
                </c:pt>
                <c:pt idx="2784">
                  <c:v>3.6518178880214809E-2</c:v>
                </c:pt>
                <c:pt idx="2785">
                  <c:v>2.8937691822648007E-2</c:v>
                </c:pt>
                <c:pt idx="2786">
                  <c:v>3.6584243178367656E-2</c:v>
                </c:pt>
                <c:pt idx="2787">
                  <c:v>7.1155108511447865E-2</c:v>
                </c:pt>
                <c:pt idx="2788">
                  <c:v>4.2835500091314309E-2</c:v>
                </c:pt>
                <c:pt idx="2789">
                  <c:v>3.1692255288362593E-2</c:v>
                </c:pt>
                <c:pt idx="2790">
                  <c:v>2.9418157413601969E-2</c:v>
                </c:pt>
                <c:pt idx="2791">
                  <c:v>3.7693828344345211E-2</c:v>
                </c:pt>
                <c:pt idx="2792">
                  <c:v>4.72476333379745E-2</c:v>
                </c:pt>
                <c:pt idx="2793">
                  <c:v>4.0063809603452696E-2</c:v>
                </c:pt>
                <c:pt idx="2794">
                  <c:v>5.943275243043912E-2</c:v>
                </c:pt>
                <c:pt idx="2795">
                  <c:v>5.6329887360334396E-2</c:v>
                </c:pt>
                <c:pt idx="2796">
                  <c:v>4.9317914992571175E-2</c:v>
                </c:pt>
                <c:pt idx="2797">
                  <c:v>3.3513490110635799E-2</c:v>
                </c:pt>
                <c:pt idx="2798">
                  <c:v>3.8161646574735607E-2</c:v>
                </c:pt>
                <c:pt idx="2799">
                  <c:v>4.9683507531881436E-2</c:v>
                </c:pt>
                <c:pt idx="2800">
                  <c:v>3.7687815725803604E-2</c:v>
                </c:pt>
                <c:pt idx="2801">
                  <c:v>4.6698775142431419E-2</c:v>
                </c:pt>
                <c:pt idx="2802">
                  <c:v>5.1699332892894696E-2</c:v>
                </c:pt>
                <c:pt idx="2803">
                  <c:v>3.9433900266885896E-2</c:v>
                </c:pt>
                <c:pt idx="2804">
                  <c:v>3.1693253666162595E-2</c:v>
                </c:pt>
                <c:pt idx="2805">
                  <c:v>6.1811748892068905E-2</c:v>
                </c:pt>
                <c:pt idx="2806">
                  <c:v>6.4497716724872714E-2</c:v>
                </c:pt>
                <c:pt idx="2807">
                  <c:v>4.5837968587875415E-2</c:v>
                </c:pt>
                <c:pt idx="2808">
                  <c:v>3.7973236292600611E-2</c:v>
                </c:pt>
                <c:pt idx="2809">
                  <c:v>4.5226491987705411E-2</c:v>
                </c:pt>
                <c:pt idx="2810">
                  <c:v>5.0615157932043124E-2</c:v>
                </c:pt>
                <c:pt idx="2811">
                  <c:v>5.1301807165145916E-2</c:v>
                </c:pt>
                <c:pt idx="2812">
                  <c:v>5.4453287273645595E-2</c:v>
                </c:pt>
                <c:pt idx="2813">
                  <c:v>3.8336887955665609E-2</c:v>
                </c:pt>
                <c:pt idx="2814">
                  <c:v>3.9931762963533492E-2</c:v>
                </c:pt>
                <c:pt idx="2815">
                  <c:v>3.7640791386366002E-2</c:v>
                </c:pt>
                <c:pt idx="2816">
                  <c:v>4.1310355067253085E-2</c:v>
                </c:pt>
                <c:pt idx="2817">
                  <c:v>2.6458142325282152E-2</c:v>
                </c:pt>
                <c:pt idx="2818">
                  <c:v>4.1942972689866902E-2</c:v>
                </c:pt>
                <c:pt idx="2819">
                  <c:v>3.7214215844869704E-2</c:v>
                </c:pt>
                <c:pt idx="2820">
                  <c:v>4.4583179056644523E-2</c:v>
                </c:pt>
                <c:pt idx="2821">
                  <c:v>3.4464176744222592E-2</c:v>
                </c:pt>
                <c:pt idx="2822">
                  <c:v>5.405388772487655E-2</c:v>
                </c:pt>
                <c:pt idx="2823">
                  <c:v>4.2309809476137217E-2</c:v>
                </c:pt>
                <c:pt idx="2824">
                  <c:v>4.1197430342435976E-2</c:v>
                </c:pt>
                <c:pt idx="2825">
                  <c:v>4.5566782355308651E-2</c:v>
                </c:pt>
                <c:pt idx="2826">
                  <c:v>6.9604046642780318E-2</c:v>
                </c:pt>
                <c:pt idx="2827">
                  <c:v>4.9317322671413533E-2</c:v>
                </c:pt>
                <c:pt idx="2828">
                  <c:v>3.6077167838812027E-2</c:v>
                </c:pt>
                <c:pt idx="2829">
                  <c:v>3.7878017872572167E-2</c:v>
                </c:pt>
                <c:pt idx="2830">
                  <c:v>3.4408167004585342E-2</c:v>
                </c:pt>
                <c:pt idx="2831">
                  <c:v>3.5767067223787315E-2</c:v>
                </c:pt>
                <c:pt idx="2832">
                  <c:v>4.3032545596361216E-2</c:v>
                </c:pt>
                <c:pt idx="2833">
                  <c:v>7.4095465242862812E-2</c:v>
                </c:pt>
                <c:pt idx="2834">
                  <c:v>4.3636951595544822E-2</c:v>
                </c:pt>
                <c:pt idx="2835">
                  <c:v>3.6619849503040418E-2</c:v>
                </c:pt>
                <c:pt idx="2836">
                  <c:v>3.5843607038259638E-2</c:v>
                </c:pt>
                <c:pt idx="2837">
                  <c:v>5.9805229306221182E-2</c:v>
                </c:pt>
                <c:pt idx="2838">
                  <c:v>0.22873629629612069</c:v>
                </c:pt>
                <c:pt idx="2839">
                  <c:v>3.668347373604771E-2</c:v>
                </c:pt>
                <c:pt idx="2840">
                  <c:v>0.114334709942341</c:v>
                </c:pt>
                <c:pt idx="2841">
                  <c:v>5.3446773439645906E-2</c:v>
                </c:pt>
                <c:pt idx="2842">
                  <c:v>5.0843428820371801E-2</c:v>
                </c:pt>
                <c:pt idx="2843">
                  <c:v>5.0317913293838723E-2</c:v>
                </c:pt>
                <c:pt idx="2844">
                  <c:v>4.7580003738403313E-2</c:v>
                </c:pt>
                <c:pt idx="2845">
                  <c:v>4.5802835375070614E-2</c:v>
                </c:pt>
                <c:pt idx="2846">
                  <c:v>5.0962224602699419E-2</c:v>
                </c:pt>
                <c:pt idx="2847">
                  <c:v>3.7087470293045009E-2</c:v>
                </c:pt>
                <c:pt idx="2848">
                  <c:v>7.3629423975944519E-2</c:v>
                </c:pt>
                <c:pt idx="2849">
                  <c:v>5.4532267153263349E-2</c:v>
                </c:pt>
                <c:pt idx="2850">
                  <c:v>3.9536569267511409E-2</c:v>
                </c:pt>
                <c:pt idx="2851">
                  <c:v>4.5695476233959212E-2</c:v>
                </c:pt>
                <c:pt idx="2852">
                  <c:v>9.1107770800590487E-2</c:v>
                </c:pt>
                <c:pt idx="2853">
                  <c:v>7.294397801160811E-2</c:v>
                </c:pt>
                <c:pt idx="2854">
                  <c:v>9.6769943833351121E-2</c:v>
                </c:pt>
                <c:pt idx="2855">
                  <c:v>5.2030131220817802E-2</c:v>
                </c:pt>
                <c:pt idx="2856">
                  <c:v>6.8736650049686723E-2</c:v>
                </c:pt>
                <c:pt idx="2857">
                  <c:v>3.0632583424449061E-2</c:v>
                </c:pt>
                <c:pt idx="2858">
                  <c:v>4.6826969832181924E-2</c:v>
                </c:pt>
                <c:pt idx="2859">
                  <c:v>6.0970149934291812E-2</c:v>
                </c:pt>
                <c:pt idx="2860">
                  <c:v>5.3318850696086918E-2</c:v>
                </c:pt>
                <c:pt idx="2861">
                  <c:v>4.4643934816122284E-2</c:v>
                </c:pt>
                <c:pt idx="2862">
                  <c:v>4.7004103660583475E-2</c:v>
                </c:pt>
                <c:pt idx="2863">
                  <c:v>3.7570506334304803E-2</c:v>
                </c:pt>
                <c:pt idx="2864">
                  <c:v>5.3248297423124313E-2</c:v>
                </c:pt>
                <c:pt idx="2865">
                  <c:v>3.9073586463928216E-2</c:v>
                </c:pt>
                <c:pt idx="2866">
                  <c:v>3.6819193512201413E-2</c:v>
                </c:pt>
                <c:pt idx="2867">
                  <c:v>3.9059296250343316E-2</c:v>
                </c:pt>
                <c:pt idx="2868">
                  <c:v>3.3204574137926095E-2</c:v>
                </c:pt>
                <c:pt idx="2869">
                  <c:v>4.8594288527965497E-2</c:v>
                </c:pt>
                <c:pt idx="2870">
                  <c:v>3.1054684892296777E-2</c:v>
                </c:pt>
                <c:pt idx="2871">
                  <c:v>3.454996645450599E-2</c:v>
                </c:pt>
                <c:pt idx="2872">
                  <c:v>4.0506768971681623E-2</c:v>
                </c:pt>
                <c:pt idx="2873">
                  <c:v>7.7745988965034526E-2</c:v>
                </c:pt>
                <c:pt idx="2874">
                  <c:v>4.9456242471933413E-2</c:v>
                </c:pt>
                <c:pt idx="2875">
                  <c:v>3.0772615224123119E-2</c:v>
                </c:pt>
                <c:pt idx="2876">
                  <c:v>6.3535124063491821E-2</c:v>
                </c:pt>
                <c:pt idx="2877">
                  <c:v>5.5953554809093524E-2</c:v>
                </c:pt>
                <c:pt idx="2878">
                  <c:v>3.5055331885814812E-2</c:v>
                </c:pt>
                <c:pt idx="2879">
                  <c:v>5.0518557429313833E-2</c:v>
                </c:pt>
                <c:pt idx="2880">
                  <c:v>7.9447768628597301E-2</c:v>
                </c:pt>
                <c:pt idx="2881">
                  <c:v>3.6554381251335102E-2</c:v>
                </c:pt>
                <c:pt idx="2882">
                  <c:v>3.810084611177441E-2</c:v>
                </c:pt>
                <c:pt idx="2883">
                  <c:v>3.4888762980699588E-2</c:v>
                </c:pt>
                <c:pt idx="2884">
                  <c:v>3.5753104835748714E-2</c:v>
                </c:pt>
                <c:pt idx="2885">
                  <c:v>3.3004730939865098E-2</c:v>
                </c:pt>
                <c:pt idx="2886">
                  <c:v>3.5987216979265296E-2</c:v>
                </c:pt>
                <c:pt idx="2887">
                  <c:v>7.1642287075519631E-2</c:v>
                </c:pt>
                <c:pt idx="2888">
                  <c:v>6.9903418421745481E-2</c:v>
                </c:pt>
                <c:pt idx="2889">
                  <c:v>5.5080201476812404E-2</c:v>
                </c:pt>
                <c:pt idx="2890">
                  <c:v>8.4644585847854725E-2</c:v>
                </c:pt>
                <c:pt idx="2891">
                  <c:v>5.5153742432594299E-2</c:v>
                </c:pt>
                <c:pt idx="2892">
                  <c:v>3.2883089035749415E-2</c:v>
                </c:pt>
                <c:pt idx="2893">
                  <c:v>3.3032838255167014E-2</c:v>
                </c:pt>
                <c:pt idx="2894">
                  <c:v>3.5792991518974394E-2</c:v>
                </c:pt>
                <c:pt idx="2895">
                  <c:v>3.2058551907539395E-2</c:v>
                </c:pt>
                <c:pt idx="2896">
                  <c:v>3.8721367716789301E-2</c:v>
                </c:pt>
                <c:pt idx="2897">
                  <c:v>3.7809226661920728E-2</c:v>
                </c:pt>
                <c:pt idx="2898">
                  <c:v>4.1587483137846201E-2</c:v>
                </c:pt>
                <c:pt idx="2899">
                  <c:v>2.9317868873477006E-2</c:v>
                </c:pt>
                <c:pt idx="2900">
                  <c:v>4.8365961760282496E-2</c:v>
                </c:pt>
                <c:pt idx="2901">
                  <c:v>4.7989141196012476E-2</c:v>
                </c:pt>
                <c:pt idx="2902">
                  <c:v>3.8407258689403638E-2</c:v>
                </c:pt>
                <c:pt idx="2903">
                  <c:v>2.9300414025783511E-2</c:v>
                </c:pt>
                <c:pt idx="2904">
                  <c:v>4.5112490653991942E-2</c:v>
                </c:pt>
                <c:pt idx="2905">
                  <c:v>9.7166836261749226E-2</c:v>
                </c:pt>
                <c:pt idx="2906">
                  <c:v>2.5746194645762398E-2</c:v>
                </c:pt>
                <c:pt idx="2907">
                  <c:v>3.3224835991859394E-2</c:v>
                </c:pt>
                <c:pt idx="2908">
                  <c:v>6.0465298593044323E-2</c:v>
                </c:pt>
                <c:pt idx="2909">
                  <c:v>4.3595541268587085E-2</c:v>
                </c:pt>
                <c:pt idx="2910">
                  <c:v>4.7402847558260013E-2</c:v>
                </c:pt>
                <c:pt idx="2911">
                  <c:v>4.4630240648984916E-2</c:v>
                </c:pt>
                <c:pt idx="2912">
                  <c:v>4.8521358519792342E-2</c:v>
                </c:pt>
                <c:pt idx="2913">
                  <c:v>3.8143195211887415E-2</c:v>
                </c:pt>
                <c:pt idx="2914">
                  <c:v>5.3546104580163865E-2</c:v>
                </c:pt>
                <c:pt idx="2915">
                  <c:v>3.2368823885917705E-2</c:v>
                </c:pt>
                <c:pt idx="2916">
                  <c:v>6.3863508403301197E-2</c:v>
                </c:pt>
                <c:pt idx="2917">
                  <c:v>5.7368434965610747E-2</c:v>
                </c:pt>
                <c:pt idx="2918">
                  <c:v>3.8021534681320211E-2</c:v>
                </c:pt>
                <c:pt idx="2919">
                  <c:v>6.265616416931151E-2</c:v>
                </c:pt>
                <c:pt idx="2920">
                  <c:v>5.1411308348178905E-2</c:v>
                </c:pt>
                <c:pt idx="2921">
                  <c:v>3.0645098537206778E-2</c:v>
                </c:pt>
                <c:pt idx="2922">
                  <c:v>3.113796934485441E-2</c:v>
                </c:pt>
                <c:pt idx="2923">
                  <c:v>2.9074177145958016E-2</c:v>
                </c:pt>
                <c:pt idx="2924">
                  <c:v>3.7304829806089408E-2</c:v>
                </c:pt>
                <c:pt idx="2925">
                  <c:v>5.0655581057071734E-2</c:v>
                </c:pt>
                <c:pt idx="2926">
                  <c:v>3.5843577235937112E-2</c:v>
                </c:pt>
                <c:pt idx="2927">
                  <c:v>4.1693262755870805E-2</c:v>
                </c:pt>
                <c:pt idx="2928">
                  <c:v>4.8625644296407707E-2</c:v>
                </c:pt>
                <c:pt idx="2929">
                  <c:v>5.0131201744079611E-2</c:v>
                </c:pt>
                <c:pt idx="2930">
                  <c:v>6.9155856966972309E-2</c:v>
                </c:pt>
                <c:pt idx="2931">
                  <c:v>7.4093788862228685E-2</c:v>
                </c:pt>
                <c:pt idx="2932">
                  <c:v>4.9590114504098913E-2</c:v>
                </c:pt>
                <c:pt idx="2933">
                  <c:v>6.7088797688484192E-2</c:v>
                </c:pt>
                <c:pt idx="2934">
                  <c:v>2.7651697397232011E-2</c:v>
                </c:pt>
                <c:pt idx="2935">
                  <c:v>4.5113310217857416E-2</c:v>
                </c:pt>
                <c:pt idx="2936">
                  <c:v>6.0983482748270014E-2</c:v>
                </c:pt>
                <c:pt idx="2937">
                  <c:v>5.1192201673984507E-2</c:v>
                </c:pt>
                <c:pt idx="2938">
                  <c:v>5.5939622223377304E-2</c:v>
                </c:pt>
                <c:pt idx="2939">
                  <c:v>9.3389645218849224E-2</c:v>
                </c:pt>
                <c:pt idx="2940">
                  <c:v>3.8001779466867606E-2</c:v>
                </c:pt>
                <c:pt idx="2941">
                  <c:v>3.9134167134761831E-2</c:v>
                </c:pt>
                <c:pt idx="2942">
                  <c:v>5.9509813785553006E-2</c:v>
                </c:pt>
                <c:pt idx="2943">
                  <c:v>4.3454281985759714E-2</c:v>
                </c:pt>
                <c:pt idx="2944">
                  <c:v>4.8350427299737923E-2</c:v>
                </c:pt>
                <c:pt idx="2945">
                  <c:v>5.3533587604761124E-2</c:v>
                </c:pt>
                <c:pt idx="2946">
                  <c:v>4.2213086038828077E-2</c:v>
                </c:pt>
                <c:pt idx="2947">
                  <c:v>5.5436629801988886E-2</c:v>
                </c:pt>
                <c:pt idx="2948">
                  <c:v>6.6034428775310516E-2</c:v>
                </c:pt>
                <c:pt idx="2949">
                  <c:v>3.3711940050125191E-2</c:v>
                </c:pt>
                <c:pt idx="2950">
                  <c:v>7.6030507683754009E-2</c:v>
                </c:pt>
                <c:pt idx="2951">
                  <c:v>4.8321112990379306E-2</c:v>
                </c:pt>
                <c:pt idx="2952">
                  <c:v>5.4902832955122202E-2</c:v>
                </c:pt>
                <c:pt idx="2953">
                  <c:v>6.4049869775771956E-2</c:v>
                </c:pt>
                <c:pt idx="2954">
                  <c:v>6.8356312811374692E-2</c:v>
                </c:pt>
                <c:pt idx="2955">
                  <c:v>6.0892902314662913E-2</c:v>
                </c:pt>
                <c:pt idx="2956">
                  <c:v>3.9313711225986522E-2</c:v>
                </c:pt>
                <c:pt idx="2957">
                  <c:v>4.29967455565929E-2</c:v>
                </c:pt>
                <c:pt idx="2958">
                  <c:v>4.2215857654809896E-2</c:v>
                </c:pt>
                <c:pt idx="2959">
                  <c:v>3.2464019954204601E-2</c:v>
                </c:pt>
                <c:pt idx="2960">
                  <c:v>3.5304374992847401E-2</c:v>
                </c:pt>
                <c:pt idx="2961">
                  <c:v>2.9868438839912397E-2</c:v>
                </c:pt>
                <c:pt idx="2962">
                  <c:v>3.4042436629533795E-2</c:v>
                </c:pt>
                <c:pt idx="2963">
                  <c:v>4.5660570263862492E-2</c:v>
                </c:pt>
                <c:pt idx="2964">
                  <c:v>4.3150763958692509E-2</c:v>
                </c:pt>
                <c:pt idx="2965">
                  <c:v>4.7043792903423476E-2</c:v>
                </c:pt>
                <c:pt idx="2966">
                  <c:v>4.1549198329448707E-2</c:v>
                </c:pt>
                <c:pt idx="2967">
                  <c:v>3.4393649548292216E-2</c:v>
                </c:pt>
                <c:pt idx="2968">
                  <c:v>3.513949736952781E-2</c:v>
                </c:pt>
                <c:pt idx="2969">
                  <c:v>3.5333860665559921E-2</c:v>
                </c:pt>
                <c:pt idx="2970">
                  <c:v>4.1774362325668307E-2</c:v>
                </c:pt>
                <c:pt idx="2971">
                  <c:v>4.1162051260471323E-2</c:v>
                </c:pt>
                <c:pt idx="2972">
                  <c:v>5.1310632377862903E-2</c:v>
                </c:pt>
                <c:pt idx="2973">
                  <c:v>2.7992831543087997E-2</c:v>
                </c:pt>
                <c:pt idx="2974">
                  <c:v>3.629492223262791E-2</c:v>
                </c:pt>
                <c:pt idx="2975">
                  <c:v>2.9123768210411106E-2</c:v>
                </c:pt>
                <c:pt idx="2976">
                  <c:v>3.105280548334129E-2</c:v>
                </c:pt>
                <c:pt idx="2977">
                  <c:v>3.6934226751327542E-2</c:v>
                </c:pt>
                <c:pt idx="2978">
                  <c:v>3.303810954093931E-2</c:v>
                </c:pt>
                <c:pt idx="2979">
                  <c:v>7.1179538965225206E-2</c:v>
                </c:pt>
                <c:pt idx="2980">
                  <c:v>0.1185367554426196</c:v>
                </c:pt>
                <c:pt idx="2981">
                  <c:v>3.6497551947832087E-2</c:v>
                </c:pt>
                <c:pt idx="2982">
                  <c:v>4.77361343801024E-2</c:v>
                </c:pt>
                <c:pt idx="2983">
                  <c:v>3.7960007786750891E-2</c:v>
                </c:pt>
                <c:pt idx="2984">
                  <c:v>3.8444653153419502E-2</c:v>
                </c:pt>
                <c:pt idx="2985">
                  <c:v>4.8860926181078013E-2</c:v>
                </c:pt>
                <c:pt idx="2986">
                  <c:v>6.3664287328720121E-2</c:v>
                </c:pt>
                <c:pt idx="2987">
                  <c:v>4.8577714711427709E-2</c:v>
                </c:pt>
                <c:pt idx="2988">
                  <c:v>5.2554838359355906E-2</c:v>
                </c:pt>
                <c:pt idx="2989">
                  <c:v>3.2574452459812192E-2</c:v>
                </c:pt>
                <c:pt idx="2990">
                  <c:v>4.5118637382984314E-2</c:v>
                </c:pt>
                <c:pt idx="2991">
                  <c:v>5.6147523224353797E-2</c:v>
                </c:pt>
                <c:pt idx="2992">
                  <c:v>3.754820674657821E-2</c:v>
                </c:pt>
                <c:pt idx="2993">
                  <c:v>3.5708390176296206E-2</c:v>
                </c:pt>
                <c:pt idx="2994">
                  <c:v>3.3184915781021181E-2</c:v>
                </c:pt>
                <c:pt idx="2995">
                  <c:v>5.2335157990455614E-2</c:v>
                </c:pt>
                <c:pt idx="2996">
                  <c:v>5.7952009141445444E-2</c:v>
                </c:pt>
                <c:pt idx="2997">
                  <c:v>4.0509231388568906E-2</c:v>
                </c:pt>
                <c:pt idx="2998">
                  <c:v>3.9765600115060806E-2</c:v>
                </c:pt>
                <c:pt idx="2999">
                  <c:v>3.5453099757432903E-2</c:v>
                </c:pt>
                <c:pt idx="3000">
                  <c:v>5.4329197853803933E-2</c:v>
                </c:pt>
                <c:pt idx="3001">
                  <c:v>3.513034433126451E-2</c:v>
                </c:pt>
                <c:pt idx="3002">
                  <c:v>4.2287021875381636E-2</c:v>
                </c:pt>
                <c:pt idx="3003">
                  <c:v>2.7992039918899512E-2</c:v>
                </c:pt>
                <c:pt idx="3004">
                  <c:v>3.5133659839630113E-2</c:v>
                </c:pt>
                <c:pt idx="3005">
                  <c:v>4.2958330363035223E-2</c:v>
                </c:pt>
                <c:pt idx="3006">
                  <c:v>5.4013859480619417E-2</c:v>
                </c:pt>
                <c:pt idx="3007">
                  <c:v>5.6329887360334396E-2</c:v>
                </c:pt>
                <c:pt idx="3008">
                  <c:v>0.11269259452819802</c:v>
                </c:pt>
                <c:pt idx="3009">
                  <c:v>0.12943597137928001</c:v>
                </c:pt>
                <c:pt idx="3010">
                  <c:v>6.0210391879081886E-2</c:v>
                </c:pt>
                <c:pt idx="3011">
                  <c:v>4.1155740618705666E-2</c:v>
                </c:pt>
                <c:pt idx="3012">
                  <c:v>5.5214852094650275E-2</c:v>
                </c:pt>
                <c:pt idx="3013">
                  <c:v>4.2001940310001422E-2</c:v>
                </c:pt>
                <c:pt idx="3014">
                  <c:v>2.8278918936848599E-2</c:v>
                </c:pt>
                <c:pt idx="3015">
                  <c:v>6.3538350164890289E-2</c:v>
                </c:pt>
                <c:pt idx="3016">
                  <c:v>5.2029203623533332E-2</c:v>
                </c:pt>
                <c:pt idx="3017">
                  <c:v>4.7599762678146432E-2</c:v>
                </c:pt>
                <c:pt idx="3018">
                  <c:v>3.6568861454725342E-2</c:v>
                </c:pt>
                <c:pt idx="3019">
                  <c:v>5.0170708447694785E-2</c:v>
                </c:pt>
                <c:pt idx="3020">
                  <c:v>6.0669433325529112E-2</c:v>
                </c:pt>
                <c:pt idx="3021">
                  <c:v>3.879866749048231E-2</c:v>
                </c:pt>
                <c:pt idx="3022">
                  <c:v>4.5883625745773433E-2</c:v>
                </c:pt>
                <c:pt idx="3023">
                  <c:v>3.4870643168687813E-2</c:v>
                </c:pt>
                <c:pt idx="3024">
                  <c:v>4.5835610479116523E-2</c:v>
                </c:pt>
                <c:pt idx="3025">
                  <c:v>7.1278117597103077E-2</c:v>
                </c:pt>
                <c:pt idx="3026">
                  <c:v>3.3179480582475752E-2</c:v>
                </c:pt>
                <c:pt idx="3027">
                  <c:v>6.1711478978395511E-2</c:v>
                </c:pt>
                <c:pt idx="3028">
                  <c:v>6.3372299075126884E-2</c:v>
                </c:pt>
                <c:pt idx="3029">
                  <c:v>3.4796461462974493E-2</c:v>
                </c:pt>
                <c:pt idx="3030">
                  <c:v>4.0897410362958922E-2</c:v>
                </c:pt>
                <c:pt idx="3031">
                  <c:v>5.7253718376159675E-2</c:v>
                </c:pt>
                <c:pt idx="3032">
                  <c:v>5.6057929992675802E-2</c:v>
                </c:pt>
                <c:pt idx="3033">
                  <c:v>4.783179983496693E-2</c:v>
                </c:pt>
                <c:pt idx="3034">
                  <c:v>5.5440489202737794E-2</c:v>
                </c:pt>
                <c:pt idx="3035">
                  <c:v>2.8532266616821299E-2</c:v>
                </c:pt>
                <c:pt idx="3036">
                  <c:v>4.2111851274967228E-2</c:v>
                </c:pt>
                <c:pt idx="3037">
                  <c:v>6.1809834092855405E-2</c:v>
                </c:pt>
                <c:pt idx="3038">
                  <c:v>4.8358518630266224E-2</c:v>
                </c:pt>
                <c:pt idx="3039">
                  <c:v>4.5827437192201823E-2</c:v>
                </c:pt>
                <c:pt idx="3040">
                  <c:v>4.5378074049949861E-2</c:v>
                </c:pt>
                <c:pt idx="3041">
                  <c:v>4.23136204481128E-2</c:v>
                </c:pt>
                <c:pt idx="3042">
                  <c:v>5.7207502424717012E-2</c:v>
                </c:pt>
                <c:pt idx="3043">
                  <c:v>6.38157278299335E-2</c:v>
                </c:pt>
                <c:pt idx="3044">
                  <c:v>3.3564645797014195E-2</c:v>
                </c:pt>
                <c:pt idx="3045">
                  <c:v>0.10803079605102518</c:v>
                </c:pt>
                <c:pt idx="3046">
                  <c:v>5.7253718376159675E-2</c:v>
                </c:pt>
                <c:pt idx="3047">
                  <c:v>4.422602802515032E-2</c:v>
                </c:pt>
                <c:pt idx="3048">
                  <c:v>4.4845256954431673E-2</c:v>
                </c:pt>
                <c:pt idx="3049">
                  <c:v>3.6371074616909131E-2</c:v>
                </c:pt>
                <c:pt idx="3050">
                  <c:v>4.19985353946686E-2</c:v>
                </c:pt>
                <c:pt idx="3051">
                  <c:v>3.2246120274067001E-2</c:v>
                </c:pt>
                <c:pt idx="3052">
                  <c:v>4.1308753192424795E-2</c:v>
                </c:pt>
                <c:pt idx="3053">
                  <c:v>3.0685728415846873E-2</c:v>
                </c:pt>
                <c:pt idx="3054">
                  <c:v>4.1633140295743915E-2</c:v>
                </c:pt>
                <c:pt idx="3055">
                  <c:v>5.6394647806883018E-2</c:v>
                </c:pt>
                <c:pt idx="3056">
                  <c:v>4.2095817625522634E-2</c:v>
                </c:pt>
                <c:pt idx="3057">
                  <c:v>4.4540666043758434E-2</c:v>
                </c:pt>
                <c:pt idx="3058">
                  <c:v>4.5469421893358411E-2</c:v>
                </c:pt>
                <c:pt idx="3059">
                  <c:v>3.3903691917657804E-2</c:v>
                </c:pt>
                <c:pt idx="3060">
                  <c:v>4.4961482286453303E-2</c:v>
                </c:pt>
                <c:pt idx="3061">
                  <c:v>4.0533032268285807E-2</c:v>
                </c:pt>
                <c:pt idx="3062">
                  <c:v>3.7061363458633513E-2</c:v>
                </c:pt>
                <c:pt idx="3063">
                  <c:v>5.1533807069063207E-2</c:v>
                </c:pt>
                <c:pt idx="3064">
                  <c:v>6.3950091600418119E-2</c:v>
                </c:pt>
                <c:pt idx="3065">
                  <c:v>3.9491944015026224E-2</c:v>
                </c:pt>
                <c:pt idx="3066">
                  <c:v>3.183709457516682E-2</c:v>
                </c:pt>
                <c:pt idx="3067">
                  <c:v>3.5939712077379372E-2</c:v>
                </c:pt>
                <c:pt idx="3068">
                  <c:v>4.0117379277944613E-2</c:v>
                </c:pt>
                <c:pt idx="3069">
                  <c:v>5.6347135454416324E-2</c:v>
                </c:pt>
                <c:pt idx="3070">
                  <c:v>2.9466575011611006E-2</c:v>
                </c:pt>
                <c:pt idx="3071">
                  <c:v>6.7129991948604792E-2</c:v>
                </c:pt>
                <c:pt idx="3072">
                  <c:v>3.0675960704684424E-2</c:v>
                </c:pt>
                <c:pt idx="3073">
                  <c:v>4.3884832412004485E-2</c:v>
                </c:pt>
                <c:pt idx="3074">
                  <c:v>3.2279487699270415E-2</c:v>
                </c:pt>
                <c:pt idx="3075">
                  <c:v>4.6056274324655512E-2</c:v>
                </c:pt>
                <c:pt idx="3076">
                  <c:v>9.3394242227077873E-2</c:v>
                </c:pt>
                <c:pt idx="3077">
                  <c:v>4.5266866683959774E-2</c:v>
                </c:pt>
                <c:pt idx="3078">
                  <c:v>4.1291274130344412E-2</c:v>
                </c:pt>
                <c:pt idx="3079">
                  <c:v>4.9168832600116813E-2</c:v>
                </c:pt>
                <c:pt idx="3080">
                  <c:v>5.6020624935627192E-2</c:v>
                </c:pt>
                <c:pt idx="3081">
                  <c:v>4.7013081610202949E-2</c:v>
                </c:pt>
                <c:pt idx="3082">
                  <c:v>7.6432928442955031E-2</c:v>
                </c:pt>
                <c:pt idx="3083">
                  <c:v>3.2591748982668006E-2</c:v>
                </c:pt>
                <c:pt idx="3084">
                  <c:v>4.0903318673372276E-2</c:v>
                </c:pt>
                <c:pt idx="3085">
                  <c:v>5.5764440447092133E-2</c:v>
                </c:pt>
                <c:pt idx="3086">
                  <c:v>3.8586515933275209E-2</c:v>
                </c:pt>
                <c:pt idx="3087">
                  <c:v>4.0030743926763514E-2</c:v>
                </c:pt>
                <c:pt idx="3088">
                  <c:v>5.8805413544178023E-2</c:v>
                </c:pt>
                <c:pt idx="3089">
                  <c:v>3.9215371012687711E-2</c:v>
                </c:pt>
                <c:pt idx="3090">
                  <c:v>4.6056292951107136E-2</c:v>
                </c:pt>
                <c:pt idx="3091">
                  <c:v>4.383335635066031E-2</c:v>
                </c:pt>
                <c:pt idx="3092">
                  <c:v>3.8553915917873521E-2</c:v>
                </c:pt>
                <c:pt idx="3093">
                  <c:v>3.2052982598543292E-2</c:v>
                </c:pt>
                <c:pt idx="3094">
                  <c:v>4.3005608022213024E-2</c:v>
                </c:pt>
                <c:pt idx="3095">
                  <c:v>3.541087359189999E-2</c:v>
                </c:pt>
                <c:pt idx="3096">
                  <c:v>4.0209759026765796E-2</c:v>
                </c:pt>
                <c:pt idx="3097">
                  <c:v>2.9669042676687202E-2</c:v>
                </c:pt>
                <c:pt idx="3098">
                  <c:v>5.1110737025737936E-2</c:v>
                </c:pt>
                <c:pt idx="3099">
                  <c:v>4.9543462693691212E-2</c:v>
                </c:pt>
                <c:pt idx="3100">
                  <c:v>4.9036145210266113E-2</c:v>
                </c:pt>
                <c:pt idx="3101">
                  <c:v>3.1089199706912016E-2</c:v>
                </c:pt>
                <c:pt idx="3102">
                  <c:v>3.8283012807369336E-2</c:v>
                </c:pt>
                <c:pt idx="3103">
                  <c:v>4.5954059809446446E-2</c:v>
                </c:pt>
                <c:pt idx="3104">
                  <c:v>3.9051964879035991E-2</c:v>
                </c:pt>
                <c:pt idx="3105">
                  <c:v>3.207679837942129E-2</c:v>
                </c:pt>
                <c:pt idx="3106">
                  <c:v>3.4502945840358706E-2</c:v>
                </c:pt>
                <c:pt idx="3107">
                  <c:v>3.9170920848846422E-2</c:v>
                </c:pt>
                <c:pt idx="3108">
                  <c:v>7.407285273075101E-2</c:v>
                </c:pt>
                <c:pt idx="3109">
                  <c:v>3.9509419351816205E-2</c:v>
                </c:pt>
                <c:pt idx="3110">
                  <c:v>4.8292312771081897E-2</c:v>
                </c:pt>
                <c:pt idx="3111">
                  <c:v>4.6603392809629413E-2</c:v>
                </c:pt>
                <c:pt idx="3112">
                  <c:v>3.9914578199386604E-2</c:v>
                </c:pt>
                <c:pt idx="3113">
                  <c:v>5.2017714828252987E-2</c:v>
                </c:pt>
                <c:pt idx="3114">
                  <c:v>6.355582177639009E-2</c:v>
                </c:pt>
                <c:pt idx="3115">
                  <c:v>3.7267401814460796E-2</c:v>
                </c:pt>
                <c:pt idx="3116">
                  <c:v>6.1001777648925823E-2</c:v>
                </c:pt>
                <c:pt idx="3117">
                  <c:v>4.7220759093761416E-2</c:v>
                </c:pt>
                <c:pt idx="3118">
                  <c:v>0.10266818106174502</c:v>
                </c:pt>
                <c:pt idx="3119">
                  <c:v>4.7561254352331418E-2</c:v>
                </c:pt>
                <c:pt idx="3120">
                  <c:v>3.8632940500974856E-2</c:v>
                </c:pt>
                <c:pt idx="3121">
                  <c:v>3.2557182013988509E-2</c:v>
                </c:pt>
                <c:pt idx="3122">
                  <c:v>3.0453046783805018E-2</c:v>
                </c:pt>
                <c:pt idx="3123">
                  <c:v>4.5099265873432312E-2</c:v>
                </c:pt>
                <c:pt idx="3124">
                  <c:v>3.4135583788156516E-2</c:v>
                </c:pt>
                <c:pt idx="3125">
                  <c:v>5.1458466798067065E-2</c:v>
                </c:pt>
                <c:pt idx="3126">
                  <c:v>4.2483996599912734E-2</c:v>
                </c:pt>
                <c:pt idx="3127">
                  <c:v>3.8132242858410006E-2</c:v>
                </c:pt>
                <c:pt idx="3128">
                  <c:v>4.2874697595834822E-2</c:v>
                </c:pt>
                <c:pt idx="3129">
                  <c:v>3.9440028369426706E-2</c:v>
                </c:pt>
                <c:pt idx="3130">
                  <c:v>3.6766692996025099E-2</c:v>
                </c:pt>
                <c:pt idx="3131">
                  <c:v>3.6362372338771806E-2</c:v>
                </c:pt>
                <c:pt idx="3132">
                  <c:v>2.8216781094670278E-2</c:v>
                </c:pt>
                <c:pt idx="3133">
                  <c:v>4.4332895427942505E-2</c:v>
                </c:pt>
                <c:pt idx="3134">
                  <c:v>6.3376560807228269E-2</c:v>
                </c:pt>
                <c:pt idx="3135">
                  <c:v>3.3324722200632012E-2</c:v>
                </c:pt>
                <c:pt idx="3136">
                  <c:v>8.3284117281436948E-2</c:v>
                </c:pt>
                <c:pt idx="3137">
                  <c:v>5.4485231637954733E-2</c:v>
                </c:pt>
                <c:pt idx="3138">
                  <c:v>6.09482228755951E-2</c:v>
                </c:pt>
                <c:pt idx="3139">
                  <c:v>4.4312272220850157E-2</c:v>
                </c:pt>
                <c:pt idx="3140">
                  <c:v>3.0863571912050209E-2</c:v>
                </c:pt>
                <c:pt idx="3141">
                  <c:v>3.4713733941316605E-2</c:v>
                </c:pt>
                <c:pt idx="3142">
                  <c:v>4.748479276895521E-2</c:v>
                </c:pt>
                <c:pt idx="3143">
                  <c:v>3.0689230188727514E-2</c:v>
                </c:pt>
                <c:pt idx="3144">
                  <c:v>4.3326120823622007E-2</c:v>
                </c:pt>
                <c:pt idx="3145">
                  <c:v>7.4654243886470836E-2</c:v>
                </c:pt>
                <c:pt idx="3146">
                  <c:v>5.5388979613781024E-2</c:v>
                </c:pt>
                <c:pt idx="3147">
                  <c:v>4.3659213930368417E-2</c:v>
                </c:pt>
                <c:pt idx="3148">
                  <c:v>3.1640112400055057E-2</c:v>
                </c:pt>
                <c:pt idx="3149">
                  <c:v>5.5394932627677904E-2</c:v>
                </c:pt>
                <c:pt idx="3150">
                  <c:v>2.8049394488334798E-2</c:v>
                </c:pt>
                <c:pt idx="3151">
                  <c:v>6.6498234868049844E-2</c:v>
                </c:pt>
                <c:pt idx="3152">
                  <c:v>4.9060411751270516E-2</c:v>
                </c:pt>
                <c:pt idx="3153">
                  <c:v>2.8594890609383604E-2</c:v>
                </c:pt>
                <c:pt idx="3154">
                  <c:v>3.60782332718372E-2</c:v>
                </c:pt>
                <c:pt idx="3155">
                  <c:v>2.9394628480076811E-2</c:v>
                </c:pt>
                <c:pt idx="3156">
                  <c:v>4.3215196579694665E-2</c:v>
                </c:pt>
                <c:pt idx="3157">
                  <c:v>2.9249312356114505E-2</c:v>
                </c:pt>
                <c:pt idx="3158">
                  <c:v>3.0658449977636306E-2</c:v>
                </c:pt>
                <c:pt idx="3159">
                  <c:v>3.6907736212015242E-2</c:v>
                </c:pt>
                <c:pt idx="3160">
                  <c:v>5.888211354613325E-2</c:v>
                </c:pt>
                <c:pt idx="3161">
                  <c:v>3.99286784231664E-2</c:v>
                </c:pt>
                <c:pt idx="3162">
                  <c:v>3.9731957018375563E-2</c:v>
                </c:pt>
                <c:pt idx="3163">
                  <c:v>5.2050407975912226E-2</c:v>
                </c:pt>
                <c:pt idx="3164">
                  <c:v>7.1215078234672505E-2</c:v>
                </c:pt>
                <c:pt idx="3165">
                  <c:v>3.8918778300285305E-2</c:v>
                </c:pt>
                <c:pt idx="3166">
                  <c:v>6.9665282964706504E-2</c:v>
                </c:pt>
                <c:pt idx="3167">
                  <c:v>3.6343824118375855E-2</c:v>
                </c:pt>
                <c:pt idx="3168">
                  <c:v>4.1602298617363018E-2</c:v>
                </c:pt>
                <c:pt idx="3169">
                  <c:v>4.0533032268285807E-2</c:v>
                </c:pt>
                <c:pt idx="3170">
                  <c:v>4.9930434674024742E-2</c:v>
                </c:pt>
                <c:pt idx="3171">
                  <c:v>3.2260764390230193E-2</c:v>
                </c:pt>
                <c:pt idx="3172">
                  <c:v>3.1572610139846816E-2</c:v>
                </c:pt>
                <c:pt idx="3173">
                  <c:v>6.4420834183692904E-2</c:v>
                </c:pt>
                <c:pt idx="3174">
                  <c:v>3.6776006221771206E-2</c:v>
                </c:pt>
                <c:pt idx="3175">
                  <c:v>4.1637115180492346E-2</c:v>
                </c:pt>
                <c:pt idx="3176">
                  <c:v>4.3279573321342475E-2</c:v>
                </c:pt>
                <c:pt idx="3177">
                  <c:v>5.6349314749240917E-2</c:v>
                </c:pt>
                <c:pt idx="3178">
                  <c:v>4.1271533817052786E-2</c:v>
                </c:pt>
                <c:pt idx="3179">
                  <c:v>3.78519296646119E-2</c:v>
                </c:pt>
                <c:pt idx="3180">
                  <c:v>4.2181342840194709E-2</c:v>
                </c:pt>
                <c:pt idx="3181">
                  <c:v>6.5643012523651109E-2</c:v>
                </c:pt>
                <c:pt idx="3182">
                  <c:v>5.4714187979698473E-2</c:v>
                </c:pt>
                <c:pt idx="3183">
                  <c:v>3.8696009665727608E-2</c:v>
                </c:pt>
                <c:pt idx="3184">
                  <c:v>4.18447032570839E-2</c:v>
                </c:pt>
                <c:pt idx="3185">
                  <c:v>6.1051975935697597E-2</c:v>
                </c:pt>
                <c:pt idx="3186">
                  <c:v>6.1612073332071436E-2</c:v>
                </c:pt>
                <c:pt idx="3187">
                  <c:v>3.8585104048252106E-2</c:v>
                </c:pt>
                <c:pt idx="3188">
                  <c:v>3.6387138068676106E-2</c:v>
                </c:pt>
                <c:pt idx="3189">
                  <c:v>5.1802180707454695E-2</c:v>
                </c:pt>
                <c:pt idx="3190">
                  <c:v>7.4179731309413924E-2</c:v>
                </c:pt>
                <c:pt idx="3191">
                  <c:v>6.828666478395462E-2</c:v>
                </c:pt>
                <c:pt idx="3192">
                  <c:v>4.6718511730432524E-2</c:v>
                </c:pt>
                <c:pt idx="3193">
                  <c:v>3.6727387458086042E-2</c:v>
                </c:pt>
                <c:pt idx="3194">
                  <c:v>4.3448340147733709E-2</c:v>
                </c:pt>
                <c:pt idx="3195">
                  <c:v>3.9538465440273396E-2</c:v>
                </c:pt>
                <c:pt idx="3196">
                  <c:v>4.0190190076828024E-2</c:v>
                </c:pt>
                <c:pt idx="3197">
                  <c:v>4.7239493578672395E-2</c:v>
                </c:pt>
                <c:pt idx="3198">
                  <c:v>3.3404748886823828E-2</c:v>
                </c:pt>
                <c:pt idx="3199">
                  <c:v>3.5561706870794289E-2</c:v>
                </c:pt>
                <c:pt idx="3200">
                  <c:v>5.1973827183246633E-2</c:v>
                </c:pt>
                <c:pt idx="3201">
                  <c:v>7.1910224854946553E-2</c:v>
                </c:pt>
                <c:pt idx="3202">
                  <c:v>5.0371892750263214E-2</c:v>
                </c:pt>
                <c:pt idx="3203">
                  <c:v>4.0455773472785866E-2</c:v>
                </c:pt>
                <c:pt idx="3204">
                  <c:v>4.0495190769433996E-2</c:v>
                </c:pt>
                <c:pt idx="3205">
                  <c:v>5.7054549455642714E-2</c:v>
                </c:pt>
                <c:pt idx="3206">
                  <c:v>6.0626294463872896E-2</c:v>
                </c:pt>
                <c:pt idx="3207">
                  <c:v>4.3911404907703566E-2</c:v>
                </c:pt>
                <c:pt idx="3208">
                  <c:v>2.9668707400560452E-2</c:v>
                </c:pt>
                <c:pt idx="3209">
                  <c:v>3.2438851892948102E-2</c:v>
                </c:pt>
                <c:pt idx="3210">
                  <c:v>6.0461413115262999E-2</c:v>
                </c:pt>
                <c:pt idx="3211">
                  <c:v>4.8815704882144914E-2</c:v>
                </c:pt>
                <c:pt idx="3212">
                  <c:v>4.4565867632627522E-2</c:v>
                </c:pt>
                <c:pt idx="3213">
                  <c:v>4.1465960443019909E-2</c:v>
                </c:pt>
                <c:pt idx="3214">
                  <c:v>3.7834547460079394E-2</c:v>
                </c:pt>
                <c:pt idx="3215">
                  <c:v>3.1818889081478112E-2</c:v>
                </c:pt>
                <c:pt idx="3216">
                  <c:v>6.67984783649445E-2</c:v>
                </c:pt>
                <c:pt idx="3217">
                  <c:v>9.1340072453022045E-2</c:v>
                </c:pt>
                <c:pt idx="3218">
                  <c:v>3.6332979798317032E-2</c:v>
                </c:pt>
                <c:pt idx="3219">
                  <c:v>4.5275222510099355E-2</c:v>
                </c:pt>
                <c:pt idx="3220">
                  <c:v>4.0313739329576728E-2</c:v>
                </c:pt>
                <c:pt idx="3221">
                  <c:v>4.0938232094049509E-2</c:v>
                </c:pt>
                <c:pt idx="3222">
                  <c:v>4.9348037689924323E-2</c:v>
                </c:pt>
                <c:pt idx="3223">
                  <c:v>7.9580985009670313E-2</c:v>
                </c:pt>
                <c:pt idx="3224">
                  <c:v>3.8246873766183985E-2</c:v>
                </c:pt>
                <c:pt idx="3225">
                  <c:v>3.3312086015939706E-2</c:v>
                </c:pt>
                <c:pt idx="3226">
                  <c:v>3.4718774259090403E-2</c:v>
                </c:pt>
                <c:pt idx="3227">
                  <c:v>3.3750887960195507E-2</c:v>
                </c:pt>
                <c:pt idx="3228">
                  <c:v>4.0013547986745966E-2</c:v>
                </c:pt>
                <c:pt idx="3229">
                  <c:v>4.2235996574163409E-2</c:v>
                </c:pt>
                <c:pt idx="3230">
                  <c:v>3.3571854233741788E-2</c:v>
                </c:pt>
                <c:pt idx="3231">
                  <c:v>2.9979117214679853E-2</c:v>
                </c:pt>
                <c:pt idx="3232">
                  <c:v>3.5391487181186711E-2</c:v>
                </c:pt>
                <c:pt idx="3233">
                  <c:v>4.2709678411483813E-2</c:v>
                </c:pt>
                <c:pt idx="3234">
                  <c:v>6.664225459098809E-2</c:v>
                </c:pt>
                <c:pt idx="3235">
                  <c:v>3.6551538854837404E-2</c:v>
                </c:pt>
                <c:pt idx="3236">
                  <c:v>3.0312785878777511E-2</c:v>
                </c:pt>
                <c:pt idx="3237">
                  <c:v>6.1191387474536924E-2</c:v>
                </c:pt>
                <c:pt idx="3238">
                  <c:v>3.0206350609660267E-2</c:v>
                </c:pt>
                <c:pt idx="3239">
                  <c:v>3.8275919854641002E-2</c:v>
                </c:pt>
                <c:pt idx="3240">
                  <c:v>5.2862796932459134E-2</c:v>
                </c:pt>
                <c:pt idx="3241">
                  <c:v>7.126625627279283E-2</c:v>
                </c:pt>
                <c:pt idx="3242">
                  <c:v>2.9417891055345511E-2</c:v>
                </c:pt>
                <c:pt idx="3243">
                  <c:v>4.7869943082332597E-2</c:v>
                </c:pt>
                <c:pt idx="3244">
                  <c:v>4.2673408985137919E-2</c:v>
                </c:pt>
                <c:pt idx="3245">
                  <c:v>3.0592476949095677E-2</c:v>
                </c:pt>
                <c:pt idx="3246">
                  <c:v>5.4033920168876905E-2</c:v>
                </c:pt>
                <c:pt idx="3247">
                  <c:v>3.9709053933620411E-2</c:v>
                </c:pt>
                <c:pt idx="3248">
                  <c:v>3.9006564766168608E-2</c:v>
                </c:pt>
                <c:pt idx="3249">
                  <c:v>5.2194364368915634E-2</c:v>
                </c:pt>
                <c:pt idx="3250">
                  <c:v>4.835388436913491E-2</c:v>
                </c:pt>
                <c:pt idx="3251">
                  <c:v>5.0822917371988414E-2</c:v>
                </c:pt>
                <c:pt idx="3252">
                  <c:v>5.6772090494632804E-2</c:v>
                </c:pt>
                <c:pt idx="3253">
                  <c:v>5.0834093242883856E-2</c:v>
                </c:pt>
                <c:pt idx="3254">
                  <c:v>4.9194179475307506E-2</c:v>
                </c:pt>
                <c:pt idx="3255">
                  <c:v>4.8854880034923734E-2</c:v>
                </c:pt>
                <c:pt idx="3256">
                  <c:v>4.7327313572168309E-2</c:v>
                </c:pt>
                <c:pt idx="3257">
                  <c:v>0.10215358436107602</c:v>
                </c:pt>
                <c:pt idx="3258">
                  <c:v>4.6548120677470974E-2</c:v>
                </c:pt>
                <c:pt idx="3259">
                  <c:v>3.6552358418703232E-2</c:v>
                </c:pt>
                <c:pt idx="3260">
                  <c:v>3.7605676800012616E-2</c:v>
                </c:pt>
                <c:pt idx="3261">
                  <c:v>0.11964638531208002</c:v>
                </c:pt>
                <c:pt idx="3262">
                  <c:v>3.1307533383369411E-2</c:v>
                </c:pt>
                <c:pt idx="3263">
                  <c:v>3.4206617623567713E-2</c:v>
                </c:pt>
                <c:pt idx="3264">
                  <c:v>3.0868804082274468E-2</c:v>
                </c:pt>
                <c:pt idx="3265">
                  <c:v>8.0834396183491378E-2</c:v>
                </c:pt>
                <c:pt idx="3266">
                  <c:v>5.1521252840757405E-2</c:v>
                </c:pt>
                <c:pt idx="3267">
                  <c:v>5.1489222794771208E-2</c:v>
                </c:pt>
                <c:pt idx="3268">
                  <c:v>4.6755008399486486E-2</c:v>
                </c:pt>
                <c:pt idx="3269">
                  <c:v>4.0882159024477019E-2</c:v>
                </c:pt>
                <c:pt idx="3270">
                  <c:v>6.6237367689609486E-2</c:v>
                </c:pt>
                <c:pt idx="3271">
                  <c:v>4.9359917640686181E-2</c:v>
                </c:pt>
                <c:pt idx="3272">
                  <c:v>3.4206874668598203E-2</c:v>
                </c:pt>
                <c:pt idx="3273">
                  <c:v>4.5574385672807666E-2</c:v>
                </c:pt>
                <c:pt idx="3274">
                  <c:v>5.8859944343566922E-2</c:v>
                </c:pt>
                <c:pt idx="3275">
                  <c:v>3.6364063620567315E-2</c:v>
                </c:pt>
                <c:pt idx="3276">
                  <c:v>3.1649943441152698E-2</c:v>
                </c:pt>
                <c:pt idx="3277">
                  <c:v>3.5847302526235747E-2</c:v>
                </c:pt>
                <c:pt idx="3278">
                  <c:v>3.6825053393840804E-2</c:v>
                </c:pt>
                <c:pt idx="3279">
                  <c:v>3.3530853688716916E-2</c:v>
                </c:pt>
                <c:pt idx="3280">
                  <c:v>5.5324904620647514E-2</c:v>
                </c:pt>
                <c:pt idx="3281">
                  <c:v>4.8132855445146734E-2</c:v>
                </c:pt>
                <c:pt idx="3282">
                  <c:v>6.8975023925304413E-2</c:v>
                </c:pt>
                <c:pt idx="3283">
                  <c:v>3.7744037806987804E-2</c:v>
                </c:pt>
                <c:pt idx="3284">
                  <c:v>4.8348326236009612E-2</c:v>
                </c:pt>
                <c:pt idx="3285">
                  <c:v>5.3778700530529008E-2</c:v>
                </c:pt>
                <c:pt idx="3286">
                  <c:v>6.3200004398822798E-2</c:v>
                </c:pt>
                <c:pt idx="3287">
                  <c:v>3.7299938499927653E-2</c:v>
                </c:pt>
                <c:pt idx="3288">
                  <c:v>4.3057426810264719E-2</c:v>
                </c:pt>
                <c:pt idx="3289">
                  <c:v>4.5400328934192713E-2</c:v>
                </c:pt>
                <c:pt idx="3290">
                  <c:v>3.7591632455587415E-2</c:v>
                </c:pt>
                <c:pt idx="3291">
                  <c:v>6.0257669538259506E-2</c:v>
                </c:pt>
                <c:pt idx="3292">
                  <c:v>3.1832717359066114E-2</c:v>
                </c:pt>
                <c:pt idx="3293">
                  <c:v>3.6016542464494802E-2</c:v>
                </c:pt>
                <c:pt idx="3294">
                  <c:v>4.0220607072114896E-2</c:v>
                </c:pt>
                <c:pt idx="3295">
                  <c:v>8.4829367697239283E-2</c:v>
                </c:pt>
                <c:pt idx="3296">
                  <c:v>5.8168500661849976E-2</c:v>
                </c:pt>
                <c:pt idx="3297">
                  <c:v>5.6368757039308791E-2</c:v>
                </c:pt>
                <c:pt idx="3298">
                  <c:v>4.3154593557119411E-2</c:v>
                </c:pt>
                <c:pt idx="3299">
                  <c:v>3.0079884454608002E-2</c:v>
                </c:pt>
                <c:pt idx="3300">
                  <c:v>3.8693100214004607E-2</c:v>
                </c:pt>
                <c:pt idx="3301">
                  <c:v>4.8099618405103732E-2</c:v>
                </c:pt>
                <c:pt idx="3302">
                  <c:v>2.8387699276208878E-2</c:v>
                </c:pt>
                <c:pt idx="3303">
                  <c:v>4.2477399110794109E-2</c:v>
                </c:pt>
                <c:pt idx="3304">
                  <c:v>3.7373609840870001E-2</c:v>
                </c:pt>
                <c:pt idx="3305">
                  <c:v>3.3225174993276596E-2</c:v>
                </c:pt>
                <c:pt idx="3306">
                  <c:v>4.7132484614849326E-2</c:v>
                </c:pt>
                <c:pt idx="3307">
                  <c:v>3.5660557448864011E-2</c:v>
                </c:pt>
                <c:pt idx="3308">
                  <c:v>3.7672642618417858E-2</c:v>
                </c:pt>
                <c:pt idx="3309">
                  <c:v>4.0148537606000907E-2</c:v>
                </c:pt>
                <c:pt idx="3310">
                  <c:v>3.3646576106548302E-2</c:v>
                </c:pt>
                <c:pt idx="3311">
                  <c:v>7.4142582714557703E-2</c:v>
                </c:pt>
                <c:pt idx="3312">
                  <c:v>3.5323131829500212E-2</c:v>
                </c:pt>
                <c:pt idx="3313">
                  <c:v>4.6849608421325718E-2</c:v>
                </c:pt>
                <c:pt idx="3314">
                  <c:v>3.2455936074257008E-2</c:v>
                </c:pt>
                <c:pt idx="3315">
                  <c:v>3.74865345656872E-2</c:v>
                </c:pt>
                <c:pt idx="3316">
                  <c:v>4.5894246548414223E-2</c:v>
                </c:pt>
                <c:pt idx="3317">
                  <c:v>2.9943097382783983E-2</c:v>
                </c:pt>
                <c:pt idx="3318">
                  <c:v>6.5670706331729917E-2</c:v>
                </c:pt>
                <c:pt idx="3319">
                  <c:v>4.0127098560333307E-2</c:v>
                </c:pt>
                <c:pt idx="3320">
                  <c:v>5.3297750651836513E-2</c:v>
                </c:pt>
                <c:pt idx="3321">
                  <c:v>4.7198571264743923E-2</c:v>
                </c:pt>
                <c:pt idx="3322">
                  <c:v>5.9509813785553006E-2</c:v>
                </c:pt>
                <c:pt idx="3323">
                  <c:v>4.3172858655452645E-2</c:v>
                </c:pt>
                <c:pt idx="3324">
                  <c:v>7.5634472072124523E-2</c:v>
                </c:pt>
                <c:pt idx="3325">
                  <c:v>3.3333592116832705E-2</c:v>
                </c:pt>
                <c:pt idx="3326">
                  <c:v>6.0407981276512368E-2</c:v>
                </c:pt>
                <c:pt idx="3327">
                  <c:v>4.6935860067606007E-2</c:v>
                </c:pt>
                <c:pt idx="3328">
                  <c:v>0.12948429584503257</c:v>
                </c:pt>
                <c:pt idx="3329">
                  <c:v>4.1334297508001466E-2</c:v>
                </c:pt>
                <c:pt idx="3330">
                  <c:v>8.4772132337093742E-2</c:v>
                </c:pt>
                <c:pt idx="3331">
                  <c:v>3.1690087169408805E-2</c:v>
                </c:pt>
                <c:pt idx="3332">
                  <c:v>4.2938660830259413E-2</c:v>
                </c:pt>
                <c:pt idx="3333">
                  <c:v>4.1878331452608102E-2</c:v>
                </c:pt>
                <c:pt idx="3334">
                  <c:v>3.9004974067211096E-2</c:v>
                </c:pt>
                <c:pt idx="3335">
                  <c:v>2.9119316488504514E-2</c:v>
                </c:pt>
                <c:pt idx="3336">
                  <c:v>0.11862233281135602</c:v>
                </c:pt>
                <c:pt idx="3337">
                  <c:v>4.9681209027767223E-2</c:v>
                </c:pt>
                <c:pt idx="3338">
                  <c:v>5.5948078632354646E-2</c:v>
                </c:pt>
                <c:pt idx="3339">
                  <c:v>3.7192314863205012E-2</c:v>
                </c:pt>
                <c:pt idx="3340">
                  <c:v>5.2637852728366796E-2</c:v>
                </c:pt>
                <c:pt idx="3341">
                  <c:v>5.0601065158844008E-2</c:v>
                </c:pt>
                <c:pt idx="3342">
                  <c:v>4.2117424309253887E-2</c:v>
                </c:pt>
                <c:pt idx="3343">
                  <c:v>3.0528789386153204E-2</c:v>
                </c:pt>
                <c:pt idx="3344">
                  <c:v>3.6641824990510982E-2</c:v>
                </c:pt>
                <c:pt idx="3345">
                  <c:v>5.7865962386131412E-2</c:v>
                </c:pt>
                <c:pt idx="3346">
                  <c:v>3.6631666123867125E-2</c:v>
                </c:pt>
                <c:pt idx="3347">
                  <c:v>3.0266067013144562E-2</c:v>
                </c:pt>
                <c:pt idx="3348">
                  <c:v>5.0104632973671119E-2</c:v>
                </c:pt>
                <c:pt idx="3349">
                  <c:v>3.960883617401121E-2</c:v>
                </c:pt>
                <c:pt idx="3350">
                  <c:v>4.2634960263967486E-2</c:v>
                </c:pt>
                <c:pt idx="3351">
                  <c:v>3.6322023719549221E-2</c:v>
                </c:pt>
                <c:pt idx="3352">
                  <c:v>3.6645893007517021E-2</c:v>
                </c:pt>
                <c:pt idx="3353">
                  <c:v>4.4510662555694733E-2</c:v>
                </c:pt>
                <c:pt idx="3354">
                  <c:v>4.6057470142841582E-2</c:v>
                </c:pt>
                <c:pt idx="3355">
                  <c:v>3.3389233052730588E-2</c:v>
                </c:pt>
                <c:pt idx="3356">
                  <c:v>7.5699321925640328E-2</c:v>
                </c:pt>
                <c:pt idx="3357">
                  <c:v>5.9303775429725876E-2</c:v>
                </c:pt>
                <c:pt idx="3358">
                  <c:v>3.4482326358556706E-2</c:v>
                </c:pt>
                <c:pt idx="3359">
                  <c:v>4.1151773184537895E-2</c:v>
                </c:pt>
                <c:pt idx="3360">
                  <c:v>3.8092203438282006E-2</c:v>
                </c:pt>
                <c:pt idx="3361">
                  <c:v>4.145494103431701E-2</c:v>
                </c:pt>
                <c:pt idx="3362">
                  <c:v>7.1407958865165683E-2</c:v>
                </c:pt>
                <c:pt idx="3363">
                  <c:v>3.9520755410194404E-2</c:v>
                </c:pt>
                <c:pt idx="3364">
                  <c:v>3.884828463196751E-2</c:v>
                </c:pt>
                <c:pt idx="3365">
                  <c:v>5.7974644005298594E-2</c:v>
                </c:pt>
                <c:pt idx="3366">
                  <c:v>3.6942385137081098E-2</c:v>
                </c:pt>
                <c:pt idx="3367">
                  <c:v>3.9443094283342417E-2</c:v>
                </c:pt>
                <c:pt idx="3368">
                  <c:v>6.2965869903564411E-2</c:v>
                </c:pt>
                <c:pt idx="3369">
                  <c:v>6.6346555948257419E-2</c:v>
                </c:pt>
                <c:pt idx="3370">
                  <c:v>3.3548176288604702E-2</c:v>
                </c:pt>
                <c:pt idx="3371">
                  <c:v>3.1179208308458359E-2</c:v>
                </c:pt>
                <c:pt idx="3372">
                  <c:v>4.2777772992849433E-2</c:v>
                </c:pt>
                <c:pt idx="3373">
                  <c:v>0.11286254227161439</c:v>
                </c:pt>
                <c:pt idx="3374">
                  <c:v>3.5428322851657902E-2</c:v>
                </c:pt>
                <c:pt idx="3375">
                  <c:v>5.2855636924505442E-2</c:v>
                </c:pt>
                <c:pt idx="3376">
                  <c:v>9.1173797845840412E-2</c:v>
                </c:pt>
                <c:pt idx="3377">
                  <c:v>3.1971551477909213E-2</c:v>
                </c:pt>
                <c:pt idx="3378">
                  <c:v>5.6316725909710041E-2</c:v>
                </c:pt>
                <c:pt idx="3379">
                  <c:v>3.8594100624322912E-2</c:v>
                </c:pt>
                <c:pt idx="3380">
                  <c:v>3.5653069615364227E-2</c:v>
                </c:pt>
                <c:pt idx="3381">
                  <c:v>3.9158284664154011E-2</c:v>
                </c:pt>
                <c:pt idx="3382">
                  <c:v>3.6717079579830211E-2</c:v>
                </c:pt>
                <c:pt idx="3383">
                  <c:v>6.404341012239459E-2</c:v>
                </c:pt>
                <c:pt idx="3384">
                  <c:v>7.4185341596603421E-2</c:v>
                </c:pt>
                <c:pt idx="3385">
                  <c:v>3.2333351671695806E-2</c:v>
                </c:pt>
                <c:pt idx="3386">
                  <c:v>3.3640496432781199E-2</c:v>
                </c:pt>
                <c:pt idx="3387">
                  <c:v>3.2831612974405476E-2</c:v>
                </c:pt>
                <c:pt idx="3388">
                  <c:v>7.5617007911205514E-2</c:v>
                </c:pt>
                <c:pt idx="3389">
                  <c:v>3.2768085598945604E-2</c:v>
                </c:pt>
                <c:pt idx="3390">
                  <c:v>5.0834093242883856E-2</c:v>
                </c:pt>
                <c:pt idx="3391">
                  <c:v>4.6388834714889506E-2</c:v>
                </c:pt>
                <c:pt idx="3392">
                  <c:v>4.1847545653581605E-2</c:v>
                </c:pt>
                <c:pt idx="3393">
                  <c:v>3.0340708792209601E-2</c:v>
                </c:pt>
                <c:pt idx="3394">
                  <c:v>4.6871904283761985E-2</c:v>
                </c:pt>
                <c:pt idx="3395">
                  <c:v>5.1188599318265915E-2</c:v>
                </c:pt>
                <c:pt idx="3396">
                  <c:v>3.1818889081478112E-2</c:v>
                </c:pt>
                <c:pt idx="3397">
                  <c:v>3.2355129718780531E-2</c:v>
                </c:pt>
                <c:pt idx="3398">
                  <c:v>3.4762602299451807E-2</c:v>
                </c:pt>
                <c:pt idx="3399">
                  <c:v>2.7001490816474103E-2</c:v>
                </c:pt>
                <c:pt idx="3400">
                  <c:v>0.10022561252117235</c:v>
                </c:pt>
                <c:pt idx="3401">
                  <c:v>3.9369158446788809E-2</c:v>
                </c:pt>
                <c:pt idx="3402">
                  <c:v>7.1617633104324424E-2</c:v>
                </c:pt>
                <c:pt idx="3403">
                  <c:v>2.9911397024989222E-2</c:v>
                </c:pt>
                <c:pt idx="3404">
                  <c:v>5.4736971855163956E-2</c:v>
                </c:pt>
                <c:pt idx="3405">
                  <c:v>2.9748592525720652E-2</c:v>
                </c:pt>
                <c:pt idx="3406">
                  <c:v>3.2234873622656049E-2</c:v>
                </c:pt>
                <c:pt idx="3407">
                  <c:v>7.6196193695068401E-2</c:v>
                </c:pt>
                <c:pt idx="3408">
                  <c:v>2.7963360771536806E-2</c:v>
                </c:pt>
                <c:pt idx="3409">
                  <c:v>4.1970957070589045E-2</c:v>
                </c:pt>
                <c:pt idx="3410">
                  <c:v>6.828666478395462E-2</c:v>
                </c:pt>
                <c:pt idx="3411">
                  <c:v>5.2025601267814595E-2</c:v>
                </c:pt>
                <c:pt idx="3412">
                  <c:v>5.0831858068704605E-2</c:v>
                </c:pt>
                <c:pt idx="3413">
                  <c:v>4.8885717988014304E-2</c:v>
                </c:pt>
                <c:pt idx="3414">
                  <c:v>5.1464539021253593E-2</c:v>
                </c:pt>
                <c:pt idx="3415">
                  <c:v>5.7324800640344634E-2</c:v>
                </c:pt>
                <c:pt idx="3416">
                  <c:v>3.7773951888084495E-2</c:v>
                </c:pt>
                <c:pt idx="3417">
                  <c:v>3.2222811132669414E-2</c:v>
                </c:pt>
                <c:pt idx="3418">
                  <c:v>5.8617394417524324E-2</c:v>
                </c:pt>
                <c:pt idx="3419">
                  <c:v>3.6431320011615947E-2</c:v>
                </c:pt>
                <c:pt idx="3420">
                  <c:v>4.531880468130111E-2</c:v>
                </c:pt>
                <c:pt idx="3421">
                  <c:v>4.4722370803356441E-2</c:v>
                </c:pt>
                <c:pt idx="3422">
                  <c:v>6.8254128098487785E-2</c:v>
                </c:pt>
                <c:pt idx="3423">
                  <c:v>4.4288557022810024E-2</c:v>
                </c:pt>
                <c:pt idx="3424">
                  <c:v>3.634819015860561E-2</c:v>
                </c:pt>
                <c:pt idx="3425">
                  <c:v>3.882695361971851E-2</c:v>
                </c:pt>
                <c:pt idx="3426">
                  <c:v>5.6524783372878966E-2</c:v>
                </c:pt>
                <c:pt idx="3427">
                  <c:v>3.2075531780719931E-2</c:v>
                </c:pt>
                <c:pt idx="3428">
                  <c:v>4.0936682373285314E-2</c:v>
                </c:pt>
                <c:pt idx="3429">
                  <c:v>5.1904924213886421E-2</c:v>
                </c:pt>
                <c:pt idx="3430">
                  <c:v>3.5384055227041203E-2</c:v>
                </c:pt>
                <c:pt idx="3431">
                  <c:v>3.3445622771978406E-2</c:v>
                </c:pt>
                <c:pt idx="3432">
                  <c:v>4.4891741126775894E-2</c:v>
                </c:pt>
                <c:pt idx="3433">
                  <c:v>5.8460079133510735E-2</c:v>
                </c:pt>
                <c:pt idx="3434">
                  <c:v>3.0700271949172006E-2</c:v>
                </c:pt>
                <c:pt idx="3435">
                  <c:v>0.10546119511127502</c:v>
                </c:pt>
                <c:pt idx="3436">
                  <c:v>4.1312910616397934E-2</c:v>
                </c:pt>
                <c:pt idx="3437">
                  <c:v>5.3226925432681996E-2</c:v>
                </c:pt>
                <c:pt idx="3438">
                  <c:v>7.4103511869907532E-2</c:v>
                </c:pt>
                <c:pt idx="3439">
                  <c:v>8.7710708379745511E-2</c:v>
                </c:pt>
                <c:pt idx="3440">
                  <c:v>4.3824441730976112E-2</c:v>
                </c:pt>
                <c:pt idx="3441">
                  <c:v>3.4407928586006303E-2</c:v>
                </c:pt>
                <c:pt idx="3442">
                  <c:v>4.705126583576201E-2</c:v>
                </c:pt>
                <c:pt idx="3443">
                  <c:v>4.2546235024929102E-2</c:v>
                </c:pt>
                <c:pt idx="3444">
                  <c:v>3.5858023911714602E-2</c:v>
                </c:pt>
                <c:pt idx="3445">
                  <c:v>5.0363164395093904E-2</c:v>
                </c:pt>
                <c:pt idx="3446">
                  <c:v>4.1818991303444061E-2</c:v>
                </c:pt>
                <c:pt idx="3447">
                  <c:v>4.6492882072925623E-2</c:v>
                </c:pt>
                <c:pt idx="3448">
                  <c:v>6.1604645103216213E-2</c:v>
                </c:pt>
                <c:pt idx="3449">
                  <c:v>4.8287041485309545E-2</c:v>
                </c:pt>
                <c:pt idx="3450">
                  <c:v>3.8365375250577906E-2</c:v>
                </c:pt>
                <c:pt idx="3451">
                  <c:v>4.6626258641481406E-2</c:v>
                </c:pt>
                <c:pt idx="3452">
                  <c:v>4.2183421552181535E-2</c:v>
                </c:pt>
                <c:pt idx="3453">
                  <c:v>4.2268712073564446E-2</c:v>
                </c:pt>
                <c:pt idx="3454">
                  <c:v>3.3638902008533596E-2</c:v>
                </c:pt>
                <c:pt idx="3455">
                  <c:v>4.3562240898609314E-2</c:v>
                </c:pt>
                <c:pt idx="3456">
                  <c:v>3.6023750901222201E-2</c:v>
                </c:pt>
                <c:pt idx="3457">
                  <c:v>3.7944760173559293E-2</c:v>
                </c:pt>
                <c:pt idx="3458">
                  <c:v>6.7811816930770902E-2</c:v>
                </c:pt>
                <c:pt idx="3459">
                  <c:v>2.906374260783201E-2</c:v>
                </c:pt>
                <c:pt idx="3460">
                  <c:v>4.8030838370323223E-2</c:v>
                </c:pt>
                <c:pt idx="3461">
                  <c:v>5.5394932627677904E-2</c:v>
                </c:pt>
                <c:pt idx="3462">
                  <c:v>3.1903024762868909E-2</c:v>
                </c:pt>
                <c:pt idx="3463">
                  <c:v>3.9119526743888765E-2</c:v>
                </c:pt>
                <c:pt idx="3464">
                  <c:v>3.2746210694313216E-2</c:v>
                </c:pt>
                <c:pt idx="3465">
                  <c:v>7.0740409195423112E-2</c:v>
                </c:pt>
                <c:pt idx="3466">
                  <c:v>5.9414763003587834E-2</c:v>
                </c:pt>
                <c:pt idx="3467">
                  <c:v>3.2500579953193699E-2</c:v>
                </c:pt>
                <c:pt idx="3468">
                  <c:v>9.2217013239860493E-2</c:v>
                </c:pt>
                <c:pt idx="3469">
                  <c:v>3.1670983880758299E-2</c:v>
                </c:pt>
                <c:pt idx="3470">
                  <c:v>7.4521131813526473E-2</c:v>
                </c:pt>
                <c:pt idx="3471">
                  <c:v>3.9703864604234716E-2</c:v>
                </c:pt>
                <c:pt idx="3472">
                  <c:v>3.1342972069978804E-2</c:v>
                </c:pt>
                <c:pt idx="3473">
                  <c:v>0.22873629629612069</c:v>
                </c:pt>
                <c:pt idx="3474">
                  <c:v>3.6287661641836208E-2</c:v>
                </c:pt>
                <c:pt idx="3475">
                  <c:v>4.1725169867277055E-2</c:v>
                </c:pt>
                <c:pt idx="3476">
                  <c:v>3.9327785372734091E-2</c:v>
                </c:pt>
                <c:pt idx="3477">
                  <c:v>4.136992618441581E-2</c:v>
                </c:pt>
                <c:pt idx="3478">
                  <c:v>9.7860231995582622E-2</c:v>
                </c:pt>
                <c:pt idx="3479">
                  <c:v>3.0271340161562119E-2</c:v>
                </c:pt>
                <c:pt idx="3480">
                  <c:v>5.2080366760492297E-2</c:v>
                </c:pt>
                <c:pt idx="3481">
                  <c:v>4.2505431920290188E-2</c:v>
                </c:pt>
                <c:pt idx="3482">
                  <c:v>3.9541210979223453E-2</c:v>
                </c:pt>
                <c:pt idx="3483">
                  <c:v>6.6309660673141493E-2</c:v>
                </c:pt>
                <c:pt idx="3484">
                  <c:v>5.4013296961784543E-2</c:v>
                </c:pt>
                <c:pt idx="3485">
                  <c:v>0.10025154054164939</c:v>
                </c:pt>
                <c:pt idx="3486">
                  <c:v>3.5212326794862712E-2</c:v>
                </c:pt>
                <c:pt idx="3487">
                  <c:v>4.6277854591607846E-2</c:v>
                </c:pt>
                <c:pt idx="3488">
                  <c:v>4.1807368397712687E-2</c:v>
                </c:pt>
                <c:pt idx="3489">
                  <c:v>5.6331146508455276E-2</c:v>
                </c:pt>
                <c:pt idx="3490">
                  <c:v>5.7670317590236712E-2</c:v>
                </c:pt>
                <c:pt idx="3491">
                  <c:v>3.0979979783296679E-2</c:v>
                </c:pt>
                <c:pt idx="3492">
                  <c:v>4.8349253833293908E-2</c:v>
                </c:pt>
                <c:pt idx="3493">
                  <c:v>4.0119450539350517E-2</c:v>
                </c:pt>
                <c:pt idx="3494">
                  <c:v>3.9906892925500911E-2</c:v>
                </c:pt>
                <c:pt idx="3495">
                  <c:v>7.1209162473678436E-2</c:v>
                </c:pt>
                <c:pt idx="3496">
                  <c:v>8.7409563362598405E-2</c:v>
                </c:pt>
                <c:pt idx="3497">
                  <c:v>5.4518342018127421E-2</c:v>
                </c:pt>
                <c:pt idx="3498">
                  <c:v>2.7046317234635464E-2</c:v>
                </c:pt>
                <c:pt idx="3499">
                  <c:v>2.9738686978817003E-2</c:v>
                </c:pt>
                <c:pt idx="3500">
                  <c:v>3.7539232522249368E-2</c:v>
                </c:pt>
                <c:pt idx="3501">
                  <c:v>2.9418157413601969E-2</c:v>
                </c:pt>
                <c:pt idx="3502">
                  <c:v>4.2505286633968423E-2</c:v>
                </c:pt>
                <c:pt idx="3503">
                  <c:v>7.6420165598392445E-2</c:v>
                </c:pt>
                <c:pt idx="3504">
                  <c:v>4.1001595556736013E-2</c:v>
                </c:pt>
                <c:pt idx="3505">
                  <c:v>3.0676053836941688E-2</c:v>
                </c:pt>
                <c:pt idx="3506">
                  <c:v>3.0454957857728011E-2</c:v>
                </c:pt>
                <c:pt idx="3507">
                  <c:v>6.6274769604206099E-2</c:v>
                </c:pt>
                <c:pt idx="3508">
                  <c:v>3.4785516560077695E-2</c:v>
                </c:pt>
                <c:pt idx="3509">
                  <c:v>4.0332507342100296E-2</c:v>
                </c:pt>
                <c:pt idx="3510">
                  <c:v>4.9620401114225533E-2</c:v>
                </c:pt>
                <c:pt idx="3511">
                  <c:v>5.791278928518314E-2</c:v>
                </c:pt>
                <c:pt idx="3512">
                  <c:v>2.8091697022318812E-2</c:v>
                </c:pt>
                <c:pt idx="3513">
                  <c:v>4.2665384709835108E-2</c:v>
                </c:pt>
                <c:pt idx="3514">
                  <c:v>3.2057903707027505E-2</c:v>
                </c:pt>
                <c:pt idx="3515">
                  <c:v>6.3526496291160597E-2</c:v>
                </c:pt>
                <c:pt idx="3516">
                  <c:v>3.8915541023016011E-2</c:v>
                </c:pt>
                <c:pt idx="3517">
                  <c:v>5.9608269482851008E-2</c:v>
                </c:pt>
                <c:pt idx="3518">
                  <c:v>3.36978137493135E-2</c:v>
                </c:pt>
                <c:pt idx="3519">
                  <c:v>4.0161695331335123E-2</c:v>
                </c:pt>
                <c:pt idx="3520">
                  <c:v>4.6041965484618939E-2</c:v>
                </c:pt>
                <c:pt idx="3521">
                  <c:v>5.0377409905195382E-2</c:v>
                </c:pt>
                <c:pt idx="3522">
                  <c:v>4.0869403630495113E-2</c:v>
                </c:pt>
                <c:pt idx="3523">
                  <c:v>6.8097636103630371E-2</c:v>
                </c:pt>
                <c:pt idx="3524">
                  <c:v>5.3373571485281004E-2</c:v>
                </c:pt>
                <c:pt idx="3525">
                  <c:v>5.4412662982941E-2</c:v>
                </c:pt>
                <c:pt idx="3526">
                  <c:v>3.3367779105901704E-2</c:v>
                </c:pt>
                <c:pt idx="3527">
                  <c:v>3.4664168953895604E-2</c:v>
                </c:pt>
                <c:pt idx="3528">
                  <c:v>4.3564267456531656E-2</c:v>
                </c:pt>
                <c:pt idx="3529">
                  <c:v>3.0041249468922719E-2</c:v>
                </c:pt>
                <c:pt idx="3530">
                  <c:v>6.2643922865390805E-2</c:v>
                </c:pt>
                <c:pt idx="3531">
                  <c:v>7.9457506537437494E-2</c:v>
                </c:pt>
                <c:pt idx="3532">
                  <c:v>3.9197105914354352E-2</c:v>
                </c:pt>
                <c:pt idx="3533">
                  <c:v>4.5546222478151308E-2</c:v>
                </c:pt>
                <c:pt idx="3534">
                  <c:v>4.2367540299892412E-2</c:v>
                </c:pt>
                <c:pt idx="3535">
                  <c:v>5.1572546362876788E-2</c:v>
                </c:pt>
                <c:pt idx="3536">
                  <c:v>5.5800914764404304E-2</c:v>
                </c:pt>
                <c:pt idx="3537">
                  <c:v>5.885741859674451E-2</c:v>
                </c:pt>
                <c:pt idx="3538">
                  <c:v>5.3705651313066524E-2</c:v>
                </c:pt>
                <c:pt idx="3539">
                  <c:v>4.8919018357992214E-2</c:v>
                </c:pt>
                <c:pt idx="3540">
                  <c:v>4.7438897192478353E-2</c:v>
                </c:pt>
                <c:pt idx="3541">
                  <c:v>4.9729615449905513E-2</c:v>
                </c:pt>
                <c:pt idx="3542">
                  <c:v>4.2693715542554897E-2</c:v>
                </c:pt>
                <c:pt idx="3543">
                  <c:v>5.2656032145023568E-2</c:v>
                </c:pt>
                <c:pt idx="3544">
                  <c:v>7.5731538236141482E-2</c:v>
                </c:pt>
                <c:pt idx="3545">
                  <c:v>3.6154367029667026E-2</c:v>
                </c:pt>
                <c:pt idx="3546">
                  <c:v>5.6757736951112969E-2</c:v>
                </c:pt>
                <c:pt idx="3547">
                  <c:v>4.9291860312223414E-2</c:v>
                </c:pt>
                <c:pt idx="3548">
                  <c:v>3.6649797111749843E-2</c:v>
                </c:pt>
                <c:pt idx="3549">
                  <c:v>2.9873592779040406E-2</c:v>
                </c:pt>
                <c:pt idx="3550">
                  <c:v>4.7275062650442096E-2</c:v>
                </c:pt>
                <c:pt idx="3551">
                  <c:v>4.7674592584371608E-2</c:v>
                </c:pt>
                <c:pt idx="3552">
                  <c:v>4.5887228101491914E-2</c:v>
                </c:pt>
                <c:pt idx="3553">
                  <c:v>6.2103759497404105E-2</c:v>
                </c:pt>
                <c:pt idx="3554">
                  <c:v>5.7264562696218498E-2</c:v>
                </c:pt>
                <c:pt idx="3555">
                  <c:v>3.444927930831921E-2</c:v>
                </c:pt>
                <c:pt idx="3556">
                  <c:v>3.6288339644670611E-2</c:v>
                </c:pt>
                <c:pt idx="3557">
                  <c:v>0.18317921459674821</c:v>
                </c:pt>
                <c:pt idx="3558">
                  <c:v>3.401183336973191E-2</c:v>
                </c:pt>
                <c:pt idx="3559">
                  <c:v>3.9237961173057612E-2</c:v>
                </c:pt>
                <c:pt idx="3560">
                  <c:v>4.3308787047863145E-2</c:v>
                </c:pt>
                <c:pt idx="3561">
                  <c:v>4.6905223280191408E-2</c:v>
                </c:pt>
                <c:pt idx="3562">
                  <c:v>9.7093522548675565E-2</c:v>
                </c:pt>
                <c:pt idx="3563">
                  <c:v>3.8404852151870755E-2</c:v>
                </c:pt>
                <c:pt idx="3564">
                  <c:v>3.3279221504926799E-2</c:v>
                </c:pt>
                <c:pt idx="3565">
                  <c:v>3.3510904759168604E-2</c:v>
                </c:pt>
                <c:pt idx="3566">
                  <c:v>7.7189669013023432E-2</c:v>
                </c:pt>
                <c:pt idx="3567">
                  <c:v>3.9044387638568982E-2</c:v>
                </c:pt>
                <c:pt idx="3568">
                  <c:v>6.7083328962326133E-2</c:v>
                </c:pt>
                <c:pt idx="3569">
                  <c:v>3.1936574727296801E-2</c:v>
                </c:pt>
                <c:pt idx="3570">
                  <c:v>4.0559887886047419E-2</c:v>
                </c:pt>
                <c:pt idx="3571">
                  <c:v>2.7896417304873619E-2</c:v>
                </c:pt>
                <c:pt idx="3572">
                  <c:v>3.4270752221345915E-2</c:v>
                </c:pt>
                <c:pt idx="3573">
                  <c:v>3.9296712726354703E-2</c:v>
                </c:pt>
                <c:pt idx="3574">
                  <c:v>3.3338036388158805E-2</c:v>
                </c:pt>
                <c:pt idx="3575">
                  <c:v>3.5006150603294414E-2</c:v>
                </c:pt>
                <c:pt idx="3576">
                  <c:v>5.6495953351259176E-2</c:v>
                </c:pt>
                <c:pt idx="3577">
                  <c:v>4.7177158296108225E-2</c:v>
                </c:pt>
                <c:pt idx="3578">
                  <c:v>4.1322723031044124E-2</c:v>
                </c:pt>
                <c:pt idx="3579">
                  <c:v>4.3007258325815222E-2</c:v>
                </c:pt>
                <c:pt idx="3580">
                  <c:v>3.5852499306201907E-2</c:v>
                </c:pt>
                <c:pt idx="3581">
                  <c:v>3.293728828430189E-2</c:v>
                </c:pt>
                <c:pt idx="3582">
                  <c:v>3.1125247478485225E-2</c:v>
                </c:pt>
                <c:pt idx="3583">
                  <c:v>3.1351380050182301E-2</c:v>
                </c:pt>
                <c:pt idx="3584">
                  <c:v>4.5297507196664796E-2</c:v>
                </c:pt>
                <c:pt idx="3585">
                  <c:v>4.3660279363393797E-2</c:v>
                </c:pt>
                <c:pt idx="3586">
                  <c:v>6.9430045783519731E-2</c:v>
                </c:pt>
                <c:pt idx="3587">
                  <c:v>3.3323917537927641E-2</c:v>
                </c:pt>
                <c:pt idx="3588">
                  <c:v>0.17846983671188457</c:v>
                </c:pt>
                <c:pt idx="3589">
                  <c:v>3.951602056622501E-2</c:v>
                </c:pt>
                <c:pt idx="3590">
                  <c:v>4.2144481092691512E-2</c:v>
                </c:pt>
                <c:pt idx="3591">
                  <c:v>3.5638600587845029E-2</c:v>
                </c:pt>
                <c:pt idx="3592">
                  <c:v>3.0810410156846001E-2</c:v>
                </c:pt>
                <c:pt idx="3593">
                  <c:v>0.10123458504676802</c:v>
                </c:pt>
                <c:pt idx="3594">
                  <c:v>3.9647147059440717E-2</c:v>
                </c:pt>
                <c:pt idx="3595">
                  <c:v>3.8560938090086004E-2</c:v>
                </c:pt>
                <c:pt idx="3596">
                  <c:v>2.9015099629759882E-2</c:v>
                </c:pt>
                <c:pt idx="3597">
                  <c:v>5.8918952941894503E-2</c:v>
                </c:pt>
                <c:pt idx="3598">
                  <c:v>4.8755228519439711E-2</c:v>
                </c:pt>
                <c:pt idx="3599">
                  <c:v>6.0798037797212788E-2</c:v>
                </c:pt>
                <c:pt idx="3600">
                  <c:v>4.8466973006725492E-2</c:v>
                </c:pt>
                <c:pt idx="3601">
                  <c:v>4.5774832367896985E-2</c:v>
                </c:pt>
                <c:pt idx="3602">
                  <c:v>4.1931673884391833E-2</c:v>
                </c:pt>
                <c:pt idx="3603">
                  <c:v>4.3579939752817105E-2</c:v>
                </c:pt>
                <c:pt idx="3604">
                  <c:v>5.0071775913238512E-2</c:v>
                </c:pt>
                <c:pt idx="3605">
                  <c:v>4.6157084405422204E-2</c:v>
                </c:pt>
                <c:pt idx="3606">
                  <c:v>5.2582278847694529E-2</c:v>
                </c:pt>
                <c:pt idx="3607">
                  <c:v>4.9408759921789336E-2</c:v>
                </c:pt>
                <c:pt idx="3608">
                  <c:v>5.1720812916755711E-2</c:v>
                </c:pt>
                <c:pt idx="3609">
                  <c:v>5.1232125610113095E-2</c:v>
                </c:pt>
                <c:pt idx="3610">
                  <c:v>3.1098643317818603E-2</c:v>
                </c:pt>
                <c:pt idx="3611">
                  <c:v>7.0615105330944089E-2</c:v>
                </c:pt>
                <c:pt idx="3612">
                  <c:v>3.8409572094678955E-2</c:v>
                </c:pt>
                <c:pt idx="3613">
                  <c:v>4.2670879513025319E-2</c:v>
                </c:pt>
                <c:pt idx="3614">
                  <c:v>4.6234078705310766E-2</c:v>
                </c:pt>
                <c:pt idx="3615">
                  <c:v>3.4390266984701205E-2</c:v>
                </c:pt>
                <c:pt idx="3616">
                  <c:v>2.9727427288889899E-2</c:v>
                </c:pt>
                <c:pt idx="3617">
                  <c:v>2.8281573206186298E-2</c:v>
                </c:pt>
                <c:pt idx="3618">
                  <c:v>7.6010473072528922E-2</c:v>
                </c:pt>
                <c:pt idx="3619">
                  <c:v>5.1035638898611124E-2</c:v>
                </c:pt>
                <c:pt idx="3620">
                  <c:v>3.9587937295436915E-2</c:v>
                </c:pt>
                <c:pt idx="3621">
                  <c:v>3.729401901364341E-2</c:v>
                </c:pt>
                <c:pt idx="3622">
                  <c:v>5.327557772397977E-2</c:v>
                </c:pt>
                <c:pt idx="3623">
                  <c:v>4.4234804809093524E-2</c:v>
                </c:pt>
                <c:pt idx="3624">
                  <c:v>5.3594134747982004E-2</c:v>
                </c:pt>
                <c:pt idx="3625">
                  <c:v>3.0976885929703785E-2</c:v>
                </c:pt>
                <c:pt idx="3626">
                  <c:v>0.14100216329097701</c:v>
                </c:pt>
                <c:pt idx="3627">
                  <c:v>5.67945279181006E-2</c:v>
                </c:pt>
                <c:pt idx="3628">
                  <c:v>4.725958779454232E-2</c:v>
                </c:pt>
                <c:pt idx="3629">
                  <c:v>3.8605391979217592E-2</c:v>
                </c:pt>
                <c:pt idx="3630">
                  <c:v>6.8998381495475797E-2</c:v>
                </c:pt>
                <c:pt idx="3631">
                  <c:v>9.1136761009693243E-2</c:v>
                </c:pt>
                <c:pt idx="3632">
                  <c:v>3.5275679081678495E-2</c:v>
                </c:pt>
                <c:pt idx="3633">
                  <c:v>3.4434359520673918E-2</c:v>
                </c:pt>
                <c:pt idx="3634">
                  <c:v>3.5193063318729415E-2</c:v>
                </c:pt>
                <c:pt idx="3635">
                  <c:v>3.3110085874795907E-2</c:v>
                </c:pt>
                <c:pt idx="3636">
                  <c:v>6.2323082238435981E-2</c:v>
                </c:pt>
                <c:pt idx="3637">
                  <c:v>2.9992556199431333E-2</c:v>
                </c:pt>
                <c:pt idx="3638">
                  <c:v>7.9851761460304316E-2</c:v>
                </c:pt>
                <c:pt idx="3639">
                  <c:v>4.099036008119581E-2</c:v>
                </c:pt>
                <c:pt idx="3640">
                  <c:v>4.5045703649520909E-2</c:v>
                </c:pt>
                <c:pt idx="3641">
                  <c:v>7.2227805852890001E-2</c:v>
                </c:pt>
                <c:pt idx="3642">
                  <c:v>2.938237600028511E-2</c:v>
                </c:pt>
                <c:pt idx="3643">
                  <c:v>3.6927051842212698E-2</c:v>
                </c:pt>
                <c:pt idx="3644">
                  <c:v>3.6196727305650711E-2</c:v>
                </c:pt>
                <c:pt idx="3645">
                  <c:v>3.0058782547712298E-2</c:v>
                </c:pt>
                <c:pt idx="3646">
                  <c:v>3.524521738290802E-2</c:v>
                </c:pt>
                <c:pt idx="3647">
                  <c:v>2.634111046791093E-2</c:v>
                </c:pt>
                <c:pt idx="3648">
                  <c:v>5.2279207855463014E-2</c:v>
                </c:pt>
                <c:pt idx="3649">
                  <c:v>6.4502969384193434E-2</c:v>
                </c:pt>
                <c:pt idx="3650">
                  <c:v>5.1454115658998496E-2</c:v>
                </c:pt>
                <c:pt idx="3651">
                  <c:v>3.9733316749334419E-2</c:v>
                </c:pt>
                <c:pt idx="3652">
                  <c:v>5.8654632419347812E-2</c:v>
                </c:pt>
                <c:pt idx="3653">
                  <c:v>3.3854104578495005E-2</c:v>
                </c:pt>
                <c:pt idx="3654">
                  <c:v>5.4501555860042614E-2</c:v>
                </c:pt>
                <c:pt idx="3655">
                  <c:v>4.1857320815324832E-2</c:v>
                </c:pt>
                <c:pt idx="3656">
                  <c:v>3.3399071544408805E-2</c:v>
                </c:pt>
                <c:pt idx="3657">
                  <c:v>5.1051452755928012E-2</c:v>
                </c:pt>
                <c:pt idx="3658">
                  <c:v>3.9621263742446941E-2</c:v>
                </c:pt>
                <c:pt idx="3659">
                  <c:v>5.0766993314028008E-2</c:v>
                </c:pt>
                <c:pt idx="3660">
                  <c:v>4.9315482378006155E-2</c:v>
                </c:pt>
                <c:pt idx="3661">
                  <c:v>4.8326756805181524E-2</c:v>
                </c:pt>
                <c:pt idx="3662">
                  <c:v>3.2864984124898897E-2</c:v>
                </c:pt>
                <c:pt idx="3663">
                  <c:v>5.9163078665733324E-2</c:v>
                </c:pt>
                <c:pt idx="3664">
                  <c:v>0.14189019799232569</c:v>
                </c:pt>
                <c:pt idx="3665">
                  <c:v>4.4574741274118417E-2</c:v>
                </c:pt>
                <c:pt idx="3666">
                  <c:v>3.1678989529609833E-2</c:v>
                </c:pt>
                <c:pt idx="3667">
                  <c:v>4.154865816235525E-2</c:v>
                </c:pt>
                <c:pt idx="3668">
                  <c:v>4.2019978165626512E-2</c:v>
                </c:pt>
                <c:pt idx="3669">
                  <c:v>5.33041767776012E-2</c:v>
                </c:pt>
                <c:pt idx="3670">
                  <c:v>5.9168785810470755E-2</c:v>
                </c:pt>
                <c:pt idx="3671">
                  <c:v>2.7361882850527812E-2</c:v>
                </c:pt>
                <c:pt idx="3672">
                  <c:v>8.5584476590156958E-2</c:v>
                </c:pt>
                <c:pt idx="3673">
                  <c:v>4.6476740390062277E-2</c:v>
                </c:pt>
                <c:pt idx="3674">
                  <c:v>6.0233958065509796E-2</c:v>
                </c:pt>
                <c:pt idx="3675">
                  <c:v>3.1853511929512052E-2</c:v>
                </c:pt>
                <c:pt idx="3676">
                  <c:v>3.5036988556385006E-2</c:v>
                </c:pt>
                <c:pt idx="3677">
                  <c:v>4.3252494186162907E-2</c:v>
                </c:pt>
                <c:pt idx="3678">
                  <c:v>7.2834290564060197E-2</c:v>
                </c:pt>
                <c:pt idx="3679">
                  <c:v>5.2573919296264607E-2</c:v>
                </c:pt>
                <c:pt idx="3680">
                  <c:v>3.4297496080398594E-2</c:v>
                </c:pt>
                <c:pt idx="3681">
                  <c:v>4.4425040483474676E-2</c:v>
                </c:pt>
                <c:pt idx="3682">
                  <c:v>3.1649749726057219E-2</c:v>
                </c:pt>
                <c:pt idx="3683">
                  <c:v>6.2083385884761824E-2</c:v>
                </c:pt>
                <c:pt idx="3684">
                  <c:v>7.4119903147220806E-2</c:v>
                </c:pt>
                <c:pt idx="3685">
                  <c:v>7.126625627279283E-2</c:v>
                </c:pt>
                <c:pt idx="3686">
                  <c:v>5.2970230579376304E-2</c:v>
                </c:pt>
                <c:pt idx="3687">
                  <c:v>2.9310617595911012E-2</c:v>
                </c:pt>
                <c:pt idx="3688">
                  <c:v>6.0507655143737904E-2</c:v>
                </c:pt>
                <c:pt idx="3689">
                  <c:v>5.8854795992374399E-2</c:v>
                </c:pt>
                <c:pt idx="3690">
                  <c:v>4.8478212207555806E-2</c:v>
                </c:pt>
                <c:pt idx="3691">
                  <c:v>5.6930691003799522E-2</c:v>
                </c:pt>
                <c:pt idx="3692">
                  <c:v>4.8813629895449004E-2</c:v>
                </c:pt>
                <c:pt idx="3693">
                  <c:v>3.923425078392042E-2</c:v>
                </c:pt>
                <c:pt idx="3694">
                  <c:v>3.6212757229805104E-2</c:v>
                </c:pt>
                <c:pt idx="3695">
                  <c:v>5.5960543453693404E-2</c:v>
                </c:pt>
                <c:pt idx="3696">
                  <c:v>3.8535561412572916E-2</c:v>
                </c:pt>
                <c:pt idx="3697">
                  <c:v>3.9156358689069852E-2</c:v>
                </c:pt>
                <c:pt idx="3698">
                  <c:v>4.6694733202457407E-2</c:v>
                </c:pt>
                <c:pt idx="3699">
                  <c:v>3.5384334623813678E-2</c:v>
                </c:pt>
                <c:pt idx="3700">
                  <c:v>3.2662980258464806E-2</c:v>
                </c:pt>
                <c:pt idx="3701">
                  <c:v>6.0066308826208288E-2</c:v>
                </c:pt>
                <c:pt idx="3702">
                  <c:v>5.9690129011869417E-2</c:v>
                </c:pt>
                <c:pt idx="3703">
                  <c:v>3.4973837435245611E-2</c:v>
                </c:pt>
                <c:pt idx="3704">
                  <c:v>3.8412004709243809E-2</c:v>
                </c:pt>
                <c:pt idx="3705">
                  <c:v>3.2158065587282202E-2</c:v>
                </c:pt>
                <c:pt idx="3706">
                  <c:v>3.8257271051406902E-2</c:v>
                </c:pt>
                <c:pt idx="3707">
                  <c:v>3.1676575541496388E-2</c:v>
                </c:pt>
                <c:pt idx="3708">
                  <c:v>4.7318592667579609E-2</c:v>
                </c:pt>
                <c:pt idx="3709">
                  <c:v>6.9092690944672089E-2</c:v>
                </c:pt>
                <c:pt idx="3710">
                  <c:v>5.7903751730918933E-2</c:v>
                </c:pt>
                <c:pt idx="3711">
                  <c:v>3.5264987498521812E-2</c:v>
                </c:pt>
                <c:pt idx="3712">
                  <c:v>2.8948988765478106E-2</c:v>
                </c:pt>
                <c:pt idx="3713">
                  <c:v>4.3678000569343615E-2</c:v>
                </c:pt>
                <c:pt idx="3714">
                  <c:v>2.8760652989149104E-2</c:v>
                </c:pt>
                <c:pt idx="3715">
                  <c:v>4.4383242726326134E-2</c:v>
                </c:pt>
                <c:pt idx="3716">
                  <c:v>4.5000582933425924E-2</c:v>
                </c:pt>
                <c:pt idx="3717">
                  <c:v>4.3843585997819907E-2</c:v>
                </c:pt>
                <c:pt idx="3718">
                  <c:v>3.9453521370887708E-2</c:v>
                </c:pt>
                <c:pt idx="3719">
                  <c:v>9.5141284167766488E-2</c:v>
                </c:pt>
                <c:pt idx="3720">
                  <c:v>3.1772375106811614E-2</c:v>
                </c:pt>
                <c:pt idx="3721">
                  <c:v>4.3298501521349023E-2</c:v>
                </c:pt>
                <c:pt idx="3722">
                  <c:v>5.071298032999063E-2</c:v>
                </c:pt>
                <c:pt idx="3723">
                  <c:v>3.2924670726060985E-2</c:v>
                </c:pt>
                <c:pt idx="3724">
                  <c:v>3.2236456871032687E-2</c:v>
                </c:pt>
                <c:pt idx="3725">
                  <c:v>5.5550545454025303E-2</c:v>
                </c:pt>
                <c:pt idx="3726">
                  <c:v>4.4550225138664322E-2</c:v>
                </c:pt>
                <c:pt idx="3727">
                  <c:v>4.2077921330928997E-2</c:v>
                </c:pt>
                <c:pt idx="3728">
                  <c:v>4.432288184762033E-2</c:v>
                </c:pt>
                <c:pt idx="3729">
                  <c:v>4.2650815099477775E-2</c:v>
                </c:pt>
                <c:pt idx="3730">
                  <c:v>0.23937287926673867</c:v>
                </c:pt>
                <c:pt idx="3731">
                  <c:v>5.7080090045929177E-2</c:v>
                </c:pt>
                <c:pt idx="3732">
                  <c:v>5.2123036235570921E-2</c:v>
                </c:pt>
                <c:pt idx="3733">
                  <c:v>5.250911787152291E-2</c:v>
                </c:pt>
                <c:pt idx="3734">
                  <c:v>4.8259276896715213E-2</c:v>
                </c:pt>
                <c:pt idx="3735">
                  <c:v>4.1563212871551507E-2</c:v>
                </c:pt>
                <c:pt idx="3736">
                  <c:v>3.6465104669332497E-2</c:v>
                </c:pt>
                <c:pt idx="3737">
                  <c:v>4.1415005922317512E-2</c:v>
                </c:pt>
                <c:pt idx="3738">
                  <c:v>5.0659570842981394E-2</c:v>
                </c:pt>
                <c:pt idx="3739">
                  <c:v>5.6273676455020911E-2</c:v>
                </c:pt>
                <c:pt idx="3740">
                  <c:v>5.1906306296586997E-2</c:v>
                </c:pt>
                <c:pt idx="3741">
                  <c:v>3.091859631240371E-2</c:v>
                </c:pt>
                <c:pt idx="3742">
                  <c:v>5.4359458386898013E-2</c:v>
                </c:pt>
                <c:pt idx="3743">
                  <c:v>4.8431366682052446E-2</c:v>
                </c:pt>
                <c:pt idx="3744">
                  <c:v>3.8632940500974856E-2</c:v>
                </c:pt>
                <c:pt idx="3745">
                  <c:v>5.6353252381086412E-2</c:v>
                </c:pt>
                <c:pt idx="3746">
                  <c:v>7.8945264220237718E-2</c:v>
                </c:pt>
                <c:pt idx="3747">
                  <c:v>3.79910618066788E-2</c:v>
                </c:pt>
                <c:pt idx="3748">
                  <c:v>4.3676499277353308E-2</c:v>
                </c:pt>
                <c:pt idx="3749">
                  <c:v>4.1470691561698907E-2</c:v>
                </c:pt>
                <c:pt idx="3750">
                  <c:v>7.5936585664749201E-2</c:v>
                </c:pt>
                <c:pt idx="3751">
                  <c:v>3.9339385926723647E-2</c:v>
                </c:pt>
                <c:pt idx="3752">
                  <c:v>3.9433360099792598E-2</c:v>
                </c:pt>
                <c:pt idx="3753">
                  <c:v>4.5812133699655519E-2</c:v>
                </c:pt>
                <c:pt idx="3754">
                  <c:v>5.5859293788671507E-2</c:v>
                </c:pt>
                <c:pt idx="3755">
                  <c:v>7.6396957039833402E-2</c:v>
                </c:pt>
                <c:pt idx="3756">
                  <c:v>3.25927399098873E-2</c:v>
                </c:pt>
                <c:pt idx="3757">
                  <c:v>3.2195139676332502E-2</c:v>
                </c:pt>
                <c:pt idx="3758">
                  <c:v>5.4269857704639407E-2</c:v>
                </c:pt>
                <c:pt idx="3759">
                  <c:v>4.3450057506561314E-2</c:v>
                </c:pt>
                <c:pt idx="3760">
                  <c:v>4.0301751345396125E-2</c:v>
                </c:pt>
                <c:pt idx="3761">
                  <c:v>3.5074096173048006E-2</c:v>
                </c:pt>
                <c:pt idx="3762">
                  <c:v>3.4849982708692606E-2</c:v>
                </c:pt>
                <c:pt idx="3763">
                  <c:v>4.6551238745451015E-2</c:v>
                </c:pt>
                <c:pt idx="3764">
                  <c:v>3.2449342310428703E-2</c:v>
                </c:pt>
                <c:pt idx="3765">
                  <c:v>4.4028203934431347E-2</c:v>
                </c:pt>
                <c:pt idx="3766">
                  <c:v>4.1569311171770075E-2</c:v>
                </c:pt>
                <c:pt idx="3767">
                  <c:v>5.7126227766275413E-2</c:v>
                </c:pt>
                <c:pt idx="3768">
                  <c:v>2.9696973040700011E-2</c:v>
                </c:pt>
                <c:pt idx="3769">
                  <c:v>3.255354613065721E-2</c:v>
                </c:pt>
                <c:pt idx="3770">
                  <c:v>2.7952989563345916E-2</c:v>
                </c:pt>
                <c:pt idx="3771">
                  <c:v>2.95849405229093E-2</c:v>
                </c:pt>
                <c:pt idx="3772">
                  <c:v>5.6920412927865996E-2</c:v>
                </c:pt>
                <c:pt idx="3773">
                  <c:v>4.5199543237686213E-2</c:v>
                </c:pt>
                <c:pt idx="3774">
                  <c:v>3.2912053167820005E-2</c:v>
                </c:pt>
                <c:pt idx="3775">
                  <c:v>3.5101272165775452E-2</c:v>
                </c:pt>
                <c:pt idx="3776">
                  <c:v>4.081960022449492E-2</c:v>
                </c:pt>
                <c:pt idx="3777">
                  <c:v>0.15303924679756281</c:v>
                </c:pt>
                <c:pt idx="3778">
                  <c:v>3.6658275872469129E-2</c:v>
                </c:pt>
                <c:pt idx="3779">
                  <c:v>3.5330075770616608E-2</c:v>
                </c:pt>
                <c:pt idx="3780">
                  <c:v>4.7450974583625814E-2</c:v>
                </c:pt>
                <c:pt idx="3781">
                  <c:v>3.3121559768915218E-2</c:v>
                </c:pt>
                <c:pt idx="3782">
                  <c:v>5.9314180165529334E-2</c:v>
                </c:pt>
                <c:pt idx="3783">
                  <c:v>3.6641824990510982E-2</c:v>
                </c:pt>
                <c:pt idx="3784">
                  <c:v>0.111567348241806</c:v>
                </c:pt>
                <c:pt idx="3785">
                  <c:v>7.4745923280715929E-2</c:v>
                </c:pt>
                <c:pt idx="3786">
                  <c:v>4.9083776772022303E-2</c:v>
                </c:pt>
                <c:pt idx="3787">
                  <c:v>4.4516973197460376E-2</c:v>
                </c:pt>
                <c:pt idx="3788">
                  <c:v>4.0062800049781945E-2</c:v>
                </c:pt>
                <c:pt idx="3789">
                  <c:v>5.0829797983169611E-2</c:v>
                </c:pt>
                <c:pt idx="3790">
                  <c:v>4.6411756426096004E-2</c:v>
                </c:pt>
                <c:pt idx="3791">
                  <c:v>4.6419773250818419E-2</c:v>
                </c:pt>
                <c:pt idx="3792">
                  <c:v>3.7729576230049106E-2</c:v>
                </c:pt>
                <c:pt idx="3793">
                  <c:v>0.141976833343506</c:v>
                </c:pt>
                <c:pt idx="3794">
                  <c:v>3.3333543688058916E-2</c:v>
                </c:pt>
                <c:pt idx="3795">
                  <c:v>3.2848536968231194E-2</c:v>
                </c:pt>
                <c:pt idx="3796">
                  <c:v>3.7572678178548841E-2</c:v>
                </c:pt>
                <c:pt idx="3797">
                  <c:v>5.1513053476810497E-2</c:v>
                </c:pt>
                <c:pt idx="3798">
                  <c:v>3.3125609159469604E-2</c:v>
                </c:pt>
                <c:pt idx="3799">
                  <c:v>9.1173738241195429E-2</c:v>
                </c:pt>
                <c:pt idx="3800">
                  <c:v>6.6336415708064991E-2</c:v>
                </c:pt>
                <c:pt idx="3801">
                  <c:v>5.2532210946083353E-2</c:v>
                </c:pt>
                <c:pt idx="3802">
                  <c:v>4.2835660278797122E-2</c:v>
                </c:pt>
                <c:pt idx="3803">
                  <c:v>5.5540878325700697E-2</c:v>
                </c:pt>
                <c:pt idx="3804">
                  <c:v>6.7103147506713923E-2</c:v>
                </c:pt>
                <c:pt idx="3805">
                  <c:v>5.8668442070483974E-2</c:v>
                </c:pt>
                <c:pt idx="3806">
                  <c:v>8.7715581059455913E-2</c:v>
                </c:pt>
                <c:pt idx="3807">
                  <c:v>5.0111457705497714E-2</c:v>
                </c:pt>
                <c:pt idx="3808">
                  <c:v>3.206117078661936E-2</c:v>
                </c:pt>
                <c:pt idx="3809">
                  <c:v>3.3673670142889016E-2</c:v>
                </c:pt>
                <c:pt idx="3810">
                  <c:v>2.7130158618092516E-2</c:v>
                </c:pt>
                <c:pt idx="3811">
                  <c:v>5.9042949229478822E-2</c:v>
                </c:pt>
                <c:pt idx="3812">
                  <c:v>3.645536676049238E-2</c:v>
                </c:pt>
                <c:pt idx="3813">
                  <c:v>9.053425490856172E-2</c:v>
                </c:pt>
                <c:pt idx="3814">
                  <c:v>4.3969370424747516E-2</c:v>
                </c:pt>
                <c:pt idx="3815">
                  <c:v>5.3813010454177933E-2</c:v>
                </c:pt>
                <c:pt idx="3816">
                  <c:v>4.3874748051166507E-2</c:v>
                </c:pt>
                <c:pt idx="3817">
                  <c:v>3.2281842082739043E-2</c:v>
                </c:pt>
                <c:pt idx="3818">
                  <c:v>5.8926541358232512E-2</c:v>
                </c:pt>
                <c:pt idx="3819">
                  <c:v>5.4542236030101998E-2</c:v>
                </c:pt>
                <c:pt idx="3820">
                  <c:v>3.0547242611646805E-2</c:v>
                </c:pt>
                <c:pt idx="3821">
                  <c:v>7.0458009839057881E-2</c:v>
                </c:pt>
                <c:pt idx="3822">
                  <c:v>3.9213139563798932E-2</c:v>
                </c:pt>
                <c:pt idx="3823">
                  <c:v>3.3299591392278678E-2</c:v>
                </c:pt>
                <c:pt idx="3824">
                  <c:v>7.2834290564060197E-2</c:v>
                </c:pt>
                <c:pt idx="3825">
                  <c:v>3.5549905151128811E-2</c:v>
                </c:pt>
                <c:pt idx="3826">
                  <c:v>3.6860588937997797E-2</c:v>
                </c:pt>
                <c:pt idx="3827">
                  <c:v>6.1919432133436425E-2</c:v>
                </c:pt>
                <c:pt idx="3828">
                  <c:v>5.9334997087717348E-2</c:v>
                </c:pt>
                <c:pt idx="3829">
                  <c:v>3.5400241613388152E-2</c:v>
                </c:pt>
                <c:pt idx="3830">
                  <c:v>3.2987620681524422E-2</c:v>
                </c:pt>
                <c:pt idx="3831">
                  <c:v>3.974216431379321E-2</c:v>
                </c:pt>
                <c:pt idx="3832">
                  <c:v>3.0668839812278706E-2</c:v>
                </c:pt>
                <c:pt idx="3833">
                  <c:v>4.0226180106401423E-2</c:v>
                </c:pt>
                <c:pt idx="3834">
                  <c:v>5.1223110407590866E-2</c:v>
                </c:pt>
                <c:pt idx="3835">
                  <c:v>3.6629270762205221E-2</c:v>
                </c:pt>
                <c:pt idx="3836">
                  <c:v>4.1430301964283003E-2</c:v>
                </c:pt>
                <c:pt idx="3837">
                  <c:v>4.6622958034276997E-2</c:v>
                </c:pt>
                <c:pt idx="3838">
                  <c:v>3.0242662876844458E-2</c:v>
                </c:pt>
                <c:pt idx="3839">
                  <c:v>3.2073903828859461E-2</c:v>
                </c:pt>
                <c:pt idx="3840">
                  <c:v>5.2673161029815722E-2</c:v>
                </c:pt>
                <c:pt idx="3841">
                  <c:v>3.3377557992935208E-2</c:v>
                </c:pt>
                <c:pt idx="3842">
                  <c:v>3.4270767122507206E-2</c:v>
                </c:pt>
                <c:pt idx="3843">
                  <c:v>4.8813000321388446E-2</c:v>
                </c:pt>
                <c:pt idx="3844">
                  <c:v>3.0696801841258989E-2</c:v>
                </c:pt>
                <c:pt idx="3845">
                  <c:v>5.2877545356750495E-2</c:v>
                </c:pt>
                <c:pt idx="3846">
                  <c:v>4.0467828512191814E-2</c:v>
                </c:pt>
                <c:pt idx="3847">
                  <c:v>7.4071094393730386E-2</c:v>
                </c:pt>
                <c:pt idx="3848">
                  <c:v>6.5131239593029008E-2</c:v>
                </c:pt>
                <c:pt idx="3849">
                  <c:v>9.0138584375381511E-2</c:v>
                </c:pt>
                <c:pt idx="3850">
                  <c:v>3.5633929073810709E-2</c:v>
                </c:pt>
                <c:pt idx="3851">
                  <c:v>5.8141060173511505E-2</c:v>
                </c:pt>
                <c:pt idx="3852">
                  <c:v>5.0518557429313833E-2</c:v>
                </c:pt>
                <c:pt idx="3853">
                  <c:v>3.4269258379936204E-2</c:v>
                </c:pt>
                <c:pt idx="3854">
                  <c:v>4.3264087289571811E-2</c:v>
                </c:pt>
                <c:pt idx="3855">
                  <c:v>5.4928198456764207E-2</c:v>
                </c:pt>
                <c:pt idx="3856">
                  <c:v>3.6181971430778587E-2</c:v>
                </c:pt>
                <c:pt idx="3857">
                  <c:v>7.911541312932989E-2</c:v>
                </c:pt>
                <c:pt idx="3858">
                  <c:v>3.4874510020017652E-2</c:v>
                </c:pt>
                <c:pt idx="3859">
                  <c:v>3.5567857325077112E-2</c:v>
                </c:pt>
                <c:pt idx="3860">
                  <c:v>4.8246961086988407E-2</c:v>
                </c:pt>
                <c:pt idx="3861">
                  <c:v>3.884828463196751E-2</c:v>
                </c:pt>
                <c:pt idx="3862">
                  <c:v>6.7135952413082109E-2</c:v>
                </c:pt>
                <c:pt idx="3863">
                  <c:v>5.6252568960189757E-2</c:v>
                </c:pt>
                <c:pt idx="3864">
                  <c:v>5.000636726617811E-2</c:v>
                </c:pt>
                <c:pt idx="3865">
                  <c:v>7.2641737759113423E-2</c:v>
                </c:pt>
                <c:pt idx="3866">
                  <c:v>4.6943742781877282E-2</c:v>
                </c:pt>
                <c:pt idx="3867">
                  <c:v>5.2855636924505442E-2</c:v>
                </c:pt>
                <c:pt idx="3868">
                  <c:v>4.3976444751024302E-2</c:v>
                </c:pt>
                <c:pt idx="3869">
                  <c:v>5.2877545356750495E-2</c:v>
                </c:pt>
                <c:pt idx="3870">
                  <c:v>3.7705142050981605E-2</c:v>
                </c:pt>
                <c:pt idx="3871">
                  <c:v>5.4410032927990244E-2</c:v>
                </c:pt>
                <c:pt idx="3872">
                  <c:v>3.7326600402593606E-2</c:v>
                </c:pt>
                <c:pt idx="3873">
                  <c:v>2.9164195060730001E-2</c:v>
                </c:pt>
                <c:pt idx="3874">
                  <c:v>3.6296449601650203E-2</c:v>
                </c:pt>
                <c:pt idx="3875">
                  <c:v>3.3963151276111603E-2</c:v>
                </c:pt>
                <c:pt idx="3876">
                  <c:v>4.3370649218559307E-2</c:v>
                </c:pt>
                <c:pt idx="3877">
                  <c:v>3.3185932785272612E-2</c:v>
                </c:pt>
                <c:pt idx="3878">
                  <c:v>5.2878249436616911E-2</c:v>
                </c:pt>
                <c:pt idx="3879">
                  <c:v>3.5264883190393399E-2</c:v>
                </c:pt>
                <c:pt idx="3880">
                  <c:v>4.8139192163944217E-2</c:v>
                </c:pt>
                <c:pt idx="3881">
                  <c:v>5.3094681352377097E-2</c:v>
                </c:pt>
                <c:pt idx="3882">
                  <c:v>4.7755416482687003E-2</c:v>
                </c:pt>
                <c:pt idx="3883">
                  <c:v>8.4454819560051297E-2</c:v>
                </c:pt>
                <c:pt idx="3884">
                  <c:v>4.9175087362527806E-2</c:v>
                </c:pt>
                <c:pt idx="3885">
                  <c:v>3.1478621065616615E-2</c:v>
                </c:pt>
                <c:pt idx="3886">
                  <c:v>6.500461697578433E-2</c:v>
                </c:pt>
                <c:pt idx="3887">
                  <c:v>4.746660590171848E-2</c:v>
                </c:pt>
                <c:pt idx="3888">
                  <c:v>3.7987541407346795E-2</c:v>
                </c:pt>
                <c:pt idx="3889">
                  <c:v>3.9094943553209402E-2</c:v>
                </c:pt>
                <c:pt idx="3890">
                  <c:v>4.957742989063281E-2</c:v>
                </c:pt>
                <c:pt idx="3891">
                  <c:v>4.6531002968549715E-2</c:v>
                </c:pt>
                <c:pt idx="3892">
                  <c:v>9.083644300699277E-2</c:v>
                </c:pt>
                <c:pt idx="3893">
                  <c:v>4.3503507971763632E-2</c:v>
                </c:pt>
                <c:pt idx="3894">
                  <c:v>5.2414756268262905E-2</c:v>
                </c:pt>
                <c:pt idx="3895">
                  <c:v>4.6331975609064047E-2</c:v>
                </c:pt>
                <c:pt idx="3896">
                  <c:v>3.2185401767492287E-2</c:v>
                </c:pt>
                <c:pt idx="3897">
                  <c:v>4.9307726323604792E-2</c:v>
                </c:pt>
                <c:pt idx="3898">
                  <c:v>6.209658086299915E-2</c:v>
                </c:pt>
                <c:pt idx="3899">
                  <c:v>4.5282099395990413E-2</c:v>
                </c:pt>
                <c:pt idx="3900">
                  <c:v>4.1252542287111296E-2</c:v>
                </c:pt>
                <c:pt idx="3901">
                  <c:v>3.0933236703276679E-2</c:v>
                </c:pt>
                <c:pt idx="3902">
                  <c:v>3.963248059153561E-2</c:v>
                </c:pt>
                <c:pt idx="3903">
                  <c:v>3.2837834209203824E-2</c:v>
                </c:pt>
                <c:pt idx="3904">
                  <c:v>3.1981732696294812E-2</c:v>
                </c:pt>
                <c:pt idx="3905">
                  <c:v>3.843623027205479E-2</c:v>
                </c:pt>
                <c:pt idx="3906">
                  <c:v>6.3961915671825395E-2</c:v>
                </c:pt>
                <c:pt idx="3907">
                  <c:v>4.6925541013479205E-2</c:v>
                </c:pt>
                <c:pt idx="3908">
                  <c:v>4.0980011224746919E-2</c:v>
                </c:pt>
                <c:pt idx="3909">
                  <c:v>3.1581908464431881E-2</c:v>
                </c:pt>
                <c:pt idx="3910">
                  <c:v>3.7118889391422293E-2</c:v>
                </c:pt>
                <c:pt idx="3911">
                  <c:v>3.40578928589821E-2</c:v>
                </c:pt>
                <c:pt idx="3912">
                  <c:v>3.6389924585819432E-2</c:v>
                </c:pt>
                <c:pt idx="3913">
                  <c:v>4.3420534580946024E-2</c:v>
                </c:pt>
                <c:pt idx="3914">
                  <c:v>4.4009026139974712E-2</c:v>
                </c:pt>
                <c:pt idx="3915">
                  <c:v>2.9459303244948404E-2</c:v>
                </c:pt>
                <c:pt idx="3916">
                  <c:v>4.5716796070337511E-2</c:v>
                </c:pt>
                <c:pt idx="3917">
                  <c:v>4.3562240898609314E-2</c:v>
                </c:pt>
                <c:pt idx="3918">
                  <c:v>3.4476339817047098E-2</c:v>
                </c:pt>
                <c:pt idx="3919">
                  <c:v>4.6548120677470974E-2</c:v>
                </c:pt>
                <c:pt idx="3920">
                  <c:v>2.5393927469849684E-2</c:v>
                </c:pt>
                <c:pt idx="3921">
                  <c:v>3.9477325975895025E-2</c:v>
                </c:pt>
                <c:pt idx="3922">
                  <c:v>4.1448190808296224E-2</c:v>
                </c:pt>
                <c:pt idx="3923">
                  <c:v>6.1941787600517308E-2</c:v>
                </c:pt>
                <c:pt idx="3924">
                  <c:v>4.1612651199102492E-2</c:v>
                </c:pt>
                <c:pt idx="3925">
                  <c:v>8.0000214278698009E-2</c:v>
                </c:pt>
                <c:pt idx="3926">
                  <c:v>2.852855995297424E-2</c:v>
                </c:pt>
                <c:pt idx="3927">
                  <c:v>0.141854092478752</c:v>
                </c:pt>
                <c:pt idx="3928">
                  <c:v>4.8077415674924795E-2</c:v>
                </c:pt>
                <c:pt idx="3929">
                  <c:v>4.2796790599823255E-2</c:v>
                </c:pt>
                <c:pt idx="3930">
                  <c:v>4.8391811549663523E-2</c:v>
                </c:pt>
                <c:pt idx="3931">
                  <c:v>0.10003821551799798</c:v>
                </c:pt>
                <c:pt idx="3932">
                  <c:v>4.0306836366653401E-2</c:v>
                </c:pt>
                <c:pt idx="3933">
                  <c:v>5.7017333805561322E-2</c:v>
                </c:pt>
                <c:pt idx="3934">
                  <c:v>7.9098872840404524E-2</c:v>
                </c:pt>
                <c:pt idx="3935">
                  <c:v>5.2687462419271504E-2</c:v>
                </c:pt>
                <c:pt idx="3936">
                  <c:v>5.0612654536962523E-2</c:v>
                </c:pt>
                <c:pt idx="3937">
                  <c:v>3.5042680799961111E-2</c:v>
                </c:pt>
                <c:pt idx="3938">
                  <c:v>4.3906785547733439E-2</c:v>
                </c:pt>
                <c:pt idx="3939">
                  <c:v>5.4888684302568574E-2</c:v>
                </c:pt>
                <c:pt idx="3940">
                  <c:v>5.6075412780046505E-2</c:v>
                </c:pt>
                <c:pt idx="3941">
                  <c:v>4.4491097331047336E-2</c:v>
                </c:pt>
                <c:pt idx="3942">
                  <c:v>5.0013735890388648E-2</c:v>
                </c:pt>
                <c:pt idx="3943">
                  <c:v>6.3551314175128881E-2</c:v>
                </c:pt>
                <c:pt idx="3944">
                  <c:v>3.4200280904769911E-2</c:v>
                </c:pt>
                <c:pt idx="3945">
                  <c:v>2.9312264174222905E-2</c:v>
                </c:pt>
                <c:pt idx="3946">
                  <c:v>4.5482113957405305E-2</c:v>
                </c:pt>
                <c:pt idx="3947">
                  <c:v>6.0313194990158338E-2</c:v>
                </c:pt>
                <c:pt idx="3948">
                  <c:v>4.1163098067045233E-2</c:v>
                </c:pt>
                <c:pt idx="3949">
                  <c:v>7.5625918805599213E-2</c:v>
                </c:pt>
                <c:pt idx="3950">
                  <c:v>4.1531648486852417E-2</c:v>
                </c:pt>
                <c:pt idx="3951">
                  <c:v>7.4071094393730386E-2</c:v>
                </c:pt>
                <c:pt idx="3952">
                  <c:v>7.9040877521038111E-2</c:v>
                </c:pt>
                <c:pt idx="3953">
                  <c:v>2.9876850545406359E-2</c:v>
                </c:pt>
                <c:pt idx="3954">
                  <c:v>4.5638203620910714E-2</c:v>
                </c:pt>
                <c:pt idx="3955">
                  <c:v>4.4544044882059076E-2</c:v>
                </c:pt>
                <c:pt idx="3956">
                  <c:v>6.2041152268648085E-2</c:v>
                </c:pt>
                <c:pt idx="3957">
                  <c:v>7.0833817124366913E-2</c:v>
                </c:pt>
                <c:pt idx="3958">
                  <c:v>5.3595319390296908E-2</c:v>
                </c:pt>
                <c:pt idx="3959">
                  <c:v>3.9726175367832191E-2</c:v>
                </c:pt>
                <c:pt idx="3960">
                  <c:v>3.7117149680853001E-2</c:v>
                </c:pt>
                <c:pt idx="3961">
                  <c:v>3.9613507688045647E-2</c:v>
                </c:pt>
                <c:pt idx="3962">
                  <c:v>5.1260691136122007E-2</c:v>
                </c:pt>
                <c:pt idx="3963">
                  <c:v>4.1820220649242422E-2</c:v>
                </c:pt>
                <c:pt idx="3964">
                  <c:v>4.9387868493795416E-2</c:v>
                </c:pt>
                <c:pt idx="3965">
                  <c:v>4.169047996401791E-2</c:v>
                </c:pt>
                <c:pt idx="3966">
                  <c:v>7.9722501337528534E-2</c:v>
                </c:pt>
                <c:pt idx="3967">
                  <c:v>3.9085663855075815E-2</c:v>
                </c:pt>
                <c:pt idx="3968">
                  <c:v>5.2799686789512766E-2</c:v>
                </c:pt>
                <c:pt idx="3969">
                  <c:v>7.3255605995655115E-2</c:v>
                </c:pt>
                <c:pt idx="3970">
                  <c:v>6.2215179204940824E-2</c:v>
                </c:pt>
                <c:pt idx="3971">
                  <c:v>7.450547814369203E-2</c:v>
                </c:pt>
                <c:pt idx="3972">
                  <c:v>5.1624398678541218E-2</c:v>
                </c:pt>
                <c:pt idx="3973">
                  <c:v>4.1181854903698009E-2</c:v>
                </c:pt>
                <c:pt idx="3974">
                  <c:v>8.0287672579288524E-2</c:v>
                </c:pt>
                <c:pt idx="3975">
                  <c:v>4.0244337171316105E-2</c:v>
                </c:pt>
                <c:pt idx="3976">
                  <c:v>3.5175900906324505E-2</c:v>
                </c:pt>
                <c:pt idx="3977">
                  <c:v>4.79780435562134E-2</c:v>
                </c:pt>
                <c:pt idx="3978">
                  <c:v>3.4279860556125731E-2</c:v>
                </c:pt>
                <c:pt idx="3979">
                  <c:v>4.8576738685369401E-2</c:v>
                </c:pt>
                <c:pt idx="3980">
                  <c:v>6.7111447453498924E-2</c:v>
                </c:pt>
                <c:pt idx="3981">
                  <c:v>7.2998665273189628E-2</c:v>
                </c:pt>
                <c:pt idx="3982">
                  <c:v>3.2862480729818302E-2</c:v>
                </c:pt>
                <c:pt idx="3983">
                  <c:v>3.8937520235776922E-2</c:v>
                </c:pt>
                <c:pt idx="3984">
                  <c:v>3.364468738436701E-2</c:v>
                </c:pt>
                <c:pt idx="3985">
                  <c:v>3.6123279482126312E-2</c:v>
                </c:pt>
                <c:pt idx="3986">
                  <c:v>6.5116085112094893E-2</c:v>
                </c:pt>
                <c:pt idx="3987">
                  <c:v>6.2082093209028542E-2</c:v>
                </c:pt>
                <c:pt idx="3988">
                  <c:v>4.9168832600116813E-2</c:v>
                </c:pt>
                <c:pt idx="3989">
                  <c:v>3.5646803677082096E-2</c:v>
                </c:pt>
                <c:pt idx="3990">
                  <c:v>4.9492698162794134E-2</c:v>
                </c:pt>
                <c:pt idx="3991">
                  <c:v>3.7107460200786611E-2</c:v>
                </c:pt>
                <c:pt idx="3992">
                  <c:v>3.047154657542725E-2</c:v>
                </c:pt>
                <c:pt idx="3993">
                  <c:v>5.5600233376026334E-2</c:v>
                </c:pt>
                <c:pt idx="3994">
                  <c:v>4.1422881186008509E-2</c:v>
                </c:pt>
                <c:pt idx="3995">
                  <c:v>4.3833523988723963E-2</c:v>
                </c:pt>
                <c:pt idx="3996">
                  <c:v>4.2070727795362507E-2</c:v>
                </c:pt>
                <c:pt idx="3997">
                  <c:v>4.4052220880985531E-2</c:v>
                </c:pt>
                <c:pt idx="3998">
                  <c:v>5.2019227296114114E-2</c:v>
                </c:pt>
                <c:pt idx="3999">
                  <c:v>6.354663521051411E-2</c:v>
                </c:pt>
                <c:pt idx="4000">
                  <c:v>5.0888393074274098E-2</c:v>
                </c:pt>
                <c:pt idx="4001">
                  <c:v>3.8515593856573098E-2</c:v>
                </c:pt>
                <c:pt idx="4002">
                  <c:v>5.85659481585026E-2</c:v>
                </c:pt>
                <c:pt idx="4003">
                  <c:v>6.580962240695952E-2</c:v>
                </c:pt>
                <c:pt idx="4004">
                  <c:v>3.9433360099792598E-2</c:v>
                </c:pt>
                <c:pt idx="4005">
                  <c:v>4.163594171404842E-2</c:v>
                </c:pt>
                <c:pt idx="4006">
                  <c:v>6.8538516759872395E-2</c:v>
                </c:pt>
                <c:pt idx="4007">
                  <c:v>3.8822729140520117E-2</c:v>
                </c:pt>
                <c:pt idx="4008">
                  <c:v>3.9974182844162008E-2</c:v>
                </c:pt>
                <c:pt idx="4009">
                  <c:v>4.6627163887023905E-2</c:v>
                </c:pt>
                <c:pt idx="4010">
                  <c:v>5.0096347928047451E-2</c:v>
                </c:pt>
                <c:pt idx="4011">
                  <c:v>4.1532166302204077E-2</c:v>
                </c:pt>
                <c:pt idx="4012">
                  <c:v>4.912443459033982E-2</c:v>
                </c:pt>
                <c:pt idx="4013">
                  <c:v>3.3135544508695602E-2</c:v>
                </c:pt>
                <c:pt idx="4014">
                  <c:v>4.8207402229309096E-2</c:v>
                </c:pt>
                <c:pt idx="4015">
                  <c:v>3.4682795405387906E-2</c:v>
                </c:pt>
                <c:pt idx="4016">
                  <c:v>4.7913197427988267E-2</c:v>
                </c:pt>
                <c:pt idx="4017">
                  <c:v>5.2582345902919804E-2</c:v>
                </c:pt>
                <c:pt idx="4018">
                  <c:v>4.1799549013376222E-2</c:v>
                </c:pt>
                <c:pt idx="4019">
                  <c:v>3.7686731666326613E-2</c:v>
                </c:pt>
                <c:pt idx="4020">
                  <c:v>6.4898014068603696E-2</c:v>
                </c:pt>
                <c:pt idx="4021">
                  <c:v>6.8408854305744171E-2</c:v>
                </c:pt>
                <c:pt idx="4022">
                  <c:v>4.3314039707183824E-2</c:v>
                </c:pt>
                <c:pt idx="4023">
                  <c:v>3.2690111547708595E-2</c:v>
                </c:pt>
                <c:pt idx="4024">
                  <c:v>3.4631405025720721E-2</c:v>
                </c:pt>
                <c:pt idx="4025">
                  <c:v>7.2834290564060197E-2</c:v>
                </c:pt>
                <c:pt idx="4026">
                  <c:v>5.8143325150013012E-2</c:v>
                </c:pt>
                <c:pt idx="4027">
                  <c:v>4.4109180569648722E-2</c:v>
                </c:pt>
                <c:pt idx="4028">
                  <c:v>5.0045836716890287E-2</c:v>
                </c:pt>
                <c:pt idx="4029">
                  <c:v>3.8706388324499102E-2</c:v>
                </c:pt>
                <c:pt idx="4030">
                  <c:v>4.3918840587139046E-2</c:v>
                </c:pt>
                <c:pt idx="4031">
                  <c:v>4.9174021929502668E-2</c:v>
                </c:pt>
                <c:pt idx="4032">
                  <c:v>4.0506433695554712E-2</c:v>
                </c:pt>
                <c:pt idx="4033">
                  <c:v>3.4897621721029407E-2</c:v>
                </c:pt>
                <c:pt idx="4034">
                  <c:v>3.8596488535404198E-2</c:v>
                </c:pt>
                <c:pt idx="4035">
                  <c:v>3.5784494131803478E-2</c:v>
                </c:pt>
                <c:pt idx="4036">
                  <c:v>4.2654667049646634E-2</c:v>
                </c:pt>
                <c:pt idx="4037">
                  <c:v>5.6392632424831682E-2</c:v>
                </c:pt>
                <c:pt idx="4038">
                  <c:v>3.0910361558198905E-2</c:v>
                </c:pt>
                <c:pt idx="4039">
                  <c:v>3.8799468427896541E-2</c:v>
                </c:pt>
                <c:pt idx="4040">
                  <c:v>2.9240380972623877E-2</c:v>
                </c:pt>
                <c:pt idx="4041">
                  <c:v>3.2995648682117622E-2</c:v>
                </c:pt>
                <c:pt idx="4042">
                  <c:v>0.10801575332880023</c:v>
                </c:pt>
                <c:pt idx="4043">
                  <c:v>4.1692659258842524E-2</c:v>
                </c:pt>
                <c:pt idx="4044">
                  <c:v>4.1167203336954096E-2</c:v>
                </c:pt>
                <c:pt idx="4045">
                  <c:v>4.2959433048963755E-2</c:v>
                </c:pt>
                <c:pt idx="4046">
                  <c:v>5.1120407879352604E-2</c:v>
                </c:pt>
                <c:pt idx="4047">
                  <c:v>4.6450302004814085E-2</c:v>
                </c:pt>
                <c:pt idx="4048">
                  <c:v>3.9742264896631199E-2</c:v>
                </c:pt>
                <c:pt idx="4049">
                  <c:v>4.9915585666894885E-2</c:v>
                </c:pt>
                <c:pt idx="4050">
                  <c:v>4.4772427529096923E-2</c:v>
                </c:pt>
                <c:pt idx="4051">
                  <c:v>6.5197393298149123E-2</c:v>
                </c:pt>
                <c:pt idx="4052">
                  <c:v>3.8817699998617221E-2</c:v>
                </c:pt>
                <c:pt idx="4053">
                  <c:v>3.6709379404783429E-2</c:v>
                </c:pt>
                <c:pt idx="4054">
                  <c:v>3.1353306025266807E-2</c:v>
                </c:pt>
                <c:pt idx="4055">
                  <c:v>5.0089795142412234E-2</c:v>
                </c:pt>
                <c:pt idx="4056">
                  <c:v>3.7690129131078741E-2</c:v>
                </c:pt>
                <c:pt idx="4057">
                  <c:v>4.970845580101025E-2</c:v>
                </c:pt>
                <c:pt idx="4058">
                  <c:v>4.3299850076436976E-2</c:v>
                </c:pt>
                <c:pt idx="4059">
                  <c:v>5.4485175758600214E-2</c:v>
                </c:pt>
                <c:pt idx="4060">
                  <c:v>3.8604509085416815E-2</c:v>
                </c:pt>
                <c:pt idx="4061">
                  <c:v>5.3729206323623734E-2</c:v>
                </c:pt>
                <c:pt idx="4062">
                  <c:v>4.3118368834257105E-2</c:v>
                </c:pt>
                <c:pt idx="4063">
                  <c:v>3.5806767642498009E-2</c:v>
                </c:pt>
                <c:pt idx="4064">
                  <c:v>4.8845935612916905E-2</c:v>
                </c:pt>
                <c:pt idx="4065">
                  <c:v>3.2387740910053406E-2</c:v>
                </c:pt>
                <c:pt idx="4066">
                  <c:v>3.7811350077390837E-2</c:v>
                </c:pt>
                <c:pt idx="4067">
                  <c:v>3.0320761725306501E-2</c:v>
                </c:pt>
                <c:pt idx="4068">
                  <c:v>8.3582691848278018E-2</c:v>
                </c:pt>
                <c:pt idx="4069">
                  <c:v>4.1918996721506112E-2</c:v>
                </c:pt>
                <c:pt idx="4070">
                  <c:v>3.6773733794689206E-2</c:v>
                </c:pt>
                <c:pt idx="4071">
                  <c:v>3.5743821412325009E-2</c:v>
                </c:pt>
                <c:pt idx="4072">
                  <c:v>3.3091865479946213E-2</c:v>
                </c:pt>
                <c:pt idx="4073">
                  <c:v>5.8180350810289397E-2</c:v>
                </c:pt>
                <c:pt idx="4074">
                  <c:v>5.2292905747890514E-2</c:v>
                </c:pt>
                <c:pt idx="4075">
                  <c:v>3.5648971796035801E-2</c:v>
                </c:pt>
                <c:pt idx="4076">
                  <c:v>3.4578360617160811E-2</c:v>
                </c:pt>
                <c:pt idx="4077">
                  <c:v>5.3818456828594367E-2</c:v>
                </c:pt>
                <c:pt idx="4078">
                  <c:v>7.5995944440364824E-2</c:v>
                </c:pt>
                <c:pt idx="4079">
                  <c:v>5.5623620748519932E-2</c:v>
                </c:pt>
                <c:pt idx="4080">
                  <c:v>5.6453760713338914E-2</c:v>
                </c:pt>
                <c:pt idx="4081">
                  <c:v>3.7680864334106418E-2</c:v>
                </c:pt>
                <c:pt idx="4082">
                  <c:v>4.3063405901193751E-2</c:v>
                </c:pt>
                <c:pt idx="4083">
                  <c:v>5.0542060285806711E-2</c:v>
                </c:pt>
                <c:pt idx="4084">
                  <c:v>4.3950028717517797E-2</c:v>
                </c:pt>
                <c:pt idx="4085">
                  <c:v>4.4648621231317534E-2</c:v>
                </c:pt>
                <c:pt idx="4086">
                  <c:v>4.789355024695402E-2</c:v>
                </c:pt>
                <c:pt idx="4087">
                  <c:v>3.5575285553932204E-2</c:v>
                </c:pt>
                <c:pt idx="4088">
                  <c:v>4.5836910605430797E-2</c:v>
                </c:pt>
                <c:pt idx="4089">
                  <c:v>4.6849608421325718E-2</c:v>
                </c:pt>
                <c:pt idx="4090">
                  <c:v>3.850879892706871E-2</c:v>
                </c:pt>
                <c:pt idx="4091">
                  <c:v>3.5396184772253002E-2</c:v>
                </c:pt>
                <c:pt idx="4092">
                  <c:v>4.1385337710380506E-2</c:v>
                </c:pt>
                <c:pt idx="4093">
                  <c:v>7.5732268393039814E-2</c:v>
                </c:pt>
                <c:pt idx="4094">
                  <c:v>3.523854911327369E-2</c:v>
                </c:pt>
                <c:pt idx="4095">
                  <c:v>6.3385084271431094E-2</c:v>
                </c:pt>
                <c:pt idx="4096">
                  <c:v>0.10401504486799212</c:v>
                </c:pt>
                <c:pt idx="4097">
                  <c:v>3.6533214151859422E-2</c:v>
                </c:pt>
                <c:pt idx="4098">
                  <c:v>6.9363959133625239E-2</c:v>
                </c:pt>
                <c:pt idx="4099">
                  <c:v>3.394633531570429E-2</c:v>
                </c:pt>
                <c:pt idx="4100">
                  <c:v>3.9237961173057612E-2</c:v>
                </c:pt>
                <c:pt idx="4101">
                  <c:v>4.8064429312944433E-2</c:v>
                </c:pt>
                <c:pt idx="4102">
                  <c:v>3.5274330526590514E-2</c:v>
                </c:pt>
                <c:pt idx="4103">
                  <c:v>4.3660212308168418E-2</c:v>
                </c:pt>
                <c:pt idx="4104">
                  <c:v>4.3848462402820601E-2</c:v>
                </c:pt>
                <c:pt idx="4105">
                  <c:v>4.5720290392637419E-2</c:v>
                </c:pt>
                <c:pt idx="4106">
                  <c:v>3.4565564244985587E-2</c:v>
                </c:pt>
                <c:pt idx="4107">
                  <c:v>5.0357490777969409E-2</c:v>
                </c:pt>
                <c:pt idx="4108">
                  <c:v>4.6151835471391685E-2</c:v>
                </c:pt>
                <c:pt idx="4109">
                  <c:v>3.569501265883461E-2</c:v>
                </c:pt>
                <c:pt idx="4110">
                  <c:v>7.496346533298491E-2</c:v>
                </c:pt>
                <c:pt idx="4111">
                  <c:v>4.6541642397642045E-2</c:v>
                </c:pt>
                <c:pt idx="4112">
                  <c:v>3.8119737058877952E-2</c:v>
                </c:pt>
                <c:pt idx="4113">
                  <c:v>4.1752375662326806E-2</c:v>
                </c:pt>
                <c:pt idx="4114">
                  <c:v>2.7730012312531575E-2</c:v>
                </c:pt>
                <c:pt idx="4115">
                  <c:v>3.7750069051981007E-2</c:v>
                </c:pt>
                <c:pt idx="4116">
                  <c:v>6.8695381283760099E-2</c:v>
                </c:pt>
                <c:pt idx="4117">
                  <c:v>8.8554196059704313E-2</c:v>
                </c:pt>
                <c:pt idx="4118">
                  <c:v>3.2621957361698206E-2</c:v>
                </c:pt>
                <c:pt idx="4119">
                  <c:v>3.6936033517122296E-2</c:v>
                </c:pt>
                <c:pt idx="4120">
                  <c:v>5.0574399530887604E-2</c:v>
                </c:pt>
                <c:pt idx="4121">
                  <c:v>6.8397305905819022E-2</c:v>
                </c:pt>
                <c:pt idx="4122">
                  <c:v>4.3591253459453604E-2</c:v>
                </c:pt>
                <c:pt idx="4123">
                  <c:v>4.4091843068599715E-2</c:v>
                </c:pt>
                <c:pt idx="4124">
                  <c:v>2.9567021876573604E-2</c:v>
                </c:pt>
                <c:pt idx="4125">
                  <c:v>4.0468178689479745E-2</c:v>
                </c:pt>
                <c:pt idx="4126">
                  <c:v>6.3519343733787495E-2</c:v>
                </c:pt>
                <c:pt idx="4127">
                  <c:v>4.1614446789026309E-2</c:v>
                </c:pt>
                <c:pt idx="4128">
                  <c:v>3.2359760254621582E-2</c:v>
                </c:pt>
                <c:pt idx="4129">
                  <c:v>3.3610239624977195E-2</c:v>
                </c:pt>
                <c:pt idx="4130">
                  <c:v>4.4790551066398801E-2</c:v>
                </c:pt>
                <c:pt idx="4131">
                  <c:v>5.5058971047401588E-2</c:v>
                </c:pt>
                <c:pt idx="4132">
                  <c:v>7.1588650345802321E-2</c:v>
                </c:pt>
                <c:pt idx="4133">
                  <c:v>5.3917061537504335E-2</c:v>
                </c:pt>
                <c:pt idx="4134">
                  <c:v>6.8582601845264587E-2</c:v>
                </c:pt>
                <c:pt idx="4135">
                  <c:v>5.7615965604782077E-2</c:v>
                </c:pt>
                <c:pt idx="4136">
                  <c:v>3.3187031745910603E-2</c:v>
                </c:pt>
                <c:pt idx="4137">
                  <c:v>4.1247833520173888E-2</c:v>
                </c:pt>
                <c:pt idx="4138">
                  <c:v>3.242330998182312E-2</c:v>
                </c:pt>
                <c:pt idx="4139">
                  <c:v>5.3646963089704486E-2</c:v>
                </c:pt>
                <c:pt idx="4140">
                  <c:v>3.6401536315679682E-2</c:v>
                </c:pt>
                <c:pt idx="4141">
                  <c:v>5.2571654319763232E-2</c:v>
                </c:pt>
                <c:pt idx="4142">
                  <c:v>3.1376291066408199E-2</c:v>
                </c:pt>
                <c:pt idx="4143">
                  <c:v>4.3430279940366939E-2</c:v>
                </c:pt>
                <c:pt idx="4144">
                  <c:v>4.5706849545240423E-2</c:v>
                </c:pt>
                <c:pt idx="4145">
                  <c:v>3.0883081257343299E-2</c:v>
                </c:pt>
                <c:pt idx="4146">
                  <c:v>6.5734870731830722E-2</c:v>
                </c:pt>
                <c:pt idx="4147">
                  <c:v>2.8594983741640968E-2</c:v>
                </c:pt>
                <c:pt idx="4148">
                  <c:v>5.3449079394340487E-2</c:v>
                </c:pt>
                <c:pt idx="4149">
                  <c:v>3.9300501346588107E-2</c:v>
                </c:pt>
                <c:pt idx="4150">
                  <c:v>6.3426047563552815E-2</c:v>
                </c:pt>
                <c:pt idx="4151">
                  <c:v>3.688354417681701E-2</c:v>
                </c:pt>
                <c:pt idx="4152">
                  <c:v>4.8381272703409209E-2</c:v>
                </c:pt>
                <c:pt idx="4153">
                  <c:v>3.5300280898809405E-2</c:v>
                </c:pt>
                <c:pt idx="4154">
                  <c:v>4.5161321759223924E-2</c:v>
                </c:pt>
                <c:pt idx="4155">
                  <c:v>6.0791801661253003E-2</c:v>
                </c:pt>
                <c:pt idx="4156">
                  <c:v>3.4974526613950709E-2</c:v>
                </c:pt>
                <c:pt idx="4157">
                  <c:v>6.0233958065509796E-2</c:v>
                </c:pt>
                <c:pt idx="4158">
                  <c:v>4.9763944000005916E-2</c:v>
                </c:pt>
                <c:pt idx="4159">
                  <c:v>5.7526279240846856E-2</c:v>
                </c:pt>
                <c:pt idx="4160">
                  <c:v>4.7875624150037981E-2</c:v>
                </c:pt>
                <c:pt idx="4161">
                  <c:v>4.6757545322179767E-2</c:v>
                </c:pt>
                <c:pt idx="4162">
                  <c:v>5.3490549325943014E-2</c:v>
                </c:pt>
                <c:pt idx="4163">
                  <c:v>3.1845744699239696E-2</c:v>
                </c:pt>
                <c:pt idx="4164">
                  <c:v>5.5694788694381714E-2</c:v>
                </c:pt>
                <c:pt idx="4165">
                  <c:v>6.0262169688940118E-2</c:v>
                </c:pt>
                <c:pt idx="4166">
                  <c:v>5.9821669012308232E-2</c:v>
                </c:pt>
                <c:pt idx="4167">
                  <c:v>5.8535203337669386E-2</c:v>
                </c:pt>
                <c:pt idx="4168">
                  <c:v>5.2681781351566433E-2</c:v>
                </c:pt>
                <c:pt idx="4169">
                  <c:v>3.7871628999710229E-2</c:v>
                </c:pt>
                <c:pt idx="4170">
                  <c:v>8.4763251245021834E-2</c:v>
                </c:pt>
                <c:pt idx="4171">
                  <c:v>3.6092121154069914E-2</c:v>
                </c:pt>
                <c:pt idx="4172">
                  <c:v>4.6629115939140306E-2</c:v>
                </c:pt>
                <c:pt idx="4173">
                  <c:v>3.2288957387208952E-2</c:v>
                </c:pt>
                <c:pt idx="4174">
                  <c:v>4.9271017313003512E-2</c:v>
                </c:pt>
                <c:pt idx="4175">
                  <c:v>4.8473883420229007E-2</c:v>
                </c:pt>
                <c:pt idx="4176">
                  <c:v>5.7258397340774508E-2</c:v>
                </c:pt>
                <c:pt idx="4177">
                  <c:v>3.7077568471431822E-2</c:v>
                </c:pt>
                <c:pt idx="4178">
                  <c:v>7.9722441732883745E-2</c:v>
                </c:pt>
                <c:pt idx="4179">
                  <c:v>3.4825969487428804E-2</c:v>
                </c:pt>
                <c:pt idx="4180">
                  <c:v>4.4300757348537709E-2</c:v>
                </c:pt>
                <c:pt idx="4181">
                  <c:v>3.4794993698596906E-2</c:v>
                </c:pt>
                <c:pt idx="4182">
                  <c:v>4.2866591364145536E-2</c:v>
                </c:pt>
                <c:pt idx="4183">
                  <c:v>0.105543948709965</c:v>
                </c:pt>
                <c:pt idx="4184">
                  <c:v>4.9288958311080905E-2</c:v>
                </c:pt>
                <c:pt idx="4185">
                  <c:v>5.1640272140502867E-2</c:v>
                </c:pt>
                <c:pt idx="4186">
                  <c:v>4.3677967041730922E-2</c:v>
                </c:pt>
                <c:pt idx="4187">
                  <c:v>6.8279169499873879E-2</c:v>
                </c:pt>
                <c:pt idx="4188">
                  <c:v>4.8799071460962302E-2</c:v>
                </c:pt>
                <c:pt idx="4189">
                  <c:v>4.3256886303424787E-2</c:v>
                </c:pt>
                <c:pt idx="4190">
                  <c:v>5.2406169474124908E-2</c:v>
                </c:pt>
                <c:pt idx="4191">
                  <c:v>4.8370108008384677E-2</c:v>
                </c:pt>
                <c:pt idx="4192">
                  <c:v>7.0562943816185192E-2</c:v>
                </c:pt>
                <c:pt idx="4193">
                  <c:v>3.9428617805242511E-2</c:v>
                </c:pt>
                <c:pt idx="4194">
                  <c:v>2.9338583350181534E-2</c:v>
                </c:pt>
                <c:pt idx="4195">
                  <c:v>3.53422462940216E-2</c:v>
                </c:pt>
                <c:pt idx="4196">
                  <c:v>3.7263128906488412E-2</c:v>
                </c:pt>
                <c:pt idx="4197">
                  <c:v>3.9030667394399615E-2</c:v>
                </c:pt>
                <c:pt idx="4198">
                  <c:v>7.6021939516067505E-2</c:v>
                </c:pt>
                <c:pt idx="4199">
                  <c:v>5.4436314851045955E-2</c:v>
                </c:pt>
                <c:pt idx="4200">
                  <c:v>4.3958343565463805E-2</c:v>
                </c:pt>
                <c:pt idx="4201">
                  <c:v>3.8812097162008313E-2</c:v>
                </c:pt>
                <c:pt idx="4202">
                  <c:v>6.6507652401924106E-2</c:v>
                </c:pt>
                <c:pt idx="4203">
                  <c:v>4.5695476233959212E-2</c:v>
                </c:pt>
                <c:pt idx="4204">
                  <c:v>3.7101857364177801E-2</c:v>
                </c:pt>
                <c:pt idx="4205">
                  <c:v>4.4184722006321134E-2</c:v>
                </c:pt>
                <c:pt idx="4206">
                  <c:v>5.4185431450605587E-2</c:v>
                </c:pt>
                <c:pt idx="4207">
                  <c:v>4.7663487493992025E-2</c:v>
                </c:pt>
                <c:pt idx="4208">
                  <c:v>4.2192474007606805E-2</c:v>
                </c:pt>
                <c:pt idx="4209">
                  <c:v>3.3898003399372101E-2</c:v>
                </c:pt>
                <c:pt idx="4210">
                  <c:v>3.6641824990510982E-2</c:v>
                </c:pt>
                <c:pt idx="4211">
                  <c:v>3.2413985580206049E-2</c:v>
                </c:pt>
                <c:pt idx="4212">
                  <c:v>4.6220842748880241E-2</c:v>
                </c:pt>
                <c:pt idx="4213">
                  <c:v>3.9208393543958719E-2</c:v>
                </c:pt>
                <c:pt idx="4214">
                  <c:v>3.9266739040613202E-2</c:v>
                </c:pt>
                <c:pt idx="4215">
                  <c:v>3.6002192646265106E-2</c:v>
                </c:pt>
                <c:pt idx="4216">
                  <c:v>3.67920733988285E-2</c:v>
                </c:pt>
                <c:pt idx="4217">
                  <c:v>3.1860753893852199E-2</c:v>
                </c:pt>
                <c:pt idx="4218">
                  <c:v>3.8105838000774411E-2</c:v>
                </c:pt>
                <c:pt idx="4219">
                  <c:v>4.6950142830610296E-2</c:v>
                </c:pt>
                <c:pt idx="4220">
                  <c:v>5.3056243807077422E-2</c:v>
                </c:pt>
                <c:pt idx="4221">
                  <c:v>3.9347741752862909E-2</c:v>
                </c:pt>
                <c:pt idx="4222">
                  <c:v>4.9165979027748309E-2</c:v>
                </c:pt>
                <c:pt idx="4223">
                  <c:v>6.4554594457149533E-2</c:v>
                </c:pt>
                <c:pt idx="4224">
                  <c:v>3.347939625382429E-2</c:v>
                </c:pt>
                <c:pt idx="4225">
                  <c:v>5.5156249552965213E-2</c:v>
                </c:pt>
                <c:pt idx="4226">
                  <c:v>4.9194086343050024E-2</c:v>
                </c:pt>
                <c:pt idx="4227">
                  <c:v>7.6010473072528922E-2</c:v>
                </c:pt>
                <c:pt idx="4228">
                  <c:v>5.3159821778535815E-2</c:v>
                </c:pt>
                <c:pt idx="4229">
                  <c:v>4.1340533643960897E-2</c:v>
                </c:pt>
                <c:pt idx="4230">
                  <c:v>6.7129991948604792E-2</c:v>
                </c:pt>
                <c:pt idx="4231">
                  <c:v>5.1703482866287315E-2</c:v>
                </c:pt>
                <c:pt idx="4232">
                  <c:v>4.4187374413013514E-2</c:v>
                </c:pt>
                <c:pt idx="4233">
                  <c:v>3.1362351030111306E-2</c:v>
                </c:pt>
                <c:pt idx="4234">
                  <c:v>4.849901795387284E-2</c:v>
                </c:pt>
                <c:pt idx="4235">
                  <c:v>5.2888106554746801E-2</c:v>
                </c:pt>
                <c:pt idx="4236">
                  <c:v>3.3904880285263096E-2</c:v>
                </c:pt>
                <c:pt idx="4237">
                  <c:v>5.3283397108316533E-2</c:v>
                </c:pt>
                <c:pt idx="4238">
                  <c:v>5.6461840867996195E-2</c:v>
                </c:pt>
                <c:pt idx="4239">
                  <c:v>6.3478730618953691E-2</c:v>
                </c:pt>
                <c:pt idx="4240">
                  <c:v>3.3993694931268637E-2</c:v>
                </c:pt>
                <c:pt idx="4241">
                  <c:v>3.6229848861694398E-2</c:v>
                </c:pt>
                <c:pt idx="4242">
                  <c:v>2.5194402784109171E-2</c:v>
                </c:pt>
                <c:pt idx="4243">
                  <c:v>4.5228686183691004E-2</c:v>
                </c:pt>
                <c:pt idx="4244">
                  <c:v>3.4203827381134012E-2</c:v>
                </c:pt>
                <c:pt idx="4245">
                  <c:v>4.1897073388099712E-2</c:v>
                </c:pt>
                <c:pt idx="4246">
                  <c:v>5.5601421743631557E-2</c:v>
                </c:pt>
                <c:pt idx="4247">
                  <c:v>3.4411121159791912E-2</c:v>
                </c:pt>
                <c:pt idx="4248">
                  <c:v>5.7465381920337906E-2</c:v>
                </c:pt>
                <c:pt idx="4249">
                  <c:v>4.1842509061098106E-2</c:v>
                </c:pt>
                <c:pt idx="4250">
                  <c:v>3.1352199614048018E-2</c:v>
                </c:pt>
                <c:pt idx="4251">
                  <c:v>4.1816443204879809E-2</c:v>
                </c:pt>
                <c:pt idx="4252">
                  <c:v>3.2128315418958803E-2</c:v>
                </c:pt>
                <c:pt idx="4253">
                  <c:v>5.7070899754762712E-2</c:v>
                </c:pt>
                <c:pt idx="4254">
                  <c:v>3.2594487071037286E-2</c:v>
                </c:pt>
                <c:pt idx="4255">
                  <c:v>5.7737171649933097E-2</c:v>
                </c:pt>
                <c:pt idx="4256">
                  <c:v>4.7182671725750143E-2</c:v>
                </c:pt>
                <c:pt idx="4257">
                  <c:v>5.6107793003320826E-2</c:v>
                </c:pt>
                <c:pt idx="4258">
                  <c:v>3.1793259084224819E-2</c:v>
                </c:pt>
                <c:pt idx="4259">
                  <c:v>4.5241430401802077E-2</c:v>
                </c:pt>
                <c:pt idx="4260">
                  <c:v>4.0284167975187309E-2</c:v>
                </c:pt>
                <c:pt idx="4261">
                  <c:v>0.12543343007564539</c:v>
                </c:pt>
                <c:pt idx="4262">
                  <c:v>6.2912851572036924E-2</c:v>
                </c:pt>
                <c:pt idx="4263">
                  <c:v>6.4478658139705713E-2</c:v>
                </c:pt>
                <c:pt idx="4264">
                  <c:v>5.6246571242809303E-2</c:v>
                </c:pt>
                <c:pt idx="4265">
                  <c:v>4.3917853385210009E-2</c:v>
                </c:pt>
                <c:pt idx="4266">
                  <c:v>3.6392968147993116E-2</c:v>
                </c:pt>
                <c:pt idx="4267">
                  <c:v>9.8816864192486295E-2</c:v>
                </c:pt>
                <c:pt idx="4268">
                  <c:v>3.2820824533700915E-2</c:v>
                </c:pt>
                <c:pt idx="4269">
                  <c:v>4.6228006482124245E-2</c:v>
                </c:pt>
                <c:pt idx="4270">
                  <c:v>0.11152669787406902</c:v>
                </c:pt>
                <c:pt idx="4271">
                  <c:v>6.5651066601276398E-2</c:v>
                </c:pt>
                <c:pt idx="4272">
                  <c:v>4.6342521905899103E-2</c:v>
                </c:pt>
                <c:pt idx="4273">
                  <c:v>4.2315557599067723E-2</c:v>
                </c:pt>
                <c:pt idx="4274">
                  <c:v>5.8640446513891185E-2</c:v>
                </c:pt>
                <c:pt idx="4275">
                  <c:v>6.7127414047718326E-2</c:v>
                </c:pt>
                <c:pt idx="4276">
                  <c:v>0.171025350689888</c:v>
                </c:pt>
                <c:pt idx="4277">
                  <c:v>4.9161653965711802E-2</c:v>
                </c:pt>
                <c:pt idx="4278">
                  <c:v>0.112092353403568</c:v>
                </c:pt>
                <c:pt idx="4279">
                  <c:v>5.8191608637571314E-2</c:v>
                </c:pt>
                <c:pt idx="4280">
                  <c:v>4.8053838312625906E-2</c:v>
                </c:pt>
                <c:pt idx="4281">
                  <c:v>7.7810809016227833E-2</c:v>
                </c:pt>
                <c:pt idx="4282">
                  <c:v>4.3884832412004485E-2</c:v>
                </c:pt>
                <c:pt idx="4283">
                  <c:v>4.9845062196254675E-2</c:v>
                </c:pt>
                <c:pt idx="4284">
                  <c:v>3.8113068789243802E-2</c:v>
                </c:pt>
                <c:pt idx="4285">
                  <c:v>3.742604702711122E-2</c:v>
                </c:pt>
                <c:pt idx="4286">
                  <c:v>6.7165724933147666E-2</c:v>
                </c:pt>
                <c:pt idx="4287">
                  <c:v>3.7581987679004857E-2</c:v>
                </c:pt>
                <c:pt idx="4288">
                  <c:v>5.6953184306621593E-2</c:v>
                </c:pt>
                <c:pt idx="4289">
                  <c:v>4.4284749776124802E-2</c:v>
                </c:pt>
                <c:pt idx="4290">
                  <c:v>4.9167715013027365E-2</c:v>
                </c:pt>
                <c:pt idx="4291">
                  <c:v>3.9523750543594416E-2</c:v>
                </c:pt>
                <c:pt idx="4292">
                  <c:v>4.0601927787065485E-2</c:v>
                </c:pt>
                <c:pt idx="4293">
                  <c:v>4.3737083673477214E-2</c:v>
                </c:pt>
                <c:pt idx="4294">
                  <c:v>8.3953782916069267E-2</c:v>
                </c:pt>
                <c:pt idx="4295">
                  <c:v>5.4361373186111533E-2</c:v>
                </c:pt>
                <c:pt idx="4296">
                  <c:v>4.9368850886821976E-2</c:v>
                </c:pt>
                <c:pt idx="4297">
                  <c:v>3.3453509211540215E-2</c:v>
                </c:pt>
                <c:pt idx="4298">
                  <c:v>4.6537332236766822E-2</c:v>
                </c:pt>
                <c:pt idx="4299">
                  <c:v>6.6505514085292816E-2</c:v>
                </c:pt>
                <c:pt idx="4300">
                  <c:v>3.4178271889686598E-2</c:v>
                </c:pt>
                <c:pt idx="4301">
                  <c:v>3.926203399896621E-2</c:v>
                </c:pt>
                <c:pt idx="4302">
                  <c:v>2.9277486726641606E-2</c:v>
                </c:pt>
                <c:pt idx="4303">
                  <c:v>7.9459093511104598E-2</c:v>
                </c:pt>
                <c:pt idx="4304">
                  <c:v>4.4203482568263987E-2</c:v>
                </c:pt>
                <c:pt idx="4305">
                  <c:v>3.1075496226549277E-2</c:v>
                </c:pt>
                <c:pt idx="4306">
                  <c:v>5.0605908036232002E-2</c:v>
                </c:pt>
                <c:pt idx="4307">
                  <c:v>3.8542702794075012E-2</c:v>
                </c:pt>
                <c:pt idx="4308">
                  <c:v>3.6955107003450498E-2</c:v>
                </c:pt>
                <c:pt idx="4309">
                  <c:v>3.7273507565260086E-2</c:v>
                </c:pt>
                <c:pt idx="4310">
                  <c:v>5.5945571511983885E-2</c:v>
                </c:pt>
                <c:pt idx="4311">
                  <c:v>4.7481093555688914E-2</c:v>
                </c:pt>
                <c:pt idx="4312">
                  <c:v>2.9387013986706782E-2</c:v>
                </c:pt>
                <c:pt idx="4313">
                  <c:v>3.185577318072335E-2</c:v>
                </c:pt>
                <c:pt idx="4314">
                  <c:v>5.2938453853130597E-2</c:v>
                </c:pt>
                <c:pt idx="4315">
                  <c:v>4.7768004238605707E-2</c:v>
                </c:pt>
                <c:pt idx="4316">
                  <c:v>6.1893664300442026E-2</c:v>
                </c:pt>
                <c:pt idx="4317">
                  <c:v>6.0140620917081958E-2</c:v>
                </c:pt>
                <c:pt idx="4318">
                  <c:v>4.621720314025881E-2</c:v>
                </c:pt>
                <c:pt idx="4319">
                  <c:v>6.4830407500267084E-2</c:v>
                </c:pt>
                <c:pt idx="4320">
                  <c:v>4.1272729635238724E-2</c:v>
                </c:pt>
                <c:pt idx="4321">
                  <c:v>3.5615444183349616E-2</c:v>
                </c:pt>
                <c:pt idx="4322">
                  <c:v>3.9234198629856228E-2</c:v>
                </c:pt>
                <c:pt idx="4323">
                  <c:v>5.0160892307758304E-2</c:v>
                </c:pt>
                <c:pt idx="4324">
                  <c:v>5.5512625724077364E-2</c:v>
                </c:pt>
                <c:pt idx="4325">
                  <c:v>3.2385371625423563E-2</c:v>
                </c:pt>
                <c:pt idx="4326">
                  <c:v>4.3961245566606466E-2</c:v>
                </c:pt>
                <c:pt idx="4327">
                  <c:v>5.3603909909725363E-2</c:v>
                </c:pt>
                <c:pt idx="4328">
                  <c:v>5.3929734975099577E-2</c:v>
                </c:pt>
                <c:pt idx="4329">
                  <c:v>3.3771008253097506E-2</c:v>
                </c:pt>
                <c:pt idx="4330">
                  <c:v>4.3880399316549322E-2</c:v>
                </c:pt>
                <c:pt idx="4331">
                  <c:v>5.2096124738454833E-2</c:v>
                </c:pt>
                <c:pt idx="4332">
                  <c:v>7.1173973381519345E-2</c:v>
                </c:pt>
                <c:pt idx="4333">
                  <c:v>3.912013024091722E-2</c:v>
                </c:pt>
                <c:pt idx="4334">
                  <c:v>4.0304604917764844E-2</c:v>
                </c:pt>
                <c:pt idx="4335">
                  <c:v>4.7390986233949939E-2</c:v>
                </c:pt>
                <c:pt idx="4336">
                  <c:v>3.7775255739688915E-2</c:v>
                </c:pt>
                <c:pt idx="4337">
                  <c:v>5.2438151091337322E-2</c:v>
                </c:pt>
                <c:pt idx="4338">
                  <c:v>4.2119827121496395E-2</c:v>
                </c:pt>
                <c:pt idx="4339">
                  <c:v>3.8397096097469302E-2</c:v>
                </c:pt>
                <c:pt idx="4340">
                  <c:v>2.8215749189257611E-2</c:v>
                </c:pt>
                <c:pt idx="4341">
                  <c:v>3.0046507716178967E-2</c:v>
                </c:pt>
                <c:pt idx="4342">
                  <c:v>3.4837253391742706E-2</c:v>
                </c:pt>
                <c:pt idx="4343">
                  <c:v>5.400632321834594E-2</c:v>
                </c:pt>
                <c:pt idx="4344">
                  <c:v>4.8377770930528897E-2</c:v>
                </c:pt>
                <c:pt idx="4345">
                  <c:v>4.0720287710428391E-2</c:v>
                </c:pt>
                <c:pt idx="4346">
                  <c:v>3.9242625236511217E-2</c:v>
                </c:pt>
                <c:pt idx="4347">
                  <c:v>4.3954260647296912E-2</c:v>
                </c:pt>
                <c:pt idx="4348">
                  <c:v>9.2673130333423628E-2</c:v>
                </c:pt>
                <c:pt idx="4349">
                  <c:v>3.8047183305025142E-2</c:v>
                </c:pt>
                <c:pt idx="4350">
                  <c:v>4.3302740901708797E-2</c:v>
                </c:pt>
                <c:pt idx="4351">
                  <c:v>4.1868045926094097E-2</c:v>
                </c:pt>
                <c:pt idx="4352">
                  <c:v>0.11848309636116</c:v>
                </c:pt>
                <c:pt idx="4353">
                  <c:v>3.0111720785498602E-2</c:v>
                </c:pt>
                <c:pt idx="4354">
                  <c:v>3.7017162889242304E-2</c:v>
                </c:pt>
                <c:pt idx="4355">
                  <c:v>3.4514758735895108E-2</c:v>
                </c:pt>
                <c:pt idx="4356">
                  <c:v>5.7038113474845907E-2</c:v>
                </c:pt>
                <c:pt idx="4357">
                  <c:v>6.0973808169364742E-2</c:v>
                </c:pt>
                <c:pt idx="4358">
                  <c:v>5.0364430993795617E-2</c:v>
                </c:pt>
                <c:pt idx="4359">
                  <c:v>5.7117346674203907E-2</c:v>
                </c:pt>
                <c:pt idx="4360">
                  <c:v>4.5343998819589726E-2</c:v>
                </c:pt>
                <c:pt idx="4361">
                  <c:v>7.6001040637493106E-2</c:v>
                </c:pt>
                <c:pt idx="4362">
                  <c:v>4.7482602298259714E-2</c:v>
                </c:pt>
                <c:pt idx="4363">
                  <c:v>6.9638840854167897E-2</c:v>
                </c:pt>
                <c:pt idx="4364">
                  <c:v>4.0572907775640515E-2</c:v>
                </c:pt>
                <c:pt idx="4365">
                  <c:v>3.4584861248731578E-2</c:v>
                </c:pt>
                <c:pt idx="4366">
                  <c:v>3.2066442072391489E-2</c:v>
                </c:pt>
                <c:pt idx="4367">
                  <c:v>3.2643988728523483E-2</c:v>
                </c:pt>
                <c:pt idx="4368">
                  <c:v>3.9647728204727242E-2</c:v>
                </c:pt>
                <c:pt idx="4369">
                  <c:v>4.2297709733247833E-2</c:v>
                </c:pt>
                <c:pt idx="4370">
                  <c:v>5.87401986122131E-2</c:v>
                </c:pt>
                <c:pt idx="4371">
                  <c:v>4.4953867793083233E-2</c:v>
                </c:pt>
                <c:pt idx="4372">
                  <c:v>7.7757522463798509E-2</c:v>
                </c:pt>
                <c:pt idx="4373">
                  <c:v>5.0879284739494303E-2</c:v>
                </c:pt>
                <c:pt idx="4374">
                  <c:v>3.383042290806771E-2</c:v>
                </c:pt>
                <c:pt idx="4375">
                  <c:v>5.82297518849373E-2</c:v>
                </c:pt>
                <c:pt idx="4376">
                  <c:v>3.9167746901512097E-2</c:v>
                </c:pt>
                <c:pt idx="4377">
                  <c:v>3.6102283746004112E-2</c:v>
                </c:pt>
                <c:pt idx="4378">
                  <c:v>4.6912331134081067E-2</c:v>
                </c:pt>
                <c:pt idx="4379">
                  <c:v>4.1588727384805714E-2</c:v>
                </c:pt>
                <c:pt idx="4380">
                  <c:v>3.491586074233051E-2</c:v>
                </c:pt>
                <c:pt idx="4381">
                  <c:v>3.9023645222187014E-2</c:v>
                </c:pt>
                <c:pt idx="4382">
                  <c:v>2.8163321316242187E-2</c:v>
                </c:pt>
                <c:pt idx="4383">
                  <c:v>3.7652183324098608E-2</c:v>
                </c:pt>
                <c:pt idx="4384">
                  <c:v>5.4451517760753611E-2</c:v>
                </c:pt>
                <c:pt idx="4385">
                  <c:v>3.7324037402868299E-2</c:v>
                </c:pt>
                <c:pt idx="4386">
                  <c:v>5.6973211467266097E-2</c:v>
                </c:pt>
                <c:pt idx="4387">
                  <c:v>4.8387657850981002E-2</c:v>
                </c:pt>
                <c:pt idx="4388">
                  <c:v>5.2408702671527897E-2</c:v>
                </c:pt>
                <c:pt idx="4389">
                  <c:v>7.8680410981178339E-2</c:v>
                </c:pt>
                <c:pt idx="4390">
                  <c:v>3.5406183451414178E-2</c:v>
                </c:pt>
                <c:pt idx="4391">
                  <c:v>3.326479345560069E-2</c:v>
                </c:pt>
                <c:pt idx="4392">
                  <c:v>5.9737920761108572E-2</c:v>
                </c:pt>
                <c:pt idx="4393">
                  <c:v>4.1023284196853624E-2</c:v>
                </c:pt>
                <c:pt idx="4394">
                  <c:v>3.4216705709695802E-2</c:v>
                </c:pt>
                <c:pt idx="4395">
                  <c:v>3.9819996803998912E-2</c:v>
                </c:pt>
                <c:pt idx="4396">
                  <c:v>4.1033491492271514E-2</c:v>
                </c:pt>
                <c:pt idx="4397">
                  <c:v>4.6204335987567846E-2</c:v>
                </c:pt>
                <c:pt idx="4398">
                  <c:v>3.6803148686885973E-2</c:v>
                </c:pt>
                <c:pt idx="4399">
                  <c:v>4.4138547033071532E-2</c:v>
                </c:pt>
                <c:pt idx="4400">
                  <c:v>9.3388073146343203E-2</c:v>
                </c:pt>
                <c:pt idx="4401">
                  <c:v>2.9955763369798709E-2</c:v>
                </c:pt>
                <c:pt idx="4402">
                  <c:v>0.11702641844749502</c:v>
                </c:pt>
                <c:pt idx="4403">
                  <c:v>8.6966872215271288E-2</c:v>
                </c:pt>
                <c:pt idx="4404">
                  <c:v>3.1453553587198382E-2</c:v>
                </c:pt>
                <c:pt idx="4405">
                  <c:v>2.9434818774461816E-2</c:v>
                </c:pt>
                <c:pt idx="4406">
                  <c:v>3.2449409365654006E-2</c:v>
                </c:pt>
                <c:pt idx="4407">
                  <c:v>6.4992003142833987E-2</c:v>
                </c:pt>
                <c:pt idx="4408">
                  <c:v>3.9105173200368916E-2</c:v>
                </c:pt>
                <c:pt idx="4409">
                  <c:v>2.6182582601904911E-2</c:v>
                </c:pt>
                <c:pt idx="4410">
                  <c:v>5.5400587618351024E-2</c:v>
                </c:pt>
                <c:pt idx="4411">
                  <c:v>3.5075910389423585E-2</c:v>
                </c:pt>
                <c:pt idx="4412">
                  <c:v>5.0074696540832533E-2</c:v>
                </c:pt>
                <c:pt idx="4413">
                  <c:v>7.7292010188102833E-2</c:v>
                </c:pt>
                <c:pt idx="4414">
                  <c:v>4.9460049718618414E-2</c:v>
                </c:pt>
                <c:pt idx="4415">
                  <c:v>4.2844027280807516E-2</c:v>
                </c:pt>
                <c:pt idx="4416">
                  <c:v>4.0984138846397414E-2</c:v>
                </c:pt>
                <c:pt idx="4417">
                  <c:v>6.6502958536148099E-2</c:v>
                </c:pt>
                <c:pt idx="4418">
                  <c:v>4.8092685639858475E-2</c:v>
                </c:pt>
                <c:pt idx="4419">
                  <c:v>5.1898695528507351E-2</c:v>
                </c:pt>
                <c:pt idx="4420">
                  <c:v>5.0741247832775102E-2</c:v>
                </c:pt>
                <c:pt idx="4421">
                  <c:v>6.3678808510303456E-2</c:v>
                </c:pt>
                <c:pt idx="4422">
                  <c:v>2.8557034209370603E-2</c:v>
                </c:pt>
                <c:pt idx="4423">
                  <c:v>5.0086941570043737E-2</c:v>
                </c:pt>
                <c:pt idx="4424">
                  <c:v>4.4550225138664322E-2</c:v>
                </c:pt>
                <c:pt idx="4425">
                  <c:v>4.7668389976024614E-2</c:v>
                </c:pt>
                <c:pt idx="4426">
                  <c:v>4.7413773834705679E-2</c:v>
                </c:pt>
                <c:pt idx="4427">
                  <c:v>6.5667636692523984E-2</c:v>
                </c:pt>
                <c:pt idx="4428">
                  <c:v>3.5387314856052406E-2</c:v>
                </c:pt>
                <c:pt idx="4429">
                  <c:v>4.3852549046278021E-2</c:v>
                </c:pt>
                <c:pt idx="4430">
                  <c:v>5.9469554573297501E-2</c:v>
                </c:pt>
                <c:pt idx="4431">
                  <c:v>3.8743495941162102E-2</c:v>
                </c:pt>
                <c:pt idx="4432">
                  <c:v>4.0065366774797356E-2</c:v>
                </c:pt>
                <c:pt idx="4433">
                  <c:v>2.8645437210798305E-2</c:v>
                </c:pt>
                <c:pt idx="4434">
                  <c:v>4.1836574673652607E-2</c:v>
                </c:pt>
                <c:pt idx="4435">
                  <c:v>3.6426596343517303E-2</c:v>
                </c:pt>
                <c:pt idx="4436">
                  <c:v>3.2744046300649594E-2</c:v>
                </c:pt>
                <c:pt idx="4437">
                  <c:v>5.7479247450828594E-2</c:v>
                </c:pt>
                <c:pt idx="4438">
                  <c:v>4.0908060967922204E-2</c:v>
                </c:pt>
                <c:pt idx="4439">
                  <c:v>3.5678263753652614E-2</c:v>
                </c:pt>
                <c:pt idx="4440">
                  <c:v>3.4912563860416405E-2</c:v>
                </c:pt>
                <c:pt idx="4441">
                  <c:v>8.3628714084625216E-2</c:v>
                </c:pt>
                <c:pt idx="4442">
                  <c:v>9.2751771211624132E-2</c:v>
                </c:pt>
                <c:pt idx="4443">
                  <c:v>5.41867427527905E-2</c:v>
                </c:pt>
                <c:pt idx="4444">
                  <c:v>5.4057259112596533E-2</c:v>
                </c:pt>
                <c:pt idx="4445">
                  <c:v>5.0246123224496814E-2</c:v>
                </c:pt>
                <c:pt idx="4446">
                  <c:v>6.4365684986114807E-2</c:v>
                </c:pt>
                <c:pt idx="4447">
                  <c:v>4.0193174034357119E-2</c:v>
                </c:pt>
                <c:pt idx="4448">
                  <c:v>5.7900119572877856E-2</c:v>
                </c:pt>
                <c:pt idx="4449">
                  <c:v>4.5170877128839507E-2</c:v>
                </c:pt>
                <c:pt idx="4450">
                  <c:v>7.9987205564975697E-2</c:v>
                </c:pt>
                <c:pt idx="4451">
                  <c:v>5.400632321834594E-2</c:v>
                </c:pt>
                <c:pt idx="4452">
                  <c:v>4.3085202574729801E-2</c:v>
                </c:pt>
                <c:pt idx="4453">
                  <c:v>3.7968944758176811E-2</c:v>
                </c:pt>
                <c:pt idx="4454">
                  <c:v>4.2866028845310503E-2</c:v>
                </c:pt>
                <c:pt idx="4455">
                  <c:v>6.5453007817268524E-2</c:v>
                </c:pt>
                <c:pt idx="4456">
                  <c:v>8.2539163529873241E-2</c:v>
                </c:pt>
                <c:pt idx="4457">
                  <c:v>3.9381191134452813E-2</c:v>
                </c:pt>
                <c:pt idx="4458">
                  <c:v>5.6103501468896907E-2</c:v>
                </c:pt>
                <c:pt idx="4459">
                  <c:v>8.1311300396919223E-2</c:v>
                </c:pt>
                <c:pt idx="4460">
                  <c:v>3.7768490612506908E-2</c:v>
                </c:pt>
                <c:pt idx="4461">
                  <c:v>7.4631884694099399E-2</c:v>
                </c:pt>
                <c:pt idx="4462">
                  <c:v>3.7108637392520911E-2</c:v>
                </c:pt>
                <c:pt idx="4463">
                  <c:v>6.2840625643730386E-2</c:v>
                </c:pt>
                <c:pt idx="4464">
                  <c:v>6.3497439026832844E-2</c:v>
                </c:pt>
                <c:pt idx="4465">
                  <c:v>2.9190402477979795E-2</c:v>
                </c:pt>
                <c:pt idx="4466">
                  <c:v>4.2167741805315163E-2</c:v>
                </c:pt>
                <c:pt idx="4467">
                  <c:v>6.2583878636360182E-2</c:v>
                </c:pt>
                <c:pt idx="4468">
                  <c:v>5.0060410052538112E-2</c:v>
                </c:pt>
                <c:pt idx="4469">
                  <c:v>8.7716527283191709E-2</c:v>
                </c:pt>
                <c:pt idx="4470">
                  <c:v>5.9997096657753164E-2</c:v>
                </c:pt>
                <c:pt idx="4471">
                  <c:v>8.427676558494572E-2</c:v>
                </c:pt>
                <c:pt idx="4472">
                  <c:v>6.8306453526020133E-2</c:v>
                </c:pt>
                <c:pt idx="4473">
                  <c:v>4.6442940831184401E-2</c:v>
                </c:pt>
                <c:pt idx="4474">
                  <c:v>6.8325318396091392E-2</c:v>
                </c:pt>
                <c:pt idx="4475">
                  <c:v>5.6067228317260701E-2</c:v>
                </c:pt>
                <c:pt idx="4476">
                  <c:v>3.6097083240747417E-2</c:v>
                </c:pt>
                <c:pt idx="4477">
                  <c:v>4.5490533113479718E-2</c:v>
                </c:pt>
                <c:pt idx="4478">
                  <c:v>6.6507071256637795E-2</c:v>
                </c:pt>
                <c:pt idx="4479">
                  <c:v>4.3800216168165221E-2</c:v>
                </c:pt>
                <c:pt idx="4480">
                  <c:v>0.1185367554426196</c:v>
                </c:pt>
                <c:pt idx="4481">
                  <c:v>3.0583504587411967E-2</c:v>
                </c:pt>
                <c:pt idx="4482">
                  <c:v>4.7384902834892446E-2</c:v>
                </c:pt>
                <c:pt idx="4483">
                  <c:v>3.5516727715730716E-2</c:v>
                </c:pt>
                <c:pt idx="4484">
                  <c:v>4.6967852860689045E-2</c:v>
                </c:pt>
                <c:pt idx="4485">
                  <c:v>3.9916250854730599E-2</c:v>
                </c:pt>
                <c:pt idx="4486">
                  <c:v>5.5362682789564112E-2</c:v>
                </c:pt>
                <c:pt idx="4487">
                  <c:v>5.5468544363975497E-2</c:v>
                </c:pt>
                <c:pt idx="4488">
                  <c:v>5.4299302399158485E-2</c:v>
                </c:pt>
                <c:pt idx="4489">
                  <c:v>3.4310989081859603E-2</c:v>
                </c:pt>
                <c:pt idx="4490">
                  <c:v>4.4560026377439513E-2</c:v>
                </c:pt>
                <c:pt idx="4491">
                  <c:v>3.2312277704477421E-2</c:v>
                </c:pt>
                <c:pt idx="4492">
                  <c:v>2.7090176939964385E-2</c:v>
                </c:pt>
                <c:pt idx="4493">
                  <c:v>4.8603609204292318E-2</c:v>
                </c:pt>
                <c:pt idx="4494">
                  <c:v>4.1330963373184211E-2</c:v>
                </c:pt>
                <c:pt idx="4495">
                  <c:v>3.7305872887373186E-2</c:v>
                </c:pt>
                <c:pt idx="4496">
                  <c:v>4.7052398324012812E-2</c:v>
                </c:pt>
                <c:pt idx="4497">
                  <c:v>5.0217058509588214E-2</c:v>
                </c:pt>
                <c:pt idx="4498">
                  <c:v>5.1792941987514628E-2</c:v>
                </c:pt>
                <c:pt idx="4499">
                  <c:v>4.0994621813297535E-2</c:v>
                </c:pt>
                <c:pt idx="4500">
                  <c:v>0.118814408779144</c:v>
                </c:pt>
                <c:pt idx="4501">
                  <c:v>4.6432338654995013E-2</c:v>
                </c:pt>
                <c:pt idx="4502">
                  <c:v>5.3507018834352507E-2</c:v>
                </c:pt>
                <c:pt idx="4503">
                  <c:v>4.1816443204879809E-2</c:v>
                </c:pt>
                <c:pt idx="4504">
                  <c:v>4.5677740126848214E-2</c:v>
                </c:pt>
                <c:pt idx="4505">
                  <c:v>3.3369466662406901E-2</c:v>
                </c:pt>
                <c:pt idx="4506">
                  <c:v>4.8233278095722212E-2</c:v>
                </c:pt>
                <c:pt idx="4507">
                  <c:v>2.9672710224986177E-2</c:v>
                </c:pt>
                <c:pt idx="4508">
                  <c:v>7.1168035268783611E-2</c:v>
                </c:pt>
                <c:pt idx="4509">
                  <c:v>3.1772483140230207E-2</c:v>
                </c:pt>
                <c:pt idx="4510">
                  <c:v>3.3097561448812506E-2</c:v>
                </c:pt>
                <c:pt idx="4511">
                  <c:v>4.6031661331653713E-2</c:v>
                </c:pt>
                <c:pt idx="4512">
                  <c:v>6.5661884844303256E-2</c:v>
                </c:pt>
                <c:pt idx="4513">
                  <c:v>8.2560680806636838E-2</c:v>
                </c:pt>
                <c:pt idx="4514">
                  <c:v>4.2003553360700614E-2</c:v>
                </c:pt>
                <c:pt idx="4515">
                  <c:v>3.2681267708540171E-2</c:v>
                </c:pt>
                <c:pt idx="4516">
                  <c:v>4.1829392313957062E-2</c:v>
                </c:pt>
                <c:pt idx="4517">
                  <c:v>3.6388937383890242E-2</c:v>
                </c:pt>
                <c:pt idx="4518">
                  <c:v>4.1116699576377917E-2</c:v>
                </c:pt>
                <c:pt idx="4519">
                  <c:v>3.3898197114467614E-2</c:v>
                </c:pt>
                <c:pt idx="4520">
                  <c:v>5.1617432385683094E-2</c:v>
                </c:pt>
                <c:pt idx="4521">
                  <c:v>3.4092269837856307E-2</c:v>
                </c:pt>
                <c:pt idx="4522">
                  <c:v>3.6486979573965239E-2</c:v>
                </c:pt>
                <c:pt idx="4523">
                  <c:v>4.0719524025917289E-2</c:v>
                </c:pt>
                <c:pt idx="4524">
                  <c:v>4.5580916106700904E-2</c:v>
                </c:pt>
                <c:pt idx="4525">
                  <c:v>6.2070202082395505E-2</c:v>
                </c:pt>
                <c:pt idx="4526">
                  <c:v>5.7123679667711334E-2</c:v>
                </c:pt>
                <c:pt idx="4527">
                  <c:v>2.9132854193449003E-2</c:v>
                </c:pt>
                <c:pt idx="4528">
                  <c:v>4.3862458318471922E-2</c:v>
                </c:pt>
                <c:pt idx="4529">
                  <c:v>3.0547363683581453E-2</c:v>
                </c:pt>
                <c:pt idx="4530">
                  <c:v>4.0759965777397066E-2</c:v>
                </c:pt>
                <c:pt idx="4531">
                  <c:v>5.7746674865484383E-2</c:v>
                </c:pt>
                <c:pt idx="4532">
                  <c:v>7.0179983973503113E-2</c:v>
                </c:pt>
                <c:pt idx="4533">
                  <c:v>3.7719283252954511E-2</c:v>
                </c:pt>
                <c:pt idx="4534">
                  <c:v>3.3769465982913992E-2</c:v>
                </c:pt>
                <c:pt idx="4535">
                  <c:v>3.5259921103715952E-2</c:v>
                </c:pt>
                <c:pt idx="4536">
                  <c:v>5.7137046009302112E-2</c:v>
                </c:pt>
                <c:pt idx="4537">
                  <c:v>4.4913940131664332E-2</c:v>
                </c:pt>
                <c:pt idx="4538">
                  <c:v>3.9433278143406025E-2</c:v>
                </c:pt>
                <c:pt idx="4539">
                  <c:v>3.2006498426199091E-2</c:v>
                </c:pt>
                <c:pt idx="4540">
                  <c:v>5.1754556596278985E-2</c:v>
                </c:pt>
                <c:pt idx="4541">
                  <c:v>3.8954716175794595E-2</c:v>
                </c:pt>
                <c:pt idx="4542">
                  <c:v>5.4567523300647874E-2</c:v>
                </c:pt>
                <c:pt idx="4543">
                  <c:v>5.9153385460376712E-2</c:v>
                </c:pt>
                <c:pt idx="4544">
                  <c:v>5.2332472056150582E-2</c:v>
                </c:pt>
                <c:pt idx="4545">
                  <c:v>7.7135756611824022E-2</c:v>
                </c:pt>
                <c:pt idx="4546">
                  <c:v>4.7391161322593835E-2</c:v>
                </c:pt>
                <c:pt idx="4547">
                  <c:v>2.9779274016618777E-2</c:v>
                </c:pt>
                <c:pt idx="4548">
                  <c:v>3.8375869393348722E-2</c:v>
                </c:pt>
                <c:pt idx="4549">
                  <c:v>6.2080241739749922E-2</c:v>
                </c:pt>
                <c:pt idx="4550">
                  <c:v>3.8074966520071099E-2</c:v>
                </c:pt>
                <c:pt idx="4551">
                  <c:v>4.3468162417411797E-2</c:v>
                </c:pt>
                <c:pt idx="4552">
                  <c:v>3.3759005367755904E-2</c:v>
                </c:pt>
                <c:pt idx="4553">
                  <c:v>6.3554145395755657E-2</c:v>
                </c:pt>
                <c:pt idx="4554">
                  <c:v>5.4796192795038431E-2</c:v>
                </c:pt>
                <c:pt idx="4555">
                  <c:v>5.4230812937021464E-2</c:v>
                </c:pt>
                <c:pt idx="4556">
                  <c:v>5.0483435392379802E-2</c:v>
                </c:pt>
                <c:pt idx="4557">
                  <c:v>6.0339737683534733E-2</c:v>
                </c:pt>
                <c:pt idx="4558">
                  <c:v>6.5192520618438929E-2</c:v>
                </c:pt>
                <c:pt idx="4559">
                  <c:v>3.6299854516983011E-2</c:v>
                </c:pt>
                <c:pt idx="4560">
                  <c:v>3.1640712171793109E-2</c:v>
                </c:pt>
                <c:pt idx="4561">
                  <c:v>3.8407858461141614E-2</c:v>
                </c:pt>
                <c:pt idx="4562">
                  <c:v>5.3104437887668755E-2</c:v>
                </c:pt>
                <c:pt idx="4563">
                  <c:v>3.54370400309564E-2</c:v>
                </c:pt>
                <c:pt idx="4564">
                  <c:v>4.8139192163944217E-2</c:v>
                </c:pt>
                <c:pt idx="4565">
                  <c:v>4.14592735469341E-2</c:v>
                </c:pt>
                <c:pt idx="4566">
                  <c:v>3.8693100214004607E-2</c:v>
                </c:pt>
                <c:pt idx="4567">
                  <c:v>4.0236599743366332E-2</c:v>
                </c:pt>
                <c:pt idx="4568">
                  <c:v>4.0837805718183497E-2</c:v>
                </c:pt>
                <c:pt idx="4569">
                  <c:v>5.4015100002288804E-2</c:v>
                </c:pt>
                <c:pt idx="4570">
                  <c:v>3.8184516131877906E-2</c:v>
                </c:pt>
                <c:pt idx="4571">
                  <c:v>3.5826452076435096E-2</c:v>
                </c:pt>
                <c:pt idx="4572">
                  <c:v>3.8166824728250517E-2</c:v>
                </c:pt>
                <c:pt idx="4573">
                  <c:v>0.11273419111967102</c:v>
                </c:pt>
                <c:pt idx="4574">
                  <c:v>6.3496381044387984E-2</c:v>
                </c:pt>
                <c:pt idx="4575">
                  <c:v>5.9434585273265804E-2</c:v>
                </c:pt>
                <c:pt idx="4576">
                  <c:v>5.7775214314460803E-2</c:v>
                </c:pt>
                <c:pt idx="4577">
                  <c:v>4.9973491579294323E-2</c:v>
                </c:pt>
                <c:pt idx="4578">
                  <c:v>7.6030507683754009E-2</c:v>
                </c:pt>
                <c:pt idx="4579">
                  <c:v>4.0801659226417521E-2</c:v>
                </c:pt>
                <c:pt idx="4580">
                  <c:v>4.0319077670574216E-2</c:v>
                </c:pt>
                <c:pt idx="4581">
                  <c:v>5.0768688321113822E-2</c:v>
                </c:pt>
                <c:pt idx="4582">
                  <c:v>6.2517851591110188E-2</c:v>
                </c:pt>
                <c:pt idx="4583">
                  <c:v>2.9992206022143406E-2</c:v>
                </c:pt>
                <c:pt idx="4584">
                  <c:v>5.0442453473806402E-2</c:v>
                </c:pt>
                <c:pt idx="4585">
                  <c:v>5.5829800665378605E-2</c:v>
                </c:pt>
                <c:pt idx="4586">
                  <c:v>5.9198264032602498E-2</c:v>
                </c:pt>
                <c:pt idx="4587">
                  <c:v>3.0809704214334512E-2</c:v>
                </c:pt>
                <c:pt idx="4588">
                  <c:v>3.2376255840063192E-2</c:v>
                </c:pt>
                <c:pt idx="4589">
                  <c:v>2.9862698167562506E-2</c:v>
                </c:pt>
                <c:pt idx="4590">
                  <c:v>4.5267190784215906E-2</c:v>
                </c:pt>
                <c:pt idx="4591">
                  <c:v>3.6320358514785815E-2</c:v>
                </c:pt>
                <c:pt idx="4592">
                  <c:v>3.5176105797290802E-2</c:v>
                </c:pt>
                <c:pt idx="4593">
                  <c:v>3.4372437745332711E-2</c:v>
                </c:pt>
                <c:pt idx="4594">
                  <c:v>8.284977078437801E-2</c:v>
                </c:pt>
                <c:pt idx="4595">
                  <c:v>3.3620543777942706E-2</c:v>
                </c:pt>
                <c:pt idx="4596">
                  <c:v>3.8479957729578136E-2</c:v>
                </c:pt>
                <c:pt idx="4597">
                  <c:v>3.0883297324180683E-2</c:v>
                </c:pt>
                <c:pt idx="4598">
                  <c:v>9.9975906312465765E-2</c:v>
                </c:pt>
                <c:pt idx="4599">
                  <c:v>3.5403493791818598E-2</c:v>
                </c:pt>
                <c:pt idx="4600">
                  <c:v>5.4171703755855505E-2</c:v>
                </c:pt>
                <c:pt idx="4601">
                  <c:v>4.1834559291601223E-2</c:v>
                </c:pt>
                <c:pt idx="4602">
                  <c:v>4.3861590325832422E-2</c:v>
                </c:pt>
                <c:pt idx="4603">
                  <c:v>4.0834069252014313E-2</c:v>
                </c:pt>
                <c:pt idx="4604">
                  <c:v>6.1115179210901323E-2</c:v>
                </c:pt>
                <c:pt idx="4605">
                  <c:v>4.8407681286335186E-2</c:v>
                </c:pt>
                <c:pt idx="4606">
                  <c:v>6.0447379946708846E-2</c:v>
                </c:pt>
                <c:pt idx="4607">
                  <c:v>0.109358333051205</c:v>
                </c:pt>
                <c:pt idx="4608">
                  <c:v>3.7356492131948513E-2</c:v>
                </c:pt>
                <c:pt idx="4609">
                  <c:v>3.0986251309514001E-2</c:v>
                </c:pt>
                <c:pt idx="4610">
                  <c:v>4.923968389630342E-2</c:v>
                </c:pt>
                <c:pt idx="4611">
                  <c:v>3.5674471408128752E-2</c:v>
                </c:pt>
                <c:pt idx="4612">
                  <c:v>4.1077110916376107E-2</c:v>
                </c:pt>
                <c:pt idx="4613">
                  <c:v>3.1832303851842984E-2</c:v>
                </c:pt>
                <c:pt idx="4614">
                  <c:v>4.2382977902889522E-2</c:v>
                </c:pt>
                <c:pt idx="4615">
                  <c:v>3.9389062672853623E-2</c:v>
                </c:pt>
                <c:pt idx="4616">
                  <c:v>3.5053711384534801E-2</c:v>
                </c:pt>
                <c:pt idx="4617">
                  <c:v>6.3327834010124193E-2</c:v>
                </c:pt>
                <c:pt idx="4618">
                  <c:v>4.1327103972435004E-2</c:v>
                </c:pt>
                <c:pt idx="4619">
                  <c:v>3.1755987554788603E-2</c:v>
                </c:pt>
                <c:pt idx="4620">
                  <c:v>4.6409890055656412E-2</c:v>
                </c:pt>
                <c:pt idx="4621">
                  <c:v>4.5388642698526424E-2</c:v>
                </c:pt>
                <c:pt idx="4622">
                  <c:v>3.7168938666582101E-2</c:v>
                </c:pt>
                <c:pt idx="4623">
                  <c:v>4.2540542781352768E-2</c:v>
                </c:pt>
                <c:pt idx="4624">
                  <c:v>5.576605349779145E-2</c:v>
                </c:pt>
                <c:pt idx="4625">
                  <c:v>6.7111447453498924E-2</c:v>
                </c:pt>
                <c:pt idx="4626">
                  <c:v>7.4087813496589702E-2</c:v>
                </c:pt>
                <c:pt idx="4627">
                  <c:v>4.8149973154068007E-2</c:v>
                </c:pt>
                <c:pt idx="4628">
                  <c:v>4.6272531151771761E-2</c:v>
                </c:pt>
                <c:pt idx="4629">
                  <c:v>0.18361090123653401</c:v>
                </c:pt>
                <c:pt idx="4630">
                  <c:v>2.7485931292176399E-2</c:v>
                </c:pt>
                <c:pt idx="4631">
                  <c:v>7.2682268917560633E-2</c:v>
                </c:pt>
                <c:pt idx="4632">
                  <c:v>4.8462670296430831E-2</c:v>
                </c:pt>
                <c:pt idx="4633">
                  <c:v>4.2494814842939606E-2</c:v>
                </c:pt>
                <c:pt idx="4634">
                  <c:v>4.7360718250274714E-2</c:v>
                </c:pt>
                <c:pt idx="4635">
                  <c:v>5.0545260310172882E-2</c:v>
                </c:pt>
                <c:pt idx="4636">
                  <c:v>3.9900265634059996E-2</c:v>
                </c:pt>
                <c:pt idx="4637">
                  <c:v>3.3936291933059706E-2</c:v>
                </c:pt>
                <c:pt idx="4638">
                  <c:v>3.2092519104480709E-2</c:v>
                </c:pt>
                <c:pt idx="4639">
                  <c:v>3.7246387451887096E-2</c:v>
                </c:pt>
                <c:pt idx="4640">
                  <c:v>4.2149633169174215E-2</c:v>
                </c:pt>
                <c:pt idx="4641">
                  <c:v>0.34540873765945562</c:v>
                </c:pt>
                <c:pt idx="4642">
                  <c:v>2.9334204271435706E-2</c:v>
                </c:pt>
                <c:pt idx="4643">
                  <c:v>6.4695782959461434E-2</c:v>
                </c:pt>
                <c:pt idx="4644">
                  <c:v>5.4420188069343713E-2</c:v>
                </c:pt>
                <c:pt idx="4645">
                  <c:v>3.9611391723156114E-2</c:v>
                </c:pt>
                <c:pt idx="4646">
                  <c:v>5.3751345723867291E-2</c:v>
                </c:pt>
                <c:pt idx="4647">
                  <c:v>4.4846840202808422E-2</c:v>
                </c:pt>
                <c:pt idx="4648">
                  <c:v>6.0884606093168404E-2</c:v>
                </c:pt>
                <c:pt idx="4649">
                  <c:v>4.5886747539043558E-2</c:v>
                </c:pt>
                <c:pt idx="4650">
                  <c:v>4.3928682804107722E-2</c:v>
                </c:pt>
                <c:pt idx="4651">
                  <c:v>3.7311404943466214E-2</c:v>
                </c:pt>
                <c:pt idx="4652">
                  <c:v>6.7491084337234733E-2</c:v>
                </c:pt>
                <c:pt idx="4653">
                  <c:v>3.3796764910221093E-2</c:v>
                </c:pt>
                <c:pt idx="4654">
                  <c:v>3.8062430918216705E-2</c:v>
                </c:pt>
                <c:pt idx="4655">
                  <c:v>4.9338139593601386E-2</c:v>
                </c:pt>
                <c:pt idx="4656">
                  <c:v>3.2915987074375326E-2</c:v>
                </c:pt>
                <c:pt idx="4657">
                  <c:v>3.41882891952991E-2</c:v>
                </c:pt>
                <c:pt idx="4658">
                  <c:v>4.4933624565601606E-2</c:v>
                </c:pt>
                <c:pt idx="4659">
                  <c:v>5.9558764100074803E-2</c:v>
                </c:pt>
                <c:pt idx="4660">
                  <c:v>4.1640713810920708E-2</c:v>
                </c:pt>
                <c:pt idx="4661">
                  <c:v>4.9326840788126033E-2</c:v>
                </c:pt>
                <c:pt idx="4662">
                  <c:v>5.1913749426603303E-2</c:v>
                </c:pt>
                <c:pt idx="4663">
                  <c:v>3.5103570669889589E-2</c:v>
                </c:pt>
                <c:pt idx="4664">
                  <c:v>6.2858715653419509E-2</c:v>
                </c:pt>
                <c:pt idx="4665">
                  <c:v>6.6382929682731781E-2</c:v>
                </c:pt>
                <c:pt idx="4666">
                  <c:v>2.9221806675195777E-2</c:v>
                </c:pt>
                <c:pt idx="4667">
                  <c:v>4.2438581585884101E-2</c:v>
                </c:pt>
                <c:pt idx="4668">
                  <c:v>3.2839152961969542E-2</c:v>
                </c:pt>
                <c:pt idx="4669">
                  <c:v>4.4007971882820338E-2</c:v>
                </c:pt>
                <c:pt idx="4670">
                  <c:v>3.6337774246931104E-2</c:v>
                </c:pt>
                <c:pt idx="4671">
                  <c:v>3.5586133599281297E-2</c:v>
                </c:pt>
                <c:pt idx="4672">
                  <c:v>3.8818333297967918E-2</c:v>
                </c:pt>
                <c:pt idx="4673">
                  <c:v>6.452284008264543E-2</c:v>
                </c:pt>
                <c:pt idx="4674">
                  <c:v>5.7113032788038455E-2</c:v>
                </c:pt>
                <c:pt idx="4675">
                  <c:v>3.2164677977562006E-2</c:v>
                </c:pt>
                <c:pt idx="4676">
                  <c:v>3.4049887210130712E-2</c:v>
                </c:pt>
                <c:pt idx="4677">
                  <c:v>4.0709994733333817E-2</c:v>
                </c:pt>
                <c:pt idx="4678">
                  <c:v>4.6642813831567806E-2</c:v>
                </c:pt>
                <c:pt idx="4679">
                  <c:v>3.5165086388587903E-2</c:v>
                </c:pt>
                <c:pt idx="4680">
                  <c:v>3.3649627119302791E-2</c:v>
                </c:pt>
                <c:pt idx="4681">
                  <c:v>5.4641786962747622E-2</c:v>
                </c:pt>
                <c:pt idx="4682">
                  <c:v>4.9704853445291533E-2</c:v>
                </c:pt>
                <c:pt idx="4683">
                  <c:v>4.0341503918170915E-2</c:v>
                </c:pt>
                <c:pt idx="4684">
                  <c:v>9.2050448060035747E-2</c:v>
                </c:pt>
                <c:pt idx="4685">
                  <c:v>5.7954370975494392E-2</c:v>
                </c:pt>
                <c:pt idx="4686">
                  <c:v>2.9565645381808305E-2</c:v>
                </c:pt>
                <c:pt idx="4687">
                  <c:v>3.1751010566950039E-2</c:v>
                </c:pt>
                <c:pt idx="4688">
                  <c:v>3.5076901316642796E-2</c:v>
                </c:pt>
                <c:pt idx="4689">
                  <c:v>5.6794073432683993E-2</c:v>
                </c:pt>
                <c:pt idx="4690">
                  <c:v>3.5057384520769216E-2</c:v>
                </c:pt>
                <c:pt idx="4691">
                  <c:v>3.5460263490676956E-2</c:v>
                </c:pt>
                <c:pt idx="4692">
                  <c:v>7.666502892971043E-2</c:v>
                </c:pt>
                <c:pt idx="4693">
                  <c:v>5.5256407707929597E-2</c:v>
                </c:pt>
                <c:pt idx="4694">
                  <c:v>4.0986638516187723E-2</c:v>
                </c:pt>
                <c:pt idx="4695">
                  <c:v>3.2725568860769383E-2</c:v>
                </c:pt>
                <c:pt idx="4696">
                  <c:v>4.3196093291044367E-2</c:v>
                </c:pt>
                <c:pt idx="4697">
                  <c:v>4.3963775038719233E-2</c:v>
                </c:pt>
                <c:pt idx="4698">
                  <c:v>4.2134448885917712E-2</c:v>
                </c:pt>
                <c:pt idx="4699">
                  <c:v>5.0085369497537585E-2</c:v>
                </c:pt>
                <c:pt idx="4700">
                  <c:v>7.3993526399135784E-2</c:v>
                </c:pt>
                <c:pt idx="4701">
                  <c:v>4.93002831935885E-2</c:v>
                </c:pt>
                <c:pt idx="4702">
                  <c:v>7.8117318451404599E-2</c:v>
                </c:pt>
                <c:pt idx="4703">
                  <c:v>3.6556310951709851E-2</c:v>
                </c:pt>
                <c:pt idx="4704">
                  <c:v>3.1818889081478112E-2</c:v>
                </c:pt>
                <c:pt idx="4705">
                  <c:v>3.9883572608232595E-2</c:v>
                </c:pt>
                <c:pt idx="4706">
                  <c:v>5.1525335758924456E-2</c:v>
                </c:pt>
                <c:pt idx="4707">
                  <c:v>4.5827150344848737E-2</c:v>
                </c:pt>
                <c:pt idx="4708">
                  <c:v>6.8293228745460524E-2</c:v>
                </c:pt>
                <c:pt idx="4709">
                  <c:v>4.2491596192121651E-2</c:v>
                </c:pt>
                <c:pt idx="4710">
                  <c:v>4.5521382242441233E-2</c:v>
                </c:pt>
                <c:pt idx="4711">
                  <c:v>5.8685291558504112E-2</c:v>
                </c:pt>
                <c:pt idx="4712">
                  <c:v>9.7856476902961703E-2</c:v>
                </c:pt>
                <c:pt idx="4713">
                  <c:v>3.5988025367259993E-2</c:v>
                </c:pt>
                <c:pt idx="4714">
                  <c:v>9.1173797845840412E-2</c:v>
                </c:pt>
                <c:pt idx="4715">
                  <c:v>3.3341437578201356E-2</c:v>
                </c:pt>
                <c:pt idx="4716">
                  <c:v>3.7650246173143526E-2</c:v>
                </c:pt>
                <c:pt idx="4717">
                  <c:v>4.6722970902919929E-2</c:v>
                </c:pt>
                <c:pt idx="4718">
                  <c:v>3.6887142807245449E-2</c:v>
                </c:pt>
                <c:pt idx="4719">
                  <c:v>8.5741132497787517E-2</c:v>
                </c:pt>
                <c:pt idx="4720">
                  <c:v>3.4838173538446419E-2</c:v>
                </c:pt>
                <c:pt idx="4721">
                  <c:v>4.6551980078220409E-2</c:v>
                </c:pt>
                <c:pt idx="4722">
                  <c:v>3.3061102032661403E-2</c:v>
                </c:pt>
                <c:pt idx="4723">
                  <c:v>6.4712084829807698E-2</c:v>
                </c:pt>
                <c:pt idx="4724">
                  <c:v>3.3252518624067397E-2</c:v>
                </c:pt>
                <c:pt idx="4725">
                  <c:v>4.403966292738936E-2</c:v>
                </c:pt>
                <c:pt idx="4726">
                  <c:v>3.9192683994770008E-2</c:v>
                </c:pt>
                <c:pt idx="4727">
                  <c:v>4.7169420868158424E-2</c:v>
                </c:pt>
                <c:pt idx="4728">
                  <c:v>5.3295470774173695E-2</c:v>
                </c:pt>
                <c:pt idx="4729">
                  <c:v>6.0078162699937786E-2</c:v>
                </c:pt>
                <c:pt idx="4730">
                  <c:v>4.5824680477380801E-2</c:v>
                </c:pt>
                <c:pt idx="4731">
                  <c:v>3.7989187985658611E-2</c:v>
                </c:pt>
                <c:pt idx="4732">
                  <c:v>3.4963928163051605E-2</c:v>
                </c:pt>
                <c:pt idx="4733">
                  <c:v>4.4080618768930421E-2</c:v>
                </c:pt>
                <c:pt idx="4734">
                  <c:v>3.3084012567997041E-2</c:v>
                </c:pt>
                <c:pt idx="4735">
                  <c:v>4.0070518851280233E-2</c:v>
                </c:pt>
                <c:pt idx="4736">
                  <c:v>4.6411495655775112E-2</c:v>
                </c:pt>
                <c:pt idx="4737">
                  <c:v>7.2050742805004106E-2</c:v>
                </c:pt>
                <c:pt idx="4738">
                  <c:v>3.9882618933916182E-2</c:v>
                </c:pt>
                <c:pt idx="4739">
                  <c:v>7.2878070175647694E-2</c:v>
                </c:pt>
                <c:pt idx="4740">
                  <c:v>4.0905382484197478E-2</c:v>
                </c:pt>
                <c:pt idx="4741">
                  <c:v>3.8683969527483118E-2</c:v>
                </c:pt>
                <c:pt idx="4742">
                  <c:v>3.2271854579448797E-2</c:v>
                </c:pt>
                <c:pt idx="4743">
                  <c:v>3.9298254996538183E-2</c:v>
                </c:pt>
                <c:pt idx="4744">
                  <c:v>4.2460456490516829E-2</c:v>
                </c:pt>
                <c:pt idx="4745">
                  <c:v>3.4207392483949876E-2</c:v>
                </c:pt>
                <c:pt idx="4746">
                  <c:v>5.0176300108432804E-2</c:v>
                </c:pt>
                <c:pt idx="4747">
                  <c:v>5.1420137286186232E-2</c:v>
                </c:pt>
                <c:pt idx="4748">
                  <c:v>4.5738875865936425E-2</c:v>
                </c:pt>
                <c:pt idx="4749">
                  <c:v>3.0903859063983002E-2</c:v>
                </c:pt>
                <c:pt idx="4750">
                  <c:v>6.4522594213485884E-2</c:v>
                </c:pt>
                <c:pt idx="4751">
                  <c:v>4.7255937010049813E-2</c:v>
                </c:pt>
                <c:pt idx="4752">
                  <c:v>5.1960494369268403E-2</c:v>
                </c:pt>
                <c:pt idx="4753">
                  <c:v>3.5093180835247005E-2</c:v>
                </c:pt>
                <c:pt idx="4754">
                  <c:v>5.0857763737440123E-2</c:v>
                </c:pt>
                <c:pt idx="4755">
                  <c:v>3.9966501295566503E-2</c:v>
                </c:pt>
                <c:pt idx="4756">
                  <c:v>4.3037343770265461E-2</c:v>
                </c:pt>
                <c:pt idx="4757">
                  <c:v>3.1582906842231688E-2</c:v>
                </c:pt>
                <c:pt idx="4758">
                  <c:v>4.9749840050935822E-2</c:v>
                </c:pt>
                <c:pt idx="4759">
                  <c:v>4.4758945703506518E-2</c:v>
                </c:pt>
                <c:pt idx="4760">
                  <c:v>4.6640433371066985E-2</c:v>
                </c:pt>
                <c:pt idx="4761">
                  <c:v>3.2158065587282202E-2</c:v>
                </c:pt>
                <c:pt idx="4762">
                  <c:v>5.6437309831380823E-2</c:v>
                </c:pt>
                <c:pt idx="4763">
                  <c:v>3.5038720816373894E-2</c:v>
                </c:pt>
                <c:pt idx="4764">
                  <c:v>3.9893440902233096E-2</c:v>
                </c:pt>
                <c:pt idx="4765">
                  <c:v>5.3930982947349791E-2</c:v>
                </c:pt>
                <c:pt idx="4766">
                  <c:v>4.5505445450544399E-2</c:v>
                </c:pt>
                <c:pt idx="4767">
                  <c:v>3.2524660229682908E-2</c:v>
                </c:pt>
                <c:pt idx="4768">
                  <c:v>3.6138508468866452E-2</c:v>
                </c:pt>
                <c:pt idx="4769">
                  <c:v>4.5251376926898998E-2</c:v>
                </c:pt>
                <c:pt idx="4770">
                  <c:v>5.8883994817734049E-2</c:v>
                </c:pt>
                <c:pt idx="4771">
                  <c:v>7.4344269931316639E-2</c:v>
                </c:pt>
                <c:pt idx="4772">
                  <c:v>3.6404620856046704E-2</c:v>
                </c:pt>
                <c:pt idx="4773">
                  <c:v>6.0549058020114788E-2</c:v>
                </c:pt>
                <c:pt idx="4774">
                  <c:v>5.1861476153135445E-2</c:v>
                </c:pt>
                <c:pt idx="4775">
                  <c:v>4.2016521096229831E-2</c:v>
                </c:pt>
                <c:pt idx="4776">
                  <c:v>5.0550732761621496E-2</c:v>
                </c:pt>
                <c:pt idx="4777">
                  <c:v>3.7273265421390686E-2</c:v>
                </c:pt>
                <c:pt idx="4778">
                  <c:v>7.1068085730075808E-2</c:v>
                </c:pt>
                <c:pt idx="4779">
                  <c:v>4.7662068158388124E-2</c:v>
                </c:pt>
                <c:pt idx="4780">
                  <c:v>3.5306584089994403E-2</c:v>
                </c:pt>
                <c:pt idx="4781">
                  <c:v>4.1571471840143412E-2</c:v>
                </c:pt>
                <c:pt idx="4782">
                  <c:v>4.0664318948984098E-2</c:v>
                </c:pt>
                <c:pt idx="4783">
                  <c:v>3.8674984127283096E-2</c:v>
                </c:pt>
                <c:pt idx="4784">
                  <c:v>5.3429182618856375E-2</c:v>
                </c:pt>
                <c:pt idx="4785">
                  <c:v>7.0898890495300321E-2</c:v>
                </c:pt>
                <c:pt idx="4786">
                  <c:v>3.5286176949739401E-2</c:v>
                </c:pt>
                <c:pt idx="4787">
                  <c:v>4.0861800312995897E-2</c:v>
                </c:pt>
                <c:pt idx="4788">
                  <c:v>3.8999013602733605E-2</c:v>
                </c:pt>
                <c:pt idx="4789">
                  <c:v>4.4676691293716646E-2</c:v>
                </c:pt>
                <c:pt idx="4790">
                  <c:v>4.9923431128263716E-2</c:v>
                </c:pt>
                <c:pt idx="4791">
                  <c:v>3.9876390248537119E-2</c:v>
                </c:pt>
                <c:pt idx="4792">
                  <c:v>5.9870984405279319E-2</c:v>
                </c:pt>
                <c:pt idx="4793">
                  <c:v>5.7122617959976543E-2</c:v>
                </c:pt>
                <c:pt idx="4794">
                  <c:v>4.7220397740602507E-2</c:v>
                </c:pt>
                <c:pt idx="4795">
                  <c:v>4.6651415526866885E-2</c:v>
                </c:pt>
                <c:pt idx="4796">
                  <c:v>6.89437761902809E-2</c:v>
                </c:pt>
                <c:pt idx="4797">
                  <c:v>3.3738002181053252E-2</c:v>
                </c:pt>
                <c:pt idx="4798">
                  <c:v>6.4377866685390472E-2</c:v>
                </c:pt>
                <c:pt idx="4799">
                  <c:v>8.0211125314235715E-2</c:v>
                </c:pt>
                <c:pt idx="4800">
                  <c:v>3.9115358144044932E-2</c:v>
                </c:pt>
                <c:pt idx="4801">
                  <c:v>3.8706388324499102E-2</c:v>
                </c:pt>
                <c:pt idx="4802">
                  <c:v>4.1953250765800455E-2</c:v>
                </c:pt>
                <c:pt idx="4803">
                  <c:v>3.4647837281227237E-2</c:v>
                </c:pt>
                <c:pt idx="4804">
                  <c:v>5.6097295135259614E-2</c:v>
                </c:pt>
                <c:pt idx="4805">
                  <c:v>3.6674968898296412E-2</c:v>
                </c:pt>
                <c:pt idx="4806">
                  <c:v>3.259482234716421E-2</c:v>
                </c:pt>
                <c:pt idx="4807">
                  <c:v>3.5374075174331741E-2</c:v>
                </c:pt>
                <c:pt idx="4808">
                  <c:v>3.7725053727626842E-2</c:v>
                </c:pt>
                <c:pt idx="4809">
                  <c:v>3.1644117087125972E-2</c:v>
                </c:pt>
                <c:pt idx="4810">
                  <c:v>3.2043397426605398E-2</c:v>
                </c:pt>
                <c:pt idx="4811">
                  <c:v>5.8859944343566922E-2</c:v>
                </c:pt>
                <c:pt idx="4812">
                  <c:v>3.7304829806089408E-2</c:v>
                </c:pt>
                <c:pt idx="4813">
                  <c:v>4.8103753477335011E-2</c:v>
                </c:pt>
                <c:pt idx="4814">
                  <c:v>5.4252751171588912E-2</c:v>
                </c:pt>
                <c:pt idx="4815">
                  <c:v>5.484173074364683E-2</c:v>
                </c:pt>
                <c:pt idx="4816">
                  <c:v>5.8338377624750117E-2</c:v>
                </c:pt>
                <c:pt idx="4817">
                  <c:v>3.4448254853486994E-2</c:v>
                </c:pt>
                <c:pt idx="4818">
                  <c:v>3.4309364855289501E-2</c:v>
                </c:pt>
                <c:pt idx="4819">
                  <c:v>3.9138264954090105E-2</c:v>
                </c:pt>
                <c:pt idx="4820">
                  <c:v>7.2771303355693831E-2</c:v>
                </c:pt>
                <c:pt idx="4821">
                  <c:v>3.1926523894071593E-2</c:v>
                </c:pt>
                <c:pt idx="4822">
                  <c:v>7.5968272984027918E-2</c:v>
                </c:pt>
                <c:pt idx="4823">
                  <c:v>8.771372586488721E-2</c:v>
                </c:pt>
                <c:pt idx="4824">
                  <c:v>5.3269207477569469E-2</c:v>
                </c:pt>
                <c:pt idx="4825">
                  <c:v>4.9453243613243124E-2</c:v>
                </c:pt>
                <c:pt idx="4826">
                  <c:v>4.4375341385602896E-2</c:v>
                </c:pt>
                <c:pt idx="4827">
                  <c:v>5.2237164229154621E-2</c:v>
                </c:pt>
                <c:pt idx="4828">
                  <c:v>3.3598568290471975E-2</c:v>
                </c:pt>
                <c:pt idx="4829">
                  <c:v>4.8031229525804506E-2</c:v>
                </c:pt>
                <c:pt idx="4830">
                  <c:v>0.11431705206632595</c:v>
                </c:pt>
                <c:pt idx="4831">
                  <c:v>3.9443094283342417E-2</c:v>
                </c:pt>
                <c:pt idx="4832">
                  <c:v>4.0044970810413513E-2</c:v>
                </c:pt>
                <c:pt idx="4833">
                  <c:v>3.8623299449682215E-2</c:v>
                </c:pt>
                <c:pt idx="4834">
                  <c:v>3.4514740109443706E-2</c:v>
                </c:pt>
                <c:pt idx="4835">
                  <c:v>4.6976432204246514E-2</c:v>
                </c:pt>
                <c:pt idx="4836">
                  <c:v>7.6536186039447923E-2</c:v>
                </c:pt>
                <c:pt idx="4837">
                  <c:v>3.2315228134393754E-2</c:v>
                </c:pt>
                <c:pt idx="4838">
                  <c:v>4.7554351389408105E-2</c:v>
                </c:pt>
                <c:pt idx="4839">
                  <c:v>4.1169222444295897E-2</c:v>
                </c:pt>
                <c:pt idx="4840">
                  <c:v>4.0098547935485833E-2</c:v>
                </c:pt>
                <c:pt idx="4841">
                  <c:v>3.9901904761791201E-2</c:v>
                </c:pt>
                <c:pt idx="4842">
                  <c:v>3.2740708440542214E-2</c:v>
                </c:pt>
                <c:pt idx="4843">
                  <c:v>3.5131517797708602E-2</c:v>
                </c:pt>
                <c:pt idx="4844">
                  <c:v>3.5520184785127605E-2</c:v>
                </c:pt>
                <c:pt idx="4845">
                  <c:v>4.8813000321388446E-2</c:v>
                </c:pt>
                <c:pt idx="4846">
                  <c:v>4.5975055545568445E-2</c:v>
                </c:pt>
                <c:pt idx="4847">
                  <c:v>4.4588323682546734E-2</c:v>
                </c:pt>
                <c:pt idx="4848">
                  <c:v>4.8409391194582006E-2</c:v>
                </c:pt>
                <c:pt idx="4849">
                  <c:v>4.1771251708269001E-2</c:v>
                </c:pt>
                <c:pt idx="4850">
                  <c:v>3.2318577170372016E-2</c:v>
                </c:pt>
                <c:pt idx="4851">
                  <c:v>3.30630131065845E-2</c:v>
                </c:pt>
                <c:pt idx="4852">
                  <c:v>4.115663841366772E-2</c:v>
                </c:pt>
                <c:pt idx="4853">
                  <c:v>5.7079643011093112E-2</c:v>
                </c:pt>
                <c:pt idx="4854">
                  <c:v>7.9117208719253512E-2</c:v>
                </c:pt>
                <c:pt idx="4855">
                  <c:v>3.5718992352485594E-2</c:v>
                </c:pt>
                <c:pt idx="4856">
                  <c:v>5.4517593234777534E-2</c:v>
                </c:pt>
                <c:pt idx="4857">
                  <c:v>4.9638591706752819E-2</c:v>
                </c:pt>
                <c:pt idx="4858">
                  <c:v>5.7118143886327723E-2</c:v>
                </c:pt>
                <c:pt idx="4859">
                  <c:v>0.10746660828590435</c:v>
                </c:pt>
                <c:pt idx="4860">
                  <c:v>4.1298165917396497E-2</c:v>
                </c:pt>
                <c:pt idx="4861">
                  <c:v>3.891016542911542E-2</c:v>
                </c:pt>
                <c:pt idx="4862">
                  <c:v>4.010327160358431E-2</c:v>
                </c:pt>
                <c:pt idx="4863">
                  <c:v>6.1249844729900173E-2</c:v>
                </c:pt>
                <c:pt idx="4864">
                  <c:v>4.0786601603031471E-2</c:v>
                </c:pt>
                <c:pt idx="4865">
                  <c:v>6.8864807486534119E-2</c:v>
                </c:pt>
                <c:pt idx="4866">
                  <c:v>4.7668389976024614E-2</c:v>
                </c:pt>
                <c:pt idx="4867">
                  <c:v>2.8365068137645708E-2</c:v>
                </c:pt>
                <c:pt idx="4868">
                  <c:v>3.3510968089103796E-2</c:v>
                </c:pt>
                <c:pt idx="4869">
                  <c:v>5.2299540489912005E-2</c:v>
                </c:pt>
                <c:pt idx="4870">
                  <c:v>3.9015408605337115E-2</c:v>
                </c:pt>
                <c:pt idx="4871">
                  <c:v>5.1319848746061297E-2</c:v>
                </c:pt>
                <c:pt idx="4872">
                  <c:v>3.9801735430956019E-2</c:v>
                </c:pt>
                <c:pt idx="4873">
                  <c:v>3.5679049789905749E-2</c:v>
                </c:pt>
                <c:pt idx="4874">
                  <c:v>4.8051979392766897E-2</c:v>
                </c:pt>
                <c:pt idx="4875">
                  <c:v>3.4815359860658604E-2</c:v>
                </c:pt>
                <c:pt idx="4876">
                  <c:v>4.5415855944156723E-2</c:v>
                </c:pt>
                <c:pt idx="4877">
                  <c:v>3.9782661944627803E-2</c:v>
                </c:pt>
                <c:pt idx="4878">
                  <c:v>4.6985454857349514E-2</c:v>
                </c:pt>
                <c:pt idx="4879">
                  <c:v>3.5115007311105742E-2</c:v>
                </c:pt>
                <c:pt idx="4880">
                  <c:v>3.0146876350045197E-2</c:v>
                </c:pt>
                <c:pt idx="4881">
                  <c:v>5.4018110036850024E-2</c:v>
                </c:pt>
                <c:pt idx="4882">
                  <c:v>6.0620769858360332E-2</c:v>
                </c:pt>
                <c:pt idx="4883">
                  <c:v>0.12753745913505601</c:v>
                </c:pt>
                <c:pt idx="4884">
                  <c:v>3.6928422749042504E-2</c:v>
                </c:pt>
                <c:pt idx="4885">
                  <c:v>4.195485636591894E-2</c:v>
                </c:pt>
                <c:pt idx="4886">
                  <c:v>4.5199576765298795E-2</c:v>
                </c:pt>
                <c:pt idx="4887">
                  <c:v>4.2442400008440163E-2</c:v>
                </c:pt>
                <c:pt idx="4888">
                  <c:v>5.7905130088329301E-2</c:v>
                </c:pt>
                <c:pt idx="4889">
                  <c:v>4.539201781153715E-2</c:v>
                </c:pt>
                <c:pt idx="4890">
                  <c:v>5.476796627044702E-2</c:v>
                </c:pt>
                <c:pt idx="4891">
                  <c:v>3.2683745026588502E-2</c:v>
                </c:pt>
                <c:pt idx="4892">
                  <c:v>4.6578940004110309E-2</c:v>
                </c:pt>
                <c:pt idx="4893">
                  <c:v>4.8358935862779596E-2</c:v>
                </c:pt>
                <c:pt idx="4894">
                  <c:v>5.7768091559410359E-2</c:v>
                </c:pt>
                <c:pt idx="4895">
                  <c:v>3.2294828444719419E-2</c:v>
                </c:pt>
                <c:pt idx="4896">
                  <c:v>4.2218346148729317E-2</c:v>
                </c:pt>
                <c:pt idx="4897">
                  <c:v>4.3260749429464285E-2</c:v>
                </c:pt>
                <c:pt idx="4898">
                  <c:v>3.1073087826371335E-2</c:v>
                </c:pt>
                <c:pt idx="4899">
                  <c:v>4.9799099564552314E-2</c:v>
                </c:pt>
                <c:pt idx="4900">
                  <c:v>5.1061291247606534E-2</c:v>
                </c:pt>
                <c:pt idx="4901">
                  <c:v>6.5252274274826133E-2</c:v>
                </c:pt>
                <c:pt idx="4902">
                  <c:v>2.9807958751916979E-2</c:v>
                </c:pt>
                <c:pt idx="4903">
                  <c:v>4.9767285585403637E-2</c:v>
                </c:pt>
                <c:pt idx="4904">
                  <c:v>3.0486432835459716E-2</c:v>
                </c:pt>
                <c:pt idx="4905">
                  <c:v>6.4472153782844502E-2</c:v>
                </c:pt>
                <c:pt idx="4906">
                  <c:v>4.1825499385595308E-2</c:v>
                </c:pt>
                <c:pt idx="4907">
                  <c:v>5.2544314414262785E-2</c:v>
                </c:pt>
                <c:pt idx="4908">
                  <c:v>4.6449210494756706E-2</c:v>
                </c:pt>
                <c:pt idx="4909">
                  <c:v>3.1782191246747998E-2</c:v>
                </c:pt>
                <c:pt idx="4910">
                  <c:v>4.2866028845310503E-2</c:v>
                </c:pt>
                <c:pt idx="4911">
                  <c:v>5.4029505699873005E-2</c:v>
                </c:pt>
                <c:pt idx="4912">
                  <c:v>3.713124990463261E-2</c:v>
                </c:pt>
                <c:pt idx="4913">
                  <c:v>0.12039834260940498</c:v>
                </c:pt>
                <c:pt idx="4914">
                  <c:v>3.3975061029195806E-2</c:v>
                </c:pt>
                <c:pt idx="4915">
                  <c:v>4.1553910821676435E-2</c:v>
                </c:pt>
                <c:pt idx="4916">
                  <c:v>5.4849129170179367E-2</c:v>
                </c:pt>
                <c:pt idx="4917">
                  <c:v>6.0585673898458522E-2</c:v>
                </c:pt>
                <c:pt idx="4918">
                  <c:v>2.9674550518393589E-2</c:v>
                </c:pt>
                <c:pt idx="4919">
                  <c:v>3.2229177653789638E-2</c:v>
                </c:pt>
                <c:pt idx="4920">
                  <c:v>4.5838184654712733E-2</c:v>
                </c:pt>
                <c:pt idx="4921">
                  <c:v>4.2130693793296904E-2</c:v>
                </c:pt>
                <c:pt idx="4922">
                  <c:v>3.2505948096513922E-2</c:v>
                </c:pt>
                <c:pt idx="4923">
                  <c:v>5.1738556474447209E-2</c:v>
                </c:pt>
                <c:pt idx="4924">
                  <c:v>4.1446562856435824E-2</c:v>
                </c:pt>
                <c:pt idx="4925">
                  <c:v>7.2065420448780323E-2</c:v>
                </c:pt>
                <c:pt idx="4926">
                  <c:v>6.6688492894172682E-2</c:v>
                </c:pt>
                <c:pt idx="4927">
                  <c:v>3.8595877587795424E-2</c:v>
                </c:pt>
                <c:pt idx="4928">
                  <c:v>0.10123676806688339</c:v>
                </c:pt>
                <c:pt idx="4929">
                  <c:v>3.4507744014263285E-2</c:v>
                </c:pt>
                <c:pt idx="4930">
                  <c:v>2.8683971613645675E-2</c:v>
                </c:pt>
                <c:pt idx="4931">
                  <c:v>4.6388834714889506E-2</c:v>
                </c:pt>
                <c:pt idx="4932">
                  <c:v>2.7770118787884823E-2</c:v>
                </c:pt>
                <c:pt idx="4933">
                  <c:v>2.9268275946378711E-2</c:v>
                </c:pt>
                <c:pt idx="4934">
                  <c:v>3.2019995152950405E-2</c:v>
                </c:pt>
                <c:pt idx="4935">
                  <c:v>4.52606156468391E-2</c:v>
                </c:pt>
                <c:pt idx="4936">
                  <c:v>4.0209759026765796E-2</c:v>
                </c:pt>
                <c:pt idx="4937">
                  <c:v>3.1531434506177916E-2</c:v>
                </c:pt>
                <c:pt idx="4938">
                  <c:v>4.6763468533754307E-2</c:v>
                </c:pt>
                <c:pt idx="4939">
                  <c:v>4.9671724438667318E-2</c:v>
                </c:pt>
                <c:pt idx="4940">
                  <c:v>9.1111779212951619E-2</c:v>
                </c:pt>
                <c:pt idx="4941">
                  <c:v>3.8480821996927303E-2</c:v>
                </c:pt>
                <c:pt idx="4942">
                  <c:v>3.1893864274025102E-2</c:v>
                </c:pt>
                <c:pt idx="4943">
                  <c:v>5.4341439157724561E-2</c:v>
                </c:pt>
                <c:pt idx="4944">
                  <c:v>0.12107065320015024</c:v>
                </c:pt>
                <c:pt idx="4945">
                  <c:v>6.0640864074230208E-2</c:v>
                </c:pt>
                <c:pt idx="4946">
                  <c:v>5.3116552531719222E-2</c:v>
                </c:pt>
                <c:pt idx="4947">
                  <c:v>3.2572783529758516E-2</c:v>
                </c:pt>
                <c:pt idx="4948">
                  <c:v>4.0818057954311662E-2</c:v>
                </c:pt>
                <c:pt idx="4949">
                  <c:v>0.10887292027473502</c:v>
                </c:pt>
                <c:pt idx="4950">
                  <c:v>3.2916683703661007E-2</c:v>
                </c:pt>
                <c:pt idx="4951">
                  <c:v>3.3308073878288297E-2</c:v>
                </c:pt>
                <c:pt idx="4952">
                  <c:v>3.9251890033483512E-2</c:v>
                </c:pt>
                <c:pt idx="4953">
                  <c:v>4.1588410735130324E-2</c:v>
                </c:pt>
                <c:pt idx="4954">
                  <c:v>3.5061195492744411E-2</c:v>
                </c:pt>
                <c:pt idx="4955">
                  <c:v>9.5141902565956227E-2</c:v>
                </c:pt>
                <c:pt idx="4956">
                  <c:v>6.5884485840797549E-2</c:v>
                </c:pt>
                <c:pt idx="4957">
                  <c:v>4.5497354120016292E-2</c:v>
                </c:pt>
                <c:pt idx="4958">
                  <c:v>3.8639113306999297E-2</c:v>
                </c:pt>
                <c:pt idx="4959">
                  <c:v>3.7147030234336811E-2</c:v>
                </c:pt>
                <c:pt idx="4960">
                  <c:v>4.4284749776124802E-2</c:v>
                </c:pt>
                <c:pt idx="4961">
                  <c:v>6.7709609866142495E-2</c:v>
                </c:pt>
                <c:pt idx="4962">
                  <c:v>4.5894064009189724E-2</c:v>
                </c:pt>
                <c:pt idx="4963">
                  <c:v>5.775881931185721E-2</c:v>
                </c:pt>
                <c:pt idx="4964">
                  <c:v>3.2919615507126049E-2</c:v>
                </c:pt>
                <c:pt idx="4965">
                  <c:v>3.76624837517738E-2</c:v>
                </c:pt>
                <c:pt idx="4966">
                  <c:v>6.5233230590820424E-2</c:v>
                </c:pt>
                <c:pt idx="4967">
                  <c:v>3.5531524568796213E-2</c:v>
                </c:pt>
                <c:pt idx="4968">
                  <c:v>3.5966131836175905E-2</c:v>
                </c:pt>
                <c:pt idx="4969">
                  <c:v>3.5961627960205106E-2</c:v>
                </c:pt>
                <c:pt idx="4970">
                  <c:v>9.1173492372036286E-2</c:v>
                </c:pt>
                <c:pt idx="4971">
                  <c:v>4.9528051167726524E-2</c:v>
                </c:pt>
                <c:pt idx="4972">
                  <c:v>5.4021332412958097E-2</c:v>
                </c:pt>
                <c:pt idx="4973">
                  <c:v>4.6646382659673705E-2</c:v>
                </c:pt>
                <c:pt idx="4974">
                  <c:v>2.9518816620111552E-2</c:v>
                </c:pt>
                <c:pt idx="4975">
                  <c:v>3.5733193159103498E-2</c:v>
                </c:pt>
                <c:pt idx="4976">
                  <c:v>5.0634089857340026E-2</c:v>
                </c:pt>
                <c:pt idx="4977">
                  <c:v>5.3323164582252475E-2</c:v>
                </c:pt>
                <c:pt idx="4978">
                  <c:v>4.0797390043735775E-2</c:v>
                </c:pt>
                <c:pt idx="4979">
                  <c:v>5.0600115209817886E-2</c:v>
                </c:pt>
                <c:pt idx="4980">
                  <c:v>4.2840629816055444E-2</c:v>
                </c:pt>
                <c:pt idx="4981">
                  <c:v>7.3210008442401914E-2</c:v>
                </c:pt>
                <c:pt idx="4982">
                  <c:v>3.0799381434917401E-2</c:v>
                </c:pt>
                <c:pt idx="4983">
                  <c:v>3.7870425730943756E-2</c:v>
                </c:pt>
                <c:pt idx="4984">
                  <c:v>4.2997617274522934E-2</c:v>
                </c:pt>
                <c:pt idx="4985">
                  <c:v>5.4958511143922938E-2</c:v>
                </c:pt>
                <c:pt idx="4986">
                  <c:v>4.6679720282554397E-2</c:v>
                </c:pt>
                <c:pt idx="4987">
                  <c:v>5.6776586920023152E-2</c:v>
                </c:pt>
                <c:pt idx="4988">
                  <c:v>0.10098811239004073</c:v>
                </c:pt>
                <c:pt idx="4989">
                  <c:v>2.9536191374063516E-2</c:v>
                </c:pt>
                <c:pt idx="4990">
                  <c:v>4.1161596775054751E-2</c:v>
                </c:pt>
                <c:pt idx="4991">
                  <c:v>3.7586584687232992E-2</c:v>
                </c:pt>
                <c:pt idx="4992">
                  <c:v>5.3988613188266824E-2</c:v>
                </c:pt>
                <c:pt idx="4993">
                  <c:v>7.7745988965034526E-2</c:v>
                </c:pt>
                <c:pt idx="4994">
                  <c:v>3.6474701017141384E-2</c:v>
                </c:pt>
                <c:pt idx="4995">
                  <c:v>3.3843740820884788E-2</c:v>
                </c:pt>
                <c:pt idx="4996">
                  <c:v>3.9900925010442706E-2</c:v>
                </c:pt>
                <c:pt idx="4997">
                  <c:v>3.1393956393003498E-2</c:v>
                </c:pt>
                <c:pt idx="4998">
                  <c:v>2.8128094971179997E-2</c:v>
                </c:pt>
                <c:pt idx="4999">
                  <c:v>4.2061358690261785E-2</c:v>
                </c:pt>
                <c:pt idx="5000">
                  <c:v>0.1185261830687523</c:v>
                </c:pt>
                <c:pt idx="5001">
                  <c:v>4.0754918009042733E-2</c:v>
                </c:pt>
                <c:pt idx="5002">
                  <c:v>4.1239265352487446E-2</c:v>
                </c:pt>
                <c:pt idx="5003">
                  <c:v>4.3195053935051013E-2</c:v>
                </c:pt>
                <c:pt idx="5004">
                  <c:v>4.8467814922332944E-2</c:v>
                </c:pt>
                <c:pt idx="5005">
                  <c:v>3.71037982404233E-2</c:v>
                </c:pt>
                <c:pt idx="5006">
                  <c:v>5.8335378766059737E-2</c:v>
                </c:pt>
                <c:pt idx="5007">
                  <c:v>4.7206453979015434E-2</c:v>
                </c:pt>
                <c:pt idx="5008">
                  <c:v>8.7710708379745511E-2</c:v>
                </c:pt>
                <c:pt idx="5009">
                  <c:v>7.4320390820503568E-2</c:v>
                </c:pt>
                <c:pt idx="5010">
                  <c:v>5.7802833616733822E-2</c:v>
                </c:pt>
                <c:pt idx="5011">
                  <c:v>5.1208876073360277E-2</c:v>
                </c:pt>
                <c:pt idx="5012">
                  <c:v>3.4864932298660299E-2</c:v>
                </c:pt>
                <c:pt idx="5013">
                  <c:v>4.5208357274532297E-2</c:v>
                </c:pt>
                <c:pt idx="5014">
                  <c:v>2.8385367244481999E-2</c:v>
                </c:pt>
                <c:pt idx="5015">
                  <c:v>4.8477713018655812E-2</c:v>
                </c:pt>
                <c:pt idx="5016">
                  <c:v>4.0535271167755106E-2</c:v>
                </c:pt>
                <c:pt idx="5017">
                  <c:v>4.3534319847822335E-2</c:v>
                </c:pt>
                <c:pt idx="5018">
                  <c:v>4.2142234742641727E-2</c:v>
                </c:pt>
                <c:pt idx="5019">
                  <c:v>8.4373526275157915E-2</c:v>
                </c:pt>
                <c:pt idx="5020">
                  <c:v>3.4757576882839196E-2</c:v>
                </c:pt>
                <c:pt idx="5021">
                  <c:v>3.5078648477792802E-2</c:v>
                </c:pt>
                <c:pt idx="5022">
                  <c:v>3.0868804082274468E-2</c:v>
                </c:pt>
                <c:pt idx="5023">
                  <c:v>5.33041767776012E-2</c:v>
                </c:pt>
                <c:pt idx="5024">
                  <c:v>0.22371141612529857</c:v>
                </c:pt>
                <c:pt idx="5025">
                  <c:v>0.15306635200977345</c:v>
                </c:pt>
                <c:pt idx="5026">
                  <c:v>3.4624740481376821E-2</c:v>
                </c:pt>
                <c:pt idx="5027">
                  <c:v>5.4544594138860723E-2</c:v>
                </c:pt>
                <c:pt idx="5028">
                  <c:v>3.1951144337654142E-2</c:v>
                </c:pt>
                <c:pt idx="5029">
                  <c:v>5.291522666811941E-2</c:v>
                </c:pt>
                <c:pt idx="5030">
                  <c:v>3.7593949586153176E-2</c:v>
                </c:pt>
                <c:pt idx="5031">
                  <c:v>6.1034273356199313E-2</c:v>
                </c:pt>
                <c:pt idx="5032">
                  <c:v>5.0827533006668112E-2</c:v>
                </c:pt>
                <c:pt idx="5033">
                  <c:v>2.8615523129701604E-2</c:v>
                </c:pt>
                <c:pt idx="5034">
                  <c:v>4.6022854745388017E-2</c:v>
                </c:pt>
                <c:pt idx="5035">
                  <c:v>2.6101673021912616E-2</c:v>
                </c:pt>
                <c:pt idx="5036">
                  <c:v>0.10406719893217102</c:v>
                </c:pt>
                <c:pt idx="5037">
                  <c:v>4.5697938650846696E-2</c:v>
                </c:pt>
                <c:pt idx="5038">
                  <c:v>3.9853285998106031E-2</c:v>
                </c:pt>
                <c:pt idx="5039">
                  <c:v>5.7719964534044502E-2</c:v>
                </c:pt>
                <c:pt idx="5040">
                  <c:v>3.7315368652343903E-2</c:v>
                </c:pt>
                <c:pt idx="5041">
                  <c:v>3.3428147435188307E-2</c:v>
                </c:pt>
                <c:pt idx="5042">
                  <c:v>2.8468105942010911E-2</c:v>
                </c:pt>
                <c:pt idx="5043">
                  <c:v>3.9701867848634803E-2</c:v>
                </c:pt>
                <c:pt idx="5044">
                  <c:v>3.0946547165513091E-2</c:v>
                </c:pt>
                <c:pt idx="5045">
                  <c:v>5.7815153151750613E-2</c:v>
                </c:pt>
                <c:pt idx="5046">
                  <c:v>3.0899589881300895E-2</c:v>
                </c:pt>
                <c:pt idx="5047">
                  <c:v>3.6960195749998113E-2</c:v>
                </c:pt>
                <c:pt idx="5048">
                  <c:v>6.1104837805032813E-2</c:v>
                </c:pt>
                <c:pt idx="5049">
                  <c:v>4.184128716588021E-2</c:v>
                </c:pt>
                <c:pt idx="5050">
                  <c:v>3.010524064302451E-2</c:v>
                </c:pt>
                <c:pt idx="5051">
                  <c:v>3.67733091115953E-2</c:v>
                </c:pt>
                <c:pt idx="5052">
                  <c:v>2.6861460879445163E-2</c:v>
                </c:pt>
                <c:pt idx="5053">
                  <c:v>2.9441362246871088E-2</c:v>
                </c:pt>
                <c:pt idx="5054">
                  <c:v>3.5133659839630113E-2</c:v>
                </c:pt>
                <c:pt idx="5055">
                  <c:v>3.2511916011572023E-2</c:v>
                </c:pt>
                <c:pt idx="5056">
                  <c:v>5.7820700109005023E-2</c:v>
                </c:pt>
                <c:pt idx="5057">
                  <c:v>4.2759932577610002E-2</c:v>
                </c:pt>
                <c:pt idx="5058">
                  <c:v>4.2840629816055444E-2</c:v>
                </c:pt>
                <c:pt idx="5059">
                  <c:v>5.9740915894508535E-2</c:v>
                </c:pt>
                <c:pt idx="5060">
                  <c:v>3.6485083401203294E-2</c:v>
                </c:pt>
                <c:pt idx="5061">
                  <c:v>7.3793150484561934E-2</c:v>
                </c:pt>
                <c:pt idx="5062">
                  <c:v>5.4609563201665885E-2</c:v>
                </c:pt>
                <c:pt idx="5063">
                  <c:v>3.4460399299860008E-2</c:v>
                </c:pt>
                <c:pt idx="5064">
                  <c:v>5.8874841779470347E-2</c:v>
                </c:pt>
                <c:pt idx="5065">
                  <c:v>5.7678889483213397E-2</c:v>
                </c:pt>
                <c:pt idx="5066">
                  <c:v>3.9192244410514811E-2</c:v>
                </c:pt>
                <c:pt idx="5067">
                  <c:v>4.8160225152969409E-2</c:v>
                </c:pt>
                <c:pt idx="5068">
                  <c:v>5.0169054418802303E-2</c:v>
                </c:pt>
                <c:pt idx="5069">
                  <c:v>2.9437130317091973E-2</c:v>
                </c:pt>
                <c:pt idx="5070">
                  <c:v>6.9110132753849113E-2</c:v>
                </c:pt>
                <c:pt idx="5071">
                  <c:v>2.9580881819129011E-2</c:v>
                </c:pt>
                <c:pt idx="5072">
                  <c:v>6.5603613853454784E-2</c:v>
                </c:pt>
                <c:pt idx="5073">
                  <c:v>3.0433150008320895E-2</c:v>
                </c:pt>
                <c:pt idx="5074">
                  <c:v>4.4778518378734609E-2</c:v>
                </c:pt>
                <c:pt idx="5075">
                  <c:v>4.0994033217430205E-2</c:v>
                </c:pt>
                <c:pt idx="5076">
                  <c:v>4.1853632777929313E-2</c:v>
                </c:pt>
                <c:pt idx="5077">
                  <c:v>3.8603879511356506E-2</c:v>
                </c:pt>
                <c:pt idx="5078">
                  <c:v>5.7318605482578423E-2</c:v>
                </c:pt>
                <c:pt idx="5079">
                  <c:v>8.1284768879413646E-2</c:v>
                </c:pt>
                <c:pt idx="5080">
                  <c:v>3.7879981100559304E-2</c:v>
                </c:pt>
                <c:pt idx="5081">
                  <c:v>4.2758833616972011E-2</c:v>
                </c:pt>
                <c:pt idx="5082">
                  <c:v>0.19329798221588101</c:v>
                </c:pt>
                <c:pt idx="5083">
                  <c:v>3.2795518636703602E-2</c:v>
                </c:pt>
                <c:pt idx="5084">
                  <c:v>2.5740113109350211E-2</c:v>
                </c:pt>
                <c:pt idx="5085">
                  <c:v>5.5400587618351024E-2</c:v>
                </c:pt>
                <c:pt idx="5086">
                  <c:v>3.8220386952161796E-2</c:v>
                </c:pt>
                <c:pt idx="5087">
                  <c:v>3.6383353173732806E-2</c:v>
                </c:pt>
                <c:pt idx="5088">
                  <c:v>4.3759074062109007E-2</c:v>
                </c:pt>
                <c:pt idx="5089">
                  <c:v>3.0546015128493396E-2</c:v>
                </c:pt>
                <c:pt idx="5090">
                  <c:v>2.5586275383830112E-2</c:v>
                </c:pt>
                <c:pt idx="5091">
                  <c:v>3.9124418050050708E-2</c:v>
                </c:pt>
                <c:pt idx="5092">
                  <c:v>3.7105906754732097E-2</c:v>
                </c:pt>
                <c:pt idx="5093">
                  <c:v>3.2560989260673495E-2</c:v>
                </c:pt>
                <c:pt idx="5094">
                  <c:v>3.1426023691892589E-2</c:v>
                </c:pt>
                <c:pt idx="5095">
                  <c:v>4.9452029168605922E-2</c:v>
                </c:pt>
                <c:pt idx="5096">
                  <c:v>5.2884776145219824E-2</c:v>
                </c:pt>
                <c:pt idx="5097">
                  <c:v>3.2988637685775916E-2</c:v>
                </c:pt>
                <c:pt idx="5098">
                  <c:v>6.4582511782646429E-2</c:v>
                </c:pt>
                <c:pt idx="5099">
                  <c:v>3.545020148158079E-2</c:v>
                </c:pt>
                <c:pt idx="5100">
                  <c:v>3.2548498362302794E-2</c:v>
                </c:pt>
                <c:pt idx="5101">
                  <c:v>5.1152996718883514E-2</c:v>
                </c:pt>
                <c:pt idx="5102">
                  <c:v>3.2580230385065197E-2</c:v>
                </c:pt>
                <c:pt idx="5103">
                  <c:v>4.3339092284441084E-2</c:v>
                </c:pt>
                <c:pt idx="5104">
                  <c:v>3.4199334681034095E-2</c:v>
                </c:pt>
                <c:pt idx="5105">
                  <c:v>4.6828165650367647E-2</c:v>
                </c:pt>
                <c:pt idx="5106">
                  <c:v>4.5539967715740322E-2</c:v>
                </c:pt>
                <c:pt idx="5107">
                  <c:v>3.2574452459812192E-2</c:v>
                </c:pt>
                <c:pt idx="5108">
                  <c:v>4.0883824229240563E-2</c:v>
                </c:pt>
                <c:pt idx="5109">
                  <c:v>3.7650577723980116E-2</c:v>
                </c:pt>
                <c:pt idx="5110">
                  <c:v>8.859468996524851E-2</c:v>
                </c:pt>
                <c:pt idx="5111">
                  <c:v>4.3852549046278021E-2</c:v>
                </c:pt>
                <c:pt idx="5112">
                  <c:v>3.4651525318622603E-2</c:v>
                </c:pt>
                <c:pt idx="5113">
                  <c:v>4.6572800725698506E-2</c:v>
                </c:pt>
                <c:pt idx="5114">
                  <c:v>4.0749769657850307E-2</c:v>
                </c:pt>
                <c:pt idx="5115">
                  <c:v>4.3686453253030832E-2</c:v>
                </c:pt>
                <c:pt idx="5116">
                  <c:v>3.8645945489406759E-2</c:v>
                </c:pt>
                <c:pt idx="5117">
                  <c:v>2.9611110687256036E-2</c:v>
                </c:pt>
                <c:pt idx="5118">
                  <c:v>4.0807463228702746E-2</c:v>
                </c:pt>
                <c:pt idx="5119">
                  <c:v>3.4055393189191811E-2</c:v>
                </c:pt>
                <c:pt idx="5120">
                  <c:v>5.7253718376159675E-2</c:v>
                </c:pt>
                <c:pt idx="5121">
                  <c:v>8.6966872215271288E-2</c:v>
                </c:pt>
                <c:pt idx="5122">
                  <c:v>5.7788614183664419E-2</c:v>
                </c:pt>
                <c:pt idx="5123">
                  <c:v>5.5400587618351024E-2</c:v>
                </c:pt>
                <c:pt idx="5124">
                  <c:v>4.1708651930093966E-2</c:v>
                </c:pt>
                <c:pt idx="5125">
                  <c:v>3.6160841584205641E-2</c:v>
                </c:pt>
                <c:pt idx="5126">
                  <c:v>3.8589425384998301E-2</c:v>
                </c:pt>
                <c:pt idx="5127">
                  <c:v>4.6912327408790734E-2</c:v>
                </c:pt>
                <c:pt idx="5128">
                  <c:v>2.912256494164462E-2</c:v>
                </c:pt>
                <c:pt idx="5129">
                  <c:v>3.5941444337367998E-2</c:v>
                </c:pt>
                <c:pt idx="5130">
                  <c:v>6.966349482536352E-2</c:v>
                </c:pt>
                <c:pt idx="5131">
                  <c:v>4.9195639789104517E-2</c:v>
                </c:pt>
                <c:pt idx="5132">
                  <c:v>4.8154469579458216E-2</c:v>
                </c:pt>
                <c:pt idx="5133">
                  <c:v>3.5148795694112805E-2</c:v>
                </c:pt>
                <c:pt idx="5134">
                  <c:v>3.4756839275360114E-2</c:v>
                </c:pt>
                <c:pt idx="5135">
                  <c:v>3.7277128547430094E-2</c:v>
                </c:pt>
                <c:pt idx="5136">
                  <c:v>5.569995194673559E-2</c:v>
                </c:pt>
                <c:pt idx="5137">
                  <c:v>5.7695116847753504E-2</c:v>
                </c:pt>
                <c:pt idx="5138">
                  <c:v>3.6631666123867125E-2</c:v>
                </c:pt>
                <c:pt idx="5139">
                  <c:v>3.0787043273448896E-2</c:v>
                </c:pt>
                <c:pt idx="5140">
                  <c:v>4.8889011144638284E-2</c:v>
                </c:pt>
                <c:pt idx="5141">
                  <c:v>3.7306431680917705E-2</c:v>
                </c:pt>
                <c:pt idx="5142">
                  <c:v>3.3923413604497903E-2</c:v>
                </c:pt>
                <c:pt idx="5143">
                  <c:v>3.3045805990695995E-2</c:v>
                </c:pt>
                <c:pt idx="5144">
                  <c:v>4.6992458403110511E-2</c:v>
                </c:pt>
                <c:pt idx="5145">
                  <c:v>4.0676802396774188E-2</c:v>
                </c:pt>
                <c:pt idx="5146">
                  <c:v>4.2855724692344714E-2</c:v>
                </c:pt>
                <c:pt idx="5147">
                  <c:v>7.8117467463016524E-2</c:v>
                </c:pt>
                <c:pt idx="5148">
                  <c:v>7.5717449188232533E-2</c:v>
                </c:pt>
                <c:pt idx="5149">
                  <c:v>4.100487753748891E-2</c:v>
                </c:pt>
                <c:pt idx="5150">
                  <c:v>2.9717184603214302E-2</c:v>
                </c:pt>
                <c:pt idx="5151">
                  <c:v>3.8145665079355219E-2</c:v>
                </c:pt>
                <c:pt idx="5152">
                  <c:v>3.2061971724033494E-2</c:v>
                </c:pt>
                <c:pt idx="5153">
                  <c:v>6.1776615679264096E-2</c:v>
                </c:pt>
                <c:pt idx="5154">
                  <c:v>7.2834245860576713E-2</c:v>
                </c:pt>
                <c:pt idx="5155">
                  <c:v>3.7657186388969519E-2</c:v>
                </c:pt>
                <c:pt idx="5156">
                  <c:v>3.4466437995433787E-2</c:v>
                </c:pt>
                <c:pt idx="5157">
                  <c:v>7.4077509343624101E-2</c:v>
                </c:pt>
                <c:pt idx="5158">
                  <c:v>3.5378582775592804E-2</c:v>
                </c:pt>
                <c:pt idx="5159">
                  <c:v>4.605495929718021E-2</c:v>
                </c:pt>
                <c:pt idx="5160">
                  <c:v>4.3803926557302524E-2</c:v>
                </c:pt>
                <c:pt idx="5161">
                  <c:v>3.2237228006124663E-2</c:v>
                </c:pt>
                <c:pt idx="5162">
                  <c:v>3.6162015050649601E-2</c:v>
                </c:pt>
                <c:pt idx="5163">
                  <c:v>3.7955429404974012E-2</c:v>
                </c:pt>
                <c:pt idx="5164">
                  <c:v>2.9895110055804412E-2</c:v>
                </c:pt>
                <c:pt idx="5165">
                  <c:v>3.0330812558531862E-2</c:v>
                </c:pt>
                <c:pt idx="5166">
                  <c:v>3.3584892749786405E-2</c:v>
                </c:pt>
                <c:pt idx="5167">
                  <c:v>4.7305326908826988E-2</c:v>
                </c:pt>
                <c:pt idx="5168">
                  <c:v>3.6795407533645609E-2</c:v>
                </c:pt>
                <c:pt idx="5169">
                  <c:v>5.8923006057739334E-2</c:v>
                </c:pt>
                <c:pt idx="5170">
                  <c:v>6.1556205153465313E-2</c:v>
                </c:pt>
                <c:pt idx="5171">
                  <c:v>3.9431083947420099E-2</c:v>
                </c:pt>
                <c:pt idx="5172">
                  <c:v>4.9088563770055806E-2</c:v>
                </c:pt>
                <c:pt idx="5173">
                  <c:v>5.2144721150398449E-2</c:v>
                </c:pt>
                <c:pt idx="5174">
                  <c:v>4.0153212845325671E-2</c:v>
                </c:pt>
                <c:pt idx="5175">
                  <c:v>4.1199248284101465E-2</c:v>
                </c:pt>
                <c:pt idx="5176">
                  <c:v>5.8870512992143714E-2</c:v>
                </c:pt>
                <c:pt idx="5177">
                  <c:v>3.5640195012092604E-2</c:v>
                </c:pt>
                <c:pt idx="5178">
                  <c:v>4.4414754956960935E-2</c:v>
                </c:pt>
                <c:pt idx="5179">
                  <c:v>5.1143024116754476E-2</c:v>
                </c:pt>
                <c:pt idx="5180">
                  <c:v>6.6025592386722606E-2</c:v>
                </c:pt>
                <c:pt idx="5181">
                  <c:v>4.3494980782270404E-2</c:v>
                </c:pt>
                <c:pt idx="5182">
                  <c:v>3.4752011299133308E-2</c:v>
                </c:pt>
                <c:pt idx="5183">
                  <c:v>5.1531389355659485E-2</c:v>
                </c:pt>
                <c:pt idx="5184">
                  <c:v>5.2364330738782924E-2</c:v>
                </c:pt>
                <c:pt idx="5185">
                  <c:v>4.0494009852409536E-2</c:v>
                </c:pt>
                <c:pt idx="5186">
                  <c:v>5.9183809906244424E-2</c:v>
                </c:pt>
                <c:pt idx="5187">
                  <c:v>4.4988047331571634E-2</c:v>
                </c:pt>
                <c:pt idx="5188">
                  <c:v>2.9167050495743706E-2</c:v>
                </c:pt>
                <c:pt idx="5189">
                  <c:v>4.6941280364990082E-2</c:v>
                </c:pt>
                <c:pt idx="5190">
                  <c:v>5.7441156357526793E-2</c:v>
                </c:pt>
                <c:pt idx="5191">
                  <c:v>3.1009212136268678E-2</c:v>
                </c:pt>
                <c:pt idx="5192">
                  <c:v>5.5532466620206944E-2</c:v>
                </c:pt>
                <c:pt idx="5193">
                  <c:v>4.3051540851593004E-2</c:v>
                </c:pt>
                <c:pt idx="5194">
                  <c:v>4.3369188904762317E-2</c:v>
                </c:pt>
                <c:pt idx="5195">
                  <c:v>4.8176147043705028E-2</c:v>
                </c:pt>
                <c:pt idx="5196">
                  <c:v>4.4357400387525801E-2</c:v>
                </c:pt>
                <c:pt idx="5197">
                  <c:v>3.4489430487156011E-2</c:v>
                </c:pt>
                <c:pt idx="5198">
                  <c:v>5.9131618589162806E-2</c:v>
                </c:pt>
                <c:pt idx="5199">
                  <c:v>5.4220806807279587E-2</c:v>
                </c:pt>
                <c:pt idx="5200">
                  <c:v>3.3909026533365215E-2</c:v>
                </c:pt>
                <c:pt idx="5201">
                  <c:v>5.1919583231210722E-2</c:v>
                </c:pt>
                <c:pt idx="5202">
                  <c:v>4.7820121049881176E-2</c:v>
                </c:pt>
                <c:pt idx="5203">
                  <c:v>4.2555697262287112E-2</c:v>
                </c:pt>
                <c:pt idx="5204">
                  <c:v>5.0309959799051306E-2</c:v>
                </c:pt>
                <c:pt idx="5205">
                  <c:v>7.0777736604213867E-2</c:v>
                </c:pt>
                <c:pt idx="5206">
                  <c:v>4.9549184739589705E-2</c:v>
                </c:pt>
                <c:pt idx="5207">
                  <c:v>5.4522179067134906E-2</c:v>
                </c:pt>
                <c:pt idx="5208">
                  <c:v>6.083569675683994E-2</c:v>
                </c:pt>
                <c:pt idx="5209">
                  <c:v>3.8167092949152014E-2</c:v>
                </c:pt>
                <c:pt idx="5210">
                  <c:v>7.9652108252048534E-2</c:v>
                </c:pt>
                <c:pt idx="5211">
                  <c:v>4.4881757348775933E-2</c:v>
                </c:pt>
                <c:pt idx="5212">
                  <c:v>4.2242921888828507E-2</c:v>
                </c:pt>
                <c:pt idx="5213">
                  <c:v>4.0689051151275614E-2</c:v>
                </c:pt>
                <c:pt idx="5214">
                  <c:v>2.8505537658929873E-2</c:v>
                </c:pt>
                <c:pt idx="5215">
                  <c:v>3.9213977754116253E-2</c:v>
                </c:pt>
                <c:pt idx="5216">
                  <c:v>3.3128164708614308E-2</c:v>
                </c:pt>
                <c:pt idx="5217">
                  <c:v>4.7020573168993003E-2</c:v>
                </c:pt>
                <c:pt idx="5218">
                  <c:v>4.1952058672904864E-2</c:v>
                </c:pt>
                <c:pt idx="5219">
                  <c:v>3.4223899245262111E-2</c:v>
                </c:pt>
                <c:pt idx="5220">
                  <c:v>4.7255937010049813E-2</c:v>
                </c:pt>
                <c:pt idx="5221">
                  <c:v>2.9385106638073991E-2</c:v>
                </c:pt>
                <c:pt idx="5222">
                  <c:v>2.6938967406749822E-2</c:v>
                </c:pt>
                <c:pt idx="5223">
                  <c:v>3.8165982812642996E-2</c:v>
                </c:pt>
                <c:pt idx="5224">
                  <c:v>2.9050344601273616E-2</c:v>
                </c:pt>
                <c:pt idx="5225">
                  <c:v>6.8517930805683441E-2</c:v>
                </c:pt>
                <c:pt idx="5226">
                  <c:v>5.5287141352891894E-2</c:v>
                </c:pt>
                <c:pt idx="5227">
                  <c:v>5.0842795521020903E-2</c:v>
                </c:pt>
                <c:pt idx="5228">
                  <c:v>3.9079863578081214E-2</c:v>
                </c:pt>
                <c:pt idx="5229">
                  <c:v>5.7387832552194699E-2</c:v>
                </c:pt>
                <c:pt idx="5230">
                  <c:v>4.6546157449483906E-2</c:v>
                </c:pt>
                <c:pt idx="5231">
                  <c:v>2.912256494164462E-2</c:v>
                </c:pt>
                <c:pt idx="5232">
                  <c:v>5.8925304561853346E-2</c:v>
                </c:pt>
                <c:pt idx="5233">
                  <c:v>4.2370665818452814E-2</c:v>
                </c:pt>
                <c:pt idx="5234">
                  <c:v>3.9787147194147152E-2</c:v>
                </c:pt>
                <c:pt idx="5235">
                  <c:v>4.1634734719991733E-2</c:v>
                </c:pt>
                <c:pt idx="5236">
                  <c:v>7.5532756745815333E-2</c:v>
                </c:pt>
                <c:pt idx="5237">
                  <c:v>6.3315674662589999E-2</c:v>
                </c:pt>
                <c:pt idx="5238">
                  <c:v>8.3600662648678242E-2</c:v>
                </c:pt>
                <c:pt idx="5239">
                  <c:v>2.974412031471731E-2</c:v>
                </c:pt>
                <c:pt idx="5240">
                  <c:v>0.13460209965705897</c:v>
                </c:pt>
                <c:pt idx="5241">
                  <c:v>5.0244852900505066E-2</c:v>
                </c:pt>
                <c:pt idx="5242">
                  <c:v>3.8830790668726113E-2</c:v>
                </c:pt>
                <c:pt idx="5243">
                  <c:v>3.8589425384998301E-2</c:v>
                </c:pt>
                <c:pt idx="5244">
                  <c:v>5.5120665580034298E-2</c:v>
                </c:pt>
                <c:pt idx="5245">
                  <c:v>4.0118440985679613E-2</c:v>
                </c:pt>
                <c:pt idx="5246">
                  <c:v>4.7985497862100594E-2</c:v>
                </c:pt>
                <c:pt idx="5247">
                  <c:v>3.1151805073022867E-2</c:v>
                </c:pt>
                <c:pt idx="5248">
                  <c:v>4.9976810812950113E-2</c:v>
                </c:pt>
                <c:pt idx="5249">
                  <c:v>6.3526496291160597E-2</c:v>
                </c:pt>
                <c:pt idx="5250">
                  <c:v>6.1277002096176085E-2</c:v>
                </c:pt>
                <c:pt idx="5251">
                  <c:v>5.2210357040166924E-2</c:v>
                </c:pt>
                <c:pt idx="5252">
                  <c:v>3.5864859819412204E-2</c:v>
                </c:pt>
                <c:pt idx="5253">
                  <c:v>4.6572193503379766E-2</c:v>
                </c:pt>
                <c:pt idx="5254">
                  <c:v>3.1094733625650475E-2</c:v>
                </c:pt>
                <c:pt idx="5255">
                  <c:v>3.7704292684793639E-2</c:v>
                </c:pt>
                <c:pt idx="5256">
                  <c:v>3.2733339816331995E-2</c:v>
                </c:pt>
                <c:pt idx="5257">
                  <c:v>4.8139192163944217E-2</c:v>
                </c:pt>
                <c:pt idx="5258">
                  <c:v>5.2462134510278896E-2</c:v>
                </c:pt>
                <c:pt idx="5259">
                  <c:v>3.7672080099582714E-2</c:v>
                </c:pt>
                <c:pt idx="5260">
                  <c:v>3.2695759087801042E-2</c:v>
                </c:pt>
                <c:pt idx="5261">
                  <c:v>4.4939093291759505E-2</c:v>
                </c:pt>
                <c:pt idx="5262">
                  <c:v>3.6022499203681904E-2</c:v>
                </c:pt>
                <c:pt idx="5263">
                  <c:v>4.1846532374620396E-2</c:v>
                </c:pt>
                <c:pt idx="5264">
                  <c:v>3.6557957530021799E-2</c:v>
                </c:pt>
                <c:pt idx="5265">
                  <c:v>3.5935055464506288E-2</c:v>
                </c:pt>
                <c:pt idx="5266">
                  <c:v>5.1868174225091913E-2</c:v>
                </c:pt>
                <c:pt idx="5267">
                  <c:v>3.9755593985319186E-2</c:v>
                </c:pt>
                <c:pt idx="5268">
                  <c:v>4.3143279850482913E-2</c:v>
                </c:pt>
                <c:pt idx="5269">
                  <c:v>3.6416433751583092E-2</c:v>
                </c:pt>
                <c:pt idx="5270">
                  <c:v>3.5069771111011498E-2</c:v>
                </c:pt>
                <c:pt idx="5271">
                  <c:v>4.8534300178289386E-2</c:v>
                </c:pt>
                <c:pt idx="5272">
                  <c:v>3.4070231020450606E-2</c:v>
                </c:pt>
                <c:pt idx="5273">
                  <c:v>2.8973249718546968E-2</c:v>
                </c:pt>
                <c:pt idx="5274">
                  <c:v>3.3101785928010906E-2</c:v>
                </c:pt>
                <c:pt idx="5275">
                  <c:v>5.3969904780387885E-2</c:v>
                </c:pt>
                <c:pt idx="5276">
                  <c:v>2.7687789872288711E-2</c:v>
                </c:pt>
                <c:pt idx="5277">
                  <c:v>5.1072537899017445E-2</c:v>
                </c:pt>
                <c:pt idx="5278">
                  <c:v>4.1014458984136734E-2</c:v>
                </c:pt>
                <c:pt idx="5279">
                  <c:v>3.4557551145553603E-2</c:v>
                </c:pt>
                <c:pt idx="5280">
                  <c:v>3.9810232818126831E-2</c:v>
                </c:pt>
                <c:pt idx="5281">
                  <c:v>6.78384825587275E-2</c:v>
                </c:pt>
                <c:pt idx="5282">
                  <c:v>3.5057384520769216E-2</c:v>
                </c:pt>
                <c:pt idx="5283">
                  <c:v>3.0243823304772401E-2</c:v>
                </c:pt>
                <c:pt idx="5284">
                  <c:v>4.7039639204740698E-2</c:v>
                </c:pt>
                <c:pt idx="5285">
                  <c:v>3.3570975065231289E-2</c:v>
                </c:pt>
                <c:pt idx="5286">
                  <c:v>4.3926253914833124E-2</c:v>
                </c:pt>
                <c:pt idx="5287">
                  <c:v>8.1304527819156605E-2</c:v>
                </c:pt>
                <c:pt idx="5288">
                  <c:v>0.163512423634529</c:v>
                </c:pt>
                <c:pt idx="5289">
                  <c:v>3.859502449631691E-2</c:v>
                </c:pt>
                <c:pt idx="5290">
                  <c:v>9.9928498268127802E-2</c:v>
                </c:pt>
                <c:pt idx="5291">
                  <c:v>4.6607375144958475E-2</c:v>
                </c:pt>
                <c:pt idx="5292">
                  <c:v>4.0000211447477334E-2</c:v>
                </c:pt>
                <c:pt idx="5293">
                  <c:v>4.18447032570839E-2</c:v>
                </c:pt>
                <c:pt idx="5294">
                  <c:v>3.2953009009361392E-2</c:v>
                </c:pt>
                <c:pt idx="5295">
                  <c:v>3.1819649040699012E-2</c:v>
                </c:pt>
                <c:pt idx="5296">
                  <c:v>4.0994033217430205E-2</c:v>
                </c:pt>
                <c:pt idx="5297">
                  <c:v>4.2985573410987798E-2</c:v>
                </c:pt>
                <c:pt idx="5298">
                  <c:v>8.452984690666264E-2</c:v>
                </c:pt>
                <c:pt idx="5299">
                  <c:v>5.1504235714673996E-2</c:v>
                </c:pt>
                <c:pt idx="5300">
                  <c:v>5.4542236030101998E-2</c:v>
                </c:pt>
                <c:pt idx="5301">
                  <c:v>4.2834866791963612E-2</c:v>
                </c:pt>
                <c:pt idx="5302">
                  <c:v>3.2183330506086412E-2</c:v>
                </c:pt>
                <c:pt idx="5303">
                  <c:v>2.8142742812633553E-2</c:v>
                </c:pt>
                <c:pt idx="5304">
                  <c:v>9.8799407482147245E-2</c:v>
                </c:pt>
                <c:pt idx="5305">
                  <c:v>4.5881751924753342E-2</c:v>
                </c:pt>
                <c:pt idx="5306">
                  <c:v>3.0871905386448024E-2</c:v>
                </c:pt>
                <c:pt idx="5307">
                  <c:v>2.9985746368765852E-2</c:v>
                </c:pt>
                <c:pt idx="5308">
                  <c:v>4.14079427719116E-2</c:v>
                </c:pt>
                <c:pt idx="5309">
                  <c:v>9.2272251844405795E-2</c:v>
                </c:pt>
                <c:pt idx="5310">
                  <c:v>3.1590424478053998E-2</c:v>
                </c:pt>
                <c:pt idx="5311">
                  <c:v>5.4411262273788522E-2</c:v>
                </c:pt>
                <c:pt idx="5312">
                  <c:v>3.0304960906505606E-2</c:v>
                </c:pt>
                <c:pt idx="5313">
                  <c:v>3.473807498812681E-2</c:v>
                </c:pt>
                <c:pt idx="5314">
                  <c:v>5.0836924463510534E-2</c:v>
                </c:pt>
                <c:pt idx="5315">
                  <c:v>3.6062471568584401E-2</c:v>
                </c:pt>
                <c:pt idx="5316">
                  <c:v>3.4334678202867515E-2</c:v>
                </c:pt>
                <c:pt idx="5317">
                  <c:v>4.7848414629697814E-2</c:v>
                </c:pt>
                <c:pt idx="5318">
                  <c:v>6.3802599906921623E-2</c:v>
                </c:pt>
                <c:pt idx="5319">
                  <c:v>4.5211125165224055E-2</c:v>
                </c:pt>
                <c:pt idx="5320">
                  <c:v>2.9427645727992176E-2</c:v>
                </c:pt>
                <c:pt idx="5321">
                  <c:v>4.1862096637487432E-2</c:v>
                </c:pt>
                <c:pt idx="5322">
                  <c:v>4.0823843330144896E-2</c:v>
                </c:pt>
                <c:pt idx="5323">
                  <c:v>5.7494040578603793E-2</c:v>
                </c:pt>
                <c:pt idx="5324">
                  <c:v>3.7589177489280867E-2</c:v>
                </c:pt>
                <c:pt idx="5325">
                  <c:v>5.4500833153724844E-2</c:v>
                </c:pt>
                <c:pt idx="5326">
                  <c:v>4.1131708770990281E-2</c:v>
                </c:pt>
                <c:pt idx="5327">
                  <c:v>3.9297901093959815E-2</c:v>
                </c:pt>
                <c:pt idx="5328">
                  <c:v>4.3924752622842796E-2</c:v>
                </c:pt>
                <c:pt idx="5329">
                  <c:v>5.9464484453201592E-2</c:v>
                </c:pt>
                <c:pt idx="5330">
                  <c:v>6.3821725547313704E-2</c:v>
                </c:pt>
                <c:pt idx="5331">
                  <c:v>4.1935335844755214E-2</c:v>
                </c:pt>
                <c:pt idx="5332">
                  <c:v>3.4799505025148413E-2</c:v>
                </c:pt>
                <c:pt idx="5333">
                  <c:v>3.8853943347930915E-2</c:v>
                </c:pt>
                <c:pt idx="5334">
                  <c:v>5.3202092647552497E-2</c:v>
                </c:pt>
                <c:pt idx="5335">
                  <c:v>4.5812506228685532E-2</c:v>
                </c:pt>
                <c:pt idx="5336">
                  <c:v>3.395811468362811E-2</c:v>
                </c:pt>
                <c:pt idx="5337">
                  <c:v>4.3750330805778524E-2</c:v>
                </c:pt>
                <c:pt idx="5338">
                  <c:v>4.4544044882059076E-2</c:v>
                </c:pt>
                <c:pt idx="5339">
                  <c:v>4.2828954756259897E-2</c:v>
                </c:pt>
                <c:pt idx="5340">
                  <c:v>3.8385562598705382E-2</c:v>
                </c:pt>
                <c:pt idx="5341">
                  <c:v>3.6422323435545016E-2</c:v>
                </c:pt>
                <c:pt idx="5342">
                  <c:v>5.7306274771690514E-2</c:v>
                </c:pt>
                <c:pt idx="5343">
                  <c:v>4.5637231320142954E-2</c:v>
                </c:pt>
                <c:pt idx="5344">
                  <c:v>3.8576640188694042E-2</c:v>
                </c:pt>
                <c:pt idx="5345">
                  <c:v>4.3907389044761734E-2</c:v>
                </c:pt>
                <c:pt idx="5346">
                  <c:v>5.1061291247606534E-2</c:v>
                </c:pt>
                <c:pt idx="5347">
                  <c:v>4.3688442558050065E-2</c:v>
                </c:pt>
                <c:pt idx="5348">
                  <c:v>3.2502293586731019E-2</c:v>
                </c:pt>
                <c:pt idx="5349">
                  <c:v>3.8999229669570916E-2</c:v>
                </c:pt>
                <c:pt idx="5350">
                  <c:v>4.6749886125326212E-2</c:v>
                </c:pt>
                <c:pt idx="5351">
                  <c:v>5.1959745585918288E-2</c:v>
                </c:pt>
                <c:pt idx="5352">
                  <c:v>4.9595143646001823E-2</c:v>
                </c:pt>
                <c:pt idx="5353">
                  <c:v>6.4073853194713579E-2</c:v>
                </c:pt>
                <c:pt idx="5354">
                  <c:v>2.99732703715564E-2</c:v>
                </c:pt>
                <c:pt idx="5355">
                  <c:v>3.664001449942602E-2</c:v>
                </c:pt>
                <c:pt idx="5356">
                  <c:v>3.1530890613794403E-2</c:v>
                </c:pt>
                <c:pt idx="5357">
                  <c:v>4.4099532067775712E-2</c:v>
                </c:pt>
                <c:pt idx="5358">
                  <c:v>3.8956921547651305E-2</c:v>
                </c:pt>
                <c:pt idx="5359">
                  <c:v>3.6238584667444201E-2</c:v>
                </c:pt>
                <c:pt idx="5360">
                  <c:v>3.9258349686861094E-2</c:v>
                </c:pt>
                <c:pt idx="5361">
                  <c:v>3.3200439065694788E-2</c:v>
                </c:pt>
                <c:pt idx="5362">
                  <c:v>7.0835188031196622E-2</c:v>
                </c:pt>
                <c:pt idx="5363">
                  <c:v>2.8575288131833111E-2</c:v>
                </c:pt>
                <c:pt idx="5364">
                  <c:v>5.5940419435501113E-2</c:v>
                </c:pt>
                <c:pt idx="5365">
                  <c:v>5.6778632104396834E-2</c:v>
                </c:pt>
                <c:pt idx="5366">
                  <c:v>3.1643968075513972E-2</c:v>
                </c:pt>
                <c:pt idx="5367">
                  <c:v>7.0244111120700808E-2</c:v>
                </c:pt>
                <c:pt idx="5368">
                  <c:v>3.140218928456321E-2</c:v>
                </c:pt>
                <c:pt idx="5369">
                  <c:v>6.3876099884510124E-2</c:v>
                </c:pt>
                <c:pt idx="5370">
                  <c:v>3.7605952471494855E-2</c:v>
                </c:pt>
                <c:pt idx="5371">
                  <c:v>3.4808650612831102E-2</c:v>
                </c:pt>
                <c:pt idx="5372">
                  <c:v>3.2058551907539395E-2</c:v>
                </c:pt>
                <c:pt idx="5373">
                  <c:v>4.5674271881580401E-2</c:v>
                </c:pt>
                <c:pt idx="5374">
                  <c:v>5.4628346115350696E-2</c:v>
                </c:pt>
                <c:pt idx="5375">
                  <c:v>2.748980000615129E-2</c:v>
                </c:pt>
                <c:pt idx="5376">
                  <c:v>3.443447500467308E-2</c:v>
                </c:pt>
                <c:pt idx="5377">
                  <c:v>4.2490921914577727E-2</c:v>
                </c:pt>
                <c:pt idx="5378">
                  <c:v>5.4019551724195522E-2</c:v>
                </c:pt>
                <c:pt idx="5379">
                  <c:v>3.3884543925523876E-2</c:v>
                </c:pt>
                <c:pt idx="5380">
                  <c:v>4.8745673149824101E-2</c:v>
                </c:pt>
                <c:pt idx="5381">
                  <c:v>6.7795142531394917E-2</c:v>
                </c:pt>
                <c:pt idx="5382">
                  <c:v>4.1439682245254496E-2</c:v>
                </c:pt>
                <c:pt idx="5383">
                  <c:v>3.1049318611622061E-2</c:v>
                </c:pt>
                <c:pt idx="5384">
                  <c:v>4.8455838114023222E-2</c:v>
                </c:pt>
                <c:pt idx="5385">
                  <c:v>3.4521605819463792E-2</c:v>
                </c:pt>
                <c:pt idx="5386">
                  <c:v>3.6094781011343002E-2</c:v>
                </c:pt>
                <c:pt idx="5387">
                  <c:v>4.5243006199598305E-2</c:v>
                </c:pt>
                <c:pt idx="5388">
                  <c:v>8.558485656976729E-2</c:v>
                </c:pt>
                <c:pt idx="5389">
                  <c:v>4.5088369399309075E-2</c:v>
                </c:pt>
                <c:pt idx="5390">
                  <c:v>3.3601880073547419E-2</c:v>
                </c:pt>
                <c:pt idx="5391">
                  <c:v>4.7867145389318508E-2</c:v>
                </c:pt>
                <c:pt idx="5392">
                  <c:v>5.0248291343450505E-2</c:v>
                </c:pt>
                <c:pt idx="5393">
                  <c:v>3.8805283606052406E-2</c:v>
                </c:pt>
                <c:pt idx="5394">
                  <c:v>4.5109625905752224E-2</c:v>
                </c:pt>
                <c:pt idx="5395">
                  <c:v>5.6313134729862234E-2</c:v>
                </c:pt>
                <c:pt idx="5396">
                  <c:v>3.2918326556682594E-2</c:v>
                </c:pt>
                <c:pt idx="5397">
                  <c:v>3.3562522381544078E-2</c:v>
                </c:pt>
                <c:pt idx="5398">
                  <c:v>3.7168104201555217E-2</c:v>
                </c:pt>
                <c:pt idx="5399">
                  <c:v>3.856996074318892E-2</c:v>
                </c:pt>
                <c:pt idx="5400">
                  <c:v>4.7162160277366624E-2</c:v>
                </c:pt>
                <c:pt idx="5401">
                  <c:v>4.6985931694507585E-2</c:v>
                </c:pt>
                <c:pt idx="5402">
                  <c:v>7.4071094393730386E-2</c:v>
                </c:pt>
                <c:pt idx="5403">
                  <c:v>3.0823564156889898E-2</c:v>
                </c:pt>
                <c:pt idx="5404">
                  <c:v>0.12750113010406536</c:v>
                </c:pt>
                <c:pt idx="5405">
                  <c:v>4.5107755810022403E-2</c:v>
                </c:pt>
                <c:pt idx="5406">
                  <c:v>2.8564585372805578E-2</c:v>
                </c:pt>
                <c:pt idx="5407">
                  <c:v>4.7158151865005507E-2</c:v>
                </c:pt>
                <c:pt idx="5408">
                  <c:v>3.4255001693964011E-2</c:v>
                </c:pt>
                <c:pt idx="5409">
                  <c:v>4.2137395590543823E-2</c:v>
                </c:pt>
                <c:pt idx="5410">
                  <c:v>7.5936906039714924E-2</c:v>
                </c:pt>
                <c:pt idx="5411">
                  <c:v>6.3513219356537101E-2</c:v>
                </c:pt>
                <c:pt idx="5412">
                  <c:v>3.3049058169126552E-2</c:v>
                </c:pt>
                <c:pt idx="5413">
                  <c:v>3.7742398679256509E-2</c:v>
                </c:pt>
                <c:pt idx="5414">
                  <c:v>2.8551783412694941E-2</c:v>
                </c:pt>
                <c:pt idx="5415">
                  <c:v>3.9170309901237509E-2</c:v>
                </c:pt>
                <c:pt idx="5416">
                  <c:v>3.8974620401859311E-2</c:v>
                </c:pt>
                <c:pt idx="5417">
                  <c:v>3.4317288547754315E-2</c:v>
                </c:pt>
                <c:pt idx="5418">
                  <c:v>5.2913594990968926E-2</c:v>
                </c:pt>
                <c:pt idx="5419">
                  <c:v>4.9566239118576376E-2</c:v>
                </c:pt>
                <c:pt idx="5420">
                  <c:v>3.91233526170255E-2</c:v>
                </c:pt>
                <c:pt idx="5421">
                  <c:v>5.4813813418150024E-2</c:v>
                </c:pt>
                <c:pt idx="5422">
                  <c:v>4.7207366675138508E-2</c:v>
                </c:pt>
                <c:pt idx="5423">
                  <c:v>3.6060135811567383E-2</c:v>
                </c:pt>
                <c:pt idx="5424">
                  <c:v>6.4148128032684312E-2</c:v>
                </c:pt>
                <c:pt idx="5425">
                  <c:v>6.9010585546493683E-2</c:v>
                </c:pt>
                <c:pt idx="5426">
                  <c:v>3.7834018468856957E-2</c:v>
                </c:pt>
                <c:pt idx="5427">
                  <c:v>3.4719090908765814E-2</c:v>
                </c:pt>
                <c:pt idx="5428">
                  <c:v>5.3268995136022707E-2</c:v>
                </c:pt>
                <c:pt idx="5429">
                  <c:v>3.5655960440635806E-2</c:v>
                </c:pt>
                <c:pt idx="5430">
                  <c:v>4.9391075968742537E-2</c:v>
                </c:pt>
                <c:pt idx="5431">
                  <c:v>4.7879289835691646E-2</c:v>
                </c:pt>
                <c:pt idx="5432">
                  <c:v>3.2635431736707715E-2</c:v>
                </c:pt>
                <c:pt idx="5433">
                  <c:v>5.4927989840507688E-2</c:v>
                </c:pt>
                <c:pt idx="5434">
                  <c:v>3.5605557262897505E-2</c:v>
                </c:pt>
                <c:pt idx="5435">
                  <c:v>4.6198494732379906E-2</c:v>
                </c:pt>
                <c:pt idx="5436">
                  <c:v>6.6817797720432434E-2</c:v>
                </c:pt>
                <c:pt idx="5437">
                  <c:v>6.6355682909488733E-2</c:v>
                </c:pt>
                <c:pt idx="5438">
                  <c:v>4.6228446066379304E-2</c:v>
                </c:pt>
                <c:pt idx="5439">
                  <c:v>4.0062505751848401E-2</c:v>
                </c:pt>
                <c:pt idx="5440">
                  <c:v>5.5746305733919095E-2</c:v>
                </c:pt>
                <c:pt idx="5441">
                  <c:v>7.1329884231090601E-2</c:v>
                </c:pt>
                <c:pt idx="5442">
                  <c:v>4.2556010186672232E-2</c:v>
                </c:pt>
                <c:pt idx="5443">
                  <c:v>5.5545683950185824E-2</c:v>
                </c:pt>
                <c:pt idx="5444">
                  <c:v>3.9767012000083916E-2</c:v>
                </c:pt>
                <c:pt idx="5445">
                  <c:v>3.2039985060691882E-2</c:v>
                </c:pt>
                <c:pt idx="5446">
                  <c:v>4.8399899154901671E-2</c:v>
                </c:pt>
                <c:pt idx="5447">
                  <c:v>4.7907140105962705E-2</c:v>
                </c:pt>
                <c:pt idx="5448">
                  <c:v>5.4428242146968814E-2</c:v>
                </c:pt>
                <c:pt idx="5449">
                  <c:v>4.6421114355325713E-2</c:v>
                </c:pt>
                <c:pt idx="5450">
                  <c:v>0.16277799010276839</c:v>
                </c:pt>
                <c:pt idx="5451">
                  <c:v>0.11566986143589</c:v>
                </c:pt>
                <c:pt idx="5452">
                  <c:v>0.108869463205338</c:v>
                </c:pt>
                <c:pt idx="5453">
                  <c:v>4.9960359930992113E-2</c:v>
                </c:pt>
                <c:pt idx="5454">
                  <c:v>2.6913994923234041E-2</c:v>
                </c:pt>
                <c:pt idx="5455">
                  <c:v>5.0779335200786604E-2</c:v>
                </c:pt>
                <c:pt idx="5456">
                  <c:v>2.7744445949792904E-2</c:v>
                </c:pt>
                <c:pt idx="5457">
                  <c:v>3.7971232086420288E-2</c:v>
                </c:pt>
                <c:pt idx="5458">
                  <c:v>4.0317866951227417E-2</c:v>
                </c:pt>
                <c:pt idx="5459">
                  <c:v>4.1838828474283205E-2</c:v>
                </c:pt>
                <c:pt idx="5460">
                  <c:v>4.1946470737457296E-2</c:v>
                </c:pt>
                <c:pt idx="5461">
                  <c:v>3.3058419823646511E-2</c:v>
                </c:pt>
                <c:pt idx="5462">
                  <c:v>3.3187940716743594E-2</c:v>
                </c:pt>
                <c:pt idx="5463">
                  <c:v>3.5207368433475647E-2</c:v>
                </c:pt>
                <c:pt idx="5464">
                  <c:v>3.3527955412864692E-2</c:v>
                </c:pt>
                <c:pt idx="5465">
                  <c:v>2.7024539187550552E-2</c:v>
                </c:pt>
                <c:pt idx="5466">
                  <c:v>3.9559565484523919E-2</c:v>
                </c:pt>
                <c:pt idx="5467">
                  <c:v>2.9112106189131688E-2</c:v>
                </c:pt>
                <c:pt idx="5468">
                  <c:v>3.8229603320360211E-2</c:v>
                </c:pt>
                <c:pt idx="5469">
                  <c:v>0.22692252695560461</c:v>
                </c:pt>
                <c:pt idx="5470">
                  <c:v>3.8286201655864695E-2</c:v>
                </c:pt>
                <c:pt idx="5471">
                  <c:v>5.1827762275934205E-2</c:v>
                </c:pt>
                <c:pt idx="5472">
                  <c:v>4.5713011175394114E-2</c:v>
                </c:pt>
                <c:pt idx="5473">
                  <c:v>3.0619660392403606E-2</c:v>
                </c:pt>
                <c:pt idx="5474">
                  <c:v>3.2759867608547252E-2</c:v>
                </c:pt>
                <c:pt idx="5475">
                  <c:v>5.5345483124256113E-2</c:v>
                </c:pt>
                <c:pt idx="5476">
                  <c:v>3.6272179335355814E-2</c:v>
                </c:pt>
                <c:pt idx="5477">
                  <c:v>3.116708248853681E-2</c:v>
                </c:pt>
                <c:pt idx="5478">
                  <c:v>6.8544939160346999E-2</c:v>
                </c:pt>
                <c:pt idx="5479">
                  <c:v>4.8496440052986436E-2</c:v>
                </c:pt>
                <c:pt idx="5480">
                  <c:v>3.3342182636261007E-2</c:v>
                </c:pt>
                <c:pt idx="5481">
                  <c:v>5.756078287959112E-2</c:v>
                </c:pt>
                <c:pt idx="5482">
                  <c:v>3.2069809734821382E-2</c:v>
                </c:pt>
                <c:pt idx="5483">
                  <c:v>2.8676344081759612E-2</c:v>
                </c:pt>
                <c:pt idx="5484">
                  <c:v>4.8596717417240434E-2</c:v>
                </c:pt>
                <c:pt idx="5485">
                  <c:v>3.5966496914625196E-2</c:v>
                </c:pt>
                <c:pt idx="5486">
                  <c:v>7.0169515907764393E-2</c:v>
                </c:pt>
                <c:pt idx="5487">
                  <c:v>5.8883111923933217E-2</c:v>
                </c:pt>
                <c:pt idx="5488">
                  <c:v>4.9291860312223414E-2</c:v>
                </c:pt>
                <c:pt idx="5489">
                  <c:v>5.7278312742710086E-2</c:v>
                </c:pt>
                <c:pt idx="5490">
                  <c:v>4.5817874372005504E-2</c:v>
                </c:pt>
                <c:pt idx="5491">
                  <c:v>5.3977083414793001E-2</c:v>
                </c:pt>
                <c:pt idx="5492">
                  <c:v>3.3439636230468708E-2</c:v>
                </c:pt>
                <c:pt idx="5493">
                  <c:v>5.2394125610590023E-2</c:v>
                </c:pt>
                <c:pt idx="5494">
                  <c:v>5.4544556885957697E-2</c:v>
                </c:pt>
                <c:pt idx="5495">
                  <c:v>4.0689833462238298E-2</c:v>
                </c:pt>
                <c:pt idx="5496">
                  <c:v>4.7742549329996123E-2</c:v>
                </c:pt>
                <c:pt idx="5497">
                  <c:v>3.2831612974405476E-2</c:v>
                </c:pt>
                <c:pt idx="5498">
                  <c:v>4.3411582708358806E-2</c:v>
                </c:pt>
                <c:pt idx="5499">
                  <c:v>6.5664671361446533E-2</c:v>
                </c:pt>
                <c:pt idx="5500">
                  <c:v>4.703212529420852E-2</c:v>
                </c:pt>
                <c:pt idx="5501">
                  <c:v>6.6505081951618444E-2</c:v>
                </c:pt>
                <c:pt idx="5502">
                  <c:v>2.8664089739322645E-2</c:v>
                </c:pt>
                <c:pt idx="5503">
                  <c:v>4.4393330812454432E-2</c:v>
                </c:pt>
                <c:pt idx="5504">
                  <c:v>5.0893124192953124E-2</c:v>
                </c:pt>
                <c:pt idx="5505">
                  <c:v>3.8917403668165214E-2</c:v>
                </c:pt>
                <c:pt idx="5506">
                  <c:v>4.2559470981359496E-2</c:v>
                </c:pt>
                <c:pt idx="5507">
                  <c:v>4.7724973410368014E-2</c:v>
                </c:pt>
                <c:pt idx="5508">
                  <c:v>5.8247625827789314E-2</c:v>
                </c:pt>
                <c:pt idx="5509">
                  <c:v>3.4617144614458112E-2</c:v>
                </c:pt>
                <c:pt idx="5510">
                  <c:v>3.3529698848724414E-2</c:v>
                </c:pt>
                <c:pt idx="5511">
                  <c:v>9.2953898012638245E-2</c:v>
                </c:pt>
                <c:pt idx="5512">
                  <c:v>4.1501857340335818E-2</c:v>
                </c:pt>
                <c:pt idx="5513">
                  <c:v>4.6337351202964797E-2</c:v>
                </c:pt>
                <c:pt idx="5514">
                  <c:v>5.4550621658563836E-2</c:v>
                </c:pt>
                <c:pt idx="5515">
                  <c:v>3.7118658423423906E-2</c:v>
                </c:pt>
                <c:pt idx="5516">
                  <c:v>4.5715223997831636E-2</c:v>
                </c:pt>
                <c:pt idx="5517">
                  <c:v>2.85448431968689E-2</c:v>
                </c:pt>
                <c:pt idx="5518">
                  <c:v>3.622366487979891E-2</c:v>
                </c:pt>
                <c:pt idx="5519">
                  <c:v>7.8034281730651939E-2</c:v>
                </c:pt>
                <c:pt idx="5520">
                  <c:v>3.6365479230880703E-2</c:v>
                </c:pt>
                <c:pt idx="5521">
                  <c:v>5.0040215253829998E-2</c:v>
                </c:pt>
                <c:pt idx="5522">
                  <c:v>3.7456512451172028E-2</c:v>
                </c:pt>
                <c:pt idx="5523">
                  <c:v>6.7748732864856734E-2</c:v>
                </c:pt>
                <c:pt idx="5524">
                  <c:v>4.3419260531663915E-2</c:v>
                </c:pt>
                <c:pt idx="5525">
                  <c:v>5.01653775572777E-2</c:v>
                </c:pt>
                <c:pt idx="5526">
                  <c:v>5.6682154536247323E-2</c:v>
                </c:pt>
                <c:pt idx="5527">
                  <c:v>3.5402622073888806E-2</c:v>
                </c:pt>
                <c:pt idx="5528">
                  <c:v>5.1481645554304095E-2</c:v>
                </c:pt>
                <c:pt idx="5529">
                  <c:v>3.6193117499351633E-2</c:v>
                </c:pt>
                <c:pt idx="5530">
                  <c:v>4.1925702244043309E-2</c:v>
                </c:pt>
                <c:pt idx="5531">
                  <c:v>4.0048625320196304E-2</c:v>
                </c:pt>
                <c:pt idx="5532">
                  <c:v>3.6468788981437697E-2</c:v>
                </c:pt>
                <c:pt idx="5533">
                  <c:v>4.2863558977842324E-2</c:v>
                </c:pt>
                <c:pt idx="5534">
                  <c:v>7.1288660168647808E-2</c:v>
                </c:pt>
                <c:pt idx="5535">
                  <c:v>4.5071147382259251E-2</c:v>
                </c:pt>
                <c:pt idx="5536">
                  <c:v>5.0241623073816313E-2</c:v>
                </c:pt>
                <c:pt idx="5537">
                  <c:v>7.6419688761234325E-2</c:v>
                </c:pt>
                <c:pt idx="5538">
                  <c:v>4.9077421426773293E-2</c:v>
                </c:pt>
                <c:pt idx="5539">
                  <c:v>4.1483215987682294E-2</c:v>
                </c:pt>
                <c:pt idx="5540">
                  <c:v>3.9552152156829806E-2</c:v>
                </c:pt>
                <c:pt idx="5541">
                  <c:v>3.5434007644653438E-2</c:v>
                </c:pt>
                <c:pt idx="5542">
                  <c:v>4.8491690307855724E-2</c:v>
                </c:pt>
                <c:pt idx="5543">
                  <c:v>2.8438430279493342E-2</c:v>
                </c:pt>
                <c:pt idx="5544">
                  <c:v>3.0632583424449061E-2</c:v>
                </c:pt>
                <c:pt idx="5545">
                  <c:v>3.4214999526739183E-2</c:v>
                </c:pt>
                <c:pt idx="5546">
                  <c:v>5.7264562696218498E-2</c:v>
                </c:pt>
                <c:pt idx="5547">
                  <c:v>7.5272932648658822E-2</c:v>
                </c:pt>
                <c:pt idx="5548">
                  <c:v>8.7708927690982846E-2</c:v>
                </c:pt>
                <c:pt idx="5549">
                  <c:v>0.13749797642231051</c:v>
                </c:pt>
                <c:pt idx="5550">
                  <c:v>6.38376399874689E-2</c:v>
                </c:pt>
                <c:pt idx="5551">
                  <c:v>5.9209141880273798E-2</c:v>
                </c:pt>
                <c:pt idx="5552">
                  <c:v>4.4271346181631095E-2</c:v>
                </c:pt>
                <c:pt idx="5553">
                  <c:v>7.0453464984893965E-2</c:v>
                </c:pt>
                <c:pt idx="5554">
                  <c:v>7.1202494204044522E-2</c:v>
                </c:pt>
                <c:pt idx="5555">
                  <c:v>3.9001263678074077E-2</c:v>
                </c:pt>
                <c:pt idx="5556">
                  <c:v>6.6384769976139124E-2</c:v>
                </c:pt>
                <c:pt idx="5557">
                  <c:v>3.9905764162540408E-2</c:v>
                </c:pt>
                <c:pt idx="5558">
                  <c:v>6.8293586373329121E-2</c:v>
                </c:pt>
                <c:pt idx="5559">
                  <c:v>2.8426304459571811E-2</c:v>
                </c:pt>
                <c:pt idx="5560">
                  <c:v>3.0570814386010212E-2</c:v>
                </c:pt>
                <c:pt idx="5561">
                  <c:v>4.1806701570749324E-2</c:v>
                </c:pt>
                <c:pt idx="5562">
                  <c:v>5.4391637444496571E-2</c:v>
                </c:pt>
                <c:pt idx="5563">
                  <c:v>6.913286447525023E-2</c:v>
                </c:pt>
                <c:pt idx="5564">
                  <c:v>4.5886497944593721E-2</c:v>
                </c:pt>
                <c:pt idx="5565">
                  <c:v>6.2103759497404105E-2</c:v>
                </c:pt>
                <c:pt idx="5566">
                  <c:v>2.8735408559441601E-2</c:v>
                </c:pt>
                <c:pt idx="5567">
                  <c:v>4.3178137391805607E-2</c:v>
                </c:pt>
                <c:pt idx="5568">
                  <c:v>3.3078446984291091E-2</c:v>
                </c:pt>
                <c:pt idx="5569">
                  <c:v>4.6037148684263042E-2</c:v>
                </c:pt>
                <c:pt idx="5570">
                  <c:v>3.4849159419536611E-2</c:v>
                </c:pt>
                <c:pt idx="5571">
                  <c:v>3.5263948142528596E-2</c:v>
                </c:pt>
                <c:pt idx="5572">
                  <c:v>6.0322720557451498E-2</c:v>
                </c:pt>
                <c:pt idx="5573">
                  <c:v>3.7987217307090891E-2</c:v>
                </c:pt>
                <c:pt idx="5574">
                  <c:v>4.1013617068529122E-2</c:v>
                </c:pt>
                <c:pt idx="5575">
                  <c:v>3.0428458005189903E-2</c:v>
                </c:pt>
                <c:pt idx="5576">
                  <c:v>5.6971080601215397E-2</c:v>
                </c:pt>
                <c:pt idx="5577">
                  <c:v>3.2594487071037286E-2</c:v>
                </c:pt>
                <c:pt idx="5578">
                  <c:v>4.7023646533489213E-2</c:v>
                </c:pt>
                <c:pt idx="5579">
                  <c:v>3.5290516912937199E-2</c:v>
                </c:pt>
                <c:pt idx="5580">
                  <c:v>4.2116355150938124E-2</c:v>
                </c:pt>
                <c:pt idx="5581">
                  <c:v>3.8514528423547724E-2</c:v>
                </c:pt>
                <c:pt idx="5582">
                  <c:v>3.5050831735134104E-2</c:v>
                </c:pt>
                <c:pt idx="5583">
                  <c:v>6.086297705769568E-2</c:v>
                </c:pt>
                <c:pt idx="5584">
                  <c:v>4.1285615414381006E-2</c:v>
                </c:pt>
                <c:pt idx="5585">
                  <c:v>6.4256593585014329E-2</c:v>
                </c:pt>
                <c:pt idx="5586">
                  <c:v>3.8254130631685208E-2</c:v>
                </c:pt>
                <c:pt idx="5587">
                  <c:v>4.4494241476059002E-2</c:v>
                </c:pt>
                <c:pt idx="5588">
                  <c:v>5.0067644566297503E-2</c:v>
                </c:pt>
                <c:pt idx="5589">
                  <c:v>4.9789492040872768E-2</c:v>
                </c:pt>
                <c:pt idx="5590">
                  <c:v>9.7865000367164723E-2</c:v>
                </c:pt>
                <c:pt idx="5591">
                  <c:v>3.7550788372755009E-2</c:v>
                </c:pt>
                <c:pt idx="5592">
                  <c:v>3.8602370768785609E-2</c:v>
                </c:pt>
                <c:pt idx="5593">
                  <c:v>6.0297463089227815E-2</c:v>
                </c:pt>
                <c:pt idx="5594">
                  <c:v>8.2822963595390653E-2</c:v>
                </c:pt>
                <c:pt idx="5595">
                  <c:v>5.4885841906070723E-2</c:v>
                </c:pt>
                <c:pt idx="5596">
                  <c:v>6.3810534775257097E-2</c:v>
                </c:pt>
                <c:pt idx="5597">
                  <c:v>3.1008701771497702E-2</c:v>
                </c:pt>
                <c:pt idx="5598">
                  <c:v>3.6225058138370542E-2</c:v>
                </c:pt>
                <c:pt idx="5599">
                  <c:v>3.9099331945180914E-2</c:v>
                </c:pt>
                <c:pt idx="5600">
                  <c:v>4.5249070972204063E-2</c:v>
                </c:pt>
                <c:pt idx="5601">
                  <c:v>8.8573925197124814E-2</c:v>
                </c:pt>
                <c:pt idx="5602">
                  <c:v>8.3605438470840968E-2</c:v>
                </c:pt>
                <c:pt idx="5603">
                  <c:v>2.8110010549426152E-2</c:v>
                </c:pt>
                <c:pt idx="5604">
                  <c:v>5.8174096047878314E-2</c:v>
                </c:pt>
                <c:pt idx="5605">
                  <c:v>3.9523873478174341E-2</c:v>
                </c:pt>
                <c:pt idx="5606">
                  <c:v>3.9673391729593457E-2</c:v>
                </c:pt>
                <c:pt idx="5607">
                  <c:v>2.7592368423938841E-2</c:v>
                </c:pt>
                <c:pt idx="5608">
                  <c:v>7.9974949359893813E-2</c:v>
                </c:pt>
                <c:pt idx="5609">
                  <c:v>4.0672544389963095E-2</c:v>
                </c:pt>
                <c:pt idx="5610">
                  <c:v>7.9071752727031722E-2</c:v>
                </c:pt>
                <c:pt idx="5611">
                  <c:v>6.1212271451950122E-2</c:v>
                </c:pt>
                <c:pt idx="5612">
                  <c:v>4.1291315108537716E-2</c:v>
                </c:pt>
                <c:pt idx="5613">
                  <c:v>3.6789849400520422E-2</c:v>
                </c:pt>
                <c:pt idx="5614">
                  <c:v>5.2899852395057685E-2</c:v>
                </c:pt>
                <c:pt idx="5615">
                  <c:v>4.3486975133419023E-2</c:v>
                </c:pt>
                <c:pt idx="5616">
                  <c:v>4.0994033217430205E-2</c:v>
                </c:pt>
                <c:pt idx="5617">
                  <c:v>3.8272727280855255E-2</c:v>
                </c:pt>
                <c:pt idx="5618">
                  <c:v>4.0077578276395805E-2</c:v>
                </c:pt>
                <c:pt idx="5619">
                  <c:v>5.8283518999815008E-2</c:v>
                </c:pt>
                <c:pt idx="5620">
                  <c:v>4.471665993332908E-2</c:v>
                </c:pt>
                <c:pt idx="5621">
                  <c:v>4.7391779720783338E-2</c:v>
                </c:pt>
                <c:pt idx="5622">
                  <c:v>4.0050886571407297E-2</c:v>
                </c:pt>
                <c:pt idx="5623">
                  <c:v>3.6244057118892711E-2</c:v>
                </c:pt>
                <c:pt idx="5624">
                  <c:v>4.7788668423891123E-2</c:v>
                </c:pt>
                <c:pt idx="5625">
                  <c:v>3.5976000130176509E-2</c:v>
                </c:pt>
                <c:pt idx="5626">
                  <c:v>4.1842509061098106E-2</c:v>
                </c:pt>
                <c:pt idx="5627">
                  <c:v>7.1168035268783611E-2</c:v>
                </c:pt>
                <c:pt idx="5628">
                  <c:v>5.6428857147693599E-2</c:v>
                </c:pt>
                <c:pt idx="5629">
                  <c:v>3.8035824894905111E-2</c:v>
                </c:pt>
                <c:pt idx="5630">
                  <c:v>8.8602550327778098E-2</c:v>
                </c:pt>
                <c:pt idx="5631">
                  <c:v>3.8944218307733494E-2</c:v>
                </c:pt>
                <c:pt idx="5632">
                  <c:v>3.6628335714340252E-2</c:v>
                </c:pt>
                <c:pt idx="5633">
                  <c:v>5.464003980159772E-2</c:v>
                </c:pt>
                <c:pt idx="5634">
                  <c:v>4.7792602330446632E-2</c:v>
                </c:pt>
                <c:pt idx="5635">
                  <c:v>4.0692239999771326E-2</c:v>
                </c:pt>
                <c:pt idx="5636">
                  <c:v>4.3863680213689922E-2</c:v>
                </c:pt>
                <c:pt idx="5637">
                  <c:v>4.9601905047893503E-2</c:v>
                </c:pt>
                <c:pt idx="5638">
                  <c:v>5.4513800889253755E-2</c:v>
                </c:pt>
                <c:pt idx="5639">
                  <c:v>5.2820079028606533E-2</c:v>
                </c:pt>
                <c:pt idx="5640">
                  <c:v>3.8680471479892696E-2</c:v>
                </c:pt>
                <c:pt idx="5641">
                  <c:v>4.1345328092575045E-2</c:v>
                </c:pt>
                <c:pt idx="5642">
                  <c:v>0.10991906374692918</c:v>
                </c:pt>
                <c:pt idx="5643">
                  <c:v>3.9591725915670416E-2</c:v>
                </c:pt>
                <c:pt idx="5644">
                  <c:v>5.9209607541561113E-2</c:v>
                </c:pt>
                <c:pt idx="5645">
                  <c:v>5.0508733838796852E-2</c:v>
                </c:pt>
                <c:pt idx="5646">
                  <c:v>6.995049864053747E-2</c:v>
                </c:pt>
                <c:pt idx="5647">
                  <c:v>2.7323834598064412E-2</c:v>
                </c:pt>
                <c:pt idx="5648">
                  <c:v>5.3505502641201005E-2</c:v>
                </c:pt>
                <c:pt idx="5649">
                  <c:v>4.2830009013414432E-2</c:v>
                </c:pt>
                <c:pt idx="5650">
                  <c:v>4.537727683782599E-2</c:v>
                </c:pt>
                <c:pt idx="5651">
                  <c:v>3.2699517905712211E-2</c:v>
                </c:pt>
                <c:pt idx="5652">
                  <c:v>6.7146807909011924E-2</c:v>
                </c:pt>
                <c:pt idx="5653">
                  <c:v>4.1520215570926708E-2</c:v>
                </c:pt>
                <c:pt idx="5654">
                  <c:v>9.4815060496330247E-2</c:v>
                </c:pt>
                <c:pt idx="5655">
                  <c:v>4.3811257928609924E-2</c:v>
                </c:pt>
                <c:pt idx="5656">
                  <c:v>3.2411981374025484E-2</c:v>
                </c:pt>
                <c:pt idx="5657">
                  <c:v>3.5491026937961599E-2</c:v>
                </c:pt>
                <c:pt idx="5658">
                  <c:v>5.8632586151361514E-2</c:v>
                </c:pt>
                <c:pt idx="5659">
                  <c:v>3.7077825516462451E-2</c:v>
                </c:pt>
                <c:pt idx="5660">
                  <c:v>4.8347689211368734E-2</c:v>
                </c:pt>
                <c:pt idx="5661">
                  <c:v>2.8774647042155363E-2</c:v>
                </c:pt>
                <c:pt idx="5662">
                  <c:v>3.1845744699239696E-2</c:v>
                </c:pt>
                <c:pt idx="5663">
                  <c:v>3.1189184635877599E-2</c:v>
                </c:pt>
                <c:pt idx="5664">
                  <c:v>9.0508565306663971E-2</c:v>
                </c:pt>
                <c:pt idx="5665">
                  <c:v>3.360831737518321E-2</c:v>
                </c:pt>
                <c:pt idx="5666">
                  <c:v>4.5427162200212486E-2</c:v>
                </c:pt>
                <c:pt idx="5667">
                  <c:v>3.2187391072511798E-2</c:v>
                </c:pt>
                <c:pt idx="5668">
                  <c:v>4.7363001853227935E-2</c:v>
                </c:pt>
                <c:pt idx="5669">
                  <c:v>3.3049933612346601E-2</c:v>
                </c:pt>
                <c:pt idx="5670">
                  <c:v>6.1244528740644365E-2</c:v>
                </c:pt>
                <c:pt idx="5671">
                  <c:v>3.4083962440490813E-2</c:v>
                </c:pt>
                <c:pt idx="5672">
                  <c:v>9.8823316395283342E-2</c:v>
                </c:pt>
                <c:pt idx="5673">
                  <c:v>4.0527507662773105E-2</c:v>
                </c:pt>
                <c:pt idx="5674">
                  <c:v>6.8854302167892387E-2</c:v>
                </c:pt>
                <c:pt idx="5675">
                  <c:v>4.5719962567091002E-2</c:v>
                </c:pt>
                <c:pt idx="5676">
                  <c:v>2.8884872794151369E-2</c:v>
                </c:pt>
                <c:pt idx="5677">
                  <c:v>3.1256478279829088E-2</c:v>
                </c:pt>
                <c:pt idx="5678">
                  <c:v>6.1311498284339919E-2</c:v>
                </c:pt>
                <c:pt idx="5679">
                  <c:v>5.4542236030101998E-2</c:v>
                </c:pt>
                <c:pt idx="5680">
                  <c:v>3.3933680504560512E-2</c:v>
                </c:pt>
                <c:pt idx="5681">
                  <c:v>4.2830292135477122E-2</c:v>
                </c:pt>
                <c:pt idx="5682">
                  <c:v>4.5884210616350223E-2</c:v>
                </c:pt>
                <c:pt idx="5683">
                  <c:v>3.5185486078262294E-2</c:v>
                </c:pt>
                <c:pt idx="5684">
                  <c:v>3.8600265979766811E-2</c:v>
                </c:pt>
                <c:pt idx="5685">
                  <c:v>3.3538993448019042E-2</c:v>
                </c:pt>
                <c:pt idx="5686">
                  <c:v>7.0692956447601513E-2</c:v>
                </c:pt>
                <c:pt idx="5687">
                  <c:v>3.5802897065878019E-2</c:v>
                </c:pt>
                <c:pt idx="5688">
                  <c:v>3.0812989920377752E-2</c:v>
                </c:pt>
                <c:pt idx="5689">
                  <c:v>7.2050973773002611E-2</c:v>
                </c:pt>
                <c:pt idx="5690">
                  <c:v>3.0045498162508011E-2</c:v>
                </c:pt>
                <c:pt idx="5691">
                  <c:v>4.553704708814639E-2</c:v>
                </c:pt>
                <c:pt idx="5692">
                  <c:v>3.4850522875785807E-2</c:v>
                </c:pt>
                <c:pt idx="5693">
                  <c:v>4.6951357275247615E-2</c:v>
                </c:pt>
                <c:pt idx="5694">
                  <c:v>3.1187502667307986E-2</c:v>
                </c:pt>
                <c:pt idx="5695">
                  <c:v>3.7219036370515816E-2</c:v>
                </c:pt>
                <c:pt idx="5696">
                  <c:v>3.8690645247697809E-2</c:v>
                </c:pt>
                <c:pt idx="5697">
                  <c:v>0.11134539544582395</c:v>
                </c:pt>
                <c:pt idx="5698">
                  <c:v>4.5839298516511924E-2</c:v>
                </c:pt>
                <c:pt idx="5699">
                  <c:v>3.8665499538183205E-2</c:v>
                </c:pt>
                <c:pt idx="5700">
                  <c:v>6.0404196381568895E-2</c:v>
                </c:pt>
                <c:pt idx="5701">
                  <c:v>3.9107922464609299E-2</c:v>
                </c:pt>
                <c:pt idx="5702">
                  <c:v>4.8065025359392222E-2</c:v>
                </c:pt>
                <c:pt idx="5703">
                  <c:v>5.3992643952369863E-2</c:v>
                </c:pt>
                <c:pt idx="5704">
                  <c:v>3.5075910389423585E-2</c:v>
                </c:pt>
                <c:pt idx="5705">
                  <c:v>3.5467002540826811E-2</c:v>
                </c:pt>
                <c:pt idx="5706">
                  <c:v>9.4815060496330247E-2</c:v>
                </c:pt>
                <c:pt idx="5707">
                  <c:v>3.8999013602733605E-2</c:v>
                </c:pt>
                <c:pt idx="5708">
                  <c:v>3.5057384520769216E-2</c:v>
                </c:pt>
                <c:pt idx="5709">
                  <c:v>3.4799505025148413E-2</c:v>
                </c:pt>
                <c:pt idx="5710">
                  <c:v>5.3088266402482986E-2</c:v>
                </c:pt>
                <c:pt idx="5711">
                  <c:v>6.1672214418649722E-2</c:v>
                </c:pt>
                <c:pt idx="5712">
                  <c:v>2.6782710105180716E-2</c:v>
                </c:pt>
                <c:pt idx="5713">
                  <c:v>7.2834208607673701E-2</c:v>
                </c:pt>
                <c:pt idx="5714">
                  <c:v>3.3458873629570091E-2</c:v>
                </c:pt>
                <c:pt idx="5715">
                  <c:v>3.1631097197532716E-2</c:v>
                </c:pt>
                <c:pt idx="5716">
                  <c:v>4.5967172831296914E-2</c:v>
                </c:pt>
                <c:pt idx="5717">
                  <c:v>5.2590738981962322E-2</c:v>
                </c:pt>
                <c:pt idx="5718">
                  <c:v>3.6680925637483652E-2</c:v>
                </c:pt>
                <c:pt idx="5719">
                  <c:v>3.3281337469816354E-2</c:v>
                </c:pt>
                <c:pt idx="5720">
                  <c:v>3.5614680498838404E-2</c:v>
                </c:pt>
                <c:pt idx="5721">
                  <c:v>5.8235064148902907E-2</c:v>
                </c:pt>
                <c:pt idx="5722">
                  <c:v>3.6264106631278999E-2</c:v>
                </c:pt>
                <c:pt idx="5723">
                  <c:v>3.6808039993047714E-2</c:v>
                </c:pt>
                <c:pt idx="5724">
                  <c:v>3.5267274826765199E-2</c:v>
                </c:pt>
                <c:pt idx="5725">
                  <c:v>3.2720118761062601E-2</c:v>
                </c:pt>
                <c:pt idx="5726">
                  <c:v>6.2366474419832514E-2</c:v>
                </c:pt>
                <c:pt idx="5727">
                  <c:v>5.4036386311054306E-2</c:v>
                </c:pt>
                <c:pt idx="5728">
                  <c:v>2.5654518976807612E-2</c:v>
                </c:pt>
                <c:pt idx="5729">
                  <c:v>3.5203590989112993E-2</c:v>
                </c:pt>
                <c:pt idx="5730">
                  <c:v>4.066417366266234E-2</c:v>
                </c:pt>
                <c:pt idx="5731">
                  <c:v>2.5446947664022636E-2</c:v>
                </c:pt>
                <c:pt idx="5732">
                  <c:v>3.1918492168188109E-2</c:v>
                </c:pt>
                <c:pt idx="5733">
                  <c:v>5.5912308394908912E-2</c:v>
                </c:pt>
                <c:pt idx="5734">
                  <c:v>3.7420079112052911E-2</c:v>
                </c:pt>
                <c:pt idx="5735">
                  <c:v>3.0808772891759983E-2</c:v>
                </c:pt>
                <c:pt idx="5736">
                  <c:v>3.997971862554564E-2</c:v>
                </c:pt>
                <c:pt idx="5737">
                  <c:v>3.8778640329837806E-2</c:v>
                </c:pt>
                <c:pt idx="5738">
                  <c:v>4.5161314308643424E-2</c:v>
                </c:pt>
                <c:pt idx="5739">
                  <c:v>8.0821730196476343E-2</c:v>
                </c:pt>
                <c:pt idx="5740">
                  <c:v>3.2715894281864256E-2</c:v>
                </c:pt>
                <c:pt idx="5741">
                  <c:v>3.2807111740112402E-2</c:v>
                </c:pt>
                <c:pt idx="5742">
                  <c:v>6.0252487659454422E-2</c:v>
                </c:pt>
                <c:pt idx="5743">
                  <c:v>2.8506996110081707E-2</c:v>
                </c:pt>
                <c:pt idx="5744">
                  <c:v>3.601225465536121E-2</c:v>
                </c:pt>
                <c:pt idx="5745">
                  <c:v>4.0005199611186995E-2</c:v>
                </c:pt>
                <c:pt idx="5746">
                  <c:v>5.1332723349332976E-2</c:v>
                </c:pt>
                <c:pt idx="5747">
                  <c:v>4.4186640530824814E-2</c:v>
                </c:pt>
                <c:pt idx="5748">
                  <c:v>2.9217125847935711E-2</c:v>
                </c:pt>
                <c:pt idx="5749">
                  <c:v>4.5171339064836509E-2</c:v>
                </c:pt>
                <c:pt idx="5750">
                  <c:v>5.3986743092536912E-2</c:v>
                </c:pt>
                <c:pt idx="5751">
                  <c:v>3.109078854322439E-2</c:v>
                </c:pt>
                <c:pt idx="5752">
                  <c:v>7.876970618963243E-2</c:v>
                </c:pt>
                <c:pt idx="5753">
                  <c:v>5.3643189370632206E-2</c:v>
                </c:pt>
                <c:pt idx="5754">
                  <c:v>2.9916184023022607E-2</c:v>
                </c:pt>
                <c:pt idx="5755">
                  <c:v>4.4754028320312514E-2</c:v>
                </c:pt>
                <c:pt idx="5756">
                  <c:v>6.5661519765853896E-2</c:v>
                </c:pt>
                <c:pt idx="5757">
                  <c:v>4.2134318500757099E-2</c:v>
                </c:pt>
                <c:pt idx="5758">
                  <c:v>6.0882352292537724E-2</c:v>
                </c:pt>
                <c:pt idx="5759">
                  <c:v>4.3084055185318007E-2</c:v>
                </c:pt>
                <c:pt idx="5760">
                  <c:v>3.0633088201284402E-2</c:v>
                </c:pt>
                <c:pt idx="5761">
                  <c:v>4.5809105038642918E-2</c:v>
                </c:pt>
                <c:pt idx="5762">
                  <c:v>5.0141111016273505E-2</c:v>
                </c:pt>
                <c:pt idx="5763">
                  <c:v>3.49749810993671E-2</c:v>
                </c:pt>
                <c:pt idx="5764">
                  <c:v>3.2292783260345514E-2</c:v>
                </c:pt>
                <c:pt idx="5765">
                  <c:v>4.0209375321864943E-2</c:v>
                </c:pt>
                <c:pt idx="5766">
                  <c:v>4.9877490848303174E-2</c:v>
                </c:pt>
                <c:pt idx="5767">
                  <c:v>4.2834866791963612E-2</c:v>
                </c:pt>
                <c:pt idx="5768">
                  <c:v>2.8885729610920056E-2</c:v>
                </c:pt>
                <c:pt idx="5769">
                  <c:v>6.2834933400154114E-2</c:v>
                </c:pt>
                <c:pt idx="5770">
                  <c:v>4.1685558855533614E-2</c:v>
                </c:pt>
                <c:pt idx="5771">
                  <c:v>4.6543199568986865E-2</c:v>
                </c:pt>
                <c:pt idx="5772">
                  <c:v>4.8218000680208213E-2</c:v>
                </c:pt>
                <c:pt idx="5773">
                  <c:v>3.3633019775152304E-2</c:v>
                </c:pt>
                <c:pt idx="5774">
                  <c:v>3.0694914981722856E-2</c:v>
                </c:pt>
                <c:pt idx="5775">
                  <c:v>2.9214924201369306E-2</c:v>
                </c:pt>
                <c:pt idx="5776">
                  <c:v>4.7739628702402122E-2</c:v>
                </c:pt>
                <c:pt idx="5777">
                  <c:v>7.0469535887241599E-2</c:v>
                </c:pt>
                <c:pt idx="5778">
                  <c:v>3.4537293016910685E-2</c:v>
                </c:pt>
                <c:pt idx="5779">
                  <c:v>2.6798848062753795E-2</c:v>
                </c:pt>
                <c:pt idx="5780">
                  <c:v>5.2884776145219824E-2</c:v>
                </c:pt>
                <c:pt idx="5781">
                  <c:v>6.3497439026832844E-2</c:v>
                </c:pt>
                <c:pt idx="5782">
                  <c:v>5.8182436972856605E-2</c:v>
                </c:pt>
                <c:pt idx="5783">
                  <c:v>3.6559671163559015E-2</c:v>
                </c:pt>
                <c:pt idx="5784">
                  <c:v>2.8938742354512204E-2</c:v>
                </c:pt>
                <c:pt idx="5785">
                  <c:v>2.9389550909400007E-2</c:v>
                </c:pt>
                <c:pt idx="5786">
                  <c:v>3.2692089676857009E-2</c:v>
                </c:pt>
                <c:pt idx="5787">
                  <c:v>4.0225967764854251E-2</c:v>
                </c:pt>
                <c:pt idx="5788">
                  <c:v>4.2168810963630732E-2</c:v>
                </c:pt>
                <c:pt idx="5789">
                  <c:v>2.7835341170430319E-2</c:v>
                </c:pt>
                <c:pt idx="5790">
                  <c:v>3.5995926707982996E-2</c:v>
                </c:pt>
                <c:pt idx="5791">
                  <c:v>3.7354826927185114E-2</c:v>
                </c:pt>
                <c:pt idx="5792">
                  <c:v>3.2981790602207212E-2</c:v>
                </c:pt>
                <c:pt idx="5793">
                  <c:v>3.428550437092779E-2</c:v>
                </c:pt>
                <c:pt idx="5794">
                  <c:v>3.6472585052251795E-2</c:v>
                </c:pt>
                <c:pt idx="5795">
                  <c:v>2.7582701295614204E-2</c:v>
                </c:pt>
                <c:pt idx="5796">
                  <c:v>5.2389591932297051E-2</c:v>
                </c:pt>
                <c:pt idx="5797">
                  <c:v>3.9115853607654606E-2</c:v>
                </c:pt>
                <c:pt idx="5798">
                  <c:v>5.3083047270774786E-2</c:v>
                </c:pt>
                <c:pt idx="5799">
                  <c:v>9.9966883659363057E-2</c:v>
                </c:pt>
                <c:pt idx="5800">
                  <c:v>6.0386274009943293E-2</c:v>
                </c:pt>
                <c:pt idx="5801">
                  <c:v>4.0077231824398339E-2</c:v>
                </c:pt>
                <c:pt idx="5802">
                  <c:v>3.6333303898573019E-2</c:v>
                </c:pt>
                <c:pt idx="5803">
                  <c:v>4.7540776431560496E-2</c:v>
                </c:pt>
                <c:pt idx="5804">
                  <c:v>3.3299107104539996E-2</c:v>
                </c:pt>
                <c:pt idx="5805">
                  <c:v>4.7263033688068411E-2</c:v>
                </c:pt>
                <c:pt idx="5806">
                  <c:v>6.9962859153747795E-2</c:v>
                </c:pt>
                <c:pt idx="5807">
                  <c:v>3.6608025431633016E-2</c:v>
                </c:pt>
                <c:pt idx="5808">
                  <c:v>4.4115755707025507E-2</c:v>
                </c:pt>
                <c:pt idx="5809">
                  <c:v>3.5307511687278852E-2</c:v>
                </c:pt>
                <c:pt idx="5810">
                  <c:v>2.8357308357954011E-2</c:v>
                </c:pt>
                <c:pt idx="5811">
                  <c:v>4.3696302920579917E-2</c:v>
                </c:pt>
                <c:pt idx="5812">
                  <c:v>4.4973835349082905E-2</c:v>
                </c:pt>
                <c:pt idx="5813">
                  <c:v>3.8254592567682294E-2</c:v>
                </c:pt>
                <c:pt idx="5814">
                  <c:v>5.5460058152675587E-2</c:v>
                </c:pt>
                <c:pt idx="5815">
                  <c:v>0.10540247708559018</c:v>
                </c:pt>
                <c:pt idx="5816">
                  <c:v>3.2543122768402197E-2</c:v>
                </c:pt>
                <c:pt idx="5817">
                  <c:v>3.7574674934148809E-2</c:v>
                </c:pt>
                <c:pt idx="5818">
                  <c:v>3.9788838475942605E-2</c:v>
                </c:pt>
                <c:pt idx="5819">
                  <c:v>3.0865743756294393E-2</c:v>
                </c:pt>
                <c:pt idx="5820">
                  <c:v>3.5110369324684108E-2</c:v>
                </c:pt>
                <c:pt idx="5821">
                  <c:v>3.6935016512870934E-2</c:v>
                </c:pt>
                <c:pt idx="5822">
                  <c:v>3.3429015427827898E-2</c:v>
                </c:pt>
                <c:pt idx="5823">
                  <c:v>3.785852715373042E-2</c:v>
                </c:pt>
                <c:pt idx="5824">
                  <c:v>5.9862885624170414E-2</c:v>
                </c:pt>
                <c:pt idx="5825">
                  <c:v>2.6800777763128423E-2</c:v>
                </c:pt>
                <c:pt idx="5826">
                  <c:v>3.6894317716360286E-2</c:v>
                </c:pt>
                <c:pt idx="5827">
                  <c:v>3.1005101278424426E-2</c:v>
                </c:pt>
                <c:pt idx="5828">
                  <c:v>2.8776276856660805E-2</c:v>
                </c:pt>
                <c:pt idx="5829">
                  <c:v>5.4550621658563836E-2</c:v>
                </c:pt>
                <c:pt idx="5830">
                  <c:v>9.4815060496330247E-2</c:v>
                </c:pt>
                <c:pt idx="5831">
                  <c:v>4.0100686252117386E-2</c:v>
                </c:pt>
                <c:pt idx="5832">
                  <c:v>3.2210201025009287E-2</c:v>
                </c:pt>
                <c:pt idx="5833">
                  <c:v>5.3154002875089555E-2</c:v>
                </c:pt>
                <c:pt idx="5834">
                  <c:v>3.2390072941780097E-2</c:v>
                </c:pt>
                <c:pt idx="5835">
                  <c:v>5.4457951337099124E-2</c:v>
                </c:pt>
                <c:pt idx="5836">
                  <c:v>4.6334374696016332E-2</c:v>
                </c:pt>
                <c:pt idx="5837">
                  <c:v>3.3337615430355197E-2</c:v>
                </c:pt>
                <c:pt idx="5838">
                  <c:v>3.5343714058399214E-2</c:v>
                </c:pt>
                <c:pt idx="5839">
                  <c:v>2.8389096260070808E-2</c:v>
                </c:pt>
                <c:pt idx="5840">
                  <c:v>4.6117059886455515E-2</c:v>
                </c:pt>
                <c:pt idx="5841">
                  <c:v>3.3755715936422293E-2</c:v>
                </c:pt>
                <c:pt idx="5842">
                  <c:v>6.2112364917993879E-2</c:v>
                </c:pt>
                <c:pt idx="5843">
                  <c:v>3.159115463495251E-2</c:v>
                </c:pt>
                <c:pt idx="5844">
                  <c:v>4.0671922266483286E-2</c:v>
                </c:pt>
                <c:pt idx="5845">
                  <c:v>0.15658479928970301</c:v>
                </c:pt>
                <c:pt idx="5846">
                  <c:v>3.5500254482030896E-2</c:v>
                </c:pt>
                <c:pt idx="5847">
                  <c:v>4.6033896505832714E-2</c:v>
                </c:pt>
                <c:pt idx="5848">
                  <c:v>6.9422766566276523E-2</c:v>
                </c:pt>
                <c:pt idx="5849">
                  <c:v>4.0269173681736006E-2</c:v>
                </c:pt>
                <c:pt idx="5850">
                  <c:v>3.2411821186542594E-2</c:v>
                </c:pt>
                <c:pt idx="5851">
                  <c:v>3.5749603062868097E-2</c:v>
                </c:pt>
                <c:pt idx="5852">
                  <c:v>0.11434198170900298</c:v>
                </c:pt>
                <c:pt idx="5853">
                  <c:v>4.8670653253793723E-2</c:v>
                </c:pt>
                <c:pt idx="5854">
                  <c:v>3.2419748604297652E-2</c:v>
                </c:pt>
                <c:pt idx="5855">
                  <c:v>2.7561744675040252E-2</c:v>
                </c:pt>
                <c:pt idx="5856">
                  <c:v>2.9725745320320185E-2</c:v>
                </c:pt>
                <c:pt idx="5857">
                  <c:v>4.491337388753909E-2</c:v>
                </c:pt>
                <c:pt idx="5858">
                  <c:v>9.050335735082661E-2</c:v>
                </c:pt>
                <c:pt idx="5859">
                  <c:v>5.4335311055183605E-2</c:v>
                </c:pt>
                <c:pt idx="5860">
                  <c:v>5.4451517760753611E-2</c:v>
                </c:pt>
                <c:pt idx="5861">
                  <c:v>3.5213354974985116E-2</c:v>
                </c:pt>
                <c:pt idx="5862">
                  <c:v>5.6793689727783411E-2</c:v>
                </c:pt>
                <c:pt idx="5863">
                  <c:v>4.1115678846836284E-2</c:v>
                </c:pt>
                <c:pt idx="5864">
                  <c:v>3.981470689177511E-2</c:v>
                </c:pt>
                <c:pt idx="5865">
                  <c:v>3.1168483197688904E-2</c:v>
                </c:pt>
                <c:pt idx="5866">
                  <c:v>6.8540237843990479E-2</c:v>
                </c:pt>
                <c:pt idx="5867">
                  <c:v>4.6478401869535502E-2</c:v>
                </c:pt>
                <c:pt idx="5868">
                  <c:v>3.3706415444612496E-2</c:v>
                </c:pt>
                <c:pt idx="5869">
                  <c:v>0.17736214399337821</c:v>
                </c:pt>
                <c:pt idx="5870">
                  <c:v>4.9343321472406533E-2</c:v>
                </c:pt>
                <c:pt idx="5871">
                  <c:v>4.8688150942325613E-2</c:v>
                </c:pt>
                <c:pt idx="5872">
                  <c:v>2.903516963124271E-2</c:v>
                </c:pt>
                <c:pt idx="5873">
                  <c:v>3.6632344126701508E-2</c:v>
                </c:pt>
                <c:pt idx="5874">
                  <c:v>3.3190350979566609E-2</c:v>
                </c:pt>
                <c:pt idx="5875">
                  <c:v>6.1397120356559823E-2</c:v>
                </c:pt>
                <c:pt idx="5876">
                  <c:v>3.3631127327680616E-2</c:v>
                </c:pt>
                <c:pt idx="5877">
                  <c:v>4.7167547047138429E-2</c:v>
                </c:pt>
                <c:pt idx="5878">
                  <c:v>3.712372854352005E-2</c:v>
                </c:pt>
                <c:pt idx="5879">
                  <c:v>3.2422278076410418E-2</c:v>
                </c:pt>
                <c:pt idx="5880">
                  <c:v>3.5925339907407795E-2</c:v>
                </c:pt>
                <c:pt idx="5881">
                  <c:v>3.2364360988140189E-2</c:v>
                </c:pt>
                <c:pt idx="5882">
                  <c:v>2.6579065248370212E-2</c:v>
                </c:pt>
                <c:pt idx="5883">
                  <c:v>6.0461629182100435E-2</c:v>
                </c:pt>
                <c:pt idx="5884">
                  <c:v>3.3874824643135112E-2</c:v>
                </c:pt>
                <c:pt idx="5885">
                  <c:v>4.9740578979253804E-2</c:v>
                </c:pt>
                <c:pt idx="5886">
                  <c:v>4.0410168468952068E-2</c:v>
                </c:pt>
                <c:pt idx="5887">
                  <c:v>3.0619058758020453E-2</c:v>
                </c:pt>
                <c:pt idx="5888">
                  <c:v>4.9296539276838497E-2</c:v>
                </c:pt>
                <c:pt idx="5889">
                  <c:v>3.0632583424449061E-2</c:v>
                </c:pt>
                <c:pt idx="5890">
                  <c:v>3.9742264896631199E-2</c:v>
                </c:pt>
                <c:pt idx="5891">
                  <c:v>3.2316423952579498E-2</c:v>
                </c:pt>
                <c:pt idx="5892">
                  <c:v>3.6448549479246202E-2</c:v>
                </c:pt>
                <c:pt idx="5893">
                  <c:v>3.9069928228855202E-2</c:v>
                </c:pt>
                <c:pt idx="5894">
                  <c:v>0.15096901357173975</c:v>
                </c:pt>
                <c:pt idx="5895">
                  <c:v>3.2499607652425919E-2</c:v>
                </c:pt>
                <c:pt idx="5896">
                  <c:v>4.6076305210590397E-2</c:v>
                </c:pt>
                <c:pt idx="5897">
                  <c:v>4.1658464819192907E-2</c:v>
                </c:pt>
                <c:pt idx="5898">
                  <c:v>3.5436928272247342E-2</c:v>
                </c:pt>
                <c:pt idx="5899">
                  <c:v>6.38157278299335E-2</c:v>
                </c:pt>
                <c:pt idx="5900">
                  <c:v>5.5679295212030397E-2</c:v>
                </c:pt>
                <c:pt idx="5901">
                  <c:v>3.7586584687232992E-2</c:v>
                </c:pt>
                <c:pt idx="5902">
                  <c:v>4.4451493769884096E-2</c:v>
                </c:pt>
                <c:pt idx="5903">
                  <c:v>3.0955763533711402E-2</c:v>
                </c:pt>
                <c:pt idx="5904">
                  <c:v>4.6216879040002809E-2</c:v>
                </c:pt>
                <c:pt idx="5905">
                  <c:v>6.8300239741802368E-2</c:v>
                </c:pt>
                <c:pt idx="5906">
                  <c:v>4.8166975378990222E-2</c:v>
                </c:pt>
                <c:pt idx="5907">
                  <c:v>5.8489657938480523E-2</c:v>
                </c:pt>
                <c:pt idx="5908">
                  <c:v>4.9081873148679712E-2</c:v>
                </c:pt>
                <c:pt idx="5909">
                  <c:v>6.7669607698917403E-2</c:v>
                </c:pt>
                <c:pt idx="5910">
                  <c:v>4.2908582836389514E-2</c:v>
                </c:pt>
                <c:pt idx="5911">
                  <c:v>3.9160788059234598E-2</c:v>
                </c:pt>
                <c:pt idx="5912">
                  <c:v>4.2134448885917712E-2</c:v>
                </c:pt>
                <c:pt idx="5913">
                  <c:v>4.0356140583753607E-2</c:v>
                </c:pt>
                <c:pt idx="5914">
                  <c:v>5.4202646017074599E-2</c:v>
                </c:pt>
                <c:pt idx="5915">
                  <c:v>4.4131673872470911E-2</c:v>
                </c:pt>
                <c:pt idx="5916">
                  <c:v>3.723012655973449E-2</c:v>
                </c:pt>
                <c:pt idx="5917">
                  <c:v>3.4662354737520211E-2</c:v>
                </c:pt>
                <c:pt idx="5918">
                  <c:v>2.8314247727394205E-2</c:v>
                </c:pt>
                <c:pt idx="5919">
                  <c:v>5.8170616626739509E-2</c:v>
                </c:pt>
                <c:pt idx="5920">
                  <c:v>5.4272692650556786E-2</c:v>
                </c:pt>
                <c:pt idx="5921">
                  <c:v>4.6091634780168513E-2</c:v>
                </c:pt>
                <c:pt idx="5922">
                  <c:v>3.47235351800919E-2</c:v>
                </c:pt>
                <c:pt idx="5923">
                  <c:v>6.1589058488607282E-2</c:v>
                </c:pt>
                <c:pt idx="5924">
                  <c:v>2.7088373899459887E-2</c:v>
                </c:pt>
                <c:pt idx="5925">
                  <c:v>3.8327105343341807E-2</c:v>
                </c:pt>
                <c:pt idx="5926">
                  <c:v>5.1666483283042922E-2</c:v>
                </c:pt>
                <c:pt idx="5927">
                  <c:v>3.3049058169126552E-2</c:v>
                </c:pt>
                <c:pt idx="5928">
                  <c:v>4.9232184886932567E-2</c:v>
                </c:pt>
                <c:pt idx="5929">
                  <c:v>3.2253526151180302E-2</c:v>
                </c:pt>
                <c:pt idx="5930">
                  <c:v>4.4496439397335379E-2</c:v>
                </c:pt>
                <c:pt idx="5931">
                  <c:v>4.2680222541093812E-2</c:v>
                </c:pt>
                <c:pt idx="5932">
                  <c:v>4.2704757302999503E-2</c:v>
                </c:pt>
                <c:pt idx="5933">
                  <c:v>4.4735442847013716E-2</c:v>
                </c:pt>
                <c:pt idx="5934">
                  <c:v>4.3329618871212013E-2</c:v>
                </c:pt>
                <c:pt idx="5935">
                  <c:v>5.5882766842842338E-2</c:v>
                </c:pt>
                <c:pt idx="5936">
                  <c:v>3.6253672093153104E-2</c:v>
                </c:pt>
                <c:pt idx="5937">
                  <c:v>6.1493113636970506E-2</c:v>
                </c:pt>
                <c:pt idx="5938">
                  <c:v>3.4334484487771995E-2</c:v>
                </c:pt>
                <c:pt idx="5939">
                  <c:v>5.6687388569116606E-2</c:v>
                </c:pt>
                <c:pt idx="5940">
                  <c:v>0.238361641764641</c:v>
                </c:pt>
                <c:pt idx="5941">
                  <c:v>3.1646352261304987E-2</c:v>
                </c:pt>
                <c:pt idx="5942">
                  <c:v>3.3757381141185788E-2</c:v>
                </c:pt>
                <c:pt idx="5943">
                  <c:v>3.0105758458375993E-2</c:v>
                </c:pt>
                <c:pt idx="5944">
                  <c:v>6.2305595725774807E-2</c:v>
                </c:pt>
                <c:pt idx="5945">
                  <c:v>3.5268686711788184E-2</c:v>
                </c:pt>
                <c:pt idx="5946">
                  <c:v>6.3964664936065882E-2</c:v>
                </c:pt>
                <c:pt idx="5947">
                  <c:v>5.9461433440447152E-2</c:v>
                </c:pt>
                <c:pt idx="5948">
                  <c:v>3.0719472095370366E-2</c:v>
                </c:pt>
                <c:pt idx="5949">
                  <c:v>7.1940518915653201E-2</c:v>
                </c:pt>
                <c:pt idx="5950">
                  <c:v>3.7715170532465106E-2</c:v>
                </c:pt>
                <c:pt idx="5951">
                  <c:v>4.5189425349235514E-2</c:v>
                </c:pt>
                <c:pt idx="5952">
                  <c:v>4.305566847324372E-2</c:v>
                </c:pt>
                <c:pt idx="5953">
                  <c:v>3.8383506238460513E-2</c:v>
                </c:pt>
                <c:pt idx="5954">
                  <c:v>3.7537802010774772E-2</c:v>
                </c:pt>
                <c:pt idx="5955">
                  <c:v>4.0601316839456614E-2</c:v>
                </c:pt>
                <c:pt idx="5956">
                  <c:v>2.6369307190179873E-2</c:v>
                </c:pt>
                <c:pt idx="5957">
                  <c:v>3.0581228435039569E-2</c:v>
                </c:pt>
                <c:pt idx="5958">
                  <c:v>2.9324119910597787E-2</c:v>
                </c:pt>
                <c:pt idx="5959">
                  <c:v>7.8756377100944533E-2</c:v>
                </c:pt>
                <c:pt idx="5960">
                  <c:v>3.6394894123077413E-2</c:v>
                </c:pt>
                <c:pt idx="5961">
                  <c:v>0.10274021327495612</c:v>
                </c:pt>
                <c:pt idx="5962">
                  <c:v>3.6317758262157419E-2</c:v>
                </c:pt>
                <c:pt idx="5963">
                  <c:v>4.185834527015668E-2</c:v>
                </c:pt>
                <c:pt idx="5964">
                  <c:v>4.1037879884243032E-2</c:v>
                </c:pt>
                <c:pt idx="5965">
                  <c:v>4.5770373195409796E-2</c:v>
                </c:pt>
                <c:pt idx="5966">
                  <c:v>5.5691521614790011E-2</c:v>
                </c:pt>
                <c:pt idx="5967">
                  <c:v>4.6367544680833803E-2</c:v>
                </c:pt>
                <c:pt idx="5968">
                  <c:v>4.2680222541093812E-2</c:v>
                </c:pt>
                <c:pt idx="5969">
                  <c:v>4.9576058983802809E-2</c:v>
                </c:pt>
                <c:pt idx="5970">
                  <c:v>2.7550322934985209E-2</c:v>
                </c:pt>
                <c:pt idx="5971">
                  <c:v>4.8164840787649002E-2</c:v>
                </c:pt>
                <c:pt idx="5972">
                  <c:v>6.8793118000030531E-2</c:v>
                </c:pt>
                <c:pt idx="5973">
                  <c:v>4.2558312416076716E-2</c:v>
                </c:pt>
                <c:pt idx="5974">
                  <c:v>4.5215945690870257E-2</c:v>
                </c:pt>
                <c:pt idx="5975">
                  <c:v>4.417525604367261E-2</c:v>
                </c:pt>
                <c:pt idx="5976">
                  <c:v>3.4122832119464916E-2</c:v>
                </c:pt>
                <c:pt idx="5977">
                  <c:v>3.7324037402868299E-2</c:v>
                </c:pt>
                <c:pt idx="5978">
                  <c:v>5.1777496933937295E-2</c:v>
                </c:pt>
                <c:pt idx="5979">
                  <c:v>4.1810464113950722E-2</c:v>
                </c:pt>
                <c:pt idx="5980">
                  <c:v>7.168137282133101E-2</c:v>
                </c:pt>
                <c:pt idx="5981">
                  <c:v>3.155223652720459E-2</c:v>
                </c:pt>
                <c:pt idx="5982">
                  <c:v>5.4849304258823527E-2</c:v>
                </c:pt>
                <c:pt idx="5983">
                  <c:v>3.7596061825752314E-2</c:v>
                </c:pt>
                <c:pt idx="5984">
                  <c:v>0.16674521565437339</c:v>
                </c:pt>
                <c:pt idx="5985">
                  <c:v>6.3230238854885129E-2</c:v>
                </c:pt>
                <c:pt idx="5986">
                  <c:v>3.5347782075405183E-2</c:v>
                </c:pt>
                <c:pt idx="5987">
                  <c:v>3.5661358386278291E-2</c:v>
                </c:pt>
                <c:pt idx="5988">
                  <c:v>5.4604385048151023E-2</c:v>
                </c:pt>
                <c:pt idx="5989">
                  <c:v>5.4549731314182302E-2</c:v>
                </c:pt>
                <c:pt idx="5990">
                  <c:v>4.8271059989929206E-2</c:v>
                </c:pt>
                <c:pt idx="5991">
                  <c:v>5.6107673794031102E-2</c:v>
                </c:pt>
                <c:pt idx="5992">
                  <c:v>2.7510773390531477E-2</c:v>
                </c:pt>
                <c:pt idx="5993">
                  <c:v>3.2238598912954393E-2</c:v>
                </c:pt>
                <c:pt idx="5994">
                  <c:v>4.3083898723125527E-2</c:v>
                </c:pt>
                <c:pt idx="5995">
                  <c:v>3.6411602050066091E-2</c:v>
                </c:pt>
                <c:pt idx="5996">
                  <c:v>3.2058551907539395E-2</c:v>
                </c:pt>
                <c:pt idx="5997">
                  <c:v>3.1219795346260164E-2</c:v>
                </c:pt>
                <c:pt idx="5998">
                  <c:v>3.4279741346836097E-2</c:v>
                </c:pt>
                <c:pt idx="5999">
                  <c:v>3.9189707487821746E-2</c:v>
                </c:pt>
                <c:pt idx="6000">
                  <c:v>4.7549907118082005E-2</c:v>
                </c:pt>
                <c:pt idx="6001">
                  <c:v>3.7677675485611205E-2</c:v>
                </c:pt>
                <c:pt idx="6002">
                  <c:v>3.2993476837873577E-2</c:v>
                </c:pt>
                <c:pt idx="6003">
                  <c:v>3.9328645914793008E-2</c:v>
                </c:pt>
                <c:pt idx="6004">
                  <c:v>2.6433730497956425E-2</c:v>
                </c:pt>
                <c:pt idx="6005">
                  <c:v>4.2643472552299486E-2</c:v>
                </c:pt>
                <c:pt idx="6006">
                  <c:v>3.0420964583754595E-2</c:v>
                </c:pt>
                <c:pt idx="6007">
                  <c:v>3.7422474473714856E-2</c:v>
                </c:pt>
                <c:pt idx="6008">
                  <c:v>2.9739979654550656E-2</c:v>
                </c:pt>
                <c:pt idx="6009">
                  <c:v>6.1494849622249603E-2</c:v>
                </c:pt>
                <c:pt idx="6010">
                  <c:v>4.1558798402547815E-2</c:v>
                </c:pt>
                <c:pt idx="6011">
                  <c:v>3.6629270762205221E-2</c:v>
                </c:pt>
                <c:pt idx="6012">
                  <c:v>2.9119385406375001E-2</c:v>
                </c:pt>
                <c:pt idx="6013">
                  <c:v>3.6578569561243189E-2</c:v>
                </c:pt>
                <c:pt idx="6014">
                  <c:v>5.6303210556507124E-2</c:v>
                </c:pt>
                <c:pt idx="6015">
                  <c:v>3.6266084760427496E-2</c:v>
                </c:pt>
                <c:pt idx="6016">
                  <c:v>6.6476903855800795E-2</c:v>
                </c:pt>
                <c:pt idx="6017">
                  <c:v>5.2203271538019354E-2</c:v>
                </c:pt>
                <c:pt idx="6018">
                  <c:v>2.8860922902822505E-2</c:v>
                </c:pt>
                <c:pt idx="6019">
                  <c:v>5.2671998739242505E-2</c:v>
                </c:pt>
                <c:pt idx="6020">
                  <c:v>4.7759570181369795E-2</c:v>
                </c:pt>
                <c:pt idx="6021">
                  <c:v>3.8027882575988804E-2</c:v>
                </c:pt>
                <c:pt idx="6022">
                  <c:v>2.7538437396287908E-2</c:v>
                </c:pt>
                <c:pt idx="6023">
                  <c:v>4.9269996583461803E-2</c:v>
                </c:pt>
                <c:pt idx="6024">
                  <c:v>3.464124351739889E-2</c:v>
                </c:pt>
                <c:pt idx="6025">
                  <c:v>4.7305770218372414E-2</c:v>
                </c:pt>
                <c:pt idx="6026">
                  <c:v>7.9076826572418324E-2</c:v>
                </c:pt>
                <c:pt idx="6027">
                  <c:v>2.9337735846638711E-2</c:v>
                </c:pt>
                <c:pt idx="6028">
                  <c:v>4.1256714612245712E-2</c:v>
                </c:pt>
                <c:pt idx="6029">
                  <c:v>8.0287672579288524E-2</c:v>
                </c:pt>
                <c:pt idx="6030">
                  <c:v>4.2779505252838114E-2</c:v>
                </c:pt>
                <c:pt idx="6031">
                  <c:v>2.7012024074792904E-2</c:v>
                </c:pt>
                <c:pt idx="6032">
                  <c:v>3.4182369709014997E-2</c:v>
                </c:pt>
                <c:pt idx="6033">
                  <c:v>5.908899381756795E-2</c:v>
                </c:pt>
                <c:pt idx="6034">
                  <c:v>3.8383506238460513E-2</c:v>
                </c:pt>
                <c:pt idx="6035">
                  <c:v>3.947591409087188E-2</c:v>
                </c:pt>
                <c:pt idx="6036">
                  <c:v>3.3592913299799007E-2</c:v>
                </c:pt>
                <c:pt idx="6037">
                  <c:v>3.0865330249071184E-2</c:v>
                </c:pt>
                <c:pt idx="6038">
                  <c:v>4.6395175158977495E-2</c:v>
                </c:pt>
                <c:pt idx="6039">
                  <c:v>0.14189019799232569</c:v>
                </c:pt>
                <c:pt idx="6040">
                  <c:v>6.9788619875908106E-2</c:v>
                </c:pt>
                <c:pt idx="6041">
                  <c:v>2.9584938660264071E-2</c:v>
                </c:pt>
                <c:pt idx="6042">
                  <c:v>3.1943302601576067E-2</c:v>
                </c:pt>
                <c:pt idx="6043">
                  <c:v>5.1001392304897288E-2</c:v>
                </c:pt>
                <c:pt idx="6044">
                  <c:v>6.2073398381471613E-2</c:v>
                </c:pt>
                <c:pt idx="6045">
                  <c:v>6.8522505462169606E-2</c:v>
                </c:pt>
                <c:pt idx="6046">
                  <c:v>4.1028831154108124E-2</c:v>
                </c:pt>
                <c:pt idx="6047">
                  <c:v>4.4644970446825014E-2</c:v>
                </c:pt>
                <c:pt idx="6048">
                  <c:v>3.6377418786287398E-2</c:v>
                </c:pt>
                <c:pt idx="6049">
                  <c:v>4.6052098274231013E-2</c:v>
                </c:pt>
                <c:pt idx="6050">
                  <c:v>3.5738669335842077E-2</c:v>
                </c:pt>
                <c:pt idx="6051">
                  <c:v>4.0964908897876733E-2</c:v>
                </c:pt>
                <c:pt idx="6052">
                  <c:v>6.7463561892509696E-2</c:v>
                </c:pt>
                <c:pt idx="6053">
                  <c:v>4.087156057357777E-2</c:v>
                </c:pt>
                <c:pt idx="6054">
                  <c:v>3.7588596343994099E-2</c:v>
                </c:pt>
                <c:pt idx="6055">
                  <c:v>4.3463017791509614E-2</c:v>
                </c:pt>
                <c:pt idx="6056">
                  <c:v>3.7725035101175391E-2</c:v>
                </c:pt>
                <c:pt idx="6057">
                  <c:v>0.15651506185531669</c:v>
                </c:pt>
                <c:pt idx="6058">
                  <c:v>4.1890196502208724E-2</c:v>
                </c:pt>
                <c:pt idx="6059">
                  <c:v>3.1890228390693699E-2</c:v>
                </c:pt>
                <c:pt idx="6060">
                  <c:v>6.2539659440517412E-2</c:v>
                </c:pt>
                <c:pt idx="6061">
                  <c:v>2.7302633970975973E-2</c:v>
                </c:pt>
                <c:pt idx="6062">
                  <c:v>5.2061729133129134E-2</c:v>
                </c:pt>
                <c:pt idx="6063">
                  <c:v>3.7717361003160609E-2</c:v>
                </c:pt>
                <c:pt idx="6064">
                  <c:v>3.880895674228671E-2</c:v>
                </c:pt>
                <c:pt idx="6065">
                  <c:v>6.7123770713806333E-2</c:v>
                </c:pt>
                <c:pt idx="6066">
                  <c:v>3.5049889236688607E-2</c:v>
                </c:pt>
                <c:pt idx="6067">
                  <c:v>4.1425678879022577E-2</c:v>
                </c:pt>
                <c:pt idx="6068">
                  <c:v>4.8788037151098522E-2</c:v>
                </c:pt>
                <c:pt idx="6069">
                  <c:v>5.0829254090786022E-2</c:v>
                </c:pt>
                <c:pt idx="6070">
                  <c:v>5.1775205880403491E-2</c:v>
                </c:pt>
                <c:pt idx="6071">
                  <c:v>3.8971293717622812E-2</c:v>
                </c:pt>
                <c:pt idx="6072">
                  <c:v>4.3305948376655461E-2</c:v>
                </c:pt>
                <c:pt idx="6073">
                  <c:v>4.8114545643329606E-2</c:v>
                </c:pt>
                <c:pt idx="6074">
                  <c:v>4.6015616506338113E-2</c:v>
                </c:pt>
                <c:pt idx="6075">
                  <c:v>5.0716090947389894E-2</c:v>
                </c:pt>
                <c:pt idx="6076">
                  <c:v>4.2736019939184446E-2</c:v>
                </c:pt>
                <c:pt idx="6077">
                  <c:v>3.3292293548584005E-2</c:v>
                </c:pt>
                <c:pt idx="6078">
                  <c:v>2.9043957591056862E-2</c:v>
                </c:pt>
                <c:pt idx="6079">
                  <c:v>3.9900265634059996E-2</c:v>
                </c:pt>
                <c:pt idx="6080">
                  <c:v>2.6357460767030709E-2</c:v>
                </c:pt>
                <c:pt idx="6081">
                  <c:v>3.7505179643631009E-2</c:v>
                </c:pt>
                <c:pt idx="6082">
                  <c:v>4.9172218888998143E-2</c:v>
                </c:pt>
                <c:pt idx="6083">
                  <c:v>3.6213338375091685E-2</c:v>
                </c:pt>
                <c:pt idx="6084">
                  <c:v>7.4102245271205944E-2</c:v>
                </c:pt>
                <c:pt idx="6085">
                  <c:v>4.1434310376644086E-2</c:v>
                </c:pt>
                <c:pt idx="6086">
                  <c:v>4.2354233562946486E-2</c:v>
                </c:pt>
                <c:pt idx="6087">
                  <c:v>5.1122732460498796E-2</c:v>
                </c:pt>
                <c:pt idx="6088">
                  <c:v>7.5819097459316545E-2</c:v>
                </c:pt>
                <c:pt idx="6089">
                  <c:v>5.0574202090501799E-2</c:v>
                </c:pt>
                <c:pt idx="6090">
                  <c:v>7.6863169670105008E-2</c:v>
                </c:pt>
                <c:pt idx="6091">
                  <c:v>4.3903604149818601E-2</c:v>
                </c:pt>
                <c:pt idx="6092">
                  <c:v>4.3463580310344814E-2</c:v>
                </c:pt>
                <c:pt idx="6093">
                  <c:v>0.111673466861248</c:v>
                </c:pt>
                <c:pt idx="6094">
                  <c:v>4.5817762613296523E-2</c:v>
                </c:pt>
                <c:pt idx="6095">
                  <c:v>3.604586794972435E-2</c:v>
                </c:pt>
                <c:pt idx="6096">
                  <c:v>6.2061518430709811E-2</c:v>
                </c:pt>
                <c:pt idx="6097">
                  <c:v>4.3444626033306261E-2</c:v>
                </c:pt>
                <c:pt idx="6098">
                  <c:v>4.605495929718021E-2</c:v>
                </c:pt>
                <c:pt idx="6099">
                  <c:v>5.0518557429313833E-2</c:v>
                </c:pt>
                <c:pt idx="6100">
                  <c:v>4.4613797217607727E-2</c:v>
                </c:pt>
                <c:pt idx="6101">
                  <c:v>6.9962881505489433E-2</c:v>
                </c:pt>
                <c:pt idx="6102">
                  <c:v>5.63694573938847E-2</c:v>
                </c:pt>
                <c:pt idx="6103">
                  <c:v>3.4185182303190204E-2</c:v>
                </c:pt>
                <c:pt idx="6104">
                  <c:v>4.2486496269702904E-2</c:v>
                </c:pt>
                <c:pt idx="6105">
                  <c:v>4.6907838433980886E-2</c:v>
                </c:pt>
                <c:pt idx="6106">
                  <c:v>3.7563428282737711E-2</c:v>
                </c:pt>
                <c:pt idx="6107">
                  <c:v>2.8003746643662553E-2</c:v>
                </c:pt>
                <c:pt idx="6108">
                  <c:v>5.5479068309068687E-2</c:v>
                </c:pt>
                <c:pt idx="6109">
                  <c:v>7.2931334376335324E-2</c:v>
                </c:pt>
                <c:pt idx="6110">
                  <c:v>2.8957996517419864E-2</c:v>
                </c:pt>
                <c:pt idx="6111">
                  <c:v>2.780188247561477E-2</c:v>
                </c:pt>
                <c:pt idx="6112">
                  <c:v>4.7456540167331814E-2</c:v>
                </c:pt>
                <c:pt idx="6113">
                  <c:v>3.2961241900920896E-2</c:v>
                </c:pt>
                <c:pt idx="6114">
                  <c:v>0.13363336026668488</c:v>
                </c:pt>
                <c:pt idx="6115">
                  <c:v>4.3305948376655461E-2</c:v>
                </c:pt>
                <c:pt idx="6116">
                  <c:v>5.7238280773162807E-2</c:v>
                </c:pt>
                <c:pt idx="6117">
                  <c:v>6.3809014856815574E-2</c:v>
                </c:pt>
                <c:pt idx="6118">
                  <c:v>2.998140826821339E-2</c:v>
                </c:pt>
                <c:pt idx="6119">
                  <c:v>3.8351166993379614E-2</c:v>
                </c:pt>
                <c:pt idx="6120">
                  <c:v>3.3705957233905813E-2</c:v>
                </c:pt>
                <c:pt idx="6121">
                  <c:v>0.131529405713081</c:v>
                </c:pt>
                <c:pt idx="6122">
                  <c:v>3.9074055850505801E-2</c:v>
                </c:pt>
                <c:pt idx="6123">
                  <c:v>4.0673740208149026E-2</c:v>
                </c:pt>
                <c:pt idx="6124">
                  <c:v>5.6733179837465425E-2</c:v>
                </c:pt>
                <c:pt idx="6125">
                  <c:v>6.3533529639244093E-2</c:v>
                </c:pt>
                <c:pt idx="6126">
                  <c:v>5.8769125491380705E-2</c:v>
                </c:pt>
                <c:pt idx="6127">
                  <c:v>7.1634031832218448E-2</c:v>
                </c:pt>
                <c:pt idx="6128">
                  <c:v>4.1305158287286765E-2</c:v>
                </c:pt>
                <c:pt idx="6129">
                  <c:v>3.9713677018880816E-2</c:v>
                </c:pt>
                <c:pt idx="6130">
                  <c:v>3.6001872271299543E-2</c:v>
                </c:pt>
                <c:pt idx="6131">
                  <c:v>2.6629744097590405E-2</c:v>
                </c:pt>
                <c:pt idx="6132">
                  <c:v>3.840229660272601E-2</c:v>
                </c:pt>
                <c:pt idx="6133">
                  <c:v>3.5202797502279448E-2</c:v>
                </c:pt>
                <c:pt idx="6134">
                  <c:v>3.4331258386373624E-2</c:v>
                </c:pt>
                <c:pt idx="6135">
                  <c:v>4.8443883657455396E-2</c:v>
                </c:pt>
                <c:pt idx="6136">
                  <c:v>7.2856888175010723E-2</c:v>
                </c:pt>
                <c:pt idx="6137">
                  <c:v>3.7896990776062095E-2</c:v>
                </c:pt>
                <c:pt idx="6138">
                  <c:v>6.5019674599170713E-2</c:v>
                </c:pt>
                <c:pt idx="6139">
                  <c:v>3.4538973122835201E-2</c:v>
                </c:pt>
                <c:pt idx="6140">
                  <c:v>2.8811182826757441E-2</c:v>
                </c:pt>
                <c:pt idx="6141">
                  <c:v>4.1942417621612507E-2</c:v>
                </c:pt>
                <c:pt idx="6142">
                  <c:v>6.8306453526020133E-2</c:v>
                </c:pt>
                <c:pt idx="6143">
                  <c:v>4.0809087455272723E-2</c:v>
                </c:pt>
                <c:pt idx="6144">
                  <c:v>4.0928736329078702E-2</c:v>
                </c:pt>
                <c:pt idx="6145">
                  <c:v>5.9786319732666154E-2</c:v>
                </c:pt>
                <c:pt idx="6146">
                  <c:v>4.6767607331276197E-2</c:v>
                </c:pt>
                <c:pt idx="6147">
                  <c:v>4.3675299733877217E-2</c:v>
                </c:pt>
                <c:pt idx="6148">
                  <c:v>3.1896088272333097E-2</c:v>
                </c:pt>
                <c:pt idx="6149">
                  <c:v>4.4245179742574588E-2</c:v>
                </c:pt>
                <c:pt idx="6150">
                  <c:v>5.8702159672975505E-2</c:v>
                </c:pt>
                <c:pt idx="6151">
                  <c:v>4.9796067178249637E-2</c:v>
                </c:pt>
                <c:pt idx="6152">
                  <c:v>2.7021508663892756E-2</c:v>
                </c:pt>
                <c:pt idx="6153">
                  <c:v>3.9293922483921259E-2</c:v>
                </c:pt>
                <c:pt idx="6154">
                  <c:v>3.1264111399650601E-2</c:v>
                </c:pt>
                <c:pt idx="6155">
                  <c:v>8.0104336142540269E-2</c:v>
                </c:pt>
                <c:pt idx="6156">
                  <c:v>4.882491752505301E-2</c:v>
                </c:pt>
                <c:pt idx="6157">
                  <c:v>3.7756886333227102E-2</c:v>
                </c:pt>
                <c:pt idx="6158">
                  <c:v>0.1156004667282102</c:v>
                </c:pt>
                <c:pt idx="6159">
                  <c:v>4.6366441994905687E-2</c:v>
                </c:pt>
                <c:pt idx="6160">
                  <c:v>2.9338035732507709E-2</c:v>
                </c:pt>
                <c:pt idx="6161">
                  <c:v>3.0163338407874225E-2</c:v>
                </c:pt>
                <c:pt idx="6162">
                  <c:v>4.5793525874614827E-2</c:v>
                </c:pt>
                <c:pt idx="6163">
                  <c:v>3.41947712004185E-2</c:v>
                </c:pt>
                <c:pt idx="6164">
                  <c:v>3.6274518817663352E-2</c:v>
                </c:pt>
                <c:pt idx="6165">
                  <c:v>7.0568867027759496E-2</c:v>
                </c:pt>
                <c:pt idx="6166">
                  <c:v>4.9339137971401437E-2</c:v>
                </c:pt>
                <c:pt idx="6167">
                  <c:v>3.0974488705396604E-2</c:v>
                </c:pt>
                <c:pt idx="6168">
                  <c:v>3.7681851536035593E-2</c:v>
                </c:pt>
                <c:pt idx="6169">
                  <c:v>3.2006565481424436E-2</c:v>
                </c:pt>
                <c:pt idx="6170">
                  <c:v>3.6288563162088401E-2</c:v>
                </c:pt>
                <c:pt idx="6171">
                  <c:v>3.3369611948728603E-2</c:v>
                </c:pt>
                <c:pt idx="6172">
                  <c:v>3.1962819397449507E-2</c:v>
                </c:pt>
                <c:pt idx="6173">
                  <c:v>6.4278259873390198E-2</c:v>
                </c:pt>
                <c:pt idx="6174">
                  <c:v>3.6326486617326702E-2</c:v>
                </c:pt>
                <c:pt idx="6175">
                  <c:v>6.9157190620899187E-2</c:v>
                </c:pt>
                <c:pt idx="6176">
                  <c:v>6.2849923968315111E-2</c:v>
                </c:pt>
                <c:pt idx="6177">
                  <c:v>4.1427910327911432E-2</c:v>
                </c:pt>
                <c:pt idx="6178">
                  <c:v>3.07142492383718E-2</c:v>
                </c:pt>
                <c:pt idx="6179">
                  <c:v>3.0916539952158841E-2</c:v>
                </c:pt>
                <c:pt idx="6180">
                  <c:v>4.2798060923814968E-2</c:v>
                </c:pt>
                <c:pt idx="6181">
                  <c:v>2.7767647057771804E-2</c:v>
                </c:pt>
                <c:pt idx="6182">
                  <c:v>4.7075234353542467E-2</c:v>
                </c:pt>
                <c:pt idx="6183">
                  <c:v>5.6237373501062365E-2</c:v>
                </c:pt>
                <c:pt idx="6184">
                  <c:v>7.1161866188049316E-2</c:v>
                </c:pt>
                <c:pt idx="6185">
                  <c:v>3.161768987774851E-2</c:v>
                </c:pt>
                <c:pt idx="6186">
                  <c:v>3.0018066987395311E-2</c:v>
                </c:pt>
                <c:pt idx="6187">
                  <c:v>7.5566098093986594E-2</c:v>
                </c:pt>
                <c:pt idx="6188">
                  <c:v>5.2123345434665715E-2</c:v>
                </c:pt>
                <c:pt idx="6189">
                  <c:v>0.12039709836244585</c:v>
                </c:pt>
                <c:pt idx="6190">
                  <c:v>6.7146807909011924E-2</c:v>
                </c:pt>
                <c:pt idx="6191">
                  <c:v>5.6002434343099795E-2</c:v>
                </c:pt>
                <c:pt idx="6192">
                  <c:v>4.6340245753526708E-2</c:v>
                </c:pt>
                <c:pt idx="6193">
                  <c:v>5.4473545402288395E-2</c:v>
                </c:pt>
                <c:pt idx="6194">
                  <c:v>5.5933054536581123E-2</c:v>
                </c:pt>
                <c:pt idx="6195">
                  <c:v>3.2553538680076696E-2</c:v>
                </c:pt>
                <c:pt idx="6196">
                  <c:v>3.75908240675926E-2</c:v>
                </c:pt>
                <c:pt idx="6197">
                  <c:v>3.9167214184999556E-2</c:v>
                </c:pt>
                <c:pt idx="6198">
                  <c:v>4.3412894010544031E-2</c:v>
                </c:pt>
                <c:pt idx="6199">
                  <c:v>4.9090865999460234E-2</c:v>
                </c:pt>
                <c:pt idx="6200">
                  <c:v>4.2329978197813013E-2</c:v>
                </c:pt>
                <c:pt idx="6201">
                  <c:v>3.599156811833381E-2</c:v>
                </c:pt>
                <c:pt idx="6202">
                  <c:v>6.5336115658283372E-2</c:v>
                </c:pt>
                <c:pt idx="6203">
                  <c:v>4.1696339845657432E-2</c:v>
                </c:pt>
                <c:pt idx="6204">
                  <c:v>3.6279413849115504E-2</c:v>
                </c:pt>
                <c:pt idx="6205">
                  <c:v>5.926564335823075E-2</c:v>
                </c:pt>
                <c:pt idx="6206">
                  <c:v>6.2562122941017428E-2</c:v>
                </c:pt>
                <c:pt idx="6207">
                  <c:v>3.7391558289528004E-2</c:v>
                </c:pt>
                <c:pt idx="6208">
                  <c:v>5.5895708501339E-2</c:v>
                </c:pt>
                <c:pt idx="6209">
                  <c:v>4.3852549046278021E-2</c:v>
                </c:pt>
                <c:pt idx="6210">
                  <c:v>3.8163140416145352E-2</c:v>
                </c:pt>
                <c:pt idx="6211">
                  <c:v>4.7052398324012812E-2</c:v>
                </c:pt>
                <c:pt idx="6212">
                  <c:v>4.2095262557268101E-2</c:v>
                </c:pt>
                <c:pt idx="6213">
                  <c:v>3.7057422101497602E-2</c:v>
                </c:pt>
                <c:pt idx="6214">
                  <c:v>6.4268663525581513E-2</c:v>
                </c:pt>
                <c:pt idx="6215">
                  <c:v>2.7646647766232595E-2</c:v>
                </c:pt>
                <c:pt idx="6216">
                  <c:v>6.1738654971122929E-2</c:v>
                </c:pt>
                <c:pt idx="6217">
                  <c:v>7.1140587329864488E-2</c:v>
                </c:pt>
                <c:pt idx="6218">
                  <c:v>4.0215790271759005E-2</c:v>
                </c:pt>
                <c:pt idx="6219">
                  <c:v>3.3379901200532906E-2</c:v>
                </c:pt>
                <c:pt idx="6220">
                  <c:v>4.3599478900432719E-2</c:v>
                </c:pt>
                <c:pt idx="6221">
                  <c:v>3.0911542475223656E-2</c:v>
                </c:pt>
                <c:pt idx="6222">
                  <c:v>7.7320367097854587E-2</c:v>
                </c:pt>
                <c:pt idx="6223">
                  <c:v>0.27292811870575084</c:v>
                </c:pt>
                <c:pt idx="6224">
                  <c:v>6.6878356039524078E-2</c:v>
                </c:pt>
                <c:pt idx="6225">
                  <c:v>3.4218095242977108E-2</c:v>
                </c:pt>
                <c:pt idx="6226">
                  <c:v>4.9124047160148634E-2</c:v>
                </c:pt>
                <c:pt idx="6227">
                  <c:v>3.0292108654975992E-2</c:v>
                </c:pt>
                <c:pt idx="6228">
                  <c:v>3.490192815661438E-2</c:v>
                </c:pt>
                <c:pt idx="6229">
                  <c:v>3.2186668366193799E-2</c:v>
                </c:pt>
                <c:pt idx="6230">
                  <c:v>4.2347464710474007E-2</c:v>
                </c:pt>
                <c:pt idx="6231">
                  <c:v>5.0343148410320296E-2</c:v>
                </c:pt>
                <c:pt idx="6232">
                  <c:v>3.7586584687232992E-2</c:v>
                </c:pt>
                <c:pt idx="6233">
                  <c:v>5.0286702811717994E-2</c:v>
                </c:pt>
                <c:pt idx="6234">
                  <c:v>4.3417200446129053E-2</c:v>
                </c:pt>
                <c:pt idx="6235">
                  <c:v>5.7772494852543294E-2</c:v>
                </c:pt>
                <c:pt idx="6236">
                  <c:v>7.2410345077514704E-2</c:v>
                </c:pt>
                <c:pt idx="6237">
                  <c:v>5.5388979613781024E-2</c:v>
                </c:pt>
                <c:pt idx="6238">
                  <c:v>8.7710708379745511E-2</c:v>
                </c:pt>
                <c:pt idx="6239">
                  <c:v>3.1756311655044611E-2</c:v>
                </c:pt>
                <c:pt idx="6240">
                  <c:v>6.0434948652982698E-2</c:v>
                </c:pt>
                <c:pt idx="6241">
                  <c:v>4.6601597219705623E-2</c:v>
                </c:pt>
                <c:pt idx="6242">
                  <c:v>3.2021000981330899E-2</c:v>
                </c:pt>
                <c:pt idx="6243">
                  <c:v>3.7435509264469313E-2</c:v>
                </c:pt>
                <c:pt idx="6244">
                  <c:v>4.2624291032552712E-2</c:v>
                </c:pt>
                <c:pt idx="6245">
                  <c:v>4.8886392265558222E-2</c:v>
                </c:pt>
                <c:pt idx="6246">
                  <c:v>4.1166268289089217E-2</c:v>
                </c:pt>
                <c:pt idx="6247">
                  <c:v>3.6134526133537237E-2</c:v>
                </c:pt>
                <c:pt idx="6248">
                  <c:v>3.1603481620550211E-2</c:v>
                </c:pt>
                <c:pt idx="6249">
                  <c:v>3.383444622159E-2</c:v>
                </c:pt>
                <c:pt idx="6250">
                  <c:v>3.8272850215435014E-2</c:v>
                </c:pt>
                <c:pt idx="6251">
                  <c:v>3.9516523480415316E-2</c:v>
                </c:pt>
                <c:pt idx="6252">
                  <c:v>4.8056095838547044E-2</c:v>
                </c:pt>
                <c:pt idx="6253">
                  <c:v>5.630834773182871E-2</c:v>
                </c:pt>
                <c:pt idx="6254">
                  <c:v>9.2943646013736683E-2</c:v>
                </c:pt>
                <c:pt idx="6255">
                  <c:v>3.3289369195699706E-2</c:v>
                </c:pt>
                <c:pt idx="6256">
                  <c:v>4.0871821343898822E-2</c:v>
                </c:pt>
                <c:pt idx="6257">
                  <c:v>6.0179773718118716E-2</c:v>
                </c:pt>
                <c:pt idx="6258">
                  <c:v>2.9783790931105603E-2</c:v>
                </c:pt>
                <c:pt idx="6259">
                  <c:v>0.26151207089424244</c:v>
                </c:pt>
                <c:pt idx="6260">
                  <c:v>3.3616781234741135E-2</c:v>
                </c:pt>
                <c:pt idx="6261">
                  <c:v>3.9472017437219759E-2</c:v>
                </c:pt>
                <c:pt idx="6262">
                  <c:v>4.4537115842104014E-2</c:v>
                </c:pt>
                <c:pt idx="6263">
                  <c:v>3.1927347183227629E-2</c:v>
                </c:pt>
                <c:pt idx="6264">
                  <c:v>5.2380401641130739E-2</c:v>
                </c:pt>
                <c:pt idx="6265">
                  <c:v>0.19685243070125621</c:v>
                </c:pt>
                <c:pt idx="6266">
                  <c:v>5.4500982165336775E-2</c:v>
                </c:pt>
                <c:pt idx="6267">
                  <c:v>3.9074890315532705E-2</c:v>
                </c:pt>
                <c:pt idx="6268">
                  <c:v>3.5353928804397611E-2</c:v>
                </c:pt>
                <c:pt idx="6269">
                  <c:v>4.524208977818478E-2</c:v>
                </c:pt>
                <c:pt idx="6270">
                  <c:v>4.5109625905752224E-2</c:v>
                </c:pt>
                <c:pt idx="6271">
                  <c:v>3.4432902932167185E-2</c:v>
                </c:pt>
                <c:pt idx="6272">
                  <c:v>4.8864267766475712E-2</c:v>
                </c:pt>
                <c:pt idx="6273">
                  <c:v>4.9631945788860266E-2</c:v>
                </c:pt>
                <c:pt idx="6274">
                  <c:v>3.7835922092199437E-2</c:v>
                </c:pt>
                <c:pt idx="6275">
                  <c:v>3.862599283456801E-2</c:v>
                </c:pt>
                <c:pt idx="6276">
                  <c:v>5.5369611829519542E-2</c:v>
                </c:pt>
                <c:pt idx="6277">
                  <c:v>3.4201309084892405E-2</c:v>
                </c:pt>
                <c:pt idx="6278">
                  <c:v>4.3642744421958896E-2</c:v>
                </c:pt>
                <c:pt idx="6279">
                  <c:v>3.9604138582945037E-2</c:v>
                </c:pt>
                <c:pt idx="6280">
                  <c:v>6.3364334404468522E-2</c:v>
                </c:pt>
                <c:pt idx="6281">
                  <c:v>6.6368661820888783E-2</c:v>
                </c:pt>
                <c:pt idx="6282">
                  <c:v>4.0511999279260621E-2</c:v>
                </c:pt>
                <c:pt idx="6283">
                  <c:v>4.0482301265001429E-2</c:v>
                </c:pt>
                <c:pt idx="6284">
                  <c:v>4.0939312428236022E-2</c:v>
                </c:pt>
                <c:pt idx="6285">
                  <c:v>5.4978389292955405E-2</c:v>
                </c:pt>
                <c:pt idx="6286">
                  <c:v>2.7142483741044998E-2</c:v>
                </c:pt>
                <c:pt idx="6287">
                  <c:v>3.4502036869525902E-2</c:v>
                </c:pt>
                <c:pt idx="6288">
                  <c:v>4.0177091956138875E-2</c:v>
                </c:pt>
                <c:pt idx="6289">
                  <c:v>6.45600780844688E-2</c:v>
                </c:pt>
                <c:pt idx="6290">
                  <c:v>4.9035117030143911E-2</c:v>
                </c:pt>
                <c:pt idx="6291">
                  <c:v>4.3311648070812218E-2</c:v>
                </c:pt>
                <c:pt idx="6292">
                  <c:v>8.6820170283317538E-2</c:v>
                </c:pt>
                <c:pt idx="6293">
                  <c:v>6.1640229076147107E-2</c:v>
                </c:pt>
                <c:pt idx="6294">
                  <c:v>3.1090607866644995E-2</c:v>
                </c:pt>
                <c:pt idx="6295">
                  <c:v>6.1026953160762787E-2</c:v>
                </c:pt>
                <c:pt idx="6296">
                  <c:v>3.7253510206937811E-2</c:v>
                </c:pt>
                <c:pt idx="6297">
                  <c:v>0.10745573043823239</c:v>
                </c:pt>
                <c:pt idx="6298">
                  <c:v>4.4086471199989485E-2</c:v>
                </c:pt>
                <c:pt idx="6299">
                  <c:v>5.2798107266426232E-2</c:v>
                </c:pt>
                <c:pt idx="6300">
                  <c:v>6.913221627473852E-2</c:v>
                </c:pt>
                <c:pt idx="6301">
                  <c:v>5.9131436049938486E-2</c:v>
                </c:pt>
                <c:pt idx="6302">
                  <c:v>5.9174235910177314E-2</c:v>
                </c:pt>
                <c:pt idx="6303">
                  <c:v>3.489271178841602E-2</c:v>
                </c:pt>
                <c:pt idx="6304">
                  <c:v>5.6374441832304022E-2</c:v>
                </c:pt>
                <c:pt idx="6305">
                  <c:v>3.4483775496482814E-2</c:v>
                </c:pt>
                <c:pt idx="6306">
                  <c:v>3.0902264639735198E-2</c:v>
                </c:pt>
                <c:pt idx="6307">
                  <c:v>5.3967215120792403E-2</c:v>
                </c:pt>
                <c:pt idx="6308">
                  <c:v>4.7762319445610317E-2</c:v>
                </c:pt>
                <c:pt idx="6309">
                  <c:v>4.0540933609008803E-2</c:v>
                </c:pt>
                <c:pt idx="6310">
                  <c:v>6.7371226847171992E-2</c:v>
                </c:pt>
                <c:pt idx="6311">
                  <c:v>5.9459660202264814E-2</c:v>
                </c:pt>
                <c:pt idx="6312">
                  <c:v>4.7577243298292209E-2</c:v>
                </c:pt>
                <c:pt idx="6313">
                  <c:v>4.9337338656187113E-2</c:v>
                </c:pt>
                <c:pt idx="6314">
                  <c:v>3.3844713121652596E-2</c:v>
                </c:pt>
                <c:pt idx="6315">
                  <c:v>3.8424838334322003E-2</c:v>
                </c:pt>
                <c:pt idx="6316">
                  <c:v>3.6641824990510982E-2</c:v>
                </c:pt>
                <c:pt idx="6317">
                  <c:v>0.105543948709965</c:v>
                </c:pt>
                <c:pt idx="6318">
                  <c:v>4.7188017517328436E-2</c:v>
                </c:pt>
                <c:pt idx="6319">
                  <c:v>3.5637822002172616E-2</c:v>
                </c:pt>
                <c:pt idx="6320">
                  <c:v>6.7107424139976751E-2</c:v>
                </c:pt>
                <c:pt idx="6321">
                  <c:v>5.8429714292287799E-2</c:v>
                </c:pt>
                <c:pt idx="6322">
                  <c:v>3.4380204975605004E-2</c:v>
                </c:pt>
                <c:pt idx="6323">
                  <c:v>4.386561363935472E-2</c:v>
                </c:pt>
                <c:pt idx="6324">
                  <c:v>4.6714153140783324E-2</c:v>
                </c:pt>
                <c:pt idx="6325">
                  <c:v>4.6704478561878177E-2</c:v>
                </c:pt>
                <c:pt idx="6326">
                  <c:v>5.0834093242883856E-2</c:v>
                </c:pt>
                <c:pt idx="6327">
                  <c:v>4.1628487408161219E-2</c:v>
                </c:pt>
                <c:pt idx="6328">
                  <c:v>4.6381775289773886E-2</c:v>
                </c:pt>
                <c:pt idx="6329">
                  <c:v>5.6851405650377287E-2</c:v>
                </c:pt>
                <c:pt idx="6330">
                  <c:v>3.323769569396981E-2</c:v>
                </c:pt>
                <c:pt idx="6331">
                  <c:v>5.8370828628540025E-2</c:v>
                </c:pt>
                <c:pt idx="6332">
                  <c:v>6.2071971595287302E-2</c:v>
                </c:pt>
                <c:pt idx="6333">
                  <c:v>3.5061195492744411E-2</c:v>
                </c:pt>
                <c:pt idx="6334">
                  <c:v>4.9792867153883272E-2</c:v>
                </c:pt>
                <c:pt idx="6335">
                  <c:v>5.4828230291605128E-2</c:v>
                </c:pt>
                <c:pt idx="6336">
                  <c:v>4.4594880193471922E-2</c:v>
                </c:pt>
                <c:pt idx="6337">
                  <c:v>4.3764803558588014E-2</c:v>
                </c:pt>
                <c:pt idx="6338">
                  <c:v>4.8672258853912423E-2</c:v>
                </c:pt>
                <c:pt idx="6339">
                  <c:v>4.3331447988748821E-2</c:v>
                </c:pt>
                <c:pt idx="6340">
                  <c:v>3.1847696751356194E-2</c:v>
                </c:pt>
                <c:pt idx="6341">
                  <c:v>3.731945902109151E-2</c:v>
                </c:pt>
                <c:pt idx="6342">
                  <c:v>3.9595957845449441E-2</c:v>
                </c:pt>
                <c:pt idx="6343">
                  <c:v>5.8517642319202409E-2</c:v>
                </c:pt>
                <c:pt idx="6344">
                  <c:v>4.4259790331125412E-2</c:v>
                </c:pt>
                <c:pt idx="6345">
                  <c:v>5.0424441695213304E-2</c:v>
                </c:pt>
                <c:pt idx="6346">
                  <c:v>4.0572691708803406E-2</c:v>
                </c:pt>
                <c:pt idx="6347">
                  <c:v>3.5131517797708602E-2</c:v>
                </c:pt>
                <c:pt idx="6348">
                  <c:v>5.5928729474544497E-2</c:v>
                </c:pt>
                <c:pt idx="6349">
                  <c:v>3.6020234227180502E-2</c:v>
                </c:pt>
                <c:pt idx="6350">
                  <c:v>2.5313600897789005E-2</c:v>
                </c:pt>
                <c:pt idx="6351">
                  <c:v>6.8383656442165403E-2</c:v>
                </c:pt>
                <c:pt idx="6352">
                  <c:v>6.3387602567672688E-2</c:v>
                </c:pt>
                <c:pt idx="6353">
                  <c:v>3.6588624119758613E-2</c:v>
                </c:pt>
                <c:pt idx="6354">
                  <c:v>4.4568348675966298E-2</c:v>
                </c:pt>
                <c:pt idx="6355">
                  <c:v>3.2984804362058584E-2</c:v>
                </c:pt>
                <c:pt idx="6356">
                  <c:v>3.5242177546024461E-2</c:v>
                </c:pt>
                <c:pt idx="6357">
                  <c:v>4.6350661665201333E-2</c:v>
                </c:pt>
                <c:pt idx="6358">
                  <c:v>2.6152543723583211E-2</c:v>
                </c:pt>
                <c:pt idx="6359">
                  <c:v>3.7130974233150552E-2</c:v>
                </c:pt>
                <c:pt idx="6360">
                  <c:v>4.6886898577213301E-2</c:v>
                </c:pt>
                <c:pt idx="6361">
                  <c:v>4.1367322206497213E-2</c:v>
                </c:pt>
                <c:pt idx="6362">
                  <c:v>3.4456722438335412E-2</c:v>
                </c:pt>
                <c:pt idx="6363">
                  <c:v>4.0216084569692598E-2</c:v>
                </c:pt>
                <c:pt idx="6364">
                  <c:v>3.7150546908378608E-2</c:v>
                </c:pt>
                <c:pt idx="6365">
                  <c:v>4.4735834002494833E-2</c:v>
                </c:pt>
                <c:pt idx="6366">
                  <c:v>3.1797599047422409E-2</c:v>
                </c:pt>
                <c:pt idx="6367">
                  <c:v>4.7098688781261423E-2</c:v>
                </c:pt>
                <c:pt idx="6368">
                  <c:v>3.8329694420099314E-2</c:v>
                </c:pt>
                <c:pt idx="6369">
                  <c:v>5.1642067730426823E-2</c:v>
                </c:pt>
                <c:pt idx="6370">
                  <c:v>6.1219524592161213E-2</c:v>
                </c:pt>
                <c:pt idx="6371">
                  <c:v>3.630252182483671E-2</c:v>
                </c:pt>
                <c:pt idx="6372">
                  <c:v>3.20484600961208E-2</c:v>
                </c:pt>
                <c:pt idx="6373">
                  <c:v>3.1096158549189602E-2</c:v>
                </c:pt>
                <c:pt idx="6374">
                  <c:v>6.9166220724582908E-2</c:v>
                </c:pt>
                <c:pt idx="6375">
                  <c:v>6.7103147506713923E-2</c:v>
                </c:pt>
                <c:pt idx="6376">
                  <c:v>4.4538512825965923E-2</c:v>
                </c:pt>
                <c:pt idx="6377">
                  <c:v>4.8278227448463419E-2</c:v>
                </c:pt>
                <c:pt idx="6378">
                  <c:v>4.3991319835186123E-2</c:v>
                </c:pt>
                <c:pt idx="6379">
                  <c:v>3.2092899084091214E-2</c:v>
                </c:pt>
                <c:pt idx="6380">
                  <c:v>3.5304460674524391E-2</c:v>
                </c:pt>
                <c:pt idx="6381">
                  <c:v>5.0139885395765305E-2</c:v>
                </c:pt>
                <c:pt idx="6382">
                  <c:v>3.2317891716957155E-2</c:v>
                </c:pt>
                <c:pt idx="6383">
                  <c:v>4.0078569203615216E-2</c:v>
                </c:pt>
                <c:pt idx="6384">
                  <c:v>2.9038058593869216E-2</c:v>
                </c:pt>
                <c:pt idx="6385">
                  <c:v>5.3303852677345318E-2</c:v>
                </c:pt>
                <c:pt idx="6386">
                  <c:v>4.0778912603855105E-2</c:v>
                </c:pt>
                <c:pt idx="6387">
                  <c:v>4.2160805314779295E-2</c:v>
                </c:pt>
                <c:pt idx="6388">
                  <c:v>4.6589206904172877E-2</c:v>
                </c:pt>
                <c:pt idx="6389">
                  <c:v>2.7961824089288712E-2</c:v>
                </c:pt>
                <c:pt idx="6390">
                  <c:v>4.5408234000206188E-2</c:v>
                </c:pt>
                <c:pt idx="6391">
                  <c:v>4.1632067412138034E-2</c:v>
                </c:pt>
                <c:pt idx="6392">
                  <c:v>4.9644421786069905E-2</c:v>
                </c:pt>
                <c:pt idx="6393">
                  <c:v>4.6065557748079307E-2</c:v>
                </c:pt>
                <c:pt idx="6394">
                  <c:v>6.9609433412551908E-2</c:v>
                </c:pt>
                <c:pt idx="6395">
                  <c:v>3.5387285053730004E-2</c:v>
                </c:pt>
                <c:pt idx="6396">
                  <c:v>3.5943824797868708E-2</c:v>
                </c:pt>
                <c:pt idx="6397">
                  <c:v>4.6655543148517616E-2</c:v>
                </c:pt>
                <c:pt idx="6398">
                  <c:v>6.3857622444629794E-2</c:v>
                </c:pt>
                <c:pt idx="6399">
                  <c:v>4.0128014981746882E-2</c:v>
                </c:pt>
                <c:pt idx="6400">
                  <c:v>6.0502160340547763E-2</c:v>
                </c:pt>
                <c:pt idx="6401">
                  <c:v>4.7558695077896104E-2</c:v>
                </c:pt>
                <c:pt idx="6402">
                  <c:v>6.4280025660991696E-2</c:v>
                </c:pt>
                <c:pt idx="6403">
                  <c:v>3.0130486935377104E-2</c:v>
                </c:pt>
                <c:pt idx="6404">
                  <c:v>4.0523111820221155E-2</c:v>
                </c:pt>
                <c:pt idx="6405">
                  <c:v>3.0912041664123598E-2</c:v>
                </c:pt>
                <c:pt idx="6406">
                  <c:v>4.0418691933155358E-2</c:v>
                </c:pt>
                <c:pt idx="6407">
                  <c:v>4.9249161034822506E-2</c:v>
                </c:pt>
                <c:pt idx="6408">
                  <c:v>4.7473337501287509E-2</c:v>
                </c:pt>
                <c:pt idx="6409">
                  <c:v>2.902295067906387E-2</c:v>
                </c:pt>
                <c:pt idx="6410">
                  <c:v>4.0522985160350806E-2</c:v>
                </c:pt>
                <c:pt idx="6411">
                  <c:v>4.9280427396297503E-2</c:v>
                </c:pt>
                <c:pt idx="6412">
                  <c:v>7.1516498923301988E-2</c:v>
                </c:pt>
                <c:pt idx="6413">
                  <c:v>3.1895596534013811E-2</c:v>
                </c:pt>
                <c:pt idx="6414">
                  <c:v>3.7272438406944428E-2</c:v>
                </c:pt>
                <c:pt idx="6415">
                  <c:v>4.8387657850981002E-2</c:v>
                </c:pt>
                <c:pt idx="6416">
                  <c:v>5.0184417515993104E-2</c:v>
                </c:pt>
                <c:pt idx="6417">
                  <c:v>4.2076237499714036E-2</c:v>
                </c:pt>
                <c:pt idx="6418">
                  <c:v>4.1565638035535833E-2</c:v>
                </c:pt>
                <c:pt idx="6419">
                  <c:v>0.115500077605248</c:v>
                </c:pt>
                <c:pt idx="6420">
                  <c:v>3.7313535809516997E-2</c:v>
                </c:pt>
                <c:pt idx="6421">
                  <c:v>5.0523005425930002E-2</c:v>
                </c:pt>
                <c:pt idx="6422">
                  <c:v>8.0824375152588432E-2</c:v>
                </c:pt>
                <c:pt idx="6423">
                  <c:v>4.4065594673156724E-2</c:v>
                </c:pt>
                <c:pt idx="6424">
                  <c:v>5.1028203219175311E-2</c:v>
                </c:pt>
                <c:pt idx="6425">
                  <c:v>6.0354955494403804E-2</c:v>
                </c:pt>
                <c:pt idx="6426">
                  <c:v>4.1336137801408997E-2</c:v>
                </c:pt>
                <c:pt idx="6427">
                  <c:v>5.4546702653169604E-2</c:v>
                </c:pt>
                <c:pt idx="6428">
                  <c:v>3.2221920788288186E-2</c:v>
                </c:pt>
                <c:pt idx="6429">
                  <c:v>4.1931968182325405E-2</c:v>
                </c:pt>
                <c:pt idx="6430">
                  <c:v>4.3560180813074105E-2</c:v>
                </c:pt>
                <c:pt idx="6431">
                  <c:v>6.0983482748270014E-2</c:v>
                </c:pt>
                <c:pt idx="6432">
                  <c:v>8.5154823958874373E-2</c:v>
                </c:pt>
                <c:pt idx="6433">
                  <c:v>3.380701318383221E-2</c:v>
                </c:pt>
                <c:pt idx="6434">
                  <c:v>4.8660352826118511E-2</c:v>
                </c:pt>
                <c:pt idx="6435">
                  <c:v>4.9007497727871198E-2</c:v>
                </c:pt>
                <c:pt idx="6436">
                  <c:v>3.7736415863037095E-2</c:v>
                </c:pt>
                <c:pt idx="6437">
                  <c:v>4.7032963484525854E-2</c:v>
                </c:pt>
                <c:pt idx="6438">
                  <c:v>2.9830388724804025E-2</c:v>
                </c:pt>
                <c:pt idx="6439">
                  <c:v>4.0424212813377408E-2</c:v>
                </c:pt>
                <c:pt idx="6440">
                  <c:v>3.3135246485471823E-2</c:v>
                </c:pt>
                <c:pt idx="6441">
                  <c:v>4.472664743661902E-2</c:v>
                </c:pt>
                <c:pt idx="6442">
                  <c:v>3.0950505286455206E-2</c:v>
                </c:pt>
                <c:pt idx="6443">
                  <c:v>3.8920823484659216E-2</c:v>
                </c:pt>
                <c:pt idx="6444">
                  <c:v>4.1360963135957732E-2</c:v>
                </c:pt>
                <c:pt idx="6445">
                  <c:v>4.6137381345033854E-2</c:v>
                </c:pt>
                <c:pt idx="6446">
                  <c:v>3.6004617810249419E-2</c:v>
                </c:pt>
                <c:pt idx="6447">
                  <c:v>4.3492831289768386E-2</c:v>
                </c:pt>
                <c:pt idx="6448">
                  <c:v>4.232396557927131E-2</c:v>
                </c:pt>
                <c:pt idx="6449">
                  <c:v>4.6095691621303801E-2</c:v>
                </c:pt>
                <c:pt idx="6450">
                  <c:v>7.4079744517803234E-2</c:v>
                </c:pt>
                <c:pt idx="6451">
                  <c:v>5.6314833462238333E-2</c:v>
                </c:pt>
                <c:pt idx="6452">
                  <c:v>3.3715754747390678E-2</c:v>
                </c:pt>
                <c:pt idx="6453">
                  <c:v>3.7394009530544309E-2</c:v>
                </c:pt>
                <c:pt idx="6454">
                  <c:v>4.3847084045410364E-2</c:v>
                </c:pt>
                <c:pt idx="6455">
                  <c:v>3.4603115171194229E-2</c:v>
                </c:pt>
                <c:pt idx="6456">
                  <c:v>6.5673016011714908E-2</c:v>
                </c:pt>
                <c:pt idx="6457">
                  <c:v>3.1233524903655011E-2</c:v>
                </c:pt>
                <c:pt idx="6458">
                  <c:v>3.8413647562265528E-2</c:v>
                </c:pt>
                <c:pt idx="6459">
                  <c:v>3.4789089113473906E-2</c:v>
                </c:pt>
                <c:pt idx="6460">
                  <c:v>3.9775226265192004E-2</c:v>
                </c:pt>
                <c:pt idx="6461">
                  <c:v>3.7707917392254028E-2</c:v>
                </c:pt>
                <c:pt idx="6462">
                  <c:v>6.8800374865532032E-2</c:v>
                </c:pt>
                <c:pt idx="6463">
                  <c:v>5.4353423416614678E-2</c:v>
                </c:pt>
                <c:pt idx="6464">
                  <c:v>4.1262630373239503E-2</c:v>
                </c:pt>
                <c:pt idx="6465">
                  <c:v>5.4975483566522577E-2</c:v>
                </c:pt>
                <c:pt idx="6466">
                  <c:v>3.6524131894111599E-2</c:v>
                </c:pt>
                <c:pt idx="6467">
                  <c:v>3.7585943937301601E-2</c:v>
                </c:pt>
                <c:pt idx="6468">
                  <c:v>3.3046912401914715E-2</c:v>
                </c:pt>
                <c:pt idx="6469">
                  <c:v>5.6767322123050711E-2</c:v>
                </c:pt>
                <c:pt idx="6470">
                  <c:v>7.1424610912799821E-2</c:v>
                </c:pt>
                <c:pt idx="6471">
                  <c:v>7.4074350297451005E-2</c:v>
                </c:pt>
                <c:pt idx="6472">
                  <c:v>3.3840540796518305E-2</c:v>
                </c:pt>
                <c:pt idx="6473">
                  <c:v>4.9915585666894885E-2</c:v>
                </c:pt>
                <c:pt idx="6474">
                  <c:v>4.9679271876812002E-2</c:v>
                </c:pt>
                <c:pt idx="6475">
                  <c:v>3.34761552512646E-2</c:v>
                </c:pt>
                <c:pt idx="6476">
                  <c:v>5.2645210176706314E-2</c:v>
                </c:pt>
                <c:pt idx="6477">
                  <c:v>3.7575934082269849E-2</c:v>
                </c:pt>
                <c:pt idx="6478">
                  <c:v>4.1447713971138014E-2</c:v>
                </c:pt>
                <c:pt idx="6479">
                  <c:v>4.3155245482921545E-2</c:v>
                </c:pt>
                <c:pt idx="6480">
                  <c:v>4.3953601270914112E-2</c:v>
                </c:pt>
                <c:pt idx="6481">
                  <c:v>8.3230473101139402E-2</c:v>
                </c:pt>
                <c:pt idx="6482">
                  <c:v>5.8801792562007876E-2</c:v>
                </c:pt>
                <c:pt idx="6483">
                  <c:v>7.5730137526989039E-2</c:v>
                </c:pt>
                <c:pt idx="6484">
                  <c:v>4.4315543025732124E-2</c:v>
                </c:pt>
                <c:pt idx="6485">
                  <c:v>4.4613607227802519E-2</c:v>
                </c:pt>
                <c:pt idx="6486">
                  <c:v>3.6596618592739112E-2</c:v>
                </c:pt>
                <c:pt idx="6487">
                  <c:v>4.6377923339605324E-2</c:v>
                </c:pt>
                <c:pt idx="6488">
                  <c:v>4.9978513270616511E-2</c:v>
                </c:pt>
                <c:pt idx="6489">
                  <c:v>6.0759358108043719E-2</c:v>
                </c:pt>
                <c:pt idx="6490">
                  <c:v>5.5954258888959885E-2</c:v>
                </c:pt>
                <c:pt idx="6491">
                  <c:v>3.6752205342054402E-2</c:v>
                </c:pt>
                <c:pt idx="6492">
                  <c:v>7.4696928262710724E-2</c:v>
                </c:pt>
                <c:pt idx="6493">
                  <c:v>4.4594552367925602E-2</c:v>
                </c:pt>
                <c:pt idx="6494">
                  <c:v>5.8332264423370563E-2</c:v>
                </c:pt>
                <c:pt idx="6495">
                  <c:v>4.7399111092090745E-2</c:v>
                </c:pt>
                <c:pt idx="6496">
                  <c:v>3.6645155400037842E-2</c:v>
                </c:pt>
                <c:pt idx="6497">
                  <c:v>4.1142061352729804E-2</c:v>
                </c:pt>
                <c:pt idx="6498">
                  <c:v>8.6226299405098045E-2</c:v>
                </c:pt>
                <c:pt idx="6499">
                  <c:v>4.2675815522670656E-2</c:v>
                </c:pt>
                <c:pt idx="6500">
                  <c:v>4.0475565940141733E-2</c:v>
                </c:pt>
                <c:pt idx="6501">
                  <c:v>4.6154931187629714E-2</c:v>
                </c:pt>
                <c:pt idx="6502">
                  <c:v>5.8199021965265323E-2</c:v>
                </c:pt>
                <c:pt idx="6503">
                  <c:v>4.9660351127386114E-2</c:v>
                </c:pt>
                <c:pt idx="6504">
                  <c:v>7.9110570251942014E-2</c:v>
                </c:pt>
                <c:pt idx="6505">
                  <c:v>2.9984209686517771E-2</c:v>
                </c:pt>
                <c:pt idx="6506">
                  <c:v>3.7545993924141007E-2</c:v>
                </c:pt>
                <c:pt idx="6507">
                  <c:v>4.360542073845862E-2</c:v>
                </c:pt>
                <c:pt idx="6508">
                  <c:v>2.8983734548091906E-2</c:v>
                </c:pt>
                <c:pt idx="6509">
                  <c:v>3.9589896798133808E-2</c:v>
                </c:pt>
                <c:pt idx="6510">
                  <c:v>3.2827556133270305E-2</c:v>
                </c:pt>
                <c:pt idx="6511">
                  <c:v>5.1642201840877512E-2</c:v>
                </c:pt>
                <c:pt idx="6512">
                  <c:v>4.7055922448635122E-2</c:v>
                </c:pt>
                <c:pt idx="6513">
                  <c:v>3.2503858208656401E-2</c:v>
                </c:pt>
                <c:pt idx="6514">
                  <c:v>6.9645598530769307E-2</c:v>
                </c:pt>
                <c:pt idx="6515">
                  <c:v>4.3965246528387077E-2</c:v>
                </c:pt>
                <c:pt idx="6516">
                  <c:v>5.0545260310172882E-2</c:v>
                </c:pt>
                <c:pt idx="6517">
                  <c:v>5.2530407905578835E-2</c:v>
                </c:pt>
                <c:pt idx="6518">
                  <c:v>3.4313902258873097E-2</c:v>
                </c:pt>
                <c:pt idx="6519">
                  <c:v>5.3429182618856375E-2</c:v>
                </c:pt>
                <c:pt idx="6520">
                  <c:v>3.4663613885641112E-2</c:v>
                </c:pt>
                <c:pt idx="6521">
                  <c:v>6.2896251678466922E-2</c:v>
                </c:pt>
                <c:pt idx="6522">
                  <c:v>3.7709016352891894E-2</c:v>
                </c:pt>
                <c:pt idx="6523">
                  <c:v>3.3176485449075706E-2</c:v>
                </c:pt>
                <c:pt idx="6524">
                  <c:v>5.4068949073553106E-2</c:v>
                </c:pt>
                <c:pt idx="6525">
                  <c:v>4.5778568834066433E-2</c:v>
                </c:pt>
                <c:pt idx="6526">
                  <c:v>4.115608334541334E-2</c:v>
                </c:pt>
                <c:pt idx="6527">
                  <c:v>6.2539659440517412E-2</c:v>
                </c:pt>
                <c:pt idx="6528">
                  <c:v>6.3175164163112446E-2</c:v>
                </c:pt>
                <c:pt idx="6529">
                  <c:v>4.5539967715740322E-2</c:v>
                </c:pt>
                <c:pt idx="6530">
                  <c:v>3.0165873467922252E-2</c:v>
                </c:pt>
                <c:pt idx="6531">
                  <c:v>2.990808151662357E-2</c:v>
                </c:pt>
                <c:pt idx="6532">
                  <c:v>3.7274692207575039E-2</c:v>
                </c:pt>
                <c:pt idx="6533">
                  <c:v>4.6134874224662795E-2</c:v>
                </c:pt>
                <c:pt idx="6534">
                  <c:v>4.8282142728566971E-2</c:v>
                </c:pt>
                <c:pt idx="6535">
                  <c:v>4.3832737952471057E-2</c:v>
                </c:pt>
                <c:pt idx="6536">
                  <c:v>5.1977112889289766E-2</c:v>
                </c:pt>
                <c:pt idx="6537">
                  <c:v>5.5314876139164013E-2</c:v>
                </c:pt>
                <c:pt idx="6538">
                  <c:v>6.7146807909011924E-2</c:v>
                </c:pt>
                <c:pt idx="6539">
                  <c:v>6.7093908786773709E-2</c:v>
                </c:pt>
                <c:pt idx="6540">
                  <c:v>6.404341012239459E-2</c:v>
                </c:pt>
                <c:pt idx="6541">
                  <c:v>4.6202130615711233E-2</c:v>
                </c:pt>
                <c:pt idx="6542">
                  <c:v>2.8216781094670278E-2</c:v>
                </c:pt>
                <c:pt idx="6543">
                  <c:v>5.4552461951971408E-2</c:v>
                </c:pt>
                <c:pt idx="6544">
                  <c:v>4.5948550105094785E-2</c:v>
                </c:pt>
                <c:pt idx="6545">
                  <c:v>6.5144009888172108E-2</c:v>
                </c:pt>
                <c:pt idx="6546">
                  <c:v>2.965254150331021E-2</c:v>
                </c:pt>
                <c:pt idx="6547">
                  <c:v>3.1935669481754449E-2</c:v>
                </c:pt>
                <c:pt idx="6548">
                  <c:v>2.8927689418196678E-2</c:v>
                </c:pt>
                <c:pt idx="6549">
                  <c:v>4.5116033405065523E-2</c:v>
                </c:pt>
                <c:pt idx="6550">
                  <c:v>8.3596833050251423E-2</c:v>
                </c:pt>
                <c:pt idx="6551">
                  <c:v>5.0059378147125223E-2</c:v>
                </c:pt>
                <c:pt idx="6552">
                  <c:v>2.9298881068825711E-2</c:v>
                </c:pt>
                <c:pt idx="6553">
                  <c:v>4.0939260274171815E-2</c:v>
                </c:pt>
                <c:pt idx="6554">
                  <c:v>3.9707295596599683E-2</c:v>
                </c:pt>
                <c:pt idx="6555">
                  <c:v>5.3476504981517813E-2</c:v>
                </c:pt>
                <c:pt idx="6556">
                  <c:v>6.3877128064632402E-2</c:v>
                </c:pt>
                <c:pt idx="6557">
                  <c:v>3.1424861401319587E-2</c:v>
                </c:pt>
                <c:pt idx="6558">
                  <c:v>3.87433767318726E-2</c:v>
                </c:pt>
                <c:pt idx="6559">
                  <c:v>5.0003439188003797E-2</c:v>
                </c:pt>
                <c:pt idx="6560">
                  <c:v>4.7896951436996758E-2</c:v>
                </c:pt>
                <c:pt idx="6561">
                  <c:v>6.3357748091220897E-2</c:v>
                </c:pt>
                <c:pt idx="6562">
                  <c:v>4.0170196443796234E-2</c:v>
                </c:pt>
                <c:pt idx="6563">
                  <c:v>3.8003787398338311E-2</c:v>
                </c:pt>
                <c:pt idx="6564">
                  <c:v>3.5680208355188404E-2</c:v>
                </c:pt>
                <c:pt idx="6565">
                  <c:v>4.3386191129684532E-2</c:v>
                </c:pt>
                <c:pt idx="6566">
                  <c:v>4.1015770286321633E-2</c:v>
                </c:pt>
                <c:pt idx="6567">
                  <c:v>3.531251475214961E-2</c:v>
                </c:pt>
                <c:pt idx="6568">
                  <c:v>3.2583463937044095E-2</c:v>
                </c:pt>
                <c:pt idx="6569">
                  <c:v>8.2984767854213687E-2</c:v>
                </c:pt>
                <c:pt idx="6570">
                  <c:v>3.2553631812334095E-2</c:v>
                </c:pt>
                <c:pt idx="6571">
                  <c:v>6.3354201614856734E-2</c:v>
                </c:pt>
                <c:pt idx="6572">
                  <c:v>6.2130700796842624E-2</c:v>
                </c:pt>
                <c:pt idx="6573">
                  <c:v>4.0983214974403534E-2</c:v>
                </c:pt>
                <c:pt idx="6574">
                  <c:v>3.7315327674150654E-2</c:v>
                </c:pt>
                <c:pt idx="6575">
                  <c:v>3.4032095223665251E-2</c:v>
                </c:pt>
                <c:pt idx="6576">
                  <c:v>3.9078198373317746E-2</c:v>
                </c:pt>
                <c:pt idx="6577">
                  <c:v>4.5091457664966632E-2</c:v>
                </c:pt>
                <c:pt idx="6578">
                  <c:v>4.066417366266234E-2</c:v>
                </c:pt>
                <c:pt idx="6579">
                  <c:v>4.350549727678301E-2</c:v>
                </c:pt>
                <c:pt idx="6580">
                  <c:v>3.6029271781444681E-2</c:v>
                </c:pt>
                <c:pt idx="6581">
                  <c:v>3.6744970828294872E-2</c:v>
                </c:pt>
                <c:pt idx="6582">
                  <c:v>3.8490090519189814E-2</c:v>
                </c:pt>
                <c:pt idx="6583">
                  <c:v>4.5838121324777624E-2</c:v>
                </c:pt>
                <c:pt idx="6584">
                  <c:v>6.906532496213931E-2</c:v>
                </c:pt>
                <c:pt idx="6585">
                  <c:v>4.3580356985330602E-2</c:v>
                </c:pt>
                <c:pt idx="6586">
                  <c:v>6.7636787891388092E-2</c:v>
                </c:pt>
                <c:pt idx="6587">
                  <c:v>3.0708344653248808E-2</c:v>
                </c:pt>
                <c:pt idx="6588">
                  <c:v>3.3072758466005395E-2</c:v>
                </c:pt>
                <c:pt idx="6589">
                  <c:v>6.4124576747417519E-2</c:v>
                </c:pt>
                <c:pt idx="6590">
                  <c:v>2.7659885585308217E-2</c:v>
                </c:pt>
                <c:pt idx="6591">
                  <c:v>3.4302223473787315E-2</c:v>
                </c:pt>
                <c:pt idx="6592">
                  <c:v>2.9703060165047607E-2</c:v>
                </c:pt>
                <c:pt idx="6593">
                  <c:v>4.0566876530647333E-2</c:v>
                </c:pt>
                <c:pt idx="6594">
                  <c:v>4.1931673884391833E-2</c:v>
                </c:pt>
                <c:pt idx="6595">
                  <c:v>6.5021328628063188E-2</c:v>
                </c:pt>
                <c:pt idx="6596">
                  <c:v>6.1429556459188406E-2</c:v>
                </c:pt>
                <c:pt idx="6597">
                  <c:v>4.1776098310947432E-2</c:v>
                </c:pt>
                <c:pt idx="6598">
                  <c:v>4.9531608819961805E-2</c:v>
                </c:pt>
                <c:pt idx="6599">
                  <c:v>5.1857069134712233E-2</c:v>
                </c:pt>
                <c:pt idx="6600">
                  <c:v>0.10153107345104226</c:v>
                </c:pt>
                <c:pt idx="6601">
                  <c:v>4.2938429862260812E-2</c:v>
                </c:pt>
                <c:pt idx="6602">
                  <c:v>7.4682593345642354E-2</c:v>
                </c:pt>
                <c:pt idx="6603">
                  <c:v>5.5845215916633592E-2</c:v>
                </c:pt>
                <c:pt idx="6604">
                  <c:v>3.3095773309469202E-2</c:v>
                </c:pt>
                <c:pt idx="6605">
                  <c:v>4.7275226563215297E-2</c:v>
                </c:pt>
                <c:pt idx="6606">
                  <c:v>4.7336935997009506E-2</c:v>
                </c:pt>
                <c:pt idx="6607">
                  <c:v>5.4903216660022722E-2</c:v>
                </c:pt>
                <c:pt idx="6608">
                  <c:v>4.0618441998958733E-2</c:v>
                </c:pt>
                <c:pt idx="6609">
                  <c:v>3.2321311533451191E-2</c:v>
                </c:pt>
                <c:pt idx="6610">
                  <c:v>6.2012657523155441E-2</c:v>
                </c:pt>
                <c:pt idx="6611">
                  <c:v>4.2834866791963612E-2</c:v>
                </c:pt>
                <c:pt idx="6612">
                  <c:v>9.9280990660190624E-2</c:v>
                </c:pt>
                <c:pt idx="6613">
                  <c:v>5.6757122278213508E-2</c:v>
                </c:pt>
                <c:pt idx="6614">
                  <c:v>3.8777962327003632E-2</c:v>
                </c:pt>
                <c:pt idx="6615">
                  <c:v>2.67996937036514E-2</c:v>
                </c:pt>
                <c:pt idx="6616">
                  <c:v>4.3871201574802406E-2</c:v>
                </c:pt>
                <c:pt idx="6617">
                  <c:v>3.7452001124620493E-2</c:v>
                </c:pt>
                <c:pt idx="6618">
                  <c:v>4.3205097317695604E-2</c:v>
                </c:pt>
                <c:pt idx="6619">
                  <c:v>5.1664520055055604E-2</c:v>
                </c:pt>
                <c:pt idx="6620">
                  <c:v>5.8838468044996463E-2</c:v>
                </c:pt>
                <c:pt idx="6621">
                  <c:v>5.2450101822614829E-2</c:v>
                </c:pt>
                <c:pt idx="6622">
                  <c:v>3.2096326351165799E-2</c:v>
                </c:pt>
                <c:pt idx="6623">
                  <c:v>3.0340168625116452E-2</c:v>
                </c:pt>
                <c:pt idx="6624">
                  <c:v>3.5774640738964192E-2</c:v>
                </c:pt>
                <c:pt idx="6625">
                  <c:v>4.4855892658233823E-2</c:v>
                </c:pt>
                <c:pt idx="6626">
                  <c:v>5.2269056439399705E-2</c:v>
                </c:pt>
                <c:pt idx="6627">
                  <c:v>0.14193095266819039</c:v>
                </c:pt>
                <c:pt idx="6628">
                  <c:v>3.0632698908448202E-2</c:v>
                </c:pt>
                <c:pt idx="6629">
                  <c:v>3.6779712885618328E-2</c:v>
                </c:pt>
                <c:pt idx="6630">
                  <c:v>5.5950623005628822E-2</c:v>
                </c:pt>
                <c:pt idx="6631">
                  <c:v>4.2848013341426933E-2</c:v>
                </c:pt>
                <c:pt idx="6632">
                  <c:v>2.9386285692453409E-2</c:v>
                </c:pt>
                <c:pt idx="6633">
                  <c:v>3.4969091415405301E-2</c:v>
                </c:pt>
                <c:pt idx="6634">
                  <c:v>3.6589410156011602E-2</c:v>
                </c:pt>
                <c:pt idx="6635">
                  <c:v>6.3478730618953691E-2</c:v>
                </c:pt>
                <c:pt idx="6636">
                  <c:v>3.4626875072717785E-2</c:v>
                </c:pt>
                <c:pt idx="6637">
                  <c:v>4.8873469233512927E-2</c:v>
                </c:pt>
                <c:pt idx="6638">
                  <c:v>3.9473131299018915E-2</c:v>
                </c:pt>
                <c:pt idx="6639">
                  <c:v>3.7192787975072916E-2</c:v>
                </c:pt>
                <c:pt idx="6640">
                  <c:v>4.1190188378095606E-2</c:v>
                </c:pt>
                <c:pt idx="6641">
                  <c:v>4.8437196761369677E-2</c:v>
                </c:pt>
                <c:pt idx="6642">
                  <c:v>5.6057929992675802E-2</c:v>
                </c:pt>
                <c:pt idx="6643">
                  <c:v>3.7847217172384477E-2</c:v>
                </c:pt>
                <c:pt idx="6644">
                  <c:v>3.042496927082541E-2</c:v>
                </c:pt>
                <c:pt idx="6645">
                  <c:v>3.712628781795501E-2</c:v>
                </c:pt>
                <c:pt idx="6646">
                  <c:v>4.4130824506282813E-2</c:v>
                </c:pt>
                <c:pt idx="6647">
                  <c:v>4.210868105292348E-2</c:v>
                </c:pt>
                <c:pt idx="6648">
                  <c:v>4.8725210130214712E-2</c:v>
                </c:pt>
                <c:pt idx="6649">
                  <c:v>4.5397117733955432E-2</c:v>
                </c:pt>
                <c:pt idx="6650">
                  <c:v>4.8566896468401004E-2</c:v>
                </c:pt>
                <c:pt idx="6651">
                  <c:v>5.552082881331441E-2</c:v>
                </c:pt>
                <c:pt idx="6652">
                  <c:v>4.1943028569221476E-2</c:v>
                </c:pt>
                <c:pt idx="6653">
                  <c:v>5.0136800855398435E-2</c:v>
                </c:pt>
                <c:pt idx="6654">
                  <c:v>7.2834208607673701E-2</c:v>
                </c:pt>
                <c:pt idx="6655">
                  <c:v>3.414930775761621E-2</c:v>
                </c:pt>
                <c:pt idx="6656">
                  <c:v>5.721672996878651E-2</c:v>
                </c:pt>
                <c:pt idx="6657">
                  <c:v>4.5422866940498526E-2</c:v>
                </c:pt>
                <c:pt idx="6658">
                  <c:v>4.5000344514846823E-2</c:v>
                </c:pt>
                <c:pt idx="6659">
                  <c:v>4.2520940303802497E-2</c:v>
                </c:pt>
                <c:pt idx="6660">
                  <c:v>3.8165982812642996E-2</c:v>
                </c:pt>
                <c:pt idx="6661">
                  <c:v>4.5224625617265708E-2</c:v>
                </c:pt>
                <c:pt idx="6662">
                  <c:v>6.0354791581630839E-2</c:v>
                </c:pt>
                <c:pt idx="6663">
                  <c:v>4.1912183165550218E-2</c:v>
                </c:pt>
                <c:pt idx="6664">
                  <c:v>4.5318324118852733E-2</c:v>
                </c:pt>
                <c:pt idx="6665">
                  <c:v>5.0757575780153295E-2</c:v>
                </c:pt>
                <c:pt idx="6666">
                  <c:v>8.0287672579288524E-2</c:v>
                </c:pt>
                <c:pt idx="6667">
                  <c:v>0.17751058936119157</c:v>
                </c:pt>
                <c:pt idx="6668">
                  <c:v>6.2583878636360182E-2</c:v>
                </c:pt>
                <c:pt idx="6669">
                  <c:v>5.9036575257778418E-2</c:v>
                </c:pt>
                <c:pt idx="6670">
                  <c:v>3.3529482781886999E-2</c:v>
                </c:pt>
                <c:pt idx="6671">
                  <c:v>3.8256186991929994E-2</c:v>
                </c:pt>
                <c:pt idx="6672">
                  <c:v>3.7903353571891812E-2</c:v>
                </c:pt>
                <c:pt idx="6673">
                  <c:v>3.7527956068515805E-2</c:v>
                </c:pt>
                <c:pt idx="6674">
                  <c:v>3.3102355897426598E-2</c:v>
                </c:pt>
                <c:pt idx="6675">
                  <c:v>3.8220088928937905E-2</c:v>
                </c:pt>
                <c:pt idx="6676">
                  <c:v>4.5461695641279214E-2</c:v>
                </c:pt>
                <c:pt idx="6677">
                  <c:v>5.2637852728366796E-2</c:v>
                </c:pt>
                <c:pt idx="6678">
                  <c:v>5.0518557429313833E-2</c:v>
                </c:pt>
                <c:pt idx="6679">
                  <c:v>4.4216103851795426E-2</c:v>
                </c:pt>
                <c:pt idx="6680">
                  <c:v>4.2659506201744087E-2</c:v>
                </c:pt>
                <c:pt idx="6681">
                  <c:v>5.8239720761776005E-2</c:v>
                </c:pt>
                <c:pt idx="6682">
                  <c:v>3.5515274852514295E-2</c:v>
                </c:pt>
                <c:pt idx="6683">
                  <c:v>6.8534195423126304E-2</c:v>
                </c:pt>
                <c:pt idx="6684">
                  <c:v>4.1116997599601954E-2</c:v>
                </c:pt>
                <c:pt idx="6685">
                  <c:v>4.9167137593031041E-2</c:v>
                </c:pt>
                <c:pt idx="6686">
                  <c:v>4.3354868888855015E-2</c:v>
                </c:pt>
                <c:pt idx="6687">
                  <c:v>3.0178481712937237E-2</c:v>
                </c:pt>
                <c:pt idx="6688">
                  <c:v>3.5165987908840207E-2</c:v>
                </c:pt>
                <c:pt idx="6689">
                  <c:v>8.4311790764331679E-2</c:v>
                </c:pt>
                <c:pt idx="6690">
                  <c:v>4.4365350157022532E-2</c:v>
                </c:pt>
                <c:pt idx="6691">
                  <c:v>6.3376560807228269E-2</c:v>
                </c:pt>
                <c:pt idx="6692">
                  <c:v>3.2576140016317492E-2</c:v>
                </c:pt>
                <c:pt idx="6693">
                  <c:v>4.3915946036577211E-2</c:v>
                </c:pt>
                <c:pt idx="6694">
                  <c:v>2.7650751173496208E-2</c:v>
                </c:pt>
                <c:pt idx="6695">
                  <c:v>4.6543486416339895E-2</c:v>
                </c:pt>
                <c:pt idx="6696">
                  <c:v>3.5660989582538598E-2</c:v>
                </c:pt>
                <c:pt idx="6697">
                  <c:v>6.7083328962326133E-2</c:v>
                </c:pt>
                <c:pt idx="6698">
                  <c:v>3.7421759217977552E-2</c:v>
                </c:pt>
                <c:pt idx="6699">
                  <c:v>4.9502134323120298E-2</c:v>
                </c:pt>
                <c:pt idx="6700">
                  <c:v>5.6329887360334396E-2</c:v>
                </c:pt>
                <c:pt idx="6701">
                  <c:v>3.5699479281902306E-2</c:v>
                </c:pt>
                <c:pt idx="6702">
                  <c:v>5.8062758296728113E-2</c:v>
                </c:pt>
                <c:pt idx="6703">
                  <c:v>3.3898066729307216E-2</c:v>
                </c:pt>
                <c:pt idx="6704">
                  <c:v>3.5111613571643892E-2</c:v>
                </c:pt>
                <c:pt idx="6705">
                  <c:v>3.7087991833686801E-2</c:v>
                </c:pt>
                <c:pt idx="6706">
                  <c:v>4.5735690742731337E-2</c:v>
                </c:pt>
                <c:pt idx="6707">
                  <c:v>8.1309817731380407E-2</c:v>
                </c:pt>
                <c:pt idx="6708">
                  <c:v>8.2470551133155545E-2</c:v>
                </c:pt>
                <c:pt idx="6709">
                  <c:v>8.7301537394523579E-2</c:v>
                </c:pt>
                <c:pt idx="6710">
                  <c:v>5.6310791522264501E-2</c:v>
                </c:pt>
                <c:pt idx="6711">
                  <c:v>3.1065195798874012E-2</c:v>
                </c:pt>
                <c:pt idx="6712">
                  <c:v>4.4366177171468846E-2</c:v>
                </c:pt>
                <c:pt idx="6713">
                  <c:v>3.6632198840379833E-2</c:v>
                </c:pt>
                <c:pt idx="6714">
                  <c:v>3.3220693469047505E-2</c:v>
                </c:pt>
                <c:pt idx="6715">
                  <c:v>7.5215592980384827E-2</c:v>
                </c:pt>
                <c:pt idx="6716">
                  <c:v>5.0782456994056896E-2</c:v>
                </c:pt>
                <c:pt idx="6717">
                  <c:v>4.8103801906108933E-2</c:v>
                </c:pt>
                <c:pt idx="6718">
                  <c:v>3.5951439291238778E-2</c:v>
                </c:pt>
                <c:pt idx="6719">
                  <c:v>7.1140587329864488E-2</c:v>
                </c:pt>
                <c:pt idx="6720">
                  <c:v>5.9416413307190073E-2</c:v>
                </c:pt>
                <c:pt idx="6721">
                  <c:v>3.5037077963352294E-2</c:v>
                </c:pt>
                <c:pt idx="6722">
                  <c:v>6.9144159555435208E-2</c:v>
                </c:pt>
                <c:pt idx="6723">
                  <c:v>3.2151743769645809E-2</c:v>
                </c:pt>
                <c:pt idx="6724">
                  <c:v>6.3689865171909124E-2</c:v>
                </c:pt>
                <c:pt idx="6725">
                  <c:v>7.5985774397850009E-2</c:v>
                </c:pt>
                <c:pt idx="6726">
                  <c:v>4.9476694315672101E-2</c:v>
                </c:pt>
                <c:pt idx="6727">
                  <c:v>3.8622643798589734E-2</c:v>
                </c:pt>
                <c:pt idx="6728">
                  <c:v>3.8042631000280408E-2</c:v>
                </c:pt>
                <c:pt idx="6729">
                  <c:v>4.8652030527591823E-2</c:v>
                </c:pt>
                <c:pt idx="6730">
                  <c:v>4.7891758382320411E-2</c:v>
                </c:pt>
                <c:pt idx="6731">
                  <c:v>5.1074557006359045E-2</c:v>
                </c:pt>
                <c:pt idx="6732">
                  <c:v>3.3330041915178306E-2</c:v>
                </c:pt>
                <c:pt idx="6733">
                  <c:v>6.2106974422931956E-2</c:v>
                </c:pt>
                <c:pt idx="6734">
                  <c:v>3.2718271017074682E-2</c:v>
                </c:pt>
                <c:pt idx="6735">
                  <c:v>4.2363531887531641E-2</c:v>
                </c:pt>
                <c:pt idx="6736">
                  <c:v>5.3460691124201001E-2</c:v>
                </c:pt>
                <c:pt idx="6737">
                  <c:v>4.7460064291954013E-2</c:v>
                </c:pt>
                <c:pt idx="6738">
                  <c:v>6.1043974012136626E-2</c:v>
                </c:pt>
                <c:pt idx="6739">
                  <c:v>5.9792708605528072E-2</c:v>
                </c:pt>
                <c:pt idx="6740">
                  <c:v>4.7903932631015833E-2</c:v>
                </c:pt>
                <c:pt idx="6741">
                  <c:v>5.6558381766080766E-2</c:v>
                </c:pt>
                <c:pt idx="6742">
                  <c:v>4.8126153647899607E-2</c:v>
                </c:pt>
                <c:pt idx="6743">
                  <c:v>4.4162657111883462E-2</c:v>
                </c:pt>
                <c:pt idx="6744">
                  <c:v>6.5411724150180983E-2</c:v>
                </c:pt>
                <c:pt idx="6745">
                  <c:v>3.7175450474023923E-2</c:v>
                </c:pt>
                <c:pt idx="6746">
                  <c:v>4.2972274124622539E-2</c:v>
                </c:pt>
                <c:pt idx="6747">
                  <c:v>6.4495705068111434E-2</c:v>
                </c:pt>
                <c:pt idx="6748">
                  <c:v>3.9347477257251712E-2</c:v>
                </c:pt>
                <c:pt idx="6749">
                  <c:v>3.7989187985658611E-2</c:v>
                </c:pt>
                <c:pt idx="6750">
                  <c:v>5.2025601267814595E-2</c:v>
                </c:pt>
                <c:pt idx="6751">
                  <c:v>3.720591217279446E-2</c:v>
                </c:pt>
                <c:pt idx="6752">
                  <c:v>7.2237640619277912E-2</c:v>
                </c:pt>
                <c:pt idx="6753">
                  <c:v>3.8194518536329311E-2</c:v>
                </c:pt>
                <c:pt idx="6754">
                  <c:v>9.1173738241195429E-2</c:v>
                </c:pt>
                <c:pt idx="6755">
                  <c:v>4.5111708343029015E-2</c:v>
                </c:pt>
                <c:pt idx="6756">
                  <c:v>4.0355402976274497E-2</c:v>
                </c:pt>
                <c:pt idx="6757">
                  <c:v>7.9776130616664928E-2</c:v>
                </c:pt>
                <c:pt idx="6758">
                  <c:v>6.265497207641603E-2</c:v>
                </c:pt>
                <c:pt idx="6759">
                  <c:v>4.4419713318347924E-2</c:v>
                </c:pt>
                <c:pt idx="6760">
                  <c:v>3.7243377417326244E-2</c:v>
                </c:pt>
                <c:pt idx="6761">
                  <c:v>3.6073476076126237E-2</c:v>
                </c:pt>
                <c:pt idx="6762">
                  <c:v>8.2511693239212022E-2</c:v>
                </c:pt>
                <c:pt idx="6763">
                  <c:v>5.498937889933591E-2</c:v>
                </c:pt>
                <c:pt idx="6764">
                  <c:v>4.2905163019895505E-2</c:v>
                </c:pt>
                <c:pt idx="6765">
                  <c:v>5.3274407982826337E-2</c:v>
                </c:pt>
                <c:pt idx="6766">
                  <c:v>5.034212023019792E-2</c:v>
                </c:pt>
                <c:pt idx="6767">
                  <c:v>6.0738079249858933E-2</c:v>
                </c:pt>
                <c:pt idx="6768">
                  <c:v>0.1210131719708442</c:v>
                </c:pt>
                <c:pt idx="6769">
                  <c:v>3.2156240195035914E-2</c:v>
                </c:pt>
                <c:pt idx="6770">
                  <c:v>3.4810315817594611E-2</c:v>
                </c:pt>
                <c:pt idx="6771">
                  <c:v>4.9954801797866807E-2</c:v>
                </c:pt>
                <c:pt idx="6772">
                  <c:v>4.8709895461797686E-2</c:v>
                </c:pt>
                <c:pt idx="6773">
                  <c:v>4.0264088660478481E-2</c:v>
                </c:pt>
                <c:pt idx="6774">
                  <c:v>4.7815740108490011E-2</c:v>
                </c:pt>
                <c:pt idx="6775">
                  <c:v>4.4571779668331105E-2</c:v>
                </c:pt>
                <c:pt idx="6776">
                  <c:v>4.3624050915241332E-2</c:v>
                </c:pt>
                <c:pt idx="6777">
                  <c:v>3.9119288325309816E-2</c:v>
                </c:pt>
                <c:pt idx="6778">
                  <c:v>3.8885176181793296E-2</c:v>
                </c:pt>
                <c:pt idx="6779">
                  <c:v>4.7687467187643134E-2</c:v>
                </c:pt>
                <c:pt idx="6780">
                  <c:v>3.6068558692932087E-2</c:v>
                </c:pt>
                <c:pt idx="6781">
                  <c:v>5.7905174791812897E-2</c:v>
                </c:pt>
                <c:pt idx="6782">
                  <c:v>3.0172737315297116E-2</c:v>
                </c:pt>
                <c:pt idx="6783">
                  <c:v>5.259271711111093E-2</c:v>
                </c:pt>
                <c:pt idx="6784">
                  <c:v>3.769217804074295E-2</c:v>
                </c:pt>
                <c:pt idx="6785">
                  <c:v>3.6285802721977359E-2</c:v>
                </c:pt>
                <c:pt idx="6786">
                  <c:v>6.9103285670280526E-2</c:v>
                </c:pt>
                <c:pt idx="6787">
                  <c:v>5.2295498549938396E-2</c:v>
                </c:pt>
                <c:pt idx="6788">
                  <c:v>4.2701285332441496E-2</c:v>
                </c:pt>
                <c:pt idx="6789">
                  <c:v>3.9462700486183284E-2</c:v>
                </c:pt>
                <c:pt idx="6790">
                  <c:v>3.6975231021642789E-2</c:v>
                </c:pt>
                <c:pt idx="6791">
                  <c:v>4.4803053140640516E-2</c:v>
                </c:pt>
                <c:pt idx="6792">
                  <c:v>4.2550150305032709E-2</c:v>
                </c:pt>
                <c:pt idx="6793">
                  <c:v>4.2452007532119834E-2</c:v>
                </c:pt>
                <c:pt idx="6794">
                  <c:v>4.2132768779993106E-2</c:v>
                </c:pt>
                <c:pt idx="6795">
                  <c:v>3.3769823610782589E-2</c:v>
                </c:pt>
                <c:pt idx="6796">
                  <c:v>3.7285812199115947E-2</c:v>
                </c:pt>
                <c:pt idx="6797">
                  <c:v>6.1529137194156619E-2</c:v>
                </c:pt>
                <c:pt idx="6798">
                  <c:v>4.3769136071205098E-2</c:v>
                </c:pt>
                <c:pt idx="6799">
                  <c:v>3.8170851767063106E-2</c:v>
                </c:pt>
                <c:pt idx="6800">
                  <c:v>4.0149729698896415E-2</c:v>
                </c:pt>
                <c:pt idx="6801">
                  <c:v>3.9871543645858855E-2</c:v>
                </c:pt>
                <c:pt idx="6802">
                  <c:v>4.8839792609214797E-2</c:v>
                </c:pt>
                <c:pt idx="6803">
                  <c:v>5.5700827389955507E-2</c:v>
                </c:pt>
                <c:pt idx="6804">
                  <c:v>3.7088051438331604E-2</c:v>
                </c:pt>
                <c:pt idx="6805">
                  <c:v>2.9449323192238808E-2</c:v>
                </c:pt>
                <c:pt idx="6806">
                  <c:v>3.1053371727466729E-2</c:v>
                </c:pt>
                <c:pt idx="6807">
                  <c:v>3.5505838692188305E-2</c:v>
                </c:pt>
                <c:pt idx="6808">
                  <c:v>4.0837820619344732E-2</c:v>
                </c:pt>
                <c:pt idx="6809">
                  <c:v>9.8829917609691592E-2</c:v>
                </c:pt>
                <c:pt idx="6810">
                  <c:v>4.5700255781412097E-2</c:v>
                </c:pt>
                <c:pt idx="6811">
                  <c:v>4.8768553882837413E-2</c:v>
                </c:pt>
                <c:pt idx="6812">
                  <c:v>7.576870918273941E-2</c:v>
                </c:pt>
                <c:pt idx="6813">
                  <c:v>3.5854019224643804E-2</c:v>
                </c:pt>
                <c:pt idx="6814">
                  <c:v>3.4373804926872385E-2</c:v>
                </c:pt>
                <c:pt idx="6815">
                  <c:v>3.8868434727191904E-2</c:v>
                </c:pt>
                <c:pt idx="6816">
                  <c:v>4.3197538703680018E-2</c:v>
                </c:pt>
                <c:pt idx="6817">
                  <c:v>3.7284750491380698E-2</c:v>
                </c:pt>
                <c:pt idx="6818">
                  <c:v>3.1191276386380216E-2</c:v>
                </c:pt>
                <c:pt idx="6819">
                  <c:v>4.3418161571025807E-2</c:v>
                </c:pt>
                <c:pt idx="6820">
                  <c:v>6.8706169724464403E-2</c:v>
                </c:pt>
                <c:pt idx="6821">
                  <c:v>3.7918243557214806E-2</c:v>
                </c:pt>
                <c:pt idx="6822">
                  <c:v>5.0702314823866126E-2</c:v>
                </c:pt>
                <c:pt idx="6823">
                  <c:v>6.3198558986187009E-2</c:v>
                </c:pt>
                <c:pt idx="6824">
                  <c:v>5.7166881859302777E-2</c:v>
                </c:pt>
                <c:pt idx="6825">
                  <c:v>3.7266466766595799E-2</c:v>
                </c:pt>
                <c:pt idx="6826">
                  <c:v>5.2423279732465723E-2</c:v>
                </c:pt>
                <c:pt idx="6827">
                  <c:v>3.3922348171472515E-2</c:v>
                </c:pt>
                <c:pt idx="6828">
                  <c:v>3.7586584687232992E-2</c:v>
                </c:pt>
                <c:pt idx="6829">
                  <c:v>3.1532913446426503E-2</c:v>
                </c:pt>
                <c:pt idx="6830">
                  <c:v>4.6330973505973802E-2</c:v>
                </c:pt>
                <c:pt idx="6831">
                  <c:v>4.5970354229211814E-2</c:v>
                </c:pt>
                <c:pt idx="6832">
                  <c:v>3.5125169903039911E-2</c:v>
                </c:pt>
                <c:pt idx="6833">
                  <c:v>0.27308842539787487</c:v>
                </c:pt>
                <c:pt idx="6834">
                  <c:v>3.2534625381231294E-2</c:v>
                </c:pt>
                <c:pt idx="6835">
                  <c:v>4.3792795389890823E-2</c:v>
                </c:pt>
                <c:pt idx="6836">
                  <c:v>4.0756620466709123E-2</c:v>
                </c:pt>
                <c:pt idx="6837">
                  <c:v>5.1417574286460897E-2</c:v>
                </c:pt>
                <c:pt idx="6838">
                  <c:v>3.225597739219678E-2</c:v>
                </c:pt>
                <c:pt idx="6839">
                  <c:v>3.0732681974768597E-2</c:v>
                </c:pt>
                <c:pt idx="6840">
                  <c:v>5.2845038473606096E-2</c:v>
                </c:pt>
                <c:pt idx="6841">
                  <c:v>4.2735446244478344E-2</c:v>
                </c:pt>
                <c:pt idx="6842">
                  <c:v>4.2533580213785324E-2</c:v>
                </c:pt>
                <c:pt idx="6843">
                  <c:v>5.4554108530283009E-2</c:v>
                </c:pt>
                <c:pt idx="6844">
                  <c:v>4.6531599014997517E-2</c:v>
                </c:pt>
                <c:pt idx="6845">
                  <c:v>5.0260391086339902E-2</c:v>
                </c:pt>
                <c:pt idx="6846">
                  <c:v>4.0080137550830834E-2</c:v>
                </c:pt>
                <c:pt idx="6847">
                  <c:v>4.9220688641071333E-2</c:v>
                </c:pt>
                <c:pt idx="6848">
                  <c:v>3.3874019980430596E-2</c:v>
                </c:pt>
                <c:pt idx="6849">
                  <c:v>2.7219422161579201E-2</c:v>
                </c:pt>
                <c:pt idx="6850">
                  <c:v>0.12147621065378218</c:v>
                </c:pt>
                <c:pt idx="6851">
                  <c:v>0.13289085030555667</c:v>
                </c:pt>
                <c:pt idx="6852">
                  <c:v>3.90667915344238E-2</c:v>
                </c:pt>
                <c:pt idx="6853">
                  <c:v>3.3081360161304599E-2</c:v>
                </c:pt>
                <c:pt idx="6854">
                  <c:v>4.0124803781509281E-2</c:v>
                </c:pt>
                <c:pt idx="6855">
                  <c:v>4.9250163137912722E-2</c:v>
                </c:pt>
                <c:pt idx="6856">
                  <c:v>4.7022115439176733E-2</c:v>
                </c:pt>
                <c:pt idx="6857">
                  <c:v>5.3953699767589611E-2</c:v>
                </c:pt>
                <c:pt idx="6858">
                  <c:v>3.3396761864423696E-2</c:v>
                </c:pt>
                <c:pt idx="6859">
                  <c:v>6.1507582664489656E-2</c:v>
                </c:pt>
                <c:pt idx="6860">
                  <c:v>4.4526536017656458E-2</c:v>
                </c:pt>
                <c:pt idx="6861">
                  <c:v>4.2276434600353234E-2</c:v>
                </c:pt>
                <c:pt idx="6862">
                  <c:v>3.6512795835733407E-2</c:v>
                </c:pt>
                <c:pt idx="6863">
                  <c:v>7.2834119200706524E-2</c:v>
                </c:pt>
                <c:pt idx="6864">
                  <c:v>4.0778379887342509E-2</c:v>
                </c:pt>
                <c:pt idx="6865">
                  <c:v>7.8117333352565821E-2</c:v>
                </c:pt>
                <c:pt idx="6866">
                  <c:v>6.1777938157320127E-2</c:v>
                </c:pt>
                <c:pt idx="6867">
                  <c:v>5.0746351480483995E-2</c:v>
                </c:pt>
                <c:pt idx="6868">
                  <c:v>4.0514402091503102E-2</c:v>
                </c:pt>
                <c:pt idx="6869">
                  <c:v>7.2368763387203369E-2</c:v>
                </c:pt>
                <c:pt idx="6870">
                  <c:v>4.5294910669326803E-2</c:v>
                </c:pt>
                <c:pt idx="6871">
                  <c:v>3.9635468274355011E-2</c:v>
                </c:pt>
                <c:pt idx="6872">
                  <c:v>5.8097869157791124E-2</c:v>
                </c:pt>
                <c:pt idx="6873">
                  <c:v>3.8284629583358813E-2</c:v>
                </c:pt>
                <c:pt idx="6874">
                  <c:v>5.7054542005062076E-2</c:v>
                </c:pt>
                <c:pt idx="6875">
                  <c:v>5.4885841906070723E-2</c:v>
                </c:pt>
                <c:pt idx="6876">
                  <c:v>3.0503010377287906E-2</c:v>
                </c:pt>
                <c:pt idx="6877">
                  <c:v>7.1827478706836714E-2</c:v>
                </c:pt>
                <c:pt idx="6878">
                  <c:v>3.6645155400037842E-2</c:v>
                </c:pt>
                <c:pt idx="6879">
                  <c:v>5.2417691797018384E-2</c:v>
                </c:pt>
                <c:pt idx="6880">
                  <c:v>5.1320265978574697E-2</c:v>
                </c:pt>
                <c:pt idx="6881">
                  <c:v>8.9102692902088262E-2</c:v>
                </c:pt>
                <c:pt idx="6882">
                  <c:v>7.4089832603931413E-2</c:v>
                </c:pt>
                <c:pt idx="6883">
                  <c:v>3.8413163274526652E-2</c:v>
                </c:pt>
                <c:pt idx="6884">
                  <c:v>4.4169913977384623E-2</c:v>
                </c:pt>
                <c:pt idx="6885">
                  <c:v>4.0027666836977033E-2</c:v>
                </c:pt>
                <c:pt idx="6886">
                  <c:v>3.44963483512402E-2</c:v>
                </c:pt>
                <c:pt idx="6887">
                  <c:v>4.9161653965711802E-2</c:v>
                </c:pt>
                <c:pt idx="6888">
                  <c:v>6.7138291895389793E-2</c:v>
                </c:pt>
                <c:pt idx="6889">
                  <c:v>4.0655352175235665E-2</c:v>
                </c:pt>
                <c:pt idx="6890">
                  <c:v>7.1124434471130454E-2</c:v>
                </c:pt>
                <c:pt idx="6891">
                  <c:v>5.8735288679599797E-2</c:v>
                </c:pt>
                <c:pt idx="6892">
                  <c:v>6.1242353171110056E-2</c:v>
                </c:pt>
                <c:pt idx="6893">
                  <c:v>6.0975313186645508E-2</c:v>
                </c:pt>
                <c:pt idx="6894">
                  <c:v>4.8309866338968319E-2</c:v>
                </c:pt>
                <c:pt idx="6895">
                  <c:v>0.11286254227161439</c:v>
                </c:pt>
                <c:pt idx="6896">
                  <c:v>4.1113123297691422E-2</c:v>
                </c:pt>
                <c:pt idx="6897">
                  <c:v>4.3615516275167396E-2</c:v>
                </c:pt>
                <c:pt idx="6898">
                  <c:v>0.11850684881210302</c:v>
                </c:pt>
                <c:pt idx="6899">
                  <c:v>3.3833257853984812E-2</c:v>
                </c:pt>
                <c:pt idx="6900">
                  <c:v>3.3636618405580597E-2</c:v>
                </c:pt>
                <c:pt idx="6901">
                  <c:v>5.2063122391700814E-2</c:v>
                </c:pt>
                <c:pt idx="6902">
                  <c:v>6.3240185379981856E-2</c:v>
                </c:pt>
                <c:pt idx="6903">
                  <c:v>3.3896762877702699E-2</c:v>
                </c:pt>
                <c:pt idx="6904">
                  <c:v>3.0631054192781403E-2</c:v>
                </c:pt>
                <c:pt idx="6905">
                  <c:v>3.8634043186903104E-2</c:v>
                </c:pt>
                <c:pt idx="6906">
                  <c:v>4.0362335741519914E-2</c:v>
                </c:pt>
                <c:pt idx="6907">
                  <c:v>3.8833316415548443E-2</c:v>
                </c:pt>
                <c:pt idx="6908">
                  <c:v>4.9196496605873309E-2</c:v>
                </c:pt>
                <c:pt idx="6909">
                  <c:v>4.0000990033149886E-2</c:v>
                </c:pt>
                <c:pt idx="6910">
                  <c:v>2.6309495791792904E-2</c:v>
                </c:pt>
                <c:pt idx="6911">
                  <c:v>4.3202325701713611E-2</c:v>
                </c:pt>
                <c:pt idx="6912">
                  <c:v>5.2164763212204E-2</c:v>
                </c:pt>
                <c:pt idx="6913">
                  <c:v>7.2340190410614014E-2</c:v>
                </c:pt>
                <c:pt idx="6914">
                  <c:v>7.7852681279182614E-2</c:v>
                </c:pt>
                <c:pt idx="6915">
                  <c:v>6.6341646015644101E-2</c:v>
                </c:pt>
                <c:pt idx="6916">
                  <c:v>4.6621978282928446E-2</c:v>
                </c:pt>
                <c:pt idx="6917">
                  <c:v>5.7273890823125923E-2</c:v>
                </c:pt>
                <c:pt idx="6918">
                  <c:v>4.1670188307761917E-2</c:v>
                </c:pt>
                <c:pt idx="6919">
                  <c:v>3.6368031054735205E-2</c:v>
                </c:pt>
                <c:pt idx="6920">
                  <c:v>3.4005764871835695E-2</c:v>
                </c:pt>
                <c:pt idx="6921">
                  <c:v>3.5242084413766916E-2</c:v>
                </c:pt>
                <c:pt idx="6922">
                  <c:v>5.1768176257610404E-2</c:v>
                </c:pt>
                <c:pt idx="6923">
                  <c:v>4.1996654123067932E-2</c:v>
                </c:pt>
                <c:pt idx="6924">
                  <c:v>3.4344993531703914E-2</c:v>
                </c:pt>
                <c:pt idx="6925">
                  <c:v>3.5965256392955794E-2</c:v>
                </c:pt>
                <c:pt idx="6926">
                  <c:v>5.3478155285119823E-2</c:v>
                </c:pt>
                <c:pt idx="6927">
                  <c:v>3.7268646061420406E-2</c:v>
                </c:pt>
                <c:pt idx="6928">
                  <c:v>6.7088797688484192E-2</c:v>
                </c:pt>
                <c:pt idx="6929">
                  <c:v>6.1482142657041598E-2</c:v>
                </c:pt>
                <c:pt idx="6930">
                  <c:v>5.5054388940334334E-2</c:v>
                </c:pt>
                <c:pt idx="6931">
                  <c:v>6.913286447525023E-2</c:v>
                </c:pt>
                <c:pt idx="6932">
                  <c:v>6.3850633800029963E-2</c:v>
                </c:pt>
                <c:pt idx="6933">
                  <c:v>2.9581626877188707E-2</c:v>
                </c:pt>
                <c:pt idx="6934">
                  <c:v>4.6057466417551013E-2</c:v>
                </c:pt>
                <c:pt idx="6935">
                  <c:v>3.9466746151447289E-2</c:v>
                </c:pt>
                <c:pt idx="6936">
                  <c:v>4.1343465447425821E-2</c:v>
                </c:pt>
                <c:pt idx="6937">
                  <c:v>6.6945455968379766E-2</c:v>
                </c:pt>
                <c:pt idx="6938">
                  <c:v>6.8083457648754092E-2</c:v>
                </c:pt>
                <c:pt idx="6939">
                  <c:v>3.6190453916788067E-2</c:v>
                </c:pt>
                <c:pt idx="6940">
                  <c:v>4.0869746357202502E-2</c:v>
                </c:pt>
                <c:pt idx="6941">
                  <c:v>3.6135174334049211E-2</c:v>
                </c:pt>
                <c:pt idx="6942">
                  <c:v>3.098352625966071E-2</c:v>
                </c:pt>
                <c:pt idx="6943">
                  <c:v>4.6044245362281674E-2</c:v>
                </c:pt>
                <c:pt idx="6944">
                  <c:v>4.773657768964789E-2</c:v>
                </c:pt>
                <c:pt idx="6945">
                  <c:v>6.2137290835380853E-2</c:v>
                </c:pt>
                <c:pt idx="6946">
                  <c:v>6.966349482536352E-2</c:v>
                </c:pt>
                <c:pt idx="6947">
                  <c:v>4.6285565942525905E-2</c:v>
                </c:pt>
                <c:pt idx="6948">
                  <c:v>4.6767920255661191E-2</c:v>
                </c:pt>
                <c:pt idx="6949">
                  <c:v>7.811731100082403E-2</c:v>
                </c:pt>
                <c:pt idx="6950">
                  <c:v>5.4277997463941796E-2</c:v>
                </c:pt>
                <c:pt idx="6951">
                  <c:v>5.4272692650556786E-2</c:v>
                </c:pt>
                <c:pt idx="6952">
                  <c:v>4.9320299178361934E-2</c:v>
                </c:pt>
                <c:pt idx="6953">
                  <c:v>4.1871447116136523E-2</c:v>
                </c:pt>
                <c:pt idx="6954">
                  <c:v>3.9131220430135755E-2</c:v>
                </c:pt>
                <c:pt idx="6955">
                  <c:v>4.4079318642616321E-2</c:v>
                </c:pt>
                <c:pt idx="6956">
                  <c:v>7.2938032448291834E-2</c:v>
                </c:pt>
                <c:pt idx="6957">
                  <c:v>5.7203538715839407E-2</c:v>
                </c:pt>
                <c:pt idx="6958">
                  <c:v>3.6365479230880703E-2</c:v>
                </c:pt>
                <c:pt idx="6959">
                  <c:v>5.2865218371152885E-2</c:v>
                </c:pt>
                <c:pt idx="6960">
                  <c:v>4.1330683976411986E-2</c:v>
                </c:pt>
                <c:pt idx="6961">
                  <c:v>4.8570882529020296E-2</c:v>
                </c:pt>
                <c:pt idx="6962">
                  <c:v>5.1676310598850091E-2</c:v>
                </c:pt>
                <c:pt idx="6963">
                  <c:v>3.5991940647363829E-2</c:v>
                </c:pt>
                <c:pt idx="6964">
                  <c:v>6.2656305730342893E-2</c:v>
                </c:pt>
                <c:pt idx="6965">
                  <c:v>2.945946902036671E-2</c:v>
                </c:pt>
                <c:pt idx="6966">
                  <c:v>7.9110570251942014E-2</c:v>
                </c:pt>
                <c:pt idx="6967">
                  <c:v>5.4501269012689604E-2</c:v>
                </c:pt>
                <c:pt idx="6968">
                  <c:v>5.0530150532722508E-2</c:v>
                </c:pt>
                <c:pt idx="6969">
                  <c:v>7.0554561913013514E-2</c:v>
                </c:pt>
                <c:pt idx="6970">
                  <c:v>4.9648512154817623E-2</c:v>
                </c:pt>
                <c:pt idx="6971">
                  <c:v>3.7504591047763804E-2</c:v>
                </c:pt>
                <c:pt idx="6972">
                  <c:v>4.3654534965753604E-2</c:v>
                </c:pt>
                <c:pt idx="6973">
                  <c:v>4.1693542152643294E-2</c:v>
                </c:pt>
                <c:pt idx="6974">
                  <c:v>3.4693066030740717E-2</c:v>
                </c:pt>
                <c:pt idx="6975">
                  <c:v>6.0609422624111224E-2</c:v>
                </c:pt>
                <c:pt idx="6976">
                  <c:v>4.3535415083169847E-2</c:v>
                </c:pt>
                <c:pt idx="6977">
                  <c:v>3.1675282865762815E-2</c:v>
                </c:pt>
                <c:pt idx="6978">
                  <c:v>5.8865394443273523E-2</c:v>
                </c:pt>
                <c:pt idx="6979">
                  <c:v>0.20750664174556704</c:v>
                </c:pt>
                <c:pt idx="6980">
                  <c:v>4.790231212973619E-2</c:v>
                </c:pt>
                <c:pt idx="6981">
                  <c:v>7.5617007911205514E-2</c:v>
                </c:pt>
                <c:pt idx="6982">
                  <c:v>5.8415513485670097E-2</c:v>
                </c:pt>
                <c:pt idx="6983">
                  <c:v>5.497665330767644E-2</c:v>
                </c:pt>
                <c:pt idx="6984">
                  <c:v>5.5634409189224202E-2</c:v>
                </c:pt>
                <c:pt idx="6985">
                  <c:v>2.7473885565996316E-2</c:v>
                </c:pt>
                <c:pt idx="6986">
                  <c:v>3.952378779649731E-2</c:v>
                </c:pt>
                <c:pt idx="6987">
                  <c:v>3.0151307582855336E-2</c:v>
                </c:pt>
                <c:pt idx="6988">
                  <c:v>6.1255767941474887E-2</c:v>
                </c:pt>
                <c:pt idx="6989">
                  <c:v>3.2480645924806685E-2</c:v>
                </c:pt>
                <c:pt idx="6990">
                  <c:v>4.1449930518865606E-2</c:v>
                </c:pt>
                <c:pt idx="6991">
                  <c:v>4.6850282698869677E-2</c:v>
                </c:pt>
                <c:pt idx="6992">
                  <c:v>3.0388737097382504E-2</c:v>
                </c:pt>
                <c:pt idx="6993">
                  <c:v>2.6459854096174212E-2</c:v>
                </c:pt>
                <c:pt idx="6994">
                  <c:v>5.1652230322361013E-2</c:v>
                </c:pt>
                <c:pt idx="6995">
                  <c:v>7.2222441434860313E-2</c:v>
                </c:pt>
                <c:pt idx="6996">
                  <c:v>4.6768382191658006E-2</c:v>
                </c:pt>
                <c:pt idx="6997">
                  <c:v>7.1173973381519345E-2</c:v>
                </c:pt>
                <c:pt idx="6998">
                  <c:v>4.4837143272161518E-2</c:v>
                </c:pt>
                <c:pt idx="6999">
                  <c:v>4.9291860312223414E-2</c:v>
                </c:pt>
                <c:pt idx="7000">
                  <c:v>3.9443094283342417E-2</c:v>
                </c:pt>
                <c:pt idx="7001">
                  <c:v>4.6746071428060504E-2</c:v>
                </c:pt>
                <c:pt idx="7002">
                  <c:v>4.4138085097074495E-2</c:v>
                </c:pt>
                <c:pt idx="7003">
                  <c:v>3.4108731895685203E-2</c:v>
                </c:pt>
                <c:pt idx="7004">
                  <c:v>4.6151284128427512E-2</c:v>
                </c:pt>
                <c:pt idx="7005">
                  <c:v>3.6301288753747919E-2</c:v>
                </c:pt>
                <c:pt idx="7006">
                  <c:v>5.3281843662261713E-2</c:v>
                </c:pt>
                <c:pt idx="7007">
                  <c:v>3.8553118705749602E-2</c:v>
                </c:pt>
                <c:pt idx="7008">
                  <c:v>3.7999499589204816E-2</c:v>
                </c:pt>
                <c:pt idx="7009">
                  <c:v>7.452100515365602E-2</c:v>
                </c:pt>
                <c:pt idx="7010">
                  <c:v>3.6989998072385816E-2</c:v>
                </c:pt>
                <c:pt idx="7011">
                  <c:v>3.9611209183931392E-2</c:v>
                </c:pt>
                <c:pt idx="7012">
                  <c:v>5.4513800889253755E-2</c:v>
                </c:pt>
                <c:pt idx="7013">
                  <c:v>3.2168101519346216E-2</c:v>
                </c:pt>
                <c:pt idx="7014">
                  <c:v>3.7489123642444652E-2</c:v>
                </c:pt>
                <c:pt idx="7015">
                  <c:v>4.5392435044050446E-2</c:v>
                </c:pt>
                <c:pt idx="7016">
                  <c:v>3.1091345474124215E-2</c:v>
                </c:pt>
                <c:pt idx="7017">
                  <c:v>3.6289028823375834E-2</c:v>
                </c:pt>
                <c:pt idx="7018">
                  <c:v>5.4144304245710421E-2</c:v>
                </c:pt>
                <c:pt idx="7019">
                  <c:v>5.9788461774587714E-2</c:v>
                </c:pt>
                <c:pt idx="7020">
                  <c:v>3.6952503025531803E-2</c:v>
                </c:pt>
                <c:pt idx="7021">
                  <c:v>7.593741267919539E-2</c:v>
                </c:pt>
                <c:pt idx="7022">
                  <c:v>2.8671354055404785E-2</c:v>
                </c:pt>
                <c:pt idx="7023">
                  <c:v>4.1252464056015126E-2</c:v>
                </c:pt>
                <c:pt idx="7024">
                  <c:v>4.0778219699859605E-2</c:v>
                </c:pt>
                <c:pt idx="7025">
                  <c:v>3.4400150179863052E-2</c:v>
                </c:pt>
                <c:pt idx="7026">
                  <c:v>4.0417488664388712E-2</c:v>
                </c:pt>
                <c:pt idx="7027">
                  <c:v>4.2680222541093812E-2</c:v>
                </c:pt>
                <c:pt idx="7028">
                  <c:v>4.7111380845308512E-2</c:v>
                </c:pt>
                <c:pt idx="7029">
                  <c:v>3.69990393519401E-2</c:v>
                </c:pt>
                <c:pt idx="7030">
                  <c:v>4.2152199894189821E-2</c:v>
                </c:pt>
                <c:pt idx="7031">
                  <c:v>3.9795503020286602E-2</c:v>
                </c:pt>
                <c:pt idx="7032">
                  <c:v>7.6019324362277998E-2</c:v>
                </c:pt>
                <c:pt idx="7033">
                  <c:v>5.5388979613781024E-2</c:v>
                </c:pt>
                <c:pt idx="7034">
                  <c:v>2.9915433377027512E-2</c:v>
                </c:pt>
                <c:pt idx="7035">
                  <c:v>3.283684700727478E-2</c:v>
                </c:pt>
                <c:pt idx="7036">
                  <c:v>3.1867392361164218E-2</c:v>
                </c:pt>
                <c:pt idx="7037">
                  <c:v>3.7013668566942291E-2</c:v>
                </c:pt>
                <c:pt idx="7038">
                  <c:v>4.5684732496738413E-2</c:v>
                </c:pt>
                <c:pt idx="7039">
                  <c:v>3.8080282509327004E-2</c:v>
                </c:pt>
                <c:pt idx="7040">
                  <c:v>4.7202765941619922E-2</c:v>
                </c:pt>
                <c:pt idx="7041">
                  <c:v>3.7724133580923226E-2</c:v>
                </c:pt>
                <c:pt idx="7042">
                  <c:v>3.4500297158956542E-2</c:v>
                </c:pt>
                <c:pt idx="7043">
                  <c:v>3.6925137042999392E-2</c:v>
                </c:pt>
                <c:pt idx="7044">
                  <c:v>3.4285619854927188E-2</c:v>
                </c:pt>
                <c:pt idx="7045">
                  <c:v>6.4273796975612724E-2</c:v>
                </c:pt>
                <c:pt idx="7046">
                  <c:v>5.0244595855474486E-2</c:v>
                </c:pt>
                <c:pt idx="7047">
                  <c:v>3.8548376411199611E-2</c:v>
                </c:pt>
                <c:pt idx="7048">
                  <c:v>3.5642948001623334E-2</c:v>
                </c:pt>
                <c:pt idx="7049">
                  <c:v>2.7487371116876731E-2</c:v>
                </c:pt>
                <c:pt idx="7050">
                  <c:v>3.548001497983929E-2</c:v>
                </c:pt>
                <c:pt idx="7051">
                  <c:v>4.1257046163081942E-2</c:v>
                </c:pt>
                <c:pt idx="7052">
                  <c:v>3.6801874637603899E-2</c:v>
                </c:pt>
                <c:pt idx="7053">
                  <c:v>2.8027173131704299E-2</c:v>
                </c:pt>
                <c:pt idx="7054">
                  <c:v>2.9599709436297399E-2</c:v>
                </c:pt>
                <c:pt idx="7055">
                  <c:v>8.8873341679573226E-2</c:v>
                </c:pt>
                <c:pt idx="7056">
                  <c:v>7.1272380650043501E-2</c:v>
                </c:pt>
                <c:pt idx="7057">
                  <c:v>3.4825541079044356E-2</c:v>
                </c:pt>
                <c:pt idx="7058">
                  <c:v>4.4384852051734903E-2</c:v>
                </c:pt>
                <c:pt idx="7059">
                  <c:v>5.9180896729230922E-2</c:v>
                </c:pt>
                <c:pt idx="7060">
                  <c:v>2.7524786069989204E-2</c:v>
                </c:pt>
                <c:pt idx="7061">
                  <c:v>5.0873529165983214E-2</c:v>
                </c:pt>
                <c:pt idx="7062">
                  <c:v>3.722603246569639E-2</c:v>
                </c:pt>
                <c:pt idx="7063">
                  <c:v>2.9719557613134405E-2</c:v>
                </c:pt>
                <c:pt idx="7064">
                  <c:v>5.70990815758705E-2</c:v>
                </c:pt>
                <c:pt idx="7065">
                  <c:v>5.2145332098007209E-2</c:v>
                </c:pt>
                <c:pt idx="7066">
                  <c:v>4.2840629816055444E-2</c:v>
                </c:pt>
                <c:pt idx="7067">
                  <c:v>5.32781444489955E-2</c:v>
                </c:pt>
                <c:pt idx="7068">
                  <c:v>0.12758870422840088</c:v>
                </c:pt>
                <c:pt idx="7069">
                  <c:v>3.372154012322439E-2</c:v>
                </c:pt>
                <c:pt idx="7070">
                  <c:v>7.5712583959103033E-2</c:v>
                </c:pt>
                <c:pt idx="7071">
                  <c:v>3.4878619015216841E-2</c:v>
                </c:pt>
                <c:pt idx="7072">
                  <c:v>6.8512797355652091E-2</c:v>
                </c:pt>
                <c:pt idx="7073">
                  <c:v>8.2440592348575606E-2</c:v>
                </c:pt>
                <c:pt idx="7074">
                  <c:v>3.7178106606006615E-2</c:v>
                </c:pt>
                <c:pt idx="7075">
                  <c:v>5.8213170617818812E-2</c:v>
                </c:pt>
                <c:pt idx="7076">
                  <c:v>3.9957404136657708E-2</c:v>
                </c:pt>
                <c:pt idx="7077">
                  <c:v>5.8877557516098009E-2</c:v>
                </c:pt>
                <c:pt idx="7078">
                  <c:v>3.9442833513021615E-2</c:v>
                </c:pt>
                <c:pt idx="7079">
                  <c:v>5.2525404840707939E-2</c:v>
                </c:pt>
                <c:pt idx="7080">
                  <c:v>5.2069831639528497E-2</c:v>
                </c:pt>
                <c:pt idx="7081">
                  <c:v>3.7154115736484555E-2</c:v>
                </c:pt>
                <c:pt idx="7082">
                  <c:v>4.9770545214414603E-2</c:v>
                </c:pt>
                <c:pt idx="7083">
                  <c:v>5.0022635608911646E-2</c:v>
                </c:pt>
                <c:pt idx="7084">
                  <c:v>3.9009757339954418E-2</c:v>
                </c:pt>
                <c:pt idx="7085">
                  <c:v>3.3548612147569608E-2</c:v>
                </c:pt>
                <c:pt idx="7086">
                  <c:v>6.5658263862132998E-2</c:v>
                </c:pt>
                <c:pt idx="7087">
                  <c:v>6.0075297951698511E-2</c:v>
                </c:pt>
                <c:pt idx="7088">
                  <c:v>3.4750618040561718E-2</c:v>
                </c:pt>
                <c:pt idx="7089">
                  <c:v>4.1740093380212798E-2</c:v>
                </c:pt>
                <c:pt idx="7090">
                  <c:v>6.3332863152027241E-2</c:v>
                </c:pt>
                <c:pt idx="7091">
                  <c:v>3.5419091582298355E-2</c:v>
                </c:pt>
                <c:pt idx="7092">
                  <c:v>6.640115380287169E-2</c:v>
                </c:pt>
                <c:pt idx="7093">
                  <c:v>6.8512797355652091E-2</c:v>
                </c:pt>
                <c:pt idx="7094">
                  <c:v>4.3386992067098729E-2</c:v>
                </c:pt>
                <c:pt idx="7095">
                  <c:v>4.1698418557643911E-2</c:v>
                </c:pt>
                <c:pt idx="7096">
                  <c:v>3.5927124321460703E-2</c:v>
                </c:pt>
                <c:pt idx="7097">
                  <c:v>4.2373787611723154E-2</c:v>
                </c:pt>
                <c:pt idx="7098">
                  <c:v>8.7647005915641826E-2</c:v>
                </c:pt>
                <c:pt idx="7099">
                  <c:v>5.3438574075698804E-2</c:v>
                </c:pt>
                <c:pt idx="7100">
                  <c:v>5.5428579449653598E-2</c:v>
                </c:pt>
                <c:pt idx="7101">
                  <c:v>3.4833095967769713E-2</c:v>
                </c:pt>
                <c:pt idx="7102">
                  <c:v>5.1726162433624302E-2</c:v>
                </c:pt>
                <c:pt idx="7103">
                  <c:v>4.2186692357063488E-2</c:v>
                </c:pt>
                <c:pt idx="7104">
                  <c:v>7.7906072139740185E-2</c:v>
                </c:pt>
                <c:pt idx="7105">
                  <c:v>5.3368348628282485E-2</c:v>
                </c:pt>
                <c:pt idx="7106">
                  <c:v>2.9675796627998456E-2</c:v>
                </c:pt>
                <c:pt idx="7107">
                  <c:v>3.6431740969419674E-2</c:v>
                </c:pt>
                <c:pt idx="7108">
                  <c:v>0.27289286255836531</c:v>
                </c:pt>
                <c:pt idx="7109">
                  <c:v>3.0203718692064428E-2</c:v>
                </c:pt>
                <c:pt idx="7110">
                  <c:v>4.486183449625971E-2</c:v>
                </c:pt>
                <c:pt idx="7111">
                  <c:v>6.0580864548683312E-2</c:v>
                </c:pt>
                <c:pt idx="7112">
                  <c:v>4.5560032129287713E-2</c:v>
                </c:pt>
                <c:pt idx="7113">
                  <c:v>7.0451788604259505E-2</c:v>
                </c:pt>
                <c:pt idx="7114">
                  <c:v>4.0211629122495804E-2</c:v>
                </c:pt>
                <c:pt idx="7115">
                  <c:v>2.9932593926787397E-2</c:v>
                </c:pt>
                <c:pt idx="7116">
                  <c:v>3.5385452210903202E-2</c:v>
                </c:pt>
                <c:pt idx="7117">
                  <c:v>3.412416577339171E-2</c:v>
                </c:pt>
                <c:pt idx="7118">
                  <c:v>3.7691943347454224E-2</c:v>
                </c:pt>
                <c:pt idx="7119">
                  <c:v>4.4406093657017046E-2</c:v>
                </c:pt>
                <c:pt idx="7120">
                  <c:v>4.3492536991834897E-2</c:v>
                </c:pt>
                <c:pt idx="7121">
                  <c:v>8.1110604107379927E-2</c:v>
                </c:pt>
                <c:pt idx="7122">
                  <c:v>4.2978994548320923E-2</c:v>
                </c:pt>
                <c:pt idx="7123">
                  <c:v>5.5428579449653598E-2</c:v>
                </c:pt>
                <c:pt idx="7124">
                  <c:v>4.1637793183326804E-2</c:v>
                </c:pt>
                <c:pt idx="7125">
                  <c:v>5.4150164127349923E-2</c:v>
                </c:pt>
                <c:pt idx="7126">
                  <c:v>5.7017244398593923E-2</c:v>
                </c:pt>
                <c:pt idx="7127">
                  <c:v>4.5464497059583955E-2</c:v>
                </c:pt>
                <c:pt idx="7128">
                  <c:v>4.18447032570839E-2</c:v>
                </c:pt>
                <c:pt idx="7129">
                  <c:v>4.1610930114984505E-2</c:v>
                </c:pt>
                <c:pt idx="7130">
                  <c:v>4.1706863790750476E-2</c:v>
                </c:pt>
                <c:pt idx="7131">
                  <c:v>3.3243056386709206E-2</c:v>
                </c:pt>
                <c:pt idx="7132">
                  <c:v>4.8417787998914878E-2</c:v>
                </c:pt>
                <c:pt idx="7133">
                  <c:v>2.8065131977200512E-2</c:v>
                </c:pt>
                <c:pt idx="7134">
                  <c:v>5.3247556090354739E-2</c:v>
                </c:pt>
                <c:pt idx="7135">
                  <c:v>3.9610706269741017E-2</c:v>
                </c:pt>
                <c:pt idx="7136">
                  <c:v>4.8600770533084876E-2</c:v>
                </c:pt>
                <c:pt idx="7137">
                  <c:v>4.0550492703914622E-2</c:v>
                </c:pt>
                <c:pt idx="7138">
                  <c:v>4.9179099500179305E-2</c:v>
                </c:pt>
                <c:pt idx="7139">
                  <c:v>4.5273128896951717E-2</c:v>
                </c:pt>
                <c:pt idx="7140">
                  <c:v>4.8750903457403356E-2</c:v>
                </c:pt>
                <c:pt idx="7141">
                  <c:v>3.9727993309497799E-2</c:v>
                </c:pt>
                <c:pt idx="7142">
                  <c:v>3.8951616734266316E-2</c:v>
                </c:pt>
                <c:pt idx="7143">
                  <c:v>3.7757094949483906E-2</c:v>
                </c:pt>
                <c:pt idx="7144">
                  <c:v>3.2443050295114587E-2</c:v>
                </c:pt>
                <c:pt idx="7145">
                  <c:v>5.1861476153135445E-2</c:v>
                </c:pt>
                <c:pt idx="7146">
                  <c:v>5.1798194646835487E-2</c:v>
                </c:pt>
                <c:pt idx="7147">
                  <c:v>4.5430064201355022E-2</c:v>
                </c:pt>
                <c:pt idx="7148">
                  <c:v>5.1088768988847712E-2</c:v>
                </c:pt>
                <c:pt idx="7149">
                  <c:v>3.149101138114941E-2</c:v>
                </c:pt>
                <c:pt idx="7150">
                  <c:v>4.8105277121067005E-2</c:v>
                </c:pt>
                <c:pt idx="7151">
                  <c:v>3.2574295997619671E-2</c:v>
                </c:pt>
                <c:pt idx="7152">
                  <c:v>3.7572104483842815E-2</c:v>
                </c:pt>
                <c:pt idx="7153">
                  <c:v>4.5320384204387713E-2</c:v>
                </c:pt>
                <c:pt idx="7154">
                  <c:v>3.2683268189430327E-2</c:v>
                </c:pt>
                <c:pt idx="7155">
                  <c:v>6.2935873866081224E-2</c:v>
                </c:pt>
                <c:pt idx="7156">
                  <c:v>0.10534176230430595</c:v>
                </c:pt>
                <c:pt idx="7157">
                  <c:v>5.0552643835544822E-2</c:v>
                </c:pt>
                <c:pt idx="7158">
                  <c:v>7.2927616536617432E-2</c:v>
                </c:pt>
                <c:pt idx="7159">
                  <c:v>5.0877038389444303E-2</c:v>
                </c:pt>
                <c:pt idx="7160">
                  <c:v>5.4550681263208563E-2</c:v>
                </c:pt>
                <c:pt idx="7161">
                  <c:v>4.9703635275364033E-2</c:v>
                </c:pt>
                <c:pt idx="7162">
                  <c:v>4.4094536453485655E-2</c:v>
                </c:pt>
                <c:pt idx="7163">
                  <c:v>3.9229091256856911E-2</c:v>
                </c:pt>
                <c:pt idx="7164">
                  <c:v>5.5451001971960102E-2</c:v>
                </c:pt>
                <c:pt idx="7165">
                  <c:v>5.8206517249345967E-2</c:v>
                </c:pt>
                <c:pt idx="7166">
                  <c:v>4.9110263586044332E-2</c:v>
                </c:pt>
                <c:pt idx="7167">
                  <c:v>4.4235955923795714E-2</c:v>
                </c:pt>
                <c:pt idx="7168">
                  <c:v>3.4024782478809412E-2</c:v>
                </c:pt>
                <c:pt idx="7169">
                  <c:v>7.9925917088985429E-2</c:v>
                </c:pt>
                <c:pt idx="7170">
                  <c:v>3.3580683171749101E-2</c:v>
                </c:pt>
                <c:pt idx="7171">
                  <c:v>2.8748448938131232E-2</c:v>
                </c:pt>
                <c:pt idx="7172">
                  <c:v>3.8010630756616606E-2</c:v>
                </c:pt>
                <c:pt idx="7173">
                  <c:v>5.4353423416614678E-2</c:v>
                </c:pt>
                <c:pt idx="7174">
                  <c:v>5.2105836570262846E-2</c:v>
                </c:pt>
                <c:pt idx="7175">
                  <c:v>3.4442778676748352E-2</c:v>
                </c:pt>
                <c:pt idx="7176">
                  <c:v>3.5075910389423585E-2</c:v>
                </c:pt>
                <c:pt idx="7177">
                  <c:v>3.04662063717842E-2</c:v>
                </c:pt>
                <c:pt idx="7178">
                  <c:v>3.9186503738164916E-2</c:v>
                </c:pt>
                <c:pt idx="7179">
                  <c:v>3.7994522601366008E-2</c:v>
                </c:pt>
                <c:pt idx="7180">
                  <c:v>3.3102355897426598E-2</c:v>
                </c:pt>
                <c:pt idx="7181">
                  <c:v>3.2827556133270305E-2</c:v>
                </c:pt>
                <c:pt idx="7182">
                  <c:v>4.4383682310581436E-2</c:v>
                </c:pt>
                <c:pt idx="7183">
                  <c:v>4.8060476779937703E-2</c:v>
                </c:pt>
                <c:pt idx="7184">
                  <c:v>3.1449489295482587E-2</c:v>
                </c:pt>
                <c:pt idx="7185">
                  <c:v>5.3137198090553318E-2</c:v>
                </c:pt>
                <c:pt idx="7186">
                  <c:v>9.10982936620712E-2</c:v>
                </c:pt>
                <c:pt idx="7187">
                  <c:v>4.1793990880250924E-2</c:v>
                </c:pt>
                <c:pt idx="7188">
                  <c:v>4.6919398009777076E-2</c:v>
                </c:pt>
                <c:pt idx="7189">
                  <c:v>3.3928167074918712E-2</c:v>
                </c:pt>
                <c:pt idx="7190">
                  <c:v>7.9054228961467729E-2</c:v>
                </c:pt>
                <c:pt idx="7191">
                  <c:v>3.8910992443561609E-2</c:v>
                </c:pt>
                <c:pt idx="7192">
                  <c:v>3.4523088485002511E-2</c:v>
                </c:pt>
                <c:pt idx="7193">
                  <c:v>4.4357467442750924E-2</c:v>
                </c:pt>
                <c:pt idx="7194">
                  <c:v>6.2063425779342846E-2</c:v>
                </c:pt>
                <c:pt idx="7195">
                  <c:v>4.1125662624836017E-2</c:v>
                </c:pt>
                <c:pt idx="7196">
                  <c:v>4.1527606546878808E-2</c:v>
                </c:pt>
                <c:pt idx="7197">
                  <c:v>4.2339172214269617E-2</c:v>
                </c:pt>
                <c:pt idx="7198">
                  <c:v>6.6966965794563293E-2</c:v>
                </c:pt>
                <c:pt idx="7199">
                  <c:v>5.7264562696218498E-2</c:v>
                </c:pt>
                <c:pt idx="7200">
                  <c:v>7.2583526372909629E-2</c:v>
                </c:pt>
                <c:pt idx="7201">
                  <c:v>3.7683170288801367E-2</c:v>
                </c:pt>
                <c:pt idx="7202">
                  <c:v>6.5543852746486705E-2</c:v>
                </c:pt>
                <c:pt idx="7203">
                  <c:v>4.3420363217592212E-2</c:v>
                </c:pt>
                <c:pt idx="7204">
                  <c:v>8.4155447781086634E-2</c:v>
                </c:pt>
                <c:pt idx="7205">
                  <c:v>8.2830190658569322E-2</c:v>
                </c:pt>
                <c:pt idx="7206">
                  <c:v>3.5326734185218797E-2</c:v>
                </c:pt>
                <c:pt idx="7207">
                  <c:v>4.7896951436996758E-2</c:v>
                </c:pt>
                <c:pt idx="7208">
                  <c:v>5.4204292595386512E-2</c:v>
                </c:pt>
                <c:pt idx="7209">
                  <c:v>4.5174937695264795E-2</c:v>
                </c:pt>
                <c:pt idx="7210">
                  <c:v>5.3283963352441926E-2</c:v>
                </c:pt>
                <c:pt idx="7211">
                  <c:v>4.0142361074686023E-2</c:v>
                </c:pt>
                <c:pt idx="7212">
                  <c:v>4.3293084949255142E-2</c:v>
                </c:pt>
                <c:pt idx="7213">
                  <c:v>3.9091330021619942E-2</c:v>
                </c:pt>
                <c:pt idx="7214">
                  <c:v>4.3062727898359444E-2</c:v>
                </c:pt>
                <c:pt idx="7215">
                  <c:v>3.5815253853797906E-2</c:v>
                </c:pt>
                <c:pt idx="7216">
                  <c:v>4.8862304538488534E-2</c:v>
                </c:pt>
                <c:pt idx="7217">
                  <c:v>3.3165216445922796E-2</c:v>
                </c:pt>
                <c:pt idx="7218">
                  <c:v>6.45600780844688E-2</c:v>
                </c:pt>
                <c:pt idx="7219">
                  <c:v>5.24517744779587E-2</c:v>
                </c:pt>
                <c:pt idx="7220">
                  <c:v>6.2180329114198733E-2</c:v>
                </c:pt>
                <c:pt idx="7221">
                  <c:v>5.8773998171091114E-2</c:v>
                </c:pt>
                <c:pt idx="7222">
                  <c:v>7.11542218923569E-2</c:v>
                </c:pt>
                <c:pt idx="7223">
                  <c:v>6.1094649136066423E-2</c:v>
                </c:pt>
                <c:pt idx="7224">
                  <c:v>4.8403486609458909E-2</c:v>
                </c:pt>
                <c:pt idx="7225">
                  <c:v>6.9604106247425107E-2</c:v>
                </c:pt>
                <c:pt idx="7226">
                  <c:v>3.0033057555556415E-2</c:v>
                </c:pt>
                <c:pt idx="7227">
                  <c:v>4.3683230876922739E-2</c:v>
                </c:pt>
                <c:pt idx="7228">
                  <c:v>4.5495539903640955E-2</c:v>
                </c:pt>
                <c:pt idx="7229">
                  <c:v>7.2057656943798343E-2</c:v>
                </c:pt>
                <c:pt idx="7230">
                  <c:v>0.15188133716583357</c:v>
                </c:pt>
                <c:pt idx="7231">
                  <c:v>3.2673519104719349E-2</c:v>
                </c:pt>
                <c:pt idx="7232">
                  <c:v>5.9487510472536226E-2</c:v>
                </c:pt>
                <c:pt idx="7233">
                  <c:v>3.2318070530891405E-2</c:v>
                </c:pt>
                <c:pt idx="7234">
                  <c:v>4.9804627895355447E-2</c:v>
                </c:pt>
                <c:pt idx="7235">
                  <c:v>3.9439521729946192E-2</c:v>
                </c:pt>
                <c:pt idx="7236">
                  <c:v>7.4501089751720484E-2</c:v>
                </c:pt>
                <c:pt idx="7237">
                  <c:v>4.3731506913900424E-2</c:v>
                </c:pt>
                <c:pt idx="7238">
                  <c:v>4.1081435978412587E-2</c:v>
                </c:pt>
                <c:pt idx="7239">
                  <c:v>4.9326170235872324E-2</c:v>
                </c:pt>
                <c:pt idx="7240">
                  <c:v>6.0738079249858933E-2</c:v>
                </c:pt>
                <c:pt idx="7241">
                  <c:v>3.6519620567560251E-2</c:v>
                </c:pt>
                <c:pt idx="7242">
                  <c:v>5.5225335061549953E-2</c:v>
                </c:pt>
                <c:pt idx="7243">
                  <c:v>3.4200280904769911E-2</c:v>
                </c:pt>
                <c:pt idx="7244">
                  <c:v>3.530237451195721E-2</c:v>
                </c:pt>
                <c:pt idx="7245">
                  <c:v>5.8646723628044108E-2</c:v>
                </c:pt>
                <c:pt idx="7246">
                  <c:v>3.2727289944887203E-2</c:v>
                </c:pt>
                <c:pt idx="7247">
                  <c:v>6.0158878564834456E-2</c:v>
                </c:pt>
                <c:pt idx="7248">
                  <c:v>4.1792940348386966E-2</c:v>
                </c:pt>
                <c:pt idx="7249">
                  <c:v>6.9403827190399184E-2</c:v>
                </c:pt>
                <c:pt idx="7250">
                  <c:v>5.0565287470817587E-2</c:v>
                </c:pt>
                <c:pt idx="7251">
                  <c:v>5.3983114659786349E-2</c:v>
                </c:pt>
                <c:pt idx="7252">
                  <c:v>3.1574126332998283E-2</c:v>
                </c:pt>
                <c:pt idx="7253">
                  <c:v>3.7978108972311096E-2</c:v>
                </c:pt>
                <c:pt idx="7254">
                  <c:v>6.5330952405929621E-2</c:v>
                </c:pt>
                <c:pt idx="7255">
                  <c:v>3.0298056080937403E-2</c:v>
                </c:pt>
                <c:pt idx="7256">
                  <c:v>3.1354453414678594E-2</c:v>
                </c:pt>
                <c:pt idx="7257">
                  <c:v>4.7728918492793995E-2</c:v>
                </c:pt>
                <c:pt idx="7258">
                  <c:v>4.4800058007240413E-2</c:v>
                </c:pt>
                <c:pt idx="7259">
                  <c:v>4.1476998478174099E-2</c:v>
                </c:pt>
                <c:pt idx="7260">
                  <c:v>4.6823635697364786E-2</c:v>
                </c:pt>
                <c:pt idx="7261">
                  <c:v>3.6465149372816183E-2</c:v>
                </c:pt>
                <c:pt idx="7262">
                  <c:v>3.3909026533365215E-2</c:v>
                </c:pt>
                <c:pt idx="7263">
                  <c:v>5.2115786820650122E-2</c:v>
                </c:pt>
                <c:pt idx="7264">
                  <c:v>4.9522798508405734E-2</c:v>
                </c:pt>
                <c:pt idx="7265">
                  <c:v>4.1501451283693307E-2</c:v>
                </c:pt>
                <c:pt idx="7266">
                  <c:v>3.5759739577770212E-2</c:v>
                </c:pt>
                <c:pt idx="7267">
                  <c:v>4.5209739357233103E-2</c:v>
                </c:pt>
                <c:pt idx="7268">
                  <c:v>3.7628561258316019E-2</c:v>
                </c:pt>
                <c:pt idx="7269">
                  <c:v>3.0824920162558511E-2</c:v>
                </c:pt>
                <c:pt idx="7270">
                  <c:v>6.8394459784030914E-2</c:v>
                </c:pt>
                <c:pt idx="7271">
                  <c:v>4.5858144760131808E-2</c:v>
                </c:pt>
                <c:pt idx="7272">
                  <c:v>4.2237546294927611E-2</c:v>
                </c:pt>
                <c:pt idx="7273">
                  <c:v>3.9270985871553504E-2</c:v>
                </c:pt>
                <c:pt idx="7274">
                  <c:v>3.1319625675678316E-2</c:v>
                </c:pt>
                <c:pt idx="7275">
                  <c:v>8.1303156912326632E-2</c:v>
                </c:pt>
                <c:pt idx="7276">
                  <c:v>4.3272912502288798E-2</c:v>
                </c:pt>
                <c:pt idx="7277">
                  <c:v>4.3412216007709524E-2</c:v>
                </c:pt>
                <c:pt idx="7278">
                  <c:v>8.4311001002788488E-2</c:v>
                </c:pt>
                <c:pt idx="7279">
                  <c:v>4.2840629816055444E-2</c:v>
                </c:pt>
                <c:pt idx="7280">
                  <c:v>5.8884825557470294E-2</c:v>
                </c:pt>
                <c:pt idx="7281">
                  <c:v>3.2709032297134406E-2</c:v>
                </c:pt>
                <c:pt idx="7282">
                  <c:v>4.1430827230215121E-2</c:v>
                </c:pt>
                <c:pt idx="7283">
                  <c:v>6.7118763923645228E-2</c:v>
                </c:pt>
                <c:pt idx="7284">
                  <c:v>4.1617665439844118E-2</c:v>
                </c:pt>
                <c:pt idx="7285">
                  <c:v>4.8127576708793612E-2</c:v>
                </c:pt>
                <c:pt idx="7286">
                  <c:v>4.2652077972889023E-2</c:v>
                </c:pt>
                <c:pt idx="7287">
                  <c:v>3.57416048645973E-2</c:v>
                </c:pt>
                <c:pt idx="7288">
                  <c:v>5.4477654397487724E-2</c:v>
                </c:pt>
                <c:pt idx="7289">
                  <c:v>4.9801949411630714E-2</c:v>
                </c:pt>
                <c:pt idx="7290">
                  <c:v>4.1004393249750117E-2</c:v>
                </c:pt>
                <c:pt idx="7291">
                  <c:v>6.7771688103675828E-2</c:v>
                </c:pt>
                <c:pt idx="7292">
                  <c:v>8.8462270796299342E-2</c:v>
                </c:pt>
                <c:pt idx="7293">
                  <c:v>4.9954447895288523E-2</c:v>
                </c:pt>
                <c:pt idx="7294">
                  <c:v>4.1557002812623998E-2</c:v>
                </c:pt>
                <c:pt idx="7295">
                  <c:v>3.2989226281642942E-2</c:v>
                </c:pt>
                <c:pt idx="7296">
                  <c:v>9.2788517475127799E-2</c:v>
                </c:pt>
                <c:pt idx="7297">
                  <c:v>4.5005362480878747E-2</c:v>
                </c:pt>
                <c:pt idx="7298">
                  <c:v>4.0546916425228112E-2</c:v>
                </c:pt>
                <c:pt idx="7299">
                  <c:v>3.7843849509954675E-2</c:v>
                </c:pt>
                <c:pt idx="7300">
                  <c:v>0.12753745913505601</c:v>
                </c:pt>
                <c:pt idx="7301">
                  <c:v>4.3400213122367907E-2</c:v>
                </c:pt>
                <c:pt idx="7302">
                  <c:v>3.3550690859556205E-2</c:v>
                </c:pt>
                <c:pt idx="7303">
                  <c:v>3.4619398415088792E-2</c:v>
                </c:pt>
                <c:pt idx="7304">
                  <c:v>4.1192602366209009E-2</c:v>
                </c:pt>
                <c:pt idx="7305">
                  <c:v>3.3915020525455516E-2</c:v>
                </c:pt>
                <c:pt idx="7306">
                  <c:v>2.9910685494542105E-2</c:v>
                </c:pt>
                <c:pt idx="7307">
                  <c:v>4.7662887722253813E-2</c:v>
                </c:pt>
                <c:pt idx="7308">
                  <c:v>3.346632421016691E-2</c:v>
                </c:pt>
                <c:pt idx="7309">
                  <c:v>3.3891953527927489E-2</c:v>
                </c:pt>
                <c:pt idx="7310">
                  <c:v>5.0645690411329304E-2</c:v>
                </c:pt>
                <c:pt idx="7311">
                  <c:v>4.0904391556978344E-2</c:v>
                </c:pt>
                <c:pt idx="7312">
                  <c:v>2.6151793077588106E-2</c:v>
                </c:pt>
                <c:pt idx="7313">
                  <c:v>5.5029500275850296E-2</c:v>
                </c:pt>
                <c:pt idx="7314">
                  <c:v>4.0100686252117386E-2</c:v>
                </c:pt>
                <c:pt idx="7315">
                  <c:v>6.4595714211463914E-2</c:v>
                </c:pt>
                <c:pt idx="7316">
                  <c:v>4.2860761284828401E-2</c:v>
                </c:pt>
                <c:pt idx="7317">
                  <c:v>4.8163205385208102E-2</c:v>
                </c:pt>
                <c:pt idx="7318">
                  <c:v>6.8293586373329121E-2</c:v>
                </c:pt>
                <c:pt idx="7319">
                  <c:v>4.3397139757871767E-2</c:v>
                </c:pt>
                <c:pt idx="7320">
                  <c:v>5.0265032798051786E-2</c:v>
                </c:pt>
                <c:pt idx="7321">
                  <c:v>3.9961580187082298E-2</c:v>
                </c:pt>
                <c:pt idx="7322">
                  <c:v>8.4683761000633212E-2</c:v>
                </c:pt>
                <c:pt idx="7323">
                  <c:v>3.3344987779855742E-2</c:v>
                </c:pt>
                <c:pt idx="7324">
                  <c:v>5.7824287563562407E-2</c:v>
                </c:pt>
                <c:pt idx="7325">
                  <c:v>4.2905326932668734E-2</c:v>
                </c:pt>
                <c:pt idx="7326">
                  <c:v>5.5450167506933233E-2</c:v>
                </c:pt>
                <c:pt idx="7327">
                  <c:v>5.2299540489912005E-2</c:v>
                </c:pt>
                <c:pt idx="7328">
                  <c:v>5.0158318132162066E-2</c:v>
                </c:pt>
                <c:pt idx="7329">
                  <c:v>5.0182364881038867E-2</c:v>
                </c:pt>
                <c:pt idx="7330">
                  <c:v>4.5633856207132312E-2</c:v>
                </c:pt>
                <c:pt idx="7331">
                  <c:v>5.4924461990594912E-2</c:v>
                </c:pt>
                <c:pt idx="7332">
                  <c:v>5.6100308895111105E-2</c:v>
                </c:pt>
                <c:pt idx="7333">
                  <c:v>5.9561241418123467E-2</c:v>
                </c:pt>
                <c:pt idx="7334">
                  <c:v>3.708204999566081E-2</c:v>
                </c:pt>
                <c:pt idx="7335">
                  <c:v>5.0170052796602048E-2</c:v>
                </c:pt>
                <c:pt idx="7336">
                  <c:v>6.1902835965156604E-2</c:v>
                </c:pt>
                <c:pt idx="7337">
                  <c:v>3.6480043083429455E-2</c:v>
                </c:pt>
                <c:pt idx="7338">
                  <c:v>3.4945130348205601E-2</c:v>
                </c:pt>
                <c:pt idx="7339">
                  <c:v>4.1268043220043224E-2</c:v>
                </c:pt>
                <c:pt idx="7340">
                  <c:v>6.5658263862132998E-2</c:v>
                </c:pt>
                <c:pt idx="7341">
                  <c:v>7.2222441434860313E-2</c:v>
                </c:pt>
                <c:pt idx="7342">
                  <c:v>4.2871408164501232E-2</c:v>
                </c:pt>
                <c:pt idx="7343">
                  <c:v>4.0492463856935827E-2</c:v>
                </c:pt>
                <c:pt idx="7344">
                  <c:v>3.3755518496036502E-2</c:v>
                </c:pt>
                <c:pt idx="7345">
                  <c:v>5.6241936981677947E-2</c:v>
                </c:pt>
                <c:pt idx="7346">
                  <c:v>5.3936801850795968E-2</c:v>
                </c:pt>
                <c:pt idx="7347">
                  <c:v>6.0249648988246918E-2</c:v>
                </c:pt>
                <c:pt idx="7348">
                  <c:v>2.8676150366663964E-2</c:v>
                </c:pt>
                <c:pt idx="7349">
                  <c:v>5.3027272224426429E-2</c:v>
                </c:pt>
                <c:pt idx="7350">
                  <c:v>3.6237347871065403E-2</c:v>
                </c:pt>
                <c:pt idx="7351">
                  <c:v>5.0760004669427913E-2</c:v>
                </c:pt>
                <c:pt idx="7352">
                  <c:v>4.9537930637598197E-2</c:v>
                </c:pt>
                <c:pt idx="7353">
                  <c:v>3.9304770529270297E-2</c:v>
                </c:pt>
                <c:pt idx="7354">
                  <c:v>3.6698199808597613E-2</c:v>
                </c:pt>
                <c:pt idx="7355">
                  <c:v>4.0802221745252776E-2</c:v>
                </c:pt>
                <c:pt idx="7356">
                  <c:v>5.5428579449653598E-2</c:v>
                </c:pt>
                <c:pt idx="7357">
                  <c:v>3.6214731633663205E-2</c:v>
                </c:pt>
                <c:pt idx="7358">
                  <c:v>4.5380555093288408E-2</c:v>
                </c:pt>
                <c:pt idx="7359">
                  <c:v>2.8573824092745798E-2</c:v>
                </c:pt>
                <c:pt idx="7360">
                  <c:v>5.411497503519079E-2</c:v>
                </c:pt>
                <c:pt idx="7361">
                  <c:v>0.19215553998947088</c:v>
                </c:pt>
                <c:pt idx="7362">
                  <c:v>3.7483718246221646E-2</c:v>
                </c:pt>
                <c:pt idx="7363">
                  <c:v>3.4215915948152556E-2</c:v>
                </c:pt>
                <c:pt idx="7364">
                  <c:v>4.2060699313879034E-2</c:v>
                </c:pt>
                <c:pt idx="7365">
                  <c:v>4.3350100517272866E-2</c:v>
                </c:pt>
                <c:pt idx="7366">
                  <c:v>3.7635825574398145E-2</c:v>
                </c:pt>
                <c:pt idx="7367">
                  <c:v>3.3000219613313821E-2</c:v>
                </c:pt>
                <c:pt idx="7368">
                  <c:v>3.7802990525961061E-2</c:v>
                </c:pt>
                <c:pt idx="7369">
                  <c:v>3.1752027571201352E-2</c:v>
                </c:pt>
                <c:pt idx="7370">
                  <c:v>4.441452771425252E-2</c:v>
                </c:pt>
                <c:pt idx="7371">
                  <c:v>0.11135101318359385</c:v>
                </c:pt>
                <c:pt idx="7372">
                  <c:v>5.4444994777441136E-2</c:v>
                </c:pt>
                <c:pt idx="7373">
                  <c:v>5.6635499000549323E-2</c:v>
                </c:pt>
                <c:pt idx="7374">
                  <c:v>5.6548986583948101E-2</c:v>
                </c:pt>
                <c:pt idx="7375">
                  <c:v>4.2484588921070113E-2</c:v>
                </c:pt>
                <c:pt idx="7376">
                  <c:v>3.4053299576044214E-2</c:v>
                </c:pt>
                <c:pt idx="7377">
                  <c:v>4.2519818991422723E-2</c:v>
                </c:pt>
                <c:pt idx="7378">
                  <c:v>2.8770463541150103E-2</c:v>
                </c:pt>
                <c:pt idx="7379">
                  <c:v>5.4676830768585219E-2</c:v>
                </c:pt>
                <c:pt idx="7380">
                  <c:v>4.8629168421029809E-2</c:v>
                </c:pt>
                <c:pt idx="7381">
                  <c:v>3.4331630915403442E-2</c:v>
                </c:pt>
                <c:pt idx="7382">
                  <c:v>3.7558957934379612E-2</c:v>
                </c:pt>
                <c:pt idx="7383">
                  <c:v>4.5218121260404608E-2</c:v>
                </c:pt>
                <c:pt idx="7384">
                  <c:v>5.6810367852449556E-2</c:v>
                </c:pt>
                <c:pt idx="7385">
                  <c:v>4.6078842133283469E-2</c:v>
                </c:pt>
                <c:pt idx="7386">
                  <c:v>3.0863462015986401E-2</c:v>
                </c:pt>
                <c:pt idx="7387">
                  <c:v>4.2495325207710322E-2</c:v>
                </c:pt>
                <c:pt idx="7388">
                  <c:v>4.4363636523485503E-2</c:v>
                </c:pt>
                <c:pt idx="7389">
                  <c:v>3.4294053912162795E-2</c:v>
                </c:pt>
                <c:pt idx="7390">
                  <c:v>4.0895305573940305E-2</c:v>
                </c:pt>
                <c:pt idx="7391">
                  <c:v>4.4043671339750456E-2</c:v>
                </c:pt>
                <c:pt idx="7392">
                  <c:v>5.4084450006484999E-2</c:v>
                </c:pt>
                <c:pt idx="7393">
                  <c:v>4.6448577195406009E-2</c:v>
                </c:pt>
                <c:pt idx="7394">
                  <c:v>5.2659876644611407E-2</c:v>
                </c:pt>
                <c:pt idx="7395">
                  <c:v>3.6002237349748611E-2</c:v>
                </c:pt>
                <c:pt idx="7396">
                  <c:v>5.9981599450111549E-2</c:v>
                </c:pt>
                <c:pt idx="7397">
                  <c:v>4.4415455311536928E-2</c:v>
                </c:pt>
                <c:pt idx="7398">
                  <c:v>3.5057384520769216E-2</c:v>
                </c:pt>
                <c:pt idx="7399">
                  <c:v>2.9060585424304012E-2</c:v>
                </c:pt>
                <c:pt idx="7400">
                  <c:v>3.2765764743089704E-2</c:v>
                </c:pt>
                <c:pt idx="7401">
                  <c:v>5.9149514883756624E-2</c:v>
                </c:pt>
                <c:pt idx="7402">
                  <c:v>5.183671414852168E-2</c:v>
                </c:pt>
                <c:pt idx="7403">
                  <c:v>5.1035329699516317E-2</c:v>
                </c:pt>
                <c:pt idx="7404">
                  <c:v>3.8993801921606105E-2</c:v>
                </c:pt>
                <c:pt idx="7405">
                  <c:v>3.3982038497924812E-2</c:v>
                </c:pt>
                <c:pt idx="7406">
                  <c:v>3.4239079803228406E-2</c:v>
                </c:pt>
                <c:pt idx="7407">
                  <c:v>5.7746674865484383E-2</c:v>
                </c:pt>
                <c:pt idx="7408">
                  <c:v>3.7999443709850395E-2</c:v>
                </c:pt>
                <c:pt idx="7409">
                  <c:v>5.0082582980394412E-2</c:v>
                </c:pt>
                <c:pt idx="7410">
                  <c:v>4.5507647097110832E-2</c:v>
                </c:pt>
                <c:pt idx="7411">
                  <c:v>3.4055363386869493E-2</c:v>
                </c:pt>
                <c:pt idx="7412">
                  <c:v>4.3576106429100016E-2</c:v>
                </c:pt>
                <c:pt idx="7413">
                  <c:v>3.8743596524000209E-2</c:v>
                </c:pt>
                <c:pt idx="7414">
                  <c:v>3.5875145345926437E-2</c:v>
                </c:pt>
                <c:pt idx="7415">
                  <c:v>5.0979804247617708E-2</c:v>
                </c:pt>
                <c:pt idx="7416">
                  <c:v>7.7949330210685702E-2</c:v>
                </c:pt>
                <c:pt idx="7417">
                  <c:v>4.8971597105264705E-2</c:v>
                </c:pt>
                <c:pt idx="7418">
                  <c:v>3.8628019392490408E-2</c:v>
                </c:pt>
                <c:pt idx="7419">
                  <c:v>3.0457589775323986E-2</c:v>
                </c:pt>
                <c:pt idx="7420">
                  <c:v>5.4420188069343713E-2</c:v>
                </c:pt>
                <c:pt idx="7421">
                  <c:v>3.5075046122074252E-2</c:v>
                </c:pt>
                <c:pt idx="7422">
                  <c:v>4.0989372879266697E-2</c:v>
                </c:pt>
                <c:pt idx="7423">
                  <c:v>3.5440675914287595E-2</c:v>
                </c:pt>
                <c:pt idx="7424">
                  <c:v>4.9789492040872768E-2</c:v>
                </c:pt>
                <c:pt idx="7425">
                  <c:v>3.3034320920705809E-2</c:v>
                </c:pt>
                <c:pt idx="7426">
                  <c:v>4.5151881873607622E-2</c:v>
                </c:pt>
                <c:pt idx="7427">
                  <c:v>5.1521252840757405E-2</c:v>
                </c:pt>
                <c:pt idx="7428">
                  <c:v>4.5249070972204063E-2</c:v>
                </c:pt>
                <c:pt idx="7429">
                  <c:v>5.4428242146968814E-2</c:v>
                </c:pt>
                <c:pt idx="7430">
                  <c:v>4.647530242800698E-2</c:v>
                </c:pt>
                <c:pt idx="7431">
                  <c:v>5.4667238146066902E-2</c:v>
                </c:pt>
                <c:pt idx="7432">
                  <c:v>3.7313159555196818E-2</c:v>
                </c:pt>
                <c:pt idx="7433">
                  <c:v>6.6341646015644101E-2</c:v>
                </c:pt>
                <c:pt idx="7434">
                  <c:v>4.1531007736921324E-2</c:v>
                </c:pt>
                <c:pt idx="7435">
                  <c:v>3.1140917912125716E-2</c:v>
                </c:pt>
                <c:pt idx="7436">
                  <c:v>3.7486206740140991E-2</c:v>
                </c:pt>
                <c:pt idx="7437">
                  <c:v>4.0753431618213931E-2</c:v>
                </c:pt>
                <c:pt idx="7438">
                  <c:v>5.3611941635608722E-2</c:v>
                </c:pt>
                <c:pt idx="7439">
                  <c:v>6.6341646015644101E-2</c:v>
                </c:pt>
                <c:pt idx="7440">
                  <c:v>8.4691949188709773E-2</c:v>
                </c:pt>
                <c:pt idx="7441">
                  <c:v>3.8212839514017112E-2</c:v>
                </c:pt>
                <c:pt idx="7442">
                  <c:v>3.473866730928421E-2</c:v>
                </c:pt>
                <c:pt idx="7443">
                  <c:v>7.1625880897045094E-2</c:v>
                </c:pt>
                <c:pt idx="7444">
                  <c:v>4.9175318330526324E-2</c:v>
                </c:pt>
                <c:pt idx="7445">
                  <c:v>4.8292316496372209E-2</c:v>
                </c:pt>
                <c:pt idx="7446">
                  <c:v>3.4596279263496406E-2</c:v>
                </c:pt>
                <c:pt idx="7447">
                  <c:v>4.2341504245996524E-2</c:v>
                </c:pt>
                <c:pt idx="7448">
                  <c:v>5.5367525666952085E-2</c:v>
                </c:pt>
                <c:pt idx="7449">
                  <c:v>3.9665382355451605E-2</c:v>
                </c:pt>
                <c:pt idx="7450">
                  <c:v>5.2761916071176605E-2</c:v>
                </c:pt>
                <c:pt idx="7451">
                  <c:v>4.0828216820955332E-2</c:v>
                </c:pt>
                <c:pt idx="7452">
                  <c:v>3.7765312939882299E-2</c:v>
                </c:pt>
                <c:pt idx="7453">
                  <c:v>2.9834894463420015E-2</c:v>
                </c:pt>
                <c:pt idx="7454">
                  <c:v>4.4343758374452605E-2</c:v>
                </c:pt>
                <c:pt idx="7455">
                  <c:v>4.5828606933355324E-2</c:v>
                </c:pt>
                <c:pt idx="7456">
                  <c:v>2.9229065403342202E-2</c:v>
                </c:pt>
                <c:pt idx="7457">
                  <c:v>4.043605178594592E-2</c:v>
                </c:pt>
                <c:pt idx="7458">
                  <c:v>3.4791991114616408E-2</c:v>
                </c:pt>
                <c:pt idx="7459">
                  <c:v>3.72525937855245E-2</c:v>
                </c:pt>
                <c:pt idx="7460">
                  <c:v>7.1179538965225206E-2</c:v>
                </c:pt>
                <c:pt idx="7461">
                  <c:v>6.5156668424606434E-2</c:v>
                </c:pt>
                <c:pt idx="7462">
                  <c:v>0.16266269981861087</c:v>
                </c:pt>
                <c:pt idx="7463">
                  <c:v>5.4188881069421914E-2</c:v>
                </c:pt>
                <c:pt idx="7464">
                  <c:v>6.3864216208457905E-2</c:v>
                </c:pt>
                <c:pt idx="7465">
                  <c:v>6.0046963393688306E-2</c:v>
                </c:pt>
                <c:pt idx="7466">
                  <c:v>3.7306804209947614E-2</c:v>
                </c:pt>
                <c:pt idx="7467">
                  <c:v>0.118814408779144</c:v>
                </c:pt>
                <c:pt idx="7468">
                  <c:v>3.6641824990510982E-2</c:v>
                </c:pt>
                <c:pt idx="7469">
                  <c:v>5.6107882410287795E-2</c:v>
                </c:pt>
                <c:pt idx="7470">
                  <c:v>4.0730118751525921E-2</c:v>
                </c:pt>
                <c:pt idx="7471">
                  <c:v>4.8180866986513096E-2</c:v>
                </c:pt>
                <c:pt idx="7472">
                  <c:v>7.1092039346695196E-2</c:v>
                </c:pt>
                <c:pt idx="7473">
                  <c:v>3.5383868962526405E-2</c:v>
                </c:pt>
                <c:pt idx="7474">
                  <c:v>3.3252075314521796E-2</c:v>
                </c:pt>
                <c:pt idx="7475">
                  <c:v>3.1582906842231688E-2</c:v>
                </c:pt>
                <c:pt idx="7476">
                  <c:v>4.5282099395990413E-2</c:v>
                </c:pt>
                <c:pt idx="7477">
                  <c:v>3.9701960980892202E-2</c:v>
                </c:pt>
                <c:pt idx="7478">
                  <c:v>3.4034729003906215E-2</c:v>
                </c:pt>
                <c:pt idx="7479">
                  <c:v>3.3113639801740598E-2</c:v>
                </c:pt>
                <c:pt idx="7480">
                  <c:v>3.8163866847753511E-2</c:v>
                </c:pt>
                <c:pt idx="7481">
                  <c:v>5.4034039378166358E-2</c:v>
                </c:pt>
                <c:pt idx="7482">
                  <c:v>3.7282697856426295E-2</c:v>
                </c:pt>
                <c:pt idx="7483">
                  <c:v>4.2886119335889809E-2</c:v>
                </c:pt>
                <c:pt idx="7484">
                  <c:v>4.2555697262287112E-2</c:v>
                </c:pt>
                <c:pt idx="7485">
                  <c:v>4.4647581875324333E-2</c:v>
                </c:pt>
                <c:pt idx="7486">
                  <c:v>4.4890169054269832E-2</c:v>
                </c:pt>
                <c:pt idx="7487">
                  <c:v>4.5271869748830768E-2</c:v>
                </c:pt>
                <c:pt idx="7488">
                  <c:v>6.2148157507181216E-2</c:v>
                </c:pt>
                <c:pt idx="7489">
                  <c:v>4.5507546514272697E-2</c:v>
                </c:pt>
                <c:pt idx="7490">
                  <c:v>5.4546702653169604E-2</c:v>
                </c:pt>
                <c:pt idx="7491">
                  <c:v>4.2147502303123509E-2</c:v>
                </c:pt>
                <c:pt idx="7492">
                  <c:v>5.0900444388389587E-2</c:v>
                </c:pt>
                <c:pt idx="7493">
                  <c:v>0.11076472699642224</c:v>
                </c:pt>
                <c:pt idx="7494">
                  <c:v>3.7655711174011307E-2</c:v>
                </c:pt>
                <c:pt idx="7495">
                  <c:v>4.1133288294076926E-2</c:v>
                </c:pt>
                <c:pt idx="7496">
                  <c:v>5.0997026264667497E-2</c:v>
                </c:pt>
                <c:pt idx="7497">
                  <c:v>0.107865825295448</c:v>
                </c:pt>
                <c:pt idx="7498">
                  <c:v>3.3204536885023082E-2</c:v>
                </c:pt>
                <c:pt idx="7499">
                  <c:v>3.9385795593261712E-2</c:v>
                </c:pt>
                <c:pt idx="7500">
                  <c:v>3.9245396852493376E-2</c:v>
                </c:pt>
                <c:pt idx="7501">
                  <c:v>3.840229660272601E-2</c:v>
                </c:pt>
                <c:pt idx="7502">
                  <c:v>3.3812042325735106E-2</c:v>
                </c:pt>
                <c:pt idx="7503">
                  <c:v>4.2871311306953416E-2</c:v>
                </c:pt>
                <c:pt idx="7504">
                  <c:v>4.8880383372306803E-2</c:v>
                </c:pt>
                <c:pt idx="7505">
                  <c:v>5.1480345427989772E-2</c:v>
                </c:pt>
                <c:pt idx="7506">
                  <c:v>9.2073261737823514E-2</c:v>
                </c:pt>
                <c:pt idx="7507">
                  <c:v>5.4500982165336775E-2</c:v>
                </c:pt>
                <c:pt idx="7508">
                  <c:v>4.7295942902564975E-2</c:v>
                </c:pt>
                <c:pt idx="7509">
                  <c:v>5.6647174060344696E-2</c:v>
                </c:pt>
                <c:pt idx="7510">
                  <c:v>4.6179573982953873E-2</c:v>
                </c:pt>
                <c:pt idx="7511">
                  <c:v>3.8308311253786115E-2</c:v>
                </c:pt>
                <c:pt idx="7512">
                  <c:v>3.6016542464494802E-2</c:v>
                </c:pt>
                <c:pt idx="7513">
                  <c:v>4.5795269310474403E-2</c:v>
                </c:pt>
                <c:pt idx="7514">
                  <c:v>4.5996710658073536E-2</c:v>
                </c:pt>
                <c:pt idx="7515">
                  <c:v>0.24742951989173939</c:v>
                </c:pt>
                <c:pt idx="7516">
                  <c:v>2.9820878058672052E-2</c:v>
                </c:pt>
                <c:pt idx="7517">
                  <c:v>6.8540237843990479E-2</c:v>
                </c:pt>
                <c:pt idx="7518">
                  <c:v>5.6690856814384405E-2</c:v>
                </c:pt>
                <c:pt idx="7519">
                  <c:v>5.1042325794696808E-2</c:v>
                </c:pt>
                <c:pt idx="7520">
                  <c:v>4.526009783148785E-2</c:v>
                </c:pt>
                <c:pt idx="7521">
                  <c:v>3.7088051438331604E-2</c:v>
                </c:pt>
                <c:pt idx="7522">
                  <c:v>5.8834731578827029E-2</c:v>
                </c:pt>
                <c:pt idx="7523">
                  <c:v>4.3024305254221004E-2</c:v>
                </c:pt>
                <c:pt idx="7524">
                  <c:v>0.12038990855216998</c:v>
                </c:pt>
                <c:pt idx="7525">
                  <c:v>3.8449585437774783E-2</c:v>
                </c:pt>
                <c:pt idx="7526">
                  <c:v>3.6093309521675276E-2</c:v>
                </c:pt>
                <c:pt idx="7527">
                  <c:v>4.3919745832681704E-2</c:v>
                </c:pt>
                <c:pt idx="7528">
                  <c:v>5.2626043558120714E-2</c:v>
                </c:pt>
                <c:pt idx="7529">
                  <c:v>3.2293461263179842E-2</c:v>
                </c:pt>
                <c:pt idx="7530">
                  <c:v>2.913769707083701E-2</c:v>
                </c:pt>
                <c:pt idx="7531">
                  <c:v>3.4546304494142505E-2</c:v>
                </c:pt>
                <c:pt idx="7532">
                  <c:v>5.7395000010728996E-2</c:v>
                </c:pt>
                <c:pt idx="7533">
                  <c:v>5.8792702853679893E-2</c:v>
                </c:pt>
                <c:pt idx="7534">
                  <c:v>4.0216438472271014E-2</c:v>
                </c:pt>
                <c:pt idx="7535">
                  <c:v>4.8607680946588717E-2</c:v>
                </c:pt>
                <c:pt idx="7536">
                  <c:v>5.8186985552310923E-2</c:v>
                </c:pt>
                <c:pt idx="7537">
                  <c:v>3.2736580818891498E-2</c:v>
                </c:pt>
                <c:pt idx="7538">
                  <c:v>3.048835135996341E-2</c:v>
                </c:pt>
                <c:pt idx="7539">
                  <c:v>3.4811820834875197E-2</c:v>
                </c:pt>
                <c:pt idx="7540">
                  <c:v>3.8581117987632842E-2</c:v>
                </c:pt>
                <c:pt idx="7541">
                  <c:v>3.5408161580562605E-2</c:v>
                </c:pt>
                <c:pt idx="7542">
                  <c:v>4.0509231388568906E-2</c:v>
                </c:pt>
                <c:pt idx="7543">
                  <c:v>4.6515550464391688E-2</c:v>
                </c:pt>
                <c:pt idx="7544">
                  <c:v>6.7992009222507532E-2</c:v>
                </c:pt>
                <c:pt idx="7545">
                  <c:v>3.8801874965429417E-2</c:v>
                </c:pt>
                <c:pt idx="7546">
                  <c:v>4.6273551881313303E-2</c:v>
                </c:pt>
                <c:pt idx="7547">
                  <c:v>3.6193080246448517E-2</c:v>
                </c:pt>
                <c:pt idx="7548">
                  <c:v>5.7309888303279877E-2</c:v>
                </c:pt>
                <c:pt idx="7549">
                  <c:v>6.5658263862132998E-2</c:v>
                </c:pt>
                <c:pt idx="7550">
                  <c:v>3.7707109004259214E-2</c:v>
                </c:pt>
                <c:pt idx="7551">
                  <c:v>5.2226416766643503E-2</c:v>
                </c:pt>
                <c:pt idx="7552">
                  <c:v>3.3178877085447395E-2</c:v>
                </c:pt>
                <c:pt idx="7553">
                  <c:v>5.9468515217304313E-2</c:v>
                </c:pt>
                <c:pt idx="7554">
                  <c:v>4.7424472868442494E-2</c:v>
                </c:pt>
                <c:pt idx="7555">
                  <c:v>4.4766325503587834E-2</c:v>
                </c:pt>
                <c:pt idx="7556">
                  <c:v>4.0806517004966882E-2</c:v>
                </c:pt>
                <c:pt idx="7557">
                  <c:v>2.9315302148461352E-2</c:v>
                </c:pt>
                <c:pt idx="7558">
                  <c:v>6.2860369682311998E-2</c:v>
                </c:pt>
                <c:pt idx="7559">
                  <c:v>3.3472862094640711E-2</c:v>
                </c:pt>
                <c:pt idx="7560">
                  <c:v>4.2957969009876334E-2</c:v>
                </c:pt>
                <c:pt idx="7561">
                  <c:v>5.2714724093675835E-2</c:v>
                </c:pt>
                <c:pt idx="7562">
                  <c:v>4.0997870266437503E-2</c:v>
                </c:pt>
                <c:pt idx="7563">
                  <c:v>4.2922917753458113E-2</c:v>
                </c:pt>
                <c:pt idx="7564">
                  <c:v>3.3777035772800411E-2</c:v>
                </c:pt>
                <c:pt idx="7565">
                  <c:v>3.7211876362562256E-2</c:v>
                </c:pt>
                <c:pt idx="7566">
                  <c:v>4.9164932221174323E-2</c:v>
                </c:pt>
                <c:pt idx="7567">
                  <c:v>4.9190454185009024E-2</c:v>
                </c:pt>
                <c:pt idx="7568">
                  <c:v>3.5058055073022801E-2</c:v>
                </c:pt>
                <c:pt idx="7569">
                  <c:v>2.9629195109009781E-2</c:v>
                </c:pt>
                <c:pt idx="7570">
                  <c:v>7.450547814369203E-2</c:v>
                </c:pt>
                <c:pt idx="7571">
                  <c:v>4.7910399734973921E-2</c:v>
                </c:pt>
                <c:pt idx="7572">
                  <c:v>3.6586578935384702E-2</c:v>
                </c:pt>
                <c:pt idx="7573">
                  <c:v>4.1839480400085421E-2</c:v>
                </c:pt>
                <c:pt idx="7574">
                  <c:v>4.3503701686859075E-2</c:v>
                </c:pt>
                <c:pt idx="7575">
                  <c:v>3.9562165737152113E-2</c:v>
                </c:pt>
                <c:pt idx="7576">
                  <c:v>3.2007530331611592E-2</c:v>
                </c:pt>
                <c:pt idx="7577">
                  <c:v>3.9563354104757316E-2</c:v>
                </c:pt>
                <c:pt idx="7578">
                  <c:v>4.9459476023912513E-2</c:v>
                </c:pt>
                <c:pt idx="7579">
                  <c:v>5.6931167840957614E-2</c:v>
                </c:pt>
                <c:pt idx="7580">
                  <c:v>9.2866659164428697E-2</c:v>
                </c:pt>
                <c:pt idx="7581">
                  <c:v>5.2901778370141997E-2</c:v>
                </c:pt>
                <c:pt idx="7582">
                  <c:v>5.1036149263381896E-2</c:v>
                </c:pt>
                <c:pt idx="7583">
                  <c:v>5.6313134729862234E-2</c:v>
                </c:pt>
                <c:pt idx="7584">
                  <c:v>4.2492598295211986E-2</c:v>
                </c:pt>
                <c:pt idx="7585">
                  <c:v>3.5226341336965603E-2</c:v>
                </c:pt>
                <c:pt idx="7586">
                  <c:v>5.7229034602642094E-2</c:v>
                </c:pt>
                <c:pt idx="7587">
                  <c:v>4.5078061521053307E-2</c:v>
                </c:pt>
                <c:pt idx="7588">
                  <c:v>4.7867991030216557E-2</c:v>
                </c:pt>
                <c:pt idx="7589">
                  <c:v>4.9139980226755121E-2</c:v>
                </c:pt>
                <c:pt idx="7590">
                  <c:v>3.9462581276893595E-2</c:v>
                </c:pt>
                <c:pt idx="7591">
                  <c:v>3.1086185947060606E-2</c:v>
                </c:pt>
                <c:pt idx="7592">
                  <c:v>4.2938247323036402E-2</c:v>
                </c:pt>
                <c:pt idx="7593">
                  <c:v>4.1879262775182537E-2</c:v>
                </c:pt>
                <c:pt idx="7594">
                  <c:v>6.3541285693645491E-2</c:v>
                </c:pt>
                <c:pt idx="7595">
                  <c:v>3.8772169500589419E-2</c:v>
                </c:pt>
                <c:pt idx="7596">
                  <c:v>4.7157581895589822E-2</c:v>
                </c:pt>
                <c:pt idx="7597">
                  <c:v>7.5726427137851993E-2</c:v>
                </c:pt>
                <c:pt idx="7598">
                  <c:v>4.9181655049324022E-2</c:v>
                </c:pt>
                <c:pt idx="7599">
                  <c:v>5.5125668644905097E-2</c:v>
                </c:pt>
                <c:pt idx="7600">
                  <c:v>3.6078892648220222E-2</c:v>
                </c:pt>
                <c:pt idx="7601">
                  <c:v>4.405131563544272E-2</c:v>
                </c:pt>
                <c:pt idx="7602">
                  <c:v>4.2815513908863123E-2</c:v>
                </c:pt>
                <c:pt idx="7603">
                  <c:v>3.1055023893714052E-2</c:v>
                </c:pt>
                <c:pt idx="7604">
                  <c:v>4.687126725912092E-2</c:v>
                </c:pt>
                <c:pt idx="7605">
                  <c:v>3.1778100878000398E-2</c:v>
                </c:pt>
                <c:pt idx="7606">
                  <c:v>4.0717098861932935E-2</c:v>
                </c:pt>
                <c:pt idx="7607">
                  <c:v>8.1446208059787709E-2</c:v>
                </c:pt>
                <c:pt idx="7608">
                  <c:v>7.8082144260406522E-2</c:v>
                </c:pt>
                <c:pt idx="7609">
                  <c:v>3.5874117165804062E-2</c:v>
                </c:pt>
                <c:pt idx="7610">
                  <c:v>4.9090601503849231E-2</c:v>
                </c:pt>
                <c:pt idx="7611">
                  <c:v>3.69349047541618E-2</c:v>
                </c:pt>
                <c:pt idx="7612">
                  <c:v>7.8403607010841703E-2</c:v>
                </c:pt>
                <c:pt idx="7613">
                  <c:v>2.9967732727527611E-2</c:v>
                </c:pt>
                <c:pt idx="7614">
                  <c:v>3.15831862390041E-2</c:v>
                </c:pt>
                <c:pt idx="7615">
                  <c:v>2.5282472372055175E-2</c:v>
                </c:pt>
                <c:pt idx="7616">
                  <c:v>3.9991062134504311E-2</c:v>
                </c:pt>
                <c:pt idx="7617">
                  <c:v>3.9348963648080805E-2</c:v>
                </c:pt>
                <c:pt idx="7618">
                  <c:v>6.0198944061994497E-2</c:v>
                </c:pt>
                <c:pt idx="7619">
                  <c:v>2.9460098594427112E-2</c:v>
                </c:pt>
                <c:pt idx="7620">
                  <c:v>3.6066796630620901E-2</c:v>
                </c:pt>
                <c:pt idx="7621">
                  <c:v>4.3755732476711322E-2</c:v>
                </c:pt>
                <c:pt idx="7622">
                  <c:v>4.7891758382320411E-2</c:v>
                </c:pt>
                <c:pt idx="7623">
                  <c:v>3.6312121897935909E-2</c:v>
                </c:pt>
                <c:pt idx="7624">
                  <c:v>4.8759233206510523E-2</c:v>
                </c:pt>
                <c:pt idx="7625">
                  <c:v>4.5999199151992812E-2</c:v>
                </c:pt>
                <c:pt idx="7626">
                  <c:v>2.7712834998965305E-2</c:v>
                </c:pt>
                <c:pt idx="7627">
                  <c:v>6.0886487364769024E-2</c:v>
                </c:pt>
                <c:pt idx="7628">
                  <c:v>3.3335454761981978E-2</c:v>
                </c:pt>
                <c:pt idx="7629">
                  <c:v>3.5998094826936701E-2</c:v>
                </c:pt>
                <c:pt idx="7630">
                  <c:v>4.1001938283443423E-2</c:v>
                </c:pt>
                <c:pt idx="7631">
                  <c:v>4.5805923640728136E-2</c:v>
                </c:pt>
                <c:pt idx="7632">
                  <c:v>5.7808231562376126E-2</c:v>
                </c:pt>
                <c:pt idx="7633">
                  <c:v>4.0329430252313822E-2</c:v>
                </c:pt>
                <c:pt idx="7634">
                  <c:v>3.2607696950435604E-2</c:v>
                </c:pt>
                <c:pt idx="7635">
                  <c:v>4.6519100666046115E-2</c:v>
                </c:pt>
                <c:pt idx="7636">
                  <c:v>5.8191608637571314E-2</c:v>
                </c:pt>
                <c:pt idx="7637">
                  <c:v>4.3756771832704822E-2</c:v>
                </c:pt>
                <c:pt idx="7638">
                  <c:v>3.060974553227443E-2</c:v>
                </c:pt>
                <c:pt idx="7639">
                  <c:v>4.3690737336874022E-2</c:v>
                </c:pt>
                <c:pt idx="7640">
                  <c:v>3.865765407681461E-2</c:v>
                </c:pt>
                <c:pt idx="7641">
                  <c:v>4.159223288297665E-2</c:v>
                </c:pt>
                <c:pt idx="7642">
                  <c:v>4.7559678554534905E-2</c:v>
                </c:pt>
                <c:pt idx="7643">
                  <c:v>3.9454385638237006E-2</c:v>
                </c:pt>
                <c:pt idx="7644">
                  <c:v>4.9263514578342424E-2</c:v>
                </c:pt>
                <c:pt idx="7645">
                  <c:v>5.9153385460376712E-2</c:v>
                </c:pt>
                <c:pt idx="7646">
                  <c:v>4.5546885579824357E-2</c:v>
                </c:pt>
                <c:pt idx="7647">
                  <c:v>3.5564735531806897E-2</c:v>
                </c:pt>
                <c:pt idx="7648">
                  <c:v>5.5915273725986502E-2</c:v>
                </c:pt>
                <c:pt idx="7649">
                  <c:v>3.9468932896852493E-2</c:v>
                </c:pt>
                <c:pt idx="7650">
                  <c:v>6.7151717841625436E-2</c:v>
                </c:pt>
                <c:pt idx="7651">
                  <c:v>4.2585551738739007E-2</c:v>
                </c:pt>
                <c:pt idx="7652">
                  <c:v>5.0552643835544822E-2</c:v>
                </c:pt>
                <c:pt idx="7653">
                  <c:v>4.4719487428665432E-2</c:v>
                </c:pt>
                <c:pt idx="7654">
                  <c:v>4.7723252326250097E-2</c:v>
                </c:pt>
                <c:pt idx="7655">
                  <c:v>3.8292881101369809E-2</c:v>
                </c:pt>
                <c:pt idx="7656">
                  <c:v>5.2973601967096502E-2</c:v>
                </c:pt>
                <c:pt idx="7657">
                  <c:v>4.2299661785364095E-2</c:v>
                </c:pt>
                <c:pt idx="7658">
                  <c:v>3.5740856081247302E-2</c:v>
                </c:pt>
                <c:pt idx="7659">
                  <c:v>4.5619361102581017E-2</c:v>
                </c:pt>
                <c:pt idx="7660">
                  <c:v>3.814347460865971E-2</c:v>
                </c:pt>
                <c:pt idx="7661">
                  <c:v>4.11251820623873E-2</c:v>
                </c:pt>
                <c:pt idx="7662">
                  <c:v>4.1851494461298003E-2</c:v>
                </c:pt>
                <c:pt idx="7663">
                  <c:v>3.6867137998342542E-2</c:v>
                </c:pt>
                <c:pt idx="7664">
                  <c:v>4.2168531566858312E-2</c:v>
                </c:pt>
                <c:pt idx="7665">
                  <c:v>3.8160663098096778E-2</c:v>
                </c:pt>
                <c:pt idx="7666">
                  <c:v>4.6459496021270703E-2</c:v>
                </c:pt>
                <c:pt idx="7667">
                  <c:v>2.8629483655095104E-2</c:v>
                </c:pt>
                <c:pt idx="7668">
                  <c:v>3.2377690076828086E-2</c:v>
                </c:pt>
                <c:pt idx="7669">
                  <c:v>6.4589284360408811E-2</c:v>
                </c:pt>
                <c:pt idx="7670">
                  <c:v>4.9026232212782024E-2</c:v>
                </c:pt>
                <c:pt idx="7671">
                  <c:v>6.6341646015644101E-2</c:v>
                </c:pt>
                <c:pt idx="7672">
                  <c:v>5.0561621785163914E-2</c:v>
                </c:pt>
                <c:pt idx="7673">
                  <c:v>3.3724267035722705E-2</c:v>
                </c:pt>
                <c:pt idx="7674">
                  <c:v>4.2930364608764607E-2</c:v>
                </c:pt>
                <c:pt idx="7675">
                  <c:v>3.4196302294731105E-2</c:v>
                </c:pt>
                <c:pt idx="7676">
                  <c:v>4.2828775942325786E-2</c:v>
                </c:pt>
                <c:pt idx="7677">
                  <c:v>9.2074148356914548E-2</c:v>
                </c:pt>
                <c:pt idx="7678">
                  <c:v>2.9360178858041798E-2</c:v>
                </c:pt>
                <c:pt idx="7679">
                  <c:v>3.5383868962526405E-2</c:v>
                </c:pt>
                <c:pt idx="7680">
                  <c:v>4.5155797153711486E-2</c:v>
                </c:pt>
                <c:pt idx="7681">
                  <c:v>6.828666478395462E-2</c:v>
                </c:pt>
                <c:pt idx="7682">
                  <c:v>6.7141607403755202E-2</c:v>
                </c:pt>
                <c:pt idx="7683">
                  <c:v>4.5615155249834095E-2</c:v>
                </c:pt>
                <c:pt idx="7684">
                  <c:v>5.3460691124201001E-2</c:v>
                </c:pt>
                <c:pt idx="7685">
                  <c:v>3.7327047437429546E-2</c:v>
                </c:pt>
                <c:pt idx="7686">
                  <c:v>5.7300802320241914E-2</c:v>
                </c:pt>
                <c:pt idx="7687">
                  <c:v>5.1408495754003504E-2</c:v>
                </c:pt>
                <c:pt idx="7688">
                  <c:v>4.0177848190068984E-2</c:v>
                </c:pt>
                <c:pt idx="7689">
                  <c:v>5.6742869317531634E-2</c:v>
                </c:pt>
                <c:pt idx="7690">
                  <c:v>4.1558083146810511E-2</c:v>
                </c:pt>
                <c:pt idx="7691">
                  <c:v>0.11860447376966518</c:v>
                </c:pt>
                <c:pt idx="7692">
                  <c:v>3.3939607441425421E-2</c:v>
                </c:pt>
                <c:pt idx="7693">
                  <c:v>5.4743595421314323E-2</c:v>
                </c:pt>
                <c:pt idx="7694">
                  <c:v>4.2153064161539112E-2</c:v>
                </c:pt>
                <c:pt idx="7695">
                  <c:v>4.2434070259332886E-2</c:v>
                </c:pt>
                <c:pt idx="7696">
                  <c:v>0.10549593716859802</c:v>
                </c:pt>
                <c:pt idx="7697">
                  <c:v>4.7704998403787634E-2</c:v>
                </c:pt>
                <c:pt idx="7698">
                  <c:v>4.3467309325933512E-2</c:v>
                </c:pt>
                <c:pt idx="7699">
                  <c:v>6.7134395241737421E-2</c:v>
                </c:pt>
                <c:pt idx="7700">
                  <c:v>6.7803829908370999E-2</c:v>
                </c:pt>
                <c:pt idx="7701">
                  <c:v>6.7132264375686881E-2</c:v>
                </c:pt>
                <c:pt idx="7702">
                  <c:v>7.410603761673E-2</c:v>
                </c:pt>
                <c:pt idx="7703">
                  <c:v>4.1612651199102492E-2</c:v>
                </c:pt>
                <c:pt idx="7704">
                  <c:v>9.573553502559691E-2</c:v>
                </c:pt>
                <c:pt idx="7705">
                  <c:v>4.2526431381702513E-2</c:v>
                </c:pt>
                <c:pt idx="7706">
                  <c:v>4.5484069734811804E-2</c:v>
                </c:pt>
                <c:pt idx="7707">
                  <c:v>5.0517611205577934E-2</c:v>
                </c:pt>
                <c:pt idx="7708">
                  <c:v>4.2311504483223114E-2</c:v>
                </c:pt>
                <c:pt idx="7709">
                  <c:v>3.57934348285198E-2</c:v>
                </c:pt>
                <c:pt idx="7710">
                  <c:v>3.9704613387584714E-2</c:v>
                </c:pt>
                <c:pt idx="7711">
                  <c:v>5.0159234553575523E-2</c:v>
                </c:pt>
                <c:pt idx="7712">
                  <c:v>4.0525324642658213E-2</c:v>
                </c:pt>
                <c:pt idx="7713">
                  <c:v>4.5387897640466857E-2</c:v>
                </c:pt>
                <c:pt idx="7714">
                  <c:v>4.6608883887529408E-2</c:v>
                </c:pt>
                <c:pt idx="7715">
                  <c:v>4.3900046497583396E-2</c:v>
                </c:pt>
                <c:pt idx="7716">
                  <c:v>4.5861966907978113E-2</c:v>
                </c:pt>
                <c:pt idx="7717">
                  <c:v>4.5976128429174395E-2</c:v>
                </c:pt>
                <c:pt idx="7718">
                  <c:v>4.3146479874849313E-2</c:v>
                </c:pt>
                <c:pt idx="7719">
                  <c:v>4.8477634787559495E-2</c:v>
                </c:pt>
                <c:pt idx="7720">
                  <c:v>3.8238517940044431E-2</c:v>
                </c:pt>
                <c:pt idx="7721">
                  <c:v>5.1726117730140804E-2</c:v>
                </c:pt>
                <c:pt idx="7722">
                  <c:v>3.5522457212209708E-2</c:v>
                </c:pt>
                <c:pt idx="7723">
                  <c:v>5.8678347617387681E-2</c:v>
                </c:pt>
                <c:pt idx="7724">
                  <c:v>8.3574861288071275E-2</c:v>
                </c:pt>
                <c:pt idx="7725">
                  <c:v>3.2026879489422032E-2</c:v>
                </c:pt>
                <c:pt idx="7726">
                  <c:v>3.9351783692836803E-2</c:v>
                </c:pt>
                <c:pt idx="7727">
                  <c:v>4.2336087673902532E-2</c:v>
                </c:pt>
                <c:pt idx="7728">
                  <c:v>5.530936270952231E-2</c:v>
                </c:pt>
                <c:pt idx="7729">
                  <c:v>6.4243435859680398E-2</c:v>
                </c:pt>
                <c:pt idx="7730">
                  <c:v>6.7083328962326133E-2</c:v>
                </c:pt>
                <c:pt idx="7731">
                  <c:v>7.6016612350940968E-2</c:v>
                </c:pt>
                <c:pt idx="7732">
                  <c:v>3.1743314117193298E-2</c:v>
                </c:pt>
                <c:pt idx="7733">
                  <c:v>4.4346354901790785E-2</c:v>
                </c:pt>
                <c:pt idx="7734">
                  <c:v>7.4082873761653928E-2</c:v>
                </c:pt>
                <c:pt idx="7735">
                  <c:v>7.6016612350940968E-2</c:v>
                </c:pt>
                <c:pt idx="7736">
                  <c:v>4.1925702244043309E-2</c:v>
                </c:pt>
                <c:pt idx="7737">
                  <c:v>0.10322356969118118</c:v>
                </c:pt>
                <c:pt idx="7738">
                  <c:v>3.4301076084375506E-2</c:v>
                </c:pt>
                <c:pt idx="7739">
                  <c:v>5.1609650254249614E-2</c:v>
                </c:pt>
                <c:pt idx="7740">
                  <c:v>5.2865218371152885E-2</c:v>
                </c:pt>
                <c:pt idx="7741">
                  <c:v>5.3750712424516824E-2</c:v>
                </c:pt>
                <c:pt idx="7742">
                  <c:v>5.3889591246843498E-2</c:v>
                </c:pt>
                <c:pt idx="7743">
                  <c:v>3.6748964339494698E-2</c:v>
                </c:pt>
                <c:pt idx="7744">
                  <c:v>3.90667915344238E-2</c:v>
                </c:pt>
                <c:pt idx="7745">
                  <c:v>3.9977215230465012E-2</c:v>
                </c:pt>
                <c:pt idx="7746">
                  <c:v>4.5263335108757005E-2</c:v>
                </c:pt>
                <c:pt idx="7747">
                  <c:v>7.1278117597103077E-2</c:v>
                </c:pt>
                <c:pt idx="7748">
                  <c:v>3.5115007311105742E-2</c:v>
                </c:pt>
                <c:pt idx="7749">
                  <c:v>7.8924752771854345E-2</c:v>
                </c:pt>
                <c:pt idx="7750">
                  <c:v>5.1890749484300613E-2</c:v>
                </c:pt>
                <c:pt idx="7751">
                  <c:v>3.4206967800855602E-2</c:v>
                </c:pt>
                <c:pt idx="7752">
                  <c:v>3.977226465940481E-2</c:v>
                </c:pt>
                <c:pt idx="7753">
                  <c:v>4.3629270046949421E-2</c:v>
                </c:pt>
                <c:pt idx="7754">
                  <c:v>3.4534055739641203E-2</c:v>
                </c:pt>
                <c:pt idx="7755">
                  <c:v>4.1001938283443423E-2</c:v>
                </c:pt>
                <c:pt idx="7756">
                  <c:v>4.3229464441537906E-2</c:v>
                </c:pt>
                <c:pt idx="7757">
                  <c:v>3.2449383288622027E-2</c:v>
                </c:pt>
                <c:pt idx="7758">
                  <c:v>3.3575028181076015E-2</c:v>
                </c:pt>
                <c:pt idx="7759">
                  <c:v>3.1201193109154812E-2</c:v>
                </c:pt>
                <c:pt idx="7760">
                  <c:v>4.8361569643020623E-2</c:v>
                </c:pt>
                <c:pt idx="7761">
                  <c:v>3.3920794725418098E-2</c:v>
                </c:pt>
                <c:pt idx="7762">
                  <c:v>3.916407749056821E-2</c:v>
                </c:pt>
                <c:pt idx="7763">
                  <c:v>2.8144478797912598E-2</c:v>
                </c:pt>
                <c:pt idx="7764">
                  <c:v>4.0664937347173843E-2</c:v>
                </c:pt>
                <c:pt idx="7765">
                  <c:v>3.4308217465877623E-2</c:v>
                </c:pt>
                <c:pt idx="7766">
                  <c:v>4.4596757739782444E-2</c:v>
                </c:pt>
                <c:pt idx="7767">
                  <c:v>2.957732044160381E-2</c:v>
                </c:pt>
                <c:pt idx="7768">
                  <c:v>4.0670920163393007E-2</c:v>
                </c:pt>
                <c:pt idx="7769">
                  <c:v>7.6407611370086823E-2</c:v>
                </c:pt>
                <c:pt idx="7770">
                  <c:v>3.8517065346241004E-2</c:v>
                </c:pt>
                <c:pt idx="7771">
                  <c:v>3.2765928655862801E-2</c:v>
                </c:pt>
                <c:pt idx="7772">
                  <c:v>5.8180350810289397E-2</c:v>
                </c:pt>
                <c:pt idx="7773">
                  <c:v>4.8297084867954303E-2</c:v>
                </c:pt>
                <c:pt idx="7774">
                  <c:v>3.2495822757482494E-2</c:v>
                </c:pt>
                <c:pt idx="7775">
                  <c:v>5.3331229835748978E-2</c:v>
                </c:pt>
                <c:pt idx="7776">
                  <c:v>7.5533293187618505E-2</c:v>
                </c:pt>
                <c:pt idx="7777">
                  <c:v>5.4781299084425167E-2</c:v>
                </c:pt>
                <c:pt idx="7778">
                  <c:v>4.7715771943331091E-2</c:v>
                </c:pt>
                <c:pt idx="7779">
                  <c:v>3.9872031658887912E-2</c:v>
                </c:pt>
                <c:pt idx="7780">
                  <c:v>4.4262286275625395E-2</c:v>
                </c:pt>
                <c:pt idx="7781">
                  <c:v>5.4935242980718599E-2</c:v>
                </c:pt>
                <c:pt idx="7782">
                  <c:v>5.8146450668573386E-2</c:v>
                </c:pt>
                <c:pt idx="7783">
                  <c:v>3.6367159336805309E-2</c:v>
                </c:pt>
                <c:pt idx="7784">
                  <c:v>3.8447048515081482E-2</c:v>
                </c:pt>
                <c:pt idx="7785">
                  <c:v>3.158962726593021E-2</c:v>
                </c:pt>
                <c:pt idx="7786">
                  <c:v>4.5581515878438901E-2</c:v>
                </c:pt>
                <c:pt idx="7787">
                  <c:v>5.1217947155237344E-2</c:v>
                </c:pt>
                <c:pt idx="7788">
                  <c:v>4.1651610285043723E-2</c:v>
                </c:pt>
                <c:pt idx="7789">
                  <c:v>5.1022041589021704E-2</c:v>
                </c:pt>
                <c:pt idx="7790">
                  <c:v>5.7731818407774006E-2</c:v>
                </c:pt>
                <c:pt idx="7791">
                  <c:v>5.3459674119949424E-2</c:v>
                </c:pt>
                <c:pt idx="7792">
                  <c:v>7.0836022496223533E-2</c:v>
                </c:pt>
                <c:pt idx="7793">
                  <c:v>3.5263236612081493E-2</c:v>
                </c:pt>
                <c:pt idx="7794">
                  <c:v>4.9061115831136898E-2</c:v>
                </c:pt>
                <c:pt idx="7795">
                  <c:v>6.3796609640121807E-2</c:v>
                </c:pt>
                <c:pt idx="7796">
                  <c:v>2.7427103370428182E-2</c:v>
                </c:pt>
                <c:pt idx="7797">
                  <c:v>4.2688976973295233E-2</c:v>
                </c:pt>
                <c:pt idx="7798">
                  <c:v>4.0792152285575915E-2</c:v>
                </c:pt>
                <c:pt idx="7799">
                  <c:v>6.4180068671703297E-2</c:v>
                </c:pt>
                <c:pt idx="7800">
                  <c:v>3.7233844399452216E-2</c:v>
                </c:pt>
                <c:pt idx="7801">
                  <c:v>4.6346411108970823E-2</c:v>
                </c:pt>
                <c:pt idx="7802">
                  <c:v>3.2341059297323206E-2</c:v>
                </c:pt>
                <c:pt idx="7803">
                  <c:v>3.6283768713474454E-2</c:v>
                </c:pt>
                <c:pt idx="7804">
                  <c:v>3.1305924057960496E-2</c:v>
                </c:pt>
                <c:pt idx="7805">
                  <c:v>4.5719962567091002E-2</c:v>
                </c:pt>
                <c:pt idx="7806">
                  <c:v>4.332549124956149E-2</c:v>
                </c:pt>
                <c:pt idx="7807">
                  <c:v>2.9370995238423452E-2</c:v>
                </c:pt>
                <c:pt idx="7808">
                  <c:v>6.2047921121120703E-2</c:v>
                </c:pt>
                <c:pt idx="7809">
                  <c:v>3.356240317225459E-2</c:v>
                </c:pt>
                <c:pt idx="7810">
                  <c:v>4.6179249882697858E-2</c:v>
                </c:pt>
                <c:pt idx="7811">
                  <c:v>6.7566446959972534E-2</c:v>
                </c:pt>
                <c:pt idx="7812">
                  <c:v>5.2279625087976497E-2</c:v>
                </c:pt>
                <c:pt idx="7813">
                  <c:v>3.9325758814811713E-2</c:v>
                </c:pt>
                <c:pt idx="7814">
                  <c:v>3.9614774286747013E-2</c:v>
                </c:pt>
                <c:pt idx="7815">
                  <c:v>3.1813997775316356E-2</c:v>
                </c:pt>
                <c:pt idx="7816">
                  <c:v>5.1896374672651312E-2</c:v>
                </c:pt>
                <c:pt idx="7817">
                  <c:v>3.9866700768470806E-2</c:v>
                </c:pt>
                <c:pt idx="7818">
                  <c:v>4.2566165328025811E-2</c:v>
                </c:pt>
                <c:pt idx="7819">
                  <c:v>4.7950837761163705E-2</c:v>
                </c:pt>
                <c:pt idx="7820">
                  <c:v>5.4394170641899123E-2</c:v>
                </c:pt>
                <c:pt idx="7821">
                  <c:v>5.6861117482185405E-2</c:v>
                </c:pt>
                <c:pt idx="7822">
                  <c:v>4.6111833304166815E-2</c:v>
                </c:pt>
                <c:pt idx="7823">
                  <c:v>5.6689146906137466E-2</c:v>
                </c:pt>
                <c:pt idx="7824">
                  <c:v>6.7103147506713923E-2</c:v>
                </c:pt>
                <c:pt idx="7825">
                  <c:v>7.5104542076587719E-2</c:v>
                </c:pt>
                <c:pt idx="7826">
                  <c:v>4.3274011462926906E-2</c:v>
                </c:pt>
                <c:pt idx="7827">
                  <c:v>5.7729665189981509E-2</c:v>
                </c:pt>
                <c:pt idx="7828">
                  <c:v>7.4099831283092513E-2</c:v>
                </c:pt>
                <c:pt idx="7829">
                  <c:v>4.7712787985802023E-2</c:v>
                </c:pt>
                <c:pt idx="7830">
                  <c:v>3.15834619104862E-2</c:v>
                </c:pt>
                <c:pt idx="7831">
                  <c:v>4.1804749518632896E-2</c:v>
                </c:pt>
                <c:pt idx="7832">
                  <c:v>6.3026249408721924E-2</c:v>
                </c:pt>
                <c:pt idx="7833">
                  <c:v>4.3888326734304407E-2</c:v>
                </c:pt>
                <c:pt idx="7834">
                  <c:v>4.2182344943285134E-2</c:v>
                </c:pt>
                <c:pt idx="7835">
                  <c:v>4.5996107161045123E-2</c:v>
                </c:pt>
                <c:pt idx="7836">
                  <c:v>3.2248895615339411E-2</c:v>
                </c:pt>
                <c:pt idx="7837">
                  <c:v>3.1983032822609114E-2</c:v>
                </c:pt>
                <c:pt idx="7838">
                  <c:v>3.3975061029195806E-2</c:v>
                </c:pt>
                <c:pt idx="7839">
                  <c:v>2.9444381594657912E-2</c:v>
                </c:pt>
                <c:pt idx="7840">
                  <c:v>4.5577526092529304E-2</c:v>
                </c:pt>
                <c:pt idx="7841">
                  <c:v>3.1278338283300504E-2</c:v>
                </c:pt>
                <c:pt idx="7842">
                  <c:v>3.7163879722356852E-2</c:v>
                </c:pt>
                <c:pt idx="7843">
                  <c:v>5.3472790867090336E-2</c:v>
                </c:pt>
                <c:pt idx="7844">
                  <c:v>4.435122758150116E-2</c:v>
                </c:pt>
                <c:pt idx="7845">
                  <c:v>3.633473441004751E-2</c:v>
                </c:pt>
                <c:pt idx="7846">
                  <c:v>4.2680222541093812E-2</c:v>
                </c:pt>
                <c:pt idx="7847">
                  <c:v>4.0081344544887487E-2</c:v>
                </c:pt>
                <c:pt idx="7848">
                  <c:v>4.9144465476274379E-2</c:v>
                </c:pt>
                <c:pt idx="7849">
                  <c:v>6.4420834183692904E-2</c:v>
                </c:pt>
                <c:pt idx="7850">
                  <c:v>3.236885368824001E-2</c:v>
                </c:pt>
                <c:pt idx="7851">
                  <c:v>3.79910618066788E-2</c:v>
                </c:pt>
                <c:pt idx="7852">
                  <c:v>4.3974451720714604E-2</c:v>
                </c:pt>
                <c:pt idx="7853">
                  <c:v>4.5776609331369414E-2</c:v>
                </c:pt>
                <c:pt idx="7854">
                  <c:v>4.2328391224146118E-2</c:v>
                </c:pt>
                <c:pt idx="7855">
                  <c:v>4.3219931423664107E-2</c:v>
                </c:pt>
                <c:pt idx="7856">
                  <c:v>3.5872820764780051E-2</c:v>
                </c:pt>
                <c:pt idx="7857">
                  <c:v>4.3757040053606137E-2</c:v>
                </c:pt>
                <c:pt idx="7858">
                  <c:v>7.0259541273117079E-2</c:v>
                </c:pt>
                <c:pt idx="7859">
                  <c:v>3.1835883855819806E-2</c:v>
                </c:pt>
                <c:pt idx="7860">
                  <c:v>4.4950850307941423E-2</c:v>
                </c:pt>
                <c:pt idx="7861">
                  <c:v>6.6054776310920701E-2</c:v>
                </c:pt>
                <c:pt idx="7862">
                  <c:v>4.5848701149225346E-2</c:v>
                </c:pt>
                <c:pt idx="7863">
                  <c:v>5.7129949331283576E-2</c:v>
                </c:pt>
                <c:pt idx="7864">
                  <c:v>3.9594653993845007E-2</c:v>
                </c:pt>
                <c:pt idx="7865">
                  <c:v>3.7771224975585993E-2</c:v>
                </c:pt>
                <c:pt idx="7866">
                  <c:v>8.4726706147194242E-2</c:v>
                </c:pt>
                <c:pt idx="7867">
                  <c:v>3.4437105059623857E-2</c:v>
                </c:pt>
                <c:pt idx="7868">
                  <c:v>4.3928682804107722E-2</c:v>
                </c:pt>
                <c:pt idx="7869">
                  <c:v>3.5451654344797107E-2</c:v>
                </c:pt>
                <c:pt idx="7870">
                  <c:v>4.9139980226755121E-2</c:v>
                </c:pt>
                <c:pt idx="7871">
                  <c:v>9.7855016589164706E-2</c:v>
                </c:pt>
                <c:pt idx="7872">
                  <c:v>3.7485796958208091E-2</c:v>
                </c:pt>
                <c:pt idx="7873">
                  <c:v>4.3919805437326417E-2</c:v>
                </c:pt>
                <c:pt idx="7874">
                  <c:v>4.0407437831163656E-2</c:v>
                </c:pt>
                <c:pt idx="7875">
                  <c:v>3.3095773309469202E-2</c:v>
                </c:pt>
                <c:pt idx="7876">
                  <c:v>8.4766507148743037E-2</c:v>
                </c:pt>
                <c:pt idx="7877">
                  <c:v>2.9614493250846877E-2</c:v>
                </c:pt>
                <c:pt idx="7878">
                  <c:v>6.1212271451950122E-2</c:v>
                </c:pt>
                <c:pt idx="7879">
                  <c:v>4.4211667031049909E-2</c:v>
                </c:pt>
                <c:pt idx="7880">
                  <c:v>4.1876815259456614E-2</c:v>
                </c:pt>
                <c:pt idx="7881">
                  <c:v>3.5032443702220986E-2</c:v>
                </c:pt>
                <c:pt idx="7882">
                  <c:v>3.3557869493961313E-2</c:v>
                </c:pt>
                <c:pt idx="7883">
                  <c:v>5.3812380880117576E-2</c:v>
                </c:pt>
                <c:pt idx="7884">
                  <c:v>4.0091194212436905E-2</c:v>
                </c:pt>
                <c:pt idx="7885">
                  <c:v>5.4166797548532777E-2</c:v>
                </c:pt>
                <c:pt idx="7886">
                  <c:v>3.4878652542829611E-2</c:v>
                </c:pt>
                <c:pt idx="7887">
                  <c:v>4.3549623340368319E-2</c:v>
                </c:pt>
                <c:pt idx="7888">
                  <c:v>3.1311418861150755E-2</c:v>
                </c:pt>
                <c:pt idx="7889">
                  <c:v>7.7876813709735912E-2</c:v>
                </c:pt>
                <c:pt idx="7890">
                  <c:v>3.5164128988981205E-2</c:v>
                </c:pt>
                <c:pt idx="7891">
                  <c:v>3.3384799957275398E-2</c:v>
                </c:pt>
                <c:pt idx="7892">
                  <c:v>3.1226433813571899E-2</c:v>
                </c:pt>
                <c:pt idx="7893">
                  <c:v>4.7838393598794916E-2</c:v>
                </c:pt>
                <c:pt idx="7894">
                  <c:v>4.1936814785003711E-2</c:v>
                </c:pt>
                <c:pt idx="7895">
                  <c:v>4.2820062488317497E-2</c:v>
                </c:pt>
                <c:pt idx="7896">
                  <c:v>3.7541639059782007E-2</c:v>
                </c:pt>
                <c:pt idx="7897">
                  <c:v>3.03422268480062E-2</c:v>
                </c:pt>
                <c:pt idx="7898">
                  <c:v>3.2278895378112855E-2</c:v>
                </c:pt>
                <c:pt idx="7899">
                  <c:v>4.8424243927002002E-2</c:v>
                </c:pt>
                <c:pt idx="7900">
                  <c:v>3.6946531385183293E-2</c:v>
                </c:pt>
                <c:pt idx="7901">
                  <c:v>3.717755153775211E-2</c:v>
                </c:pt>
                <c:pt idx="7902">
                  <c:v>3.7833213806152462E-2</c:v>
                </c:pt>
                <c:pt idx="7903">
                  <c:v>6.0605786740779877E-2</c:v>
                </c:pt>
                <c:pt idx="7904">
                  <c:v>4.3684840202331487E-2</c:v>
                </c:pt>
                <c:pt idx="7905">
                  <c:v>3.2653898000717309E-2</c:v>
                </c:pt>
                <c:pt idx="7906">
                  <c:v>3.5053145140409615E-2</c:v>
                </c:pt>
                <c:pt idx="7907">
                  <c:v>4.6213112771511085E-2</c:v>
                </c:pt>
                <c:pt idx="7908">
                  <c:v>6.3513219356537101E-2</c:v>
                </c:pt>
                <c:pt idx="7909">
                  <c:v>3.9659891277551616E-2</c:v>
                </c:pt>
                <c:pt idx="7910">
                  <c:v>5.7204738259315512E-2</c:v>
                </c:pt>
                <c:pt idx="7911">
                  <c:v>4.4024839997291745E-2</c:v>
                </c:pt>
                <c:pt idx="7912">
                  <c:v>4.2079981416463907E-2</c:v>
                </c:pt>
                <c:pt idx="7913">
                  <c:v>3.4196302294731105E-2</c:v>
                </c:pt>
                <c:pt idx="7914">
                  <c:v>3.0437566339969611E-2</c:v>
                </c:pt>
                <c:pt idx="7915">
                  <c:v>3.1878203153610292E-2</c:v>
                </c:pt>
                <c:pt idx="7916">
                  <c:v>3.02421916276218E-2</c:v>
                </c:pt>
                <c:pt idx="7917">
                  <c:v>4.9418568611145033E-2</c:v>
                </c:pt>
                <c:pt idx="7918">
                  <c:v>2.7796672657132111E-2</c:v>
                </c:pt>
                <c:pt idx="7919">
                  <c:v>6.8743400275707314E-2</c:v>
                </c:pt>
                <c:pt idx="7920">
                  <c:v>3.624428436160089E-2</c:v>
                </c:pt>
                <c:pt idx="7921">
                  <c:v>4.9085207283496912E-2</c:v>
                </c:pt>
                <c:pt idx="7922">
                  <c:v>3.8003787398338311E-2</c:v>
                </c:pt>
                <c:pt idx="7923">
                  <c:v>3.9885882288217607E-2</c:v>
                </c:pt>
                <c:pt idx="7924">
                  <c:v>2.7662659063935304E-2</c:v>
                </c:pt>
                <c:pt idx="7925">
                  <c:v>5.4402496665716442E-2</c:v>
                </c:pt>
                <c:pt idx="7926">
                  <c:v>3.8979548960924294E-2</c:v>
                </c:pt>
                <c:pt idx="7927">
                  <c:v>4.704259335994742E-2</c:v>
                </c:pt>
                <c:pt idx="7928">
                  <c:v>4.6284537762403495E-2</c:v>
                </c:pt>
                <c:pt idx="7929">
                  <c:v>5.0527285784482866E-2</c:v>
                </c:pt>
                <c:pt idx="7930">
                  <c:v>3.9590600878000315E-2</c:v>
                </c:pt>
                <c:pt idx="7931">
                  <c:v>4.5732639729976973E-2</c:v>
                </c:pt>
                <c:pt idx="7932">
                  <c:v>4.6046342700719667E-2</c:v>
                </c:pt>
                <c:pt idx="7933">
                  <c:v>3.911299630999561E-2</c:v>
                </c:pt>
                <c:pt idx="7934">
                  <c:v>3.7318032234907116E-2</c:v>
                </c:pt>
                <c:pt idx="7935">
                  <c:v>3.8166940212249714E-2</c:v>
                </c:pt>
                <c:pt idx="7936">
                  <c:v>3.1305018812418012E-2</c:v>
                </c:pt>
                <c:pt idx="7937">
                  <c:v>3.3208202570676887E-2</c:v>
                </c:pt>
                <c:pt idx="7938">
                  <c:v>4.8833090811967933E-2</c:v>
                </c:pt>
                <c:pt idx="7939">
                  <c:v>3.5613551735878018E-2</c:v>
                </c:pt>
                <c:pt idx="7940">
                  <c:v>3.5382218658924248E-2</c:v>
                </c:pt>
                <c:pt idx="7941">
                  <c:v>4.7401934862137098E-2</c:v>
                </c:pt>
                <c:pt idx="7942">
                  <c:v>3.7017505615949707E-2</c:v>
                </c:pt>
                <c:pt idx="7943">
                  <c:v>4.8065319657325814E-2</c:v>
                </c:pt>
                <c:pt idx="7944">
                  <c:v>3.227781131863601E-2</c:v>
                </c:pt>
                <c:pt idx="7945">
                  <c:v>2.8384711593389504E-2</c:v>
                </c:pt>
                <c:pt idx="7946">
                  <c:v>3.7691943347454224E-2</c:v>
                </c:pt>
                <c:pt idx="7947">
                  <c:v>4.9828756600618411E-2</c:v>
                </c:pt>
                <c:pt idx="7948">
                  <c:v>6.9604068994522109E-2</c:v>
                </c:pt>
                <c:pt idx="7949">
                  <c:v>3.5232897847890993E-2</c:v>
                </c:pt>
                <c:pt idx="7950">
                  <c:v>4.6922944486141323E-2</c:v>
                </c:pt>
                <c:pt idx="7951">
                  <c:v>3.2594487071037286E-2</c:v>
                </c:pt>
                <c:pt idx="7952">
                  <c:v>3.0631177127361475E-2</c:v>
                </c:pt>
                <c:pt idx="7953">
                  <c:v>2.8431851416826415E-2</c:v>
                </c:pt>
                <c:pt idx="7954">
                  <c:v>5.6107882410287795E-2</c:v>
                </c:pt>
                <c:pt idx="7955">
                  <c:v>8.5232712328434032E-2</c:v>
                </c:pt>
                <c:pt idx="7956">
                  <c:v>4.5695476233959212E-2</c:v>
                </c:pt>
                <c:pt idx="7957">
                  <c:v>4.2166955769061987E-2</c:v>
                </c:pt>
                <c:pt idx="7958">
                  <c:v>3.4577466547489201E-2</c:v>
                </c:pt>
                <c:pt idx="7959">
                  <c:v>5.6453760713338914E-2</c:v>
                </c:pt>
                <c:pt idx="7960">
                  <c:v>3.9047308266163011E-2</c:v>
                </c:pt>
                <c:pt idx="7961">
                  <c:v>2.7791839092969985E-2</c:v>
                </c:pt>
                <c:pt idx="7962">
                  <c:v>3.9183162152767216E-2</c:v>
                </c:pt>
                <c:pt idx="7963">
                  <c:v>4.0192909538746088E-2</c:v>
                </c:pt>
                <c:pt idx="7964">
                  <c:v>4.4129453599453007E-2</c:v>
                </c:pt>
                <c:pt idx="7965">
                  <c:v>5.0246436148881933E-2</c:v>
                </c:pt>
                <c:pt idx="7966">
                  <c:v>3.6365479230880703E-2</c:v>
                </c:pt>
                <c:pt idx="7967">
                  <c:v>4.0893316268920919E-2</c:v>
                </c:pt>
                <c:pt idx="7968">
                  <c:v>4.176291823387164E-2</c:v>
                </c:pt>
                <c:pt idx="7969">
                  <c:v>3.884959593415261E-2</c:v>
                </c:pt>
                <c:pt idx="7970">
                  <c:v>5.5945716798305456E-2</c:v>
                </c:pt>
                <c:pt idx="7971">
                  <c:v>3.9238613098859815E-2</c:v>
                </c:pt>
                <c:pt idx="7972">
                  <c:v>6.8329729139804798E-2</c:v>
                </c:pt>
                <c:pt idx="7973">
                  <c:v>5.7471808046102496E-2</c:v>
                </c:pt>
                <c:pt idx="7974">
                  <c:v>3.1059045344591116E-2</c:v>
                </c:pt>
                <c:pt idx="7975">
                  <c:v>7.4050657451152913E-2</c:v>
                </c:pt>
                <c:pt idx="7976">
                  <c:v>5.6956417858600852E-2</c:v>
                </c:pt>
                <c:pt idx="7977">
                  <c:v>2.9776073992252305E-2</c:v>
                </c:pt>
                <c:pt idx="7978">
                  <c:v>5.5440489202737794E-2</c:v>
                </c:pt>
                <c:pt idx="7979">
                  <c:v>4.2187046259641856E-2</c:v>
                </c:pt>
                <c:pt idx="7980">
                  <c:v>3.560724109411241E-2</c:v>
                </c:pt>
                <c:pt idx="7981">
                  <c:v>3.3377557992935208E-2</c:v>
                </c:pt>
                <c:pt idx="7982">
                  <c:v>3.4126218408346218E-2</c:v>
                </c:pt>
                <c:pt idx="7983">
                  <c:v>0.12746128439903345</c:v>
                </c:pt>
                <c:pt idx="7984">
                  <c:v>3.50757539272308E-2</c:v>
                </c:pt>
                <c:pt idx="7985">
                  <c:v>3.0868804082274468E-2</c:v>
                </c:pt>
                <c:pt idx="7986">
                  <c:v>4.789618775248549E-2</c:v>
                </c:pt>
                <c:pt idx="7987">
                  <c:v>3.4320119768381112E-2</c:v>
                </c:pt>
                <c:pt idx="7988">
                  <c:v>4.8052527010440972E-2</c:v>
                </c:pt>
                <c:pt idx="7989">
                  <c:v>5.22510521113871E-2</c:v>
                </c:pt>
                <c:pt idx="7990">
                  <c:v>3.0894689261913293E-2</c:v>
                </c:pt>
                <c:pt idx="7991">
                  <c:v>7.8117318451404599E-2</c:v>
                </c:pt>
                <c:pt idx="7992">
                  <c:v>5.6565344333648702E-2</c:v>
                </c:pt>
                <c:pt idx="7993">
                  <c:v>4.901811107993153E-2</c:v>
                </c:pt>
                <c:pt idx="7994">
                  <c:v>3.4509360790252713E-2</c:v>
                </c:pt>
                <c:pt idx="7995">
                  <c:v>3.7520449608564412E-2</c:v>
                </c:pt>
                <c:pt idx="7996">
                  <c:v>3.7954602390527704E-2</c:v>
                </c:pt>
                <c:pt idx="7997">
                  <c:v>4.1309494525194224E-2</c:v>
                </c:pt>
                <c:pt idx="7998">
                  <c:v>4.8374030739069006E-2</c:v>
                </c:pt>
                <c:pt idx="7999">
                  <c:v>5.4545696824789124E-2</c:v>
                </c:pt>
                <c:pt idx="8000">
                  <c:v>3.8383629173040425E-2</c:v>
                </c:pt>
                <c:pt idx="8001">
                  <c:v>4.8181433230638636E-2</c:v>
                </c:pt>
                <c:pt idx="8002">
                  <c:v>7.8371204435825431E-2</c:v>
                </c:pt>
                <c:pt idx="8003">
                  <c:v>4.0895592421293314E-2</c:v>
                </c:pt>
                <c:pt idx="8004">
                  <c:v>4.2560260742902811E-2</c:v>
                </c:pt>
                <c:pt idx="8005">
                  <c:v>6.671892851591113E-2</c:v>
                </c:pt>
                <c:pt idx="8006">
                  <c:v>3.6993313580751537E-2</c:v>
                </c:pt>
                <c:pt idx="8007">
                  <c:v>3.6514114588499208E-2</c:v>
                </c:pt>
                <c:pt idx="8008">
                  <c:v>6.3498310744762379E-2</c:v>
                </c:pt>
                <c:pt idx="8009">
                  <c:v>5.2355192601680797E-2</c:v>
                </c:pt>
                <c:pt idx="8010">
                  <c:v>2.857070043683051E-2</c:v>
                </c:pt>
                <c:pt idx="8011">
                  <c:v>4.9590449780225809E-2</c:v>
                </c:pt>
                <c:pt idx="8012">
                  <c:v>4.1687052696943297E-2</c:v>
                </c:pt>
                <c:pt idx="8013">
                  <c:v>6.9417990744114144E-2</c:v>
                </c:pt>
                <c:pt idx="8014">
                  <c:v>6.5730430185794914E-2</c:v>
                </c:pt>
                <c:pt idx="8015">
                  <c:v>7.8903742134571117E-2</c:v>
                </c:pt>
                <c:pt idx="8016">
                  <c:v>5.0841856747865677E-2</c:v>
                </c:pt>
                <c:pt idx="8017">
                  <c:v>5.0127442926168414E-2</c:v>
                </c:pt>
                <c:pt idx="8018">
                  <c:v>4.8879206180572447E-2</c:v>
                </c:pt>
                <c:pt idx="8019">
                  <c:v>5.7854864746332314E-2</c:v>
                </c:pt>
                <c:pt idx="8020">
                  <c:v>4.8556048423051806E-2</c:v>
                </c:pt>
                <c:pt idx="8021">
                  <c:v>3.4744746983051293E-2</c:v>
                </c:pt>
                <c:pt idx="8022">
                  <c:v>4.1001938283443423E-2</c:v>
                </c:pt>
                <c:pt idx="8023">
                  <c:v>4.2173519730567877E-2</c:v>
                </c:pt>
                <c:pt idx="8024">
                  <c:v>3.7652589380741112E-2</c:v>
                </c:pt>
                <c:pt idx="8025">
                  <c:v>4.4314786791801647E-2</c:v>
                </c:pt>
                <c:pt idx="8026">
                  <c:v>4.3859794735908522E-2</c:v>
                </c:pt>
                <c:pt idx="8027">
                  <c:v>9.5040075480937944E-2</c:v>
                </c:pt>
                <c:pt idx="8028">
                  <c:v>6.7842692136764512E-2</c:v>
                </c:pt>
                <c:pt idx="8029">
                  <c:v>6.6578924655914321E-2</c:v>
                </c:pt>
                <c:pt idx="8030">
                  <c:v>3.3358350396156304E-2</c:v>
                </c:pt>
                <c:pt idx="8031">
                  <c:v>3.6961682140827207E-2</c:v>
                </c:pt>
                <c:pt idx="8032">
                  <c:v>4.5943137258291446E-2</c:v>
                </c:pt>
                <c:pt idx="8033">
                  <c:v>3.9984043687581995E-2</c:v>
                </c:pt>
                <c:pt idx="8034">
                  <c:v>5.7421382516622495E-2</c:v>
                </c:pt>
                <c:pt idx="8035">
                  <c:v>3.9289139211177812E-2</c:v>
                </c:pt>
                <c:pt idx="8036">
                  <c:v>4.5085128396749476E-2</c:v>
                </c:pt>
                <c:pt idx="8037">
                  <c:v>2.9432509094476741E-2</c:v>
                </c:pt>
                <c:pt idx="8038">
                  <c:v>4.8519514501094797E-2</c:v>
                </c:pt>
                <c:pt idx="8039">
                  <c:v>4.6726804226637025E-2</c:v>
                </c:pt>
                <c:pt idx="8040">
                  <c:v>4.4385537505149994E-2</c:v>
                </c:pt>
                <c:pt idx="8041">
                  <c:v>3.2212976366281489E-2</c:v>
                </c:pt>
                <c:pt idx="8042">
                  <c:v>4.0936645120382323E-2</c:v>
                </c:pt>
                <c:pt idx="8043">
                  <c:v>3.616619482636451E-2</c:v>
                </c:pt>
                <c:pt idx="8044">
                  <c:v>6.0043841600418105E-2</c:v>
                </c:pt>
                <c:pt idx="8045">
                  <c:v>4.7291945666074572E-2</c:v>
                </c:pt>
                <c:pt idx="8046">
                  <c:v>3.5997271537780796E-2</c:v>
                </c:pt>
                <c:pt idx="8047">
                  <c:v>3.2393041998148013E-2</c:v>
                </c:pt>
                <c:pt idx="8048">
                  <c:v>4.3929833918809905E-2</c:v>
                </c:pt>
                <c:pt idx="8049">
                  <c:v>4.0984138846397414E-2</c:v>
                </c:pt>
                <c:pt idx="8050">
                  <c:v>4.8472706228494603E-2</c:v>
                </c:pt>
                <c:pt idx="8051">
                  <c:v>4.3903604149818601E-2</c:v>
                </c:pt>
                <c:pt idx="8052">
                  <c:v>4.4389929622411881E-2</c:v>
                </c:pt>
                <c:pt idx="8053">
                  <c:v>4.7713730484247451E-2</c:v>
                </c:pt>
                <c:pt idx="8054">
                  <c:v>3.6553241312503842E-2</c:v>
                </c:pt>
                <c:pt idx="8055">
                  <c:v>4.9148041754961014E-2</c:v>
                </c:pt>
                <c:pt idx="8056">
                  <c:v>4.4141076505184208E-2</c:v>
                </c:pt>
                <c:pt idx="8057">
                  <c:v>5.7613108307123233E-2</c:v>
                </c:pt>
                <c:pt idx="8058">
                  <c:v>4.521926492452643E-2</c:v>
                </c:pt>
                <c:pt idx="8059">
                  <c:v>3.6576174199581105E-2</c:v>
                </c:pt>
                <c:pt idx="8060">
                  <c:v>3.6113470792770413E-2</c:v>
                </c:pt>
                <c:pt idx="8061">
                  <c:v>6.4609825611114488E-2</c:v>
                </c:pt>
                <c:pt idx="8062">
                  <c:v>3.334811329841611E-2</c:v>
                </c:pt>
                <c:pt idx="8063">
                  <c:v>5.5103119462728507E-2</c:v>
                </c:pt>
                <c:pt idx="8064">
                  <c:v>3.8273006677627688E-2</c:v>
                </c:pt>
                <c:pt idx="8065">
                  <c:v>5.2342992275953314E-2</c:v>
                </c:pt>
                <c:pt idx="8066">
                  <c:v>4.4287338852882434E-2</c:v>
                </c:pt>
                <c:pt idx="8067">
                  <c:v>8.4388822317123524E-2</c:v>
                </c:pt>
                <c:pt idx="8068">
                  <c:v>4.8096951097250033E-2</c:v>
                </c:pt>
                <c:pt idx="8069">
                  <c:v>2.9469719156622911E-2</c:v>
                </c:pt>
                <c:pt idx="8070">
                  <c:v>3.7426773458719413E-2</c:v>
                </c:pt>
                <c:pt idx="8071">
                  <c:v>5.7478040456771899E-2</c:v>
                </c:pt>
                <c:pt idx="8072">
                  <c:v>4.0216438472271014E-2</c:v>
                </c:pt>
                <c:pt idx="8073">
                  <c:v>3.731945902109151E-2</c:v>
                </c:pt>
                <c:pt idx="8074">
                  <c:v>3.4077361226081813E-2</c:v>
                </c:pt>
                <c:pt idx="8075">
                  <c:v>3.7242263555526837E-2</c:v>
                </c:pt>
                <c:pt idx="8076">
                  <c:v>3.9536140859127052E-2</c:v>
                </c:pt>
                <c:pt idx="8077">
                  <c:v>3.1782191246747998E-2</c:v>
                </c:pt>
                <c:pt idx="8078">
                  <c:v>3.8182996213436106E-2</c:v>
                </c:pt>
                <c:pt idx="8079">
                  <c:v>3.5379339009523531E-2</c:v>
                </c:pt>
                <c:pt idx="8080">
                  <c:v>3.9706334471702603E-2</c:v>
                </c:pt>
                <c:pt idx="8081">
                  <c:v>6.3863478600978893E-2</c:v>
                </c:pt>
                <c:pt idx="8082">
                  <c:v>3.5704538226127604E-2</c:v>
                </c:pt>
                <c:pt idx="8083">
                  <c:v>2.9077073559165112E-2</c:v>
                </c:pt>
                <c:pt idx="8084">
                  <c:v>4.2960669845342962E-2</c:v>
                </c:pt>
                <c:pt idx="8085">
                  <c:v>3.988534212112449E-2</c:v>
                </c:pt>
                <c:pt idx="8086">
                  <c:v>5.5615287274122224E-2</c:v>
                </c:pt>
                <c:pt idx="8087">
                  <c:v>4.7520063817501124E-2</c:v>
                </c:pt>
                <c:pt idx="8088">
                  <c:v>4.9144465476274379E-2</c:v>
                </c:pt>
                <c:pt idx="8089">
                  <c:v>3.7226069718599396E-2</c:v>
                </c:pt>
                <c:pt idx="8090">
                  <c:v>4.9562901258468871E-2</c:v>
                </c:pt>
                <c:pt idx="8091">
                  <c:v>3.8833416998386418E-2</c:v>
                </c:pt>
                <c:pt idx="8092">
                  <c:v>4.0288291871547838E-2</c:v>
                </c:pt>
                <c:pt idx="8093">
                  <c:v>4.0302067995071592E-2</c:v>
                </c:pt>
                <c:pt idx="8094">
                  <c:v>3.8992501795291908E-2</c:v>
                </c:pt>
                <c:pt idx="8095">
                  <c:v>2.8979325667023836E-2</c:v>
                </c:pt>
                <c:pt idx="8096">
                  <c:v>4.2840629816055444E-2</c:v>
                </c:pt>
                <c:pt idx="8097">
                  <c:v>6.2222007662057877E-2</c:v>
                </c:pt>
                <c:pt idx="8098">
                  <c:v>3.2710570842027699E-2</c:v>
                </c:pt>
                <c:pt idx="8099">
                  <c:v>4.9906887114048233E-2</c:v>
                </c:pt>
                <c:pt idx="8100">
                  <c:v>6.0553878545761115E-2</c:v>
                </c:pt>
                <c:pt idx="8101">
                  <c:v>4.1885219514370006E-2</c:v>
                </c:pt>
                <c:pt idx="8102">
                  <c:v>4.2936604470014739E-2</c:v>
                </c:pt>
                <c:pt idx="8103">
                  <c:v>5.0813846290111514E-2</c:v>
                </c:pt>
                <c:pt idx="8104">
                  <c:v>4.8578687012195733E-2</c:v>
                </c:pt>
                <c:pt idx="8105">
                  <c:v>5.2673611789941933E-2</c:v>
                </c:pt>
                <c:pt idx="8106">
                  <c:v>5.8047913014888812E-2</c:v>
                </c:pt>
                <c:pt idx="8107">
                  <c:v>7.9190239310264782E-2</c:v>
                </c:pt>
                <c:pt idx="8108">
                  <c:v>7.602846622467041E-2</c:v>
                </c:pt>
                <c:pt idx="8109">
                  <c:v>5.2589476108551012E-2</c:v>
                </c:pt>
                <c:pt idx="8110">
                  <c:v>3.4030538052320584E-2</c:v>
                </c:pt>
                <c:pt idx="8111">
                  <c:v>5.6909784674644477E-2</c:v>
                </c:pt>
                <c:pt idx="8112">
                  <c:v>5.4347623139619987E-2</c:v>
                </c:pt>
                <c:pt idx="8113">
                  <c:v>2.7246776968240776E-2</c:v>
                </c:pt>
                <c:pt idx="8114">
                  <c:v>0.11432365328073518</c:v>
                </c:pt>
                <c:pt idx="8115">
                  <c:v>7.1831531822681594E-2</c:v>
                </c:pt>
                <c:pt idx="8116">
                  <c:v>2.8722217306494702E-2</c:v>
                </c:pt>
                <c:pt idx="8117">
                  <c:v>4.4302891939878838E-2</c:v>
                </c:pt>
                <c:pt idx="8118">
                  <c:v>3.5078648477792802E-2</c:v>
                </c:pt>
                <c:pt idx="8119">
                  <c:v>0.25550481677055431</c:v>
                </c:pt>
                <c:pt idx="8120">
                  <c:v>5.012423172593141E-2</c:v>
                </c:pt>
                <c:pt idx="8121">
                  <c:v>4.7728918492793995E-2</c:v>
                </c:pt>
                <c:pt idx="8122">
                  <c:v>5.3454164415597895E-2</c:v>
                </c:pt>
                <c:pt idx="8123">
                  <c:v>3.6481294780969745E-2</c:v>
                </c:pt>
                <c:pt idx="8124">
                  <c:v>5.2286643534898834E-2</c:v>
                </c:pt>
                <c:pt idx="8125">
                  <c:v>4.4615741819143524E-2</c:v>
                </c:pt>
                <c:pt idx="8126">
                  <c:v>3.5374596714973415E-2</c:v>
                </c:pt>
                <c:pt idx="8127">
                  <c:v>2.8479957953095412E-2</c:v>
                </c:pt>
                <c:pt idx="8128">
                  <c:v>3.5596076399087864E-2</c:v>
                </c:pt>
                <c:pt idx="8129">
                  <c:v>6.019895523786551E-2</c:v>
                </c:pt>
                <c:pt idx="8130">
                  <c:v>5.0807628780603423E-2</c:v>
                </c:pt>
                <c:pt idx="8131">
                  <c:v>3.43906804919243E-2</c:v>
                </c:pt>
                <c:pt idx="8132">
                  <c:v>4.2688749730586985E-2</c:v>
                </c:pt>
                <c:pt idx="8133">
                  <c:v>5.2780821919441549E-2</c:v>
                </c:pt>
                <c:pt idx="8134">
                  <c:v>3.4712720662355416E-2</c:v>
                </c:pt>
                <c:pt idx="8135">
                  <c:v>4.7885891050100458E-2</c:v>
                </c:pt>
                <c:pt idx="8136">
                  <c:v>6.3500247895717593E-2</c:v>
                </c:pt>
                <c:pt idx="8137">
                  <c:v>7.1194872260093717E-2</c:v>
                </c:pt>
                <c:pt idx="8138">
                  <c:v>7.5954720377922114E-2</c:v>
                </c:pt>
                <c:pt idx="8139">
                  <c:v>3.7597831338644007E-2</c:v>
                </c:pt>
                <c:pt idx="8140">
                  <c:v>6.3372299075126884E-2</c:v>
                </c:pt>
                <c:pt idx="8141">
                  <c:v>3.7905730307102196E-2</c:v>
                </c:pt>
                <c:pt idx="8142">
                  <c:v>5.0466358661651556E-2</c:v>
                </c:pt>
                <c:pt idx="8143">
                  <c:v>5.4940596222877502E-2</c:v>
                </c:pt>
                <c:pt idx="8144">
                  <c:v>6.42278417944908E-2</c:v>
                </c:pt>
                <c:pt idx="8145">
                  <c:v>5.4845362901687601E-2</c:v>
                </c:pt>
                <c:pt idx="8146">
                  <c:v>5.4264653474092497E-2</c:v>
                </c:pt>
                <c:pt idx="8147">
                  <c:v>4.125636070966706E-2</c:v>
                </c:pt>
                <c:pt idx="8148">
                  <c:v>4.1725296527147314E-2</c:v>
                </c:pt>
                <c:pt idx="8149">
                  <c:v>5.5106028914451766E-2</c:v>
                </c:pt>
                <c:pt idx="8150">
                  <c:v>8.1552393734455442E-2</c:v>
                </c:pt>
                <c:pt idx="8151">
                  <c:v>4.3225515633821467E-2</c:v>
                </c:pt>
                <c:pt idx="8152">
                  <c:v>4.298355430364624E-2</c:v>
                </c:pt>
                <c:pt idx="8153">
                  <c:v>5.5233873426914201E-2</c:v>
                </c:pt>
                <c:pt idx="8154">
                  <c:v>4.0994033217430205E-2</c:v>
                </c:pt>
                <c:pt idx="8155">
                  <c:v>4.7387145459651905E-2</c:v>
                </c:pt>
                <c:pt idx="8156">
                  <c:v>4.2152728885412334E-2</c:v>
                </c:pt>
                <c:pt idx="8157">
                  <c:v>4.6287190169096007E-2</c:v>
                </c:pt>
                <c:pt idx="8158">
                  <c:v>3.7921387702226694E-2</c:v>
                </c:pt>
                <c:pt idx="8159">
                  <c:v>4.6031661331653713E-2</c:v>
                </c:pt>
                <c:pt idx="8160">
                  <c:v>3.4433685243129807E-2</c:v>
                </c:pt>
                <c:pt idx="8161">
                  <c:v>3.1086185947060606E-2</c:v>
                </c:pt>
                <c:pt idx="8162">
                  <c:v>5.6320518255233813E-2</c:v>
                </c:pt>
                <c:pt idx="8163">
                  <c:v>4.4652819633483928E-2</c:v>
                </c:pt>
                <c:pt idx="8164">
                  <c:v>5.9505235403776328E-2</c:v>
                </c:pt>
                <c:pt idx="8165">
                  <c:v>4.1931100189685766E-2</c:v>
                </c:pt>
                <c:pt idx="8166">
                  <c:v>5.7346295565366814E-2</c:v>
                </c:pt>
                <c:pt idx="8167">
                  <c:v>4.6406500041484812E-2</c:v>
                </c:pt>
                <c:pt idx="8168">
                  <c:v>3.8670770823955612E-2</c:v>
                </c:pt>
                <c:pt idx="8169">
                  <c:v>4.1133482009172419E-2</c:v>
                </c:pt>
                <c:pt idx="8170">
                  <c:v>3.2831612974405476E-2</c:v>
                </c:pt>
                <c:pt idx="8171">
                  <c:v>3.6463990807533292E-2</c:v>
                </c:pt>
                <c:pt idx="8172">
                  <c:v>3.2065052539110211E-2</c:v>
                </c:pt>
                <c:pt idx="8173">
                  <c:v>3.6591302603483318E-2</c:v>
                </c:pt>
                <c:pt idx="8174">
                  <c:v>4.9954447895288523E-2</c:v>
                </c:pt>
                <c:pt idx="8175">
                  <c:v>8.1306770443916349E-2</c:v>
                </c:pt>
                <c:pt idx="8176">
                  <c:v>5.0759084522724103E-2</c:v>
                </c:pt>
                <c:pt idx="8177">
                  <c:v>3.9065577089786599E-2</c:v>
                </c:pt>
                <c:pt idx="8178">
                  <c:v>6.0809202492237098E-2</c:v>
                </c:pt>
                <c:pt idx="8179">
                  <c:v>4.6199101954698729E-2</c:v>
                </c:pt>
                <c:pt idx="8180">
                  <c:v>4.4109966605901732E-2</c:v>
                </c:pt>
                <c:pt idx="8181">
                  <c:v>3.4423720091581303E-2</c:v>
                </c:pt>
                <c:pt idx="8182">
                  <c:v>5.2378438413143401E-2</c:v>
                </c:pt>
                <c:pt idx="8183">
                  <c:v>8.8785916566848866E-2</c:v>
                </c:pt>
                <c:pt idx="8184">
                  <c:v>4.9546014517545867E-2</c:v>
                </c:pt>
                <c:pt idx="8185">
                  <c:v>3.8386680185794803E-2</c:v>
                </c:pt>
                <c:pt idx="8186">
                  <c:v>2.9500279575586312E-2</c:v>
                </c:pt>
                <c:pt idx="8187">
                  <c:v>7.9945787787437425E-2</c:v>
                </c:pt>
                <c:pt idx="8188">
                  <c:v>3.2766353338956798E-2</c:v>
                </c:pt>
                <c:pt idx="8189">
                  <c:v>6.1800330877304112E-2</c:v>
                </c:pt>
                <c:pt idx="8190">
                  <c:v>3.2242145389318619E-2</c:v>
                </c:pt>
                <c:pt idx="8191">
                  <c:v>3.5181310027837885E-2</c:v>
                </c:pt>
                <c:pt idx="8192">
                  <c:v>5.0190839916467722E-2</c:v>
                </c:pt>
                <c:pt idx="8193">
                  <c:v>3.4837670624256252E-2</c:v>
                </c:pt>
                <c:pt idx="8194">
                  <c:v>4.5118637382984314E-2</c:v>
                </c:pt>
                <c:pt idx="8195">
                  <c:v>5.1656581461429596E-2</c:v>
                </c:pt>
                <c:pt idx="8196">
                  <c:v>6.8389348685741383E-2</c:v>
                </c:pt>
                <c:pt idx="8197">
                  <c:v>7.5088173151016499E-2</c:v>
                </c:pt>
                <c:pt idx="8198">
                  <c:v>4.8987135291099486E-2</c:v>
                </c:pt>
                <c:pt idx="8199">
                  <c:v>3.6207199096679812E-2</c:v>
                </c:pt>
                <c:pt idx="8200">
                  <c:v>3.0106019228696799E-2</c:v>
                </c:pt>
                <c:pt idx="8201">
                  <c:v>5.0527285784482866E-2</c:v>
                </c:pt>
                <c:pt idx="8202">
                  <c:v>3.2168615609407411E-2</c:v>
                </c:pt>
                <c:pt idx="8203">
                  <c:v>4.7706685960292934E-2</c:v>
                </c:pt>
                <c:pt idx="8204">
                  <c:v>5.8027990162372596E-2</c:v>
                </c:pt>
                <c:pt idx="8205">
                  <c:v>5.7587113231420503E-2</c:v>
                </c:pt>
                <c:pt idx="8206">
                  <c:v>6.5198287367820823E-2</c:v>
                </c:pt>
                <c:pt idx="8207">
                  <c:v>6.2579527497291593E-2</c:v>
                </c:pt>
                <c:pt idx="8208">
                  <c:v>6.7386902868747878E-2</c:v>
                </c:pt>
                <c:pt idx="8209">
                  <c:v>3.7899166345596341E-2</c:v>
                </c:pt>
                <c:pt idx="8210">
                  <c:v>3.6855380982160693E-2</c:v>
                </c:pt>
                <c:pt idx="8211">
                  <c:v>3.91808710992336E-2</c:v>
                </c:pt>
                <c:pt idx="8212">
                  <c:v>6.9618135690689101E-2</c:v>
                </c:pt>
                <c:pt idx="8213">
                  <c:v>4.9480210989713912E-2</c:v>
                </c:pt>
                <c:pt idx="8214">
                  <c:v>4.5717582106590424E-2</c:v>
                </c:pt>
                <c:pt idx="8215">
                  <c:v>0.15096588432788957</c:v>
                </c:pt>
                <c:pt idx="8216">
                  <c:v>4.2890693992376556E-2</c:v>
                </c:pt>
                <c:pt idx="8217">
                  <c:v>5.1157545298337846E-2</c:v>
                </c:pt>
                <c:pt idx="8218">
                  <c:v>7.962412387132653E-2</c:v>
                </c:pt>
                <c:pt idx="8219">
                  <c:v>3.0980993062257812E-2</c:v>
                </c:pt>
                <c:pt idx="8220">
                  <c:v>3.3855054527521099E-2</c:v>
                </c:pt>
                <c:pt idx="8221">
                  <c:v>3.8165982812642996E-2</c:v>
                </c:pt>
                <c:pt idx="8222">
                  <c:v>7.7199287712574019E-2</c:v>
                </c:pt>
                <c:pt idx="8223">
                  <c:v>7.5968272984027918E-2</c:v>
                </c:pt>
                <c:pt idx="8224">
                  <c:v>3.3837631344795213E-2</c:v>
                </c:pt>
                <c:pt idx="8225">
                  <c:v>2.5720888748764999E-2</c:v>
                </c:pt>
                <c:pt idx="8226">
                  <c:v>4.0497340261936327E-2</c:v>
                </c:pt>
                <c:pt idx="8227">
                  <c:v>4.5724853873252876E-2</c:v>
                </c:pt>
                <c:pt idx="8228">
                  <c:v>6.1295609921217013E-2</c:v>
                </c:pt>
                <c:pt idx="8229">
                  <c:v>4.1934657841921089E-2</c:v>
                </c:pt>
                <c:pt idx="8230">
                  <c:v>3.3320903778076214E-2</c:v>
                </c:pt>
                <c:pt idx="8231">
                  <c:v>3.1911160796880715E-2</c:v>
                </c:pt>
                <c:pt idx="8232">
                  <c:v>4.2783502489328433E-2</c:v>
                </c:pt>
                <c:pt idx="8233">
                  <c:v>4.6050984412431835E-2</c:v>
                </c:pt>
                <c:pt idx="8234">
                  <c:v>4.2298357933759724E-2</c:v>
                </c:pt>
                <c:pt idx="8235">
                  <c:v>4.6728100627660696E-2</c:v>
                </c:pt>
                <c:pt idx="8236">
                  <c:v>3.4924585372209487E-2</c:v>
                </c:pt>
                <c:pt idx="8237">
                  <c:v>4.1247446089982841E-2</c:v>
                </c:pt>
                <c:pt idx="8238">
                  <c:v>3.6922004073858303E-2</c:v>
                </c:pt>
                <c:pt idx="8239">
                  <c:v>5.8201793581247302E-2</c:v>
                </c:pt>
                <c:pt idx="8240">
                  <c:v>4.7277826815843756E-2</c:v>
                </c:pt>
                <c:pt idx="8241">
                  <c:v>5.6247673928737599E-2</c:v>
                </c:pt>
                <c:pt idx="8242">
                  <c:v>3.3531337976455827E-2</c:v>
                </c:pt>
                <c:pt idx="8243">
                  <c:v>6.3511617481708513E-2</c:v>
                </c:pt>
                <c:pt idx="8244">
                  <c:v>8.4752433001995128E-2</c:v>
                </c:pt>
                <c:pt idx="8245">
                  <c:v>3.5073131322860794E-2</c:v>
                </c:pt>
                <c:pt idx="8246">
                  <c:v>5.2063122391700814E-2</c:v>
                </c:pt>
                <c:pt idx="8247">
                  <c:v>4.9081217497587322E-2</c:v>
                </c:pt>
                <c:pt idx="8248">
                  <c:v>3.1985688954591703E-2</c:v>
                </c:pt>
                <c:pt idx="8249">
                  <c:v>4.9153517931699933E-2</c:v>
                </c:pt>
                <c:pt idx="8250">
                  <c:v>5.2022438496351422E-2</c:v>
                </c:pt>
                <c:pt idx="8251">
                  <c:v>5.5048074573278399E-2</c:v>
                </c:pt>
                <c:pt idx="8252">
                  <c:v>3.7282731384038897E-2</c:v>
                </c:pt>
                <c:pt idx="8253">
                  <c:v>3.4771192818880199E-2</c:v>
                </c:pt>
                <c:pt idx="8254">
                  <c:v>7.7745988965034526E-2</c:v>
                </c:pt>
                <c:pt idx="8255">
                  <c:v>3.8549724966287578E-2</c:v>
                </c:pt>
                <c:pt idx="8256">
                  <c:v>4.0745489299297312E-2</c:v>
                </c:pt>
                <c:pt idx="8257">
                  <c:v>3.5139035433530814E-2</c:v>
                </c:pt>
                <c:pt idx="8258">
                  <c:v>4.6598296612501103E-2</c:v>
                </c:pt>
                <c:pt idx="8259">
                  <c:v>3.2594487071037286E-2</c:v>
                </c:pt>
                <c:pt idx="8260">
                  <c:v>3.4209765493869899E-2</c:v>
                </c:pt>
                <c:pt idx="8261">
                  <c:v>3.5933759063482305E-2</c:v>
                </c:pt>
                <c:pt idx="8262">
                  <c:v>4.1267644613981323E-2</c:v>
                </c:pt>
                <c:pt idx="8263">
                  <c:v>3.0243823304772401E-2</c:v>
                </c:pt>
                <c:pt idx="8264">
                  <c:v>3.5998094826936701E-2</c:v>
                </c:pt>
                <c:pt idx="8265">
                  <c:v>4.8557098954916167E-2</c:v>
                </c:pt>
                <c:pt idx="8266">
                  <c:v>8.7773688137531239E-2</c:v>
                </c:pt>
                <c:pt idx="8267">
                  <c:v>4.249374940991401E-2</c:v>
                </c:pt>
                <c:pt idx="8268">
                  <c:v>4.7186974436044887E-2</c:v>
                </c:pt>
                <c:pt idx="8269">
                  <c:v>4.0952354669570895E-2</c:v>
                </c:pt>
                <c:pt idx="8270">
                  <c:v>8.7296910583973042E-2</c:v>
                </c:pt>
                <c:pt idx="8271">
                  <c:v>5.1285251975059447E-2</c:v>
                </c:pt>
                <c:pt idx="8272">
                  <c:v>2.9980389401316601E-2</c:v>
                </c:pt>
                <c:pt idx="8273">
                  <c:v>3.3438187092542607E-2</c:v>
                </c:pt>
                <c:pt idx="8274">
                  <c:v>3.3837623894214602E-2</c:v>
                </c:pt>
                <c:pt idx="8275">
                  <c:v>3.8651678711176037E-2</c:v>
                </c:pt>
                <c:pt idx="8276">
                  <c:v>4.1278477758169216E-2</c:v>
                </c:pt>
                <c:pt idx="8277">
                  <c:v>5.7745095342397704E-2</c:v>
                </c:pt>
                <c:pt idx="8278">
                  <c:v>4.6545330435037585E-2</c:v>
                </c:pt>
                <c:pt idx="8279">
                  <c:v>5.2458275109529502E-2</c:v>
                </c:pt>
                <c:pt idx="8280">
                  <c:v>2.6347791776061169E-2</c:v>
                </c:pt>
                <c:pt idx="8281">
                  <c:v>3.1652495265007005E-2</c:v>
                </c:pt>
                <c:pt idx="8282">
                  <c:v>6.9442048668861403E-2</c:v>
                </c:pt>
                <c:pt idx="8283">
                  <c:v>3.790637105703358E-2</c:v>
                </c:pt>
                <c:pt idx="8284">
                  <c:v>4.4099245220422814E-2</c:v>
                </c:pt>
                <c:pt idx="8285">
                  <c:v>3.8400180637836408E-2</c:v>
                </c:pt>
                <c:pt idx="8286">
                  <c:v>4.7295942902564975E-2</c:v>
                </c:pt>
                <c:pt idx="8287">
                  <c:v>3.5832539200782804E-2</c:v>
                </c:pt>
                <c:pt idx="8288">
                  <c:v>2.8956035152077713E-2</c:v>
                </c:pt>
                <c:pt idx="8289">
                  <c:v>3.6358486860990483E-2</c:v>
                </c:pt>
                <c:pt idx="8290">
                  <c:v>3.3365074545145007E-2</c:v>
                </c:pt>
                <c:pt idx="8291">
                  <c:v>7.1298062801361098E-2</c:v>
                </c:pt>
                <c:pt idx="8292">
                  <c:v>3.5715732723474641E-2</c:v>
                </c:pt>
                <c:pt idx="8293">
                  <c:v>3.7527121603488915E-2</c:v>
                </c:pt>
                <c:pt idx="8294">
                  <c:v>3.7306804209947614E-2</c:v>
                </c:pt>
                <c:pt idx="8295">
                  <c:v>4.9451939761638815E-2</c:v>
                </c:pt>
                <c:pt idx="8296">
                  <c:v>4.1662376374006313E-2</c:v>
                </c:pt>
                <c:pt idx="8297">
                  <c:v>5.6067228317260701E-2</c:v>
                </c:pt>
                <c:pt idx="8298">
                  <c:v>5.4928198456764207E-2</c:v>
                </c:pt>
                <c:pt idx="8299">
                  <c:v>0.10554688423872002</c:v>
                </c:pt>
                <c:pt idx="8300">
                  <c:v>4.3905839323997477E-2</c:v>
                </c:pt>
                <c:pt idx="8301">
                  <c:v>5.0307147204875918E-2</c:v>
                </c:pt>
                <c:pt idx="8302">
                  <c:v>3.2271854579448797E-2</c:v>
                </c:pt>
                <c:pt idx="8303">
                  <c:v>5.2592910826206547E-2</c:v>
                </c:pt>
                <c:pt idx="8304">
                  <c:v>4.7938741743564613E-2</c:v>
                </c:pt>
                <c:pt idx="8305">
                  <c:v>3.0968410894274712E-2</c:v>
                </c:pt>
                <c:pt idx="8306">
                  <c:v>3.8199938833713511E-2</c:v>
                </c:pt>
                <c:pt idx="8307">
                  <c:v>4.8487532883882502E-2</c:v>
                </c:pt>
                <c:pt idx="8308">
                  <c:v>4.4344287365675014E-2</c:v>
                </c:pt>
                <c:pt idx="8309">
                  <c:v>2.8332699090242369E-2</c:v>
                </c:pt>
                <c:pt idx="8310">
                  <c:v>5.0966892391443412E-2</c:v>
                </c:pt>
                <c:pt idx="8311">
                  <c:v>3.8507275283336605E-2</c:v>
                </c:pt>
                <c:pt idx="8312">
                  <c:v>5.3044606000185013E-2</c:v>
                </c:pt>
                <c:pt idx="8313">
                  <c:v>3.9213955402374434E-2</c:v>
                </c:pt>
                <c:pt idx="8314">
                  <c:v>3.4575752913951915E-2</c:v>
                </c:pt>
                <c:pt idx="8315">
                  <c:v>5.9308994561433986E-2</c:v>
                </c:pt>
                <c:pt idx="8316">
                  <c:v>3.3097561448812506E-2</c:v>
                </c:pt>
                <c:pt idx="8317">
                  <c:v>5.9593636542558941E-2</c:v>
                </c:pt>
                <c:pt idx="8318">
                  <c:v>5.0022237002849822E-2</c:v>
                </c:pt>
                <c:pt idx="8319">
                  <c:v>4.5731209218502114E-2</c:v>
                </c:pt>
                <c:pt idx="8320">
                  <c:v>2.8133912011981052E-2</c:v>
                </c:pt>
                <c:pt idx="8321">
                  <c:v>4.5527864247560515E-2</c:v>
                </c:pt>
                <c:pt idx="8322">
                  <c:v>4.9928285181522404E-2</c:v>
                </c:pt>
                <c:pt idx="8323">
                  <c:v>3.8265343755483655E-2</c:v>
                </c:pt>
                <c:pt idx="8324">
                  <c:v>4.4512614607811307E-2</c:v>
                </c:pt>
                <c:pt idx="8325">
                  <c:v>4.1638165712356449E-2</c:v>
                </c:pt>
                <c:pt idx="8326">
                  <c:v>4.3140970170497867E-2</c:v>
                </c:pt>
                <c:pt idx="8327">
                  <c:v>3.8295529782772106E-2</c:v>
                </c:pt>
                <c:pt idx="8328">
                  <c:v>4.1922274976968814E-2</c:v>
                </c:pt>
                <c:pt idx="8329">
                  <c:v>4.2023073881864499E-2</c:v>
                </c:pt>
                <c:pt idx="8330">
                  <c:v>3.5867784172296489E-2</c:v>
                </c:pt>
                <c:pt idx="8331">
                  <c:v>4.5461695641279214E-2</c:v>
                </c:pt>
                <c:pt idx="8332">
                  <c:v>3.7992577999830204E-2</c:v>
                </c:pt>
                <c:pt idx="8333">
                  <c:v>5.2845038473606096E-2</c:v>
                </c:pt>
                <c:pt idx="8334">
                  <c:v>5.0269614905119123E-2</c:v>
                </c:pt>
                <c:pt idx="8335">
                  <c:v>2.7816744521260411E-2</c:v>
                </c:pt>
                <c:pt idx="8336">
                  <c:v>4.5580551028251724E-2</c:v>
                </c:pt>
                <c:pt idx="8337">
                  <c:v>4.007178544998171E-2</c:v>
                </c:pt>
                <c:pt idx="8338">
                  <c:v>2.7031859382987012E-2</c:v>
                </c:pt>
                <c:pt idx="8339">
                  <c:v>6.5714903175830924E-2</c:v>
                </c:pt>
                <c:pt idx="8340">
                  <c:v>4.9389902502298404E-2</c:v>
                </c:pt>
                <c:pt idx="8341">
                  <c:v>2.8375064954161613E-2</c:v>
                </c:pt>
                <c:pt idx="8342">
                  <c:v>4.8811528831720533E-2</c:v>
                </c:pt>
                <c:pt idx="8343">
                  <c:v>4.5957457274198511E-2</c:v>
                </c:pt>
                <c:pt idx="8344">
                  <c:v>3.7887807935476449E-2</c:v>
                </c:pt>
                <c:pt idx="8345">
                  <c:v>2.9646061360835998E-2</c:v>
                </c:pt>
                <c:pt idx="8346">
                  <c:v>4.4550225138664322E-2</c:v>
                </c:pt>
                <c:pt idx="8347">
                  <c:v>5.0408627837896708E-2</c:v>
                </c:pt>
                <c:pt idx="8348">
                  <c:v>8.3574861288071275E-2</c:v>
                </c:pt>
                <c:pt idx="8349">
                  <c:v>4.1480164974927909E-2</c:v>
                </c:pt>
                <c:pt idx="8350">
                  <c:v>3.8987934589386014E-2</c:v>
                </c:pt>
                <c:pt idx="8351">
                  <c:v>6.4492009580135581E-2</c:v>
                </c:pt>
                <c:pt idx="8352">
                  <c:v>4.2442806065082495E-2</c:v>
                </c:pt>
                <c:pt idx="8353">
                  <c:v>4.5508589595556315E-2</c:v>
                </c:pt>
                <c:pt idx="8354">
                  <c:v>5.3815744817256914E-2</c:v>
                </c:pt>
                <c:pt idx="8355">
                  <c:v>5.5448666214942911E-2</c:v>
                </c:pt>
                <c:pt idx="8356">
                  <c:v>3.3365074545145007E-2</c:v>
                </c:pt>
                <c:pt idx="8357">
                  <c:v>4.0008451789617511E-2</c:v>
                </c:pt>
                <c:pt idx="8358">
                  <c:v>4.4691015034914024E-2</c:v>
                </c:pt>
                <c:pt idx="8359">
                  <c:v>3.5533610731363428E-2</c:v>
                </c:pt>
                <c:pt idx="8360">
                  <c:v>3.559354320168491E-2</c:v>
                </c:pt>
                <c:pt idx="8361">
                  <c:v>4.0170598775148406E-2</c:v>
                </c:pt>
                <c:pt idx="8362">
                  <c:v>3.4452084451913792E-2</c:v>
                </c:pt>
                <c:pt idx="8363">
                  <c:v>5.1384340971708312E-2</c:v>
                </c:pt>
                <c:pt idx="8364">
                  <c:v>4.1142620146274622E-2</c:v>
                </c:pt>
                <c:pt idx="8365">
                  <c:v>6.5678618848323933E-2</c:v>
                </c:pt>
                <c:pt idx="8366">
                  <c:v>9.9964253604412245E-2</c:v>
                </c:pt>
                <c:pt idx="8367">
                  <c:v>5.4082266986370225E-2</c:v>
                </c:pt>
                <c:pt idx="8368">
                  <c:v>4.8392977565527136E-2</c:v>
                </c:pt>
                <c:pt idx="8369">
                  <c:v>5.4522179067134906E-2</c:v>
                </c:pt>
                <c:pt idx="8370">
                  <c:v>4.6314336359500934E-2</c:v>
                </c:pt>
                <c:pt idx="8371">
                  <c:v>3.650012612342831E-2</c:v>
                </c:pt>
                <c:pt idx="8372">
                  <c:v>3.3278755843639402E-2</c:v>
                </c:pt>
                <c:pt idx="8373">
                  <c:v>5.6468050926923918E-2</c:v>
                </c:pt>
                <c:pt idx="8374">
                  <c:v>3.1348753720521906E-2</c:v>
                </c:pt>
                <c:pt idx="8375">
                  <c:v>6.428231298923491E-2</c:v>
                </c:pt>
                <c:pt idx="8376">
                  <c:v>3.2668888568878215E-2</c:v>
                </c:pt>
                <c:pt idx="8377">
                  <c:v>3.6647818982601332E-2</c:v>
                </c:pt>
                <c:pt idx="8378">
                  <c:v>4.4749565422534887E-2</c:v>
                </c:pt>
                <c:pt idx="8379">
                  <c:v>7.7757522463798509E-2</c:v>
                </c:pt>
                <c:pt idx="8380">
                  <c:v>5.0152797251939968E-2</c:v>
                </c:pt>
                <c:pt idx="8381">
                  <c:v>3.5244088619947413E-2</c:v>
                </c:pt>
                <c:pt idx="8382">
                  <c:v>3.4928001463413204E-2</c:v>
                </c:pt>
                <c:pt idx="8383">
                  <c:v>3.9125669747590998E-2</c:v>
                </c:pt>
                <c:pt idx="8384">
                  <c:v>7.1321107447147411E-2</c:v>
                </c:pt>
                <c:pt idx="8385">
                  <c:v>7.4081569910049494E-2</c:v>
                </c:pt>
                <c:pt idx="8386">
                  <c:v>4.1023284196853624E-2</c:v>
                </c:pt>
                <c:pt idx="8387">
                  <c:v>4.2516812682151815E-2</c:v>
                </c:pt>
                <c:pt idx="8388">
                  <c:v>3.1834658235311515E-2</c:v>
                </c:pt>
                <c:pt idx="8389">
                  <c:v>5.2588384598493597E-2</c:v>
                </c:pt>
                <c:pt idx="8390">
                  <c:v>5.0043538212776233E-2</c:v>
                </c:pt>
                <c:pt idx="8391">
                  <c:v>3.3922348171472515E-2</c:v>
                </c:pt>
                <c:pt idx="8392">
                  <c:v>3.1711921095848111E-2</c:v>
                </c:pt>
                <c:pt idx="8393">
                  <c:v>5.0039775669574675E-2</c:v>
                </c:pt>
                <c:pt idx="8394">
                  <c:v>3.4147765487432494E-2</c:v>
                </c:pt>
                <c:pt idx="8395">
                  <c:v>3.0811315402388684E-2</c:v>
                </c:pt>
                <c:pt idx="8396">
                  <c:v>5.3532719612121756E-2</c:v>
                </c:pt>
                <c:pt idx="8397">
                  <c:v>5.5214084684848834E-2</c:v>
                </c:pt>
                <c:pt idx="8398">
                  <c:v>3.8625281304121004E-2</c:v>
                </c:pt>
                <c:pt idx="8399">
                  <c:v>0.11280751973390588</c:v>
                </c:pt>
                <c:pt idx="8400">
                  <c:v>4.2821358889341424E-2</c:v>
                </c:pt>
                <c:pt idx="8401">
                  <c:v>6.7136414349079312E-2</c:v>
                </c:pt>
                <c:pt idx="8402">
                  <c:v>2.9518838971853211E-2</c:v>
                </c:pt>
                <c:pt idx="8403">
                  <c:v>4.4225692749023424E-2</c:v>
                </c:pt>
                <c:pt idx="8404">
                  <c:v>3.7157136946916608E-2</c:v>
                </c:pt>
                <c:pt idx="8405">
                  <c:v>6.9153055548667908E-2</c:v>
                </c:pt>
                <c:pt idx="8406">
                  <c:v>5.0835758447647109E-2</c:v>
                </c:pt>
                <c:pt idx="8407">
                  <c:v>5.2024465054273591E-2</c:v>
                </c:pt>
                <c:pt idx="8408">
                  <c:v>5.4436314851045955E-2</c:v>
                </c:pt>
                <c:pt idx="8409">
                  <c:v>3.7725538015365642E-2</c:v>
                </c:pt>
                <c:pt idx="8410">
                  <c:v>7.1468338370323181E-2</c:v>
                </c:pt>
                <c:pt idx="8411">
                  <c:v>4.6472985297441503E-2</c:v>
                </c:pt>
                <c:pt idx="8412">
                  <c:v>3.9784744381904595E-2</c:v>
                </c:pt>
                <c:pt idx="8413">
                  <c:v>4.6875707805156722E-2</c:v>
                </c:pt>
                <c:pt idx="8414">
                  <c:v>3.8268122822046308E-2</c:v>
                </c:pt>
                <c:pt idx="8415">
                  <c:v>4.0824163705110467E-2</c:v>
                </c:pt>
                <c:pt idx="8416">
                  <c:v>3.5955913364887196E-2</c:v>
                </c:pt>
                <c:pt idx="8417">
                  <c:v>3.3047299832105602E-2</c:v>
                </c:pt>
                <c:pt idx="8418">
                  <c:v>4.2829703539609916E-2</c:v>
                </c:pt>
                <c:pt idx="8419">
                  <c:v>7.0836022496223533E-2</c:v>
                </c:pt>
                <c:pt idx="8420">
                  <c:v>4.2311504483223114E-2</c:v>
                </c:pt>
                <c:pt idx="8421">
                  <c:v>3.8947351276874584E-2</c:v>
                </c:pt>
                <c:pt idx="8422">
                  <c:v>5.4678581655025524E-2</c:v>
                </c:pt>
                <c:pt idx="8423">
                  <c:v>4.4369541108608461E-2</c:v>
                </c:pt>
                <c:pt idx="8424">
                  <c:v>2.785852737724781E-2</c:v>
                </c:pt>
                <c:pt idx="8425">
                  <c:v>0.129336878657341</c:v>
                </c:pt>
                <c:pt idx="8426">
                  <c:v>3.075570054352281E-2</c:v>
                </c:pt>
                <c:pt idx="8427">
                  <c:v>7.2960712015628981E-2</c:v>
                </c:pt>
                <c:pt idx="8428">
                  <c:v>4.1334375739097609E-2</c:v>
                </c:pt>
                <c:pt idx="8429">
                  <c:v>6.1916880309581833E-2</c:v>
                </c:pt>
                <c:pt idx="8430">
                  <c:v>7.31494575738907E-2</c:v>
                </c:pt>
                <c:pt idx="8431">
                  <c:v>3.2626833766698796E-2</c:v>
                </c:pt>
                <c:pt idx="8432">
                  <c:v>5.5407114326953902E-2</c:v>
                </c:pt>
                <c:pt idx="8433">
                  <c:v>3.9453417062759517E-2</c:v>
                </c:pt>
                <c:pt idx="8434">
                  <c:v>5.6412115693092311E-2</c:v>
                </c:pt>
                <c:pt idx="8435">
                  <c:v>6.1212271451950122E-2</c:v>
                </c:pt>
                <c:pt idx="8436">
                  <c:v>5.1608029752969686E-2</c:v>
                </c:pt>
                <c:pt idx="8437">
                  <c:v>4.4514965265989311E-2</c:v>
                </c:pt>
                <c:pt idx="8438">
                  <c:v>3.3346470445394495E-2</c:v>
                </c:pt>
                <c:pt idx="8439">
                  <c:v>6.0336384922266263E-2</c:v>
                </c:pt>
                <c:pt idx="8440">
                  <c:v>6.9154500961303739E-2</c:v>
                </c:pt>
                <c:pt idx="8441">
                  <c:v>6.336116045713433E-2</c:v>
                </c:pt>
                <c:pt idx="8442">
                  <c:v>4.0571331977844224E-2</c:v>
                </c:pt>
                <c:pt idx="8443">
                  <c:v>3.0297184363007504E-2</c:v>
                </c:pt>
                <c:pt idx="8444">
                  <c:v>3.2921206206083291E-2</c:v>
                </c:pt>
                <c:pt idx="8445">
                  <c:v>0.16247327625751487</c:v>
                </c:pt>
                <c:pt idx="8446">
                  <c:v>5.0736680626869396E-2</c:v>
                </c:pt>
                <c:pt idx="8447">
                  <c:v>4.4639032334089314E-2</c:v>
                </c:pt>
                <c:pt idx="8448">
                  <c:v>4.4550057500600822E-2</c:v>
                </c:pt>
                <c:pt idx="8449">
                  <c:v>4.2922094464302112E-2</c:v>
                </c:pt>
                <c:pt idx="8450">
                  <c:v>3.7754956632852499E-2</c:v>
                </c:pt>
                <c:pt idx="8451">
                  <c:v>5.1865652203559875E-2</c:v>
                </c:pt>
                <c:pt idx="8452">
                  <c:v>8.1532992422580747E-2</c:v>
                </c:pt>
                <c:pt idx="8453">
                  <c:v>4.3247230350971312E-2</c:v>
                </c:pt>
                <c:pt idx="8454">
                  <c:v>4.2506676167249825E-2</c:v>
                </c:pt>
                <c:pt idx="8455">
                  <c:v>0.11279559135437002</c:v>
                </c:pt>
                <c:pt idx="8456">
                  <c:v>7.2934821248054518E-2</c:v>
                </c:pt>
                <c:pt idx="8457">
                  <c:v>4.7711655497551013E-2</c:v>
                </c:pt>
                <c:pt idx="8458">
                  <c:v>3.8160260766744607E-2</c:v>
                </c:pt>
                <c:pt idx="8459">
                  <c:v>3.5781502723694014E-2</c:v>
                </c:pt>
                <c:pt idx="8460">
                  <c:v>7.1212299168109922E-2</c:v>
                </c:pt>
                <c:pt idx="8461">
                  <c:v>4.1080579161643996E-2</c:v>
                </c:pt>
                <c:pt idx="8462">
                  <c:v>4.9449488520622212E-2</c:v>
                </c:pt>
                <c:pt idx="8463">
                  <c:v>4.3302863836288667E-2</c:v>
                </c:pt>
                <c:pt idx="8464">
                  <c:v>2.9788699001073806E-2</c:v>
                </c:pt>
                <c:pt idx="8465">
                  <c:v>4.6398039907217144E-2</c:v>
                </c:pt>
                <c:pt idx="8466">
                  <c:v>3.9003677666187418E-2</c:v>
                </c:pt>
                <c:pt idx="8467">
                  <c:v>3.9717778563499492E-2</c:v>
                </c:pt>
                <c:pt idx="8468">
                  <c:v>4.3147861957550007E-2</c:v>
                </c:pt>
                <c:pt idx="8469">
                  <c:v>5.8948796242475496E-2</c:v>
                </c:pt>
                <c:pt idx="8470">
                  <c:v>4.5700453221797922E-2</c:v>
                </c:pt>
                <c:pt idx="8471">
                  <c:v>6.7693985998630732E-2</c:v>
                </c:pt>
                <c:pt idx="8472">
                  <c:v>3.4740775823593188E-2</c:v>
                </c:pt>
                <c:pt idx="8473">
                  <c:v>8.0411620438098921E-2</c:v>
                </c:pt>
                <c:pt idx="8474">
                  <c:v>5.0043039023876364E-2</c:v>
                </c:pt>
                <c:pt idx="8475">
                  <c:v>5.0508733838796852E-2</c:v>
                </c:pt>
                <c:pt idx="8476">
                  <c:v>3.292252868413921E-2</c:v>
                </c:pt>
                <c:pt idx="8477">
                  <c:v>3.7025664001703387E-2</c:v>
                </c:pt>
                <c:pt idx="8478">
                  <c:v>2.6560703292488941E-2</c:v>
                </c:pt>
                <c:pt idx="8479">
                  <c:v>5.0193887203931982E-2</c:v>
                </c:pt>
                <c:pt idx="8480">
                  <c:v>3.8623299449682215E-2</c:v>
                </c:pt>
                <c:pt idx="8481">
                  <c:v>4.7622617334127586E-2</c:v>
                </c:pt>
                <c:pt idx="8482">
                  <c:v>4.7298625111579916E-2</c:v>
                </c:pt>
                <c:pt idx="8483">
                  <c:v>4.0937613695859916E-2</c:v>
                </c:pt>
                <c:pt idx="8484">
                  <c:v>4.9897015094757122E-2</c:v>
                </c:pt>
                <c:pt idx="8485">
                  <c:v>5.09167462587359E-2</c:v>
                </c:pt>
                <c:pt idx="8486">
                  <c:v>6.4506590366363512E-2</c:v>
                </c:pt>
                <c:pt idx="8487">
                  <c:v>3.1938116997480406E-2</c:v>
                </c:pt>
                <c:pt idx="8488">
                  <c:v>4.9053650349378822E-2</c:v>
                </c:pt>
                <c:pt idx="8489">
                  <c:v>6.6224202513694666E-2</c:v>
                </c:pt>
                <c:pt idx="8490">
                  <c:v>5.2297443151474013E-2</c:v>
                </c:pt>
                <c:pt idx="8491">
                  <c:v>5.5986166000366232E-2</c:v>
                </c:pt>
                <c:pt idx="8492">
                  <c:v>3.9816334843635608E-2</c:v>
                </c:pt>
                <c:pt idx="8493">
                  <c:v>4.6994268894195612E-2</c:v>
                </c:pt>
                <c:pt idx="8494">
                  <c:v>6.4634457230567904E-2</c:v>
                </c:pt>
                <c:pt idx="8495">
                  <c:v>3.4954786300659194E-2</c:v>
                </c:pt>
                <c:pt idx="8496">
                  <c:v>7.7592782676219954E-2</c:v>
                </c:pt>
                <c:pt idx="8497">
                  <c:v>4.0618497878313307E-2</c:v>
                </c:pt>
                <c:pt idx="8498">
                  <c:v>0.11280751973390588</c:v>
                </c:pt>
                <c:pt idx="8499">
                  <c:v>3.6766353994607905E-2</c:v>
                </c:pt>
                <c:pt idx="8500">
                  <c:v>3.4920483827590887E-2</c:v>
                </c:pt>
                <c:pt idx="8501">
                  <c:v>5.7242441922426425E-2</c:v>
                </c:pt>
                <c:pt idx="8502">
                  <c:v>3.7242818623781308E-2</c:v>
                </c:pt>
                <c:pt idx="8503">
                  <c:v>3.1636327505111847E-2</c:v>
                </c:pt>
                <c:pt idx="8504">
                  <c:v>3.8797061890363714E-2</c:v>
                </c:pt>
                <c:pt idx="8505">
                  <c:v>5.6082729250192823E-2</c:v>
                </c:pt>
                <c:pt idx="8506">
                  <c:v>4.8974514007568408E-2</c:v>
                </c:pt>
                <c:pt idx="8507">
                  <c:v>3.3494200557470377E-2</c:v>
                </c:pt>
                <c:pt idx="8508">
                  <c:v>5.4801285266876304E-2</c:v>
                </c:pt>
                <c:pt idx="8509">
                  <c:v>6.0322813689708724E-2</c:v>
                </c:pt>
                <c:pt idx="8510">
                  <c:v>4.0571078658103915E-2</c:v>
                </c:pt>
                <c:pt idx="8511">
                  <c:v>4.9046803265810013E-2</c:v>
                </c:pt>
                <c:pt idx="8512">
                  <c:v>4.1162218898534823E-2</c:v>
                </c:pt>
                <c:pt idx="8513">
                  <c:v>6.0368731617927822E-2</c:v>
                </c:pt>
                <c:pt idx="8514">
                  <c:v>4.7649271786212866E-2</c:v>
                </c:pt>
                <c:pt idx="8515">
                  <c:v>6.5664671361446533E-2</c:v>
                </c:pt>
                <c:pt idx="8516">
                  <c:v>8.5157573223114028E-2</c:v>
                </c:pt>
                <c:pt idx="8517">
                  <c:v>4.8136111348867423E-2</c:v>
                </c:pt>
                <c:pt idx="8518">
                  <c:v>3.8352299481630305E-2</c:v>
                </c:pt>
                <c:pt idx="8519">
                  <c:v>3.4121174365282073E-2</c:v>
                </c:pt>
                <c:pt idx="8520">
                  <c:v>4.1955739259719807E-2</c:v>
                </c:pt>
                <c:pt idx="8521">
                  <c:v>4.9152642488479614E-2</c:v>
                </c:pt>
                <c:pt idx="8522">
                  <c:v>3.9634346961975236E-2</c:v>
                </c:pt>
                <c:pt idx="8523">
                  <c:v>2.8046032413840356E-2</c:v>
                </c:pt>
                <c:pt idx="8524">
                  <c:v>3.2634265720844449E-2</c:v>
                </c:pt>
                <c:pt idx="8525">
                  <c:v>6.8538516759872395E-2</c:v>
                </c:pt>
                <c:pt idx="8526">
                  <c:v>3.6389596760273056E-2</c:v>
                </c:pt>
                <c:pt idx="8527">
                  <c:v>2.8998252004384998E-2</c:v>
                </c:pt>
                <c:pt idx="8528">
                  <c:v>4.2356256395578433E-2</c:v>
                </c:pt>
                <c:pt idx="8529">
                  <c:v>4.3125923722982386E-2</c:v>
                </c:pt>
                <c:pt idx="8530">
                  <c:v>3.8101345300674487E-2</c:v>
                </c:pt>
                <c:pt idx="8531">
                  <c:v>3.2932728528976545E-2</c:v>
                </c:pt>
                <c:pt idx="8532">
                  <c:v>3.8632940500974856E-2</c:v>
                </c:pt>
                <c:pt idx="8533">
                  <c:v>3.0088854953646677E-2</c:v>
                </c:pt>
                <c:pt idx="8534">
                  <c:v>3.2154306769371012E-2</c:v>
                </c:pt>
                <c:pt idx="8535">
                  <c:v>3.8239225745201152E-2</c:v>
                </c:pt>
                <c:pt idx="8536">
                  <c:v>3.4804441034793798E-2</c:v>
                </c:pt>
                <c:pt idx="8537">
                  <c:v>3.2019034028053416E-2</c:v>
                </c:pt>
                <c:pt idx="8538">
                  <c:v>2.7031522244215078E-2</c:v>
                </c:pt>
                <c:pt idx="8539">
                  <c:v>3.5391617566347212E-2</c:v>
                </c:pt>
                <c:pt idx="8540">
                  <c:v>3.6412812769413168E-2</c:v>
                </c:pt>
                <c:pt idx="8541">
                  <c:v>3.167295455932629E-2</c:v>
                </c:pt>
                <c:pt idx="8542">
                  <c:v>6.3380330801010284E-2</c:v>
                </c:pt>
                <c:pt idx="8543">
                  <c:v>4.8815201967954622E-2</c:v>
                </c:pt>
                <c:pt idx="8544">
                  <c:v>0.12751881778240251</c:v>
                </c:pt>
                <c:pt idx="8545">
                  <c:v>6.1226282268762477E-2</c:v>
                </c:pt>
                <c:pt idx="8546">
                  <c:v>4.1734147816896432E-2</c:v>
                </c:pt>
                <c:pt idx="8547">
                  <c:v>6.26557022333145E-2</c:v>
                </c:pt>
                <c:pt idx="8548">
                  <c:v>7.0835769176483113E-2</c:v>
                </c:pt>
                <c:pt idx="8549">
                  <c:v>3.5063438117504099E-2</c:v>
                </c:pt>
                <c:pt idx="8550">
                  <c:v>4.6592656522989322E-2</c:v>
                </c:pt>
                <c:pt idx="8551">
                  <c:v>3.6774720996618299E-2</c:v>
                </c:pt>
                <c:pt idx="8552">
                  <c:v>4.9327537417412005E-2</c:v>
                </c:pt>
                <c:pt idx="8553">
                  <c:v>0.10093349963426582</c:v>
                </c:pt>
                <c:pt idx="8554">
                  <c:v>4.4285669922828876E-2</c:v>
                </c:pt>
                <c:pt idx="8555">
                  <c:v>3.5633452236652416E-2</c:v>
                </c:pt>
                <c:pt idx="8556">
                  <c:v>4.1642297059297714E-2</c:v>
                </c:pt>
                <c:pt idx="8557">
                  <c:v>3.8025066256523098E-2</c:v>
                </c:pt>
                <c:pt idx="8558">
                  <c:v>7.6220534741878523E-2</c:v>
                </c:pt>
                <c:pt idx="8559">
                  <c:v>5.2032366394996823E-2</c:v>
                </c:pt>
                <c:pt idx="8560">
                  <c:v>3.1987510621547803E-2</c:v>
                </c:pt>
                <c:pt idx="8561">
                  <c:v>4.9296434968710272E-2</c:v>
                </c:pt>
                <c:pt idx="8562">
                  <c:v>3.4574892371892894E-2</c:v>
                </c:pt>
                <c:pt idx="8563">
                  <c:v>4.0516752749681514E-2</c:v>
                </c:pt>
                <c:pt idx="8564">
                  <c:v>4.3300583958626002E-2</c:v>
                </c:pt>
                <c:pt idx="8565">
                  <c:v>6.6505514085292816E-2</c:v>
                </c:pt>
                <c:pt idx="8566">
                  <c:v>5.3689014166593496E-2</c:v>
                </c:pt>
                <c:pt idx="8567">
                  <c:v>4.0669906884431832E-2</c:v>
                </c:pt>
                <c:pt idx="8568">
                  <c:v>3.783045709133151E-2</c:v>
                </c:pt>
                <c:pt idx="8569">
                  <c:v>3.9981313049793299E-2</c:v>
                </c:pt>
                <c:pt idx="8570">
                  <c:v>5.4785858839750311E-2</c:v>
                </c:pt>
                <c:pt idx="8571">
                  <c:v>6.1255082488059782E-2</c:v>
                </c:pt>
                <c:pt idx="8572">
                  <c:v>5.2308067679405233E-2</c:v>
                </c:pt>
                <c:pt idx="8573">
                  <c:v>3.7987217307090891E-2</c:v>
                </c:pt>
                <c:pt idx="8574">
                  <c:v>3.7794940173626092E-2</c:v>
                </c:pt>
                <c:pt idx="8575">
                  <c:v>8.0413356423377949E-2</c:v>
                </c:pt>
                <c:pt idx="8576">
                  <c:v>3.6645241081714762E-2</c:v>
                </c:pt>
                <c:pt idx="8577">
                  <c:v>7.4222795665264116E-2</c:v>
                </c:pt>
                <c:pt idx="8578">
                  <c:v>4.4198185205459616E-2</c:v>
                </c:pt>
                <c:pt idx="8579">
                  <c:v>3.5378582775592804E-2</c:v>
                </c:pt>
                <c:pt idx="8580">
                  <c:v>4.8372376710176516E-2</c:v>
                </c:pt>
                <c:pt idx="8581">
                  <c:v>4.816581681370731E-2</c:v>
                </c:pt>
                <c:pt idx="8582">
                  <c:v>3.36136184632779E-2</c:v>
                </c:pt>
                <c:pt idx="8583">
                  <c:v>3.3994320780038799E-2</c:v>
                </c:pt>
                <c:pt idx="8584">
                  <c:v>3.0630936846137005E-2</c:v>
                </c:pt>
                <c:pt idx="8585">
                  <c:v>4.7184556722641012E-2</c:v>
                </c:pt>
                <c:pt idx="8586">
                  <c:v>3.8805861026048716E-2</c:v>
                </c:pt>
                <c:pt idx="8587">
                  <c:v>5.3347062319517108E-2</c:v>
                </c:pt>
                <c:pt idx="8588">
                  <c:v>5.0834093242883856E-2</c:v>
                </c:pt>
                <c:pt idx="8589">
                  <c:v>5.9538934379816305E-2</c:v>
                </c:pt>
                <c:pt idx="8590">
                  <c:v>3.7379745393991512E-2</c:v>
                </c:pt>
                <c:pt idx="8591">
                  <c:v>4.26660329103472E-2</c:v>
                </c:pt>
                <c:pt idx="8592">
                  <c:v>3.8614537566900392E-2</c:v>
                </c:pt>
                <c:pt idx="8593">
                  <c:v>4.4269483536481913E-2</c:v>
                </c:pt>
                <c:pt idx="8594">
                  <c:v>7.6445542275905456E-2</c:v>
                </c:pt>
                <c:pt idx="8595">
                  <c:v>3.3458001911640195E-2</c:v>
                </c:pt>
                <c:pt idx="8596">
                  <c:v>5.7082843035459505E-2</c:v>
                </c:pt>
                <c:pt idx="8597">
                  <c:v>3.9647728204727242E-2</c:v>
                </c:pt>
                <c:pt idx="8598">
                  <c:v>3.9571072906255812E-2</c:v>
                </c:pt>
                <c:pt idx="8599">
                  <c:v>2.9134018346667311E-2</c:v>
                </c:pt>
                <c:pt idx="8600">
                  <c:v>5.9805229306221182E-2</c:v>
                </c:pt>
                <c:pt idx="8601">
                  <c:v>3.1049318611622061E-2</c:v>
                </c:pt>
                <c:pt idx="8602">
                  <c:v>7.6926715672016116E-2</c:v>
                </c:pt>
                <c:pt idx="8603">
                  <c:v>3.9674706757068606E-2</c:v>
                </c:pt>
                <c:pt idx="8604">
                  <c:v>2.9411645606160296E-2</c:v>
                </c:pt>
                <c:pt idx="8605">
                  <c:v>5.0414543598890312E-2</c:v>
                </c:pt>
                <c:pt idx="8606">
                  <c:v>5.1014915108680704E-2</c:v>
                </c:pt>
                <c:pt idx="8607">
                  <c:v>4.3609097599983222E-2</c:v>
                </c:pt>
                <c:pt idx="8608">
                  <c:v>3.0325995758175985E-2</c:v>
                </c:pt>
                <c:pt idx="8609">
                  <c:v>4.3624877929687507E-2</c:v>
                </c:pt>
                <c:pt idx="8610">
                  <c:v>4.1272729635238724E-2</c:v>
                </c:pt>
                <c:pt idx="8611">
                  <c:v>4.5067649334669106E-2</c:v>
                </c:pt>
                <c:pt idx="8612">
                  <c:v>4.4819697737694016E-2</c:v>
                </c:pt>
                <c:pt idx="8613">
                  <c:v>2.9782643541693712E-2</c:v>
                </c:pt>
                <c:pt idx="8614">
                  <c:v>4.2278762906789787E-2</c:v>
                </c:pt>
                <c:pt idx="8615">
                  <c:v>0.11873078346252433</c:v>
                </c:pt>
                <c:pt idx="8616">
                  <c:v>3.9217971265316016E-2</c:v>
                </c:pt>
                <c:pt idx="8617">
                  <c:v>4.3900046497583396E-2</c:v>
                </c:pt>
                <c:pt idx="8618">
                  <c:v>5.3393926471471904E-2</c:v>
                </c:pt>
                <c:pt idx="8619">
                  <c:v>5.9326697140932465E-2</c:v>
                </c:pt>
                <c:pt idx="8620">
                  <c:v>3.1818889081478112E-2</c:v>
                </c:pt>
                <c:pt idx="8621">
                  <c:v>5.7257115840911914E-2</c:v>
                </c:pt>
                <c:pt idx="8622">
                  <c:v>5.2391506731510343E-2</c:v>
                </c:pt>
                <c:pt idx="8623">
                  <c:v>4.8863049596548122E-2</c:v>
                </c:pt>
                <c:pt idx="8624">
                  <c:v>4.2053159326314905E-2</c:v>
                </c:pt>
                <c:pt idx="8625">
                  <c:v>7.1068286895752009E-2</c:v>
                </c:pt>
                <c:pt idx="8626">
                  <c:v>5.6740712374448797E-2</c:v>
                </c:pt>
                <c:pt idx="8627">
                  <c:v>5.2000962197780623E-2</c:v>
                </c:pt>
                <c:pt idx="8628">
                  <c:v>7.2699829936027513E-2</c:v>
                </c:pt>
                <c:pt idx="8629">
                  <c:v>3.7115100771188715E-2</c:v>
                </c:pt>
                <c:pt idx="8630">
                  <c:v>4.5570936053991463E-2</c:v>
                </c:pt>
                <c:pt idx="8631">
                  <c:v>0.11433952301740598</c:v>
                </c:pt>
                <c:pt idx="8632">
                  <c:v>4.4357400387525801E-2</c:v>
                </c:pt>
                <c:pt idx="8633">
                  <c:v>4.1814934462308904E-2</c:v>
                </c:pt>
                <c:pt idx="8634">
                  <c:v>7.0546351373195704E-2</c:v>
                </c:pt>
                <c:pt idx="8635">
                  <c:v>4.2533382773399298E-2</c:v>
                </c:pt>
                <c:pt idx="8636">
                  <c:v>4.5992475003004123E-2</c:v>
                </c:pt>
                <c:pt idx="8637">
                  <c:v>4.2042057961225524E-2</c:v>
                </c:pt>
                <c:pt idx="8638">
                  <c:v>3.8620479404926342E-2</c:v>
                </c:pt>
                <c:pt idx="8639">
                  <c:v>3.1881511211395396E-2</c:v>
                </c:pt>
                <c:pt idx="8640">
                  <c:v>3.6690495908260311E-2</c:v>
                </c:pt>
                <c:pt idx="8641">
                  <c:v>4.6058651059865924E-2</c:v>
                </c:pt>
                <c:pt idx="8642">
                  <c:v>4.2241837829351418E-2</c:v>
                </c:pt>
                <c:pt idx="8643">
                  <c:v>3.6795407533645609E-2</c:v>
                </c:pt>
                <c:pt idx="8644">
                  <c:v>3.9531838148832314E-2</c:v>
                </c:pt>
                <c:pt idx="8645">
                  <c:v>4.2533732950687554E-2</c:v>
                </c:pt>
                <c:pt idx="8646">
                  <c:v>4.7728918492793995E-2</c:v>
                </c:pt>
                <c:pt idx="8647">
                  <c:v>4.8271726816892596E-2</c:v>
                </c:pt>
                <c:pt idx="8648">
                  <c:v>3.456708788871761E-2</c:v>
                </c:pt>
                <c:pt idx="8649">
                  <c:v>5.7006638497114376E-2</c:v>
                </c:pt>
                <c:pt idx="8650">
                  <c:v>4.4939603656530533E-2</c:v>
                </c:pt>
                <c:pt idx="8651">
                  <c:v>4.7646980732679409E-2</c:v>
                </c:pt>
                <c:pt idx="8652">
                  <c:v>3.4463103860616698E-2</c:v>
                </c:pt>
                <c:pt idx="8653">
                  <c:v>3.9305534213781308E-2</c:v>
                </c:pt>
                <c:pt idx="8654">
                  <c:v>4.8267725855112124E-2</c:v>
                </c:pt>
                <c:pt idx="8655">
                  <c:v>4.5262757688760806E-2</c:v>
                </c:pt>
                <c:pt idx="8656">
                  <c:v>3.3102355897426598E-2</c:v>
                </c:pt>
                <c:pt idx="8657">
                  <c:v>3.7703175097704038E-2</c:v>
                </c:pt>
                <c:pt idx="8658">
                  <c:v>5.3980920463800403E-2</c:v>
                </c:pt>
                <c:pt idx="8659">
                  <c:v>2.5906924158334708E-2</c:v>
                </c:pt>
                <c:pt idx="8660">
                  <c:v>5.3707670420408492E-2</c:v>
                </c:pt>
                <c:pt idx="8661">
                  <c:v>3.960883617401121E-2</c:v>
                </c:pt>
                <c:pt idx="8662">
                  <c:v>3.5960130393505103E-2</c:v>
                </c:pt>
                <c:pt idx="8663">
                  <c:v>3.3961579203605603E-2</c:v>
                </c:pt>
                <c:pt idx="8664">
                  <c:v>6.1238717287778806E-2</c:v>
                </c:pt>
                <c:pt idx="8665">
                  <c:v>4.1313275694847114E-2</c:v>
                </c:pt>
                <c:pt idx="8666">
                  <c:v>4.2845509946346477E-2</c:v>
                </c:pt>
                <c:pt idx="8667">
                  <c:v>5.4499197751283868E-2</c:v>
                </c:pt>
                <c:pt idx="8668">
                  <c:v>3.7807695567608032E-2</c:v>
                </c:pt>
                <c:pt idx="8669">
                  <c:v>3.6332178860902814E-2</c:v>
                </c:pt>
                <c:pt idx="8670">
                  <c:v>4.3676786124706324E-2</c:v>
                </c:pt>
                <c:pt idx="8671">
                  <c:v>3.5106636583805112E-2</c:v>
                </c:pt>
                <c:pt idx="8672">
                  <c:v>5.9238146990537623E-2</c:v>
                </c:pt>
                <c:pt idx="8673">
                  <c:v>5.7472858577966697E-2</c:v>
                </c:pt>
                <c:pt idx="8674">
                  <c:v>5.0598021596670102E-2</c:v>
                </c:pt>
                <c:pt idx="8675">
                  <c:v>5.7246368378400775E-2</c:v>
                </c:pt>
                <c:pt idx="8676">
                  <c:v>3.6231163889169887E-2</c:v>
                </c:pt>
                <c:pt idx="8677">
                  <c:v>3.2989226281642942E-2</c:v>
                </c:pt>
                <c:pt idx="8678">
                  <c:v>7.4538357555866394E-2</c:v>
                </c:pt>
                <c:pt idx="8679">
                  <c:v>6.0684282332658802E-2</c:v>
                </c:pt>
                <c:pt idx="8680">
                  <c:v>3.2864984124898897E-2</c:v>
                </c:pt>
                <c:pt idx="8681">
                  <c:v>3.3783577382564677E-2</c:v>
                </c:pt>
                <c:pt idx="8682">
                  <c:v>3.4252986311912495E-2</c:v>
                </c:pt>
                <c:pt idx="8683">
                  <c:v>0.13289085030555667</c:v>
                </c:pt>
                <c:pt idx="8684">
                  <c:v>6.9242350757122012E-2</c:v>
                </c:pt>
                <c:pt idx="8685">
                  <c:v>3.2407619059085811E-2</c:v>
                </c:pt>
                <c:pt idx="8686">
                  <c:v>5.1243465393781697E-2</c:v>
                </c:pt>
                <c:pt idx="8687">
                  <c:v>3.2076954841613811E-2</c:v>
                </c:pt>
                <c:pt idx="8688">
                  <c:v>3.6792702972888898E-2</c:v>
                </c:pt>
                <c:pt idx="8689">
                  <c:v>4.0977410972118433E-2</c:v>
                </c:pt>
                <c:pt idx="8690">
                  <c:v>0.12540923058986775</c:v>
                </c:pt>
                <c:pt idx="8691">
                  <c:v>5.7197902351617834E-2</c:v>
                </c:pt>
                <c:pt idx="8692">
                  <c:v>7.3964722454547924E-2</c:v>
                </c:pt>
                <c:pt idx="8693">
                  <c:v>8.4699675440788366E-2</c:v>
                </c:pt>
                <c:pt idx="8694">
                  <c:v>4.9222834408283338E-2</c:v>
                </c:pt>
                <c:pt idx="8695">
                  <c:v>3.6302100867032998E-2</c:v>
                </c:pt>
                <c:pt idx="8696">
                  <c:v>3.3566609025001505E-2</c:v>
                </c:pt>
                <c:pt idx="8697">
                  <c:v>3.7315126508474503E-2</c:v>
                </c:pt>
                <c:pt idx="8698">
                  <c:v>6.7102782428264632E-2</c:v>
                </c:pt>
                <c:pt idx="8699">
                  <c:v>3.3975061029195806E-2</c:v>
                </c:pt>
                <c:pt idx="8700">
                  <c:v>3.2843407243490212E-2</c:v>
                </c:pt>
                <c:pt idx="8701">
                  <c:v>3.4519512206316015E-2</c:v>
                </c:pt>
                <c:pt idx="8702">
                  <c:v>2.9974322766065677E-2</c:v>
                </c:pt>
                <c:pt idx="8703">
                  <c:v>7.089081406593338E-2</c:v>
                </c:pt>
                <c:pt idx="8704">
                  <c:v>6.0262169688940118E-2</c:v>
                </c:pt>
                <c:pt idx="8705">
                  <c:v>4.5839298516511924E-2</c:v>
                </c:pt>
                <c:pt idx="8706">
                  <c:v>3.8629297167062815E-2</c:v>
                </c:pt>
                <c:pt idx="8707">
                  <c:v>5.9180896729230922E-2</c:v>
                </c:pt>
                <c:pt idx="8708">
                  <c:v>4.1400901973247514E-2</c:v>
                </c:pt>
                <c:pt idx="8709">
                  <c:v>5.4333887994289572E-2</c:v>
                </c:pt>
                <c:pt idx="8710">
                  <c:v>4.7023646533489213E-2</c:v>
                </c:pt>
                <c:pt idx="8711">
                  <c:v>5.8118194341659511E-2</c:v>
                </c:pt>
                <c:pt idx="8712">
                  <c:v>4.2399555444717421E-2</c:v>
                </c:pt>
                <c:pt idx="8713">
                  <c:v>3.2046623528003831E-2</c:v>
                </c:pt>
                <c:pt idx="8714">
                  <c:v>7.2715118527412428E-2</c:v>
                </c:pt>
                <c:pt idx="8715">
                  <c:v>3.7157889455556946E-2</c:v>
                </c:pt>
                <c:pt idx="8716">
                  <c:v>3.9088852703571403E-2</c:v>
                </c:pt>
                <c:pt idx="8717">
                  <c:v>6.219840422272703E-2</c:v>
                </c:pt>
                <c:pt idx="8718">
                  <c:v>3.7272218614816867E-2</c:v>
                </c:pt>
                <c:pt idx="8719">
                  <c:v>3.7892371416092016E-2</c:v>
                </c:pt>
                <c:pt idx="8720">
                  <c:v>4.010664671659471E-2</c:v>
                </c:pt>
                <c:pt idx="8721">
                  <c:v>4.9320299178361934E-2</c:v>
                </c:pt>
                <c:pt idx="8722">
                  <c:v>0.10936120152473502</c:v>
                </c:pt>
                <c:pt idx="8723">
                  <c:v>4.7324199229478822E-2</c:v>
                </c:pt>
                <c:pt idx="8724">
                  <c:v>3.8144044578075416E-2</c:v>
                </c:pt>
                <c:pt idx="8725">
                  <c:v>4.4672161340713522E-2</c:v>
                </c:pt>
                <c:pt idx="8726">
                  <c:v>4.87314388155939E-2</c:v>
                </c:pt>
                <c:pt idx="8727">
                  <c:v>5.1495298743248034E-2</c:v>
                </c:pt>
                <c:pt idx="8728">
                  <c:v>4.4076036661863313E-2</c:v>
                </c:pt>
                <c:pt idx="8729">
                  <c:v>4.6290881931781824E-2</c:v>
                </c:pt>
                <c:pt idx="8730">
                  <c:v>7.780660688877139E-2</c:v>
                </c:pt>
                <c:pt idx="8731">
                  <c:v>2.9862215742468806E-2</c:v>
                </c:pt>
                <c:pt idx="8732">
                  <c:v>5.8441031724214498E-2</c:v>
                </c:pt>
                <c:pt idx="8733">
                  <c:v>3.745973482728001E-2</c:v>
                </c:pt>
                <c:pt idx="8734">
                  <c:v>4.4890563935041719E-2</c:v>
                </c:pt>
                <c:pt idx="8735">
                  <c:v>3.1619664281606716E-2</c:v>
                </c:pt>
                <c:pt idx="8736">
                  <c:v>5.3963307291269309E-2</c:v>
                </c:pt>
                <c:pt idx="8737">
                  <c:v>4.0202338248491433E-2</c:v>
                </c:pt>
                <c:pt idx="8738">
                  <c:v>0.15653277933597601</c:v>
                </c:pt>
                <c:pt idx="8739">
                  <c:v>4.7399111092090745E-2</c:v>
                </c:pt>
                <c:pt idx="8740">
                  <c:v>6.0960531234741516E-2</c:v>
                </c:pt>
                <c:pt idx="8741">
                  <c:v>3.2819911837577882E-2</c:v>
                </c:pt>
                <c:pt idx="8742">
                  <c:v>3.8381356745958314E-2</c:v>
                </c:pt>
                <c:pt idx="8743">
                  <c:v>4.5800894498825122E-2</c:v>
                </c:pt>
                <c:pt idx="8744">
                  <c:v>3.3914409577846485E-2</c:v>
                </c:pt>
                <c:pt idx="8745">
                  <c:v>2.9312994331121368E-2</c:v>
                </c:pt>
                <c:pt idx="8746">
                  <c:v>7.9997308552265223E-2</c:v>
                </c:pt>
                <c:pt idx="8747">
                  <c:v>3.5837195813656034E-2</c:v>
                </c:pt>
                <c:pt idx="8748">
                  <c:v>4.2712945491075509E-2</c:v>
                </c:pt>
                <c:pt idx="8749">
                  <c:v>6.3402548432350089E-2</c:v>
                </c:pt>
                <c:pt idx="8750">
                  <c:v>4.5922152698040015E-2</c:v>
                </c:pt>
                <c:pt idx="8751">
                  <c:v>5.4885841906070723E-2</c:v>
                </c:pt>
                <c:pt idx="8752">
                  <c:v>3.5082608461380012E-2</c:v>
                </c:pt>
                <c:pt idx="8753">
                  <c:v>7.2212100028991894E-2</c:v>
                </c:pt>
                <c:pt idx="8754">
                  <c:v>4.9737118184566532E-2</c:v>
                </c:pt>
                <c:pt idx="8755">
                  <c:v>4.0594715625047711E-2</c:v>
                </c:pt>
                <c:pt idx="8756">
                  <c:v>3.5131517797708602E-2</c:v>
                </c:pt>
                <c:pt idx="8757">
                  <c:v>4.2232330888509834E-2</c:v>
                </c:pt>
                <c:pt idx="8758">
                  <c:v>6.31815940141678E-2</c:v>
                </c:pt>
                <c:pt idx="8759">
                  <c:v>4.9270529299974386E-2</c:v>
                </c:pt>
                <c:pt idx="8760">
                  <c:v>4.0701679885387414E-2</c:v>
                </c:pt>
                <c:pt idx="8761">
                  <c:v>4.0413536131382127E-2</c:v>
                </c:pt>
                <c:pt idx="8762">
                  <c:v>5.3294040262699065E-2</c:v>
                </c:pt>
                <c:pt idx="8763">
                  <c:v>3.4073233604431256E-2</c:v>
                </c:pt>
                <c:pt idx="8764">
                  <c:v>4.5709036290645766E-2</c:v>
                </c:pt>
                <c:pt idx="8765">
                  <c:v>4.2122427374124513E-2</c:v>
                </c:pt>
                <c:pt idx="8766">
                  <c:v>4.7099158167838995E-2</c:v>
                </c:pt>
                <c:pt idx="8767">
                  <c:v>5.7133965194225332E-2</c:v>
                </c:pt>
                <c:pt idx="8768">
                  <c:v>3.3895496279001201E-2</c:v>
                </c:pt>
                <c:pt idx="8769">
                  <c:v>0.12939275801181788</c:v>
                </c:pt>
                <c:pt idx="8770">
                  <c:v>0.12113083899021118</c:v>
                </c:pt>
                <c:pt idx="8771">
                  <c:v>3.8892727345228216E-2</c:v>
                </c:pt>
                <c:pt idx="8772">
                  <c:v>5.4806027561426468E-2</c:v>
                </c:pt>
                <c:pt idx="8773">
                  <c:v>3.002606146037581E-2</c:v>
                </c:pt>
                <c:pt idx="8774">
                  <c:v>4.8370629549026718E-2</c:v>
                </c:pt>
                <c:pt idx="8775">
                  <c:v>4.2139988392591511E-2</c:v>
                </c:pt>
                <c:pt idx="8776">
                  <c:v>6.3389547169208485E-2</c:v>
                </c:pt>
                <c:pt idx="8777">
                  <c:v>4.0230236947536739E-2</c:v>
                </c:pt>
                <c:pt idx="8778">
                  <c:v>3.7325888872146606E-2</c:v>
                </c:pt>
                <c:pt idx="8779">
                  <c:v>3.6102514714002609E-2</c:v>
                </c:pt>
                <c:pt idx="8780">
                  <c:v>3.1230414286255812E-2</c:v>
                </c:pt>
                <c:pt idx="8781">
                  <c:v>2.8647607192397111E-2</c:v>
                </c:pt>
                <c:pt idx="8782">
                  <c:v>3.8431365042925061E-2</c:v>
                </c:pt>
                <c:pt idx="8783">
                  <c:v>3.2491926103830296E-2</c:v>
                </c:pt>
                <c:pt idx="8784">
                  <c:v>3.4643113613128829E-2</c:v>
                </c:pt>
                <c:pt idx="8785">
                  <c:v>5.617584660649276E-2</c:v>
                </c:pt>
                <c:pt idx="8786">
                  <c:v>2.6849852874875239E-2</c:v>
                </c:pt>
                <c:pt idx="8787">
                  <c:v>4.9447584897279816E-2</c:v>
                </c:pt>
                <c:pt idx="8788">
                  <c:v>4.1432891041040601E-2</c:v>
                </c:pt>
                <c:pt idx="8789">
                  <c:v>5.2170354872942012E-2</c:v>
                </c:pt>
                <c:pt idx="8790">
                  <c:v>4.2338136583566721E-2</c:v>
                </c:pt>
                <c:pt idx="8791">
                  <c:v>3.6263544112443952E-2</c:v>
                </c:pt>
                <c:pt idx="8792">
                  <c:v>6.705129891633993E-2</c:v>
                </c:pt>
                <c:pt idx="8793">
                  <c:v>3.5792641341686207E-2</c:v>
                </c:pt>
                <c:pt idx="8794">
                  <c:v>2.815328538417821E-2</c:v>
                </c:pt>
                <c:pt idx="8795">
                  <c:v>6.3965760171413422E-2</c:v>
                </c:pt>
                <c:pt idx="8796">
                  <c:v>3.3972039818763712E-2</c:v>
                </c:pt>
                <c:pt idx="8797">
                  <c:v>3.771039843559261E-2</c:v>
                </c:pt>
                <c:pt idx="8798">
                  <c:v>8.153357356786757E-2</c:v>
                </c:pt>
                <c:pt idx="8799">
                  <c:v>9.9961295723915128E-2</c:v>
                </c:pt>
                <c:pt idx="8800">
                  <c:v>3.3099241554737098E-2</c:v>
                </c:pt>
                <c:pt idx="8801">
                  <c:v>4.17653284966946E-2</c:v>
                </c:pt>
                <c:pt idx="8802">
                  <c:v>3.63003425300122E-2</c:v>
                </c:pt>
                <c:pt idx="8803">
                  <c:v>3.3044710755348206E-2</c:v>
                </c:pt>
                <c:pt idx="8804">
                  <c:v>6.782320141792321E-2</c:v>
                </c:pt>
                <c:pt idx="8805">
                  <c:v>4.0166001766920104E-2</c:v>
                </c:pt>
                <c:pt idx="8806">
                  <c:v>3.9060875773430002E-2</c:v>
                </c:pt>
                <c:pt idx="8807">
                  <c:v>3.5677332431078131E-2</c:v>
                </c:pt>
                <c:pt idx="8808">
                  <c:v>2.4866392835974752E-2</c:v>
                </c:pt>
                <c:pt idx="8809">
                  <c:v>4.3382793664932334E-2</c:v>
                </c:pt>
                <c:pt idx="8810">
                  <c:v>2.7705095708370295E-2</c:v>
                </c:pt>
                <c:pt idx="8811">
                  <c:v>2.9298881068825711E-2</c:v>
                </c:pt>
                <c:pt idx="8812">
                  <c:v>8.356650173664136E-2</c:v>
                </c:pt>
                <c:pt idx="8813">
                  <c:v>3.1176257878541953E-2</c:v>
                </c:pt>
                <c:pt idx="8814">
                  <c:v>5.8685857802629485E-2</c:v>
                </c:pt>
                <c:pt idx="8815">
                  <c:v>5.1896374672651312E-2</c:v>
                </c:pt>
                <c:pt idx="8816">
                  <c:v>2.9837358742952402E-2</c:v>
                </c:pt>
                <c:pt idx="8817">
                  <c:v>8.4759898483753621E-2</c:v>
                </c:pt>
                <c:pt idx="8818">
                  <c:v>4.1021399199962484E-2</c:v>
                </c:pt>
                <c:pt idx="8819">
                  <c:v>6.0484696179628546E-2</c:v>
                </c:pt>
                <c:pt idx="8820">
                  <c:v>3.6157045513391599E-2</c:v>
                </c:pt>
                <c:pt idx="8821">
                  <c:v>4.8179153352975755E-2</c:v>
                </c:pt>
                <c:pt idx="8822">
                  <c:v>3.2773107290268097E-2</c:v>
                </c:pt>
                <c:pt idx="8823">
                  <c:v>3.1713966280222002E-2</c:v>
                </c:pt>
                <c:pt idx="8824">
                  <c:v>5.0471812486648497E-2</c:v>
                </c:pt>
                <c:pt idx="8825">
                  <c:v>3.9369508624076816E-2</c:v>
                </c:pt>
                <c:pt idx="8826">
                  <c:v>3.9983004331588703E-2</c:v>
                </c:pt>
                <c:pt idx="8827">
                  <c:v>6.5431594848633062E-2</c:v>
                </c:pt>
                <c:pt idx="8828">
                  <c:v>3.7279106676578654E-2</c:v>
                </c:pt>
                <c:pt idx="8829">
                  <c:v>5.4199524223804522E-2</c:v>
                </c:pt>
                <c:pt idx="8830">
                  <c:v>4.6373978257179309E-2</c:v>
                </c:pt>
                <c:pt idx="8831">
                  <c:v>3.1718488782644313E-2</c:v>
                </c:pt>
                <c:pt idx="8832">
                  <c:v>4.9474950879812324E-2</c:v>
                </c:pt>
                <c:pt idx="8833">
                  <c:v>5.6534726172685595E-2</c:v>
                </c:pt>
                <c:pt idx="8834">
                  <c:v>3.4557186067104298E-2</c:v>
                </c:pt>
                <c:pt idx="8835">
                  <c:v>3.6219552159309415E-2</c:v>
                </c:pt>
                <c:pt idx="8836">
                  <c:v>3.7801396101713361E-2</c:v>
                </c:pt>
                <c:pt idx="8837">
                  <c:v>3.9373558014631313E-2</c:v>
                </c:pt>
                <c:pt idx="8838">
                  <c:v>4.4104866683483096E-2</c:v>
                </c:pt>
                <c:pt idx="8839">
                  <c:v>5.3081985563039787E-2</c:v>
                </c:pt>
                <c:pt idx="8840">
                  <c:v>4.8163205385208102E-2</c:v>
                </c:pt>
                <c:pt idx="8841">
                  <c:v>3.7513889372348813E-2</c:v>
                </c:pt>
                <c:pt idx="8842">
                  <c:v>4.4825520366430303E-2</c:v>
                </c:pt>
                <c:pt idx="8843">
                  <c:v>4.4966846704483004E-2</c:v>
                </c:pt>
                <c:pt idx="8844">
                  <c:v>4.0146287530660622E-2</c:v>
                </c:pt>
                <c:pt idx="8845">
                  <c:v>8.2762464880943326E-2</c:v>
                </c:pt>
                <c:pt idx="8846">
                  <c:v>8.4387250244617421E-2</c:v>
                </c:pt>
                <c:pt idx="8847">
                  <c:v>2.7626946568489217E-2</c:v>
                </c:pt>
                <c:pt idx="8848">
                  <c:v>7.5954720377922114E-2</c:v>
                </c:pt>
                <c:pt idx="8849">
                  <c:v>4.4585209339857108E-2</c:v>
                </c:pt>
                <c:pt idx="8850">
                  <c:v>5.2911315113306122E-2</c:v>
                </c:pt>
                <c:pt idx="8851">
                  <c:v>4.5579761266708416E-2</c:v>
                </c:pt>
                <c:pt idx="8852">
                  <c:v>4.6392068266868612E-2</c:v>
                </c:pt>
                <c:pt idx="8853">
                  <c:v>4.7043636441230968E-2</c:v>
                </c:pt>
                <c:pt idx="8854">
                  <c:v>2.6846064254641502E-2</c:v>
                </c:pt>
                <c:pt idx="8855">
                  <c:v>6.226341053843519E-2</c:v>
                </c:pt>
                <c:pt idx="8856">
                  <c:v>4.5451018959283822E-2</c:v>
                </c:pt>
                <c:pt idx="8857">
                  <c:v>6.3821725547313704E-2</c:v>
                </c:pt>
                <c:pt idx="8858">
                  <c:v>4.5536849647760405E-2</c:v>
                </c:pt>
                <c:pt idx="8859">
                  <c:v>4.9908079206943533E-2</c:v>
                </c:pt>
                <c:pt idx="8860">
                  <c:v>5.1942829042673097E-2</c:v>
                </c:pt>
                <c:pt idx="8861">
                  <c:v>3.3025838434696204E-2</c:v>
                </c:pt>
                <c:pt idx="8862">
                  <c:v>5.1619101315736812E-2</c:v>
                </c:pt>
                <c:pt idx="8863">
                  <c:v>4.6412538737058723E-2</c:v>
                </c:pt>
                <c:pt idx="8864">
                  <c:v>5.1333416253328532E-2</c:v>
                </c:pt>
                <c:pt idx="8865">
                  <c:v>3.9942990988493056E-2</c:v>
                </c:pt>
                <c:pt idx="8866">
                  <c:v>4.7416076064109823E-2</c:v>
                </c:pt>
                <c:pt idx="8867">
                  <c:v>5.6026101112365709E-2</c:v>
                </c:pt>
                <c:pt idx="8868">
                  <c:v>4.9232587218284746E-2</c:v>
                </c:pt>
                <c:pt idx="8869">
                  <c:v>4.8759166151285213E-2</c:v>
                </c:pt>
                <c:pt idx="8870">
                  <c:v>0.10553849488496785</c:v>
                </c:pt>
                <c:pt idx="8871">
                  <c:v>4.2952638119459333E-2</c:v>
                </c:pt>
                <c:pt idx="8872">
                  <c:v>6.1542022973299006E-2</c:v>
                </c:pt>
                <c:pt idx="8873">
                  <c:v>3.4758158028125818E-2</c:v>
                </c:pt>
                <c:pt idx="8874">
                  <c:v>5.8235064148902907E-2</c:v>
                </c:pt>
                <c:pt idx="8875">
                  <c:v>3.5399567335844005E-2</c:v>
                </c:pt>
                <c:pt idx="8876">
                  <c:v>5.7566765695810304E-2</c:v>
                </c:pt>
                <c:pt idx="8877">
                  <c:v>6.4306765794753987E-2</c:v>
                </c:pt>
                <c:pt idx="8878">
                  <c:v>4.8820886760949971E-2</c:v>
                </c:pt>
                <c:pt idx="8879">
                  <c:v>3.4051127731800156E-2</c:v>
                </c:pt>
                <c:pt idx="8880">
                  <c:v>3.988517448306092E-2</c:v>
                </c:pt>
                <c:pt idx="8881">
                  <c:v>4.9836512655019927E-2</c:v>
                </c:pt>
                <c:pt idx="8882">
                  <c:v>3.9628315716981916E-2</c:v>
                </c:pt>
                <c:pt idx="8883">
                  <c:v>6.2378458678722416E-2</c:v>
                </c:pt>
                <c:pt idx="8884">
                  <c:v>2.9505515471100887E-2</c:v>
                </c:pt>
                <c:pt idx="8885">
                  <c:v>3.9789319038391141E-2</c:v>
                </c:pt>
                <c:pt idx="8886">
                  <c:v>4.7143884003162419E-2</c:v>
                </c:pt>
                <c:pt idx="8887">
                  <c:v>7.2682268917560633E-2</c:v>
                </c:pt>
                <c:pt idx="8888">
                  <c:v>0.10935922712087598</c:v>
                </c:pt>
                <c:pt idx="8889">
                  <c:v>4.1510172188281985E-2</c:v>
                </c:pt>
                <c:pt idx="8890">
                  <c:v>3.4559000283479802E-2</c:v>
                </c:pt>
                <c:pt idx="8891">
                  <c:v>2.7571426704526052E-2</c:v>
                </c:pt>
                <c:pt idx="8892">
                  <c:v>7.2938032448291834E-2</c:v>
                </c:pt>
                <c:pt idx="8893">
                  <c:v>3.9873085916042356E-2</c:v>
                </c:pt>
                <c:pt idx="8894">
                  <c:v>3.1366579234600074E-2</c:v>
                </c:pt>
                <c:pt idx="8895">
                  <c:v>3.5023964941501604E-2</c:v>
                </c:pt>
                <c:pt idx="8896">
                  <c:v>5.7054575532674789E-2</c:v>
                </c:pt>
                <c:pt idx="8897">
                  <c:v>3.0446596443653176E-2</c:v>
                </c:pt>
                <c:pt idx="8898">
                  <c:v>3.1562481075525298E-2</c:v>
                </c:pt>
                <c:pt idx="8899">
                  <c:v>3.1843885779380812E-2</c:v>
                </c:pt>
                <c:pt idx="8900">
                  <c:v>5.2315499633550824E-2</c:v>
                </c:pt>
                <c:pt idx="8901">
                  <c:v>3.7391666322946514E-2</c:v>
                </c:pt>
                <c:pt idx="8902">
                  <c:v>4.6204634010791834E-2</c:v>
                </c:pt>
                <c:pt idx="8903">
                  <c:v>4.5658428221941112E-2</c:v>
                </c:pt>
                <c:pt idx="8904">
                  <c:v>3.1252201646566412E-2</c:v>
                </c:pt>
                <c:pt idx="8905">
                  <c:v>2.9455531388521212E-2</c:v>
                </c:pt>
                <c:pt idx="8906">
                  <c:v>9.1121509671211229E-2</c:v>
                </c:pt>
                <c:pt idx="8907">
                  <c:v>2.9579453170299506E-2</c:v>
                </c:pt>
                <c:pt idx="8908">
                  <c:v>4.7691151499748223E-2</c:v>
                </c:pt>
                <c:pt idx="8909">
                  <c:v>4.1247833520173888E-2</c:v>
                </c:pt>
                <c:pt idx="8910">
                  <c:v>8.6679846048355144E-2</c:v>
                </c:pt>
                <c:pt idx="8911">
                  <c:v>8.0724239349365207E-2</c:v>
                </c:pt>
                <c:pt idx="8912">
                  <c:v>3.7200953811407096E-2</c:v>
                </c:pt>
                <c:pt idx="8913">
                  <c:v>2.9761031270027209E-2</c:v>
                </c:pt>
                <c:pt idx="8914">
                  <c:v>3.9437901228666424E-2</c:v>
                </c:pt>
                <c:pt idx="8915">
                  <c:v>6.8175360560417023E-2</c:v>
                </c:pt>
                <c:pt idx="8916">
                  <c:v>5.0829127430915819E-2</c:v>
                </c:pt>
                <c:pt idx="8917">
                  <c:v>3.2268606126308406E-2</c:v>
                </c:pt>
                <c:pt idx="8918">
                  <c:v>4.2139511555433468E-2</c:v>
                </c:pt>
                <c:pt idx="8919">
                  <c:v>3.9052922278642613E-2</c:v>
                </c:pt>
                <c:pt idx="8920">
                  <c:v>5.0518557429313833E-2</c:v>
                </c:pt>
                <c:pt idx="8921">
                  <c:v>4.3854907155037058E-2</c:v>
                </c:pt>
                <c:pt idx="8922">
                  <c:v>0.132324874401093</c:v>
                </c:pt>
                <c:pt idx="8923">
                  <c:v>4.3316930532455562E-2</c:v>
                </c:pt>
                <c:pt idx="8924">
                  <c:v>3.4961309283971814E-2</c:v>
                </c:pt>
                <c:pt idx="8925">
                  <c:v>2.9660543426871393E-2</c:v>
                </c:pt>
                <c:pt idx="8926">
                  <c:v>4.3351866304874365E-2</c:v>
                </c:pt>
                <c:pt idx="8927">
                  <c:v>6.0953896492719713E-2</c:v>
                </c:pt>
                <c:pt idx="8928">
                  <c:v>3.510867059230801E-2</c:v>
                </c:pt>
                <c:pt idx="8929">
                  <c:v>3.2549716532230405E-2</c:v>
                </c:pt>
                <c:pt idx="8930">
                  <c:v>4.6109031885862302E-2</c:v>
                </c:pt>
                <c:pt idx="8931">
                  <c:v>7.5625918805599213E-2</c:v>
                </c:pt>
                <c:pt idx="8932">
                  <c:v>4.1651610285043723E-2</c:v>
                </c:pt>
                <c:pt idx="8933">
                  <c:v>4.0171738713979666E-2</c:v>
                </c:pt>
                <c:pt idx="8934">
                  <c:v>5.2667140960693401E-2</c:v>
                </c:pt>
                <c:pt idx="8935">
                  <c:v>3.1309124082326951E-2</c:v>
                </c:pt>
                <c:pt idx="8936">
                  <c:v>4.6388834714889506E-2</c:v>
                </c:pt>
                <c:pt idx="8937">
                  <c:v>3.2061971724033494E-2</c:v>
                </c:pt>
                <c:pt idx="8938">
                  <c:v>4.9396377056837415E-2</c:v>
                </c:pt>
                <c:pt idx="8939">
                  <c:v>9.1150164604186998E-2</c:v>
                </c:pt>
                <c:pt idx="8940">
                  <c:v>4.9863621592522007E-2</c:v>
                </c:pt>
                <c:pt idx="8941">
                  <c:v>3.4350428730249398E-2</c:v>
                </c:pt>
                <c:pt idx="8942">
                  <c:v>3.1278457492590006E-2</c:v>
                </c:pt>
                <c:pt idx="8943">
                  <c:v>2.9969345778227012E-2</c:v>
                </c:pt>
                <c:pt idx="8944">
                  <c:v>4.1702888906002114E-2</c:v>
                </c:pt>
                <c:pt idx="8945">
                  <c:v>3.4217614680528606E-2</c:v>
                </c:pt>
                <c:pt idx="8946">
                  <c:v>2.7648331597447416E-2</c:v>
                </c:pt>
                <c:pt idx="8947">
                  <c:v>4.6198498457670233E-2</c:v>
                </c:pt>
                <c:pt idx="8948">
                  <c:v>4.2713116854429536E-2</c:v>
                </c:pt>
                <c:pt idx="8949">
                  <c:v>4.5940611511468908E-2</c:v>
                </c:pt>
                <c:pt idx="8950">
                  <c:v>3.7291295826435242E-2</c:v>
                </c:pt>
                <c:pt idx="8951">
                  <c:v>5.6075412780046505E-2</c:v>
                </c:pt>
                <c:pt idx="8952">
                  <c:v>3.8241185247898102E-2</c:v>
                </c:pt>
                <c:pt idx="8953">
                  <c:v>3.4019418060779696E-2</c:v>
                </c:pt>
                <c:pt idx="8954">
                  <c:v>2.9298881068825711E-2</c:v>
                </c:pt>
                <c:pt idx="8955">
                  <c:v>2.8581343591213289E-2</c:v>
                </c:pt>
                <c:pt idx="8956">
                  <c:v>3.2829634845256805E-2</c:v>
                </c:pt>
                <c:pt idx="8957">
                  <c:v>3.3632121980190312E-2</c:v>
                </c:pt>
                <c:pt idx="8958">
                  <c:v>6.852845102548602E-2</c:v>
                </c:pt>
                <c:pt idx="8959">
                  <c:v>4.0775254368781995E-2</c:v>
                </c:pt>
                <c:pt idx="8960">
                  <c:v>4.7772794961929488E-2</c:v>
                </c:pt>
                <c:pt idx="8961">
                  <c:v>5.2318889647722445E-2</c:v>
                </c:pt>
                <c:pt idx="8962">
                  <c:v>4.7833811491727822E-2</c:v>
                </c:pt>
                <c:pt idx="8963">
                  <c:v>2.7649305760860651E-2</c:v>
                </c:pt>
                <c:pt idx="8964">
                  <c:v>4.1964951902627994E-2</c:v>
                </c:pt>
                <c:pt idx="8965">
                  <c:v>4.8060476779937703E-2</c:v>
                </c:pt>
                <c:pt idx="8966">
                  <c:v>6.9058895111083984E-2</c:v>
                </c:pt>
                <c:pt idx="8967">
                  <c:v>4.6038124710321419E-2</c:v>
                </c:pt>
                <c:pt idx="8968">
                  <c:v>3.1913407146930715E-2</c:v>
                </c:pt>
                <c:pt idx="8969">
                  <c:v>7.9054228961467729E-2</c:v>
                </c:pt>
                <c:pt idx="8970">
                  <c:v>6.1883900314569508E-2</c:v>
                </c:pt>
                <c:pt idx="8971">
                  <c:v>6.7574091255664812E-2</c:v>
                </c:pt>
                <c:pt idx="8972">
                  <c:v>8.8618144392967266E-2</c:v>
                </c:pt>
                <c:pt idx="8973">
                  <c:v>4.3376453220844324E-2</c:v>
                </c:pt>
                <c:pt idx="8974">
                  <c:v>4.3807156383991214E-2</c:v>
                </c:pt>
                <c:pt idx="8975">
                  <c:v>5.6852709501981714E-2</c:v>
                </c:pt>
                <c:pt idx="8976">
                  <c:v>4.0882084518671168E-2</c:v>
                </c:pt>
                <c:pt idx="8977">
                  <c:v>3.9704471826553296E-2</c:v>
                </c:pt>
                <c:pt idx="8978">
                  <c:v>4.7644656151533113E-2</c:v>
                </c:pt>
                <c:pt idx="8979">
                  <c:v>3.1079014763236067E-2</c:v>
                </c:pt>
                <c:pt idx="8980">
                  <c:v>4.2521957308054005E-2</c:v>
                </c:pt>
                <c:pt idx="8981">
                  <c:v>4.8972610384225922E-2</c:v>
                </c:pt>
                <c:pt idx="8982">
                  <c:v>5.4091580212116512E-2</c:v>
                </c:pt>
                <c:pt idx="8983">
                  <c:v>3.1814951449632596E-2</c:v>
                </c:pt>
                <c:pt idx="8984">
                  <c:v>5.3275361657142577E-2</c:v>
                </c:pt>
                <c:pt idx="8985">
                  <c:v>3.7788972258567852E-2</c:v>
                </c:pt>
                <c:pt idx="8986">
                  <c:v>5.2189730107784313E-2</c:v>
                </c:pt>
                <c:pt idx="8987">
                  <c:v>3.6925137042999392E-2</c:v>
                </c:pt>
                <c:pt idx="8988">
                  <c:v>5.7939980179071413E-2</c:v>
                </c:pt>
                <c:pt idx="8989">
                  <c:v>6.2397290021181419E-2</c:v>
                </c:pt>
                <c:pt idx="8990">
                  <c:v>4.1479054838419009E-2</c:v>
                </c:pt>
                <c:pt idx="8991">
                  <c:v>5.5703472346067505E-2</c:v>
                </c:pt>
                <c:pt idx="8992">
                  <c:v>3.326512128114701E-2</c:v>
                </c:pt>
                <c:pt idx="8993">
                  <c:v>4.1339319199323724E-2</c:v>
                </c:pt>
                <c:pt idx="8994">
                  <c:v>4.8400141298770877E-2</c:v>
                </c:pt>
                <c:pt idx="8995">
                  <c:v>6.4567990601062802E-2</c:v>
                </c:pt>
                <c:pt idx="8996">
                  <c:v>4.0674507617950356E-2</c:v>
                </c:pt>
                <c:pt idx="8997">
                  <c:v>3.284070268273364E-2</c:v>
                </c:pt>
                <c:pt idx="8998">
                  <c:v>5.9209655970335014E-2</c:v>
                </c:pt>
                <c:pt idx="8999">
                  <c:v>5.5356282740831597E-2</c:v>
                </c:pt>
                <c:pt idx="9000">
                  <c:v>5.3113557398319224E-2</c:v>
                </c:pt>
                <c:pt idx="9001">
                  <c:v>4.4879037886858104E-2</c:v>
                </c:pt>
                <c:pt idx="9002">
                  <c:v>3.8139551877975512E-2</c:v>
                </c:pt>
                <c:pt idx="9003">
                  <c:v>3.7778418511152399E-2</c:v>
                </c:pt>
                <c:pt idx="9004">
                  <c:v>3.7978108972311096E-2</c:v>
                </c:pt>
                <c:pt idx="9005">
                  <c:v>4.9184881150722524E-2</c:v>
                </c:pt>
                <c:pt idx="9006">
                  <c:v>3.5627204924821985E-2</c:v>
                </c:pt>
                <c:pt idx="9007">
                  <c:v>3.3258154988288907E-2</c:v>
                </c:pt>
                <c:pt idx="9008">
                  <c:v>3.6882948130369325E-2</c:v>
                </c:pt>
                <c:pt idx="9009">
                  <c:v>3.1297974288463717E-2</c:v>
                </c:pt>
                <c:pt idx="9010">
                  <c:v>9.1109715402126132E-2</c:v>
                </c:pt>
                <c:pt idx="9011">
                  <c:v>4.3012380599975704E-2</c:v>
                </c:pt>
                <c:pt idx="9012">
                  <c:v>3.6035370081663284E-2</c:v>
                </c:pt>
                <c:pt idx="9013">
                  <c:v>4.5798681676387926E-2</c:v>
                </c:pt>
                <c:pt idx="9014">
                  <c:v>9.8905079066753748E-2</c:v>
                </c:pt>
                <c:pt idx="9015">
                  <c:v>4.3247498571872656E-2</c:v>
                </c:pt>
                <c:pt idx="9016">
                  <c:v>4.6311646699905416E-2</c:v>
                </c:pt>
                <c:pt idx="9017">
                  <c:v>3.7743002176284887E-2</c:v>
                </c:pt>
                <c:pt idx="9018">
                  <c:v>5.5021464824676534E-2</c:v>
                </c:pt>
                <c:pt idx="9019">
                  <c:v>3.910643979907031E-2</c:v>
                </c:pt>
                <c:pt idx="9020">
                  <c:v>3.6389596760273056E-2</c:v>
                </c:pt>
                <c:pt idx="9021">
                  <c:v>5.9177376329898813E-2</c:v>
                </c:pt>
                <c:pt idx="9022">
                  <c:v>4.4640909880399711E-2</c:v>
                </c:pt>
                <c:pt idx="9023">
                  <c:v>4.3115403503179495E-2</c:v>
                </c:pt>
                <c:pt idx="9024">
                  <c:v>2.9867500066757209E-2</c:v>
                </c:pt>
                <c:pt idx="9025">
                  <c:v>5.3458467125892715E-2</c:v>
                </c:pt>
                <c:pt idx="9026">
                  <c:v>3.7183441221714096E-2</c:v>
                </c:pt>
                <c:pt idx="9027">
                  <c:v>4.6385403722524587E-2</c:v>
                </c:pt>
                <c:pt idx="9028">
                  <c:v>3.483743593096731E-2</c:v>
                </c:pt>
                <c:pt idx="9029">
                  <c:v>6.0814782977104326E-2</c:v>
                </c:pt>
                <c:pt idx="9030">
                  <c:v>8.3789706230163616E-2</c:v>
                </c:pt>
                <c:pt idx="9031">
                  <c:v>4.8377733677625712E-2</c:v>
                </c:pt>
                <c:pt idx="9032">
                  <c:v>4.8422265797853505E-2</c:v>
                </c:pt>
                <c:pt idx="9033">
                  <c:v>3.8870159536600141E-2</c:v>
                </c:pt>
                <c:pt idx="9034">
                  <c:v>4.3107818812131923E-2</c:v>
                </c:pt>
                <c:pt idx="9035">
                  <c:v>2.9458336532115912E-2</c:v>
                </c:pt>
                <c:pt idx="9036">
                  <c:v>0.19149756431579601</c:v>
                </c:pt>
                <c:pt idx="9037">
                  <c:v>4.6828165650367647E-2</c:v>
                </c:pt>
                <c:pt idx="9038">
                  <c:v>3.6010641604661955E-2</c:v>
                </c:pt>
                <c:pt idx="9039">
                  <c:v>4.6576343476772246E-2</c:v>
                </c:pt>
                <c:pt idx="9040">
                  <c:v>4.3998233973979908E-2</c:v>
                </c:pt>
                <c:pt idx="9041">
                  <c:v>3.4255176782608011E-2</c:v>
                </c:pt>
                <c:pt idx="9042">
                  <c:v>4.7926206141710455E-2</c:v>
                </c:pt>
                <c:pt idx="9043">
                  <c:v>4.9029286950826922E-2</c:v>
                </c:pt>
                <c:pt idx="9044">
                  <c:v>3.1168444082140905E-2</c:v>
                </c:pt>
                <c:pt idx="9045">
                  <c:v>3.8254767656326391E-2</c:v>
                </c:pt>
                <c:pt idx="9046">
                  <c:v>5.7159584015607813E-2</c:v>
                </c:pt>
                <c:pt idx="9047">
                  <c:v>4.4353015720844324E-2</c:v>
                </c:pt>
                <c:pt idx="9048">
                  <c:v>3.1183084473013989E-2</c:v>
                </c:pt>
                <c:pt idx="9049">
                  <c:v>4.9558851867914214E-2</c:v>
                </c:pt>
                <c:pt idx="9050">
                  <c:v>0.13457588851451888</c:v>
                </c:pt>
                <c:pt idx="9051">
                  <c:v>3.1283542513847504E-2</c:v>
                </c:pt>
                <c:pt idx="9052">
                  <c:v>4.5652717351913646E-2</c:v>
                </c:pt>
                <c:pt idx="9053">
                  <c:v>3.2056834548711804E-2</c:v>
                </c:pt>
                <c:pt idx="9054">
                  <c:v>3.1827781349420499E-2</c:v>
                </c:pt>
                <c:pt idx="9055">
                  <c:v>3.8331586867570905E-2</c:v>
                </c:pt>
                <c:pt idx="9056">
                  <c:v>3.3334922045469312E-2</c:v>
                </c:pt>
                <c:pt idx="9057">
                  <c:v>5.2902232855558617E-2</c:v>
                </c:pt>
                <c:pt idx="9058">
                  <c:v>6.4275346696376787E-2</c:v>
                </c:pt>
                <c:pt idx="9059">
                  <c:v>3.0165066942572597E-2</c:v>
                </c:pt>
                <c:pt idx="9060">
                  <c:v>4.1138458997011212E-2</c:v>
                </c:pt>
                <c:pt idx="9061">
                  <c:v>4.0262170135974905E-2</c:v>
                </c:pt>
                <c:pt idx="9062">
                  <c:v>4.3035238981247032E-2</c:v>
                </c:pt>
                <c:pt idx="9063">
                  <c:v>3.4159034490585306E-2</c:v>
                </c:pt>
                <c:pt idx="9064">
                  <c:v>4.5013517141342461E-2</c:v>
                </c:pt>
                <c:pt idx="9065">
                  <c:v>4.0550246834754895E-2</c:v>
                </c:pt>
                <c:pt idx="9066">
                  <c:v>4.4450554996729036E-2</c:v>
                </c:pt>
                <c:pt idx="9067">
                  <c:v>4.4550225138664322E-2</c:v>
                </c:pt>
                <c:pt idx="9068">
                  <c:v>4.87189963459971E-2</c:v>
                </c:pt>
                <c:pt idx="9069">
                  <c:v>4.6848110854625723E-2</c:v>
                </c:pt>
                <c:pt idx="9070">
                  <c:v>4.7623962163925219E-2</c:v>
                </c:pt>
                <c:pt idx="9071">
                  <c:v>4.5882072299718912E-2</c:v>
                </c:pt>
                <c:pt idx="9072">
                  <c:v>6.4311534166336365E-2</c:v>
                </c:pt>
                <c:pt idx="9073">
                  <c:v>3.8488999009132406E-2</c:v>
                </c:pt>
                <c:pt idx="9074">
                  <c:v>6.0729995369911319E-2</c:v>
                </c:pt>
                <c:pt idx="9075">
                  <c:v>4.9770545214414603E-2</c:v>
                </c:pt>
                <c:pt idx="9076">
                  <c:v>3.9575044065714014E-2</c:v>
                </c:pt>
                <c:pt idx="9077">
                  <c:v>3.9068229496479014E-2</c:v>
                </c:pt>
                <c:pt idx="9078">
                  <c:v>4.6239141374826376E-2</c:v>
                </c:pt>
                <c:pt idx="9079">
                  <c:v>3.8822863250970813E-2</c:v>
                </c:pt>
                <c:pt idx="9080">
                  <c:v>3.871326148509989E-2</c:v>
                </c:pt>
                <c:pt idx="9081">
                  <c:v>6.2103759497404105E-2</c:v>
                </c:pt>
                <c:pt idx="9082">
                  <c:v>5.8431353420019087E-2</c:v>
                </c:pt>
                <c:pt idx="9083">
                  <c:v>4.7149207442998907E-2</c:v>
                </c:pt>
                <c:pt idx="9084">
                  <c:v>3.3117815852165215E-2</c:v>
                </c:pt>
                <c:pt idx="9085">
                  <c:v>3.8966313004493706E-2</c:v>
                </c:pt>
                <c:pt idx="9086">
                  <c:v>3.6822415888309631E-2</c:v>
                </c:pt>
                <c:pt idx="9087">
                  <c:v>3.7518646568060011E-2</c:v>
                </c:pt>
                <c:pt idx="9088">
                  <c:v>4.6411495655775112E-2</c:v>
                </c:pt>
                <c:pt idx="9089">
                  <c:v>4.6696078032255214E-2</c:v>
                </c:pt>
                <c:pt idx="9090">
                  <c:v>7.4447937309742182E-2</c:v>
                </c:pt>
                <c:pt idx="9091">
                  <c:v>3.706410899758341E-2</c:v>
                </c:pt>
                <c:pt idx="9092">
                  <c:v>3.7987217307090891E-2</c:v>
                </c:pt>
                <c:pt idx="9093">
                  <c:v>4.6910621225834101E-2</c:v>
                </c:pt>
                <c:pt idx="9094">
                  <c:v>4.2871870100498213E-2</c:v>
                </c:pt>
                <c:pt idx="9095">
                  <c:v>6.2528692185878809E-2</c:v>
                </c:pt>
                <c:pt idx="9096">
                  <c:v>3.8099113851785715E-2</c:v>
                </c:pt>
                <c:pt idx="9097">
                  <c:v>7.6690472662448911E-2</c:v>
                </c:pt>
                <c:pt idx="9098">
                  <c:v>4.3324921280145846E-2</c:v>
                </c:pt>
                <c:pt idx="9099">
                  <c:v>4.3416947126388807E-2</c:v>
                </c:pt>
                <c:pt idx="9100">
                  <c:v>5.3670734167098999E-2</c:v>
                </c:pt>
                <c:pt idx="9101">
                  <c:v>7.8019626438617901E-2</c:v>
                </c:pt>
                <c:pt idx="9102">
                  <c:v>5.2528686821460835E-2</c:v>
                </c:pt>
                <c:pt idx="9103">
                  <c:v>7.1068651974201424E-2</c:v>
                </c:pt>
                <c:pt idx="9104">
                  <c:v>4.5583523809909814E-2</c:v>
                </c:pt>
                <c:pt idx="9105">
                  <c:v>3.9563298225402811E-2</c:v>
                </c:pt>
                <c:pt idx="9106">
                  <c:v>4.8884544521570213E-2</c:v>
                </c:pt>
                <c:pt idx="9107">
                  <c:v>4.3461404740810484E-2</c:v>
                </c:pt>
                <c:pt idx="9108">
                  <c:v>3.7689018994569945E-2</c:v>
                </c:pt>
                <c:pt idx="9109">
                  <c:v>6.4252421259880343E-2</c:v>
                </c:pt>
                <c:pt idx="9110">
                  <c:v>4.3884832412004485E-2</c:v>
                </c:pt>
                <c:pt idx="9111">
                  <c:v>5.3263694047928127E-2</c:v>
                </c:pt>
                <c:pt idx="9112">
                  <c:v>3.8123726844787577E-2</c:v>
                </c:pt>
                <c:pt idx="9113">
                  <c:v>4.1338179260492297E-2</c:v>
                </c:pt>
                <c:pt idx="9114">
                  <c:v>3.4470357000827886E-2</c:v>
                </c:pt>
                <c:pt idx="9115">
                  <c:v>7.9987205564975697E-2</c:v>
                </c:pt>
                <c:pt idx="9116">
                  <c:v>6.854099780321142E-2</c:v>
                </c:pt>
                <c:pt idx="9117">
                  <c:v>2.9621042311191611E-2</c:v>
                </c:pt>
                <c:pt idx="9118">
                  <c:v>3.6262653768062605E-2</c:v>
                </c:pt>
                <c:pt idx="9119">
                  <c:v>3.7890858948230716E-2</c:v>
                </c:pt>
                <c:pt idx="9120">
                  <c:v>4.1329581290483509E-2</c:v>
                </c:pt>
                <c:pt idx="9121">
                  <c:v>0.10553849488496785</c:v>
                </c:pt>
                <c:pt idx="9122">
                  <c:v>3.4543465822935097E-2</c:v>
                </c:pt>
                <c:pt idx="9123">
                  <c:v>4.5459531247615925E-2</c:v>
                </c:pt>
                <c:pt idx="9124">
                  <c:v>6.7083328962326133E-2</c:v>
                </c:pt>
                <c:pt idx="9125">
                  <c:v>7.6412886381149334E-2</c:v>
                </c:pt>
                <c:pt idx="9126">
                  <c:v>2.8388269245624504E-2</c:v>
                </c:pt>
                <c:pt idx="9127">
                  <c:v>5.1694780588149997E-2</c:v>
                </c:pt>
                <c:pt idx="9128">
                  <c:v>6.5455347299575792E-2</c:v>
                </c:pt>
                <c:pt idx="9129">
                  <c:v>2.7060898020863613E-2</c:v>
                </c:pt>
                <c:pt idx="9130">
                  <c:v>2.8578124940395307E-2</c:v>
                </c:pt>
                <c:pt idx="9131">
                  <c:v>4.0132980793714516E-2</c:v>
                </c:pt>
                <c:pt idx="9132">
                  <c:v>3.8719572126865415E-2</c:v>
                </c:pt>
                <c:pt idx="9133">
                  <c:v>4.6767607331276197E-2</c:v>
                </c:pt>
                <c:pt idx="9134">
                  <c:v>3.5305518656969216E-2</c:v>
                </c:pt>
                <c:pt idx="9135">
                  <c:v>4.2489856481551951E-2</c:v>
                </c:pt>
                <c:pt idx="9136">
                  <c:v>4.5563161373138414E-2</c:v>
                </c:pt>
                <c:pt idx="9137">
                  <c:v>3.8333214819431312E-2</c:v>
                </c:pt>
                <c:pt idx="9138">
                  <c:v>4.5057460665702806E-2</c:v>
                </c:pt>
                <c:pt idx="9139">
                  <c:v>3.5333588719368036E-2</c:v>
                </c:pt>
                <c:pt idx="9140">
                  <c:v>3.9162684231996397E-2</c:v>
                </c:pt>
                <c:pt idx="9141">
                  <c:v>4.4992119073867819E-2</c:v>
                </c:pt>
                <c:pt idx="9142">
                  <c:v>3.60845811665058E-2</c:v>
                </c:pt>
                <c:pt idx="9143">
                  <c:v>4.0322184562683099E-2</c:v>
                </c:pt>
                <c:pt idx="9144">
                  <c:v>4.2491797357797817E-2</c:v>
                </c:pt>
                <c:pt idx="9145">
                  <c:v>5.4957583546638669E-2</c:v>
                </c:pt>
                <c:pt idx="9146">
                  <c:v>3.9355222135782214E-2</c:v>
                </c:pt>
                <c:pt idx="9147">
                  <c:v>6.7115291953087158E-2</c:v>
                </c:pt>
                <c:pt idx="9148">
                  <c:v>3.3007815480232287E-2</c:v>
                </c:pt>
                <c:pt idx="9149">
                  <c:v>3.7112988531589515E-2</c:v>
                </c:pt>
                <c:pt idx="9150">
                  <c:v>3.6647949367761688E-2</c:v>
                </c:pt>
                <c:pt idx="9151">
                  <c:v>3.6657556891441304E-2</c:v>
                </c:pt>
                <c:pt idx="9152">
                  <c:v>3.4880567342042909E-2</c:v>
                </c:pt>
                <c:pt idx="9153">
                  <c:v>3.5445764660835294E-2</c:v>
                </c:pt>
                <c:pt idx="9154">
                  <c:v>4.3869260698556907E-2</c:v>
                </c:pt>
                <c:pt idx="9155">
                  <c:v>5.574658140540141E-2</c:v>
                </c:pt>
                <c:pt idx="9156">
                  <c:v>3.2639231532812188E-2</c:v>
                </c:pt>
                <c:pt idx="9157">
                  <c:v>3.2831612974405476E-2</c:v>
                </c:pt>
                <c:pt idx="9158">
                  <c:v>3.0723907053470674E-2</c:v>
                </c:pt>
                <c:pt idx="9159">
                  <c:v>7.925592362880711E-2</c:v>
                </c:pt>
                <c:pt idx="9160">
                  <c:v>3.1417991966009196E-2</c:v>
                </c:pt>
                <c:pt idx="9161">
                  <c:v>5.9208821505308339E-2</c:v>
                </c:pt>
                <c:pt idx="9162">
                  <c:v>3.3380854874849299E-2</c:v>
                </c:pt>
                <c:pt idx="9163">
                  <c:v>3.4391205757856411E-2</c:v>
                </c:pt>
                <c:pt idx="9164">
                  <c:v>4.3045651167631101E-2</c:v>
                </c:pt>
                <c:pt idx="9165">
                  <c:v>3.3434644341468797E-2</c:v>
                </c:pt>
                <c:pt idx="9166">
                  <c:v>3.5067368298769101E-2</c:v>
                </c:pt>
                <c:pt idx="9167">
                  <c:v>0.11190746724605598</c:v>
                </c:pt>
                <c:pt idx="9168">
                  <c:v>4.1996899992227735E-2</c:v>
                </c:pt>
                <c:pt idx="9169">
                  <c:v>4.6049214899539906E-2</c:v>
                </c:pt>
                <c:pt idx="9170">
                  <c:v>4.441142827272411E-2</c:v>
                </c:pt>
                <c:pt idx="9171">
                  <c:v>3.445101529359821E-2</c:v>
                </c:pt>
                <c:pt idx="9172">
                  <c:v>5.2213668823242444E-2</c:v>
                </c:pt>
                <c:pt idx="9173">
                  <c:v>6.8328835070133195E-2</c:v>
                </c:pt>
                <c:pt idx="9174">
                  <c:v>5.0369393080472905E-2</c:v>
                </c:pt>
                <c:pt idx="9175">
                  <c:v>3.9803612977266437E-2</c:v>
                </c:pt>
                <c:pt idx="9176">
                  <c:v>3.9138000458478955E-2</c:v>
                </c:pt>
                <c:pt idx="9177">
                  <c:v>4.5219983905553804E-2</c:v>
                </c:pt>
                <c:pt idx="9178">
                  <c:v>6.2776245176792117E-2</c:v>
                </c:pt>
                <c:pt idx="9179">
                  <c:v>4.4423073530197123E-2</c:v>
                </c:pt>
                <c:pt idx="9180">
                  <c:v>5.4544556885957697E-2</c:v>
                </c:pt>
                <c:pt idx="9181">
                  <c:v>0.22291338443756181</c:v>
                </c:pt>
                <c:pt idx="9182">
                  <c:v>4.1252549737691886E-2</c:v>
                </c:pt>
                <c:pt idx="9183">
                  <c:v>6.5675854682922377E-2</c:v>
                </c:pt>
                <c:pt idx="9184">
                  <c:v>3.8123030215501813E-2</c:v>
                </c:pt>
                <c:pt idx="9185">
                  <c:v>3.3217664808034904E-2</c:v>
                </c:pt>
                <c:pt idx="9186">
                  <c:v>8.7712295353412725E-2</c:v>
                </c:pt>
                <c:pt idx="9187">
                  <c:v>4.0021281689405414E-2</c:v>
                </c:pt>
                <c:pt idx="9188">
                  <c:v>3.1917702406644891E-2</c:v>
                </c:pt>
                <c:pt idx="9189">
                  <c:v>2.9969345778227012E-2</c:v>
                </c:pt>
                <c:pt idx="9190">
                  <c:v>5.035150796175001E-2</c:v>
                </c:pt>
                <c:pt idx="9191">
                  <c:v>3.2881401479244309E-2</c:v>
                </c:pt>
                <c:pt idx="9192">
                  <c:v>4.5493736863136569E-2</c:v>
                </c:pt>
                <c:pt idx="9193">
                  <c:v>5.7722412049770591E-2</c:v>
                </c:pt>
                <c:pt idx="9194">
                  <c:v>4.3775837868452107E-2</c:v>
                </c:pt>
                <c:pt idx="9195">
                  <c:v>5.7784333825111681E-2</c:v>
                </c:pt>
                <c:pt idx="9196">
                  <c:v>3.5578999668359812E-2</c:v>
                </c:pt>
                <c:pt idx="9197">
                  <c:v>4.4517990201711974E-2</c:v>
                </c:pt>
                <c:pt idx="9198">
                  <c:v>4.7426849603652801E-2</c:v>
                </c:pt>
                <c:pt idx="9199">
                  <c:v>5.605823546648029E-2</c:v>
                </c:pt>
                <c:pt idx="9200">
                  <c:v>5.7766564190387865E-2</c:v>
                </c:pt>
                <c:pt idx="9201">
                  <c:v>4.1184533387422576E-2</c:v>
                </c:pt>
                <c:pt idx="9202">
                  <c:v>4.1259385645389328E-2</c:v>
                </c:pt>
                <c:pt idx="9203">
                  <c:v>3.1149109825491898E-2</c:v>
                </c:pt>
                <c:pt idx="9204">
                  <c:v>4.2566072195768412E-2</c:v>
                </c:pt>
                <c:pt idx="9205">
                  <c:v>6.0141142457723555E-2</c:v>
                </c:pt>
                <c:pt idx="9206">
                  <c:v>4.1922412812709801E-2</c:v>
                </c:pt>
                <c:pt idx="9207">
                  <c:v>7.1011014282703414E-2</c:v>
                </c:pt>
                <c:pt idx="9208">
                  <c:v>5.9656061232090135E-2</c:v>
                </c:pt>
                <c:pt idx="9209">
                  <c:v>4.953097924590133E-2</c:v>
                </c:pt>
                <c:pt idx="9210">
                  <c:v>3.5184014588594402E-2</c:v>
                </c:pt>
                <c:pt idx="9211">
                  <c:v>3.7203274667263163E-2</c:v>
                </c:pt>
                <c:pt idx="9212">
                  <c:v>3.5935055464506288E-2</c:v>
                </c:pt>
                <c:pt idx="9213">
                  <c:v>8.0838896334171531E-2</c:v>
                </c:pt>
                <c:pt idx="9214">
                  <c:v>3.6425292491912876E-2</c:v>
                </c:pt>
                <c:pt idx="9215">
                  <c:v>6.2197286635637491E-2</c:v>
                </c:pt>
                <c:pt idx="9216">
                  <c:v>3.4233100712299513E-2</c:v>
                </c:pt>
                <c:pt idx="9217">
                  <c:v>4.6849053353071206E-2</c:v>
                </c:pt>
                <c:pt idx="9218">
                  <c:v>3.42294983565807E-2</c:v>
                </c:pt>
                <c:pt idx="9219">
                  <c:v>5.241386219859135E-2</c:v>
                </c:pt>
                <c:pt idx="9220">
                  <c:v>3.5624876618385391E-2</c:v>
                </c:pt>
                <c:pt idx="9221">
                  <c:v>5.8605995029211023E-2</c:v>
                </c:pt>
                <c:pt idx="9222">
                  <c:v>3.1315099447965615E-2</c:v>
                </c:pt>
                <c:pt idx="9223">
                  <c:v>4.6904802322387668E-2</c:v>
                </c:pt>
                <c:pt idx="9224">
                  <c:v>3.5722889006137779E-2</c:v>
                </c:pt>
                <c:pt idx="9225">
                  <c:v>0.15306915342807839</c:v>
                </c:pt>
                <c:pt idx="9226">
                  <c:v>0.22580657899379661</c:v>
                </c:pt>
                <c:pt idx="9227">
                  <c:v>4.7989141196012476E-2</c:v>
                </c:pt>
                <c:pt idx="9228">
                  <c:v>6.8244785070419325E-2</c:v>
                </c:pt>
                <c:pt idx="9229">
                  <c:v>3.6013446748256801E-2</c:v>
                </c:pt>
                <c:pt idx="9230">
                  <c:v>4.9757648259401502E-2</c:v>
                </c:pt>
                <c:pt idx="9231">
                  <c:v>3.8911808282136945E-2</c:v>
                </c:pt>
                <c:pt idx="9232">
                  <c:v>4.2199805378913886E-2</c:v>
                </c:pt>
                <c:pt idx="9233">
                  <c:v>4.7893613576889024E-2</c:v>
                </c:pt>
                <c:pt idx="9234">
                  <c:v>3.9226122200489009E-2</c:v>
                </c:pt>
                <c:pt idx="9235">
                  <c:v>3.0507486313581467E-2</c:v>
                </c:pt>
                <c:pt idx="9236">
                  <c:v>4.5330286026001192E-2</c:v>
                </c:pt>
                <c:pt idx="9237">
                  <c:v>4.4411648064851816E-2</c:v>
                </c:pt>
                <c:pt idx="9238">
                  <c:v>4.7413893043994924E-2</c:v>
                </c:pt>
                <c:pt idx="9239">
                  <c:v>4.0881875902414294E-2</c:v>
                </c:pt>
                <c:pt idx="9240">
                  <c:v>4.1225332766771143E-2</c:v>
                </c:pt>
                <c:pt idx="9241">
                  <c:v>3.7858463823795312E-2</c:v>
                </c:pt>
                <c:pt idx="9242">
                  <c:v>0.16687187552452087</c:v>
                </c:pt>
                <c:pt idx="9243">
                  <c:v>4.67821359634399E-2</c:v>
                </c:pt>
                <c:pt idx="9244">
                  <c:v>4.4553071260452312E-2</c:v>
                </c:pt>
                <c:pt idx="9245">
                  <c:v>5.9574343264102846E-2</c:v>
                </c:pt>
                <c:pt idx="9246">
                  <c:v>5.9148889034986524E-2</c:v>
                </c:pt>
                <c:pt idx="9247">
                  <c:v>7.0610962808132199E-2</c:v>
                </c:pt>
                <c:pt idx="9248">
                  <c:v>4.1629012674093017E-2</c:v>
                </c:pt>
                <c:pt idx="9249">
                  <c:v>4.0380377322435525E-2</c:v>
                </c:pt>
                <c:pt idx="9250">
                  <c:v>3.4983240067958811E-2</c:v>
                </c:pt>
                <c:pt idx="9251">
                  <c:v>3.2959170639515013E-2</c:v>
                </c:pt>
                <c:pt idx="9252">
                  <c:v>4.1979581117630012E-2</c:v>
                </c:pt>
                <c:pt idx="9253">
                  <c:v>3.4455541521310883E-2</c:v>
                </c:pt>
                <c:pt idx="9254">
                  <c:v>7.2369962930679432E-2</c:v>
                </c:pt>
                <c:pt idx="9255">
                  <c:v>3.933618217706681E-2</c:v>
                </c:pt>
                <c:pt idx="9256">
                  <c:v>4.5483350753784214E-2</c:v>
                </c:pt>
                <c:pt idx="9257">
                  <c:v>4.3907418847084101E-2</c:v>
                </c:pt>
                <c:pt idx="9258">
                  <c:v>6.0199655592441725E-2</c:v>
                </c:pt>
                <c:pt idx="9259">
                  <c:v>8.1327386200427995E-2</c:v>
                </c:pt>
                <c:pt idx="9260">
                  <c:v>4.0544729679822866E-2</c:v>
                </c:pt>
                <c:pt idx="9261">
                  <c:v>7.7182307839393852E-2</c:v>
                </c:pt>
                <c:pt idx="9262">
                  <c:v>4.427339881658552E-2</c:v>
                </c:pt>
                <c:pt idx="9263">
                  <c:v>6.828666478395462E-2</c:v>
                </c:pt>
                <c:pt idx="9264">
                  <c:v>6.1273530125618023E-2</c:v>
                </c:pt>
                <c:pt idx="9265">
                  <c:v>4.6009417623281514E-2</c:v>
                </c:pt>
                <c:pt idx="9266">
                  <c:v>7.272773236036302E-2</c:v>
                </c:pt>
                <c:pt idx="9267">
                  <c:v>4.6070966869592701E-2</c:v>
                </c:pt>
                <c:pt idx="9268">
                  <c:v>6.3319571316242371E-2</c:v>
                </c:pt>
                <c:pt idx="9269">
                  <c:v>4.8180386424064546E-2</c:v>
                </c:pt>
                <c:pt idx="9270">
                  <c:v>4.0003340691328007E-2</c:v>
                </c:pt>
                <c:pt idx="9271">
                  <c:v>5.7337936013937239E-2</c:v>
                </c:pt>
                <c:pt idx="9272">
                  <c:v>4.8611838370561607E-2</c:v>
                </c:pt>
                <c:pt idx="9273">
                  <c:v>3.3902250230312306E-2</c:v>
                </c:pt>
                <c:pt idx="9274">
                  <c:v>4.6241819858551005E-2</c:v>
                </c:pt>
                <c:pt idx="9275">
                  <c:v>3.165815398097041E-2</c:v>
                </c:pt>
                <c:pt idx="9276">
                  <c:v>4.3484788388013798E-2</c:v>
                </c:pt>
                <c:pt idx="9277">
                  <c:v>3.0541358515620311E-2</c:v>
                </c:pt>
                <c:pt idx="9278">
                  <c:v>4.9219682812690846E-2</c:v>
                </c:pt>
                <c:pt idx="9279">
                  <c:v>3.316134214401241E-2</c:v>
                </c:pt>
                <c:pt idx="9280">
                  <c:v>4.4810868799686425E-2</c:v>
                </c:pt>
                <c:pt idx="9281">
                  <c:v>3.3898711204528809E-2</c:v>
                </c:pt>
                <c:pt idx="9282">
                  <c:v>3.0340014025569073E-2</c:v>
                </c:pt>
                <c:pt idx="9283">
                  <c:v>5.5219117552042014E-2</c:v>
                </c:pt>
                <c:pt idx="9284">
                  <c:v>6.4687870442867293E-2</c:v>
                </c:pt>
                <c:pt idx="9285">
                  <c:v>3.0498784035444277E-2</c:v>
                </c:pt>
                <c:pt idx="9286">
                  <c:v>3.4597568213939715E-2</c:v>
                </c:pt>
                <c:pt idx="9287">
                  <c:v>3.9182521402835804E-2</c:v>
                </c:pt>
                <c:pt idx="9288">
                  <c:v>4.0209375321864943E-2</c:v>
                </c:pt>
                <c:pt idx="9289">
                  <c:v>3.8543354719877215E-2</c:v>
                </c:pt>
                <c:pt idx="9290">
                  <c:v>5.1711544394493103E-2</c:v>
                </c:pt>
                <c:pt idx="9291">
                  <c:v>3.3329732716083499E-2</c:v>
                </c:pt>
                <c:pt idx="9292">
                  <c:v>3.0993212014436795E-2</c:v>
                </c:pt>
                <c:pt idx="9293">
                  <c:v>3.3172827214002616E-2</c:v>
                </c:pt>
                <c:pt idx="9294">
                  <c:v>4.2998645454645386E-2</c:v>
                </c:pt>
                <c:pt idx="9295">
                  <c:v>3.951586410403251E-2</c:v>
                </c:pt>
                <c:pt idx="9296">
                  <c:v>3.6204900592565606E-2</c:v>
                </c:pt>
                <c:pt idx="9297">
                  <c:v>4.5116033405065523E-2</c:v>
                </c:pt>
                <c:pt idx="9298">
                  <c:v>4.6335618942976158E-2</c:v>
                </c:pt>
                <c:pt idx="9299">
                  <c:v>7.4709460139274764E-2</c:v>
                </c:pt>
                <c:pt idx="9300">
                  <c:v>4.2494568973779713E-2</c:v>
                </c:pt>
                <c:pt idx="9301">
                  <c:v>4.8374030739069006E-2</c:v>
                </c:pt>
                <c:pt idx="9302">
                  <c:v>3.6382798105478314E-2</c:v>
                </c:pt>
                <c:pt idx="9303">
                  <c:v>3.5129126161336913E-2</c:v>
                </c:pt>
                <c:pt idx="9304">
                  <c:v>4.2005412280559457E-2</c:v>
                </c:pt>
                <c:pt idx="9305">
                  <c:v>4.9451660364866312E-2</c:v>
                </c:pt>
                <c:pt idx="9306">
                  <c:v>5.2131127566099215E-2</c:v>
                </c:pt>
                <c:pt idx="9307">
                  <c:v>5.9824105352163294E-2</c:v>
                </c:pt>
                <c:pt idx="9308">
                  <c:v>4.1223578155040713E-2</c:v>
                </c:pt>
                <c:pt idx="9309">
                  <c:v>5.1510125398635906E-2</c:v>
                </c:pt>
                <c:pt idx="9310">
                  <c:v>4.4399913400411835E-2</c:v>
                </c:pt>
                <c:pt idx="9311">
                  <c:v>5.6783504784107222E-2</c:v>
                </c:pt>
                <c:pt idx="9312">
                  <c:v>3.2928366214036907E-2</c:v>
                </c:pt>
                <c:pt idx="9313">
                  <c:v>6.7115291953087158E-2</c:v>
                </c:pt>
                <c:pt idx="9314">
                  <c:v>3.5883113741874861E-2</c:v>
                </c:pt>
                <c:pt idx="9315">
                  <c:v>3.0743570998311001E-2</c:v>
                </c:pt>
                <c:pt idx="9316">
                  <c:v>5.5773574858904093E-2</c:v>
                </c:pt>
                <c:pt idx="9317">
                  <c:v>4.6155437827110443E-2</c:v>
                </c:pt>
                <c:pt idx="9318">
                  <c:v>3.5670574754476651E-2</c:v>
                </c:pt>
                <c:pt idx="9319">
                  <c:v>3.6287877708673699E-2</c:v>
                </c:pt>
                <c:pt idx="9320">
                  <c:v>3.9753403514623684E-2</c:v>
                </c:pt>
                <c:pt idx="9321">
                  <c:v>3.2115716487169453E-2</c:v>
                </c:pt>
                <c:pt idx="9322">
                  <c:v>5.8433409780263908E-2</c:v>
                </c:pt>
                <c:pt idx="9323">
                  <c:v>4.5574981719255406E-2</c:v>
                </c:pt>
                <c:pt idx="9324">
                  <c:v>6.477215886116032E-2</c:v>
                </c:pt>
                <c:pt idx="9325">
                  <c:v>3.9203636348247514E-2</c:v>
                </c:pt>
                <c:pt idx="9326">
                  <c:v>5.7054542005062076E-2</c:v>
                </c:pt>
                <c:pt idx="9327">
                  <c:v>3.003141656517995E-2</c:v>
                </c:pt>
                <c:pt idx="9328">
                  <c:v>4.6859655529260615E-2</c:v>
                </c:pt>
                <c:pt idx="9329">
                  <c:v>3.5960130393505103E-2</c:v>
                </c:pt>
                <c:pt idx="9330">
                  <c:v>3.8989447057247203E-2</c:v>
                </c:pt>
                <c:pt idx="9331">
                  <c:v>5.4598074406385526E-2</c:v>
                </c:pt>
                <c:pt idx="9332">
                  <c:v>3.5723950713872916E-2</c:v>
                </c:pt>
                <c:pt idx="9333">
                  <c:v>5.8167532086372396E-2</c:v>
                </c:pt>
                <c:pt idx="9334">
                  <c:v>3.8221504539251307E-2</c:v>
                </c:pt>
                <c:pt idx="9335">
                  <c:v>3.2798353582620676E-2</c:v>
                </c:pt>
                <c:pt idx="9336">
                  <c:v>2.92385295033455E-2</c:v>
                </c:pt>
                <c:pt idx="9337">
                  <c:v>2.9537316411733721E-2</c:v>
                </c:pt>
                <c:pt idx="9338">
                  <c:v>4.3908927589654895E-2</c:v>
                </c:pt>
                <c:pt idx="9339">
                  <c:v>3.3332984894514098E-2</c:v>
                </c:pt>
                <c:pt idx="9340">
                  <c:v>4.827076569199544E-2</c:v>
                </c:pt>
                <c:pt idx="9341">
                  <c:v>5.0508733838796852E-2</c:v>
                </c:pt>
                <c:pt idx="9342">
                  <c:v>3.7242818623781308E-2</c:v>
                </c:pt>
                <c:pt idx="9343">
                  <c:v>8.4173366427421667E-2</c:v>
                </c:pt>
                <c:pt idx="9344">
                  <c:v>3.8933943957090406E-2</c:v>
                </c:pt>
                <c:pt idx="9345">
                  <c:v>6.0286272317171104E-2</c:v>
                </c:pt>
                <c:pt idx="9346">
                  <c:v>4.3478697538375931E-2</c:v>
                </c:pt>
                <c:pt idx="9347">
                  <c:v>5.5769182741642012E-2</c:v>
                </c:pt>
                <c:pt idx="9348">
                  <c:v>3.2207250595092801E-2</c:v>
                </c:pt>
                <c:pt idx="9349">
                  <c:v>3.9862740784883603E-2</c:v>
                </c:pt>
                <c:pt idx="9350">
                  <c:v>6.3529081642627702E-2</c:v>
                </c:pt>
                <c:pt idx="9351">
                  <c:v>4.6385403722524587E-2</c:v>
                </c:pt>
                <c:pt idx="9352">
                  <c:v>0.14535719156265345</c:v>
                </c:pt>
                <c:pt idx="9353">
                  <c:v>2.7442321181297375E-2</c:v>
                </c:pt>
                <c:pt idx="9354">
                  <c:v>0.17236158251762451</c:v>
                </c:pt>
                <c:pt idx="9355">
                  <c:v>4.9770545214414603E-2</c:v>
                </c:pt>
                <c:pt idx="9356">
                  <c:v>3.6429964005947106E-2</c:v>
                </c:pt>
                <c:pt idx="9357">
                  <c:v>3.3662158995866803E-2</c:v>
                </c:pt>
                <c:pt idx="9358">
                  <c:v>3.5255681723356219E-2</c:v>
                </c:pt>
                <c:pt idx="9359">
                  <c:v>4.7644656151533113E-2</c:v>
                </c:pt>
                <c:pt idx="9360">
                  <c:v>3.319591656327258E-2</c:v>
                </c:pt>
                <c:pt idx="9361">
                  <c:v>5.7238280773162807E-2</c:v>
                </c:pt>
                <c:pt idx="9362">
                  <c:v>5.1183264702558497E-2</c:v>
                </c:pt>
                <c:pt idx="9363">
                  <c:v>4.1131708770990281E-2</c:v>
                </c:pt>
                <c:pt idx="9364">
                  <c:v>3.524372726678851E-2</c:v>
                </c:pt>
                <c:pt idx="9365">
                  <c:v>0.10786335170269012</c:v>
                </c:pt>
                <c:pt idx="9366">
                  <c:v>5.291662365198168E-2</c:v>
                </c:pt>
                <c:pt idx="9367">
                  <c:v>2.9556302353739711E-2</c:v>
                </c:pt>
                <c:pt idx="9368">
                  <c:v>3.7323251366615302E-2</c:v>
                </c:pt>
                <c:pt idx="9369">
                  <c:v>3.4011743962764796E-2</c:v>
                </c:pt>
                <c:pt idx="9370">
                  <c:v>3.5031631588936019E-2</c:v>
                </c:pt>
                <c:pt idx="9371">
                  <c:v>4.7397512942552796E-2</c:v>
                </c:pt>
                <c:pt idx="9372">
                  <c:v>4.4597085565328744E-2</c:v>
                </c:pt>
                <c:pt idx="9373">
                  <c:v>3.7630226463079675E-2</c:v>
                </c:pt>
                <c:pt idx="9374">
                  <c:v>5.4566826671361909E-2</c:v>
                </c:pt>
                <c:pt idx="9375">
                  <c:v>3.7436030805111015E-2</c:v>
                </c:pt>
                <c:pt idx="9376">
                  <c:v>3.3198367804288913E-2</c:v>
                </c:pt>
                <c:pt idx="9377">
                  <c:v>4.1749611496925423E-2</c:v>
                </c:pt>
                <c:pt idx="9378">
                  <c:v>5.6098572909832022E-2</c:v>
                </c:pt>
                <c:pt idx="9379">
                  <c:v>5.1636256277561209E-2</c:v>
                </c:pt>
                <c:pt idx="9380">
                  <c:v>3.9399735629558612E-2</c:v>
                </c:pt>
                <c:pt idx="9381">
                  <c:v>4.8903301358223128E-2</c:v>
                </c:pt>
                <c:pt idx="9382">
                  <c:v>3.8706757128238713E-2</c:v>
                </c:pt>
                <c:pt idx="9383">
                  <c:v>5.8196809142828133E-2</c:v>
                </c:pt>
                <c:pt idx="9384">
                  <c:v>4.8496387898922209E-2</c:v>
                </c:pt>
                <c:pt idx="9385">
                  <c:v>2.9969345778227012E-2</c:v>
                </c:pt>
                <c:pt idx="9386">
                  <c:v>4.93002831935885E-2</c:v>
                </c:pt>
                <c:pt idx="9387">
                  <c:v>2.9229603707790399E-2</c:v>
                </c:pt>
                <c:pt idx="9388">
                  <c:v>4.6410404145717801E-2</c:v>
                </c:pt>
                <c:pt idx="9389">
                  <c:v>7.4745625257492121E-2</c:v>
                </c:pt>
                <c:pt idx="9390">
                  <c:v>3.4594271332025493E-2</c:v>
                </c:pt>
                <c:pt idx="9391">
                  <c:v>2.6629695668816657E-2</c:v>
                </c:pt>
                <c:pt idx="9392">
                  <c:v>2.9295865446329238E-2</c:v>
                </c:pt>
                <c:pt idx="9393">
                  <c:v>4.4510662555694733E-2</c:v>
                </c:pt>
                <c:pt idx="9394">
                  <c:v>8.4763251245021834E-2</c:v>
                </c:pt>
                <c:pt idx="9395">
                  <c:v>4.7390833497047535E-2</c:v>
                </c:pt>
                <c:pt idx="9396">
                  <c:v>3.6822378635406598E-2</c:v>
                </c:pt>
                <c:pt idx="9397">
                  <c:v>8.1986449658870725E-2</c:v>
                </c:pt>
                <c:pt idx="9398">
                  <c:v>3.0818324536085101E-2</c:v>
                </c:pt>
                <c:pt idx="9399">
                  <c:v>4.5968018472194686E-2</c:v>
                </c:pt>
                <c:pt idx="9400">
                  <c:v>4.7050032764673212E-2</c:v>
                </c:pt>
                <c:pt idx="9401">
                  <c:v>5.1030583679676098E-2</c:v>
                </c:pt>
                <c:pt idx="9402">
                  <c:v>5.2747037261724514E-2</c:v>
                </c:pt>
                <c:pt idx="9403">
                  <c:v>2.8136858716607101E-2</c:v>
                </c:pt>
                <c:pt idx="9404">
                  <c:v>3.6707554012537003E-2</c:v>
                </c:pt>
                <c:pt idx="9405">
                  <c:v>3.5442847758531612E-2</c:v>
                </c:pt>
                <c:pt idx="9406">
                  <c:v>3.6652322858572096E-2</c:v>
                </c:pt>
                <c:pt idx="9407">
                  <c:v>8.130389451980588E-2</c:v>
                </c:pt>
                <c:pt idx="9408">
                  <c:v>4.4642392545938533E-2</c:v>
                </c:pt>
                <c:pt idx="9409">
                  <c:v>3.0517257750034353E-2</c:v>
                </c:pt>
                <c:pt idx="9410">
                  <c:v>3.47388833761215E-2</c:v>
                </c:pt>
                <c:pt idx="9411">
                  <c:v>4.0239296853542467E-2</c:v>
                </c:pt>
                <c:pt idx="9412">
                  <c:v>4.2951032519340522E-2</c:v>
                </c:pt>
                <c:pt idx="9413">
                  <c:v>0.14202843606472051</c:v>
                </c:pt>
                <c:pt idx="9414">
                  <c:v>5.3547274321317714E-2</c:v>
                </c:pt>
                <c:pt idx="9415">
                  <c:v>3.3091865479946213E-2</c:v>
                </c:pt>
                <c:pt idx="9416">
                  <c:v>4.5262672007083914E-2</c:v>
                </c:pt>
                <c:pt idx="9417">
                  <c:v>3.5393547266721802E-2</c:v>
                </c:pt>
                <c:pt idx="9418">
                  <c:v>4.2864698916673917E-2</c:v>
                </c:pt>
                <c:pt idx="9419">
                  <c:v>3.4276768565178001E-2</c:v>
                </c:pt>
                <c:pt idx="9420">
                  <c:v>4.8711992800235991E-2</c:v>
                </c:pt>
                <c:pt idx="9421">
                  <c:v>4.7458641231060014E-2</c:v>
                </c:pt>
                <c:pt idx="9422">
                  <c:v>3.4783564507961301E-2</c:v>
                </c:pt>
                <c:pt idx="9423">
                  <c:v>5.7336330413818623E-2</c:v>
                </c:pt>
                <c:pt idx="9424">
                  <c:v>3.5955913364887196E-2</c:v>
                </c:pt>
                <c:pt idx="9425">
                  <c:v>4.8362396657467034E-2</c:v>
                </c:pt>
                <c:pt idx="9426">
                  <c:v>2.9621101915836306E-2</c:v>
                </c:pt>
                <c:pt idx="9427">
                  <c:v>2.9723072424531052E-2</c:v>
                </c:pt>
                <c:pt idx="9428">
                  <c:v>4.5174580067396213E-2</c:v>
                </c:pt>
                <c:pt idx="9429">
                  <c:v>0.105547450482845</c:v>
                </c:pt>
                <c:pt idx="9430">
                  <c:v>0.25619485974311779</c:v>
                </c:pt>
                <c:pt idx="9431">
                  <c:v>6.334218382835391E-2</c:v>
                </c:pt>
                <c:pt idx="9432">
                  <c:v>7.2959132492542308E-2</c:v>
                </c:pt>
                <c:pt idx="9433">
                  <c:v>3.7648092955350952E-2</c:v>
                </c:pt>
                <c:pt idx="9434">
                  <c:v>6.285527348518373E-2</c:v>
                </c:pt>
                <c:pt idx="9435">
                  <c:v>2.7958514168858518E-2</c:v>
                </c:pt>
                <c:pt idx="9436">
                  <c:v>5.0031535327434491E-2</c:v>
                </c:pt>
                <c:pt idx="9437">
                  <c:v>5.3281843662261713E-2</c:v>
                </c:pt>
                <c:pt idx="9438">
                  <c:v>2.7432797476649468E-2</c:v>
                </c:pt>
                <c:pt idx="9439">
                  <c:v>3.3405192196369289E-2</c:v>
                </c:pt>
                <c:pt idx="9440">
                  <c:v>3.1820714473724504E-2</c:v>
                </c:pt>
                <c:pt idx="9441">
                  <c:v>3.444574400782599E-2</c:v>
                </c:pt>
                <c:pt idx="9442">
                  <c:v>4.5262265950441617E-2</c:v>
                </c:pt>
                <c:pt idx="9443">
                  <c:v>3.2822299748659196E-2</c:v>
                </c:pt>
                <c:pt idx="9444">
                  <c:v>3.9443094283342417E-2</c:v>
                </c:pt>
                <c:pt idx="9445">
                  <c:v>3.3171482384204899E-2</c:v>
                </c:pt>
                <c:pt idx="9446">
                  <c:v>3.6325193941593205E-2</c:v>
                </c:pt>
                <c:pt idx="9447">
                  <c:v>3.4334875643253396E-2</c:v>
                </c:pt>
                <c:pt idx="9448">
                  <c:v>5.2681781351566433E-2</c:v>
                </c:pt>
                <c:pt idx="9449">
                  <c:v>4.5324996113777313E-2</c:v>
                </c:pt>
                <c:pt idx="9450">
                  <c:v>7.2136193513870323E-2</c:v>
                </c:pt>
                <c:pt idx="9451">
                  <c:v>7.1278117597103077E-2</c:v>
                </c:pt>
                <c:pt idx="9452">
                  <c:v>3.4590791910886778E-2</c:v>
                </c:pt>
                <c:pt idx="9453">
                  <c:v>5.0193868577480295E-2</c:v>
                </c:pt>
                <c:pt idx="9454">
                  <c:v>6.1893440783023813E-2</c:v>
                </c:pt>
                <c:pt idx="9455">
                  <c:v>3.838004916906361E-2</c:v>
                </c:pt>
                <c:pt idx="9456">
                  <c:v>4.2790327221155409E-2</c:v>
                </c:pt>
                <c:pt idx="9457">
                  <c:v>3.6613438278436716E-2</c:v>
                </c:pt>
                <c:pt idx="9458">
                  <c:v>5.5938769131898922E-2</c:v>
                </c:pt>
                <c:pt idx="9459">
                  <c:v>4.0963087230920958E-2</c:v>
                </c:pt>
                <c:pt idx="9460">
                  <c:v>2.899855747818951E-2</c:v>
                </c:pt>
                <c:pt idx="9461">
                  <c:v>4.6145636588335009E-2</c:v>
                </c:pt>
                <c:pt idx="9462">
                  <c:v>3.9435505867004485E-2</c:v>
                </c:pt>
                <c:pt idx="9463">
                  <c:v>4.0258970111608512E-2</c:v>
                </c:pt>
                <c:pt idx="9464">
                  <c:v>4.3112836778163917E-2</c:v>
                </c:pt>
                <c:pt idx="9465">
                  <c:v>6.0629274696111714E-2</c:v>
                </c:pt>
                <c:pt idx="9466">
                  <c:v>6.828666478395462E-2</c:v>
                </c:pt>
                <c:pt idx="9467">
                  <c:v>3.3412393182516112E-2</c:v>
                </c:pt>
                <c:pt idx="9468">
                  <c:v>3.7443339824676659E-2</c:v>
                </c:pt>
                <c:pt idx="9469">
                  <c:v>4.1262630373239503E-2</c:v>
                </c:pt>
                <c:pt idx="9470">
                  <c:v>5.45243062078953E-2</c:v>
                </c:pt>
                <c:pt idx="9471">
                  <c:v>5.4964497685432545E-2</c:v>
                </c:pt>
                <c:pt idx="9472">
                  <c:v>7.334263622760788E-2</c:v>
                </c:pt>
                <c:pt idx="9473">
                  <c:v>5.3480770438909503E-2</c:v>
                </c:pt>
                <c:pt idx="9474">
                  <c:v>3.6195002496242502E-2</c:v>
                </c:pt>
                <c:pt idx="9475">
                  <c:v>4.4738698750734524E-2</c:v>
                </c:pt>
                <c:pt idx="9476">
                  <c:v>3.9285827428102639E-2</c:v>
                </c:pt>
                <c:pt idx="9477">
                  <c:v>3.8680471479892696E-2</c:v>
                </c:pt>
                <c:pt idx="9478">
                  <c:v>3.6702387034893015E-2</c:v>
                </c:pt>
                <c:pt idx="9479">
                  <c:v>3.5132482647895806E-2</c:v>
                </c:pt>
                <c:pt idx="9480">
                  <c:v>3.7103977054357626E-2</c:v>
                </c:pt>
                <c:pt idx="9481">
                  <c:v>4.3315749615430811E-2</c:v>
                </c:pt>
                <c:pt idx="9482">
                  <c:v>6.4261823892593412E-2</c:v>
                </c:pt>
                <c:pt idx="9483">
                  <c:v>4.3579064309596995E-2</c:v>
                </c:pt>
                <c:pt idx="9484">
                  <c:v>3.1642366200685515E-2</c:v>
                </c:pt>
                <c:pt idx="9485">
                  <c:v>4.3665278702974201E-2</c:v>
                </c:pt>
                <c:pt idx="9486">
                  <c:v>6.89749866724014E-2</c:v>
                </c:pt>
                <c:pt idx="9487">
                  <c:v>2.8803380206227375E-2</c:v>
                </c:pt>
                <c:pt idx="9488">
                  <c:v>6.9396637380123596E-2</c:v>
                </c:pt>
                <c:pt idx="9489">
                  <c:v>4.055274277925474E-2</c:v>
                </c:pt>
                <c:pt idx="9490">
                  <c:v>4.3202020227909123E-2</c:v>
                </c:pt>
                <c:pt idx="9491">
                  <c:v>5.3602840751409475E-2</c:v>
                </c:pt>
                <c:pt idx="9492">
                  <c:v>3.9672065526247052E-2</c:v>
                </c:pt>
                <c:pt idx="9493">
                  <c:v>3.7985149770975259E-2</c:v>
                </c:pt>
                <c:pt idx="9494">
                  <c:v>2.9124079272150997E-2</c:v>
                </c:pt>
                <c:pt idx="9495">
                  <c:v>3.2167501747608199E-2</c:v>
                </c:pt>
                <c:pt idx="9496">
                  <c:v>3.7894442677497989E-2</c:v>
                </c:pt>
                <c:pt idx="9497">
                  <c:v>0.11151612550020212</c:v>
                </c:pt>
                <c:pt idx="9498">
                  <c:v>4.5555833727121409E-2</c:v>
                </c:pt>
                <c:pt idx="9499">
                  <c:v>3.8087006658315804E-2</c:v>
                </c:pt>
                <c:pt idx="9500">
                  <c:v>5.1480345427989772E-2</c:v>
                </c:pt>
                <c:pt idx="9501">
                  <c:v>4.1011698544025504E-2</c:v>
                </c:pt>
                <c:pt idx="9502">
                  <c:v>5.68890422582626E-2</c:v>
                </c:pt>
                <c:pt idx="9503">
                  <c:v>6.6355682909488733E-2</c:v>
                </c:pt>
                <c:pt idx="9504">
                  <c:v>3.2560989260673495E-2</c:v>
                </c:pt>
                <c:pt idx="9505">
                  <c:v>3.4519489854574203E-2</c:v>
                </c:pt>
                <c:pt idx="9506">
                  <c:v>0.109351478517056</c:v>
                </c:pt>
                <c:pt idx="9507">
                  <c:v>5.8965582400560386E-2</c:v>
                </c:pt>
                <c:pt idx="9508">
                  <c:v>3.3856324851512902E-2</c:v>
                </c:pt>
                <c:pt idx="9509">
                  <c:v>4.1800022125244113E-2</c:v>
                </c:pt>
                <c:pt idx="9510">
                  <c:v>3.610439971089361E-2</c:v>
                </c:pt>
                <c:pt idx="9511">
                  <c:v>4.7663487493992025E-2</c:v>
                </c:pt>
                <c:pt idx="9512">
                  <c:v>4.4610690325498872E-2</c:v>
                </c:pt>
                <c:pt idx="9513">
                  <c:v>3.7247247993946228E-2</c:v>
                </c:pt>
                <c:pt idx="9514">
                  <c:v>5.2103735506534597E-2</c:v>
                </c:pt>
                <c:pt idx="9515">
                  <c:v>2.9087975621223693E-2</c:v>
                </c:pt>
                <c:pt idx="9516">
                  <c:v>3.6501292139291805E-2</c:v>
                </c:pt>
                <c:pt idx="9517">
                  <c:v>4.211458563804648E-2</c:v>
                </c:pt>
                <c:pt idx="9518">
                  <c:v>4.9837645143270534E-2</c:v>
                </c:pt>
                <c:pt idx="9519">
                  <c:v>5.6317675858736448E-2</c:v>
                </c:pt>
                <c:pt idx="9520">
                  <c:v>5.0506837666034712E-2</c:v>
                </c:pt>
                <c:pt idx="9521">
                  <c:v>4.3046236038208154E-2</c:v>
                </c:pt>
                <c:pt idx="9522">
                  <c:v>4.1286535561084657E-2</c:v>
                </c:pt>
                <c:pt idx="9523">
                  <c:v>4.5595634728670113E-2</c:v>
                </c:pt>
                <c:pt idx="9524">
                  <c:v>3.2411836087703851E-2</c:v>
                </c:pt>
                <c:pt idx="9525">
                  <c:v>6.4555145800113706E-2</c:v>
                </c:pt>
                <c:pt idx="9526">
                  <c:v>6.2372364103794112E-2</c:v>
                </c:pt>
                <c:pt idx="9527">
                  <c:v>8.3557121455669917E-2</c:v>
                </c:pt>
                <c:pt idx="9528">
                  <c:v>3.5753212869167418E-2</c:v>
                </c:pt>
                <c:pt idx="9529">
                  <c:v>5.0088223069906346E-2</c:v>
                </c:pt>
                <c:pt idx="9530">
                  <c:v>5.2892513573169722E-2</c:v>
                </c:pt>
                <c:pt idx="9531">
                  <c:v>4.0765974670648755E-2</c:v>
                </c:pt>
                <c:pt idx="9532">
                  <c:v>3.1819894909858711E-2</c:v>
                </c:pt>
                <c:pt idx="9533">
                  <c:v>4.8142153769731466E-2</c:v>
                </c:pt>
                <c:pt idx="9534">
                  <c:v>4.8892788589000723E-2</c:v>
                </c:pt>
                <c:pt idx="9535">
                  <c:v>4.0537245571613298E-2</c:v>
                </c:pt>
                <c:pt idx="9536">
                  <c:v>4.3562892824411587E-2</c:v>
                </c:pt>
                <c:pt idx="9537">
                  <c:v>4.6348378062248209E-2</c:v>
                </c:pt>
                <c:pt idx="9538">
                  <c:v>3.4253634512424594E-2</c:v>
                </c:pt>
                <c:pt idx="9539">
                  <c:v>5.2962295711040656E-2</c:v>
                </c:pt>
                <c:pt idx="9540">
                  <c:v>5.2303917706012858E-2</c:v>
                </c:pt>
                <c:pt idx="9541">
                  <c:v>0.10553503781557109</c:v>
                </c:pt>
                <c:pt idx="9542">
                  <c:v>3.7400867789983958E-2</c:v>
                </c:pt>
                <c:pt idx="9543">
                  <c:v>4.9919165670871707E-2</c:v>
                </c:pt>
                <c:pt idx="9544">
                  <c:v>3.4444734454154996E-2</c:v>
                </c:pt>
                <c:pt idx="9545">
                  <c:v>3.8589995354414014E-2</c:v>
                </c:pt>
                <c:pt idx="9546">
                  <c:v>4.5508474111557014E-2</c:v>
                </c:pt>
                <c:pt idx="9547">
                  <c:v>3.9927877485752224E-2</c:v>
                </c:pt>
                <c:pt idx="9548">
                  <c:v>4.8748709261417396E-2</c:v>
                </c:pt>
                <c:pt idx="9549">
                  <c:v>3.5511765629053234E-2</c:v>
                </c:pt>
                <c:pt idx="9550">
                  <c:v>3.8131102919578642E-2</c:v>
                </c:pt>
                <c:pt idx="9551">
                  <c:v>3.6158494651317603E-2</c:v>
                </c:pt>
                <c:pt idx="9552">
                  <c:v>3.8481421768665341E-2</c:v>
                </c:pt>
                <c:pt idx="9553">
                  <c:v>3.7065070122480483E-2</c:v>
                </c:pt>
                <c:pt idx="9554">
                  <c:v>3.2675631344318411E-2</c:v>
                </c:pt>
                <c:pt idx="9555">
                  <c:v>2.8069507330656003E-2</c:v>
                </c:pt>
                <c:pt idx="9556">
                  <c:v>4.8066243529319812E-2</c:v>
                </c:pt>
                <c:pt idx="9557">
                  <c:v>4.4176131486892714E-2</c:v>
                </c:pt>
                <c:pt idx="9558">
                  <c:v>3.1590990722179496E-2</c:v>
                </c:pt>
                <c:pt idx="9559">
                  <c:v>4.0583677589893334E-2</c:v>
                </c:pt>
                <c:pt idx="9560">
                  <c:v>2.8888765722513293E-2</c:v>
                </c:pt>
                <c:pt idx="9561">
                  <c:v>4.7280121594667407E-2</c:v>
                </c:pt>
                <c:pt idx="9562">
                  <c:v>4.5498695224523836E-2</c:v>
                </c:pt>
                <c:pt idx="9563">
                  <c:v>4.4203564524650622E-2</c:v>
                </c:pt>
                <c:pt idx="9564">
                  <c:v>3.7419959902763492E-2</c:v>
                </c:pt>
                <c:pt idx="9565">
                  <c:v>3.7115529179573212E-2</c:v>
                </c:pt>
                <c:pt idx="9566">
                  <c:v>3.3191613852977801E-2</c:v>
                </c:pt>
                <c:pt idx="9567">
                  <c:v>3.6691118031740307E-2</c:v>
                </c:pt>
                <c:pt idx="9568">
                  <c:v>3.5787798464298214E-2</c:v>
                </c:pt>
                <c:pt idx="9569">
                  <c:v>5.95429763197899E-2</c:v>
                </c:pt>
                <c:pt idx="9570">
                  <c:v>5.1768176257610404E-2</c:v>
                </c:pt>
                <c:pt idx="9571">
                  <c:v>3.7512488663196605E-2</c:v>
                </c:pt>
                <c:pt idx="9572">
                  <c:v>4.6549234539270408E-2</c:v>
                </c:pt>
                <c:pt idx="9573">
                  <c:v>5.5709000676870297E-2</c:v>
                </c:pt>
                <c:pt idx="9574">
                  <c:v>3.7242818623781308E-2</c:v>
                </c:pt>
                <c:pt idx="9575">
                  <c:v>3.2288957387208952E-2</c:v>
                </c:pt>
                <c:pt idx="9576">
                  <c:v>5.2105784416198814E-2</c:v>
                </c:pt>
                <c:pt idx="9577">
                  <c:v>4.3614134192466722E-2</c:v>
                </c:pt>
                <c:pt idx="9578">
                  <c:v>3.8547638803720516E-2</c:v>
                </c:pt>
                <c:pt idx="9579">
                  <c:v>4.69941310584545E-2</c:v>
                </c:pt>
                <c:pt idx="9580">
                  <c:v>3.8549788296222708E-2</c:v>
                </c:pt>
                <c:pt idx="9581">
                  <c:v>3.6895707249641446E-2</c:v>
                </c:pt>
                <c:pt idx="9582">
                  <c:v>4.5592010021209849E-2</c:v>
                </c:pt>
                <c:pt idx="9583">
                  <c:v>6.1291202902793898E-2</c:v>
                </c:pt>
                <c:pt idx="9584">
                  <c:v>3.4030079841613811E-2</c:v>
                </c:pt>
                <c:pt idx="9585">
                  <c:v>4.5931629836559414E-2</c:v>
                </c:pt>
                <c:pt idx="9586">
                  <c:v>3.2866537570953494E-2</c:v>
                </c:pt>
                <c:pt idx="9587">
                  <c:v>3.4341417253017412E-2</c:v>
                </c:pt>
                <c:pt idx="9588">
                  <c:v>6.5687336027622181E-2</c:v>
                </c:pt>
                <c:pt idx="9589">
                  <c:v>4.1854608803987517E-2</c:v>
                </c:pt>
                <c:pt idx="9590">
                  <c:v>7.5691275298595428E-2</c:v>
                </c:pt>
                <c:pt idx="9591">
                  <c:v>6.6090077161788913E-2</c:v>
                </c:pt>
                <c:pt idx="9592">
                  <c:v>4.7752033919096291E-2</c:v>
                </c:pt>
                <c:pt idx="9593">
                  <c:v>5.1030129194259616E-2</c:v>
                </c:pt>
                <c:pt idx="9594">
                  <c:v>5.9209529310464797E-2</c:v>
                </c:pt>
                <c:pt idx="9595">
                  <c:v>5.8014884591102614E-2</c:v>
                </c:pt>
                <c:pt idx="9596">
                  <c:v>3.8730569183826419E-2</c:v>
                </c:pt>
                <c:pt idx="9597">
                  <c:v>3.7643741816282397E-2</c:v>
                </c:pt>
                <c:pt idx="9598">
                  <c:v>3.226956725120541E-2</c:v>
                </c:pt>
                <c:pt idx="9599">
                  <c:v>8.2762464880943326E-2</c:v>
                </c:pt>
                <c:pt idx="9600">
                  <c:v>6.0738079249858933E-2</c:v>
                </c:pt>
                <c:pt idx="9601">
                  <c:v>3.8920875638723415E-2</c:v>
                </c:pt>
                <c:pt idx="9602">
                  <c:v>4.0858805179595857E-2</c:v>
                </c:pt>
                <c:pt idx="9603">
                  <c:v>3.9003677666187418E-2</c:v>
                </c:pt>
                <c:pt idx="9604">
                  <c:v>3.8929760456085205E-2</c:v>
                </c:pt>
                <c:pt idx="9605">
                  <c:v>5.0756137818098346E-2</c:v>
                </c:pt>
                <c:pt idx="9606">
                  <c:v>2.8742516413331001E-2</c:v>
                </c:pt>
                <c:pt idx="9607">
                  <c:v>7.602623850107193E-2</c:v>
                </c:pt>
                <c:pt idx="9608">
                  <c:v>3.7543442100286512E-2</c:v>
                </c:pt>
                <c:pt idx="9609">
                  <c:v>4.6865426003932904E-2</c:v>
                </c:pt>
                <c:pt idx="9610">
                  <c:v>5.2196010947227804E-2</c:v>
                </c:pt>
                <c:pt idx="9611">
                  <c:v>6.7188352346420302E-2</c:v>
                </c:pt>
                <c:pt idx="9612">
                  <c:v>5.3959149867296205E-2</c:v>
                </c:pt>
                <c:pt idx="9613">
                  <c:v>3.7481196224689622E-2</c:v>
                </c:pt>
                <c:pt idx="9614">
                  <c:v>5.1775205880403491E-2</c:v>
                </c:pt>
                <c:pt idx="9615">
                  <c:v>6.2199149280786487E-2</c:v>
                </c:pt>
                <c:pt idx="9616">
                  <c:v>3.7475235760212153E-2</c:v>
                </c:pt>
                <c:pt idx="9617">
                  <c:v>4.7556109726429006E-2</c:v>
                </c:pt>
                <c:pt idx="9618">
                  <c:v>6.0618616640567821E-2</c:v>
                </c:pt>
                <c:pt idx="9619">
                  <c:v>6.0900922864675501E-2</c:v>
                </c:pt>
                <c:pt idx="9620">
                  <c:v>5.1643718034029007E-2</c:v>
                </c:pt>
                <c:pt idx="9621">
                  <c:v>4.521836712956432E-2</c:v>
                </c:pt>
                <c:pt idx="9622">
                  <c:v>7.7017761766910733E-2</c:v>
                </c:pt>
                <c:pt idx="9623">
                  <c:v>6.2091924250126204E-2</c:v>
                </c:pt>
                <c:pt idx="9624">
                  <c:v>4.4513449072837823E-2</c:v>
                </c:pt>
                <c:pt idx="9625">
                  <c:v>6.4303785562515314E-2</c:v>
                </c:pt>
                <c:pt idx="9626">
                  <c:v>3.7425078451633606E-2</c:v>
                </c:pt>
                <c:pt idx="9627">
                  <c:v>6.3332863152027241E-2</c:v>
                </c:pt>
                <c:pt idx="9628">
                  <c:v>7.0291303098201821E-2</c:v>
                </c:pt>
                <c:pt idx="9629">
                  <c:v>3.3511847257614205E-2</c:v>
                </c:pt>
                <c:pt idx="9630">
                  <c:v>4.4122245162725407E-2</c:v>
                </c:pt>
                <c:pt idx="9631">
                  <c:v>4.6995580196380601E-2</c:v>
                </c:pt>
                <c:pt idx="9632">
                  <c:v>3.5584546625614256E-2</c:v>
                </c:pt>
                <c:pt idx="9633">
                  <c:v>4.7054342925548734E-2</c:v>
                </c:pt>
                <c:pt idx="9634">
                  <c:v>3.1288854777812999E-2</c:v>
                </c:pt>
                <c:pt idx="9635">
                  <c:v>3.7370648235082606E-2</c:v>
                </c:pt>
                <c:pt idx="9636">
                  <c:v>3.5255465656518901E-2</c:v>
                </c:pt>
                <c:pt idx="9637">
                  <c:v>4.4549070298671715E-2</c:v>
                </c:pt>
                <c:pt idx="9638">
                  <c:v>6.3039764761924702E-2</c:v>
                </c:pt>
                <c:pt idx="9639">
                  <c:v>3.7765715271234492E-2</c:v>
                </c:pt>
                <c:pt idx="9640">
                  <c:v>3.1911946833133711E-2</c:v>
                </c:pt>
                <c:pt idx="9641">
                  <c:v>4.7306831926107663E-2</c:v>
                </c:pt>
                <c:pt idx="9642">
                  <c:v>6.66080713272095E-2</c:v>
                </c:pt>
                <c:pt idx="9643">
                  <c:v>3.5373657941818216E-2</c:v>
                </c:pt>
                <c:pt idx="9644">
                  <c:v>4.5692767947912445E-2</c:v>
                </c:pt>
                <c:pt idx="9645">
                  <c:v>5.8191608637571314E-2</c:v>
                </c:pt>
                <c:pt idx="9646">
                  <c:v>2.9312994331121368E-2</c:v>
                </c:pt>
                <c:pt idx="9647">
                  <c:v>7.2786301374435577E-2</c:v>
                </c:pt>
                <c:pt idx="9648">
                  <c:v>3.6633931100368604E-2</c:v>
                </c:pt>
                <c:pt idx="9649">
                  <c:v>5.7851485908031706E-2</c:v>
                </c:pt>
                <c:pt idx="9650">
                  <c:v>4.2422756552696346E-2</c:v>
                </c:pt>
                <c:pt idx="9651">
                  <c:v>7.1302309632301414E-2</c:v>
                </c:pt>
                <c:pt idx="9652">
                  <c:v>4.0352046489715632E-2</c:v>
                </c:pt>
                <c:pt idx="9653">
                  <c:v>4.0546916425228112E-2</c:v>
                </c:pt>
                <c:pt idx="9654">
                  <c:v>5.2800785750150722E-2</c:v>
                </c:pt>
                <c:pt idx="9655">
                  <c:v>4.1611321270465795E-2</c:v>
                </c:pt>
                <c:pt idx="9656">
                  <c:v>4.6876430511474595E-2</c:v>
                </c:pt>
                <c:pt idx="9657">
                  <c:v>2.7722580358385977E-2</c:v>
                </c:pt>
                <c:pt idx="9658">
                  <c:v>0.105543948709965</c:v>
                </c:pt>
                <c:pt idx="9659">
                  <c:v>7.7914737164974199E-2</c:v>
                </c:pt>
                <c:pt idx="9660">
                  <c:v>8.4774658083915738E-2</c:v>
                </c:pt>
                <c:pt idx="9661">
                  <c:v>3.3332549035549219E-2</c:v>
                </c:pt>
                <c:pt idx="9662">
                  <c:v>3.6279413849115504E-2</c:v>
                </c:pt>
                <c:pt idx="9663">
                  <c:v>4.4740542769432075E-2</c:v>
                </c:pt>
                <c:pt idx="9664">
                  <c:v>3.9606660604476956E-2</c:v>
                </c:pt>
                <c:pt idx="9665">
                  <c:v>5.4424881935119809E-2</c:v>
                </c:pt>
                <c:pt idx="9666">
                  <c:v>3.4243531525135006E-2</c:v>
                </c:pt>
                <c:pt idx="9667">
                  <c:v>3.5786561667919201E-2</c:v>
                </c:pt>
                <c:pt idx="9668">
                  <c:v>5.3069826215505614E-2</c:v>
                </c:pt>
                <c:pt idx="9669">
                  <c:v>2.5901421904563911E-2</c:v>
                </c:pt>
                <c:pt idx="9670">
                  <c:v>4.8101965337991708E-2</c:v>
                </c:pt>
                <c:pt idx="9671">
                  <c:v>6.3357748091220897E-2</c:v>
                </c:pt>
                <c:pt idx="9672">
                  <c:v>3.326833620667459E-2</c:v>
                </c:pt>
                <c:pt idx="9673">
                  <c:v>5.9518426656723251E-2</c:v>
                </c:pt>
                <c:pt idx="9674">
                  <c:v>3.364779427647599E-2</c:v>
                </c:pt>
                <c:pt idx="9675">
                  <c:v>5.5948078632354646E-2</c:v>
                </c:pt>
                <c:pt idx="9676">
                  <c:v>3.3520471304655068E-2</c:v>
                </c:pt>
                <c:pt idx="9677">
                  <c:v>3.5667560994625105E-2</c:v>
                </c:pt>
                <c:pt idx="9678">
                  <c:v>4.5803509652614614E-2</c:v>
                </c:pt>
                <c:pt idx="9679">
                  <c:v>4.6894628554582714E-2</c:v>
                </c:pt>
                <c:pt idx="9680">
                  <c:v>4.7871947288513232E-2</c:v>
                </c:pt>
                <c:pt idx="9681">
                  <c:v>3.7762518972158411E-2</c:v>
                </c:pt>
                <c:pt idx="9682">
                  <c:v>3.5228792577981914E-2</c:v>
                </c:pt>
                <c:pt idx="9683">
                  <c:v>4.1787393391132403E-2</c:v>
                </c:pt>
                <c:pt idx="9684">
                  <c:v>3.7668276578187991E-2</c:v>
                </c:pt>
                <c:pt idx="9685">
                  <c:v>4.2265538126230233E-2</c:v>
                </c:pt>
                <c:pt idx="9686">
                  <c:v>4.3621722608804675E-2</c:v>
                </c:pt>
                <c:pt idx="9687">
                  <c:v>3.5103514790535015E-2</c:v>
                </c:pt>
                <c:pt idx="9688">
                  <c:v>4.1432533413171824E-2</c:v>
                </c:pt>
                <c:pt idx="9689">
                  <c:v>4.7891758382320411E-2</c:v>
                </c:pt>
                <c:pt idx="9690">
                  <c:v>0.10222654789686218</c:v>
                </c:pt>
                <c:pt idx="9691">
                  <c:v>4.8790812492370612E-2</c:v>
                </c:pt>
                <c:pt idx="9692">
                  <c:v>3.3972524106502477E-2</c:v>
                </c:pt>
                <c:pt idx="9693">
                  <c:v>4.3239191174507086E-2</c:v>
                </c:pt>
                <c:pt idx="9694">
                  <c:v>4.9838341772556319E-2</c:v>
                </c:pt>
                <c:pt idx="9695">
                  <c:v>4.5254528522491497E-2</c:v>
                </c:pt>
                <c:pt idx="9696">
                  <c:v>5.2352536469697904E-2</c:v>
                </c:pt>
                <c:pt idx="9697">
                  <c:v>3.30342091619968E-2</c:v>
                </c:pt>
                <c:pt idx="9698">
                  <c:v>6.7300967872142986E-2</c:v>
                </c:pt>
                <c:pt idx="9699">
                  <c:v>4.4728823006153114E-2</c:v>
                </c:pt>
                <c:pt idx="9700">
                  <c:v>5.0838135182857486E-2</c:v>
                </c:pt>
                <c:pt idx="9701">
                  <c:v>3.7659987807274059E-2</c:v>
                </c:pt>
                <c:pt idx="9702">
                  <c:v>4.4674605131149334E-2</c:v>
                </c:pt>
                <c:pt idx="9703">
                  <c:v>3.6352928727865295E-2</c:v>
                </c:pt>
                <c:pt idx="9704">
                  <c:v>3.2036952674388997E-2</c:v>
                </c:pt>
                <c:pt idx="9705">
                  <c:v>5.6336395442485823E-2</c:v>
                </c:pt>
                <c:pt idx="9706">
                  <c:v>3.7804789841175156E-2</c:v>
                </c:pt>
                <c:pt idx="9707">
                  <c:v>7.8946419060230338E-2</c:v>
                </c:pt>
                <c:pt idx="9708">
                  <c:v>4.4378418475389515E-2</c:v>
                </c:pt>
                <c:pt idx="9709">
                  <c:v>5.9549923986196504E-2</c:v>
                </c:pt>
                <c:pt idx="9710">
                  <c:v>4.9447584897279816E-2</c:v>
                </c:pt>
                <c:pt idx="9711">
                  <c:v>3.4801851958036409E-2</c:v>
                </c:pt>
                <c:pt idx="9712">
                  <c:v>8.1305757164955111E-2</c:v>
                </c:pt>
                <c:pt idx="9713">
                  <c:v>5.583005025982881E-2</c:v>
                </c:pt>
                <c:pt idx="9714">
                  <c:v>4.1369419544935372E-2</c:v>
                </c:pt>
                <c:pt idx="9715">
                  <c:v>5.1603764295578017E-2</c:v>
                </c:pt>
                <c:pt idx="9716">
                  <c:v>7.2678707540035331E-2</c:v>
                </c:pt>
                <c:pt idx="9717">
                  <c:v>5.6799195706844302E-2</c:v>
                </c:pt>
                <c:pt idx="9718">
                  <c:v>5.5453952401876498E-2</c:v>
                </c:pt>
                <c:pt idx="9719">
                  <c:v>3.6373540759086616E-2</c:v>
                </c:pt>
                <c:pt idx="9720">
                  <c:v>4.8046492040157311E-2</c:v>
                </c:pt>
                <c:pt idx="9721">
                  <c:v>5.0085604190826534E-2</c:v>
                </c:pt>
                <c:pt idx="9722">
                  <c:v>6.7833840847015534E-2</c:v>
                </c:pt>
                <c:pt idx="9723">
                  <c:v>5.0152797251939968E-2</c:v>
                </c:pt>
                <c:pt idx="9724">
                  <c:v>6.2326095998287402E-2</c:v>
                </c:pt>
                <c:pt idx="9725">
                  <c:v>4.1504114866256707E-2</c:v>
                </c:pt>
                <c:pt idx="9726">
                  <c:v>5.3189367055892896E-2</c:v>
                </c:pt>
                <c:pt idx="9727">
                  <c:v>3.1834658235311515E-2</c:v>
                </c:pt>
                <c:pt idx="9728">
                  <c:v>2.7643932029605078E-2</c:v>
                </c:pt>
                <c:pt idx="9729">
                  <c:v>4.3144870549440419E-2</c:v>
                </c:pt>
                <c:pt idx="9730">
                  <c:v>4.3859794735908522E-2</c:v>
                </c:pt>
                <c:pt idx="9731">
                  <c:v>3.30965556204319E-2</c:v>
                </c:pt>
                <c:pt idx="9732">
                  <c:v>6.1212226748466533E-2</c:v>
                </c:pt>
                <c:pt idx="9733">
                  <c:v>3.9385709911584799E-2</c:v>
                </c:pt>
                <c:pt idx="9734">
                  <c:v>4.0036227554083072E-2</c:v>
                </c:pt>
                <c:pt idx="9735">
                  <c:v>4.5153178274631507E-2</c:v>
                </c:pt>
                <c:pt idx="9736">
                  <c:v>5.3856175392866086E-2</c:v>
                </c:pt>
                <c:pt idx="9737">
                  <c:v>7.2858236730098849E-2</c:v>
                </c:pt>
                <c:pt idx="9738">
                  <c:v>5.9544350951909998E-2</c:v>
                </c:pt>
                <c:pt idx="9739">
                  <c:v>2.5867138057947211E-2</c:v>
                </c:pt>
                <c:pt idx="9740">
                  <c:v>3.9154279977083199E-2</c:v>
                </c:pt>
                <c:pt idx="9741">
                  <c:v>5.5611945688724455E-2</c:v>
                </c:pt>
                <c:pt idx="9742">
                  <c:v>4.4488243758678422E-2</c:v>
                </c:pt>
                <c:pt idx="9743">
                  <c:v>6.7338697612285822E-2</c:v>
                </c:pt>
                <c:pt idx="9744">
                  <c:v>5.4374791681766524E-2</c:v>
                </c:pt>
                <c:pt idx="9745">
                  <c:v>5.82297518849373E-2</c:v>
                </c:pt>
                <c:pt idx="9746">
                  <c:v>4.4303227216005561E-2</c:v>
                </c:pt>
                <c:pt idx="9747">
                  <c:v>3.4539226442575593E-2</c:v>
                </c:pt>
                <c:pt idx="9748">
                  <c:v>4.8473134636879009E-2</c:v>
                </c:pt>
                <c:pt idx="9749">
                  <c:v>4.8955816775560261E-2</c:v>
                </c:pt>
                <c:pt idx="9750">
                  <c:v>3.2125823199749014E-2</c:v>
                </c:pt>
                <c:pt idx="9751">
                  <c:v>5.2029836922883994E-2</c:v>
                </c:pt>
                <c:pt idx="9752">
                  <c:v>4.5473251491785008E-2</c:v>
                </c:pt>
                <c:pt idx="9753">
                  <c:v>5.2450735121965422E-2</c:v>
                </c:pt>
                <c:pt idx="9754">
                  <c:v>4.6070966869592701E-2</c:v>
                </c:pt>
                <c:pt idx="9755">
                  <c:v>4.9733459949493707E-2</c:v>
                </c:pt>
                <c:pt idx="9756">
                  <c:v>3.6256421357393293E-2</c:v>
                </c:pt>
                <c:pt idx="9757">
                  <c:v>8.3546549081802896E-2</c:v>
                </c:pt>
                <c:pt idx="9758">
                  <c:v>4.2868874967098368E-2</c:v>
                </c:pt>
                <c:pt idx="9759">
                  <c:v>2.9601980000734378E-2</c:v>
                </c:pt>
                <c:pt idx="9760">
                  <c:v>7.225076854228972E-2</c:v>
                </c:pt>
                <c:pt idx="9761">
                  <c:v>7.2834350168705E-2</c:v>
                </c:pt>
                <c:pt idx="9762">
                  <c:v>4.3685361742973307E-2</c:v>
                </c:pt>
                <c:pt idx="9763">
                  <c:v>4.192008823156361E-2</c:v>
                </c:pt>
                <c:pt idx="9764">
                  <c:v>4.3120346963405498E-2</c:v>
                </c:pt>
                <c:pt idx="9765">
                  <c:v>3.9478428661823405E-2</c:v>
                </c:pt>
                <c:pt idx="9766">
                  <c:v>3.5754822194576312E-2</c:v>
                </c:pt>
                <c:pt idx="9767">
                  <c:v>3.2846197485923989E-2</c:v>
                </c:pt>
                <c:pt idx="9768">
                  <c:v>5.9209529310464797E-2</c:v>
                </c:pt>
                <c:pt idx="9769">
                  <c:v>4.1427932679653202E-2</c:v>
                </c:pt>
                <c:pt idx="9770">
                  <c:v>3.8636405020952211E-2</c:v>
                </c:pt>
                <c:pt idx="9771">
                  <c:v>3.7814103066921297E-2</c:v>
                </c:pt>
                <c:pt idx="9772">
                  <c:v>6.3382022082805592E-2</c:v>
                </c:pt>
                <c:pt idx="9773">
                  <c:v>3.5644035786390388E-2</c:v>
                </c:pt>
                <c:pt idx="9774">
                  <c:v>3.39715667068958E-2</c:v>
                </c:pt>
                <c:pt idx="9775">
                  <c:v>3.3959899097681004E-2</c:v>
                </c:pt>
                <c:pt idx="9776">
                  <c:v>5.3689014166593496E-2</c:v>
                </c:pt>
                <c:pt idx="9777">
                  <c:v>4.0648795664310365E-2</c:v>
                </c:pt>
                <c:pt idx="9778">
                  <c:v>5.1882229745388114E-2</c:v>
                </c:pt>
                <c:pt idx="9779">
                  <c:v>5.1446441560983693E-2</c:v>
                </c:pt>
                <c:pt idx="9780">
                  <c:v>4.0674459189176615E-2</c:v>
                </c:pt>
                <c:pt idx="9781">
                  <c:v>5.1259305328130667E-2</c:v>
                </c:pt>
                <c:pt idx="9782">
                  <c:v>3.9202559739351321E-2</c:v>
                </c:pt>
                <c:pt idx="9783">
                  <c:v>4.4896349310874911E-2</c:v>
                </c:pt>
                <c:pt idx="9784">
                  <c:v>3.2312542200088508E-2</c:v>
                </c:pt>
                <c:pt idx="9785">
                  <c:v>5.2892744541168435E-2</c:v>
                </c:pt>
                <c:pt idx="9786">
                  <c:v>3.6412496119737604E-2</c:v>
                </c:pt>
                <c:pt idx="9787">
                  <c:v>4.4749628752470023E-2</c:v>
                </c:pt>
                <c:pt idx="9788">
                  <c:v>3.0976563692092878E-2</c:v>
                </c:pt>
                <c:pt idx="9789">
                  <c:v>5.5951979011297198E-2</c:v>
                </c:pt>
                <c:pt idx="9790">
                  <c:v>3.4945387393236202E-2</c:v>
                </c:pt>
                <c:pt idx="9791">
                  <c:v>6.087754294276241E-2</c:v>
                </c:pt>
                <c:pt idx="9792">
                  <c:v>5.4695848375558756E-2</c:v>
                </c:pt>
                <c:pt idx="9793">
                  <c:v>5.2162021398544506E-2</c:v>
                </c:pt>
                <c:pt idx="9794">
                  <c:v>5.633191019296651E-2</c:v>
                </c:pt>
                <c:pt idx="9795">
                  <c:v>4.2576033622026534E-2</c:v>
                </c:pt>
                <c:pt idx="9796">
                  <c:v>3.9943140000105008E-2</c:v>
                </c:pt>
                <c:pt idx="9797">
                  <c:v>2.7036763727665111E-2</c:v>
                </c:pt>
                <c:pt idx="9798">
                  <c:v>4.3935623019933867E-2</c:v>
                </c:pt>
                <c:pt idx="9799">
                  <c:v>4.7720216214656823E-2</c:v>
                </c:pt>
                <c:pt idx="9800">
                  <c:v>3.2665498554706601E-2</c:v>
                </c:pt>
                <c:pt idx="9801">
                  <c:v>4.1834149509668295E-2</c:v>
                </c:pt>
                <c:pt idx="9802">
                  <c:v>4.1949860751628855E-2</c:v>
                </c:pt>
                <c:pt idx="9803">
                  <c:v>0.13039100170135501</c:v>
                </c:pt>
                <c:pt idx="9804">
                  <c:v>8.3885952830314608E-2</c:v>
                </c:pt>
                <c:pt idx="9805">
                  <c:v>3.7815544754266801E-2</c:v>
                </c:pt>
                <c:pt idx="9806">
                  <c:v>3.0057074502110585E-2</c:v>
                </c:pt>
                <c:pt idx="9807">
                  <c:v>4.8365961760282496E-2</c:v>
                </c:pt>
                <c:pt idx="9808">
                  <c:v>4.6938739717006732E-2</c:v>
                </c:pt>
                <c:pt idx="9809">
                  <c:v>5.1683690398931524E-2</c:v>
                </c:pt>
                <c:pt idx="9810">
                  <c:v>5.2065663039684414E-2</c:v>
                </c:pt>
                <c:pt idx="9811">
                  <c:v>4.3680578470230075E-2</c:v>
                </c:pt>
                <c:pt idx="9812">
                  <c:v>7.1212299168109922E-2</c:v>
                </c:pt>
                <c:pt idx="9813">
                  <c:v>6.5627224743366394E-2</c:v>
                </c:pt>
                <c:pt idx="9814">
                  <c:v>3.6654081195592908E-2</c:v>
                </c:pt>
                <c:pt idx="9815">
                  <c:v>6.0686122626066222E-2</c:v>
                </c:pt>
                <c:pt idx="9816">
                  <c:v>4.6046596020460101E-2</c:v>
                </c:pt>
                <c:pt idx="9817">
                  <c:v>7.2276130318641899E-2</c:v>
                </c:pt>
                <c:pt idx="9818">
                  <c:v>6.207608804106711E-2</c:v>
                </c:pt>
                <c:pt idx="9819">
                  <c:v>4.6937249600887306E-2</c:v>
                </c:pt>
                <c:pt idx="9820">
                  <c:v>7.0484459400177002E-2</c:v>
                </c:pt>
                <c:pt idx="9821">
                  <c:v>3.182332217693342E-2</c:v>
                </c:pt>
                <c:pt idx="9822">
                  <c:v>4.9401443451643136E-2</c:v>
                </c:pt>
                <c:pt idx="9823">
                  <c:v>5.4999660700559623E-2</c:v>
                </c:pt>
                <c:pt idx="9824">
                  <c:v>5.5764585733413828E-2</c:v>
                </c:pt>
                <c:pt idx="9825">
                  <c:v>3.4120090305805199E-2</c:v>
                </c:pt>
                <c:pt idx="9826">
                  <c:v>3.902373090386399E-2</c:v>
                </c:pt>
                <c:pt idx="9827">
                  <c:v>3.1510639935731867E-2</c:v>
                </c:pt>
                <c:pt idx="9828">
                  <c:v>3.4542426466941799E-2</c:v>
                </c:pt>
                <c:pt idx="9829">
                  <c:v>6.3879758119583088E-2</c:v>
                </c:pt>
                <c:pt idx="9830">
                  <c:v>3.2023344188928694E-2</c:v>
                </c:pt>
                <c:pt idx="9831">
                  <c:v>3.58394049108028E-2</c:v>
                </c:pt>
                <c:pt idx="9832">
                  <c:v>3.4729007631540312E-2</c:v>
                </c:pt>
                <c:pt idx="9833">
                  <c:v>6.4524754881858853E-2</c:v>
                </c:pt>
                <c:pt idx="9834">
                  <c:v>4.9670416861772496E-2</c:v>
                </c:pt>
                <c:pt idx="9835">
                  <c:v>4.6071313321590396E-2</c:v>
                </c:pt>
                <c:pt idx="9836">
                  <c:v>3.4191139042377514E-2</c:v>
                </c:pt>
                <c:pt idx="9837">
                  <c:v>7.1919716894626756E-2</c:v>
                </c:pt>
                <c:pt idx="9838">
                  <c:v>3.6412812769413168E-2</c:v>
                </c:pt>
                <c:pt idx="9839">
                  <c:v>6.4343534409999903E-2</c:v>
                </c:pt>
                <c:pt idx="9840">
                  <c:v>6.8273715674877056E-2</c:v>
                </c:pt>
                <c:pt idx="9841">
                  <c:v>4.691980034112931E-2</c:v>
                </c:pt>
                <c:pt idx="9842">
                  <c:v>3.144143149256718E-2</c:v>
                </c:pt>
                <c:pt idx="9843">
                  <c:v>5.3977884352207198E-2</c:v>
                </c:pt>
                <c:pt idx="9844">
                  <c:v>3.5223145037889585E-2</c:v>
                </c:pt>
                <c:pt idx="9845">
                  <c:v>7.1729093790054307E-2</c:v>
                </c:pt>
                <c:pt idx="9846">
                  <c:v>4.2764317244291535E-2</c:v>
                </c:pt>
                <c:pt idx="9847">
                  <c:v>5.0139561295509318E-2</c:v>
                </c:pt>
                <c:pt idx="9848">
                  <c:v>4.066417366266234E-2</c:v>
                </c:pt>
                <c:pt idx="9849">
                  <c:v>0.16047203540802021</c:v>
                </c:pt>
                <c:pt idx="9850">
                  <c:v>4.386904463171961E-2</c:v>
                </c:pt>
                <c:pt idx="9851">
                  <c:v>4.702548682689691E-2</c:v>
                </c:pt>
                <c:pt idx="9852">
                  <c:v>7.6401799917221305E-2</c:v>
                </c:pt>
                <c:pt idx="9853">
                  <c:v>5.0146635621786104E-2</c:v>
                </c:pt>
                <c:pt idx="9854">
                  <c:v>2.9494490474462516E-2</c:v>
                </c:pt>
                <c:pt idx="9855">
                  <c:v>3.9300501346588107E-2</c:v>
                </c:pt>
                <c:pt idx="9856">
                  <c:v>3.7326373159885406E-2</c:v>
                </c:pt>
                <c:pt idx="9857">
                  <c:v>5.1109429448843023E-2</c:v>
                </c:pt>
                <c:pt idx="9858">
                  <c:v>3.1557310372591012E-2</c:v>
                </c:pt>
                <c:pt idx="9859">
                  <c:v>3.4851111471653137E-2</c:v>
                </c:pt>
                <c:pt idx="9860">
                  <c:v>7.1302309632301414E-2</c:v>
                </c:pt>
                <c:pt idx="9861">
                  <c:v>3.3150371164083502E-2</c:v>
                </c:pt>
                <c:pt idx="9862">
                  <c:v>3.6538071930408506E-2</c:v>
                </c:pt>
                <c:pt idx="9863">
                  <c:v>4.0819384157657713E-2</c:v>
                </c:pt>
                <c:pt idx="9864">
                  <c:v>3.9997633546590805E-2</c:v>
                </c:pt>
                <c:pt idx="9865">
                  <c:v>3.1136523932218444E-2</c:v>
                </c:pt>
                <c:pt idx="9866">
                  <c:v>3.1784769147634499E-2</c:v>
                </c:pt>
                <c:pt idx="9867">
                  <c:v>3.7922970950603492E-2</c:v>
                </c:pt>
                <c:pt idx="9868">
                  <c:v>6.3332863152027241E-2</c:v>
                </c:pt>
                <c:pt idx="9869">
                  <c:v>4.0840063244104406E-2</c:v>
                </c:pt>
                <c:pt idx="9870">
                  <c:v>4.3492008000612314E-2</c:v>
                </c:pt>
                <c:pt idx="9871">
                  <c:v>3.9159171283245142E-2</c:v>
                </c:pt>
                <c:pt idx="9872">
                  <c:v>9.1107770800590487E-2</c:v>
                </c:pt>
                <c:pt idx="9873">
                  <c:v>3.7860654294490807E-2</c:v>
                </c:pt>
                <c:pt idx="9874">
                  <c:v>4.3893415480852106E-2</c:v>
                </c:pt>
                <c:pt idx="9875">
                  <c:v>6.8271175026893616E-2</c:v>
                </c:pt>
                <c:pt idx="9876">
                  <c:v>4.1277218610048315E-2</c:v>
                </c:pt>
                <c:pt idx="9877">
                  <c:v>5.0186388194561012E-2</c:v>
                </c:pt>
                <c:pt idx="9878">
                  <c:v>7.8927665948867812E-2</c:v>
                </c:pt>
                <c:pt idx="9879">
                  <c:v>0.11871044337749502</c:v>
                </c:pt>
                <c:pt idx="9880">
                  <c:v>4.2959578335285221E-2</c:v>
                </c:pt>
                <c:pt idx="9881">
                  <c:v>3.6641824990510982E-2</c:v>
                </c:pt>
                <c:pt idx="9882">
                  <c:v>3.1304717063903885E-2</c:v>
                </c:pt>
                <c:pt idx="9883">
                  <c:v>7.9071752727031722E-2</c:v>
                </c:pt>
                <c:pt idx="9884">
                  <c:v>4.6155437827110443E-2</c:v>
                </c:pt>
                <c:pt idx="9885">
                  <c:v>6.4055562019348172E-2</c:v>
                </c:pt>
                <c:pt idx="9886">
                  <c:v>5.3835816681384867E-2</c:v>
                </c:pt>
                <c:pt idx="9887">
                  <c:v>3.2656498253345517E-2</c:v>
                </c:pt>
                <c:pt idx="9888">
                  <c:v>5.2663609385490424E-2</c:v>
                </c:pt>
                <c:pt idx="9889">
                  <c:v>5.9319738298654633E-2</c:v>
                </c:pt>
                <c:pt idx="9890">
                  <c:v>3.4529443830251701E-2</c:v>
                </c:pt>
                <c:pt idx="9891">
                  <c:v>3.8199093192815808E-2</c:v>
                </c:pt>
                <c:pt idx="9892">
                  <c:v>3.8144949823617914E-2</c:v>
                </c:pt>
                <c:pt idx="9893">
                  <c:v>3.2152079045772511E-2</c:v>
                </c:pt>
                <c:pt idx="9894">
                  <c:v>5.5443242192268385E-2</c:v>
                </c:pt>
                <c:pt idx="9895">
                  <c:v>3.9175495505332905E-2</c:v>
                </c:pt>
                <c:pt idx="9896">
                  <c:v>5.2622910588979707E-2</c:v>
                </c:pt>
                <c:pt idx="9897">
                  <c:v>5.3286548703908865E-2</c:v>
                </c:pt>
                <c:pt idx="9898">
                  <c:v>4.4515263289213333E-2</c:v>
                </c:pt>
                <c:pt idx="9899">
                  <c:v>3.7795696407556596E-2</c:v>
                </c:pt>
                <c:pt idx="9900">
                  <c:v>5.2341535687446712E-2</c:v>
                </c:pt>
                <c:pt idx="9901">
                  <c:v>3.2562728971242905E-2</c:v>
                </c:pt>
                <c:pt idx="9902">
                  <c:v>5.3277093917131535E-2</c:v>
                </c:pt>
                <c:pt idx="9903">
                  <c:v>4.8092193901539106E-2</c:v>
                </c:pt>
                <c:pt idx="9904">
                  <c:v>4.1829995810985614E-2</c:v>
                </c:pt>
                <c:pt idx="9905">
                  <c:v>3.5085976123809919E-2</c:v>
                </c:pt>
                <c:pt idx="9906">
                  <c:v>5.8058891445398414E-2</c:v>
                </c:pt>
                <c:pt idx="9907">
                  <c:v>3.6001380532980042E-2</c:v>
                </c:pt>
                <c:pt idx="9908">
                  <c:v>4.4488657265901767E-2</c:v>
                </c:pt>
                <c:pt idx="9909">
                  <c:v>3.9129182696342517E-2</c:v>
                </c:pt>
                <c:pt idx="9910">
                  <c:v>5.2058544009923914E-2</c:v>
                </c:pt>
                <c:pt idx="9911">
                  <c:v>4.8163205385208102E-2</c:v>
                </c:pt>
                <c:pt idx="9912">
                  <c:v>0.11022574454546029</c:v>
                </c:pt>
                <c:pt idx="9913">
                  <c:v>5.3468465805053732E-2</c:v>
                </c:pt>
                <c:pt idx="9914">
                  <c:v>5.1206331700086614E-2</c:v>
                </c:pt>
                <c:pt idx="9915">
                  <c:v>3.9420362561941216E-2</c:v>
                </c:pt>
                <c:pt idx="9916">
                  <c:v>6.7333959043026248E-2</c:v>
                </c:pt>
                <c:pt idx="9917">
                  <c:v>2.9032262042164875E-2</c:v>
                </c:pt>
                <c:pt idx="9918">
                  <c:v>3.0045127496123449E-2</c:v>
                </c:pt>
                <c:pt idx="9919">
                  <c:v>4.5645244419574647E-2</c:v>
                </c:pt>
                <c:pt idx="9920">
                  <c:v>3.9305310696363636E-2</c:v>
                </c:pt>
                <c:pt idx="9921">
                  <c:v>3.8272615522146308E-2</c:v>
                </c:pt>
                <c:pt idx="9922">
                  <c:v>5.1184758543968215E-2</c:v>
                </c:pt>
                <c:pt idx="9923">
                  <c:v>6.952433288097383E-2</c:v>
                </c:pt>
                <c:pt idx="9924">
                  <c:v>2.8087222948670412E-2</c:v>
                </c:pt>
                <c:pt idx="9925">
                  <c:v>5.3403995931148737E-2</c:v>
                </c:pt>
                <c:pt idx="9926">
                  <c:v>8.4683761000633212E-2</c:v>
                </c:pt>
                <c:pt idx="9927">
                  <c:v>4.3067999184131817E-2</c:v>
                </c:pt>
                <c:pt idx="9928">
                  <c:v>5.7792663574219034E-2</c:v>
                </c:pt>
                <c:pt idx="9929">
                  <c:v>7.1600481867790194E-2</c:v>
                </c:pt>
                <c:pt idx="9930">
                  <c:v>4.0596891194582013E-2</c:v>
                </c:pt>
                <c:pt idx="9931">
                  <c:v>4.3007731437683237E-2</c:v>
                </c:pt>
                <c:pt idx="9932">
                  <c:v>4.0411595255136684E-2</c:v>
                </c:pt>
                <c:pt idx="9933">
                  <c:v>5.5094018578529406E-2</c:v>
                </c:pt>
                <c:pt idx="9934">
                  <c:v>0.162350162863731</c:v>
                </c:pt>
                <c:pt idx="9935">
                  <c:v>3.4667491912841797E-2</c:v>
                </c:pt>
                <c:pt idx="9936">
                  <c:v>5.4431989789009108E-2</c:v>
                </c:pt>
                <c:pt idx="9937">
                  <c:v>4.8648897558450706E-2</c:v>
                </c:pt>
                <c:pt idx="9938">
                  <c:v>5.0538659095764216E-2</c:v>
                </c:pt>
                <c:pt idx="9939">
                  <c:v>3.0402248725295216E-2</c:v>
                </c:pt>
                <c:pt idx="9940">
                  <c:v>3.0827116221189586E-2</c:v>
                </c:pt>
                <c:pt idx="9941">
                  <c:v>4.5829385519027696E-2</c:v>
                </c:pt>
                <c:pt idx="9942">
                  <c:v>5.7433251291513672E-2</c:v>
                </c:pt>
                <c:pt idx="9943">
                  <c:v>5.1883354783058215E-2</c:v>
                </c:pt>
                <c:pt idx="9944">
                  <c:v>6.7118763923645228E-2</c:v>
                </c:pt>
                <c:pt idx="9945">
                  <c:v>5.2249889820814077E-2</c:v>
                </c:pt>
                <c:pt idx="9946">
                  <c:v>3.8838718086481198E-2</c:v>
                </c:pt>
                <c:pt idx="9947">
                  <c:v>3.1724315136671156E-2</c:v>
                </c:pt>
                <c:pt idx="9948">
                  <c:v>6.560582667589189E-2</c:v>
                </c:pt>
                <c:pt idx="9949">
                  <c:v>4.1985038667917071E-2</c:v>
                </c:pt>
                <c:pt idx="9950">
                  <c:v>4.6664118766784494E-2</c:v>
                </c:pt>
                <c:pt idx="9951">
                  <c:v>4.300953447818761E-2</c:v>
                </c:pt>
                <c:pt idx="9952">
                  <c:v>2.9719691723585101E-2</c:v>
                </c:pt>
                <c:pt idx="9953">
                  <c:v>3.1625002622604509E-2</c:v>
                </c:pt>
                <c:pt idx="9954">
                  <c:v>5.3682871162891402E-2</c:v>
                </c:pt>
                <c:pt idx="9955">
                  <c:v>3.454996645450599E-2</c:v>
                </c:pt>
                <c:pt idx="9956">
                  <c:v>6.3175164163112446E-2</c:v>
                </c:pt>
                <c:pt idx="9957">
                  <c:v>6.1313312500715332E-2</c:v>
                </c:pt>
                <c:pt idx="9958">
                  <c:v>4.0731810033321533E-2</c:v>
                </c:pt>
                <c:pt idx="9959">
                  <c:v>6.4268179237842712E-2</c:v>
                </c:pt>
                <c:pt idx="9960">
                  <c:v>3.8110762834548909E-2</c:v>
                </c:pt>
                <c:pt idx="9961">
                  <c:v>4.6143069863319376E-2</c:v>
                </c:pt>
                <c:pt idx="9962">
                  <c:v>4.5637696981430269E-2</c:v>
                </c:pt>
                <c:pt idx="9963">
                  <c:v>8.4699675440788366E-2</c:v>
                </c:pt>
                <c:pt idx="9964">
                  <c:v>4.0836803615093224E-2</c:v>
                </c:pt>
                <c:pt idx="9965">
                  <c:v>4.0861476212739903E-2</c:v>
                </c:pt>
                <c:pt idx="9966">
                  <c:v>5.6921623647213003E-2</c:v>
                </c:pt>
                <c:pt idx="9967">
                  <c:v>5.3694166243076324E-2</c:v>
                </c:pt>
                <c:pt idx="9968">
                  <c:v>4.9147665500640918E-2</c:v>
                </c:pt>
                <c:pt idx="9969">
                  <c:v>4.4769920408725981E-2</c:v>
                </c:pt>
                <c:pt idx="9970">
                  <c:v>4.355075582861901E-2</c:v>
                </c:pt>
                <c:pt idx="9971">
                  <c:v>4.3263159692287355E-2</c:v>
                </c:pt>
                <c:pt idx="9972">
                  <c:v>7.8612290322780803E-2</c:v>
                </c:pt>
                <c:pt idx="9973">
                  <c:v>4.9211584031581934E-2</c:v>
                </c:pt>
                <c:pt idx="9974">
                  <c:v>3.4210529178381008E-2</c:v>
                </c:pt>
                <c:pt idx="9975">
                  <c:v>5.9392713010311432E-2</c:v>
                </c:pt>
                <c:pt idx="9976">
                  <c:v>4.4733032584190424E-2</c:v>
                </c:pt>
                <c:pt idx="9977">
                  <c:v>5.0172291696071736E-2</c:v>
                </c:pt>
                <c:pt idx="9978">
                  <c:v>4.5912690460682033E-2</c:v>
                </c:pt>
                <c:pt idx="9979">
                  <c:v>4.2144816368818297E-2</c:v>
                </c:pt>
                <c:pt idx="9980">
                  <c:v>6.3332863152027241E-2</c:v>
                </c:pt>
                <c:pt idx="9981">
                  <c:v>4.2982071638107446E-2</c:v>
                </c:pt>
                <c:pt idx="9982">
                  <c:v>3.5202443599700942E-2</c:v>
                </c:pt>
                <c:pt idx="9983">
                  <c:v>4.4091410934925412E-2</c:v>
                </c:pt>
                <c:pt idx="9984">
                  <c:v>5.3230568766593774E-2</c:v>
                </c:pt>
                <c:pt idx="9985">
                  <c:v>5.3052436560392401E-2</c:v>
                </c:pt>
                <c:pt idx="9986">
                  <c:v>4.5723609626293349E-2</c:v>
                </c:pt>
                <c:pt idx="9987">
                  <c:v>4.0655352175235665E-2</c:v>
                </c:pt>
                <c:pt idx="9988">
                  <c:v>3.5033773630857599E-2</c:v>
                </c:pt>
                <c:pt idx="9989">
                  <c:v>4.0915310382843004E-2</c:v>
                </c:pt>
                <c:pt idx="9990">
                  <c:v>4.6967342495918295E-2</c:v>
                </c:pt>
                <c:pt idx="9991">
                  <c:v>5.4145846515893846E-2</c:v>
                </c:pt>
                <c:pt idx="9992">
                  <c:v>4.816581681370731E-2</c:v>
                </c:pt>
                <c:pt idx="9993">
                  <c:v>4.2335763573646754E-2</c:v>
                </c:pt>
                <c:pt idx="9994">
                  <c:v>7.9218454658985124E-2</c:v>
                </c:pt>
                <c:pt idx="9995">
                  <c:v>5.5329743772745105E-2</c:v>
                </c:pt>
                <c:pt idx="9996">
                  <c:v>4.2849473655223902E-2</c:v>
                </c:pt>
                <c:pt idx="9997">
                  <c:v>4.0775217115879107E-2</c:v>
                </c:pt>
                <c:pt idx="9998">
                  <c:v>4.1649892926216105E-2</c:v>
                </c:pt>
                <c:pt idx="9999">
                  <c:v>4.463395103812242E-2</c:v>
                </c:pt>
                <c:pt idx="10000">
                  <c:v>3.79910618066788E-2</c:v>
                </c:pt>
                <c:pt idx="10001">
                  <c:v>4.2909167706966407E-2</c:v>
                </c:pt>
                <c:pt idx="10002">
                  <c:v>3.6641824990510982E-2</c:v>
                </c:pt>
                <c:pt idx="10003">
                  <c:v>5.1643718034029007E-2</c:v>
                </c:pt>
                <c:pt idx="10004">
                  <c:v>3.1668357551097912E-2</c:v>
                </c:pt>
                <c:pt idx="10005">
                  <c:v>4.0516752749681514E-2</c:v>
                </c:pt>
                <c:pt idx="10006">
                  <c:v>5.2873652428388714E-2</c:v>
                </c:pt>
                <c:pt idx="10007">
                  <c:v>3.6862485110759714E-2</c:v>
                </c:pt>
                <c:pt idx="10008">
                  <c:v>7.7732846140861594E-2</c:v>
                </c:pt>
                <c:pt idx="10009">
                  <c:v>3.8170851767063106E-2</c:v>
                </c:pt>
                <c:pt idx="10010">
                  <c:v>4.5294042676687039E-2</c:v>
                </c:pt>
                <c:pt idx="10011">
                  <c:v>3.6490786820650094E-2</c:v>
                </c:pt>
                <c:pt idx="10012">
                  <c:v>3.6959555000066806E-2</c:v>
                </c:pt>
                <c:pt idx="10013">
                  <c:v>4.2995739728212412E-2</c:v>
                </c:pt>
                <c:pt idx="10014">
                  <c:v>3.9765246212482397E-2</c:v>
                </c:pt>
                <c:pt idx="10015">
                  <c:v>6.722507625818254E-2</c:v>
                </c:pt>
                <c:pt idx="10016">
                  <c:v>4.1667912155389807E-2</c:v>
                </c:pt>
                <c:pt idx="10017">
                  <c:v>3.4498337656259613E-2</c:v>
                </c:pt>
                <c:pt idx="10018">
                  <c:v>5.509263277053851E-2</c:v>
                </c:pt>
                <c:pt idx="10019">
                  <c:v>5.8054674416780513E-2</c:v>
                </c:pt>
                <c:pt idx="10020">
                  <c:v>7.9200111329555511E-2</c:v>
                </c:pt>
                <c:pt idx="10021">
                  <c:v>3.5563223063945812E-2</c:v>
                </c:pt>
                <c:pt idx="10022">
                  <c:v>4.0013343095779405E-2</c:v>
                </c:pt>
                <c:pt idx="10023">
                  <c:v>5.7032614946365738E-2</c:v>
                </c:pt>
                <c:pt idx="10024">
                  <c:v>5.6057929992675802E-2</c:v>
                </c:pt>
                <c:pt idx="10025">
                  <c:v>4.2925640940666338E-2</c:v>
                </c:pt>
                <c:pt idx="10026">
                  <c:v>4.2205825448036284E-2</c:v>
                </c:pt>
                <c:pt idx="10027">
                  <c:v>4.7531478106975611E-2</c:v>
                </c:pt>
                <c:pt idx="10028">
                  <c:v>4.2147286236286344E-2</c:v>
                </c:pt>
                <c:pt idx="10029">
                  <c:v>4.0820218622684486E-2</c:v>
                </c:pt>
                <c:pt idx="10030">
                  <c:v>5.7813823223114034E-2</c:v>
                </c:pt>
                <c:pt idx="10031">
                  <c:v>4.5838128775358207E-2</c:v>
                </c:pt>
                <c:pt idx="10032">
                  <c:v>3.5425618290901212E-2</c:v>
                </c:pt>
                <c:pt idx="10033">
                  <c:v>3.7081014364957816E-2</c:v>
                </c:pt>
                <c:pt idx="10034">
                  <c:v>6.962282210588451E-2</c:v>
                </c:pt>
                <c:pt idx="10035">
                  <c:v>3.9982456713914906E-2</c:v>
                </c:pt>
                <c:pt idx="10036">
                  <c:v>4.4912584125995962E-2</c:v>
                </c:pt>
                <c:pt idx="10037">
                  <c:v>5.6346043944358812E-2</c:v>
                </c:pt>
                <c:pt idx="10038">
                  <c:v>4.7108057886362111E-2</c:v>
                </c:pt>
                <c:pt idx="10039">
                  <c:v>6.45600780844688E-2</c:v>
                </c:pt>
                <c:pt idx="10040">
                  <c:v>5.2294977009296549E-2</c:v>
                </c:pt>
                <c:pt idx="10041">
                  <c:v>9.10982936620712E-2</c:v>
                </c:pt>
                <c:pt idx="10042">
                  <c:v>4.2030278593301822E-2</c:v>
                </c:pt>
                <c:pt idx="10043">
                  <c:v>4.4369671493768886E-2</c:v>
                </c:pt>
                <c:pt idx="10044">
                  <c:v>3.6321915686130621E-2</c:v>
                </c:pt>
                <c:pt idx="10045">
                  <c:v>4.3391156941652312E-2</c:v>
                </c:pt>
                <c:pt idx="10046">
                  <c:v>4.0294818580150438E-2</c:v>
                </c:pt>
                <c:pt idx="10047">
                  <c:v>5.6841883808374405E-2</c:v>
                </c:pt>
                <c:pt idx="10048">
                  <c:v>3.7897266447544237E-2</c:v>
                </c:pt>
                <c:pt idx="10049">
                  <c:v>8.9764580130577476E-2</c:v>
                </c:pt>
                <c:pt idx="10050">
                  <c:v>3.482376411557201E-2</c:v>
                </c:pt>
                <c:pt idx="10051">
                  <c:v>5.0558421760797508E-2</c:v>
                </c:pt>
                <c:pt idx="10052">
                  <c:v>3.5921812057495096E-2</c:v>
                </c:pt>
                <c:pt idx="10053">
                  <c:v>4.4282484799623684E-2</c:v>
                </c:pt>
                <c:pt idx="10054">
                  <c:v>4.3602820485830314E-2</c:v>
                </c:pt>
                <c:pt idx="10055">
                  <c:v>0.12198168039321924</c:v>
                </c:pt>
                <c:pt idx="10056">
                  <c:v>5.4543994367122733E-2</c:v>
                </c:pt>
                <c:pt idx="10057">
                  <c:v>6.4460590481758104E-2</c:v>
                </c:pt>
                <c:pt idx="10058">
                  <c:v>5.3061310201883302E-2</c:v>
                </c:pt>
                <c:pt idx="10059">
                  <c:v>3.53117026388646E-2</c:v>
                </c:pt>
                <c:pt idx="10060">
                  <c:v>4.2631797492504106E-2</c:v>
                </c:pt>
                <c:pt idx="10061">
                  <c:v>3.4458249807357802E-2</c:v>
                </c:pt>
                <c:pt idx="10062">
                  <c:v>4.2295467108488131E-2</c:v>
                </c:pt>
                <c:pt idx="10063">
                  <c:v>3.8419391959905611E-2</c:v>
                </c:pt>
                <c:pt idx="10064">
                  <c:v>4.6246256679296466E-2</c:v>
                </c:pt>
                <c:pt idx="10065">
                  <c:v>4.8519585281610496E-2</c:v>
                </c:pt>
                <c:pt idx="10066">
                  <c:v>0.10112089663743999</c:v>
                </c:pt>
                <c:pt idx="10067">
                  <c:v>5.1752846688032095E-2</c:v>
                </c:pt>
                <c:pt idx="10068">
                  <c:v>5.8928567916154806E-2</c:v>
                </c:pt>
                <c:pt idx="10069">
                  <c:v>4.1111737489700324E-2</c:v>
                </c:pt>
                <c:pt idx="10070">
                  <c:v>6.8143777549266829E-2</c:v>
                </c:pt>
                <c:pt idx="10071">
                  <c:v>3.4773476421833052E-2</c:v>
                </c:pt>
                <c:pt idx="10072">
                  <c:v>3.8835134357214002E-2</c:v>
                </c:pt>
                <c:pt idx="10073">
                  <c:v>4.874280840158448E-2</c:v>
                </c:pt>
                <c:pt idx="10074">
                  <c:v>5.5997338145971458E-2</c:v>
                </c:pt>
                <c:pt idx="10075">
                  <c:v>4.3226867914199815E-2</c:v>
                </c:pt>
                <c:pt idx="10076">
                  <c:v>3.9676152169704416E-2</c:v>
                </c:pt>
                <c:pt idx="10077">
                  <c:v>4.7356028109789013E-2</c:v>
                </c:pt>
                <c:pt idx="10078">
                  <c:v>4.2347002774476977E-2</c:v>
                </c:pt>
                <c:pt idx="10079">
                  <c:v>4.9463737756014141E-2</c:v>
                </c:pt>
                <c:pt idx="10080">
                  <c:v>6.2028754502534901E-2</c:v>
                </c:pt>
                <c:pt idx="10081">
                  <c:v>4.0396168828010809E-2</c:v>
                </c:pt>
                <c:pt idx="10082">
                  <c:v>0.130425795912743</c:v>
                </c:pt>
                <c:pt idx="10083">
                  <c:v>5.2500098943710487E-2</c:v>
                </c:pt>
                <c:pt idx="10084">
                  <c:v>4.1794203221797922E-2</c:v>
                </c:pt>
                <c:pt idx="10085">
                  <c:v>4.2362578213214923E-2</c:v>
                </c:pt>
                <c:pt idx="10086">
                  <c:v>3.9439521729946192E-2</c:v>
                </c:pt>
                <c:pt idx="10087">
                  <c:v>4.3481644243001924E-2</c:v>
                </c:pt>
                <c:pt idx="10088">
                  <c:v>3.9582245051860802E-2</c:v>
                </c:pt>
                <c:pt idx="10089">
                  <c:v>6.3502967357635678E-2</c:v>
                </c:pt>
                <c:pt idx="10090">
                  <c:v>4.5649029314518016E-2</c:v>
                </c:pt>
                <c:pt idx="10091">
                  <c:v>4.3168082833290114E-2</c:v>
                </c:pt>
                <c:pt idx="10092">
                  <c:v>4.1902445256710101E-2</c:v>
                </c:pt>
                <c:pt idx="10093">
                  <c:v>4.6031661331653713E-2</c:v>
                </c:pt>
                <c:pt idx="10094">
                  <c:v>5.2925720810890337E-2</c:v>
                </c:pt>
                <c:pt idx="10095">
                  <c:v>4.2268332093954065E-2</c:v>
                </c:pt>
                <c:pt idx="10096">
                  <c:v>7.1140587329864488E-2</c:v>
                </c:pt>
                <c:pt idx="10097">
                  <c:v>5.9927389025688366E-2</c:v>
                </c:pt>
                <c:pt idx="10098">
                  <c:v>0.10820479691028639</c:v>
                </c:pt>
                <c:pt idx="10099">
                  <c:v>4.0153212845325671E-2</c:v>
                </c:pt>
                <c:pt idx="10100">
                  <c:v>4.7863226383924533E-2</c:v>
                </c:pt>
                <c:pt idx="10101">
                  <c:v>4.2303793132305451E-2</c:v>
                </c:pt>
                <c:pt idx="10102">
                  <c:v>4.4248726218938814E-2</c:v>
                </c:pt>
                <c:pt idx="10103">
                  <c:v>3.6190800368785914E-2</c:v>
                </c:pt>
                <c:pt idx="10104">
                  <c:v>4.4821009039878922E-2</c:v>
                </c:pt>
              </c:numCache>
            </c:numRef>
          </c:yVal>
        </c:ser>
        <c:axId val="59777408"/>
        <c:axId val="59779328"/>
      </c:scatterChart>
      <c:valAx>
        <c:axId val="59777408"/>
        <c:scaling>
          <c:orientation val="minMax"/>
        </c:scaling>
        <c:axPos val="b"/>
        <c:title>
          <c:tx>
            <c:rich>
              <a:bodyPr/>
              <a:lstStyle/>
              <a:p>
                <a:pPr>
                  <a:defRPr/>
                </a:pPr>
                <a:r>
                  <a:rPr lang="en-GB" dirty="0" smtClean="0"/>
                  <a:t>“Objective” annuity rate</a:t>
                </a:r>
                <a:endParaRPr lang="en-GB" dirty="0"/>
              </a:p>
            </c:rich>
          </c:tx>
          <c:layout/>
        </c:title>
        <c:numFmt formatCode="0%" sourceLinked="0"/>
        <c:tickLblPos val="nextTo"/>
        <c:crossAx val="59779328"/>
        <c:crosses val="autoZero"/>
        <c:crossBetween val="midCat"/>
      </c:valAx>
      <c:valAx>
        <c:axId val="59779328"/>
        <c:scaling>
          <c:orientation val="minMax"/>
        </c:scaling>
        <c:axPos val="l"/>
        <c:majorGridlines/>
        <c:title>
          <c:tx>
            <c:rich>
              <a:bodyPr rot="-5400000" vert="horz"/>
              <a:lstStyle/>
              <a:p>
                <a:pPr>
                  <a:defRPr/>
                </a:pPr>
                <a:r>
                  <a:rPr lang="en-GB" dirty="0" smtClean="0"/>
                  <a:t>“Subjective” annuity rate</a:t>
                </a:r>
                <a:endParaRPr lang="en-GB" dirty="0"/>
              </a:p>
            </c:rich>
          </c:tx>
          <c:layout/>
        </c:title>
        <c:numFmt formatCode="0%" sourceLinked="0"/>
        <c:tickLblPos val="nextTo"/>
        <c:crossAx val="59777408"/>
        <c:crosses val="autoZero"/>
        <c:crossBetween val="midCat"/>
      </c:valAx>
    </c:plotArea>
    <c:plotVisOnly val="1"/>
    <c:dispBlanksAs val="gap"/>
  </c:chart>
  <c:txPr>
    <a:bodyPr/>
    <a:lstStyle/>
    <a:p>
      <a:pPr>
        <a:defRPr sz="16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5% real interest rate</a:t>
            </a:r>
            <a:endParaRPr lang="en-GB" dirty="0"/>
          </a:p>
        </c:rich>
      </c:tx>
      <c:layout/>
    </c:title>
    <c:plotArea>
      <c:layout/>
      <c:scatterChart>
        <c:scatterStyle val="lineMarker"/>
        <c:ser>
          <c:idx val="0"/>
          <c:order val="0"/>
          <c:tx>
            <c:strRef>
              <c:f>Sheet1!$B$1</c:f>
              <c:strCache>
                <c:ptCount val="1"/>
                <c:pt idx="0">
                  <c:v>subj_annuity_rate</c:v>
                </c:pt>
              </c:strCache>
            </c:strRef>
          </c:tx>
          <c:spPr>
            <a:ln w="28575">
              <a:noFill/>
            </a:ln>
          </c:spPr>
          <c:marker>
            <c:symbol val="circle"/>
            <c:size val="2"/>
          </c:marker>
          <c:xVal>
            <c:numRef>
              <c:f>Sheet1!$A$2:$A$10106</c:f>
              <c:numCache>
                <c:formatCode>General</c:formatCode>
                <c:ptCount val="10105"/>
                <c:pt idx="0">
                  <c:v>6.7062504589557703E-2</c:v>
                </c:pt>
                <c:pt idx="1">
                  <c:v>7.8960061073303334E-2</c:v>
                </c:pt>
                <c:pt idx="2">
                  <c:v>8.208800107240681E-2</c:v>
                </c:pt>
                <c:pt idx="3">
                  <c:v>7.8944526612758595E-2</c:v>
                </c:pt>
                <c:pt idx="4">
                  <c:v>7.0368729531764998E-2</c:v>
                </c:pt>
                <c:pt idx="5">
                  <c:v>6.3613943755626734E-2</c:v>
                </c:pt>
                <c:pt idx="6">
                  <c:v>8.2206860184669966E-2</c:v>
                </c:pt>
                <c:pt idx="7">
                  <c:v>7.3618516325950595E-2</c:v>
                </c:pt>
                <c:pt idx="8">
                  <c:v>7.8002966940403248E-2</c:v>
                </c:pt>
                <c:pt idx="9">
                  <c:v>8.8529795408249318E-2</c:v>
                </c:pt>
                <c:pt idx="10">
                  <c:v>6.6080249845981723E-2</c:v>
                </c:pt>
                <c:pt idx="11">
                  <c:v>7.592569291591672E-2</c:v>
                </c:pt>
                <c:pt idx="12">
                  <c:v>6.5798044204712039E-2</c:v>
                </c:pt>
                <c:pt idx="13">
                  <c:v>9.4077602028846727E-2</c:v>
                </c:pt>
                <c:pt idx="14">
                  <c:v>7.4746303260326524E-2</c:v>
                </c:pt>
                <c:pt idx="15">
                  <c:v>7.409975677728653E-2</c:v>
                </c:pt>
                <c:pt idx="16">
                  <c:v>7.4621066451072721E-2</c:v>
                </c:pt>
                <c:pt idx="17">
                  <c:v>6.6780239343643452E-2</c:v>
                </c:pt>
                <c:pt idx="18">
                  <c:v>6.7390821874141998E-2</c:v>
                </c:pt>
                <c:pt idx="19">
                  <c:v>7.1831941604614313E-2</c:v>
                </c:pt>
                <c:pt idx="20">
                  <c:v>7.6605036854744013E-2</c:v>
                </c:pt>
                <c:pt idx="21">
                  <c:v>7.7739834785461412E-2</c:v>
                </c:pt>
                <c:pt idx="22">
                  <c:v>7.6159462332725483E-2</c:v>
                </c:pt>
                <c:pt idx="23">
                  <c:v>8.3427615463733715E-2</c:v>
                </c:pt>
                <c:pt idx="24">
                  <c:v>6.4492218196392184E-2</c:v>
                </c:pt>
                <c:pt idx="25">
                  <c:v>6.8706050515174921E-2</c:v>
                </c:pt>
                <c:pt idx="26">
                  <c:v>7.1081981062889113E-2</c:v>
                </c:pt>
                <c:pt idx="27">
                  <c:v>7.4404366314411371E-2</c:v>
                </c:pt>
                <c:pt idx="28">
                  <c:v>7.106210291385652E-2</c:v>
                </c:pt>
                <c:pt idx="29">
                  <c:v>6.4650185406208011E-2</c:v>
                </c:pt>
                <c:pt idx="30">
                  <c:v>6.2929309904575306E-2</c:v>
                </c:pt>
                <c:pt idx="31">
                  <c:v>6.5867289900779863E-2</c:v>
                </c:pt>
                <c:pt idx="32">
                  <c:v>6.0741323977708803E-2</c:v>
                </c:pt>
                <c:pt idx="33">
                  <c:v>6.5305441617965684E-2</c:v>
                </c:pt>
                <c:pt idx="34">
                  <c:v>6.7701444029808308E-2</c:v>
                </c:pt>
                <c:pt idx="35">
                  <c:v>8.7106838822364779E-2</c:v>
                </c:pt>
                <c:pt idx="36">
                  <c:v>7.2621047496795613E-2</c:v>
                </c:pt>
                <c:pt idx="37">
                  <c:v>7.0136278867721821E-2</c:v>
                </c:pt>
                <c:pt idx="38">
                  <c:v>6.3077814877033192E-2</c:v>
                </c:pt>
                <c:pt idx="39">
                  <c:v>8.4627583622932545E-2</c:v>
                </c:pt>
                <c:pt idx="40">
                  <c:v>7.4397720396519013E-2</c:v>
                </c:pt>
                <c:pt idx="41">
                  <c:v>6.7938871681690202E-2</c:v>
                </c:pt>
                <c:pt idx="42">
                  <c:v>6.4961679279804313E-2</c:v>
                </c:pt>
                <c:pt idx="43">
                  <c:v>6.6152766346931513E-2</c:v>
                </c:pt>
                <c:pt idx="44">
                  <c:v>7.0879720151424422E-2</c:v>
                </c:pt>
                <c:pt idx="45">
                  <c:v>6.6703654825687533E-2</c:v>
                </c:pt>
                <c:pt idx="46">
                  <c:v>6.5782390534877833E-2</c:v>
                </c:pt>
                <c:pt idx="47">
                  <c:v>7.8328832983970614E-2</c:v>
                </c:pt>
                <c:pt idx="48">
                  <c:v>8.1018604338169126E-2</c:v>
                </c:pt>
                <c:pt idx="49">
                  <c:v>7.7732510864734941E-2</c:v>
                </c:pt>
                <c:pt idx="50">
                  <c:v>9.597253054380421E-2</c:v>
                </c:pt>
                <c:pt idx="51">
                  <c:v>7.1284636855125594E-2</c:v>
                </c:pt>
                <c:pt idx="52">
                  <c:v>7.007007300853732E-2</c:v>
                </c:pt>
                <c:pt idx="53">
                  <c:v>6.7553080618381514E-2</c:v>
                </c:pt>
                <c:pt idx="54">
                  <c:v>7.1987524628639304E-2</c:v>
                </c:pt>
                <c:pt idx="55">
                  <c:v>8.1648677587509211E-2</c:v>
                </c:pt>
                <c:pt idx="56">
                  <c:v>9.1308593750000028E-2</c:v>
                </c:pt>
                <c:pt idx="57">
                  <c:v>6.905248761177081E-2</c:v>
                </c:pt>
                <c:pt idx="58">
                  <c:v>6.1756238341331718E-2</c:v>
                </c:pt>
                <c:pt idx="59">
                  <c:v>7.8403733670711531E-2</c:v>
                </c:pt>
                <c:pt idx="60">
                  <c:v>7.1696154773235349E-2</c:v>
                </c:pt>
                <c:pt idx="61">
                  <c:v>7.1964748203754356E-2</c:v>
                </c:pt>
                <c:pt idx="62">
                  <c:v>9.4077602028846727E-2</c:v>
                </c:pt>
                <c:pt idx="63">
                  <c:v>9.2799931764602647E-2</c:v>
                </c:pt>
                <c:pt idx="64">
                  <c:v>7.2137936949730197E-2</c:v>
                </c:pt>
                <c:pt idx="65">
                  <c:v>7.5659982860088404E-2</c:v>
                </c:pt>
                <c:pt idx="66">
                  <c:v>7.0065908133983723E-2</c:v>
                </c:pt>
                <c:pt idx="67">
                  <c:v>6.8991973996162428E-2</c:v>
                </c:pt>
                <c:pt idx="68">
                  <c:v>7.6605372130870805E-2</c:v>
                </c:pt>
                <c:pt idx="69">
                  <c:v>7.14386031031609E-2</c:v>
                </c:pt>
                <c:pt idx="70">
                  <c:v>8.1272855401039165E-2</c:v>
                </c:pt>
                <c:pt idx="71">
                  <c:v>7.9965069890022333E-2</c:v>
                </c:pt>
                <c:pt idx="72">
                  <c:v>7.5375147163867867E-2</c:v>
                </c:pt>
                <c:pt idx="73">
                  <c:v>6.9139122962951716E-2</c:v>
                </c:pt>
                <c:pt idx="74">
                  <c:v>6.8682096898555811E-2</c:v>
                </c:pt>
                <c:pt idx="75">
                  <c:v>8.1979483366012726E-2</c:v>
                </c:pt>
                <c:pt idx="76">
                  <c:v>7.1241654455661829E-2</c:v>
                </c:pt>
                <c:pt idx="77">
                  <c:v>7.6473839581012712E-2</c:v>
                </c:pt>
                <c:pt idx="78">
                  <c:v>8.1979483366012726E-2</c:v>
                </c:pt>
                <c:pt idx="79">
                  <c:v>8.0629579722881706E-2</c:v>
                </c:pt>
                <c:pt idx="80">
                  <c:v>6.6080249845981723E-2</c:v>
                </c:pt>
                <c:pt idx="81">
                  <c:v>8.8529795408249318E-2</c:v>
                </c:pt>
                <c:pt idx="82">
                  <c:v>7.0275209844112424E-2</c:v>
                </c:pt>
                <c:pt idx="83">
                  <c:v>6.6300451755523834E-2</c:v>
                </c:pt>
                <c:pt idx="84">
                  <c:v>7.6368123292923029E-2</c:v>
                </c:pt>
                <c:pt idx="85">
                  <c:v>6.6423989832401498E-2</c:v>
                </c:pt>
                <c:pt idx="86">
                  <c:v>6.4821295440197019E-2</c:v>
                </c:pt>
                <c:pt idx="87">
                  <c:v>7.790424674749373E-2</c:v>
                </c:pt>
                <c:pt idx="88">
                  <c:v>7.0029459893703488E-2</c:v>
                </c:pt>
                <c:pt idx="89">
                  <c:v>7.9652883112430781E-2</c:v>
                </c:pt>
                <c:pt idx="90">
                  <c:v>7.2137936949730197E-2</c:v>
                </c:pt>
                <c:pt idx="91">
                  <c:v>6.3560120761394515E-2</c:v>
                </c:pt>
                <c:pt idx="92">
                  <c:v>7.7196091413498147E-2</c:v>
                </c:pt>
                <c:pt idx="93">
                  <c:v>8.8011309504509208E-2</c:v>
                </c:pt>
                <c:pt idx="94">
                  <c:v>7.5235083699226421E-2</c:v>
                </c:pt>
                <c:pt idx="95">
                  <c:v>8.176679164171223E-2</c:v>
                </c:pt>
                <c:pt idx="96">
                  <c:v>6.8725712597370106E-2</c:v>
                </c:pt>
                <c:pt idx="97">
                  <c:v>7.4338056147098805E-2</c:v>
                </c:pt>
                <c:pt idx="98">
                  <c:v>7.2208799421787317E-2</c:v>
                </c:pt>
                <c:pt idx="99">
                  <c:v>6.9427236914634954E-2</c:v>
                </c:pt>
                <c:pt idx="100">
                  <c:v>6.8723842501640334E-2</c:v>
                </c:pt>
                <c:pt idx="101">
                  <c:v>7.0143952965736417E-2</c:v>
                </c:pt>
                <c:pt idx="102">
                  <c:v>6.6257514059543762E-2</c:v>
                </c:pt>
                <c:pt idx="103">
                  <c:v>7.4204906821250929E-2</c:v>
                </c:pt>
                <c:pt idx="104">
                  <c:v>9.4775758683681724E-2</c:v>
                </c:pt>
                <c:pt idx="105">
                  <c:v>7.4170090258121768E-2</c:v>
                </c:pt>
                <c:pt idx="106">
                  <c:v>6.6703654825687533E-2</c:v>
                </c:pt>
                <c:pt idx="107">
                  <c:v>6.3774317502975492E-2</c:v>
                </c:pt>
                <c:pt idx="108">
                  <c:v>6.6456682980060633E-2</c:v>
                </c:pt>
                <c:pt idx="109">
                  <c:v>6.6801726818084703E-2</c:v>
                </c:pt>
                <c:pt idx="110">
                  <c:v>7.0578478276729611E-2</c:v>
                </c:pt>
                <c:pt idx="111">
                  <c:v>8.6085662245750524E-2</c:v>
                </c:pt>
                <c:pt idx="112">
                  <c:v>7.3915809392929091E-2</c:v>
                </c:pt>
                <c:pt idx="113">
                  <c:v>8.8130749762058563E-2</c:v>
                </c:pt>
                <c:pt idx="114">
                  <c:v>6.7601777613163008E-2</c:v>
                </c:pt>
                <c:pt idx="115">
                  <c:v>7.0168592035770402E-2</c:v>
                </c:pt>
                <c:pt idx="116">
                  <c:v>8.0520413815975203E-2</c:v>
                </c:pt>
                <c:pt idx="117">
                  <c:v>6.9501243531703921E-2</c:v>
                </c:pt>
                <c:pt idx="118">
                  <c:v>6.0741323977708803E-2</c:v>
                </c:pt>
                <c:pt idx="119">
                  <c:v>6.5464101731777219E-2</c:v>
                </c:pt>
                <c:pt idx="120">
                  <c:v>8.0270737409591619E-2</c:v>
                </c:pt>
                <c:pt idx="121">
                  <c:v>7.2698399424552904E-2</c:v>
                </c:pt>
                <c:pt idx="122">
                  <c:v>6.7188046872615814E-2</c:v>
                </c:pt>
                <c:pt idx="123">
                  <c:v>7.4397057294845845E-2</c:v>
                </c:pt>
                <c:pt idx="124">
                  <c:v>7.538592815399188E-2</c:v>
                </c:pt>
                <c:pt idx="125">
                  <c:v>8.0054812133312697E-2</c:v>
                </c:pt>
                <c:pt idx="126">
                  <c:v>8.3557121455669917E-2</c:v>
                </c:pt>
                <c:pt idx="127">
                  <c:v>7.5543329119682312E-2</c:v>
                </c:pt>
                <c:pt idx="128">
                  <c:v>7.6489754021167811E-2</c:v>
                </c:pt>
                <c:pt idx="129">
                  <c:v>7.3187127709388691E-2</c:v>
                </c:pt>
                <c:pt idx="130">
                  <c:v>6.4944416284561185E-2</c:v>
                </c:pt>
                <c:pt idx="131">
                  <c:v>0.100671842694283</c:v>
                </c:pt>
                <c:pt idx="132">
                  <c:v>6.3882842659950298E-2</c:v>
                </c:pt>
                <c:pt idx="133">
                  <c:v>7.1379758417606312E-2</c:v>
                </c:pt>
                <c:pt idx="134">
                  <c:v>8.256650716066391E-2</c:v>
                </c:pt>
                <c:pt idx="135">
                  <c:v>6.7469917237758872E-2</c:v>
                </c:pt>
                <c:pt idx="136">
                  <c:v>7.7196091413498147E-2</c:v>
                </c:pt>
                <c:pt idx="137">
                  <c:v>7.8960061073303334E-2</c:v>
                </c:pt>
                <c:pt idx="138">
                  <c:v>7.5141161680221516E-2</c:v>
                </c:pt>
                <c:pt idx="139">
                  <c:v>8.6085662245750524E-2</c:v>
                </c:pt>
                <c:pt idx="140">
                  <c:v>7.9559974372386918E-2</c:v>
                </c:pt>
                <c:pt idx="141">
                  <c:v>7.5457938015460982E-2</c:v>
                </c:pt>
                <c:pt idx="142">
                  <c:v>9.597253054380421E-2</c:v>
                </c:pt>
                <c:pt idx="143">
                  <c:v>6.8974189460277446E-2</c:v>
                </c:pt>
                <c:pt idx="144">
                  <c:v>7.7783308923244532E-2</c:v>
                </c:pt>
                <c:pt idx="145">
                  <c:v>8.4700994193554216E-2</c:v>
                </c:pt>
                <c:pt idx="146">
                  <c:v>6.9920897483825711E-2</c:v>
                </c:pt>
                <c:pt idx="147">
                  <c:v>7.4397720396519013E-2</c:v>
                </c:pt>
                <c:pt idx="148">
                  <c:v>7.894508540630342E-2</c:v>
                </c:pt>
                <c:pt idx="149">
                  <c:v>8.7106838822364779E-2</c:v>
                </c:pt>
                <c:pt idx="150">
                  <c:v>6.6033065319061293E-2</c:v>
                </c:pt>
                <c:pt idx="151">
                  <c:v>6.6168740391731318E-2</c:v>
                </c:pt>
                <c:pt idx="152">
                  <c:v>6.232417002320291E-2</c:v>
                </c:pt>
                <c:pt idx="153">
                  <c:v>8.9966110885143363E-2</c:v>
                </c:pt>
                <c:pt idx="154">
                  <c:v>7.1653656661510495E-2</c:v>
                </c:pt>
                <c:pt idx="155">
                  <c:v>7.1081981062889113E-2</c:v>
                </c:pt>
                <c:pt idx="156">
                  <c:v>7.7160887420177515E-2</c:v>
                </c:pt>
                <c:pt idx="157">
                  <c:v>6.5476655960083022E-2</c:v>
                </c:pt>
                <c:pt idx="158">
                  <c:v>7.8960061073303334E-2</c:v>
                </c:pt>
                <c:pt idx="159">
                  <c:v>8.3557121455669917E-2</c:v>
                </c:pt>
                <c:pt idx="160">
                  <c:v>7.2903841733932523E-2</c:v>
                </c:pt>
                <c:pt idx="161">
                  <c:v>7.2721287608146931E-2</c:v>
                </c:pt>
                <c:pt idx="162">
                  <c:v>8.1690728664398207E-2</c:v>
                </c:pt>
                <c:pt idx="163">
                  <c:v>7.0581749081611633E-2</c:v>
                </c:pt>
                <c:pt idx="164">
                  <c:v>8.1648677587509211E-2</c:v>
                </c:pt>
                <c:pt idx="165">
                  <c:v>6.7646220326423895E-2</c:v>
                </c:pt>
                <c:pt idx="166">
                  <c:v>7.9559974372386918E-2</c:v>
                </c:pt>
                <c:pt idx="167">
                  <c:v>6.4567096531391407E-2</c:v>
                </c:pt>
                <c:pt idx="168">
                  <c:v>8.3607405424118028E-2</c:v>
                </c:pt>
                <c:pt idx="169">
                  <c:v>8.1206351518631037E-2</c:v>
                </c:pt>
                <c:pt idx="170">
                  <c:v>6.7594200372695923E-2</c:v>
                </c:pt>
                <c:pt idx="171">
                  <c:v>7.5541026890277904E-2</c:v>
                </c:pt>
                <c:pt idx="172">
                  <c:v>7.4622496962547538E-2</c:v>
                </c:pt>
                <c:pt idx="173">
                  <c:v>6.9572448730468694E-2</c:v>
                </c:pt>
                <c:pt idx="174">
                  <c:v>7.677435129880901E-2</c:v>
                </c:pt>
                <c:pt idx="175">
                  <c:v>7.2512626647949496E-2</c:v>
                </c:pt>
                <c:pt idx="176">
                  <c:v>6.3150078058242812E-2</c:v>
                </c:pt>
                <c:pt idx="177">
                  <c:v>7.6605372130870805E-2</c:v>
                </c:pt>
                <c:pt idx="178">
                  <c:v>7.0756368339061723E-2</c:v>
                </c:pt>
                <c:pt idx="179">
                  <c:v>6.8641588091850295E-2</c:v>
                </c:pt>
                <c:pt idx="180">
                  <c:v>6.7828349769115406E-2</c:v>
                </c:pt>
                <c:pt idx="181">
                  <c:v>6.9104708731174525E-2</c:v>
                </c:pt>
                <c:pt idx="182">
                  <c:v>6.2910743057727939E-2</c:v>
                </c:pt>
                <c:pt idx="183">
                  <c:v>7.1337074041366827E-2</c:v>
                </c:pt>
                <c:pt idx="184">
                  <c:v>6.7594200372695923E-2</c:v>
                </c:pt>
                <c:pt idx="185">
                  <c:v>6.9376714527607214E-2</c:v>
                </c:pt>
                <c:pt idx="186">
                  <c:v>7.1081981062889113E-2</c:v>
                </c:pt>
                <c:pt idx="187">
                  <c:v>8.5060819983482791E-2</c:v>
                </c:pt>
                <c:pt idx="188">
                  <c:v>7.6704606413841525E-2</c:v>
                </c:pt>
                <c:pt idx="189">
                  <c:v>7.3971234261989635E-2</c:v>
                </c:pt>
                <c:pt idx="190">
                  <c:v>7.0300720632076485E-2</c:v>
                </c:pt>
                <c:pt idx="191">
                  <c:v>6.8135961890220823E-2</c:v>
                </c:pt>
                <c:pt idx="192">
                  <c:v>8.1562504172325107E-2</c:v>
                </c:pt>
                <c:pt idx="193">
                  <c:v>7.8295156359672505E-2</c:v>
                </c:pt>
                <c:pt idx="194">
                  <c:v>6.3478827476501506E-2</c:v>
                </c:pt>
                <c:pt idx="195">
                  <c:v>7.0531971752643835E-2</c:v>
                </c:pt>
                <c:pt idx="196">
                  <c:v>7.0368729531764998E-2</c:v>
                </c:pt>
                <c:pt idx="197">
                  <c:v>7.3640935122966794E-2</c:v>
                </c:pt>
                <c:pt idx="198">
                  <c:v>7.0069506764411912E-2</c:v>
                </c:pt>
                <c:pt idx="199">
                  <c:v>7.013207674026492E-2</c:v>
                </c:pt>
                <c:pt idx="200">
                  <c:v>8.0361202359199566E-2</c:v>
                </c:pt>
                <c:pt idx="201">
                  <c:v>7.4567787349224354E-2</c:v>
                </c:pt>
                <c:pt idx="202">
                  <c:v>7.1487449109554291E-2</c:v>
                </c:pt>
                <c:pt idx="203">
                  <c:v>7.599544525146483E-2</c:v>
                </c:pt>
                <c:pt idx="204">
                  <c:v>6.2640793621540097E-2</c:v>
                </c:pt>
                <c:pt idx="205">
                  <c:v>6.0841508209705318E-2</c:v>
                </c:pt>
                <c:pt idx="206">
                  <c:v>7.4338056147098805E-2</c:v>
                </c:pt>
                <c:pt idx="207">
                  <c:v>7.0255830883979825E-2</c:v>
                </c:pt>
                <c:pt idx="208">
                  <c:v>7.1653656661510495E-2</c:v>
                </c:pt>
                <c:pt idx="209">
                  <c:v>8.8130749762058563E-2</c:v>
                </c:pt>
                <c:pt idx="210">
                  <c:v>6.9246746599674211E-2</c:v>
                </c:pt>
                <c:pt idx="211">
                  <c:v>6.1896692961454433E-2</c:v>
                </c:pt>
                <c:pt idx="212">
                  <c:v>8.160439133644147E-2</c:v>
                </c:pt>
                <c:pt idx="213">
                  <c:v>7.9652883112430781E-2</c:v>
                </c:pt>
                <c:pt idx="214">
                  <c:v>7.8633166849613398E-2</c:v>
                </c:pt>
                <c:pt idx="215">
                  <c:v>8.600970357656483E-2</c:v>
                </c:pt>
                <c:pt idx="216">
                  <c:v>6.9376714527607214E-2</c:v>
                </c:pt>
                <c:pt idx="217">
                  <c:v>7.8350014984607863E-2</c:v>
                </c:pt>
                <c:pt idx="218">
                  <c:v>6.6840015351772294E-2</c:v>
                </c:pt>
                <c:pt idx="219">
                  <c:v>6.2470391392707804E-2</c:v>
                </c:pt>
                <c:pt idx="220">
                  <c:v>6.6649049520492346E-2</c:v>
                </c:pt>
                <c:pt idx="221">
                  <c:v>6.5532192587852506E-2</c:v>
                </c:pt>
                <c:pt idx="222">
                  <c:v>6.8197876214981107E-2</c:v>
                </c:pt>
                <c:pt idx="223">
                  <c:v>6.4000234007835666E-2</c:v>
                </c:pt>
                <c:pt idx="224">
                  <c:v>7.3915809392929091E-2</c:v>
                </c:pt>
                <c:pt idx="225">
                  <c:v>6.5194815397262587E-2</c:v>
                </c:pt>
                <c:pt idx="226">
                  <c:v>8.9966110885143363E-2</c:v>
                </c:pt>
                <c:pt idx="227">
                  <c:v>8.5602290928363828E-2</c:v>
                </c:pt>
                <c:pt idx="228">
                  <c:v>8.8922724127769567E-2</c:v>
                </c:pt>
                <c:pt idx="229">
                  <c:v>8.4583476185798728E-2</c:v>
                </c:pt>
                <c:pt idx="230">
                  <c:v>8.4627583622932545E-2</c:v>
                </c:pt>
                <c:pt idx="231">
                  <c:v>7.2609364986419719E-2</c:v>
                </c:pt>
                <c:pt idx="232">
                  <c:v>6.2577679753303514E-2</c:v>
                </c:pt>
                <c:pt idx="233">
                  <c:v>7.4447058141231523E-2</c:v>
                </c:pt>
                <c:pt idx="234">
                  <c:v>6.8682096898555811E-2</c:v>
                </c:pt>
                <c:pt idx="235">
                  <c:v>6.7062504589557703E-2</c:v>
                </c:pt>
                <c:pt idx="236">
                  <c:v>7.4886344373226416E-2</c:v>
                </c:pt>
                <c:pt idx="237">
                  <c:v>6.5114721655845934E-2</c:v>
                </c:pt>
                <c:pt idx="238">
                  <c:v>6.7341946065425901E-2</c:v>
                </c:pt>
                <c:pt idx="239">
                  <c:v>7.2958722710609422E-2</c:v>
                </c:pt>
                <c:pt idx="240">
                  <c:v>8.3383426070213346E-2</c:v>
                </c:pt>
                <c:pt idx="241">
                  <c:v>6.6140241920948084E-2</c:v>
                </c:pt>
                <c:pt idx="242">
                  <c:v>6.455316394567491E-2</c:v>
                </c:pt>
                <c:pt idx="243">
                  <c:v>7.0348791778087602E-2</c:v>
                </c:pt>
                <c:pt idx="244">
                  <c:v>6.7390821874141998E-2</c:v>
                </c:pt>
                <c:pt idx="245">
                  <c:v>6.7594200372695923E-2</c:v>
                </c:pt>
                <c:pt idx="246">
                  <c:v>7.1661919355392498E-2</c:v>
                </c:pt>
                <c:pt idx="247">
                  <c:v>6.0741323977708803E-2</c:v>
                </c:pt>
                <c:pt idx="248">
                  <c:v>7.5700692832470218E-2</c:v>
                </c:pt>
                <c:pt idx="249">
                  <c:v>7.7277094125747833E-2</c:v>
                </c:pt>
                <c:pt idx="250">
                  <c:v>7.0803865790367057E-2</c:v>
                </c:pt>
                <c:pt idx="251">
                  <c:v>8.6463592946529527E-2</c:v>
                </c:pt>
                <c:pt idx="252">
                  <c:v>7.0966474711895197E-2</c:v>
                </c:pt>
                <c:pt idx="253">
                  <c:v>7.3388241231441734E-2</c:v>
                </c:pt>
                <c:pt idx="254">
                  <c:v>8.0629929900169733E-2</c:v>
                </c:pt>
                <c:pt idx="255">
                  <c:v>7.2396054863930026E-2</c:v>
                </c:pt>
                <c:pt idx="256">
                  <c:v>7.390465587377551E-2</c:v>
                </c:pt>
                <c:pt idx="257">
                  <c:v>6.6741198301315308E-2</c:v>
                </c:pt>
                <c:pt idx="258">
                  <c:v>7.2311930358410131E-2</c:v>
                </c:pt>
                <c:pt idx="259">
                  <c:v>8.6463592946529527E-2</c:v>
                </c:pt>
                <c:pt idx="260">
                  <c:v>7.5141161680221516E-2</c:v>
                </c:pt>
                <c:pt idx="261">
                  <c:v>6.9572448730468694E-2</c:v>
                </c:pt>
                <c:pt idx="262">
                  <c:v>7.1053430438041965E-2</c:v>
                </c:pt>
                <c:pt idx="263">
                  <c:v>8.1018604338169126E-2</c:v>
                </c:pt>
                <c:pt idx="264">
                  <c:v>7.1337074041366827E-2</c:v>
                </c:pt>
                <c:pt idx="265">
                  <c:v>6.5794959664344801E-2</c:v>
                </c:pt>
                <c:pt idx="266">
                  <c:v>6.9808408617973314E-2</c:v>
                </c:pt>
                <c:pt idx="267">
                  <c:v>8.0270737409591619E-2</c:v>
                </c:pt>
                <c:pt idx="268">
                  <c:v>6.9862231612205825E-2</c:v>
                </c:pt>
                <c:pt idx="269">
                  <c:v>8.8011309504509208E-2</c:v>
                </c:pt>
                <c:pt idx="270">
                  <c:v>8.102536946535141E-2</c:v>
                </c:pt>
                <c:pt idx="271">
                  <c:v>7.1535050868988023E-2</c:v>
                </c:pt>
                <c:pt idx="272">
                  <c:v>8.475504815578519E-2</c:v>
                </c:pt>
                <c:pt idx="273">
                  <c:v>7.0368729531764998E-2</c:v>
                </c:pt>
                <c:pt idx="274">
                  <c:v>6.5798044204712039E-2</c:v>
                </c:pt>
                <c:pt idx="275">
                  <c:v>6.7994743585586534E-2</c:v>
                </c:pt>
                <c:pt idx="276">
                  <c:v>6.9376952946186399E-2</c:v>
                </c:pt>
                <c:pt idx="277">
                  <c:v>6.5774969756603324E-2</c:v>
                </c:pt>
                <c:pt idx="278">
                  <c:v>7.652530819177629E-2</c:v>
                </c:pt>
                <c:pt idx="279">
                  <c:v>6.9324582815170482E-2</c:v>
                </c:pt>
                <c:pt idx="280">
                  <c:v>6.4301490783691434E-2</c:v>
                </c:pt>
                <c:pt idx="281">
                  <c:v>7.3651880025863689E-2</c:v>
                </c:pt>
                <c:pt idx="282">
                  <c:v>8.475504815578519E-2</c:v>
                </c:pt>
                <c:pt idx="283">
                  <c:v>6.9873206317424802E-2</c:v>
                </c:pt>
                <c:pt idx="284">
                  <c:v>8.2316257059573919E-2</c:v>
                </c:pt>
                <c:pt idx="285">
                  <c:v>6.0987256467342404E-2</c:v>
                </c:pt>
                <c:pt idx="286">
                  <c:v>8.8011309504509208E-2</c:v>
                </c:pt>
                <c:pt idx="287">
                  <c:v>7.5027689337730574E-2</c:v>
                </c:pt>
                <c:pt idx="288">
                  <c:v>6.8888284265994998E-2</c:v>
                </c:pt>
                <c:pt idx="289">
                  <c:v>6.7333698272705134E-2</c:v>
                </c:pt>
                <c:pt idx="290">
                  <c:v>7.2781212627887712E-2</c:v>
                </c:pt>
                <c:pt idx="291">
                  <c:v>6.3620567321777302E-2</c:v>
                </c:pt>
                <c:pt idx="292">
                  <c:v>7.2511419653892503E-2</c:v>
                </c:pt>
                <c:pt idx="293">
                  <c:v>6.7938871681690202E-2</c:v>
                </c:pt>
                <c:pt idx="294">
                  <c:v>7.2325482964515714E-2</c:v>
                </c:pt>
                <c:pt idx="295">
                  <c:v>6.3282631337642947E-2</c:v>
                </c:pt>
                <c:pt idx="296">
                  <c:v>6.6641919314861284E-2</c:v>
                </c:pt>
                <c:pt idx="297">
                  <c:v>7.0889867842197404E-2</c:v>
                </c:pt>
                <c:pt idx="298">
                  <c:v>7.1284636855125594E-2</c:v>
                </c:pt>
                <c:pt idx="299">
                  <c:v>8.256650716066391E-2</c:v>
                </c:pt>
                <c:pt idx="300">
                  <c:v>7.4893333017826427E-2</c:v>
                </c:pt>
                <c:pt idx="301">
                  <c:v>8.0270737409591619E-2</c:v>
                </c:pt>
                <c:pt idx="302">
                  <c:v>6.7594200372695923E-2</c:v>
                </c:pt>
                <c:pt idx="303">
                  <c:v>7.7603407204151334E-2</c:v>
                </c:pt>
                <c:pt idx="304">
                  <c:v>6.5056644380092704E-2</c:v>
                </c:pt>
                <c:pt idx="305">
                  <c:v>6.7469917237758872E-2</c:v>
                </c:pt>
                <c:pt idx="306">
                  <c:v>6.8517342209815993E-2</c:v>
                </c:pt>
                <c:pt idx="307">
                  <c:v>7.7160887420177515E-2</c:v>
                </c:pt>
                <c:pt idx="308">
                  <c:v>7.3640935122966794E-2</c:v>
                </c:pt>
                <c:pt idx="309">
                  <c:v>6.2990680336952334E-2</c:v>
                </c:pt>
                <c:pt idx="310">
                  <c:v>6.636551767587659E-2</c:v>
                </c:pt>
                <c:pt idx="311">
                  <c:v>6.7898452281951918E-2</c:v>
                </c:pt>
                <c:pt idx="312">
                  <c:v>6.7562200129032315E-2</c:v>
                </c:pt>
                <c:pt idx="313">
                  <c:v>6.8128868937492398E-2</c:v>
                </c:pt>
                <c:pt idx="314">
                  <c:v>6.9323807954788486E-2</c:v>
                </c:pt>
                <c:pt idx="315">
                  <c:v>7.4064105749130332E-2</c:v>
                </c:pt>
                <c:pt idx="316">
                  <c:v>6.865966320037839E-2</c:v>
                </c:pt>
                <c:pt idx="317">
                  <c:v>7.097572833299641E-2</c:v>
                </c:pt>
                <c:pt idx="318">
                  <c:v>7.0960000157356484E-2</c:v>
                </c:pt>
                <c:pt idx="319">
                  <c:v>6.2884867191314683E-2</c:v>
                </c:pt>
                <c:pt idx="320">
                  <c:v>7.0807673037052377E-2</c:v>
                </c:pt>
                <c:pt idx="321">
                  <c:v>7.5461082160472912E-2</c:v>
                </c:pt>
                <c:pt idx="322">
                  <c:v>7.1081981062889113E-2</c:v>
                </c:pt>
                <c:pt idx="323">
                  <c:v>7.1473911404609708E-2</c:v>
                </c:pt>
                <c:pt idx="324">
                  <c:v>7.6834857463836712E-2</c:v>
                </c:pt>
                <c:pt idx="325">
                  <c:v>6.9920897483825711E-2</c:v>
                </c:pt>
                <c:pt idx="326">
                  <c:v>8.9966110885143363E-2</c:v>
                </c:pt>
                <c:pt idx="327">
                  <c:v>6.5952666103839902E-2</c:v>
                </c:pt>
                <c:pt idx="328">
                  <c:v>6.8641588091850295E-2</c:v>
                </c:pt>
                <c:pt idx="329">
                  <c:v>8.1648677587509211E-2</c:v>
                </c:pt>
                <c:pt idx="330">
                  <c:v>6.5688416361808791E-2</c:v>
                </c:pt>
                <c:pt idx="331">
                  <c:v>6.9803744554519834E-2</c:v>
                </c:pt>
                <c:pt idx="332">
                  <c:v>6.2470391392707804E-2</c:v>
                </c:pt>
                <c:pt idx="333">
                  <c:v>7.3669284582138117E-2</c:v>
                </c:pt>
                <c:pt idx="334">
                  <c:v>6.858961284160639E-2</c:v>
                </c:pt>
                <c:pt idx="335">
                  <c:v>6.9788627326488772E-2</c:v>
                </c:pt>
                <c:pt idx="336">
                  <c:v>7.8328832983970614E-2</c:v>
                </c:pt>
                <c:pt idx="337">
                  <c:v>6.9656990468502114E-2</c:v>
                </c:pt>
                <c:pt idx="338">
                  <c:v>7.1487449109554291E-2</c:v>
                </c:pt>
                <c:pt idx="339">
                  <c:v>8.2428015768528012E-2</c:v>
                </c:pt>
                <c:pt idx="340">
                  <c:v>6.835635006427758E-2</c:v>
                </c:pt>
                <c:pt idx="341">
                  <c:v>6.6840015351772294E-2</c:v>
                </c:pt>
                <c:pt idx="342">
                  <c:v>7.2396054863930026E-2</c:v>
                </c:pt>
                <c:pt idx="343">
                  <c:v>6.1624407768249477E-2</c:v>
                </c:pt>
                <c:pt idx="344">
                  <c:v>6.9323807954788486E-2</c:v>
                </c:pt>
                <c:pt idx="345">
                  <c:v>6.735899299383187E-2</c:v>
                </c:pt>
                <c:pt idx="346">
                  <c:v>6.5629862248897455E-2</c:v>
                </c:pt>
                <c:pt idx="347">
                  <c:v>8.0247618257999448E-2</c:v>
                </c:pt>
                <c:pt idx="348">
                  <c:v>7.409975677728653E-2</c:v>
                </c:pt>
                <c:pt idx="349">
                  <c:v>7.4284896254539531E-2</c:v>
                </c:pt>
                <c:pt idx="350">
                  <c:v>8.7189540266990634E-2</c:v>
                </c:pt>
                <c:pt idx="351">
                  <c:v>7.1831941604614313E-2</c:v>
                </c:pt>
                <c:pt idx="352">
                  <c:v>8.298593759536739E-2</c:v>
                </c:pt>
                <c:pt idx="353">
                  <c:v>6.6033065319061293E-2</c:v>
                </c:pt>
                <c:pt idx="354">
                  <c:v>7.4893333017826427E-2</c:v>
                </c:pt>
                <c:pt idx="355">
                  <c:v>6.1103478074073805E-2</c:v>
                </c:pt>
                <c:pt idx="356">
                  <c:v>6.5453082323074299E-2</c:v>
                </c:pt>
                <c:pt idx="357">
                  <c:v>8.102536946535141E-2</c:v>
                </c:pt>
                <c:pt idx="358">
                  <c:v>7.344333827495568E-2</c:v>
                </c:pt>
                <c:pt idx="359">
                  <c:v>8.1018604338169126E-2</c:v>
                </c:pt>
                <c:pt idx="360">
                  <c:v>9.2799931764602647E-2</c:v>
                </c:pt>
                <c:pt idx="361">
                  <c:v>7.1079805493354589E-2</c:v>
                </c:pt>
                <c:pt idx="362">
                  <c:v>6.9132156670093509E-2</c:v>
                </c:pt>
                <c:pt idx="363">
                  <c:v>7.5038038194179493E-2</c:v>
                </c:pt>
                <c:pt idx="364">
                  <c:v>7.3339402675628704E-2</c:v>
                </c:pt>
                <c:pt idx="365">
                  <c:v>7.064219564199449E-2</c:v>
                </c:pt>
                <c:pt idx="366">
                  <c:v>7.4621066451072721E-2</c:v>
                </c:pt>
                <c:pt idx="367">
                  <c:v>8.4186159074306516E-2</c:v>
                </c:pt>
                <c:pt idx="368">
                  <c:v>6.5284058451652485E-2</c:v>
                </c:pt>
                <c:pt idx="369">
                  <c:v>6.8372689187526911E-2</c:v>
                </c:pt>
                <c:pt idx="370">
                  <c:v>7.5141161680221516E-2</c:v>
                </c:pt>
                <c:pt idx="371">
                  <c:v>6.6080249845981723E-2</c:v>
                </c:pt>
                <c:pt idx="372">
                  <c:v>7.3492035269737424E-2</c:v>
                </c:pt>
                <c:pt idx="373">
                  <c:v>7.1778923273086631E-2</c:v>
                </c:pt>
                <c:pt idx="374">
                  <c:v>7.481300830841088E-2</c:v>
                </c:pt>
                <c:pt idx="375">
                  <c:v>6.8716093897819797E-2</c:v>
                </c:pt>
                <c:pt idx="376">
                  <c:v>8.4186159074306516E-2</c:v>
                </c:pt>
                <c:pt idx="377">
                  <c:v>6.8427421152591941E-2</c:v>
                </c:pt>
                <c:pt idx="378">
                  <c:v>7.9463012516498815E-2</c:v>
                </c:pt>
                <c:pt idx="379">
                  <c:v>6.317050009965898E-2</c:v>
                </c:pt>
                <c:pt idx="380">
                  <c:v>7.3327876627445179E-2</c:v>
                </c:pt>
                <c:pt idx="381">
                  <c:v>7.0395372807979611E-2</c:v>
                </c:pt>
                <c:pt idx="382">
                  <c:v>6.9544397294521457E-2</c:v>
                </c:pt>
                <c:pt idx="383">
                  <c:v>6.5558955073356587E-2</c:v>
                </c:pt>
                <c:pt idx="384">
                  <c:v>6.8888284265994998E-2</c:v>
                </c:pt>
                <c:pt idx="385">
                  <c:v>6.9213405251503199E-2</c:v>
                </c:pt>
                <c:pt idx="386">
                  <c:v>7.6054602861404419E-2</c:v>
                </c:pt>
                <c:pt idx="387">
                  <c:v>6.6838346421718597E-2</c:v>
                </c:pt>
                <c:pt idx="388">
                  <c:v>7.2698399424552904E-2</c:v>
                </c:pt>
                <c:pt idx="389">
                  <c:v>6.9964110851287994E-2</c:v>
                </c:pt>
                <c:pt idx="390">
                  <c:v>7.2762914001942069E-2</c:v>
                </c:pt>
                <c:pt idx="391">
                  <c:v>6.5146110951900524E-2</c:v>
                </c:pt>
                <c:pt idx="392">
                  <c:v>6.5532192587852506E-2</c:v>
                </c:pt>
                <c:pt idx="393">
                  <c:v>6.6451534628868089E-2</c:v>
                </c:pt>
                <c:pt idx="394">
                  <c:v>8.3497673273086728E-2</c:v>
                </c:pt>
                <c:pt idx="395">
                  <c:v>7.4943915009498582E-2</c:v>
                </c:pt>
                <c:pt idx="396">
                  <c:v>7.7160887420177515E-2</c:v>
                </c:pt>
                <c:pt idx="397">
                  <c:v>6.8682096898555811E-2</c:v>
                </c:pt>
                <c:pt idx="398">
                  <c:v>7.3640502989292075E-2</c:v>
                </c:pt>
                <c:pt idx="399">
                  <c:v>7.6359719038009602E-2</c:v>
                </c:pt>
                <c:pt idx="400">
                  <c:v>7.0960000157356484E-2</c:v>
                </c:pt>
                <c:pt idx="401">
                  <c:v>6.5532192587852506E-2</c:v>
                </c:pt>
                <c:pt idx="402">
                  <c:v>6.9522827863693515E-2</c:v>
                </c:pt>
                <c:pt idx="403">
                  <c:v>6.4000234007835666E-2</c:v>
                </c:pt>
                <c:pt idx="404">
                  <c:v>6.2106177210807814E-2</c:v>
                </c:pt>
                <c:pt idx="405">
                  <c:v>7.3662638664245772E-2</c:v>
                </c:pt>
                <c:pt idx="406">
                  <c:v>7.5495831668376909E-2</c:v>
                </c:pt>
                <c:pt idx="407">
                  <c:v>9.2892520129680745E-2</c:v>
                </c:pt>
                <c:pt idx="408">
                  <c:v>7.7732510864734941E-2</c:v>
                </c:pt>
                <c:pt idx="409">
                  <c:v>7.8997902572155013E-2</c:v>
                </c:pt>
                <c:pt idx="410">
                  <c:v>6.2037453055381997E-2</c:v>
                </c:pt>
                <c:pt idx="411">
                  <c:v>8.6463592946529527E-2</c:v>
                </c:pt>
                <c:pt idx="412">
                  <c:v>8.1018604338169126E-2</c:v>
                </c:pt>
                <c:pt idx="413">
                  <c:v>6.4000234007835666E-2</c:v>
                </c:pt>
                <c:pt idx="414">
                  <c:v>6.6080249845981723E-2</c:v>
                </c:pt>
                <c:pt idx="415">
                  <c:v>7.1964748203754356E-2</c:v>
                </c:pt>
                <c:pt idx="416">
                  <c:v>7.134454697370532E-2</c:v>
                </c:pt>
                <c:pt idx="417">
                  <c:v>7.23749995231628E-2</c:v>
                </c:pt>
                <c:pt idx="418">
                  <c:v>7.6984539628028911E-2</c:v>
                </c:pt>
                <c:pt idx="419">
                  <c:v>7.8256912529468495E-2</c:v>
                </c:pt>
                <c:pt idx="420">
                  <c:v>6.5609164535999312E-2</c:v>
                </c:pt>
                <c:pt idx="421">
                  <c:v>7.5541026890277904E-2</c:v>
                </c:pt>
                <c:pt idx="422">
                  <c:v>6.1552029103040834E-2</c:v>
                </c:pt>
                <c:pt idx="423">
                  <c:v>6.6826559603214319E-2</c:v>
                </c:pt>
                <c:pt idx="424">
                  <c:v>7.0065908133983723E-2</c:v>
                </c:pt>
                <c:pt idx="425">
                  <c:v>6.5464101731777219E-2</c:v>
                </c:pt>
                <c:pt idx="426">
                  <c:v>7.6153159141540513E-2</c:v>
                </c:pt>
                <c:pt idx="427">
                  <c:v>9.9052511155605344E-2</c:v>
                </c:pt>
                <c:pt idx="428">
                  <c:v>7.0470489561557798E-2</c:v>
                </c:pt>
                <c:pt idx="429">
                  <c:v>6.8414293229579912E-2</c:v>
                </c:pt>
                <c:pt idx="430">
                  <c:v>6.853859126567842E-2</c:v>
                </c:pt>
                <c:pt idx="431">
                  <c:v>7.7196091413498147E-2</c:v>
                </c:pt>
                <c:pt idx="432">
                  <c:v>6.3874952495098086E-2</c:v>
                </c:pt>
                <c:pt idx="433">
                  <c:v>7.7900156378746019E-2</c:v>
                </c:pt>
                <c:pt idx="434">
                  <c:v>6.455316394567491E-2</c:v>
                </c:pt>
                <c:pt idx="435">
                  <c:v>8.4627583622932545E-2</c:v>
                </c:pt>
                <c:pt idx="436">
                  <c:v>7.0595316588878604E-2</c:v>
                </c:pt>
                <c:pt idx="437">
                  <c:v>7.097572833299641E-2</c:v>
                </c:pt>
                <c:pt idx="438">
                  <c:v>8.7340615689754431E-2</c:v>
                </c:pt>
                <c:pt idx="439">
                  <c:v>6.1962116509676014E-2</c:v>
                </c:pt>
                <c:pt idx="440">
                  <c:v>7.0456005632877391E-2</c:v>
                </c:pt>
                <c:pt idx="441">
                  <c:v>6.78555592894554E-2</c:v>
                </c:pt>
                <c:pt idx="442">
                  <c:v>8.011967688798903E-2</c:v>
                </c:pt>
                <c:pt idx="443">
                  <c:v>6.5112516283989022E-2</c:v>
                </c:pt>
                <c:pt idx="444">
                  <c:v>7.7196091413498147E-2</c:v>
                </c:pt>
                <c:pt idx="445">
                  <c:v>8.2827575504780121E-2</c:v>
                </c:pt>
                <c:pt idx="446">
                  <c:v>7.4069701135158594E-2</c:v>
                </c:pt>
                <c:pt idx="447">
                  <c:v>7.1081981062889113E-2</c:v>
                </c:pt>
                <c:pt idx="448">
                  <c:v>7.7296614646911954E-2</c:v>
                </c:pt>
                <c:pt idx="449">
                  <c:v>7.6008744537830422E-2</c:v>
                </c:pt>
                <c:pt idx="450">
                  <c:v>7.3694251477718437E-2</c:v>
                </c:pt>
                <c:pt idx="451">
                  <c:v>8.3644591271877761E-2</c:v>
                </c:pt>
                <c:pt idx="452">
                  <c:v>7.7107854187488598E-2</c:v>
                </c:pt>
                <c:pt idx="453">
                  <c:v>6.6764965653419522E-2</c:v>
                </c:pt>
                <c:pt idx="454">
                  <c:v>7.4813418090343739E-2</c:v>
                </c:pt>
                <c:pt idx="455">
                  <c:v>7.0368729531764998E-2</c:v>
                </c:pt>
                <c:pt idx="456">
                  <c:v>6.8834029138088365E-2</c:v>
                </c:pt>
                <c:pt idx="457">
                  <c:v>7.0695035159587916E-2</c:v>
                </c:pt>
                <c:pt idx="458">
                  <c:v>7.0960000157356484E-2</c:v>
                </c:pt>
                <c:pt idx="459">
                  <c:v>7.2852090001106595E-2</c:v>
                </c:pt>
                <c:pt idx="460">
                  <c:v>8.1648677587509211E-2</c:v>
                </c:pt>
                <c:pt idx="461">
                  <c:v>6.5794959664344801E-2</c:v>
                </c:pt>
                <c:pt idx="462">
                  <c:v>7.8136481344700137E-2</c:v>
                </c:pt>
                <c:pt idx="463">
                  <c:v>7.599544525146483E-2</c:v>
                </c:pt>
                <c:pt idx="464">
                  <c:v>7.2137936949730197E-2</c:v>
                </c:pt>
                <c:pt idx="465">
                  <c:v>7.3878817260265295E-2</c:v>
                </c:pt>
                <c:pt idx="466">
                  <c:v>7.4729204177856529E-2</c:v>
                </c:pt>
                <c:pt idx="467">
                  <c:v>7.920153439044951E-2</c:v>
                </c:pt>
                <c:pt idx="468">
                  <c:v>7.2256855666637407E-2</c:v>
                </c:pt>
                <c:pt idx="469">
                  <c:v>6.2755763530731382E-2</c:v>
                </c:pt>
                <c:pt idx="470">
                  <c:v>8.259049057960538E-2</c:v>
                </c:pt>
                <c:pt idx="471">
                  <c:v>6.4082480967045038E-2</c:v>
                </c:pt>
                <c:pt idx="472">
                  <c:v>9.4775758683681724E-2</c:v>
                </c:pt>
                <c:pt idx="473">
                  <c:v>6.7268684506416529E-2</c:v>
                </c:pt>
                <c:pt idx="474">
                  <c:v>7.1379758417606312E-2</c:v>
                </c:pt>
                <c:pt idx="475">
                  <c:v>6.9376714527607214E-2</c:v>
                </c:pt>
                <c:pt idx="476">
                  <c:v>8.8922724127769567E-2</c:v>
                </c:pt>
                <c:pt idx="477">
                  <c:v>7.4571445584297208E-2</c:v>
                </c:pt>
                <c:pt idx="478">
                  <c:v>7.5495831668376909E-2</c:v>
                </c:pt>
                <c:pt idx="479">
                  <c:v>7.2609364986419719E-2</c:v>
                </c:pt>
                <c:pt idx="480">
                  <c:v>7.2256855666637407E-2</c:v>
                </c:pt>
                <c:pt idx="481">
                  <c:v>7.5027689337730574E-2</c:v>
                </c:pt>
                <c:pt idx="482">
                  <c:v>6.6451534628868089E-2</c:v>
                </c:pt>
                <c:pt idx="483">
                  <c:v>7.7160887420177515E-2</c:v>
                </c:pt>
                <c:pt idx="484">
                  <c:v>6.9873206317424802E-2</c:v>
                </c:pt>
                <c:pt idx="485">
                  <c:v>6.9357238709926827E-2</c:v>
                </c:pt>
                <c:pt idx="486">
                  <c:v>8.0969251692295102E-2</c:v>
                </c:pt>
                <c:pt idx="487">
                  <c:v>0.100671842694283</c:v>
                </c:pt>
                <c:pt idx="488">
                  <c:v>8.256650716066391E-2</c:v>
                </c:pt>
                <c:pt idx="489">
                  <c:v>6.8549983203411102E-2</c:v>
                </c:pt>
                <c:pt idx="490">
                  <c:v>7.6294779777526939E-2</c:v>
                </c:pt>
                <c:pt idx="491">
                  <c:v>8.2733049988746726E-2</c:v>
                </c:pt>
                <c:pt idx="492">
                  <c:v>7.5432680547237715E-2</c:v>
                </c:pt>
                <c:pt idx="493">
                  <c:v>6.5445579588413211E-2</c:v>
                </c:pt>
                <c:pt idx="494">
                  <c:v>7.0626549422740922E-2</c:v>
                </c:pt>
                <c:pt idx="495">
                  <c:v>7.8542962670326191E-2</c:v>
                </c:pt>
                <c:pt idx="496">
                  <c:v>6.387786567211147E-2</c:v>
                </c:pt>
                <c:pt idx="497">
                  <c:v>7.7783308923244532E-2</c:v>
                </c:pt>
                <c:pt idx="498">
                  <c:v>7.926061749458331E-2</c:v>
                </c:pt>
                <c:pt idx="499">
                  <c:v>7.2181664407253321E-2</c:v>
                </c:pt>
                <c:pt idx="500">
                  <c:v>7.8002966940403248E-2</c:v>
                </c:pt>
                <c:pt idx="501">
                  <c:v>6.0379236936569346E-2</c:v>
                </c:pt>
                <c:pt idx="502">
                  <c:v>6.605971604585649E-2</c:v>
                </c:pt>
                <c:pt idx="503">
                  <c:v>7.8898884356022075E-2</c:v>
                </c:pt>
                <c:pt idx="504">
                  <c:v>6.8757206201553414E-2</c:v>
                </c:pt>
                <c:pt idx="505">
                  <c:v>7.1284636855125594E-2</c:v>
                </c:pt>
                <c:pt idx="506">
                  <c:v>6.6516570746898734E-2</c:v>
                </c:pt>
                <c:pt idx="507">
                  <c:v>9.9052511155605344E-2</c:v>
                </c:pt>
                <c:pt idx="508">
                  <c:v>6.7938871681690202E-2</c:v>
                </c:pt>
                <c:pt idx="509">
                  <c:v>7.1987524628639304E-2</c:v>
                </c:pt>
                <c:pt idx="510">
                  <c:v>6.8212397396564484E-2</c:v>
                </c:pt>
                <c:pt idx="511">
                  <c:v>7.409975677728653E-2</c:v>
                </c:pt>
                <c:pt idx="512">
                  <c:v>6.8769618868827834E-2</c:v>
                </c:pt>
                <c:pt idx="513">
                  <c:v>6.9737046957016352E-2</c:v>
                </c:pt>
                <c:pt idx="514">
                  <c:v>7.4317738413811008E-2</c:v>
                </c:pt>
                <c:pt idx="515">
                  <c:v>7.4217028915882124E-2</c:v>
                </c:pt>
                <c:pt idx="516">
                  <c:v>7.9395614564419029E-2</c:v>
                </c:pt>
                <c:pt idx="517">
                  <c:v>9.4775758683681724E-2</c:v>
                </c:pt>
                <c:pt idx="518">
                  <c:v>8.1508971750736223E-2</c:v>
                </c:pt>
                <c:pt idx="519">
                  <c:v>6.7337006330490251E-2</c:v>
                </c:pt>
                <c:pt idx="520">
                  <c:v>6.8300440907478471E-2</c:v>
                </c:pt>
                <c:pt idx="521">
                  <c:v>8.4700994193554216E-2</c:v>
                </c:pt>
                <c:pt idx="522">
                  <c:v>6.6289708018302876E-2</c:v>
                </c:pt>
                <c:pt idx="523">
                  <c:v>6.7341946065425901E-2</c:v>
                </c:pt>
                <c:pt idx="524">
                  <c:v>7.7597774565219962E-2</c:v>
                </c:pt>
                <c:pt idx="525">
                  <c:v>7.1657314896583585E-2</c:v>
                </c:pt>
                <c:pt idx="526">
                  <c:v>6.6971115767955586E-2</c:v>
                </c:pt>
                <c:pt idx="527">
                  <c:v>6.7155137658119229E-2</c:v>
                </c:pt>
                <c:pt idx="528">
                  <c:v>6.7214913666248433E-2</c:v>
                </c:pt>
                <c:pt idx="529">
                  <c:v>6.2470391392707804E-2</c:v>
                </c:pt>
                <c:pt idx="530">
                  <c:v>7.0695035159587916E-2</c:v>
                </c:pt>
                <c:pt idx="531">
                  <c:v>7.786917686462401E-2</c:v>
                </c:pt>
                <c:pt idx="532">
                  <c:v>8.5852265357971524E-2</c:v>
                </c:pt>
                <c:pt idx="533">
                  <c:v>7.7426180243492182E-2</c:v>
                </c:pt>
                <c:pt idx="534">
                  <c:v>8.8529795408249318E-2</c:v>
                </c:pt>
                <c:pt idx="535">
                  <c:v>7.481300830841088E-2</c:v>
                </c:pt>
                <c:pt idx="536">
                  <c:v>7.2512626647949496E-2</c:v>
                </c:pt>
                <c:pt idx="537">
                  <c:v>6.0741323977708803E-2</c:v>
                </c:pt>
                <c:pt idx="538">
                  <c:v>8.0247618257999448E-2</c:v>
                </c:pt>
                <c:pt idx="539">
                  <c:v>7.7344723045826236E-2</c:v>
                </c:pt>
                <c:pt idx="540">
                  <c:v>7.8153043985366821E-2</c:v>
                </c:pt>
                <c:pt idx="541">
                  <c:v>6.9836817681789412E-2</c:v>
                </c:pt>
                <c:pt idx="542">
                  <c:v>7.1284636855125594E-2</c:v>
                </c:pt>
                <c:pt idx="543">
                  <c:v>6.3247166574001298E-2</c:v>
                </c:pt>
                <c:pt idx="544">
                  <c:v>7.0960000157356484E-2</c:v>
                </c:pt>
                <c:pt idx="545">
                  <c:v>8.1979483366012726E-2</c:v>
                </c:pt>
                <c:pt idx="546">
                  <c:v>7.6637670397758498E-2</c:v>
                </c:pt>
                <c:pt idx="547">
                  <c:v>7.599544525146483E-2</c:v>
                </c:pt>
                <c:pt idx="548">
                  <c:v>7.1657314896583585E-2</c:v>
                </c:pt>
                <c:pt idx="549">
                  <c:v>7.9265579581260737E-2</c:v>
                </c:pt>
                <c:pt idx="550">
                  <c:v>9.1714486479759244E-2</c:v>
                </c:pt>
                <c:pt idx="551">
                  <c:v>8.6085662245750524E-2</c:v>
                </c:pt>
                <c:pt idx="552">
                  <c:v>6.7646220326423895E-2</c:v>
                </c:pt>
                <c:pt idx="553">
                  <c:v>7.9559974372386918E-2</c:v>
                </c:pt>
                <c:pt idx="554">
                  <c:v>6.9478444755077404E-2</c:v>
                </c:pt>
                <c:pt idx="555">
                  <c:v>6.9962359964847592E-2</c:v>
                </c:pt>
                <c:pt idx="556">
                  <c:v>7.14289471507073E-2</c:v>
                </c:pt>
                <c:pt idx="557">
                  <c:v>7.3222368955612224E-2</c:v>
                </c:pt>
                <c:pt idx="558">
                  <c:v>6.6080249845981723E-2</c:v>
                </c:pt>
                <c:pt idx="559">
                  <c:v>6.5146110951900524E-2</c:v>
                </c:pt>
                <c:pt idx="560">
                  <c:v>8.2810141146183028E-2</c:v>
                </c:pt>
                <c:pt idx="561">
                  <c:v>7.2232589125633517E-2</c:v>
                </c:pt>
                <c:pt idx="562">
                  <c:v>8.4800489246845204E-2</c:v>
                </c:pt>
                <c:pt idx="563">
                  <c:v>8.6463592946529527E-2</c:v>
                </c:pt>
                <c:pt idx="564">
                  <c:v>7.7786512672901334E-2</c:v>
                </c:pt>
                <c:pt idx="565">
                  <c:v>6.4821295440197019E-2</c:v>
                </c:pt>
                <c:pt idx="566">
                  <c:v>6.317050009965898E-2</c:v>
                </c:pt>
                <c:pt idx="567">
                  <c:v>8.0184385180473744E-2</c:v>
                </c:pt>
                <c:pt idx="568">
                  <c:v>7.1422442793846103E-2</c:v>
                </c:pt>
                <c:pt idx="569">
                  <c:v>7.0698514580726762E-2</c:v>
                </c:pt>
                <c:pt idx="570">
                  <c:v>6.83745667338371E-2</c:v>
                </c:pt>
                <c:pt idx="571">
                  <c:v>6.6080249845981723E-2</c:v>
                </c:pt>
                <c:pt idx="572">
                  <c:v>6.5913923084736079E-2</c:v>
                </c:pt>
                <c:pt idx="573">
                  <c:v>7.0348791778087602E-2</c:v>
                </c:pt>
                <c:pt idx="574">
                  <c:v>6.3181623816490382E-2</c:v>
                </c:pt>
                <c:pt idx="575">
                  <c:v>6.5282084047794522E-2</c:v>
                </c:pt>
                <c:pt idx="576">
                  <c:v>7.1987472474575001E-2</c:v>
                </c:pt>
                <c:pt idx="577">
                  <c:v>6.858961284160639E-2</c:v>
                </c:pt>
                <c:pt idx="578">
                  <c:v>6.9788627326488772E-2</c:v>
                </c:pt>
                <c:pt idx="579">
                  <c:v>7.9368695616722287E-2</c:v>
                </c:pt>
                <c:pt idx="580">
                  <c:v>6.4511440694332081E-2</c:v>
                </c:pt>
                <c:pt idx="581">
                  <c:v>7.072769105434451E-2</c:v>
                </c:pt>
                <c:pt idx="582">
                  <c:v>7.2548255324363681E-2</c:v>
                </c:pt>
                <c:pt idx="583">
                  <c:v>7.0190854370594011E-2</c:v>
                </c:pt>
                <c:pt idx="584">
                  <c:v>6.7564524710178431E-2</c:v>
                </c:pt>
                <c:pt idx="585">
                  <c:v>6.6603921353817014E-2</c:v>
                </c:pt>
                <c:pt idx="586">
                  <c:v>6.9211915135383592E-2</c:v>
                </c:pt>
                <c:pt idx="587">
                  <c:v>6.433055549860002E-2</c:v>
                </c:pt>
                <c:pt idx="588">
                  <c:v>6.1679802834987606E-2</c:v>
                </c:pt>
                <c:pt idx="589">
                  <c:v>6.7390821874141998E-2</c:v>
                </c:pt>
                <c:pt idx="590">
                  <c:v>7.3388241231441734E-2</c:v>
                </c:pt>
                <c:pt idx="591">
                  <c:v>7.7794857323169722E-2</c:v>
                </c:pt>
                <c:pt idx="592">
                  <c:v>7.2541996836662334E-2</c:v>
                </c:pt>
                <c:pt idx="593">
                  <c:v>7.5495831668376909E-2</c:v>
                </c:pt>
                <c:pt idx="594">
                  <c:v>7.7160887420177515E-2</c:v>
                </c:pt>
                <c:pt idx="595">
                  <c:v>6.9211915135383592E-2</c:v>
                </c:pt>
                <c:pt idx="596">
                  <c:v>8.0247618257999448E-2</c:v>
                </c:pt>
                <c:pt idx="597">
                  <c:v>7.1413576602935819E-2</c:v>
                </c:pt>
                <c:pt idx="598">
                  <c:v>7.7031239867210596E-2</c:v>
                </c:pt>
                <c:pt idx="599">
                  <c:v>7.1964748203754356E-2</c:v>
                </c:pt>
                <c:pt idx="600">
                  <c:v>7.1448266506195096E-2</c:v>
                </c:pt>
                <c:pt idx="601">
                  <c:v>7.1409903466701508E-2</c:v>
                </c:pt>
                <c:pt idx="602">
                  <c:v>7.160265743732451E-2</c:v>
                </c:pt>
                <c:pt idx="603">
                  <c:v>7.17283114790917E-2</c:v>
                </c:pt>
                <c:pt idx="604">
                  <c:v>6.7435026168823423E-2</c:v>
                </c:pt>
                <c:pt idx="605">
                  <c:v>8.0054812133312697E-2</c:v>
                </c:pt>
                <c:pt idx="606">
                  <c:v>6.8682096898555811E-2</c:v>
                </c:pt>
                <c:pt idx="607">
                  <c:v>6.2789224088192014E-2</c:v>
                </c:pt>
                <c:pt idx="608">
                  <c:v>7.7900156378746019E-2</c:v>
                </c:pt>
                <c:pt idx="609">
                  <c:v>6.9788627326488772E-2</c:v>
                </c:pt>
                <c:pt idx="610">
                  <c:v>7.0300720632076485E-2</c:v>
                </c:pt>
                <c:pt idx="611">
                  <c:v>8.2316257059573919E-2</c:v>
                </c:pt>
                <c:pt idx="612">
                  <c:v>8.011967688798903E-2</c:v>
                </c:pt>
                <c:pt idx="613">
                  <c:v>7.2113215923309493E-2</c:v>
                </c:pt>
                <c:pt idx="614">
                  <c:v>6.2990680336952334E-2</c:v>
                </c:pt>
                <c:pt idx="615">
                  <c:v>6.7214913666248433E-2</c:v>
                </c:pt>
                <c:pt idx="616">
                  <c:v>7.134454697370532E-2</c:v>
                </c:pt>
                <c:pt idx="617">
                  <c:v>6.9139122962951716E-2</c:v>
                </c:pt>
                <c:pt idx="618">
                  <c:v>6.7062504589557703E-2</c:v>
                </c:pt>
                <c:pt idx="619">
                  <c:v>8.2464568316936548E-2</c:v>
                </c:pt>
                <c:pt idx="620">
                  <c:v>7.4153512716293321E-2</c:v>
                </c:pt>
                <c:pt idx="621">
                  <c:v>7.160265743732451E-2</c:v>
                </c:pt>
                <c:pt idx="622">
                  <c:v>6.455316394567491E-2</c:v>
                </c:pt>
                <c:pt idx="623">
                  <c:v>7.0401236414909418E-2</c:v>
                </c:pt>
                <c:pt idx="624">
                  <c:v>8.9966110885143363E-2</c:v>
                </c:pt>
                <c:pt idx="625">
                  <c:v>7.8999400138855022E-2</c:v>
                </c:pt>
                <c:pt idx="626">
                  <c:v>6.8607248365878976E-2</c:v>
                </c:pt>
                <c:pt idx="627">
                  <c:v>8.8011309504509208E-2</c:v>
                </c:pt>
                <c:pt idx="628">
                  <c:v>7.4880793690681513E-2</c:v>
                </c:pt>
                <c:pt idx="629">
                  <c:v>7.3139511048793834E-2</c:v>
                </c:pt>
                <c:pt idx="630">
                  <c:v>7.3640502989292075E-2</c:v>
                </c:pt>
                <c:pt idx="631">
                  <c:v>7.8431315720081315E-2</c:v>
                </c:pt>
                <c:pt idx="632">
                  <c:v>7.0595316588878604E-2</c:v>
                </c:pt>
                <c:pt idx="633">
                  <c:v>6.865966320037839E-2</c:v>
                </c:pt>
                <c:pt idx="634">
                  <c:v>7.894508540630342E-2</c:v>
                </c:pt>
                <c:pt idx="635">
                  <c:v>7.8714236617088512E-2</c:v>
                </c:pt>
                <c:pt idx="636">
                  <c:v>6.5688416361808791E-2</c:v>
                </c:pt>
                <c:pt idx="637">
                  <c:v>6.7562200129032315E-2</c:v>
                </c:pt>
                <c:pt idx="638">
                  <c:v>7.2958722710609422E-2</c:v>
                </c:pt>
                <c:pt idx="639">
                  <c:v>7.1964748203754356E-2</c:v>
                </c:pt>
                <c:pt idx="640">
                  <c:v>7.1379758417606312E-2</c:v>
                </c:pt>
                <c:pt idx="641">
                  <c:v>7.7196091413498147E-2</c:v>
                </c:pt>
                <c:pt idx="642">
                  <c:v>8.8476717472076444E-2</c:v>
                </c:pt>
                <c:pt idx="643">
                  <c:v>7.5541026890277904E-2</c:v>
                </c:pt>
                <c:pt idx="644">
                  <c:v>7.0303149521350916E-2</c:v>
                </c:pt>
                <c:pt idx="645">
                  <c:v>7.6153159141540513E-2</c:v>
                </c:pt>
                <c:pt idx="646">
                  <c:v>7.5179852545261397E-2</c:v>
                </c:pt>
                <c:pt idx="647">
                  <c:v>6.636551767587659E-2</c:v>
                </c:pt>
                <c:pt idx="648">
                  <c:v>7.8542962670326191E-2</c:v>
                </c:pt>
                <c:pt idx="649">
                  <c:v>6.8725712597370106E-2</c:v>
                </c:pt>
                <c:pt idx="650">
                  <c:v>6.6971115767955586E-2</c:v>
                </c:pt>
                <c:pt idx="651">
                  <c:v>7.6579563319683089E-2</c:v>
                </c:pt>
                <c:pt idx="652">
                  <c:v>7.6605372130870805E-2</c:v>
                </c:pt>
                <c:pt idx="653">
                  <c:v>6.6758126020431532E-2</c:v>
                </c:pt>
                <c:pt idx="654">
                  <c:v>7.409975677728653E-2</c:v>
                </c:pt>
                <c:pt idx="655">
                  <c:v>7.1141935884952476E-2</c:v>
                </c:pt>
                <c:pt idx="656">
                  <c:v>6.59973025321961E-2</c:v>
                </c:pt>
                <c:pt idx="657">
                  <c:v>6.6300451755523834E-2</c:v>
                </c:pt>
                <c:pt idx="658">
                  <c:v>6.43889755010605E-2</c:v>
                </c:pt>
                <c:pt idx="659">
                  <c:v>6.865966320037839E-2</c:v>
                </c:pt>
                <c:pt idx="660">
                  <c:v>6.7969240248203333E-2</c:v>
                </c:pt>
                <c:pt idx="661">
                  <c:v>7.8474253416061429E-2</c:v>
                </c:pt>
                <c:pt idx="662">
                  <c:v>7.6159462332725483E-2</c:v>
                </c:pt>
                <c:pt idx="663">
                  <c:v>6.6053532063961001E-2</c:v>
                </c:pt>
                <c:pt idx="664">
                  <c:v>8.0384135246276966E-2</c:v>
                </c:pt>
                <c:pt idx="665">
                  <c:v>6.7994743585586534E-2</c:v>
                </c:pt>
                <c:pt idx="666">
                  <c:v>7.3915809392929091E-2</c:v>
                </c:pt>
                <c:pt idx="667">
                  <c:v>7.4397720396519013E-2</c:v>
                </c:pt>
                <c:pt idx="668">
                  <c:v>6.5453082323074299E-2</c:v>
                </c:pt>
                <c:pt idx="669">
                  <c:v>6.8974196910858099E-2</c:v>
                </c:pt>
                <c:pt idx="670">
                  <c:v>6.9213405251503199E-2</c:v>
                </c:pt>
                <c:pt idx="671">
                  <c:v>6.4444258809089702E-2</c:v>
                </c:pt>
                <c:pt idx="672">
                  <c:v>7.6704606413841525E-2</c:v>
                </c:pt>
                <c:pt idx="673">
                  <c:v>7.1520715951919639E-2</c:v>
                </c:pt>
                <c:pt idx="674">
                  <c:v>8.0018244683742509E-2</c:v>
                </c:pt>
                <c:pt idx="675">
                  <c:v>8.2316257059573919E-2</c:v>
                </c:pt>
                <c:pt idx="676">
                  <c:v>7.4598170816898596E-2</c:v>
                </c:pt>
                <c:pt idx="677">
                  <c:v>7.1145161986351027E-2</c:v>
                </c:pt>
                <c:pt idx="678">
                  <c:v>8.1590555608272955E-2</c:v>
                </c:pt>
                <c:pt idx="679">
                  <c:v>7.30454176664352E-2</c:v>
                </c:pt>
                <c:pt idx="680">
                  <c:v>7.4164919555187378E-2</c:v>
                </c:pt>
                <c:pt idx="681">
                  <c:v>6.3181623816490382E-2</c:v>
                </c:pt>
                <c:pt idx="682">
                  <c:v>6.865966320037839E-2</c:v>
                </c:pt>
                <c:pt idx="683">
                  <c:v>6.8682096898555811E-2</c:v>
                </c:pt>
                <c:pt idx="684">
                  <c:v>8.2793101668357683E-2</c:v>
                </c:pt>
                <c:pt idx="685">
                  <c:v>7.0168592035770402E-2</c:v>
                </c:pt>
                <c:pt idx="686">
                  <c:v>7.3651880025863689E-2</c:v>
                </c:pt>
                <c:pt idx="687">
                  <c:v>6.9051444530487102E-2</c:v>
                </c:pt>
                <c:pt idx="688">
                  <c:v>8.5602290928363828E-2</c:v>
                </c:pt>
                <c:pt idx="689">
                  <c:v>6.9920897483825711E-2</c:v>
                </c:pt>
                <c:pt idx="690">
                  <c:v>6.7895419895649192E-2</c:v>
                </c:pt>
                <c:pt idx="691">
                  <c:v>6.4726151525974329E-2</c:v>
                </c:pt>
                <c:pt idx="692">
                  <c:v>8.3497673273086728E-2</c:v>
                </c:pt>
                <c:pt idx="693">
                  <c:v>8.2239083945751149E-2</c:v>
                </c:pt>
                <c:pt idx="694">
                  <c:v>7.4729204177856529E-2</c:v>
                </c:pt>
                <c:pt idx="695">
                  <c:v>7.5489930808544395E-2</c:v>
                </c:pt>
                <c:pt idx="696">
                  <c:v>7.1448266506195096E-2</c:v>
                </c:pt>
                <c:pt idx="697">
                  <c:v>6.9587074220180539E-2</c:v>
                </c:pt>
                <c:pt idx="698">
                  <c:v>8.0404728651046864E-2</c:v>
                </c:pt>
                <c:pt idx="699">
                  <c:v>7.2639718651771601E-2</c:v>
                </c:pt>
                <c:pt idx="700">
                  <c:v>6.9544397294521457E-2</c:v>
                </c:pt>
                <c:pt idx="701">
                  <c:v>6.6758126020431532E-2</c:v>
                </c:pt>
                <c:pt idx="702">
                  <c:v>7.6151192188262856E-2</c:v>
                </c:pt>
                <c:pt idx="703">
                  <c:v>6.6606037318706665E-2</c:v>
                </c:pt>
                <c:pt idx="704">
                  <c:v>7.1096710860729398E-2</c:v>
                </c:pt>
                <c:pt idx="705">
                  <c:v>8.0384135246276966E-2</c:v>
                </c:pt>
                <c:pt idx="706">
                  <c:v>7.5308702886104639E-2</c:v>
                </c:pt>
                <c:pt idx="707">
                  <c:v>6.7062504589557703E-2</c:v>
                </c:pt>
                <c:pt idx="708">
                  <c:v>6.4000234007835666E-2</c:v>
                </c:pt>
                <c:pt idx="709">
                  <c:v>8.8922724127769567E-2</c:v>
                </c:pt>
                <c:pt idx="710">
                  <c:v>7.1241654455661829E-2</c:v>
                </c:pt>
                <c:pt idx="711">
                  <c:v>6.3528306782245567E-2</c:v>
                </c:pt>
                <c:pt idx="712">
                  <c:v>6.8604558706283625E-2</c:v>
                </c:pt>
                <c:pt idx="713">
                  <c:v>6.25784397125244E-2</c:v>
                </c:pt>
                <c:pt idx="714">
                  <c:v>7.2991363704204601E-2</c:v>
                </c:pt>
                <c:pt idx="715">
                  <c:v>7.3692210018635004E-2</c:v>
                </c:pt>
                <c:pt idx="716">
                  <c:v>7.1964748203754356E-2</c:v>
                </c:pt>
                <c:pt idx="717">
                  <c:v>6.835635006427758E-2</c:v>
                </c:pt>
                <c:pt idx="718">
                  <c:v>6.5909497439861423E-2</c:v>
                </c:pt>
                <c:pt idx="719">
                  <c:v>7.7732510864734941E-2</c:v>
                </c:pt>
                <c:pt idx="720">
                  <c:v>7.7364079654217044E-2</c:v>
                </c:pt>
                <c:pt idx="721">
                  <c:v>6.5558955073356587E-2</c:v>
                </c:pt>
                <c:pt idx="722">
                  <c:v>6.7439056932926428E-2</c:v>
                </c:pt>
                <c:pt idx="723">
                  <c:v>7.8827932476997417E-2</c:v>
                </c:pt>
                <c:pt idx="724">
                  <c:v>7.4154697358608607E-2</c:v>
                </c:pt>
                <c:pt idx="725">
                  <c:v>7.2548255324363681E-2</c:v>
                </c:pt>
                <c:pt idx="726">
                  <c:v>7.1284636855125594E-2</c:v>
                </c:pt>
                <c:pt idx="727">
                  <c:v>6.7562200129032315E-2</c:v>
                </c:pt>
                <c:pt idx="728">
                  <c:v>6.4226746559143122E-2</c:v>
                </c:pt>
                <c:pt idx="729">
                  <c:v>7.6637670397758498E-2</c:v>
                </c:pt>
                <c:pt idx="730">
                  <c:v>7.8671023249626382E-2</c:v>
                </c:pt>
                <c:pt idx="731">
                  <c:v>6.5191678702831324E-2</c:v>
                </c:pt>
                <c:pt idx="732">
                  <c:v>6.7680515348911313E-2</c:v>
                </c:pt>
                <c:pt idx="733">
                  <c:v>7.3644071817398113E-2</c:v>
                </c:pt>
                <c:pt idx="734">
                  <c:v>7.9717539250850955E-2</c:v>
                </c:pt>
                <c:pt idx="735">
                  <c:v>6.5046101808548182E-2</c:v>
                </c:pt>
                <c:pt idx="736">
                  <c:v>6.6971115767955586E-2</c:v>
                </c:pt>
                <c:pt idx="737">
                  <c:v>7.1956619620323334E-2</c:v>
                </c:pt>
                <c:pt idx="738">
                  <c:v>8.0384135246276966E-2</c:v>
                </c:pt>
                <c:pt idx="739">
                  <c:v>6.2434393912553933E-2</c:v>
                </c:pt>
                <c:pt idx="740">
                  <c:v>6.7938871681690202E-2</c:v>
                </c:pt>
                <c:pt idx="741">
                  <c:v>7.2481065988540733E-2</c:v>
                </c:pt>
                <c:pt idx="742">
                  <c:v>7.8999400138855022E-2</c:v>
                </c:pt>
                <c:pt idx="743">
                  <c:v>6.9770216941833829E-2</c:v>
                </c:pt>
                <c:pt idx="744">
                  <c:v>6.719208508729943E-2</c:v>
                </c:pt>
                <c:pt idx="745">
                  <c:v>7.2609364986419719E-2</c:v>
                </c:pt>
                <c:pt idx="746">
                  <c:v>7.8002966940403248E-2</c:v>
                </c:pt>
                <c:pt idx="747">
                  <c:v>7.9652883112430781E-2</c:v>
                </c:pt>
                <c:pt idx="748">
                  <c:v>6.7671060562133817E-2</c:v>
                </c:pt>
                <c:pt idx="749">
                  <c:v>6.455316394567491E-2</c:v>
                </c:pt>
                <c:pt idx="750">
                  <c:v>8.8476717472076444E-2</c:v>
                </c:pt>
                <c:pt idx="751">
                  <c:v>7.8411065042018904E-2</c:v>
                </c:pt>
                <c:pt idx="752">
                  <c:v>6.9656990468502114E-2</c:v>
                </c:pt>
                <c:pt idx="753">
                  <c:v>6.8682096898555811E-2</c:v>
                </c:pt>
                <c:pt idx="754">
                  <c:v>8.3497673273086728E-2</c:v>
                </c:pt>
                <c:pt idx="755">
                  <c:v>6.5018467605114011E-2</c:v>
                </c:pt>
                <c:pt idx="756">
                  <c:v>7.4514769017696533E-2</c:v>
                </c:pt>
                <c:pt idx="757">
                  <c:v>7.2048977017402704E-2</c:v>
                </c:pt>
                <c:pt idx="758">
                  <c:v>6.636551767587659E-2</c:v>
                </c:pt>
                <c:pt idx="759">
                  <c:v>6.4088486135006201E-2</c:v>
                </c:pt>
                <c:pt idx="760">
                  <c:v>7.409975677728653E-2</c:v>
                </c:pt>
                <c:pt idx="761">
                  <c:v>7.3388241231441734E-2</c:v>
                </c:pt>
                <c:pt idx="762">
                  <c:v>6.5464101731777219E-2</c:v>
                </c:pt>
                <c:pt idx="763">
                  <c:v>6.3774317502975492E-2</c:v>
                </c:pt>
                <c:pt idx="764">
                  <c:v>7.5139701366424616E-2</c:v>
                </c:pt>
                <c:pt idx="765">
                  <c:v>9.1308593750000028E-2</c:v>
                </c:pt>
                <c:pt idx="766">
                  <c:v>8.0063670873642065E-2</c:v>
                </c:pt>
                <c:pt idx="767">
                  <c:v>7.3395431041717807E-2</c:v>
                </c:pt>
                <c:pt idx="768">
                  <c:v>7.0235773921012962E-2</c:v>
                </c:pt>
                <c:pt idx="769">
                  <c:v>7.2396054863930026E-2</c:v>
                </c:pt>
                <c:pt idx="770">
                  <c:v>7.7732510864734941E-2</c:v>
                </c:pt>
                <c:pt idx="771">
                  <c:v>6.9808408617973314E-2</c:v>
                </c:pt>
                <c:pt idx="772">
                  <c:v>7.0162363350391568E-2</c:v>
                </c:pt>
                <c:pt idx="773">
                  <c:v>7.347230613231677E-2</c:v>
                </c:pt>
                <c:pt idx="774">
                  <c:v>6.5164089202880915E-2</c:v>
                </c:pt>
                <c:pt idx="775">
                  <c:v>6.7828349769115406E-2</c:v>
                </c:pt>
                <c:pt idx="776">
                  <c:v>7.0456005632877391E-2</c:v>
                </c:pt>
                <c:pt idx="777">
                  <c:v>6.5471068024635301E-2</c:v>
                </c:pt>
                <c:pt idx="778">
                  <c:v>6.7562200129032315E-2</c:v>
                </c:pt>
                <c:pt idx="779">
                  <c:v>7.2781212627887712E-2</c:v>
                </c:pt>
                <c:pt idx="780">
                  <c:v>6.9478444755077404E-2</c:v>
                </c:pt>
                <c:pt idx="781">
                  <c:v>7.6917402446270031E-2</c:v>
                </c:pt>
                <c:pt idx="782">
                  <c:v>7.0456005632877391E-2</c:v>
                </c:pt>
                <c:pt idx="783">
                  <c:v>7.6939888298511505E-2</c:v>
                </c:pt>
                <c:pt idx="784">
                  <c:v>6.7341946065425901E-2</c:v>
                </c:pt>
                <c:pt idx="785">
                  <c:v>6.9651529192924486E-2</c:v>
                </c:pt>
                <c:pt idx="786">
                  <c:v>6.2851883471012115E-2</c:v>
                </c:pt>
                <c:pt idx="787">
                  <c:v>6.4650185406208011E-2</c:v>
                </c:pt>
                <c:pt idx="788">
                  <c:v>7.0780768990516885E-2</c:v>
                </c:pt>
                <c:pt idx="789">
                  <c:v>6.514422595500953E-2</c:v>
                </c:pt>
                <c:pt idx="790">
                  <c:v>6.7938871681690202E-2</c:v>
                </c:pt>
                <c:pt idx="791">
                  <c:v>7.9463012516498815E-2</c:v>
                </c:pt>
                <c:pt idx="792">
                  <c:v>7.888773083686855E-2</c:v>
                </c:pt>
                <c:pt idx="793">
                  <c:v>7.8002966940403248E-2</c:v>
                </c:pt>
                <c:pt idx="794">
                  <c:v>6.1224929988384212E-2</c:v>
                </c:pt>
                <c:pt idx="795">
                  <c:v>6.7646220326423895E-2</c:v>
                </c:pt>
                <c:pt idx="796">
                  <c:v>7.5591258704662309E-2</c:v>
                </c:pt>
                <c:pt idx="797">
                  <c:v>6.7802906036377134E-2</c:v>
                </c:pt>
                <c:pt idx="798">
                  <c:v>6.9522827863693515E-2</c:v>
                </c:pt>
                <c:pt idx="799">
                  <c:v>7.5432680547237715E-2</c:v>
                </c:pt>
                <c:pt idx="800">
                  <c:v>7.344333827495568E-2</c:v>
                </c:pt>
                <c:pt idx="801">
                  <c:v>6.4817637205124207E-2</c:v>
                </c:pt>
                <c:pt idx="802">
                  <c:v>6.5830081701278714E-2</c:v>
                </c:pt>
                <c:pt idx="803">
                  <c:v>7.4893333017826427E-2</c:v>
                </c:pt>
                <c:pt idx="804">
                  <c:v>6.9357238709926827E-2</c:v>
                </c:pt>
                <c:pt idx="805">
                  <c:v>8.5471831262111483E-2</c:v>
                </c:pt>
                <c:pt idx="806">
                  <c:v>6.8489074707031333E-2</c:v>
                </c:pt>
                <c:pt idx="807">
                  <c:v>8.548162132501598E-2</c:v>
                </c:pt>
                <c:pt idx="808">
                  <c:v>6.6088743507862077E-2</c:v>
                </c:pt>
                <c:pt idx="809">
                  <c:v>7.0368729531764998E-2</c:v>
                </c:pt>
                <c:pt idx="810">
                  <c:v>7.6008744537830422E-2</c:v>
                </c:pt>
                <c:pt idx="811">
                  <c:v>7.2521023452282035E-2</c:v>
                </c:pt>
                <c:pt idx="812">
                  <c:v>6.7680515348911313E-2</c:v>
                </c:pt>
                <c:pt idx="813">
                  <c:v>6.4031675457954421E-2</c:v>
                </c:pt>
                <c:pt idx="814">
                  <c:v>7.4447058141231523E-2</c:v>
                </c:pt>
                <c:pt idx="815">
                  <c:v>6.4238704741001282E-2</c:v>
                </c:pt>
                <c:pt idx="816">
                  <c:v>8.0797098577023135E-2</c:v>
                </c:pt>
                <c:pt idx="817">
                  <c:v>8.011967688798903E-2</c:v>
                </c:pt>
                <c:pt idx="818">
                  <c:v>6.8747952580451979E-2</c:v>
                </c:pt>
                <c:pt idx="819">
                  <c:v>7.0196501910686826E-2</c:v>
                </c:pt>
                <c:pt idx="820">
                  <c:v>7.3945969343185411E-2</c:v>
                </c:pt>
                <c:pt idx="821">
                  <c:v>6.9246746599674211E-2</c:v>
                </c:pt>
                <c:pt idx="822">
                  <c:v>8.7340615689754431E-2</c:v>
                </c:pt>
                <c:pt idx="823">
                  <c:v>7.1382917463779505E-2</c:v>
                </c:pt>
                <c:pt idx="824">
                  <c:v>7.4893333017826427E-2</c:v>
                </c:pt>
                <c:pt idx="825">
                  <c:v>8.8476717472076444E-2</c:v>
                </c:pt>
                <c:pt idx="826">
                  <c:v>6.6603921353817014E-2</c:v>
                </c:pt>
                <c:pt idx="827">
                  <c:v>8.1214755773544353E-2</c:v>
                </c:pt>
                <c:pt idx="828">
                  <c:v>8.0247618257999448E-2</c:v>
                </c:pt>
                <c:pt idx="829">
                  <c:v>7.8714236617088512E-2</c:v>
                </c:pt>
                <c:pt idx="830">
                  <c:v>8.6085662245750524E-2</c:v>
                </c:pt>
                <c:pt idx="831">
                  <c:v>6.8259395658969865E-2</c:v>
                </c:pt>
                <c:pt idx="832">
                  <c:v>8.6566336452961065E-2</c:v>
                </c:pt>
                <c:pt idx="833">
                  <c:v>7.9612664878368697E-2</c:v>
                </c:pt>
                <c:pt idx="834">
                  <c:v>6.6914446651935633E-2</c:v>
                </c:pt>
                <c:pt idx="835">
                  <c:v>6.8706050515174921E-2</c:v>
                </c:pt>
                <c:pt idx="836">
                  <c:v>6.6080249845981723E-2</c:v>
                </c:pt>
                <c:pt idx="837">
                  <c:v>8.0288670957088512E-2</c:v>
                </c:pt>
                <c:pt idx="838">
                  <c:v>6.6603921353817014E-2</c:v>
                </c:pt>
                <c:pt idx="839">
                  <c:v>7.6748281717300429E-2</c:v>
                </c:pt>
                <c:pt idx="840">
                  <c:v>6.4567096531391407E-2</c:v>
                </c:pt>
                <c:pt idx="841">
                  <c:v>7.4147373437881511E-2</c:v>
                </c:pt>
                <c:pt idx="842">
                  <c:v>8.208800107240681E-2</c:v>
                </c:pt>
                <c:pt idx="843">
                  <c:v>6.3882842659950298E-2</c:v>
                </c:pt>
                <c:pt idx="844">
                  <c:v>6.5913952887058314E-2</c:v>
                </c:pt>
                <c:pt idx="845">
                  <c:v>6.7672528326511439E-2</c:v>
                </c:pt>
                <c:pt idx="846">
                  <c:v>7.7771790325641951E-2</c:v>
                </c:pt>
                <c:pt idx="847">
                  <c:v>7.1413576602935819E-2</c:v>
                </c:pt>
                <c:pt idx="848">
                  <c:v>7.5617827475070912E-2</c:v>
                </c:pt>
                <c:pt idx="849">
                  <c:v>7.302130758762361E-2</c:v>
                </c:pt>
                <c:pt idx="850">
                  <c:v>6.7282564938068584E-2</c:v>
                </c:pt>
                <c:pt idx="851">
                  <c:v>6.9080218672752394E-2</c:v>
                </c:pt>
                <c:pt idx="852">
                  <c:v>8.500019460916515E-2</c:v>
                </c:pt>
                <c:pt idx="853">
                  <c:v>6.7408129572868292E-2</c:v>
                </c:pt>
                <c:pt idx="854">
                  <c:v>6.6923506557941423E-2</c:v>
                </c:pt>
                <c:pt idx="855">
                  <c:v>7.2396054863930026E-2</c:v>
                </c:pt>
                <c:pt idx="856">
                  <c:v>6.824397295713433E-2</c:v>
                </c:pt>
                <c:pt idx="857">
                  <c:v>7.0258550345897688E-2</c:v>
                </c:pt>
                <c:pt idx="858">
                  <c:v>7.7344723045826236E-2</c:v>
                </c:pt>
                <c:pt idx="859">
                  <c:v>7.2675965726375608E-2</c:v>
                </c:pt>
                <c:pt idx="860">
                  <c:v>6.533424556255342E-2</c:v>
                </c:pt>
                <c:pt idx="861">
                  <c:v>6.5149530768394456E-2</c:v>
                </c:pt>
                <c:pt idx="862">
                  <c:v>6.455316394567491E-2</c:v>
                </c:pt>
                <c:pt idx="863">
                  <c:v>7.3692210018635004E-2</c:v>
                </c:pt>
                <c:pt idx="864">
                  <c:v>6.824397295713433E-2</c:v>
                </c:pt>
                <c:pt idx="865">
                  <c:v>7.4489146471023615E-2</c:v>
                </c:pt>
                <c:pt idx="866">
                  <c:v>7.1905195713043199E-2</c:v>
                </c:pt>
                <c:pt idx="867">
                  <c:v>7.2617679834366108E-2</c:v>
                </c:pt>
                <c:pt idx="868">
                  <c:v>6.8938970565795898E-2</c:v>
                </c:pt>
                <c:pt idx="869">
                  <c:v>8.1271477043628679E-2</c:v>
                </c:pt>
                <c:pt idx="870">
                  <c:v>6.6810071468353313E-2</c:v>
                </c:pt>
                <c:pt idx="871">
                  <c:v>6.9211915135383592E-2</c:v>
                </c:pt>
                <c:pt idx="872">
                  <c:v>8.9001491665840246E-2</c:v>
                </c:pt>
                <c:pt idx="873">
                  <c:v>8.102536946535141E-2</c:v>
                </c:pt>
                <c:pt idx="874">
                  <c:v>9.4775758683681724E-2</c:v>
                </c:pt>
                <c:pt idx="875">
                  <c:v>6.5994024276733523E-2</c:v>
                </c:pt>
                <c:pt idx="876">
                  <c:v>6.8132370710372911E-2</c:v>
                </c:pt>
                <c:pt idx="877">
                  <c:v>7.7344723045826236E-2</c:v>
                </c:pt>
                <c:pt idx="878">
                  <c:v>8.0270737409591619E-2</c:v>
                </c:pt>
                <c:pt idx="879">
                  <c:v>7.7732510864734941E-2</c:v>
                </c:pt>
                <c:pt idx="880">
                  <c:v>6.5621845424175013E-2</c:v>
                </c:pt>
                <c:pt idx="881">
                  <c:v>8.7244488298893266E-2</c:v>
                </c:pt>
                <c:pt idx="882">
                  <c:v>6.5913952887058314E-2</c:v>
                </c:pt>
                <c:pt idx="883">
                  <c:v>9.7700886428356212E-2</c:v>
                </c:pt>
                <c:pt idx="884">
                  <c:v>7.1653656661510495E-2</c:v>
                </c:pt>
                <c:pt idx="885">
                  <c:v>7.677435129880901E-2</c:v>
                </c:pt>
                <c:pt idx="886">
                  <c:v>8.102536946535141E-2</c:v>
                </c:pt>
                <c:pt idx="887">
                  <c:v>6.9376714527607214E-2</c:v>
                </c:pt>
                <c:pt idx="888">
                  <c:v>6.3423022627830519E-2</c:v>
                </c:pt>
                <c:pt idx="889">
                  <c:v>7.3049813508987385E-2</c:v>
                </c:pt>
                <c:pt idx="890">
                  <c:v>7.1079805493354589E-2</c:v>
                </c:pt>
                <c:pt idx="891">
                  <c:v>7.8350014984607863E-2</c:v>
                </c:pt>
                <c:pt idx="892">
                  <c:v>7.1635514497756986E-2</c:v>
                </c:pt>
                <c:pt idx="893">
                  <c:v>7.2396054863930026E-2</c:v>
                </c:pt>
                <c:pt idx="894">
                  <c:v>7.8410267829895228E-2</c:v>
                </c:pt>
                <c:pt idx="895">
                  <c:v>6.86709359288218E-2</c:v>
                </c:pt>
                <c:pt idx="896">
                  <c:v>7.1712933480739843E-2</c:v>
                </c:pt>
                <c:pt idx="897">
                  <c:v>6.9482989609241763E-2</c:v>
                </c:pt>
                <c:pt idx="898">
                  <c:v>8.8011309504509208E-2</c:v>
                </c:pt>
                <c:pt idx="899">
                  <c:v>6.7062504589557703E-2</c:v>
                </c:pt>
                <c:pt idx="900">
                  <c:v>7.3492035269737424E-2</c:v>
                </c:pt>
                <c:pt idx="901">
                  <c:v>8.9966110885143363E-2</c:v>
                </c:pt>
                <c:pt idx="902">
                  <c:v>6.5476655960083022E-2</c:v>
                </c:pt>
                <c:pt idx="903">
                  <c:v>6.6906601190567003E-2</c:v>
                </c:pt>
                <c:pt idx="904">
                  <c:v>6.6095702350139632E-2</c:v>
                </c:pt>
                <c:pt idx="905">
                  <c:v>6.9788627326488772E-2</c:v>
                </c:pt>
                <c:pt idx="906">
                  <c:v>7.8348547220230116E-2</c:v>
                </c:pt>
                <c:pt idx="907">
                  <c:v>6.9564297795295868E-2</c:v>
                </c:pt>
                <c:pt idx="908">
                  <c:v>7.2196267545223597E-2</c:v>
                </c:pt>
                <c:pt idx="909">
                  <c:v>7.3326461017132083E-2</c:v>
                </c:pt>
                <c:pt idx="910">
                  <c:v>7.0596665143966911E-2</c:v>
                </c:pt>
                <c:pt idx="911">
                  <c:v>8.2707300782204021E-2</c:v>
                </c:pt>
                <c:pt idx="912">
                  <c:v>7.2831340134143913E-2</c:v>
                </c:pt>
                <c:pt idx="913">
                  <c:v>7.3586791753769004E-2</c:v>
                </c:pt>
                <c:pt idx="914">
                  <c:v>6.7828349769115406E-2</c:v>
                </c:pt>
                <c:pt idx="915">
                  <c:v>6.6988445818424183E-2</c:v>
                </c:pt>
                <c:pt idx="916">
                  <c:v>6.1999641358852414E-2</c:v>
                </c:pt>
                <c:pt idx="917">
                  <c:v>6.8888284265994998E-2</c:v>
                </c:pt>
                <c:pt idx="918">
                  <c:v>8.3819061517715496E-2</c:v>
                </c:pt>
                <c:pt idx="919">
                  <c:v>6.964868307113653E-2</c:v>
                </c:pt>
                <c:pt idx="920">
                  <c:v>6.636551767587659E-2</c:v>
                </c:pt>
                <c:pt idx="921">
                  <c:v>7.437250763177887E-2</c:v>
                </c:pt>
                <c:pt idx="922">
                  <c:v>6.4273573458194719E-2</c:v>
                </c:pt>
                <c:pt idx="923">
                  <c:v>6.8300440907478471E-2</c:v>
                </c:pt>
                <c:pt idx="924">
                  <c:v>7.3069870471954276E-2</c:v>
                </c:pt>
                <c:pt idx="925">
                  <c:v>7.5139701366424616E-2</c:v>
                </c:pt>
                <c:pt idx="926">
                  <c:v>7.1836076676845634E-2</c:v>
                </c:pt>
                <c:pt idx="927">
                  <c:v>7.4397720396519013E-2</c:v>
                </c:pt>
                <c:pt idx="928">
                  <c:v>6.8017788231372819E-2</c:v>
                </c:pt>
                <c:pt idx="929">
                  <c:v>6.8372689187526911E-2</c:v>
                </c:pt>
                <c:pt idx="930">
                  <c:v>6.6603921353817014E-2</c:v>
                </c:pt>
                <c:pt idx="931">
                  <c:v>6.6703654825687533E-2</c:v>
                </c:pt>
                <c:pt idx="932">
                  <c:v>6.4474537968635823E-2</c:v>
                </c:pt>
                <c:pt idx="933">
                  <c:v>6.7329145967960316E-2</c:v>
                </c:pt>
                <c:pt idx="934">
                  <c:v>6.8286746740341214E-2</c:v>
                </c:pt>
                <c:pt idx="935">
                  <c:v>6.8493708968162523E-2</c:v>
                </c:pt>
                <c:pt idx="936">
                  <c:v>7.7364534139633553E-2</c:v>
                </c:pt>
                <c:pt idx="937">
                  <c:v>6.0616340488195419E-2</c:v>
                </c:pt>
                <c:pt idx="938">
                  <c:v>7.181935757398597E-2</c:v>
                </c:pt>
                <c:pt idx="939">
                  <c:v>6.2499783933162849E-2</c:v>
                </c:pt>
                <c:pt idx="940">
                  <c:v>6.6810071468353313E-2</c:v>
                </c:pt>
                <c:pt idx="941">
                  <c:v>7.7637247741222437E-2</c:v>
                </c:pt>
                <c:pt idx="942">
                  <c:v>7.1964748203754356E-2</c:v>
                </c:pt>
                <c:pt idx="943">
                  <c:v>7.1836076676845634E-2</c:v>
                </c:pt>
                <c:pt idx="944">
                  <c:v>7.1413576602935819E-2</c:v>
                </c:pt>
                <c:pt idx="945">
                  <c:v>8.4094658493995764E-2</c:v>
                </c:pt>
                <c:pt idx="946">
                  <c:v>6.3686996698379489E-2</c:v>
                </c:pt>
                <c:pt idx="947">
                  <c:v>8.0786570906639266E-2</c:v>
                </c:pt>
                <c:pt idx="948">
                  <c:v>6.4726151525974329E-2</c:v>
                </c:pt>
                <c:pt idx="949">
                  <c:v>6.8010747432708824E-2</c:v>
                </c:pt>
                <c:pt idx="950">
                  <c:v>7.8671023249626382E-2</c:v>
                </c:pt>
                <c:pt idx="951">
                  <c:v>6.4730688929557995E-2</c:v>
                </c:pt>
                <c:pt idx="952">
                  <c:v>6.2966234982014035E-2</c:v>
                </c:pt>
                <c:pt idx="953">
                  <c:v>7.8350014984607863E-2</c:v>
                </c:pt>
                <c:pt idx="954">
                  <c:v>6.9737046957016352E-2</c:v>
                </c:pt>
                <c:pt idx="955">
                  <c:v>6.824397295713433E-2</c:v>
                </c:pt>
                <c:pt idx="956">
                  <c:v>6.5759994089603563E-2</c:v>
                </c:pt>
                <c:pt idx="957">
                  <c:v>7.0470489561557798E-2</c:v>
                </c:pt>
                <c:pt idx="958">
                  <c:v>7.0278503000736195E-2</c:v>
                </c:pt>
                <c:pt idx="959">
                  <c:v>6.9964110851287994E-2</c:v>
                </c:pt>
                <c:pt idx="960">
                  <c:v>6.636551767587659E-2</c:v>
                </c:pt>
                <c:pt idx="961">
                  <c:v>8.0466426908970046E-2</c:v>
                </c:pt>
                <c:pt idx="962">
                  <c:v>8.9966110885143363E-2</c:v>
                </c:pt>
                <c:pt idx="963">
                  <c:v>6.5539143979549422E-2</c:v>
                </c:pt>
                <c:pt idx="964">
                  <c:v>6.8919695913791892E-2</c:v>
                </c:pt>
                <c:pt idx="965">
                  <c:v>8.1915259361267145E-2</c:v>
                </c:pt>
                <c:pt idx="966">
                  <c:v>6.8706050515174921E-2</c:v>
                </c:pt>
                <c:pt idx="967">
                  <c:v>9.1254800558090696E-2</c:v>
                </c:pt>
                <c:pt idx="968">
                  <c:v>8.2316257059573919E-2</c:v>
                </c:pt>
                <c:pt idx="969">
                  <c:v>7.7022440731525504E-2</c:v>
                </c:pt>
                <c:pt idx="970">
                  <c:v>7.1987524628639304E-2</c:v>
                </c:pt>
                <c:pt idx="971">
                  <c:v>6.3245728611946106E-2</c:v>
                </c:pt>
                <c:pt idx="972">
                  <c:v>7.5137898325920091E-2</c:v>
                </c:pt>
                <c:pt idx="973">
                  <c:v>6.2789224088192014E-2</c:v>
                </c:pt>
                <c:pt idx="974">
                  <c:v>6.3491277396678911E-2</c:v>
                </c:pt>
                <c:pt idx="975">
                  <c:v>6.7055903375148801E-2</c:v>
                </c:pt>
                <c:pt idx="976">
                  <c:v>6.5728813409805312E-2</c:v>
                </c:pt>
                <c:pt idx="977">
                  <c:v>8.3819061517715496E-2</c:v>
                </c:pt>
                <c:pt idx="978">
                  <c:v>8.8011309504509208E-2</c:v>
                </c:pt>
                <c:pt idx="979">
                  <c:v>6.4111500978469821E-2</c:v>
                </c:pt>
                <c:pt idx="980">
                  <c:v>6.86709359288218E-2</c:v>
                </c:pt>
                <c:pt idx="981">
                  <c:v>6.7098014056682836E-2</c:v>
                </c:pt>
                <c:pt idx="982">
                  <c:v>8.4186159074306516E-2</c:v>
                </c:pt>
                <c:pt idx="983">
                  <c:v>6.7912615835666976E-2</c:v>
                </c:pt>
                <c:pt idx="984">
                  <c:v>7.8403733670711531E-2</c:v>
                </c:pt>
                <c:pt idx="985">
                  <c:v>7.1141935884952476E-2</c:v>
                </c:pt>
                <c:pt idx="986">
                  <c:v>6.4023338258266504E-2</c:v>
                </c:pt>
                <c:pt idx="987">
                  <c:v>6.9028608500957503E-2</c:v>
                </c:pt>
                <c:pt idx="988">
                  <c:v>7.4244379997253418E-2</c:v>
                </c:pt>
                <c:pt idx="989">
                  <c:v>6.5562248229980524E-2</c:v>
                </c:pt>
                <c:pt idx="990">
                  <c:v>6.9522827863693515E-2</c:v>
                </c:pt>
                <c:pt idx="991">
                  <c:v>6.6603921353817014E-2</c:v>
                </c:pt>
                <c:pt idx="992">
                  <c:v>7.5008690357208557E-2</c:v>
                </c:pt>
                <c:pt idx="993">
                  <c:v>8.500019460916515E-2</c:v>
                </c:pt>
                <c:pt idx="994">
                  <c:v>6.9544397294521457E-2</c:v>
                </c:pt>
                <c:pt idx="995">
                  <c:v>7.0021562278270708E-2</c:v>
                </c:pt>
                <c:pt idx="996">
                  <c:v>8.4302343428134946E-2</c:v>
                </c:pt>
                <c:pt idx="997">
                  <c:v>6.5601982176303905E-2</c:v>
                </c:pt>
                <c:pt idx="998">
                  <c:v>7.0960000157356484E-2</c:v>
                </c:pt>
                <c:pt idx="999">
                  <c:v>8.208800107240681E-2</c:v>
                </c:pt>
                <c:pt idx="1000">
                  <c:v>8.8011309504509208E-2</c:v>
                </c:pt>
                <c:pt idx="1001">
                  <c:v>7.6593324542045829E-2</c:v>
                </c:pt>
                <c:pt idx="1002">
                  <c:v>7.7960968017578111E-2</c:v>
                </c:pt>
                <c:pt idx="1003">
                  <c:v>9.1254800558090696E-2</c:v>
                </c:pt>
                <c:pt idx="1004">
                  <c:v>7.0021562278270708E-2</c:v>
                </c:pt>
                <c:pt idx="1005">
                  <c:v>9.1254800558090696E-2</c:v>
                </c:pt>
                <c:pt idx="1006">
                  <c:v>6.8242914974689525E-2</c:v>
                </c:pt>
                <c:pt idx="1007">
                  <c:v>7.5082048773765606E-2</c:v>
                </c:pt>
                <c:pt idx="1008">
                  <c:v>7.8542962670326191E-2</c:v>
                </c:pt>
                <c:pt idx="1009">
                  <c:v>7.3492035269737424E-2</c:v>
                </c:pt>
                <c:pt idx="1010">
                  <c:v>6.4978212118148831E-2</c:v>
                </c:pt>
                <c:pt idx="1011">
                  <c:v>6.5284058451652485E-2</c:v>
                </c:pt>
                <c:pt idx="1012">
                  <c:v>7.0411786437034773E-2</c:v>
                </c:pt>
                <c:pt idx="1013">
                  <c:v>7.4037209153175534E-2</c:v>
                </c:pt>
                <c:pt idx="1014">
                  <c:v>7.2381585836410717E-2</c:v>
                </c:pt>
                <c:pt idx="1015">
                  <c:v>7.1831941604614313E-2</c:v>
                </c:pt>
                <c:pt idx="1016">
                  <c:v>7.1379758417606312E-2</c:v>
                </c:pt>
                <c:pt idx="1017">
                  <c:v>7.9463012516498815E-2</c:v>
                </c:pt>
                <c:pt idx="1018">
                  <c:v>7.0695035159587916E-2</c:v>
                </c:pt>
                <c:pt idx="1019">
                  <c:v>6.4817637205124207E-2</c:v>
                </c:pt>
                <c:pt idx="1020">
                  <c:v>7.14289471507073E-2</c:v>
                </c:pt>
                <c:pt idx="1021">
                  <c:v>8.1690728664398207E-2</c:v>
                </c:pt>
                <c:pt idx="1022">
                  <c:v>7.8350014984607863E-2</c:v>
                </c:pt>
                <c:pt idx="1023">
                  <c:v>7.2762914001942069E-2</c:v>
                </c:pt>
                <c:pt idx="1024">
                  <c:v>9.1714486479759244E-2</c:v>
                </c:pt>
                <c:pt idx="1025">
                  <c:v>8.2793101668357683E-2</c:v>
                </c:pt>
                <c:pt idx="1026">
                  <c:v>6.2721833586692824E-2</c:v>
                </c:pt>
                <c:pt idx="1027">
                  <c:v>7.0185400545597104E-2</c:v>
                </c:pt>
                <c:pt idx="1028">
                  <c:v>8.256650716066391E-2</c:v>
                </c:pt>
                <c:pt idx="1029">
                  <c:v>6.4082480967045038E-2</c:v>
                </c:pt>
                <c:pt idx="1030">
                  <c:v>7.1836076676845634E-2</c:v>
                </c:pt>
                <c:pt idx="1031">
                  <c:v>6.59973025321961E-2</c:v>
                </c:pt>
                <c:pt idx="1032">
                  <c:v>8.7106838822364779E-2</c:v>
                </c:pt>
                <c:pt idx="1033">
                  <c:v>6.8907752633094801E-2</c:v>
                </c:pt>
                <c:pt idx="1034">
                  <c:v>7.9479053616523701E-2</c:v>
                </c:pt>
                <c:pt idx="1035">
                  <c:v>7.8422360122203813E-2</c:v>
                </c:pt>
                <c:pt idx="1036">
                  <c:v>7.0578478276729611E-2</c:v>
                </c:pt>
                <c:pt idx="1037">
                  <c:v>7.3695354163646712E-2</c:v>
                </c:pt>
                <c:pt idx="1038">
                  <c:v>6.3726946711540333E-2</c:v>
                </c:pt>
                <c:pt idx="1039">
                  <c:v>9.0139850974083335E-2</c:v>
                </c:pt>
                <c:pt idx="1040">
                  <c:v>6.2037453055381997E-2</c:v>
                </c:pt>
                <c:pt idx="1041">
                  <c:v>6.8300440907478471E-2</c:v>
                </c:pt>
                <c:pt idx="1042">
                  <c:v>6.7062504589557703E-2</c:v>
                </c:pt>
                <c:pt idx="1043">
                  <c:v>7.7160887420177515E-2</c:v>
                </c:pt>
                <c:pt idx="1044">
                  <c:v>6.6257514059543762E-2</c:v>
                </c:pt>
                <c:pt idx="1045">
                  <c:v>7.1081981062889113E-2</c:v>
                </c:pt>
                <c:pt idx="1046">
                  <c:v>6.4867734909057867E-2</c:v>
                </c:pt>
                <c:pt idx="1047">
                  <c:v>8.208800107240681E-2</c:v>
                </c:pt>
                <c:pt idx="1048">
                  <c:v>7.9943940043449513E-2</c:v>
                </c:pt>
                <c:pt idx="1049">
                  <c:v>6.8811550736427321E-2</c:v>
                </c:pt>
                <c:pt idx="1050">
                  <c:v>7.1413576602935819E-2</c:v>
                </c:pt>
                <c:pt idx="1051">
                  <c:v>8.5602290928363828E-2</c:v>
                </c:pt>
                <c:pt idx="1052">
                  <c:v>8.1271477043628679E-2</c:v>
                </c:pt>
                <c:pt idx="1053">
                  <c:v>8.8130749762058563E-2</c:v>
                </c:pt>
                <c:pt idx="1054">
                  <c:v>8.0629929900169733E-2</c:v>
                </c:pt>
                <c:pt idx="1055">
                  <c:v>6.9742947816849088E-2</c:v>
                </c:pt>
                <c:pt idx="1056">
                  <c:v>7.0578478276729611E-2</c:v>
                </c:pt>
                <c:pt idx="1057">
                  <c:v>6.2269099056720865E-2</c:v>
                </c:pt>
                <c:pt idx="1058">
                  <c:v>6.636551767587659E-2</c:v>
                </c:pt>
                <c:pt idx="1059">
                  <c:v>7.6489754021167811E-2</c:v>
                </c:pt>
                <c:pt idx="1060">
                  <c:v>8.09192284941673E-2</c:v>
                </c:pt>
                <c:pt idx="1061">
                  <c:v>7.2113215923309493E-2</c:v>
                </c:pt>
                <c:pt idx="1062">
                  <c:v>6.7341946065425901E-2</c:v>
                </c:pt>
                <c:pt idx="1063">
                  <c:v>8.7244488298893266E-2</c:v>
                </c:pt>
                <c:pt idx="1064">
                  <c:v>7.7344723045826236E-2</c:v>
                </c:pt>
                <c:pt idx="1065">
                  <c:v>7.2325482964515714E-2</c:v>
                </c:pt>
                <c:pt idx="1066">
                  <c:v>7.1785092353820829E-2</c:v>
                </c:pt>
                <c:pt idx="1067">
                  <c:v>6.4582049846649447E-2</c:v>
                </c:pt>
                <c:pt idx="1068">
                  <c:v>7.2609364986419719E-2</c:v>
                </c:pt>
                <c:pt idx="1069">
                  <c:v>7.2958722710609422E-2</c:v>
                </c:pt>
                <c:pt idx="1070">
                  <c:v>7.0458240807056413E-2</c:v>
                </c:pt>
                <c:pt idx="1071">
                  <c:v>6.8790033459663599E-2</c:v>
                </c:pt>
                <c:pt idx="1072">
                  <c:v>6.3247166574001298E-2</c:v>
                </c:pt>
                <c:pt idx="1073">
                  <c:v>7.6605036854744013E-2</c:v>
                </c:pt>
                <c:pt idx="1074">
                  <c:v>7.0319056510925321E-2</c:v>
                </c:pt>
                <c:pt idx="1075">
                  <c:v>7.2113215923309493E-2</c:v>
                </c:pt>
                <c:pt idx="1076">
                  <c:v>7.2333797812462144E-2</c:v>
                </c:pt>
                <c:pt idx="1077">
                  <c:v>7.8379780054092421E-2</c:v>
                </c:pt>
                <c:pt idx="1078">
                  <c:v>7.3662638664245772E-2</c:v>
                </c:pt>
                <c:pt idx="1079">
                  <c:v>8.2464568316936548E-2</c:v>
                </c:pt>
                <c:pt idx="1080">
                  <c:v>7.4813418090343739E-2</c:v>
                </c:pt>
                <c:pt idx="1081">
                  <c:v>8.0951943993568684E-2</c:v>
                </c:pt>
                <c:pt idx="1082">
                  <c:v>7.9980745911598386E-2</c:v>
                </c:pt>
                <c:pt idx="1083">
                  <c:v>6.5798044204712039E-2</c:v>
                </c:pt>
                <c:pt idx="1084">
                  <c:v>7.9652883112430781E-2</c:v>
                </c:pt>
                <c:pt idx="1085">
                  <c:v>6.824397295713433E-2</c:v>
                </c:pt>
                <c:pt idx="1086">
                  <c:v>8.0786570906639266E-2</c:v>
                </c:pt>
                <c:pt idx="1087">
                  <c:v>6.6210150718688979E-2</c:v>
                </c:pt>
                <c:pt idx="1088">
                  <c:v>7.2256855666637407E-2</c:v>
                </c:pt>
                <c:pt idx="1089">
                  <c:v>6.4937897026539085E-2</c:v>
                </c:pt>
                <c:pt idx="1090">
                  <c:v>7.2137936949730197E-2</c:v>
                </c:pt>
                <c:pt idx="1091">
                  <c:v>6.9365493953228399E-2</c:v>
                </c:pt>
                <c:pt idx="1092">
                  <c:v>7.7960968017578111E-2</c:v>
                </c:pt>
                <c:pt idx="1093">
                  <c:v>7.0065908133983723E-2</c:v>
                </c:pt>
                <c:pt idx="1094">
                  <c:v>7.0712074637413316E-2</c:v>
                </c:pt>
                <c:pt idx="1095">
                  <c:v>7.9652883112430781E-2</c:v>
                </c:pt>
                <c:pt idx="1096">
                  <c:v>6.7594200372695923E-2</c:v>
                </c:pt>
                <c:pt idx="1097">
                  <c:v>6.3247166574001298E-2</c:v>
                </c:pt>
                <c:pt idx="1098">
                  <c:v>7.4397720396519013E-2</c:v>
                </c:pt>
                <c:pt idx="1099">
                  <c:v>6.4511440694332081E-2</c:v>
                </c:pt>
                <c:pt idx="1100">
                  <c:v>6.5453082323074299E-2</c:v>
                </c:pt>
                <c:pt idx="1101">
                  <c:v>7.4100725352764102E-2</c:v>
                </c:pt>
                <c:pt idx="1102">
                  <c:v>7.1712933480739843E-2</c:v>
                </c:pt>
                <c:pt idx="1103">
                  <c:v>7.731929421424899E-2</c:v>
                </c:pt>
                <c:pt idx="1104">
                  <c:v>7.0670366287231515E-2</c:v>
                </c:pt>
                <c:pt idx="1105">
                  <c:v>7.7206611633300934E-2</c:v>
                </c:pt>
                <c:pt idx="1106">
                  <c:v>8.2464568316936548E-2</c:v>
                </c:pt>
                <c:pt idx="1107">
                  <c:v>7.7157139778137221E-2</c:v>
                </c:pt>
                <c:pt idx="1108">
                  <c:v>9.7700886428356212E-2</c:v>
                </c:pt>
                <c:pt idx="1109">
                  <c:v>6.5191656351089533E-2</c:v>
                </c:pt>
                <c:pt idx="1110">
                  <c:v>8.9966110885143363E-2</c:v>
                </c:pt>
                <c:pt idx="1111">
                  <c:v>7.0695035159587916E-2</c:v>
                </c:pt>
                <c:pt idx="1112">
                  <c:v>8.0384135246276966E-2</c:v>
                </c:pt>
                <c:pt idx="1113">
                  <c:v>6.7779727280139937E-2</c:v>
                </c:pt>
                <c:pt idx="1114">
                  <c:v>8.1018604338169126E-2</c:v>
                </c:pt>
                <c:pt idx="1115">
                  <c:v>6.5464101731777219E-2</c:v>
                </c:pt>
                <c:pt idx="1116">
                  <c:v>6.7322589457035328E-2</c:v>
                </c:pt>
                <c:pt idx="1117">
                  <c:v>6.8605214357376113E-2</c:v>
                </c:pt>
                <c:pt idx="1118">
                  <c:v>6.6603921353817014E-2</c:v>
                </c:pt>
                <c:pt idx="1119">
                  <c:v>6.8790033459663599E-2</c:v>
                </c:pt>
                <c:pt idx="1120">
                  <c:v>7.6704606413841525E-2</c:v>
                </c:pt>
                <c:pt idx="1121">
                  <c:v>7.3146112263202709E-2</c:v>
                </c:pt>
                <c:pt idx="1122">
                  <c:v>8.2810141146183028E-2</c:v>
                </c:pt>
                <c:pt idx="1123">
                  <c:v>7.5257331132888933E-2</c:v>
                </c:pt>
                <c:pt idx="1124">
                  <c:v>7.1964748203754356E-2</c:v>
                </c:pt>
                <c:pt idx="1125">
                  <c:v>6.2470391392707804E-2</c:v>
                </c:pt>
                <c:pt idx="1126">
                  <c:v>7.677435129880901E-2</c:v>
                </c:pt>
                <c:pt idx="1127">
                  <c:v>7.3157832026481684E-2</c:v>
                </c:pt>
                <c:pt idx="1128">
                  <c:v>6.026416644454001E-2</c:v>
                </c:pt>
                <c:pt idx="1129">
                  <c:v>7.888773083686855E-2</c:v>
                </c:pt>
                <c:pt idx="1130">
                  <c:v>6.7055903375148801E-2</c:v>
                </c:pt>
                <c:pt idx="1131">
                  <c:v>7.5038038194179493E-2</c:v>
                </c:pt>
                <c:pt idx="1132">
                  <c:v>7.777804136276241E-2</c:v>
                </c:pt>
                <c:pt idx="1133">
                  <c:v>7.7732510864734941E-2</c:v>
                </c:pt>
                <c:pt idx="1134">
                  <c:v>6.2640793621540097E-2</c:v>
                </c:pt>
                <c:pt idx="1135">
                  <c:v>7.1422442793846103E-2</c:v>
                </c:pt>
                <c:pt idx="1136">
                  <c:v>7.0348791778087602E-2</c:v>
                </c:pt>
                <c:pt idx="1137">
                  <c:v>8.2793101668357683E-2</c:v>
                </c:pt>
                <c:pt idx="1138">
                  <c:v>8.500019460916515E-2</c:v>
                </c:pt>
                <c:pt idx="1139">
                  <c:v>7.4284896254539531E-2</c:v>
                </c:pt>
                <c:pt idx="1140">
                  <c:v>8.0786570906639266E-2</c:v>
                </c:pt>
                <c:pt idx="1141">
                  <c:v>8.2828477025032224E-2</c:v>
                </c:pt>
                <c:pt idx="1142">
                  <c:v>6.8991973996162428E-2</c:v>
                </c:pt>
                <c:pt idx="1143">
                  <c:v>7.0368729531764998E-2</c:v>
                </c:pt>
                <c:pt idx="1144">
                  <c:v>7.786917686462401E-2</c:v>
                </c:pt>
                <c:pt idx="1145">
                  <c:v>7.4044227600097712E-2</c:v>
                </c:pt>
                <c:pt idx="1146">
                  <c:v>7.1081981062889113E-2</c:v>
                </c:pt>
                <c:pt idx="1147">
                  <c:v>7.8039318323135404E-2</c:v>
                </c:pt>
                <c:pt idx="1148">
                  <c:v>8.0384135246276966E-2</c:v>
                </c:pt>
                <c:pt idx="1149">
                  <c:v>6.5532192587852506E-2</c:v>
                </c:pt>
                <c:pt idx="1150">
                  <c:v>9.0875081717968001E-2</c:v>
                </c:pt>
                <c:pt idx="1151">
                  <c:v>6.6960625350475339E-2</c:v>
                </c:pt>
                <c:pt idx="1152">
                  <c:v>6.7394115030765492E-2</c:v>
                </c:pt>
                <c:pt idx="1153">
                  <c:v>7.5803108513355311E-2</c:v>
                </c:pt>
                <c:pt idx="1154">
                  <c:v>8.0384135246276966E-2</c:v>
                </c:pt>
                <c:pt idx="1155">
                  <c:v>7.7031239867210596E-2</c:v>
                </c:pt>
                <c:pt idx="1156">
                  <c:v>7.9255752265453325E-2</c:v>
                </c:pt>
                <c:pt idx="1157">
                  <c:v>6.3751764595508589E-2</c:v>
                </c:pt>
                <c:pt idx="1158">
                  <c:v>6.9737046957016352E-2</c:v>
                </c:pt>
                <c:pt idx="1159">
                  <c:v>8.8922724127769567E-2</c:v>
                </c:pt>
                <c:pt idx="1160">
                  <c:v>8.7189540266990634E-2</c:v>
                </c:pt>
                <c:pt idx="1161">
                  <c:v>7.9559974372386918E-2</c:v>
                </c:pt>
                <c:pt idx="1162">
                  <c:v>7.8411065042018904E-2</c:v>
                </c:pt>
                <c:pt idx="1163">
                  <c:v>8.7106838822364779E-2</c:v>
                </c:pt>
                <c:pt idx="1164">
                  <c:v>8.3819061517715496E-2</c:v>
                </c:pt>
                <c:pt idx="1165">
                  <c:v>7.7572844922542794E-2</c:v>
                </c:pt>
                <c:pt idx="1166">
                  <c:v>6.9047823548317011E-2</c:v>
                </c:pt>
                <c:pt idx="1167">
                  <c:v>7.0890925824642445E-2</c:v>
                </c:pt>
                <c:pt idx="1168">
                  <c:v>7.4397720396519013E-2</c:v>
                </c:pt>
                <c:pt idx="1169">
                  <c:v>7.2887375950813529E-2</c:v>
                </c:pt>
                <c:pt idx="1170">
                  <c:v>6.5885610878467588E-2</c:v>
                </c:pt>
                <c:pt idx="1171">
                  <c:v>6.7774303257465404E-2</c:v>
                </c:pt>
                <c:pt idx="1172">
                  <c:v>6.5427854657173184E-2</c:v>
                </c:pt>
                <c:pt idx="1173">
                  <c:v>6.6594250500202221E-2</c:v>
                </c:pt>
                <c:pt idx="1174">
                  <c:v>6.6080249845981723E-2</c:v>
                </c:pt>
                <c:pt idx="1175">
                  <c:v>6.9788627326488772E-2</c:v>
                </c:pt>
                <c:pt idx="1176">
                  <c:v>6.6603921353817014E-2</c:v>
                </c:pt>
                <c:pt idx="1177">
                  <c:v>7.2943933308124501E-2</c:v>
                </c:pt>
                <c:pt idx="1178">
                  <c:v>8.011967688798903E-2</c:v>
                </c:pt>
                <c:pt idx="1179">
                  <c:v>7.0960000157356484E-2</c:v>
                </c:pt>
                <c:pt idx="1180">
                  <c:v>9.6095040440559748E-2</c:v>
                </c:pt>
                <c:pt idx="1181">
                  <c:v>6.7720890045166168E-2</c:v>
                </c:pt>
                <c:pt idx="1182">
                  <c:v>7.6704606413841525E-2</c:v>
                </c:pt>
                <c:pt idx="1183">
                  <c:v>7.4286259710788713E-2</c:v>
                </c:pt>
                <c:pt idx="1184">
                  <c:v>7.2943933308124501E-2</c:v>
                </c:pt>
                <c:pt idx="1185">
                  <c:v>6.5898194909095986E-2</c:v>
                </c:pt>
                <c:pt idx="1186">
                  <c:v>6.7478641867637787E-2</c:v>
                </c:pt>
                <c:pt idx="1187">
                  <c:v>8.1374436616897597E-2</c:v>
                </c:pt>
                <c:pt idx="1188">
                  <c:v>6.0866802930832097E-2</c:v>
                </c:pt>
                <c:pt idx="1189">
                  <c:v>6.6743440926075023E-2</c:v>
                </c:pt>
                <c:pt idx="1190">
                  <c:v>6.750191748142241E-2</c:v>
                </c:pt>
                <c:pt idx="1191">
                  <c:v>8.0486588180065197E-2</c:v>
                </c:pt>
                <c:pt idx="1192">
                  <c:v>6.7562200129032315E-2</c:v>
                </c:pt>
                <c:pt idx="1193">
                  <c:v>7.4217028915882124E-2</c:v>
                </c:pt>
                <c:pt idx="1194">
                  <c:v>6.3956856727600098E-2</c:v>
                </c:pt>
                <c:pt idx="1195">
                  <c:v>8.3263166248798468E-2</c:v>
                </c:pt>
                <c:pt idx="1196">
                  <c:v>6.6522076725959806E-2</c:v>
                </c:pt>
                <c:pt idx="1197">
                  <c:v>6.6326946020126523E-2</c:v>
                </c:pt>
                <c:pt idx="1198">
                  <c:v>7.565202564001082E-2</c:v>
                </c:pt>
                <c:pt idx="1199">
                  <c:v>7.6294779777526939E-2</c:v>
                </c:pt>
                <c:pt idx="1200">
                  <c:v>7.9368695616722287E-2</c:v>
                </c:pt>
                <c:pt idx="1201">
                  <c:v>8.3819061517715496E-2</c:v>
                </c:pt>
                <c:pt idx="1202">
                  <c:v>8.2316257059573919E-2</c:v>
                </c:pt>
                <c:pt idx="1203">
                  <c:v>6.6033065319061293E-2</c:v>
                </c:pt>
                <c:pt idx="1204">
                  <c:v>6.700063496828107E-2</c:v>
                </c:pt>
                <c:pt idx="1205">
                  <c:v>7.0695035159587916E-2</c:v>
                </c:pt>
                <c:pt idx="1206">
                  <c:v>6.9873206317424802E-2</c:v>
                </c:pt>
                <c:pt idx="1207">
                  <c:v>7.2698399424552904E-2</c:v>
                </c:pt>
                <c:pt idx="1208">
                  <c:v>6.9249920547008501E-2</c:v>
                </c:pt>
                <c:pt idx="1209">
                  <c:v>7.0780768990516885E-2</c:v>
                </c:pt>
                <c:pt idx="1210">
                  <c:v>6.865966320037839E-2</c:v>
                </c:pt>
                <c:pt idx="1211">
                  <c:v>6.9139122962951716E-2</c:v>
                </c:pt>
                <c:pt idx="1212">
                  <c:v>7.3388241231441734E-2</c:v>
                </c:pt>
                <c:pt idx="1213">
                  <c:v>8.1271477043628679E-2</c:v>
                </c:pt>
                <c:pt idx="1214">
                  <c:v>7.358358055353191E-2</c:v>
                </c:pt>
                <c:pt idx="1215">
                  <c:v>6.9473907351493988E-2</c:v>
                </c:pt>
                <c:pt idx="1216">
                  <c:v>7.9530894756317194E-2</c:v>
                </c:pt>
                <c:pt idx="1217">
                  <c:v>6.9836817681789412E-2</c:v>
                </c:pt>
                <c:pt idx="1218">
                  <c:v>7.2887375950813529E-2</c:v>
                </c:pt>
                <c:pt idx="1219">
                  <c:v>7.843057811260222E-2</c:v>
                </c:pt>
                <c:pt idx="1220">
                  <c:v>7.1081981062889113E-2</c:v>
                </c:pt>
                <c:pt idx="1221">
                  <c:v>6.8300440907478471E-2</c:v>
                </c:pt>
                <c:pt idx="1222">
                  <c:v>7.3157832026481684E-2</c:v>
                </c:pt>
                <c:pt idx="1223">
                  <c:v>7.1778923273086631E-2</c:v>
                </c:pt>
                <c:pt idx="1224">
                  <c:v>6.25784397125244E-2</c:v>
                </c:pt>
                <c:pt idx="1225">
                  <c:v>7.4108526110649123E-2</c:v>
                </c:pt>
                <c:pt idx="1226">
                  <c:v>6.4978212118148831E-2</c:v>
                </c:pt>
                <c:pt idx="1227">
                  <c:v>8.1374436616897597E-2</c:v>
                </c:pt>
                <c:pt idx="1228">
                  <c:v>8.1271477043628679E-2</c:v>
                </c:pt>
                <c:pt idx="1229">
                  <c:v>7.5461082160472912E-2</c:v>
                </c:pt>
                <c:pt idx="1230">
                  <c:v>7.0168592035770402E-2</c:v>
                </c:pt>
                <c:pt idx="1231">
                  <c:v>6.433244049549118E-2</c:v>
                </c:pt>
                <c:pt idx="1232">
                  <c:v>6.9321677088737724E-2</c:v>
                </c:pt>
                <c:pt idx="1233">
                  <c:v>7.4943915009498582E-2</c:v>
                </c:pt>
                <c:pt idx="1234">
                  <c:v>6.7148864269256578E-2</c:v>
                </c:pt>
                <c:pt idx="1235">
                  <c:v>9.597253054380421E-2</c:v>
                </c:pt>
                <c:pt idx="1236">
                  <c:v>7.7907048165798187E-2</c:v>
                </c:pt>
                <c:pt idx="1237">
                  <c:v>7.1379758417606312E-2</c:v>
                </c:pt>
                <c:pt idx="1238">
                  <c:v>7.2276026010513333E-2</c:v>
                </c:pt>
                <c:pt idx="1239">
                  <c:v>8.042183518409772E-2</c:v>
                </c:pt>
                <c:pt idx="1240">
                  <c:v>6.2470391392707804E-2</c:v>
                </c:pt>
                <c:pt idx="1241">
                  <c:v>6.9211915135383592E-2</c:v>
                </c:pt>
                <c:pt idx="1242">
                  <c:v>8.2793101668357683E-2</c:v>
                </c:pt>
                <c:pt idx="1243">
                  <c:v>7.0751391351223228E-2</c:v>
                </c:pt>
                <c:pt idx="1244">
                  <c:v>7.30454176664352E-2</c:v>
                </c:pt>
                <c:pt idx="1245">
                  <c:v>8.1319004297256497E-2</c:v>
                </c:pt>
                <c:pt idx="1246">
                  <c:v>7.3695354163646712E-2</c:v>
                </c:pt>
                <c:pt idx="1247">
                  <c:v>6.5728813409805312E-2</c:v>
                </c:pt>
                <c:pt idx="1248">
                  <c:v>6.2165342271328007E-2</c:v>
                </c:pt>
                <c:pt idx="1249">
                  <c:v>7.1520715951919639E-2</c:v>
                </c:pt>
                <c:pt idx="1250">
                  <c:v>6.7871905863285106E-2</c:v>
                </c:pt>
                <c:pt idx="1251">
                  <c:v>7.4813418090343739E-2</c:v>
                </c:pt>
                <c:pt idx="1252">
                  <c:v>6.964868307113653E-2</c:v>
                </c:pt>
                <c:pt idx="1253">
                  <c:v>6.39336854219439E-2</c:v>
                </c:pt>
                <c:pt idx="1254">
                  <c:v>8.1787563860416468E-2</c:v>
                </c:pt>
                <c:pt idx="1255">
                  <c:v>7.6605372130870805E-2</c:v>
                </c:pt>
                <c:pt idx="1256">
                  <c:v>7.2781212627887712E-2</c:v>
                </c:pt>
                <c:pt idx="1257">
                  <c:v>8.102536946535141E-2</c:v>
                </c:pt>
                <c:pt idx="1258">
                  <c:v>7.2887375950813529E-2</c:v>
                </c:pt>
                <c:pt idx="1259">
                  <c:v>7.302130758762361E-2</c:v>
                </c:pt>
                <c:pt idx="1260">
                  <c:v>7.1208164095878587E-2</c:v>
                </c:pt>
                <c:pt idx="1261">
                  <c:v>8.475504815578519E-2</c:v>
                </c:pt>
                <c:pt idx="1262">
                  <c:v>7.5541026890277904E-2</c:v>
                </c:pt>
                <c:pt idx="1263">
                  <c:v>7.9943940043449513E-2</c:v>
                </c:pt>
                <c:pt idx="1264">
                  <c:v>7.0966474711895197E-2</c:v>
                </c:pt>
                <c:pt idx="1265">
                  <c:v>7.8999400138855022E-2</c:v>
                </c:pt>
                <c:pt idx="1266">
                  <c:v>7.6153159141540513E-2</c:v>
                </c:pt>
                <c:pt idx="1267">
                  <c:v>6.9574549794197096E-2</c:v>
                </c:pt>
                <c:pt idx="1268">
                  <c:v>8.0270737409591619E-2</c:v>
                </c:pt>
                <c:pt idx="1269">
                  <c:v>7.1715503931045727E-2</c:v>
                </c:pt>
                <c:pt idx="1270">
                  <c:v>7.9664535820484397E-2</c:v>
                </c:pt>
                <c:pt idx="1271">
                  <c:v>6.8747952580451979E-2</c:v>
                </c:pt>
                <c:pt idx="1272">
                  <c:v>7.4893333017826427E-2</c:v>
                </c:pt>
                <c:pt idx="1273">
                  <c:v>6.7282564938068584E-2</c:v>
                </c:pt>
                <c:pt idx="1274">
                  <c:v>7.7993534505367473E-2</c:v>
                </c:pt>
                <c:pt idx="1275">
                  <c:v>6.5811023116111977E-2</c:v>
                </c:pt>
                <c:pt idx="1276">
                  <c:v>6.5688416361808791E-2</c:v>
                </c:pt>
                <c:pt idx="1277">
                  <c:v>6.1605934053659404E-2</c:v>
                </c:pt>
                <c:pt idx="1278">
                  <c:v>6.2668800354003892E-2</c:v>
                </c:pt>
                <c:pt idx="1279">
                  <c:v>6.4475148916244521E-2</c:v>
                </c:pt>
                <c:pt idx="1280">
                  <c:v>8.9729197323322588E-2</c:v>
                </c:pt>
                <c:pt idx="1281">
                  <c:v>7.2721287608146931E-2</c:v>
                </c:pt>
                <c:pt idx="1282">
                  <c:v>6.4945772290229825E-2</c:v>
                </c:pt>
                <c:pt idx="1283">
                  <c:v>6.6838346421718597E-2</c:v>
                </c:pt>
                <c:pt idx="1284">
                  <c:v>6.7994743585586534E-2</c:v>
                </c:pt>
                <c:pt idx="1285">
                  <c:v>7.1831941604614313E-2</c:v>
                </c:pt>
                <c:pt idx="1286">
                  <c:v>6.8981908261775957E-2</c:v>
                </c:pt>
                <c:pt idx="1287">
                  <c:v>6.3835501670837402E-2</c:v>
                </c:pt>
                <c:pt idx="1288">
                  <c:v>8.500019460916515E-2</c:v>
                </c:pt>
                <c:pt idx="1289">
                  <c:v>6.534544378519061E-2</c:v>
                </c:pt>
                <c:pt idx="1290">
                  <c:v>7.1855574846267714E-2</c:v>
                </c:pt>
                <c:pt idx="1291">
                  <c:v>7.7196091413498147E-2</c:v>
                </c:pt>
                <c:pt idx="1292">
                  <c:v>6.8888284265994998E-2</c:v>
                </c:pt>
                <c:pt idx="1293">
                  <c:v>6.1103478074073805E-2</c:v>
                </c:pt>
                <c:pt idx="1294">
                  <c:v>7.160265743732451E-2</c:v>
                </c:pt>
                <c:pt idx="1295">
                  <c:v>8.208800107240681E-2</c:v>
                </c:pt>
                <c:pt idx="1296">
                  <c:v>6.3882842659950298E-2</c:v>
                </c:pt>
                <c:pt idx="1297">
                  <c:v>7.0961616933346072E-2</c:v>
                </c:pt>
                <c:pt idx="1298">
                  <c:v>6.9280028343200711E-2</c:v>
                </c:pt>
                <c:pt idx="1299">
                  <c:v>7.2698399424552904E-2</c:v>
                </c:pt>
                <c:pt idx="1300">
                  <c:v>7.0190854370594011E-2</c:v>
                </c:pt>
                <c:pt idx="1301">
                  <c:v>7.5139701366424616E-2</c:v>
                </c:pt>
                <c:pt idx="1302">
                  <c:v>7.1836076676845634E-2</c:v>
                </c:pt>
                <c:pt idx="1303">
                  <c:v>8.6242273449897711E-2</c:v>
                </c:pt>
                <c:pt idx="1304">
                  <c:v>6.3950367271900191E-2</c:v>
                </c:pt>
                <c:pt idx="1305">
                  <c:v>7.1964748203754356E-2</c:v>
                </c:pt>
                <c:pt idx="1306">
                  <c:v>6.5952666103839902E-2</c:v>
                </c:pt>
                <c:pt idx="1307">
                  <c:v>8.7106838822364779E-2</c:v>
                </c:pt>
                <c:pt idx="1308">
                  <c:v>6.9376714527607214E-2</c:v>
                </c:pt>
                <c:pt idx="1309">
                  <c:v>6.75215944647789E-2</c:v>
                </c:pt>
                <c:pt idx="1310">
                  <c:v>8.3819061517715496E-2</c:v>
                </c:pt>
                <c:pt idx="1311">
                  <c:v>6.5623939037323123E-2</c:v>
                </c:pt>
                <c:pt idx="1312">
                  <c:v>7.0960000157356484E-2</c:v>
                </c:pt>
                <c:pt idx="1313">
                  <c:v>6.7671060562133817E-2</c:v>
                </c:pt>
                <c:pt idx="1314">
                  <c:v>7.9652883112430781E-2</c:v>
                </c:pt>
                <c:pt idx="1315">
                  <c:v>7.2396054863930026E-2</c:v>
                </c:pt>
                <c:pt idx="1316">
                  <c:v>7.0695035159587916E-2</c:v>
                </c:pt>
                <c:pt idx="1317">
                  <c:v>6.378658115863832E-2</c:v>
                </c:pt>
                <c:pt idx="1318">
                  <c:v>6.5532192587852506E-2</c:v>
                </c:pt>
                <c:pt idx="1319">
                  <c:v>7.2781212627887712E-2</c:v>
                </c:pt>
                <c:pt idx="1320">
                  <c:v>6.9453097879886877E-2</c:v>
                </c:pt>
                <c:pt idx="1321">
                  <c:v>6.6392585635185394E-2</c:v>
                </c:pt>
                <c:pt idx="1322">
                  <c:v>6.7341946065425901E-2</c:v>
                </c:pt>
                <c:pt idx="1323">
                  <c:v>7.310311496257782E-2</c:v>
                </c:pt>
                <c:pt idx="1324">
                  <c:v>6.7562200129032315E-2</c:v>
                </c:pt>
                <c:pt idx="1325">
                  <c:v>7.8944526612758595E-2</c:v>
                </c:pt>
                <c:pt idx="1326">
                  <c:v>8.256650716066391E-2</c:v>
                </c:pt>
                <c:pt idx="1327">
                  <c:v>8.0188736319541598E-2</c:v>
                </c:pt>
                <c:pt idx="1328">
                  <c:v>6.8501047790050465E-2</c:v>
                </c:pt>
                <c:pt idx="1329">
                  <c:v>6.4889408648014082E-2</c:v>
                </c:pt>
                <c:pt idx="1330">
                  <c:v>6.8888284265994998E-2</c:v>
                </c:pt>
                <c:pt idx="1331">
                  <c:v>8.4779746830463507E-2</c:v>
                </c:pt>
                <c:pt idx="1332">
                  <c:v>7.1284636855125594E-2</c:v>
                </c:pt>
                <c:pt idx="1333">
                  <c:v>7.0275209844112424E-2</c:v>
                </c:pt>
                <c:pt idx="1334">
                  <c:v>6.9738365709781702E-2</c:v>
                </c:pt>
                <c:pt idx="1335">
                  <c:v>8.1018604338169126E-2</c:v>
                </c:pt>
                <c:pt idx="1336">
                  <c:v>7.592569291591672E-2</c:v>
                </c:pt>
                <c:pt idx="1337">
                  <c:v>6.9376714527607214E-2</c:v>
                </c:pt>
                <c:pt idx="1338">
                  <c:v>7.2396054863930026E-2</c:v>
                </c:pt>
                <c:pt idx="1339">
                  <c:v>6.6725984215736514E-2</c:v>
                </c:pt>
                <c:pt idx="1340">
                  <c:v>6.2303263694048039E-2</c:v>
                </c:pt>
                <c:pt idx="1341">
                  <c:v>7.7405564486980438E-2</c:v>
                </c:pt>
                <c:pt idx="1342">
                  <c:v>6.4821295440197019E-2</c:v>
                </c:pt>
                <c:pt idx="1343">
                  <c:v>6.83745667338371E-2</c:v>
                </c:pt>
                <c:pt idx="1344">
                  <c:v>7.3388241231441734E-2</c:v>
                </c:pt>
                <c:pt idx="1345">
                  <c:v>7.5179852545261397E-2</c:v>
                </c:pt>
                <c:pt idx="1346">
                  <c:v>7.131033390760437E-2</c:v>
                </c:pt>
                <c:pt idx="1347">
                  <c:v>9.724017232656483E-2</c:v>
                </c:pt>
                <c:pt idx="1348">
                  <c:v>7.9652883112430781E-2</c:v>
                </c:pt>
                <c:pt idx="1349">
                  <c:v>7.0966474711895197E-2</c:v>
                </c:pt>
                <c:pt idx="1350">
                  <c:v>6.7420922219753321E-2</c:v>
                </c:pt>
                <c:pt idx="1351">
                  <c:v>7.103456556797029E-2</c:v>
                </c:pt>
                <c:pt idx="1352">
                  <c:v>7.8691452741622939E-2</c:v>
                </c:pt>
                <c:pt idx="1353">
                  <c:v>8.5513263940811227E-2</c:v>
                </c:pt>
                <c:pt idx="1354">
                  <c:v>6.6149450838565799E-2</c:v>
                </c:pt>
                <c:pt idx="1355">
                  <c:v>7.0185400545597104E-2</c:v>
                </c:pt>
                <c:pt idx="1356">
                  <c:v>6.533424556255342E-2</c:v>
                </c:pt>
                <c:pt idx="1357">
                  <c:v>9.0139850974083335E-2</c:v>
                </c:pt>
                <c:pt idx="1358">
                  <c:v>8.0475367605686243E-2</c:v>
                </c:pt>
                <c:pt idx="1359">
                  <c:v>7.7054895460605607E-2</c:v>
                </c:pt>
                <c:pt idx="1360">
                  <c:v>8.176679164171223E-2</c:v>
                </c:pt>
                <c:pt idx="1361">
                  <c:v>8.0957651138305581E-2</c:v>
                </c:pt>
                <c:pt idx="1362">
                  <c:v>6.3774317502975492E-2</c:v>
                </c:pt>
                <c:pt idx="1363">
                  <c:v>6.2577679753303514E-2</c:v>
                </c:pt>
                <c:pt idx="1364">
                  <c:v>7.3586791753769004E-2</c:v>
                </c:pt>
                <c:pt idx="1365">
                  <c:v>6.9522827863693515E-2</c:v>
                </c:pt>
                <c:pt idx="1366">
                  <c:v>7.4893333017826427E-2</c:v>
                </c:pt>
                <c:pt idx="1367">
                  <c:v>6.7214913666248433E-2</c:v>
                </c:pt>
                <c:pt idx="1368">
                  <c:v>7.0712074637413316E-2</c:v>
                </c:pt>
                <c:pt idx="1369">
                  <c:v>7.1772634983062994E-2</c:v>
                </c:pt>
                <c:pt idx="1370">
                  <c:v>9.2799931764602647E-2</c:v>
                </c:pt>
                <c:pt idx="1371">
                  <c:v>7.6605372130870805E-2</c:v>
                </c:pt>
                <c:pt idx="1372">
                  <c:v>7.677435129880901E-2</c:v>
                </c:pt>
                <c:pt idx="1373">
                  <c:v>7.5330846011638794E-2</c:v>
                </c:pt>
                <c:pt idx="1374">
                  <c:v>8.1018604338169126E-2</c:v>
                </c:pt>
                <c:pt idx="1375">
                  <c:v>8.0384135246276966E-2</c:v>
                </c:pt>
                <c:pt idx="1376">
                  <c:v>7.8350014984607863E-2</c:v>
                </c:pt>
                <c:pt idx="1377">
                  <c:v>7.565202564001082E-2</c:v>
                </c:pt>
                <c:pt idx="1378">
                  <c:v>8.9966110885143363E-2</c:v>
                </c:pt>
                <c:pt idx="1379">
                  <c:v>6.6945187747478499E-2</c:v>
                </c:pt>
                <c:pt idx="1380">
                  <c:v>6.3726946711540333E-2</c:v>
                </c:pt>
                <c:pt idx="1381">
                  <c:v>6.3763551414012923E-2</c:v>
                </c:pt>
                <c:pt idx="1382">
                  <c:v>7.7509701251983823E-2</c:v>
                </c:pt>
                <c:pt idx="1383">
                  <c:v>7.6579563319683089E-2</c:v>
                </c:pt>
                <c:pt idx="1384">
                  <c:v>7.2675965726375608E-2</c:v>
                </c:pt>
                <c:pt idx="1385">
                  <c:v>7.0021562278270708E-2</c:v>
                </c:pt>
                <c:pt idx="1386">
                  <c:v>7.3388241231441734E-2</c:v>
                </c:pt>
                <c:pt idx="1387">
                  <c:v>8.2707300782204021E-2</c:v>
                </c:pt>
                <c:pt idx="1388">
                  <c:v>8.3557121455669917E-2</c:v>
                </c:pt>
                <c:pt idx="1389">
                  <c:v>7.2256855666637407E-2</c:v>
                </c:pt>
                <c:pt idx="1390">
                  <c:v>6.6257514059543762E-2</c:v>
                </c:pt>
                <c:pt idx="1391">
                  <c:v>7.3765262961387634E-2</c:v>
                </c:pt>
                <c:pt idx="1392">
                  <c:v>7.0065908133983723E-2</c:v>
                </c:pt>
                <c:pt idx="1393">
                  <c:v>6.2432821840048253E-2</c:v>
                </c:pt>
                <c:pt idx="1394">
                  <c:v>8.7244488298893266E-2</c:v>
                </c:pt>
                <c:pt idx="1395">
                  <c:v>8.2316257059573919E-2</c:v>
                </c:pt>
                <c:pt idx="1396">
                  <c:v>8.6242273449897711E-2</c:v>
                </c:pt>
                <c:pt idx="1397">
                  <c:v>6.5913952887058314E-2</c:v>
                </c:pt>
                <c:pt idx="1398">
                  <c:v>7.1964748203754356E-2</c:v>
                </c:pt>
                <c:pt idx="1399">
                  <c:v>6.7994743585586534E-2</c:v>
                </c:pt>
                <c:pt idx="1400">
                  <c:v>6.7994743585586534E-2</c:v>
                </c:pt>
                <c:pt idx="1401">
                  <c:v>8.5602290928363828E-2</c:v>
                </c:pt>
                <c:pt idx="1402">
                  <c:v>6.7062504589557703E-2</c:v>
                </c:pt>
                <c:pt idx="1403">
                  <c:v>7.946842908859271E-2</c:v>
                </c:pt>
                <c:pt idx="1404">
                  <c:v>6.2486741691827823E-2</c:v>
                </c:pt>
                <c:pt idx="1405">
                  <c:v>7.1053430438041965E-2</c:v>
                </c:pt>
                <c:pt idx="1406">
                  <c:v>7.133856415748599E-2</c:v>
                </c:pt>
                <c:pt idx="1407">
                  <c:v>6.6300451755523834E-2</c:v>
                </c:pt>
                <c:pt idx="1408">
                  <c:v>7.7160887420177515E-2</c:v>
                </c:pt>
                <c:pt idx="1409">
                  <c:v>7.8542962670326191E-2</c:v>
                </c:pt>
                <c:pt idx="1410">
                  <c:v>8.5471831262111483E-2</c:v>
                </c:pt>
                <c:pt idx="1411">
                  <c:v>6.5830081701278714E-2</c:v>
                </c:pt>
                <c:pt idx="1412">
                  <c:v>6.9211915135383592E-2</c:v>
                </c:pt>
                <c:pt idx="1413">
                  <c:v>6.4000234007835666E-2</c:v>
                </c:pt>
                <c:pt idx="1414">
                  <c:v>6.8129286170005812E-2</c:v>
                </c:pt>
                <c:pt idx="1415">
                  <c:v>7.0960000157356484E-2</c:v>
                </c:pt>
                <c:pt idx="1416">
                  <c:v>7.0532135665416704E-2</c:v>
                </c:pt>
                <c:pt idx="1417">
                  <c:v>6.865966320037839E-2</c:v>
                </c:pt>
                <c:pt idx="1418">
                  <c:v>7.4044227600097712E-2</c:v>
                </c:pt>
                <c:pt idx="1419">
                  <c:v>8.042183518409772E-2</c:v>
                </c:pt>
                <c:pt idx="1420">
                  <c:v>7.0868797600269304E-2</c:v>
                </c:pt>
                <c:pt idx="1421">
                  <c:v>6.2470391392707804E-2</c:v>
                </c:pt>
                <c:pt idx="1422">
                  <c:v>7.1880586445331796E-2</c:v>
                </c:pt>
                <c:pt idx="1423">
                  <c:v>6.5064452588558211E-2</c:v>
                </c:pt>
                <c:pt idx="1424">
                  <c:v>8.1018604338169126E-2</c:v>
                </c:pt>
                <c:pt idx="1425">
                  <c:v>7.2407104074955E-2</c:v>
                </c:pt>
                <c:pt idx="1426">
                  <c:v>6.6603921353817014E-2</c:v>
                </c:pt>
                <c:pt idx="1427">
                  <c:v>6.5453082323074299E-2</c:v>
                </c:pt>
                <c:pt idx="1428">
                  <c:v>8.9729197323322588E-2</c:v>
                </c:pt>
                <c:pt idx="1429">
                  <c:v>7.0300720632076485E-2</c:v>
                </c:pt>
                <c:pt idx="1430">
                  <c:v>7.5082048773765606E-2</c:v>
                </c:pt>
                <c:pt idx="1431">
                  <c:v>6.6257514059543762E-2</c:v>
                </c:pt>
                <c:pt idx="1432">
                  <c:v>6.6033065319061293E-2</c:v>
                </c:pt>
                <c:pt idx="1433">
                  <c:v>7.0368729531764998E-2</c:v>
                </c:pt>
                <c:pt idx="1434">
                  <c:v>6.5728813409805312E-2</c:v>
                </c:pt>
                <c:pt idx="1435">
                  <c:v>9.6095040440559748E-2</c:v>
                </c:pt>
                <c:pt idx="1436">
                  <c:v>6.2172740697860697E-2</c:v>
                </c:pt>
                <c:pt idx="1437">
                  <c:v>6.8888284265994998E-2</c:v>
                </c:pt>
                <c:pt idx="1438">
                  <c:v>7.1369640529155703E-2</c:v>
                </c:pt>
                <c:pt idx="1439">
                  <c:v>7.9559974372386918E-2</c:v>
                </c:pt>
                <c:pt idx="1440">
                  <c:v>6.7062504589557703E-2</c:v>
                </c:pt>
                <c:pt idx="1441">
                  <c:v>6.9707736372947901E-2</c:v>
                </c:pt>
                <c:pt idx="1442">
                  <c:v>6.9246746599674211E-2</c:v>
                </c:pt>
                <c:pt idx="1443">
                  <c:v>6.317050009965898E-2</c:v>
                </c:pt>
                <c:pt idx="1444">
                  <c:v>7.4847459793090793E-2</c:v>
                </c:pt>
                <c:pt idx="1445">
                  <c:v>6.9920897483825711E-2</c:v>
                </c:pt>
                <c:pt idx="1446">
                  <c:v>6.4278788864612607E-2</c:v>
                </c:pt>
                <c:pt idx="1447">
                  <c:v>7.6704606413841525E-2</c:v>
                </c:pt>
                <c:pt idx="1448">
                  <c:v>7.6605036854744013E-2</c:v>
                </c:pt>
                <c:pt idx="1449">
                  <c:v>6.7895419895649192E-2</c:v>
                </c:pt>
                <c:pt idx="1450">
                  <c:v>7.4621066451072721E-2</c:v>
                </c:pt>
                <c:pt idx="1451">
                  <c:v>7.4943915009498582E-2</c:v>
                </c:pt>
                <c:pt idx="1452">
                  <c:v>6.3695259392261505E-2</c:v>
                </c:pt>
                <c:pt idx="1453">
                  <c:v>6.433055549860002E-2</c:v>
                </c:pt>
                <c:pt idx="1454">
                  <c:v>7.1448266506195096E-2</c:v>
                </c:pt>
                <c:pt idx="1455">
                  <c:v>7.7732510864734941E-2</c:v>
                </c:pt>
                <c:pt idx="1456">
                  <c:v>6.9365493953228399E-2</c:v>
                </c:pt>
                <c:pt idx="1457">
                  <c:v>7.8999400138855022E-2</c:v>
                </c:pt>
                <c:pt idx="1458">
                  <c:v>6.9737046957016352E-2</c:v>
                </c:pt>
                <c:pt idx="1459">
                  <c:v>7.4893333017826427E-2</c:v>
                </c:pt>
                <c:pt idx="1460">
                  <c:v>9.724017232656483E-2</c:v>
                </c:pt>
                <c:pt idx="1461">
                  <c:v>7.4069701135158594E-2</c:v>
                </c:pt>
                <c:pt idx="1462">
                  <c:v>7.3915809392929091E-2</c:v>
                </c:pt>
                <c:pt idx="1463">
                  <c:v>6.6594250500202221E-2</c:v>
                </c:pt>
                <c:pt idx="1464">
                  <c:v>6.6603921353817014E-2</c:v>
                </c:pt>
                <c:pt idx="1465">
                  <c:v>6.0741323977708803E-2</c:v>
                </c:pt>
                <c:pt idx="1466">
                  <c:v>6.8372689187526911E-2</c:v>
                </c:pt>
                <c:pt idx="1467">
                  <c:v>6.387786567211147E-2</c:v>
                </c:pt>
                <c:pt idx="1468">
                  <c:v>8.256650716066391E-2</c:v>
                </c:pt>
                <c:pt idx="1469">
                  <c:v>8.1271477043628679E-2</c:v>
                </c:pt>
                <c:pt idx="1470">
                  <c:v>6.7646220326423895E-2</c:v>
                </c:pt>
                <c:pt idx="1471">
                  <c:v>6.4889393746852889E-2</c:v>
                </c:pt>
                <c:pt idx="1472">
                  <c:v>6.3528306782245567E-2</c:v>
                </c:pt>
                <c:pt idx="1473">
                  <c:v>6.5830081701278714E-2</c:v>
                </c:pt>
                <c:pt idx="1474">
                  <c:v>6.5101906657218919E-2</c:v>
                </c:pt>
                <c:pt idx="1475">
                  <c:v>6.5602384507656111E-2</c:v>
                </c:pt>
                <c:pt idx="1476">
                  <c:v>7.4044227600097712E-2</c:v>
                </c:pt>
                <c:pt idx="1477">
                  <c:v>8.5471831262111483E-2</c:v>
                </c:pt>
                <c:pt idx="1478">
                  <c:v>6.8682096898555811E-2</c:v>
                </c:pt>
                <c:pt idx="1479">
                  <c:v>8.4116227924823733E-2</c:v>
                </c:pt>
                <c:pt idx="1480">
                  <c:v>7.8403733670711531E-2</c:v>
                </c:pt>
                <c:pt idx="1481">
                  <c:v>7.23749995231628E-2</c:v>
                </c:pt>
                <c:pt idx="1482">
                  <c:v>7.5344063341617723E-2</c:v>
                </c:pt>
                <c:pt idx="1483">
                  <c:v>6.9211915135383592E-2</c:v>
                </c:pt>
                <c:pt idx="1484">
                  <c:v>7.1053430438041965E-2</c:v>
                </c:pt>
                <c:pt idx="1485">
                  <c:v>6.6547609865665394E-2</c:v>
                </c:pt>
                <c:pt idx="1486">
                  <c:v>8.1562869250774564E-2</c:v>
                </c:pt>
                <c:pt idx="1487">
                  <c:v>6.9922864437103424E-2</c:v>
                </c:pt>
                <c:pt idx="1488">
                  <c:v>6.8682096898555811E-2</c:v>
                </c:pt>
                <c:pt idx="1489">
                  <c:v>7.0368729531764998E-2</c:v>
                </c:pt>
                <c:pt idx="1490">
                  <c:v>7.2609364986419719E-2</c:v>
                </c:pt>
                <c:pt idx="1491">
                  <c:v>6.7464530467987116E-2</c:v>
                </c:pt>
                <c:pt idx="1492">
                  <c:v>6.8888284265994998E-2</c:v>
                </c:pt>
                <c:pt idx="1493">
                  <c:v>7.6609112322330489E-2</c:v>
                </c:pt>
                <c:pt idx="1494">
                  <c:v>6.7779727280139937E-2</c:v>
                </c:pt>
                <c:pt idx="1495">
                  <c:v>7.8898884356022075E-2</c:v>
                </c:pt>
                <c:pt idx="1496">
                  <c:v>7.2769805788993822E-2</c:v>
                </c:pt>
                <c:pt idx="1497">
                  <c:v>8.0013528466224712E-2</c:v>
                </c:pt>
                <c:pt idx="1498">
                  <c:v>7.592569291591672E-2</c:v>
                </c:pt>
                <c:pt idx="1499">
                  <c:v>8.256650716066391E-2</c:v>
                </c:pt>
                <c:pt idx="1500">
                  <c:v>7.599544525146483E-2</c:v>
                </c:pt>
                <c:pt idx="1501">
                  <c:v>7.4397720396519013E-2</c:v>
                </c:pt>
                <c:pt idx="1502">
                  <c:v>6.768278777599343E-2</c:v>
                </c:pt>
                <c:pt idx="1503">
                  <c:v>8.256650716066391E-2</c:v>
                </c:pt>
                <c:pt idx="1504">
                  <c:v>6.4647547900676713E-2</c:v>
                </c:pt>
                <c:pt idx="1505">
                  <c:v>6.2378715723753017E-2</c:v>
                </c:pt>
                <c:pt idx="1506">
                  <c:v>6.7341946065425901E-2</c:v>
                </c:pt>
                <c:pt idx="1507">
                  <c:v>7.0695035159587916E-2</c:v>
                </c:pt>
                <c:pt idx="1508">
                  <c:v>7.2639718651771601E-2</c:v>
                </c:pt>
                <c:pt idx="1509">
                  <c:v>6.9683089852333402E-2</c:v>
                </c:pt>
                <c:pt idx="1510">
                  <c:v>6.4299196004867484E-2</c:v>
                </c:pt>
                <c:pt idx="1511">
                  <c:v>6.9808408617973314E-2</c:v>
                </c:pt>
                <c:pt idx="1512">
                  <c:v>7.2512626647949496E-2</c:v>
                </c:pt>
                <c:pt idx="1513">
                  <c:v>8.9729197323322588E-2</c:v>
                </c:pt>
                <c:pt idx="1514">
                  <c:v>7.6151192188262856E-2</c:v>
                </c:pt>
                <c:pt idx="1515">
                  <c:v>6.78555592894554E-2</c:v>
                </c:pt>
                <c:pt idx="1516">
                  <c:v>9.9052511155605344E-2</c:v>
                </c:pt>
                <c:pt idx="1517">
                  <c:v>8.5471831262111483E-2</c:v>
                </c:pt>
                <c:pt idx="1518">
                  <c:v>7.4147373437881511E-2</c:v>
                </c:pt>
                <c:pt idx="1519">
                  <c:v>7.4893333017826427E-2</c:v>
                </c:pt>
                <c:pt idx="1520">
                  <c:v>7.5495831668376909E-2</c:v>
                </c:pt>
                <c:pt idx="1521">
                  <c:v>7.0395328104495988E-2</c:v>
                </c:pt>
                <c:pt idx="1522">
                  <c:v>6.7268684506416529E-2</c:v>
                </c:pt>
                <c:pt idx="1523">
                  <c:v>6.9139122962951716E-2</c:v>
                </c:pt>
                <c:pt idx="1524">
                  <c:v>7.097572833299641E-2</c:v>
                </c:pt>
                <c:pt idx="1525">
                  <c:v>8.0270737409591619E-2</c:v>
                </c:pt>
                <c:pt idx="1526">
                  <c:v>7.2609364986419719E-2</c:v>
                </c:pt>
                <c:pt idx="1527">
                  <c:v>6.9047823548317011E-2</c:v>
                </c:pt>
                <c:pt idx="1528">
                  <c:v>7.7230021357536593E-2</c:v>
                </c:pt>
                <c:pt idx="1529">
                  <c:v>8.3497673273086728E-2</c:v>
                </c:pt>
                <c:pt idx="1530">
                  <c:v>7.1448266506195096E-2</c:v>
                </c:pt>
                <c:pt idx="1531">
                  <c:v>9.2799931764602647E-2</c:v>
                </c:pt>
                <c:pt idx="1532">
                  <c:v>7.3388241231441734E-2</c:v>
                </c:pt>
                <c:pt idx="1533">
                  <c:v>7.2820581495761913E-2</c:v>
                </c:pt>
                <c:pt idx="1534">
                  <c:v>7.5141161680221516E-2</c:v>
                </c:pt>
                <c:pt idx="1535">
                  <c:v>8.2793101668357683E-2</c:v>
                </c:pt>
                <c:pt idx="1536">
                  <c:v>7.0698514580726762E-2</c:v>
                </c:pt>
                <c:pt idx="1537">
                  <c:v>6.5668635070323902E-2</c:v>
                </c:pt>
                <c:pt idx="1538">
                  <c:v>7.2256855666637407E-2</c:v>
                </c:pt>
                <c:pt idx="1539">
                  <c:v>6.6923752427101121E-2</c:v>
                </c:pt>
                <c:pt idx="1540">
                  <c:v>9.0875081717968001E-2</c:v>
                </c:pt>
                <c:pt idx="1541">
                  <c:v>7.9652883112430781E-2</c:v>
                </c:pt>
                <c:pt idx="1542">
                  <c:v>6.6641919314861284E-2</c:v>
                </c:pt>
                <c:pt idx="1543">
                  <c:v>7.4397720396519013E-2</c:v>
                </c:pt>
                <c:pt idx="1544">
                  <c:v>7.7157914638519481E-2</c:v>
                </c:pt>
                <c:pt idx="1545">
                  <c:v>7.5489930808544395E-2</c:v>
                </c:pt>
                <c:pt idx="1546">
                  <c:v>7.5599990785121932E-2</c:v>
                </c:pt>
                <c:pt idx="1547">
                  <c:v>8.1214755773544353E-2</c:v>
                </c:pt>
                <c:pt idx="1548">
                  <c:v>7.3139511048793834E-2</c:v>
                </c:pt>
                <c:pt idx="1549">
                  <c:v>6.6740624606609331E-2</c:v>
                </c:pt>
                <c:pt idx="1550">
                  <c:v>6.7341946065425901E-2</c:v>
                </c:pt>
                <c:pt idx="1551">
                  <c:v>6.6210150718688979E-2</c:v>
                </c:pt>
                <c:pt idx="1552">
                  <c:v>8.0384135246276966E-2</c:v>
                </c:pt>
                <c:pt idx="1553">
                  <c:v>6.7062504589557703E-2</c:v>
                </c:pt>
                <c:pt idx="1554">
                  <c:v>6.7586161196232022E-2</c:v>
                </c:pt>
                <c:pt idx="1555">
                  <c:v>8.2316257059573919E-2</c:v>
                </c:pt>
                <c:pt idx="1556">
                  <c:v>7.8729189932346524E-2</c:v>
                </c:pt>
                <c:pt idx="1557">
                  <c:v>6.9376714527607214E-2</c:v>
                </c:pt>
                <c:pt idx="1558">
                  <c:v>6.9737046957016352E-2</c:v>
                </c:pt>
                <c:pt idx="1559">
                  <c:v>7.561862468719481E-2</c:v>
                </c:pt>
                <c:pt idx="1560">
                  <c:v>7.4286259710788713E-2</c:v>
                </c:pt>
                <c:pt idx="1561">
                  <c:v>8.256650716066391E-2</c:v>
                </c:pt>
                <c:pt idx="1562">
                  <c:v>7.8431315720081315E-2</c:v>
                </c:pt>
                <c:pt idx="1563">
                  <c:v>7.9368695616722287E-2</c:v>
                </c:pt>
                <c:pt idx="1564">
                  <c:v>6.8079888820648179E-2</c:v>
                </c:pt>
                <c:pt idx="1565">
                  <c:v>6.8469397723674802E-2</c:v>
                </c:pt>
                <c:pt idx="1566">
                  <c:v>6.0741323977708803E-2</c:v>
                </c:pt>
                <c:pt idx="1567">
                  <c:v>6.40889182686806E-2</c:v>
                </c:pt>
                <c:pt idx="1568">
                  <c:v>6.9737046957016352E-2</c:v>
                </c:pt>
                <c:pt idx="1569">
                  <c:v>6.2245920300483704E-2</c:v>
                </c:pt>
                <c:pt idx="1570">
                  <c:v>7.2621047496795613E-2</c:v>
                </c:pt>
                <c:pt idx="1571">
                  <c:v>8.0348096787929507E-2</c:v>
                </c:pt>
                <c:pt idx="1572">
                  <c:v>7.677435129880901E-2</c:v>
                </c:pt>
                <c:pt idx="1573">
                  <c:v>7.2698399424552904E-2</c:v>
                </c:pt>
                <c:pt idx="1574">
                  <c:v>7.8944526612758595E-2</c:v>
                </c:pt>
                <c:pt idx="1575">
                  <c:v>8.2464568316936548E-2</c:v>
                </c:pt>
                <c:pt idx="1576">
                  <c:v>7.2323098778724698E-2</c:v>
                </c:pt>
                <c:pt idx="1577">
                  <c:v>7.0021562278270708E-2</c:v>
                </c:pt>
                <c:pt idx="1578">
                  <c:v>7.5008690357208557E-2</c:v>
                </c:pt>
                <c:pt idx="1579">
                  <c:v>7.1661919355392498E-2</c:v>
                </c:pt>
                <c:pt idx="1580">
                  <c:v>6.3874952495098086E-2</c:v>
                </c:pt>
                <c:pt idx="1581">
                  <c:v>7.2639718651771601E-2</c:v>
                </c:pt>
                <c:pt idx="1582">
                  <c:v>7.3915809392929091E-2</c:v>
                </c:pt>
                <c:pt idx="1583">
                  <c:v>6.378658115863832E-2</c:v>
                </c:pt>
                <c:pt idx="1584">
                  <c:v>8.176679164171223E-2</c:v>
                </c:pt>
                <c:pt idx="1585">
                  <c:v>6.5867289900779863E-2</c:v>
                </c:pt>
                <c:pt idx="1586">
                  <c:v>7.2887375950813529E-2</c:v>
                </c:pt>
                <c:pt idx="1587">
                  <c:v>7.0021562278270708E-2</c:v>
                </c:pt>
                <c:pt idx="1588">
                  <c:v>7.8714236617088512E-2</c:v>
                </c:pt>
                <c:pt idx="1589">
                  <c:v>6.9325797259807836E-2</c:v>
                </c:pt>
                <c:pt idx="1590">
                  <c:v>7.8633166849613398E-2</c:v>
                </c:pt>
                <c:pt idx="1591">
                  <c:v>6.6971115767955586E-2</c:v>
                </c:pt>
                <c:pt idx="1592">
                  <c:v>6.4797990024090063E-2</c:v>
                </c:pt>
                <c:pt idx="1593">
                  <c:v>7.6473839581012712E-2</c:v>
                </c:pt>
                <c:pt idx="1594">
                  <c:v>8.2577750086784335E-2</c:v>
                </c:pt>
                <c:pt idx="1595">
                  <c:v>7.072769105434451E-2</c:v>
                </c:pt>
                <c:pt idx="1596">
                  <c:v>7.2609364986419719E-2</c:v>
                </c:pt>
                <c:pt idx="1597">
                  <c:v>7.6153159141540513E-2</c:v>
                </c:pt>
                <c:pt idx="1598">
                  <c:v>7.0966474711895197E-2</c:v>
                </c:pt>
                <c:pt idx="1599">
                  <c:v>7.5602531433105524E-2</c:v>
                </c:pt>
                <c:pt idx="1600">
                  <c:v>7.7344723045826236E-2</c:v>
                </c:pt>
                <c:pt idx="1601">
                  <c:v>6.4867734909057867E-2</c:v>
                </c:pt>
                <c:pt idx="1602">
                  <c:v>8.6463592946529527E-2</c:v>
                </c:pt>
                <c:pt idx="1603">
                  <c:v>7.4624285101890619E-2</c:v>
                </c:pt>
                <c:pt idx="1604">
                  <c:v>6.9427236914634954E-2</c:v>
                </c:pt>
                <c:pt idx="1605">
                  <c:v>6.2037453055381997E-2</c:v>
                </c:pt>
                <c:pt idx="1606">
                  <c:v>7.2475492954254234E-2</c:v>
                </c:pt>
                <c:pt idx="1607">
                  <c:v>6.8501047790050465E-2</c:v>
                </c:pt>
                <c:pt idx="1608">
                  <c:v>7.8379780054092421E-2</c:v>
                </c:pt>
                <c:pt idx="1609">
                  <c:v>6.5154142677783855E-2</c:v>
                </c:pt>
                <c:pt idx="1610">
                  <c:v>6.700063496828107E-2</c:v>
                </c:pt>
                <c:pt idx="1611">
                  <c:v>7.3496520519256814E-2</c:v>
                </c:pt>
                <c:pt idx="1612">
                  <c:v>7.8474253416061429E-2</c:v>
                </c:pt>
                <c:pt idx="1613">
                  <c:v>6.8607248365878976E-2</c:v>
                </c:pt>
                <c:pt idx="1614">
                  <c:v>6.7586161196232022E-2</c:v>
                </c:pt>
                <c:pt idx="1615">
                  <c:v>6.9652602076530706E-2</c:v>
                </c:pt>
                <c:pt idx="1616">
                  <c:v>6.317050009965898E-2</c:v>
                </c:pt>
                <c:pt idx="1617">
                  <c:v>6.9211915135383592E-2</c:v>
                </c:pt>
                <c:pt idx="1618">
                  <c:v>7.0040076971054105E-2</c:v>
                </c:pt>
                <c:pt idx="1619">
                  <c:v>7.7230021357536593E-2</c:v>
                </c:pt>
                <c:pt idx="1620">
                  <c:v>7.6432973146438904E-2</c:v>
                </c:pt>
                <c:pt idx="1621">
                  <c:v>7.0532150566577925E-2</c:v>
                </c:pt>
                <c:pt idx="1622">
                  <c:v>6.8682096898555811E-2</c:v>
                </c:pt>
                <c:pt idx="1623">
                  <c:v>8.0270737409591619E-2</c:v>
                </c:pt>
                <c:pt idx="1624">
                  <c:v>8.256650716066391E-2</c:v>
                </c:pt>
                <c:pt idx="1625">
                  <c:v>7.6151192188262856E-2</c:v>
                </c:pt>
                <c:pt idx="1626">
                  <c:v>7.6368123292923029E-2</c:v>
                </c:pt>
                <c:pt idx="1627">
                  <c:v>8.500019460916515E-2</c:v>
                </c:pt>
                <c:pt idx="1628">
                  <c:v>6.8300440907478471E-2</c:v>
                </c:pt>
                <c:pt idx="1629">
                  <c:v>7.3838040232658414E-2</c:v>
                </c:pt>
                <c:pt idx="1630">
                  <c:v>7.4893333017826427E-2</c:v>
                </c:pt>
                <c:pt idx="1631">
                  <c:v>6.154251471161841E-2</c:v>
                </c:pt>
                <c:pt idx="1632">
                  <c:v>9.597253054380421E-2</c:v>
                </c:pt>
                <c:pt idx="1633">
                  <c:v>6.4356565475463895E-2</c:v>
                </c:pt>
                <c:pt idx="1634">
                  <c:v>7.5890623033047028E-2</c:v>
                </c:pt>
                <c:pt idx="1635">
                  <c:v>8.9966110885143363E-2</c:v>
                </c:pt>
                <c:pt idx="1636">
                  <c:v>7.6605036854744013E-2</c:v>
                </c:pt>
                <c:pt idx="1637">
                  <c:v>7.0716448128223627E-2</c:v>
                </c:pt>
                <c:pt idx="1638">
                  <c:v>6.6598668694496169E-2</c:v>
                </c:pt>
                <c:pt idx="1639">
                  <c:v>7.2943963110447013E-2</c:v>
                </c:pt>
                <c:pt idx="1640">
                  <c:v>6.768278777599343E-2</c:v>
                </c:pt>
                <c:pt idx="1641">
                  <c:v>0.100671842694283</c:v>
                </c:pt>
                <c:pt idx="1642">
                  <c:v>6.5284058451652485E-2</c:v>
                </c:pt>
                <c:pt idx="1643">
                  <c:v>6.8363904953003207E-2</c:v>
                </c:pt>
                <c:pt idx="1644">
                  <c:v>7.677435129880901E-2</c:v>
                </c:pt>
                <c:pt idx="1645">
                  <c:v>7.390465587377551E-2</c:v>
                </c:pt>
                <c:pt idx="1646">
                  <c:v>6.7188046872615814E-2</c:v>
                </c:pt>
                <c:pt idx="1647">
                  <c:v>6.3152179121971103E-2</c:v>
                </c:pt>
                <c:pt idx="1648">
                  <c:v>7.8350014984607863E-2</c:v>
                </c:pt>
                <c:pt idx="1649">
                  <c:v>6.9794230163097534E-2</c:v>
                </c:pt>
                <c:pt idx="1650">
                  <c:v>6.5798044204712039E-2</c:v>
                </c:pt>
                <c:pt idx="1651">
                  <c:v>6.4726151525974329E-2</c:v>
                </c:pt>
                <c:pt idx="1652">
                  <c:v>6.8493708968162523E-2</c:v>
                </c:pt>
                <c:pt idx="1653">
                  <c:v>7.2916321456432703E-2</c:v>
                </c:pt>
                <c:pt idx="1654">
                  <c:v>6.9457933306694114E-2</c:v>
                </c:pt>
                <c:pt idx="1655">
                  <c:v>6.8604558706283625E-2</c:v>
                </c:pt>
                <c:pt idx="1656">
                  <c:v>8.6242273449897711E-2</c:v>
                </c:pt>
                <c:pt idx="1657">
                  <c:v>6.9832630455494205E-2</c:v>
                </c:pt>
                <c:pt idx="1658">
                  <c:v>6.1419963836669908E-2</c:v>
                </c:pt>
                <c:pt idx="1659">
                  <c:v>7.8110180795192705E-2</c:v>
                </c:pt>
                <c:pt idx="1660">
                  <c:v>7.8410267829895228E-2</c:v>
                </c:pt>
                <c:pt idx="1661">
                  <c:v>8.0475367605686243E-2</c:v>
                </c:pt>
                <c:pt idx="1662">
                  <c:v>6.571589410305019E-2</c:v>
                </c:pt>
                <c:pt idx="1663">
                  <c:v>7.4729204177856529E-2</c:v>
                </c:pt>
                <c:pt idx="1664">
                  <c:v>6.5259017050266294E-2</c:v>
                </c:pt>
                <c:pt idx="1665">
                  <c:v>6.8242914974689525E-2</c:v>
                </c:pt>
                <c:pt idx="1666">
                  <c:v>7.007007300853732E-2</c:v>
                </c:pt>
                <c:pt idx="1667">
                  <c:v>7.00094699859619E-2</c:v>
                </c:pt>
                <c:pt idx="1668">
                  <c:v>6.4401105046272319E-2</c:v>
                </c:pt>
                <c:pt idx="1669">
                  <c:v>7.7637247741222437E-2</c:v>
                </c:pt>
                <c:pt idx="1670">
                  <c:v>6.4226746559143122E-2</c:v>
                </c:pt>
                <c:pt idx="1671">
                  <c:v>7.0868797600269304E-2</c:v>
                </c:pt>
                <c:pt idx="1672">
                  <c:v>7.1258358657359869E-2</c:v>
                </c:pt>
                <c:pt idx="1673">
                  <c:v>6.514422595500953E-2</c:v>
                </c:pt>
                <c:pt idx="1674">
                  <c:v>6.6565230488777119E-2</c:v>
                </c:pt>
                <c:pt idx="1675">
                  <c:v>7.9076178371906336E-2</c:v>
                </c:pt>
                <c:pt idx="1676">
                  <c:v>7.9463012516498815E-2</c:v>
                </c:pt>
                <c:pt idx="1677">
                  <c:v>8.2239083945751149E-2</c:v>
                </c:pt>
                <c:pt idx="1678">
                  <c:v>7.6795108616352095E-2</c:v>
                </c:pt>
                <c:pt idx="1679">
                  <c:v>6.2789224088192014E-2</c:v>
                </c:pt>
                <c:pt idx="1680">
                  <c:v>6.7736357450485438E-2</c:v>
                </c:pt>
                <c:pt idx="1681">
                  <c:v>6.9587074220180539E-2</c:v>
                </c:pt>
                <c:pt idx="1682">
                  <c:v>6.8716093897819797E-2</c:v>
                </c:pt>
                <c:pt idx="1683">
                  <c:v>6.5196648240089444E-2</c:v>
                </c:pt>
                <c:pt idx="1684">
                  <c:v>6.7516066133976177E-2</c:v>
                </c:pt>
                <c:pt idx="1685">
                  <c:v>7.4893333017826427E-2</c:v>
                </c:pt>
                <c:pt idx="1686">
                  <c:v>7.9463012516498815E-2</c:v>
                </c:pt>
                <c:pt idx="1687">
                  <c:v>6.3491277396678911E-2</c:v>
                </c:pt>
                <c:pt idx="1688">
                  <c:v>6.8010747432708824E-2</c:v>
                </c:pt>
                <c:pt idx="1689">
                  <c:v>6.8242914974689525E-2</c:v>
                </c:pt>
                <c:pt idx="1690">
                  <c:v>9.4775758683681724E-2</c:v>
                </c:pt>
                <c:pt idx="1691">
                  <c:v>8.0384135246276966E-2</c:v>
                </c:pt>
                <c:pt idx="1692">
                  <c:v>6.6150687634944902E-2</c:v>
                </c:pt>
                <c:pt idx="1693">
                  <c:v>6.2106177210807814E-2</c:v>
                </c:pt>
                <c:pt idx="1694">
                  <c:v>6.7898452281951918E-2</c:v>
                </c:pt>
                <c:pt idx="1695">
                  <c:v>7.2769805788993822E-2</c:v>
                </c:pt>
                <c:pt idx="1696">
                  <c:v>6.3282631337642947E-2</c:v>
                </c:pt>
                <c:pt idx="1697">
                  <c:v>6.2172740697860697E-2</c:v>
                </c:pt>
                <c:pt idx="1698">
                  <c:v>7.2575494647026326E-2</c:v>
                </c:pt>
                <c:pt idx="1699">
                  <c:v>7.8411065042018904E-2</c:v>
                </c:pt>
                <c:pt idx="1700">
                  <c:v>7.0395372807979611E-2</c:v>
                </c:pt>
                <c:pt idx="1701">
                  <c:v>7.2762914001942069E-2</c:v>
                </c:pt>
                <c:pt idx="1702">
                  <c:v>6.5191678702831324E-2</c:v>
                </c:pt>
                <c:pt idx="1703">
                  <c:v>8.475504815578519E-2</c:v>
                </c:pt>
                <c:pt idx="1704">
                  <c:v>7.1653656661510495E-2</c:v>
                </c:pt>
                <c:pt idx="1705">
                  <c:v>7.4164919555187378E-2</c:v>
                </c:pt>
                <c:pt idx="1706">
                  <c:v>8.3819061517715496E-2</c:v>
                </c:pt>
                <c:pt idx="1707">
                  <c:v>6.1282660812139636E-2</c:v>
                </c:pt>
                <c:pt idx="1708">
                  <c:v>7.592569291591672E-2</c:v>
                </c:pt>
                <c:pt idx="1709">
                  <c:v>6.4511440694332081E-2</c:v>
                </c:pt>
                <c:pt idx="1710">
                  <c:v>7.6294779777526939E-2</c:v>
                </c:pt>
                <c:pt idx="1711">
                  <c:v>6.3748396933078794E-2</c:v>
                </c:pt>
                <c:pt idx="1712">
                  <c:v>6.3774317502975492E-2</c:v>
                </c:pt>
                <c:pt idx="1713">
                  <c:v>6.6960625350475339E-2</c:v>
                </c:pt>
                <c:pt idx="1714">
                  <c:v>7.0966474711895197E-2</c:v>
                </c:pt>
                <c:pt idx="1715">
                  <c:v>6.2499053776264205E-2</c:v>
                </c:pt>
                <c:pt idx="1716">
                  <c:v>6.858961284160639E-2</c:v>
                </c:pt>
                <c:pt idx="1717">
                  <c:v>6.4000234007835666E-2</c:v>
                </c:pt>
                <c:pt idx="1718">
                  <c:v>8.500019460916515E-2</c:v>
                </c:pt>
                <c:pt idx="1719">
                  <c:v>6.5849296748638333E-2</c:v>
                </c:pt>
                <c:pt idx="1720">
                  <c:v>8.7244488298893266E-2</c:v>
                </c:pt>
                <c:pt idx="1721">
                  <c:v>6.3077397644519792E-2</c:v>
                </c:pt>
                <c:pt idx="1722">
                  <c:v>6.2995001673698439E-2</c:v>
                </c:pt>
                <c:pt idx="1723">
                  <c:v>8.3263166248798468E-2</c:v>
                </c:pt>
                <c:pt idx="1724">
                  <c:v>7.7344723045826236E-2</c:v>
                </c:pt>
                <c:pt idx="1725">
                  <c:v>6.78555592894554E-2</c:v>
                </c:pt>
                <c:pt idx="1726">
                  <c:v>6.7601777613163008E-2</c:v>
                </c:pt>
                <c:pt idx="1727">
                  <c:v>6.3348934054374723E-2</c:v>
                </c:pt>
                <c:pt idx="1728">
                  <c:v>8.259049057960538E-2</c:v>
                </c:pt>
                <c:pt idx="1729">
                  <c:v>7.2721287608146931E-2</c:v>
                </c:pt>
                <c:pt idx="1730">
                  <c:v>7.122859358787538E-2</c:v>
                </c:pt>
                <c:pt idx="1731">
                  <c:v>6.8129286170005812E-2</c:v>
                </c:pt>
                <c:pt idx="1732">
                  <c:v>7.0807673037052377E-2</c:v>
                </c:pt>
                <c:pt idx="1733">
                  <c:v>7.0626549422740922E-2</c:v>
                </c:pt>
                <c:pt idx="1734">
                  <c:v>7.8136481344700137E-2</c:v>
                </c:pt>
                <c:pt idx="1735">
                  <c:v>7.3318772017955822E-2</c:v>
                </c:pt>
                <c:pt idx="1736">
                  <c:v>6.8607248365878976E-2</c:v>
                </c:pt>
                <c:pt idx="1737">
                  <c:v>6.32144659757614E-2</c:v>
                </c:pt>
                <c:pt idx="1738">
                  <c:v>6.2373403459787514E-2</c:v>
                </c:pt>
                <c:pt idx="1739">
                  <c:v>6.3348934054374723E-2</c:v>
                </c:pt>
                <c:pt idx="1740">
                  <c:v>6.5046101808548182E-2</c:v>
                </c:pt>
                <c:pt idx="1741">
                  <c:v>7.8350014984607863E-2</c:v>
                </c:pt>
                <c:pt idx="1742">
                  <c:v>7.1379050612449688E-2</c:v>
                </c:pt>
                <c:pt idx="1743">
                  <c:v>7.2396054863930026E-2</c:v>
                </c:pt>
                <c:pt idx="1744">
                  <c:v>8.0384135246276966E-2</c:v>
                </c:pt>
                <c:pt idx="1745">
                  <c:v>8.256650716066391E-2</c:v>
                </c:pt>
                <c:pt idx="1746">
                  <c:v>6.8212397396564484E-2</c:v>
                </c:pt>
                <c:pt idx="1747">
                  <c:v>7.677435129880901E-2</c:v>
                </c:pt>
                <c:pt idx="1748">
                  <c:v>6.636551767587659E-2</c:v>
                </c:pt>
                <c:pt idx="1749">
                  <c:v>7.2025895118713407E-2</c:v>
                </c:pt>
                <c:pt idx="1750">
                  <c:v>7.2991363704204601E-2</c:v>
                </c:pt>
                <c:pt idx="1751">
                  <c:v>9.6095040440559748E-2</c:v>
                </c:pt>
                <c:pt idx="1752">
                  <c:v>8.1787563860416468E-2</c:v>
                </c:pt>
                <c:pt idx="1753">
                  <c:v>7.3838040232658414E-2</c:v>
                </c:pt>
                <c:pt idx="1754">
                  <c:v>6.5912373363971724E-2</c:v>
                </c:pt>
                <c:pt idx="1755">
                  <c:v>7.5700692832470218E-2</c:v>
                </c:pt>
                <c:pt idx="1756">
                  <c:v>7.3887385427951799E-2</c:v>
                </c:pt>
                <c:pt idx="1757">
                  <c:v>6.3932061195373494E-2</c:v>
                </c:pt>
                <c:pt idx="1758">
                  <c:v>7.7426180243492182E-2</c:v>
                </c:pt>
                <c:pt idx="1759">
                  <c:v>8.0247618257999448E-2</c:v>
                </c:pt>
                <c:pt idx="1760">
                  <c:v>9.597253054380421E-2</c:v>
                </c:pt>
                <c:pt idx="1761">
                  <c:v>7.3269523680210127E-2</c:v>
                </c:pt>
                <c:pt idx="1762">
                  <c:v>7.2276026010513333E-2</c:v>
                </c:pt>
                <c:pt idx="1763">
                  <c:v>7.3488354682922391E-2</c:v>
                </c:pt>
                <c:pt idx="1764">
                  <c:v>6.8372689187526911E-2</c:v>
                </c:pt>
                <c:pt idx="1765">
                  <c:v>7.2232589125633517E-2</c:v>
                </c:pt>
                <c:pt idx="1766">
                  <c:v>7.5073592364788097E-2</c:v>
                </c:pt>
                <c:pt idx="1767">
                  <c:v>7.4064105749130332E-2</c:v>
                </c:pt>
                <c:pt idx="1768">
                  <c:v>7.344333827495568E-2</c:v>
                </c:pt>
                <c:pt idx="1769">
                  <c:v>7.7509701251983823E-2</c:v>
                </c:pt>
                <c:pt idx="1770">
                  <c:v>7.4609145522117615E-2</c:v>
                </c:pt>
                <c:pt idx="1771">
                  <c:v>7.1379050612449688E-2</c:v>
                </c:pt>
                <c:pt idx="1772">
                  <c:v>7.3157832026481684E-2</c:v>
                </c:pt>
                <c:pt idx="1773">
                  <c:v>7.7732510864734941E-2</c:v>
                </c:pt>
                <c:pt idx="1774">
                  <c:v>7.409975677728653E-2</c:v>
                </c:pt>
                <c:pt idx="1775">
                  <c:v>6.9324582815170482E-2</c:v>
                </c:pt>
                <c:pt idx="1776">
                  <c:v>7.8275196254253429E-2</c:v>
                </c:pt>
                <c:pt idx="1777">
                  <c:v>6.2841683626174913E-2</c:v>
                </c:pt>
                <c:pt idx="1778">
                  <c:v>7.9368695616722287E-2</c:v>
                </c:pt>
                <c:pt idx="1779">
                  <c:v>7.2903841733932523E-2</c:v>
                </c:pt>
                <c:pt idx="1780">
                  <c:v>9.7700886428356212E-2</c:v>
                </c:pt>
                <c:pt idx="1781">
                  <c:v>6.4984813332557692E-2</c:v>
                </c:pt>
                <c:pt idx="1782">
                  <c:v>6.9887802004814079E-2</c:v>
                </c:pt>
                <c:pt idx="1783">
                  <c:v>9.4077602028846727E-2</c:v>
                </c:pt>
                <c:pt idx="1784">
                  <c:v>6.8272694945335721E-2</c:v>
                </c:pt>
                <c:pt idx="1785">
                  <c:v>7.5008690357208557E-2</c:v>
                </c:pt>
                <c:pt idx="1786">
                  <c:v>7.2991363704204601E-2</c:v>
                </c:pt>
                <c:pt idx="1787">
                  <c:v>6.8097352981567411E-2</c:v>
                </c:pt>
                <c:pt idx="1788">
                  <c:v>8.8130749762058563E-2</c:v>
                </c:pt>
                <c:pt idx="1789">
                  <c:v>6.393188983201982E-2</c:v>
                </c:pt>
                <c:pt idx="1790">
                  <c:v>6.1998739838600422E-2</c:v>
                </c:pt>
                <c:pt idx="1791">
                  <c:v>7.0021562278270708E-2</c:v>
                </c:pt>
                <c:pt idx="1792">
                  <c:v>6.8414293229579912E-2</c:v>
                </c:pt>
                <c:pt idx="1793">
                  <c:v>6.9482989609241763E-2</c:v>
                </c:pt>
                <c:pt idx="1794">
                  <c:v>7.6704606413841525E-2</c:v>
                </c:pt>
                <c:pt idx="1795">
                  <c:v>6.393188983201982E-2</c:v>
                </c:pt>
                <c:pt idx="1796">
                  <c:v>8.8130749762058563E-2</c:v>
                </c:pt>
                <c:pt idx="1797">
                  <c:v>7.1580700576305417E-2</c:v>
                </c:pt>
                <c:pt idx="1798">
                  <c:v>6.9587074220180539E-2</c:v>
                </c:pt>
                <c:pt idx="1799">
                  <c:v>7.3918312788009602E-2</c:v>
                </c:pt>
                <c:pt idx="1800">
                  <c:v>6.4239688217639923E-2</c:v>
                </c:pt>
                <c:pt idx="1801">
                  <c:v>7.4918307363987011E-2</c:v>
                </c:pt>
                <c:pt idx="1802">
                  <c:v>6.9970399141311868E-2</c:v>
                </c:pt>
                <c:pt idx="1803">
                  <c:v>8.1787563860416468E-2</c:v>
                </c:pt>
                <c:pt idx="1804">
                  <c:v>7.5890623033047028E-2</c:v>
                </c:pt>
                <c:pt idx="1805">
                  <c:v>7.9821981489658439E-2</c:v>
                </c:pt>
                <c:pt idx="1806">
                  <c:v>7.4847459793090793E-2</c:v>
                </c:pt>
                <c:pt idx="1807">
                  <c:v>7.4164919555187378E-2</c:v>
                </c:pt>
                <c:pt idx="1808">
                  <c:v>7.3915809392929091E-2</c:v>
                </c:pt>
                <c:pt idx="1809">
                  <c:v>6.2640793621540097E-2</c:v>
                </c:pt>
                <c:pt idx="1810">
                  <c:v>7.7592127025127647E-2</c:v>
                </c:pt>
                <c:pt idx="1811">
                  <c:v>6.8706050515174921E-2</c:v>
                </c:pt>
                <c:pt idx="1812">
                  <c:v>7.5541026890277904E-2</c:v>
                </c:pt>
                <c:pt idx="1813">
                  <c:v>7.8999400138855022E-2</c:v>
                </c:pt>
                <c:pt idx="1814">
                  <c:v>6.9406889379024492E-2</c:v>
                </c:pt>
                <c:pt idx="1815">
                  <c:v>7.8877061605453491E-2</c:v>
                </c:pt>
                <c:pt idx="1816">
                  <c:v>7.8474253416061429E-2</c:v>
                </c:pt>
                <c:pt idx="1817">
                  <c:v>7.2381585836410717E-2</c:v>
                </c:pt>
                <c:pt idx="1818">
                  <c:v>6.8097352981567411E-2</c:v>
                </c:pt>
                <c:pt idx="1819">
                  <c:v>9.1308593750000028E-2</c:v>
                </c:pt>
                <c:pt idx="1820">
                  <c:v>6.75215944647789E-2</c:v>
                </c:pt>
                <c:pt idx="1821">
                  <c:v>6.8833447992801902E-2</c:v>
                </c:pt>
                <c:pt idx="1822">
                  <c:v>6.4029984176158919E-2</c:v>
                </c:pt>
                <c:pt idx="1823">
                  <c:v>8.5852265357971524E-2</c:v>
                </c:pt>
                <c:pt idx="1824">
                  <c:v>6.4801864326000339E-2</c:v>
                </c:pt>
                <c:pt idx="1825">
                  <c:v>6.4054787158966314E-2</c:v>
                </c:pt>
                <c:pt idx="1826">
                  <c:v>8.8011309504509208E-2</c:v>
                </c:pt>
                <c:pt idx="1827">
                  <c:v>6.4817637205124207E-2</c:v>
                </c:pt>
                <c:pt idx="1828">
                  <c:v>8.8922724127769567E-2</c:v>
                </c:pt>
                <c:pt idx="1829">
                  <c:v>7.0065908133983723E-2</c:v>
                </c:pt>
                <c:pt idx="1830">
                  <c:v>8.1018604338169126E-2</c:v>
                </c:pt>
                <c:pt idx="1831">
                  <c:v>6.6465392708778395E-2</c:v>
                </c:pt>
                <c:pt idx="1832">
                  <c:v>7.5082048773765606E-2</c:v>
                </c:pt>
                <c:pt idx="1833">
                  <c:v>6.7018389701843414E-2</c:v>
                </c:pt>
                <c:pt idx="1834">
                  <c:v>6.4238704741001282E-2</c:v>
                </c:pt>
                <c:pt idx="1835">
                  <c:v>7.8350014984607863E-2</c:v>
                </c:pt>
                <c:pt idx="1836">
                  <c:v>6.7337006330490251E-2</c:v>
                </c:pt>
                <c:pt idx="1837">
                  <c:v>6.9034866988658919E-2</c:v>
                </c:pt>
                <c:pt idx="1838">
                  <c:v>6.7394115030765492E-2</c:v>
                </c:pt>
                <c:pt idx="1839">
                  <c:v>9.7700886428356212E-2</c:v>
                </c:pt>
                <c:pt idx="1840">
                  <c:v>6.3338637351989982E-2</c:v>
                </c:pt>
                <c:pt idx="1841">
                  <c:v>7.4893333017826427E-2</c:v>
                </c:pt>
                <c:pt idx="1842">
                  <c:v>8.0384135246276966E-2</c:v>
                </c:pt>
                <c:pt idx="1843">
                  <c:v>6.9922864437103424E-2</c:v>
                </c:pt>
                <c:pt idx="1844">
                  <c:v>6.1679802834987606E-2</c:v>
                </c:pt>
                <c:pt idx="1845">
                  <c:v>7.1661919355392498E-2</c:v>
                </c:pt>
                <c:pt idx="1846">
                  <c:v>6.9139122962951716E-2</c:v>
                </c:pt>
                <c:pt idx="1847">
                  <c:v>7.0065908133983723E-2</c:v>
                </c:pt>
                <c:pt idx="1848">
                  <c:v>7.4893333017826427E-2</c:v>
                </c:pt>
                <c:pt idx="1849">
                  <c:v>7.6704606413841525E-2</c:v>
                </c:pt>
                <c:pt idx="1850">
                  <c:v>7.6345615088939722E-2</c:v>
                </c:pt>
                <c:pt idx="1851">
                  <c:v>7.1284636855125594E-2</c:v>
                </c:pt>
                <c:pt idx="1852">
                  <c:v>9.2892520129680745E-2</c:v>
                </c:pt>
                <c:pt idx="1853">
                  <c:v>7.9652883112430781E-2</c:v>
                </c:pt>
                <c:pt idx="1854">
                  <c:v>7.4164919555187378E-2</c:v>
                </c:pt>
                <c:pt idx="1855">
                  <c:v>6.5453082323074299E-2</c:v>
                </c:pt>
                <c:pt idx="1856">
                  <c:v>6.78555592894554E-2</c:v>
                </c:pt>
                <c:pt idx="1857">
                  <c:v>6.7802906036377134E-2</c:v>
                </c:pt>
                <c:pt idx="1858">
                  <c:v>7.2781212627887712E-2</c:v>
                </c:pt>
                <c:pt idx="1859">
                  <c:v>7.1715503931045727E-2</c:v>
                </c:pt>
                <c:pt idx="1860">
                  <c:v>7.3662638664245772E-2</c:v>
                </c:pt>
                <c:pt idx="1861">
                  <c:v>7.9669311642646984E-2</c:v>
                </c:pt>
                <c:pt idx="1862">
                  <c:v>7.7732510864734941E-2</c:v>
                </c:pt>
                <c:pt idx="1863">
                  <c:v>7.8136481344700137E-2</c:v>
                </c:pt>
                <c:pt idx="1864">
                  <c:v>6.8682096898555811E-2</c:v>
                </c:pt>
                <c:pt idx="1865">
                  <c:v>6.8132370710372911E-2</c:v>
                </c:pt>
                <c:pt idx="1866">
                  <c:v>6.2721833586692824E-2</c:v>
                </c:pt>
                <c:pt idx="1867">
                  <c:v>7.4108526110649123E-2</c:v>
                </c:pt>
                <c:pt idx="1868">
                  <c:v>9.2799931764602647E-2</c:v>
                </c:pt>
                <c:pt idx="1869">
                  <c:v>7.5487241148948975E-2</c:v>
                </c:pt>
                <c:pt idx="1870">
                  <c:v>8.3448685705661815E-2</c:v>
                </c:pt>
                <c:pt idx="1871">
                  <c:v>8.2793101668357683E-2</c:v>
                </c:pt>
                <c:pt idx="1872">
                  <c:v>7.4397720396519013E-2</c:v>
                </c:pt>
                <c:pt idx="1873">
                  <c:v>6.8706050515174921E-2</c:v>
                </c:pt>
                <c:pt idx="1874">
                  <c:v>7.3640935122966794E-2</c:v>
                </c:pt>
                <c:pt idx="1875">
                  <c:v>6.6586025059223397E-2</c:v>
                </c:pt>
                <c:pt idx="1876">
                  <c:v>7.4977472424507099E-2</c:v>
                </c:pt>
                <c:pt idx="1877">
                  <c:v>7.3640935122966794E-2</c:v>
                </c:pt>
                <c:pt idx="1878">
                  <c:v>7.3946774005889934E-2</c:v>
                </c:pt>
                <c:pt idx="1879">
                  <c:v>9.7700886428356212E-2</c:v>
                </c:pt>
                <c:pt idx="1880">
                  <c:v>6.9198980927467582E-2</c:v>
                </c:pt>
                <c:pt idx="1881">
                  <c:v>8.0378085374832264E-2</c:v>
                </c:pt>
                <c:pt idx="1882">
                  <c:v>7.0695035159587916E-2</c:v>
                </c:pt>
                <c:pt idx="1883">
                  <c:v>6.8947114050388322E-2</c:v>
                </c:pt>
                <c:pt idx="1884">
                  <c:v>7.1966588497161907E-2</c:v>
                </c:pt>
                <c:pt idx="1885">
                  <c:v>6.5224170684814356E-2</c:v>
                </c:pt>
                <c:pt idx="1886">
                  <c:v>6.8097352981567411E-2</c:v>
                </c:pt>
                <c:pt idx="1887">
                  <c:v>6.8489074707031333E-2</c:v>
                </c:pt>
                <c:pt idx="1888">
                  <c:v>8.0786570906639266E-2</c:v>
                </c:pt>
                <c:pt idx="1889">
                  <c:v>7.8411065042018904E-2</c:v>
                </c:pt>
                <c:pt idx="1890">
                  <c:v>6.9132156670093509E-2</c:v>
                </c:pt>
                <c:pt idx="1891">
                  <c:v>6.8974196910858099E-2</c:v>
                </c:pt>
                <c:pt idx="1892">
                  <c:v>6.6382683813572124E-2</c:v>
                </c:pt>
                <c:pt idx="1893">
                  <c:v>8.0270737409591619E-2</c:v>
                </c:pt>
                <c:pt idx="1894">
                  <c:v>7.3001697659492534E-2</c:v>
                </c:pt>
                <c:pt idx="1895">
                  <c:v>9.0139850974083335E-2</c:v>
                </c:pt>
                <c:pt idx="1896">
                  <c:v>7.2256855666637407E-2</c:v>
                </c:pt>
                <c:pt idx="1897">
                  <c:v>7.2958722710609422E-2</c:v>
                </c:pt>
                <c:pt idx="1898">
                  <c:v>7.106210291385652E-2</c:v>
                </c:pt>
                <c:pt idx="1899">
                  <c:v>6.3726946711540333E-2</c:v>
                </c:pt>
                <c:pt idx="1900">
                  <c:v>9.1254800558090696E-2</c:v>
                </c:pt>
                <c:pt idx="1901">
                  <c:v>7.5591258704662309E-2</c:v>
                </c:pt>
                <c:pt idx="1902">
                  <c:v>7.3971234261989635E-2</c:v>
                </c:pt>
                <c:pt idx="1903">
                  <c:v>8.548162132501598E-2</c:v>
                </c:pt>
                <c:pt idx="1904">
                  <c:v>7.4729204177856529E-2</c:v>
                </c:pt>
                <c:pt idx="1905">
                  <c:v>6.6456682980060633E-2</c:v>
                </c:pt>
                <c:pt idx="1906">
                  <c:v>6.6228032112121596E-2</c:v>
                </c:pt>
                <c:pt idx="1907">
                  <c:v>6.1812732368707733E-2</c:v>
                </c:pt>
                <c:pt idx="1908">
                  <c:v>7.1287430822849496E-2</c:v>
                </c:pt>
                <c:pt idx="1909">
                  <c:v>8.1214755773544353E-2</c:v>
                </c:pt>
                <c:pt idx="1910">
                  <c:v>8.3460003137588543E-2</c:v>
                </c:pt>
                <c:pt idx="1911">
                  <c:v>8.500019460916515E-2</c:v>
                </c:pt>
                <c:pt idx="1912">
                  <c:v>7.8999400138855022E-2</c:v>
                </c:pt>
                <c:pt idx="1913">
                  <c:v>7.0168592035770402E-2</c:v>
                </c:pt>
                <c:pt idx="1914">
                  <c:v>8.5852265357971524E-2</c:v>
                </c:pt>
                <c:pt idx="1915">
                  <c:v>7.3640935122966794E-2</c:v>
                </c:pt>
                <c:pt idx="1916">
                  <c:v>6.6080249845981723E-2</c:v>
                </c:pt>
                <c:pt idx="1917">
                  <c:v>6.026416644454001E-2</c:v>
                </c:pt>
                <c:pt idx="1918">
                  <c:v>6.5798044204712039E-2</c:v>
                </c:pt>
                <c:pt idx="1919">
                  <c:v>6.9788627326488772E-2</c:v>
                </c:pt>
                <c:pt idx="1920">
                  <c:v>8.8476717472076444E-2</c:v>
                </c:pt>
                <c:pt idx="1921">
                  <c:v>8.7106838822364779E-2</c:v>
                </c:pt>
                <c:pt idx="1922">
                  <c:v>6.8097352981567411E-2</c:v>
                </c:pt>
                <c:pt idx="1923">
                  <c:v>8.500019460916515E-2</c:v>
                </c:pt>
                <c:pt idx="1924">
                  <c:v>8.500019460916515E-2</c:v>
                </c:pt>
                <c:pt idx="1925">
                  <c:v>7.3822826147079509E-2</c:v>
                </c:pt>
                <c:pt idx="1926">
                  <c:v>8.7244488298893266E-2</c:v>
                </c:pt>
                <c:pt idx="1927">
                  <c:v>6.2364768236875513E-2</c:v>
                </c:pt>
                <c:pt idx="1928">
                  <c:v>8.500019460916515E-2</c:v>
                </c:pt>
                <c:pt idx="1929">
                  <c:v>9.4224266707897644E-2</c:v>
                </c:pt>
                <c:pt idx="1930">
                  <c:v>7.9685173928737724E-2</c:v>
                </c:pt>
                <c:pt idx="1931">
                  <c:v>7.4397720396519013E-2</c:v>
                </c:pt>
                <c:pt idx="1932">
                  <c:v>8.3448685705661815E-2</c:v>
                </c:pt>
                <c:pt idx="1933">
                  <c:v>7.1892470121383931E-2</c:v>
                </c:pt>
                <c:pt idx="1934">
                  <c:v>7.2256855666637407E-2</c:v>
                </c:pt>
                <c:pt idx="1935">
                  <c:v>6.317050009965898E-2</c:v>
                </c:pt>
                <c:pt idx="1936">
                  <c:v>6.865966320037839E-2</c:v>
                </c:pt>
                <c:pt idx="1937">
                  <c:v>7.181935757398597E-2</c:v>
                </c:pt>
                <c:pt idx="1938">
                  <c:v>8.101248741149901E-2</c:v>
                </c:pt>
                <c:pt idx="1939">
                  <c:v>8.7244488298893266E-2</c:v>
                </c:pt>
                <c:pt idx="1940">
                  <c:v>8.7244488298893266E-2</c:v>
                </c:pt>
                <c:pt idx="1941">
                  <c:v>7.0960000157356484E-2</c:v>
                </c:pt>
                <c:pt idx="1942">
                  <c:v>6.4817637205124207E-2</c:v>
                </c:pt>
                <c:pt idx="1943">
                  <c:v>7.409975677728653E-2</c:v>
                </c:pt>
                <c:pt idx="1944">
                  <c:v>7.0695035159587916E-2</c:v>
                </c:pt>
                <c:pt idx="1945">
                  <c:v>6.533424556255342E-2</c:v>
                </c:pt>
                <c:pt idx="1946">
                  <c:v>7.5038008391857078E-2</c:v>
                </c:pt>
                <c:pt idx="1947">
                  <c:v>6.6444940865039825E-2</c:v>
                </c:pt>
                <c:pt idx="1948">
                  <c:v>8.500019460916515E-2</c:v>
                </c:pt>
                <c:pt idx="1949">
                  <c:v>9.4077602028846727E-2</c:v>
                </c:pt>
                <c:pt idx="1950">
                  <c:v>7.2679452598094857E-2</c:v>
                </c:pt>
                <c:pt idx="1951">
                  <c:v>8.5471831262111483E-2</c:v>
                </c:pt>
                <c:pt idx="1952">
                  <c:v>6.7140690982342016E-2</c:v>
                </c:pt>
                <c:pt idx="1953">
                  <c:v>7.3662638664245772E-2</c:v>
                </c:pt>
                <c:pt idx="1954">
                  <c:v>7.4164919555187378E-2</c:v>
                </c:pt>
                <c:pt idx="1955">
                  <c:v>7.7361449599266094E-2</c:v>
                </c:pt>
                <c:pt idx="1956">
                  <c:v>6.9651529192924486E-2</c:v>
                </c:pt>
                <c:pt idx="1957">
                  <c:v>6.1482474207878238E-2</c:v>
                </c:pt>
                <c:pt idx="1958">
                  <c:v>7.14289471507073E-2</c:v>
                </c:pt>
                <c:pt idx="1959">
                  <c:v>7.2323098778724698E-2</c:v>
                </c:pt>
                <c:pt idx="1960">
                  <c:v>7.1653656661510495E-2</c:v>
                </c:pt>
                <c:pt idx="1961">
                  <c:v>7.409975677728653E-2</c:v>
                </c:pt>
                <c:pt idx="1962">
                  <c:v>7.9652883112430781E-2</c:v>
                </c:pt>
                <c:pt idx="1963">
                  <c:v>7.8328832983970614E-2</c:v>
                </c:pt>
                <c:pt idx="1964">
                  <c:v>7.7732510864734941E-2</c:v>
                </c:pt>
                <c:pt idx="1965">
                  <c:v>8.1648677587509211E-2</c:v>
                </c:pt>
                <c:pt idx="1966">
                  <c:v>6.9211915135383592E-2</c:v>
                </c:pt>
                <c:pt idx="1967">
                  <c:v>7.2930797934532526E-2</c:v>
                </c:pt>
                <c:pt idx="1968">
                  <c:v>7.1653656661510495E-2</c:v>
                </c:pt>
                <c:pt idx="1969">
                  <c:v>7.0807673037052377E-2</c:v>
                </c:pt>
                <c:pt idx="1970">
                  <c:v>6.3501216471195207E-2</c:v>
                </c:pt>
                <c:pt idx="1971">
                  <c:v>6.6740624606609331E-2</c:v>
                </c:pt>
                <c:pt idx="1972">
                  <c:v>9.2799931764602647E-2</c:v>
                </c:pt>
                <c:pt idx="1973">
                  <c:v>7.3892958462238423E-2</c:v>
                </c:pt>
                <c:pt idx="1974">
                  <c:v>6.3613943755626734E-2</c:v>
                </c:pt>
                <c:pt idx="1975">
                  <c:v>8.7106838822364779E-2</c:v>
                </c:pt>
                <c:pt idx="1976">
                  <c:v>6.6971115767955586E-2</c:v>
                </c:pt>
                <c:pt idx="1977">
                  <c:v>7.1118339896202101E-2</c:v>
                </c:pt>
                <c:pt idx="1978">
                  <c:v>7.4514769017696533E-2</c:v>
                </c:pt>
                <c:pt idx="1979">
                  <c:v>6.8032577633857713E-2</c:v>
                </c:pt>
                <c:pt idx="1980">
                  <c:v>7.3695354163646712E-2</c:v>
                </c:pt>
                <c:pt idx="1981">
                  <c:v>6.7341946065425901E-2</c:v>
                </c:pt>
                <c:pt idx="1982">
                  <c:v>6.8339921534061557E-2</c:v>
                </c:pt>
                <c:pt idx="1983">
                  <c:v>6.8825468420982319E-2</c:v>
                </c:pt>
                <c:pt idx="1984">
                  <c:v>7.0065908133983723E-2</c:v>
                </c:pt>
                <c:pt idx="1985">
                  <c:v>7.9767376184463584E-2</c:v>
                </c:pt>
                <c:pt idx="1986">
                  <c:v>6.5952666103839902E-2</c:v>
                </c:pt>
                <c:pt idx="1987">
                  <c:v>6.7671060562133817E-2</c:v>
                </c:pt>
                <c:pt idx="1988">
                  <c:v>6.9249920547008501E-2</c:v>
                </c:pt>
                <c:pt idx="1989">
                  <c:v>9.4077602028846727E-2</c:v>
                </c:pt>
                <c:pt idx="1990">
                  <c:v>7.0275209844112424E-2</c:v>
                </c:pt>
                <c:pt idx="1991">
                  <c:v>7.6151192188262856E-2</c:v>
                </c:pt>
                <c:pt idx="1992">
                  <c:v>7.3069870471954276E-2</c:v>
                </c:pt>
                <c:pt idx="1993">
                  <c:v>7.5082048773765606E-2</c:v>
                </c:pt>
                <c:pt idx="1994">
                  <c:v>7.7344723045826236E-2</c:v>
                </c:pt>
                <c:pt idx="1995">
                  <c:v>7.8350014984607863E-2</c:v>
                </c:pt>
                <c:pt idx="1996">
                  <c:v>8.0075398087501568E-2</c:v>
                </c:pt>
                <c:pt idx="1997">
                  <c:v>7.2196267545223597E-2</c:v>
                </c:pt>
                <c:pt idx="1998">
                  <c:v>7.3130413889885004E-2</c:v>
                </c:pt>
                <c:pt idx="1999">
                  <c:v>7.5591258704662309E-2</c:v>
                </c:pt>
                <c:pt idx="2000">
                  <c:v>6.5234430134296584E-2</c:v>
                </c:pt>
                <c:pt idx="2001">
                  <c:v>7.3640935122966794E-2</c:v>
                </c:pt>
                <c:pt idx="2002">
                  <c:v>7.6712578535080039E-2</c:v>
                </c:pt>
                <c:pt idx="2003">
                  <c:v>8.2464568316936548E-2</c:v>
                </c:pt>
                <c:pt idx="2004">
                  <c:v>8.3607405424118028E-2</c:v>
                </c:pt>
                <c:pt idx="2005">
                  <c:v>7.7344723045826236E-2</c:v>
                </c:pt>
                <c:pt idx="2006">
                  <c:v>6.8974196910858099E-2</c:v>
                </c:pt>
                <c:pt idx="2007">
                  <c:v>7.599544525146483E-2</c:v>
                </c:pt>
                <c:pt idx="2008">
                  <c:v>9.1714486479759244E-2</c:v>
                </c:pt>
                <c:pt idx="2009">
                  <c:v>7.390465587377551E-2</c:v>
                </c:pt>
                <c:pt idx="2010">
                  <c:v>7.9227522015571733E-2</c:v>
                </c:pt>
                <c:pt idx="2011">
                  <c:v>6.5056644380092704E-2</c:v>
                </c:pt>
                <c:pt idx="2012">
                  <c:v>7.4153512716293321E-2</c:v>
                </c:pt>
                <c:pt idx="2013">
                  <c:v>7.0197418332099901E-2</c:v>
                </c:pt>
                <c:pt idx="2014">
                  <c:v>8.5471831262111483E-2</c:v>
                </c:pt>
                <c:pt idx="2015">
                  <c:v>6.7207038402557401E-2</c:v>
                </c:pt>
                <c:pt idx="2016">
                  <c:v>8.2793101668357683E-2</c:v>
                </c:pt>
                <c:pt idx="2017">
                  <c:v>7.6813936233520716E-2</c:v>
                </c:pt>
                <c:pt idx="2018">
                  <c:v>7.5892753899097679E-2</c:v>
                </c:pt>
                <c:pt idx="2019">
                  <c:v>7.0670366287231515E-2</c:v>
                </c:pt>
                <c:pt idx="2020">
                  <c:v>6.533424556255342E-2</c:v>
                </c:pt>
                <c:pt idx="2021">
                  <c:v>7.8912191092968154E-2</c:v>
                </c:pt>
                <c:pt idx="2022">
                  <c:v>6.5672472119331513E-2</c:v>
                </c:pt>
                <c:pt idx="2023">
                  <c:v>6.7802906036377134E-2</c:v>
                </c:pt>
                <c:pt idx="2024">
                  <c:v>7.7594369649887099E-2</c:v>
                </c:pt>
                <c:pt idx="2025">
                  <c:v>7.8136481344700137E-2</c:v>
                </c:pt>
                <c:pt idx="2026">
                  <c:v>7.1337074041366827E-2</c:v>
                </c:pt>
                <c:pt idx="2027">
                  <c:v>6.9522827863693515E-2</c:v>
                </c:pt>
                <c:pt idx="2028">
                  <c:v>7.9148598015308394E-2</c:v>
                </c:pt>
                <c:pt idx="2029">
                  <c:v>7.5783960521221466E-2</c:v>
                </c:pt>
                <c:pt idx="2030">
                  <c:v>7.3946774005889934E-2</c:v>
                </c:pt>
                <c:pt idx="2031">
                  <c:v>6.7329145967960316E-2</c:v>
                </c:pt>
                <c:pt idx="2032">
                  <c:v>7.6843522489070906E-2</c:v>
                </c:pt>
                <c:pt idx="2033">
                  <c:v>6.4684092998504597E-2</c:v>
                </c:pt>
                <c:pt idx="2034">
                  <c:v>7.5897142291069017E-2</c:v>
                </c:pt>
                <c:pt idx="2035">
                  <c:v>6.3341408967971802E-2</c:v>
                </c:pt>
                <c:pt idx="2036">
                  <c:v>8.6974412202835125E-2</c:v>
                </c:pt>
                <c:pt idx="2037">
                  <c:v>7.6324090361595112E-2</c:v>
                </c:pt>
                <c:pt idx="2038">
                  <c:v>8.256650716066391E-2</c:v>
                </c:pt>
                <c:pt idx="2039">
                  <c:v>6.6451534628868089E-2</c:v>
                </c:pt>
                <c:pt idx="2040">
                  <c:v>7.8877061605453491E-2</c:v>
                </c:pt>
                <c:pt idx="2041">
                  <c:v>7.5141161680221516E-2</c:v>
                </c:pt>
                <c:pt idx="2042">
                  <c:v>8.0804906785488601E-2</c:v>
                </c:pt>
                <c:pt idx="2043">
                  <c:v>9.6095040440559748E-2</c:v>
                </c:pt>
                <c:pt idx="2044">
                  <c:v>7.3269523680210127E-2</c:v>
                </c:pt>
                <c:pt idx="2045">
                  <c:v>8.1648677587509211E-2</c:v>
                </c:pt>
                <c:pt idx="2046">
                  <c:v>8.475504815578519E-2</c:v>
                </c:pt>
                <c:pt idx="2047">
                  <c:v>7.1681492030620603E-2</c:v>
                </c:pt>
                <c:pt idx="2048">
                  <c:v>6.7062504589557703E-2</c:v>
                </c:pt>
                <c:pt idx="2049">
                  <c:v>7.6324090361595112E-2</c:v>
                </c:pt>
                <c:pt idx="2050">
                  <c:v>6.9788627326488772E-2</c:v>
                </c:pt>
                <c:pt idx="2051">
                  <c:v>7.7732510864734941E-2</c:v>
                </c:pt>
                <c:pt idx="2052">
                  <c:v>6.8363904953003207E-2</c:v>
                </c:pt>
                <c:pt idx="2053">
                  <c:v>6.2470391392707804E-2</c:v>
                </c:pt>
                <c:pt idx="2054">
                  <c:v>7.0282377302646887E-2</c:v>
                </c:pt>
                <c:pt idx="2055">
                  <c:v>6.7994743585586534E-2</c:v>
                </c:pt>
                <c:pt idx="2056">
                  <c:v>7.2781212627887712E-2</c:v>
                </c:pt>
                <c:pt idx="2057">
                  <c:v>6.4226746559143122E-2</c:v>
                </c:pt>
                <c:pt idx="2058">
                  <c:v>7.2759330272674602E-2</c:v>
                </c:pt>
                <c:pt idx="2059">
                  <c:v>8.2464568316936548E-2</c:v>
                </c:pt>
                <c:pt idx="2060">
                  <c:v>7.7794857323169722E-2</c:v>
                </c:pt>
                <c:pt idx="2061">
                  <c:v>6.5609164535999312E-2</c:v>
                </c:pt>
                <c:pt idx="2062">
                  <c:v>6.78555592894554E-2</c:v>
                </c:pt>
                <c:pt idx="2063">
                  <c:v>7.5890623033047028E-2</c:v>
                </c:pt>
                <c:pt idx="2064">
                  <c:v>6.7055903375148801E-2</c:v>
                </c:pt>
                <c:pt idx="2065">
                  <c:v>7.4153512716293321E-2</c:v>
                </c:pt>
                <c:pt idx="2066">
                  <c:v>7.4447058141231523E-2</c:v>
                </c:pt>
                <c:pt idx="2067">
                  <c:v>7.8515604138374384E-2</c:v>
                </c:pt>
                <c:pt idx="2068">
                  <c:v>6.8604558706283625E-2</c:v>
                </c:pt>
                <c:pt idx="2069">
                  <c:v>8.1847816705703694E-2</c:v>
                </c:pt>
                <c:pt idx="2070">
                  <c:v>6.8272694945335721E-2</c:v>
                </c:pt>
                <c:pt idx="2071">
                  <c:v>7.0300720632076485E-2</c:v>
                </c:pt>
                <c:pt idx="2072">
                  <c:v>6.8769618868827834E-2</c:v>
                </c:pt>
                <c:pt idx="2073">
                  <c:v>7.2325482964515714E-2</c:v>
                </c:pt>
                <c:pt idx="2074">
                  <c:v>7.9828612506389632E-2</c:v>
                </c:pt>
                <c:pt idx="2075">
                  <c:v>7.4397720396519013E-2</c:v>
                </c:pt>
                <c:pt idx="2076">
                  <c:v>7.3640935122966794E-2</c:v>
                </c:pt>
                <c:pt idx="2077">
                  <c:v>6.8128868937492398E-2</c:v>
                </c:pt>
                <c:pt idx="2078">
                  <c:v>7.5166650116443953E-2</c:v>
                </c:pt>
                <c:pt idx="2079">
                  <c:v>7.4943915009498582E-2</c:v>
                </c:pt>
                <c:pt idx="2080">
                  <c:v>7.677435129880901E-2</c:v>
                </c:pt>
                <c:pt idx="2081">
                  <c:v>8.1590555608272955E-2</c:v>
                </c:pt>
                <c:pt idx="2082">
                  <c:v>6.9365493953228399E-2</c:v>
                </c:pt>
                <c:pt idx="2083">
                  <c:v>7.9559974372386918E-2</c:v>
                </c:pt>
                <c:pt idx="2084">
                  <c:v>8.2793101668357683E-2</c:v>
                </c:pt>
                <c:pt idx="2085">
                  <c:v>6.9431126117706465E-2</c:v>
                </c:pt>
                <c:pt idx="2086">
                  <c:v>7.1141935884952476E-2</c:v>
                </c:pt>
                <c:pt idx="2087">
                  <c:v>7.5141161680221516E-2</c:v>
                </c:pt>
                <c:pt idx="2088">
                  <c:v>7.7783308923244532E-2</c:v>
                </c:pt>
                <c:pt idx="2089">
                  <c:v>7.409975677728653E-2</c:v>
                </c:pt>
                <c:pt idx="2090">
                  <c:v>7.5517900288105094E-2</c:v>
                </c:pt>
                <c:pt idx="2091">
                  <c:v>6.9522827863693515E-2</c:v>
                </c:pt>
                <c:pt idx="2092">
                  <c:v>6.8138115108013098E-2</c:v>
                </c:pt>
                <c:pt idx="2093">
                  <c:v>7.5897142291069017E-2</c:v>
                </c:pt>
                <c:pt idx="2094">
                  <c:v>8.6242273449897711E-2</c:v>
                </c:pt>
                <c:pt idx="2095">
                  <c:v>8.7189540266990634E-2</c:v>
                </c:pt>
                <c:pt idx="2096">
                  <c:v>7.8357249498367296E-2</c:v>
                </c:pt>
                <c:pt idx="2097">
                  <c:v>6.9970399141311868E-2</c:v>
                </c:pt>
                <c:pt idx="2098">
                  <c:v>7.4064105749130332E-2</c:v>
                </c:pt>
                <c:pt idx="2099">
                  <c:v>7.0282377302646887E-2</c:v>
                </c:pt>
                <c:pt idx="2100">
                  <c:v>7.0258550345897688E-2</c:v>
                </c:pt>
                <c:pt idx="2101">
                  <c:v>7.3640502989292075E-2</c:v>
                </c:pt>
                <c:pt idx="2102">
                  <c:v>7.6494671404361878E-2</c:v>
                </c:pt>
                <c:pt idx="2103">
                  <c:v>6.8372689187526911E-2</c:v>
                </c:pt>
                <c:pt idx="2104">
                  <c:v>6.585960835218431E-2</c:v>
                </c:pt>
                <c:pt idx="2105">
                  <c:v>7.1208037436008509E-2</c:v>
                </c:pt>
                <c:pt idx="2106">
                  <c:v>7.677435129880901E-2</c:v>
                </c:pt>
                <c:pt idx="2107">
                  <c:v>6.3077814877033192E-2</c:v>
                </c:pt>
                <c:pt idx="2108">
                  <c:v>7.0456005632877391E-2</c:v>
                </c:pt>
                <c:pt idx="2109">
                  <c:v>6.6005349159240709E-2</c:v>
                </c:pt>
                <c:pt idx="2110">
                  <c:v>7.8328832983970614E-2</c:v>
                </c:pt>
                <c:pt idx="2111">
                  <c:v>9.6095040440559748E-2</c:v>
                </c:pt>
                <c:pt idx="2112">
                  <c:v>7.5141161680221516E-2</c:v>
                </c:pt>
                <c:pt idx="2113">
                  <c:v>7.3971234261989635E-2</c:v>
                </c:pt>
                <c:pt idx="2114">
                  <c:v>8.102536946535141E-2</c:v>
                </c:pt>
                <c:pt idx="2115">
                  <c:v>6.6502533853054102E-2</c:v>
                </c:pt>
                <c:pt idx="2116">
                  <c:v>7.013207674026492E-2</c:v>
                </c:pt>
                <c:pt idx="2117">
                  <c:v>6.9873206317424802E-2</c:v>
                </c:pt>
                <c:pt idx="2118">
                  <c:v>8.6085662245750524E-2</c:v>
                </c:pt>
                <c:pt idx="2119">
                  <c:v>7.4257910251617584E-2</c:v>
                </c:pt>
                <c:pt idx="2120">
                  <c:v>6.9068960845470595E-2</c:v>
                </c:pt>
                <c:pt idx="2121">
                  <c:v>7.0977300405502305E-2</c:v>
                </c:pt>
                <c:pt idx="2122">
                  <c:v>7.2639718651771601E-2</c:v>
                </c:pt>
                <c:pt idx="2123">
                  <c:v>6.7994743585586534E-2</c:v>
                </c:pt>
                <c:pt idx="2124">
                  <c:v>7.3939941823482513E-2</c:v>
                </c:pt>
                <c:pt idx="2125">
                  <c:v>7.0578478276729611E-2</c:v>
                </c:pt>
                <c:pt idx="2126">
                  <c:v>7.2852522134780939E-2</c:v>
                </c:pt>
                <c:pt idx="2127">
                  <c:v>7.5141161680221516E-2</c:v>
                </c:pt>
                <c:pt idx="2128">
                  <c:v>7.7732510864734941E-2</c:v>
                </c:pt>
                <c:pt idx="2129">
                  <c:v>6.5728813409805312E-2</c:v>
                </c:pt>
                <c:pt idx="2130">
                  <c:v>7.2609364986419719E-2</c:v>
                </c:pt>
                <c:pt idx="2131">
                  <c:v>7.134454697370532E-2</c:v>
                </c:pt>
                <c:pt idx="2132">
                  <c:v>6.8826615810394468E-2</c:v>
                </c:pt>
                <c:pt idx="2133">
                  <c:v>6.7062504589557703E-2</c:v>
                </c:pt>
                <c:pt idx="2134">
                  <c:v>6.3137173652648912E-2</c:v>
                </c:pt>
                <c:pt idx="2135">
                  <c:v>7.007007300853732E-2</c:v>
                </c:pt>
                <c:pt idx="2136">
                  <c:v>8.4116227924823733E-2</c:v>
                </c:pt>
                <c:pt idx="2137">
                  <c:v>6.2245678156614304E-2</c:v>
                </c:pt>
                <c:pt idx="2138">
                  <c:v>7.3388241231441734E-2</c:v>
                </c:pt>
                <c:pt idx="2139">
                  <c:v>6.636551767587659E-2</c:v>
                </c:pt>
                <c:pt idx="2140">
                  <c:v>7.37368538975718E-2</c:v>
                </c:pt>
                <c:pt idx="2141">
                  <c:v>7.8999400138855022E-2</c:v>
                </c:pt>
                <c:pt idx="2142">
                  <c:v>6.8757206201553414E-2</c:v>
                </c:pt>
                <c:pt idx="2143">
                  <c:v>6.9077067077159909E-2</c:v>
                </c:pt>
                <c:pt idx="2144">
                  <c:v>6.3491277396678911E-2</c:v>
                </c:pt>
                <c:pt idx="2145">
                  <c:v>8.0247618257999448E-2</c:v>
                </c:pt>
                <c:pt idx="2146">
                  <c:v>7.8515604138374384E-2</c:v>
                </c:pt>
                <c:pt idx="2147">
                  <c:v>7.8515604138374384E-2</c:v>
                </c:pt>
                <c:pt idx="2148">
                  <c:v>6.7626379430294023E-2</c:v>
                </c:pt>
                <c:pt idx="2149">
                  <c:v>6.719208508729943E-2</c:v>
                </c:pt>
                <c:pt idx="2150">
                  <c:v>7.7022440731525504E-2</c:v>
                </c:pt>
                <c:pt idx="2151">
                  <c:v>6.8974196910858099E-2</c:v>
                </c:pt>
                <c:pt idx="2152">
                  <c:v>8.1559494137764255E-2</c:v>
                </c:pt>
                <c:pt idx="2153">
                  <c:v>7.0065908133983723E-2</c:v>
                </c:pt>
                <c:pt idx="2154">
                  <c:v>6.4000539481639931E-2</c:v>
                </c:pt>
                <c:pt idx="2155">
                  <c:v>7.1711674332618935E-2</c:v>
                </c:pt>
                <c:pt idx="2156">
                  <c:v>7.0136278867721821E-2</c:v>
                </c:pt>
                <c:pt idx="2157">
                  <c:v>7.0712074637413316E-2</c:v>
                </c:pt>
                <c:pt idx="2158">
                  <c:v>6.7286461591720734E-2</c:v>
                </c:pt>
                <c:pt idx="2159">
                  <c:v>6.9697976112365834E-2</c:v>
                </c:pt>
                <c:pt idx="2160">
                  <c:v>7.3388241231441734E-2</c:v>
                </c:pt>
                <c:pt idx="2161">
                  <c:v>6.9540590047836526E-2</c:v>
                </c:pt>
                <c:pt idx="2162">
                  <c:v>7.8633166849613398E-2</c:v>
                </c:pt>
                <c:pt idx="2163">
                  <c:v>6.9522827863693515E-2</c:v>
                </c:pt>
                <c:pt idx="2164">
                  <c:v>7.7783308923244532E-2</c:v>
                </c:pt>
                <c:pt idx="2165">
                  <c:v>6.534544378519061E-2</c:v>
                </c:pt>
                <c:pt idx="2166">
                  <c:v>7.1081981062889113E-2</c:v>
                </c:pt>
                <c:pt idx="2167">
                  <c:v>7.0595316588878604E-2</c:v>
                </c:pt>
                <c:pt idx="2168">
                  <c:v>7.0803865790367057E-2</c:v>
                </c:pt>
                <c:pt idx="2169">
                  <c:v>6.4988538622856071E-2</c:v>
                </c:pt>
                <c:pt idx="2170">
                  <c:v>6.6641919314861284E-2</c:v>
                </c:pt>
                <c:pt idx="2171">
                  <c:v>7.7798403799534024E-2</c:v>
                </c:pt>
                <c:pt idx="2172">
                  <c:v>7.7361449599266094E-2</c:v>
                </c:pt>
                <c:pt idx="2173">
                  <c:v>6.1605934053659404E-2</c:v>
                </c:pt>
                <c:pt idx="2174">
                  <c:v>7.8350014984607863E-2</c:v>
                </c:pt>
                <c:pt idx="2175">
                  <c:v>7.565202564001082E-2</c:v>
                </c:pt>
                <c:pt idx="2176">
                  <c:v>7.5139701366424616E-2</c:v>
                </c:pt>
                <c:pt idx="2177">
                  <c:v>6.5018467605114011E-2</c:v>
                </c:pt>
                <c:pt idx="2178">
                  <c:v>6.5994024276733523E-2</c:v>
                </c:pt>
                <c:pt idx="2179">
                  <c:v>7.5082048773765606E-2</c:v>
                </c:pt>
                <c:pt idx="2180">
                  <c:v>6.7371673882007724E-2</c:v>
                </c:pt>
                <c:pt idx="2181">
                  <c:v>7.3395431041717807E-2</c:v>
                </c:pt>
                <c:pt idx="2182">
                  <c:v>6.9737046957016352E-2</c:v>
                </c:pt>
                <c:pt idx="2183">
                  <c:v>6.7333698272705134E-2</c:v>
                </c:pt>
                <c:pt idx="2184">
                  <c:v>6.387786567211147E-2</c:v>
                </c:pt>
                <c:pt idx="2185">
                  <c:v>7.5343690812588002E-2</c:v>
                </c:pt>
                <c:pt idx="2186">
                  <c:v>6.9808408617973314E-2</c:v>
                </c:pt>
                <c:pt idx="2187">
                  <c:v>6.7994743585586534E-2</c:v>
                </c:pt>
                <c:pt idx="2188">
                  <c:v>7.8474253416061429E-2</c:v>
                </c:pt>
                <c:pt idx="2189">
                  <c:v>7.5543329119682312E-2</c:v>
                </c:pt>
                <c:pt idx="2190">
                  <c:v>6.86709359288218E-2</c:v>
                </c:pt>
                <c:pt idx="2191">
                  <c:v>6.4863450825214636E-2</c:v>
                </c:pt>
                <c:pt idx="2192">
                  <c:v>8.0091916024684948E-2</c:v>
                </c:pt>
                <c:pt idx="2193">
                  <c:v>7.8960061073303334E-2</c:v>
                </c:pt>
                <c:pt idx="2194">
                  <c:v>8.7244488298893266E-2</c:v>
                </c:pt>
                <c:pt idx="2195">
                  <c:v>7.0065908133983723E-2</c:v>
                </c:pt>
                <c:pt idx="2196">
                  <c:v>6.7260645329952212E-2</c:v>
                </c:pt>
                <c:pt idx="2197">
                  <c:v>8.1271477043628679E-2</c:v>
                </c:pt>
                <c:pt idx="2198">
                  <c:v>7.652530819177629E-2</c:v>
                </c:pt>
                <c:pt idx="2199">
                  <c:v>8.8476717472076444E-2</c:v>
                </c:pt>
                <c:pt idx="2200">
                  <c:v>7.5259976089000702E-2</c:v>
                </c:pt>
                <c:pt idx="2201">
                  <c:v>7.3388241231441734E-2</c:v>
                </c:pt>
                <c:pt idx="2202">
                  <c:v>7.4893333017826427E-2</c:v>
                </c:pt>
                <c:pt idx="2203">
                  <c:v>8.101248741149901E-2</c:v>
                </c:pt>
                <c:pt idx="2204">
                  <c:v>7.4397057294845845E-2</c:v>
                </c:pt>
                <c:pt idx="2205">
                  <c:v>6.865966320037839E-2</c:v>
                </c:pt>
                <c:pt idx="2206">
                  <c:v>7.8350014984607863E-2</c:v>
                </c:pt>
                <c:pt idx="2207">
                  <c:v>7.4397057294845845E-2</c:v>
                </c:pt>
                <c:pt idx="2208">
                  <c:v>6.8517342209815993E-2</c:v>
                </c:pt>
                <c:pt idx="2209">
                  <c:v>7.3388241231441734E-2</c:v>
                </c:pt>
                <c:pt idx="2210">
                  <c:v>6.3026152551174219E-2</c:v>
                </c:pt>
                <c:pt idx="2211">
                  <c:v>6.9788627326488772E-2</c:v>
                </c:pt>
                <c:pt idx="2212">
                  <c:v>6.6971115767955586E-2</c:v>
                </c:pt>
                <c:pt idx="2213">
                  <c:v>6.5539143979549422E-2</c:v>
                </c:pt>
                <c:pt idx="2214">
                  <c:v>6.4000234007835666E-2</c:v>
                </c:pt>
                <c:pt idx="2215">
                  <c:v>9.724017232656483E-2</c:v>
                </c:pt>
                <c:pt idx="2216">
                  <c:v>7.7196091413498147E-2</c:v>
                </c:pt>
                <c:pt idx="2217">
                  <c:v>8.7189540266990634E-2</c:v>
                </c:pt>
                <c:pt idx="2218">
                  <c:v>7.565202564001082E-2</c:v>
                </c:pt>
                <c:pt idx="2219">
                  <c:v>7.4338056147098805E-2</c:v>
                </c:pt>
                <c:pt idx="2220">
                  <c:v>7.3509268462657845E-2</c:v>
                </c:pt>
                <c:pt idx="2221">
                  <c:v>7.5541026890277904E-2</c:v>
                </c:pt>
                <c:pt idx="2222">
                  <c:v>7.5599990785121932E-2</c:v>
                </c:pt>
                <c:pt idx="2223">
                  <c:v>7.8999400138855022E-2</c:v>
                </c:pt>
                <c:pt idx="2224">
                  <c:v>7.4244379997253418E-2</c:v>
                </c:pt>
                <c:pt idx="2225">
                  <c:v>7.677435129880901E-2</c:v>
                </c:pt>
                <c:pt idx="2226">
                  <c:v>8.0013528466224712E-2</c:v>
                </c:pt>
                <c:pt idx="2227">
                  <c:v>7.8912191092968154E-2</c:v>
                </c:pt>
                <c:pt idx="2228">
                  <c:v>6.8919695913791892E-2</c:v>
                </c:pt>
                <c:pt idx="2229">
                  <c:v>7.3388241231441734E-2</c:v>
                </c:pt>
                <c:pt idx="2230">
                  <c:v>7.7732510864734941E-2</c:v>
                </c:pt>
                <c:pt idx="2231">
                  <c:v>7.1089364588260567E-2</c:v>
                </c:pt>
                <c:pt idx="2232">
                  <c:v>8.1648677587509211E-2</c:v>
                </c:pt>
                <c:pt idx="2233">
                  <c:v>8.1915281713008839E-2</c:v>
                </c:pt>
                <c:pt idx="2234">
                  <c:v>7.3326461017132083E-2</c:v>
                </c:pt>
                <c:pt idx="2235">
                  <c:v>6.7188046872615814E-2</c:v>
                </c:pt>
                <c:pt idx="2236">
                  <c:v>6.8372689187526911E-2</c:v>
                </c:pt>
                <c:pt idx="2237">
                  <c:v>6.9482989609241763E-2</c:v>
                </c:pt>
                <c:pt idx="2238">
                  <c:v>6.8112626671791104E-2</c:v>
                </c:pt>
                <c:pt idx="2239">
                  <c:v>7.5750663876533744E-2</c:v>
                </c:pt>
                <c:pt idx="2240">
                  <c:v>6.356512755155562E-2</c:v>
                </c:pt>
                <c:pt idx="2241">
                  <c:v>7.3171392083167947E-2</c:v>
                </c:pt>
                <c:pt idx="2242">
                  <c:v>7.4590586125850733E-2</c:v>
                </c:pt>
                <c:pt idx="2243">
                  <c:v>7.3488354682922391E-2</c:v>
                </c:pt>
                <c:pt idx="2244">
                  <c:v>8.2206860184669966E-2</c:v>
                </c:pt>
                <c:pt idx="2245">
                  <c:v>8.208800107240681E-2</c:v>
                </c:pt>
                <c:pt idx="2246">
                  <c:v>7.1019858121871879E-2</c:v>
                </c:pt>
                <c:pt idx="2247">
                  <c:v>7.7196091413498147E-2</c:v>
                </c:pt>
                <c:pt idx="2248">
                  <c:v>6.5898194909095986E-2</c:v>
                </c:pt>
                <c:pt idx="2249">
                  <c:v>7.8898884356022075E-2</c:v>
                </c:pt>
                <c:pt idx="2250">
                  <c:v>8.8130749762058563E-2</c:v>
                </c:pt>
                <c:pt idx="2251">
                  <c:v>6.0741323977708803E-2</c:v>
                </c:pt>
                <c:pt idx="2252">
                  <c:v>7.599544525146483E-2</c:v>
                </c:pt>
                <c:pt idx="2253">
                  <c:v>6.8079888820648179E-2</c:v>
                </c:pt>
                <c:pt idx="2254">
                  <c:v>7.302130758762361E-2</c:v>
                </c:pt>
                <c:pt idx="2255">
                  <c:v>6.8895168602466569E-2</c:v>
                </c:pt>
                <c:pt idx="2256">
                  <c:v>7.9652883112430781E-2</c:v>
                </c:pt>
                <c:pt idx="2257">
                  <c:v>6.7994743585586534E-2</c:v>
                </c:pt>
                <c:pt idx="2258">
                  <c:v>7.592569291591672E-2</c:v>
                </c:pt>
                <c:pt idx="2259">
                  <c:v>7.2707548737525912E-2</c:v>
                </c:pt>
                <c:pt idx="2260">
                  <c:v>6.8801805377006489E-2</c:v>
                </c:pt>
                <c:pt idx="2261">
                  <c:v>8.2218088209629114E-2</c:v>
                </c:pt>
                <c:pt idx="2262">
                  <c:v>7.4567787349224354E-2</c:v>
                </c:pt>
                <c:pt idx="2263">
                  <c:v>8.102536946535141E-2</c:v>
                </c:pt>
                <c:pt idx="2264">
                  <c:v>7.3640502989292075E-2</c:v>
                </c:pt>
                <c:pt idx="2265">
                  <c:v>6.4797990024090063E-2</c:v>
                </c:pt>
                <c:pt idx="2266">
                  <c:v>6.6152766346931513E-2</c:v>
                </c:pt>
                <c:pt idx="2267">
                  <c:v>7.9965069890022333E-2</c:v>
                </c:pt>
                <c:pt idx="2268">
                  <c:v>7.6605036854744013E-2</c:v>
                </c:pt>
                <c:pt idx="2269">
                  <c:v>8.2828477025032224E-2</c:v>
                </c:pt>
                <c:pt idx="2270">
                  <c:v>6.3407905399799278E-2</c:v>
                </c:pt>
                <c:pt idx="2271">
                  <c:v>7.6826967298984514E-2</c:v>
                </c:pt>
                <c:pt idx="2272">
                  <c:v>7.4813418090343739E-2</c:v>
                </c:pt>
                <c:pt idx="2273">
                  <c:v>7.0715807378292111E-2</c:v>
                </c:pt>
                <c:pt idx="2274">
                  <c:v>6.9211915135383592E-2</c:v>
                </c:pt>
                <c:pt idx="2275">
                  <c:v>7.7637247741222437E-2</c:v>
                </c:pt>
                <c:pt idx="2276">
                  <c:v>7.3488354682922391E-2</c:v>
                </c:pt>
                <c:pt idx="2277">
                  <c:v>7.4660159647464697E-2</c:v>
                </c:pt>
                <c:pt idx="2278">
                  <c:v>7.0190854370594011E-2</c:v>
                </c:pt>
                <c:pt idx="2279">
                  <c:v>7.8944526612758595E-2</c:v>
                </c:pt>
                <c:pt idx="2280">
                  <c:v>8.7340615689754431E-2</c:v>
                </c:pt>
                <c:pt idx="2281">
                  <c:v>8.2464568316936548E-2</c:v>
                </c:pt>
                <c:pt idx="2282">
                  <c:v>6.5064795315265711E-2</c:v>
                </c:pt>
                <c:pt idx="2283">
                  <c:v>6.9280028343200711E-2</c:v>
                </c:pt>
                <c:pt idx="2284">
                  <c:v>9.1308593750000028E-2</c:v>
                </c:pt>
                <c:pt idx="2285">
                  <c:v>6.5830081701278714E-2</c:v>
                </c:pt>
                <c:pt idx="2286">
                  <c:v>6.7994743585586534E-2</c:v>
                </c:pt>
                <c:pt idx="2287">
                  <c:v>6.7439056932926428E-2</c:v>
                </c:pt>
                <c:pt idx="2288">
                  <c:v>8.4627583622932545E-2</c:v>
                </c:pt>
                <c:pt idx="2289">
                  <c:v>8.102536946535141E-2</c:v>
                </c:pt>
                <c:pt idx="2290">
                  <c:v>8.6242273449897711E-2</c:v>
                </c:pt>
                <c:pt idx="2291">
                  <c:v>6.7148864269256578E-2</c:v>
                </c:pt>
                <c:pt idx="2292">
                  <c:v>8.317644894123126E-2</c:v>
                </c:pt>
                <c:pt idx="2293">
                  <c:v>7.592569291591672E-2</c:v>
                </c:pt>
                <c:pt idx="2294">
                  <c:v>6.1552029103040834E-2</c:v>
                </c:pt>
                <c:pt idx="2295">
                  <c:v>6.7708157002925901E-2</c:v>
                </c:pt>
                <c:pt idx="2296">
                  <c:v>7.2762914001942069E-2</c:v>
                </c:pt>
                <c:pt idx="2297">
                  <c:v>8.2464568316936548E-2</c:v>
                </c:pt>
                <c:pt idx="2298">
                  <c:v>7.8714236617088512E-2</c:v>
                </c:pt>
                <c:pt idx="2299">
                  <c:v>7.3939941823482513E-2</c:v>
                </c:pt>
                <c:pt idx="2300">
                  <c:v>6.5952666103839902E-2</c:v>
                </c:pt>
                <c:pt idx="2301">
                  <c:v>8.5817851126194028E-2</c:v>
                </c:pt>
                <c:pt idx="2302">
                  <c:v>7.8350014984607863E-2</c:v>
                </c:pt>
                <c:pt idx="2303">
                  <c:v>6.6603921353817014E-2</c:v>
                </c:pt>
                <c:pt idx="2304">
                  <c:v>6.9376714527607214E-2</c:v>
                </c:pt>
                <c:pt idx="2305">
                  <c:v>6.317050009965898E-2</c:v>
                </c:pt>
                <c:pt idx="2306">
                  <c:v>7.3388241231441734E-2</c:v>
                </c:pt>
                <c:pt idx="2307">
                  <c:v>6.8768583238124931E-2</c:v>
                </c:pt>
                <c:pt idx="2308">
                  <c:v>6.4088486135006201E-2</c:v>
                </c:pt>
                <c:pt idx="2309">
                  <c:v>6.858961284160639E-2</c:v>
                </c:pt>
                <c:pt idx="2310">
                  <c:v>7.0578478276729611E-2</c:v>
                </c:pt>
                <c:pt idx="2311">
                  <c:v>7.6637670397758498E-2</c:v>
                </c:pt>
                <c:pt idx="2312">
                  <c:v>6.6095657646656022E-2</c:v>
                </c:pt>
                <c:pt idx="2313">
                  <c:v>8.7244488298893266E-2</c:v>
                </c:pt>
                <c:pt idx="2314">
                  <c:v>7.2335302829742557E-2</c:v>
                </c:pt>
                <c:pt idx="2315">
                  <c:v>7.1081981062889113E-2</c:v>
                </c:pt>
                <c:pt idx="2316">
                  <c:v>7.1337074041366827E-2</c:v>
                </c:pt>
                <c:pt idx="2317">
                  <c:v>7.5489930808544395E-2</c:v>
                </c:pt>
                <c:pt idx="2318">
                  <c:v>7.1145683526992826E-2</c:v>
                </c:pt>
                <c:pt idx="2319">
                  <c:v>8.8476717472076444E-2</c:v>
                </c:pt>
                <c:pt idx="2320">
                  <c:v>9.7700886428356212E-2</c:v>
                </c:pt>
                <c:pt idx="2321">
                  <c:v>6.5112382173538194E-2</c:v>
                </c:pt>
                <c:pt idx="2322">
                  <c:v>7.4813418090343739E-2</c:v>
                </c:pt>
                <c:pt idx="2323">
                  <c:v>6.4226746559143122E-2</c:v>
                </c:pt>
                <c:pt idx="2324">
                  <c:v>6.6594250500202221E-2</c:v>
                </c:pt>
                <c:pt idx="2325">
                  <c:v>7.7960968017578111E-2</c:v>
                </c:pt>
                <c:pt idx="2326">
                  <c:v>7.3146112263202709E-2</c:v>
                </c:pt>
                <c:pt idx="2327">
                  <c:v>7.565202564001082E-2</c:v>
                </c:pt>
                <c:pt idx="2328">
                  <c:v>7.1699142456054646E-2</c:v>
                </c:pt>
                <c:pt idx="2329">
                  <c:v>6.9047823548317011E-2</c:v>
                </c:pt>
                <c:pt idx="2330">
                  <c:v>6.4765602350235263E-2</c:v>
                </c:pt>
                <c:pt idx="2331">
                  <c:v>7.8350014984607863E-2</c:v>
                </c:pt>
                <c:pt idx="2332">
                  <c:v>6.4150154590606703E-2</c:v>
                </c:pt>
                <c:pt idx="2333">
                  <c:v>6.9139122962951716E-2</c:v>
                </c:pt>
                <c:pt idx="2334">
                  <c:v>6.9887802004814079E-2</c:v>
                </c:pt>
                <c:pt idx="2335">
                  <c:v>8.3263166248798468E-2</c:v>
                </c:pt>
                <c:pt idx="2336">
                  <c:v>8.5852265357971524E-2</c:v>
                </c:pt>
                <c:pt idx="2337">
                  <c:v>7.1263693273067516E-2</c:v>
                </c:pt>
                <c:pt idx="2338">
                  <c:v>7.3146112263202709E-2</c:v>
                </c:pt>
                <c:pt idx="2339">
                  <c:v>7.9652883112430781E-2</c:v>
                </c:pt>
                <c:pt idx="2340">
                  <c:v>6.7268684506416529E-2</c:v>
                </c:pt>
                <c:pt idx="2341">
                  <c:v>6.5464101731777219E-2</c:v>
                </c:pt>
                <c:pt idx="2342">
                  <c:v>6.7736357450485438E-2</c:v>
                </c:pt>
                <c:pt idx="2343">
                  <c:v>7.6834857463836712E-2</c:v>
                </c:pt>
                <c:pt idx="2344">
                  <c:v>7.565202564001082E-2</c:v>
                </c:pt>
                <c:pt idx="2345">
                  <c:v>6.636551767587659E-2</c:v>
                </c:pt>
                <c:pt idx="2346">
                  <c:v>7.1287430822849496E-2</c:v>
                </c:pt>
                <c:pt idx="2347">
                  <c:v>6.7155137658119229E-2</c:v>
                </c:pt>
                <c:pt idx="2348">
                  <c:v>6.8097352981567411E-2</c:v>
                </c:pt>
                <c:pt idx="2349">
                  <c:v>7.2396054863930026E-2</c:v>
                </c:pt>
                <c:pt idx="2350">
                  <c:v>7.310311496257782E-2</c:v>
                </c:pt>
                <c:pt idx="2351">
                  <c:v>7.3146112263202709E-2</c:v>
                </c:pt>
                <c:pt idx="2352">
                  <c:v>8.0246731638908025E-2</c:v>
                </c:pt>
                <c:pt idx="2353">
                  <c:v>8.2828477025032224E-2</c:v>
                </c:pt>
                <c:pt idx="2354">
                  <c:v>7.5457938015460982E-2</c:v>
                </c:pt>
                <c:pt idx="2355">
                  <c:v>7.8944526612758595E-2</c:v>
                </c:pt>
                <c:pt idx="2356">
                  <c:v>6.9482989609241763E-2</c:v>
                </c:pt>
                <c:pt idx="2357">
                  <c:v>7.1379758417606312E-2</c:v>
                </c:pt>
                <c:pt idx="2358">
                  <c:v>7.4889041483402322E-2</c:v>
                </c:pt>
                <c:pt idx="2359">
                  <c:v>6.7586161196232022E-2</c:v>
                </c:pt>
                <c:pt idx="2360">
                  <c:v>6.9572448730468694E-2</c:v>
                </c:pt>
                <c:pt idx="2361">
                  <c:v>7.2639718651771601E-2</c:v>
                </c:pt>
                <c:pt idx="2362">
                  <c:v>7.7732510864734941E-2</c:v>
                </c:pt>
                <c:pt idx="2363">
                  <c:v>8.4186159074306516E-2</c:v>
                </c:pt>
                <c:pt idx="2364">
                  <c:v>8.0472461879253443E-2</c:v>
                </c:pt>
                <c:pt idx="2365">
                  <c:v>6.7394115030765492E-2</c:v>
                </c:pt>
                <c:pt idx="2366">
                  <c:v>6.317050009965898E-2</c:v>
                </c:pt>
                <c:pt idx="2367">
                  <c:v>8.3263166248798468E-2</c:v>
                </c:pt>
                <c:pt idx="2368">
                  <c:v>6.9788627326488772E-2</c:v>
                </c:pt>
                <c:pt idx="2369">
                  <c:v>6.2527008354663891E-2</c:v>
                </c:pt>
                <c:pt idx="2370">
                  <c:v>6.9420546293258709E-2</c:v>
                </c:pt>
                <c:pt idx="2371">
                  <c:v>7.2323098778724698E-2</c:v>
                </c:pt>
                <c:pt idx="2372">
                  <c:v>6.455316394567491E-2</c:v>
                </c:pt>
                <c:pt idx="2373">
                  <c:v>7.3918312788009602E-2</c:v>
                </c:pt>
                <c:pt idx="2374">
                  <c:v>8.236216008663183E-2</c:v>
                </c:pt>
                <c:pt idx="2375">
                  <c:v>7.1696154773235349E-2</c:v>
                </c:pt>
                <c:pt idx="2376">
                  <c:v>7.5543329119682312E-2</c:v>
                </c:pt>
                <c:pt idx="2377">
                  <c:v>7.1681492030620603E-2</c:v>
                </c:pt>
                <c:pt idx="2378">
                  <c:v>7.7732510864734941E-2</c:v>
                </c:pt>
                <c:pt idx="2379">
                  <c:v>6.534544378519061E-2</c:v>
                </c:pt>
                <c:pt idx="2380">
                  <c:v>7.7160887420177515E-2</c:v>
                </c:pt>
                <c:pt idx="2381">
                  <c:v>9.4224266707897644E-2</c:v>
                </c:pt>
                <c:pt idx="2382">
                  <c:v>6.7341946065425901E-2</c:v>
                </c:pt>
                <c:pt idx="2383">
                  <c:v>7.1712933480739843E-2</c:v>
                </c:pt>
                <c:pt idx="2384">
                  <c:v>6.7469917237758872E-2</c:v>
                </c:pt>
                <c:pt idx="2385">
                  <c:v>8.1508971750736223E-2</c:v>
                </c:pt>
                <c:pt idx="2386">
                  <c:v>6.8212397396564484E-2</c:v>
                </c:pt>
                <c:pt idx="2387">
                  <c:v>6.8242914974689525E-2</c:v>
                </c:pt>
                <c:pt idx="2388">
                  <c:v>8.0384135246276966E-2</c:v>
                </c:pt>
                <c:pt idx="2389">
                  <c:v>7.2276026010513333E-2</c:v>
                </c:pt>
                <c:pt idx="2390">
                  <c:v>7.1337074041366827E-2</c:v>
                </c:pt>
                <c:pt idx="2391">
                  <c:v>7.0380441844463584E-2</c:v>
                </c:pt>
                <c:pt idx="2392">
                  <c:v>7.1964748203754356E-2</c:v>
                </c:pt>
                <c:pt idx="2393">
                  <c:v>0.100671842694283</c:v>
                </c:pt>
                <c:pt idx="2394">
                  <c:v>8.3557121455669917E-2</c:v>
                </c:pt>
                <c:pt idx="2395">
                  <c:v>7.2196267545223597E-2</c:v>
                </c:pt>
                <c:pt idx="2396">
                  <c:v>6.6971115767955586E-2</c:v>
                </c:pt>
                <c:pt idx="2397">
                  <c:v>8.7189540266990634E-2</c:v>
                </c:pt>
                <c:pt idx="2398">
                  <c:v>8.5852265357971524E-2</c:v>
                </c:pt>
                <c:pt idx="2399">
                  <c:v>7.5922489166259835E-2</c:v>
                </c:pt>
                <c:pt idx="2400">
                  <c:v>6.6649049520492346E-2</c:v>
                </c:pt>
                <c:pt idx="2401">
                  <c:v>7.0695035159587916E-2</c:v>
                </c:pt>
                <c:pt idx="2402">
                  <c:v>7.0712074637413316E-2</c:v>
                </c:pt>
                <c:pt idx="2403">
                  <c:v>6.7898452281951918E-2</c:v>
                </c:pt>
                <c:pt idx="2404">
                  <c:v>7.2958722710609422E-2</c:v>
                </c:pt>
                <c:pt idx="2405">
                  <c:v>7.2256855666637407E-2</c:v>
                </c:pt>
                <c:pt idx="2406">
                  <c:v>6.4226746559143122E-2</c:v>
                </c:pt>
                <c:pt idx="2407">
                  <c:v>8.256650716066391E-2</c:v>
                </c:pt>
                <c:pt idx="2408">
                  <c:v>6.8769618868827834E-2</c:v>
                </c:pt>
                <c:pt idx="2409">
                  <c:v>6.5056644380092704E-2</c:v>
                </c:pt>
                <c:pt idx="2410">
                  <c:v>6.6707931458950293E-2</c:v>
                </c:pt>
                <c:pt idx="2411">
                  <c:v>7.2396054863930026E-2</c:v>
                </c:pt>
                <c:pt idx="2412">
                  <c:v>6.9808408617973314E-2</c:v>
                </c:pt>
                <c:pt idx="2413">
                  <c:v>7.4766218662262018E-2</c:v>
                </c:pt>
                <c:pt idx="2414">
                  <c:v>6.9324582815170482E-2</c:v>
                </c:pt>
                <c:pt idx="2415">
                  <c:v>7.3695354163646712E-2</c:v>
                </c:pt>
                <c:pt idx="2416">
                  <c:v>7.8412070870399531E-2</c:v>
                </c:pt>
                <c:pt idx="2417">
                  <c:v>7.5139701366424616E-2</c:v>
                </c:pt>
                <c:pt idx="2418">
                  <c:v>6.9269947707653018E-2</c:v>
                </c:pt>
                <c:pt idx="2419">
                  <c:v>9.1308593750000028E-2</c:v>
                </c:pt>
                <c:pt idx="2420">
                  <c:v>6.6033065319061293E-2</c:v>
                </c:pt>
                <c:pt idx="2421">
                  <c:v>6.6743440926075023E-2</c:v>
                </c:pt>
                <c:pt idx="2422">
                  <c:v>7.926061749458331E-2</c:v>
                </c:pt>
                <c:pt idx="2423">
                  <c:v>7.7732510864734941E-2</c:v>
                </c:pt>
                <c:pt idx="2424">
                  <c:v>6.8706050515174921E-2</c:v>
                </c:pt>
                <c:pt idx="2425">
                  <c:v>6.4805731177330184E-2</c:v>
                </c:pt>
                <c:pt idx="2426">
                  <c:v>6.8942293524742113E-2</c:v>
                </c:pt>
                <c:pt idx="2427">
                  <c:v>6.6971115767955586E-2</c:v>
                </c:pt>
                <c:pt idx="2428">
                  <c:v>7.8350014984607863E-2</c:v>
                </c:pt>
                <c:pt idx="2429">
                  <c:v>7.6153159141540513E-2</c:v>
                </c:pt>
                <c:pt idx="2430">
                  <c:v>8.5471831262111483E-2</c:v>
                </c:pt>
                <c:pt idx="2431">
                  <c:v>7.5027689337730574E-2</c:v>
                </c:pt>
                <c:pt idx="2432">
                  <c:v>8.4700994193554216E-2</c:v>
                </c:pt>
                <c:pt idx="2433">
                  <c:v>7.565202564001082E-2</c:v>
                </c:pt>
                <c:pt idx="2434">
                  <c:v>6.7553080618381514E-2</c:v>
                </c:pt>
                <c:pt idx="2435">
                  <c:v>6.5811023116111977E-2</c:v>
                </c:pt>
                <c:pt idx="2436">
                  <c:v>6.9887802004814079E-2</c:v>
                </c:pt>
                <c:pt idx="2437">
                  <c:v>7.409975677728653E-2</c:v>
                </c:pt>
                <c:pt idx="2438">
                  <c:v>6.9970399141311868E-2</c:v>
                </c:pt>
                <c:pt idx="2439">
                  <c:v>8.0775596201420066E-2</c:v>
                </c:pt>
                <c:pt idx="2440">
                  <c:v>8.8011309504509208E-2</c:v>
                </c:pt>
                <c:pt idx="2441">
                  <c:v>6.5056644380092704E-2</c:v>
                </c:pt>
                <c:pt idx="2442">
                  <c:v>8.0270737409591619E-2</c:v>
                </c:pt>
                <c:pt idx="2443">
                  <c:v>7.0578478276729611E-2</c:v>
                </c:pt>
                <c:pt idx="2444">
                  <c:v>7.0185400545597104E-2</c:v>
                </c:pt>
                <c:pt idx="2445">
                  <c:v>7.8827932476997417E-2</c:v>
                </c:pt>
                <c:pt idx="2446">
                  <c:v>8.5471831262111483E-2</c:v>
                </c:pt>
                <c:pt idx="2447">
                  <c:v>6.5532192587852506E-2</c:v>
                </c:pt>
                <c:pt idx="2448">
                  <c:v>9.2799931764602647E-2</c:v>
                </c:pt>
                <c:pt idx="2449">
                  <c:v>7.731929421424899E-2</c:v>
                </c:pt>
                <c:pt idx="2450">
                  <c:v>6.9970399141311868E-2</c:v>
                </c:pt>
                <c:pt idx="2451">
                  <c:v>7.4598170816898596E-2</c:v>
                </c:pt>
                <c:pt idx="2452">
                  <c:v>6.3338637351989982E-2</c:v>
                </c:pt>
                <c:pt idx="2453">
                  <c:v>7.0953659713268308E-2</c:v>
                </c:pt>
                <c:pt idx="2454">
                  <c:v>8.1690728664398207E-2</c:v>
                </c:pt>
                <c:pt idx="2455">
                  <c:v>6.9212369620799991E-2</c:v>
                </c:pt>
                <c:pt idx="2456">
                  <c:v>6.1866503208875732E-2</c:v>
                </c:pt>
                <c:pt idx="2457">
                  <c:v>7.4397057294845845E-2</c:v>
                </c:pt>
                <c:pt idx="2458">
                  <c:v>7.5495831668376909E-2</c:v>
                </c:pt>
                <c:pt idx="2459">
                  <c:v>6.5101906657218919E-2</c:v>
                </c:pt>
                <c:pt idx="2460">
                  <c:v>7.7786512672901334E-2</c:v>
                </c:pt>
                <c:pt idx="2461">
                  <c:v>7.0021562278270708E-2</c:v>
                </c:pt>
                <c:pt idx="2462">
                  <c:v>8.3263166248798468E-2</c:v>
                </c:pt>
                <c:pt idx="2463">
                  <c:v>6.5883904695510892E-2</c:v>
                </c:pt>
                <c:pt idx="2464">
                  <c:v>7.8898884356022075E-2</c:v>
                </c:pt>
                <c:pt idx="2465">
                  <c:v>7.5141161680221516E-2</c:v>
                </c:pt>
                <c:pt idx="2466">
                  <c:v>6.5224170684814356E-2</c:v>
                </c:pt>
                <c:pt idx="2467">
                  <c:v>6.5191678702831324E-2</c:v>
                </c:pt>
                <c:pt idx="2468">
                  <c:v>7.0368729531764998E-2</c:v>
                </c:pt>
                <c:pt idx="2469">
                  <c:v>6.2860913574695712E-2</c:v>
                </c:pt>
                <c:pt idx="2470">
                  <c:v>7.3435090482235024E-2</c:v>
                </c:pt>
                <c:pt idx="2471">
                  <c:v>8.3263166248798468E-2</c:v>
                </c:pt>
                <c:pt idx="2472">
                  <c:v>8.4627583622932545E-2</c:v>
                </c:pt>
                <c:pt idx="2473">
                  <c:v>9.4775758683681724E-2</c:v>
                </c:pt>
                <c:pt idx="2474">
                  <c:v>8.1165023148060331E-2</c:v>
                </c:pt>
                <c:pt idx="2475">
                  <c:v>6.1839058995246922E-2</c:v>
                </c:pt>
                <c:pt idx="2476">
                  <c:v>7.7509701251983823E-2</c:v>
                </c:pt>
                <c:pt idx="2477">
                  <c:v>8.3263166248798468E-2</c:v>
                </c:pt>
                <c:pt idx="2478">
                  <c:v>7.0595316588878604E-2</c:v>
                </c:pt>
                <c:pt idx="2479">
                  <c:v>6.4044415950775355E-2</c:v>
                </c:pt>
                <c:pt idx="2480">
                  <c:v>6.1998739838600422E-2</c:v>
                </c:pt>
                <c:pt idx="2481">
                  <c:v>7.7637247741222437E-2</c:v>
                </c:pt>
                <c:pt idx="2482">
                  <c:v>6.7191615700721824E-2</c:v>
                </c:pt>
                <c:pt idx="2483">
                  <c:v>7.7594369649887099E-2</c:v>
                </c:pt>
                <c:pt idx="2484">
                  <c:v>8.4116227924823733E-2</c:v>
                </c:pt>
                <c:pt idx="2485">
                  <c:v>6.625808030366899E-2</c:v>
                </c:pt>
                <c:pt idx="2486">
                  <c:v>7.6704606413841525E-2</c:v>
                </c:pt>
                <c:pt idx="2487">
                  <c:v>7.8298151493072496E-2</c:v>
                </c:pt>
                <c:pt idx="2488">
                  <c:v>7.3529638350009918E-2</c:v>
                </c:pt>
                <c:pt idx="2489">
                  <c:v>8.1706494092941326E-2</c:v>
                </c:pt>
                <c:pt idx="2490">
                  <c:v>7.2852090001106595E-2</c:v>
                </c:pt>
                <c:pt idx="2491">
                  <c:v>8.8130749762058563E-2</c:v>
                </c:pt>
                <c:pt idx="2492">
                  <c:v>8.8130749762058563E-2</c:v>
                </c:pt>
                <c:pt idx="2493">
                  <c:v>7.3327876627445179E-2</c:v>
                </c:pt>
                <c:pt idx="2494">
                  <c:v>7.7196091413498147E-2</c:v>
                </c:pt>
                <c:pt idx="2495">
                  <c:v>7.1379758417606312E-2</c:v>
                </c:pt>
                <c:pt idx="2496">
                  <c:v>8.1979483366012726E-2</c:v>
                </c:pt>
                <c:pt idx="2497">
                  <c:v>6.3933998346328957E-2</c:v>
                </c:pt>
                <c:pt idx="2498">
                  <c:v>7.2548255324363681E-2</c:v>
                </c:pt>
                <c:pt idx="2499">
                  <c:v>7.4064105749130332E-2</c:v>
                </c:pt>
                <c:pt idx="2500">
                  <c:v>6.9652602076530706E-2</c:v>
                </c:pt>
                <c:pt idx="2501">
                  <c:v>6.5453082323074299E-2</c:v>
                </c:pt>
                <c:pt idx="2502">
                  <c:v>6.54914155602455E-2</c:v>
                </c:pt>
                <c:pt idx="2503">
                  <c:v>7.3318772017955822E-2</c:v>
                </c:pt>
                <c:pt idx="2504">
                  <c:v>7.5487241148948975E-2</c:v>
                </c:pt>
                <c:pt idx="2505">
                  <c:v>6.5904408693313585E-2</c:v>
                </c:pt>
                <c:pt idx="2506">
                  <c:v>6.8463005125522766E-2</c:v>
                </c:pt>
                <c:pt idx="2507">
                  <c:v>7.2181664407253321E-2</c:v>
                </c:pt>
                <c:pt idx="2508">
                  <c:v>7.8153043985366821E-2</c:v>
                </c:pt>
                <c:pt idx="2509">
                  <c:v>6.8363904953003207E-2</c:v>
                </c:pt>
                <c:pt idx="2510">
                  <c:v>6.7062504589557703E-2</c:v>
                </c:pt>
                <c:pt idx="2511">
                  <c:v>6.4000234007835666E-2</c:v>
                </c:pt>
                <c:pt idx="2512">
                  <c:v>7.3618516325950595E-2</c:v>
                </c:pt>
                <c:pt idx="2513">
                  <c:v>7.7960968017578111E-2</c:v>
                </c:pt>
                <c:pt idx="2514">
                  <c:v>6.4726151525974329E-2</c:v>
                </c:pt>
                <c:pt idx="2515">
                  <c:v>6.7774303257465404E-2</c:v>
                </c:pt>
                <c:pt idx="2516">
                  <c:v>6.5086998045444669E-2</c:v>
                </c:pt>
                <c:pt idx="2517">
                  <c:v>6.1282660812139636E-2</c:v>
                </c:pt>
                <c:pt idx="2518">
                  <c:v>6.6532790660858099E-2</c:v>
                </c:pt>
                <c:pt idx="2519">
                  <c:v>7.3774985969066634E-2</c:v>
                </c:pt>
                <c:pt idx="2520">
                  <c:v>8.3819061517715496E-2</c:v>
                </c:pt>
                <c:pt idx="2521">
                  <c:v>6.6606037318706665E-2</c:v>
                </c:pt>
                <c:pt idx="2522">
                  <c:v>8.4302343428134946E-2</c:v>
                </c:pt>
                <c:pt idx="2523">
                  <c:v>6.8607248365878976E-2</c:v>
                </c:pt>
                <c:pt idx="2524">
                  <c:v>6.4082480967045038E-2</c:v>
                </c:pt>
                <c:pt idx="2525">
                  <c:v>6.9647453725337996E-2</c:v>
                </c:pt>
                <c:pt idx="2526">
                  <c:v>7.2639718651771601E-2</c:v>
                </c:pt>
                <c:pt idx="2527">
                  <c:v>6.4919814467430101E-2</c:v>
                </c:pt>
                <c:pt idx="2528">
                  <c:v>7.0069506764411912E-2</c:v>
                </c:pt>
                <c:pt idx="2529">
                  <c:v>6.2269099056720865E-2</c:v>
                </c:pt>
                <c:pt idx="2530">
                  <c:v>7.0368729531764998E-2</c:v>
                </c:pt>
                <c:pt idx="2531">
                  <c:v>7.097572833299641E-2</c:v>
                </c:pt>
                <c:pt idx="2532">
                  <c:v>6.5558955073356587E-2</c:v>
                </c:pt>
                <c:pt idx="2533">
                  <c:v>7.677435129880901E-2</c:v>
                </c:pt>
                <c:pt idx="2534">
                  <c:v>6.8170510232448592E-2</c:v>
                </c:pt>
                <c:pt idx="2535">
                  <c:v>7.3388241231441734E-2</c:v>
                </c:pt>
                <c:pt idx="2536">
                  <c:v>6.8501047790050465E-2</c:v>
                </c:pt>
                <c:pt idx="2537">
                  <c:v>7.5139701366424616E-2</c:v>
                </c:pt>
                <c:pt idx="2538">
                  <c:v>6.430729478597659E-2</c:v>
                </c:pt>
                <c:pt idx="2539">
                  <c:v>7.2852090001106595E-2</c:v>
                </c:pt>
                <c:pt idx="2540">
                  <c:v>7.0595316588878604E-2</c:v>
                </c:pt>
                <c:pt idx="2541">
                  <c:v>8.0384135246276966E-2</c:v>
                </c:pt>
                <c:pt idx="2542">
                  <c:v>9.0875081717968001E-2</c:v>
                </c:pt>
                <c:pt idx="2543">
                  <c:v>7.9821981489658439E-2</c:v>
                </c:pt>
                <c:pt idx="2544">
                  <c:v>7.3991209268569905E-2</c:v>
                </c:pt>
                <c:pt idx="2545">
                  <c:v>6.8469397723674802E-2</c:v>
                </c:pt>
                <c:pt idx="2546">
                  <c:v>6.7098014056682836E-2</c:v>
                </c:pt>
                <c:pt idx="2547">
                  <c:v>6.865966320037839E-2</c:v>
                </c:pt>
                <c:pt idx="2548">
                  <c:v>8.1018604338169126E-2</c:v>
                </c:pt>
                <c:pt idx="2549">
                  <c:v>8.4186159074306516E-2</c:v>
                </c:pt>
                <c:pt idx="2550">
                  <c:v>7.2113215923309493E-2</c:v>
                </c:pt>
                <c:pt idx="2551">
                  <c:v>7.3971234261989635E-2</c:v>
                </c:pt>
                <c:pt idx="2552">
                  <c:v>6.2172740697860697E-2</c:v>
                </c:pt>
                <c:pt idx="2553">
                  <c:v>7.0961616933346072E-2</c:v>
                </c:pt>
                <c:pt idx="2554">
                  <c:v>8.1378094851970686E-2</c:v>
                </c:pt>
                <c:pt idx="2555">
                  <c:v>7.2639718651771601E-2</c:v>
                </c:pt>
                <c:pt idx="2556">
                  <c:v>6.9211915135383592E-2</c:v>
                </c:pt>
                <c:pt idx="2557">
                  <c:v>6.026416644454001E-2</c:v>
                </c:pt>
                <c:pt idx="2558">
                  <c:v>8.5471831262111483E-2</c:v>
                </c:pt>
                <c:pt idx="2559">
                  <c:v>6.768278777599343E-2</c:v>
                </c:pt>
                <c:pt idx="2560">
                  <c:v>7.4609145522117615E-2</c:v>
                </c:pt>
                <c:pt idx="2561">
                  <c:v>7.4064105749130332E-2</c:v>
                </c:pt>
                <c:pt idx="2562">
                  <c:v>6.8943254649639116E-2</c:v>
                </c:pt>
                <c:pt idx="2563">
                  <c:v>6.2652528285980211E-2</c:v>
                </c:pt>
                <c:pt idx="2564">
                  <c:v>6.5146110951900524E-2</c:v>
                </c:pt>
                <c:pt idx="2565">
                  <c:v>7.4880793690681513E-2</c:v>
                </c:pt>
                <c:pt idx="2566">
                  <c:v>7.0263929665088709E-2</c:v>
                </c:pt>
                <c:pt idx="2567">
                  <c:v>7.2512626647949496E-2</c:v>
                </c:pt>
                <c:pt idx="2568">
                  <c:v>6.905248761177081E-2</c:v>
                </c:pt>
                <c:pt idx="2569">
                  <c:v>8.4186159074306516E-2</c:v>
                </c:pt>
                <c:pt idx="2570">
                  <c:v>8.475504815578519E-2</c:v>
                </c:pt>
                <c:pt idx="2571">
                  <c:v>6.317050009965898E-2</c:v>
                </c:pt>
                <c:pt idx="2572">
                  <c:v>7.2639718651771601E-2</c:v>
                </c:pt>
                <c:pt idx="2573">
                  <c:v>6.636551767587659E-2</c:v>
                </c:pt>
                <c:pt idx="2574">
                  <c:v>6.6619530320167486E-2</c:v>
                </c:pt>
                <c:pt idx="2575">
                  <c:v>7.1893751621246615E-2</c:v>
                </c:pt>
                <c:pt idx="2576">
                  <c:v>6.9901734590530423E-2</c:v>
                </c:pt>
                <c:pt idx="2577">
                  <c:v>7.390465587377551E-2</c:v>
                </c:pt>
                <c:pt idx="2578">
                  <c:v>8.208800107240681E-2</c:v>
                </c:pt>
                <c:pt idx="2579">
                  <c:v>7.2609364986419719E-2</c:v>
                </c:pt>
                <c:pt idx="2580">
                  <c:v>7.3069870471954276E-2</c:v>
                </c:pt>
                <c:pt idx="2581">
                  <c:v>6.3933998346328957E-2</c:v>
                </c:pt>
                <c:pt idx="2582">
                  <c:v>7.677435129880901E-2</c:v>
                </c:pt>
                <c:pt idx="2583">
                  <c:v>6.8472757935524139E-2</c:v>
                </c:pt>
                <c:pt idx="2584">
                  <c:v>6.8305574357509724E-2</c:v>
                </c:pt>
                <c:pt idx="2585">
                  <c:v>6.4054787158966314E-2</c:v>
                </c:pt>
                <c:pt idx="2586">
                  <c:v>6.7898452281951918E-2</c:v>
                </c:pt>
                <c:pt idx="2587">
                  <c:v>7.8795902431011422E-2</c:v>
                </c:pt>
                <c:pt idx="2588">
                  <c:v>8.09192284941673E-2</c:v>
                </c:pt>
                <c:pt idx="2589">
                  <c:v>6.7701444029808308E-2</c:v>
                </c:pt>
                <c:pt idx="2590">
                  <c:v>7.7344723045826236E-2</c:v>
                </c:pt>
                <c:pt idx="2591">
                  <c:v>7.5591258704662309E-2</c:v>
                </c:pt>
                <c:pt idx="2592">
                  <c:v>8.8130749762058563E-2</c:v>
                </c:pt>
                <c:pt idx="2593">
                  <c:v>7.3662638664245772E-2</c:v>
                </c:pt>
                <c:pt idx="2594">
                  <c:v>6.6603921353817014E-2</c:v>
                </c:pt>
                <c:pt idx="2595">
                  <c:v>6.4475148916244521E-2</c:v>
                </c:pt>
                <c:pt idx="2596">
                  <c:v>8.5471831262111483E-2</c:v>
                </c:pt>
                <c:pt idx="2597">
                  <c:v>8.102536946535141E-2</c:v>
                </c:pt>
                <c:pt idx="2598">
                  <c:v>7.0108942687511416E-2</c:v>
                </c:pt>
                <c:pt idx="2599">
                  <c:v>6.8293936550617398E-2</c:v>
                </c:pt>
                <c:pt idx="2600">
                  <c:v>8.5247382521629611E-2</c:v>
                </c:pt>
                <c:pt idx="2601">
                  <c:v>6.3279315829276969E-2</c:v>
                </c:pt>
                <c:pt idx="2602">
                  <c:v>8.0270737409591619E-2</c:v>
                </c:pt>
                <c:pt idx="2603">
                  <c:v>7.0456005632877391E-2</c:v>
                </c:pt>
                <c:pt idx="2604">
                  <c:v>9.0875081717968001E-2</c:v>
                </c:pt>
                <c:pt idx="2605">
                  <c:v>6.636551767587659E-2</c:v>
                </c:pt>
                <c:pt idx="2606">
                  <c:v>6.9158695638179807E-2</c:v>
                </c:pt>
                <c:pt idx="2607">
                  <c:v>7.3139511048793834E-2</c:v>
                </c:pt>
                <c:pt idx="2608">
                  <c:v>6.4805731177330184E-2</c:v>
                </c:pt>
                <c:pt idx="2609">
                  <c:v>8.9729197323322588E-2</c:v>
                </c:pt>
                <c:pt idx="2610">
                  <c:v>7.6597385108470903E-2</c:v>
                </c:pt>
                <c:pt idx="2611">
                  <c:v>7.5541026890277904E-2</c:v>
                </c:pt>
                <c:pt idx="2612">
                  <c:v>7.894508540630342E-2</c:v>
                </c:pt>
                <c:pt idx="2613">
                  <c:v>6.9836817681789412E-2</c:v>
                </c:pt>
                <c:pt idx="2614">
                  <c:v>7.0942834019660991E-2</c:v>
                </c:pt>
                <c:pt idx="2615">
                  <c:v>8.0270737409591619E-2</c:v>
                </c:pt>
                <c:pt idx="2616">
                  <c:v>8.6463592946529527E-2</c:v>
                </c:pt>
                <c:pt idx="2617">
                  <c:v>7.4567787349224354E-2</c:v>
                </c:pt>
                <c:pt idx="2618">
                  <c:v>9.1714486479759244E-2</c:v>
                </c:pt>
                <c:pt idx="2619">
                  <c:v>6.636551767587659E-2</c:v>
                </c:pt>
                <c:pt idx="2620">
                  <c:v>6.7999333143234433E-2</c:v>
                </c:pt>
                <c:pt idx="2621">
                  <c:v>6.7408129572868292E-2</c:v>
                </c:pt>
                <c:pt idx="2622">
                  <c:v>6.9770216941833829E-2</c:v>
                </c:pt>
                <c:pt idx="2623">
                  <c:v>6.5020643174648313E-2</c:v>
                </c:pt>
                <c:pt idx="2624">
                  <c:v>8.2577750086784335E-2</c:v>
                </c:pt>
                <c:pt idx="2625">
                  <c:v>7.0960000157356484E-2</c:v>
                </c:pt>
                <c:pt idx="2626">
                  <c:v>8.6246974766254467E-2</c:v>
                </c:pt>
                <c:pt idx="2627">
                  <c:v>7.0756368339061723E-2</c:v>
                </c:pt>
                <c:pt idx="2628">
                  <c:v>7.7344723045826236E-2</c:v>
                </c:pt>
                <c:pt idx="2629">
                  <c:v>7.0368729531764998E-2</c:v>
                </c:pt>
                <c:pt idx="2630">
                  <c:v>6.8636149168014485E-2</c:v>
                </c:pt>
                <c:pt idx="2631">
                  <c:v>7.3536142706871019E-2</c:v>
                </c:pt>
                <c:pt idx="2632">
                  <c:v>9.4077602028846727E-2</c:v>
                </c:pt>
                <c:pt idx="2633">
                  <c:v>6.7999333143234433E-2</c:v>
                </c:pt>
                <c:pt idx="2634">
                  <c:v>8.3263166248798468E-2</c:v>
                </c:pt>
                <c:pt idx="2635">
                  <c:v>7.1836076676845634E-2</c:v>
                </c:pt>
                <c:pt idx="2636">
                  <c:v>7.5011625885963523E-2</c:v>
                </c:pt>
                <c:pt idx="2637">
                  <c:v>7.0368729531764998E-2</c:v>
                </c:pt>
                <c:pt idx="2638">
                  <c:v>9.7700886428356212E-2</c:v>
                </c:pt>
                <c:pt idx="2639">
                  <c:v>6.6870324313640594E-2</c:v>
                </c:pt>
                <c:pt idx="2640">
                  <c:v>9.1254800558090696E-2</c:v>
                </c:pt>
                <c:pt idx="2641">
                  <c:v>7.03512728214266E-2</c:v>
                </c:pt>
                <c:pt idx="2642">
                  <c:v>7.0596665143966911E-2</c:v>
                </c:pt>
                <c:pt idx="2643">
                  <c:v>7.2575494647026326E-2</c:v>
                </c:pt>
                <c:pt idx="2644">
                  <c:v>6.3751764595508589E-2</c:v>
                </c:pt>
                <c:pt idx="2645">
                  <c:v>7.6637670397758498E-2</c:v>
                </c:pt>
                <c:pt idx="2646">
                  <c:v>6.8074293434619931E-2</c:v>
                </c:pt>
                <c:pt idx="2647">
                  <c:v>6.858961284160639E-2</c:v>
                </c:pt>
                <c:pt idx="2648">
                  <c:v>6.3338637351989982E-2</c:v>
                </c:pt>
                <c:pt idx="2649">
                  <c:v>8.3557121455669917E-2</c:v>
                </c:pt>
                <c:pt idx="2650">
                  <c:v>7.5591258704662309E-2</c:v>
                </c:pt>
                <c:pt idx="2651">
                  <c:v>7.8633166849613398E-2</c:v>
                </c:pt>
                <c:pt idx="2652">
                  <c:v>8.8011309504509208E-2</c:v>
                </c:pt>
                <c:pt idx="2653">
                  <c:v>7.6294779777526939E-2</c:v>
                </c:pt>
                <c:pt idx="2654">
                  <c:v>6.7988857626914992E-2</c:v>
                </c:pt>
                <c:pt idx="2655">
                  <c:v>7.0695035159587916E-2</c:v>
                </c:pt>
                <c:pt idx="2656">
                  <c:v>7.6855145394801955E-2</c:v>
                </c:pt>
                <c:pt idx="2657">
                  <c:v>6.6917590796947493E-2</c:v>
                </c:pt>
                <c:pt idx="2658">
                  <c:v>6.835635006427758E-2</c:v>
                </c:pt>
                <c:pt idx="2659">
                  <c:v>7.0626549422740922E-2</c:v>
                </c:pt>
                <c:pt idx="2660">
                  <c:v>6.7994743585586534E-2</c:v>
                </c:pt>
                <c:pt idx="2661">
                  <c:v>6.455316394567491E-2</c:v>
                </c:pt>
                <c:pt idx="2662">
                  <c:v>8.500019460916515E-2</c:v>
                </c:pt>
                <c:pt idx="2663">
                  <c:v>6.3245728611946106E-2</c:v>
                </c:pt>
                <c:pt idx="2664">
                  <c:v>6.8669483065605108E-2</c:v>
                </c:pt>
                <c:pt idx="2665">
                  <c:v>7.0670366287231515E-2</c:v>
                </c:pt>
                <c:pt idx="2666">
                  <c:v>6.5609164535999312E-2</c:v>
                </c:pt>
                <c:pt idx="2667">
                  <c:v>7.5139701366424616E-2</c:v>
                </c:pt>
                <c:pt idx="2668">
                  <c:v>7.133856415748599E-2</c:v>
                </c:pt>
                <c:pt idx="2669">
                  <c:v>6.8079888820648179E-2</c:v>
                </c:pt>
                <c:pt idx="2670">
                  <c:v>7.133856415748599E-2</c:v>
                </c:pt>
                <c:pt idx="2671">
                  <c:v>7.0966474711895197E-2</c:v>
                </c:pt>
                <c:pt idx="2672">
                  <c:v>7.5541026890277904E-2</c:v>
                </c:pt>
                <c:pt idx="2673">
                  <c:v>7.2333797812462144E-2</c:v>
                </c:pt>
                <c:pt idx="2674">
                  <c:v>8.1018604338169126E-2</c:v>
                </c:pt>
                <c:pt idx="2675">
                  <c:v>8.5471831262111483E-2</c:v>
                </c:pt>
                <c:pt idx="2676">
                  <c:v>6.7964330315589919E-2</c:v>
                </c:pt>
                <c:pt idx="2677">
                  <c:v>7.1987524628639304E-2</c:v>
                </c:pt>
                <c:pt idx="2678">
                  <c:v>7.786171138286592E-2</c:v>
                </c:pt>
                <c:pt idx="2679">
                  <c:v>7.2494886815548235E-2</c:v>
                </c:pt>
                <c:pt idx="2680">
                  <c:v>7.9652883112430781E-2</c:v>
                </c:pt>
                <c:pt idx="2681">
                  <c:v>6.5284058451652485E-2</c:v>
                </c:pt>
                <c:pt idx="2682">
                  <c:v>7.6345615088939722E-2</c:v>
                </c:pt>
                <c:pt idx="2683">
                  <c:v>6.2331676483154311E-2</c:v>
                </c:pt>
                <c:pt idx="2684">
                  <c:v>7.4164919555187378E-2</c:v>
                </c:pt>
                <c:pt idx="2685">
                  <c:v>8.9001491665840246E-2</c:v>
                </c:pt>
                <c:pt idx="2686">
                  <c:v>6.4944416284561185E-2</c:v>
                </c:pt>
                <c:pt idx="2687">
                  <c:v>9.1308593750000028E-2</c:v>
                </c:pt>
                <c:pt idx="2688">
                  <c:v>7.4204906821250929E-2</c:v>
                </c:pt>
                <c:pt idx="2689">
                  <c:v>6.858961284160639E-2</c:v>
                </c:pt>
                <c:pt idx="2690">
                  <c:v>7.3892958462238423E-2</c:v>
                </c:pt>
                <c:pt idx="2691">
                  <c:v>6.9574549794197096E-2</c:v>
                </c:pt>
                <c:pt idx="2692">
                  <c:v>7.2208799421787317E-2</c:v>
                </c:pt>
                <c:pt idx="2693">
                  <c:v>7.0185400545597104E-2</c:v>
                </c:pt>
                <c:pt idx="2694">
                  <c:v>6.6451534628868089E-2</c:v>
                </c:pt>
                <c:pt idx="2695">
                  <c:v>6.2990680336952334E-2</c:v>
                </c:pt>
                <c:pt idx="2696">
                  <c:v>7.3335759341716822E-2</c:v>
                </c:pt>
                <c:pt idx="2697">
                  <c:v>7.0319056510925321E-2</c:v>
                </c:pt>
                <c:pt idx="2698">
                  <c:v>8.4700994193554216E-2</c:v>
                </c:pt>
                <c:pt idx="2699">
                  <c:v>7.2781212627887712E-2</c:v>
                </c:pt>
                <c:pt idx="2700">
                  <c:v>7.0558831095695482E-2</c:v>
                </c:pt>
                <c:pt idx="2701">
                  <c:v>7.599544525146483E-2</c:v>
                </c:pt>
                <c:pt idx="2702">
                  <c:v>6.6103026270866408E-2</c:v>
                </c:pt>
                <c:pt idx="2703">
                  <c:v>8.6242273449897711E-2</c:v>
                </c:pt>
                <c:pt idx="2704">
                  <c:v>6.6919289529323592E-2</c:v>
                </c:pt>
                <c:pt idx="2705">
                  <c:v>6.858961284160639E-2</c:v>
                </c:pt>
                <c:pt idx="2706">
                  <c:v>7.5432680547237715E-2</c:v>
                </c:pt>
                <c:pt idx="2707">
                  <c:v>7.4766218662262018E-2</c:v>
                </c:pt>
                <c:pt idx="2708">
                  <c:v>8.1648677587509211E-2</c:v>
                </c:pt>
                <c:pt idx="2709">
                  <c:v>6.54914155602455E-2</c:v>
                </c:pt>
                <c:pt idx="2710">
                  <c:v>7.3640935122966794E-2</c:v>
                </c:pt>
                <c:pt idx="2711">
                  <c:v>7.0712074637413316E-2</c:v>
                </c:pt>
                <c:pt idx="2712">
                  <c:v>7.3139511048793834E-2</c:v>
                </c:pt>
                <c:pt idx="2713">
                  <c:v>6.2470391392707804E-2</c:v>
                </c:pt>
                <c:pt idx="2714">
                  <c:v>6.636551767587659E-2</c:v>
                </c:pt>
                <c:pt idx="2715">
                  <c:v>8.3427615463733715E-2</c:v>
                </c:pt>
                <c:pt idx="2716">
                  <c:v>6.8212397396564484E-2</c:v>
                </c:pt>
                <c:pt idx="2717">
                  <c:v>7.8999400138855022E-2</c:v>
                </c:pt>
                <c:pt idx="2718">
                  <c:v>8.9966110885143363E-2</c:v>
                </c:pt>
                <c:pt idx="2719">
                  <c:v>6.8288706243038233E-2</c:v>
                </c:pt>
                <c:pt idx="2720">
                  <c:v>6.7562200129032315E-2</c:v>
                </c:pt>
                <c:pt idx="2721">
                  <c:v>8.4094658493995764E-2</c:v>
                </c:pt>
                <c:pt idx="2722">
                  <c:v>7.2137936949730197E-2</c:v>
                </c:pt>
                <c:pt idx="2723">
                  <c:v>8.0656453967094963E-2</c:v>
                </c:pt>
                <c:pt idx="2724">
                  <c:v>7.2396054863930026E-2</c:v>
                </c:pt>
                <c:pt idx="2725">
                  <c:v>7.0065908133983723E-2</c:v>
                </c:pt>
                <c:pt idx="2726">
                  <c:v>7.6483324170112624E-2</c:v>
                </c:pt>
                <c:pt idx="2727">
                  <c:v>6.5913952887058314E-2</c:v>
                </c:pt>
                <c:pt idx="2728">
                  <c:v>7.599544525146483E-2</c:v>
                </c:pt>
                <c:pt idx="2729">
                  <c:v>8.2316257059573919E-2</c:v>
                </c:pt>
                <c:pt idx="2730">
                  <c:v>9.9052511155605344E-2</c:v>
                </c:pt>
                <c:pt idx="2731">
                  <c:v>7.0065908133983723E-2</c:v>
                </c:pt>
                <c:pt idx="2732">
                  <c:v>6.2172740697860697E-2</c:v>
                </c:pt>
                <c:pt idx="2733">
                  <c:v>7.8328832983970614E-2</c:v>
                </c:pt>
                <c:pt idx="2734">
                  <c:v>6.9246746599674211E-2</c:v>
                </c:pt>
                <c:pt idx="2735">
                  <c:v>8.4700994193554216E-2</c:v>
                </c:pt>
                <c:pt idx="2736">
                  <c:v>6.7260645329952212E-2</c:v>
                </c:pt>
                <c:pt idx="2737">
                  <c:v>8.5852265357971524E-2</c:v>
                </c:pt>
                <c:pt idx="2738">
                  <c:v>6.6758126020431532E-2</c:v>
                </c:pt>
                <c:pt idx="2739">
                  <c:v>7.1696154773235349E-2</c:v>
                </c:pt>
                <c:pt idx="2740">
                  <c:v>6.3282631337642947E-2</c:v>
                </c:pt>
                <c:pt idx="2741">
                  <c:v>6.3102215528488284E-2</c:v>
                </c:pt>
                <c:pt idx="2742">
                  <c:v>6.78555592894554E-2</c:v>
                </c:pt>
                <c:pt idx="2743">
                  <c:v>7.2325482964515714E-2</c:v>
                </c:pt>
                <c:pt idx="2744">
                  <c:v>7.7594369649887099E-2</c:v>
                </c:pt>
                <c:pt idx="2745">
                  <c:v>7.0168592035770402E-2</c:v>
                </c:pt>
                <c:pt idx="2746">
                  <c:v>6.8766273558140051E-2</c:v>
                </c:pt>
                <c:pt idx="2747">
                  <c:v>7.2609364986419719E-2</c:v>
                </c:pt>
                <c:pt idx="2748">
                  <c:v>6.8214051425457015E-2</c:v>
                </c:pt>
                <c:pt idx="2749">
                  <c:v>7.8755781054497029E-2</c:v>
                </c:pt>
                <c:pt idx="2750">
                  <c:v>6.5374426543712769E-2</c:v>
                </c:pt>
                <c:pt idx="2751">
                  <c:v>6.4356565475463895E-2</c:v>
                </c:pt>
                <c:pt idx="2752">
                  <c:v>6.6801726818084703E-2</c:v>
                </c:pt>
                <c:pt idx="2753">
                  <c:v>8.3819061517715496E-2</c:v>
                </c:pt>
                <c:pt idx="2754">
                  <c:v>6.8888284265994998E-2</c:v>
                </c:pt>
                <c:pt idx="2755">
                  <c:v>9.0875081717968001E-2</c:v>
                </c:pt>
                <c:pt idx="2756">
                  <c:v>9.1254800558090696E-2</c:v>
                </c:pt>
                <c:pt idx="2757">
                  <c:v>8.5306480526924147E-2</c:v>
                </c:pt>
                <c:pt idx="2758">
                  <c:v>6.6313743591308594E-2</c:v>
                </c:pt>
                <c:pt idx="2759">
                  <c:v>7.2991363704204601E-2</c:v>
                </c:pt>
                <c:pt idx="2760">
                  <c:v>8.1272855401039165E-2</c:v>
                </c:pt>
                <c:pt idx="2761">
                  <c:v>6.9808565080165794E-2</c:v>
                </c:pt>
                <c:pt idx="2762">
                  <c:v>6.876609474420578E-2</c:v>
                </c:pt>
                <c:pt idx="2763">
                  <c:v>7.7022440731525504E-2</c:v>
                </c:pt>
                <c:pt idx="2764">
                  <c:v>8.011967688798903E-2</c:v>
                </c:pt>
                <c:pt idx="2765">
                  <c:v>7.3640502989292075E-2</c:v>
                </c:pt>
                <c:pt idx="2766">
                  <c:v>6.625808030366899E-2</c:v>
                </c:pt>
                <c:pt idx="2767">
                  <c:v>9.1714486479759244E-2</c:v>
                </c:pt>
                <c:pt idx="2768">
                  <c:v>7.2542019188404097E-2</c:v>
                </c:pt>
                <c:pt idx="2769">
                  <c:v>7.8357249498367296E-2</c:v>
                </c:pt>
                <c:pt idx="2770">
                  <c:v>6.6103190183639526E-2</c:v>
                </c:pt>
                <c:pt idx="2771">
                  <c:v>8.1214755773544353E-2</c:v>
                </c:pt>
                <c:pt idx="2772">
                  <c:v>8.1648677587509211E-2</c:v>
                </c:pt>
                <c:pt idx="2773">
                  <c:v>8.3557121455669917E-2</c:v>
                </c:pt>
                <c:pt idx="2774">
                  <c:v>6.865966320037839E-2</c:v>
                </c:pt>
                <c:pt idx="2775">
                  <c:v>8.0247618257999448E-2</c:v>
                </c:pt>
                <c:pt idx="2776">
                  <c:v>6.5975792706012712E-2</c:v>
                </c:pt>
                <c:pt idx="2777">
                  <c:v>6.7864201962948137E-2</c:v>
                </c:pt>
                <c:pt idx="2778">
                  <c:v>6.1998739838600422E-2</c:v>
                </c:pt>
                <c:pt idx="2779">
                  <c:v>7.1836076676845634E-2</c:v>
                </c:pt>
                <c:pt idx="2780">
                  <c:v>9.0875081717968001E-2</c:v>
                </c:pt>
                <c:pt idx="2781">
                  <c:v>6.7646220326423895E-2</c:v>
                </c:pt>
                <c:pt idx="2782">
                  <c:v>9.9052511155605344E-2</c:v>
                </c:pt>
                <c:pt idx="2783">
                  <c:v>6.5763287246227597E-2</c:v>
                </c:pt>
                <c:pt idx="2784">
                  <c:v>8.0270737409591619E-2</c:v>
                </c:pt>
                <c:pt idx="2785">
                  <c:v>7.2396054863930026E-2</c:v>
                </c:pt>
                <c:pt idx="2786">
                  <c:v>8.9729197323322588E-2</c:v>
                </c:pt>
                <c:pt idx="2787">
                  <c:v>7.5280085206031883E-2</c:v>
                </c:pt>
                <c:pt idx="2788">
                  <c:v>7.2512626647949496E-2</c:v>
                </c:pt>
                <c:pt idx="2789">
                  <c:v>6.3925661146640833E-2</c:v>
                </c:pt>
                <c:pt idx="2790">
                  <c:v>6.2558427453041326E-2</c:v>
                </c:pt>
                <c:pt idx="2791">
                  <c:v>6.6057056188583402E-2</c:v>
                </c:pt>
                <c:pt idx="2792">
                  <c:v>7.2407104074955E-2</c:v>
                </c:pt>
                <c:pt idx="2793">
                  <c:v>6.9873206317424802E-2</c:v>
                </c:pt>
                <c:pt idx="2794">
                  <c:v>6.2668800354003892E-2</c:v>
                </c:pt>
                <c:pt idx="2795">
                  <c:v>7.0029161870479611E-2</c:v>
                </c:pt>
                <c:pt idx="2796">
                  <c:v>7.6593324542045829E-2</c:v>
                </c:pt>
                <c:pt idx="2797">
                  <c:v>7.8350014984607863E-2</c:v>
                </c:pt>
                <c:pt idx="2798">
                  <c:v>8.7244488298893266E-2</c:v>
                </c:pt>
                <c:pt idx="2799">
                  <c:v>6.1482474207878238E-2</c:v>
                </c:pt>
                <c:pt idx="2800">
                  <c:v>7.1653656661510495E-2</c:v>
                </c:pt>
                <c:pt idx="2801">
                  <c:v>6.8604558706283625E-2</c:v>
                </c:pt>
                <c:pt idx="2802">
                  <c:v>8.5306480526924147E-2</c:v>
                </c:pt>
                <c:pt idx="2803">
                  <c:v>8.2316257059573919E-2</c:v>
                </c:pt>
                <c:pt idx="2804">
                  <c:v>7.9828612506389632E-2</c:v>
                </c:pt>
                <c:pt idx="2805">
                  <c:v>7.310311496257782E-2</c:v>
                </c:pt>
                <c:pt idx="2806">
                  <c:v>7.9055644571781339E-2</c:v>
                </c:pt>
                <c:pt idx="2807">
                  <c:v>7.1448266506195096E-2</c:v>
                </c:pt>
                <c:pt idx="2808">
                  <c:v>6.8791434168815835E-2</c:v>
                </c:pt>
                <c:pt idx="2809">
                  <c:v>6.9788627326488772E-2</c:v>
                </c:pt>
                <c:pt idx="2810">
                  <c:v>6.7341946065425901E-2</c:v>
                </c:pt>
                <c:pt idx="2811">
                  <c:v>6.9482989609241763E-2</c:v>
                </c:pt>
                <c:pt idx="2812">
                  <c:v>7.6153159141540513E-2</c:v>
                </c:pt>
                <c:pt idx="2813">
                  <c:v>6.9207929074764293E-2</c:v>
                </c:pt>
                <c:pt idx="2814">
                  <c:v>8.7189540266990634E-2</c:v>
                </c:pt>
                <c:pt idx="2815">
                  <c:v>8.208800107240681E-2</c:v>
                </c:pt>
                <c:pt idx="2816">
                  <c:v>7.3130413889885004E-2</c:v>
                </c:pt>
                <c:pt idx="2817">
                  <c:v>6.1146400868892704E-2</c:v>
                </c:pt>
                <c:pt idx="2818">
                  <c:v>7.2698399424552904E-2</c:v>
                </c:pt>
                <c:pt idx="2819">
                  <c:v>6.8414293229579912E-2</c:v>
                </c:pt>
                <c:pt idx="2820">
                  <c:v>6.356512755155562E-2</c:v>
                </c:pt>
                <c:pt idx="2821">
                  <c:v>8.2316257059573919E-2</c:v>
                </c:pt>
                <c:pt idx="2822">
                  <c:v>9.9052511155605344E-2</c:v>
                </c:pt>
                <c:pt idx="2823">
                  <c:v>9.1254800558090696E-2</c:v>
                </c:pt>
                <c:pt idx="2824">
                  <c:v>7.2475492954254234E-2</c:v>
                </c:pt>
                <c:pt idx="2825">
                  <c:v>7.7196091413498147E-2</c:v>
                </c:pt>
                <c:pt idx="2826">
                  <c:v>6.7516066133976177E-2</c:v>
                </c:pt>
                <c:pt idx="2827">
                  <c:v>7.0960000157356484E-2</c:v>
                </c:pt>
                <c:pt idx="2828">
                  <c:v>6.2406003475189223E-2</c:v>
                </c:pt>
                <c:pt idx="2829">
                  <c:v>6.636551767587659E-2</c:v>
                </c:pt>
                <c:pt idx="2830">
                  <c:v>7.8691452741622939E-2</c:v>
                </c:pt>
                <c:pt idx="2831">
                  <c:v>6.7701444029808308E-2</c:v>
                </c:pt>
                <c:pt idx="2832">
                  <c:v>6.8079888820648179E-2</c:v>
                </c:pt>
                <c:pt idx="2833">
                  <c:v>7.6637670397758498E-2</c:v>
                </c:pt>
                <c:pt idx="2834">
                  <c:v>6.9832630455494205E-2</c:v>
                </c:pt>
                <c:pt idx="2835">
                  <c:v>7.0029459893703488E-2</c:v>
                </c:pt>
                <c:pt idx="2836">
                  <c:v>8.7340615689754431E-2</c:v>
                </c:pt>
                <c:pt idx="2837">
                  <c:v>6.7802906036377134E-2</c:v>
                </c:pt>
                <c:pt idx="2838">
                  <c:v>6.3695259392261505E-2</c:v>
                </c:pt>
                <c:pt idx="2839">
                  <c:v>6.8097352981567411E-2</c:v>
                </c:pt>
                <c:pt idx="2840">
                  <c:v>7.228693366050723E-2</c:v>
                </c:pt>
                <c:pt idx="2841">
                  <c:v>7.2958722710609422E-2</c:v>
                </c:pt>
                <c:pt idx="2842">
                  <c:v>6.9808408617973314E-2</c:v>
                </c:pt>
                <c:pt idx="2843">
                  <c:v>7.3887385427951799E-2</c:v>
                </c:pt>
                <c:pt idx="2844">
                  <c:v>8.500019460916515E-2</c:v>
                </c:pt>
                <c:pt idx="2845">
                  <c:v>7.0966474711895197E-2</c:v>
                </c:pt>
                <c:pt idx="2846">
                  <c:v>7.492844760417941E-2</c:v>
                </c:pt>
                <c:pt idx="2847">
                  <c:v>9.724017232656483E-2</c:v>
                </c:pt>
                <c:pt idx="2848">
                  <c:v>7.9190656542778182E-2</c:v>
                </c:pt>
                <c:pt idx="2849">
                  <c:v>6.8138115108013098E-2</c:v>
                </c:pt>
                <c:pt idx="2850">
                  <c:v>7.2149336338043199E-2</c:v>
                </c:pt>
                <c:pt idx="2851">
                  <c:v>7.3165550827980028E-2</c:v>
                </c:pt>
                <c:pt idx="2852">
                  <c:v>7.4204906821250929E-2</c:v>
                </c:pt>
                <c:pt idx="2853">
                  <c:v>6.7341946065425901E-2</c:v>
                </c:pt>
                <c:pt idx="2854">
                  <c:v>7.2171777486801231E-2</c:v>
                </c:pt>
                <c:pt idx="2855">
                  <c:v>6.9808565080165794E-2</c:v>
                </c:pt>
                <c:pt idx="2856">
                  <c:v>7.409975677728653E-2</c:v>
                </c:pt>
                <c:pt idx="2857">
                  <c:v>7.5008690357208557E-2</c:v>
                </c:pt>
                <c:pt idx="2858">
                  <c:v>6.1998739838600422E-2</c:v>
                </c:pt>
                <c:pt idx="2859">
                  <c:v>6.3478827476501506E-2</c:v>
                </c:pt>
                <c:pt idx="2860">
                  <c:v>6.7553080618381514E-2</c:v>
                </c:pt>
                <c:pt idx="2861">
                  <c:v>7.409975677728653E-2</c:v>
                </c:pt>
                <c:pt idx="2862">
                  <c:v>7.6880075037479415E-2</c:v>
                </c:pt>
                <c:pt idx="2863">
                  <c:v>8.0786570906639266E-2</c:v>
                </c:pt>
                <c:pt idx="2864">
                  <c:v>6.9501243531703921E-2</c:v>
                </c:pt>
                <c:pt idx="2865">
                  <c:v>7.9652883112430781E-2</c:v>
                </c:pt>
                <c:pt idx="2866">
                  <c:v>7.2491705417633306E-2</c:v>
                </c:pt>
                <c:pt idx="2867">
                  <c:v>8.1271477043628679E-2</c:v>
                </c:pt>
                <c:pt idx="2868">
                  <c:v>6.9213405251503199E-2</c:v>
                </c:pt>
                <c:pt idx="2869">
                  <c:v>7.4893333017826427E-2</c:v>
                </c:pt>
                <c:pt idx="2870">
                  <c:v>6.4650185406208011E-2</c:v>
                </c:pt>
                <c:pt idx="2871">
                  <c:v>8.475504815578519E-2</c:v>
                </c:pt>
                <c:pt idx="2872">
                  <c:v>8.1508971750736223E-2</c:v>
                </c:pt>
                <c:pt idx="2873">
                  <c:v>6.7055903375148801E-2</c:v>
                </c:pt>
                <c:pt idx="2874">
                  <c:v>8.2328438758850264E-2</c:v>
                </c:pt>
                <c:pt idx="2875">
                  <c:v>7.4064105749130332E-2</c:v>
                </c:pt>
                <c:pt idx="2876">
                  <c:v>7.8641541302204077E-2</c:v>
                </c:pt>
                <c:pt idx="2877">
                  <c:v>7.7817529439926481E-2</c:v>
                </c:pt>
                <c:pt idx="2878">
                  <c:v>7.7160887420177515E-2</c:v>
                </c:pt>
                <c:pt idx="2879">
                  <c:v>7.4536003172397766E-2</c:v>
                </c:pt>
                <c:pt idx="2880">
                  <c:v>7.1081981062889113E-2</c:v>
                </c:pt>
                <c:pt idx="2881">
                  <c:v>6.4978212118148831E-2</c:v>
                </c:pt>
                <c:pt idx="2882">
                  <c:v>7.6149582862853865E-2</c:v>
                </c:pt>
                <c:pt idx="2883">
                  <c:v>8.1018604338169126E-2</c:v>
                </c:pt>
                <c:pt idx="2884">
                  <c:v>7.4893333017826427E-2</c:v>
                </c:pt>
                <c:pt idx="2885">
                  <c:v>6.883910298347469E-2</c:v>
                </c:pt>
                <c:pt idx="2886">
                  <c:v>8.1018604338169126E-2</c:v>
                </c:pt>
                <c:pt idx="2887">
                  <c:v>7.0578478276729611E-2</c:v>
                </c:pt>
                <c:pt idx="2888">
                  <c:v>7.5750663876533744E-2</c:v>
                </c:pt>
                <c:pt idx="2889">
                  <c:v>6.9788627326488772E-2</c:v>
                </c:pt>
                <c:pt idx="2890">
                  <c:v>7.3388241231441734E-2</c:v>
                </c:pt>
                <c:pt idx="2891">
                  <c:v>7.0670366287231515E-2</c:v>
                </c:pt>
                <c:pt idx="2892">
                  <c:v>7.2325482964515714E-2</c:v>
                </c:pt>
                <c:pt idx="2893">
                  <c:v>7.5141161680221516E-2</c:v>
                </c:pt>
                <c:pt idx="2894">
                  <c:v>6.8137310445308713E-2</c:v>
                </c:pt>
                <c:pt idx="2895">
                  <c:v>6.8372689187526911E-2</c:v>
                </c:pt>
                <c:pt idx="2896">
                  <c:v>7.5038008391857078E-2</c:v>
                </c:pt>
                <c:pt idx="2897">
                  <c:v>6.5913952887058314E-2</c:v>
                </c:pt>
                <c:pt idx="2898">
                  <c:v>6.4511440694332081E-2</c:v>
                </c:pt>
                <c:pt idx="2899">
                  <c:v>8.8476717472076444E-2</c:v>
                </c:pt>
                <c:pt idx="2900">
                  <c:v>6.9522827863693515E-2</c:v>
                </c:pt>
                <c:pt idx="2901">
                  <c:v>6.8600855767726857E-2</c:v>
                </c:pt>
                <c:pt idx="2902">
                  <c:v>7.9500623047352129E-2</c:v>
                </c:pt>
                <c:pt idx="2903">
                  <c:v>7.9943940043449513E-2</c:v>
                </c:pt>
                <c:pt idx="2904">
                  <c:v>7.5461082160472912E-2</c:v>
                </c:pt>
                <c:pt idx="2905">
                  <c:v>7.9055644571781339E-2</c:v>
                </c:pt>
                <c:pt idx="2906">
                  <c:v>6.7126758396625519E-2</c:v>
                </c:pt>
                <c:pt idx="2907">
                  <c:v>7.4447058141231523E-2</c:v>
                </c:pt>
                <c:pt idx="2908">
                  <c:v>7.5495831668376909E-2</c:v>
                </c:pt>
                <c:pt idx="2909">
                  <c:v>6.7871905863285106E-2</c:v>
                </c:pt>
                <c:pt idx="2910">
                  <c:v>8.1018604338169126E-2</c:v>
                </c:pt>
                <c:pt idx="2911">
                  <c:v>7.2256855666637407E-2</c:v>
                </c:pt>
                <c:pt idx="2912">
                  <c:v>7.0842422544956193E-2</c:v>
                </c:pt>
                <c:pt idx="2913">
                  <c:v>7.4284896254539531E-2</c:v>
                </c:pt>
                <c:pt idx="2914">
                  <c:v>7.9520985484123313E-2</c:v>
                </c:pt>
                <c:pt idx="2915">
                  <c:v>6.9427236914634954E-2</c:v>
                </c:pt>
                <c:pt idx="2916">
                  <c:v>8.2464568316936548E-2</c:v>
                </c:pt>
                <c:pt idx="2917">
                  <c:v>7.2149336338043199E-2</c:v>
                </c:pt>
                <c:pt idx="2918">
                  <c:v>6.8825468420982319E-2</c:v>
                </c:pt>
                <c:pt idx="2919">
                  <c:v>7.6704606413841525E-2</c:v>
                </c:pt>
                <c:pt idx="2920">
                  <c:v>7.6813936233520716E-2</c:v>
                </c:pt>
                <c:pt idx="2921">
                  <c:v>6.2652528285980211E-2</c:v>
                </c:pt>
                <c:pt idx="2922">
                  <c:v>6.4815998077392592E-2</c:v>
                </c:pt>
                <c:pt idx="2923">
                  <c:v>7.8411065042018904E-2</c:v>
                </c:pt>
                <c:pt idx="2924">
                  <c:v>6.8834029138088365E-2</c:v>
                </c:pt>
                <c:pt idx="2925">
                  <c:v>6.6164396703243311E-2</c:v>
                </c:pt>
                <c:pt idx="2926">
                  <c:v>6.6906601190567003E-2</c:v>
                </c:pt>
                <c:pt idx="2927">
                  <c:v>6.9357238709926827E-2</c:v>
                </c:pt>
                <c:pt idx="2928">
                  <c:v>8.9001491665840246E-2</c:v>
                </c:pt>
                <c:pt idx="2929">
                  <c:v>7.8371867537498488E-2</c:v>
                </c:pt>
                <c:pt idx="2930">
                  <c:v>8.5817851126194028E-2</c:v>
                </c:pt>
                <c:pt idx="2931">
                  <c:v>7.0368729531764998E-2</c:v>
                </c:pt>
                <c:pt idx="2932">
                  <c:v>7.1696154773235349E-2</c:v>
                </c:pt>
                <c:pt idx="2933">
                  <c:v>7.2511419653892503E-2</c:v>
                </c:pt>
                <c:pt idx="2934">
                  <c:v>8.0307178199291493E-2</c:v>
                </c:pt>
                <c:pt idx="2935">
                  <c:v>6.6603921353817014E-2</c:v>
                </c:pt>
                <c:pt idx="2936">
                  <c:v>6.7845284938812506E-2</c:v>
                </c:pt>
                <c:pt idx="2937">
                  <c:v>8.2707300782204021E-2</c:v>
                </c:pt>
                <c:pt idx="2938">
                  <c:v>7.2147250175476102E-2</c:v>
                </c:pt>
                <c:pt idx="2939">
                  <c:v>8.0247618257999448E-2</c:v>
                </c:pt>
                <c:pt idx="2940">
                  <c:v>9.6095040440559748E-2</c:v>
                </c:pt>
                <c:pt idx="2941">
                  <c:v>7.9669311642646984E-2</c:v>
                </c:pt>
                <c:pt idx="2942">
                  <c:v>8.0348096787929507E-2</c:v>
                </c:pt>
                <c:pt idx="2943">
                  <c:v>7.3139511048793834E-2</c:v>
                </c:pt>
                <c:pt idx="2944">
                  <c:v>9.2892520129680745E-2</c:v>
                </c:pt>
                <c:pt idx="2945">
                  <c:v>7.4986465275287614E-2</c:v>
                </c:pt>
                <c:pt idx="2946">
                  <c:v>9.2799931764602647E-2</c:v>
                </c:pt>
                <c:pt idx="2947">
                  <c:v>7.677435129880901E-2</c:v>
                </c:pt>
                <c:pt idx="2948">
                  <c:v>7.0819415152072893E-2</c:v>
                </c:pt>
                <c:pt idx="2949">
                  <c:v>6.455316394567491E-2</c:v>
                </c:pt>
                <c:pt idx="2950">
                  <c:v>6.5453082323074299E-2</c:v>
                </c:pt>
                <c:pt idx="2951">
                  <c:v>7.7364534139633553E-2</c:v>
                </c:pt>
                <c:pt idx="2952">
                  <c:v>6.5453082323074299E-2</c:v>
                </c:pt>
                <c:pt idx="2953">
                  <c:v>6.8326525390148191E-2</c:v>
                </c:pt>
                <c:pt idx="2954">
                  <c:v>8.8922724127769567E-2</c:v>
                </c:pt>
                <c:pt idx="2955">
                  <c:v>7.3157832026481684E-2</c:v>
                </c:pt>
                <c:pt idx="2956">
                  <c:v>6.2022745609283413E-2</c:v>
                </c:pt>
                <c:pt idx="2957">
                  <c:v>7.677435129880901E-2</c:v>
                </c:pt>
                <c:pt idx="2958">
                  <c:v>6.8132370710372911E-2</c:v>
                </c:pt>
                <c:pt idx="2959">
                  <c:v>6.8129286170005812E-2</c:v>
                </c:pt>
                <c:pt idx="2960">
                  <c:v>8.1648677587509211E-2</c:v>
                </c:pt>
                <c:pt idx="2961">
                  <c:v>6.0741323977708803E-2</c:v>
                </c:pt>
                <c:pt idx="2962">
                  <c:v>7.7603407204151334E-2</c:v>
                </c:pt>
                <c:pt idx="2963">
                  <c:v>6.3613943755626734E-2</c:v>
                </c:pt>
                <c:pt idx="2964">
                  <c:v>6.9574549794197096E-2</c:v>
                </c:pt>
                <c:pt idx="2965">
                  <c:v>6.5453082323074299E-2</c:v>
                </c:pt>
                <c:pt idx="2966">
                  <c:v>8.256650716066391E-2</c:v>
                </c:pt>
                <c:pt idx="2967">
                  <c:v>7.1379758417606312E-2</c:v>
                </c:pt>
                <c:pt idx="2968">
                  <c:v>7.2579793632030501E-2</c:v>
                </c:pt>
                <c:pt idx="2969">
                  <c:v>7.1836076676845634E-2</c:v>
                </c:pt>
                <c:pt idx="2970">
                  <c:v>7.1284636855125594E-2</c:v>
                </c:pt>
                <c:pt idx="2971">
                  <c:v>6.9922864437103424E-2</c:v>
                </c:pt>
                <c:pt idx="2972">
                  <c:v>6.5782390534877833E-2</c:v>
                </c:pt>
                <c:pt idx="2973">
                  <c:v>7.7065378427505521E-2</c:v>
                </c:pt>
                <c:pt idx="2974">
                  <c:v>6.9211915135383592E-2</c:v>
                </c:pt>
                <c:pt idx="2975">
                  <c:v>6.5688416361808791E-2</c:v>
                </c:pt>
                <c:pt idx="2976">
                  <c:v>7.1661919355392498E-2</c:v>
                </c:pt>
                <c:pt idx="2977">
                  <c:v>7.5461082160472912E-2</c:v>
                </c:pt>
                <c:pt idx="2978">
                  <c:v>7.1409903466701508E-2</c:v>
                </c:pt>
                <c:pt idx="2979">
                  <c:v>6.2929309904575306E-2</c:v>
                </c:pt>
                <c:pt idx="2980">
                  <c:v>7.9559974372386918E-2</c:v>
                </c:pt>
                <c:pt idx="2981">
                  <c:v>7.7732510864734941E-2</c:v>
                </c:pt>
                <c:pt idx="2982">
                  <c:v>6.6649049520492346E-2</c:v>
                </c:pt>
                <c:pt idx="2983">
                  <c:v>7.1652151644229917E-2</c:v>
                </c:pt>
                <c:pt idx="2984">
                  <c:v>6.2789224088192014E-2</c:v>
                </c:pt>
                <c:pt idx="2985">
                  <c:v>7.4037209153175534E-2</c:v>
                </c:pt>
                <c:pt idx="2986">
                  <c:v>6.3022606074810014E-2</c:v>
                </c:pt>
                <c:pt idx="2987">
                  <c:v>7.4069701135158594E-2</c:v>
                </c:pt>
                <c:pt idx="2988">
                  <c:v>6.544962525367741E-2</c:v>
                </c:pt>
                <c:pt idx="2989">
                  <c:v>6.6300451755523834E-2</c:v>
                </c:pt>
                <c:pt idx="2990">
                  <c:v>7.1454584598541412E-2</c:v>
                </c:pt>
                <c:pt idx="2991">
                  <c:v>6.3751764595508589E-2</c:v>
                </c:pt>
                <c:pt idx="2992">
                  <c:v>7.0960000157356484E-2</c:v>
                </c:pt>
                <c:pt idx="2993">
                  <c:v>7.7783308923244532E-2</c:v>
                </c:pt>
                <c:pt idx="2994">
                  <c:v>8.0091916024684948E-2</c:v>
                </c:pt>
                <c:pt idx="2995">
                  <c:v>7.4100725352764102E-2</c:v>
                </c:pt>
                <c:pt idx="2996">
                  <c:v>8.9966110885143363E-2</c:v>
                </c:pt>
                <c:pt idx="2997">
                  <c:v>7.9767376184463584E-2</c:v>
                </c:pt>
                <c:pt idx="2998">
                  <c:v>6.7562200129032315E-2</c:v>
                </c:pt>
                <c:pt idx="2999">
                  <c:v>7.2396054863930026E-2</c:v>
                </c:pt>
                <c:pt idx="3000">
                  <c:v>7.599544525146483E-2</c:v>
                </c:pt>
                <c:pt idx="3001">
                  <c:v>7.1487449109554291E-2</c:v>
                </c:pt>
                <c:pt idx="3002">
                  <c:v>6.0741323977708803E-2</c:v>
                </c:pt>
                <c:pt idx="3003">
                  <c:v>6.7938871681690202E-2</c:v>
                </c:pt>
                <c:pt idx="3004">
                  <c:v>8.9966110885143363E-2</c:v>
                </c:pt>
                <c:pt idx="3005">
                  <c:v>6.7802906036377134E-2</c:v>
                </c:pt>
                <c:pt idx="3006">
                  <c:v>6.2303263694048039E-2</c:v>
                </c:pt>
                <c:pt idx="3007">
                  <c:v>6.9873206317424802E-2</c:v>
                </c:pt>
                <c:pt idx="3008">
                  <c:v>6.5284058451652485E-2</c:v>
                </c:pt>
                <c:pt idx="3009">
                  <c:v>6.3341408967971802E-2</c:v>
                </c:pt>
                <c:pt idx="3010">
                  <c:v>6.7408129572868292E-2</c:v>
                </c:pt>
                <c:pt idx="3011">
                  <c:v>7.0368729531764998E-2</c:v>
                </c:pt>
                <c:pt idx="3012">
                  <c:v>6.9962359964847592E-2</c:v>
                </c:pt>
                <c:pt idx="3013">
                  <c:v>7.5139701366424616E-2</c:v>
                </c:pt>
                <c:pt idx="3014">
                  <c:v>7.1560092270374312E-2</c:v>
                </c:pt>
                <c:pt idx="3015">
                  <c:v>6.4000234007835666E-2</c:v>
                </c:pt>
                <c:pt idx="3016">
                  <c:v>7.786917686462401E-2</c:v>
                </c:pt>
                <c:pt idx="3017">
                  <c:v>7.8411065042018904E-2</c:v>
                </c:pt>
                <c:pt idx="3018">
                  <c:v>7.3157832026481684E-2</c:v>
                </c:pt>
                <c:pt idx="3019">
                  <c:v>7.2325482964515714E-2</c:v>
                </c:pt>
                <c:pt idx="3020">
                  <c:v>6.9808408617973314E-2</c:v>
                </c:pt>
                <c:pt idx="3021">
                  <c:v>6.2269099056720865E-2</c:v>
                </c:pt>
                <c:pt idx="3022">
                  <c:v>6.6095702350139632E-2</c:v>
                </c:pt>
                <c:pt idx="3023">
                  <c:v>8.2464568316936548E-2</c:v>
                </c:pt>
                <c:pt idx="3024">
                  <c:v>8.2464568316936548E-2</c:v>
                </c:pt>
                <c:pt idx="3025">
                  <c:v>6.9522827863693515E-2</c:v>
                </c:pt>
                <c:pt idx="3026">
                  <c:v>6.7774303257465404E-2</c:v>
                </c:pt>
                <c:pt idx="3027">
                  <c:v>6.2858477234840601E-2</c:v>
                </c:pt>
                <c:pt idx="3028">
                  <c:v>7.9652883112430781E-2</c:v>
                </c:pt>
                <c:pt idx="3029">
                  <c:v>6.7988857626914992E-2</c:v>
                </c:pt>
                <c:pt idx="3030">
                  <c:v>6.7394115030765492E-2</c:v>
                </c:pt>
                <c:pt idx="3031">
                  <c:v>8.5471831262111483E-2</c:v>
                </c:pt>
                <c:pt idx="3032">
                  <c:v>8.1797607243061024E-2</c:v>
                </c:pt>
                <c:pt idx="3033">
                  <c:v>6.9376714527607214E-2</c:v>
                </c:pt>
                <c:pt idx="3034">
                  <c:v>7.5257331132888933E-2</c:v>
                </c:pt>
                <c:pt idx="3035">
                  <c:v>6.4650185406208011E-2</c:v>
                </c:pt>
                <c:pt idx="3036">
                  <c:v>6.7191615700721824E-2</c:v>
                </c:pt>
                <c:pt idx="3037">
                  <c:v>7.2930797934532526E-2</c:v>
                </c:pt>
                <c:pt idx="3038">
                  <c:v>6.0321416705846925E-2</c:v>
                </c:pt>
                <c:pt idx="3039">
                  <c:v>8.7244488298893266E-2</c:v>
                </c:pt>
                <c:pt idx="3040">
                  <c:v>6.7025057971477522E-2</c:v>
                </c:pt>
                <c:pt idx="3041">
                  <c:v>7.0695035159587916E-2</c:v>
                </c:pt>
                <c:pt idx="3042">
                  <c:v>6.865966320037839E-2</c:v>
                </c:pt>
                <c:pt idx="3043">
                  <c:v>6.8272694945335721E-2</c:v>
                </c:pt>
                <c:pt idx="3044">
                  <c:v>7.0551313459873186E-2</c:v>
                </c:pt>
                <c:pt idx="3045">
                  <c:v>7.0368729531764998E-2</c:v>
                </c:pt>
                <c:pt idx="3046">
                  <c:v>7.556706666946407E-2</c:v>
                </c:pt>
                <c:pt idx="3047">
                  <c:v>7.3348350822925582E-2</c:v>
                </c:pt>
                <c:pt idx="3048">
                  <c:v>9.4077602028846727E-2</c:v>
                </c:pt>
                <c:pt idx="3049">
                  <c:v>7.2904005646705614E-2</c:v>
                </c:pt>
                <c:pt idx="3050">
                  <c:v>7.0695035159587916E-2</c:v>
                </c:pt>
                <c:pt idx="3051">
                  <c:v>7.0695035159587916E-2</c:v>
                </c:pt>
                <c:pt idx="3052">
                  <c:v>8.3819061517715496E-2</c:v>
                </c:pt>
                <c:pt idx="3053">
                  <c:v>7.3640935122966794E-2</c:v>
                </c:pt>
                <c:pt idx="3054">
                  <c:v>7.1227341890335097E-2</c:v>
                </c:pt>
                <c:pt idx="3055">
                  <c:v>6.5913952887058314E-2</c:v>
                </c:pt>
                <c:pt idx="3056">
                  <c:v>7.8542962670326191E-2</c:v>
                </c:pt>
                <c:pt idx="3057">
                  <c:v>6.9522827863693515E-2</c:v>
                </c:pt>
                <c:pt idx="3058">
                  <c:v>7.3915809392929091E-2</c:v>
                </c:pt>
                <c:pt idx="3059">
                  <c:v>7.0780768990516885E-2</c:v>
                </c:pt>
                <c:pt idx="3060">
                  <c:v>8.548162132501598E-2</c:v>
                </c:pt>
                <c:pt idx="3061">
                  <c:v>7.1653656661510495E-2</c:v>
                </c:pt>
                <c:pt idx="3062">
                  <c:v>7.1227341890335097E-2</c:v>
                </c:pt>
                <c:pt idx="3063">
                  <c:v>6.4168199896812494E-2</c:v>
                </c:pt>
                <c:pt idx="3064">
                  <c:v>7.7160887420177515E-2</c:v>
                </c:pt>
                <c:pt idx="3065">
                  <c:v>6.9754943251609913E-2</c:v>
                </c:pt>
                <c:pt idx="3066">
                  <c:v>7.5495831668376909E-2</c:v>
                </c:pt>
                <c:pt idx="3067">
                  <c:v>6.853259354829791E-2</c:v>
                </c:pt>
                <c:pt idx="3068">
                  <c:v>6.5539143979549422E-2</c:v>
                </c:pt>
                <c:pt idx="3069">
                  <c:v>6.2700711190700656E-2</c:v>
                </c:pt>
                <c:pt idx="3070">
                  <c:v>8.0384135246276966E-2</c:v>
                </c:pt>
                <c:pt idx="3071">
                  <c:v>7.7196091413498147E-2</c:v>
                </c:pt>
                <c:pt idx="3072">
                  <c:v>7.3388241231441734E-2</c:v>
                </c:pt>
                <c:pt idx="3073">
                  <c:v>7.5179852545261397E-2</c:v>
                </c:pt>
                <c:pt idx="3074">
                  <c:v>7.3640502989292075E-2</c:v>
                </c:pt>
                <c:pt idx="3075">
                  <c:v>6.5539143979549422E-2</c:v>
                </c:pt>
                <c:pt idx="3076">
                  <c:v>8.600970357656483E-2</c:v>
                </c:pt>
                <c:pt idx="3077">
                  <c:v>7.8944526612758595E-2</c:v>
                </c:pt>
                <c:pt idx="3078">
                  <c:v>7.0278503000736195E-2</c:v>
                </c:pt>
                <c:pt idx="3079">
                  <c:v>7.2333797812462144E-2</c:v>
                </c:pt>
                <c:pt idx="3080">
                  <c:v>6.8716093897819797E-2</c:v>
                </c:pt>
                <c:pt idx="3081">
                  <c:v>7.9368695616722287E-2</c:v>
                </c:pt>
                <c:pt idx="3082">
                  <c:v>7.2137936949730197E-2</c:v>
                </c:pt>
                <c:pt idx="3083">
                  <c:v>6.7341946065425901E-2</c:v>
                </c:pt>
                <c:pt idx="3084">
                  <c:v>7.6605372130870805E-2</c:v>
                </c:pt>
                <c:pt idx="3085">
                  <c:v>6.4002722501754816E-2</c:v>
                </c:pt>
                <c:pt idx="3086">
                  <c:v>8.6242273449897711E-2</c:v>
                </c:pt>
                <c:pt idx="3087">
                  <c:v>6.6080249845981723E-2</c:v>
                </c:pt>
                <c:pt idx="3088">
                  <c:v>9.2892520129680745E-2</c:v>
                </c:pt>
                <c:pt idx="3089">
                  <c:v>8.0247618257999448E-2</c:v>
                </c:pt>
                <c:pt idx="3090">
                  <c:v>6.6703654825687533E-2</c:v>
                </c:pt>
                <c:pt idx="3091">
                  <c:v>6.5468803048133933E-2</c:v>
                </c:pt>
                <c:pt idx="3092">
                  <c:v>7.8166142106056227E-2</c:v>
                </c:pt>
                <c:pt idx="3093">
                  <c:v>8.7106838822364779E-2</c:v>
                </c:pt>
                <c:pt idx="3094">
                  <c:v>7.14289471507073E-2</c:v>
                </c:pt>
                <c:pt idx="3095">
                  <c:v>7.6704606413841525E-2</c:v>
                </c:pt>
                <c:pt idx="3096">
                  <c:v>7.3662638664245772E-2</c:v>
                </c:pt>
                <c:pt idx="3097">
                  <c:v>8.3819061517715496E-2</c:v>
                </c:pt>
                <c:pt idx="3098">
                  <c:v>8.256650716066391E-2</c:v>
                </c:pt>
                <c:pt idx="3099">
                  <c:v>6.700063496828107E-2</c:v>
                </c:pt>
                <c:pt idx="3100">
                  <c:v>7.2256855666637407E-2</c:v>
                </c:pt>
                <c:pt idx="3101">
                  <c:v>6.7994743585586534E-2</c:v>
                </c:pt>
                <c:pt idx="3102">
                  <c:v>6.7994743585586534E-2</c:v>
                </c:pt>
                <c:pt idx="3103">
                  <c:v>7.2943933308124501E-2</c:v>
                </c:pt>
                <c:pt idx="3104">
                  <c:v>6.4000234007835666E-2</c:v>
                </c:pt>
                <c:pt idx="3105">
                  <c:v>6.4684092998504597E-2</c:v>
                </c:pt>
                <c:pt idx="3106">
                  <c:v>6.6454388201236711E-2</c:v>
                </c:pt>
                <c:pt idx="3107">
                  <c:v>7.0595316588878604E-2</c:v>
                </c:pt>
                <c:pt idx="3108">
                  <c:v>8.102536946535141E-2</c:v>
                </c:pt>
                <c:pt idx="3109">
                  <c:v>7.0282377302646887E-2</c:v>
                </c:pt>
                <c:pt idx="3110">
                  <c:v>7.7720224857330697E-2</c:v>
                </c:pt>
                <c:pt idx="3111">
                  <c:v>9.1714486479759244E-2</c:v>
                </c:pt>
                <c:pt idx="3112">
                  <c:v>6.5153412520885495E-2</c:v>
                </c:pt>
                <c:pt idx="3113">
                  <c:v>7.8795902431011422E-2</c:v>
                </c:pt>
                <c:pt idx="3114">
                  <c:v>6.1962116509676014E-2</c:v>
                </c:pt>
                <c:pt idx="3115">
                  <c:v>7.5139701366424616E-2</c:v>
                </c:pt>
                <c:pt idx="3116">
                  <c:v>6.6103026270866408E-2</c:v>
                </c:pt>
                <c:pt idx="3117">
                  <c:v>7.6153159141540513E-2</c:v>
                </c:pt>
                <c:pt idx="3118">
                  <c:v>6.7341946065425901E-2</c:v>
                </c:pt>
                <c:pt idx="3119">
                  <c:v>6.8757206201553414E-2</c:v>
                </c:pt>
                <c:pt idx="3120">
                  <c:v>7.7160887420177515E-2</c:v>
                </c:pt>
                <c:pt idx="3121">
                  <c:v>6.4726151525974329E-2</c:v>
                </c:pt>
                <c:pt idx="3122">
                  <c:v>7.0012725889682922E-2</c:v>
                </c:pt>
                <c:pt idx="3123">
                  <c:v>7.14289471507073E-2</c:v>
                </c:pt>
                <c:pt idx="3124">
                  <c:v>6.2106177210807814E-2</c:v>
                </c:pt>
                <c:pt idx="3125">
                  <c:v>7.1520715951919639E-2</c:v>
                </c:pt>
                <c:pt idx="3126">
                  <c:v>8.0520413815975203E-2</c:v>
                </c:pt>
                <c:pt idx="3127">
                  <c:v>8.9966110885143363E-2</c:v>
                </c:pt>
                <c:pt idx="3128">
                  <c:v>7.652530819177629E-2</c:v>
                </c:pt>
                <c:pt idx="3129">
                  <c:v>7.5344063341617723E-2</c:v>
                </c:pt>
                <c:pt idx="3130">
                  <c:v>6.9080218672752394E-2</c:v>
                </c:pt>
                <c:pt idx="3131">
                  <c:v>6.6451534628868089E-2</c:v>
                </c:pt>
                <c:pt idx="3132">
                  <c:v>7.5495831668376909E-2</c:v>
                </c:pt>
                <c:pt idx="3133">
                  <c:v>7.345172017812733E-2</c:v>
                </c:pt>
                <c:pt idx="3134">
                  <c:v>6.7062504589557703E-2</c:v>
                </c:pt>
                <c:pt idx="3135">
                  <c:v>7.5259976089000702E-2</c:v>
                </c:pt>
                <c:pt idx="3136">
                  <c:v>8.208800107240681E-2</c:v>
                </c:pt>
                <c:pt idx="3137">
                  <c:v>8.8922724127769567E-2</c:v>
                </c:pt>
                <c:pt idx="3138">
                  <c:v>7.2852090001106595E-2</c:v>
                </c:pt>
                <c:pt idx="3139">
                  <c:v>7.2025895118713407E-2</c:v>
                </c:pt>
                <c:pt idx="3140">
                  <c:v>6.6826559603214319E-2</c:v>
                </c:pt>
                <c:pt idx="3141">
                  <c:v>8.0270737409591619E-2</c:v>
                </c:pt>
                <c:pt idx="3142">
                  <c:v>8.1017009913921315E-2</c:v>
                </c:pt>
                <c:pt idx="3143">
                  <c:v>7.2208799421787317E-2</c:v>
                </c:pt>
                <c:pt idx="3144">
                  <c:v>7.2781212627887712E-2</c:v>
                </c:pt>
                <c:pt idx="3145">
                  <c:v>7.8515604138374384E-2</c:v>
                </c:pt>
                <c:pt idx="3146">
                  <c:v>8.0404728651046864E-2</c:v>
                </c:pt>
                <c:pt idx="3147">
                  <c:v>7.0879720151424422E-2</c:v>
                </c:pt>
                <c:pt idx="3148">
                  <c:v>8.3819061517715496E-2</c:v>
                </c:pt>
                <c:pt idx="3149">
                  <c:v>6.317050009965898E-2</c:v>
                </c:pt>
                <c:pt idx="3150">
                  <c:v>8.1915259361267145E-2</c:v>
                </c:pt>
                <c:pt idx="3151">
                  <c:v>6.8372689187526911E-2</c:v>
                </c:pt>
                <c:pt idx="3152">
                  <c:v>6.7214913666248433E-2</c:v>
                </c:pt>
                <c:pt idx="3153">
                  <c:v>6.4444258809089702E-2</c:v>
                </c:pt>
                <c:pt idx="3154">
                  <c:v>7.4536003172397766E-2</c:v>
                </c:pt>
                <c:pt idx="3155">
                  <c:v>9.4224266707897644E-2</c:v>
                </c:pt>
                <c:pt idx="3156">
                  <c:v>7.9368695616722287E-2</c:v>
                </c:pt>
                <c:pt idx="3157">
                  <c:v>7.0578478276729611E-2</c:v>
                </c:pt>
                <c:pt idx="3158">
                  <c:v>6.7547455430030809E-2</c:v>
                </c:pt>
                <c:pt idx="3159">
                  <c:v>6.568183004856111E-2</c:v>
                </c:pt>
                <c:pt idx="3160">
                  <c:v>7.1448266506195096E-2</c:v>
                </c:pt>
                <c:pt idx="3161">
                  <c:v>7.3388241231441734E-2</c:v>
                </c:pt>
                <c:pt idx="3162">
                  <c:v>7.4893333017826427E-2</c:v>
                </c:pt>
                <c:pt idx="3163">
                  <c:v>7.8714236617088512E-2</c:v>
                </c:pt>
                <c:pt idx="3164">
                  <c:v>7.3139511048793834E-2</c:v>
                </c:pt>
                <c:pt idx="3165">
                  <c:v>7.8350014984607863E-2</c:v>
                </c:pt>
                <c:pt idx="3166">
                  <c:v>7.0395372807979611E-2</c:v>
                </c:pt>
                <c:pt idx="3167">
                  <c:v>7.3392689228058139E-2</c:v>
                </c:pt>
                <c:pt idx="3168">
                  <c:v>7.3958225548267406E-2</c:v>
                </c:pt>
                <c:pt idx="3169">
                  <c:v>7.1702599525451813E-2</c:v>
                </c:pt>
                <c:pt idx="3170">
                  <c:v>8.0486588180065197E-2</c:v>
                </c:pt>
                <c:pt idx="3171">
                  <c:v>6.2990680336952334E-2</c:v>
                </c:pt>
                <c:pt idx="3172">
                  <c:v>6.8339921534061557E-2</c:v>
                </c:pt>
                <c:pt idx="3173">
                  <c:v>7.3652110993862097E-2</c:v>
                </c:pt>
                <c:pt idx="3174">
                  <c:v>7.6153159141540513E-2</c:v>
                </c:pt>
                <c:pt idx="3175">
                  <c:v>7.7196091413498147E-2</c:v>
                </c:pt>
                <c:pt idx="3176">
                  <c:v>7.9943940043449513E-2</c:v>
                </c:pt>
                <c:pt idx="3177">
                  <c:v>6.9808408617973314E-2</c:v>
                </c:pt>
                <c:pt idx="3178">
                  <c:v>6.8427421152591941E-2</c:v>
                </c:pt>
                <c:pt idx="3179">
                  <c:v>7.3640502989292075E-2</c:v>
                </c:pt>
                <c:pt idx="3180">
                  <c:v>7.1448266506195096E-2</c:v>
                </c:pt>
                <c:pt idx="3181">
                  <c:v>7.302130758762361E-2</c:v>
                </c:pt>
                <c:pt idx="3182">
                  <c:v>7.1379758417606312E-2</c:v>
                </c:pt>
                <c:pt idx="3183">
                  <c:v>8.2793101668357683E-2</c:v>
                </c:pt>
                <c:pt idx="3184">
                  <c:v>7.599544525146483E-2</c:v>
                </c:pt>
                <c:pt idx="3185">
                  <c:v>7.9921692609787001E-2</c:v>
                </c:pt>
                <c:pt idx="3186">
                  <c:v>7.9652883112430781E-2</c:v>
                </c:pt>
                <c:pt idx="3187">
                  <c:v>6.5532192587852506E-2</c:v>
                </c:pt>
                <c:pt idx="3188">
                  <c:v>6.5453082323074299E-2</c:v>
                </c:pt>
                <c:pt idx="3189">
                  <c:v>6.3407905399799278E-2</c:v>
                </c:pt>
                <c:pt idx="3190">
                  <c:v>6.7063838243484511E-2</c:v>
                </c:pt>
                <c:pt idx="3191">
                  <c:v>8.3557121455669917E-2</c:v>
                </c:pt>
                <c:pt idx="3192">
                  <c:v>8.317644894123126E-2</c:v>
                </c:pt>
                <c:pt idx="3193">
                  <c:v>7.9652883112430781E-2</c:v>
                </c:pt>
                <c:pt idx="3194">
                  <c:v>7.0532135665416704E-2</c:v>
                </c:pt>
                <c:pt idx="3195">
                  <c:v>7.0756368339061723E-2</c:v>
                </c:pt>
                <c:pt idx="3196">
                  <c:v>6.2640793621540097E-2</c:v>
                </c:pt>
                <c:pt idx="3197">
                  <c:v>7.2331577539444122E-2</c:v>
                </c:pt>
                <c:pt idx="3198">
                  <c:v>6.8970300257205908E-2</c:v>
                </c:pt>
                <c:pt idx="3199">
                  <c:v>6.5453082323074299E-2</c:v>
                </c:pt>
                <c:pt idx="3200">
                  <c:v>6.7489258944988334E-2</c:v>
                </c:pt>
                <c:pt idx="3201">
                  <c:v>6.4910992980003593E-2</c:v>
                </c:pt>
                <c:pt idx="3202">
                  <c:v>7.7344723045826236E-2</c:v>
                </c:pt>
                <c:pt idx="3203">
                  <c:v>7.4249707162380205E-2</c:v>
                </c:pt>
                <c:pt idx="3204">
                  <c:v>6.3933998346328957E-2</c:v>
                </c:pt>
                <c:pt idx="3205">
                  <c:v>6.719208508729943E-2</c:v>
                </c:pt>
                <c:pt idx="3206">
                  <c:v>8.1214755773544353E-2</c:v>
                </c:pt>
                <c:pt idx="3207">
                  <c:v>6.7286461591720734E-2</c:v>
                </c:pt>
                <c:pt idx="3208">
                  <c:v>6.6971115767955586E-2</c:v>
                </c:pt>
                <c:pt idx="3209">
                  <c:v>7.8877061605453491E-2</c:v>
                </c:pt>
                <c:pt idx="3210">
                  <c:v>7.2958722710609422E-2</c:v>
                </c:pt>
                <c:pt idx="3211">
                  <c:v>6.5018467605114011E-2</c:v>
                </c:pt>
                <c:pt idx="3212">
                  <c:v>6.78555592894554E-2</c:v>
                </c:pt>
                <c:pt idx="3213">
                  <c:v>8.3497673273086728E-2</c:v>
                </c:pt>
                <c:pt idx="3214">
                  <c:v>7.3069870471954276E-2</c:v>
                </c:pt>
                <c:pt idx="3215">
                  <c:v>7.8379780054092421E-2</c:v>
                </c:pt>
                <c:pt idx="3216">
                  <c:v>7.37368538975718E-2</c:v>
                </c:pt>
                <c:pt idx="3217">
                  <c:v>6.2386807054281547E-2</c:v>
                </c:pt>
                <c:pt idx="3218">
                  <c:v>6.8040445446968106E-2</c:v>
                </c:pt>
                <c:pt idx="3219">
                  <c:v>6.2470391392707804E-2</c:v>
                </c:pt>
                <c:pt idx="3220">
                  <c:v>6.7101068794727284E-2</c:v>
                </c:pt>
                <c:pt idx="3221">
                  <c:v>6.625808030366899E-2</c:v>
                </c:pt>
                <c:pt idx="3222">
                  <c:v>6.4650855958461803E-2</c:v>
                </c:pt>
                <c:pt idx="3223">
                  <c:v>7.677435129880901E-2</c:v>
                </c:pt>
                <c:pt idx="3224">
                  <c:v>7.6984539628028911E-2</c:v>
                </c:pt>
                <c:pt idx="3225">
                  <c:v>7.1081981062889113E-2</c:v>
                </c:pt>
                <c:pt idx="3226">
                  <c:v>6.6088743507862077E-2</c:v>
                </c:pt>
                <c:pt idx="3227">
                  <c:v>6.4628921449184432E-2</c:v>
                </c:pt>
                <c:pt idx="3228">
                  <c:v>7.6855145394801955E-2</c:v>
                </c:pt>
                <c:pt idx="3229">
                  <c:v>7.0961616933346072E-2</c:v>
                </c:pt>
                <c:pt idx="3230">
                  <c:v>6.4544230699539198E-2</c:v>
                </c:pt>
                <c:pt idx="3231">
                  <c:v>6.433055549860002E-2</c:v>
                </c:pt>
                <c:pt idx="3232">
                  <c:v>7.0879720151424422E-2</c:v>
                </c:pt>
                <c:pt idx="3233">
                  <c:v>7.072769105434451E-2</c:v>
                </c:pt>
                <c:pt idx="3234">
                  <c:v>7.1567080914974199E-2</c:v>
                </c:pt>
                <c:pt idx="3235">
                  <c:v>6.9788627326488772E-2</c:v>
                </c:pt>
                <c:pt idx="3236">
                  <c:v>8.3263166248798468E-2</c:v>
                </c:pt>
                <c:pt idx="3237">
                  <c:v>7.1836076676845634E-2</c:v>
                </c:pt>
                <c:pt idx="3238">
                  <c:v>6.7802906036377134E-2</c:v>
                </c:pt>
                <c:pt idx="3239">
                  <c:v>6.6780239343643452E-2</c:v>
                </c:pt>
                <c:pt idx="3240">
                  <c:v>8.475504815578519E-2</c:v>
                </c:pt>
                <c:pt idx="3241">
                  <c:v>7.2991363704204601E-2</c:v>
                </c:pt>
                <c:pt idx="3242">
                  <c:v>7.4893333017826427E-2</c:v>
                </c:pt>
                <c:pt idx="3243">
                  <c:v>8.5471831262111483E-2</c:v>
                </c:pt>
                <c:pt idx="3244">
                  <c:v>7.9426862299442333E-2</c:v>
                </c:pt>
                <c:pt idx="3245">
                  <c:v>7.1836076676845634E-2</c:v>
                </c:pt>
                <c:pt idx="3246">
                  <c:v>6.9522827863693515E-2</c:v>
                </c:pt>
                <c:pt idx="3247">
                  <c:v>6.4082480967045038E-2</c:v>
                </c:pt>
                <c:pt idx="3248">
                  <c:v>7.7065378427505521E-2</c:v>
                </c:pt>
                <c:pt idx="3249">
                  <c:v>8.8130749762058563E-2</c:v>
                </c:pt>
                <c:pt idx="3250">
                  <c:v>6.865966320037839E-2</c:v>
                </c:pt>
                <c:pt idx="3251">
                  <c:v>6.6034428775310516E-2</c:v>
                </c:pt>
                <c:pt idx="3252">
                  <c:v>6.4805731177330184E-2</c:v>
                </c:pt>
                <c:pt idx="3253">
                  <c:v>8.2792483270168332E-2</c:v>
                </c:pt>
                <c:pt idx="3254">
                  <c:v>7.2617679834366108E-2</c:v>
                </c:pt>
                <c:pt idx="3255">
                  <c:v>7.2852090001106595E-2</c:v>
                </c:pt>
                <c:pt idx="3256">
                  <c:v>7.3130413889885004E-2</c:v>
                </c:pt>
                <c:pt idx="3257">
                  <c:v>7.1053430438041965E-2</c:v>
                </c:pt>
                <c:pt idx="3258">
                  <c:v>7.9426862299442333E-2</c:v>
                </c:pt>
                <c:pt idx="3259">
                  <c:v>6.840176880359651E-2</c:v>
                </c:pt>
                <c:pt idx="3260">
                  <c:v>7.3189102113246904E-2</c:v>
                </c:pt>
                <c:pt idx="3261">
                  <c:v>6.5602384507656111E-2</c:v>
                </c:pt>
                <c:pt idx="3262">
                  <c:v>6.9068960845470595E-2</c:v>
                </c:pt>
                <c:pt idx="3263">
                  <c:v>6.7898452281951918E-2</c:v>
                </c:pt>
                <c:pt idx="3264">
                  <c:v>8.7106838822364779E-2</c:v>
                </c:pt>
                <c:pt idx="3265">
                  <c:v>7.8422360122203813E-2</c:v>
                </c:pt>
                <c:pt idx="3266">
                  <c:v>6.8372689187526911E-2</c:v>
                </c:pt>
                <c:pt idx="3267">
                  <c:v>6.8974189460277446E-2</c:v>
                </c:pt>
                <c:pt idx="3268">
                  <c:v>7.677435129880901E-2</c:v>
                </c:pt>
                <c:pt idx="3269">
                  <c:v>7.3894672095775771E-2</c:v>
                </c:pt>
                <c:pt idx="3270">
                  <c:v>6.9482989609241763E-2</c:v>
                </c:pt>
                <c:pt idx="3271">
                  <c:v>6.7188046872615814E-2</c:v>
                </c:pt>
                <c:pt idx="3272">
                  <c:v>6.8097352981567411E-2</c:v>
                </c:pt>
                <c:pt idx="3273">
                  <c:v>6.8372689187526911E-2</c:v>
                </c:pt>
                <c:pt idx="3274">
                  <c:v>7.5141161680221516E-2</c:v>
                </c:pt>
                <c:pt idx="3275">
                  <c:v>9.724017232656483E-2</c:v>
                </c:pt>
                <c:pt idx="3276">
                  <c:v>6.933730840682982E-2</c:v>
                </c:pt>
                <c:pt idx="3277">
                  <c:v>7.894508540630342E-2</c:v>
                </c:pt>
                <c:pt idx="3278">
                  <c:v>7.5008690357208557E-2</c:v>
                </c:pt>
                <c:pt idx="3279">
                  <c:v>7.8877061605453491E-2</c:v>
                </c:pt>
                <c:pt idx="3280">
                  <c:v>7.0961616933346072E-2</c:v>
                </c:pt>
                <c:pt idx="3281">
                  <c:v>7.5192749500274728E-2</c:v>
                </c:pt>
                <c:pt idx="3282">
                  <c:v>7.7967524528503612E-2</c:v>
                </c:pt>
                <c:pt idx="3283">
                  <c:v>6.9808408617973314E-2</c:v>
                </c:pt>
                <c:pt idx="3284">
                  <c:v>9.4224266707897644E-2</c:v>
                </c:pt>
                <c:pt idx="3285">
                  <c:v>7.2047695517539992E-2</c:v>
                </c:pt>
                <c:pt idx="3286">
                  <c:v>7.9559974372386918E-2</c:v>
                </c:pt>
                <c:pt idx="3287">
                  <c:v>7.5139701366424616E-2</c:v>
                </c:pt>
                <c:pt idx="3288">
                  <c:v>6.8097352981567411E-2</c:v>
                </c:pt>
                <c:pt idx="3289">
                  <c:v>6.6382683813572124E-2</c:v>
                </c:pt>
                <c:pt idx="3290">
                  <c:v>7.14289471507073E-2</c:v>
                </c:pt>
                <c:pt idx="3291">
                  <c:v>6.7969240248203333E-2</c:v>
                </c:pt>
                <c:pt idx="3292">
                  <c:v>6.7268684506416529E-2</c:v>
                </c:pt>
                <c:pt idx="3293">
                  <c:v>6.5558955073356587E-2</c:v>
                </c:pt>
                <c:pt idx="3294">
                  <c:v>8.5602290928363828E-2</c:v>
                </c:pt>
                <c:pt idx="3295">
                  <c:v>7.0012725889682922E-2</c:v>
                </c:pt>
                <c:pt idx="3296">
                  <c:v>7.6043553650379209E-2</c:v>
                </c:pt>
                <c:pt idx="3297">
                  <c:v>6.5112516283989022E-2</c:v>
                </c:pt>
                <c:pt idx="3298">
                  <c:v>6.2470391392707804E-2</c:v>
                </c:pt>
                <c:pt idx="3299">
                  <c:v>7.1081981062889113E-2</c:v>
                </c:pt>
                <c:pt idx="3300">
                  <c:v>6.9139122962951716E-2</c:v>
                </c:pt>
                <c:pt idx="3301">
                  <c:v>7.7022440731525504E-2</c:v>
                </c:pt>
                <c:pt idx="3302">
                  <c:v>6.3751764595508589E-2</c:v>
                </c:pt>
                <c:pt idx="3303">
                  <c:v>9.6095040440559748E-2</c:v>
                </c:pt>
                <c:pt idx="3304">
                  <c:v>6.8974189460277446E-2</c:v>
                </c:pt>
                <c:pt idx="3305">
                  <c:v>6.2432821840048253E-2</c:v>
                </c:pt>
                <c:pt idx="3306">
                  <c:v>6.4634934067726441E-2</c:v>
                </c:pt>
                <c:pt idx="3307">
                  <c:v>7.4397720396519013E-2</c:v>
                </c:pt>
                <c:pt idx="3308">
                  <c:v>8.8922724127769567E-2</c:v>
                </c:pt>
                <c:pt idx="3309">
                  <c:v>6.4000234007835666E-2</c:v>
                </c:pt>
                <c:pt idx="3310">
                  <c:v>6.2652528285980211E-2</c:v>
                </c:pt>
                <c:pt idx="3311">
                  <c:v>6.4420476555824432E-2</c:v>
                </c:pt>
                <c:pt idx="3312">
                  <c:v>7.5541026890277904E-2</c:v>
                </c:pt>
                <c:pt idx="3313">
                  <c:v>8.7189540266990634E-2</c:v>
                </c:pt>
                <c:pt idx="3314">
                  <c:v>8.317644894123126E-2</c:v>
                </c:pt>
                <c:pt idx="3315">
                  <c:v>7.3550291359424785E-2</c:v>
                </c:pt>
                <c:pt idx="3316">
                  <c:v>6.4492218196392184E-2</c:v>
                </c:pt>
                <c:pt idx="3317">
                  <c:v>8.317644894123126E-2</c:v>
                </c:pt>
                <c:pt idx="3318">
                  <c:v>7.3838040232658414E-2</c:v>
                </c:pt>
                <c:pt idx="3319">
                  <c:v>7.2263576090335929E-2</c:v>
                </c:pt>
                <c:pt idx="3320">
                  <c:v>7.6368123292923029E-2</c:v>
                </c:pt>
                <c:pt idx="3321">
                  <c:v>7.2649016976356506E-2</c:v>
                </c:pt>
                <c:pt idx="3322">
                  <c:v>7.3130413889885004E-2</c:v>
                </c:pt>
                <c:pt idx="3323">
                  <c:v>6.2470391392707804E-2</c:v>
                </c:pt>
                <c:pt idx="3324">
                  <c:v>7.106210291385652E-2</c:v>
                </c:pt>
                <c:pt idx="3325">
                  <c:v>8.3108380436897611E-2</c:v>
                </c:pt>
                <c:pt idx="3326">
                  <c:v>6.356512755155562E-2</c:v>
                </c:pt>
                <c:pt idx="3327">
                  <c:v>8.0786570906639266E-2</c:v>
                </c:pt>
                <c:pt idx="3328">
                  <c:v>7.4813418090343739E-2</c:v>
                </c:pt>
                <c:pt idx="3329">
                  <c:v>6.9132156670093509E-2</c:v>
                </c:pt>
                <c:pt idx="3330">
                  <c:v>8.317644894123126E-2</c:v>
                </c:pt>
                <c:pt idx="3331">
                  <c:v>7.4249707162380205E-2</c:v>
                </c:pt>
                <c:pt idx="3332">
                  <c:v>7.4893333017826427E-2</c:v>
                </c:pt>
                <c:pt idx="3333">
                  <c:v>6.4301490783691434E-2</c:v>
                </c:pt>
                <c:pt idx="3334">
                  <c:v>6.5194815397262587E-2</c:v>
                </c:pt>
                <c:pt idx="3335">
                  <c:v>6.9100886583328303E-2</c:v>
                </c:pt>
                <c:pt idx="3336">
                  <c:v>7.5120501220226496E-2</c:v>
                </c:pt>
                <c:pt idx="3337">
                  <c:v>7.7065378427505521E-2</c:v>
                </c:pt>
                <c:pt idx="3338">
                  <c:v>6.6971115767955586E-2</c:v>
                </c:pt>
                <c:pt idx="3339">
                  <c:v>7.4997462332248965E-2</c:v>
                </c:pt>
                <c:pt idx="3340">
                  <c:v>6.4704932272434373E-2</c:v>
                </c:pt>
                <c:pt idx="3341">
                  <c:v>6.5688416361808791E-2</c:v>
                </c:pt>
                <c:pt idx="3342">
                  <c:v>9.0875081717968001E-2</c:v>
                </c:pt>
                <c:pt idx="3343">
                  <c:v>7.4108526110649123E-2</c:v>
                </c:pt>
                <c:pt idx="3344">
                  <c:v>6.3273273408412919E-2</c:v>
                </c:pt>
                <c:pt idx="3345">
                  <c:v>6.8608254194259602E-2</c:v>
                </c:pt>
                <c:pt idx="3346">
                  <c:v>8.6085662245750524E-2</c:v>
                </c:pt>
                <c:pt idx="3347">
                  <c:v>6.6641919314861284E-2</c:v>
                </c:pt>
                <c:pt idx="3348">
                  <c:v>7.6469130814075512E-2</c:v>
                </c:pt>
                <c:pt idx="3349">
                  <c:v>7.8671023249626382E-2</c:v>
                </c:pt>
                <c:pt idx="3350">
                  <c:v>7.2511419653892503E-2</c:v>
                </c:pt>
                <c:pt idx="3351">
                  <c:v>7.8350014984607863E-2</c:v>
                </c:pt>
                <c:pt idx="3352">
                  <c:v>8.4627583622932545E-2</c:v>
                </c:pt>
                <c:pt idx="3353">
                  <c:v>7.3146112263202709E-2</c:v>
                </c:pt>
                <c:pt idx="3354">
                  <c:v>8.256650716066391E-2</c:v>
                </c:pt>
                <c:pt idx="3355">
                  <c:v>7.1966588497161907E-2</c:v>
                </c:pt>
                <c:pt idx="3356">
                  <c:v>7.3527447879314409E-2</c:v>
                </c:pt>
                <c:pt idx="3357">
                  <c:v>6.9737046957016352E-2</c:v>
                </c:pt>
                <c:pt idx="3358">
                  <c:v>6.8725712597370106E-2</c:v>
                </c:pt>
                <c:pt idx="3359">
                  <c:v>7.6605372130870805E-2</c:v>
                </c:pt>
                <c:pt idx="3360">
                  <c:v>7.2407104074955E-2</c:v>
                </c:pt>
                <c:pt idx="3361">
                  <c:v>6.4195066690444891E-2</c:v>
                </c:pt>
                <c:pt idx="3362">
                  <c:v>8.5602290928363828E-2</c:v>
                </c:pt>
                <c:pt idx="3363">
                  <c:v>7.5541026890277904E-2</c:v>
                </c:pt>
                <c:pt idx="3364">
                  <c:v>8.0629929900169733E-2</c:v>
                </c:pt>
                <c:pt idx="3365">
                  <c:v>7.2137936949730197E-2</c:v>
                </c:pt>
                <c:pt idx="3366">
                  <c:v>7.3388241231441734E-2</c:v>
                </c:pt>
                <c:pt idx="3367">
                  <c:v>6.1998739838600422E-2</c:v>
                </c:pt>
                <c:pt idx="3368">
                  <c:v>8.4700994193554216E-2</c:v>
                </c:pt>
                <c:pt idx="3369">
                  <c:v>6.9068960845470595E-2</c:v>
                </c:pt>
                <c:pt idx="3370">
                  <c:v>7.4069701135158594E-2</c:v>
                </c:pt>
                <c:pt idx="3371">
                  <c:v>7.1762032806873544E-2</c:v>
                </c:pt>
                <c:pt idx="3372">
                  <c:v>6.9671392440795898E-2</c:v>
                </c:pt>
                <c:pt idx="3373">
                  <c:v>6.4000234007835666E-2</c:v>
                </c:pt>
                <c:pt idx="3374">
                  <c:v>6.8492203950882263E-2</c:v>
                </c:pt>
                <c:pt idx="3375">
                  <c:v>6.317050009965898E-2</c:v>
                </c:pt>
                <c:pt idx="3376">
                  <c:v>6.8682096898555811E-2</c:v>
                </c:pt>
                <c:pt idx="3377">
                  <c:v>7.0411786437034773E-2</c:v>
                </c:pt>
                <c:pt idx="3378">
                  <c:v>6.625808030366899E-2</c:v>
                </c:pt>
                <c:pt idx="3379">
                  <c:v>8.7189540266990634E-2</c:v>
                </c:pt>
                <c:pt idx="3380">
                  <c:v>7.8515604138374384E-2</c:v>
                </c:pt>
                <c:pt idx="3381">
                  <c:v>6.8604558706283625E-2</c:v>
                </c:pt>
                <c:pt idx="3382">
                  <c:v>6.905248761177081E-2</c:v>
                </c:pt>
                <c:pt idx="3383">
                  <c:v>7.2048977017402704E-2</c:v>
                </c:pt>
                <c:pt idx="3384">
                  <c:v>6.8888284265994998E-2</c:v>
                </c:pt>
                <c:pt idx="3385">
                  <c:v>7.599544525146483E-2</c:v>
                </c:pt>
                <c:pt idx="3386">
                  <c:v>6.4726151525974329E-2</c:v>
                </c:pt>
                <c:pt idx="3387">
                  <c:v>6.7465543746948423E-2</c:v>
                </c:pt>
                <c:pt idx="3388">
                  <c:v>6.8636149168014485E-2</c:v>
                </c:pt>
                <c:pt idx="3389">
                  <c:v>6.7191615700721824E-2</c:v>
                </c:pt>
                <c:pt idx="3390">
                  <c:v>6.2990680336952334E-2</c:v>
                </c:pt>
                <c:pt idx="3391">
                  <c:v>6.5866030752659024E-2</c:v>
                </c:pt>
                <c:pt idx="3392">
                  <c:v>8.0270737409591619E-2</c:v>
                </c:pt>
                <c:pt idx="3393">
                  <c:v>7.0258550345897688E-2</c:v>
                </c:pt>
                <c:pt idx="3394">
                  <c:v>6.8074293434619931E-2</c:v>
                </c:pt>
                <c:pt idx="3395">
                  <c:v>8.1214755773544353E-2</c:v>
                </c:pt>
                <c:pt idx="3396">
                  <c:v>7.3915809392929091E-2</c:v>
                </c:pt>
                <c:pt idx="3397">
                  <c:v>6.4000539481639931E-2</c:v>
                </c:pt>
                <c:pt idx="3398">
                  <c:v>6.8372689187526911E-2</c:v>
                </c:pt>
                <c:pt idx="3399">
                  <c:v>7.1964748203754356E-2</c:v>
                </c:pt>
                <c:pt idx="3400">
                  <c:v>6.514422595500953E-2</c:v>
                </c:pt>
                <c:pt idx="3401">
                  <c:v>7.0595316588878604E-2</c:v>
                </c:pt>
                <c:pt idx="3402">
                  <c:v>6.6616021096706585E-2</c:v>
                </c:pt>
                <c:pt idx="3403">
                  <c:v>6.533424556255342E-2</c:v>
                </c:pt>
                <c:pt idx="3404">
                  <c:v>8.1018604338169126E-2</c:v>
                </c:pt>
                <c:pt idx="3405">
                  <c:v>7.23749995231628E-2</c:v>
                </c:pt>
                <c:pt idx="3406">
                  <c:v>8.0270737409591619E-2</c:v>
                </c:pt>
                <c:pt idx="3407">
                  <c:v>6.4511440694332081E-2</c:v>
                </c:pt>
                <c:pt idx="3408">
                  <c:v>7.7783308923244532E-2</c:v>
                </c:pt>
                <c:pt idx="3409">
                  <c:v>6.3695259392261505E-2</c:v>
                </c:pt>
                <c:pt idx="3410">
                  <c:v>7.5566679239273349E-2</c:v>
                </c:pt>
                <c:pt idx="3411">
                  <c:v>7.1554988622665391E-2</c:v>
                </c:pt>
                <c:pt idx="3412">
                  <c:v>7.8999400138855022E-2</c:v>
                </c:pt>
                <c:pt idx="3413">
                  <c:v>6.9324582815170482E-2</c:v>
                </c:pt>
                <c:pt idx="3414">
                  <c:v>9.4224266707897644E-2</c:v>
                </c:pt>
                <c:pt idx="3415">
                  <c:v>6.8888284265994998E-2</c:v>
                </c:pt>
                <c:pt idx="3416">
                  <c:v>7.2256855666637407E-2</c:v>
                </c:pt>
                <c:pt idx="3417">
                  <c:v>7.9559974372386918E-2</c:v>
                </c:pt>
                <c:pt idx="3418">
                  <c:v>7.5432680547237715E-2</c:v>
                </c:pt>
                <c:pt idx="3419">
                  <c:v>8.298593759536739E-2</c:v>
                </c:pt>
                <c:pt idx="3420">
                  <c:v>6.5331406891346214E-2</c:v>
                </c:pt>
                <c:pt idx="3421">
                  <c:v>6.6210150718688979E-2</c:v>
                </c:pt>
                <c:pt idx="3422">
                  <c:v>8.9966110885143363E-2</c:v>
                </c:pt>
                <c:pt idx="3423">
                  <c:v>6.6441044211387607E-2</c:v>
                </c:pt>
                <c:pt idx="3424">
                  <c:v>7.2609364986419719E-2</c:v>
                </c:pt>
                <c:pt idx="3425">
                  <c:v>7.4916087090969266E-2</c:v>
                </c:pt>
                <c:pt idx="3426">
                  <c:v>7.2609364986419719E-2</c:v>
                </c:pt>
                <c:pt idx="3427">
                  <c:v>7.9717539250850955E-2</c:v>
                </c:pt>
                <c:pt idx="3428">
                  <c:v>7.013207674026492E-2</c:v>
                </c:pt>
                <c:pt idx="3429">
                  <c:v>6.6838346421718597E-2</c:v>
                </c:pt>
                <c:pt idx="3430">
                  <c:v>7.0626549422740922E-2</c:v>
                </c:pt>
                <c:pt idx="3431">
                  <c:v>6.2037453055381997E-2</c:v>
                </c:pt>
                <c:pt idx="3432">
                  <c:v>8.5471831262111483E-2</c:v>
                </c:pt>
                <c:pt idx="3433">
                  <c:v>7.4470587074756733E-2</c:v>
                </c:pt>
                <c:pt idx="3434">
                  <c:v>6.509025394916558E-2</c:v>
                </c:pt>
                <c:pt idx="3435">
                  <c:v>6.3933998346328957E-2</c:v>
                </c:pt>
                <c:pt idx="3436">
                  <c:v>8.4583476185798728E-2</c:v>
                </c:pt>
                <c:pt idx="3437">
                  <c:v>7.5783960521221466E-2</c:v>
                </c:pt>
                <c:pt idx="3438">
                  <c:v>7.1409903466701508E-2</c:v>
                </c:pt>
                <c:pt idx="3439">
                  <c:v>7.328949868679048E-2</c:v>
                </c:pt>
                <c:pt idx="3440">
                  <c:v>6.9376714527607214E-2</c:v>
                </c:pt>
                <c:pt idx="3441">
                  <c:v>6.8636149168014485E-2</c:v>
                </c:pt>
                <c:pt idx="3442">
                  <c:v>7.2721287608146931E-2</c:v>
                </c:pt>
                <c:pt idx="3443">
                  <c:v>6.9788627326488772E-2</c:v>
                </c:pt>
                <c:pt idx="3444">
                  <c:v>6.9873206317424802E-2</c:v>
                </c:pt>
                <c:pt idx="3445">
                  <c:v>6.3137173652648912E-2</c:v>
                </c:pt>
                <c:pt idx="3446">
                  <c:v>6.3102215528488284E-2</c:v>
                </c:pt>
                <c:pt idx="3447">
                  <c:v>6.1929803341627086E-2</c:v>
                </c:pt>
                <c:pt idx="3448">
                  <c:v>7.0136278867721821E-2</c:v>
                </c:pt>
                <c:pt idx="3449">
                  <c:v>6.8074293434619931E-2</c:v>
                </c:pt>
                <c:pt idx="3450">
                  <c:v>6.8517342209815993E-2</c:v>
                </c:pt>
                <c:pt idx="3451">
                  <c:v>6.6641919314861284E-2</c:v>
                </c:pt>
                <c:pt idx="3452">
                  <c:v>6.5124951303005232E-2</c:v>
                </c:pt>
                <c:pt idx="3453">
                  <c:v>8.8130749762058563E-2</c:v>
                </c:pt>
                <c:pt idx="3454">
                  <c:v>7.8350014984607863E-2</c:v>
                </c:pt>
                <c:pt idx="3455">
                  <c:v>7.5495831668376909E-2</c:v>
                </c:pt>
                <c:pt idx="3456">
                  <c:v>6.9808408617973314E-2</c:v>
                </c:pt>
                <c:pt idx="3457">
                  <c:v>7.677435129880901E-2</c:v>
                </c:pt>
                <c:pt idx="3458">
                  <c:v>6.5952666103839902E-2</c:v>
                </c:pt>
                <c:pt idx="3459">
                  <c:v>8.1378094851970686E-2</c:v>
                </c:pt>
                <c:pt idx="3460">
                  <c:v>6.6971115767955586E-2</c:v>
                </c:pt>
                <c:pt idx="3461">
                  <c:v>8.1012062728405027E-2</c:v>
                </c:pt>
                <c:pt idx="3462">
                  <c:v>7.6637670397758498E-2</c:v>
                </c:pt>
                <c:pt idx="3463">
                  <c:v>6.7333698272705134E-2</c:v>
                </c:pt>
                <c:pt idx="3464">
                  <c:v>9.9052511155605344E-2</c:v>
                </c:pt>
                <c:pt idx="3465">
                  <c:v>6.2470391392707804E-2</c:v>
                </c:pt>
                <c:pt idx="3466">
                  <c:v>7.0065908133983723E-2</c:v>
                </c:pt>
                <c:pt idx="3467">
                  <c:v>6.8097352981567411E-2</c:v>
                </c:pt>
                <c:pt idx="3468">
                  <c:v>6.7062504589557703E-2</c:v>
                </c:pt>
                <c:pt idx="3469">
                  <c:v>9.0875081717968001E-2</c:v>
                </c:pt>
                <c:pt idx="3470">
                  <c:v>7.4382111430168443E-2</c:v>
                </c:pt>
                <c:pt idx="3471">
                  <c:v>8.4186159074306516E-2</c:v>
                </c:pt>
                <c:pt idx="3472">
                  <c:v>6.7390821874141998E-2</c:v>
                </c:pt>
                <c:pt idx="3473">
                  <c:v>6.3828624784946594E-2</c:v>
                </c:pt>
                <c:pt idx="3474">
                  <c:v>8.8130749762058563E-2</c:v>
                </c:pt>
                <c:pt idx="3475">
                  <c:v>7.5038008391857078E-2</c:v>
                </c:pt>
                <c:pt idx="3476">
                  <c:v>8.0612815916538211E-2</c:v>
                </c:pt>
                <c:pt idx="3477">
                  <c:v>6.7646220326423895E-2</c:v>
                </c:pt>
                <c:pt idx="3478">
                  <c:v>6.5811023116111977E-2</c:v>
                </c:pt>
                <c:pt idx="3479">
                  <c:v>6.3638791441917433E-2</c:v>
                </c:pt>
                <c:pt idx="3480">
                  <c:v>8.0629929900169733E-2</c:v>
                </c:pt>
                <c:pt idx="3481">
                  <c:v>7.2190508246421994E-2</c:v>
                </c:pt>
                <c:pt idx="3482">
                  <c:v>7.4064105749130332E-2</c:v>
                </c:pt>
                <c:pt idx="3483">
                  <c:v>7.2759330272674602E-2</c:v>
                </c:pt>
                <c:pt idx="3484">
                  <c:v>6.9859609007835555E-2</c:v>
                </c:pt>
                <c:pt idx="3485">
                  <c:v>6.8938970565795898E-2</c:v>
                </c:pt>
                <c:pt idx="3486">
                  <c:v>6.9522827863693515E-2</c:v>
                </c:pt>
                <c:pt idx="3487">
                  <c:v>6.865966320037839E-2</c:v>
                </c:pt>
                <c:pt idx="3488">
                  <c:v>7.6153159141540513E-2</c:v>
                </c:pt>
                <c:pt idx="3489">
                  <c:v>7.8515604138374384E-2</c:v>
                </c:pt>
                <c:pt idx="3490">
                  <c:v>7.4382111430168443E-2</c:v>
                </c:pt>
                <c:pt idx="3491">
                  <c:v>6.8774230778217343E-2</c:v>
                </c:pt>
                <c:pt idx="3492">
                  <c:v>6.1353739351034366E-2</c:v>
                </c:pt>
                <c:pt idx="3493">
                  <c:v>7.0578478276729611E-2</c:v>
                </c:pt>
                <c:pt idx="3494">
                  <c:v>6.6385127604007679E-2</c:v>
                </c:pt>
                <c:pt idx="3495">
                  <c:v>6.4809434115886938E-2</c:v>
                </c:pt>
                <c:pt idx="3496">
                  <c:v>6.7062504589557703E-2</c:v>
                </c:pt>
                <c:pt idx="3497">
                  <c:v>9.6095040440559748E-2</c:v>
                </c:pt>
                <c:pt idx="3498">
                  <c:v>6.4817637205124207E-2</c:v>
                </c:pt>
                <c:pt idx="3499">
                  <c:v>7.492844760417941E-2</c:v>
                </c:pt>
                <c:pt idx="3500">
                  <c:v>8.8130749762058563E-2</c:v>
                </c:pt>
                <c:pt idx="3501">
                  <c:v>6.7845284938812506E-2</c:v>
                </c:pt>
                <c:pt idx="3502">
                  <c:v>6.6445298492908492E-2</c:v>
                </c:pt>
                <c:pt idx="3503">
                  <c:v>6.8636149168014485E-2</c:v>
                </c:pt>
                <c:pt idx="3504">
                  <c:v>6.2165342271328007E-2</c:v>
                </c:pt>
                <c:pt idx="3505">
                  <c:v>6.1312071979046215E-2</c:v>
                </c:pt>
                <c:pt idx="3506">
                  <c:v>7.4893333017826427E-2</c:v>
                </c:pt>
                <c:pt idx="3507">
                  <c:v>6.32144659757614E-2</c:v>
                </c:pt>
                <c:pt idx="3508">
                  <c:v>9.1254800558090696E-2</c:v>
                </c:pt>
                <c:pt idx="3509">
                  <c:v>7.0168592035770402E-2</c:v>
                </c:pt>
                <c:pt idx="3510">
                  <c:v>7.894508540630342E-2</c:v>
                </c:pt>
                <c:pt idx="3511">
                  <c:v>6.8833447992801902E-2</c:v>
                </c:pt>
                <c:pt idx="3512">
                  <c:v>6.6926889121532412E-2</c:v>
                </c:pt>
                <c:pt idx="3513">
                  <c:v>8.8011309504509208E-2</c:v>
                </c:pt>
                <c:pt idx="3514">
                  <c:v>6.3724033534526978E-2</c:v>
                </c:pt>
                <c:pt idx="3515">
                  <c:v>6.4088486135006201E-2</c:v>
                </c:pt>
                <c:pt idx="3516">
                  <c:v>6.7478641867637787E-2</c:v>
                </c:pt>
                <c:pt idx="3517">
                  <c:v>7.0290766656398829E-2</c:v>
                </c:pt>
                <c:pt idx="3518">
                  <c:v>6.6522076725959806E-2</c:v>
                </c:pt>
                <c:pt idx="3519">
                  <c:v>7.4598170816898596E-2</c:v>
                </c:pt>
                <c:pt idx="3520">
                  <c:v>7.4530087411403892E-2</c:v>
                </c:pt>
                <c:pt idx="3521">
                  <c:v>6.5898194909095986E-2</c:v>
                </c:pt>
                <c:pt idx="3522">
                  <c:v>7.0532150566577925E-2</c:v>
                </c:pt>
                <c:pt idx="3523">
                  <c:v>7.2675965726375608E-2</c:v>
                </c:pt>
                <c:pt idx="3524">
                  <c:v>8.3557121455669917E-2</c:v>
                </c:pt>
                <c:pt idx="3525">
                  <c:v>7.8633166849613398E-2</c:v>
                </c:pt>
                <c:pt idx="3526">
                  <c:v>7.0712074637413316E-2</c:v>
                </c:pt>
                <c:pt idx="3527">
                  <c:v>8.4186159074306516E-2</c:v>
                </c:pt>
                <c:pt idx="3528">
                  <c:v>6.5672472119331513E-2</c:v>
                </c:pt>
                <c:pt idx="3529">
                  <c:v>7.5027689337730574E-2</c:v>
                </c:pt>
                <c:pt idx="3530">
                  <c:v>6.2990680336952334E-2</c:v>
                </c:pt>
                <c:pt idx="3531">
                  <c:v>6.6641919314861284E-2</c:v>
                </c:pt>
                <c:pt idx="3532">
                  <c:v>6.8682096898555811E-2</c:v>
                </c:pt>
                <c:pt idx="3533">
                  <c:v>7.1653656661510495E-2</c:v>
                </c:pt>
                <c:pt idx="3534">
                  <c:v>8.0246731638908025E-2</c:v>
                </c:pt>
                <c:pt idx="3535">
                  <c:v>7.67493546009064E-2</c:v>
                </c:pt>
                <c:pt idx="3536">
                  <c:v>8.4627583622932545E-2</c:v>
                </c:pt>
                <c:pt idx="3537">
                  <c:v>6.5359577536582905E-2</c:v>
                </c:pt>
                <c:pt idx="3538">
                  <c:v>6.9788627326488772E-2</c:v>
                </c:pt>
                <c:pt idx="3539">
                  <c:v>7.072769105434451E-2</c:v>
                </c:pt>
                <c:pt idx="3540">
                  <c:v>7.0300720632076485E-2</c:v>
                </c:pt>
                <c:pt idx="3541">
                  <c:v>8.0404728651046864E-2</c:v>
                </c:pt>
                <c:pt idx="3542">
                  <c:v>7.1653656661510495E-2</c:v>
                </c:pt>
                <c:pt idx="3543">
                  <c:v>8.0018244683742509E-2</c:v>
                </c:pt>
                <c:pt idx="3544">
                  <c:v>6.3423022627830519E-2</c:v>
                </c:pt>
                <c:pt idx="3545">
                  <c:v>8.8476717472076444E-2</c:v>
                </c:pt>
                <c:pt idx="3546">
                  <c:v>7.6632611453533533E-2</c:v>
                </c:pt>
                <c:pt idx="3547">
                  <c:v>6.636551767587659E-2</c:v>
                </c:pt>
                <c:pt idx="3548">
                  <c:v>8.4966108202934224E-2</c:v>
                </c:pt>
                <c:pt idx="3549">
                  <c:v>7.8515604138374384E-2</c:v>
                </c:pt>
                <c:pt idx="3550">
                  <c:v>8.0629929900169733E-2</c:v>
                </c:pt>
                <c:pt idx="3551">
                  <c:v>7.4590586125850733E-2</c:v>
                </c:pt>
                <c:pt idx="3552">
                  <c:v>6.3181623816490382E-2</c:v>
                </c:pt>
                <c:pt idx="3553">
                  <c:v>6.7260645329952212E-2</c:v>
                </c:pt>
                <c:pt idx="3554">
                  <c:v>6.7586332559585599E-2</c:v>
                </c:pt>
                <c:pt idx="3555">
                  <c:v>7.4397720396519013E-2</c:v>
                </c:pt>
                <c:pt idx="3556">
                  <c:v>9.9052511155605344E-2</c:v>
                </c:pt>
                <c:pt idx="3557">
                  <c:v>6.8372689187526911E-2</c:v>
                </c:pt>
                <c:pt idx="3558">
                  <c:v>8.3263166248798468E-2</c:v>
                </c:pt>
                <c:pt idx="3559">
                  <c:v>9.1254800558090696E-2</c:v>
                </c:pt>
                <c:pt idx="3560">
                  <c:v>7.6704606413841525E-2</c:v>
                </c:pt>
                <c:pt idx="3561">
                  <c:v>6.1482474207878238E-2</c:v>
                </c:pt>
                <c:pt idx="3562">
                  <c:v>7.328949868679048E-2</c:v>
                </c:pt>
                <c:pt idx="3563">
                  <c:v>7.599544525146483E-2</c:v>
                </c:pt>
                <c:pt idx="3564">
                  <c:v>6.3026152551174219E-2</c:v>
                </c:pt>
                <c:pt idx="3565">
                  <c:v>6.4858190715312986E-2</c:v>
                </c:pt>
                <c:pt idx="3566">
                  <c:v>7.409975677728653E-2</c:v>
                </c:pt>
                <c:pt idx="3567">
                  <c:v>6.7828349769115406E-2</c:v>
                </c:pt>
                <c:pt idx="3568">
                  <c:v>6.86709359288218E-2</c:v>
                </c:pt>
                <c:pt idx="3569">
                  <c:v>6.6988445818424183E-2</c:v>
                </c:pt>
                <c:pt idx="3570">
                  <c:v>6.2037453055381997E-2</c:v>
                </c:pt>
                <c:pt idx="3571">
                  <c:v>6.7562200129032315E-2</c:v>
                </c:pt>
                <c:pt idx="3572">
                  <c:v>8.1508971750736223E-2</c:v>
                </c:pt>
                <c:pt idx="3573">
                  <c:v>7.0626549422740922E-2</c:v>
                </c:pt>
                <c:pt idx="3574">
                  <c:v>8.5471831262111483E-2</c:v>
                </c:pt>
                <c:pt idx="3575">
                  <c:v>7.2137936949730197E-2</c:v>
                </c:pt>
                <c:pt idx="3576">
                  <c:v>6.5191678702831324E-2</c:v>
                </c:pt>
                <c:pt idx="3577">
                  <c:v>6.6532790660858099E-2</c:v>
                </c:pt>
                <c:pt idx="3578">
                  <c:v>6.3751764595508589E-2</c:v>
                </c:pt>
                <c:pt idx="3579">
                  <c:v>6.625808030366899E-2</c:v>
                </c:pt>
                <c:pt idx="3580">
                  <c:v>6.3613943755626734E-2</c:v>
                </c:pt>
                <c:pt idx="3581">
                  <c:v>6.9341443479061099E-2</c:v>
                </c:pt>
                <c:pt idx="3582">
                  <c:v>6.5044790506362901E-2</c:v>
                </c:pt>
                <c:pt idx="3583">
                  <c:v>6.824397295713433E-2</c:v>
                </c:pt>
                <c:pt idx="3584">
                  <c:v>7.3052160441875513E-2</c:v>
                </c:pt>
                <c:pt idx="3585">
                  <c:v>7.8411065042018904E-2</c:v>
                </c:pt>
                <c:pt idx="3586">
                  <c:v>8.8922724127769567E-2</c:v>
                </c:pt>
                <c:pt idx="3587">
                  <c:v>6.7260645329952212E-2</c:v>
                </c:pt>
                <c:pt idx="3588">
                  <c:v>7.2781212627887712E-2</c:v>
                </c:pt>
                <c:pt idx="3589">
                  <c:v>7.0966474711895197E-2</c:v>
                </c:pt>
                <c:pt idx="3590">
                  <c:v>7.0695035159587916E-2</c:v>
                </c:pt>
                <c:pt idx="3591">
                  <c:v>7.5344063341617723E-2</c:v>
                </c:pt>
                <c:pt idx="3592">
                  <c:v>8.9729197323322588E-2</c:v>
                </c:pt>
                <c:pt idx="3593">
                  <c:v>6.8242914974689525E-2</c:v>
                </c:pt>
                <c:pt idx="3594">
                  <c:v>7.1139432489872007E-2</c:v>
                </c:pt>
                <c:pt idx="3595">
                  <c:v>7.3765262961387634E-2</c:v>
                </c:pt>
                <c:pt idx="3596">
                  <c:v>6.3181623816490382E-2</c:v>
                </c:pt>
                <c:pt idx="3597">
                  <c:v>6.3751764595508589E-2</c:v>
                </c:pt>
                <c:pt idx="3598">
                  <c:v>6.7171022295951816E-2</c:v>
                </c:pt>
                <c:pt idx="3599">
                  <c:v>7.2958722710609422E-2</c:v>
                </c:pt>
                <c:pt idx="3600">
                  <c:v>6.7341946065425901E-2</c:v>
                </c:pt>
                <c:pt idx="3601">
                  <c:v>6.7594200372695923E-2</c:v>
                </c:pt>
                <c:pt idx="3602">
                  <c:v>6.8744443356990828E-2</c:v>
                </c:pt>
                <c:pt idx="3603">
                  <c:v>7.5027689337730574E-2</c:v>
                </c:pt>
                <c:pt idx="3604">
                  <c:v>7.1151070296764388E-2</c:v>
                </c:pt>
                <c:pt idx="3605">
                  <c:v>6.5130874514579815E-2</c:v>
                </c:pt>
                <c:pt idx="3606">
                  <c:v>7.1935184299945804E-2</c:v>
                </c:pt>
                <c:pt idx="3607">
                  <c:v>7.5602531433105524E-2</c:v>
                </c:pt>
                <c:pt idx="3608">
                  <c:v>7.4064105749130332E-2</c:v>
                </c:pt>
                <c:pt idx="3609">
                  <c:v>8.6085662245750524E-2</c:v>
                </c:pt>
                <c:pt idx="3610">
                  <c:v>6.7390821874141998E-2</c:v>
                </c:pt>
                <c:pt idx="3611">
                  <c:v>7.9559974372386918E-2</c:v>
                </c:pt>
                <c:pt idx="3612">
                  <c:v>8.5060819983482791E-2</c:v>
                </c:pt>
                <c:pt idx="3613">
                  <c:v>6.5284058451652485E-2</c:v>
                </c:pt>
                <c:pt idx="3614">
                  <c:v>7.599544525146483E-2</c:v>
                </c:pt>
                <c:pt idx="3615">
                  <c:v>7.3388241231441734E-2</c:v>
                </c:pt>
                <c:pt idx="3616">
                  <c:v>6.3715040683746324E-2</c:v>
                </c:pt>
                <c:pt idx="3617">
                  <c:v>7.0208899676799788E-2</c:v>
                </c:pt>
                <c:pt idx="3618">
                  <c:v>7.4037209153175534E-2</c:v>
                </c:pt>
                <c:pt idx="3619">
                  <c:v>8.3579219877719921E-2</c:v>
                </c:pt>
                <c:pt idx="3620">
                  <c:v>6.6676475107669816E-2</c:v>
                </c:pt>
                <c:pt idx="3621">
                  <c:v>6.6703654825687533E-2</c:v>
                </c:pt>
                <c:pt idx="3622">
                  <c:v>7.7331081032753199E-2</c:v>
                </c:pt>
                <c:pt idx="3623">
                  <c:v>7.2048977017402704E-2</c:v>
                </c:pt>
                <c:pt idx="3624">
                  <c:v>7.9652883112430781E-2</c:v>
                </c:pt>
                <c:pt idx="3625">
                  <c:v>7.4397720396519013E-2</c:v>
                </c:pt>
                <c:pt idx="3626">
                  <c:v>6.9788627326488772E-2</c:v>
                </c:pt>
                <c:pt idx="3627">
                  <c:v>8.0486588180065197E-2</c:v>
                </c:pt>
                <c:pt idx="3628">
                  <c:v>7.133856415748599E-2</c:v>
                </c:pt>
                <c:pt idx="3629">
                  <c:v>8.8922724127769567E-2</c:v>
                </c:pt>
                <c:pt idx="3630">
                  <c:v>6.7121133208274827E-2</c:v>
                </c:pt>
                <c:pt idx="3631">
                  <c:v>8.5471831262111483E-2</c:v>
                </c:pt>
                <c:pt idx="3632">
                  <c:v>8.5471831262111483E-2</c:v>
                </c:pt>
                <c:pt idx="3633">
                  <c:v>7.6605372130870805E-2</c:v>
                </c:pt>
                <c:pt idx="3634">
                  <c:v>7.5541026890277904E-2</c:v>
                </c:pt>
                <c:pt idx="3635">
                  <c:v>7.4729204177856529E-2</c:v>
                </c:pt>
                <c:pt idx="3636">
                  <c:v>7.2852090001106595E-2</c:v>
                </c:pt>
                <c:pt idx="3637">
                  <c:v>7.7196091413498147E-2</c:v>
                </c:pt>
                <c:pt idx="3638">
                  <c:v>7.2512626647949496E-2</c:v>
                </c:pt>
                <c:pt idx="3639">
                  <c:v>7.072769105434451E-2</c:v>
                </c:pt>
                <c:pt idx="3640">
                  <c:v>6.8725712597370106E-2</c:v>
                </c:pt>
                <c:pt idx="3641">
                  <c:v>6.3751764595508589E-2</c:v>
                </c:pt>
                <c:pt idx="3642">
                  <c:v>7.4069701135158594E-2</c:v>
                </c:pt>
                <c:pt idx="3643">
                  <c:v>6.4586319029331443E-2</c:v>
                </c:pt>
                <c:pt idx="3644">
                  <c:v>7.0035740733146723E-2</c:v>
                </c:pt>
                <c:pt idx="3645">
                  <c:v>6.7994743585586534E-2</c:v>
                </c:pt>
                <c:pt idx="3646">
                  <c:v>7.4980735778808733E-2</c:v>
                </c:pt>
                <c:pt idx="3647">
                  <c:v>6.8132370710372911E-2</c:v>
                </c:pt>
                <c:pt idx="3648">
                  <c:v>7.6916404068470084E-2</c:v>
                </c:pt>
                <c:pt idx="3649">
                  <c:v>7.9965069890022333E-2</c:v>
                </c:pt>
                <c:pt idx="3650">
                  <c:v>7.5541026890277904E-2</c:v>
                </c:pt>
                <c:pt idx="3651">
                  <c:v>7.1836076676845634E-2</c:v>
                </c:pt>
                <c:pt idx="3652">
                  <c:v>7.0670366287231515E-2</c:v>
                </c:pt>
                <c:pt idx="3653">
                  <c:v>7.4767507612705494E-2</c:v>
                </c:pt>
                <c:pt idx="3654">
                  <c:v>6.7773312330245999E-2</c:v>
                </c:pt>
                <c:pt idx="3655">
                  <c:v>7.3388241231441734E-2</c:v>
                </c:pt>
                <c:pt idx="3656">
                  <c:v>8.0361202359199566E-2</c:v>
                </c:pt>
                <c:pt idx="3657">
                  <c:v>7.0670366287231515E-2</c:v>
                </c:pt>
                <c:pt idx="3658">
                  <c:v>7.1702599525451813E-2</c:v>
                </c:pt>
                <c:pt idx="3659">
                  <c:v>7.565202564001082E-2</c:v>
                </c:pt>
                <c:pt idx="3660">
                  <c:v>6.9453097879886877E-2</c:v>
                </c:pt>
                <c:pt idx="3661">
                  <c:v>6.7708157002925901E-2</c:v>
                </c:pt>
                <c:pt idx="3662">
                  <c:v>6.7390821874141998E-2</c:v>
                </c:pt>
                <c:pt idx="3663">
                  <c:v>6.75215944647789E-2</c:v>
                </c:pt>
                <c:pt idx="3664">
                  <c:v>7.3388241231441734E-2</c:v>
                </c:pt>
                <c:pt idx="3665">
                  <c:v>7.4426144361496027E-2</c:v>
                </c:pt>
                <c:pt idx="3666">
                  <c:v>6.7994743585586534E-2</c:v>
                </c:pt>
                <c:pt idx="3667">
                  <c:v>8.0075398087501568E-2</c:v>
                </c:pt>
                <c:pt idx="3668">
                  <c:v>7.7094636857509974E-2</c:v>
                </c:pt>
                <c:pt idx="3669">
                  <c:v>6.9544397294521457E-2</c:v>
                </c:pt>
                <c:pt idx="3670">
                  <c:v>6.2910743057727939E-2</c:v>
                </c:pt>
                <c:pt idx="3671">
                  <c:v>7.1567080914974199E-2</c:v>
                </c:pt>
                <c:pt idx="3672">
                  <c:v>6.8991973996162428E-2</c:v>
                </c:pt>
                <c:pt idx="3673">
                  <c:v>7.265987247228621E-2</c:v>
                </c:pt>
                <c:pt idx="3674">
                  <c:v>7.028838992118841E-2</c:v>
                </c:pt>
                <c:pt idx="3675">
                  <c:v>6.54914155602455E-2</c:v>
                </c:pt>
                <c:pt idx="3676">
                  <c:v>6.25784397125244E-2</c:v>
                </c:pt>
                <c:pt idx="3677">
                  <c:v>7.3156021535396812E-2</c:v>
                </c:pt>
                <c:pt idx="3678">
                  <c:v>6.7286461591720734E-2</c:v>
                </c:pt>
                <c:pt idx="3679">
                  <c:v>8.298593759536739E-2</c:v>
                </c:pt>
                <c:pt idx="3680">
                  <c:v>7.6637670397758498E-2</c:v>
                </c:pt>
                <c:pt idx="3681">
                  <c:v>7.0803865790367057E-2</c:v>
                </c:pt>
                <c:pt idx="3682">
                  <c:v>7.4847459793090793E-2</c:v>
                </c:pt>
                <c:pt idx="3683">
                  <c:v>6.7969240248203333E-2</c:v>
                </c:pt>
                <c:pt idx="3684">
                  <c:v>6.7497245967388333E-2</c:v>
                </c:pt>
                <c:pt idx="3685">
                  <c:v>6.4442515373230008E-2</c:v>
                </c:pt>
                <c:pt idx="3686">
                  <c:v>7.3519624769687708E-2</c:v>
                </c:pt>
                <c:pt idx="3687">
                  <c:v>7.3339402675628704E-2</c:v>
                </c:pt>
                <c:pt idx="3688">
                  <c:v>6.7720890045166168E-2</c:v>
                </c:pt>
                <c:pt idx="3689">
                  <c:v>7.8350014984607863E-2</c:v>
                </c:pt>
                <c:pt idx="3690">
                  <c:v>7.1241654455661829E-2</c:v>
                </c:pt>
                <c:pt idx="3691">
                  <c:v>8.3497673273086728E-2</c:v>
                </c:pt>
                <c:pt idx="3692">
                  <c:v>8.9001491665840246E-2</c:v>
                </c:pt>
                <c:pt idx="3693">
                  <c:v>7.2190508246421994E-2</c:v>
                </c:pt>
                <c:pt idx="3694">
                  <c:v>6.7018389701843414E-2</c:v>
                </c:pt>
                <c:pt idx="3695">
                  <c:v>6.2995001673698439E-2</c:v>
                </c:pt>
                <c:pt idx="3696">
                  <c:v>6.7562200129032315E-2</c:v>
                </c:pt>
                <c:pt idx="3697">
                  <c:v>8.3497673273086728E-2</c:v>
                </c:pt>
                <c:pt idx="3698">
                  <c:v>6.4544230699539198E-2</c:v>
                </c:pt>
                <c:pt idx="3699">
                  <c:v>7.4893333017826427E-2</c:v>
                </c:pt>
                <c:pt idx="3700">
                  <c:v>7.1964748203754356E-2</c:v>
                </c:pt>
                <c:pt idx="3701">
                  <c:v>7.3640502989292075E-2</c:v>
                </c:pt>
                <c:pt idx="3702">
                  <c:v>8.5471831262111483E-2</c:v>
                </c:pt>
                <c:pt idx="3703">
                  <c:v>8.0247618257999448E-2</c:v>
                </c:pt>
                <c:pt idx="3704">
                  <c:v>6.3181623816490382E-2</c:v>
                </c:pt>
                <c:pt idx="3705">
                  <c:v>7.4660159647464697E-2</c:v>
                </c:pt>
                <c:pt idx="3706">
                  <c:v>6.3686996698379489E-2</c:v>
                </c:pt>
                <c:pt idx="3707">
                  <c:v>8.4186159074306516E-2</c:v>
                </c:pt>
                <c:pt idx="3708">
                  <c:v>6.514422595500953E-2</c:v>
                </c:pt>
                <c:pt idx="3709">
                  <c:v>6.3611693680286421E-2</c:v>
                </c:pt>
                <c:pt idx="3710">
                  <c:v>8.101248741149901E-2</c:v>
                </c:pt>
                <c:pt idx="3711">
                  <c:v>7.3662638664245772E-2</c:v>
                </c:pt>
                <c:pt idx="3712">
                  <c:v>7.7196091413498147E-2</c:v>
                </c:pt>
                <c:pt idx="3713">
                  <c:v>7.7405564486980438E-2</c:v>
                </c:pt>
                <c:pt idx="3714">
                  <c:v>7.5591258704662309E-2</c:v>
                </c:pt>
                <c:pt idx="3715">
                  <c:v>6.5741896629333482E-2</c:v>
                </c:pt>
                <c:pt idx="3716">
                  <c:v>6.4000234007835666E-2</c:v>
                </c:pt>
                <c:pt idx="3717">
                  <c:v>7.1284636855125594E-2</c:v>
                </c:pt>
                <c:pt idx="3718">
                  <c:v>6.9707736372947901E-2</c:v>
                </c:pt>
                <c:pt idx="3719">
                  <c:v>6.6080249845981723E-2</c:v>
                </c:pt>
                <c:pt idx="3720">
                  <c:v>6.6784001886844774E-2</c:v>
                </c:pt>
                <c:pt idx="3721">
                  <c:v>7.6625905930995927E-2</c:v>
                </c:pt>
                <c:pt idx="3722">
                  <c:v>7.0532135665416704E-2</c:v>
                </c:pt>
                <c:pt idx="3723">
                  <c:v>8.7189540266990634E-2</c:v>
                </c:pt>
                <c:pt idx="3724">
                  <c:v>6.3150078058242812E-2</c:v>
                </c:pt>
                <c:pt idx="3725">
                  <c:v>7.1653656661510495E-2</c:v>
                </c:pt>
                <c:pt idx="3726">
                  <c:v>6.6367499530315524E-2</c:v>
                </c:pt>
                <c:pt idx="3727">
                  <c:v>7.0035740733146723E-2</c:v>
                </c:pt>
                <c:pt idx="3728">
                  <c:v>6.8974196910858099E-2</c:v>
                </c:pt>
                <c:pt idx="3729">
                  <c:v>7.0319056510925321E-2</c:v>
                </c:pt>
                <c:pt idx="3730">
                  <c:v>7.3496520519256814E-2</c:v>
                </c:pt>
                <c:pt idx="3731">
                  <c:v>6.8339921534061557E-2</c:v>
                </c:pt>
                <c:pt idx="3732">
                  <c:v>6.6580019891261985E-2</c:v>
                </c:pt>
                <c:pt idx="3733">
                  <c:v>8.0270737409591619E-2</c:v>
                </c:pt>
                <c:pt idx="3734">
                  <c:v>6.9420546293258709E-2</c:v>
                </c:pt>
                <c:pt idx="3735">
                  <c:v>7.23749995231628E-2</c:v>
                </c:pt>
                <c:pt idx="3736">
                  <c:v>6.2245920300483704E-2</c:v>
                </c:pt>
                <c:pt idx="3737">
                  <c:v>7.6469130814075512E-2</c:v>
                </c:pt>
                <c:pt idx="3738">
                  <c:v>6.5458573400974301E-2</c:v>
                </c:pt>
                <c:pt idx="3739">
                  <c:v>6.6565230488777119E-2</c:v>
                </c:pt>
                <c:pt idx="3740">
                  <c:v>8.4627583622932545E-2</c:v>
                </c:pt>
                <c:pt idx="3741">
                  <c:v>7.37368538975718E-2</c:v>
                </c:pt>
                <c:pt idx="3742">
                  <c:v>7.2331577539444122E-2</c:v>
                </c:pt>
                <c:pt idx="3743">
                  <c:v>8.2515455782413843E-2</c:v>
                </c:pt>
                <c:pt idx="3744">
                  <c:v>7.3388241231441734E-2</c:v>
                </c:pt>
                <c:pt idx="3745">
                  <c:v>8.1206351518631037E-2</c:v>
                </c:pt>
                <c:pt idx="3746">
                  <c:v>6.9808408617973314E-2</c:v>
                </c:pt>
                <c:pt idx="3747">
                  <c:v>6.7469917237758872E-2</c:v>
                </c:pt>
                <c:pt idx="3748">
                  <c:v>7.1409903466701508E-2</c:v>
                </c:pt>
                <c:pt idx="3749">
                  <c:v>7.3887385427951799E-2</c:v>
                </c:pt>
                <c:pt idx="3750">
                  <c:v>7.5541026890277904E-2</c:v>
                </c:pt>
                <c:pt idx="3751">
                  <c:v>7.7509701251983823E-2</c:v>
                </c:pt>
                <c:pt idx="3752">
                  <c:v>8.5602290928363828E-2</c:v>
                </c:pt>
                <c:pt idx="3753">
                  <c:v>6.5532192587852506E-2</c:v>
                </c:pt>
                <c:pt idx="3754">
                  <c:v>7.2958722710609422E-2</c:v>
                </c:pt>
                <c:pt idx="3755">
                  <c:v>7.599544525146483E-2</c:v>
                </c:pt>
                <c:pt idx="3756">
                  <c:v>7.8166142106056227E-2</c:v>
                </c:pt>
                <c:pt idx="3757">
                  <c:v>9.6095040440559748E-2</c:v>
                </c:pt>
                <c:pt idx="3758">
                  <c:v>8.7106838822364779E-2</c:v>
                </c:pt>
                <c:pt idx="3759">
                  <c:v>6.9887802004814079E-2</c:v>
                </c:pt>
                <c:pt idx="3760">
                  <c:v>6.293274462223071E-2</c:v>
                </c:pt>
                <c:pt idx="3761">
                  <c:v>6.9656990468502114E-2</c:v>
                </c:pt>
                <c:pt idx="3762">
                  <c:v>9.2799931764602647E-2</c:v>
                </c:pt>
                <c:pt idx="3763">
                  <c:v>6.605971604585649E-2</c:v>
                </c:pt>
                <c:pt idx="3764">
                  <c:v>6.7646220326423895E-2</c:v>
                </c:pt>
                <c:pt idx="3765">
                  <c:v>9.4224266707897644E-2</c:v>
                </c:pt>
                <c:pt idx="3766">
                  <c:v>6.7802906036377134E-2</c:v>
                </c:pt>
                <c:pt idx="3767">
                  <c:v>6.9564297795295868E-2</c:v>
                </c:pt>
                <c:pt idx="3768">
                  <c:v>6.9737046957016352E-2</c:v>
                </c:pt>
                <c:pt idx="3769">
                  <c:v>7.8431315720081315E-2</c:v>
                </c:pt>
                <c:pt idx="3770">
                  <c:v>7.4621066451072721E-2</c:v>
                </c:pt>
                <c:pt idx="3771">
                  <c:v>9.0139850974083335E-2</c:v>
                </c:pt>
                <c:pt idx="3772">
                  <c:v>7.6153159141540513E-2</c:v>
                </c:pt>
                <c:pt idx="3773">
                  <c:v>6.2106177210807814E-2</c:v>
                </c:pt>
                <c:pt idx="3774">
                  <c:v>7.5591258704662309E-2</c:v>
                </c:pt>
                <c:pt idx="3775">
                  <c:v>6.6619530320167486E-2</c:v>
                </c:pt>
                <c:pt idx="3776">
                  <c:v>7.1535050868988023E-2</c:v>
                </c:pt>
                <c:pt idx="3777">
                  <c:v>7.7364534139633553E-2</c:v>
                </c:pt>
                <c:pt idx="3778">
                  <c:v>7.7732510864734941E-2</c:v>
                </c:pt>
                <c:pt idx="3779">
                  <c:v>6.4000234007835666E-2</c:v>
                </c:pt>
                <c:pt idx="3780">
                  <c:v>7.2196267545223597E-2</c:v>
                </c:pt>
                <c:pt idx="3781">
                  <c:v>6.4333505928516693E-2</c:v>
                </c:pt>
                <c:pt idx="3782">
                  <c:v>6.7646220326423895E-2</c:v>
                </c:pt>
                <c:pt idx="3783">
                  <c:v>6.5672472119331513E-2</c:v>
                </c:pt>
                <c:pt idx="3784">
                  <c:v>7.9652883112430781E-2</c:v>
                </c:pt>
                <c:pt idx="3785">
                  <c:v>6.534544378519061E-2</c:v>
                </c:pt>
                <c:pt idx="3786">
                  <c:v>7.6834857463836712E-2</c:v>
                </c:pt>
                <c:pt idx="3787">
                  <c:v>7.9076178371906336E-2</c:v>
                </c:pt>
                <c:pt idx="3788">
                  <c:v>7.0966474711895197E-2</c:v>
                </c:pt>
                <c:pt idx="3789">
                  <c:v>7.2333797812462144E-2</c:v>
                </c:pt>
                <c:pt idx="3790">
                  <c:v>8.1067033112049408E-2</c:v>
                </c:pt>
                <c:pt idx="3791">
                  <c:v>6.8706050515174921E-2</c:v>
                </c:pt>
                <c:pt idx="3792">
                  <c:v>6.4965911209583491E-2</c:v>
                </c:pt>
                <c:pt idx="3793">
                  <c:v>6.4443044364452307E-2</c:v>
                </c:pt>
                <c:pt idx="3794">
                  <c:v>6.625808030366899E-2</c:v>
                </c:pt>
                <c:pt idx="3795">
                  <c:v>6.8074293434619931E-2</c:v>
                </c:pt>
                <c:pt idx="3796">
                  <c:v>6.6103026270866408E-2</c:v>
                </c:pt>
                <c:pt idx="3797">
                  <c:v>7.4397720396519013E-2</c:v>
                </c:pt>
                <c:pt idx="3798">
                  <c:v>7.786917686462401E-2</c:v>
                </c:pt>
                <c:pt idx="3799">
                  <c:v>6.4761236310005452E-2</c:v>
                </c:pt>
                <c:pt idx="3800">
                  <c:v>7.409975677728653E-2</c:v>
                </c:pt>
                <c:pt idx="3801">
                  <c:v>8.1018604338169126E-2</c:v>
                </c:pt>
                <c:pt idx="3802">
                  <c:v>6.9808408617973314E-2</c:v>
                </c:pt>
                <c:pt idx="3803">
                  <c:v>7.5027689337730574E-2</c:v>
                </c:pt>
                <c:pt idx="3804">
                  <c:v>7.1379758417606312E-2</c:v>
                </c:pt>
                <c:pt idx="3805">
                  <c:v>7.1521200239658425E-2</c:v>
                </c:pt>
                <c:pt idx="3806">
                  <c:v>7.4397720396519013E-2</c:v>
                </c:pt>
                <c:pt idx="3807">
                  <c:v>8.4186159074306516E-2</c:v>
                </c:pt>
                <c:pt idx="3808">
                  <c:v>7.3662638664245772E-2</c:v>
                </c:pt>
                <c:pt idx="3809">
                  <c:v>7.5137898325920091E-2</c:v>
                </c:pt>
                <c:pt idx="3810">
                  <c:v>8.3252914249897045E-2</c:v>
                </c:pt>
                <c:pt idx="3811">
                  <c:v>7.8944526612758595E-2</c:v>
                </c:pt>
                <c:pt idx="3812">
                  <c:v>7.7900156378746019E-2</c:v>
                </c:pt>
                <c:pt idx="3813">
                  <c:v>7.7616229653358723E-2</c:v>
                </c:pt>
                <c:pt idx="3814">
                  <c:v>6.7341946065425901E-2</c:v>
                </c:pt>
                <c:pt idx="3815">
                  <c:v>6.7802906036377134E-2</c:v>
                </c:pt>
                <c:pt idx="3816">
                  <c:v>6.4937897026539085E-2</c:v>
                </c:pt>
                <c:pt idx="3817">
                  <c:v>7.0020891726017012E-2</c:v>
                </c:pt>
                <c:pt idx="3818">
                  <c:v>7.1778923273086631E-2</c:v>
                </c:pt>
                <c:pt idx="3819">
                  <c:v>6.8129286170005812E-2</c:v>
                </c:pt>
                <c:pt idx="3820">
                  <c:v>6.4988538622856071E-2</c:v>
                </c:pt>
                <c:pt idx="3821">
                  <c:v>7.3327876627445179E-2</c:v>
                </c:pt>
                <c:pt idx="3822">
                  <c:v>7.894508540630342E-2</c:v>
                </c:pt>
                <c:pt idx="3823">
                  <c:v>7.4327692389488415E-2</c:v>
                </c:pt>
                <c:pt idx="3824">
                  <c:v>7.1980208158493E-2</c:v>
                </c:pt>
                <c:pt idx="3825">
                  <c:v>7.4069701135158594E-2</c:v>
                </c:pt>
                <c:pt idx="3826">
                  <c:v>7.1034610271453927E-2</c:v>
                </c:pt>
                <c:pt idx="3827">
                  <c:v>6.7594200372695923E-2</c:v>
                </c:pt>
                <c:pt idx="3828">
                  <c:v>7.30454176664352E-2</c:v>
                </c:pt>
                <c:pt idx="3829">
                  <c:v>8.1018604338169126E-2</c:v>
                </c:pt>
                <c:pt idx="3830">
                  <c:v>7.5235083699226421E-2</c:v>
                </c:pt>
                <c:pt idx="3831">
                  <c:v>7.8944526612758595E-2</c:v>
                </c:pt>
                <c:pt idx="3832">
                  <c:v>7.9559974372386918E-2</c:v>
                </c:pt>
                <c:pt idx="3833">
                  <c:v>6.1419963836669908E-2</c:v>
                </c:pt>
                <c:pt idx="3834">
                  <c:v>7.5566679239273349E-2</c:v>
                </c:pt>
                <c:pt idx="3835">
                  <c:v>6.8716093897819797E-2</c:v>
                </c:pt>
                <c:pt idx="3836">
                  <c:v>7.7743463218212183E-2</c:v>
                </c:pt>
                <c:pt idx="3837">
                  <c:v>8.9729197323322588E-2</c:v>
                </c:pt>
                <c:pt idx="3838">
                  <c:v>6.4000234007835666E-2</c:v>
                </c:pt>
                <c:pt idx="3839">
                  <c:v>6.9211915135383592E-2</c:v>
                </c:pt>
                <c:pt idx="3840">
                  <c:v>8.8922724127769567E-2</c:v>
                </c:pt>
                <c:pt idx="3841">
                  <c:v>6.0841508209705318E-2</c:v>
                </c:pt>
                <c:pt idx="3842">
                  <c:v>7.8999400138855022E-2</c:v>
                </c:pt>
                <c:pt idx="3843">
                  <c:v>8.0384135246276966E-2</c:v>
                </c:pt>
                <c:pt idx="3844">
                  <c:v>8.9001491665840246E-2</c:v>
                </c:pt>
                <c:pt idx="3845">
                  <c:v>8.6242273449897711E-2</c:v>
                </c:pt>
                <c:pt idx="3846">
                  <c:v>8.317644894123126E-2</c:v>
                </c:pt>
                <c:pt idx="3847">
                  <c:v>6.3726946711540333E-2</c:v>
                </c:pt>
                <c:pt idx="3848">
                  <c:v>6.84011355042458E-2</c:v>
                </c:pt>
                <c:pt idx="3849">
                  <c:v>7.0961616933346072E-2</c:v>
                </c:pt>
                <c:pt idx="3850">
                  <c:v>6.2303263694048039E-2</c:v>
                </c:pt>
                <c:pt idx="3851">
                  <c:v>6.2406003475189223E-2</c:v>
                </c:pt>
                <c:pt idx="3852">
                  <c:v>7.0395328104495988E-2</c:v>
                </c:pt>
                <c:pt idx="3853">
                  <c:v>8.8130749762058563E-2</c:v>
                </c:pt>
                <c:pt idx="3854">
                  <c:v>6.4821295440197019E-2</c:v>
                </c:pt>
                <c:pt idx="3855">
                  <c:v>6.9207929074764293E-2</c:v>
                </c:pt>
                <c:pt idx="3856">
                  <c:v>6.824397295713433E-2</c:v>
                </c:pt>
                <c:pt idx="3857">
                  <c:v>6.8747952580451979E-2</c:v>
                </c:pt>
                <c:pt idx="3858">
                  <c:v>8.2464568316936548E-2</c:v>
                </c:pt>
                <c:pt idx="3859">
                  <c:v>8.5852265357971524E-2</c:v>
                </c:pt>
                <c:pt idx="3860">
                  <c:v>7.013207674026492E-2</c:v>
                </c:pt>
                <c:pt idx="3861">
                  <c:v>8.1559494137764255E-2</c:v>
                </c:pt>
                <c:pt idx="3862">
                  <c:v>8.3263166248798468E-2</c:v>
                </c:pt>
                <c:pt idx="3863">
                  <c:v>6.7562200129032315E-2</c:v>
                </c:pt>
                <c:pt idx="3864">
                  <c:v>6.6095657646656022E-2</c:v>
                </c:pt>
                <c:pt idx="3865">
                  <c:v>6.549920886754991E-2</c:v>
                </c:pt>
                <c:pt idx="3866">
                  <c:v>6.32144659757614E-2</c:v>
                </c:pt>
                <c:pt idx="3867">
                  <c:v>6.636551767587659E-2</c:v>
                </c:pt>
                <c:pt idx="3868">
                  <c:v>7.0807673037052377E-2</c:v>
                </c:pt>
                <c:pt idx="3869">
                  <c:v>6.6758126020431532E-2</c:v>
                </c:pt>
                <c:pt idx="3870">
                  <c:v>7.302130758762361E-2</c:v>
                </c:pt>
                <c:pt idx="3871">
                  <c:v>6.6545985639095293E-2</c:v>
                </c:pt>
                <c:pt idx="3872">
                  <c:v>7.1081981062889113E-2</c:v>
                </c:pt>
                <c:pt idx="3873">
                  <c:v>7.5082048773765606E-2</c:v>
                </c:pt>
                <c:pt idx="3874">
                  <c:v>6.6971115767955586E-2</c:v>
                </c:pt>
                <c:pt idx="3875">
                  <c:v>6.6603921353817014E-2</c:v>
                </c:pt>
                <c:pt idx="3876">
                  <c:v>7.5280085206031883E-2</c:v>
                </c:pt>
                <c:pt idx="3877">
                  <c:v>6.2860913574695712E-2</c:v>
                </c:pt>
                <c:pt idx="3878">
                  <c:v>7.599544525146483E-2</c:v>
                </c:pt>
                <c:pt idx="3879">
                  <c:v>6.4000234007835666E-2</c:v>
                </c:pt>
                <c:pt idx="3880">
                  <c:v>6.9808408617973314E-2</c:v>
                </c:pt>
                <c:pt idx="3881">
                  <c:v>9.4077602028846727E-2</c:v>
                </c:pt>
                <c:pt idx="3882">
                  <c:v>8.1012062728405027E-2</c:v>
                </c:pt>
                <c:pt idx="3883">
                  <c:v>7.8898884356022075E-2</c:v>
                </c:pt>
                <c:pt idx="3884">
                  <c:v>8.0246731638908025E-2</c:v>
                </c:pt>
                <c:pt idx="3885">
                  <c:v>6.4061336219310913E-2</c:v>
                </c:pt>
                <c:pt idx="3886">
                  <c:v>8.500019460916515E-2</c:v>
                </c:pt>
                <c:pt idx="3887">
                  <c:v>7.3780983686447102E-2</c:v>
                </c:pt>
                <c:pt idx="3888">
                  <c:v>6.6456682980060633E-2</c:v>
                </c:pt>
                <c:pt idx="3889">
                  <c:v>7.4069701135158594E-2</c:v>
                </c:pt>
                <c:pt idx="3890">
                  <c:v>8.3819061517715496E-2</c:v>
                </c:pt>
                <c:pt idx="3891">
                  <c:v>8.475504815578519E-2</c:v>
                </c:pt>
                <c:pt idx="3892">
                  <c:v>7.8691452741622939E-2</c:v>
                </c:pt>
                <c:pt idx="3893">
                  <c:v>7.7157914638519481E-2</c:v>
                </c:pt>
                <c:pt idx="3894">
                  <c:v>7.7900156378746019E-2</c:v>
                </c:pt>
                <c:pt idx="3895">
                  <c:v>8.7340615689754431E-2</c:v>
                </c:pt>
                <c:pt idx="3896">
                  <c:v>7.1653656661510495E-2</c:v>
                </c:pt>
                <c:pt idx="3897">
                  <c:v>6.5577246248722104E-2</c:v>
                </c:pt>
                <c:pt idx="3898">
                  <c:v>6.8363904953003207E-2</c:v>
                </c:pt>
                <c:pt idx="3899">
                  <c:v>6.9376714527607214E-2</c:v>
                </c:pt>
                <c:pt idx="3900">
                  <c:v>7.1905195713043199E-2</c:v>
                </c:pt>
                <c:pt idx="3901">
                  <c:v>6.9358520209789304E-2</c:v>
                </c:pt>
                <c:pt idx="3902">
                  <c:v>6.1839058995246922E-2</c:v>
                </c:pt>
                <c:pt idx="3903">
                  <c:v>6.1482474207878238E-2</c:v>
                </c:pt>
                <c:pt idx="3904">
                  <c:v>7.2859346866607694E-2</c:v>
                </c:pt>
                <c:pt idx="3905">
                  <c:v>7.160265743732451E-2</c:v>
                </c:pt>
                <c:pt idx="3906">
                  <c:v>6.317050009965898E-2</c:v>
                </c:pt>
                <c:pt idx="3907">
                  <c:v>7.4598170816898596E-2</c:v>
                </c:pt>
                <c:pt idx="3908">
                  <c:v>6.9788627326488772E-2</c:v>
                </c:pt>
                <c:pt idx="3909">
                  <c:v>8.256650716066391E-2</c:v>
                </c:pt>
                <c:pt idx="3910">
                  <c:v>6.7394115030765492E-2</c:v>
                </c:pt>
                <c:pt idx="3911">
                  <c:v>8.1012062728405027E-2</c:v>
                </c:pt>
                <c:pt idx="3912">
                  <c:v>7.409975677728653E-2</c:v>
                </c:pt>
                <c:pt idx="3913">
                  <c:v>8.6242273449897711E-2</c:v>
                </c:pt>
                <c:pt idx="3914">
                  <c:v>6.4443044364452307E-2</c:v>
                </c:pt>
                <c:pt idx="3915">
                  <c:v>8.2575552165508367E-2</c:v>
                </c:pt>
                <c:pt idx="3916">
                  <c:v>7.0108942687511416E-2</c:v>
                </c:pt>
                <c:pt idx="3917">
                  <c:v>7.6605372130870805E-2</c:v>
                </c:pt>
                <c:pt idx="3918">
                  <c:v>6.7802906036377134E-2</c:v>
                </c:pt>
                <c:pt idx="3919">
                  <c:v>9.0139850974083335E-2</c:v>
                </c:pt>
                <c:pt idx="3920">
                  <c:v>7.0368729531764998E-2</c:v>
                </c:pt>
                <c:pt idx="3921">
                  <c:v>7.0065908133983723E-2</c:v>
                </c:pt>
                <c:pt idx="3922">
                  <c:v>8.5060819983482791E-2</c:v>
                </c:pt>
                <c:pt idx="3923">
                  <c:v>7.0670366287231515E-2</c:v>
                </c:pt>
                <c:pt idx="3924">
                  <c:v>8.5306480526924147E-2</c:v>
                </c:pt>
                <c:pt idx="3925">
                  <c:v>7.7732510864734941E-2</c:v>
                </c:pt>
                <c:pt idx="3926">
                  <c:v>6.858961284160639E-2</c:v>
                </c:pt>
                <c:pt idx="3927">
                  <c:v>6.636551767587659E-2</c:v>
                </c:pt>
                <c:pt idx="3928">
                  <c:v>6.6311545670032487E-2</c:v>
                </c:pt>
                <c:pt idx="3929">
                  <c:v>7.0807673037052377E-2</c:v>
                </c:pt>
                <c:pt idx="3930">
                  <c:v>7.4210777878761514E-2</c:v>
                </c:pt>
                <c:pt idx="3931">
                  <c:v>7.9863823950291013E-2</c:v>
                </c:pt>
                <c:pt idx="3932">
                  <c:v>7.2649016976356506E-2</c:v>
                </c:pt>
                <c:pt idx="3933">
                  <c:v>7.4397720396519013E-2</c:v>
                </c:pt>
                <c:pt idx="3934">
                  <c:v>6.8682096898555811E-2</c:v>
                </c:pt>
                <c:pt idx="3935">
                  <c:v>6.835635006427758E-2</c:v>
                </c:pt>
                <c:pt idx="3936">
                  <c:v>7.8515604138374384E-2</c:v>
                </c:pt>
                <c:pt idx="3937">
                  <c:v>8.5471831262111483E-2</c:v>
                </c:pt>
                <c:pt idx="3938">
                  <c:v>7.2698399424552904E-2</c:v>
                </c:pt>
                <c:pt idx="3939">
                  <c:v>6.2796853482723486E-2</c:v>
                </c:pt>
                <c:pt idx="3940">
                  <c:v>6.533424556255342E-2</c:v>
                </c:pt>
                <c:pt idx="3941">
                  <c:v>7.409975677728653E-2</c:v>
                </c:pt>
                <c:pt idx="3942">
                  <c:v>7.4397057294845845E-2</c:v>
                </c:pt>
                <c:pt idx="3943">
                  <c:v>7.013207674026492E-2</c:v>
                </c:pt>
                <c:pt idx="3944">
                  <c:v>6.1419963836669908E-2</c:v>
                </c:pt>
                <c:pt idx="3945">
                  <c:v>7.5495831668376909E-2</c:v>
                </c:pt>
                <c:pt idx="3946">
                  <c:v>6.1471417546272313E-2</c:v>
                </c:pt>
                <c:pt idx="3947">
                  <c:v>7.0595316588878604E-2</c:v>
                </c:pt>
                <c:pt idx="3948">
                  <c:v>8.4109693765640564E-2</c:v>
                </c:pt>
                <c:pt idx="3949">
                  <c:v>8.2793101668357683E-2</c:v>
                </c:pt>
                <c:pt idx="3950">
                  <c:v>6.9737046957016352E-2</c:v>
                </c:pt>
                <c:pt idx="3951">
                  <c:v>8.3819061517715496E-2</c:v>
                </c:pt>
                <c:pt idx="3952">
                  <c:v>7.5541026890277904E-2</c:v>
                </c:pt>
                <c:pt idx="3953">
                  <c:v>7.0578478276729611E-2</c:v>
                </c:pt>
                <c:pt idx="3954">
                  <c:v>6.1482474207878238E-2</c:v>
                </c:pt>
                <c:pt idx="3955">
                  <c:v>8.475504815578519E-2</c:v>
                </c:pt>
                <c:pt idx="3956">
                  <c:v>7.599544525146483E-2</c:v>
                </c:pt>
                <c:pt idx="3957">
                  <c:v>7.5890623033047028E-2</c:v>
                </c:pt>
                <c:pt idx="3958">
                  <c:v>7.0626549422740922E-2</c:v>
                </c:pt>
                <c:pt idx="3959">
                  <c:v>7.1613244712352711E-2</c:v>
                </c:pt>
                <c:pt idx="3960">
                  <c:v>7.8515604138374384E-2</c:v>
                </c:pt>
                <c:pt idx="3961">
                  <c:v>6.8032577633857713E-2</c:v>
                </c:pt>
                <c:pt idx="3962">
                  <c:v>7.7031239867210596E-2</c:v>
                </c:pt>
                <c:pt idx="3963">
                  <c:v>6.6906601190567003E-2</c:v>
                </c:pt>
                <c:pt idx="3964">
                  <c:v>7.310311496257782E-2</c:v>
                </c:pt>
                <c:pt idx="3965">
                  <c:v>6.8372689187526911E-2</c:v>
                </c:pt>
                <c:pt idx="3966">
                  <c:v>8.8130749762058563E-2</c:v>
                </c:pt>
                <c:pt idx="3967">
                  <c:v>9.2799931764602647E-2</c:v>
                </c:pt>
                <c:pt idx="3968">
                  <c:v>6.7594200372695923E-2</c:v>
                </c:pt>
                <c:pt idx="3969">
                  <c:v>6.32144659757614E-2</c:v>
                </c:pt>
                <c:pt idx="3970">
                  <c:v>7.8794628381729181E-2</c:v>
                </c:pt>
                <c:pt idx="3971">
                  <c:v>6.5259017050266294E-2</c:v>
                </c:pt>
                <c:pt idx="3972">
                  <c:v>6.7191615700721824E-2</c:v>
                </c:pt>
                <c:pt idx="3973">
                  <c:v>8.2793101668357683E-2</c:v>
                </c:pt>
                <c:pt idx="3974">
                  <c:v>6.7671060562133817E-2</c:v>
                </c:pt>
                <c:pt idx="3975">
                  <c:v>8.1648677587509211E-2</c:v>
                </c:pt>
                <c:pt idx="3976">
                  <c:v>6.4082480967045038E-2</c:v>
                </c:pt>
                <c:pt idx="3977">
                  <c:v>8.2733049988746726E-2</c:v>
                </c:pt>
                <c:pt idx="3978">
                  <c:v>6.7601777613163008E-2</c:v>
                </c:pt>
                <c:pt idx="3979">
                  <c:v>6.1552029103040834E-2</c:v>
                </c:pt>
                <c:pt idx="3980">
                  <c:v>7.9319998621940807E-2</c:v>
                </c:pt>
                <c:pt idx="3981">
                  <c:v>6.5639197826385512E-2</c:v>
                </c:pt>
                <c:pt idx="3982">
                  <c:v>8.2218088209629114E-2</c:v>
                </c:pt>
                <c:pt idx="3983">
                  <c:v>7.7732510864734941E-2</c:v>
                </c:pt>
                <c:pt idx="3984">
                  <c:v>6.8469040095806094E-2</c:v>
                </c:pt>
                <c:pt idx="3985">
                  <c:v>7.0069506764411912E-2</c:v>
                </c:pt>
                <c:pt idx="3986">
                  <c:v>7.1933127939701316E-2</c:v>
                </c:pt>
                <c:pt idx="3987">
                  <c:v>6.4944125711917905E-2</c:v>
                </c:pt>
                <c:pt idx="3988">
                  <c:v>6.9572448730468694E-2</c:v>
                </c:pt>
                <c:pt idx="3989">
                  <c:v>6.4080506563186701E-2</c:v>
                </c:pt>
                <c:pt idx="3990">
                  <c:v>6.7802906036377134E-2</c:v>
                </c:pt>
                <c:pt idx="3991">
                  <c:v>7.0470489561557798E-2</c:v>
                </c:pt>
                <c:pt idx="3992">
                  <c:v>6.865966320037839E-2</c:v>
                </c:pt>
                <c:pt idx="3993">
                  <c:v>6.968398392200488E-2</c:v>
                </c:pt>
                <c:pt idx="3994">
                  <c:v>7.1855574846267714E-2</c:v>
                </c:pt>
                <c:pt idx="3995">
                  <c:v>7.2609364986419719E-2</c:v>
                </c:pt>
                <c:pt idx="3996">
                  <c:v>6.317050009965898E-2</c:v>
                </c:pt>
                <c:pt idx="3997">
                  <c:v>6.5601982176303905E-2</c:v>
                </c:pt>
                <c:pt idx="3998">
                  <c:v>6.1998739838600422E-2</c:v>
                </c:pt>
                <c:pt idx="3999">
                  <c:v>6.6616021096706585E-2</c:v>
                </c:pt>
                <c:pt idx="4000">
                  <c:v>6.4628921449184432E-2</c:v>
                </c:pt>
                <c:pt idx="4001">
                  <c:v>6.3341408967971802E-2</c:v>
                </c:pt>
                <c:pt idx="4002">
                  <c:v>7.6637670397758498E-2</c:v>
                </c:pt>
                <c:pt idx="4003">
                  <c:v>8.3497673273086728E-2</c:v>
                </c:pt>
                <c:pt idx="4004">
                  <c:v>6.6502533853054102E-2</c:v>
                </c:pt>
                <c:pt idx="4005">
                  <c:v>6.9737046957016352E-2</c:v>
                </c:pt>
                <c:pt idx="4006">
                  <c:v>6.7390821874141998E-2</c:v>
                </c:pt>
                <c:pt idx="4007">
                  <c:v>7.8790649771690452E-2</c:v>
                </c:pt>
                <c:pt idx="4008">
                  <c:v>8.0786570906639266E-2</c:v>
                </c:pt>
                <c:pt idx="4009">
                  <c:v>6.6275164484977528E-2</c:v>
                </c:pt>
                <c:pt idx="4010">
                  <c:v>7.0532150566577925E-2</c:v>
                </c:pt>
                <c:pt idx="4011">
                  <c:v>6.8811550736427321E-2</c:v>
                </c:pt>
                <c:pt idx="4012">
                  <c:v>7.1653656661510495E-2</c:v>
                </c:pt>
                <c:pt idx="4013">
                  <c:v>7.5922489166259835E-2</c:v>
                </c:pt>
                <c:pt idx="4014">
                  <c:v>6.9808408617973314E-2</c:v>
                </c:pt>
                <c:pt idx="4015">
                  <c:v>7.75579214096071E-2</c:v>
                </c:pt>
                <c:pt idx="4016">
                  <c:v>6.2721833586692824E-2</c:v>
                </c:pt>
                <c:pt idx="4017">
                  <c:v>7.2147250175476102E-2</c:v>
                </c:pt>
                <c:pt idx="4018">
                  <c:v>6.8083800375461592E-2</c:v>
                </c:pt>
                <c:pt idx="4019">
                  <c:v>7.4514769017696533E-2</c:v>
                </c:pt>
                <c:pt idx="4020">
                  <c:v>6.651086360216138E-2</c:v>
                </c:pt>
                <c:pt idx="4021">
                  <c:v>7.0395328104495988E-2</c:v>
                </c:pt>
                <c:pt idx="4022">
                  <c:v>9.1714486479759244E-2</c:v>
                </c:pt>
                <c:pt idx="4023">
                  <c:v>7.6054602861404419E-2</c:v>
                </c:pt>
                <c:pt idx="4024">
                  <c:v>8.3263166248798468E-2</c:v>
                </c:pt>
                <c:pt idx="4025">
                  <c:v>7.2407104074955E-2</c:v>
                </c:pt>
                <c:pt idx="4026">
                  <c:v>7.4635669589042719E-2</c:v>
                </c:pt>
                <c:pt idx="4027">
                  <c:v>7.6151192188262856E-2</c:v>
                </c:pt>
                <c:pt idx="4028">
                  <c:v>6.735899299383187E-2</c:v>
                </c:pt>
                <c:pt idx="4029">
                  <c:v>7.0803865790367057E-2</c:v>
                </c:pt>
                <c:pt idx="4030">
                  <c:v>6.9737046957016352E-2</c:v>
                </c:pt>
                <c:pt idx="4031">
                  <c:v>6.4356565475463895E-2</c:v>
                </c:pt>
                <c:pt idx="4032">
                  <c:v>6.7098014056682836E-2</c:v>
                </c:pt>
                <c:pt idx="4033">
                  <c:v>7.3550291359424785E-2</c:v>
                </c:pt>
                <c:pt idx="4034">
                  <c:v>7.2649016976356506E-2</c:v>
                </c:pt>
                <c:pt idx="4035">
                  <c:v>6.905248761177081E-2</c:v>
                </c:pt>
                <c:pt idx="4036">
                  <c:v>8.8476717472076444E-2</c:v>
                </c:pt>
                <c:pt idx="4037">
                  <c:v>7.890276610851292E-2</c:v>
                </c:pt>
                <c:pt idx="4038">
                  <c:v>7.5845137238502516E-2</c:v>
                </c:pt>
                <c:pt idx="4039">
                  <c:v>7.0960000157356484E-2</c:v>
                </c:pt>
                <c:pt idx="4040">
                  <c:v>6.6171228885650621E-2</c:v>
                </c:pt>
                <c:pt idx="4041">
                  <c:v>6.455316394567491E-2</c:v>
                </c:pt>
                <c:pt idx="4042">
                  <c:v>6.8097352981567411E-2</c:v>
                </c:pt>
                <c:pt idx="4043">
                  <c:v>7.6122418045997634E-2</c:v>
                </c:pt>
                <c:pt idx="4044">
                  <c:v>8.9966110885143363E-2</c:v>
                </c:pt>
                <c:pt idx="4045">
                  <c:v>7.1208164095878587E-2</c:v>
                </c:pt>
                <c:pt idx="4046">
                  <c:v>7.8633166849613398E-2</c:v>
                </c:pt>
                <c:pt idx="4047">
                  <c:v>8.1214755773544353E-2</c:v>
                </c:pt>
                <c:pt idx="4048">
                  <c:v>7.7897742390632713E-2</c:v>
                </c:pt>
                <c:pt idx="4049">
                  <c:v>7.3939941823482513E-2</c:v>
                </c:pt>
                <c:pt idx="4050">
                  <c:v>7.6927579939365401E-2</c:v>
                </c:pt>
                <c:pt idx="4051">
                  <c:v>7.0503368973732009E-2</c:v>
                </c:pt>
                <c:pt idx="4052">
                  <c:v>7.677435129880901E-2</c:v>
                </c:pt>
                <c:pt idx="4053">
                  <c:v>8.0173686146736117E-2</c:v>
                </c:pt>
                <c:pt idx="4054">
                  <c:v>7.2494886815548235E-2</c:v>
                </c:pt>
                <c:pt idx="4055">
                  <c:v>6.5532192587852506E-2</c:v>
                </c:pt>
                <c:pt idx="4056">
                  <c:v>7.9965069890022333E-2</c:v>
                </c:pt>
                <c:pt idx="4057">
                  <c:v>7.8474253416061429E-2</c:v>
                </c:pt>
                <c:pt idx="4058">
                  <c:v>7.4447058141231523E-2</c:v>
                </c:pt>
                <c:pt idx="4059">
                  <c:v>7.3640502989292075E-2</c:v>
                </c:pt>
                <c:pt idx="4060">
                  <c:v>8.4116227924823733E-2</c:v>
                </c:pt>
                <c:pt idx="4061">
                  <c:v>6.8372689187526911E-2</c:v>
                </c:pt>
                <c:pt idx="4062">
                  <c:v>6.6971115767955586E-2</c:v>
                </c:pt>
                <c:pt idx="4063">
                  <c:v>6.9925233721733121E-2</c:v>
                </c:pt>
                <c:pt idx="4064">
                  <c:v>8.1018604338169126E-2</c:v>
                </c:pt>
                <c:pt idx="4065">
                  <c:v>8.2464568316936548E-2</c:v>
                </c:pt>
                <c:pt idx="4066">
                  <c:v>7.3618516325950595E-2</c:v>
                </c:pt>
                <c:pt idx="4067">
                  <c:v>7.4173793196678314E-2</c:v>
                </c:pt>
                <c:pt idx="4068">
                  <c:v>7.492844760417941E-2</c:v>
                </c:pt>
                <c:pt idx="4069">
                  <c:v>7.9921692609787001E-2</c:v>
                </c:pt>
                <c:pt idx="4070">
                  <c:v>6.6580019891261985E-2</c:v>
                </c:pt>
                <c:pt idx="4071">
                  <c:v>7.2256855666637407E-2</c:v>
                </c:pt>
                <c:pt idx="4072">
                  <c:v>7.6473839581012712E-2</c:v>
                </c:pt>
                <c:pt idx="4073">
                  <c:v>6.3751764595508589E-2</c:v>
                </c:pt>
                <c:pt idx="4074">
                  <c:v>8.298593759536739E-2</c:v>
                </c:pt>
                <c:pt idx="4075">
                  <c:v>8.317644894123126E-2</c:v>
                </c:pt>
                <c:pt idx="4076">
                  <c:v>7.3695354163646712E-2</c:v>
                </c:pt>
                <c:pt idx="4077">
                  <c:v>8.1648677587509211E-2</c:v>
                </c:pt>
                <c:pt idx="4078">
                  <c:v>6.9249920547008501E-2</c:v>
                </c:pt>
                <c:pt idx="4079">
                  <c:v>7.2675965726375608E-2</c:v>
                </c:pt>
                <c:pt idx="4080">
                  <c:v>7.3945969343185411E-2</c:v>
                </c:pt>
                <c:pt idx="4081">
                  <c:v>7.3695354163646712E-2</c:v>
                </c:pt>
                <c:pt idx="4082">
                  <c:v>6.6906601190567003E-2</c:v>
                </c:pt>
                <c:pt idx="4083">
                  <c:v>6.9365493953228399E-2</c:v>
                </c:pt>
                <c:pt idx="4084">
                  <c:v>7.5192749500274728E-2</c:v>
                </c:pt>
                <c:pt idx="4085">
                  <c:v>7.1448266506195096E-2</c:v>
                </c:pt>
                <c:pt idx="4086">
                  <c:v>7.4598170816898596E-2</c:v>
                </c:pt>
                <c:pt idx="4087">
                  <c:v>8.5602290928363828E-2</c:v>
                </c:pt>
                <c:pt idx="4088">
                  <c:v>6.1482474207878238E-2</c:v>
                </c:pt>
                <c:pt idx="4089">
                  <c:v>7.1379758417606312E-2</c:v>
                </c:pt>
                <c:pt idx="4090">
                  <c:v>7.9559974372386918E-2</c:v>
                </c:pt>
                <c:pt idx="4091">
                  <c:v>7.0503368973732009E-2</c:v>
                </c:pt>
                <c:pt idx="4092">
                  <c:v>6.5154142677783855E-2</c:v>
                </c:pt>
                <c:pt idx="4093">
                  <c:v>6.8305574357509724E-2</c:v>
                </c:pt>
                <c:pt idx="4094">
                  <c:v>6.7971311509609195E-2</c:v>
                </c:pt>
                <c:pt idx="4095">
                  <c:v>7.1836076676845634E-2</c:v>
                </c:pt>
                <c:pt idx="4096">
                  <c:v>6.6313743591308594E-2</c:v>
                </c:pt>
                <c:pt idx="4097">
                  <c:v>8.9966110885143363E-2</c:v>
                </c:pt>
                <c:pt idx="4098">
                  <c:v>7.3939941823482513E-2</c:v>
                </c:pt>
                <c:pt idx="4099">
                  <c:v>7.7405564486980438E-2</c:v>
                </c:pt>
                <c:pt idx="4100">
                  <c:v>7.2508983314037434E-2</c:v>
                </c:pt>
                <c:pt idx="4101">
                  <c:v>7.7092960476875499E-2</c:v>
                </c:pt>
                <c:pt idx="4102">
                  <c:v>7.7541641891002711E-2</c:v>
                </c:pt>
                <c:pt idx="4103">
                  <c:v>6.8372689187526911E-2</c:v>
                </c:pt>
                <c:pt idx="4104">
                  <c:v>7.0456005632877391E-2</c:v>
                </c:pt>
                <c:pt idx="4105">
                  <c:v>6.6516570746898734E-2</c:v>
                </c:pt>
                <c:pt idx="4106">
                  <c:v>6.7408129572868292E-2</c:v>
                </c:pt>
                <c:pt idx="4107">
                  <c:v>7.1831941604614313E-2</c:v>
                </c:pt>
                <c:pt idx="4108">
                  <c:v>6.6152766346931513E-2</c:v>
                </c:pt>
                <c:pt idx="4109">
                  <c:v>6.5453082323074299E-2</c:v>
                </c:pt>
                <c:pt idx="4110">
                  <c:v>8.475504815578519E-2</c:v>
                </c:pt>
                <c:pt idx="4111">
                  <c:v>6.4239688217639923E-2</c:v>
                </c:pt>
                <c:pt idx="4112">
                  <c:v>6.4496278762817424E-2</c:v>
                </c:pt>
                <c:pt idx="4113">
                  <c:v>8.4583476185798728E-2</c:v>
                </c:pt>
                <c:pt idx="4114">
                  <c:v>8.500019460916515E-2</c:v>
                </c:pt>
                <c:pt idx="4115">
                  <c:v>7.8422360122203813E-2</c:v>
                </c:pt>
                <c:pt idx="4116">
                  <c:v>7.5082048773765606E-2</c:v>
                </c:pt>
                <c:pt idx="4117">
                  <c:v>6.9522827863693515E-2</c:v>
                </c:pt>
                <c:pt idx="4118">
                  <c:v>7.2958722710609422E-2</c:v>
                </c:pt>
                <c:pt idx="4119">
                  <c:v>6.4111500978469821E-2</c:v>
                </c:pt>
                <c:pt idx="4120">
                  <c:v>6.533424556255342E-2</c:v>
                </c:pt>
                <c:pt idx="4121">
                  <c:v>6.8132370710372911E-2</c:v>
                </c:pt>
                <c:pt idx="4122">
                  <c:v>8.0786570906639266E-2</c:v>
                </c:pt>
                <c:pt idx="4123">
                  <c:v>7.1337074041366827E-2</c:v>
                </c:pt>
                <c:pt idx="4124">
                  <c:v>8.7244488298893266E-2</c:v>
                </c:pt>
                <c:pt idx="4125">
                  <c:v>7.2263576090335929E-2</c:v>
                </c:pt>
                <c:pt idx="4126">
                  <c:v>7.3640935122966794E-2</c:v>
                </c:pt>
                <c:pt idx="4127">
                  <c:v>8.0629929900169733E-2</c:v>
                </c:pt>
                <c:pt idx="4128">
                  <c:v>7.5139701366424616E-2</c:v>
                </c:pt>
                <c:pt idx="4129">
                  <c:v>7.1855574846267714E-2</c:v>
                </c:pt>
                <c:pt idx="4130">
                  <c:v>7.37368538975718E-2</c:v>
                </c:pt>
                <c:pt idx="4131">
                  <c:v>7.1258358657359869E-2</c:v>
                </c:pt>
                <c:pt idx="4132">
                  <c:v>7.4489146471023615E-2</c:v>
                </c:pt>
                <c:pt idx="4133">
                  <c:v>7.2256855666637407E-2</c:v>
                </c:pt>
                <c:pt idx="4134">
                  <c:v>6.7098014056682836E-2</c:v>
                </c:pt>
                <c:pt idx="4135">
                  <c:v>7.1382917463779505E-2</c:v>
                </c:pt>
                <c:pt idx="4136">
                  <c:v>6.4647547900676713E-2</c:v>
                </c:pt>
                <c:pt idx="4137">
                  <c:v>7.7783308923244532E-2</c:v>
                </c:pt>
                <c:pt idx="4138">
                  <c:v>8.6463592946529527E-2</c:v>
                </c:pt>
                <c:pt idx="4139">
                  <c:v>6.9836817681789412E-2</c:v>
                </c:pt>
                <c:pt idx="4140">
                  <c:v>6.317050009965898E-2</c:v>
                </c:pt>
                <c:pt idx="4141">
                  <c:v>6.7938871681690202E-2</c:v>
                </c:pt>
                <c:pt idx="4142">
                  <c:v>8.256650716066391E-2</c:v>
                </c:pt>
                <c:pt idx="4143">
                  <c:v>7.3313578963279724E-2</c:v>
                </c:pt>
                <c:pt idx="4144">
                  <c:v>6.9887802004814079E-2</c:v>
                </c:pt>
                <c:pt idx="4145">
                  <c:v>7.0395328104495988E-2</c:v>
                </c:pt>
                <c:pt idx="4146">
                  <c:v>7.4447058141231523E-2</c:v>
                </c:pt>
                <c:pt idx="4147">
                  <c:v>7.9428985714912428E-2</c:v>
                </c:pt>
                <c:pt idx="4148">
                  <c:v>6.905248761177081E-2</c:v>
                </c:pt>
                <c:pt idx="4149">
                  <c:v>8.0270737409591619E-2</c:v>
                </c:pt>
                <c:pt idx="4150">
                  <c:v>7.2181940078735421E-2</c:v>
                </c:pt>
                <c:pt idx="4151">
                  <c:v>6.4000234007835666E-2</c:v>
                </c:pt>
                <c:pt idx="4152">
                  <c:v>7.2903729975223847E-2</c:v>
                </c:pt>
                <c:pt idx="4153">
                  <c:v>7.0037491619587167E-2</c:v>
                </c:pt>
                <c:pt idx="4154">
                  <c:v>7.7509701251983823E-2</c:v>
                </c:pt>
                <c:pt idx="4155">
                  <c:v>7.7364534139633553E-2</c:v>
                </c:pt>
                <c:pt idx="4156">
                  <c:v>6.317050009965898E-2</c:v>
                </c:pt>
                <c:pt idx="4157">
                  <c:v>6.9788627326488772E-2</c:v>
                </c:pt>
                <c:pt idx="4158">
                  <c:v>7.1964748203754356E-2</c:v>
                </c:pt>
                <c:pt idx="4159">
                  <c:v>8.1018604338169126E-2</c:v>
                </c:pt>
                <c:pt idx="4160">
                  <c:v>8.2464568316936548E-2</c:v>
                </c:pt>
                <c:pt idx="4161">
                  <c:v>6.7999333143234433E-2</c:v>
                </c:pt>
                <c:pt idx="4162">
                  <c:v>6.8907752633094801E-2</c:v>
                </c:pt>
                <c:pt idx="4163">
                  <c:v>6.1552029103040834E-2</c:v>
                </c:pt>
                <c:pt idx="4164">
                  <c:v>6.86709359288218E-2</c:v>
                </c:pt>
                <c:pt idx="4165">
                  <c:v>7.731929421424899E-2</c:v>
                </c:pt>
                <c:pt idx="4166">
                  <c:v>6.9213405251503199E-2</c:v>
                </c:pt>
                <c:pt idx="4167">
                  <c:v>6.9651529192924486E-2</c:v>
                </c:pt>
                <c:pt idx="4168">
                  <c:v>6.3231602311134325E-2</c:v>
                </c:pt>
                <c:pt idx="4169">
                  <c:v>9.4077602028846727E-2</c:v>
                </c:pt>
                <c:pt idx="4170">
                  <c:v>7.3103018105030101E-2</c:v>
                </c:pt>
                <c:pt idx="4171">
                  <c:v>8.8922724127769567E-2</c:v>
                </c:pt>
                <c:pt idx="4172">
                  <c:v>7.4044227600097712E-2</c:v>
                </c:pt>
                <c:pt idx="4173">
                  <c:v>6.2527008354663891E-2</c:v>
                </c:pt>
                <c:pt idx="4174">
                  <c:v>7.7918246388435419E-2</c:v>
                </c:pt>
                <c:pt idx="4175">
                  <c:v>6.2721833586692824E-2</c:v>
                </c:pt>
                <c:pt idx="4176">
                  <c:v>8.7106838822364779E-2</c:v>
                </c:pt>
                <c:pt idx="4177">
                  <c:v>7.2958722710609422E-2</c:v>
                </c:pt>
                <c:pt idx="4178">
                  <c:v>6.356512755155562E-2</c:v>
                </c:pt>
                <c:pt idx="4179">
                  <c:v>6.8295150995254475E-2</c:v>
                </c:pt>
                <c:pt idx="4180">
                  <c:v>7.1929521858692322E-2</c:v>
                </c:pt>
                <c:pt idx="4181">
                  <c:v>7.6153159141540513E-2</c:v>
                </c:pt>
                <c:pt idx="4182">
                  <c:v>7.3492035269737424E-2</c:v>
                </c:pt>
                <c:pt idx="4183">
                  <c:v>7.6153159141540513E-2</c:v>
                </c:pt>
                <c:pt idx="4184">
                  <c:v>7.7786512672901334E-2</c:v>
                </c:pt>
                <c:pt idx="4185">
                  <c:v>7.6605036854744013E-2</c:v>
                </c:pt>
                <c:pt idx="4186">
                  <c:v>6.9478176534175901E-2</c:v>
                </c:pt>
                <c:pt idx="4187">
                  <c:v>7.7783308923244532E-2</c:v>
                </c:pt>
                <c:pt idx="4188">
                  <c:v>8.1018604338169126E-2</c:v>
                </c:pt>
                <c:pt idx="4189">
                  <c:v>7.4598170816898596E-2</c:v>
                </c:pt>
                <c:pt idx="4190">
                  <c:v>7.1081981062889113E-2</c:v>
                </c:pt>
                <c:pt idx="4191">
                  <c:v>6.8757206201553414E-2</c:v>
                </c:pt>
                <c:pt idx="4192">
                  <c:v>6.7371673882007724E-2</c:v>
                </c:pt>
                <c:pt idx="4193">
                  <c:v>6.3726946711540333E-2</c:v>
                </c:pt>
                <c:pt idx="4194">
                  <c:v>6.6241055727004769E-2</c:v>
                </c:pt>
                <c:pt idx="4195">
                  <c:v>7.1284636855125594E-2</c:v>
                </c:pt>
                <c:pt idx="4196">
                  <c:v>8.4186159074306516E-2</c:v>
                </c:pt>
                <c:pt idx="4197">
                  <c:v>6.2470391392707804E-2</c:v>
                </c:pt>
                <c:pt idx="4198">
                  <c:v>8.0040037631988484E-2</c:v>
                </c:pt>
                <c:pt idx="4199">
                  <c:v>7.6704606413841525E-2</c:v>
                </c:pt>
                <c:pt idx="4200">
                  <c:v>7.0578478276729611E-2</c:v>
                </c:pt>
                <c:pt idx="4201">
                  <c:v>7.8830927610397394E-2</c:v>
                </c:pt>
                <c:pt idx="4202">
                  <c:v>6.8197876214981107E-2</c:v>
                </c:pt>
                <c:pt idx="4203">
                  <c:v>6.7816168069839505E-2</c:v>
                </c:pt>
                <c:pt idx="4204">
                  <c:v>6.5194815397262587E-2</c:v>
                </c:pt>
                <c:pt idx="4205">
                  <c:v>7.2181664407253321E-2</c:v>
                </c:pt>
                <c:pt idx="4206">
                  <c:v>6.5952666103839902E-2</c:v>
                </c:pt>
                <c:pt idx="4207">
                  <c:v>6.5952666103839902E-2</c:v>
                </c:pt>
                <c:pt idx="4208">
                  <c:v>7.8350014984607863E-2</c:v>
                </c:pt>
                <c:pt idx="4209">
                  <c:v>6.545586884021759E-2</c:v>
                </c:pt>
                <c:pt idx="4210">
                  <c:v>7.1179360151290907E-2</c:v>
                </c:pt>
                <c:pt idx="4211">
                  <c:v>7.5845137238502516E-2</c:v>
                </c:pt>
                <c:pt idx="4212">
                  <c:v>6.9962359964847592E-2</c:v>
                </c:pt>
                <c:pt idx="4213">
                  <c:v>6.7646220326423895E-2</c:v>
                </c:pt>
                <c:pt idx="4214">
                  <c:v>6.3882842659950298E-2</c:v>
                </c:pt>
                <c:pt idx="4215">
                  <c:v>7.097572833299641E-2</c:v>
                </c:pt>
                <c:pt idx="4216">
                  <c:v>8.1690728664398207E-2</c:v>
                </c:pt>
                <c:pt idx="4217">
                  <c:v>7.1725837886333521E-2</c:v>
                </c:pt>
                <c:pt idx="4218">
                  <c:v>6.533424556255342E-2</c:v>
                </c:pt>
                <c:pt idx="4219">
                  <c:v>6.5284058451652485E-2</c:v>
                </c:pt>
                <c:pt idx="4220">
                  <c:v>7.894508540630342E-2</c:v>
                </c:pt>
                <c:pt idx="4221">
                  <c:v>8.8922724127769567E-2</c:v>
                </c:pt>
                <c:pt idx="4222">
                  <c:v>6.9132462143898177E-2</c:v>
                </c:pt>
                <c:pt idx="4223">
                  <c:v>6.5830081701278714E-2</c:v>
                </c:pt>
                <c:pt idx="4224">
                  <c:v>8.3263166248798468E-2</c:v>
                </c:pt>
                <c:pt idx="4225">
                  <c:v>8.7244488298893266E-2</c:v>
                </c:pt>
                <c:pt idx="4226">
                  <c:v>6.514422595500953E-2</c:v>
                </c:pt>
                <c:pt idx="4227">
                  <c:v>8.0247618257999448E-2</c:v>
                </c:pt>
                <c:pt idx="4228">
                  <c:v>8.9966110885143363E-2</c:v>
                </c:pt>
                <c:pt idx="4229">
                  <c:v>8.3927057683468045E-2</c:v>
                </c:pt>
                <c:pt idx="4230">
                  <c:v>6.3947521150112194E-2</c:v>
                </c:pt>
                <c:pt idx="4231">
                  <c:v>6.3882842659950298E-2</c:v>
                </c:pt>
                <c:pt idx="4232">
                  <c:v>6.8372689187526911E-2</c:v>
                </c:pt>
                <c:pt idx="4233">
                  <c:v>7.3496520519256814E-2</c:v>
                </c:pt>
                <c:pt idx="4234">
                  <c:v>7.4847459793090793E-2</c:v>
                </c:pt>
                <c:pt idx="4235">
                  <c:v>6.4817637205124207E-2</c:v>
                </c:pt>
                <c:pt idx="4236">
                  <c:v>7.1151070296764388E-2</c:v>
                </c:pt>
                <c:pt idx="4237">
                  <c:v>7.7816836535930939E-2</c:v>
                </c:pt>
                <c:pt idx="4238">
                  <c:v>7.2323098778724698E-2</c:v>
                </c:pt>
                <c:pt idx="4239">
                  <c:v>6.6651754081249223E-2</c:v>
                </c:pt>
                <c:pt idx="4240">
                  <c:v>6.2667801976203932E-2</c:v>
                </c:pt>
                <c:pt idx="4241">
                  <c:v>6.5798044204712039E-2</c:v>
                </c:pt>
                <c:pt idx="4242">
                  <c:v>6.8212397396564484E-2</c:v>
                </c:pt>
                <c:pt idx="4243">
                  <c:v>6.6971115767955586E-2</c:v>
                </c:pt>
                <c:pt idx="4244">
                  <c:v>6.7390821874141998E-2</c:v>
                </c:pt>
                <c:pt idx="4245">
                  <c:v>9.597253054380421E-2</c:v>
                </c:pt>
                <c:pt idx="4246">
                  <c:v>8.5602290928363828E-2</c:v>
                </c:pt>
                <c:pt idx="4247">
                  <c:v>8.500019460916515E-2</c:v>
                </c:pt>
                <c:pt idx="4248">
                  <c:v>7.0712074637413316E-2</c:v>
                </c:pt>
                <c:pt idx="4249">
                  <c:v>7.3492035269737424E-2</c:v>
                </c:pt>
                <c:pt idx="4250">
                  <c:v>6.3245728611946106E-2</c:v>
                </c:pt>
                <c:pt idx="4251">
                  <c:v>0.100671842694283</c:v>
                </c:pt>
                <c:pt idx="4252">
                  <c:v>7.4284896254539531E-2</c:v>
                </c:pt>
                <c:pt idx="4253">
                  <c:v>6.9626443088054726E-2</c:v>
                </c:pt>
                <c:pt idx="4254">
                  <c:v>6.5629862248897455E-2</c:v>
                </c:pt>
                <c:pt idx="4255">
                  <c:v>7.0168592035770402E-2</c:v>
                </c:pt>
                <c:pt idx="4256">
                  <c:v>8.7244488298893266E-2</c:v>
                </c:pt>
                <c:pt idx="4257">
                  <c:v>8.7340615689754431E-2</c:v>
                </c:pt>
                <c:pt idx="4258">
                  <c:v>7.0807673037052377E-2</c:v>
                </c:pt>
                <c:pt idx="4259">
                  <c:v>6.6300451755523834E-2</c:v>
                </c:pt>
                <c:pt idx="4260">
                  <c:v>6.7646220326423895E-2</c:v>
                </c:pt>
                <c:pt idx="4261">
                  <c:v>6.8991973996162428E-2</c:v>
                </c:pt>
                <c:pt idx="4262">
                  <c:v>7.4772186577320113E-2</c:v>
                </c:pt>
                <c:pt idx="4263">
                  <c:v>7.5027689337730574E-2</c:v>
                </c:pt>
                <c:pt idx="4264">
                  <c:v>7.8515604138374384E-2</c:v>
                </c:pt>
                <c:pt idx="4265">
                  <c:v>7.3186308145523113E-2</c:v>
                </c:pt>
                <c:pt idx="4266">
                  <c:v>7.9428985714912428E-2</c:v>
                </c:pt>
                <c:pt idx="4267">
                  <c:v>6.4730688929557995E-2</c:v>
                </c:pt>
                <c:pt idx="4268">
                  <c:v>6.7062504589557703E-2</c:v>
                </c:pt>
                <c:pt idx="4269">
                  <c:v>6.9132462143898177E-2</c:v>
                </c:pt>
                <c:pt idx="4270">
                  <c:v>6.9522827863693515E-2</c:v>
                </c:pt>
                <c:pt idx="4271">
                  <c:v>7.7344723045826236E-2</c:v>
                </c:pt>
                <c:pt idx="4272">
                  <c:v>6.5234430134296584E-2</c:v>
                </c:pt>
                <c:pt idx="4273">
                  <c:v>6.7464530467987116E-2</c:v>
                </c:pt>
                <c:pt idx="4274">
                  <c:v>6.4628921449184432E-2</c:v>
                </c:pt>
                <c:pt idx="4275">
                  <c:v>7.4621066451072721E-2</c:v>
                </c:pt>
                <c:pt idx="4276">
                  <c:v>7.1836076676845634E-2</c:v>
                </c:pt>
                <c:pt idx="4277">
                  <c:v>7.1681492030620603E-2</c:v>
                </c:pt>
                <c:pt idx="4278">
                  <c:v>7.6153159141540513E-2</c:v>
                </c:pt>
                <c:pt idx="4279">
                  <c:v>8.9001491665840246E-2</c:v>
                </c:pt>
                <c:pt idx="4280">
                  <c:v>6.4168199896812494E-2</c:v>
                </c:pt>
                <c:pt idx="4281">
                  <c:v>7.0368729531764998E-2</c:v>
                </c:pt>
                <c:pt idx="4282">
                  <c:v>8.011967688798903E-2</c:v>
                </c:pt>
                <c:pt idx="4283">
                  <c:v>6.6367499530315524E-2</c:v>
                </c:pt>
                <c:pt idx="4284">
                  <c:v>7.3388241231441734E-2</c:v>
                </c:pt>
                <c:pt idx="4285">
                  <c:v>6.4821295440197019E-2</c:v>
                </c:pt>
                <c:pt idx="4286">
                  <c:v>7.2335302829742557E-2</c:v>
                </c:pt>
                <c:pt idx="4287">
                  <c:v>7.0136278867721821E-2</c:v>
                </c:pt>
                <c:pt idx="4288">
                  <c:v>6.6840015351772294E-2</c:v>
                </c:pt>
                <c:pt idx="4289">
                  <c:v>6.75215944647789E-2</c:v>
                </c:pt>
                <c:pt idx="4290">
                  <c:v>7.1413576602935819E-2</c:v>
                </c:pt>
                <c:pt idx="4291">
                  <c:v>7.4447058141231523E-2</c:v>
                </c:pt>
                <c:pt idx="4292">
                  <c:v>7.4621066451072721E-2</c:v>
                </c:pt>
                <c:pt idx="4293">
                  <c:v>7.5495831668376909E-2</c:v>
                </c:pt>
                <c:pt idx="4294">
                  <c:v>6.7478641867637787E-2</c:v>
                </c:pt>
                <c:pt idx="4295">
                  <c:v>7.0021562278270708E-2</c:v>
                </c:pt>
                <c:pt idx="4296">
                  <c:v>7.2352066636085524E-2</c:v>
                </c:pt>
                <c:pt idx="4297">
                  <c:v>8.1650629639625508E-2</c:v>
                </c:pt>
                <c:pt idx="4298">
                  <c:v>7.3139511048793834E-2</c:v>
                </c:pt>
                <c:pt idx="4299">
                  <c:v>6.7646220326423895E-2</c:v>
                </c:pt>
                <c:pt idx="4300">
                  <c:v>7.6008744537830422E-2</c:v>
                </c:pt>
                <c:pt idx="4301">
                  <c:v>7.2904005646705614E-2</c:v>
                </c:pt>
                <c:pt idx="4302">
                  <c:v>6.7701444029808308E-2</c:v>
                </c:pt>
                <c:pt idx="4303">
                  <c:v>7.7196091413498147E-2</c:v>
                </c:pt>
                <c:pt idx="4304">
                  <c:v>8.1018604338169126E-2</c:v>
                </c:pt>
                <c:pt idx="4305">
                  <c:v>7.3644071817398113E-2</c:v>
                </c:pt>
                <c:pt idx="4306">
                  <c:v>7.4338056147098805E-2</c:v>
                </c:pt>
                <c:pt idx="4307">
                  <c:v>7.1653656661510495E-2</c:v>
                </c:pt>
                <c:pt idx="4308">
                  <c:v>8.3819061517715496E-2</c:v>
                </c:pt>
                <c:pt idx="4309">
                  <c:v>8.0384135246276966E-2</c:v>
                </c:pt>
                <c:pt idx="4310">
                  <c:v>8.3911590278148623E-2</c:v>
                </c:pt>
                <c:pt idx="4311">
                  <c:v>8.4583476185798728E-2</c:v>
                </c:pt>
                <c:pt idx="4312">
                  <c:v>6.3751764595508589E-2</c:v>
                </c:pt>
                <c:pt idx="4313">
                  <c:v>7.4044227600097712E-2</c:v>
                </c:pt>
                <c:pt idx="4314">
                  <c:v>7.0977300405502305E-2</c:v>
                </c:pt>
                <c:pt idx="4315">
                  <c:v>6.9034866988658919E-2</c:v>
                </c:pt>
                <c:pt idx="4316">
                  <c:v>6.6810071468353313E-2</c:v>
                </c:pt>
                <c:pt idx="4317">
                  <c:v>7.5008690357208557E-2</c:v>
                </c:pt>
                <c:pt idx="4318">
                  <c:v>6.5453082323074299E-2</c:v>
                </c:pt>
                <c:pt idx="4319">
                  <c:v>7.1653656661510495E-2</c:v>
                </c:pt>
                <c:pt idx="4320">
                  <c:v>7.013207674026492E-2</c:v>
                </c:pt>
                <c:pt idx="4321">
                  <c:v>7.1893751621246615E-2</c:v>
                </c:pt>
                <c:pt idx="4322">
                  <c:v>6.5811023116111977E-2</c:v>
                </c:pt>
                <c:pt idx="4323">
                  <c:v>8.4700994193554216E-2</c:v>
                </c:pt>
                <c:pt idx="4324">
                  <c:v>7.1534335613250705E-2</c:v>
                </c:pt>
                <c:pt idx="4325">
                  <c:v>7.9717539250850955E-2</c:v>
                </c:pt>
                <c:pt idx="4326">
                  <c:v>7.8999400138855022E-2</c:v>
                </c:pt>
                <c:pt idx="4327">
                  <c:v>6.9211915135383592E-2</c:v>
                </c:pt>
                <c:pt idx="4328">
                  <c:v>6.7646220326423895E-2</c:v>
                </c:pt>
                <c:pt idx="4329">
                  <c:v>8.2793101668357683E-2</c:v>
                </c:pt>
                <c:pt idx="4330">
                  <c:v>7.7509701251983823E-2</c:v>
                </c:pt>
                <c:pt idx="4331">
                  <c:v>6.4817637205124207E-2</c:v>
                </c:pt>
                <c:pt idx="4332">
                  <c:v>7.0888474583625821E-2</c:v>
                </c:pt>
                <c:pt idx="4333">
                  <c:v>7.2958722710609422E-2</c:v>
                </c:pt>
                <c:pt idx="4334">
                  <c:v>7.0395328104495988E-2</c:v>
                </c:pt>
                <c:pt idx="4335">
                  <c:v>7.5238481163978632E-2</c:v>
                </c:pt>
                <c:pt idx="4336">
                  <c:v>6.6801726818084703E-2</c:v>
                </c:pt>
                <c:pt idx="4337">
                  <c:v>7.5141161680221516E-2</c:v>
                </c:pt>
                <c:pt idx="4338">
                  <c:v>9.0139850974083335E-2</c:v>
                </c:pt>
                <c:pt idx="4339">
                  <c:v>6.4763441681861933E-2</c:v>
                </c:pt>
                <c:pt idx="4340">
                  <c:v>6.8888284265994998E-2</c:v>
                </c:pt>
                <c:pt idx="4341">
                  <c:v>7.5073592364788097E-2</c:v>
                </c:pt>
                <c:pt idx="4342">
                  <c:v>6.9522827863693515E-2</c:v>
                </c:pt>
                <c:pt idx="4343">
                  <c:v>6.8943843245506314E-2</c:v>
                </c:pt>
                <c:pt idx="4344">
                  <c:v>7.470791041851077E-2</c:v>
                </c:pt>
                <c:pt idx="4345">
                  <c:v>6.6565230488777119E-2</c:v>
                </c:pt>
                <c:pt idx="4346">
                  <c:v>6.9213405251503199E-2</c:v>
                </c:pt>
                <c:pt idx="4347">
                  <c:v>6.7594200372695923E-2</c:v>
                </c:pt>
                <c:pt idx="4348">
                  <c:v>9.2892520129680745E-2</c:v>
                </c:pt>
                <c:pt idx="4349">
                  <c:v>7.0695035159587916E-2</c:v>
                </c:pt>
                <c:pt idx="4350">
                  <c:v>7.0966474711895197E-2</c:v>
                </c:pt>
                <c:pt idx="4351">
                  <c:v>7.5897142291069017E-2</c:v>
                </c:pt>
                <c:pt idx="4352">
                  <c:v>7.6880075037479415E-2</c:v>
                </c:pt>
                <c:pt idx="4353">
                  <c:v>7.8474253416061429E-2</c:v>
                </c:pt>
                <c:pt idx="4354">
                  <c:v>7.0282377302646887E-2</c:v>
                </c:pt>
                <c:pt idx="4355">
                  <c:v>7.8944526612758595E-2</c:v>
                </c:pt>
                <c:pt idx="4356">
                  <c:v>8.3263166248798468E-2</c:v>
                </c:pt>
                <c:pt idx="4357">
                  <c:v>7.2048977017402704E-2</c:v>
                </c:pt>
                <c:pt idx="4358">
                  <c:v>7.2381585836410717E-2</c:v>
                </c:pt>
                <c:pt idx="4359">
                  <c:v>7.3662638664245772E-2</c:v>
                </c:pt>
                <c:pt idx="4360">
                  <c:v>8.2793101668357683E-2</c:v>
                </c:pt>
                <c:pt idx="4361">
                  <c:v>7.1653656661510495E-2</c:v>
                </c:pt>
                <c:pt idx="4362">
                  <c:v>7.538592815399188E-2</c:v>
                </c:pt>
                <c:pt idx="4363">
                  <c:v>6.7371673882007724E-2</c:v>
                </c:pt>
                <c:pt idx="4364">
                  <c:v>6.5073326230049119E-2</c:v>
                </c:pt>
                <c:pt idx="4365">
                  <c:v>7.0626549422740922E-2</c:v>
                </c:pt>
                <c:pt idx="4366">
                  <c:v>6.636551767587659E-2</c:v>
                </c:pt>
                <c:pt idx="4367">
                  <c:v>6.1419963836669908E-2</c:v>
                </c:pt>
                <c:pt idx="4368">
                  <c:v>7.1653656661510495E-2</c:v>
                </c:pt>
                <c:pt idx="4369">
                  <c:v>7.7036671340465906E-2</c:v>
                </c:pt>
                <c:pt idx="4370">
                  <c:v>7.4397720396519013E-2</c:v>
                </c:pt>
                <c:pt idx="4371">
                  <c:v>7.5141161680221516E-2</c:v>
                </c:pt>
                <c:pt idx="4372">
                  <c:v>6.9505035877227811E-2</c:v>
                </c:pt>
                <c:pt idx="4373">
                  <c:v>8.6242273449897711E-2</c:v>
                </c:pt>
                <c:pt idx="4374">
                  <c:v>7.0695035159587916E-2</c:v>
                </c:pt>
                <c:pt idx="4375">
                  <c:v>7.2475492954254234E-2</c:v>
                </c:pt>
                <c:pt idx="4376">
                  <c:v>7.5541026890277904E-2</c:v>
                </c:pt>
                <c:pt idx="4377">
                  <c:v>6.4567096531391407E-2</c:v>
                </c:pt>
                <c:pt idx="4378">
                  <c:v>7.3388241231441734E-2</c:v>
                </c:pt>
                <c:pt idx="4379">
                  <c:v>7.14386031031609E-2</c:v>
                </c:pt>
                <c:pt idx="4380">
                  <c:v>8.4627583622932545E-2</c:v>
                </c:pt>
                <c:pt idx="4381">
                  <c:v>7.7732510864734941E-2</c:v>
                </c:pt>
                <c:pt idx="4382">
                  <c:v>7.0395328104495988E-2</c:v>
                </c:pt>
                <c:pt idx="4383">
                  <c:v>7.1081981062889113E-2</c:v>
                </c:pt>
                <c:pt idx="4384">
                  <c:v>6.2274757772683972E-2</c:v>
                </c:pt>
                <c:pt idx="4385">
                  <c:v>7.1831941604614313E-2</c:v>
                </c:pt>
                <c:pt idx="4386">
                  <c:v>8.8922724127769567E-2</c:v>
                </c:pt>
                <c:pt idx="4387">
                  <c:v>6.8790033459663599E-2</c:v>
                </c:pt>
                <c:pt idx="4388">
                  <c:v>9.9052511155605344E-2</c:v>
                </c:pt>
                <c:pt idx="4389">
                  <c:v>8.2828477025032224E-2</c:v>
                </c:pt>
                <c:pt idx="4390">
                  <c:v>7.4286259710788713E-2</c:v>
                </c:pt>
                <c:pt idx="4391">
                  <c:v>9.7700886428356212E-2</c:v>
                </c:pt>
                <c:pt idx="4392">
                  <c:v>7.2991363704204601E-2</c:v>
                </c:pt>
                <c:pt idx="4393">
                  <c:v>7.1448266506195096E-2</c:v>
                </c:pt>
                <c:pt idx="4394">
                  <c:v>6.8097352981567411E-2</c:v>
                </c:pt>
                <c:pt idx="4395">
                  <c:v>7.1118339896202101E-2</c:v>
                </c:pt>
                <c:pt idx="4396">
                  <c:v>7.7732510864734941E-2</c:v>
                </c:pt>
                <c:pt idx="4397">
                  <c:v>9.7700886428356212E-2</c:v>
                </c:pt>
                <c:pt idx="4398">
                  <c:v>7.0986345410346999E-2</c:v>
                </c:pt>
                <c:pt idx="4399">
                  <c:v>9.0139850974083335E-2</c:v>
                </c:pt>
                <c:pt idx="4400">
                  <c:v>8.3557121455669917E-2</c:v>
                </c:pt>
                <c:pt idx="4401">
                  <c:v>7.7520027756691201E-2</c:v>
                </c:pt>
                <c:pt idx="4402">
                  <c:v>6.7994743585586534E-2</c:v>
                </c:pt>
                <c:pt idx="4403">
                  <c:v>8.3263166248798468E-2</c:v>
                </c:pt>
                <c:pt idx="4404">
                  <c:v>7.8515604138374384E-2</c:v>
                </c:pt>
                <c:pt idx="4405">
                  <c:v>7.4767507612705494E-2</c:v>
                </c:pt>
                <c:pt idx="4406">
                  <c:v>6.5380409359932154E-2</c:v>
                </c:pt>
                <c:pt idx="4407">
                  <c:v>6.6960625350475339E-2</c:v>
                </c:pt>
                <c:pt idx="4408">
                  <c:v>7.677435129880901E-2</c:v>
                </c:pt>
                <c:pt idx="4409">
                  <c:v>7.1836076676845634E-2</c:v>
                </c:pt>
                <c:pt idx="4410">
                  <c:v>7.8515604138374384E-2</c:v>
                </c:pt>
                <c:pt idx="4411">
                  <c:v>6.9522827863693515E-2</c:v>
                </c:pt>
                <c:pt idx="4412">
                  <c:v>6.7999333143234433E-2</c:v>
                </c:pt>
                <c:pt idx="4413">
                  <c:v>6.3724033534526978E-2</c:v>
                </c:pt>
                <c:pt idx="4414">
                  <c:v>6.2520295381546021E-2</c:v>
                </c:pt>
                <c:pt idx="4415">
                  <c:v>6.7286461591720734E-2</c:v>
                </c:pt>
                <c:pt idx="4416">
                  <c:v>7.2698399424552904E-2</c:v>
                </c:pt>
                <c:pt idx="4417">
                  <c:v>7.0300720632076485E-2</c:v>
                </c:pt>
                <c:pt idx="4418">
                  <c:v>7.7196091413498147E-2</c:v>
                </c:pt>
                <c:pt idx="4419">
                  <c:v>7.1382917463779505E-2</c:v>
                </c:pt>
                <c:pt idx="4420">
                  <c:v>8.4609791636467008E-2</c:v>
                </c:pt>
                <c:pt idx="4421">
                  <c:v>7.9559974372386918E-2</c:v>
                </c:pt>
                <c:pt idx="4422">
                  <c:v>6.5770111978054019E-2</c:v>
                </c:pt>
                <c:pt idx="4423">
                  <c:v>6.9104708731174525E-2</c:v>
                </c:pt>
                <c:pt idx="4424">
                  <c:v>7.5280085206031883E-2</c:v>
                </c:pt>
                <c:pt idx="4425">
                  <c:v>7.7230021357536593E-2</c:v>
                </c:pt>
                <c:pt idx="4426">
                  <c:v>7.0216290652752034E-2</c:v>
                </c:pt>
                <c:pt idx="4427">
                  <c:v>7.409975677728653E-2</c:v>
                </c:pt>
                <c:pt idx="4428">
                  <c:v>6.6649049520492346E-2</c:v>
                </c:pt>
                <c:pt idx="4429">
                  <c:v>6.4132504165172632E-2</c:v>
                </c:pt>
                <c:pt idx="4430">
                  <c:v>7.4397720396519013E-2</c:v>
                </c:pt>
                <c:pt idx="4431">
                  <c:v>6.4401105046272319E-2</c:v>
                </c:pt>
                <c:pt idx="4432">
                  <c:v>6.8888284265994998E-2</c:v>
                </c:pt>
                <c:pt idx="4433">
                  <c:v>9.1308593750000028E-2</c:v>
                </c:pt>
                <c:pt idx="4434">
                  <c:v>6.8991973996162428E-2</c:v>
                </c:pt>
                <c:pt idx="4435">
                  <c:v>6.1605934053659404E-2</c:v>
                </c:pt>
                <c:pt idx="4436">
                  <c:v>7.9965069890022333E-2</c:v>
                </c:pt>
                <c:pt idx="4437">
                  <c:v>6.3077397644519792E-2</c:v>
                </c:pt>
                <c:pt idx="4438">
                  <c:v>8.1648677587509211E-2</c:v>
                </c:pt>
                <c:pt idx="4439">
                  <c:v>7.0282377302646887E-2</c:v>
                </c:pt>
                <c:pt idx="4440">
                  <c:v>6.9211915135383592E-2</c:v>
                </c:pt>
                <c:pt idx="4441">
                  <c:v>9.4224266707897644E-2</c:v>
                </c:pt>
                <c:pt idx="4442">
                  <c:v>8.0247618257999448E-2</c:v>
                </c:pt>
                <c:pt idx="4443">
                  <c:v>6.9522827863693515E-2</c:v>
                </c:pt>
                <c:pt idx="4444">
                  <c:v>6.9196112453937711E-2</c:v>
                </c:pt>
                <c:pt idx="4445">
                  <c:v>7.1413576602935819E-2</c:v>
                </c:pt>
                <c:pt idx="4446">
                  <c:v>8.1378094851970686E-2</c:v>
                </c:pt>
                <c:pt idx="4447">
                  <c:v>6.25784397125244E-2</c:v>
                </c:pt>
                <c:pt idx="4448">
                  <c:v>6.9574549794197096E-2</c:v>
                </c:pt>
                <c:pt idx="4449">
                  <c:v>8.259049057960538E-2</c:v>
                </c:pt>
                <c:pt idx="4450">
                  <c:v>7.1535050868988023E-2</c:v>
                </c:pt>
                <c:pt idx="4451">
                  <c:v>6.987465918064141E-2</c:v>
                </c:pt>
                <c:pt idx="4452">
                  <c:v>9.7700886428356212E-2</c:v>
                </c:pt>
                <c:pt idx="4453">
                  <c:v>8.0629579722881706E-2</c:v>
                </c:pt>
                <c:pt idx="4454">
                  <c:v>8.1214755773544353E-2</c:v>
                </c:pt>
                <c:pt idx="4455">
                  <c:v>8.0520413815975203E-2</c:v>
                </c:pt>
                <c:pt idx="4456">
                  <c:v>6.8215005099773393E-2</c:v>
                </c:pt>
                <c:pt idx="4457">
                  <c:v>8.7189540266990634E-2</c:v>
                </c:pt>
                <c:pt idx="4458">
                  <c:v>6.6103190183639526E-2</c:v>
                </c:pt>
                <c:pt idx="4459">
                  <c:v>9.1254800558090696E-2</c:v>
                </c:pt>
                <c:pt idx="4460">
                  <c:v>7.1141935884952476E-2</c:v>
                </c:pt>
                <c:pt idx="4461">
                  <c:v>6.4082480967045038E-2</c:v>
                </c:pt>
                <c:pt idx="4462">
                  <c:v>7.0960000157356484E-2</c:v>
                </c:pt>
                <c:pt idx="4463">
                  <c:v>7.3838040232658414E-2</c:v>
                </c:pt>
                <c:pt idx="4464">
                  <c:v>6.9901734590530423E-2</c:v>
                </c:pt>
                <c:pt idx="4465">
                  <c:v>7.3765262961387634E-2</c:v>
                </c:pt>
                <c:pt idx="4466">
                  <c:v>6.9053210318088698E-2</c:v>
                </c:pt>
                <c:pt idx="4467">
                  <c:v>6.1843875795602687E-2</c:v>
                </c:pt>
                <c:pt idx="4468">
                  <c:v>7.538592815399188E-2</c:v>
                </c:pt>
                <c:pt idx="4469">
                  <c:v>6.8517342209815993E-2</c:v>
                </c:pt>
                <c:pt idx="4470">
                  <c:v>6.9808565080165794E-2</c:v>
                </c:pt>
                <c:pt idx="4471">
                  <c:v>8.7244488298893266E-2</c:v>
                </c:pt>
                <c:pt idx="4472">
                  <c:v>6.6971115767955586E-2</c:v>
                </c:pt>
                <c:pt idx="4473">
                  <c:v>8.3911590278148623E-2</c:v>
                </c:pt>
                <c:pt idx="4474">
                  <c:v>7.6704606413841525E-2</c:v>
                </c:pt>
                <c:pt idx="4475">
                  <c:v>7.6834857463836712E-2</c:v>
                </c:pt>
                <c:pt idx="4476">
                  <c:v>8.7340615689754431E-2</c:v>
                </c:pt>
                <c:pt idx="4477">
                  <c:v>7.3695354163646712E-2</c:v>
                </c:pt>
                <c:pt idx="4478">
                  <c:v>6.4978212118148831E-2</c:v>
                </c:pt>
                <c:pt idx="4479">
                  <c:v>7.4514769017696533E-2</c:v>
                </c:pt>
                <c:pt idx="4480">
                  <c:v>7.1413576602935819E-2</c:v>
                </c:pt>
                <c:pt idx="4481">
                  <c:v>8.7106838822364779E-2</c:v>
                </c:pt>
                <c:pt idx="4482">
                  <c:v>7.8410267829895228E-2</c:v>
                </c:pt>
                <c:pt idx="4483">
                  <c:v>6.6210150718688979E-2</c:v>
                </c:pt>
                <c:pt idx="4484">
                  <c:v>7.0879720151424422E-2</c:v>
                </c:pt>
                <c:pt idx="4485">
                  <c:v>6.7774303257465404E-2</c:v>
                </c:pt>
                <c:pt idx="4486">
                  <c:v>7.0966474711895197E-2</c:v>
                </c:pt>
                <c:pt idx="4487">
                  <c:v>6.5977238118648654E-2</c:v>
                </c:pt>
                <c:pt idx="4488">
                  <c:v>9.724017232656483E-2</c:v>
                </c:pt>
                <c:pt idx="4489">
                  <c:v>7.0258550345897688E-2</c:v>
                </c:pt>
                <c:pt idx="4490">
                  <c:v>8.6242273449897711E-2</c:v>
                </c:pt>
                <c:pt idx="4491">
                  <c:v>6.9522827863693515E-2</c:v>
                </c:pt>
                <c:pt idx="4492">
                  <c:v>6.9808408617973314E-2</c:v>
                </c:pt>
                <c:pt idx="4493">
                  <c:v>6.5453082323074299E-2</c:v>
                </c:pt>
                <c:pt idx="4494">
                  <c:v>7.0886313915252713E-2</c:v>
                </c:pt>
                <c:pt idx="4495">
                  <c:v>7.5543329119682312E-2</c:v>
                </c:pt>
                <c:pt idx="4496">
                  <c:v>7.5343690812588002E-2</c:v>
                </c:pt>
                <c:pt idx="4497">
                  <c:v>7.1258358657359869E-2</c:v>
                </c:pt>
                <c:pt idx="4498">
                  <c:v>6.8272694945335721E-2</c:v>
                </c:pt>
                <c:pt idx="4499">
                  <c:v>6.4082480967045038E-2</c:v>
                </c:pt>
                <c:pt idx="4500">
                  <c:v>6.5374426543712769E-2</c:v>
                </c:pt>
                <c:pt idx="4501">
                  <c:v>7.0955462753772694E-2</c:v>
                </c:pt>
                <c:pt idx="4502">
                  <c:v>7.6605372130870805E-2</c:v>
                </c:pt>
                <c:pt idx="4503">
                  <c:v>7.4470587074756733E-2</c:v>
                </c:pt>
                <c:pt idx="4504">
                  <c:v>6.6988445818424183E-2</c:v>
                </c:pt>
                <c:pt idx="4505">
                  <c:v>8.1648677587509211E-2</c:v>
                </c:pt>
                <c:pt idx="4506">
                  <c:v>6.625808030366899E-2</c:v>
                </c:pt>
                <c:pt idx="4507">
                  <c:v>8.2316257059573919E-2</c:v>
                </c:pt>
                <c:pt idx="4508">
                  <c:v>8.236216008663183E-2</c:v>
                </c:pt>
                <c:pt idx="4509">
                  <c:v>7.2781212627887712E-2</c:v>
                </c:pt>
                <c:pt idx="4510">
                  <c:v>8.1562504172325107E-2</c:v>
                </c:pt>
                <c:pt idx="4511">
                  <c:v>6.8097352981567411E-2</c:v>
                </c:pt>
                <c:pt idx="4512">
                  <c:v>7.1635514497756986E-2</c:v>
                </c:pt>
                <c:pt idx="4513">
                  <c:v>8.475504815578519E-2</c:v>
                </c:pt>
                <c:pt idx="4514">
                  <c:v>6.9651529192924486E-2</c:v>
                </c:pt>
                <c:pt idx="4515">
                  <c:v>6.5688416361808791E-2</c:v>
                </c:pt>
                <c:pt idx="4516">
                  <c:v>6.6780239343643452E-2</c:v>
                </c:pt>
                <c:pt idx="4517">
                  <c:v>8.317644894123126E-2</c:v>
                </c:pt>
                <c:pt idx="4518">
                  <c:v>7.2958722710609422E-2</c:v>
                </c:pt>
                <c:pt idx="4519">
                  <c:v>8.475504815578519E-2</c:v>
                </c:pt>
                <c:pt idx="4520">
                  <c:v>7.5235083699226421E-2</c:v>
                </c:pt>
                <c:pt idx="4521">
                  <c:v>6.9522827863693515E-2</c:v>
                </c:pt>
                <c:pt idx="4522">
                  <c:v>6.8197876214981107E-2</c:v>
                </c:pt>
                <c:pt idx="4523">
                  <c:v>6.5018467605114011E-2</c:v>
                </c:pt>
                <c:pt idx="4524">
                  <c:v>7.2512626647949496E-2</c:v>
                </c:pt>
                <c:pt idx="4525">
                  <c:v>6.6080249845981723E-2</c:v>
                </c:pt>
                <c:pt idx="4526">
                  <c:v>6.4268261194229112E-2</c:v>
                </c:pt>
                <c:pt idx="4527">
                  <c:v>8.9729197323322588E-2</c:v>
                </c:pt>
                <c:pt idx="4528">
                  <c:v>6.4821295440197019E-2</c:v>
                </c:pt>
                <c:pt idx="4529">
                  <c:v>6.5476655960083022E-2</c:v>
                </c:pt>
                <c:pt idx="4530">
                  <c:v>8.1915281713008839E-2</c:v>
                </c:pt>
                <c:pt idx="4531">
                  <c:v>6.9836817681789412E-2</c:v>
                </c:pt>
                <c:pt idx="4532">
                  <c:v>6.75215944647789E-2</c:v>
                </c:pt>
                <c:pt idx="4533">
                  <c:v>8.7340615689754431E-2</c:v>
                </c:pt>
                <c:pt idx="4534">
                  <c:v>6.1103478074073805E-2</c:v>
                </c:pt>
                <c:pt idx="4535">
                  <c:v>7.2181664407253321E-2</c:v>
                </c:pt>
                <c:pt idx="4536">
                  <c:v>7.9426862299442333E-2</c:v>
                </c:pt>
                <c:pt idx="4537">
                  <c:v>7.9319998621940807E-2</c:v>
                </c:pt>
                <c:pt idx="4538">
                  <c:v>8.5817851126194028E-2</c:v>
                </c:pt>
                <c:pt idx="4539">
                  <c:v>7.7314913272857722E-2</c:v>
                </c:pt>
                <c:pt idx="4540">
                  <c:v>6.8682096898555811E-2</c:v>
                </c:pt>
                <c:pt idx="4541">
                  <c:v>7.1635514497756986E-2</c:v>
                </c:pt>
                <c:pt idx="4542">
                  <c:v>6.7126758396625519E-2</c:v>
                </c:pt>
                <c:pt idx="4543">
                  <c:v>6.2640793621540097E-2</c:v>
                </c:pt>
                <c:pt idx="4544">
                  <c:v>8.9729197323322588E-2</c:v>
                </c:pt>
                <c:pt idx="4545">
                  <c:v>7.5713589787483382E-2</c:v>
                </c:pt>
                <c:pt idx="4546">
                  <c:v>6.9564297795295868E-2</c:v>
                </c:pt>
                <c:pt idx="4547">
                  <c:v>7.5631432235240922E-2</c:v>
                </c:pt>
                <c:pt idx="4548">
                  <c:v>7.7160887420177515E-2</c:v>
                </c:pt>
                <c:pt idx="4549">
                  <c:v>7.1991071105003412E-2</c:v>
                </c:pt>
                <c:pt idx="4550">
                  <c:v>6.8981908261775957E-2</c:v>
                </c:pt>
                <c:pt idx="4551">
                  <c:v>7.6605372130870805E-2</c:v>
                </c:pt>
                <c:pt idx="4552">
                  <c:v>6.865966320037839E-2</c:v>
                </c:pt>
                <c:pt idx="4553">
                  <c:v>7.228693366050723E-2</c:v>
                </c:pt>
                <c:pt idx="4554">
                  <c:v>7.0185400545597104E-2</c:v>
                </c:pt>
                <c:pt idx="4555">
                  <c:v>7.4030026793479919E-2</c:v>
                </c:pt>
                <c:pt idx="4556">
                  <c:v>7.8960061073303334E-2</c:v>
                </c:pt>
                <c:pt idx="4557">
                  <c:v>6.9341443479061099E-2</c:v>
                </c:pt>
                <c:pt idx="4558">
                  <c:v>8.2575552165508367E-2</c:v>
                </c:pt>
                <c:pt idx="4559">
                  <c:v>7.1337074041366827E-2</c:v>
                </c:pt>
                <c:pt idx="4560">
                  <c:v>6.4000539481639931E-2</c:v>
                </c:pt>
                <c:pt idx="4561">
                  <c:v>8.0270737409591619E-2</c:v>
                </c:pt>
                <c:pt idx="4562">
                  <c:v>8.5060819983482791E-2</c:v>
                </c:pt>
                <c:pt idx="4563">
                  <c:v>6.5153412520885495E-2</c:v>
                </c:pt>
                <c:pt idx="4564">
                  <c:v>7.4772186577320113E-2</c:v>
                </c:pt>
                <c:pt idx="4565">
                  <c:v>8.8130749762058563E-2</c:v>
                </c:pt>
                <c:pt idx="4566">
                  <c:v>7.2240807116031702E-2</c:v>
                </c:pt>
                <c:pt idx="4567">
                  <c:v>6.6057056188583402E-2</c:v>
                </c:pt>
                <c:pt idx="4568">
                  <c:v>6.1071839183568857E-2</c:v>
                </c:pt>
                <c:pt idx="4569">
                  <c:v>6.9280028343200711E-2</c:v>
                </c:pt>
                <c:pt idx="4570">
                  <c:v>6.8135961890220823E-2</c:v>
                </c:pt>
                <c:pt idx="4571">
                  <c:v>8.4186159074306516E-2</c:v>
                </c:pt>
                <c:pt idx="4572">
                  <c:v>7.5082048773765606E-2</c:v>
                </c:pt>
                <c:pt idx="4573">
                  <c:v>7.8641541302204077E-2</c:v>
                </c:pt>
                <c:pt idx="4574">
                  <c:v>6.9564297795295868E-2</c:v>
                </c:pt>
                <c:pt idx="4575">
                  <c:v>8.3263166248798468E-2</c:v>
                </c:pt>
                <c:pt idx="4576">
                  <c:v>7.3894672095775771E-2</c:v>
                </c:pt>
                <c:pt idx="4577">
                  <c:v>6.8970300257205908E-2</c:v>
                </c:pt>
                <c:pt idx="4578">
                  <c:v>8.1018604338169126E-2</c:v>
                </c:pt>
                <c:pt idx="4579">
                  <c:v>6.9365493953228399E-2</c:v>
                </c:pt>
                <c:pt idx="4580">
                  <c:v>7.0578478276729611E-2</c:v>
                </c:pt>
                <c:pt idx="4581">
                  <c:v>8.0404728651046864E-2</c:v>
                </c:pt>
                <c:pt idx="4582">
                  <c:v>6.7341946065425901E-2</c:v>
                </c:pt>
                <c:pt idx="4583">
                  <c:v>7.894508540630342E-2</c:v>
                </c:pt>
                <c:pt idx="4584">
                  <c:v>8.8011309504509208E-2</c:v>
                </c:pt>
                <c:pt idx="4585">
                  <c:v>6.1775311827659614E-2</c:v>
                </c:pt>
                <c:pt idx="4586">
                  <c:v>7.3157832026481684E-2</c:v>
                </c:pt>
                <c:pt idx="4587">
                  <c:v>6.3695259392261505E-2</c:v>
                </c:pt>
                <c:pt idx="4588">
                  <c:v>8.8922724127769567E-2</c:v>
                </c:pt>
                <c:pt idx="4589">
                  <c:v>9.1714486479759244E-2</c:v>
                </c:pt>
                <c:pt idx="4590">
                  <c:v>6.9211915135383592E-2</c:v>
                </c:pt>
                <c:pt idx="4591">
                  <c:v>7.1081981062889113E-2</c:v>
                </c:pt>
                <c:pt idx="4592">
                  <c:v>6.4002722501754816E-2</c:v>
                </c:pt>
                <c:pt idx="4593">
                  <c:v>7.7900156378746019E-2</c:v>
                </c:pt>
                <c:pt idx="4594">
                  <c:v>6.0489468276500709E-2</c:v>
                </c:pt>
                <c:pt idx="4595">
                  <c:v>7.3492035269737424E-2</c:v>
                </c:pt>
                <c:pt idx="4596">
                  <c:v>7.7783308923244532E-2</c:v>
                </c:pt>
                <c:pt idx="4597">
                  <c:v>7.3838040232658414E-2</c:v>
                </c:pt>
                <c:pt idx="4598">
                  <c:v>7.3732599616050734E-2</c:v>
                </c:pt>
                <c:pt idx="4599">
                  <c:v>6.3751764595508589E-2</c:v>
                </c:pt>
                <c:pt idx="4600">
                  <c:v>7.565202564001082E-2</c:v>
                </c:pt>
                <c:pt idx="4601">
                  <c:v>6.7994743585586534E-2</c:v>
                </c:pt>
                <c:pt idx="4602">
                  <c:v>6.7390821874141998E-2</c:v>
                </c:pt>
                <c:pt idx="4603">
                  <c:v>6.6971115767955586E-2</c:v>
                </c:pt>
                <c:pt idx="4604">
                  <c:v>6.7268684506416529E-2</c:v>
                </c:pt>
                <c:pt idx="4605">
                  <c:v>7.1478471159935164E-2</c:v>
                </c:pt>
                <c:pt idx="4606">
                  <c:v>7.1081981062889113E-2</c:v>
                </c:pt>
                <c:pt idx="4607">
                  <c:v>6.7559264600276892E-2</c:v>
                </c:pt>
                <c:pt idx="4608">
                  <c:v>6.4168199896812494E-2</c:v>
                </c:pt>
                <c:pt idx="4609">
                  <c:v>6.4933396875858432E-2</c:v>
                </c:pt>
                <c:pt idx="4610">
                  <c:v>6.5101906657218919E-2</c:v>
                </c:pt>
                <c:pt idx="4611">
                  <c:v>8.3819061517715496E-2</c:v>
                </c:pt>
                <c:pt idx="4612">
                  <c:v>6.8212397396564484E-2</c:v>
                </c:pt>
                <c:pt idx="4613">
                  <c:v>6.6740624606609331E-2</c:v>
                </c:pt>
                <c:pt idx="4614">
                  <c:v>8.256650716066391E-2</c:v>
                </c:pt>
                <c:pt idx="4615">
                  <c:v>7.1448266506195096E-2</c:v>
                </c:pt>
                <c:pt idx="4616">
                  <c:v>7.2703570127487391E-2</c:v>
                </c:pt>
                <c:pt idx="4617">
                  <c:v>7.4286259710788713E-2</c:v>
                </c:pt>
                <c:pt idx="4618">
                  <c:v>6.6801726818084703E-2</c:v>
                </c:pt>
                <c:pt idx="4619">
                  <c:v>7.7196091413498147E-2</c:v>
                </c:pt>
                <c:pt idx="4620">
                  <c:v>9.4775758683681724E-2</c:v>
                </c:pt>
                <c:pt idx="4621">
                  <c:v>7.6704606413841525E-2</c:v>
                </c:pt>
                <c:pt idx="4622">
                  <c:v>6.8825468420982319E-2</c:v>
                </c:pt>
                <c:pt idx="4623">
                  <c:v>6.8907752633094801E-2</c:v>
                </c:pt>
                <c:pt idx="4624">
                  <c:v>7.3991209268569905E-2</c:v>
                </c:pt>
                <c:pt idx="4625">
                  <c:v>8.4800489246845204E-2</c:v>
                </c:pt>
                <c:pt idx="4626">
                  <c:v>8.1847816705703694E-2</c:v>
                </c:pt>
                <c:pt idx="4627">
                  <c:v>7.5192749500274728E-2</c:v>
                </c:pt>
                <c:pt idx="4628">
                  <c:v>8.1648677587509211E-2</c:v>
                </c:pt>
                <c:pt idx="4629">
                  <c:v>7.5137898325920091E-2</c:v>
                </c:pt>
                <c:pt idx="4630">
                  <c:v>7.3313578963279724E-2</c:v>
                </c:pt>
                <c:pt idx="4631">
                  <c:v>6.6780239343643452E-2</c:v>
                </c:pt>
                <c:pt idx="4632">
                  <c:v>8.236216008663183E-2</c:v>
                </c:pt>
                <c:pt idx="4633">
                  <c:v>7.1778923273086631E-2</c:v>
                </c:pt>
                <c:pt idx="4634">
                  <c:v>6.4321227371692713E-2</c:v>
                </c:pt>
                <c:pt idx="4635">
                  <c:v>6.6149450838565799E-2</c:v>
                </c:pt>
                <c:pt idx="4636">
                  <c:v>7.0578478276729611E-2</c:v>
                </c:pt>
                <c:pt idx="4637">
                  <c:v>7.1284636855125594E-2</c:v>
                </c:pt>
                <c:pt idx="4638">
                  <c:v>6.5672472119331513E-2</c:v>
                </c:pt>
                <c:pt idx="4639">
                  <c:v>6.84011355042458E-2</c:v>
                </c:pt>
                <c:pt idx="4640">
                  <c:v>7.6488055288791698E-2</c:v>
                </c:pt>
                <c:pt idx="4641">
                  <c:v>6.8197876214981107E-2</c:v>
                </c:pt>
                <c:pt idx="4642">
                  <c:v>6.6367499530315524E-2</c:v>
                </c:pt>
                <c:pt idx="4643">
                  <c:v>7.3388241231441734E-2</c:v>
                </c:pt>
                <c:pt idx="4644">
                  <c:v>8.3263166248798468E-2</c:v>
                </c:pt>
                <c:pt idx="4645">
                  <c:v>8.1018604338169126E-2</c:v>
                </c:pt>
                <c:pt idx="4646">
                  <c:v>9.0139850974083335E-2</c:v>
                </c:pt>
                <c:pt idx="4647">
                  <c:v>7.4980735778808733E-2</c:v>
                </c:pt>
                <c:pt idx="4648">
                  <c:v>6.6725984215736514E-2</c:v>
                </c:pt>
                <c:pt idx="4649">
                  <c:v>8.3607405424118028E-2</c:v>
                </c:pt>
                <c:pt idx="4650">
                  <c:v>7.9842969775199918E-2</c:v>
                </c:pt>
                <c:pt idx="4651">
                  <c:v>6.8594306707382202E-2</c:v>
                </c:pt>
                <c:pt idx="4652">
                  <c:v>7.064837962388984E-2</c:v>
                </c:pt>
                <c:pt idx="4653">
                  <c:v>6.948237866163251E-2</c:v>
                </c:pt>
                <c:pt idx="4654">
                  <c:v>6.6183276474475819E-2</c:v>
                </c:pt>
                <c:pt idx="4655">
                  <c:v>7.2396054863930026E-2</c:v>
                </c:pt>
                <c:pt idx="4656">
                  <c:v>7.5750663876533744E-2</c:v>
                </c:pt>
                <c:pt idx="4657">
                  <c:v>7.3049813508987385E-2</c:v>
                </c:pt>
                <c:pt idx="4658">
                  <c:v>6.3613943755626734E-2</c:v>
                </c:pt>
                <c:pt idx="4659">
                  <c:v>7.4153512716293321E-2</c:v>
                </c:pt>
                <c:pt idx="4660">
                  <c:v>7.2916321456432703E-2</c:v>
                </c:pt>
                <c:pt idx="4661">
                  <c:v>6.1896692961454433E-2</c:v>
                </c:pt>
                <c:pt idx="4662">
                  <c:v>6.6703654825687533E-2</c:v>
                </c:pt>
                <c:pt idx="4663">
                  <c:v>7.7900156378746019E-2</c:v>
                </c:pt>
                <c:pt idx="4664">
                  <c:v>7.1413576602935819E-2</c:v>
                </c:pt>
                <c:pt idx="4665">
                  <c:v>6.8604558706283625E-2</c:v>
                </c:pt>
                <c:pt idx="4666">
                  <c:v>6.4628921449184432E-2</c:v>
                </c:pt>
                <c:pt idx="4667">
                  <c:v>9.1714486479759244E-2</c:v>
                </c:pt>
                <c:pt idx="4668">
                  <c:v>7.7423550188541523E-2</c:v>
                </c:pt>
                <c:pt idx="4669">
                  <c:v>6.8604558706283625E-2</c:v>
                </c:pt>
                <c:pt idx="4670">
                  <c:v>6.4132504165172632E-2</c:v>
                </c:pt>
                <c:pt idx="4671">
                  <c:v>9.1308593750000028E-2</c:v>
                </c:pt>
                <c:pt idx="4672">
                  <c:v>6.545586884021759E-2</c:v>
                </c:pt>
                <c:pt idx="4673">
                  <c:v>8.9001491665840246E-2</c:v>
                </c:pt>
                <c:pt idx="4674">
                  <c:v>7.4382111430168443E-2</c:v>
                </c:pt>
                <c:pt idx="4675">
                  <c:v>6.6649049520492346E-2</c:v>
                </c:pt>
                <c:pt idx="4676">
                  <c:v>6.831014901399611E-2</c:v>
                </c:pt>
                <c:pt idx="4677">
                  <c:v>8.0629929900169733E-2</c:v>
                </c:pt>
                <c:pt idx="4678">
                  <c:v>6.9501243531703921E-2</c:v>
                </c:pt>
                <c:pt idx="4679">
                  <c:v>8.0270737409591619E-2</c:v>
                </c:pt>
                <c:pt idx="4680">
                  <c:v>6.5913952887058314E-2</c:v>
                </c:pt>
                <c:pt idx="4681">
                  <c:v>7.8493736684322413E-2</c:v>
                </c:pt>
                <c:pt idx="4682">
                  <c:v>7.1966588497161907E-2</c:v>
                </c:pt>
                <c:pt idx="4683">
                  <c:v>7.0368729531764998E-2</c:v>
                </c:pt>
                <c:pt idx="4684">
                  <c:v>6.2695354223251329E-2</c:v>
                </c:pt>
                <c:pt idx="4685">
                  <c:v>7.7572844922542794E-2</c:v>
                </c:pt>
                <c:pt idx="4686">
                  <c:v>8.256650716066391E-2</c:v>
                </c:pt>
                <c:pt idx="4687">
                  <c:v>6.455316394567491E-2</c:v>
                </c:pt>
                <c:pt idx="4688">
                  <c:v>6.5401509404182406E-2</c:v>
                </c:pt>
                <c:pt idx="4689">
                  <c:v>7.417713850736618E-2</c:v>
                </c:pt>
                <c:pt idx="4690">
                  <c:v>7.7783308923244532E-2</c:v>
                </c:pt>
                <c:pt idx="4691">
                  <c:v>6.9794230163097534E-2</c:v>
                </c:pt>
                <c:pt idx="4692">
                  <c:v>7.7817529439926481E-2</c:v>
                </c:pt>
                <c:pt idx="4693">
                  <c:v>8.9001491665840246E-2</c:v>
                </c:pt>
                <c:pt idx="4694">
                  <c:v>6.3828624784946594E-2</c:v>
                </c:pt>
                <c:pt idx="4695">
                  <c:v>7.7344723045826236E-2</c:v>
                </c:pt>
                <c:pt idx="4696">
                  <c:v>7.481300830841088E-2</c:v>
                </c:pt>
                <c:pt idx="4697">
                  <c:v>7.2323098778724698E-2</c:v>
                </c:pt>
                <c:pt idx="4698">
                  <c:v>7.7065378427505521E-2</c:v>
                </c:pt>
                <c:pt idx="4699">
                  <c:v>7.0715807378292111E-2</c:v>
                </c:pt>
                <c:pt idx="4700">
                  <c:v>8.1648677587509211E-2</c:v>
                </c:pt>
                <c:pt idx="4701">
                  <c:v>6.5688416361808791E-2</c:v>
                </c:pt>
                <c:pt idx="4702">
                  <c:v>7.0695035159587916E-2</c:v>
                </c:pt>
                <c:pt idx="4703">
                  <c:v>7.1836076676845634E-2</c:v>
                </c:pt>
                <c:pt idx="4704">
                  <c:v>6.6080249845981723E-2</c:v>
                </c:pt>
                <c:pt idx="4705">
                  <c:v>6.8747952580451979E-2</c:v>
                </c:pt>
                <c:pt idx="4706">
                  <c:v>7.2698399424552904E-2</c:v>
                </c:pt>
                <c:pt idx="4707">
                  <c:v>7.5008690357208557E-2</c:v>
                </c:pt>
                <c:pt idx="4708">
                  <c:v>6.7802906036377134E-2</c:v>
                </c:pt>
                <c:pt idx="4709">
                  <c:v>7.3156021535396812E-2</c:v>
                </c:pt>
                <c:pt idx="4710">
                  <c:v>6.2386807054281547E-2</c:v>
                </c:pt>
                <c:pt idx="4711">
                  <c:v>7.3326461017132083E-2</c:v>
                </c:pt>
                <c:pt idx="4712">
                  <c:v>6.6651754081249223E-2</c:v>
                </c:pt>
                <c:pt idx="4713">
                  <c:v>6.8725712597370106E-2</c:v>
                </c:pt>
                <c:pt idx="4714">
                  <c:v>7.7196091413498147E-2</c:v>
                </c:pt>
                <c:pt idx="4715">
                  <c:v>6.6740624606609331E-2</c:v>
                </c:pt>
                <c:pt idx="4716">
                  <c:v>7.5495831668376909E-2</c:v>
                </c:pt>
                <c:pt idx="4717">
                  <c:v>7.2852090001106595E-2</c:v>
                </c:pt>
                <c:pt idx="4718">
                  <c:v>8.3448685705661815E-2</c:v>
                </c:pt>
                <c:pt idx="4719">
                  <c:v>6.817168742418292E-2</c:v>
                </c:pt>
                <c:pt idx="4720">
                  <c:v>8.2206860184669966E-2</c:v>
                </c:pt>
                <c:pt idx="4721">
                  <c:v>7.5141161680221516E-2</c:v>
                </c:pt>
                <c:pt idx="4722">
                  <c:v>6.8607248365878976E-2</c:v>
                </c:pt>
                <c:pt idx="4723">
                  <c:v>8.7189540266990634E-2</c:v>
                </c:pt>
                <c:pt idx="4724">
                  <c:v>8.0061890184879844E-2</c:v>
                </c:pt>
                <c:pt idx="4725">
                  <c:v>7.7817529439926481E-2</c:v>
                </c:pt>
                <c:pt idx="4726">
                  <c:v>7.1379758417606312E-2</c:v>
                </c:pt>
                <c:pt idx="4727">
                  <c:v>6.7027062177658095E-2</c:v>
                </c:pt>
                <c:pt idx="4728">
                  <c:v>6.6547609865665394E-2</c:v>
                </c:pt>
                <c:pt idx="4729">
                  <c:v>7.6581537723541412E-2</c:v>
                </c:pt>
                <c:pt idx="4730">
                  <c:v>7.599544525146483E-2</c:v>
                </c:pt>
                <c:pt idx="4731">
                  <c:v>6.5913900732994093E-2</c:v>
                </c:pt>
                <c:pt idx="4732">
                  <c:v>7.2190508246421994E-2</c:v>
                </c:pt>
                <c:pt idx="4733">
                  <c:v>7.4064105749130332E-2</c:v>
                </c:pt>
                <c:pt idx="4734">
                  <c:v>8.102536946535141E-2</c:v>
                </c:pt>
                <c:pt idx="4735">
                  <c:v>6.6603921353817014E-2</c:v>
                </c:pt>
                <c:pt idx="4736">
                  <c:v>7.75579214096071E-2</c:v>
                </c:pt>
                <c:pt idx="4737">
                  <c:v>7.072769105434451E-2</c:v>
                </c:pt>
                <c:pt idx="4738">
                  <c:v>6.6603921353817014E-2</c:v>
                </c:pt>
                <c:pt idx="4739">
                  <c:v>8.0786570906639266E-2</c:v>
                </c:pt>
                <c:pt idx="4740">
                  <c:v>7.6605036854744013E-2</c:v>
                </c:pt>
                <c:pt idx="4741">
                  <c:v>7.9828612506389632E-2</c:v>
                </c:pt>
                <c:pt idx="4742">
                  <c:v>7.3640502989292075E-2</c:v>
                </c:pt>
                <c:pt idx="4743">
                  <c:v>7.2887375950813529E-2</c:v>
                </c:pt>
                <c:pt idx="4744">
                  <c:v>7.6149582862853865E-2</c:v>
                </c:pt>
                <c:pt idx="4745">
                  <c:v>8.208800107240681E-2</c:v>
                </c:pt>
                <c:pt idx="4746">
                  <c:v>7.8411065042018904E-2</c:v>
                </c:pt>
                <c:pt idx="4747">
                  <c:v>6.3478827476501506E-2</c:v>
                </c:pt>
                <c:pt idx="4748">
                  <c:v>7.6345615088939722E-2</c:v>
                </c:pt>
                <c:pt idx="4749">
                  <c:v>7.1696154773235349E-2</c:v>
                </c:pt>
                <c:pt idx="4750">
                  <c:v>6.636551767587659E-2</c:v>
                </c:pt>
                <c:pt idx="4751">
                  <c:v>7.565202564001082E-2</c:v>
                </c:pt>
                <c:pt idx="4752">
                  <c:v>7.5960256159305781E-2</c:v>
                </c:pt>
                <c:pt idx="4753">
                  <c:v>6.8970300257205908E-2</c:v>
                </c:pt>
                <c:pt idx="4754">
                  <c:v>7.0258550345897688E-2</c:v>
                </c:pt>
                <c:pt idx="4755">
                  <c:v>7.9720981419086803E-2</c:v>
                </c:pt>
                <c:pt idx="4756">
                  <c:v>7.5137898325920091E-2</c:v>
                </c:pt>
                <c:pt idx="4757">
                  <c:v>7.0595316588878604E-2</c:v>
                </c:pt>
                <c:pt idx="4758">
                  <c:v>9.2892520129680745E-2</c:v>
                </c:pt>
                <c:pt idx="4759">
                  <c:v>8.7244488298893266E-2</c:v>
                </c:pt>
                <c:pt idx="4760">
                  <c:v>6.5830081701278714E-2</c:v>
                </c:pt>
                <c:pt idx="4761">
                  <c:v>6.9770216941833829E-2</c:v>
                </c:pt>
                <c:pt idx="4762">
                  <c:v>7.2458587586879702E-2</c:v>
                </c:pt>
                <c:pt idx="4763">
                  <c:v>7.1702599525451813E-2</c:v>
                </c:pt>
                <c:pt idx="4764">
                  <c:v>7.9553999006748477E-2</c:v>
                </c:pt>
                <c:pt idx="4765">
                  <c:v>8.5852265357971524E-2</c:v>
                </c:pt>
                <c:pt idx="4766">
                  <c:v>6.5453082323074299E-2</c:v>
                </c:pt>
                <c:pt idx="4767">
                  <c:v>7.9463012516498815E-2</c:v>
                </c:pt>
                <c:pt idx="4768">
                  <c:v>7.3918312788009602E-2</c:v>
                </c:pt>
                <c:pt idx="4769">
                  <c:v>6.8801805377006489E-2</c:v>
                </c:pt>
                <c:pt idx="4770">
                  <c:v>7.0578478276729611E-2</c:v>
                </c:pt>
                <c:pt idx="4771">
                  <c:v>6.7268684506416529E-2</c:v>
                </c:pt>
                <c:pt idx="4772">
                  <c:v>6.6033065319061293E-2</c:v>
                </c:pt>
                <c:pt idx="4773">
                  <c:v>6.9808565080165794E-2</c:v>
                </c:pt>
                <c:pt idx="4774">
                  <c:v>7.7196091413498147E-2</c:v>
                </c:pt>
                <c:pt idx="4775">
                  <c:v>6.5056644380092704E-2</c:v>
                </c:pt>
                <c:pt idx="4776">
                  <c:v>7.4622496962547538E-2</c:v>
                </c:pt>
                <c:pt idx="4777">
                  <c:v>7.1653656661510495E-2</c:v>
                </c:pt>
                <c:pt idx="4778">
                  <c:v>8.1018604338169126E-2</c:v>
                </c:pt>
                <c:pt idx="4779">
                  <c:v>0.100671842694283</c:v>
                </c:pt>
                <c:pt idx="4780">
                  <c:v>7.0380441844463584E-2</c:v>
                </c:pt>
                <c:pt idx="4781">
                  <c:v>7.7783308923244532E-2</c:v>
                </c:pt>
                <c:pt idx="4782">
                  <c:v>6.6758126020431532E-2</c:v>
                </c:pt>
                <c:pt idx="4783">
                  <c:v>8.1650629639625508E-2</c:v>
                </c:pt>
                <c:pt idx="4784">
                  <c:v>6.6057056188583402E-2</c:v>
                </c:pt>
                <c:pt idx="4785">
                  <c:v>6.07234612107279E-2</c:v>
                </c:pt>
                <c:pt idx="4786">
                  <c:v>7.0626549422740922E-2</c:v>
                </c:pt>
                <c:pt idx="4787">
                  <c:v>7.0185400545597104E-2</c:v>
                </c:pt>
                <c:pt idx="4788">
                  <c:v>7.1913443505763994E-2</c:v>
                </c:pt>
                <c:pt idx="4789">
                  <c:v>6.4821295440197019E-2</c:v>
                </c:pt>
                <c:pt idx="4790">
                  <c:v>7.652530819177629E-2</c:v>
                </c:pt>
                <c:pt idx="4791">
                  <c:v>8.3819061517715496E-2</c:v>
                </c:pt>
                <c:pt idx="4792">
                  <c:v>7.5082048773765606E-2</c:v>
                </c:pt>
                <c:pt idx="4793">
                  <c:v>8.0804906785488601E-2</c:v>
                </c:pt>
                <c:pt idx="4794">
                  <c:v>6.9376714527607214E-2</c:v>
                </c:pt>
                <c:pt idx="4795">
                  <c:v>6.3828624784946594E-2</c:v>
                </c:pt>
                <c:pt idx="4796">
                  <c:v>7.8943125903606429E-2</c:v>
                </c:pt>
                <c:pt idx="4797">
                  <c:v>7.5957521796226668E-2</c:v>
                </c:pt>
                <c:pt idx="4798">
                  <c:v>7.4164919555187378E-2</c:v>
                </c:pt>
                <c:pt idx="4799">
                  <c:v>7.786917686462401E-2</c:v>
                </c:pt>
                <c:pt idx="4800">
                  <c:v>6.9022126495838415E-2</c:v>
                </c:pt>
                <c:pt idx="4801">
                  <c:v>6.9211915135383592E-2</c:v>
                </c:pt>
                <c:pt idx="4802">
                  <c:v>6.8769618868827834E-2</c:v>
                </c:pt>
                <c:pt idx="4803">
                  <c:v>7.5092792510986509E-2</c:v>
                </c:pt>
                <c:pt idx="4804">
                  <c:v>6.8991973996162428E-2</c:v>
                </c:pt>
                <c:pt idx="4805">
                  <c:v>7.7157139778137221E-2</c:v>
                </c:pt>
                <c:pt idx="4806">
                  <c:v>7.4598170816898596E-2</c:v>
                </c:pt>
                <c:pt idx="4807">
                  <c:v>7.4621066451072721E-2</c:v>
                </c:pt>
                <c:pt idx="4808">
                  <c:v>7.4127636849880524E-2</c:v>
                </c:pt>
                <c:pt idx="4809">
                  <c:v>8.1648677587509211E-2</c:v>
                </c:pt>
                <c:pt idx="4810">
                  <c:v>6.354948133230208E-2</c:v>
                </c:pt>
                <c:pt idx="4811">
                  <c:v>6.9161906838417317E-2</c:v>
                </c:pt>
                <c:pt idx="4812">
                  <c:v>7.5139701366424616E-2</c:v>
                </c:pt>
                <c:pt idx="4813">
                  <c:v>6.8682096898555811E-2</c:v>
                </c:pt>
                <c:pt idx="4814">
                  <c:v>7.1448266506195096E-2</c:v>
                </c:pt>
                <c:pt idx="4815">
                  <c:v>7.1081981062889113E-2</c:v>
                </c:pt>
                <c:pt idx="4816">
                  <c:v>6.9280028343200711E-2</c:v>
                </c:pt>
                <c:pt idx="4817">
                  <c:v>6.6088743507862077E-2</c:v>
                </c:pt>
                <c:pt idx="4818">
                  <c:v>8.4700994193554216E-2</c:v>
                </c:pt>
                <c:pt idx="4819">
                  <c:v>6.7286461591720734E-2</c:v>
                </c:pt>
                <c:pt idx="4820">
                  <c:v>7.894508540630342E-2</c:v>
                </c:pt>
                <c:pt idx="4821">
                  <c:v>7.3509268462657845E-2</c:v>
                </c:pt>
                <c:pt idx="4822">
                  <c:v>8.6173139512538577E-2</c:v>
                </c:pt>
                <c:pt idx="4823">
                  <c:v>6.6641919314861284E-2</c:v>
                </c:pt>
                <c:pt idx="4824">
                  <c:v>6.9574549794197096E-2</c:v>
                </c:pt>
                <c:pt idx="4825">
                  <c:v>6.6485665738582611E-2</c:v>
                </c:pt>
                <c:pt idx="4826">
                  <c:v>6.7671060562133817E-2</c:v>
                </c:pt>
                <c:pt idx="4827">
                  <c:v>7.0595316588878604E-2</c:v>
                </c:pt>
                <c:pt idx="4828">
                  <c:v>6.4475148916244521E-2</c:v>
                </c:pt>
                <c:pt idx="4829">
                  <c:v>7.1337074041366827E-2</c:v>
                </c:pt>
                <c:pt idx="4830">
                  <c:v>9.4775758683681724E-2</c:v>
                </c:pt>
                <c:pt idx="4831">
                  <c:v>7.6488055288791698E-2</c:v>
                </c:pt>
                <c:pt idx="4832">
                  <c:v>8.6085662245750524E-2</c:v>
                </c:pt>
                <c:pt idx="4833">
                  <c:v>8.0091916024684948E-2</c:v>
                </c:pt>
                <c:pt idx="4834">
                  <c:v>7.0961616933346072E-2</c:v>
                </c:pt>
                <c:pt idx="4835">
                  <c:v>6.4726151525974329E-2</c:v>
                </c:pt>
                <c:pt idx="4836">
                  <c:v>8.0247618257999448E-2</c:v>
                </c:pt>
                <c:pt idx="4837">
                  <c:v>6.9438949227333124E-2</c:v>
                </c:pt>
                <c:pt idx="4838">
                  <c:v>6.5672472119331513E-2</c:v>
                </c:pt>
                <c:pt idx="4839">
                  <c:v>7.181935757398597E-2</c:v>
                </c:pt>
                <c:pt idx="4840">
                  <c:v>7.8350014984607863E-2</c:v>
                </c:pt>
                <c:pt idx="4841">
                  <c:v>7.5541026890277904E-2</c:v>
                </c:pt>
                <c:pt idx="4842">
                  <c:v>6.6988445818424183E-2</c:v>
                </c:pt>
                <c:pt idx="4843">
                  <c:v>6.7601777613163008E-2</c:v>
                </c:pt>
                <c:pt idx="4844">
                  <c:v>6.933730840682982E-2</c:v>
                </c:pt>
                <c:pt idx="4845">
                  <c:v>6.5073326230049119E-2</c:v>
                </c:pt>
                <c:pt idx="4846">
                  <c:v>7.8412070870399531E-2</c:v>
                </c:pt>
                <c:pt idx="4847">
                  <c:v>8.2577750086784335E-2</c:v>
                </c:pt>
                <c:pt idx="4848">
                  <c:v>6.9211915135383592E-2</c:v>
                </c:pt>
                <c:pt idx="4849">
                  <c:v>8.0957651138305581E-2</c:v>
                </c:pt>
                <c:pt idx="4850">
                  <c:v>7.0581749081611633E-2</c:v>
                </c:pt>
                <c:pt idx="4851">
                  <c:v>6.7286461591720734E-2</c:v>
                </c:pt>
                <c:pt idx="4852">
                  <c:v>6.301472336053851E-2</c:v>
                </c:pt>
                <c:pt idx="4853">
                  <c:v>8.317644894123126E-2</c:v>
                </c:pt>
                <c:pt idx="4854">
                  <c:v>8.475504815578519E-2</c:v>
                </c:pt>
                <c:pt idx="4855">
                  <c:v>6.9522827863693515E-2</c:v>
                </c:pt>
                <c:pt idx="4856">
                  <c:v>8.3263166248798468E-2</c:v>
                </c:pt>
                <c:pt idx="4857">
                  <c:v>7.6916404068470084E-2</c:v>
                </c:pt>
                <c:pt idx="4858">
                  <c:v>9.6095040440559748E-2</c:v>
                </c:pt>
                <c:pt idx="4859">
                  <c:v>7.0578478276729611E-2</c:v>
                </c:pt>
                <c:pt idx="4860">
                  <c:v>7.2958722710609422E-2</c:v>
                </c:pt>
                <c:pt idx="4861">
                  <c:v>7.2887375950813529E-2</c:v>
                </c:pt>
                <c:pt idx="4862">
                  <c:v>7.2352066636085524E-2</c:v>
                </c:pt>
                <c:pt idx="4863">
                  <c:v>9.0139850974083335E-2</c:v>
                </c:pt>
                <c:pt idx="4864">
                  <c:v>7.4108526110649123E-2</c:v>
                </c:pt>
                <c:pt idx="4865">
                  <c:v>6.6971115767955586E-2</c:v>
                </c:pt>
                <c:pt idx="4866">
                  <c:v>7.7739834785461412E-2</c:v>
                </c:pt>
                <c:pt idx="4867">
                  <c:v>8.8476717472076444E-2</c:v>
                </c:pt>
                <c:pt idx="4868">
                  <c:v>6.9794230163097534E-2</c:v>
                </c:pt>
                <c:pt idx="4869">
                  <c:v>7.0368729531764998E-2</c:v>
                </c:pt>
                <c:pt idx="4870">
                  <c:v>7.4893333017826427E-2</c:v>
                </c:pt>
                <c:pt idx="4871">
                  <c:v>7.2190508246421994E-2</c:v>
                </c:pt>
                <c:pt idx="4872">
                  <c:v>8.1271477043628679E-2</c:v>
                </c:pt>
                <c:pt idx="4873">
                  <c:v>6.2860913574695712E-2</c:v>
                </c:pt>
                <c:pt idx="4874">
                  <c:v>7.4447058141231523E-2</c:v>
                </c:pt>
                <c:pt idx="4875">
                  <c:v>7.2609364986419719E-2</c:v>
                </c:pt>
                <c:pt idx="4876">
                  <c:v>7.1208037436008509E-2</c:v>
                </c:pt>
                <c:pt idx="4877">
                  <c:v>6.4301490783691434E-2</c:v>
                </c:pt>
                <c:pt idx="4878">
                  <c:v>7.3765262961387634E-2</c:v>
                </c:pt>
                <c:pt idx="4879">
                  <c:v>7.894508540630342E-2</c:v>
                </c:pt>
                <c:pt idx="4880">
                  <c:v>7.2670750319957705E-2</c:v>
                </c:pt>
                <c:pt idx="4881">
                  <c:v>7.5700692832470218E-2</c:v>
                </c:pt>
                <c:pt idx="4882">
                  <c:v>6.5849296748638333E-2</c:v>
                </c:pt>
                <c:pt idx="4883">
                  <c:v>8.8011309504509208E-2</c:v>
                </c:pt>
                <c:pt idx="4884">
                  <c:v>7.2154335677623804E-2</c:v>
                </c:pt>
                <c:pt idx="4885">
                  <c:v>7.4044227600097712E-2</c:v>
                </c:pt>
                <c:pt idx="4886">
                  <c:v>6.6465392708778395E-2</c:v>
                </c:pt>
                <c:pt idx="4887">
                  <c:v>6.7701444029808308E-2</c:v>
                </c:pt>
                <c:pt idx="4888">
                  <c:v>6.3686996698379489E-2</c:v>
                </c:pt>
                <c:pt idx="4889">
                  <c:v>7.4284896254539531E-2</c:v>
                </c:pt>
                <c:pt idx="4890">
                  <c:v>6.7586161196232022E-2</c:v>
                </c:pt>
                <c:pt idx="4891">
                  <c:v>7.1379758417606312E-2</c:v>
                </c:pt>
                <c:pt idx="4892">
                  <c:v>7.2781212627887712E-2</c:v>
                </c:pt>
                <c:pt idx="4893">
                  <c:v>6.9368824362754794E-2</c:v>
                </c:pt>
                <c:pt idx="4894">
                  <c:v>7.0319056510925321E-2</c:v>
                </c:pt>
                <c:pt idx="4895">
                  <c:v>6.1756238341331718E-2</c:v>
                </c:pt>
                <c:pt idx="4896">
                  <c:v>6.9473907351493988E-2</c:v>
                </c:pt>
                <c:pt idx="4897">
                  <c:v>7.4397720396519013E-2</c:v>
                </c:pt>
                <c:pt idx="4898">
                  <c:v>6.4726151525974329E-2</c:v>
                </c:pt>
                <c:pt idx="4899">
                  <c:v>6.9836817681789412E-2</c:v>
                </c:pt>
                <c:pt idx="4900">
                  <c:v>7.4621066451072721E-2</c:v>
                </c:pt>
                <c:pt idx="4901">
                  <c:v>7.4397720396519013E-2</c:v>
                </c:pt>
                <c:pt idx="4902">
                  <c:v>7.5398221611976873E-2</c:v>
                </c:pt>
                <c:pt idx="4903">
                  <c:v>8.548162132501598E-2</c:v>
                </c:pt>
                <c:pt idx="4904">
                  <c:v>7.6704606413841525E-2</c:v>
                </c:pt>
                <c:pt idx="4905">
                  <c:v>7.3945969343185411E-2</c:v>
                </c:pt>
                <c:pt idx="4906">
                  <c:v>6.3245728611946106E-2</c:v>
                </c:pt>
                <c:pt idx="4907">
                  <c:v>8.5852265357971524E-2</c:v>
                </c:pt>
                <c:pt idx="4908">
                  <c:v>8.4700994193554216E-2</c:v>
                </c:pt>
                <c:pt idx="4909">
                  <c:v>6.9808408617973314E-2</c:v>
                </c:pt>
                <c:pt idx="4910">
                  <c:v>7.9520985484123313E-2</c:v>
                </c:pt>
                <c:pt idx="4911">
                  <c:v>7.1208164095878587E-2</c:v>
                </c:pt>
                <c:pt idx="4912">
                  <c:v>7.0961616933346072E-2</c:v>
                </c:pt>
                <c:pt idx="4913">
                  <c:v>7.8165337443351829E-2</c:v>
                </c:pt>
                <c:pt idx="4914">
                  <c:v>7.565202564001082E-2</c:v>
                </c:pt>
                <c:pt idx="4915">
                  <c:v>8.208800107240681E-2</c:v>
                </c:pt>
                <c:pt idx="4916">
                  <c:v>6.8517342209815993E-2</c:v>
                </c:pt>
                <c:pt idx="4917">
                  <c:v>8.1650629639625508E-2</c:v>
                </c:pt>
                <c:pt idx="4918">
                  <c:v>7.8999400138855022E-2</c:v>
                </c:pt>
                <c:pt idx="4919">
                  <c:v>6.8132370710372911E-2</c:v>
                </c:pt>
                <c:pt idx="4920">
                  <c:v>7.2721287608146931E-2</c:v>
                </c:pt>
                <c:pt idx="4921">
                  <c:v>6.6080249845981723E-2</c:v>
                </c:pt>
                <c:pt idx="4922">
                  <c:v>6.865966320037839E-2</c:v>
                </c:pt>
                <c:pt idx="4923">
                  <c:v>7.2649016976356506E-2</c:v>
                </c:pt>
                <c:pt idx="4924">
                  <c:v>8.3819061517715496E-2</c:v>
                </c:pt>
                <c:pt idx="4925">
                  <c:v>7.3157832026481684E-2</c:v>
                </c:pt>
                <c:pt idx="4926">
                  <c:v>6.54914155602455E-2</c:v>
                </c:pt>
                <c:pt idx="4927">
                  <c:v>7.0698514580726762E-2</c:v>
                </c:pt>
                <c:pt idx="4928">
                  <c:v>6.865966320037839E-2</c:v>
                </c:pt>
                <c:pt idx="4929">
                  <c:v>6.9357238709926827E-2</c:v>
                </c:pt>
                <c:pt idx="4930">
                  <c:v>8.7244488298893266E-2</c:v>
                </c:pt>
                <c:pt idx="4931">
                  <c:v>7.599544525146483E-2</c:v>
                </c:pt>
                <c:pt idx="4932">
                  <c:v>7.1448266506195096E-2</c:v>
                </c:pt>
                <c:pt idx="4933">
                  <c:v>7.1987524628639304E-2</c:v>
                </c:pt>
                <c:pt idx="4934">
                  <c:v>8.9729197323322588E-2</c:v>
                </c:pt>
                <c:pt idx="4935">
                  <c:v>6.8414293229579912E-2</c:v>
                </c:pt>
                <c:pt idx="4936">
                  <c:v>7.6489754021167811E-2</c:v>
                </c:pt>
                <c:pt idx="4937">
                  <c:v>7.2113215923309493E-2</c:v>
                </c:pt>
                <c:pt idx="4938">
                  <c:v>7.8877061605453491E-2</c:v>
                </c:pt>
                <c:pt idx="4939">
                  <c:v>7.1141935884952476E-2</c:v>
                </c:pt>
                <c:pt idx="4940">
                  <c:v>6.6766373813152424E-2</c:v>
                </c:pt>
                <c:pt idx="4941">
                  <c:v>7.652530819177629E-2</c:v>
                </c:pt>
                <c:pt idx="4942">
                  <c:v>7.1487449109554291E-2</c:v>
                </c:pt>
                <c:pt idx="4943">
                  <c:v>6.7282259464263916E-2</c:v>
                </c:pt>
                <c:pt idx="4944">
                  <c:v>8.7314039468764981E-2</c:v>
                </c:pt>
                <c:pt idx="4945">
                  <c:v>7.0021562278270708E-2</c:v>
                </c:pt>
                <c:pt idx="4946">
                  <c:v>7.1337074041366827E-2</c:v>
                </c:pt>
                <c:pt idx="4947">
                  <c:v>6.9737046957016352E-2</c:v>
                </c:pt>
                <c:pt idx="4948">
                  <c:v>7.0368729531764998E-2</c:v>
                </c:pt>
                <c:pt idx="4949">
                  <c:v>6.7794144153595123E-2</c:v>
                </c:pt>
                <c:pt idx="4950">
                  <c:v>6.7072443664073902E-2</c:v>
                </c:pt>
                <c:pt idx="4951">
                  <c:v>8.9966110885143363E-2</c:v>
                </c:pt>
                <c:pt idx="4952">
                  <c:v>8.7106838822364779E-2</c:v>
                </c:pt>
                <c:pt idx="4953">
                  <c:v>7.0065908133983723E-2</c:v>
                </c:pt>
                <c:pt idx="4954">
                  <c:v>7.1653656661510495E-2</c:v>
                </c:pt>
                <c:pt idx="4955">
                  <c:v>6.4730688929557995E-2</c:v>
                </c:pt>
                <c:pt idx="4956">
                  <c:v>7.1964748203754356E-2</c:v>
                </c:pt>
                <c:pt idx="4957">
                  <c:v>7.5432680547237715E-2</c:v>
                </c:pt>
                <c:pt idx="4958">
                  <c:v>7.437250763177887E-2</c:v>
                </c:pt>
                <c:pt idx="4959">
                  <c:v>6.4650855958461803E-2</c:v>
                </c:pt>
                <c:pt idx="4960">
                  <c:v>7.4064105749130332E-2</c:v>
                </c:pt>
                <c:pt idx="4961">
                  <c:v>8.2464568316936548E-2</c:v>
                </c:pt>
                <c:pt idx="4962">
                  <c:v>6.6971115767955586E-2</c:v>
                </c:pt>
                <c:pt idx="4963">
                  <c:v>7.8350014984607863E-2</c:v>
                </c:pt>
                <c:pt idx="4964">
                  <c:v>6.2840014696121355E-2</c:v>
                </c:pt>
                <c:pt idx="4965">
                  <c:v>7.894508540630342E-2</c:v>
                </c:pt>
                <c:pt idx="4966">
                  <c:v>6.4569234848022808E-2</c:v>
                </c:pt>
                <c:pt idx="4967">
                  <c:v>7.6813936233520716E-2</c:v>
                </c:pt>
                <c:pt idx="4968">
                  <c:v>6.7779727280139937E-2</c:v>
                </c:pt>
                <c:pt idx="4969">
                  <c:v>8.5852265357971524E-2</c:v>
                </c:pt>
                <c:pt idx="4970">
                  <c:v>6.7895419895649192E-2</c:v>
                </c:pt>
                <c:pt idx="4971">
                  <c:v>8.0629579722881706E-2</c:v>
                </c:pt>
                <c:pt idx="4972">
                  <c:v>7.8827932476997417E-2</c:v>
                </c:pt>
                <c:pt idx="4973">
                  <c:v>7.0143952965736417E-2</c:v>
                </c:pt>
                <c:pt idx="4974">
                  <c:v>6.9376714527607214E-2</c:v>
                </c:pt>
                <c:pt idx="4975">
                  <c:v>8.500019460916515E-2</c:v>
                </c:pt>
                <c:pt idx="4976">
                  <c:v>7.9552218317985521E-2</c:v>
                </c:pt>
                <c:pt idx="4977">
                  <c:v>7.3374457657337355E-2</c:v>
                </c:pt>
                <c:pt idx="4978">
                  <c:v>8.1508971750736223E-2</c:v>
                </c:pt>
                <c:pt idx="4979">
                  <c:v>7.4660159647464697E-2</c:v>
                </c:pt>
                <c:pt idx="4980">
                  <c:v>6.8443298339843833E-2</c:v>
                </c:pt>
                <c:pt idx="4981">
                  <c:v>7.4164919555187378E-2</c:v>
                </c:pt>
                <c:pt idx="4982">
                  <c:v>8.4186159074306516E-2</c:v>
                </c:pt>
                <c:pt idx="4983">
                  <c:v>6.6641919314861284E-2</c:v>
                </c:pt>
                <c:pt idx="4984">
                  <c:v>7.565202564001082E-2</c:v>
                </c:pt>
                <c:pt idx="4985">
                  <c:v>7.0595316588878604E-2</c:v>
                </c:pt>
                <c:pt idx="4986">
                  <c:v>6.6080249845981723E-2</c:v>
                </c:pt>
                <c:pt idx="4987">
                  <c:v>6.6095657646656022E-2</c:v>
                </c:pt>
                <c:pt idx="4988">
                  <c:v>7.565202564001082E-2</c:v>
                </c:pt>
                <c:pt idx="4989">
                  <c:v>7.9509496688842829E-2</c:v>
                </c:pt>
                <c:pt idx="4990">
                  <c:v>7.409975677728653E-2</c:v>
                </c:pt>
                <c:pt idx="4991">
                  <c:v>7.0695035159587916E-2</c:v>
                </c:pt>
                <c:pt idx="4992">
                  <c:v>7.626014202833184E-2</c:v>
                </c:pt>
                <c:pt idx="4993">
                  <c:v>7.1284636855125594E-2</c:v>
                </c:pt>
                <c:pt idx="4994">
                  <c:v>7.4164919555187378E-2</c:v>
                </c:pt>
                <c:pt idx="4995">
                  <c:v>6.636551767587659E-2</c:v>
                </c:pt>
                <c:pt idx="4996">
                  <c:v>6.7062504589557703E-2</c:v>
                </c:pt>
                <c:pt idx="4997">
                  <c:v>7.0275209844112424E-2</c:v>
                </c:pt>
                <c:pt idx="4998">
                  <c:v>6.317050009965898E-2</c:v>
                </c:pt>
                <c:pt idx="4999">
                  <c:v>9.1714486479759244E-2</c:v>
                </c:pt>
                <c:pt idx="5000">
                  <c:v>7.0578478276729611E-2</c:v>
                </c:pt>
                <c:pt idx="5001">
                  <c:v>7.2958722710609422E-2</c:v>
                </c:pt>
                <c:pt idx="5002">
                  <c:v>8.1018604338169126E-2</c:v>
                </c:pt>
                <c:pt idx="5003">
                  <c:v>6.5539143979549422E-2</c:v>
                </c:pt>
                <c:pt idx="5004">
                  <c:v>6.8097352981567411E-2</c:v>
                </c:pt>
                <c:pt idx="5005">
                  <c:v>6.8682096898555811E-2</c:v>
                </c:pt>
                <c:pt idx="5006">
                  <c:v>6.9522827863693515E-2</c:v>
                </c:pt>
                <c:pt idx="5007">
                  <c:v>7.5259976089000702E-2</c:v>
                </c:pt>
                <c:pt idx="5008">
                  <c:v>7.6082319021225031E-2</c:v>
                </c:pt>
                <c:pt idx="5009">
                  <c:v>6.1896692961454433E-2</c:v>
                </c:pt>
                <c:pt idx="5010">
                  <c:v>7.6605372130870805E-2</c:v>
                </c:pt>
                <c:pt idx="5011">
                  <c:v>7.0275209844112424E-2</c:v>
                </c:pt>
                <c:pt idx="5012">
                  <c:v>6.824678927659994E-2</c:v>
                </c:pt>
                <c:pt idx="5013">
                  <c:v>8.4700994193554216E-2</c:v>
                </c:pt>
                <c:pt idx="5014">
                  <c:v>6.533424556255342E-2</c:v>
                </c:pt>
                <c:pt idx="5015">
                  <c:v>6.5722770988941526E-2</c:v>
                </c:pt>
                <c:pt idx="5016">
                  <c:v>7.3069870471954276E-2</c:v>
                </c:pt>
                <c:pt idx="5017">
                  <c:v>8.8011309504509208E-2</c:v>
                </c:pt>
                <c:pt idx="5018">
                  <c:v>6.2929309904575306E-2</c:v>
                </c:pt>
                <c:pt idx="5019">
                  <c:v>6.7562200129032315E-2</c:v>
                </c:pt>
                <c:pt idx="5020">
                  <c:v>6.3950367271900191E-2</c:v>
                </c:pt>
                <c:pt idx="5021">
                  <c:v>8.5471831262111483E-2</c:v>
                </c:pt>
                <c:pt idx="5022">
                  <c:v>8.3263166248798468E-2</c:v>
                </c:pt>
                <c:pt idx="5023">
                  <c:v>8.8011309504509208E-2</c:v>
                </c:pt>
                <c:pt idx="5024">
                  <c:v>7.5750663876533744E-2</c:v>
                </c:pt>
                <c:pt idx="5025">
                  <c:v>6.2406003475189223E-2</c:v>
                </c:pt>
                <c:pt idx="5026">
                  <c:v>8.1648677587509211E-2</c:v>
                </c:pt>
                <c:pt idx="5027">
                  <c:v>7.0368729531764998E-2</c:v>
                </c:pt>
                <c:pt idx="5028">
                  <c:v>7.1836076676845634E-2</c:v>
                </c:pt>
                <c:pt idx="5029">
                  <c:v>7.7196091413498147E-2</c:v>
                </c:pt>
                <c:pt idx="5030">
                  <c:v>6.3341408967971802E-2</c:v>
                </c:pt>
                <c:pt idx="5031">
                  <c:v>7.8411065042018904E-2</c:v>
                </c:pt>
                <c:pt idx="5032">
                  <c:v>6.4817637205124207E-2</c:v>
                </c:pt>
                <c:pt idx="5033">
                  <c:v>7.8944526612758595E-2</c:v>
                </c:pt>
                <c:pt idx="5034">
                  <c:v>7.8515604138374384E-2</c:v>
                </c:pt>
                <c:pt idx="5035">
                  <c:v>6.7562200129032315E-2</c:v>
                </c:pt>
                <c:pt idx="5036">
                  <c:v>6.4000234007835666E-2</c:v>
                </c:pt>
                <c:pt idx="5037">
                  <c:v>6.8489074707031333E-2</c:v>
                </c:pt>
                <c:pt idx="5038">
                  <c:v>8.5060819983482791E-2</c:v>
                </c:pt>
                <c:pt idx="5039">
                  <c:v>8.0307178199291493E-2</c:v>
                </c:pt>
                <c:pt idx="5040">
                  <c:v>6.3065245747566209E-2</c:v>
                </c:pt>
                <c:pt idx="5041">
                  <c:v>6.5952666103839902E-2</c:v>
                </c:pt>
                <c:pt idx="5042">
                  <c:v>6.2789224088192014E-2</c:v>
                </c:pt>
                <c:pt idx="5043">
                  <c:v>6.455316394567491E-2</c:v>
                </c:pt>
                <c:pt idx="5044">
                  <c:v>7.3640502989292075E-2</c:v>
                </c:pt>
                <c:pt idx="5045">
                  <c:v>7.2323098778724698E-2</c:v>
                </c:pt>
                <c:pt idx="5046">
                  <c:v>6.7774303257465404E-2</c:v>
                </c:pt>
                <c:pt idx="5047">
                  <c:v>7.1831941604614313E-2</c:v>
                </c:pt>
                <c:pt idx="5048">
                  <c:v>6.4684092998504597E-2</c:v>
                </c:pt>
                <c:pt idx="5049">
                  <c:v>7.2325482964515714E-2</c:v>
                </c:pt>
                <c:pt idx="5050">
                  <c:v>6.9737046957016352E-2</c:v>
                </c:pt>
                <c:pt idx="5051">
                  <c:v>7.7160887420177515E-2</c:v>
                </c:pt>
                <c:pt idx="5052">
                  <c:v>6.7802906036377134E-2</c:v>
                </c:pt>
                <c:pt idx="5053">
                  <c:v>8.011967688798903E-2</c:v>
                </c:pt>
                <c:pt idx="5054">
                  <c:v>7.14289471507073E-2</c:v>
                </c:pt>
                <c:pt idx="5055">
                  <c:v>6.5913900732994093E-2</c:v>
                </c:pt>
                <c:pt idx="5056">
                  <c:v>7.6609112322330489E-2</c:v>
                </c:pt>
                <c:pt idx="5057">
                  <c:v>7.6637670397758498E-2</c:v>
                </c:pt>
                <c:pt idx="5058">
                  <c:v>6.455316394567491E-2</c:v>
                </c:pt>
                <c:pt idx="5059">
                  <c:v>6.5782390534877833E-2</c:v>
                </c:pt>
                <c:pt idx="5060">
                  <c:v>6.3341408967971802E-2</c:v>
                </c:pt>
                <c:pt idx="5061">
                  <c:v>6.3102215528488284E-2</c:v>
                </c:pt>
                <c:pt idx="5062">
                  <c:v>6.8627662956714713E-2</c:v>
                </c:pt>
                <c:pt idx="5063">
                  <c:v>6.4726151525974329E-2</c:v>
                </c:pt>
                <c:pt idx="5064">
                  <c:v>8.8476717472076444E-2</c:v>
                </c:pt>
                <c:pt idx="5065">
                  <c:v>6.8489074707031333E-2</c:v>
                </c:pt>
                <c:pt idx="5066">
                  <c:v>6.1103478074073805E-2</c:v>
                </c:pt>
                <c:pt idx="5067">
                  <c:v>7.6151192188262856E-2</c:v>
                </c:pt>
                <c:pt idx="5068">
                  <c:v>8.6566336452961065E-2</c:v>
                </c:pt>
                <c:pt idx="5069">
                  <c:v>8.7244488298893266E-2</c:v>
                </c:pt>
                <c:pt idx="5070">
                  <c:v>6.7286461591720734E-2</c:v>
                </c:pt>
                <c:pt idx="5071">
                  <c:v>7.0290766656398829E-2</c:v>
                </c:pt>
                <c:pt idx="5072">
                  <c:v>6.5153412520885495E-2</c:v>
                </c:pt>
                <c:pt idx="5073">
                  <c:v>6.83745667338371E-2</c:v>
                </c:pt>
                <c:pt idx="5074">
                  <c:v>6.8469397723674802E-2</c:v>
                </c:pt>
                <c:pt idx="5075">
                  <c:v>6.4684092998504597E-2</c:v>
                </c:pt>
                <c:pt idx="5076">
                  <c:v>6.8372689187526911E-2</c:v>
                </c:pt>
                <c:pt idx="5077">
                  <c:v>8.8130749762058563E-2</c:v>
                </c:pt>
                <c:pt idx="5078">
                  <c:v>6.8790033459663599E-2</c:v>
                </c:pt>
                <c:pt idx="5079">
                  <c:v>6.6960625350475339E-2</c:v>
                </c:pt>
                <c:pt idx="5080">
                  <c:v>6.2683895230293302E-2</c:v>
                </c:pt>
                <c:pt idx="5081">
                  <c:v>8.5471831262111483E-2</c:v>
                </c:pt>
                <c:pt idx="5082">
                  <c:v>6.9249920547008501E-2</c:v>
                </c:pt>
                <c:pt idx="5083">
                  <c:v>8.3557121455669917E-2</c:v>
                </c:pt>
                <c:pt idx="5084">
                  <c:v>7.6605372130870805E-2</c:v>
                </c:pt>
                <c:pt idx="5085">
                  <c:v>7.9717539250850955E-2</c:v>
                </c:pt>
                <c:pt idx="5086">
                  <c:v>6.2470391392707804E-2</c:v>
                </c:pt>
                <c:pt idx="5087">
                  <c:v>7.409975677728653E-2</c:v>
                </c:pt>
                <c:pt idx="5088">
                  <c:v>7.6605372130870805E-2</c:v>
                </c:pt>
                <c:pt idx="5089">
                  <c:v>6.232417002320291E-2</c:v>
                </c:pt>
                <c:pt idx="5090">
                  <c:v>6.719208508729943E-2</c:v>
                </c:pt>
                <c:pt idx="5091">
                  <c:v>7.894508540630342E-2</c:v>
                </c:pt>
                <c:pt idx="5092">
                  <c:v>7.1081981062889113E-2</c:v>
                </c:pt>
                <c:pt idx="5093">
                  <c:v>7.409975677728653E-2</c:v>
                </c:pt>
                <c:pt idx="5094">
                  <c:v>7.4064105749130332E-2</c:v>
                </c:pt>
                <c:pt idx="5095">
                  <c:v>7.0510260760784108E-2</c:v>
                </c:pt>
                <c:pt idx="5096">
                  <c:v>6.9522827863693515E-2</c:v>
                </c:pt>
                <c:pt idx="5097">
                  <c:v>6.4000234007835666E-2</c:v>
                </c:pt>
                <c:pt idx="5098">
                  <c:v>6.6033065319061293E-2</c:v>
                </c:pt>
                <c:pt idx="5099">
                  <c:v>7.6151192188262856E-2</c:v>
                </c:pt>
                <c:pt idx="5100">
                  <c:v>7.3991209268569905E-2</c:v>
                </c:pt>
                <c:pt idx="5101">
                  <c:v>8.8922724127769567E-2</c:v>
                </c:pt>
                <c:pt idx="5102">
                  <c:v>6.7390434443950972E-2</c:v>
                </c:pt>
                <c:pt idx="5103">
                  <c:v>6.7268684506416529E-2</c:v>
                </c:pt>
                <c:pt idx="5104">
                  <c:v>6.455316394567491E-2</c:v>
                </c:pt>
                <c:pt idx="5105">
                  <c:v>6.5524891018867493E-2</c:v>
                </c:pt>
                <c:pt idx="5106">
                  <c:v>6.8414293229579912E-2</c:v>
                </c:pt>
                <c:pt idx="5107">
                  <c:v>6.4726151525974329E-2</c:v>
                </c:pt>
                <c:pt idx="5108">
                  <c:v>6.7774303257465404E-2</c:v>
                </c:pt>
                <c:pt idx="5109">
                  <c:v>8.0786570906639266E-2</c:v>
                </c:pt>
                <c:pt idx="5110">
                  <c:v>7.7031239867210596E-2</c:v>
                </c:pt>
                <c:pt idx="5111">
                  <c:v>6.6505685448646781E-2</c:v>
                </c:pt>
                <c:pt idx="5112">
                  <c:v>7.0368729531764998E-2</c:v>
                </c:pt>
                <c:pt idx="5113">
                  <c:v>7.5082048773765606E-2</c:v>
                </c:pt>
                <c:pt idx="5114">
                  <c:v>6.6456682980060633E-2</c:v>
                </c:pt>
                <c:pt idx="5115">
                  <c:v>8.8011309504509208E-2</c:v>
                </c:pt>
                <c:pt idx="5116">
                  <c:v>6.3528306782245567E-2</c:v>
                </c:pt>
                <c:pt idx="5117">
                  <c:v>8.8130749762058563E-2</c:v>
                </c:pt>
                <c:pt idx="5118">
                  <c:v>6.6257514059543762E-2</c:v>
                </c:pt>
                <c:pt idx="5119">
                  <c:v>6.3491277396678911E-2</c:v>
                </c:pt>
                <c:pt idx="5120">
                  <c:v>6.2172740697860697E-2</c:v>
                </c:pt>
                <c:pt idx="5121">
                  <c:v>6.9788627326488772E-2</c:v>
                </c:pt>
                <c:pt idx="5122">
                  <c:v>7.5489930808544395E-2</c:v>
                </c:pt>
                <c:pt idx="5123">
                  <c:v>6.6780239343643452E-2</c:v>
                </c:pt>
                <c:pt idx="5124">
                  <c:v>8.4627583622932545E-2</c:v>
                </c:pt>
                <c:pt idx="5125">
                  <c:v>7.5139701366424616E-2</c:v>
                </c:pt>
                <c:pt idx="5126">
                  <c:v>7.1284636855125594E-2</c:v>
                </c:pt>
                <c:pt idx="5127">
                  <c:v>7.437250763177887E-2</c:v>
                </c:pt>
                <c:pt idx="5128">
                  <c:v>6.1866503208875732E-2</c:v>
                </c:pt>
                <c:pt idx="5129">
                  <c:v>6.4919814467430101E-2</c:v>
                </c:pt>
                <c:pt idx="5130">
                  <c:v>7.0300720632076485E-2</c:v>
                </c:pt>
                <c:pt idx="5131">
                  <c:v>8.1508971750736223E-2</c:v>
                </c:pt>
                <c:pt idx="5132">
                  <c:v>7.5541026890277904E-2</c:v>
                </c:pt>
                <c:pt idx="5133">
                  <c:v>8.208800107240681E-2</c:v>
                </c:pt>
                <c:pt idx="5134">
                  <c:v>7.0039816200733199E-2</c:v>
                </c:pt>
                <c:pt idx="5135">
                  <c:v>6.8097352981567411E-2</c:v>
                </c:pt>
                <c:pt idx="5136">
                  <c:v>6.6919289529323592E-2</c:v>
                </c:pt>
                <c:pt idx="5137">
                  <c:v>7.7196091413498147E-2</c:v>
                </c:pt>
                <c:pt idx="5138">
                  <c:v>6.6399551928043601E-2</c:v>
                </c:pt>
                <c:pt idx="5139">
                  <c:v>6.5191678702831324E-2</c:v>
                </c:pt>
                <c:pt idx="5140">
                  <c:v>6.9788627326488772E-2</c:v>
                </c:pt>
                <c:pt idx="5141">
                  <c:v>7.2903841733932523E-2</c:v>
                </c:pt>
                <c:pt idx="5142">
                  <c:v>6.5345309674739796E-2</c:v>
                </c:pt>
                <c:pt idx="5143">
                  <c:v>7.1379758417606312E-2</c:v>
                </c:pt>
                <c:pt idx="5144">
                  <c:v>7.9652883112430781E-2</c:v>
                </c:pt>
                <c:pt idx="5145">
                  <c:v>7.5179852545261397E-2</c:v>
                </c:pt>
                <c:pt idx="5146">
                  <c:v>7.2609364986419719E-2</c:v>
                </c:pt>
                <c:pt idx="5147">
                  <c:v>7.3139511048793834E-2</c:v>
                </c:pt>
                <c:pt idx="5148">
                  <c:v>6.9158695638179807E-2</c:v>
                </c:pt>
                <c:pt idx="5149">
                  <c:v>6.9647453725337996E-2</c:v>
                </c:pt>
                <c:pt idx="5150">
                  <c:v>6.9132462143898177E-2</c:v>
                </c:pt>
                <c:pt idx="5151">
                  <c:v>6.5532192587852506E-2</c:v>
                </c:pt>
                <c:pt idx="5152">
                  <c:v>7.2887375950813529E-2</c:v>
                </c:pt>
                <c:pt idx="5153">
                  <c:v>6.5269678831100519E-2</c:v>
                </c:pt>
                <c:pt idx="5154">
                  <c:v>8.7314039468764981E-2</c:v>
                </c:pt>
                <c:pt idx="5155">
                  <c:v>6.6080249845981723E-2</c:v>
                </c:pt>
                <c:pt idx="5156">
                  <c:v>6.5464101731777219E-2</c:v>
                </c:pt>
                <c:pt idx="5157">
                  <c:v>6.4567096531391407E-2</c:v>
                </c:pt>
                <c:pt idx="5158">
                  <c:v>6.8372689187526911E-2</c:v>
                </c:pt>
                <c:pt idx="5159">
                  <c:v>6.5830081701278714E-2</c:v>
                </c:pt>
                <c:pt idx="5160">
                  <c:v>8.8011309504509208E-2</c:v>
                </c:pt>
                <c:pt idx="5161">
                  <c:v>7.1987472474575001E-2</c:v>
                </c:pt>
                <c:pt idx="5162">
                  <c:v>6.9376714527607214E-2</c:v>
                </c:pt>
                <c:pt idx="5163">
                  <c:v>7.0558831095695482E-2</c:v>
                </c:pt>
                <c:pt idx="5164">
                  <c:v>6.9808408617973314E-2</c:v>
                </c:pt>
                <c:pt idx="5165">
                  <c:v>7.2698399424552904E-2</c:v>
                </c:pt>
                <c:pt idx="5166">
                  <c:v>8.7244488298893266E-2</c:v>
                </c:pt>
                <c:pt idx="5167">
                  <c:v>7.14289471507073E-2</c:v>
                </c:pt>
                <c:pt idx="5168">
                  <c:v>6.4444258809089702E-2</c:v>
                </c:pt>
                <c:pt idx="5169">
                  <c:v>7.2609364986419719E-2</c:v>
                </c:pt>
                <c:pt idx="5170">
                  <c:v>6.2470391392707804E-2</c:v>
                </c:pt>
                <c:pt idx="5171">
                  <c:v>6.317050009965898E-2</c:v>
                </c:pt>
                <c:pt idx="5172">
                  <c:v>7.5027689337730574E-2</c:v>
                </c:pt>
                <c:pt idx="5173">
                  <c:v>7.134454697370532E-2</c:v>
                </c:pt>
                <c:pt idx="5174">
                  <c:v>9.2892520129680745E-2</c:v>
                </c:pt>
                <c:pt idx="5175">
                  <c:v>8.7189540266990634E-2</c:v>
                </c:pt>
                <c:pt idx="5176">
                  <c:v>8.4354594349861561E-2</c:v>
                </c:pt>
                <c:pt idx="5177">
                  <c:v>6.1552029103040834E-2</c:v>
                </c:pt>
                <c:pt idx="5178">
                  <c:v>7.8944526612758595E-2</c:v>
                </c:pt>
                <c:pt idx="5179">
                  <c:v>6.6780239343643452E-2</c:v>
                </c:pt>
                <c:pt idx="5180">
                  <c:v>6.2640793621540097E-2</c:v>
                </c:pt>
                <c:pt idx="5181">
                  <c:v>0.100671842694283</c:v>
                </c:pt>
                <c:pt idx="5182">
                  <c:v>7.5457938015460982E-2</c:v>
                </c:pt>
                <c:pt idx="5183">
                  <c:v>6.3431970775127411E-2</c:v>
                </c:pt>
                <c:pt idx="5184">
                  <c:v>6.2163755297660807E-2</c:v>
                </c:pt>
                <c:pt idx="5185">
                  <c:v>6.5952666103839902E-2</c:v>
                </c:pt>
                <c:pt idx="5186">
                  <c:v>6.7562200129032315E-2</c:v>
                </c:pt>
                <c:pt idx="5187">
                  <c:v>6.6210150718688979E-2</c:v>
                </c:pt>
                <c:pt idx="5188">
                  <c:v>7.0786327123642245E-2</c:v>
                </c:pt>
                <c:pt idx="5189">
                  <c:v>6.9501243531703921E-2</c:v>
                </c:pt>
                <c:pt idx="5190">
                  <c:v>9.1308593750000028E-2</c:v>
                </c:pt>
                <c:pt idx="5191">
                  <c:v>6.9139122962951716E-2</c:v>
                </c:pt>
                <c:pt idx="5192">
                  <c:v>6.5468609333038524E-2</c:v>
                </c:pt>
                <c:pt idx="5193">
                  <c:v>6.317050009965898E-2</c:v>
                </c:pt>
                <c:pt idx="5194">
                  <c:v>6.2755763530731382E-2</c:v>
                </c:pt>
                <c:pt idx="5195">
                  <c:v>8.8529795408249318E-2</c:v>
                </c:pt>
                <c:pt idx="5196">
                  <c:v>7.2958722710609422E-2</c:v>
                </c:pt>
                <c:pt idx="5197">
                  <c:v>7.7732510864734941E-2</c:v>
                </c:pt>
                <c:pt idx="5198">
                  <c:v>6.7938871681690202E-2</c:v>
                </c:pt>
                <c:pt idx="5199">
                  <c:v>6.9970399141311868E-2</c:v>
                </c:pt>
                <c:pt idx="5200">
                  <c:v>6.8825468420982319E-2</c:v>
                </c:pt>
                <c:pt idx="5201">
                  <c:v>6.393188983201982E-2</c:v>
                </c:pt>
                <c:pt idx="5202">
                  <c:v>7.4977472424507099E-2</c:v>
                </c:pt>
                <c:pt idx="5203">
                  <c:v>7.2698399424552904E-2</c:v>
                </c:pt>
                <c:pt idx="5204">
                  <c:v>6.2245920300483704E-2</c:v>
                </c:pt>
                <c:pt idx="5205">
                  <c:v>7.4427746236324324E-2</c:v>
                </c:pt>
                <c:pt idx="5206">
                  <c:v>7.599544525146483E-2</c:v>
                </c:pt>
                <c:pt idx="5207">
                  <c:v>8.6242273449897711E-2</c:v>
                </c:pt>
                <c:pt idx="5208">
                  <c:v>7.894508540630342E-2</c:v>
                </c:pt>
                <c:pt idx="5209">
                  <c:v>8.6566336452961065E-2</c:v>
                </c:pt>
                <c:pt idx="5210">
                  <c:v>6.317050009965898E-2</c:v>
                </c:pt>
                <c:pt idx="5211">
                  <c:v>7.0168592035770402E-2</c:v>
                </c:pt>
                <c:pt idx="5212">
                  <c:v>9.724017232656483E-2</c:v>
                </c:pt>
                <c:pt idx="5213">
                  <c:v>7.6752603054046936E-2</c:v>
                </c:pt>
                <c:pt idx="5214">
                  <c:v>6.1552029103040834E-2</c:v>
                </c:pt>
                <c:pt idx="5215">
                  <c:v>6.4650185406208011E-2</c:v>
                </c:pt>
                <c:pt idx="5216">
                  <c:v>6.3638791441917433E-2</c:v>
                </c:pt>
                <c:pt idx="5217">
                  <c:v>7.3618516325950595E-2</c:v>
                </c:pt>
                <c:pt idx="5218">
                  <c:v>8.7244488298893266E-2</c:v>
                </c:pt>
                <c:pt idx="5219">
                  <c:v>6.5018467605114011E-2</c:v>
                </c:pt>
                <c:pt idx="5220">
                  <c:v>7.1379758417606312E-2</c:v>
                </c:pt>
                <c:pt idx="5221">
                  <c:v>6.2860913574695712E-2</c:v>
                </c:pt>
                <c:pt idx="5222">
                  <c:v>6.8607248365878976E-2</c:v>
                </c:pt>
                <c:pt idx="5223">
                  <c:v>8.8130749762058563E-2</c:v>
                </c:pt>
                <c:pt idx="5224">
                  <c:v>7.1284636855125594E-2</c:v>
                </c:pt>
                <c:pt idx="5225">
                  <c:v>6.026416644454001E-2</c:v>
                </c:pt>
                <c:pt idx="5226">
                  <c:v>6.5532192587852506E-2</c:v>
                </c:pt>
                <c:pt idx="5227">
                  <c:v>6.8469040095806094E-2</c:v>
                </c:pt>
                <c:pt idx="5228">
                  <c:v>7.5082048773765606E-2</c:v>
                </c:pt>
                <c:pt idx="5229">
                  <c:v>7.0395328104495988E-2</c:v>
                </c:pt>
                <c:pt idx="5230">
                  <c:v>6.4668238162994399E-2</c:v>
                </c:pt>
                <c:pt idx="5231">
                  <c:v>7.0127822458744105E-2</c:v>
                </c:pt>
                <c:pt idx="5232">
                  <c:v>7.3318772017955822E-2</c:v>
                </c:pt>
                <c:pt idx="5233">
                  <c:v>8.0520413815975203E-2</c:v>
                </c:pt>
                <c:pt idx="5234">
                  <c:v>6.5453082323074299E-2</c:v>
                </c:pt>
                <c:pt idx="5235">
                  <c:v>7.9509496688842829E-2</c:v>
                </c:pt>
                <c:pt idx="5236">
                  <c:v>7.345172017812733E-2</c:v>
                </c:pt>
                <c:pt idx="5237">
                  <c:v>7.1681492030620603E-2</c:v>
                </c:pt>
                <c:pt idx="5238">
                  <c:v>7.2609364986419719E-2</c:v>
                </c:pt>
                <c:pt idx="5239">
                  <c:v>6.7062504589557703E-2</c:v>
                </c:pt>
                <c:pt idx="5240">
                  <c:v>6.7497245967388333E-2</c:v>
                </c:pt>
                <c:pt idx="5241">
                  <c:v>6.6101424396038111E-2</c:v>
                </c:pt>
                <c:pt idx="5242">
                  <c:v>9.4775758683681724E-2</c:v>
                </c:pt>
                <c:pt idx="5243">
                  <c:v>7.4164919555187378E-2</c:v>
                </c:pt>
                <c:pt idx="5244">
                  <c:v>7.4397720396519013E-2</c:v>
                </c:pt>
                <c:pt idx="5245">
                  <c:v>8.5852265357971524E-2</c:v>
                </c:pt>
                <c:pt idx="5246">
                  <c:v>6.8339921534061557E-2</c:v>
                </c:pt>
                <c:pt idx="5247">
                  <c:v>7.9921692609787001E-2</c:v>
                </c:pt>
                <c:pt idx="5248">
                  <c:v>7.9312428832054499E-2</c:v>
                </c:pt>
                <c:pt idx="5249">
                  <c:v>6.9080218672752394E-2</c:v>
                </c:pt>
                <c:pt idx="5250">
                  <c:v>6.605971604585649E-2</c:v>
                </c:pt>
                <c:pt idx="5251">
                  <c:v>6.5741896629333482E-2</c:v>
                </c:pt>
                <c:pt idx="5252">
                  <c:v>7.1966588497161907E-2</c:v>
                </c:pt>
                <c:pt idx="5253">
                  <c:v>6.9249920547008501E-2</c:v>
                </c:pt>
                <c:pt idx="5254">
                  <c:v>8.2081012427806813E-2</c:v>
                </c:pt>
                <c:pt idx="5255">
                  <c:v>8.0384135246276966E-2</c:v>
                </c:pt>
                <c:pt idx="5256">
                  <c:v>7.6294779777526939E-2</c:v>
                </c:pt>
                <c:pt idx="5257">
                  <c:v>6.9132156670093509E-2</c:v>
                </c:pt>
                <c:pt idx="5258">
                  <c:v>6.9431126117706465E-2</c:v>
                </c:pt>
                <c:pt idx="5259">
                  <c:v>8.7244488298893266E-2</c:v>
                </c:pt>
                <c:pt idx="5260">
                  <c:v>7.1081981062889113E-2</c:v>
                </c:pt>
                <c:pt idx="5261">
                  <c:v>7.5027689337730574E-2</c:v>
                </c:pt>
                <c:pt idx="5262">
                  <c:v>7.6704606413841525E-2</c:v>
                </c:pt>
                <c:pt idx="5263">
                  <c:v>6.7155137658119229E-2</c:v>
                </c:pt>
                <c:pt idx="5264">
                  <c:v>7.9669311642646984E-2</c:v>
                </c:pt>
                <c:pt idx="5265">
                  <c:v>7.2256855666637407E-2</c:v>
                </c:pt>
                <c:pt idx="5266">
                  <c:v>7.5082048773765606E-2</c:v>
                </c:pt>
                <c:pt idx="5267">
                  <c:v>7.7157139778137221E-2</c:v>
                </c:pt>
                <c:pt idx="5268">
                  <c:v>7.0578478276729611E-2</c:v>
                </c:pt>
                <c:pt idx="5269">
                  <c:v>7.1155846118926988E-2</c:v>
                </c:pt>
                <c:pt idx="5270">
                  <c:v>6.8834029138088365E-2</c:v>
                </c:pt>
                <c:pt idx="5271">
                  <c:v>6.2789224088192014E-2</c:v>
                </c:pt>
                <c:pt idx="5272">
                  <c:v>7.417713850736618E-2</c:v>
                </c:pt>
                <c:pt idx="5273">
                  <c:v>7.2852090001106595E-2</c:v>
                </c:pt>
                <c:pt idx="5274">
                  <c:v>6.4723327755928317E-2</c:v>
                </c:pt>
                <c:pt idx="5275">
                  <c:v>7.2036474943161372E-2</c:v>
                </c:pt>
                <c:pt idx="5276">
                  <c:v>6.3950367271900191E-2</c:v>
                </c:pt>
                <c:pt idx="5277">
                  <c:v>6.5811023116111977E-2</c:v>
                </c:pt>
                <c:pt idx="5278">
                  <c:v>7.5139701366424616E-2</c:v>
                </c:pt>
                <c:pt idx="5279">
                  <c:v>6.2037453055381997E-2</c:v>
                </c:pt>
                <c:pt idx="5280">
                  <c:v>6.0741323977708803E-2</c:v>
                </c:pt>
                <c:pt idx="5281">
                  <c:v>6.356512755155562E-2</c:v>
                </c:pt>
                <c:pt idx="5282">
                  <c:v>9.6095040440559748E-2</c:v>
                </c:pt>
                <c:pt idx="5283">
                  <c:v>7.565202564001082E-2</c:v>
                </c:pt>
                <c:pt idx="5284">
                  <c:v>7.1702599525451813E-2</c:v>
                </c:pt>
                <c:pt idx="5285">
                  <c:v>8.0018244683742509E-2</c:v>
                </c:pt>
                <c:pt idx="5286">
                  <c:v>6.5688416361808791E-2</c:v>
                </c:pt>
                <c:pt idx="5287">
                  <c:v>7.1964748203754356E-2</c:v>
                </c:pt>
                <c:pt idx="5288">
                  <c:v>7.0395372807979611E-2</c:v>
                </c:pt>
                <c:pt idx="5289">
                  <c:v>6.433055549860002E-2</c:v>
                </c:pt>
                <c:pt idx="5290">
                  <c:v>6.3491277396678911E-2</c:v>
                </c:pt>
                <c:pt idx="5291">
                  <c:v>6.4449697732925554E-2</c:v>
                </c:pt>
                <c:pt idx="5292">
                  <c:v>7.4621066451072721E-2</c:v>
                </c:pt>
                <c:pt idx="5293">
                  <c:v>6.9047823548317011E-2</c:v>
                </c:pt>
                <c:pt idx="5294">
                  <c:v>7.417713850736618E-2</c:v>
                </c:pt>
                <c:pt idx="5295">
                  <c:v>6.9652602076530706E-2</c:v>
                </c:pt>
                <c:pt idx="5296">
                  <c:v>6.2470391392707804E-2</c:v>
                </c:pt>
                <c:pt idx="5297">
                  <c:v>6.4268261194229112E-2</c:v>
                </c:pt>
                <c:pt idx="5298">
                  <c:v>7.7783308923244532E-2</c:v>
                </c:pt>
                <c:pt idx="5299">
                  <c:v>6.5046101808548182E-2</c:v>
                </c:pt>
                <c:pt idx="5300">
                  <c:v>7.6855145394801955E-2</c:v>
                </c:pt>
                <c:pt idx="5301">
                  <c:v>7.1762032806873544E-2</c:v>
                </c:pt>
                <c:pt idx="5302">
                  <c:v>6.1419963836669908E-2</c:v>
                </c:pt>
                <c:pt idx="5303">
                  <c:v>7.4244379997253418E-2</c:v>
                </c:pt>
                <c:pt idx="5304">
                  <c:v>7.1422442793846103E-2</c:v>
                </c:pt>
                <c:pt idx="5305">
                  <c:v>7.6153159141540513E-2</c:v>
                </c:pt>
                <c:pt idx="5306">
                  <c:v>8.6246974766254467E-2</c:v>
                </c:pt>
                <c:pt idx="5307">
                  <c:v>6.6649049520492346E-2</c:v>
                </c:pt>
                <c:pt idx="5308">
                  <c:v>8.4312543272972204E-2</c:v>
                </c:pt>
                <c:pt idx="5309">
                  <c:v>7.417713850736618E-2</c:v>
                </c:pt>
                <c:pt idx="5310">
                  <c:v>8.3557121455669917E-2</c:v>
                </c:pt>
                <c:pt idx="5311">
                  <c:v>6.7736357450485438E-2</c:v>
                </c:pt>
                <c:pt idx="5312">
                  <c:v>8.236216008663183E-2</c:v>
                </c:pt>
                <c:pt idx="5313">
                  <c:v>7.4064105749130332E-2</c:v>
                </c:pt>
                <c:pt idx="5314">
                  <c:v>6.636551767587659E-2</c:v>
                </c:pt>
                <c:pt idx="5315">
                  <c:v>6.8639740347862202E-2</c:v>
                </c:pt>
                <c:pt idx="5316">
                  <c:v>6.625808030366899E-2</c:v>
                </c:pt>
                <c:pt idx="5317">
                  <c:v>7.9368695616722287E-2</c:v>
                </c:pt>
                <c:pt idx="5318">
                  <c:v>9.9052511155605344E-2</c:v>
                </c:pt>
                <c:pt idx="5319">
                  <c:v>6.9656990468502114E-2</c:v>
                </c:pt>
                <c:pt idx="5320">
                  <c:v>6.4726151525974329E-2</c:v>
                </c:pt>
                <c:pt idx="5321">
                  <c:v>8.1271477043628679E-2</c:v>
                </c:pt>
                <c:pt idx="5322">
                  <c:v>6.2577679753303514E-2</c:v>
                </c:pt>
                <c:pt idx="5323">
                  <c:v>7.1081981062889113E-2</c:v>
                </c:pt>
                <c:pt idx="5324">
                  <c:v>7.160265743732451E-2</c:v>
                </c:pt>
                <c:pt idx="5325">
                  <c:v>6.1896692961454433E-2</c:v>
                </c:pt>
                <c:pt idx="5326">
                  <c:v>7.1628659963607816E-2</c:v>
                </c:pt>
                <c:pt idx="5327">
                  <c:v>6.964868307113653E-2</c:v>
                </c:pt>
                <c:pt idx="5328">
                  <c:v>6.9737046957016352E-2</c:v>
                </c:pt>
                <c:pt idx="5329">
                  <c:v>6.7802906036377134E-2</c:v>
                </c:pt>
                <c:pt idx="5330">
                  <c:v>8.4186159074306516E-2</c:v>
                </c:pt>
                <c:pt idx="5331">
                  <c:v>8.0270737409591619E-2</c:v>
                </c:pt>
                <c:pt idx="5332">
                  <c:v>6.4082480967045038E-2</c:v>
                </c:pt>
                <c:pt idx="5333">
                  <c:v>6.4817637205124207E-2</c:v>
                </c:pt>
                <c:pt idx="5334">
                  <c:v>7.2396054863930026E-2</c:v>
                </c:pt>
                <c:pt idx="5335">
                  <c:v>6.7871905863285106E-2</c:v>
                </c:pt>
                <c:pt idx="5336">
                  <c:v>6.455316394567491E-2</c:v>
                </c:pt>
                <c:pt idx="5337">
                  <c:v>7.1379758417606312E-2</c:v>
                </c:pt>
                <c:pt idx="5338">
                  <c:v>6.636551767587659E-2</c:v>
                </c:pt>
                <c:pt idx="5339">
                  <c:v>7.7960968017578111E-2</c:v>
                </c:pt>
                <c:pt idx="5340">
                  <c:v>7.0966474711895197E-2</c:v>
                </c:pt>
                <c:pt idx="5341">
                  <c:v>7.9148598015308394E-2</c:v>
                </c:pt>
                <c:pt idx="5342">
                  <c:v>6.4000234007835666E-2</c:v>
                </c:pt>
                <c:pt idx="5343">
                  <c:v>6.8272694945335721E-2</c:v>
                </c:pt>
                <c:pt idx="5344">
                  <c:v>7.7739834785461412E-2</c:v>
                </c:pt>
                <c:pt idx="5345">
                  <c:v>7.2240807116031702E-2</c:v>
                </c:pt>
                <c:pt idx="5346">
                  <c:v>6.9522827863693515E-2</c:v>
                </c:pt>
                <c:pt idx="5347">
                  <c:v>6.6088743507862077E-2</c:v>
                </c:pt>
                <c:pt idx="5348">
                  <c:v>6.6275164484977528E-2</c:v>
                </c:pt>
                <c:pt idx="5349">
                  <c:v>7.2036474943161372E-2</c:v>
                </c:pt>
                <c:pt idx="5350">
                  <c:v>6.5601982176303905E-2</c:v>
                </c:pt>
                <c:pt idx="5351">
                  <c:v>7.7296614646911954E-2</c:v>
                </c:pt>
                <c:pt idx="5352">
                  <c:v>7.5082048773765606E-2</c:v>
                </c:pt>
                <c:pt idx="5353">
                  <c:v>6.8097352981567411E-2</c:v>
                </c:pt>
                <c:pt idx="5354">
                  <c:v>6.6080249845981723E-2</c:v>
                </c:pt>
                <c:pt idx="5355">
                  <c:v>6.5234430134296584E-2</c:v>
                </c:pt>
                <c:pt idx="5356">
                  <c:v>6.533424556255342E-2</c:v>
                </c:pt>
                <c:pt idx="5357">
                  <c:v>7.0695035159587916E-2</c:v>
                </c:pt>
                <c:pt idx="5358">
                  <c:v>6.6033065319061293E-2</c:v>
                </c:pt>
                <c:pt idx="5359">
                  <c:v>7.7344723045826236E-2</c:v>
                </c:pt>
                <c:pt idx="5360">
                  <c:v>8.1947095692157704E-2</c:v>
                </c:pt>
                <c:pt idx="5361">
                  <c:v>6.2470391392707804E-2</c:v>
                </c:pt>
                <c:pt idx="5362">
                  <c:v>8.4109693765640564E-2</c:v>
                </c:pt>
                <c:pt idx="5363">
                  <c:v>7.9368695616722287E-2</c:v>
                </c:pt>
                <c:pt idx="5364">
                  <c:v>6.5191678702831324E-2</c:v>
                </c:pt>
                <c:pt idx="5365">
                  <c:v>6.5464101731777219E-2</c:v>
                </c:pt>
                <c:pt idx="5366">
                  <c:v>6.7774303257465404E-2</c:v>
                </c:pt>
                <c:pt idx="5367">
                  <c:v>6.78555592894554E-2</c:v>
                </c:pt>
                <c:pt idx="5368">
                  <c:v>6.3423514366149916E-2</c:v>
                </c:pt>
                <c:pt idx="5369">
                  <c:v>6.3686996698379489E-2</c:v>
                </c:pt>
                <c:pt idx="5370">
                  <c:v>7.3765262961387634E-2</c:v>
                </c:pt>
                <c:pt idx="5371">
                  <c:v>8.1018604338169126E-2</c:v>
                </c:pt>
                <c:pt idx="5372">
                  <c:v>7.2679452598094857E-2</c:v>
                </c:pt>
                <c:pt idx="5373">
                  <c:v>7.4813418090343739E-2</c:v>
                </c:pt>
                <c:pt idx="5374">
                  <c:v>7.6984539628028911E-2</c:v>
                </c:pt>
                <c:pt idx="5375">
                  <c:v>6.3528306782245567E-2</c:v>
                </c:pt>
                <c:pt idx="5376">
                  <c:v>7.0040076971054105E-2</c:v>
                </c:pt>
                <c:pt idx="5377">
                  <c:v>6.4000234007835666E-2</c:v>
                </c:pt>
                <c:pt idx="5378">
                  <c:v>8.0246731638908025E-2</c:v>
                </c:pt>
                <c:pt idx="5379">
                  <c:v>7.8999400138855022E-2</c:v>
                </c:pt>
                <c:pt idx="5380">
                  <c:v>8.3644591271877761E-2</c:v>
                </c:pt>
                <c:pt idx="5381">
                  <c:v>6.4628921449184432E-2</c:v>
                </c:pt>
                <c:pt idx="5382">
                  <c:v>6.6441044211387607E-2</c:v>
                </c:pt>
                <c:pt idx="5383">
                  <c:v>7.5027689337730574E-2</c:v>
                </c:pt>
                <c:pt idx="5384">
                  <c:v>7.0558831095695482E-2</c:v>
                </c:pt>
                <c:pt idx="5385">
                  <c:v>6.0987256467342404E-2</c:v>
                </c:pt>
                <c:pt idx="5386">
                  <c:v>6.4111500978469821E-2</c:v>
                </c:pt>
                <c:pt idx="5387">
                  <c:v>6.8517342209815993E-2</c:v>
                </c:pt>
                <c:pt idx="5388">
                  <c:v>6.6505685448646781E-2</c:v>
                </c:pt>
                <c:pt idx="5389">
                  <c:v>7.0190854370594011E-2</c:v>
                </c:pt>
                <c:pt idx="5390">
                  <c:v>6.5046101808548182E-2</c:v>
                </c:pt>
                <c:pt idx="5391">
                  <c:v>8.1562504172325107E-2</c:v>
                </c:pt>
                <c:pt idx="5392">
                  <c:v>6.8706050515174921E-2</c:v>
                </c:pt>
                <c:pt idx="5393">
                  <c:v>6.4475148916244521E-2</c:v>
                </c:pt>
                <c:pt idx="5394">
                  <c:v>7.5139701366424616E-2</c:v>
                </c:pt>
                <c:pt idx="5395">
                  <c:v>7.5599990785121932E-2</c:v>
                </c:pt>
                <c:pt idx="5396">
                  <c:v>7.181935757398597E-2</c:v>
                </c:pt>
                <c:pt idx="5397">
                  <c:v>6.7562200129032315E-2</c:v>
                </c:pt>
                <c:pt idx="5398">
                  <c:v>6.5952666103839902E-2</c:v>
                </c:pt>
                <c:pt idx="5399">
                  <c:v>7.0368729531764998E-2</c:v>
                </c:pt>
                <c:pt idx="5400">
                  <c:v>7.3640935122966794E-2</c:v>
                </c:pt>
                <c:pt idx="5401">
                  <c:v>6.409449130296728E-2</c:v>
                </c:pt>
                <c:pt idx="5402">
                  <c:v>7.2958722710609422E-2</c:v>
                </c:pt>
                <c:pt idx="5403">
                  <c:v>6.9832630455494205E-2</c:v>
                </c:pt>
                <c:pt idx="5404">
                  <c:v>6.4726151525974329E-2</c:v>
                </c:pt>
                <c:pt idx="5405">
                  <c:v>6.2163755297660807E-2</c:v>
                </c:pt>
                <c:pt idx="5406">
                  <c:v>6.8215005099773393E-2</c:v>
                </c:pt>
                <c:pt idx="5407">
                  <c:v>7.2943933308124501E-2</c:v>
                </c:pt>
                <c:pt idx="5408">
                  <c:v>7.4621066451072721E-2</c:v>
                </c:pt>
                <c:pt idx="5409">
                  <c:v>7.0168592035770402E-2</c:v>
                </c:pt>
                <c:pt idx="5410">
                  <c:v>6.8272694945335721E-2</c:v>
                </c:pt>
                <c:pt idx="5411">
                  <c:v>9.4775758683681724E-2</c:v>
                </c:pt>
                <c:pt idx="5412">
                  <c:v>7.5279965996742304E-2</c:v>
                </c:pt>
                <c:pt idx="5413">
                  <c:v>6.636551767587659E-2</c:v>
                </c:pt>
                <c:pt idx="5414">
                  <c:v>8.0475367605686243E-2</c:v>
                </c:pt>
                <c:pt idx="5415">
                  <c:v>6.9964110851287994E-2</c:v>
                </c:pt>
                <c:pt idx="5416">
                  <c:v>6.9737046957016352E-2</c:v>
                </c:pt>
                <c:pt idx="5417">
                  <c:v>7.4729204177856529E-2</c:v>
                </c:pt>
                <c:pt idx="5418">
                  <c:v>6.3150078058242812E-2</c:v>
                </c:pt>
                <c:pt idx="5419">
                  <c:v>6.6080249845981723E-2</c:v>
                </c:pt>
                <c:pt idx="5420">
                  <c:v>7.677435129880901E-2</c:v>
                </c:pt>
                <c:pt idx="5421">
                  <c:v>7.5713589787483382E-2</c:v>
                </c:pt>
                <c:pt idx="5422">
                  <c:v>6.9788627326488772E-2</c:v>
                </c:pt>
                <c:pt idx="5423">
                  <c:v>8.1508971750736223E-2</c:v>
                </c:pt>
                <c:pt idx="5424">
                  <c:v>7.0258550345897688E-2</c:v>
                </c:pt>
                <c:pt idx="5425">
                  <c:v>7.481300830841088E-2</c:v>
                </c:pt>
                <c:pt idx="5426">
                  <c:v>7.6704606413841525E-2</c:v>
                </c:pt>
                <c:pt idx="5427">
                  <c:v>6.2172740697860697E-2</c:v>
                </c:pt>
                <c:pt idx="5428">
                  <c:v>6.8725712597370106E-2</c:v>
                </c:pt>
                <c:pt idx="5429">
                  <c:v>6.7994743585586534E-2</c:v>
                </c:pt>
                <c:pt idx="5430">
                  <c:v>6.8237282335758195E-2</c:v>
                </c:pt>
                <c:pt idx="5431">
                  <c:v>8.8529795408249318E-2</c:v>
                </c:pt>
                <c:pt idx="5432">
                  <c:v>7.2396054863930026E-2</c:v>
                </c:pt>
                <c:pt idx="5433">
                  <c:v>7.2407104074955E-2</c:v>
                </c:pt>
                <c:pt idx="5434">
                  <c:v>6.6080249845981723E-2</c:v>
                </c:pt>
                <c:pt idx="5435">
                  <c:v>6.3774317502975492E-2</c:v>
                </c:pt>
                <c:pt idx="5436">
                  <c:v>7.2784125804901317E-2</c:v>
                </c:pt>
                <c:pt idx="5437">
                  <c:v>7.4590586125850733E-2</c:v>
                </c:pt>
                <c:pt idx="5438">
                  <c:v>6.8938970565795898E-2</c:v>
                </c:pt>
                <c:pt idx="5439">
                  <c:v>6.3751764595508589E-2</c:v>
                </c:pt>
                <c:pt idx="5440">
                  <c:v>6.83745667338371E-2</c:v>
                </c:pt>
                <c:pt idx="5441">
                  <c:v>6.7260645329952212E-2</c:v>
                </c:pt>
                <c:pt idx="5442">
                  <c:v>7.3392689228058139E-2</c:v>
                </c:pt>
                <c:pt idx="5443">
                  <c:v>8.475504815578519E-2</c:v>
                </c:pt>
                <c:pt idx="5444">
                  <c:v>7.7739834785461412E-2</c:v>
                </c:pt>
                <c:pt idx="5445">
                  <c:v>6.455316394567491E-2</c:v>
                </c:pt>
                <c:pt idx="5446">
                  <c:v>7.0532150566577925E-2</c:v>
                </c:pt>
                <c:pt idx="5447">
                  <c:v>8.2316257059573919E-2</c:v>
                </c:pt>
                <c:pt idx="5448">
                  <c:v>6.3676670193672208E-2</c:v>
                </c:pt>
                <c:pt idx="5449">
                  <c:v>6.6801726818084703E-2</c:v>
                </c:pt>
                <c:pt idx="5450">
                  <c:v>6.1624407768249477E-2</c:v>
                </c:pt>
                <c:pt idx="5451">
                  <c:v>7.8431315720081315E-2</c:v>
                </c:pt>
                <c:pt idx="5452">
                  <c:v>6.9522827863693515E-2</c:v>
                </c:pt>
                <c:pt idx="5453">
                  <c:v>7.2698399424552904E-2</c:v>
                </c:pt>
                <c:pt idx="5454">
                  <c:v>7.5860388576984419E-2</c:v>
                </c:pt>
                <c:pt idx="5455">
                  <c:v>7.6294779777526939E-2</c:v>
                </c:pt>
                <c:pt idx="5456">
                  <c:v>7.2698399424552904E-2</c:v>
                </c:pt>
                <c:pt idx="5457">
                  <c:v>7.7054895460605607E-2</c:v>
                </c:pt>
                <c:pt idx="5458">
                  <c:v>6.9505035877227811E-2</c:v>
                </c:pt>
                <c:pt idx="5459">
                  <c:v>6.4867734909057867E-2</c:v>
                </c:pt>
                <c:pt idx="5460">
                  <c:v>9.2892520129680745E-2</c:v>
                </c:pt>
                <c:pt idx="5461">
                  <c:v>7.5139701366424616E-2</c:v>
                </c:pt>
                <c:pt idx="5462">
                  <c:v>6.3137173652648912E-2</c:v>
                </c:pt>
                <c:pt idx="5463">
                  <c:v>6.8943843245506314E-2</c:v>
                </c:pt>
                <c:pt idx="5464">
                  <c:v>9.1714486479759244E-2</c:v>
                </c:pt>
                <c:pt idx="5465">
                  <c:v>7.0065908133983723E-2</c:v>
                </c:pt>
                <c:pt idx="5466">
                  <c:v>7.5591258704662309E-2</c:v>
                </c:pt>
                <c:pt idx="5467">
                  <c:v>7.2781212627887712E-2</c:v>
                </c:pt>
                <c:pt idx="5468">
                  <c:v>9.4077602028846727E-2</c:v>
                </c:pt>
                <c:pt idx="5469">
                  <c:v>7.1653656661510495E-2</c:v>
                </c:pt>
                <c:pt idx="5470">
                  <c:v>7.4338056147098805E-2</c:v>
                </c:pt>
                <c:pt idx="5471">
                  <c:v>6.6502533853054102E-2</c:v>
                </c:pt>
                <c:pt idx="5472">
                  <c:v>7.3388241231441734E-2</c:v>
                </c:pt>
                <c:pt idx="5473">
                  <c:v>6.5609164535999312E-2</c:v>
                </c:pt>
                <c:pt idx="5474">
                  <c:v>7.122859358787538E-2</c:v>
                </c:pt>
                <c:pt idx="5475">
                  <c:v>6.5453082323074299E-2</c:v>
                </c:pt>
                <c:pt idx="5476">
                  <c:v>7.4980735778808733E-2</c:v>
                </c:pt>
                <c:pt idx="5477">
                  <c:v>7.8515604138374384E-2</c:v>
                </c:pt>
                <c:pt idx="5478">
                  <c:v>6.9656990468502114E-2</c:v>
                </c:pt>
                <c:pt idx="5479">
                  <c:v>8.0384135246276966E-2</c:v>
                </c:pt>
                <c:pt idx="5480">
                  <c:v>7.1831941604614313E-2</c:v>
                </c:pt>
                <c:pt idx="5481">
                  <c:v>9.0139850974083335E-2</c:v>
                </c:pt>
                <c:pt idx="5482">
                  <c:v>6.6603921353817014E-2</c:v>
                </c:pt>
                <c:pt idx="5483">
                  <c:v>9.0139850974083335E-2</c:v>
                </c:pt>
                <c:pt idx="5484">
                  <c:v>7.8328832983970614E-2</c:v>
                </c:pt>
                <c:pt idx="5485">
                  <c:v>6.4401105046272319E-2</c:v>
                </c:pt>
                <c:pt idx="5486">
                  <c:v>6.3491277396678911E-2</c:v>
                </c:pt>
                <c:pt idx="5487">
                  <c:v>7.0395328104495988E-2</c:v>
                </c:pt>
                <c:pt idx="5488">
                  <c:v>6.2364768236875513E-2</c:v>
                </c:pt>
                <c:pt idx="5489">
                  <c:v>7.5922489166259835E-2</c:v>
                </c:pt>
                <c:pt idx="5490">
                  <c:v>6.7642301321029719E-2</c:v>
                </c:pt>
                <c:pt idx="5491">
                  <c:v>6.5464101731777219E-2</c:v>
                </c:pt>
                <c:pt idx="5492">
                  <c:v>7.2958722710609422E-2</c:v>
                </c:pt>
                <c:pt idx="5493">
                  <c:v>7.1657314896583585E-2</c:v>
                </c:pt>
                <c:pt idx="5494">
                  <c:v>6.9808408617973314E-2</c:v>
                </c:pt>
                <c:pt idx="5495">
                  <c:v>6.3478827476501506E-2</c:v>
                </c:pt>
                <c:pt idx="5496">
                  <c:v>7.3492035269737424E-2</c:v>
                </c:pt>
                <c:pt idx="5497">
                  <c:v>6.8907752633094801E-2</c:v>
                </c:pt>
                <c:pt idx="5498">
                  <c:v>6.6971115767955586E-2</c:v>
                </c:pt>
                <c:pt idx="5499">
                  <c:v>6.7626379430294023E-2</c:v>
                </c:pt>
                <c:pt idx="5500">
                  <c:v>8.1648677587509211E-2</c:v>
                </c:pt>
                <c:pt idx="5501">
                  <c:v>8.5602290928363828E-2</c:v>
                </c:pt>
                <c:pt idx="5502">
                  <c:v>6.5609164535999312E-2</c:v>
                </c:pt>
                <c:pt idx="5503">
                  <c:v>6.8300440907478471E-2</c:v>
                </c:pt>
                <c:pt idx="5504">
                  <c:v>6.4650855958461803E-2</c:v>
                </c:pt>
                <c:pt idx="5505">
                  <c:v>8.0054812133312697E-2</c:v>
                </c:pt>
                <c:pt idx="5506">
                  <c:v>9.1254800558090696E-2</c:v>
                </c:pt>
                <c:pt idx="5507">
                  <c:v>6.4858190715312986E-2</c:v>
                </c:pt>
                <c:pt idx="5508">
                  <c:v>6.4650185406208011E-2</c:v>
                </c:pt>
                <c:pt idx="5509">
                  <c:v>6.5639197826385512E-2</c:v>
                </c:pt>
                <c:pt idx="5510">
                  <c:v>6.7671060562133817E-2</c:v>
                </c:pt>
                <c:pt idx="5511">
                  <c:v>9.2892520129680745E-2</c:v>
                </c:pt>
                <c:pt idx="5512">
                  <c:v>7.2698399424552904E-2</c:v>
                </c:pt>
                <c:pt idx="5513">
                  <c:v>6.9920897483825711E-2</c:v>
                </c:pt>
                <c:pt idx="5514">
                  <c:v>6.3638791441917433E-2</c:v>
                </c:pt>
                <c:pt idx="5515">
                  <c:v>6.3882842659950298E-2</c:v>
                </c:pt>
                <c:pt idx="5516">
                  <c:v>7.1987472474575001E-2</c:v>
                </c:pt>
                <c:pt idx="5517">
                  <c:v>6.9737046957016352E-2</c:v>
                </c:pt>
                <c:pt idx="5518">
                  <c:v>6.9139122962951716E-2</c:v>
                </c:pt>
                <c:pt idx="5519">
                  <c:v>6.6080249845981723E-2</c:v>
                </c:pt>
                <c:pt idx="5520">
                  <c:v>7.1535050868988023E-2</c:v>
                </c:pt>
                <c:pt idx="5521">
                  <c:v>7.2852090001106595E-2</c:v>
                </c:pt>
                <c:pt idx="5522">
                  <c:v>7.5541026890277904E-2</c:v>
                </c:pt>
                <c:pt idx="5523">
                  <c:v>7.0581749081611633E-2</c:v>
                </c:pt>
                <c:pt idx="5524">
                  <c:v>6.9656990468502114E-2</c:v>
                </c:pt>
                <c:pt idx="5525">
                  <c:v>6.5046101808548182E-2</c:v>
                </c:pt>
                <c:pt idx="5526">
                  <c:v>6.6580019891261985E-2</c:v>
                </c:pt>
                <c:pt idx="5527">
                  <c:v>7.4397057294845845E-2</c:v>
                </c:pt>
                <c:pt idx="5528">
                  <c:v>6.9376714527607214E-2</c:v>
                </c:pt>
                <c:pt idx="5529">
                  <c:v>7.0300720632076485E-2</c:v>
                </c:pt>
                <c:pt idx="5530">
                  <c:v>6.4000234007835666E-2</c:v>
                </c:pt>
                <c:pt idx="5531">
                  <c:v>7.2256855666637407E-2</c:v>
                </c:pt>
                <c:pt idx="5532">
                  <c:v>8.3557121455669917E-2</c:v>
                </c:pt>
                <c:pt idx="5533">
                  <c:v>6.2668800354003892E-2</c:v>
                </c:pt>
                <c:pt idx="5534">
                  <c:v>6.719208508729943E-2</c:v>
                </c:pt>
                <c:pt idx="5535">
                  <c:v>7.3892958462238423E-2</c:v>
                </c:pt>
                <c:pt idx="5536">
                  <c:v>7.3662638664245772E-2</c:v>
                </c:pt>
                <c:pt idx="5537">
                  <c:v>7.3662638664245772E-2</c:v>
                </c:pt>
                <c:pt idx="5538">
                  <c:v>7.5293458998203333E-2</c:v>
                </c:pt>
                <c:pt idx="5539">
                  <c:v>8.0384135246276966E-2</c:v>
                </c:pt>
                <c:pt idx="5540">
                  <c:v>6.8372689187526911E-2</c:v>
                </c:pt>
                <c:pt idx="5541">
                  <c:v>8.2464568316936548E-2</c:v>
                </c:pt>
                <c:pt idx="5542">
                  <c:v>8.7340615689754431E-2</c:v>
                </c:pt>
                <c:pt idx="5543">
                  <c:v>6.6960625350475339E-2</c:v>
                </c:pt>
                <c:pt idx="5544">
                  <c:v>6.5453082323074299E-2</c:v>
                </c:pt>
                <c:pt idx="5545">
                  <c:v>7.4598170816898596E-2</c:v>
                </c:pt>
                <c:pt idx="5546">
                  <c:v>6.6088743507862077E-2</c:v>
                </c:pt>
                <c:pt idx="5547">
                  <c:v>7.4916087090969266E-2</c:v>
                </c:pt>
                <c:pt idx="5548">
                  <c:v>7.2698399424552904E-2</c:v>
                </c:pt>
                <c:pt idx="5549">
                  <c:v>6.8363904953003207E-2</c:v>
                </c:pt>
                <c:pt idx="5550">
                  <c:v>7.7065378427505521E-2</c:v>
                </c:pt>
                <c:pt idx="5551">
                  <c:v>6.6971115767955586E-2</c:v>
                </c:pt>
                <c:pt idx="5552">
                  <c:v>7.0010893046855913E-2</c:v>
                </c:pt>
                <c:pt idx="5553">
                  <c:v>6.8888284265994998E-2</c:v>
                </c:pt>
                <c:pt idx="5554">
                  <c:v>7.3640502989292075E-2</c:v>
                </c:pt>
                <c:pt idx="5555">
                  <c:v>6.5770111978054019E-2</c:v>
                </c:pt>
                <c:pt idx="5556">
                  <c:v>7.5713589787483382E-2</c:v>
                </c:pt>
                <c:pt idx="5557">
                  <c:v>6.7121133208274827E-2</c:v>
                </c:pt>
                <c:pt idx="5558">
                  <c:v>8.9966110885143363E-2</c:v>
                </c:pt>
                <c:pt idx="5559">
                  <c:v>7.3146112263202709E-2</c:v>
                </c:pt>
                <c:pt idx="5560">
                  <c:v>7.3918312788009602E-2</c:v>
                </c:pt>
                <c:pt idx="5561">
                  <c:v>8.1447787582874312E-2</c:v>
                </c:pt>
                <c:pt idx="5562">
                  <c:v>6.719208508729943E-2</c:v>
                </c:pt>
                <c:pt idx="5563">
                  <c:v>7.6704606413841525E-2</c:v>
                </c:pt>
                <c:pt idx="5564">
                  <c:v>6.865966320037839E-2</c:v>
                </c:pt>
                <c:pt idx="5565">
                  <c:v>8.0270737409591619E-2</c:v>
                </c:pt>
                <c:pt idx="5566">
                  <c:v>6.6275164484977528E-2</c:v>
                </c:pt>
                <c:pt idx="5567">
                  <c:v>7.7405564486980438E-2</c:v>
                </c:pt>
                <c:pt idx="5568">
                  <c:v>7.0578478276729611E-2</c:v>
                </c:pt>
                <c:pt idx="5569">
                  <c:v>6.8032577633857713E-2</c:v>
                </c:pt>
                <c:pt idx="5570">
                  <c:v>8.6173139512538577E-2</c:v>
                </c:pt>
                <c:pt idx="5571">
                  <c:v>6.1998739838600422E-2</c:v>
                </c:pt>
                <c:pt idx="5572">
                  <c:v>7.2943963110447013E-2</c:v>
                </c:pt>
                <c:pt idx="5573">
                  <c:v>6.9738365709781702E-2</c:v>
                </c:pt>
                <c:pt idx="5574">
                  <c:v>6.3341408967971802E-2</c:v>
                </c:pt>
                <c:pt idx="5575">
                  <c:v>7.0143952965736417E-2</c:v>
                </c:pt>
                <c:pt idx="5576">
                  <c:v>8.0270737409591619E-2</c:v>
                </c:pt>
                <c:pt idx="5577">
                  <c:v>7.3662638664245772E-2</c:v>
                </c:pt>
                <c:pt idx="5578">
                  <c:v>7.7732510864734941E-2</c:v>
                </c:pt>
                <c:pt idx="5579">
                  <c:v>6.8013660609722124E-2</c:v>
                </c:pt>
                <c:pt idx="5580">
                  <c:v>8.5471831262111483E-2</c:v>
                </c:pt>
                <c:pt idx="5581">
                  <c:v>6.4226746559143122E-2</c:v>
                </c:pt>
                <c:pt idx="5582">
                  <c:v>6.4988538622856071E-2</c:v>
                </c:pt>
                <c:pt idx="5583">
                  <c:v>7.0497117936611536E-2</c:v>
                </c:pt>
                <c:pt idx="5584">
                  <c:v>7.7196091413498147E-2</c:v>
                </c:pt>
                <c:pt idx="5585">
                  <c:v>6.9139122962951716E-2</c:v>
                </c:pt>
                <c:pt idx="5586">
                  <c:v>6.3338637351989982E-2</c:v>
                </c:pt>
                <c:pt idx="5587">
                  <c:v>6.7964330315589919E-2</c:v>
                </c:pt>
                <c:pt idx="5588">
                  <c:v>6.7562200129032315E-2</c:v>
                </c:pt>
                <c:pt idx="5589">
                  <c:v>7.8515604138374384E-2</c:v>
                </c:pt>
                <c:pt idx="5590">
                  <c:v>7.3991209268569905E-2</c:v>
                </c:pt>
                <c:pt idx="5591">
                  <c:v>6.75215944647789E-2</c:v>
                </c:pt>
                <c:pt idx="5592">
                  <c:v>7.3715046048164423E-2</c:v>
                </c:pt>
                <c:pt idx="5593">
                  <c:v>6.5975792706012712E-2</c:v>
                </c:pt>
                <c:pt idx="5594">
                  <c:v>9.724017232656483E-2</c:v>
                </c:pt>
                <c:pt idx="5595">
                  <c:v>6.6842578351497692E-2</c:v>
                </c:pt>
                <c:pt idx="5596">
                  <c:v>8.3557121455669917E-2</c:v>
                </c:pt>
                <c:pt idx="5597">
                  <c:v>7.2698399424552904E-2</c:v>
                </c:pt>
                <c:pt idx="5598">
                  <c:v>7.0065908133983723E-2</c:v>
                </c:pt>
                <c:pt idx="5599">
                  <c:v>7.7331081032753199E-2</c:v>
                </c:pt>
                <c:pt idx="5600">
                  <c:v>6.6971115767955586E-2</c:v>
                </c:pt>
                <c:pt idx="5601">
                  <c:v>6.858961284160639E-2</c:v>
                </c:pt>
                <c:pt idx="5602">
                  <c:v>7.4893333017826427E-2</c:v>
                </c:pt>
                <c:pt idx="5603">
                  <c:v>7.0960000157356484E-2</c:v>
                </c:pt>
                <c:pt idx="5604">
                  <c:v>7.2256855666637407E-2</c:v>
                </c:pt>
                <c:pt idx="5605">
                  <c:v>6.7341946065425901E-2</c:v>
                </c:pt>
                <c:pt idx="5606">
                  <c:v>7.8267537057399833E-2</c:v>
                </c:pt>
                <c:pt idx="5607">
                  <c:v>6.6441044211387607E-2</c:v>
                </c:pt>
                <c:pt idx="5608">
                  <c:v>9.1714486479759244E-2</c:v>
                </c:pt>
                <c:pt idx="5609">
                  <c:v>7.0168592035770402E-2</c:v>
                </c:pt>
                <c:pt idx="5610">
                  <c:v>6.768278777599343E-2</c:v>
                </c:pt>
                <c:pt idx="5611">
                  <c:v>6.9680817425251021E-2</c:v>
                </c:pt>
                <c:pt idx="5612">
                  <c:v>6.8097352981567411E-2</c:v>
                </c:pt>
                <c:pt idx="5613">
                  <c:v>8.102536946535141E-2</c:v>
                </c:pt>
                <c:pt idx="5614">
                  <c:v>9.1254800558090696E-2</c:v>
                </c:pt>
                <c:pt idx="5615">
                  <c:v>7.9428985714912428E-2</c:v>
                </c:pt>
                <c:pt idx="5616">
                  <c:v>6.4475148916244521E-2</c:v>
                </c:pt>
                <c:pt idx="5617">
                  <c:v>6.9376714527607214E-2</c:v>
                </c:pt>
                <c:pt idx="5618">
                  <c:v>6.5898194909095986E-2</c:v>
                </c:pt>
                <c:pt idx="5619">
                  <c:v>6.968398392200488E-2</c:v>
                </c:pt>
                <c:pt idx="5620">
                  <c:v>6.9376714527607214E-2</c:v>
                </c:pt>
                <c:pt idx="5621">
                  <c:v>7.8411065042018904E-2</c:v>
                </c:pt>
                <c:pt idx="5622">
                  <c:v>7.2639718651771601E-2</c:v>
                </c:pt>
                <c:pt idx="5623">
                  <c:v>7.9685173928737724E-2</c:v>
                </c:pt>
                <c:pt idx="5624">
                  <c:v>6.5539143979549422E-2</c:v>
                </c:pt>
                <c:pt idx="5625">
                  <c:v>7.3395431041717807E-2</c:v>
                </c:pt>
                <c:pt idx="5626">
                  <c:v>7.1657314896583585E-2</c:v>
                </c:pt>
                <c:pt idx="5627">
                  <c:v>7.0960000157356484E-2</c:v>
                </c:pt>
                <c:pt idx="5628">
                  <c:v>7.8999400138855022E-2</c:v>
                </c:pt>
                <c:pt idx="5629">
                  <c:v>6.7268684506416529E-2</c:v>
                </c:pt>
                <c:pt idx="5630">
                  <c:v>7.2276026010513333E-2</c:v>
                </c:pt>
                <c:pt idx="5631">
                  <c:v>8.5471831262111483E-2</c:v>
                </c:pt>
                <c:pt idx="5632">
                  <c:v>6.6149450838565799E-2</c:v>
                </c:pt>
                <c:pt idx="5633">
                  <c:v>6.7562200129032315E-2</c:v>
                </c:pt>
                <c:pt idx="5634">
                  <c:v>7.7960968017578111E-2</c:v>
                </c:pt>
                <c:pt idx="5635">
                  <c:v>7.8422360122203813E-2</c:v>
                </c:pt>
                <c:pt idx="5636">
                  <c:v>6.9211915135383592E-2</c:v>
                </c:pt>
                <c:pt idx="5637">
                  <c:v>7.1081981062889113E-2</c:v>
                </c:pt>
                <c:pt idx="5638">
                  <c:v>6.5056644380092704E-2</c:v>
                </c:pt>
                <c:pt idx="5639">
                  <c:v>6.8286746740341214E-2</c:v>
                </c:pt>
                <c:pt idx="5640">
                  <c:v>7.4327692389488415E-2</c:v>
                </c:pt>
                <c:pt idx="5641">
                  <c:v>7.0065908133983723E-2</c:v>
                </c:pt>
                <c:pt idx="5642">
                  <c:v>7.4164919555187378E-2</c:v>
                </c:pt>
                <c:pt idx="5643">
                  <c:v>7.9298369586467701E-2</c:v>
                </c:pt>
                <c:pt idx="5644">
                  <c:v>7.3529638350009918E-2</c:v>
                </c:pt>
                <c:pt idx="5645">
                  <c:v>7.2679452598094857E-2</c:v>
                </c:pt>
                <c:pt idx="5646">
                  <c:v>6.8888284265994998E-2</c:v>
                </c:pt>
                <c:pt idx="5647">
                  <c:v>7.0942834019660991E-2</c:v>
                </c:pt>
                <c:pt idx="5648">
                  <c:v>6.5453082323074299E-2</c:v>
                </c:pt>
                <c:pt idx="5649">
                  <c:v>6.5975792706012712E-2</c:v>
                </c:pt>
                <c:pt idx="5650">
                  <c:v>7.1337074041366827E-2</c:v>
                </c:pt>
                <c:pt idx="5651">
                  <c:v>6.9808408617973314E-2</c:v>
                </c:pt>
                <c:pt idx="5652">
                  <c:v>7.1913443505763994E-2</c:v>
                </c:pt>
                <c:pt idx="5653">
                  <c:v>6.2836430966854123E-2</c:v>
                </c:pt>
                <c:pt idx="5654">
                  <c:v>7.9767376184463584E-2</c:v>
                </c:pt>
                <c:pt idx="5655">
                  <c:v>6.9737046957016352E-2</c:v>
                </c:pt>
                <c:pt idx="5656">
                  <c:v>9.597253054380421E-2</c:v>
                </c:pt>
                <c:pt idx="5657">
                  <c:v>7.0258550345897688E-2</c:v>
                </c:pt>
                <c:pt idx="5658">
                  <c:v>8.9966110885143363E-2</c:v>
                </c:pt>
                <c:pt idx="5659">
                  <c:v>7.2698399424552904E-2</c:v>
                </c:pt>
                <c:pt idx="5660">
                  <c:v>7.5713589787483382E-2</c:v>
                </c:pt>
                <c:pt idx="5661">
                  <c:v>9.7700886428356212E-2</c:v>
                </c:pt>
                <c:pt idx="5662">
                  <c:v>7.2819419205188834E-2</c:v>
                </c:pt>
                <c:pt idx="5663">
                  <c:v>6.5676562488079085E-2</c:v>
                </c:pt>
                <c:pt idx="5664">
                  <c:v>6.8682096898555811E-2</c:v>
                </c:pt>
                <c:pt idx="5665">
                  <c:v>6.8907752633094801E-2</c:v>
                </c:pt>
                <c:pt idx="5666">
                  <c:v>6.1999641358852414E-2</c:v>
                </c:pt>
                <c:pt idx="5667">
                  <c:v>7.9559974372386918E-2</c:v>
                </c:pt>
                <c:pt idx="5668">
                  <c:v>6.8669483065605108E-2</c:v>
                </c:pt>
                <c:pt idx="5669">
                  <c:v>6.5046101808548182E-2</c:v>
                </c:pt>
                <c:pt idx="5670">
                  <c:v>6.8295150995254475E-2</c:v>
                </c:pt>
                <c:pt idx="5671">
                  <c:v>7.3388241231441734E-2</c:v>
                </c:pt>
                <c:pt idx="5672">
                  <c:v>6.5728813409805312E-2</c:v>
                </c:pt>
                <c:pt idx="5673">
                  <c:v>6.4937897026539085E-2</c:v>
                </c:pt>
                <c:pt idx="5674">
                  <c:v>8.5471831262111483E-2</c:v>
                </c:pt>
                <c:pt idx="5675">
                  <c:v>7.0551313459873186E-2</c:v>
                </c:pt>
                <c:pt idx="5676">
                  <c:v>8.5602290928363828E-2</c:v>
                </c:pt>
                <c:pt idx="5677">
                  <c:v>6.7062504589557703E-2</c:v>
                </c:pt>
                <c:pt idx="5678">
                  <c:v>8.3819061517715496E-2</c:v>
                </c:pt>
                <c:pt idx="5679">
                  <c:v>6.6725984215736514E-2</c:v>
                </c:pt>
                <c:pt idx="5680">
                  <c:v>7.4375510215759319E-2</c:v>
                </c:pt>
                <c:pt idx="5681">
                  <c:v>8.226288855075832E-2</c:v>
                </c:pt>
                <c:pt idx="5682">
                  <c:v>7.3640935122966794E-2</c:v>
                </c:pt>
                <c:pt idx="5683">
                  <c:v>7.4772186577320113E-2</c:v>
                </c:pt>
                <c:pt idx="5684">
                  <c:v>7.6593324542045829E-2</c:v>
                </c:pt>
                <c:pt idx="5685">
                  <c:v>7.6579563319683089E-2</c:v>
                </c:pt>
                <c:pt idx="5686">
                  <c:v>7.6704606413841525E-2</c:v>
                </c:pt>
                <c:pt idx="5687">
                  <c:v>9.597253054380421E-2</c:v>
                </c:pt>
                <c:pt idx="5688">
                  <c:v>7.8944526612758595E-2</c:v>
                </c:pt>
                <c:pt idx="5689">
                  <c:v>8.6242273449897711E-2</c:v>
                </c:pt>
                <c:pt idx="5690">
                  <c:v>6.8414293229579912E-2</c:v>
                </c:pt>
                <c:pt idx="5691">
                  <c:v>7.5591258704662309E-2</c:v>
                </c:pt>
                <c:pt idx="5692">
                  <c:v>7.0275209844112424E-2</c:v>
                </c:pt>
                <c:pt idx="5693">
                  <c:v>7.8350014984607863E-2</c:v>
                </c:pt>
                <c:pt idx="5694">
                  <c:v>7.8166142106056227E-2</c:v>
                </c:pt>
                <c:pt idx="5695">
                  <c:v>6.5401509404182406E-2</c:v>
                </c:pt>
                <c:pt idx="5696">
                  <c:v>6.387786567211147E-2</c:v>
                </c:pt>
                <c:pt idx="5697">
                  <c:v>6.2527008354663891E-2</c:v>
                </c:pt>
                <c:pt idx="5698">
                  <c:v>7.122859358787538E-2</c:v>
                </c:pt>
                <c:pt idx="5699">
                  <c:v>6.7260645329952212E-2</c:v>
                </c:pt>
                <c:pt idx="5700">
                  <c:v>6.5234430134296584E-2</c:v>
                </c:pt>
                <c:pt idx="5701">
                  <c:v>8.2218088209629114E-2</c:v>
                </c:pt>
                <c:pt idx="5702">
                  <c:v>6.9808565080165794E-2</c:v>
                </c:pt>
                <c:pt idx="5703">
                  <c:v>8.500019460916515E-2</c:v>
                </c:pt>
                <c:pt idx="5704">
                  <c:v>7.0552192628383595E-2</c:v>
                </c:pt>
                <c:pt idx="5705">
                  <c:v>7.6432973146438904E-2</c:v>
                </c:pt>
                <c:pt idx="5706">
                  <c:v>6.7062504589557703E-2</c:v>
                </c:pt>
                <c:pt idx="5707">
                  <c:v>7.9559974372386918E-2</c:v>
                </c:pt>
                <c:pt idx="5708">
                  <c:v>7.3509268462657845E-2</c:v>
                </c:pt>
                <c:pt idx="5709">
                  <c:v>8.4094658493995764E-2</c:v>
                </c:pt>
                <c:pt idx="5710">
                  <c:v>6.6801726818084703E-2</c:v>
                </c:pt>
                <c:pt idx="5711">
                  <c:v>7.6813936233520716E-2</c:v>
                </c:pt>
                <c:pt idx="5712">
                  <c:v>7.9652883112430781E-2</c:v>
                </c:pt>
                <c:pt idx="5713">
                  <c:v>6.455316394567491E-2</c:v>
                </c:pt>
                <c:pt idx="5714">
                  <c:v>6.7282259464263916E-2</c:v>
                </c:pt>
                <c:pt idx="5715">
                  <c:v>6.6382683813572124E-2</c:v>
                </c:pt>
                <c:pt idx="5716">
                  <c:v>6.8032577633857713E-2</c:v>
                </c:pt>
                <c:pt idx="5717">
                  <c:v>6.3751764595508589E-2</c:v>
                </c:pt>
                <c:pt idx="5718">
                  <c:v>7.1379758417606312E-2</c:v>
                </c:pt>
                <c:pt idx="5719">
                  <c:v>6.7260645329952212E-2</c:v>
                </c:pt>
                <c:pt idx="5720">
                  <c:v>8.0775596201420066E-2</c:v>
                </c:pt>
                <c:pt idx="5721">
                  <c:v>7.1407221257686893E-2</c:v>
                </c:pt>
                <c:pt idx="5722">
                  <c:v>9.4224266707897644E-2</c:v>
                </c:pt>
                <c:pt idx="5723">
                  <c:v>6.7562200129032315E-2</c:v>
                </c:pt>
                <c:pt idx="5724">
                  <c:v>6.3247166574001298E-2</c:v>
                </c:pt>
                <c:pt idx="5725">
                  <c:v>7.4382111430168443E-2</c:v>
                </c:pt>
                <c:pt idx="5726">
                  <c:v>6.0987256467342404E-2</c:v>
                </c:pt>
                <c:pt idx="5727">
                  <c:v>6.8242914974689525E-2</c:v>
                </c:pt>
                <c:pt idx="5728">
                  <c:v>7.7783308923244532E-2</c:v>
                </c:pt>
                <c:pt idx="5729">
                  <c:v>6.3338637351989982E-2</c:v>
                </c:pt>
                <c:pt idx="5730">
                  <c:v>6.6914446651935633E-2</c:v>
                </c:pt>
                <c:pt idx="5731">
                  <c:v>7.3488354682922391E-2</c:v>
                </c:pt>
                <c:pt idx="5732">
                  <c:v>8.2693696022033733E-2</c:v>
                </c:pt>
                <c:pt idx="5733">
                  <c:v>6.6210150718688979E-2</c:v>
                </c:pt>
                <c:pt idx="5734">
                  <c:v>7.7230021357536593E-2</c:v>
                </c:pt>
                <c:pt idx="5735">
                  <c:v>6.1419963836669908E-2</c:v>
                </c:pt>
                <c:pt idx="5736">
                  <c:v>6.0987256467342404E-2</c:v>
                </c:pt>
                <c:pt idx="5737">
                  <c:v>7.1831941604614313E-2</c:v>
                </c:pt>
                <c:pt idx="5738">
                  <c:v>6.7802906036377134E-2</c:v>
                </c:pt>
                <c:pt idx="5739">
                  <c:v>6.3102215528488284E-2</c:v>
                </c:pt>
                <c:pt idx="5740">
                  <c:v>6.7101068794727284E-2</c:v>
                </c:pt>
                <c:pt idx="5741">
                  <c:v>6.5602384507656111E-2</c:v>
                </c:pt>
                <c:pt idx="5742">
                  <c:v>6.2527008354663891E-2</c:v>
                </c:pt>
                <c:pt idx="5743">
                  <c:v>6.70899897813797E-2</c:v>
                </c:pt>
                <c:pt idx="5744">
                  <c:v>7.5700692832470218E-2</c:v>
                </c:pt>
                <c:pt idx="5745">
                  <c:v>9.7700886428356212E-2</c:v>
                </c:pt>
                <c:pt idx="5746">
                  <c:v>6.8372689187526911E-2</c:v>
                </c:pt>
                <c:pt idx="5747">
                  <c:v>7.1653656661510495E-2</c:v>
                </c:pt>
                <c:pt idx="5748">
                  <c:v>8.8529795408249318E-2</c:v>
                </c:pt>
                <c:pt idx="5749">
                  <c:v>7.8515604138374384E-2</c:v>
                </c:pt>
                <c:pt idx="5750">
                  <c:v>7.1778923273086631E-2</c:v>
                </c:pt>
                <c:pt idx="5751">
                  <c:v>7.3640935122966794E-2</c:v>
                </c:pt>
                <c:pt idx="5752">
                  <c:v>7.0961616933346072E-2</c:v>
                </c:pt>
                <c:pt idx="5753">
                  <c:v>7.2541996836662334E-2</c:v>
                </c:pt>
                <c:pt idx="5754">
                  <c:v>6.6347964107990293E-2</c:v>
                </c:pt>
                <c:pt idx="5755">
                  <c:v>7.3269523680210127E-2</c:v>
                </c:pt>
                <c:pt idx="5756">
                  <c:v>0.100671842694283</c:v>
                </c:pt>
                <c:pt idx="5757">
                  <c:v>8.2316257059573919E-2</c:v>
                </c:pt>
                <c:pt idx="5758">
                  <c:v>7.8350014984607863E-2</c:v>
                </c:pt>
                <c:pt idx="5759">
                  <c:v>7.1145683526992826E-2</c:v>
                </c:pt>
                <c:pt idx="5760">
                  <c:v>7.1139432489872007E-2</c:v>
                </c:pt>
                <c:pt idx="5761">
                  <c:v>6.9922864437103424E-2</c:v>
                </c:pt>
                <c:pt idx="5762">
                  <c:v>7.1079805493354589E-2</c:v>
                </c:pt>
                <c:pt idx="5763">
                  <c:v>6.3726946711540333E-2</c:v>
                </c:pt>
                <c:pt idx="5764">
                  <c:v>6.8242914974689525E-2</c:v>
                </c:pt>
                <c:pt idx="5765">
                  <c:v>7.1211829781532315E-2</c:v>
                </c:pt>
                <c:pt idx="5766">
                  <c:v>7.0306874811649572E-2</c:v>
                </c:pt>
                <c:pt idx="5767">
                  <c:v>7.5495831668376909E-2</c:v>
                </c:pt>
                <c:pt idx="5768">
                  <c:v>7.6843522489070906E-2</c:v>
                </c:pt>
                <c:pt idx="5769">
                  <c:v>7.2852522134780939E-2</c:v>
                </c:pt>
                <c:pt idx="5770">
                  <c:v>6.6152766346931513E-2</c:v>
                </c:pt>
                <c:pt idx="5771">
                  <c:v>6.571589410305019E-2</c:v>
                </c:pt>
                <c:pt idx="5772">
                  <c:v>6.1071839183568857E-2</c:v>
                </c:pt>
                <c:pt idx="5773">
                  <c:v>6.7562200129032315E-2</c:v>
                </c:pt>
                <c:pt idx="5774">
                  <c:v>6.4511440694332081E-2</c:v>
                </c:pt>
                <c:pt idx="5775">
                  <c:v>7.7637247741222437E-2</c:v>
                </c:pt>
                <c:pt idx="5776">
                  <c:v>6.9737046957016352E-2</c:v>
                </c:pt>
                <c:pt idx="5777">
                  <c:v>6.9222569465637221E-2</c:v>
                </c:pt>
                <c:pt idx="5778">
                  <c:v>6.317050009965898E-2</c:v>
                </c:pt>
                <c:pt idx="5779">
                  <c:v>6.2577679753303514E-2</c:v>
                </c:pt>
                <c:pt idx="5780">
                  <c:v>7.8960061073303334E-2</c:v>
                </c:pt>
                <c:pt idx="5781">
                  <c:v>8.8130749762058563E-2</c:v>
                </c:pt>
                <c:pt idx="5782">
                  <c:v>7.5082048773765606E-2</c:v>
                </c:pt>
                <c:pt idx="5783">
                  <c:v>9.6095040440559748E-2</c:v>
                </c:pt>
                <c:pt idx="5784">
                  <c:v>7.1284636855125594E-2</c:v>
                </c:pt>
                <c:pt idx="5785">
                  <c:v>6.4168199896812494E-2</c:v>
                </c:pt>
                <c:pt idx="5786">
                  <c:v>7.3269523680210127E-2</c:v>
                </c:pt>
                <c:pt idx="5787">
                  <c:v>7.3640502989292075E-2</c:v>
                </c:pt>
                <c:pt idx="5788">
                  <c:v>6.0741323977708803E-2</c:v>
                </c:pt>
                <c:pt idx="5789">
                  <c:v>7.7594369649887099E-2</c:v>
                </c:pt>
                <c:pt idx="5790">
                  <c:v>8.8011309504509208E-2</c:v>
                </c:pt>
                <c:pt idx="5791">
                  <c:v>7.7391922473907526E-2</c:v>
                </c:pt>
                <c:pt idx="5792">
                  <c:v>7.626014202833184E-2</c:v>
                </c:pt>
                <c:pt idx="5793">
                  <c:v>6.2049888074398006E-2</c:v>
                </c:pt>
                <c:pt idx="5794">
                  <c:v>6.9887802004814079E-2</c:v>
                </c:pt>
                <c:pt idx="5795">
                  <c:v>8.0247618257999448E-2</c:v>
                </c:pt>
                <c:pt idx="5796">
                  <c:v>7.0306874811649572E-2</c:v>
                </c:pt>
                <c:pt idx="5797">
                  <c:v>6.7871905863285106E-2</c:v>
                </c:pt>
                <c:pt idx="5798">
                  <c:v>8.0270737409591619E-2</c:v>
                </c:pt>
                <c:pt idx="5799">
                  <c:v>6.7191615700721824E-2</c:v>
                </c:pt>
                <c:pt idx="5800">
                  <c:v>6.5794959664344801E-2</c:v>
                </c:pt>
                <c:pt idx="5801">
                  <c:v>8.1271477043628679E-2</c:v>
                </c:pt>
                <c:pt idx="5802">
                  <c:v>9.1254800558090696E-2</c:v>
                </c:pt>
                <c:pt idx="5803">
                  <c:v>8.1847816705703694E-2</c:v>
                </c:pt>
                <c:pt idx="5804">
                  <c:v>7.7296614646911954E-2</c:v>
                </c:pt>
                <c:pt idx="5805">
                  <c:v>7.6469130814075512E-2</c:v>
                </c:pt>
                <c:pt idx="5806">
                  <c:v>7.0456005632877391E-2</c:v>
                </c:pt>
                <c:pt idx="5807">
                  <c:v>6.636551767587659E-2</c:v>
                </c:pt>
                <c:pt idx="5808">
                  <c:v>7.0395372807979611E-2</c:v>
                </c:pt>
                <c:pt idx="5809">
                  <c:v>6.7659988999366774E-2</c:v>
                </c:pt>
                <c:pt idx="5810">
                  <c:v>6.730812788009656E-2</c:v>
                </c:pt>
                <c:pt idx="5811">
                  <c:v>6.636551767587659E-2</c:v>
                </c:pt>
                <c:pt idx="5812">
                  <c:v>8.9966110885143363E-2</c:v>
                </c:pt>
                <c:pt idx="5813">
                  <c:v>7.3189102113246904E-2</c:v>
                </c:pt>
                <c:pt idx="5814">
                  <c:v>8.1271477043628679E-2</c:v>
                </c:pt>
                <c:pt idx="5815">
                  <c:v>8.0270737409591619E-2</c:v>
                </c:pt>
                <c:pt idx="5816">
                  <c:v>7.9552218317985521E-2</c:v>
                </c:pt>
                <c:pt idx="5817">
                  <c:v>6.5975792706012712E-2</c:v>
                </c:pt>
                <c:pt idx="5818">
                  <c:v>7.8999400138855022E-2</c:v>
                </c:pt>
                <c:pt idx="5819">
                  <c:v>6.7802906036377134E-2</c:v>
                </c:pt>
                <c:pt idx="5820">
                  <c:v>6.6603921353817014E-2</c:v>
                </c:pt>
                <c:pt idx="5821">
                  <c:v>6.8888284265994998E-2</c:v>
                </c:pt>
                <c:pt idx="5822">
                  <c:v>8.1979483366012726E-2</c:v>
                </c:pt>
                <c:pt idx="5823">
                  <c:v>7.3388241231441734E-2</c:v>
                </c:pt>
                <c:pt idx="5824">
                  <c:v>7.3317527770996288E-2</c:v>
                </c:pt>
                <c:pt idx="5825">
                  <c:v>6.8132370710372911E-2</c:v>
                </c:pt>
                <c:pt idx="5826">
                  <c:v>7.8944526612758595E-2</c:v>
                </c:pt>
                <c:pt idx="5827">
                  <c:v>7.5700692832470218E-2</c:v>
                </c:pt>
                <c:pt idx="5828">
                  <c:v>6.905248761177081E-2</c:v>
                </c:pt>
                <c:pt idx="5829">
                  <c:v>8.9001491665840246E-2</c:v>
                </c:pt>
                <c:pt idx="5830">
                  <c:v>7.1141935884952476E-2</c:v>
                </c:pt>
                <c:pt idx="5831">
                  <c:v>7.2639718651771601E-2</c:v>
                </c:pt>
                <c:pt idx="5832">
                  <c:v>7.3640935122966794E-2</c:v>
                </c:pt>
                <c:pt idx="5833">
                  <c:v>7.4986465275287614E-2</c:v>
                </c:pt>
                <c:pt idx="5834">
                  <c:v>6.6801726818084703E-2</c:v>
                </c:pt>
                <c:pt idx="5835">
                  <c:v>6.3530735671520219E-2</c:v>
                </c:pt>
                <c:pt idx="5836">
                  <c:v>6.7553080618381514E-2</c:v>
                </c:pt>
                <c:pt idx="5837">
                  <c:v>6.4299196004867484E-2</c:v>
                </c:pt>
                <c:pt idx="5838">
                  <c:v>6.9737046957016352E-2</c:v>
                </c:pt>
                <c:pt idx="5839">
                  <c:v>6.8757206201553414E-2</c:v>
                </c:pt>
                <c:pt idx="5840">
                  <c:v>6.7938871681690202E-2</c:v>
                </c:pt>
                <c:pt idx="5841">
                  <c:v>6.7564524710178431E-2</c:v>
                </c:pt>
                <c:pt idx="5842">
                  <c:v>6.6826559603214319E-2</c:v>
                </c:pt>
                <c:pt idx="5843">
                  <c:v>6.1679802834987606E-2</c:v>
                </c:pt>
                <c:pt idx="5844">
                  <c:v>7.1089364588260567E-2</c:v>
                </c:pt>
                <c:pt idx="5845">
                  <c:v>7.2958722710609422E-2</c:v>
                </c:pt>
                <c:pt idx="5846">
                  <c:v>7.4108526110649123E-2</c:v>
                </c:pt>
                <c:pt idx="5847">
                  <c:v>8.0270737409591619E-2</c:v>
                </c:pt>
                <c:pt idx="5848">
                  <c:v>7.3156021535396812E-2</c:v>
                </c:pt>
                <c:pt idx="5849">
                  <c:v>6.9376714527607214E-2</c:v>
                </c:pt>
                <c:pt idx="5850">
                  <c:v>7.9626157879829434E-2</c:v>
                </c:pt>
                <c:pt idx="5851">
                  <c:v>7.5713589787483382E-2</c:v>
                </c:pt>
                <c:pt idx="5852">
                  <c:v>6.5975792706012712E-2</c:v>
                </c:pt>
                <c:pt idx="5853">
                  <c:v>6.6088743507862077E-2</c:v>
                </c:pt>
                <c:pt idx="5854">
                  <c:v>6.7720890045166168E-2</c:v>
                </c:pt>
                <c:pt idx="5855">
                  <c:v>6.7802906036377134E-2</c:v>
                </c:pt>
                <c:pt idx="5856">
                  <c:v>6.9522827863693515E-2</c:v>
                </c:pt>
                <c:pt idx="5857">
                  <c:v>6.5101906657218919E-2</c:v>
                </c:pt>
                <c:pt idx="5858">
                  <c:v>6.6971115767955586E-2</c:v>
                </c:pt>
                <c:pt idx="5859">
                  <c:v>7.6151192188262856E-2</c:v>
                </c:pt>
                <c:pt idx="5860">
                  <c:v>6.4000539481639931E-2</c:v>
                </c:pt>
                <c:pt idx="5861">
                  <c:v>7.1118891239166412E-2</c:v>
                </c:pt>
                <c:pt idx="5862">
                  <c:v>6.7802906036377134E-2</c:v>
                </c:pt>
                <c:pt idx="5863">
                  <c:v>6.4000234007835666E-2</c:v>
                </c:pt>
                <c:pt idx="5864">
                  <c:v>6.4474537968635823E-2</c:v>
                </c:pt>
                <c:pt idx="5865">
                  <c:v>6.3407905399799278E-2</c:v>
                </c:pt>
                <c:pt idx="5866">
                  <c:v>6.5282084047794522E-2</c:v>
                </c:pt>
                <c:pt idx="5867">
                  <c:v>8.3497673273086728E-2</c:v>
                </c:pt>
                <c:pt idx="5868">
                  <c:v>7.3719009757042014E-2</c:v>
                </c:pt>
                <c:pt idx="5869">
                  <c:v>7.2621047496795613E-2</c:v>
                </c:pt>
                <c:pt idx="5870">
                  <c:v>7.0695035159587916E-2</c:v>
                </c:pt>
                <c:pt idx="5871">
                  <c:v>6.6210150718688979E-2</c:v>
                </c:pt>
                <c:pt idx="5872">
                  <c:v>7.007007300853732E-2</c:v>
                </c:pt>
                <c:pt idx="5873">
                  <c:v>7.1379050612449688E-2</c:v>
                </c:pt>
                <c:pt idx="5874">
                  <c:v>7.5489930808544395E-2</c:v>
                </c:pt>
                <c:pt idx="5875">
                  <c:v>7.344333827495568E-2</c:v>
                </c:pt>
                <c:pt idx="5876">
                  <c:v>8.4302343428134946E-2</c:v>
                </c:pt>
                <c:pt idx="5877">
                  <c:v>6.1756238341331718E-2</c:v>
                </c:pt>
                <c:pt idx="5878">
                  <c:v>7.8350014984607863E-2</c:v>
                </c:pt>
                <c:pt idx="5879">
                  <c:v>6.8974189460277446E-2</c:v>
                </c:pt>
                <c:pt idx="5880">
                  <c:v>8.1018604338169126E-2</c:v>
                </c:pt>
                <c:pt idx="5881">
                  <c:v>7.7230021357536593E-2</c:v>
                </c:pt>
                <c:pt idx="5882">
                  <c:v>6.6080249845981723E-2</c:v>
                </c:pt>
                <c:pt idx="5883">
                  <c:v>7.8411065042018904E-2</c:v>
                </c:pt>
                <c:pt idx="5884">
                  <c:v>6.9788627326488772E-2</c:v>
                </c:pt>
                <c:pt idx="5885">
                  <c:v>6.625808030366899E-2</c:v>
                </c:pt>
                <c:pt idx="5886">
                  <c:v>7.4880793690681513E-2</c:v>
                </c:pt>
                <c:pt idx="5887">
                  <c:v>8.8922724127769567E-2</c:v>
                </c:pt>
                <c:pt idx="5888">
                  <c:v>6.4132504165172632E-2</c:v>
                </c:pt>
                <c:pt idx="5889">
                  <c:v>7.5495831668376909E-2</c:v>
                </c:pt>
                <c:pt idx="5890">
                  <c:v>8.2793101668357683E-2</c:v>
                </c:pt>
                <c:pt idx="5891">
                  <c:v>7.0143952965736417E-2</c:v>
                </c:pt>
                <c:pt idx="5892">
                  <c:v>7.2036474943161372E-2</c:v>
                </c:pt>
                <c:pt idx="5893">
                  <c:v>6.7736357450485438E-2</c:v>
                </c:pt>
                <c:pt idx="5894">
                  <c:v>6.8489074707031333E-2</c:v>
                </c:pt>
                <c:pt idx="5895">
                  <c:v>7.2609364986419719E-2</c:v>
                </c:pt>
                <c:pt idx="5896">
                  <c:v>7.8153043985366821E-2</c:v>
                </c:pt>
                <c:pt idx="5897">
                  <c:v>7.181935757398597E-2</c:v>
                </c:pt>
                <c:pt idx="5898">
                  <c:v>8.2316257059573919E-2</c:v>
                </c:pt>
                <c:pt idx="5899">
                  <c:v>7.3130413889885004E-2</c:v>
                </c:pt>
                <c:pt idx="5900">
                  <c:v>6.4444258809089702E-2</c:v>
                </c:pt>
                <c:pt idx="5901">
                  <c:v>6.6080249845981723E-2</c:v>
                </c:pt>
                <c:pt idx="5902">
                  <c:v>6.4000234007835666E-2</c:v>
                </c:pt>
                <c:pt idx="5903">
                  <c:v>6.4889408648014082E-2</c:v>
                </c:pt>
                <c:pt idx="5904">
                  <c:v>7.7520027756691201E-2</c:v>
                </c:pt>
                <c:pt idx="5905">
                  <c:v>7.3388241231441734E-2</c:v>
                </c:pt>
                <c:pt idx="5906">
                  <c:v>7.1175575256347712E-2</c:v>
                </c:pt>
                <c:pt idx="5907">
                  <c:v>6.9651529192924486E-2</c:v>
                </c:pt>
                <c:pt idx="5908">
                  <c:v>7.0803865790367057E-2</c:v>
                </c:pt>
                <c:pt idx="5909">
                  <c:v>6.6971115767955586E-2</c:v>
                </c:pt>
                <c:pt idx="5910">
                  <c:v>6.4111500978469821E-2</c:v>
                </c:pt>
                <c:pt idx="5911">
                  <c:v>6.7072443664073902E-2</c:v>
                </c:pt>
                <c:pt idx="5912">
                  <c:v>6.317050009965898E-2</c:v>
                </c:pt>
                <c:pt idx="5913">
                  <c:v>8.0951943993568684E-2</c:v>
                </c:pt>
                <c:pt idx="5914">
                  <c:v>9.6095040440559748E-2</c:v>
                </c:pt>
                <c:pt idx="5915">
                  <c:v>6.2303263694048039E-2</c:v>
                </c:pt>
                <c:pt idx="5916">
                  <c:v>6.4978212118148831E-2</c:v>
                </c:pt>
                <c:pt idx="5917">
                  <c:v>7.4397057294845845E-2</c:v>
                </c:pt>
                <c:pt idx="5918">
                  <c:v>7.409975677728653E-2</c:v>
                </c:pt>
                <c:pt idx="5919">
                  <c:v>7.5141310691833496E-2</c:v>
                </c:pt>
                <c:pt idx="5920">
                  <c:v>7.0275209844112424E-2</c:v>
                </c:pt>
                <c:pt idx="5921">
                  <c:v>7.007007300853732E-2</c:v>
                </c:pt>
                <c:pt idx="5922">
                  <c:v>7.0258550345897688E-2</c:v>
                </c:pt>
                <c:pt idx="5923">
                  <c:v>6.9447815418243394E-2</c:v>
                </c:pt>
                <c:pt idx="5924">
                  <c:v>6.7601777613163008E-2</c:v>
                </c:pt>
                <c:pt idx="5925">
                  <c:v>7.2256855666637407E-2</c:v>
                </c:pt>
                <c:pt idx="5926">
                  <c:v>7.2181664407253321E-2</c:v>
                </c:pt>
                <c:pt idx="5927">
                  <c:v>6.9737046957016352E-2</c:v>
                </c:pt>
                <c:pt idx="5928">
                  <c:v>6.824397295713433E-2</c:v>
                </c:pt>
                <c:pt idx="5929">
                  <c:v>6.5777800977230114E-2</c:v>
                </c:pt>
                <c:pt idx="5930">
                  <c:v>7.5508698821067824E-2</c:v>
                </c:pt>
                <c:pt idx="5931">
                  <c:v>6.7390821874141998E-2</c:v>
                </c:pt>
                <c:pt idx="5932">
                  <c:v>7.5141161680221516E-2</c:v>
                </c:pt>
                <c:pt idx="5933">
                  <c:v>8.1508971750736223E-2</c:v>
                </c:pt>
                <c:pt idx="5934">
                  <c:v>7.4064105749130332E-2</c:v>
                </c:pt>
                <c:pt idx="5935">
                  <c:v>6.6522076725959806E-2</c:v>
                </c:pt>
                <c:pt idx="5936">
                  <c:v>6.9376714527607214E-2</c:v>
                </c:pt>
                <c:pt idx="5937">
                  <c:v>8.5060819983482791E-2</c:v>
                </c:pt>
                <c:pt idx="5938">
                  <c:v>8.4082275629043607E-2</c:v>
                </c:pt>
                <c:pt idx="5939">
                  <c:v>7.3765262961387634E-2</c:v>
                </c:pt>
                <c:pt idx="5940">
                  <c:v>7.0966474711895197E-2</c:v>
                </c:pt>
                <c:pt idx="5941">
                  <c:v>6.3247166574001298E-2</c:v>
                </c:pt>
                <c:pt idx="5942">
                  <c:v>8.5602290928363828E-2</c:v>
                </c:pt>
                <c:pt idx="5943">
                  <c:v>7.3327876627445179E-2</c:v>
                </c:pt>
                <c:pt idx="5944">
                  <c:v>7.730672508478191E-2</c:v>
                </c:pt>
                <c:pt idx="5945">
                  <c:v>8.2464568316936548E-2</c:v>
                </c:pt>
                <c:pt idx="5946">
                  <c:v>6.7063391208648945E-2</c:v>
                </c:pt>
                <c:pt idx="5947">
                  <c:v>8.9966110885143363E-2</c:v>
                </c:pt>
                <c:pt idx="5948">
                  <c:v>6.8636149168014485E-2</c:v>
                </c:pt>
                <c:pt idx="5949">
                  <c:v>7.7993534505367473E-2</c:v>
                </c:pt>
                <c:pt idx="5950">
                  <c:v>6.0600679367780713E-2</c:v>
                </c:pt>
                <c:pt idx="5951">
                  <c:v>6.9047823548317011E-2</c:v>
                </c:pt>
                <c:pt idx="5952">
                  <c:v>6.6516570746898734E-2</c:v>
                </c:pt>
                <c:pt idx="5953">
                  <c:v>8.3557121455669917E-2</c:v>
                </c:pt>
                <c:pt idx="5954">
                  <c:v>7.2396054863930026E-2</c:v>
                </c:pt>
                <c:pt idx="5955">
                  <c:v>7.5585767626762404E-2</c:v>
                </c:pt>
                <c:pt idx="5956">
                  <c:v>7.9190656542778182E-2</c:v>
                </c:pt>
                <c:pt idx="5957">
                  <c:v>7.1379758417606312E-2</c:v>
                </c:pt>
                <c:pt idx="5958">
                  <c:v>9.1308593750000028E-2</c:v>
                </c:pt>
                <c:pt idx="5959">
                  <c:v>6.5952666103839902E-2</c:v>
                </c:pt>
                <c:pt idx="5960">
                  <c:v>6.1724737286567723E-2</c:v>
                </c:pt>
                <c:pt idx="5961">
                  <c:v>7.37368538975718E-2</c:v>
                </c:pt>
                <c:pt idx="5962">
                  <c:v>6.9453097879886877E-2</c:v>
                </c:pt>
                <c:pt idx="5963">
                  <c:v>8.475504815578519E-2</c:v>
                </c:pt>
                <c:pt idx="5964">
                  <c:v>7.3640502989292075E-2</c:v>
                </c:pt>
                <c:pt idx="5965">
                  <c:v>8.4700994193554216E-2</c:v>
                </c:pt>
                <c:pt idx="5966">
                  <c:v>7.0065908133983723E-2</c:v>
                </c:pt>
                <c:pt idx="5967">
                  <c:v>6.8097352981567411E-2</c:v>
                </c:pt>
                <c:pt idx="5968">
                  <c:v>7.2819419205188834E-2</c:v>
                </c:pt>
                <c:pt idx="5969">
                  <c:v>6.5224170684814356E-2</c:v>
                </c:pt>
                <c:pt idx="5970">
                  <c:v>7.6880075037479415E-2</c:v>
                </c:pt>
                <c:pt idx="5971">
                  <c:v>6.1471417546272313E-2</c:v>
                </c:pt>
                <c:pt idx="5972">
                  <c:v>6.7214913666248433E-2</c:v>
                </c:pt>
                <c:pt idx="5973">
                  <c:v>7.5713589787483382E-2</c:v>
                </c:pt>
                <c:pt idx="5974">
                  <c:v>8.1979483366012726E-2</c:v>
                </c:pt>
                <c:pt idx="5975">
                  <c:v>6.7601777613163008E-2</c:v>
                </c:pt>
                <c:pt idx="5976">
                  <c:v>7.417713850736618E-2</c:v>
                </c:pt>
                <c:pt idx="5977">
                  <c:v>8.0247618257999448E-2</c:v>
                </c:pt>
                <c:pt idx="5978">
                  <c:v>6.8991973996162428E-2</c:v>
                </c:pt>
                <c:pt idx="5979">
                  <c:v>7.3640935122966794E-2</c:v>
                </c:pt>
                <c:pt idx="5980">
                  <c:v>6.5830081701278714E-2</c:v>
                </c:pt>
                <c:pt idx="5981">
                  <c:v>6.8790033459663599E-2</c:v>
                </c:pt>
                <c:pt idx="5982">
                  <c:v>7.3662638664245772E-2</c:v>
                </c:pt>
                <c:pt idx="5983">
                  <c:v>6.533424556255342E-2</c:v>
                </c:pt>
                <c:pt idx="5984">
                  <c:v>8.475504815578519E-2</c:v>
                </c:pt>
                <c:pt idx="5985">
                  <c:v>6.7994743585586534E-2</c:v>
                </c:pt>
                <c:pt idx="5986">
                  <c:v>7.1379758417606312E-2</c:v>
                </c:pt>
                <c:pt idx="5987">
                  <c:v>6.6080249845981723E-2</c:v>
                </c:pt>
                <c:pt idx="5988">
                  <c:v>7.8999400138855022E-2</c:v>
                </c:pt>
                <c:pt idx="5989">
                  <c:v>7.8350014984607863E-2</c:v>
                </c:pt>
                <c:pt idx="5990">
                  <c:v>6.5453082323074299E-2</c:v>
                </c:pt>
                <c:pt idx="5991">
                  <c:v>6.6080249845981723E-2</c:v>
                </c:pt>
                <c:pt idx="5992">
                  <c:v>6.5952666103839902E-2</c:v>
                </c:pt>
                <c:pt idx="5993">
                  <c:v>7.1772634983062994E-2</c:v>
                </c:pt>
                <c:pt idx="5994">
                  <c:v>6.9754943251609913E-2</c:v>
                </c:pt>
                <c:pt idx="5995">
                  <c:v>9.1254800558090696E-2</c:v>
                </c:pt>
                <c:pt idx="5996">
                  <c:v>6.865966320037839E-2</c:v>
                </c:pt>
                <c:pt idx="5997">
                  <c:v>7.0136278867721821E-2</c:v>
                </c:pt>
                <c:pt idx="5998">
                  <c:v>6.8801805377006489E-2</c:v>
                </c:pt>
                <c:pt idx="5999">
                  <c:v>7.8944526612758595E-2</c:v>
                </c:pt>
                <c:pt idx="6000">
                  <c:v>8.5471831262111483E-2</c:v>
                </c:pt>
                <c:pt idx="6001">
                  <c:v>6.4000234007835666E-2</c:v>
                </c:pt>
                <c:pt idx="6002">
                  <c:v>8.2428015768528012E-2</c:v>
                </c:pt>
                <c:pt idx="6003">
                  <c:v>7.894508540630342E-2</c:v>
                </c:pt>
                <c:pt idx="6004">
                  <c:v>6.5952666103839902E-2</c:v>
                </c:pt>
                <c:pt idx="6005">
                  <c:v>6.455316394567491E-2</c:v>
                </c:pt>
                <c:pt idx="6006">
                  <c:v>6.4628921449184432E-2</c:v>
                </c:pt>
                <c:pt idx="6007">
                  <c:v>8.0786570906639266E-2</c:v>
                </c:pt>
                <c:pt idx="6008">
                  <c:v>9.1714486479759244E-2</c:v>
                </c:pt>
                <c:pt idx="6009">
                  <c:v>7.0168592035770402E-2</c:v>
                </c:pt>
                <c:pt idx="6010">
                  <c:v>9.4077602028846727E-2</c:v>
                </c:pt>
                <c:pt idx="6011">
                  <c:v>8.5602290928363828E-2</c:v>
                </c:pt>
                <c:pt idx="6012">
                  <c:v>7.2698399424552904E-2</c:v>
                </c:pt>
                <c:pt idx="6013">
                  <c:v>6.3338637351989982E-2</c:v>
                </c:pt>
                <c:pt idx="6014">
                  <c:v>8.5306480526924147E-2</c:v>
                </c:pt>
                <c:pt idx="6015">
                  <c:v>7.3130413889885004E-2</c:v>
                </c:pt>
                <c:pt idx="6016">
                  <c:v>6.7736357450485438E-2</c:v>
                </c:pt>
                <c:pt idx="6017">
                  <c:v>8.7244488298893266E-2</c:v>
                </c:pt>
                <c:pt idx="6018">
                  <c:v>7.3640935122966794E-2</c:v>
                </c:pt>
                <c:pt idx="6019">
                  <c:v>6.2106177210807814E-2</c:v>
                </c:pt>
                <c:pt idx="6020">
                  <c:v>7.0670366287231515E-2</c:v>
                </c:pt>
                <c:pt idx="6021">
                  <c:v>7.2240807116031702E-2</c:v>
                </c:pt>
                <c:pt idx="6022">
                  <c:v>6.4278788864612607E-2</c:v>
                </c:pt>
                <c:pt idx="6023">
                  <c:v>7.0470489561557798E-2</c:v>
                </c:pt>
                <c:pt idx="6024">
                  <c:v>7.0065908133983723E-2</c:v>
                </c:pt>
                <c:pt idx="6025">
                  <c:v>8.0629929900169733E-2</c:v>
                </c:pt>
                <c:pt idx="6026">
                  <c:v>6.3751764595508589E-2</c:v>
                </c:pt>
                <c:pt idx="6027">
                  <c:v>6.3020169734954765E-2</c:v>
                </c:pt>
                <c:pt idx="6028">
                  <c:v>6.2037453055381997E-2</c:v>
                </c:pt>
                <c:pt idx="6029">
                  <c:v>8.0063670873642065E-2</c:v>
                </c:pt>
                <c:pt idx="6030">
                  <c:v>7.7031239867210596E-2</c:v>
                </c:pt>
                <c:pt idx="6031">
                  <c:v>6.534544378519061E-2</c:v>
                </c:pt>
                <c:pt idx="6032">
                  <c:v>6.453078985214257E-2</c:v>
                </c:pt>
                <c:pt idx="6033">
                  <c:v>7.3156021535396812E-2</c:v>
                </c:pt>
                <c:pt idx="6034">
                  <c:v>7.2181940078735421E-2</c:v>
                </c:pt>
                <c:pt idx="6035">
                  <c:v>7.6220706105232225E-2</c:v>
                </c:pt>
                <c:pt idx="6036">
                  <c:v>7.328949868679048E-2</c:v>
                </c:pt>
                <c:pt idx="6037">
                  <c:v>8.2464568316936548E-2</c:v>
                </c:pt>
                <c:pt idx="6038">
                  <c:v>7.8515604138374384E-2</c:v>
                </c:pt>
                <c:pt idx="6039">
                  <c:v>7.8348547220230116E-2</c:v>
                </c:pt>
                <c:pt idx="6040">
                  <c:v>6.8888284265994998E-2</c:v>
                </c:pt>
                <c:pt idx="6041">
                  <c:v>6.2470391392707804E-2</c:v>
                </c:pt>
                <c:pt idx="6042">
                  <c:v>6.9365493953228399E-2</c:v>
                </c:pt>
                <c:pt idx="6043">
                  <c:v>8.7106838822364779E-2</c:v>
                </c:pt>
                <c:pt idx="6044">
                  <c:v>6.6971115767955586E-2</c:v>
                </c:pt>
                <c:pt idx="6045">
                  <c:v>7.9298369586467701E-2</c:v>
                </c:pt>
                <c:pt idx="6046">
                  <c:v>7.1836076676845634E-2</c:v>
                </c:pt>
                <c:pt idx="6047">
                  <c:v>7.122859358787538E-2</c:v>
                </c:pt>
                <c:pt idx="6048">
                  <c:v>7.599544525146483E-2</c:v>
                </c:pt>
                <c:pt idx="6049">
                  <c:v>6.2470391392707804E-2</c:v>
                </c:pt>
                <c:pt idx="6050">
                  <c:v>8.5602290928363828E-2</c:v>
                </c:pt>
                <c:pt idx="6051">
                  <c:v>7.2943963110447013E-2</c:v>
                </c:pt>
                <c:pt idx="6052">
                  <c:v>7.7651098370552105E-2</c:v>
                </c:pt>
                <c:pt idx="6053">
                  <c:v>7.2698399424552904E-2</c:v>
                </c:pt>
                <c:pt idx="6054">
                  <c:v>6.356512755155562E-2</c:v>
                </c:pt>
                <c:pt idx="6055">
                  <c:v>8.1271477043628679E-2</c:v>
                </c:pt>
                <c:pt idx="6056">
                  <c:v>7.6855145394801955E-2</c:v>
                </c:pt>
                <c:pt idx="6057">
                  <c:v>7.6368123292923029E-2</c:v>
                </c:pt>
                <c:pt idx="6058">
                  <c:v>8.0270737409591619E-2</c:v>
                </c:pt>
                <c:pt idx="6059">
                  <c:v>7.1653656661510495E-2</c:v>
                </c:pt>
                <c:pt idx="6060">
                  <c:v>8.1447787582874312E-2</c:v>
                </c:pt>
                <c:pt idx="6061">
                  <c:v>7.0300720632076485E-2</c:v>
                </c:pt>
                <c:pt idx="6062">
                  <c:v>6.8097352981567411E-2</c:v>
                </c:pt>
                <c:pt idx="6063">
                  <c:v>6.7828349769115406E-2</c:v>
                </c:pt>
                <c:pt idx="6064">
                  <c:v>7.0368729531764998E-2</c:v>
                </c:pt>
                <c:pt idx="6065">
                  <c:v>7.2649016976356506E-2</c:v>
                </c:pt>
                <c:pt idx="6066">
                  <c:v>6.5844900906086024E-2</c:v>
                </c:pt>
                <c:pt idx="6067">
                  <c:v>7.1454584598541412E-2</c:v>
                </c:pt>
                <c:pt idx="6068">
                  <c:v>6.6257514059543762E-2</c:v>
                </c:pt>
                <c:pt idx="6069">
                  <c:v>6.3247166574001298E-2</c:v>
                </c:pt>
                <c:pt idx="6070">
                  <c:v>6.3181623816490382E-2</c:v>
                </c:pt>
                <c:pt idx="6071">
                  <c:v>6.9574549794197096E-2</c:v>
                </c:pt>
                <c:pt idx="6072">
                  <c:v>6.2331676483154311E-2</c:v>
                </c:pt>
                <c:pt idx="6073">
                  <c:v>7.2820581495761913E-2</c:v>
                </c:pt>
                <c:pt idx="6074">
                  <c:v>6.8414293229579912E-2</c:v>
                </c:pt>
                <c:pt idx="6075">
                  <c:v>6.6522076725959806E-2</c:v>
                </c:pt>
                <c:pt idx="6076">
                  <c:v>7.5137898325920091E-2</c:v>
                </c:pt>
                <c:pt idx="6077">
                  <c:v>6.7562200129032315E-2</c:v>
                </c:pt>
                <c:pt idx="6078">
                  <c:v>7.6637670397758498E-2</c:v>
                </c:pt>
                <c:pt idx="6079">
                  <c:v>6.4401105046272319E-2</c:v>
                </c:pt>
                <c:pt idx="6080">
                  <c:v>7.1836076676845634E-2</c:v>
                </c:pt>
                <c:pt idx="6081">
                  <c:v>6.5798044204712039E-2</c:v>
                </c:pt>
                <c:pt idx="6082">
                  <c:v>8.4627583622932545E-2</c:v>
                </c:pt>
                <c:pt idx="6083">
                  <c:v>7.0306874811649572E-2</c:v>
                </c:pt>
                <c:pt idx="6084">
                  <c:v>6.8286746740341214E-2</c:v>
                </c:pt>
                <c:pt idx="6085">
                  <c:v>7.4397720396519013E-2</c:v>
                </c:pt>
                <c:pt idx="6086">
                  <c:v>7.1964748203754356E-2</c:v>
                </c:pt>
                <c:pt idx="6087">
                  <c:v>6.3528306782245567E-2</c:v>
                </c:pt>
                <c:pt idx="6088">
                  <c:v>7.3838040232658414E-2</c:v>
                </c:pt>
                <c:pt idx="6089">
                  <c:v>7.4943915009498582E-2</c:v>
                </c:pt>
                <c:pt idx="6090">
                  <c:v>8.317644894123126E-2</c:v>
                </c:pt>
                <c:pt idx="6091">
                  <c:v>7.6704606413841525E-2</c:v>
                </c:pt>
                <c:pt idx="6092">
                  <c:v>8.0486588180065197E-2</c:v>
                </c:pt>
                <c:pt idx="6093">
                  <c:v>6.6516570746898734E-2</c:v>
                </c:pt>
                <c:pt idx="6094">
                  <c:v>6.4726151525974329E-2</c:v>
                </c:pt>
                <c:pt idx="6095">
                  <c:v>6.1432149261236232E-2</c:v>
                </c:pt>
                <c:pt idx="6096">
                  <c:v>7.5517900288105094E-2</c:v>
                </c:pt>
                <c:pt idx="6097">
                  <c:v>6.7478641867637787E-2</c:v>
                </c:pt>
                <c:pt idx="6098">
                  <c:v>8.2464568316936548E-2</c:v>
                </c:pt>
                <c:pt idx="6099">
                  <c:v>6.5609164535999312E-2</c:v>
                </c:pt>
                <c:pt idx="6100">
                  <c:v>6.9288164377212511E-2</c:v>
                </c:pt>
                <c:pt idx="6101">
                  <c:v>7.2781212627887712E-2</c:v>
                </c:pt>
                <c:pt idx="6102">
                  <c:v>6.7101068794727284E-2</c:v>
                </c:pt>
                <c:pt idx="6103">
                  <c:v>6.6603921353817014E-2</c:v>
                </c:pt>
                <c:pt idx="6104">
                  <c:v>7.2512626647949496E-2</c:v>
                </c:pt>
                <c:pt idx="6105">
                  <c:v>6.4628921449184432E-2</c:v>
                </c:pt>
                <c:pt idx="6106">
                  <c:v>7.6984539628028911E-2</c:v>
                </c:pt>
                <c:pt idx="6107">
                  <c:v>6.6382683813572124E-2</c:v>
                </c:pt>
                <c:pt idx="6108">
                  <c:v>6.7497245967388333E-2</c:v>
                </c:pt>
                <c:pt idx="6109">
                  <c:v>8.4966108202934224E-2</c:v>
                </c:pt>
                <c:pt idx="6110">
                  <c:v>7.1567080914974199E-2</c:v>
                </c:pt>
                <c:pt idx="6111">
                  <c:v>6.5046101808548182E-2</c:v>
                </c:pt>
                <c:pt idx="6112">
                  <c:v>7.6605372130870805E-2</c:v>
                </c:pt>
                <c:pt idx="6113">
                  <c:v>7.4813418090343739E-2</c:v>
                </c:pt>
                <c:pt idx="6114">
                  <c:v>7.2609364986419719E-2</c:v>
                </c:pt>
                <c:pt idx="6115">
                  <c:v>6.6854409873485593E-2</c:v>
                </c:pt>
                <c:pt idx="6116">
                  <c:v>9.597253054380421E-2</c:v>
                </c:pt>
                <c:pt idx="6117">
                  <c:v>6.455316394567491E-2</c:v>
                </c:pt>
                <c:pt idx="6118">
                  <c:v>8.9966110885143363E-2</c:v>
                </c:pt>
                <c:pt idx="6119">
                  <c:v>7.409975677728653E-2</c:v>
                </c:pt>
                <c:pt idx="6120">
                  <c:v>7.2609364986419719E-2</c:v>
                </c:pt>
                <c:pt idx="6121">
                  <c:v>6.2269099056720865E-2</c:v>
                </c:pt>
                <c:pt idx="6122">
                  <c:v>8.7244488298893266E-2</c:v>
                </c:pt>
                <c:pt idx="6123">
                  <c:v>6.2860913574695712E-2</c:v>
                </c:pt>
                <c:pt idx="6124">
                  <c:v>6.6188156604766776E-2</c:v>
                </c:pt>
                <c:pt idx="6125">
                  <c:v>7.1657314896583585E-2</c:v>
                </c:pt>
                <c:pt idx="6126">
                  <c:v>7.3059961199760368E-2</c:v>
                </c:pt>
                <c:pt idx="6127">
                  <c:v>7.9626157879829434E-2</c:v>
                </c:pt>
                <c:pt idx="6128">
                  <c:v>7.3939941823482513E-2</c:v>
                </c:pt>
                <c:pt idx="6129">
                  <c:v>7.0168592035770402E-2</c:v>
                </c:pt>
                <c:pt idx="6130">
                  <c:v>6.1756238341331718E-2</c:v>
                </c:pt>
                <c:pt idx="6131">
                  <c:v>7.5082048773765606E-2</c:v>
                </c:pt>
                <c:pt idx="6132">
                  <c:v>7.8948207199573489E-2</c:v>
                </c:pt>
                <c:pt idx="6133">
                  <c:v>6.8943254649639116E-2</c:v>
                </c:pt>
                <c:pt idx="6134">
                  <c:v>6.8682096898555811E-2</c:v>
                </c:pt>
                <c:pt idx="6135">
                  <c:v>8.1206351518631037E-2</c:v>
                </c:pt>
                <c:pt idx="6136">
                  <c:v>6.4805731177330184E-2</c:v>
                </c:pt>
                <c:pt idx="6137">
                  <c:v>7.5713589787483382E-2</c:v>
                </c:pt>
                <c:pt idx="6138">
                  <c:v>6.4786709845066404E-2</c:v>
                </c:pt>
                <c:pt idx="6139">
                  <c:v>6.5374426543712769E-2</c:v>
                </c:pt>
                <c:pt idx="6140">
                  <c:v>7.4064105749130332E-2</c:v>
                </c:pt>
                <c:pt idx="6141">
                  <c:v>6.5558955073356587E-2</c:v>
                </c:pt>
                <c:pt idx="6142">
                  <c:v>7.8948207199573489E-2</c:v>
                </c:pt>
                <c:pt idx="6143">
                  <c:v>6.2755763530731382E-2</c:v>
                </c:pt>
                <c:pt idx="6144">
                  <c:v>6.9887802004814079E-2</c:v>
                </c:pt>
                <c:pt idx="6145">
                  <c:v>7.8411065042018904E-2</c:v>
                </c:pt>
                <c:pt idx="6146">
                  <c:v>7.7783308923244532E-2</c:v>
                </c:pt>
                <c:pt idx="6147">
                  <c:v>6.7062504589557703E-2</c:v>
                </c:pt>
                <c:pt idx="6148">
                  <c:v>7.5713589787483382E-2</c:v>
                </c:pt>
                <c:pt idx="6149">
                  <c:v>7.8412070870399531E-2</c:v>
                </c:pt>
                <c:pt idx="6150">
                  <c:v>7.1567080914974199E-2</c:v>
                </c:pt>
                <c:pt idx="6151">
                  <c:v>7.5398221611976873E-2</c:v>
                </c:pt>
                <c:pt idx="6152">
                  <c:v>6.3245728611946106E-2</c:v>
                </c:pt>
                <c:pt idx="6153">
                  <c:v>8.5602290928363828E-2</c:v>
                </c:pt>
                <c:pt idx="6154">
                  <c:v>8.8130749762058563E-2</c:v>
                </c:pt>
                <c:pt idx="6155">
                  <c:v>7.1079805493354589E-2</c:v>
                </c:pt>
                <c:pt idx="6156">
                  <c:v>7.5566679239273349E-2</c:v>
                </c:pt>
                <c:pt idx="6157">
                  <c:v>6.636551767587659E-2</c:v>
                </c:pt>
                <c:pt idx="6158">
                  <c:v>7.5082048773765606E-2</c:v>
                </c:pt>
                <c:pt idx="6159">
                  <c:v>7.2147250175476102E-2</c:v>
                </c:pt>
                <c:pt idx="6160">
                  <c:v>7.1448266506195096E-2</c:v>
                </c:pt>
                <c:pt idx="6161">
                  <c:v>6.1866503208875732E-2</c:v>
                </c:pt>
                <c:pt idx="6162">
                  <c:v>7.133856415748599E-2</c:v>
                </c:pt>
                <c:pt idx="6163">
                  <c:v>6.5639197826385512E-2</c:v>
                </c:pt>
                <c:pt idx="6164">
                  <c:v>7.8515604138374384E-2</c:v>
                </c:pt>
                <c:pt idx="6165">
                  <c:v>8.3497673273086728E-2</c:v>
                </c:pt>
                <c:pt idx="6166">
                  <c:v>9.0139850974083335E-2</c:v>
                </c:pt>
                <c:pt idx="6167">
                  <c:v>7.6099403202533833E-2</c:v>
                </c:pt>
                <c:pt idx="6168">
                  <c:v>6.6580019891261985E-2</c:v>
                </c:pt>
                <c:pt idx="6169">
                  <c:v>6.9376952946186399E-2</c:v>
                </c:pt>
                <c:pt idx="6170">
                  <c:v>7.37368538975718E-2</c:v>
                </c:pt>
                <c:pt idx="6171">
                  <c:v>6.7341946065425901E-2</c:v>
                </c:pt>
                <c:pt idx="6172">
                  <c:v>6.2929771840572482E-2</c:v>
                </c:pt>
                <c:pt idx="6173">
                  <c:v>7.8515604138374384E-2</c:v>
                </c:pt>
                <c:pt idx="6174">
                  <c:v>7.0190854370594011E-2</c:v>
                </c:pt>
                <c:pt idx="6175">
                  <c:v>7.7177271246910345E-2</c:v>
                </c:pt>
                <c:pt idx="6176">
                  <c:v>6.9564297795295868E-2</c:v>
                </c:pt>
                <c:pt idx="6177">
                  <c:v>6.9427236914634954E-2</c:v>
                </c:pt>
                <c:pt idx="6178">
                  <c:v>6.2700711190700656E-2</c:v>
                </c:pt>
                <c:pt idx="6179">
                  <c:v>6.5046101808548182E-2</c:v>
                </c:pt>
                <c:pt idx="6180">
                  <c:v>6.8682096898555811E-2</c:v>
                </c:pt>
                <c:pt idx="6181">
                  <c:v>7.4514769017696533E-2</c:v>
                </c:pt>
                <c:pt idx="6182">
                  <c:v>8.5306480526924147E-2</c:v>
                </c:pt>
                <c:pt idx="6183">
                  <c:v>6.6923506557941423E-2</c:v>
                </c:pt>
                <c:pt idx="6184">
                  <c:v>7.9463012516498815E-2</c:v>
                </c:pt>
                <c:pt idx="6185">
                  <c:v>6.3247166574001298E-2</c:v>
                </c:pt>
                <c:pt idx="6186">
                  <c:v>7.8671023249626382E-2</c:v>
                </c:pt>
                <c:pt idx="6187">
                  <c:v>7.1379758417606312E-2</c:v>
                </c:pt>
                <c:pt idx="6188">
                  <c:v>7.2820581495761913E-2</c:v>
                </c:pt>
                <c:pt idx="6189">
                  <c:v>6.8888284265994998E-2</c:v>
                </c:pt>
                <c:pt idx="6190">
                  <c:v>6.7562200129032315E-2</c:v>
                </c:pt>
                <c:pt idx="6191">
                  <c:v>6.3686996698379489E-2</c:v>
                </c:pt>
                <c:pt idx="6192">
                  <c:v>6.6960625350475339E-2</c:v>
                </c:pt>
                <c:pt idx="6193">
                  <c:v>6.9213405251503199E-2</c:v>
                </c:pt>
                <c:pt idx="6194">
                  <c:v>7.1964748203754356E-2</c:v>
                </c:pt>
                <c:pt idx="6195">
                  <c:v>6.2406003475189223E-2</c:v>
                </c:pt>
                <c:pt idx="6196">
                  <c:v>7.1409903466701508E-2</c:v>
                </c:pt>
                <c:pt idx="6197">
                  <c:v>6.7802906036377134E-2</c:v>
                </c:pt>
                <c:pt idx="6198">
                  <c:v>6.7753024399280798E-2</c:v>
                </c:pt>
                <c:pt idx="6199">
                  <c:v>6.4168199896812494E-2</c:v>
                </c:pt>
                <c:pt idx="6200">
                  <c:v>6.6801726818084703E-2</c:v>
                </c:pt>
                <c:pt idx="6201">
                  <c:v>7.1089364588260567E-2</c:v>
                </c:pt>
                <c:pt idx="6202">
                  <c:v>6.8489074707031333E-2</c:v>
                </c:pt>
                <c:pt idx="6203">
                  <c:v>6.7055903375148801E-2</c:v>
                </c:pt>
                <c:pt idx="6204">
                  <c:v>6.1552029103040834E-2</c:v>
                </c:pt>
                <c:pt idx="6205">
                  <c:v>7.3239050805568709E-2</c:v>
                </c:pt>
                <c:pt idx="6206">
                  <c:v>7.3640502989292075E-2</c:v>
                </c:pt>
                <c:pt idx="6207">
                  <c:v>7.8110180795192705E-2</c:v>
                </c:pt>
                <c:pt idx="6208">
                  <c:v>7.2047695517539992E-2</c:v>
                </c:pt>
                <c:pt idx="6209">
                  <c:v>6.9808408617973314E-2</c:v>
                </c:pt>
                <c:pt idx="6210">
                  <c:v>7.5845137238502516E-2</c:v>
                </c:pt>
                <c:pt idx="6211">
                  <c:v>6.8501047790050465E-2</c:v>
                </c:pt>
                <c:pt idx="6212">
                  <c:v>6.7214913666248433E-2</c:v>
                </c:pt>
                <c:pt idx="6213">
                  <c:v>7.2639718651771601E-2</c:v>
                </c:pt>
                <c:pt idx="6214">
                  <c:v>7.2769805788993822E-2</c:v>
                </c:pt>
                <c:pt idx="6215">
                  <c:v>7.2930797934532526E-2</c:v>
                </c:pt>
                <c:pt idx="6216">
                  <c:v>6.7898452281951918E-2</c:v>
                </c:pt>
                <c:pt idx="6217">
                  <c:v>6.6382683813572124E-2</c:v>
                </c:pt>
                <c:pt idx="6218">
                  <c:v>6.3150078058242812E-2</c:v>
                </c:pt>
                <c:pt idx="6219">
                  <c:v>7.2575494647026326E-2</c:v>
                </c:pt>
                <c:pt idx="6220">
                  <c:v>6.7938871681690202E-2</c:v>
                </c:pt>
                <c:pt idx="6221">
                  <c:v>6.7885652184486403E-2</c:v>
                </c:pt>
                <c:pt idx="6222">
                  <c:v>7.0879720151424422E-2</c:v>
                </c:pt>
                <c:pt idx="6223">
                  <c:v>8.4116227924823733E-2</c:v>
                </c:pt>
                <c:pt idx="6224">
                  <c:v>7.1855574846267714E-2</c:v>
                </c:pt>
                <c:pt idx="6225">
                  <c:v>9.1308593750000028E-2</c:v>
                </c:pt>
                <c:pt idx="6226">
                  <c:v>8.5602290928363828E-2</c:v>
                </c:pt>
                <c:pt idx="6227">
                  <c:v>8.8011309504509208E-2</c:v>
                </c:pt>
                <c:pt idx="6228">
                  <c:v>8.1508971750736223E-2</c:v>
                </c:pt>
                <c:pt idx="6229">
                  <c:v>6.9522827863693515E-2</c:v>
                </c:pt>
                <c:pt idx="6230">
                  <c:v>6.865966320037839E-2</c:v>
                </c:pt>
                <c:pt idx="6231">
                  <c:v>7.4536003172397766E-2</c:v>
                </c:pt>
                <c:pt idx="6232">
                  <c:v>6.8888284265994998E-2</c:v>
                </c:pt>
                <c:pt idx="6233">
                  <c:v>6.2789224088192014E-2</c:v>
                </c:pt>
                <c:pt idx="6234">
                  <c:v>6.4889408648014082E-2</c:v>
                </c:pt>
                <c:pt idx="6235">
                  <c:v>7.1772634983062994E-2</c:v>
                </c:pt>
                <c:pt idx="6236">
                  <c:v>7.6200731098651928E-2</c:v>
                </c:pt>
                <c:pt idx="6237">
                  <c:v>6.4858190715312986E-2</c:v>
                </c:pt>
                <c:pt idx="6238">
                  <c:v>6.9788627326488772E-2</c:v>
                </c:pt>
                <c:pt idx="6239">
                  <c:v>6.5883174538612421E-2</c:v>
                </c:pt>
                <c:pt idx="6240">
                  <c:v>7.3915809392929091E-2</c:v>
                </c:pt>
                <c:pt idx="6241">
                  <c:v>6.455316394567491E-2</c:v>
                </c:pt>
                <c:pt idx="6242">
                  <c:v>7.6939888298511505E-2</c:v>
                </c:pt>
                <c:pt idx="6243">
                  <c:v>7.7993534505367473E-2</c:v>
                </c:pt>
                <c:pt idx="6244">
                  <c:v>6.7098014056682836E-2</c:v>
                </c:pt>
                <c:pt idx="6245">
                  <c:v>7.2930797934532526E-2</c:v>
                </c:pt>
                <c:pt idx="6246">
                  <c:v>7.0310123264789609E-2</c:v>
                </c:pt>
                <c:pt idx="6247">
                  <c:v>7.3838040232658414E-2</c:v>
                </c:pt>
                <c:pt idx="6248">
                  <c:v>7.0578478276729611E-2</c:v>
                </c:pt>
                <c:pt idx="6249">
                  <c:v>7.6402477920055598E-2</c:v>
                </c:pt>
                <c:pt idx="6250">
                  <c:v>7.7364079654217044E-2</c:v>
                </c:pt>
                <c:pt idx="6251">
                  <c:v>8.1508971750736223E-2</c:v>
                </c:pt>
                <c:pt idx="6252">
                  <c:v>7.6153159141540513E-2</c:v>
                </c:pt>
                <c:pt idx="6253">
                  <c:v>8.8011309504509208E-2</c:v>
                </c:pt>
                <c:pt idx="6254">
                  <c:v>6.5219186246395097E-2</c:v>
                </c:pt>
                <c:pt idx="6255">
                  <c:v>8.0270737409591619E-2</c:v>
                </c:pt>
                <c:pt idx="6256">
                  <c:v>7.4064105749130332E-2</c:v>
                </c:pt>
                <c:pt idx="6257">
                  <c:v>7.1284636855125594E-2</c:v>
                </c:pt>
                <c:pt idx="6258">
                  <c:v>6.1896692961454433E-2</c:v>
                </c:pt>
                <c:pt idx="6259">
                  <c:v>7.4397720396519013E-2</c:v>
                </c:pt>
                <c:pt idx="6260">
                  <c:v>8.3383426070213346E-2</c:v>
                </c:pt>
                <c:pt idx="6261">
                  <c:v>6.5506756305694608E-2</c:v>
                </c:pt>
                <c:pt idx="6262">
                  <c:v>7.599544525146483E-2</c:v>
                </c:pt>
                <c:pt idx="6263">
                  <c:v>7.0586852729320498E-2</c:v>
                </c:pt>
                <c:pt idx="6264">
                  <c:v>8.011967688798903E-2</c:v>
                </c:pt>
                <c:pt idx="6265">
                  <c:v>7.0986345410346999E-2</c:v>
                </c:pt>
                <c:pt idx="6266">
                  <c:v>6.8129286170005812E-2</c:v>
                </c:pt>
                <c:pt idx="6267">
                  <c:v>6.5676562488079085E-2</c:v>
                </c:pt>
                <c:pt idx="6268">
                  <c:v>6.8682096898555811E-2</c:v>
                </c:pt>
                <c:pt idx="6269">
                  <c:v>7.6469130814075512E-2</c:v>
                </c:pt>
                <c:pt idx="6270">
                  <c:v>6.5453082323074299E-2</c:v>
                </c:pt>
                <c:pt idx="6271">
                  <c:v>7.0889867842197404E-2</c:v>
                </c:pt>
                <c:pt idx="6272">
                  <c:v>6.7214913666248433E-2</c:v>
                </c:pt>
                <c:pt idx="6273">
                  <c:v>8.4700994193554216E-2</c:v>
                </c:pt>
                <c:pt idx="6274">
                  <c:v>6.317050009965898E-2</c:v>
                </c:pt>
                <c:pt idx="6275">
                  <c:v>6.989625841379192E-2</c:v>
                </c:pt>
                <c:pt idx="6276">
                  <c:v>6.7933581769466414E-2</c:v>
                </c:pt>
                <c:pt idx="6277">
                  <c:v>7.2396054863930026E-2</c:v>
                </c:pt>
                <c:pt idx="6278">
                  <c:v>6.5468803048133933E-2</c:v>
                </c:pt>
                <c:pt idx="6279">
                  <c:v>7.0306874811649572E-2</c:v>
                </c:pt>
                <c:pt idx="6280">
                  <c:v>7.1696154773235349E-2</c:v>
                </c:pt>
                <c:pt idx="6281">
                  <c:v>6.8492203950882263E-2</c:v>
                </c:pt>
                <c:pt idx="6282">
                  <c:v>8.5471831262111483E-2</c:v>
                </c:pt>
                <c:pt idx="6283">
                  <c:v>6.2836430966854123E-2</c:v>
                </c:pt>
                <c:pt idx="6284">
                  <c:v>7.1831941604614313E-2</c:v>
                </c:pt>
                <c:pt idx="6285">
                  <c:v>7.2958722710609422E-2</c:v>
                </c:pt>
                <c:pt idx="6286">
                  <c:v>8.2428015768528012E-2</c:v>
                </c:pt>
                <c:pt idx="6287">
                  <c:v>6.853859126567842E-2</c:v>
                </c:pt>
                <c:pt idx="6288">
                  <c:v>8.7340615689754431E-2</c:v>
                </c:pt>
                <c:pt idx="6289">
                  <c:v>8.9729197323322588E-2</c:v>
                </c:pt>
                <c:pt idx="6290">
                  <c:v>6.6971115767955586E-2</c:v>
                </c:pt>
                <c:pt idx="6291">
                  <c:v>7.5783960521221466E-2</c:v>
                </c:pt>
                <c:pt idx="6292">
                  <c:v>7.643969357013701E-2</c:v>
                </c:pt>
                <c:pt idx="6293">
                  <c:v>6.5830081701278714E-2</c:v>
                </c:pt>
                <c:pt idx="6294">
                  <c:v>6.9207929074764293E-2</c:v>
                </c:pt>
                <c:pt idx="6295">
                  <c:v>6.4978212118148831E-2</c:v>
                </c:pt>
                <c:pt idx="6296">
                  <c:v>7.3177717626094804E-2</c:v>
                </c:pt>
                <c:pt idx="6297">
                  <c:v>8.208800107240681E-2</c:v>
                </c:pt>
                <c:pt idx="6298">
                  <c:v>7.4064105749130332E-2</c:v>
                </c:pt>
                <c:pt idx="6299">
                  <c:v>7.390465587377551E-2</c:v>
                </c:pt>
                <c:pt idx="6300">
                  <c:v>6.4401105046272319E-2</c:v>
                </c:pt>
                <c:pt idx="6301">
                  <c:v>7.2649016976356506E-2</c:v>
                </c:pt>
                <c:pt idx="6302">
                  <c:v>8.1018604338169126E-2</c:v>
                </c:pt>
                <c:pt idx="6303">
                  <c:v>6.7282259464263916E-2</c:v>
                </c:pt>
                <c:pt idx="6304">
                  <c:v>6.8594306707382202E-2</c:v>
                </c:pt>
                <c:pt idx="6305">
                  <c:v>6.6826559603214319E-2</c:v>
                </c:pt>
                <c:pt idx="6306">
                  <c:v>9.0875081717968001E-2</c:v>
                </c:pt>
                <c:pt idx="6307">
                  <c:v>6.4088486135006201E-2</c:v>
                </c:pt>
                <c:pt idx="6308">
                  <c:v>7.3157832026481684E-2</c:v>
                </c:pt>
                <c:pt idx="6309">
                  <c:v>7.8350014984607863E-2</c:v>
                </c:pt>
                <c:pt idx="6310">
                  <c:v>6.9970399141311868E-2</c:v>
                </c:pt>
                <c:pt idx="6311">
                  <c:v>7.2512626647949496E-2</c:v>
                </c:pt>
                <c:pt idx="6312">
                  <c:v>7.184297591447833E-2</c:v>
                </c:pt>
                <c:pt idx="6313">
                  <c:v>7.5139701366424616E-2</c:v>
                </c:pt>
                <c:pt idx="6314">
                  <c:v>6.1896692961454433E-2</c:v>
                </c:pt>
                <c:pt idx="6315">
                  <c:v>8.3579219877719921E-2</c:v>
                </c:pt>
                <c:pt idx="6316">
                  <c:v>6.6838346421718597E-2</c:v>
                </c:pt>
                <c:pt idx="6317">
                  <c:v>8.0270737409591619E-2</c:v>
                </c:pt>
                <c:pt idx="6318">
                  <c:v>6.3491277396678911E-2</c:v>
                </c:pt>
                <c:pt idx="6319">
                  <c:v>6.1896692961454433E-2</c:v>
                </c:pt>
                <c:pt idx="6320">
                  <c:v>6.1998739838600422E-2</c:v>
                </c:pt>
                <c:pt idx="6321">
                  <c:v>7.4397720396519013E-2</c:v>
                </c:pt>
                <c:pt idx="6322">
                  <c:v>6.8308018147945432E-2</c:v>
                </c:pt>
                <c:pt idx="6323">
                  <c:v>6.7871905863285106E-2</c:v>
                </c:pt>
                <c:pt idx="6324">
                  <c:v>7.7592127025127647E-2</c:v>
                </c:pt>
                <c:pt idx="6325">
                  <c:v>8.7189540266990634E-2</c:v>
                </c:pt>
                <c:pt idx="6326">
                  <c:v>7.0278503000736195E-2</c:v>
                </c:pt>
                <c:pt idx="6327">
                  <c:v>6.7671060562133817E-2</c:v>
                </c:pt>
                <c:pt idx="6328">
                  <c:v>8.6463592946529527E-2</c:v>
                </c:pt>
                <c:pt idx="6329">
                  <c:v>6.6441044211387607E-2</c:v>
                </c:pt>
                <c:pt idx="6330">
                  <c:v>7.0960000157356484E-2</c:v>
                </c:pt>
                <c:pt idx="6331">
                  <c:v>7.894508540630342E-2</c:v>
                </c:pt>
                <c:pt idx="6332">
                  <c:v>6.6150687634944902E-2</c:v>
                </c:pt>
                <c:pt idx="6333">
                  <c:v>7.3774985969066634E-2</c:v>
                </c:pt>
                <c:pt idx="6334">
                  <c:v>6.2966234982014035E-2</c:v>
                </c:pt>
                <c:pt idx="6335">
                  <c:v>7.1448266506195096E-2</c:v>
                </c:pt>
                <c:pt idx="6336">
                  <c:v>8.2218088209629114E-2</c:v>
                </c:pt>
                <c:pt idx="6337">
                  <c:v>7.8110180795192705E-2</c:v>
                </c:pt>
                <c:pt idx="6338">
                  <c:v>6.7646220326423895E-2</c:v>
                </c:pt>
                <c:pt idx="6339">
                  <c:v>6.700063496828107E-2</c:v>
                </c:pt>
                <c:pt idx="6340">
                  <c:v>7.3130413889885004E-2</c:v>
                </c:pt>
                <c:pt idx="6341">
                  <c:v>7.2521023452282035E-2</c:v>
                </c:pt>
                <c:pt idx="6342">
                  <c:v>7.3838040232658414E-2</c:v>
                </c:pt>
                <c:pt idx="6343">
                  <c:v>8.2464568316936548E-2</c:v>
                </c:pt>
                <c:pt idx="6344">
                  <c:v>7.1448601782321902E-2</c:v>
                </c:pt>
                <c:pt idx="6345">
                  <c:v>8.500019460916515E-2</c:v>
                </c:pt>
                <c:pt idx="6346">
                  <c:v>6.5476655960083022E-2</c:v>
                </c:pt>
                <c:pt idx="6347">
                  <c:v>8.7244488298893266E-2</c:v>
                </c:pt>
                <c:pt idx="6348">
                  <c:v>6.636551767587659E-2</c:v>
                </c:pt>
                <c:pt idx="6349">
                  <c:v>7.2609364986419719E-2</c:v>
                </c:pt>
                <c:pt idx="6350">
                  <c:v>6.4684092998504597E-2</c:v>
                </c:pt>
                <c:pt idx="6351">
                  <c:v>7.1653656661510495E-2</c:v>
                </c:pt>
                <c:pt idx="6352">
                  <c:v>6.3338637351989982E-2</c:v>
                </c:pt>
                <c:pt idx="6353">
                  <c:v>6.9249920547008501E-2</c:v>
                </c:pt>
                <c:pt idx="6354">
                  <c:v>7.2293132543563829E-2</c:v>
                </c:pt>
                <c:pt idx="6355">
                  <c:v>8.3557121455669917E-2</c:v>
                </c:pt>
                <c:pt idx="6356">
                  <c:v>7.9921692609787001E-2</c:v>
                </c:pt>
                <c:pt idx="6357">
                  <c:v>7.5591258704662309E-2</c:v>
                </c:pt>
                <c:pt idx="6358">
                  <c:v>7.8282028436660836E-2</c:v>
                </c:pt>
                <c:pt idx="6359">
                  <c:v>8.6246974766254467E-2</c:v>
                </c:pt>
                <c:pt idx="6360">
                  <c:v>6.5154142677783855E-2</c:v>
                </c:pt>
                <c:pt idx="6361">
                  <c:v>8.5471831262111483E-2</c:v>
                </c:pt>
                <c:pt idx="6362">
                  <c:v>7.2958722710609422E-2</c:v>
                </c:pt>
                <c:pt idx="6363">
                  <c:v>7.2181940078735421E-2</c:v>
                </c:pt>
                <c:pt idx="6364">
                  <c:v>7.6159462332725483E-2</c:v>
                </c:pt>
                <c:pt idx="6365">
                  <c:v>7.6782636344433067E-2</c:v>
                </c:pt>
                <c:pt idx="6366">
                  <c:v>7.3765262961387634E-2</c:v>
                </c:pt>
                <c:pt idx="6367">
                  <c:v>8.0629929900169733E-2</c:v>
                </c:pt>
                <c:pt idx="6368">
                  <c:v>7.1831941604614313E-2</c:v>
                </c:pt>
                <c:pt idx="6369">
                  <c:v>7.096480578184132E-2</c:v>
                </c:pt>
                <c:pt idx="6370">
                  <c:v>6.824397295713433E-2</c:v>
                </c:pt>
                <c:pt idx="6371">
                  <c:v>8.176679164171223E-2</c:v>
                </c:pt>
                <c:pt idx="6372">
                  <c:v>6.4157031476497733E-2</c:v>
                </c:pt>
                <c:pt idx="6373">
                  <c:v>6.5855838358402294E-2</c:v>
                </c:pt>
                <c:pt idx="6374">
                  <c:v>8.2464568316936548E-2</c:v>
                </c:pt>
                <c:pt idx="6375">
                  <c:v>8.2793101668357683E-2</c:v>
                </c:pt>
                <c:pt idx="6376">
                  <c:v>7.5082048773765606E-2</c:v>
                </c:pt>
                <c:pt idx="6377">
                  <c:v>7.5541026890277904E-2</c:v>
                </c:pt>
                <c:pt idx="6378">
                  <c:v>7.565202564001082E-2</c:v>
                </c:pt>
                <c:pt idx="6379">
                  <c:v>8.1915281713008839E-2</c:v>
                </c:pt>
                <c:pt idx="6380">
                  <c:v>7.4514769017696533E-2</c:v>
                </c:pt>
                <c:pt idx="6381">
                  <c:v>8.3263166248798468E-2</c:v>
                </c:pt>
                <c:pt idx="6382">
                  <c:v>8.2828477025032224E-2</c:v>
                </c:pt>
                <c:pt idx="6383">
                  <c:v>6.4226746559143122E-2</c:v>
                </c:pt>
                <c:pt idx="6384">
                  <c:v>7.5890623033047028E-2</c:v>
                </c:pt>
                <c:pt idx="6385">
                  <c:v>7.1145683526992826E-2</c:v>
                </c:pt>
                <c:pt idx="6386">
                  <c:v>6.8600855767726857E-2</c:v>
                </c:pt>
                <c:pt idx="6387">
                  <c:v>7.2512626647949496E-2</c:v>
                </c:pt>
                <c:pt idx="6388">
                  <c:v>8.226288855075832E-2</c:v>
                </c:pt>
                <c:pt idx="6389">
                  <c:v>7.3690973222255721E-2</c:v>
                </c:pt>
                <c:pt idx="6390">
                  <c:v>6.9269947707653018E-2</c:v>
                </c:pt>
                <c:pt idx="6391">
                  <c:v>6.3933998346328957E-2</c:v>
                </c:pt>
                <c:pt idx="6392">
                  <c:v>9.0139850974083335E-2</c:v>
                </c:pt>
                <c:pt idx="6393">
                  <c:v>6.5453082323074299E-2</c:v>
                </c:pt>
                <c:pt idx="6394">
                  <c:v>7.1964748203754356E-2</c:v>
                </c:pt>
                <c:pt idx="6395">
                  <c:v>6.7191615700721824E-2</c:v>
                </c:pt>
                <c:pt idx="6396">
                  <c:v>7.1964748203754356E-2</c:v>
                </c:pt>
                <c:pt idx="6397">
                  <c:v>7.7344723045826236E-2</c:v>
                </c:pt>
                <c:pt idx="6398">
                  <c:v>7.7732510864734941E-2</c:v>
                </c:pt>
                <c:pt idx="6399">
                  <c:v>7.8515604138374384E-2</c:v>
                </c:pt>
                <c:pt idx="6400">
                  <c:v>6.4582049846649447E-2</c:v>
                </c:pt>
                <c:pt idx="6401">
                  <c:v>7.6916404068470084E-2</c:v>
                </c:pt>
                <c:pt idx="6402">
                  <c:v>7.181935757398597E-2</c:v>
                </c:pt>
                <c:pt idx="6403">
                  <c:v>7.1966588497161907E-2</c:v>
                </c:pt>
                <c:pt idx="6404">
                  <c:v>8.6085662245750524E-2</c:v>
                </c:pt>
                <c:pt idx="6405">
                  <c:v>7.894508540630342E-2</c:v>
                </c:pt>
                <c:pt idx="6406">
                  <c:v>7.3146112263202709E-2</c:v>
                </c:pt>
                <c:pt idx="6407">
                  <c:v>7.3492035269737424E-2</c:v>
                </c:pt>
                <c:pt idx="6408">
                  <c:v>6.6723801195621504E-2</c:v>
                </c:pt>
                <c:pt idx="6409">
                  <c:v>6.0866802930832097E-2</c:v>
                </c:pt>
                <c:pt idx="6410">
                  <c:v>9.4224266707897644E-2</c:v>
                </c:pt>
                <c:pt idx="6411">
                  <c:v>7.0879720151424422E-2</c:v>
                </c:pt>
                <c:pt idx="6412">
                  <c:v>6.9207929074764293E-2</c:v>
                </c:pt>
                <c:pt idx="6413">
                  <c:v>7.5139701366424616E-2</c:v>
                </c:pt>
                <c:pt idx="6414">
                  <c:v>9.724017232656483E-2</c:v>
                </c:pt>
                <c:pt idx="6415">
                  <c:v>7.2820581495761913E-2</c:v>
                </c:pt>
                <c:pt idx="6416">
                  <c:v>8.8476717472076444E-2</c:v>
                </c:pt>
                <c:pt idx="6417">
                  <c:v>8.500019460916515E-2</c:v>
                </c:pt>
                <c:pt idx="6418">
                  <c:v>7.6605372130870805E-2</c:v>
                </c:pt>
                <c:pt idx="6419">
                  <c:v>6.8414293229579912E-2</c:v>
                </c:pt>
                <c:pt idx="6420">
                  <c:v>8.1271477043628679E-2</c:v>
                </c:pt>
                <c:pt idx="6421">
                  <c:v>6.0701798647642122E-2</c:v>
                </c:pt>
                <c:pt idx="6422">
                  <c:v>6.5977238118648654E-2</c:v>
                </c:pt>
                <c:pt idx="6423">
                  <c:v>6.3127793371677413E-2</c:v>
                </c:pt>
                <c:pt idx="6424">
                  <c:v>7.6637670397758498E-2</c:v>
                </c:pt>
                <c:pt idx="6425">
                  <c:v>7.4893333017826427E-2</c:v>
                </c:pt>
                <c:pt idx="6426">
                  <c:v>7.7157139778137221E-2</c:v>
                </c:pt>
                <c:pt idx="6427">
                  <c:v>6.317050009965898E-2</c:v>
                </c:pt>
                <c:pt idx="6428">
                  <c:v>7.8350014984607863E-2</c:v>
                </c:pt>
                <c:pt idx="6429">
                  <c:v>7.2137936949730197E-2</c:v>
                </c:pt>
                <c:pt idx="6430">
                  <c:v>7.3157832026481684E-2</c:v>
                </c:pt>
                <c:pt idx="6431">
                  <c:v>8.8922724127769567E-2</c:v>
                </c:pt>
                <c:pt idx="6432">
                  <c:v>7.599544525146483E-2</c:v>
                </c:pt>
                <c:pt idx="6433">
                  <c:v>7.2047695517539992E-2</c:v>
                </c:pt>
                <c:pt idx="6434">
                  <c:v>6.4805731177330184E-2</c:v>
                </c:pt>
                <c:pt idx="6435">
                  <c:v>6.3874952495098086E-2</c:v>
                </c:pt>
                <c:pt idx="6436">
                  <c:v>7.7160887420177515E-2</c:v>
                </c:pt>
                <c:pt idx="6437">
                  <c:v>7.3395431041717807E-2</c:v>
                </c:pt>
                <c:pt idx="6438">
                  <c:v>6.5464101731777219E-2</c:v>
                </c:pt>
                <c:pt idx="6439">
                  <c:v>7.0224046707153306E-2</c:v>
                </c:pt>
                <c:pt idx="6440">
                  <c:v>9.9052511155605344E-2</c:v>
                </c:pt>
                <c:pt idx="6441">
                  <c:v>8.2793101668357683E-2</c:v>
                </c:pt>
                <c:pt idx="6442">
                  <c:v>8.8922724127769567E-2</c:v>
                </c:pt>
                <c:pt idx="6443">
                  <c:v>7.6704606413841525E-2</c:v>
                </c:pt>
                <c:pt idx="6444">
                  <c:v>7.5541026890277904E-2</c:v>
                </c:pt>
                <c:pt idx="6445">
                  <c:v>6.0321416705846925E-2</c:v>
                </c:pt>
                <c:pt idx="6446">
                  <c:v>6.8604558706283625E-2</c:v>
                </c:pt>
                <c:pt idx="6447">
                  <c:v>7.0595316588878604E-2</c:v>
                </c:pt>
                <c:pt idx="6448">
                  <c:v>7.9426862299442333E-2</c:v>
                </c:pt>
                <c:pt idx="6449">
                  <c:v>8.475504815578519E-2</c:v>
                </c:pt>
                <c:pt idx="6450">
                  <c:v>8.9001491665840246E-2</c:v>
                </c:pt>
                <c:pt idx="6451">
                  <c:v>7.0348791778087602E-2</c:v>
                </c:pt>
                <c:pt idx="6452">
                  <c:v>7.5585767626762404E-2</c:v>
                </c:pt>
                <c:pt idx="6453">
                  <c:v>6.6080249845981723E-2</c:v>
                </c:pt>
                <c:pt idx="6454">
                  <c:v>7.2190508246421994E-2</c:v>
                </c:pt>
                <c:pt idx="6455">
                  <c:v>6.8097352981567411E-2</c:v>
                </c:pt>
                <c:pt idx="6456">
                  <c:v>7.0190854370594011E-2</c:v>
                </c:pt>
                <c:pt idx="6457">
                  <c:v>6.8825468420982319E-2</c:v>
                </c:pt>
                <c:pt idx="6458">
                  <c:v>6.2303263694048039E-2</c:v>
                </c:pt>
                <c:pt idx="6459">
                  <c:v>6.4650185406208011E-2</c:v>
                </c:pt>
                <c:pt idx="6460">
                  <c:v>6.4088486135006201E-2</c:v>
                </c:pt>
                <c:pt idx="6461">
                  <c:v>7.181935757398597E-2</c:v>
                </c:pt>
                <c:pt idx="6462">
                  <c:v>6.9051444530487102E-2</c:v>
                </c:pt>
                <c:pt idx="6463">
                  <c:v>7.894508540630342E-2</c:v>
                </c:pt>
                <c:pt idx="6464">
                  <c:v>7.4707128107547913E-2</c:v>
                </c:pt>
                <c:pt idx="6465">
                  <c:v>7.8944526612758595E-2</c:v>
                </c:pt>
                <c:pt idx="6466">
                  <c:v>7.599544525146483E-2</c:v>
                </c:pt>
                <c:pt idx="6467">
                  <c:v>6.6826559603214319E-2</c:v>
                </c:pt>
                <c:pt idx="6468">
                  <c:v>7.2396054863930026E-2</c:v>
                </c:pt>
                <c:pt idx="6469">
                  <c:v>6.8501047790050465E-2</c:v>
                </c:pt>
                <c:pt idx="6470">
                  <c:v>7.8403733670711531E-2</c:v>
                </c:pt>
                <c:pt idx="6471">
                  <c:v>7.4069701135158594E-2</c:v>
                </c:pt>
                <c:pt idx="6472">
                  <c:v>6.2499053776264205E-2</c:v>
                </c:pt>
                <c:pt idx="6473">
                  <c:v>7.920153439044951E-2</c:v>
                </c:pt>
                <c:pt idx="6474">
                  <c:v>6.3247166574001298E-2</c:v>
                </c:pt>
                <c:pt idx="6475">
                  <c:v>7.8350014984607863E-2</c:v>
                </c:pt>
                <c:pt idx="6476">
                  <c:v>6.6892251372337494E-2</c:v>
                </c:pt>
                <c:pt idx="6477">
                  <c:v>7.1614071726799025E-2</c:v>
                </c:pt>
                <c:pt idx="6478">
                  <c:v>6.4474537968635823E-2</c:v>
                </c:pt>
                <c:pt idx="6479">
                  <c:v>6.533424556255342E-2</c:v>
                </c:pt>
                <c:pt idx="6480">
                  <c:v>7.358358055353191E-2</c:v>
                </c:pt>
                <c:pt idx="6481">
                  <c:v>7.8515604138374384E-2</c:v>
                </c:pt>
                <c:pt idx="6482">
                  <c:v>6.4082480967045038E-2</c:v>
                </c:pt>
                <c:pt idx="6483">
                  <c:v>6.267980486154559E-2</c:v>
                </c:pt>
                <c:pt idx="6484">
                  <c:v>8.4966108202934224E-2</c:v>
                </c:pt>
                <c:pt idx="6485">
                  <c:v>7.6855145394801955E-2</c:v>
                </c:pt>
                <c:pt idx="6486">
                  <c:v>8.500019460916515E-2</c:v>
                </c:pt>
                <c:pt idx="6487">
                  <c:v>7.3662638664245772E-2</c:v>
                </c:pt>
                <c:pt idx="6488">
                  <c:v>7.592569291591672E-2</c:v>
                </c:pt>
                <c:pt idx="6489">
                  <c:v>7.1448266506195096E-2</c:v>
                </c:pt>
                <c:pt idx="6490">
                  <c:v>7.1079805493354589E-2</c:v>
                </c:pt>
                <c:pt idx="6491">
                  <c:v>8.5852265357971524E-2</c:v>
                </c:pt>
                <c:pt idx="6492">
                  <c:v>8.1947095692157704E-2</c:v>
                </c:pt>
                <c:pt idx="6493">
                  <c:v>8.7244488298893266E-2</c:v>
                </c:pt>
                <c:pt idx="6494">
                  <c:v>6.0866802930832097E-2</c:v>
                </c:pt>
                <c:pt idx="6495">
                  <c:v>7.813879102468492E-2</c:v>
                </c:pt>
                <c:pt idx="6496">
                  <c:v>6.9029405713081415E-2</c:v>
                </c:pt>
                <c:pt idx="6497">
                  <c:v>7.2396054863930026E-2</c:v>
                </c:pt>
                <c:pt idx="6498">
                  <c:v>7.1772634983062994E-2</c:v>
                </c:pt>
                <c:pt idx="6499">
                  <c:v>6.5284058451652485E-2</c:v>
                </c:pt>
                <c:pt idx="6500">
                  <c:v>8.1012062728405027E-2</c:v>
                </c:pt>
                <c:pt idx="6501">
                  <c:v>6.8097352981567411E-2</c:v>
                </c:pt>
                <c:pt idx="6502">
                  <c:v>7.2396054863930026E-2</c:v>
                </c:pt>
                <c:pt idx="6503">
                  <c:v>7.5257331132888933E-2</c:v>
                </c:pt>
                <c:pt idx="6504">
                  <c:v>6.9962359964847592E-2</c:v>
                </c:pt>
                <c:pt idx="6505">
                  <c:v>6.4544230699539198E-2</c:v>
                </c:pt>
                <c:pt idx="6506">
                  <c:v>7.8110180795192705E-2</c:v>
                </c:pt>
                <c:pt idx="6507">
                  <c:v>7.4064105749130332E-2</c:v>
                </c:pt>
                <c:pt idx="6508">
                  <c:v>6.5898194909095986E-2</c:v>
                </c:pt>
                <c:pt idx="6509">
                  <c:v>9.7700886428356212E-2</c:v>
                </c:pt>
                <c:pt idx="6510">
                  <c:v>6.7478641867637787E-2</c:v>
                </c:pt>
                <c:pt idx="6511">
                  <c:v>7.0798836648464189E-2</c:v>
                </c:pt>
                <c:pt idx="6512">
                  <c:v>7.1906052529811915E-2</c:v>
                </c:pt>
                <c:pt idx="6513">
                  <c:v>7.6605372130870805E-2</c:v>
                </c:pt>
                <c:pt idx="6514">
                  <c:v>6.7260645329952212E-2</c:v>
                </c:pt>
                <c:pt idx="6515">
                  <c:v>8.7189540266990634E-2</c:v>
                </c:pt>
                <c:pt idx="6516">
                  <c:v>6.824397295713433E-2</c:v>
                </c:pt>
                <c:pt idx="6517">
                  <c:v>7.2958722710609422E-2</c:v>
                </c:pt>
                <c:pt idx="6518">
                  <c:v>7.2196267545223597E-2</c:v>
                </c:pt>
                <c:pt idx="6519">
                  <c:v>6.3811749219894395E-2</c:v>
                </c:pt>
                <c:pt idx="6520">
                  <c:v>6.3077397644519792E-2</c:v>
                </c:pt>
                <c:pt idx="6521">
                  <c:v>6.2640793621540097E-2</c:v>
                </c:pt>
                <c:pt idx="6522">
                  <c:v>6.6603921353817014E-2</c:v>
                </c:pt>
                <c:pt idx="6523">
                  <c:v>6.9080218672752394E-2</c:v>
                </c:pt>
                <c:pt idx="6524">
                  <c:v>6.968398392200488E-2</c:v>
                </c:pt>
                <c:pt idx="6525">
                  <c:v>6.84011355042458E-2</c:v>
                </c:pt>
                <c:pt idx="6526">
                  <c:v>7.8515604138374384E-2</c:v>
                </c:pt>
                <c:pt idx="6527">
                  <c:v>7.072769105434451E-2</c:v>
                </c:pt>
                <c:pt idx="6528">
                  <c:v>7.3695354163646712E-2</c:v>
                </c:pt>
                <c:pt idx="6529">
                  <c:v>8.2316257059573919E-2</c:v>
                </c:pt>
                <c:pt idx="6530">
                  <c:v>6.4797990024090063E-2</c:v>
                </c:pt>
                <c:pt idx="6531">
                  <c:v>9.1308593750000028E-2</c:v>
                </c:pt>
                <c:pt idx="6532">
                  <c:v>9.1714486479759244E-2</c:v>
                </c:pt>
                <c:pt idx="6533">
                  <c:v>7.4164919555187378E-2</c:v>
                </c:pt>
                <c:pt idx="6534">
                  <c:v>8.1915281713008839E-2</c:v>
                </c:pt>
                <c:pt idx="6535">
                  <c:v>7.6179817318916307E-2</c:v>
                </c:pt>
                <c:pt idx="6536">
                  <c:v>8.2464568316936548E-2</c:v>
                </c:pt>
                <c:pt idx="6537">
                  <c:v>6.7646220326423895E-2</c:v>
                </c:pt>
                <c:pt idx="6538">
                  <c:v>7.37368538975718E-2</c:v>
                </c:pt>
                <c:pt idx="6539">
                  <c:v>7.6122418045997634E-2</c:v>
                </c:pt>
                <c:pt idx="6540">
                  <c:v>6.2037453055381997E-2</c:v>
                </c:pt>
                <c:pt idx="6541">
                  <c:v>7.1448266506195096E-2</c:v>
                </c:pt>
                <c:pt idx="6542">
                  <c:v>7.0578478276729611E-2</c:v>
                </c:pt>
                <c:pt idx="6543">
                  <c:v>6.5885610878467588E-2</c:v>
                </c:pt>
                <c:pt idx="6544">
                  <c:v>6.6914446651935633E-2</c:v>
                </c:pt>
                <c:pt idx="6545">
                  <c:v>6.9213405251503199E-2</c:v>
                </c:pt>
                <c:pt idx="6546">
                  <c:v>7.1929521858692322E-2</c:v>
                </c:pt>
                <c:pt idx="6547">
                  <c:v>7.3326461017132083E-2</c:v>
                </c:pt>
                <c:pt idx="6548">
                  <c:v>7.3189102113246904E-2</c:v>
                </c:pt>
                <c:pt idx="6549">
                  <c:v>7.5489930808544395E-2</c:v>
                </c:pt>
                <c:pt idx="6550">
                  <c:v>7.6122418045997634E-2</c:v>
                </c:pt>
                <c:pt idx="6551">
                  <c:v>8.8476717472076444E-2</c:v>
                </c:pt>
                <c:pt idx="6552">
                  <c:v>6.7646220326423895E-2</c:v>
                </c:pt>
                <c:pt idx="6553">
                  <c:v>7.599544525146483E-2</c:v>
                </c:pt>
                <c:pt idx="6554">
                  <c:v>7.181935757398597E-2</c:v>
                </c:pt>
                <c:pt idx="6555">
                  <c:v>6.3528306782245567E-2</c:v>
                </c:pt>
                <c:pt idx="6556">
                  <c:v>6.964868307113653E-2</c:v>
                </c:pt>
                <c:pt idx="6557">
                  <c:v>7.2323098778724698E-2</c:v>
                </c:pt>
                <c:pt idx="6558">
                  <c:v>6.8097352981567411E-2</c:v>
                </c:pt>
                <c:pt idx="6559">
                  <c:v>7.677435129880901E-2</c:v>
                </c:pt>
                <c:pt idx="6560">
                  <c:v>6.6872939467430101E-2</c:v>
                </c:pt>
                <c:pt idx="6561">
                  <c:v>7.9368695616722287E-2</c:v>
                </c:pt>
                <c:pt idx="6562">
                  <c:v>7.6153159141540513E-2</c:v>
                </c:pt>
                <c:pt idx="6563">
                  <c:v>7.1013770997524414E-2</c:v>
                </c:pt>
                <c:pt idx="6564">
                  <c:v>7.2436086833477256E-2</c:v>
                </c:pt>
                <c:pt idx="6565">
                  <c:v>6.7341946065425901E-2</c:v>
                </c:pt>
                <c:pt idx="6566">
                  <c:v>6.7921198904514313E-2</c:v>
                </c:pt>
                <c:pt idx="6567">
                  <c:v>7.4598170816898596E-2</c:v>
                </c:pt>
                <c:pt idx="6568">
                  <c:v>7.7344723045826236E-2</c:v>
                </c:pt>
                <c:pt idx="6569">
                  <c:v>7.4537076056003876E-2</c:v>
                </c:pt>
                <c:pt idx="6570">
                  <c:v>6.4168199896812494E-2</c:v>
                </c:pt>
                <c:pt idx="6571">
                  <c:v>8.5602290928363828E-2</c:v>
                </c:pt>
                <c:pt idx="6572">
                  <c:v>6.6960625350475339E-2</c:v>
                </c:pt>
                <c:pt idx="6573">
                  <c:v>6.9089189171791091E-2</c:v>
                </c:pt>
                <c:pt idx="6574">
                  <c:v>6.8682096898555811E-2</c:v>
                </c:pt>
                <c:pt idx="6575">
                  <c:v>6.5194815397262587E-2</c:v>
                </c:pt>
                <c:pt idx="6576">
                  <c:v>6.5191678702831324E-2</c:v>
                </c:pt>
                <c:pt idx="6577">
                  <c:v>7.0479243993759086E-2</c:v>
                </c:pt>
                <c:pt idx="6578">
                  <c:v>6.7126758396625519E-2</c:v>
                </c:pt>
                <c:pt idx="6579">
                  <c:v>6.6080249845981723E-2</c:v>
                </c:pt>
                <c:pt idx="6580">
                  <c:v>6.824397295713433E-2</c:v>
                </c:pt>
                <c:pt idx="6581">
                  <c:v>7.6637670397758498E-2</c:v>
                </c:pt>
                <c:pt idx="6582">
                  <c:v>6.3491277396678911E-2</c:v>
                </c:pt>
                <c:pt idx="6583">
                  <c:v>8.3281598985195243E-2</c:v>
                </c:pt>
                <c:pt idx="6584">
                  <c:v>6.8943843245506314E-2</c:v>
                </c:pt>
                <c:pt idx="6585">
                  <c:v>7.0185400545597104E-2</c:v>
                </c:pt>
                <c:pt idx="6586">
                  <c:v>7.0040076971054105E-2</c:v>
                </c:pt>
                <c:pt idx="6587">
                  <c:v>8.7106838822364779E-2</c:v>
                </c:pt>
                <c:pt idx="6588">
                  <c:v>7.5179852545261397E-2</c:v>
                </c:pt>
                <c:pt idx="6589">
                  <c:v>7.1836076676845634E-2</c:v>
                </c:pt>
                <c:pt idx="6590">
                  <c:v>7.0258550345897688E-2</c:v>
                </c:pt>
                <c:pt idx="6591">
                  <c:v>7.1398660540580833E-2</c:v>
                </c:pt>
                <c:pt idx="6592">
                  <c:v>7.310311496257782E-2</c:v>
                </c:pt>
                <c:pt idx="6593">
                  <c:v>6.7155137658119229E-2</c:v>
                </c:pt>
                <c:pt idx="6594">
                  <c:v>7.4571445584297208E-2</c:v>
                </c:pt>
                <c:pt idx="6595">
                  <c:v>7.7960968017578111E-2</c:v>
                </c:pt>
                <c:pt idx="6596">
                  <c:v>7.2002448141574915E-2</c:v>
                </c:pt>
                <c:pt idx="6597">
                  <c:v>6.4910992980003593E-2</c:v>
                </c:pt>
                <c:pt idx="6598">
                  <c:v>7.5432680547237715E-2</c:v>
                </c:pt>
                <c:pt idx="6599">
                  <c:v>7.9501263797283214E-2</c:v>
                </c:pt>
                <c:pt idx="6600">
                  <c:v>6.7562200129032315E-2</c:v>
                </c:pt>
                <c:pt idx="6601">
                  <c:v>6.8414293229579912E-2</c:v>
                </c:pt>
                <c:pt idx="6602">
                  <c:v>6.605971604585649E-2</c:v>
                </c:pt>
                <c:pt idx="6603">
                  <c:v>7.9559974372386918E-2</c:v>
                </c:pt>
                <c:pt idx="6604">
                  <c:v>6.7214913666248433E-2</c:v>
                </c:pt>
                <c:pt idx="6605">
                  <c:v>7.2181664407253321E-2</c:v>
                </c:pt>
                <c:pt idx="6606">
                  <c:v>6.8888284265994998E-2</c:v>
                </c:pt>
                <c:pt idx="6607">
                  <c:v>8.3421848714351765E-2</c:v>
                </c:pt>
                <c:pt idx="6608">
                  <c:v>6.9808565080165794E-2</c:v>
                </c:pt>
                <c:pt idx="6609">
                  <c:v>6.4333505928516693E-2</c:v>
                </c:pt>
                <c:pt idx="6610">
                  <c:v>7.4244379997253418E-2</c:v>
                </c:pt>
                <c:pt idx="6611">
                  <c:v>8.0091916024684948E-2</c:v>
                </c:pt>
                <c:pt idx="6612">
                  <c:v>7.2958722710609422E-2</c:v>
                </c:pt>
                <c:pt idx="6613">
                  <c:v>6.7672528326511439E-2</c:v>
                </c:pt>
                <c:pt idx="6614">
                  <c:v>6.7895419895649192E-2</c:v>
                </c:pt>
                <c:pt idx="6615">
                  <c:v>6.8489074707031333E-2</c:v>
                </c:pt>
                <c:pt idx="6616">
                  <c:v>7.9463012516498815E-2</c:v>
                </c:pt>
                <c:pt idx="6617">
                  <c:v>6.5728813409805312E-2</c:v>
                </c:pt>
                <c:pt idx="6618">
                  <c:v>7.1487449109554291E-2</c:v>
                </c:pt>
                <c:pt idx="6619">
                  <c:v>7.8474253416061429E-2</c:v>
                </c:pt>
                <c:pt idx="6620">
                  <c:v>6.7286461591720734E-2</c:v>
                </c:pt>
                <c:pt idx="6621">
                  <c:v>7.8633166849613398E-2</c:v>
                </c:pt>
                <c:pt idx="6622">
                  <c:v>6.9055348634719807E-2</c:v>
                </c:pt>
                <c:pt idx="6623">
                  <c:v>6.534544378519061E-2</c:v>
                </c:pt>
                <c:pt idx="6624">
                  <c:v>7.417713850736618E-2</c:v>
                </c:pt>
                <c:pt idx="6625">
                  <c:v>9.724017232656483E-2</c:v>
                </c:pt>
                <c:pt idx="6626">
                  <c:v>6.4301490783691434E-2</c:v>
                </c:pt>
                <c:pt idx="6627">
                  <c:v>6.6275164484977528E-2</c:v>
                </c:pt>
                <c:pt idx="6628">
                  <c:v>6.7218944430351313E-2</c:v>
                </c:pt>
                <c:pt idx="6629">
                  <c:v>7.6149582862853865E-2</c:v>
                </c:pt>
                <c:pt idx="6630">
                  <c:v>6.8363904953003207E-2</c:v>
                </c:pt>
                <c:pt idx="6631">
                  <c:v>6.3338637351989982E-2</c:v>
                </c:pt>
                <c:pt idx="6632">
                  <c:v>6.7938871681690202E-2</c:v>
                </c:pt>
                <c:pt idx="6633">
                  <c:v>6.6960625350475339E-2</c:v>
                </c:pt>
                <c:pt idx="6634">
                  <c:v>7.2609364986419719E-2</c:v>
                </c:pt>
                <c:pt idx="6635">
                  <c:v>7.2323098778724698E-2</c:v>
                </c:pt>
                <c:pt idx="6636">
                  <c:v>7.0541433990001734E-2</c:v>
                </c:pt>
                <c:pt idx="6637">
                  <c:v>7.0626549422740922E-2</c:v>
                </c:pt>
                <c:pt idx="6638">
                  <c:v>6.7337006330490251E-2</c:v>
                </c:pt>
                <c:pt idx="6639">
                  <c:v>7.1096710860729398E-2</c:v>
                </c:pt>
                <c:pt idx="6640">
                  <c:v>6.6399551928043601E-2</c:v>
                </c:pt>
                <c:pt idx="6641">
                  <c:v>7.7783308923244532E-2</c:v>
                </c:pt>
                <c:pt idx="6642">
                  <c:v>6.6300451755523834E-2</c:v>
                </c:pt>
                <c:pt idx="6643">
                  <c:v>6.5532192587852506E-2</c:v>
                </c:pt>
                <c:pt idx="6644">
                  <c:v>7.4624285101890619E-2</c:v>
                </c:pt>
                <c:pt idx="6645">
                  <c:v>6.7802906036377134E-2</c:v>
                </c:pt>
                <c:pt idx="6646">
                  <c:v>7.6043553650379209E-2</c:v>
                </c:pt>
                <c:pt idx="6647">
                  <c:v>6.9085545837879209E-2</c:v>
                </c:pt>
                <c:pt idx="6648">
                  <c:v>7.7196091413498147E-2</c:v>
                </c:pt>
                <c:pt idx="6649">
                  <c:v>6.9522827863693515E-2</c:v>
                </c:pt>
                <c:pt idx="6650">
                  <c:v>7.1379758417606312E-2</c:v>
                </c:pt>
                <c:pt idx="6651">
                  <c:v>6.7690201103687439E-2</c:v>
                </c:pt>
                <c:pt idx="6652">
                  <c:v>6.9788627326488772E-2</c:v>
                </c:pt>
                <c:pt idx="6653">
                  <c:v>6.9862231612205825E-2</c:v>
                </c:pt>
                <c:pt idx="6654">
                  <c:v>9.7700886428356212E-2</c:v>
                </c:pt>
                <c:pt idx="6655">
                  <c:v>6.8372689187526911E-2</c:v>
                </c:pt>
                <c:pt idx="6656">
                  <c:v>7.1964748203754356E-2</c:v>
                </c:pt>
                <c:pt idx="6657">
                  <c:v>7.7405564486980438E-2</c:v>
                </c:pt>
                <c:pt idx="6658">
                  <c:v>7.5461082160472912E-2</c:v>
                </c:pt>
                <c:pt idx="6659">
                  <c:v>7.68585875630379E-2</c:v>
                </c:pt>
                <c:pt idx="6660">
                  <c:v>8.0270737409591619E-2</c:v>
                </c:pt>
                <c:pt idx="6661">
                  <c:v>7.5541026890277904E-2</c:v>
                </c:pt>
                <c:pt idx="6662">
                  <c:v>7.538592815399188E-2</c:v>
                </c:pt>
                <c:pt idx="6663">
                  <c:v>8.6463592946529527E-2</c:v>
                </c:pt>
                <c:pt idx="6664">
                  <c:v>6.3491277396678911E-2</c:v>
                </c:pt>
                <c:pt idx="6665">
                  <c:v>6.5562248229980524E-2</c:v>
                </c:pt>
                <c:pt idx="6666">
                  <c:v>7.1267008781433119E-2</c:v>
                </c:pt>
                <c:pt idx="6667">
                  <c:v>6.83745667338371E-2</c:v>
                </c:pt>
                <c:pt idx="6668">
                  <c:v>7.1287430822849496E-2</c:v>
                </c:pt>
                <c:pt idx="6669">
                  <c:v>7.9758875072002411E-2</c:v>
                </c:pt>
                <c:pt idx="6670">
                  <c:v>7.0143952965736417E-2</c:v>
                </c:pt>
                <c:pt idx="6671">
                  <c:v>7.3662638664245772E-2</c:v>
                </c:pt>
                <c:pt idx="6672">
                  <c:v>6.2172740697860697E-2</c:v>
                </c:pt>
                <c:pt idx="6673">
                  <c:v>6.7562200129032315E-2</c:v>
                </c:pt>
                <c:pt idx="6674">
                  <c:v>7.8087650239467593E-2</c:v>
                </c:pt>
                <c:pt idx="6675">
                  <c:v>6.8489074707031333E-2</c:v>
                </c:pt>
                <c:pt idx="6676">
                  <c:v>7.1836076676845634E-2</c:v>
                </c:pt>
                <c:pt idx="6677">
                  <c:v>7.4064105749130332E-2</c:v>
                </c:pt>
                <c:pt idx="6678">
                  <c:v>7.7684521675109919E-2</c:v>
                </c:pt>
                <c:pt idx="6679">
                  <c:v>8.5602290928363828E-2</c:v>
                </c:pt>
                <c:pt idx="6680">
                  <c:v>6.6313743591308594E-2</c:v>
                </c:pt>
                <c:pt idx="6681">
                  <c:v>6.8757206201553414E-2</c:v>
                </c:pt>
                <c:pt idx="6682">
                  <c:v>6.8682096898555811E-2</c:v>
                </c:pt>
                <c:pt idx="6683">
                  <c:v>6.6005349159240709E-2</c:v>
                </c:pt>
                <c:pt idx="6684">
                  <c:v>7.1284636855125594E-2</c:v>
                </c:pt>
                <c:pt idx="6685">
                  <c:v>7.0282377302646887E-2</c:v>
                </c:pt>
                <c:pt idx="6686">
                  <c:v>7.5495831668376909E-2</c:v>
                </c:pt>
                <c:pt idx="6687">
                  <c:v>7.3640502989292075E-2</c:v>
                </c:pt>
                <c:pt idx="6688">
                  <c:v>6.4978212118148831E-2</c:v>
                </c:pt>
                <c:pt idx="6689">
                  <c:v>7.5643621385097518E-2</c:v>
                </c:pt>
                <c:pt idx="6690">
                  <c:v>6.2577679753303514E-2</c:v>
                </c:pt>
                <c:pt idx="6691">
                  <c:v>8.4700994193554216E-2</c:v>
                </c:pt>
                <c:pt idx="6692">
                  <c:v>7.6153159141540513E-2</c:v>
                </c:pt>
                <c:pt idx="6693">
                  <c:v>6.4278788864612607E-2</c:v>
                </c:pt>
                <c:pt idx="6694">
                  <c:v>7.2101630270481123E-2</c:v>
                </c:pt>
                <c:pt idx="6695">
                  <c:v>7.6704606413841525E-2</c:v>
                </c:pt>
                <c:pt idx="6696">
                  <c:v>7.5700692832470218E-2</c:v>
                </c:pt>
                <c:pt idx="6697">
                  <c:v>6.3751764595508589E-2</c:v>
                </c:pt>
                <c:pt idx="6698">
                  <c:v>8.317644894123126E-2</c:v>
                </c:pt>
                <c:pt idx="6699">
                  <c:v>6.4761236310005452E-2</c:v>
                </c:pt>
                <c:pt idx="6700">
                  <c:v>8.3263166248798468E-2</c:v>
                </c:pt>
                <c:pt idx="6701">
                  <c:v>6.2640793621540097E-2</c:v>
                </c:pt>
                <c:pt idx="6702">
                  <c:v>6.1146400868892704E-2</c:v>
                </c:pt>
                <c:pt idx="6703">
                  <c:v>7.3488354682922391E-2</c:v>
                </c:pt>
                <c:pt idx="6704">
                  <c:v>7.1702599525451813E-2</c:v>
                </c:pt>
                <c:pt idx="6705">
                  <c:v>8.5602290928363828E-2</c:v>
                </c:pt>
                <c:pt idx="6706">
                  <c:v>7.3971234261989635E-2</c:v>
                </c:pt>
                <c:pt idx="6707">
                  <c:v>6.317050009965898E-2</c:v>
                </c:pt>
                <c:pt idx="6708">
                  <c:v>7.5432680547237715E-2</c:v>
                </c:pt>
                <c:pt idx="6709">
                  <c:v>7.2396054863930026E-2</c:v>
                </c:pt>
                <c:pt idx="6710">
                  <c:v>7.8944526612758595E-2</c:v>
                </c:pt>
                <c:pt idx="6711">
                  <c:v>6.8010747432708824E-2</c:v>
                </c:pt>
                <c:pt idx="6712">
                  <c:v>6.5018467605114011E-2</c:v>
                </c:pt>
                <c:pt idx="6713">
                  <c:v>6.5994024276733523E-2</c:v>
                </c:pt>
                <c:pt idx="6714">
                  <c:v>7.2325482964515714E-2</c:v>
                </c:pt>
                <c:pt idx="6715">
                  <c:v>6.858961284160639E-2</c:v>
                </c:pt>
                <c:pt idx="6716">
                  <c:v>8.0247618257999448E-2</c:v>
                </c:pt>
                <c:pt idx="6717">
                  <c:v>6.700063496828107E-2</c:v>
                </c:pt>
                <c:pt idx="6718">
                  <c:v>7.2333797812462144E-2</c:v>
                </c:pt>
                <c:pt idx="6719">
                  <c:v>7.3388241231441734E-2</c:v>
                </c:pt>
                <c:pt idx="6720">
                  <c:v>6.78555592894554E-2</c:v>
                </c:pt>
                <c:pt idx="6721">
                  <c:v>6.5539143979549422E-2</c:v>
                </c:pt>
                <c:pt idx="6722">
                  <c:v>6.026416644454001E-2</c:v>
                </c:pt>
                <c:pt idx="6723">
                  <c:v>6.7671060562133817E-2</c:v>
                </c:pt>
                <c:pt idx="6724">
                  <c:v>6.4088486135006201E-2</c:v>
                </c:pt>
                <c:pt idx="6725">
                  <c:v>6.9808408617973314E-2</c:v>
                </c:pt>
                <c:pt idx="6726">
                  <c:v>8.0246731638908025E-2</c:v>
                </c:pt>
                <c:pt idx="6727">
                  <c:v>6.5867289900779863E-2</c:v>
                </c:pt>
                <c:pt idx="6728">
                  <c:v>7.4514769017696533E-2</c:v>
                </c:pt>
                <c:pt idx="6729">
                  <c:v>7.7739834785461412E-2</c:v>
                </c:pt>
                <c:pt idx="6730">
                  <c:v>9.0875081717968001E-2</c:v>
                </c:pt>
                <c:pt idx="6731">
                  <c:v>6.3108906149864169E-2</c:v>
                </c:pt>
                <c:pt idx="6732">
                  <c:v>6.8372689187526911E-2</c:v>
                </c:pt>
                <c:pt idx="6733">
                  <c:v>7.786917686462401E-2</c:v>
                </c:pt>
                <c:pt idx="6734">
                  <c:v>7.946842908859271E-2</c:v>
                </c:pt>
                <c:pt idx="6735">
                  <c:v>6.9399632513523352E-2</c:v>
                </c:pt>
                <c:pt idx="6736">
                  <c:v>7.0578478276729611E-2</c:v>
                </c:pt>
                <c:pt idx="6737">
                  <c:v>6.8974666297435802E-2</c:v>
                </c:pt>
                <c:pt idx="6738">
                  <c:v>7.1081347763538416E-2</c:v>
                </c:pt>
                <c:pt idx="6739">
                  <c:v>7.302130758762361E-2</c:v>
                </c:pt>
                <c:pt idx="6740">
                  <c:v>7.2698399424552904E-2</c:v>
                </c:pt>
                <c:pt idx="6741">
                  <c:v>8.3460003137588543E-2</c:v>
                </c:pt>
                <c:pt idx="6742">
                  <c:v>7.677435129880901E-2</c:v>
                </c:pt>
                <c:pt idx="6743">
                  <c:v>8.9001491665840246E-2</c:v>
                </c:pt>
                <c:pt idx="6744">
                  <c:v>7.5810797512531586E-2</c:v>
                </c:pt>
                <c:pt idx="6745">
                  <c:v>7.599544525146483E-2</c:v>
                </c:pt>
                <c:pt idx="6746">
                  <c:v>8.3557121455669917E-2</c:v>
                </c:pt>
                <c:pt idx="6747">
                  <c:v>6.2245920300483704E-2</c:v>
                </c:pt>
                <c:pt idx="6748">
                  <c:v>7.0470489561557798E-2</c:v>
                </c:pt>
                <c:pt idx="6749">
                  <c:v>8.2793101668357683E-2</c:v>
                </c:pt>
                <c:pt idx="6750">
                  <c:v>7.9463012516498815E-2</c:v>
                </c:pt>
                <c:pt idx="6751">
                  <c:v>7.4030026793479919E-2</c:v>
                </c:pt>
                <c:pt idx="6752">
                  <c:v>8.9001491665840246E-2</c:v>
                </c:pt>
                <c:pt idx="6753">
                  <c:v>7.8515604138374384E-2</c:v>
                </c:pt>
                <c:pt idx="6754">
                  <c:v>6.6603921353817014E-2</c:v>
                </c:pt>
                <c:pt idx="6755">
                  <c:v>6.6603921353817014E-2</c:v>
                </c:pt>
                <c:pt idx="6756">
                  <c:v>7.5700692832470218E-2</c:v>
                </c:pt>
                <c:pt idx="6757">
                  <c:v>6.7191615700721824E-2</c:v>
                </c:pt>
                <c:pt idx="6758">
                  <c:v>6.7709676921367881E-2</c:v>
                </c:pt>
                <c:pt idx="6759">
                  <c:v>6.3882842659950298E-2</c:v>
                </c:pt>
                <c:pt idx="6760">
                  <c:v>6.7559264600276892E-2</c:v>
                </c:pt>
                <c:pt idx="6761">
                  <c:v>6.9901734590530423E-2</c:v>
                </c:pt>
                <c:pt idx="6762">
                  <c:v>6.9836817681789412E-2</c:v>
                </c:pt>
                <c:pt idx="6763">
                  <c:v>8.2179486751556424E-2</c:v>
                </c:pt>
                <c:pt idx="6764">
                  <c:v>6.7087031900882915E-2</c:v>
                </c:pt>
                <c:pt idx="6765">
                  <c:v>6.5688416361808791E-2</c:v>
                </c:pt>
                <c:pt idx="6766">
                  <c:v>7.2930797934532526E-2</c:v>
                </c:pt>
                <c:pt idx="6767">
                  <c:v>6.659832596778871E-2</c:v>
                </c:pt>
                <c:pt idx="6768">
                  <c:v>7.1141935884952476E-2</c:v>
                </c:pt>
                <c:pt idx="6769">
                  <c:v>6.4000234007835666E-2</c:v>
                </c:pt>
                <c:pt idx="6770">
                  <c:v>8.2464568316936548E-2</c:v>
                </c:pt>
                <c:pt idx="6771">
                  <c:v>6.6210150718688979E-2</c:v>
                </c:pt>
                <c:pt idx="6772">
                  <c:v>7.1715503931045727E-2</c:v>
                </c:pt>
                <c:pt idx="6773">
                  <c:v>6.6707931458950293E-2</c:v>
                </c:pt>
                <c:pt idx="6774">
                  <c:v>7.1284636855125594E-2</c:v>
                </c:pt>
                <c:pt idx="6775">
                  <c:v>8.102536946535141E-2</c:v>
                </c:pt>
                <c:pt idx="6776">
                  <c:v>6.9574549794197096E-2</c:v>
                </c:pt>
                <c:pt idx="6777">
                  <c:v>8.2793101668357683E-2</c:v>
                </c:pt>
                <c:pt idx="6778">
                  <c:v>6.9376714527607214E-2</c:v>
                </c:pt>
                <c:pt idx="6779">
                  <c:v>6.8888284265994998E-2</c:v>
                </c:pt>
                <c:pt idx="6780">
                  <c:v>7.0756368339061723E-2</c:v>
                </c:pt>
                <c:pt idx="6781">
                  <c:v>6.1552029103040834E-2</c:v>
                </c:pt>
                <c:pt idx="6782">
                  <c:v>7.8898884356022075E-2</c:v>
                </c:pt>
                <c:pt idx="6783">
                  <c:v>7.2181664407253321E-2</c:v>
                </c:pt>
                <c:pt idx="6784">
                  <c:v>7.1379758417606312E-2</c:v>
                </c:pt>
                <c:pt idx="6785">
                  <c:v>7.6008744537830422E-2</c:v>
                </c:pt>
                <c:pt idx="6786">
                  <c:v>6.7938871681690202E-2</c:v>
                </c:pt>
                <c:pt idx="6787">
                  <c:v>6.8636149168014485E-2</c:v>
                </c:pt>
                <c:pt idx="6788">
                  <c:v>7.2036474943161372E-2</c:v>
                </c:pt>
                <c:pt idx="6789">
                  <c:v>6.3431970775127411E-2</c:v>
                </c:pt>
                <c:pt idx="6790">
                  <c:v>7.6844431459903884E-2</c:v>
                </c:pt>
                <c:pt idx="6791">
                  <c:v>6.9788627326488772E-2</c:v>
                </c:pt>
                <c:pt idx="6792">
                  <c:v>7.8999400138855022E-2</c:v>
                </c:pt>
                <c:pt idx="6793">
                  <c:v>6.86709359288218E-2</c:v>
                </c:pt>
                <c:pt idx="6794">
                  <c:v>6.7497245967388333E-2</c:v>
                </c:pt>
                <c:pt idx="6795">
                  <c:v>7.7065378427505521E-2</c:v>
                </c:pt>
                <c:pt idx="6796">
                  <c:v>6.8604558706283625E-2</c:v>
                </c:pt>
                <c:pt idx="6797">
                  <c:v>6.3338637351989982E-2</c:v>
                </c:pt>
                <c:pt idx="6798">
                  <c:v>6.6005349159240709E-2</c:v>
                </c:pt>
                <c:pt idx="6799">
                  <c:v>7.5461082160472912E-2</c:v>
                </c:pt>
                <c:pt idx="6800">
                  <c:v>7.8403733670711531E-2</c:v>
                </c:pt>
                <c:pt idx="6801">
                  <c:v>7.2698399424552904E-2</c:v>
                </c:pt>
                <c:pt idx="6802">
                  <c:v>6.8010747432708824E-2</c:v>
                </c:pt>
                <c:pt idx="6803">
                  <c:v>6.9522827863693515E-2</c:v>
                </c:pt>
                <c:pt idx="6804">
                  <c:v>7.604119926691047E-2</c:v>
                </c:pt>
                <c:pt idx="6805">
                  <c:v>6.8682096898555811E-2</c:v>
                </c:pt>
                <c:pt idx="6806">
                  <c:v>8.1163622438907637E-2</c:v>
                </c:pt>
                <c:pt idx="6807">
                  <c:v>6.934683769941348E-2</c:v>
                </c:pt>
                <c:pt idx="6808">
                  <c:v>6.8607248365878976E-2</c:v>
                </c:pt>
                <c:pt idx="6809">
                  <c:v>6.4933396875858432E-2</c:v>
                </c:pt>
                <c:pt idx="6810">
                  <c:v>7.9463012516498815E-2</c:v>
                </c:pt>
                <c:pt idx="6811">
                  <c:v>8.4700994193554216E-2</c:v>
                </c:pt>
                <c:pt idx="6812">
                  <c:v>8.160439133644147E-2</c:v>
                </c:pt>
                <c:pt idx="6813">
                  <c:v>8.1018604338169126E-2</c:v>
                </c:pt>
                <c:pt idx="6814">
                  <c:v>6.5913900732994093E-2</c:v>
                </c:pt>
                <c:pt idx="6815">
                  <c:v>7.3640935122966794E-2</c:v>
                </c:pt>
                <c:pt idx="6816">
                  <c:v>8.500019460916515E-2</c:v>
                </c:pt>
                <c:pt idx="6817">
                  <c:v>6.571589410305019E-2</c:v>
                </c:pt>
                <c:pt idx="6818">
                  <c:v>6.6095702350139632E-2</c:v>
                </c:pt>
                <c:pt idx="6819">
                  <c:v>7.6043553650379209E-2</c:v>
                </c:pt>
                <c:pt idx="6820">
                  <c:v>6.4000234007835666E-2</c:v>
                </c:pt>
                <c:pt idx="6821">
                  <c:v>6.3445433974266094E-2</c:v>
                </c:pt>
                <c:pt idx="6822">
                  <c:v>7.2721287608146931E-2</c:v>
                </c:pt>
                <c:pt idx="6823">
                  <c:v>7.0960000157356484E-2</c:v>
                </c:pt>
                <c:pt idx="6824">
                  <c:v>8.0384135246276966E-2</c:v>
                </c:pt>
                <c:pt idx="6825">
                  <c:v>7.599544525146483E-2</c:v>
                </c:pt>
                <c:pt idx="6826">
                  <c:v>6.7062504589557703E-2</c:v>
                </c:pt>
                <c:pt idx="6827">
                  <c:v>6.5688416361808791E-2</c:v>
                </c:pt>
                <c:pt idx="6828">
                  <c:v>6.07234612107279E-2</c:v>
                </c:pt>
                <c:pt idx="6829">
                  <c:v>7.3529638350009918E-2</c:v>
                </c:pt>
                <c:pt idx="6830">
                  <c:v>6.2640793621540097E-2</c:v>
                </c:pt>
                <c:pt idx="6831">
                  <c:v>8.1648677587509211E-2</c:v>
                </c:pt>
                <c:pt idx="6832">
                  <c:v>6.7062504589557703E-2</c:v>
                </c:pt>
                <c:pt idx="6833">
                  <c:v>8.3178974688053228E-2</c:v>
                </c:pt>
                <c:pt idx="6834">
                  <c:v>6.7055903375148801E-2</c:v>
                </c:pt>
                <c:pt idx="6835">
                  <c:v>6.5609164535999312E-2</c:v>
                </c:pt>
                <c:pt idx="6836">
                  <c:v>6.9249920547008501E-2</c:v>
                </c:pt>
                <c:pt idx="6837">
                  <c:v>6.5464101731777219E-2</c:v>
                </c:pt>
                <c:pt idx="6838">
                  <c:v>6.7994743585586534E-2</c:v>
                </c:pt>
                <c:pt idx="6839">
                  <c:v>6.6080249845981723E-2</c:v>
                </c:pt>
                <c:pt idx="6840">
                  <c:v>7.0395328104495988E-2</c:v>
                </c:pt>
                <c:pt idx="6841">
                  <c:v>8.0384135246276966E-2</c:v>
                </c:pt>
                <c:pt idx="6842">
                  <c:v>6.6095657646656022E-2</c:v>
                </c:pt>
                <c:pt idx="6843">
                  <c:v>7.2958722710609422E-2</c:v>
                </c:pt>
                <c:pt idx="6844">
                  <c:v>6.8970300257205908E-2</c:v>
                </c:pt>
                <c:pt idx="6845">
                  <c:v>7.3157832026481684E-2</c:v>
                </c:pt>
                <c:pt idx="6846">
                  <c:v>6.7779727280139937E-2</c:v>
                </c:pt>
                <c:pt idx="6847">
                  <c:v>7.8944526612758595E-2</c:v>
                </c:pt>
                <c:pt idx="6848">
                  <c:v>7.6916404068470084E-2</c:v>
                </c:pt>
                <c:pt idx="6849">
                  <c:v>6.7063391208648945E-2</c:v>
                </c:pt>
                <c:pt idx="6850">
                  <c:v>6.3348934054374723E-2</c:v>
                </c:pt>
                <c:pt idx="6851">
                  <c:v>7.731929421424899E-2</c:v>
                </c:pt>
                <c:pt idx="6852">
                  <c:v>7.2149336338043199E-2</c:v>
                </c:pt>
                <c:pt idx="6853">
                  <c:v>9.4224266707897644E-2</c:v>
                </c:pt>
                <c:pt idx="6854">
                  <c:v>7.0143952965736417E-2</c:v>
                </c:pt>
                <c:pt idx="6855">
                  <c:v>6.8627662956714713E-2</c:v>
                </c:pt>
                <c:pt idx="6856">
                  <c:v>7.1836076676845634E-2</c:v>
                </c:pt>
                <c:pt idx="6857">
                  <c:v>8.9729197323322588E-2</c:v>
                </c:pt>
                <c:pt idx="6858">
                  <c:v>6.6445298492908492E-2</c:v>
                </c:pt>
                <c:pt idx="6859">
                  <c:v>8.7340615689754431E-2</c:v>
                </c:pt>
                <c:pt idx="6860">
                  <c:v>6.6080249845981723E-2</c:v>
                </c:pt>
                <c:pt idx="6861">
                  <c:v>8.7244488298893266E-2</c:v>
                </c:pt>
                <c:pt idx="6862">
                  <c:v>6.6603921353817014E-2</c:v>
                </c:pt>
                <c:pt idx="6863">
                  <c:v>7.3317527770996288E-2</c:v>
                </c:pt>
                <c:pt idx="6864">
                  <c:v>7.0319056510925321E-2</c:v>
                </c:pt>
                <c:pt idx="6865">
                  <c:v>8.256650716066391E-2</c:v>
                </c:pt>
                <c:pt idx="6866">
                  <c:v>7.677435129880901E-2</c:v>
                </c:pt>
                <c:pt idx="6867">
                  <c:v>8.102536946535141E-2</c:v>
                </c:pt>
                <c:pt idx="6868">
                  <c:v>6.5952666103839902E-2</c:v>
                </c:pt>
                <c:pt idx="6869">
                  <c:v>7.4590586125850733E-2</c:v>
                </c:pt>
                <c:pt idx="6870">
                  <c:v>6.8888284265994998E-2</c:v>
                </c:pt>
                <c:pt idx="6871">
                  <c:v>7.0879720151424422E-2</c:v>
                </c:pt>
                <c:pt idx="6872">
                  <c:v>7.2154335677623804E-2</c:v>
                </c:pt>
                <c:pt idx="6873">
                  <c:v>6.6502533853054102E-2</c:v>
                </c:pt>
                <c:pt idx="6874">
                  <c:v>6.6703654825687533E-2</c:v>
                </c:pt>
                <c:pt idx="6875">
                  <c:v>6.8888284265994998E-2</c:v>
                </c:pt>
                <c:pt idx="6876">
                  <c:v>6.2789224088192014E-2</c:v>
                </c:pt>
                <c:pt idx="6877">
                  <c:v>7.6782636344433067E-2</c:v>
                </c:pt>
                <c:pt idx="6878">
                  <c:v>7.4943915009498582E-2</c:v>
                </c:pt>
                <c:pt idx="6879">
                  <c:v>6.6707931458950293E-2</c:v>
                </c:pt>
                <c:pt idx="6880">
                  <c:v>7.1448266506195096E-2</c:v>
                </c:pt>
                <c:pt idx="6881">
                  <c:v>7.1535050868988023E-2</c:v>
                </c:pt>
                <c:pt idx="6882">
                  <c:v>6.5913952887058314E-2</c:v>
                </c:pt>
                <c:pt idx="6883">
                  <c:v>6.8414293229579912E-2</c:v>
                </c:pt>
                <c:pt idx="6884">
                  <c:v>7.7783308923244532E-2</c:v>
                </c:pt>
                <c:pt idx="6885">
                  <c:v>7.0946060121059418E-2</c:v>
                </c:pt>
                <c:pt idx="6886">
                  <c:v>7.677435129880901E-2</c:v>
                </c:pt>
                <c:pt idx="6887">
                  <c:v>7.0411786437034773E-2</c:v>
                </c:pt>
                <c:pt idx="6888">
                  <c:v>7.4244379997253418E-2</c:v>
                </c:pt>
                <c:pt idx="6889">
                  <c:v>6.4730688929557995E-2</c:v>
                </c:pt>
                <c:pt idx="6890">
                  <c:v>7.3939941823482513E-2</c:v>
                </c:pt>
                <c:pt idx="6891">
                  <c:v>6.8888284265994998E-2</c:v>
                </c:pt>
                <c:pt idx="6892">
                  <c:v>7.5495831668376909E-2</c:v>
                </c:pt>
                <c:pt idx="6893">
                  <c:v>6.545586884021759E-2</c:v>
                </c:pt>
                <c:pt idx="6894">
                  <c:v>7.4847459793090793E-2</c:v>
                </c:pt>
                <c:pt idx="6895">
                  <c:v>8.0091916024684948E-2</c:v>
                </c:pt>
                <c:pt idx="6896">
                  <c:v>7.1448266506195096E-2</c:v>
                </c:pt>
                <c:pt idx="6897">
                  <c:v>6.4000539481639931E-2</c:v>
                </c:pt>
                <c:pt idx="6898">
                  <c:v>8.1319004297256497E-2</c:v>
                </c:pt>
                <c:pt idx="6899">
                  <c:v>6.7562200129032315E-2</c:v>
                </c:pt>
                <c:pt idx="6900">
                  <c:v>7.0966474711895197E-2</c:v>
                </c:pt>
                <c:pt idx="6901">
                  <c:v>7.3586791753769004E-2</c:v>
                </c:pt>
                <c:pt idx="6902">
                  <c:v>6.455316394567491E-2</c:v>
                </c:pt>
                <c:pt idx="6903">
                  <c:v>7.3838040232658414E-2</c:v>
                </c:pt>
                <c:pt idx="6904">
                  <c:v>7.1696154773235349E-2</c:v>
                </c:pt>
                <c:pt idx="6905">
                  <c:v>7.599544525146483E-2</c:v>
                </c:pt>
                <c:pt idx="6906">
                  <c:v>8.0063670873642065E-2</c:v>
                </c:pt>
                <c:pt idx="6907">
                  <c:v>7.1487449109554291E-2</c:v>
                </c:pt>
                <c:pt idx="6908">
                  <c:v>7.2256855666637407E-2</c:v>
                </c:pt>
                <c:pt idx="6909">
                  <c:v>6.1896692961454433E-2</c:v>
                </c:pt>
                <c:pt idx="6910">
                  <c:v>6.2755763530731382E-2</c:v>
                </c:pt>
                <c:pt idx="6911">
                  <c:v>7.2325482964515714E-2</c:v>
                </c:pt>
                <c:pt idx="6912">
                  <c:v>8.6463592946529527E-2</c:v>
                </c:pt>
                <c:pt idx="6913">
                  <c:v>7.9652883112430781E-2</c:v>
                </c:pt>
                <c:pt idx="6914">
                  <c:v>7.2621047496795613E-2</c:v>
                </c:pt>
                <c:pt idx="6915">
                  <c:v>8.475504815578519E-2</c:v>
                </c:pt>
                <c:pt idx="6916">
                  <c:v>6.4945772290229825E-2</c:v>
                </c:pt>
                <c:pt idx="6917">
                  <c:v>7.2407104074955E-2</c:v>
                </c:pt>
                <c:pt idx="6918">
                  <c:v>6.478575617074972E-2</c:v>
                </c:pt>
                <c:pt idx="6919">
                  <c:v>7.0300720632076485E-2</c:v>
                </c:pt>
                <c:pt idx="6920">
                  <c:v>6.5994024276733523E-2</c:v>
                </c:pt>
                <c:pt idx="6921">
                  <c:v>7.8350014984607863E-2</c:v>
                </c:pt>
                <c:pt idx="6922">
                  <c:v>7.3139511048793834E-2</c:v>
                </c:pt>
                <c:pt idx="6923">
                  <c:v>7.7344723045826236E-2</c:v>
                </c:pt>
                <c:pt idx="6924">
                  <c:v>7.7157139778137221E-2</c:v>
                </c:pt>
                <c:pt idx="6925">
                  <c:v>6.6603921353817014E-2</c:v>
                </c:pt>
                <c:pt idx="6926">
                  <c:v>7.4164919555187378E-2</c:v>
                </c:pt>
                <c:pt idx="6927">
                  <c:v>7.0780768990516885E-2</c:v>
                </c:pt>
                <c:pt idx="6928">
                  <c:v>6.4730688929557995E-2</c:v>
                </c:pt>
                <c:pt idx="6929">
                  <c:v>6.9799721240997578E-2</c:v>
                </c:pt>
                <c:pt idx="6930">
                  <c:v>6.4650185406208011E-2</c:v>
                </c:pt>
                <c:pt idx="6931">
                  <c:v>7.1081981062889113E-2</c:v>
                </c:pt>
                <c:pt idx="6932">
                  <c:v>7.7391922473907526E-2</c:v>
                </c:pt>
                <c:pt idx="6933">
                  <c:v>7.7364534139633553E-2</c:v>
                </c:pt>
                <c:pt idx="6934">
                  <c:v>7.8328832983970614E-2</c:v>
                </c:pt>
                <c:pt idx="6935">
                  <c:v>7.4064105749130332E-2</c:v>
                </c:pt>
                <c:pt idx="6936">
                  <c:v>9.0875081717968001E-2</c:v>
                </c:pt>
                <c:pt idx="6937">
                  <c:v>7.0035740733146723E-2</c:v>
                </c:pt>
                <c:pt idx="6938">
                  <c:v>7.9463012516498815E-2</c:v>
                </c:pt>
                <c:pt idx="6939">
                  <c:v>6.4088486135006201E-2</c:v>
                </c:pt>
                <c:pt idx="6940">
                  <c:v>7.2396054863930026E-2</c:v>
                </c:pt>
                <c:pt idx="6941">
                  <c:v>9.0875081717968001E-2</c:v>
                </c:pt>
                <c:pt idx="6942">
                  <c:v>7.9520985484123313E-2</c:v>
                </c:pt>
                <c:pt idx="6943">
                  <c:v>6.7156828939914731E-2</c:v>
                </c:pt>
                <c:pt idx="6944">
                  <c:v>7.0532135665416704E-2</c:v>
                </c:pt>
                <c:pt idx="6945">
                  <c:v>6.9420546293258709E-2</c:v>
                </c:pt>
                <c:pt idx="6946">
                  <c:v>7.1933127939701316E-2</c:v>
                </c:pt>
                <c:pt idx="6947">
                  <c:v>6.4264409244060502E-2</c:v>
                </c:pt>
                <c:pt idx="6948">
                  <c:v>6.7577764391899095E-2</c:v>
                </c:pt>
                <c:pt idx="6949">
                  <c:v>7.888773083686855E-2</c:v>
                </c:pt>
                <c:pt idx="6950">
                  <c:v>8.011967688798903E-2</c:v>
                </c:pt>
                <c:pt idx="6951">
                  <c:v>7.1379758417606312E-2</c:v>
                </c:pt>
                <c:pt idx="6952">
                  <c:v>8.1223711371421634E-2</c:v>
                </c:pt>
                <c:pt idx="6953">
                  <c:v>6.1844889074563945E-2</c:v>
                </c:pt>
                <c:pt idx="6954">
                  <c:v>7.1448266506195096E-2</c:v>
                </c:pt>
                <c:pt idx="6955">
                  <c:v>6.7062504589557703E-2</c:v>
                </c:pt>
                <c:pt idx="6956">
                  <c:v>6.8600855767726857E-2</c:v>
                </c:pt>
                <c:pt idx="6957">
                  <c:v>6.7987270653247972E-2</c:v>
                </c:pt>
                <c:pt idx="6958">
                  <c:v>6.5913952887058314E-2</c:v>
                </c:pt>
                <c:pt idx="6959">
                  <c:v>7.890276610851292E-2</c:v>
                </c:pt>
                <c:pt idx="6960">
                  <c:v>6.1998739838600422E-2</c:v>
                </c:pt>
                <c:pt idx="6961">
                  <c:v>8.2793101668357683E-2</c:v>
                </c:pt>
                <c:pt idx="6962">
                  <c:v>8.3263166248798468E-2</c:v>
                </c:pt>
                <c:pt idx="6963">
                  <c:v>9.0139850974083335E-2</c:v>
                </c:pt>
                <c:pt idx="6964">
                  <c:v>8.1648677587509211E-2</c:v>
                </c:pt>
                <c:pt idx="6965">
                  <c:v>7.2025895118713407E-2</c:v>
                </c:pt>
                <c:pt idx="6966">
                  <c:v>8.011967688798903E-2</c:v>
                </c:pt>
                <c:pt idx="6967">
                  <c:v>6.3022606074810014E-2</c:v>
                </c:pt>
                <c:pt idx="6968">
                  <c:v>7.409975677728653E-2</c:v>
                </c:pt>
                <c:pt idx="6969">
                  <c:v>6.9365493953228399E-2</c:v>
                </c:pt>
                <c:pt idx="6970">
                  <c:v>6.7341946065425901E-2</c:v>
                </c:pt>
                <c:pt idx="6971">
                  <c:v>8.500019460916515E-2</c:v>
                </c:pt>
                <c:pt idx="6972">
                  <c:v>7.7960968017578111E-2</c:v>
                </c:pt>
                <c:pt idx="6973">
                  <c:v>7.3247186839580508E-2</c:v>
                </c:pt>
                <c:pt idx="6974">
                  <c:v>8.2206860184669966E-2</c:v>
                </c:pt>
                <c:pt idx="6975">
                  <c:v>7.1772634983062994E-2</c:v>
                </c:pt>
                <c:pt idx="6976">
                  <c:v>7.2148770093917916E-2</c:v>
                </c:pt>
                <c:pt idx="6977">
                  <c:v>7.5541026890277904E-2</c:v>
                </c:pt>
                <c:pt idx="6978">
                  <c:v>7.0368729531764998E-2</c:v>
                </c:pt>
                <c:pt idx="6979">
                  <c:v>7.6704606413841525E-2</c:v>
                </c:pt>
                <c:pt idx="6980">
                  <c:v>6.9707736372947901E-2</c:v>
                </c:pt>
                <c:pt idx="6981">
                  <c:v>7.3765262961387634E-2</c:v>
                </c:pt>
                <c:pt idx="6982">
                  <c:v>7.5192749500274728E-2</c:v>
                </c:pt>
                <c:pt idx="6983">
                  <c:v>7.4986465275287614E-2</c:v>
                </c:pt>
                <c:pt idx="6984">
                  <c:v>7.2698399424552904E-2</c:v>
                </c:pt>
                <c:pt idx="6985">
                  <c:v>7.5082048773765606E-2</c:v>
                </c:pt>
                <c:pt idx="6986">
                  <c:v>8.0384135246276966E-2</c:v>
                </c:pt>
                <c:pt idx="6987">
                  <c:v>7.7732510864734941E-2</c:v>
                </c:pt>
                <c:pt idx="6988">
                  <c:v>7.5038038194179493E-2</c:v>
                </c:pt>
                <c:pt idx="6989">
                  <c:v>7.4889041483402322E-2</c:v>
                </c:pt>
                <c:pt idx="6990">
                  <c:v>8.7106838822364779E-2</c:v>
                </c:pt>
                <c:pt idx="6991">
                  <c:v>8.500019460916515E-2</c:v>
                </c:pt>
                <c:pt idx="6992">
                  <c:v>6.2303263694048039E-2</c:v>
                </c:pt>
                <c:pt idx="6993">
                  <c:v>6.3638791441917433E-2</c:v>
                </c:pt>
                <c:pt idx="6994">
                  <c:v>6.4444258809089702E-2</c:v>
                </c:pt>
                <c:pt idx="6995">
                  <c:v>7.8328832983970614E-2</c:v>
                </c:pt>
                <c:pt idx="6996">
                  <c:v>6.6565230488777119E-2</c:v>
                </c:pt>
                <c:pt idx="6997">
                  <c:v>7.7344723045826236E-2</c:v>
                </c:pt>
                <c:pt idx="6998">
                  <c:v>7.3388241231441734E-2</c:v>
                </c:pt>
                <c:pt idx="6999">
                  <c:v>7.6153159141540513E-2</c:v>
                </c:pt>
                <c:pt idx="7000">
                  <c:v>6.6810071468353313E-2</c:v>
                </c:pt>
                <c:pt idx="7001">
                  <c:v>7.7160887420177515E-2</c:v>
                </c:pt>
                <c:pt idx="7002">
                  <c:v>8.101248741149901E-2</c:v>
                </c:pt>
                <c:pt idx="7003">
                  <c:v>7.9576008021831707E-2</c:v>
                </c:pt>
                <c:pt idx="7004">
                  <c:v>7.6122418045997634E-2</c:v>
                </c:pt>
                <c:pt idx="7005">
                  <c:v>8.042183518409772E-2</c:v>
                </c:pt>
                <c:pt idx="7006">
                  <c:v>6.3852958381175995E-2</c:v>
                </c:pt>
                <c:pt idx="7007">
                  <c:v>7.3847711086273304E-2</c:v>
                </c:pt>
                <c:pt idx="7008">
                  <c:v>6.7895419895649192E-2</c:v>
                </c:pt>
                <c:pt idx="7009">
                  <c:v>7.1772634983062994E-2</c:v>
                </c:pt>
                <c:pt idx="7010">
                  <c:v>8.1223711371421634E-2</c:v>
                </c:pt>
                <c:pt idx="7011">
                  <c:v>7.3327876627445179E-2</c:v>
                </c:pt>
                <c:pt idx="7012">
                  <c:v>8.8529795408249318E-2</c:v>
                </c:pt>
                <c:pt idx="7013">
                  <c:v>7.1407221257686893E-2</c:v>
                </c:pt>
                <c:pt idx="7014">
                  <c:v>7.7960968017578111E-2</c:v>
                </c:pt>
                <c:pt idx="7015">
                  <c:v>7.2137936949730197E-2</c:v>
                </c:pt>
                <c:pt idx="7016">
                  <c:v>6.8272694945335721E-2</c:v>
                </c:pt>
                <c:pt idx="7017">
                  <c:v>7.5495831668376909E-2</c:v>
                </c:pt>
                <c:pt idx="7018">
                  <c:v>7.4100725352764102E-2</c:v>
                </c:pt>
                <c:pt idx="7019">
                  <c:v>7.8966967761516793E-2</c:v>
                </c:pt>
                <c:pt idx="7020">
                  <c:v>7.0190854370594011E-2</c:v>
                </c:pt>
                <c:pt idx="7021">
                  <c:v>6.0489468276500709E-2</c:v>
                </c:pt>
                <c:pt idx="7022">
                  <c:v>7.1079805493354589E-2</c:v>
                </c:pt>
                <c:pt idx="7023">
                  <c:v>7.1050040423870101E-2</c:v>
                </c:pt>
                <c:pt idx="7024">
                  <c:v>6.4805731177330184E-2</c:v>
                </c:pt>
                <c:pt idx="7025">
                  <c:v>8.4186159074306516E-2</c:v>
                </c:pt>
                <c:pt idx="7026">
                  <c:v>8.5602290928363828E-2</c:v>
                </c:pt>
                <c:pt idx="7027">
                  <c:v>6.5952666103839902E-2</c:v>
                </c:pt>
                <c:pt idx="7028">
                  <c:v>7.8411065042018904E-2</c:v>
                </c:pt>
                <c:pt idx="7029">
                  <c:v>6.8413294851780326E-2</c:v>
                </c:pt>
                <c:pt idx="7030">
                  <c:v>7.7364079654217044E-2</c:v>
                </c:pt>
                <c:pt idx="7031">
                  <c:v>6.8826615810394468E-2</c:v>
                </c:pt>
                <c:pt idx="7032">
                  <c:v>6.5056644380092704E-2</c:v>
                </c:pt>
                <c:pt idx="7033">
                  <c:v>7.3774985969066634E-2</c:v>
                </c:pt>
                <c:pt idx="7034">
                  <c:v>9.0139850974083335E-2</c:v>
                </c:pt>
                <c:pt idx="7035">
                  <c:v>8.8922724127769567E-2</c:v>
                </c:pt>
                <c:pt idx="7036">
                  <c:v>7.5495831668376909E-2</c:v>
                </c:pt>
                <c:pt idx="7037">
                  <c:v>8.0471709370613126E-2</c:v>
                </c:pt>
                <c:pt idx="7038">
                  <c:v>7.4064105749130332E-2</c:v>
                </c:pt>
                <c:pt idx="7039">
                  <c:v>7.1081981062889113E-2</c:v>
                </c:pt>
                <c:pt idx="7040">
                  <c:v>7.3388241231441734E-2</c:v>
                </c:pt>
                <c:pt idx="7041">
                  <c:v>7.599544525146483E-2</c:v>
                </c:pt>
                <c:pt idx="7042">
                  <c:v>7.8999400138855022E-2</c:v>
                </c:pt>
                <c:pt idx="7043">
                  <c:v>7.5011625885963523E-2</c:v>
                </c:pt>
                <c:pt idx="7044">
                  <c:v>7.4249707162380205E-2</c:v>
                </c:pt>
                <c:pt idx="7045">
                  <c:v>7.8714236617088512E-2</c:v>
                </c:pt>
                <c:pt idx="7046">
                  <c:v>7.5897142291069017E-2</c:v>
                </c:pt>
                <c:pt idx="7047">
                  <c:v>7.8515604138374384E-2</c:v>
                </c:pt>
                <c:pt idx="7048">
                  <c:v>7.1880586445331796E-2</c:v>
                </c:pt>
                <c:pt idx="7049">
                  <c:v>6.4082480967045038E-2</c:v>
                </c:pt>
                <c:pt idx="7050">
                  <c:v>6.5464101731777219E-2</c:v>
                </c:pt>
                <c:pt idx="7051">
                  <c:v>8.1690728664398207E-2</c:v>
                </c:pt>
                <c:pt idx="7052">
                  <c:v>6.6580019891261985E-2</c:v>
                </c:pt>
                <c:pt idx="7053">
                  <c:v>8.102536946535141E-2</c:v>
                </c:pt>
                <c:pt idx="7054">
                  <c:v>6.6080249845981723E-2</c:v>
                </c:pt>
                <c:pt idx="7055">
                  <c:v>6.5018467605114011E-2</c:v>
                </c:pt>
                <c:pt idx="7056">
                  <c:v>7.5922489166259835E-2</c:v>
                </c:pt>
                <c:pt idx="7057">
                  <c:v>6.9207929074764293E-2</c:v>
                </c:pt>
                <c:pt idx="7058">
                  <c:v>7.0578478276729611E-2</c:v>
                </c:pt>
                <c:pt idx="7059">
                  <c:v>7.9767376184463584E-2</c:v>
                </c:pt>
                <c:pt idx="7060">
                  <c:v>7.6605372130870805E-2</c:v>
                </c:pt>
                <c:pt idx="7061">
                  <c:v>8.0384135246276966E-2</c:v>
                </c:pt>
                <c:pt idx="7062">
                  <c:v>6.6616021096706585E-2</c:v>
                </c:pt>
                <c:pt idx="7063">
                  <c:v>7.7520027756691201E-2</c:v>
                </c:pt>
                <c:pt idx="7064">
                  <c:v>6.8372689187526911E-2</c:v>
                </c:pt>
                <c:pt idx="7065">
                  <c:v>7.2323098778724698E-2</c:v>
                </c:pt>
                <c:pt idx="7066">
                  <c:v>6.5395727753639443E-2</c:v>
                </c:pt>
                <c:pt idx="7067">
                  <c:v>8.3819061517715496E-2</c:v>
                </c:pt>
                <c:pt idx="7068">
                  <c:v>6.70899897813797E-2</c:v>
                </c:pt>
                <c:pt idx="7069">
                  <c:v>7.9520985484123313E-2</c:v>
                </c:pt>
                <c:pt idx="7070">
                  <c:v>6.3933998346328957E-2</c:v>
                </c:pt>
                <c:pt idx="7071">
                  <c:v>8.5852265357971524E-2</c:v>
                </c:pt>
                <c:pt idx="7072">
                  <c:v>7.0065908133983723E-2</c:v>
                </c:pt>
                <c:pt idx="7073">
                  <c:v>7.302130758762361E-2</c:v>
                </c:pt>
                <c:pt idx="7074">
                  <c:v>6.1839058995246922E-2</c:v>
                </c:pt>
                <c:pt idx="7075">
                  <c:v>7.0712074637413316E-2</c:v>
                </c:pt>
                <c:pt idx="7076">
                  <c:v>7.122859358787538E-2</c:v>
                </c:pt>
                <c:pt idx="7077">
                  <c:v>6.7671060562133817E-2</c:v>
                </c:pt>
                <c:pt idx="7078">
                  <c:v>8.4186159074306516E-2</c:v>
                </c:pt>
                <c:pt idx="7079">
                  <c:v>8.256650716066391E-2</c:v>
                </c:pt>
                <c:pt idx="7080">
                  <c:v>8.6085662245750524E-2</c:v>
                </c:pt>
                <c:pt idx="7081">
                  <c:v>6.9647453725337996E-2</c:v>
                </c:pt>
                <c:pt idx="7082">
                  <c:v>8.317644894123126E-2</c:v>
                </c:pt>
                <c:pt idx="7083">
                  <c:v>7.599544525146483E-2</c:v>
                </c:pt>
                <c:pt idx="7084">
                  <c:v>6.7309908568859086E-2</c:v>
                </c:pt>
                <c:pt idx="7085">
                  <c:v>6.4805731177330184E-2</c:v>
                </c:pt>
                <c:pt idx="7086">
                  <c:v>6.9836817681789412E-2</c:v>
                </c:pt>
                <c:pt idx="7087">
                  <c:v>6.8811550736427321E-2</c:v>
                </c:pt>
                <c:pt idx="7088">
                  <c:v>7.8328832983970614E-2</c:v>
                </c:pt>
                <c:pt idx="7089">
                  <c:v>7.4621066451072721E-2</c:v>
                </c:pt>
                <c:pt idx="7090">
                  <c:v>8.7314039468764981E-2</c:v>
                </c:pt>
                <c:pt idx="7091">
                  <c:v>6.5532192587852506E-2</c:v>
                </c:pt>
                <c:pt idx="7092">
                  <c:v>7.3492035269737424E-2</c:v>
                </c:pt>
                <c:pt idx="7093">
                  <c:v>8.4312543272972204E-2</c:v>
                </c:pt>
                <c:pt idx="7094">
                  <c:v>8.6463592946529527E-2</c:v>
                </c:pt>
                <c:pt idx="7095">
                  <c:v>7.3971234261989635E-2</c:v>
                </c:pt>
                <c:pt idx="7096">
                  <c:v>6.301472336053851E-2</c:v>
                </c:pt>
                <c:pt idx="7097">
                  <c:v>9.0875081717968001E-2</c:v>
                </c:pt>
                <c:pt idx="7098">
                  <c:v>7.5887866318225902E-2</c:v>
                </c:pt>
                <c:pt idx="7099">
                  <c:v>7.2852090001106595E-2</c:v>
                </c:pt>
                <c:pt idx="7100">
                  <c:v>7.6151192188262856E-2</c:v>
                </c:pt>
                <c:pt idx="7101">
                  <c:v>6.7390821874141998E-2</c:v>
                </c:pt>
                <c:pt idx="7102">
                  <c:v>6.9522827863693515E-2</c:v>
                </c:pt>
                <c:pt idx="7103">
                  <c:v>7.5457938015460982E-2</c:v>
                </c:pt>
                <c:pt idx="7104">
                  <c:v>6.7802906036377134E-2</c:v>
                </c:pt>
                <c:pt idx="7105">
                  <c:v>6.8607248365878976E-2</c:v>
                </c:pt>
                <c:pt idx="7106">
                  <c:v>7.3157832026481684E-2</c:v>
                </c:pt>
                <c:pt idx="7107">
                  <c:v>8.3263166248798468E-2</c:v>
                </c:pt>
                <c:pt idx="7108">
                  <c:v>6.6033065319061293E-2</c:v>
                </c:pt>
                <c:pt idx="7109">
                  <c:v>7.1145683526992826E-2</c:v>
                </c:pt>
                <c:pt idx="7110">
                  <c:v>6.86709359288218E-2</c:v>
                </c:pt>
                <c:pt idx="7111">
                  <c:v>6.824678927659994E-2</c:v>
                </c:pt>
                <c:pt idx="7112">
                  <c:v>6.2990680336952334E-2</c:v>
                </c:pt>
                <c:pt idx="7113">
                  <c:v>6.6826559603214319E-2</c:v>
                </c:pt>
                <c:pt idx="7114">
                  <c:v>7.1712933480739843E-2</c:v>
                </c:pt>
                <c:pt idx="7115">
                  <c:v>7.1520715951919639E-2</c:v>
                </c:pt>
                <c:pt idx="7116">
                  <c:v>6.9427236914634954E-2</c:v>
                </c:pt>
                <c:pt idx="7117">
                  <c:v>8.1378094851970686E-2</c:v>
                </c:pt>
                <c:pt idx="7118">
                  <c:v>7.1987472474575001E-2</c:v>
                </c:pt>
                <c:pt idx="7119">
                  <c:v>6.719208508729943E-2</c:v>
                </c:pt>
                <c:pt idx="7120">
                  <c:v>8.7340615689754431E-2</c:v>
                </c:pt>
                <c:pt idx="7121">
                  <c:v>6.7547455430030809E-2</c:v>
                </c:pt>
                <c:pt idx="7122">
                  <c:v>7.1241654455661829E-2</c:v>
                </c:pt>
                <c:pt idx="7123">
                  <c:v>8.102536946535141E-2</c:v>
                </c:pt>
                <c:pt idx="7124">
                  <c:v>6.7646220326423895E-2</c:v>
                </c:pt>
                <c:pt idx="7125">
                  <c:v>6.6399551928043601E-2</c:v>
                </c:pt>
                <c:pt idx="7126">
                  <c:v>6.8129286170005812E-2</c:v>
                </c:pt>
                <c:pt idx="7127">
                  <c:v>7.007007300853732E-2</c:v>
                </c:pt>
                <c:pt idx="7128">
                  <c:v>7.4317738413811008E-2</c:v>
                </c:pt>
                <c:pt idx="7129">
                  <c:v>6.8372689187526911E-2</c:v>
                </c:pt>
                <c:pt idx="7130">
                  <c:v>7.4470587074756733E-2</c:v>
                </c:pt>
                <c:pt idx="7131">
                  <c:v>7.0348791778087602E-2</c:v>
                </c:pt>
                <c:pt idx="7132">
                  <c:v>6.5688416361808791E-2</c:v>
                </c:pt>
                <c:pt idx="7133">
                  <c:v>6.4168199896812494E-2</c:v>
                </c:pt>
                <c:pt idx="7134">
                  <c:v>6.9324582815170482E-2</c:v>
                </c:pt>
                <c:pt idx="7135">
                  <c:v>7.0470489561557798E-2</c:v>
                </c:pt>
                <c:pt idx="7136">
                  <c:v>7.9626157879829434E-2</c:v>
                </c:pt>
                <c:pt idx="7137">
                  <c:v>7.3069870471954276E-2</c:v>
                </c:pt>
                <c:pt idx="7138">
                  <c:v>7.1141935884952476E-2</c:v>
                </c:pt>
                <c:pt idx="7139">
                  <c:v>7.4286259710788713E-2</c:v>
                </c:pt>
                <c:pt idx="7140">
                  <c:v>7.1081981062889113E-2</c:v>
                </c:pt>
                <c:pt idx="7141">
                  <c:v>6.8257875740528093E-2</c:v>
                </c:pt>
                <c:pt idx="7142">
                  <c:v>6.7062504589557703E-2</c:v>
                </c:pt>
                <c:pt idx="7143">
                  <c:v>6.865966320037839E-2</c:v>
                </c:pt>
                <c:pt idx="7144">
                  <c:v>6.0987256467342404E-2</c:v>
                </c:pt>
                <c:pt idx="7145">
                  <c:v>6.4805731177330184E-2</c:v>
                </c:pt>
                <c:pt idx="7146">
                  <c:v>6.1552029103040834E-2</c:v>
                </c:pt>
                <c:pt idx="7147">
                  <c:v>7.8515604138374384E-2</c:v>
                </c:pt>
                <c:pt idx="7148">
                  <c:v>7.5495831668376909E-2</c:v>
                </c:pt>
                <c:pt idx="7149">
                  <c:v>7.8350014984607863E-2</c:v>
                </c:pt>
                <c:pt idx="7150">
                  <c:v>7.9652883112430781E-2</c:v>
                </c:pt>
                <c:pt idx="7151">
                  <c:v>8.317644894123126E-2</c:v>
                </c:pt>
                <c:pt idx="7152">
                  <c:v>9.9052511155605344E-2</c:v>
                </c:pt>
                <c:pt idx="7153">
                  <c:v>7.0319056510925321E-2</c:v>
                </c:pt>
                <c:pt idx="7154">
                  <c:v>8.7244488298893266E-2</c:v>
                </c:pt>
                <c:pt idx="7155">
                  <c:v>6.86709359288218E-2</c:v>
                </c:pt>
                <c:pt idx="7156">
                  <c:v>6.865966320037839E-2</c:v>
                </c:pt>
                <c:pt idx="7157">
                  <c:v>6.636551767587659E-2</c:v>
                </c:pt>
                <c:pt idx="7158">
                  <c:v>7.5897142291069017E-2</c:v>
                </c:pt>
                <c:pt idx="7159">
                  <c:v>7.5179852545261397E-2</c:v>
                </c:pt>
                <c:pt idx="7160">
                  <c:v>7.2323098778724698E-2</c:v>
                </c:pt>
                <c:pt idx="7161">
                  <c:v>6.8413294851780326E-2</c:v>
                </c:pt>
                <c:pt idx="7162">
                  <c:v>7.6159462332725483E-2</c:v>
                </c:pt>
                <c:pt idx="7163">
                  <c:v>8.2828477025032224E-2</c:v>
                </c:pt>
                <c:pt idx="7164">
                  <c:v>7.184297591447833E-2</c:v>
                </c:pt>
                <c:pt idx="7165">
                  <c:v>7.9055644571781339E-2</c:v>
                </c:pt>
                <c:pt idx="7166">
                  <c:v>8.3557121455669917E-2</c:v>
                </c:pt>
                <c:pt idx="7167">
                  <c:v>6.1998739838600422E-2</c:v>
                </c:pt>
                <c:pt idx="7168">
                  <c:v>6.4168199896812494E-2</c:v>
                </c:pt>
                <c:pt idx="7169">
                  <c:v>6.2563739717006878E-2</c:v>
                </c:pt>
                <c:pt idx="7170">
                  <c:v>6.7938871681690202E-2</c:v>
                </c:pt>
                <c:pt idx="7171">
                  <c:v>6.9324582815170482E-2</c:v>
                </c:pt>
                <c:pt idx="7172">
                  <c:v>8.9001491665840246E-2</c:v>
                </c:pt>
                <c:pt idx="7173">
                  <c:v>7.3695354163646712E-2</c:v>
                </c:pt>
                <c:pt idx="7174">
                  <c:v>7.1987472474575001E-2</c:v>
                </c:pt>
                <c:pt idx="7175">
                  <c:v>7.5082048773765606E-2</c:v>
                </c:pt>
                <c:pt idx="7176">
                  <c:v>7.8944526612758595E-2</c:v>
                </c:pt>
                <c:pt idx="7177">
                  <c:v>7.1836076676845634E-2</c:v>
                </c:pt>
                <c:pt idx="7178">
                  <c:v>6.768278777599343E-2</c:v>
                </c:pt>
                <c:pt idx="7179">
                  <c:v>6.2037453055381997E-2</c:v>
                </c:pt>
                <c:pt idx="7180">
                  <c:v>6.75215944647789E-2</c:v>
                </c:pt>
                <c:pt idx="7181">
                  <c:v>7.6939888298511505E-2</c:v>
                </c:pt>
                <c:pt idx="7182">
                  <c:v>6.7191615700721824E-2</c:v>
                </c:pt>
                <c:pt idx="7183">
                  <c:v>9.1714486479759244E-2</c:v>
                </c:pt>
                <c:pt idx="7184">
                  <c:v>6.6332466900348941E-2</c:v>
                </c:pt>
                <c:pt idx="7185">
                  <c:v>6.8039581179618822E-2</c:v>
                </c:pt>
                <c:pt idx="7186">
                  <c:v>7.0258550345897688E-2</c:v>
                </c:pt>
                <c:pt idx="7187">
                  <c:v>6.5672472119331513E-2</c:v>
                </c:pt>
                <c:pt idx="7188">
                  <c:v>6.7594200372695923E-2</c:v>
                </c:pt>
                <c:pt idx="7189">
                  <c:v>6.7380271852016865E-2</c:v>
                </c:pt>
                <c:pt idx="7190">
                  <c:v>7.5899176299572005E-2</c:v>
                </c:pt>
                <c:pt idx="7191">
                  <c:v>7.0626549422740922E-2</c:v>
                </c:pt>
                <c:pt idx="7192">
                  <c:v>7.2098493576049832E-2</c:v>
                </c:pt>
                <c:pt idx="7193">
                  <c:v>7.8350014984607863E-2</c:v>
                </c:pt>
                <c:pt idx="7194">
                  <c:v>6.9737046957016352E-2</c:v>
                </c:pt>
                <c:pt idx="7195">
                  <c:v>6.3774317502975492E-2</c:v>
                </c:pt>
                <c:pt idx="7196">
                  <c:v>7.7960968017578111E-2</c:v>
                </c:pt>
                <c:pt idx="7197">
                  <c:v>6.0741323977708803E-2</c:v>
                </c:pt>
                <c:pt idx="7198">
                  <c:v>9.1254800558090696E-2</c:v>
                </c:pt>
                <c:pt idx="7199">
                  <c:v>7.592569291591672E-2</c:v>
                </c:pt>
                <c:pt idx="7200">
                  <c:v>6.8682096898555811E-2</c:v>
                </c:pt>
                <c:pt idx="7201">
                  <c:v>7.4893333017826427E-2</c:v>
                </c:pt>
                <c:pt idx="7202">
                  <c:v>7.4069701135158594E-2</c:v>
                </c:pt>
                <c:pt idx="7203">
                  <c:v>7.3026344180107117E-2</c:v>
                </c:pt>
                <c:pt idx="7204">
                  <c:v>7.6294779777526939E-2</c:v>
                </c:pt>
                <c:pt idx="7205">
                  <c:v>7.4284896254539531E-2</c:v>
                </c:pt>
                <c:pt idx="7206">
                  <c:v>7.8999400138855022E-2</c:v>
                </c:pt>
                <c:pt idx="7207">
                  <c:v>8.011967688798903E-2</c:v>
                </c:pt>
                <c:pt idx="7208">
                  <c:v>6.7553080618381514E-2</c:v>
                </c:pt>
                <c:pt idx="7209">
                  <c:v>7.7160887420177515E-2</c:v>
                </c:pt>
                <c:pt idx="7210">
                  <c:v>6.3407905399799278E-2</c:v>
                </c:pt>
                <c:pt idx="7211">
                  <c:v>9.9052511155605344E-2</c:v>
                </c:pt>
                <c:pt idx="7212">
                  <c:v>7.064219564199449E-2</c:v>
                </c:pt>
                <c:pt idx="7213">
                  <c:v>7.2101630270481123E-2</c:v>
                </c:pt>
                <c:pt idx="7214">
                  <c:v>6.5532192587852506E-2</c:v>
                </c:pt>
                <c:pt idx="7215">
                  <c:v>9.1254800558090696E-2</c:v>
                </c:pt>
                <c:pt idx="7216">
                  <c:v>8.0188736319541598E-2</c:v>
                </c:pt>
                <c:pt idx="7217">
                  <c:v>7.0065908133983723E-2</c:v>
                </c:pt>
                <c:pt idx="7218">
                  <c:v>7.5783960521221466E-2</c:v>
                </c:pt>
                <c:pt idx="7219">
                  <c:v>7.7509701251983823E-2</c:v>
                </c:pt>
                <c:pt idx="7220">
                  <c:v>7.0960000157356484E-2</c:v>
                </c:pt>
                <c:pt idx="7221">
                  <c:v>9.0875081717968001E-2</c:v>
                </c:pt>
                <c:pt idx="7222">
                  <c:v>7.9520985484123313E-2</c:v>
                </c:pt>
                <c:pt idx="7223">
                  <c:v>6.8919695913791892E-2</c:v>
                </c:pt>
                <c:pt idx="7224">
                  <c:v>6.3301652669906588E-2</c:v>
                </c:pt>
                <c:pt idx="7225">
                  <c:v>8.2328438758850264E-2</c:v>
                </c:pt>
                <c:pt idx="7226">
                  <c:v>8.1214755773544353E-2</c:v>
                </c:pt>
                <c:pt idx="7227">
                  <c:v>7.6338224112987504E-2</c:v>
                </c:pt>
                <c:pt idx="7228">
                  <c:v>6.7156434059143455E-2</c:v>
                </c:pt>
                <c:pt idx="7229">
                  <c:v>7.890276610851292E-2</c:v>
                </c:pt>
                <c:pt idx="7230">
                  <c:v>6.7938871681690202E-2</c:v>
                </c:pt>
                <c:pt idx="7231">
                  <c:v>7.2325482964515714E-2</c:v>
                </c:pt>
                <c:pt idx="7232">
                  <c:v>7.4813418090343739E-2</c:v>
                </c:pt>
                <c:pt idx="7233">
                  <c:v>7.6826967298984514E-2</c:v>
                </c:pt>
                <c:pt idx="7234">
                  <c:v>7.1712933480739843E-2</c:v>
                </c:pt>
                <c:pt idx="7235">
                  <c:v>8.2810141146183028E-2</c:v>
                </c:pt>
                <c:pt idx="7236">
                  <c:v>8.0486588180065197E-2</c:v>
                </c:pt>
                <c:pt idx="7237">
                  <c:v>9.4775758683681724E-2</c:v>
                </c:pt>
                <c:pt idx="7238">
                  <c:v>6.2303263694048039E-2</c:v>
                </c:pt>
                <c:pt idx="7239">
                  <c:v>7.2149336338043199E-2</c:v>
                </c:pt>
                <c:pt idx="7240">
                  <c:v>7.0946060121059418E-2</c:v>
                </c:pt>
                <c:pt idx="7241">
                  <c:v>8.1271477043628679E-2</c:v>
                </c:pt>
                <c:pt idx="7242">
                  <c:v>7.2609364986419719E-2</c:v>
                </c:pt>
                <c:pt idx="7243">
                  <c:v>7.3536142706871019E-2</c:v>
                </c:pt>
                <c:pt idx="7244">
                  <c:v>6.5224170684814356E-2</c:v>
                </c:pt>
                <c:pt idx="7245">
                  <c:v>6.393188983201982E-2</c:v>
                </c:pt>
                <c:pt idx="7246">
                  <c:v>6.6502533853054102E-2</c:v>
                </c:pt>
                <c:pt idx="7247">
                  <c:v>7.028838992118841E-2</c:v>
                </c:pt>
                <c:pt idx="7248">
                  <c:v>6.585960835218431E-2</c:v>
                </c:pt>
                <c:pt idx="7249">
                  <c:v>7.565202564001082E-2</c:v>
                </c:pt>
                <c:pt idx="7250">
                  <c:v>6.9788627326488772E-2</c:v>
                </c:pt>
                <c:pt idx="7251">
                  <c:v>8.9001491665840246E-2</c:v>
                </c:pt>
                <c:pt idx="7252">
                  <c:v>6.9522827863693515E-2</c:v>
                </c:pt>
                <c:pt idx="7253">
                  <c:v>6.8706050515174921E-2</c:v>
                </c:pt>
                <c:pt idx="7254">
                  <c:v>6.9920897483825711E-2</c:v>
                </c:pt>
                <c:pt idx="7255">
                  <c:v>7.9298369586467701E-2</c:v>
                </c:pt>
                <c:pt idx="7256">
                  <c:v>7.3492035269737424E-2</c:v>
                </c:pt>
                <c:pt idx="7257">
                  <c:v>6.1679802834987606E-2</c:v>
                </c:pt>
                <c:pt idx="7258">
                  <c:v>7.9777844250202234E-2</c:v>
                </c:pt>
                <c:pt idx="7259">
                  <c:v>7.8614361584186512E-2</c:v>
                </c:pt>
                <c:pt idx="7260">
                  <c:v>6.6960625350475339E-2</c:v>
                </c:pt>
                <c:pt idx="7261">
                  <c:v>6.4867734909057867E-2</c:v>
                </c:pt>
                <c:pt idx="7262">
                  <c:v>8.3252914249897045E-2</c:v>
                </c:pt>
                <c:pt idx="7263">
                  <c:v>7.1081981062889113E-2</c:v>
                </c:pt>
                <c:pt idx="7264">
                  <c:v>7.0578478276729611E-2</c:v>
                </c:pt>
                <c:pt idx="7265">
                  <c:v>6.8097352981567411E-2</c:v>
                </c:pt>
                <c:pt idx="7266">
                  <c:v>7.7783308923244532E-2</c:v>
                </c:pt>
                <c:pt idx="7267">
                  <c:v>6.7823968827724512E-2</c:v>
                </c:pt>
                <c:pt idx="7268">
                  <c:v>6.6606037318706665E-2</c:v>
                </c:pt>
                <c:pt idx="7269">
                  <c:v>7.8002966940403248E-2</c:v>
                </c:pt>
                <c:pt idx="7270">
                  <c:v>7.4986465275287614E-2</c:v>
                </c:pt>
                <c:pt idx="7271">
                  <c:v>6.9211915135383592E-2</c:v>
                </c:pt>
                <c:pt idx="7272">
                  <c:v>7.5763329863548556E-2</c:v>
                </c:pt>
                <c:pt idx="7273">
                  <c:v>7.2240807116031702E-2</c:v>
                </c:pt>
                <c:pt idx="7274">
                  <c:v>6.4730688929557995E-2</c:v>
                </c:pt>
                <c:pt idx="7275">
                  <c:v>7.0966474711895197E-2</c:v>
                </c:pt>
                <c:pt idx="7276">
                  <c:v>6.5639197826385512E-2</c:v>
                </c:pt>
                <c:pt idx="7277">
                  <c:v>7.7344723045826236E-2</c:v>
                </c:pt>
                <c:pt idx="7278">
                  <c:v>6.2245678156614304E-2</c:v>
                </c:pt>
                <c:pt idx="7279">
                  <c:v>6.293274462223071E-2</c:v>
                </c:pt>
                <c:pt idx="7280">
                  <c:v>7.0626549422740922E-2</c:v>
                </c:pt>
                <c:pt idx="7281">
                  <c:v>6.2432821840048253E-2</c:v>
                </c:pt>
                <c:pt idx="7282">
                  <c:v>6.4817637205124207E-2</c:v>
                </c:pt>
                <c:pt idx="7283">
                  <c:v>7.0282377302646887E-2</c:v>
                </c:pt>
                <c:pt idx="7284">
                  <c:v>6.6958896815776783E-2</c:v>
                </c:pt>
                <c:pt idx="7285">
                  <c:v>8.6463592946529527E-2</c:v>
                </c:pt>
                <c:pt idx="7286">
                  <c:v>6.7646220326423895E-2</c:v>
                </c:pt>
                <c:pt idx="7287">
                  <c:v>6.8286746740341214E-2</c:v>
                </c:pt>
                <c:pt idx="7288">
                  <c:v>6.5688416361808791E-2</c:v>
                </c:pt>
                <c:pt idx="7289">
                  <c:v>8.1947095692157704E-2</c:v>
                </c:pt>
                <c:pt idx="7290">
                  <c:v>8.4302343428134946E-2</c:v>
                </c:pt>
                <c:pt idx="7291">
                  <c:v>7.0960000157356484E-2</c:v>
                </c:pt>
                <c:pt idx="7292">
                  <c:v>6.9808408617973314E-2</c:v>
                </c:pt>
                <c:pt idx="7293">
                  <c:v>6.4000539481639931E-2</c:v>
                </c:pt>
                <c:pt idx="7294">
                  <c:v>6.8489074707031333E-2</c:v>
                </c:pt>
                <c:pt idx="7295">
                  <c:v>7.2323098778724698E-2</c:v>
                </c:pt>
                <c:pt idx="7296">
                  <c:v>8.5602290928363828E-2</c:v>
                </c:pt>
                <c:pt idx="7297">
                  <c:v>8.0270737409591619E-2</c:v>
                </c:pt>
                <c:pt idx="7298">
                  <c:v>6.4000234007835666E-2</c:v>
                </c:pt>
                <c:pt idx="7299">
                  <c:v>7.2575494647026326E-2</c:v>
                </c:pt>
                <c:pt idx="7300">
                  <c:v>7.072769105434451E-2</c:v>
                </c:pt>
                <c:pt idx="7301">
                  <c:v>7.2958722710609422E-2</c:v>
                </c:pt>
                <c:pt idx="7302">
                  <c:v>7.3139511048793834E-2</c:v>
                </c:pt>
                <c:pt idx="7303">
                  <c:v>7.5890623033047028E-2</c:v>
                </c:pt>
                <c:pt idx="7304">
                  <c:v>7.13211745023727E-2</c:v>
                </c:pt>
                <c:pt idx="7305">
                  <c:v>6.5046101808548182E-2</c:v>
                </c:pt>
                <c:pt idx="7306">
                  <c:v>7.1987472474575001E-2</c:v>
                </c:pt>
                <c:pt idx="7307">
                  <c:v>7.7405564486980438E-2</c:v>
                </c:pt>
                <c:pt idx="7308">
                  <c:v>6.6840015351772294E-2</c:v>
                </c:pt>
                <c:pt idx="7309">
                  <c:v>6.9211915135383592E-2</c:v>
                </c:pt>
                <c:pt idx="7310">
                  <c:v>9.0875081717968001E-2</c:v>
                </c:pt>
                <c:pt idx="7311">
                  <c:v>6.9788627326488772E-2</c:v>
                </c:pt>
                <c:pt idx="7312">
                  <c:v>7.5027689337730574E-2</c:v>
                </c:pt>
                <c:pt idx="7313">
                  <c:v>8.475504815578519E-2</c:v>
                </c:pt>
                <c:pt idx="7314">
                  <c:v>7.1382917463779505E-2</c:v>
                </c:pt>
                <c:pt idx="7315">
                  <c:v>6.5222822129726424E-2</c:v>
                </c:pt>
                <c:pt idx="7316">
                  <c:v>6.8489074707031333E-2</c:v>
                </c:pt>
                <c:pt idx="7317">
                  <c:v>7.0595316588878604E-2</c:v>
                </c:pt>
                <c:pt idx="7318">
                  <c:v>8.1271477043628679E-2</c:v>
                </c:pt>
                <c:pt idx="7319">
                  <c:v>7.8898884356022075E-2</c:v>
                </c:pt>
                <c:pt idx="7320">
                  <c:v>7.1448266506195096E-2</c:v>
                </c:pt>
                <c:pt idx="7321">
                  <c:v>8.0768048763275604E-2</c:v>
                </c:pt>
                <c:pt idx="7322">
                  <c:v>6.8112626671791104E-2</c:v>
                </c:pt>
                <c:pt idx="7323">
                  <c:v>8.2239083945751149E-2</c:v>
                </c:pt>
                <c:pt idx="7324">
                  <c:v>6.2755763530731382E-2</c:v>
                </c:pt>
                <c:pt idx="7325">
                  <c:v>8.3557121455669917E-2</c:v>
                </c:pt>
                <c:pt idx="7326">
                  <c:v>6.6080249845981723E-2</c:v>
                </c:pt>
                <c:pt idx="7327">
                  <c:v>6.6680386662483146E-2</c:v>
                </c:pt>
                <c:pt idx="7328">
                  <c:v>8.9001491665840246E-2</c:v>
                </c:pt>
                <c:pt idx="7329">
                  <c:v>7.2759330272674602E-2</c:v>
                </c:pt>
                <c:pt idx="7330">
                  <c:v>6.9211915135383592E-2</c:v>
                </c:pt>
                <c:pt idx="7331">
                  <c:v>7.6880075037479415E-2</c:v>
                </c:pt>
                <c:pt idx="7332">
                  <c:v>8.8922724127769567E-2</c:v>
                </c:pt>
                <c:pt idx="7333">
                  <c:v>6.6367499530315524E-2</c:v>
                </c:pt>
                <c:pt idx="7334">
                  <c:v>6.5639197826385512E-2</c:v>
                </c:pt>
                <c:pt idx="7335">
                  <c:v>7.2137936949730197E-2</c:v>
                </c:pt>
                <c:pt idx="7336">
                  <c:v>8.4700994193554216E-2</c:v>
                </c:pt>
                <c:pt idx="7337">
                  <c:v>6.5326809883117704E-2</c:v>
                </c:pt>
                <c:pt idx="7338">
                  <c:v>7.3765262961387634E-2</c:v>
                </c:pt>
                <c:pt idx="7339">
                  <c:v>6.8938970565795898E-2</c:v>
                </c:pt>
                <c:pt idx="7340">
                  <c:v>7.122859358787538E-2</c:v>
                </c:pt>
                <c:pt idx="7341">
                  <c:v>7.3640719056129525E-2</c:v>
                </c:pt>
                <c:pt idx="7342">
                  <c:v>8.101248741149901E-2</c:v>
                </c:pt>
                <c:pt idx="7343">
                  <c:v>6.3528306782245567E-2</c:v>
                </c:pt>
                <c:pt idx="7344">
                  <c:v>7.6043553650379209E-2</c:v>
                </c:pt>
                <c:pt idx="7345">
                  <c:v>7.565202564001082E-2</c:v>
                </c:pt>
                <c:pt idx="7346">
                  <c:v>6.5453082323074299E-2</c:v>
                </c:pt>
                <c:pt idx="7347">
                  <c:v>6.4533352851867704E-2</c:v>
                </c:pt>
                <c:pt idx="7348">
                  <c:v>8.9001491665840246E-2</c:v>
                </c:pt>
                <c:pt idx="7349">
                  <c:v>7.5139701366424616E-2</c:v>
                </c:pt>
                <c:pt idx="7350">
                  <c:v>6.0866802930832097E-2</c:v>
                </c:pt>
                <c:pt idx="7351">
                  <c:v>7.2698399424552904E-2</c:v>
                </c:pt>
                <c:pt idx="7352">
                  <c:v>8.3557121455669917E-2</c:v>
                </c:pt>
                <c:pt idx="7353">
                  <c:v>6.301472336053851E-2</c:v>
                </c:pt>
                <c:pt idx="7354">
                  <c:v>7.0715807378292111E-2</c:v>
                </c:pt>
                <c:pt idx="7355">
                  <c:v>6.1998739838600422E-2</c:v>
                </c:pt>
                <c:pt idx="7356">
                  <c:v>6.6580019891261985E-2</c:v>
                </c:pt>
                <c:pt idx="7357">
                  <c:v>6.9453097879886877E-2</c:v>
                </c:pt>
                <c:pt idx="7358">
                  <c:v>7.8944526612758595E-2</c:v>
                </c:pt>
                <c:pt idx="7359">
                  <c:v>6.2860913574695712E-2</c:v>
                </c:pt>
                <c:pt idx="7360">
                  <c:v>7.1081981062889113E-2</c:v>
                </c:pt>
                <c:pt idx="7361">
                  <c:v>7.7256552875042017E-2</c:v>
                </c:pt>
                <c:pt idx="7362">
                  <c:v>6.5601982176303905E-2</c:v>
                </c:pt>
                <c:pt idx="7363">
                  <c:v>7.2943933308124501E-2</c:v>
                </c:pt>
                <c:pt idx="7364">
                  <c:v>7.5541026890277904E-2</c:v>
                </c:pt>
                <c:pt idx="7365">
                  <c:v>7.890276610851292E-2</c:v>
                </c:pt>
                <c:pt idx="7366">
                  <c:v>6.625808030366899E-2</c:v>
                </c:pt>
                <c:pt idx="7367">
                  <c:v>7.409975677728653E-2</c:v>
                </c:pt>
                <c:pt idx="7368">
                  <c:v>6.9808565080165794E-2</c:v>
                </c:pt>
                <c:pt idx="7369">
                  <c:v>8.5471831262111483E-2</c:v>
                </c:pt>
                <c:pt idx="7370">
                  <c:v>6.9794230163097534E-2</c:v>
                </c:pt>
                <c:pt idx="7371">
                  <c:v>6.6580019891261985E-2</c:v>
                </c:pt>
                <c:pt idx="7372">
                  <c:v>7.643969357013701E-2</c:v>
                </c:pt>
                <c:pt idx="7373">
                  <c:v>6.2106177210807814E-2</c:v>
                </c:pt>
                <c:pt idx="7374">
                  <c:v>7.4746303260326524E-2</c:v>
                </c:pt>
                <c:pt idx="7375">
                  <c:v>7.9494953155517856E-2</c:v>
                </c:pt>
                <c:pt idx="7376">
                  <c:v>7.3388241231441734E-2</c:v>
                </c:pt>
                <c:pt idx="7377">
                  <c:v>6.5056644380092704E-2</c:v>
                </c:pt>
                <c:pt idx="7378">
                  <c:v>7.5591258704662309E-2</c:v>
                </c:pt>
                <c:pt idx="7379">
                  <c:v>8.1508971750736223E-2</c:v>
                </c:pt>
                <c:pt idx="7380">
                  <c:v>7.2381585836410717E-2</c:v>
                </c:pt>
                <c:pt idx="7381">
                  <c:v>7.2759330272674602E-2</c:v>
                </c:pt>
                <c:pt idx="7382">
                  <c:v>6.9522827863693515E-2</c:v>
                </c:pt>
                <c:pt idx="7383">
                  <c:v>6.5153412520885495E-2</c:v>
                </c:pt>
                <c:pt idx="7384">
                  <c:v>7.7897742390632713E-2</c:v>
                </c:pt>
                <c:pt idx="7385">
                  <c:v>7.6176345348358085E-2</c:v>
                </c:pt>
                <c:pt idx="7386">
                  <c:v>6.9788627326488772E-2</c:v>
                </c:pt>
                <c:pt idx="7387">
                  <c:v>6.9970399141311868E-2</c:v>
                </c:pt>
                <c:pt idx="7388">
                  <c:v>6.9522827863693515E-2</c:v>
                </c:pt>
                <c:pt idx="7389">
                  <c:v>6.9887802004814079E-2</c:v>
                </c:pt>
                <c:pt idx="7390">
                  <c:v>6.3528306782245567E-2</c:v>
                </c:pt>
                <c:pt idx="7391">
                  <c:v>8.4966108202934224E-2</c:v>
                </c:pt>
                <c:pt idx="7392">
                  <c:v>6.8363904953003207E-2</c:v>
                </c:pt>
                <c:pt idx="7393">
                  <c:v>7.4514769017696533E-2</c:v>
                </c:pt>
                <c:pt idx="7394">
                  <c:v>9.7700886428356212E-2</c:v>
                </c:pt>
                <c:pt idx="7395">
                  <c:v>8.1690728664398207E-2</c:v>
                </c:pt>
                <c:pt idx="7396">
                  <c:v>6.7394115030765492E-2</c:v>
                </c:pt>
                <c:pt idx="7397">
                  <c:v>7.3695354163646712E-2</c:v>
                </c:pt>
                <c:pt idx="7398">
                  <c:v>6.8723842501640334E-2</c:v>
                </c:pt>
                <c:pt idx="7399">
                  <c:v>7.2639718651771601E-2</c:v>
                </c:pt>
                <c:pt idx="7400">
                  <c:v>7.7900156378746019E-2</c:v>
                </c:pt>
                <c:pt idx="7401">
                  <c:v>6.8682096898555811E-2</c:v>
                </c:pt>
                <c:pt idx="7402">
                  <c:v>6.3341408967971802E-2</c:v>
                </c:pt>
                <c:pt idx="7403">
                  <c:v>7.6605372130870805E-2</c:v>
                </c:pt>
                <c:pt idx="7404">
                  <c:v>7.1139432489872007E-2</c:v>
                </c:pt>
                <c:pt idx="7405">
                  <c:v>7.2259701788425515E-2</c:v>
                </c:pt>
                <c:pt idx="7406">
                  <c:v>7.4813418090343739E-2</c:v>
                </c:pt>
                <c:pt idx="7407">
                  <c:v>7.0168592035770402E-2</c:v>
                </c:pt>
                <c:pt idx="7408">
                  <c:v>7.5541026890277904E-2</c:v>
                </c:pt>
                <c:pt idx="7409">
                  <c:v>7.4069701135158594E-2</c:v>
                </c:pt>
                <c:pt idx="7410">
                  <c:v>7.6821289956569727E-2</c:v>
                </c:pt>
                <c:pt idx="7411">
                  <c:v>8.5471831262111483E-2</c:v>
                </c:pt>
                <c:pt idx="7412">
                  <c:v>6.9788627326488772E-2</c:v>
                </c:pt>
                <c:pt idx="7413">
                  <c:v>8.7244488298893266E-2</c:v>
                </c:pt>
                <c:pt idx="7414">
                  <c:v>6.8604558706283625E-2</c:v>
                </c:pt>
                <c:pt idx="7415">
                  <c:v>7.097572833299641E-2</c:v>
                </c:pt>
                <c:pt idx="7416">
                  <c:v>7.6043553650379209E-2</c:v>
                </c:pt>
                <c:pt idx="7417">
                  <c:v>7.0021562278270708E-2</c:v>
                </c:pt>
                <c:pt idx="7418">
                  <c:v>7.7065378427505521E-2</c:v>
                </c:pt>
                <c:pt idx="7419">
                  <c:v>6.9482989609241763E-2</c:v>
                </c:pt>
                <c:pt idx="7420">
                  <c:v>7.6593324542045829E-2</c:v>
                </c:pt>
                <c:pt idx="7421">
                  <c:v>7.2459414601326141E-2</c:v>
                </c:pt>
                <c:pt idx="7422">
                  <c:v>7.1382917463779505E-2</c:v>
                </c:pt>
                <c:pt idx="7423">
                  <c:v>6.6842578351497692E-2</c:v>
                </c:pt>
                <c:pt idx="7424">
                  <c:v>6.7063838243484511E-2</c:v>
                </c:pt>
                <c:pt idx="7425">
                  <c:v>6.6275164484977528E-2</c:v>
                </c:pt>
                <c:pt idx="7426">
                  <c:v>8.5602290928363828E-2</c:v>
                </c:pt>
                <c:pt idx="7427">
                  <c:v>8.3263166248798468E-2</c:v>
                </c:pt>
                <c:pt idx="7428">
                  <c:v>7.6432973146438904E-2</c:v>
                </c:pt>
                <c:pt idx="7429">
                  <c:v>7.6368123292923029E-2</c:v>
                </c:pt>
                <c:pt idx="7430">
                  <c:v>8.0173686146736117E-2</c:v>
                </c:pt>
                <c:pt idx="7431">
                  <c:v>6.9873206317424802E-2</c:v>
                </c:pt>
                <c:pt idx="7432">
                  <c:v>7.5082048773765606E-2</c:v>
                </c:pt>
                <c:pt idx="7433">
                  <c:v>7.8999400138855022E-2</c:v>
                </c:pt>
                <c:pt idx="7434">
                  <c:v>6.7646220326423895E-2</c:v>
                </c:pt>
                <c:pt idx="7435">
                  <c:v>6.317050009965898E-2</c:v>
                </c:pt>
                <c:pt idx="7436">
                  <c:v>8.2316257059573919E-2</c:v>
                </c:pt>
                <c:pt idx="7437">
                  <c:v>6.5464101731777219E-2</c:v>
                </c:pt>
                <c:pt idx="7438">
                  <c:v>7.5541026890277904E-2</c:v>
                </c:pt>
                <c:pt idx="7439">
                  <c:v>8.475504815578519E-2</c:v>
                </c:pt>
                <c:pt idx="7440">
                  <c:v>6.7062504589557703E-2</c:v>
                </c:pt>
                <c:pt idx="7441">
                  <c:v>6.7802906036377134E-2</c:v>
                </c:pt>
                <c:pt idx="7442">
                  <c:v>6.9198980927467582E-2</c:v>
                </c:pt>
                <c:pt idx="7443">
                  <c:v>6.1756238341331718E-2</c:v>
                </c:pt>
                <c:pt idx="7444">
                  <c:v>8.3557121455669917E-2</c:v>
                </c:pt>
                <c:pt idx="7445">
                  <c:v>8.5247382521629611E-2</c:v>
                </c:pt>
                <c:pt idx="7446">
                  <c:v>7.6593883335590418E-2</c:v>
                </c:pt>
                <c:pt idx="7447">
                  <c:v>7.0695035159587916E-2</c:v>
                </c:pt>
                <c:pt idx="7448">
                  <c:v>7.4284896254539531E-2</c:v>
                </c:pt>
                <c:pt idx="7449">
                  <c:v>7.0348791778087602E-2</c:v>
                </c:pt>
                <c:pt idx="7450">
                  <c:v>7.3915809392929091E-2</c:v>
                </c:pt>
                <c:pt idx="7451">
                  <c:v>8.2464568316936548E-2</c:v>
                </c:pt>
                <c:pt idx="7452">
                  <c:v>8.011967688798903E-2</c:v>
                </c:pt>
                <c:pt idx="7453">
                  <c:v>7.2781212627887712E-2</c:v>
                </c:pt>
                <c:pt idx="7454">
                  <c:v>7.7344723045826236E-2</c:v>
                </c:pt>
                <c:pt idx="7455">
                  <c:v>7.677435129880901E-2</c:v>
                </c:pt>
                <c:pt idx="7456">
                  <c:v>6.2789224088192014E-2</c:v>
                </c:pt>
                <c:pt idx="7457">
                  <c:v>6.5602384507656111E-2</c:v>
                </c:pt>
                <c:pt idx="7458">
                  <c:v>8.7340615689754431E-2</c:v>
                </c:pt>
                <c:pt idx="7459">
                  <c:v>7.5591258704662309E-2</c:v>
                </c:pt>
                <c:pt idx="7460">
                  <c:v>7.7405564486980438E-2</c:v>
                </c:pt>
                <c:pt idx="7461">
                  <c:v>7.1141935884952476E-2</c:v>
                </c:pt>
                <c:pt idx="7462">
                  <c:v>6.7898452281951918E-2</c:v>
                </c:pt>
                <c:pt idx="7463">
                  <c:v>6.865966320037839E-2</c:v>
                </c:pt>
                <c:pt idx="7464">
                  <c:v>7.1635514497756986E-2</c:v>
                </c:pt>
                <c:pt idx="7465">
                  <c:v>6.5453082323074299E-2</c:v>
                </c:pt>
                <c:pt idx="7466">
                  <c:v>6.317050009965898E-2</c:v>
                </c:pt>
                <c:pt idx="7467">
                  <c:v>7.5192749500274728E-2</c:v>
                </c:pt>
                <c:pt idx="7468">
                  <c:v>6.835635006427758E-2</c:v>
                </c:pt>
                <c:pt idx="7469">
                  <c:v>7.5495831668376909E-2</c:v>
                </c:pt>
                <c:pt idx="7470">
                  <c:v>6.6603921353817014E-2</c:v>
                </c:pt>
                <c:pt idx="7471">
                  <c:v>6.9482989609241763E-2</c:v>
                </c:pt>
                <c:pt idx="7472">
                  <c:v>6.8129286170005812E-2</c:v>
                </c:pt>
                <c:pt idx="7473">
                  <c:v>7.3488354682922391E-2</c:v>
                </c:pt>
                <c:pt idx="7474">
                  <c:v>8.9966110885143363E-2</c:v>
                </c:pt>
                <c:pt idx="7475">
                  <c:v>6.9737046957016352E-2</c:v>
                </c:pt>
                <c:pt idx="7476">
                  <c:v>6.6080249845981723E-2</c:v>
                </c:pt>
                <c:pt idx="7477">
                  <c:v>6.735899299383187E-2</c:v>
                </c:pt>
                <c:pt idx="7478">
                  <c:v>8.0246731638908025E-2</c:v>
                </c:pt>
                <c:pt idx="7479">
                  <c:v>6.6703654825687533E-2</c:v>
                </c:pt>
                <c:pt idx="7480">
                  <c:v>7.5141161680221516E-2</c:v>
                </c:pt>
                <c:pt idx="7481">
                  <c:v>6.5952666103839902E-2</c:v>
                </c:pt>
                <c:pt idx="7482">
                  <c:v>8.102536946535141E-2</c:v>
                </c:pt>
                <c:pt idx="7483">
                  <c:v>8.500019460916515E-2</c:v>
                </c:pt>
                <c:pt idx="7484">
                  <c:v>6.568183004856111E-2</c:v>
                </c:pt>
                <c:pt idx="7485">
                  <c:v>7.409975677728653E-2</c:v>
                </c:pt>
                <c:pt idx="7486">
                  <c:v>7.7364534139633553E-2</c:v>
                </c:pt>
                <c:pt idx="7487">
                  <c:v>7.2240807116031702E-2</c:v>
                </c:pt>
                <c:pt idx="7488">
                  <c:v>8.1271477043628679E-2</c:v>
                </c:pt>
                <c:pt idx="7489">
                  <c:v>7.5713589787483382E-2</c:v>
                </c:pt>
                <c:pt idx="7490">
                  <c:v>7.5591258704662309E-2</c:v>
                </c:pt>
                <c:pt idx="7491">
                  <c:v>7.0966474711895197E-2</c:v>
                </c:pt>
                <c:pt idx="7492">
                  <c:v>8.0520413815975203E-2</c:v>
                </c:pt>
                <c:pt idx="7493">
                  <c:v>7.37368538975718E-2</c:v>
                </c:pt>
                <c:pt idx="7494">
                  <c:v>7.677435129880901E-2</c:v>
                </c:pt>
                <c:pt idx="7495">
                  <c:v>7.1284636855125594E-2</c:v>
                </c:pt>
                <c:pt idx="7496">
                  <c:v>7.7157914638519481E-2</c:v>
                </c:pt>
                <c:pt idx="7497">
                  <c:v>7.599544525146483E-2</c:v>
                </c:pt>
                <c:pt idx="7498">
                  <c:v>7.7092960476875499E-2</c:v>
                </c:pt>
                <c:pt idx="7499">
                  <c:v>6.8083800375461592E-2</c:v>
                </c:pt>
                <c:pt idx="7500">
                  <c:v>6.3811749219894395E-2</c:v>
                </c:pt>
                <c:pt idx="7501">
                  <c:v>7.5141161680221516E-2</c:v>
                </c:pt>
                <c:pt idx="7502">
                  <c:v>7.7732510864734941E-2</c:v>
                </c:pt>
                <c:pt idx="7503">
                  <c:v>7.2781212627887712E-2</c:v>
                </c:pt>
                <c:pt idx="7504">
                  <c:v>7.6715745031833732E-2</c:v>
                </c:pt>
                <c:pt idx="7505">
                  <c:v>7.8999400138855022E-2</c:v>
                </c:pt>
                <c:pt idx="7506">
                  <c:v>6.8791434168815835E-2</c:v>
                </c:pt>
                <c:pt idx="7507">
                  <c:v>8.4700994193554216E-2</c:v>
                </c:pt>
                <c:pt idx="7508">
                  <c:v>7.2407104074955E-2</c:v>
                </c:pt>
                <c:pt idx="7509">
                  <c:v>7.9509496688842829E-2</c:v>
                </c:pt>
                <c:pt idx="7510">
                  <c:v>6.6801726818084703E-2</c:v>
                </c:pt>
                <c:pt idx="7511">
                  <c:v>6.4111500978469821E-2</c:v>
                </c:pt>
                <c:pt idx="7512">
                  <c:v>7.565202564001082E-2</c:v>
                </c:pt>
                <c:pt idx="7513">
                  <c:v>8.9729197323322588E-2</c:v>
                </c:pt>
                <c:pt idx="7514">
                  <c:v>7.1448266506195096E-2</c:v>
                </c:pt>
                <c:pt idx="7515">
                  <c:v>6.4475148916244521E-2</c:v>
                </c:pt>
                <c:pt idx="7516">
                  <c:v>6.6707931458950293E-2</c:v>
                </c:pt>
                <c:pt idx="7517">
                  <c:v>6.8300440907478471E-2</c:v>
                </c:pt>
                <c:pt idx="7518">
                  <c:v>7.6855145394801955E-2</c:v>
                </c:pt>
                <c:pt idx="7519">
                  <c:v>7.7196091413498147E-2</c:v>
                </c:pt>
                <c:pt idx="7520">
                  <c:v>7.1089364588260567E-2</c:v>
                </c:pt>
                <c:pt idx="7521">
                  <c:v>7.3189102113246904E-2</c:v>
                </c:pt>
                <c:pt idx="7522">
                  <c:v>8.3557121455669917E-2</c:v>
                </c:pt>
                <c:pt idx="7523">
                  <c:v>6.2037453055381997E-2</c:v>
                </c:pt>
                <c:pt idx="7524">
                  <c:v>6.2037453055381997E-2</c:v>
                </c:pt>
                <c:pt idx="7525">
                  <c:v>6.9706752896309079E-2</c:v>
                </c:pt>
                <c:pt idx="7526">
                  <c:v>7.2698399424552904E-2</c:v>
                </c:pt>
                <c:pt idx="7527">
                  <c:v>7.6813936233520716E-2</c:v>
                </c:pt>
                <c:pt idx="7528">
                  <c:v>9.4775758683681724E-2</c:v>
                </c:pt>
                <c:pt idx="7529">
                  <c:v>7.3069870471954276E-2</c:v>
                </c:pt>
                <c:pt idx="7530">
                  <c:v>7.181935757398597E-2</c:v>
                </c:pt>
                <c:pt idx="7531">
                  <c:v>6.6516570746898734E-2</c:v>
                </c:pt>
                <c:pt idx="7532">
                  <c:v>7.0502333343029133E-2</c:v>
                </c:pt>
                <c:pt idx="7533">
                  <c:v>6.6080249845981723E-2</c:v>
                </c:pt>
                <c:pt idx="7534">
                  <c:v>7.5602531433105524E-2</c:v>
                </c:pt>
                <c:pt idx="7535">
                  <c:v>7.9494953155517856E-2</c:v>
                </c:pt>
                <c:pt idx="7536">
                  <c:v>7.2958722710609422E-2</c:v>
                </c:pt>
                <c:pt idx="7537">
                  <c:v>6.4889408648014082E-2</c:v>
                </c:pt>
                <c:pt idx="7538">
                  <c:v>6.8212397396564484E-2</c:v>
                </c:pt>
                <c:pt idx="7539">
                  <c:v>7.2276026010513333E-2</c:v>
                </c:pt>
                <c:pt idx="7540">
                  <c:v>7.8379780054092421E-2</c:v>
                </c:pt>
                <c:pt idx="7541">
                  <c:v>6.4763441681861933E-2</c:v>
                </c:pt>
                <c:pt idx="7542">
                  <c:v>6.9132156670093509E-2</c:v>
                </c:pt>
                <c:pt idx="7543">
                  <c:v>6.8834029138088365E-2</c:v>
                </c:pt>
                <c:pt idx="7544">
                  <c:v>7.8002966940403248E-2</c:v>
                </c:pt>
                <c:pt idx="7545">
                  <c:v>8.0969251692295102E-2</c:v>
                </c:pt>
                <c:pt idx="7546">
                  <c:v>7.0136278867721821E-2</c:v>
                </c:pt>
                <c:pt idx="7547">
                  <c:v>6.317050009965898E-2</c:v>
                </c:pt>
                <c:pt idx="7548">
                  <c:v>8.0969251692295102E-2</c:v>
                </c:pt>
                <c:pt idx="7549">
                  <c:v>8.0486588180065197E-2</c:v>
                </c:pt>
                <c:pt idx="7550">
                  <c:v>6.8995535373687716E-2</c:v>
                </c:pt>
                <c:pt idx="7551">
                  <c:v>8.1206351518631037E-2</c:v>
                </c:pt>
                <c:pt idx="7552">
                  <c:v>8.0786570906639266E-2</c:v>
                </c:pt>
                <c:pt idx="7553">
                  <c:v>7.122859358787538E-2</c:v>
                </c:pt>
                <c:pt idx="7554">
                  <c:v>8.3927057683468045E-2</c:v>
                </c:pt>
                <c:pt idx="7555">
                  <c:v>7.0456005632877391E-2</c:v>
                </c:pt>
                <c:pt idx="7556">
                  <c:v>7.4284896254539531E-2</c:v>
                </c:pt>
                <c:pt idx="7557">
                  <c:v>7.1855574846267714E-2</c:v>
                </c:pt>
                <c:pt idx="7558">
                  <c:v>7.0946060121059418E-2</c:v>
                </c:pt>
                <c:pt idx="7559">
                  <c:v>6.9324582815170482E-2</c:v>
                </c:pt>
                <c:pt idx="7560">
                  <c:v>6.3638791441917433E-2</c:v>
                </c:pt>
                <c:pt idx="7561">
                  <c:v>6.6725984215736514E-2</c:v>
                </c:pt>
                <c:pt idx="7562">
                  <c:v>7.2396054863930026E-2</c:v>
                </c:pt>
                <c:pt idx="7563">
                  <c:v>6.1103478074073805E-2</c:v>
                </c:pt>
                <c:pt idx="7564">
                  <c:v>6.2470391392707804E-2</c:v>
                </c:pt>
                <c:pt idx="7565">
                  <c:v>7.2512626647949496E-2</c:v>
                </c:pt>
                <c:pt idx="7566">
                  <c:v>6.5798044204712039E-2</c:v>
                </c:pt>
                <c:pt idx="7567">
                  <c:v>6.5191678702831324E-2</c:v>
                </c:pt>
                <c:pt idx="7568">
                  <c:v>7.7344723045826236E-2</c:v>
                </c:pt>
                <c:pt idx="7569">
                  <c:v>7.0578478276729611E-2</c:v>
                </c:pt>
                <c:pt idx="7570">
                  <c:v>7.5495831668376909E-2</c:v>
                </c:pt>
                <c:pt idx="7571">
                  <c:v>6.7680515348911313E-2</c:v>
                </c:pt>
                <c:pt idx="7572">
                  <c:v>8.1787563860416468E-2</c:v>
                </c:pt>
                <c:pt idx="7573">
                  <c:v>7.4943915009498582E-2</c:v>
                </c:pt>
                <c:pt idx="7574">
                  <c:v>7.1987472474575001E-2</c:v>
                </c:pt>
                <c:pt idx="7575">
                  <c:v>6.7646220326423895E-2</c:v>
                </c:pt>
                <c:pt idx="7576">
                  <c:v>6.7191615700721824E-2</c:v>
                </c:pt>
                <c:pt idx="7577">
                  <c:v>7.7160887420177515E-2</c:v>
                </c:pt>
                <c:pt idx="7578">
                  <c:v>6.9574549794197096E-2</c:v>
                </c:pt>
                <c:pt idx="7579">
                  <c:v>7.2649016976356506E-2</c:v>
                </c:pt>
                <c:pt idx="7580">
                  <c:v>6.3150078058242812E-2</c:v>
                </c:pt>
                <c:pt idx="7581">
                  <c:v>7.6149582862853865E-2</c:v>
                </c:pt>
                <c:pt idx="7582">
                  <c:v>7.9148598015308394E-2</c:v>
                </c:pt>
                <c:pt idx="7583">
                  <c:v>6.4226746559143122E-2</c:v>
                </c:pt>
                <c:pt idx="7584">
                  <c:v>7.9559974372386918E-2</c:v>
                </c:pt>
                <c:pt idx="7585">
                  <c:v>7.3318772017955822E-2</c:v>
                </c:pt>
                <c:pt idx="7586">
                  <c:v>8.1018604338169126E-2</c:v>
                </c:pt>
                <c:pt idx="7587">
                  <c:v>6.7646220326423895E-2</c:v>
                </c:pt>
                <c:pt idx="7588">
                  <c:v>6.7341946065425901E-2</c:v>
                </c:pt>
                <c:pt idx="7589">
                  <c:v>7.2958722710609422E-2</c:v>
                </c:pt>
                <c:pt idx="7590">
                  <c:v>7.4397720396519013E-2</c:v>
                </c:pt>
                <c:pt idx="7591">
                  <c:v>6.4000234007835666E-2</c:v>
                </c:pt>
                <c:pt idx="7592">
                  <c:v>9.1308593750000028E-2</c:v>
                </c:pt>
                <c:pt idx="7593">
                  <c:v>7.2256855666637407E-2</c:v>
                </c:pt>
                <c:pt idx="7594">
                  <c:v>6.4821295440197019E-2</c:v>
                </c:pt>
                <c:pt idx="7595">
                  <c:v>6.5639197826385512E-2</c:v>
                </c:pt>
                <c:pt idx="7596">
                  <c:v>6.9522827863693515E-2</c:v>
                </c:pt>
                <c:pt idx="7597">
                  <c:v>6.4054787158966314E-2</c:v>
                </c:pt>
                <c:pt idx="7598">
                  <c:v>7.7094636857509974E-2</c:v>
                </c:pt>
                <c:pt idx="7599">
                  <c:v>9.1714486479759244E-2</c:v>
                </c:pt>
                <c:pt idx="7600">
                  <c:v>6.5453082323074299E-2</c:v>
                </c:pt>
                <c:pt idx="7601">
                  <c:v>7.1050040423870101E-2</c:v>
                </c:pt>
                <c:pt idx="7602">
                  <c:v>8.1017009913921315E-2</c:v>
                </c:pt>
                <c:pt idx="7603">
                  <c:v>7.6159462332725483E-2</c:v>
                </c:pt>
                <c:pt idx="7604">
                  <c:v>6.7260645329952212E-2</c:v>
                </c:pt>
                <c:pt idx="7605">
                  <c:v>6.8888284265994998E-2</c:v>
                </c:pt>
                <c:pt idx="7606">
                  <c:v>7.8350014984607863E-2</c:v>
                </c:pt>
                <c:pt idx="7607">
                  <c:v>6.6971115767955586E-2</c:v>
                </c:pt>
                <c:pt idx="7608">
                  <c:v>7.894508540630342E-2</c:v>
                </c:pt>
                <c:pt idx="7609">
                  <c:v>6.4000234007835666E-2</c:v>
                </c:pt>
                <c:pt idx="7610">
                  <c:v>9.0875081717968001E-2</c:v>
                </c:pt>
                <c:pt idx="7611">
                  <c:v>6.865966320037839E-2</c:v>
                </c:pt>
                <c:pt idx="7612">
                  <c:v>6.5539143979549422E-2</c:v>
                </c:pt>
                <c:pt idx="7613">
                  <c:v>7.7160887420177515E-2</c:v>
                </c:pt>
                <c:pt idx="7614">
                  <c:v>7.3529638350009918E-2</c:v>
                </c:pt>
                <c:pt idx="7615">
                  <c:v>6.7601777613163008E-2</c:v>
                </c:pt>
                <c:pt idx="7616">
                  <c:v>7.5495831668376909E-2</c:v>
                </c:pt>
                <c:pt idx="7617">
                  <c:v>6.8811550736427321E-2</c:v>
                </c:pt>
                <c:pt idx="7618">
                  <c:v>7.8912191092968154E-2</c:v>
                </c:pt>
                <c:pt idx="7619">
                  <c:v>8.3237573504448048E-2</c:v>
                </c:pt>
                <c:pt idx="7620">
                  <c:v>6.7268684506416529E-2</c:v>
                </c:pt>
                <c:pt idx="7621">
                  <c:v>7.2720915079116932E-2</c:v>
                </c:pt>
                <c:pt idx="7622">
                  <c:v>7.8691452741622939E-2</c:v>
                </c:pt>
                <c:pt idx="7623">
                  <c:v>7.4164919555187378E-2</c:v>
                </c:pt>
                <c:pt idx="7624">
                  <c:v>6.659832596778871E-2</c:v>
                </c:pt>
                <c:pt idx="7625">
                  <c:v>7.2570495307445484E-2</c:v>
                </c:pt>
                <c:pt idx="7626">
                  <c:v>7.2958722710609422E-2</c:v>
                </c:pt>
                <c:pt idx="7627">
                  <c:v>7.3059961199760368E-2</c:v>
                </c:pt>
                <c:pt idx="7628">
                  <c:v>6.9723434746265633E-2</c:v>
                </c:pt>
                <c:pt idx="7629">
                  <c:v>7.9198427498340884E-2</c:v>
                </c:pt>
                <c:pt idx="7630">
                  <c:v>6.8604558706283625E-2</c:v>
                </c:pt>
                <c:pt idx="7631">
                  <c:v>7.1543231606483515E-2</c:v>
                </c:pt>
                <c:pt idx="7632">
                  <c:v>6.4226746559143122E-2</c:v>
                </c:pt>
                <c:pt idx="7633">
                  <c:v>6.3774317502975492E-2</c:v>
                </c:pt>
                <c:pt idx="7634">
                  <c:v>6.9808565080165794E-2</c:v>
                </c:pt>
                <c:pt idx="7635">
                  <c:v>7.0698514580726762E-2</c:v>
                </c:pt>
                <c:pt idx="7636">
                  <c:v>6.2520295381546021E-2</c:v>
                </c:pt>
                <c:pt idx="7637">
                  <c:v>7.2887375950813529E-2</c:v>
                </c:pt>
                <c:pt idx="7638">
                  <c:v>6.3150078058242812E-2</c:v>
                </c:pt>
                <c:pt idx="7639">
                  <c:v>6.7589640617370592E-2</c:v>
                </c:pt>
                <c:pt idx="7640">
                  <c:v>7.0578478276729611E-2</c:v>
                </c:pt>
                <c:pt idx="7641">
                  <c:v>7.0695035159587916E-2</c:v>
                </c:pt>
                <c:pt idx="7642">
                  <c:v>7.3640502989292075E-2</c:v>
                </c:pt>
                <c:pt idx="7643">
                  <c:v>8.5471831262111483E-2</c:v>
                </c:pt>
                <c:pt idx="7644">
                  <c:v>6.8079888820648179E-2</c:v>
                </c:pt>
                <c:pt idx="7645">
                  <c:v>8.5471831262111483E-2</c:v>
                </c:pt>
                <c:pt idx="7646">
                  <c:v>9.1254800558090696E-2</c:v>
                </c:pt>
                <c:pt idx="7647">
                  <c:v>8.7340615689754431E-2</c:v>
                </c:pt>
                <c:pt idx="7648">
                  <c:v>7.9921692609787001E-2</c:v>
                </c:pt>
                <c:pt idx="7649">
                  <c:v>6.3900224864482907E-2</c:v>
                </c:pt>
                <c:pt idx="7650">
                  <c:v>7.5027689337730574E-2</c:v>
                </c:pt>
                <c:pt idx="7651">
                  <c:v>8.0247618257999448E-2</c:v>
                </c:pt>
                <c:pt idx="7652">
                  <c:v>6.8537086248397813E-2</c:v>
                </c:pt>
                <c:pt idx="7653">
                  <c:v>7.1145683526992826E-2</c:v>
                </c:pt>
                <c:pt idx="7654">
                  <c:v>9.724017232656483E-2</c:v>
                </c:pt>
                <c:pt idx="7655">
                  <c:v>7.2335302829742557E-2</c:v>
                </c:pt>
                <c:pt idx="7656">
                  <c:v>6.3950367271900191E-2</c:v>
                </c:pt>
                <c:pt idx="7657">
                  <c:v>7.064219564199449E-2</c:v>
                </c:pt>
                <c:pt idx="7658">
                  <c:v>6.8549983203411102E-2</c:v>
                </c:pt>
                <c:pt idx="7659">
                  <c:v>7.0578478276729611E-2</c:v>
                </c:pt>
                <c:pt idx="7660">
                  <c:v>6.4511440694332081E-2</c:v>
                </c:pt>
                <c:pt idx="7661">
                  <c:v>6.7286461591720734E-2</c:v>
                </c:pt>
                <c:pt idx="7662">
                  <c:v>8.1319004297256497E-2</c:v>
                </c:pt>
                <c:pt idx="7663">
                  <c:v>7.30454176664352E-2</c:v>
                </c:pt>
                <c:pt idx="7664">
                  <c:v>8.3108380436897611E-2</c:v>
                </c:pt>
                <c:pt idx="7665">
                  <c:v>8.0270737409591619E-2</c:v>
                </c:pt>
                <c:pt idx="7666">
                  <c:v>7.9612664878368697E-2</c:v>
                </c:pt>
                <c:pt idx="7667">
                  <c:v>8.1018604338169126E-2</c:v>
                </c:pt>
                <c:pt idx="7668">
                  <c:v>8.9966110885143363E-2</c:v>
                </c:pt>
                <c:pt idx="7669">
                  <c:v>7.565202564001082E-2</c:v>
                </c:pt>
                <c:pt idx="7670">
                  <c:v>7.0960000157356484E-2</c:v>
                </c:pt>
                <c:pt idx="7671">
                  <c:v>7.5137898325920091E-2</c:v>
                </c:pt>
                <c:pt idx="7672">
                  <c:v>7.5495831668376909E-2</c:v>
                </c:pt>
                <c:pt idx="7673">
                  <c:v>6.7559264600276892E-2</c:v>
                </c:pt>
                <c:pt idx="7674">
                  <c:v>8.256650716066391E-2</c:v>
                </c:pt>
                <c:pt idx="7675">
                  <c:v>8.0384135246276966E-2</c:v>
                </c:pt>
                <c:pt idx="7676">
                  <c:v>7.0942834019660991E-2</c:v>
                </c:pt>
                <c:pt idx="7677">
                  <c:v>7.409975677728653E-2</c:v>
                </c:pt>
                <c:pt idx="7678">
                  <c:v>6.7260645329952212E-2</c:v>
                </c:pt>
                <c:pt idx="7679">
                  <c:v>8.1979483366012726E-2</c:v>
                </c:pt>
                <c:pt idx="7680">
                  <c:v>7.9652883112430781E-2</c:v>
                </c:pt>
                <c:pt idx="7681">
                  <c:v>8.3497673273086728E-2</c:v>
                </c:pt>
                <c:pt idx="7682">
                  <c:v>7.599544525146483E-2</c:v>
                </c:pt>
                <c:pt idx="7683">
                  <c:v>6.3341408967971802E-2</c:v>
                </c:pt>
                <c:pt idx="7684">
                  <c:v>6.9808408617973314E-2</c:v>
                </c:pt>
                <c:pt idx="7685">
                  <c:v>7.8403733670711531E-2</c:v>
                </c:pt>
                <c:pt idx="7686">
                  <c:v>7.9319998621940807E-2</c:v>
                </c:pt>
                <c:pt idx="7687">
                  <c:v>6.3686996698379489E-2</c:v>
                </c:pt>
                <c:pt idx="7688">
                  <c:v>6.354948133230208E-2</c:v>
                </c:pt>
                <c:pt idx="7689">
                  <c:v>6.6592201590538178E-2</c:v>
                </c:pt>
                <c:pt idx="7690">
                  <c:v>6.4301490783691434E-2</c:v>
                </c:pt>
                <c:pt idx="7691">
                  <c:v>6.4628921449184432E-2</c:v>
                </c:pt>
                <c:pt idx="7692">
                  <c:v>7.4893333017826427E-2</c:v>
                </c:pt>
                <c:pt idx="7693">
                  <c:v>7.2436086833477256E-2</c:v>
                </c:pt>
                <c:pt idx="7694">
                  <c:v>7.2048977017402704E-2</c:v>
                </c:pt>
                <c:pt idx="7695">
                  <c:v>6.8079888820648179E-2</c:v>
                </c:pt>
                <c:pt idx="7696">
                  <c:v>6.9211915135383592E-2</c:v>
                </c:pt>
                <c:pt idx="7697">
                  <c:v>6.5794959664344801E-2</c:v>
                </c:pt>
                <c:pt idx="7698">
                  <c:v>8.3263166248798468E-2</c:v>
                </c:pt>
                <c:pt idx="7699">
                  <c:v>7.4889041483402322E-2</c:v>
                </c:pt>
                <c:pt idx="7700">
                  <c:v>8.3557121455669917E-2</c:v>
                </c:pt>
                <c:pt idx="7701">
                  <c:v>7.1284636855125594E-2</c:v>
                </c:pt>
                <c:pt idx="7702">
                  <c:v>8.0348096787929507E-2</c:v>
                </c:pt>
                <c:pt idx="7703">
                  <c:v>6.6703654825687533E-2</c:v>
                </c:pt>
                <c:pt idx="7704">
                  <c:v>6.3971430063247708E-2</c:v>
                </c:pt>
                <c:pt idx="7705">
                  <c:v>6.5558955073356587E-2</c:v>
                </c:pt>
                <c:pt idx="7706">
                  <c:v>7.0712074637413316E-2</c:v>
                </c:pt>
                <c:pt idx="7707">
                  <c:v>7.0012725889682922E-2</c:v>
                </c:pt>
                <c:pt idx="7708">
                  <c:v>8.256650716066391E-2</c:v>
                </c:pt>
                <c:pt idx="7709">
                  <c:v>7.3139511048793834E-2</c:v>
                </c:pt>
                <c:pt idx="7710">
                  <c:v>6.8888284265994998E-2</c:v>
                </c:pt>
                <c:pt idx="7711">
                  <c:v>6.9324582815170482E-2</c:v>
                </c:pt>
                <c:pt idx="7712">
                  <c:v>6.6271066665649345E-2</c:v>
                </c:pt>
                <c:pt idx="7713">
                  <c:v>6.6725984215736514E-2</c:v>
                </c:pt>
                <c:pt idx="7714">
                  <c:v>6.5601982176303905E-2</c:v>
                </c:pt>
                <c:pt idx="7715">
                  <c:v>6.455316394567491E-2</c:v>
                </c:pt>
                <c:pt idx="7716">
                  <c:v>8.3819061517715496E-2</c:v>
                </c:pt>
                <c:pt idx="7717">
                  <c:v>6.9808408617973314E-2</c:v>
                </c:pt>
                <c:pt idx="7718">
                  <c:v>6.3301652669906588E-2</c:v>
                </c:pt>
                <c:pt idx="7719">
                  <c:v>8.6242273449897711E-2</c:v>
                </c:pt>
                <c:pt idx="7720">
                  <c:v>7.3774985969066634E-2</c:v>
                </c:pt>
                <c:pt idx="7721">
                  <c:v>7.0395328104495988E-2</c:v>
                </c:pt>
                <c:pt idx="7722">
                  <c:v>6.9280028343200711E-2</c:v>
                </c:pt>
                <c:pt idx="7723">
                  <c:v>6.3150078058242812E-2</c:v>
                </c:pt>
                <c:pt idx="7724">
                  <c:v>6.8706050515174921E-2</c:v>
                </c:pt>
                <c:pt idx="7725">
                  <c:v>6.8907752633094801E-2</c:v>
                </c:pt>
                <c:pt idx="7726">
                  <c:v>7.4069701135158594E-2</c:v>
                </c:pt>
                <c:pt idx="7727">
                  <c:v>6.7994743585586534E-2</c:v>
                </c:pt>
                <c:pt idx="7728">
                  <c:v>6.76674693822861E-2</c:v>
                </c:pt>
                <c:pt idx="7729">
                  <c:v>6.605971604585649E-2</c:v>
                </c:pt>
                <c:pt idx="7730">
                  <c:v>8.1163622438907637E-2</c:v>
                </c:pt>
                <c:pt idx="7731">
                  <c:v>7.5082048773765606E-2</c:v>
                </c:pt>
                <c:pt idx="7732">
                  <c:v>8.208800107240681E-2</c:v>
                </c:pt>
                <c:pt idx="7733">
                  <c:v>8.4186159074306516E-2</c:v>
                </c:pt>
                <c:pt idx="7734">
                  <c:v>6.9737046957016352E-2</c:v>
                </c:pt>
                <c:pt idx="7735">
                  <c:v>7.0955462753772694E-2</c:v>
                </c:pt>
                <c:pt idx="7736">
                  <c:v>7.7022440731525504E-2</c:v>
                </c:pt>
                <c:pt idx="7737">
                  <c:v>7.1215949952602428E-2</c:v>
                </c:pt>
                <c:pt idx="7738">
                  <c:v>7.4397057294845845E-2</c:v>
                </c:pt>
                <c:pt idx="7739">
                  <c:v>7.9194098711013933E-2</c:v>
                </c:pt>
                <c:pt idx="7740">
                  <c:v>7.786917686462401E-2</c:v>
                </c:pt>
                <c:pt idx="7741">
                  <c:v>7.3146112263202709E-2</c:v>
                </c:pt>
                <c:pt idx="7742">
                  <c:v>7.6605036854744013E-2</c:v>
                </c:pt>
                <c:pt idx="7743">
                  <c:v>6.8489074707031333E-2</c:v>
                </c:pt>
                <c:pt idx="7744">
                  <c:v>6.6693626344204032E-2</c:v>
                </c:pt>
                <c:pt idx="7745">
                  <c:v>6.7736357450485438E-2</c:v>
                </c:pt>
                <c:pt idx="7746">
                  <c:v>7.409975677728653E-2</c:v>
                </c:pt>
                <c:pt idx="7747">
                  <c:v>7.3157832026481684E-2</c:v>
                </c:pt>
                <c:pt idx="7748">
                  <c:v>7.786917686462401E-2</c:v>
                </c:pt>
                <c:pt idx="7749">
                  <c:v>7.9479053616523701E-2</c:v>
                </c:pt>
                <c:pt idx="7750">
                  <c:v>7.0039816200733199E-2</c:v>
                </c:pt>
                <c:pt idx="7751">
                  <c:v>9.4224266707897644E-2</c:v>
                </c:pt>
                <c:pt idx="7752">
                  <c:v>6.8214379251003321E-2</c:v>
                </c:pt>
                <c:pt idx="7753">
                  <c:v>6.7849382758140592E-2</c:v>
                </c:pt>
                <c:pt idx="7754">
                  <c:v>6.9587074220180539E-2</c:v>
                </c:pt>
                <c:pt idx="7755">
                  <c:v>7.2958722710609422E-2</c:v>
                </c:pt>
                <c:pt idx="7756">
                  <c:v>6.6826559603214319E-2</c:v>
                </c:pt>
                <c:pt idx="7757">
                  <c:v>8.1590555608272955E-2</c:v>
                </c:pt>
                <c:pt idx="7758">
                  <c:v>7.561862468719481E-2</c:v>
                </c:pt>
                <c:pt idx="7759">
                  <c:v>7.0258550345897688E-2</c:v>
                </c:pt>
                <c:pt idx="7760">
                  <c:v>7.6916404068470084E-2</c:v>
                </c:pt>
                <c:pt idx="7761">
                  <c:v>7.4044227600097712E-2</c:v>
                </c:pt>
                <c:pt idx="7762">
                  <c:v>7.3618516325950595E-2</c:v>
                </c:pt>
                <c:pt idx="7763">
                  <c:v>6.9482989609241763E-2</c:v>
                </c:pt>
                <c:pt idx="7764">
                  <c:v>8.8011309504509208E-2</c:v>
                </c:pt>
                <c:pt idx="7765">
                  <c:v>7.9559974372386918E-2</c:v>
                </c:pt>
                <c:pt idx="7766">
                  <c:v>6.6972278058528914E-2</c:v>
                </c:pt>
                <c:pt idx="7767">
                  <c:v>7.3326461017132083E-2</c:v>
                </c:pt>
                <c:pt idx="7768">
                  <c:v>6.6580019891261985E-2</c:v>
                </c:pt>
                <c:pt idx="7769">
                  <c:v>6.7969240248203333E-2</c:v>
                </c:pt>
                <c:pt idx="7770">
                  <c:v>8.1608615815639524E-2</c:v>
                </c:pt>
                <c:pt idx="7771">
                  <c:v>7.181935757398597E-2</c:v>
                </c:pt>
                <c:pt idx="7772">
                  <c:v>6.5975792706012712E-2</c:v>
                </c:pt>
                <c:pt idx="7773">
                  <c:v>7.674974948167787E-2</c:v>
                </c:pt>
                <c:pt idx="7774">
                  <c:v>6.7802906036377134E-2</c:v>
                </c:pt>
                <c:pt idx="7775">
                  <c:v>8.8476717472076444E-2</c:v>
                </c:pt>
                <c:pt idx="7776">
                  <c:v>6.9211915135383592E-2</c:v>
                </c:pt>
                <c:pt idx="7777">
                  <c:v>7.2047695517539992E-2</c:v>
                </c:pt>
                <c:pt idx="7778">
                  <c:v>6.7062504589557703E-2</c:v>
                </c:pt>
                <c:pt idx="7779">
                  <c:v>8.0384135246276966E-2</c:v>
                </c:pt>
                <c:pt idx="7780">
                  <c:v>8.4700994193554216E-2</c:v>
                </c:pt>
                <c:pt idx="7781">
                  <c:v>7.0960000157356484E-2</c:v>
                </c:pt>
                <c:pt idx="7782">
                  <c:v>6.4730688929557995E-2</c:v>
                </c:pt>
                <c:pt idx="7783">
                  <c:v>7.3146112263202709E-2</c:v>
                </c:pt>
                <c:pt idx="7784">
                  <c:v>7.894508540630342E-2</c:v>
                </c:pt>
                <c:pt idx="7785">
                  <c:v>6.4805731177330184E-2</c:v>
                </c:pt>
                <c:pt idx="7786">
                  <c:v>6.3338637351989982E-2</c:v>
                </c:pt>
                <c:pt idx="7787">
                  <c:v>7.1653656661510495E-2</c:v>
                </c:pt>
                <c:pt idx="7788">
                  <c:v>7.6637670397758498E-2</c:v>
                </c:pt>
                <c:pt idx="7789">
                  <c:v>6.7497245967388333E-2</c:v>
                </c:pt>
                <c:pt idx="7790">
                  <c:v>7.6834857463836712E-2</c:v>
                </c:pt>
                <c:pt idx="7791">
                  <c:v>6.9089189171791091E-2</c:v>
                </c:pt>
                <c:pt idx="7792">
                  <c:v>7.1284636855125594E-2</c:v>
                </c:pt>
                <c:pt idx="7793">
                  <c:v>7.8912191092968154E-2</c:v>
                </c:pt>
                <c:pt idx="7794">
                  <c:v>8.2218088209629114E-2</c:v>
                </c:pt>
                <c:pt idx="7795">
                  <c:v>8.7340615689754431E-2</c:v>
                </c:pt>
                <c:pt idx="7796">
                  <c:v>7.0368729531764998E-2</c:v>
                </c:pt>
                <c:pt idx="7797">
                  <c:v>8.5471831262111483E-2</c:v>
                </c:pt>
                <c:pt idx="7798">
                  <c:v>6.514422595500953E-2</c:v>
                </c:pt>
                <c:pt idx="7799">
                  <c:v>6.9794230163097534E-2</c:v>
                </c:pt>
                <c:pt idx="7800">
                  <c:v>8.4700994193554216E-2</c:v>
                </c:pt>
                <c:pt idx="7801">
                  <c:v>6.455316394567491E-2</c:v>
                </c:pt>
                <c:pt idx="7802">
                  <c:v>7.3662638664245772E-2</c:v>
                </c:pt>
                <c:pt idx="7803">
                  <c:v>8.3460003137588543E-2</c:v>
                </c:pt>
                <c:pt idx="7804">
                  <c:v>6.6703654825687533E-2</c:v>
                </c:pt>
                <c:pt idx="7805">
                  <c:v>6.78555592894554E-2</c:v>
                </c:pt>
                <c:pt idx="7806">
                  <c:v>6.8293936550617398E-2</c:v>
                </c:pt>
                <c:pt idx="7807">
                  <c:v>9.2892520129680745E-2</c:v>
                </c:pt>
                <c:pt idx="7808">
                  <c:v>8.2464568316936548E-2</c:v>
                </c:pt>
                <c:pt idx="7809">
                  <c:v>6.6619530320167486E-2</c:v>
                </c:pt>
                <c:pt idx="7810">
                  <c:v>7.0578478276729611E-2</c:v>
                </c:pt>
                <c:pt idx="7811">
                  <c:v>6.1605934053659404E-2</c:v>
                </c:pt>
                <c:pt idx="7812">
                  <c:v>6.2668800354003892E-2</c:v>
                </c:pt>
                <c:pt idx="7813">
                  <c:v>6.6502533853054102E-2</c:v>
                </c:pt>
                <c:pt idx="7814">
                  <c:v>7.2396054863930026E-2</c:v>
                </c:pt>
                <c:pt idx="7815">
                  <c:v>7.7172398567199707E-2</c:v>
                </c:pt>
                <c:pt idx="7816">
                  <c:v>8.291555196046832E-2</c:v>
                </c:pt>
                <c:pt idx="7817">
                  <c:v>6.7337006330490251E-2</c:v>
                </c:pt>
                <c:pt idx="7818">
                  <c:v>8.6463592946529527E-2</c:v>
                </c:pt>
                <c:pt idx="7819">
                  <c:v>7.0368729531764998E-2</c:v>
                </c:pt>
                <c:pt idx="7820">
                  <c:v>7.3139511048793834E-2</c:v>
                </c:pt>
                <c:pt idx="7821">
                  <c:v>6.315267831087111E-2</c:v>
                </c:pt>
                <c:pt idx="7822">
                  <c:v>8.1650629639625508E-2</c:v>
                </c:pt>
                <c:pt idx="7823">
                  <c:v>7.3392689228058139E-2</c:v>
                </c:pt>
                <c:pt idx="7824">
                  <c:v>7.2025895118713407E-2</c:v>
                </c:pt>
                <c:pt idx="7825">
                  <c:v>7.0035740733146723E-2</c:v>
                </c:pt>
                <c:pt idx="7826">
                  <c:v>8.0738261342048701E-2</c:v>
                </c:pt>
                <c:pt idx="7827">
                  <c:v>6.2483619898557864E-2</c:v>
                </c:pt>
                <c:pt idx="7828">
                  <c:v>6.636551767587659E-2</c:v>
                </c:pt>
                <c:pt idx="7829">
                  <c:v>8.3178974688053228E-2</c:v>
                </c:pt>
                <c:pt idx="7830">
                  <c:v>7.2698399424552904E-2</c:v>
                </c:pt>
                <c:pt idx="7831">
                  <c:v>6.059561669826511E-2</c:v>
                </c:pt>
                <c:pt idx="7832">
                  <c:v>7.1337074041366827E-2</c:v>
                </c:pt>
                <c:pt idx="7833">
                  <c:v>7.3640935122966794E-2</c:v>
                </c:pt>
                <c:pt idx="7834">
                  <c:v>6.4978212118148831E-2</c:v>
                </c:pt>
                <c:pt idx="7835">
                  <c:v>7.0456005632877391E-2</c:v>
                </c:pt>
                <c:pt idx="7836">
                  <c:v>7.6153159141540513E-2</c:v>
                </c:pt>
                <c:pt idx="7837">
                  <c:v>6.9788627326488772E-2</c:v>
                </c:pt>
                <c:pt idx="7838">
                  <c:v>7.4064105749130332E-2</c:v>
                </c:pt>
                <c:pt idx="7839">
                  <c:v>8.1648677587509211E-2</c:v>
                </c:pt>
                <c:pt idx="7840">
                  <c:v>7.131033390760437E-2</c:v>
                </c:pt>
                <c:pt idx="7841">
                  <c:v>7.0960000157356484E-2</c:v>
                </c:pt>
                <c:pt idx="7842">
                  <c:v>6.6210150718688979E-2</c:v>
                </c:pt>
                <c:pt idx="7843">
                  <c:v>6.4944416284561185E-2</c:v>
                </c:pt>
                <c:pt idx="7844">
                  <c:v>7.23749995231628E-2</c:v>
                </c:pt>
                <c:pt idx="7845">
                  <c:v>8.3263166248798468E-2</c:v>
                </c:pt>
                <c:pt idx="7846">
                  <c:v>6.3727386295795399E-2</c:v>
                </c:pt>
                <c:pt idx="7847">
                  <c:v>7.9463012516498815E-2</c:v>
                </c:pt>
                <c:pt idx="7848">
                  <c:v>8.4078468382358884E-2</c:v>
                </c:pt>
                <c:pt idx="7849">
                  <c:v>8.4583476185798728E-2</c:v>
                </c:pt>
                <c:pt idx="7850">
                  <c:v>7.565202564001082E-2</c:v>
                </c:pt>
                <c:pt idx="7851">
                  <c:v>7.2958722710609422E-2</c:v>
                </c:pt>
                <c:pt idx="7852">
                  <c:v>7.5541026890277904E-2</c:v>
                </c:pt>
                <c:pt idx="7853">
                  <c:v>7.7065378427505521E-2</c:v>
                </c:pt>
                <c:pt idx="7854">
                  <c:v>7.3640935122966794E-2</c:v>
                </c:pt>
                <c:pt idx="7855">
                  <c:v>7.3732599616050734E-2</c:v>
                </c:pt>
                <c:pt idx="7856">
                  <c:v>7.6916404068470084E-2</c:v>
                </c:pt>
                <c:pt idx="7857">
                  <c:v>7.3269523680210127E-2</c:v>
                </c:pt>
                <c:pt idx="7858">
                  <c:v>6.0866802930832097E-2</c:v>
                </c:pt>
                <c:pt idx="7859">
                  <c:v>6.7646220326423895E-2</c:v>
                </c:pt>
                <c:pt idx="7860">
                  <c:v>6.433055549860002E-2</c:v>
                </c:pt>
                <c:pt idx="7861">
                  <c:v>8.4700994193554216E-2</c:v>
                </c:pt>
                <c:pt idx="7862">
                  <c:v>8.317644894123126E-2</c:v>
                </c:pt>
                <c:pt idx="7863">
                  <c:v>7.1081981062889113E-2</c:v>
                </c:pt>
                <c:pt idx="7864">
                  <c:v>8.1508971750736223E-2</c:v>
                </c:pt>
                <c:pt idx="7865">
                  <c:v>7.8350014984607863E-2</c:v>
                </c:pt>
                <c:pt idx="7866">
                  <c:v>6.3338637351989982E-2</c:v>
                </c:pt>
                <c:pt idx="7867">
                  <c:v>7.0966474711895197E-2</c:v>
                </c:pt>
                <c:pt idx="7868">
                  <c:v>7.2511419653892503E-2</c:v>
                </c:pt>
                <c:pt idx="7869">
                  <c:v>7.4726700782775934E-2</c:v>
                </c:pt>
                <c:pt idx="7870">
                  <c:v>6.7802906036377134E-2</c:v>
                </c:pt>
                <c:pt idx="7871">
                  <c:v>7.538592815399188E-2</c:v>
                </c:pt>
                <c:pt idx="7872">
                  <c:v>7.2048977017402704E-2</c:v>
                </c:pt>
                <c:pt idx="7873">
                  <c:v>7.0695035159587916E-2</c:v>
                </c:pt>
                <c:pt idx="7874">
                  <c:v>7.4064105749130332E-2</c:v>
                </c:pt>
                <c:pt idx="7875">
                  <c:v>6.9211915135383592E-2</c:v>
                </c:pt>
                <c:pt idx="7876">
                  <c:v>8.6085662245750524E-2</c:v>
                </c:pt>
                <c:pt idx="7877">
                  <c:v>7.6469130814075512E-2</c:v>
                </c:pt>
                <c:pt idx="7878">
                  <c:v>7.6605372130870805E-2</c:v>
                </c:pt>
                <c:pt idx="7879">
                  <c:v>6.430729478597659E-2</c:v>
                </c:pt>
                <c:pt idx="7880">
                  <c:v>7.4766218662262018E-2</c:v>
                </c:pt>
                <c:pt idx="7881">
                  <c:v>6.3077397644519792E-2</c:v>
                </c:pt>
                <c:pt idx="7882">
                  <c:v>6.9887802004814079E-2</c:v>
                </c:pt>
                <c:pt idx="7883">
                  <c:v>7.181935757398597E-2</c:v>
                </c:pt>
                <c:pt idx="7884">
                  <c:v>7.468354701995851E-2</c:v>
                </c:pt>
                <c:pt idx="7885">
                  <c:v>8.5513263940811227E-2</c:v>
                </c:pt>
                <c:pt idx="7886">
                  <c:v>7.592339813709259E-2</c:v>
                </c:pt>
                <c:pt idx="7887">
                  <c:v>6.8414293229579912E-2</c:v>
                </c:pt>
                <c:pt idx="7888">
                  <c:v>6.4726151525974329E-2</c:v>
                </c:pt>
                <c:pt idx="7889">
                  <c:v>6.571589410305019E-2</c:v>
                </c:pt>
                <c:pt idx="7890">
                  <c:v>6.7828349769115406E-2</c:v>
                </c:pt>
                <c:pt idx="7891">
                  <c:v>6.4299196004867484E-2</c:v>
                </c:pt>
                <c:pt idx="7892">
                  <c:v>6.6088743507862077E-2</c:v>
                </c:pt>
                <c:pt idx="7893">
                  <c:v>7.133856415748599E-2</c:v>
                </c:pt>
                <c:pt idx="7894">
                  <c:v>7.6820433139801164E-2</c:v>
                </c:pt>
                <c:pt idx="7895">
                  <c:v>7.1653656661510495E-2</c:v>
                </c:pt>
                <c:pt idx="7896">
                  <c:v>8.4700994193554216E-2</c:v>
                </c:pt>
                <c:pt idx="7897">
                  <c:v>7.1382917463779505E-2</c:v>
                </c:pt>
                <c:pt idx="7898">
                  <c:v>6.25784397125244E-2</c:v>
                </c:pt>
                <c:pt idx="7899">
                  <c:v>6.4596228301525324E-2</c:v>
                </c:pt>
                <c:pt idx="7900">
                  <c:v>7.3550291359424785E-2</c:v>
                </c:pt>
                <c:pt idx="7901">
                  <c:v>8.0247618257999448E-2</c:v>
                </c:pt>
                <c:pt idx="7902">
                  <c:v>7.1379758417606312E-2</c:v>
                </c:pt>
                <c:pt idx="7903">
                  <c:v>6.6703654825687533E-2</c:v>
                </c:pt>
                <c:pt idx="7904">
                  <c:v>8.102536946535141E-2</c:v>
                </c:pt>
                <c:pt idx="7905">
                  <c:v>6.7341946065425901E-2</c:v>
                </c:pt>
                <c:pt idx="7906">
                  <c:v>7.5027689337730574E-2</c:v>
                </c:pt>
                <c:pt idx="7907">
                  <c:v>8.3042532205581623E-2</c:v>
                </c:pt>
                <c:pt idx="7908">
                  <c:v>6.3341408967971802E-2</c:v>
                </c:pt>
                <c:pt idx="7909">
                  <c:v>7.8474253416061429E-2</c:v>
                </c:pt>
                <c:pt idx="7910">
                  <c:v>7.3640502989292075E-2</c:v>
                </c:pt>
                <c:pt idx="7911">
                  <c:v>7.9055644571781339E-2</c:v>
                </c:pt>
                <c:pt idx="7912">
                  <c:v>7.4489146471023615E-2</c:v>
                </c:pt>
                <c:pt idx="7913">
                  <c:v>7.8411065042018904E-2</c:v>
                </c:pt>
                <c:pt idx="7914">
                  <c:v>6.9808565080165794E-2</c:v>
                </c:pt>
                <c:pt idx="7915">
                  <c:v>7.7405564486980438E-2</c:v>
                </c:pt>
                <c:pt idx="7916">
                  <c:v>6.865966320037839E-2</c:v>
                </c:pt>
                <c:pt idx="7917">
                  <c:v>6.7408129572868292E-2</c:v>
                </c:pt>
                <c:pt idx="7918">
                  <c:v>7.2478614747524414E-2</c:v>
                </c:pt>
                <c:pt idx="7919">
                  <c:v>7.2478614747524414E-2</c:v>
                </c:pt>
                <c:pt idx="7920">
                  <c:v>8.4186159074306516E-2</c:v>
                </c:pt>
                <c:pt idx="7921">
                  <c:v>7.4621066451072721E-2</c:v>
                </c:pt>
                <c:pt idx="7922">
                  <c:v>7.6605372130870805E-2</c:v>
                </c:pt>
                <c:pt idx="7923">
                  <c:v>7.2852090001106595E-2</c:v>
                </c:pt>
                <c:pt idx="7924">
                  <c:v>6.8372689187526911E-2</c:v>
                </c:pt>
                <c:pt idx="7925">
                  <c:v>8.7189540266990634E-2</c:v>
                </c:pt>
                <c:pt idx="7926">
                  <c:v>6.9022126495838415E-2</c:v>
                </c:pt>
                <c:pt idx="7927">
                  <c:v>8.1214755773544353E-2</c:v>
                </c:pt>
                <c:pt idx="7928">
                  <c:v>7.8328832983970614E-2</c:v>
                </c:pt>
                <c:pt idx="7929">
                  <c:v>8.1979483366012726E-2</c:v>
                </c:pt>
                <c:pt idx="7930">
                  <c:v>7.1964748203754356E-2</c:v>
                </c:pt>
                <c:pt idx="7931">
                  <c:v>6.2470391392707804E-2</c:v>
                </c:pt>
                <c:pt idx="7932">
                  <c:v>6.7562200129032315E-2</c:v>
                </c:pt>
                <c:pt idx="7933">
                  <c:v>8.2428015768528012E-2</c:v>
                </c:pt>
                <c:pt idx="7934">
                  <c:v>7.1635514497756986E-2</c:v>
                </c:pt>
                <c:pt idx="7935">
                  <c:v>8.3557121455669917E-2</c:v>
                </c:pt>
                <c:pt idx="7936">
                  <c:v>7.8348547220230116E-2</c:v>
                </c:pt>
                <c:pt idx="7937">
                  <c:v>8.1508971750736223E-2</c:v>
                </c:pt>
                <c:pt idx="7938">
                  <c:v>7.6637670397758498E-2</c:v>
                </c:pt>
                <c:pt idx="7939">
                  <c:v>8.2792483270168332E-2</c:v>
                </c:pt>
                <c:pt idx="7940">
                  <c:v>7.0960000157356484E-2</c:v>
                </c:pt>
                <c:pt idx="7941">
                  <c:v>6.9213405251503199E-2</c:v>
                </c:pt>
                <c:pt idx="7942">
                  <c:v>7.894508540630342E-2</c:v>
                </c:pt>
                <c:pt idx="7943">
                  <c:v>7.3640935122966794E-2</c:v>
                </c:pt>
                <c:pt idx="7944">
                  <c:v>6.7072443664073902E-2</c:v>
                </c:pt>
                <c:pt idx="7945">
                  <c:v>7.2609364986419719E-2</c:v>
                </c:pt>
                <c:pt idx="7946">
                  <c:v>7.2137936949730197E-2</c:v>
                </c:pt>
                <c:pt idx="7947">
                  <c:v>8.5471831262111483E-2</c:v>
                </c:pt>
                <c:pt idx="7948">
                  <c:v>7.1284636855125594E-2</c:v>
                </c:pt>
                <c:pt idx="7949">
                  <c:v>7.37368538975718E-2</c:v>
                </c:pt>
                <c:pt idx="7950">
                  <c:v>6.8790033459663599E-2</c:v>
                </c:pt>
                <c:pt idx="7951">
                  <c:v>6.835635006427758E-2</c:v>
                </c:pt>
                <c:pt idx="7952">
                  <c:v>7.4590586125850733E-2</c:v>
                </c:pt>
                <c:pt idx="7953">
                  <c:v>9.4775758683681724E-2</c:v>
                </c:pt>
                <c:pt idx="7954">
                  <c:v>6.7155137658119229E-2</c:v>
                </c:pt>
                <c:pt idx="7955">
                  <c:v>7.1013770997524414E-2</c:v>
                </c:pt>
                <c:pt idx="7956">
                  <c:v>7.4397720396519013E-2</c:v>
                </c:pt>
                <c:pt idx="7957">
                  <c:v>7.3146112263202709E-2</c:v>
                </c:pt>
                <c:pt idx="7958">
                  <c:v>8.0246731638908025E-2</c:v>
                </c:pt>
                <c:pt idx="7959">
                  <c:v>6.7988857626914992E-2</c:v>
                </c:pt>
                <c:pt idx="7960">
                  <c:v>7.14289471507073E-2</c:v>
                </c:pt>
                <c:pt idx="7961">
                  <c:v>8.3497673273086728E-2</c:v>
                </c:pt>
                <c:pt idx="7962">
                  <c:v>7.6843522489070906E-2</c:v>
                </c:pt>
                <c:pt idx="7963">
                  <c:v>7.7707886695861803E-2</c:v>
                </c:pt>
                <c:pt idx="7964">
                  <c:v>6.5284058451652485E-2</c:v>
                </c:pt>
                <c:pt idx="7965">
                  <c:v>7.7732510864734941E-2</c:v>
                </c:pt>
                <c:pt idx="7966">
                  <c:v>7.4893333017826427E-2</c:v>
                </c:pt>
                <c:pt idx="7967">
                  <c:v>6.865966320037839E-2</c:v>
                </c:pt>
                <c:pt idx="7968">
                  <c:v>7.409975677728653E-2</c:v>
                </c:pt>
                <c:pt idx="7969">
                  <c:v>7.8827932476997417E-2</c:v>
                </c:pt>
                <c:pt idx="7970">
                  <c:v>7.7344723045826236E-2</c:v>
                </c:pt>
                <c:pt idx="7971">
                  <c:v>6.6183276474475819E-2</c:v>
                </c:pt>
                <c:pt idx="7972">
                  <c:v>6.9683089852333402E-2</c:v>
                </c:pt>
                <c:pt idx="7973">
                  <c:v>7.894508540630342E-2</c:v>
                </c:pt>
                <c:pt idx="7974">
                  <c:v>6.7601777613163008E-2</c:v>
                </c:pt>
                <c:pt idx="7975">
                  <c:v>6.9737046957016352E-2</c:v>
                </c:pt>
                <c:pt idx="7976">
                  <c:v>7.2256855666637407E-2</c:v>
                </c:pt>
                <c:pt idx="7977">
                  <c:v>7.0715807378292111E-2</c:v>
                </c:pt>
                <c:pt idx="7978">
                  <c:v>6.6651754081249223E-2</c:v>
                </c:pt>
                <c:pt idx="7979">
                  <c:v>6.9139122962951716E-2</c:v>
                </c:pt>
                <c:pt idx="7980">
                  <c:v>7.4338056147098805E-2</c:v>
                </c:pt>
                <c:pt idx="7981">
                  <c:v>6.9103039801121036E-2</c:v>
                </c:pt>
                <c:pt idx="7982">
                  <c:v>6.8097352981567411E-2</c:v>
                </c:pt>
                <c:pt idx="7983">
                  <c:v>7.481300830841088E-2</c:v>
                </c:pt>
                <c:pt idx="7984">
                  <c:v>7.0960000157356484E-2</c:v>
                </c:pt>
                <c:pt idx="7985">
                  <c:v>0.100671842694283</c:v>
                </c:pt>
                <c:pt idx="7986">
                  <c:v>7.7230021357536593E-2</c:v>
                </c:pt>
                <c:pt idx="7987">
                  <c:v>9.0139850974083335E-2</c:v>
                </c:pt>
                <c:pt idx="7988">
                  <c:v>6.6651754081249223E-2</c:v>
                </c:pt>
                <c:pt idx="7989">
                  <c:v>7.2887375950813529E-2</c:v>
                </c:pt>
                <c:pt idx="7990">
                  <c:v>7.0255830883979825E-2</c:v>
                </c:pt>
                <c:pt idx="7991">
                  <c:v>8.1271477043628679E-2</c:v>
                </c:pt>
                <c:pt idx="7992">
                  <c:v>7.0065908133983723E-2</c:v>
                </c:pt>
                <c:pt idx="7993">
                  <c:v>7.5082048773765606E-2</c:v>
                </c:pt>
                <c:pt idx="7994">
                  <c:v>8.0768048763275604E-2</c:v>
                </c:pt>
                <c:pt idx="7995">
                  <c:v>7.1964748203754356E-2</c:v>
                </c:pt>
                <c:pt idx="7996">
                  <c:v>8.1206351518631037E-2</c:v>
                </c:pt>
                <c:pt idx="7997">
                  <c:v>6.4000234007835666E-2</c:v>
                </c:pt>
                <c:pt idx="7998">
                  <c:v>6.8083800375461592E-2</c:v>
                </c:pt>
                <c:pt idx="7999">
                  <c:v>6.6254377365112319E-2</c:v>
                </c:pt>
                <c:pt idx="8000">
                  <c:v>7.0803865790367057E-2</c:v>
                </c:pt>
                <c:pt idx="8001">
                  <c:v>0.100671842694283</c:v>
                </c:pt>
                <c:pt idx="8002">
                  <c:v>8.1206351518631037E-2</c:v>
                </c:pt>
                <c:pt idx="8003">
                  <c:v>7.2781212627887712E-2</c:v>
                </c:pt>
                <c:pt idx="8004">
                  <c:v>6.317050009965898E-2</c:v>
                </c:pt>
                <c:pt idx="8005">
                  <c:v>7.0748150348663316E-2</c:v>
                </c:pt>
                <c:pt idx="8006">
                  <c:v>7.1284636855125594E-2</c:v>
                </c:pt>
                <c:pt idx="8007">
                  <c:v>8.9966110885143363E-2</c:v>
                </c:pt>
                <c:pt idx="8008">
                  <c:v>6.4168199896812494E-2</c:v>
                </c:pt>
                <c:pt idx="8009">
                  <c:v>7.5141161680221516E-2</c:v>
                </c:pt>
                <c:pt idx="8010">
                  <c:v>6.3862964510917872E-2</c:v>
                </c:pt>
                <c:pt idx="8011">
                  <c:v>7.0021562278270708E-2</c:v>
                </c:pt>
                <c:pt idx="8012">
                  <c:v>6.7564524710178431E-2</c:v>
                </c:pt>
                <c:pt idx="8013">
                  <c:v>8.0384135246276966E-2</c:v>
                </c:pt>
                <c:pt idx="8014">
                  <c:v>6.6275164484977528E-2</c:v>
                </c:pt>
                <c:pt idx="8015">
                  <c:v>6.9522827863693515E-2</c:v>
                </c:pt>
                <c:pt idx="8016">
                  <c:v>7.5541026890277904E-2</c:v>
                </c:pt>
                <c:pt idx="8017">
                  <c:v>7.2991363704204601E-2</c:v>
                </c:pt>
                <c:pt idx="8018">
                  <c:v>7.3640502989292075E-2</c:v>
                </c:pt>
                <c:pt idx="8019">
                  <c:v>8.500019460916515E-2</c:v>
                </c:pt>
                <c:pt idx="8020">
                  <c:v>8.3819061517715496E-2</c:v>
                </c:pt>
                <c:pt idx="8021">
                  <c:v>8.6463592946529527E-2</c:v>
                </c:pt>
                <c:pt idx="8022">
                  <c:v>8.3497673273086728E-2</c:v>
                </c:pt>
                <c:pt idx="8023">
                  <c:v>6.534544378519061E-2</c:v>
                </c:pt>
                <c:pt idx="8024">
                  <c:v>6.719208508729943E-2</c:v>
                </c:pt>
                <c:pt idx="8025">
                  <c:v>6.3933998346328957E-2</c:v>
                </c:pt>
                <c:pt idx="8026">
                  <c:v>7.8087650239467593E-2</c:v>
                </c:pt>
                <c:pt idx="8027">
                  <c:v>6.6649049520492346E-2</c:v>
                </c:pt>
                <c:pt idx="8028">
                  <c:v>6.5191678702831324E-2</c:v>
                </c:pt>
                <c:pt idx="8029">
                  <c:v>8.8011309504509208E-2</c:v>
                </c:pt>
                <c:pt idx="8030">
                  <c:v>7.1153484284877805E-2</c:v>
                </c:pt>
                <c:pt idx="8031">
                  <c:v>7.8110180795192705E-2</c:v>
                </c:pt>
                <c:pt idx="8032">
                  <c:v>7.2609364986419719E-2</c:v>
                </c:pt>
                <c:pt idx="8033">
                  <c:v>6.8888284265994998E-2</c:v>
                </c:pt>
                <c:pt idx="8034">
                  <c:v>6.8212397396564484E-2</c:v>
                </c:pt>
                <c:pt idx="8035">
                  <c:v>7.8282028436660836E-2</c:v>
                </c:pt>
                <c:pt idx="8036">
                  <c:v>7.8396543860435722E-2</c:v>
                </c:pt>
                <c:pt idx="8037">
                  <c:v>6.6826559603214319E-2</c:v>
                </c:pt>
                <c:pt idx="8038">
                  <c:v>6.1419963836669908E-2</c:v>
                </c:pt>
                <c:pt idx="8039">
                  <c:v>7.2769805788993822E-2</c:v>
                </c:pt>
                <c:pt idx="8040">
                  <c:v>7.7732510864734941E-2</c:v>
                </c:pt>
                <c:pt idx="8041">
                  <c:v>8.1979483366012726E-2</c:v>
                </c:pt>
                <c:pt idx="8042">
                  <c:v>7.4598170816898596E-2</c:v>
                </c:pt>
                <c:pt idx="8043">
                  <c:v>6.8032577633857713E-2</c:v>
                </c:pt>
                <c:pt idx="8044">
                  <c:v>7.7594369649887099E-2</c:v>
                </c:pt>
                <c:pt idx="8045">
                  <c:v>8.4779746830463507E-2</c:v>
                </c:pt>
                <c:pt idx="8046">
                  <c:v>9.4775758683681724E-2</c:v>
                </c:pt>
                <c:pt idx="8047">
                  <c:v>6.5056644380092704E-2</c:v>
                </c:pt>
                <c:pt idx="8048">
                  <c:v>7.0368729531764998E-2</c:v>
                </c:pt>
                <c:pt idx="8049">
                  <c:v>7.0961616933346072E-2</c:v>
                </c:pt>
                <c:pt idx="8050">
                  <c:v>7.288417220115663E-2</c:v>
                </c:pt>
                <c:pt idx="8051">
                  <c:v>6.6080249845981723E-2</c:v>
                </c:pt>
                <c:pt idx="8052">
                  <c:v>6.1562206596136218E-2</c:v>
                </c:pt>
                <c:pt idx="8053">
                  <c:v>6.5101906657218919E-2</c:v>
                </c:pt>
                <c:pt idx="8054">
                  <c:v>7.4064105749130332E-2</c:v>
                </c:pt>
                <c:pt idx="8055">
                  <c:v>6.571589410305019E-2</c:v>
                </c:pt>
                <c:pt idx="8056">
                  <c:v>7.0695035159587916E-2</c:v>
                </c:pt>
                <c:pt idx="8057">
                  <c:v>6.4401105046272319E-2</c:v>
                </c:pt>
                <c:pt idx="8058">
                  <c:v>6.3751764595508589E-2</c:v>
                </c:pt>
                <c:pt idx="8059">
                  <c:v>7.652530819177629E-2</c:v>
                </c:pt>
                <c:pt idx="8060">
                  <c:v>7.1616478264331832E-2</c:v>
                </c:pt>
                <c:pt idx="8061">
                  <c:v>8.1915259361267145E-2</c:v>
                </c:pt>
                <c:pt idx="8062">
                  <c:v>8.2464568316936548E-2</c:v>
                </c:pt>
                <c:pt idx="8063">
                  <c:v>7.1409903466701508E-2</c:v>
                </c:pt>
                <c:pt idx="8064">
                  <c:v>7.5617827475070912E-2</c:v>
                </c:pt>
                <c:pt idx="8065">
                  <c:v>6.8170510232448592E-2</c:v>
                </c:pt>
                <c:pt idx="8066">
                  <c:v>8.0134205520153226E-2</c:v>
                </c:pt>
                <c:pt idx="8067">
                  <c:v>6.7646220326423895E-2</c:v>
                </c:pt>
                <c:pt idx="8068">
                  <c:v>6.9376714527607214E-2</c:v>
                </c:pt>
                <c:pt idx="8069">
                  <c:v>6.7601777613163008E-2</c:v>
                </c:pt>
                <c:pt idx="8070">
                  <c:v>6.9522827863693515E-2</c:v>
                </c:pt>
                <c:pt idx="8071">
                  <c:v>7.0960000157356484E-2</c:v>
                </c:pt>
                <c:pt idx="8072">
                  <c:v>7.1964748203754356E-2</c:v>
                </c:pt>
                <c:pt idx="8073">
                  <c:v>7.8944526612758595E-2</c:v>
                </c:pt>
                <c:pt idx="8074">
                  <c:v>6.7390821874141998E-2</c:v>
                </c:pt>
                <c:pt idx="8075">
                  <c:v>7.3774985969066634E-2</c:v>
                </c:pt>
                <c:pt idx="8076">
                  <c:v>6.3022606074810014E-2</c:v>
                </c:pt>
                <c:pt idx="8077">
                  <c:v>7.3509268462657845E-2</c:v>
                </c:pt>
                <c:pt idx="8078">
                  <c:v>7.2943933308124501E-2</c:v>
                </c:pt>
                <c:pt idx="8079">
                  <c:v>7.3651880025863689E-2</c:v>
                </c:pt>
                <c:pt idx="8080">
                  <c:v>6.5601982176303905E-2</c:v>
                </c:pt>
                <c:pt idx="8081">
                  <c:v>7.9148598015308394E-2</c:v>
                </c:pt>
                <c:pt idx="8082">
                  <c:v>7.4977472424507099E-2</c:v>
                </c:pt>
                <c:pt idx="8083">
                  <c:v>6.455316394567491E-2</c:v>
                </c:pt>
                <c:pt idx="8084">
                  <c:v>7.0960000157356484E-2</c:v>
                </c:pt>
                <c:pt idx="8085">
                  <c:v>7.8999400138855022E-2</c:v>
                </c:pt>
                <c:pt idx="8086">
                  <c:v>8.7189540266990634E-2</c:v>
                </c:pt>
                <c:pt idx="8087">
                  <c:v>8.8011309504509208E-2</c:v>
                </c:pt>
                <c:pt idx="8088">
                  <c:v>6.2245920300483704E-2</c:v>
                </c:pt>
                <c:pt idx="8089">
                  <c:v>8.8076181709766527E-2</c:v>
                </c:pt>
                <c:pt idx="8090">
                  <c:v>6.7260645329952212E-2</c:v>
                </c:pt>
                <c:pt idx="8091">
                  <c:v>6.5782390534877833E-2</c:v>
                </c:pt>
                <c:pt idx="8092">
                  <c:v>7.565202564001082E-2</c:v>
                </c:pt>
                <c:pt idx="8093">
                  <c:v>7.1635514497756986E-2</c:v>
                </c:pt>
                <c:pt idx="8094">
                  <c:v>7.4447058141231523E-2</c:v>
                </c:pt>
                <c:pt idx="8095">
                  <c:v>7.7651098370552105E-2</c:v>
                </c:pt>
                <c:pt idx="8096">
                  <c:v>6.1103478074073805E-2</c:v>
                </c:pt>
                <c:pt idx="8097">
                  <c:v>6.533424556255342E-2</c:v>
                </c:pt>
                <c:pt idx="8098">
                  <c:v>7.5541026890277904E-2</c:v>
                </c:pt>
                <c:pt idx="8099">
                  <c:v>7.5137898325920091E-2</c:v>
                </c:pt>
                <c:pt idx="8100">
                  <c:v>7.3662638664245772E-2</c:v>
                </c:pt>
                <c:pt idx="8101">
                  <c:v>7.3388241231441734E-2</c:v>
                </c:pt>
                <c:pt idx="8102">
                  <c:v>7.6432973146438904E-2</c:v>
                </c:pt>
                <c:pt idx="8103">
                  <c:v>7.4514769017696533E-2</c:v>
                </c:pt>
                <c:pt idx="8104">
                  <c:v>7.888773083686855E-2</c:v>
                </c:pt>
                <c:pt idx="8105">
                  <c:v>9.2799931764602647E-2</c:v>
                </c:pt>
                <c:pt idx="8106">
                  <c:v>6.9587074220180539E-2</c:v>
                </c:pt>
                <c:pt idx="8107">
                  <c:v>6.9808408617973314E-2</c:v>
                </c:pt>
                <c:pt idx="8108">
                  <c:v>7.8422360122203813E-2</c:v>
                </c:pt>
                <c:pt idx="8109">
                  <c:v>6.455316394567491E-2</c:v>
                </c:pt>
                <c:pt idx="8110">
                  <c:v>6.8300440907478471E-2</c:v>
                </c:pt>
                <c:pt idx="8111">
                  <c:v>8.8130749762058563E-2</c:v>
                </c:pt>
                <c:pt idx="8112">
                  <c:v>6.824579089879991E-2</c:v>
                </c:pt>
                <c:pt idx="8113">
                  <c:v>6.4567096531391407E-2</c:v>
                </c:pt>
                <c:pt idx="8114">
                  <c:v>6.455316394567491E-2</c:v>
                </c:pt>
                <c:pt idx="8115">
                  <c:v>7.1836076676845634E-2</c:v>
                </c:pt>
                <c:pt idx="8116">
                  <c:v>6.7341946065425901E-2</c:v>
                </c:pt>
                <c:pt idx="8117">
                  <c:v>6.1224929988384212E-2</c:v>
                </c:pt>
                <c:pt idx="8118">
                  <c:v>8.0471709370613126E-2</c:v>
                </c:pt>
                <c:pt idx="8119">
                  <c:v>7.9148598015308394E-2</c:v>
                </c:pt>
                <c:pt idx="8120">
                  <c:v>7.6338224112987504E-2</c:v>
                </c:pt>
                <c:pt idx="8121">
                  <c:v>8.500019460916515E-2</c:v>
                </c:pt>
                <c:pt idx="8122">
                  <c:v>6.6080249845981723E-2</c:v>
                </c:pt>
                <c:pt idx="8123">
                  <c:v>7.0275209844112424E-2</c:v>
                </c:pt>
                <c:pt idx="8124">
                  <c:v>7.7783308923244532E-2</c:v>
                </c:pt>
                <c:pt idx="8125">
                  <c:v>6.7268684506416529E-2</c:v>
                </c:pt>
                <c:pt idx="8126">
                  <c:v>7.6151192188262856E-2</c:v>
                </c:pt>
                <c:pt idx="8127">
                  <c:v>0.100671842694283</c:v>
                </c:pt>
                <c:pt idx="8128">
                  <c:v>6.9427236914634954E-2</c:v>
                </c:pt>
                <c:pt idx="8129">
                  <c:v>7.8348547220230116E-2</c:v>
                </c:pt>
                <c:pt idx="8130">
                  <c:v>8.4627583622932545E-2</c:v>
                </c:pt>
                <c:pt idx="8131">
                  <c:v>6.5191678702831324E-2</c:v>
                </c:pt>
                <c:pt idx="8132">
                  <c:v>7.2381585836410717E-2</c:v>
                </c:pt>
                <c:pt idx="8133">
                  <c:v>6.9212369620799991E-2</c:v>
                </c:pt>
                <c:pt idx="8134">
                  <c:v>6.6456682980060633E-2</c:v>
                </c:pt>
                <c:pt idx="8135">
                  <c:v>7.2263576090335929E-2</c:v>
                </c:pt>
                <c:pt idx="8136">
                  <c:v>6.317050009965898E-2</c:v>
                </c:pt>
                <c:pt idx="8137">
                  <c:v>7.072769105434451E-2</c:v>
                </c:pt>
                <c:pt idx="8138">
                  <c:v>8.3421848714351765E-2</c:v>
                </c:pt>
                <c:pt idx="8139">
                  <c:v>7.7230021357536593E-2</c:v>
                </c:pt>
                <c:pt idx="8140">
                  <c:v>7.5008690357208557E-2</c:v>
                </c:pt>
                <c:pt idx="8141">
                  <c:v>7.4064105749130332E-2</c:v>
                </c:pt>
                <c:pt idx="8142">
                  <c:v>6.5094217658043116E-2</c:v>
                </c:pt>
                <c:pt idx="8143">
                  <c:v>7.160265743732451E-2</c:v>
                </c:pt>
                <c:pt idx="8144">
                  <c:v>7.3496520519256814E-2</c:v>
                </c:pt>
                <c:pt idx="8145">
                  <c:v>6.7961856722831712E-2</c:v>
                </c:pt>
                <c:pt idx="8146">
                  <c:v>7.6704606413841525E-2</c:v>
                </c:pt>
                <c:pt idx="8147">
                  <c:v>8.0063670873642065E-2</c:v>
                </c:pt>
                <c:pt idx="8148">
                  <c:v>6.7155137658119229E-2</c:v>
                </c:pt>
                <c:pt idx="8149">
                  <c:v>7.8944526612758595E-2</c:v>
                </c:pt>
                <c:pt idx="8150">
                  <c:v>6.6275164484977528E-2</c:v>
                </c:pt>
                <c:pt idx="8151">
                  <c:v>7.599544525146483E-2</c:v>
                </c:pt>
                <c:pt idx="8152">
                  <c:v>7.0470489561557798E-2</c:v>
                </c:pt>
                <c:pt idx="8153">
                  <c:v>6.7341946065425901E-2</c:v>
                </c:pt>
                <c:pt idx="8154">
                  <c:v>9.7700886428356212E-2</c:v>
                </c:pt>
                <c:pt idx="8155">
                  <c:v>6.5601982176303905E-2</c:v>
                </c:pt>
                <c:pt idx="8156">
                  <c:v>6.2303263694048039E-2</c:v>
                </c:pt>
                <c:pt idx="8157">
                  <c:v>6.8607248365878976E-2</c:v>
                </c:pt>
                <c:pt idx="8158">
                  <c:v>6.5830081701278714E-2</c:v>
                </c:pt>
                <c:pt idx="8159">
                  <c:v>6.9836817681789412E-2</c:v>
                </c:pt>
                <c:pt idx="8160">
                  <c:v>7.2181664407253321E-2</c:v>
                </c:pt>
                <c:pt idx="8161">
                  <c:v>6.4628921449184432E-2</c:v>
                </c:pt>
                <c:pt idx="8162">
                  <c:v>7.0886313915252713E-2</c:v>
                </c:pt>
                <c:pt idx="8163">
                  <c:v>9.4775758683681724E-2</c:v>
                </c:pt>
                <c:pt idx="8164">
                  <c:v>7.2675965726375608E-2</c:v>
                </c:pt>
                <c:pt idx="8165">
                  <c:v>8.3557121455669917E-2</c:v>
                </c:pt>
                <c:pt idx="8166">
                  <c:v>7.4729204177856529E-2</c:v>
                </c:pt>
                <c:pt idx="8167">
                  <c:v>7.3915809392929091E-2</c:v>
                </c:pt>
                <c:pt idx="8168">
                  <c:v>6.3655003905296312E-2</c:v>
                </c:pt>
                <c:pt idx="8169">
                  <c:v>7.5245022773742717E-2</c:v>
                </c:pt>
                <c:pt idx="8170">
                  <c:v>7.8944526612758595E-2</c:v>
                </c:pt>
                <c:pt idx="8171">
                  <c:v>7.0715807378292111E-2</c:v>
                </c:pt>
                <c:pt idx="8172">
                  <c:v>7.6605036854744013E-2</c:v>
                </c:pt>
                <c:pt idx="8173">
                  <c:v>7.5308702886104639E-2</c:v>
                </c:pt>
                <c:pt idx="8174">
                  <c:v>7.1284636855125594E-2</c:v>
                </c:pt>
                <c:pt idx="8175">
                  <c:v>7.1987472474575001E-2</c:v>
                </c:pt>
                <c:pt idx="8176">
                  <c:v>7.8612066805362812E-2</c:v>
                </c:pt>
                <c:pt idx="8177">
                  <c:v>7.8795902431011422E-2</c:v>
                </c:pt>
                <c:pt idx="8178">
                  <c:v>6.5994024276733523E-2</c:v>
                </c:pt>
                <c:pt idx="8179">
                  <c:v>8.102536946535141E-2</c:v>
                </c:pt>
                <c:pt idx="8180">
                  <c:v>7.0306874811649572E-2</c:v>
                </c:pt>
                <c:pt idx="8181">
                  <c:v>6.3447050750255599E-2</c:v>
                </c:pt>
                <c:pt idx="8182">
                  <c:v>7.2190508246421994E-2</c:v>
                </c:pt>
                <c:pt idx="8183">
                  <c:v>7.599544525146483E-2</c:v>
                </c:pt>
                <c:pt idx="8184">
                  <c:v>7.4893333017826427E-2</c:v>
                </c:pt>
                <c:pt idx="8185">
                  <c:v>6.5284058451652485E-2</c:v>
                </c:pt>
                <c:pt idx="8186">
                  <c:v>6.2929309904575306E-2</c:v>
                </c:pt>
                <c:pt idx="8187">
                  <c:v>7.6939888298511505E-2</c:v>
                </c:pt>
                <c:pt idx="8188">
                  <c:v>6.3478827476501506E-2</c:v>
                </c:pt>
                <c:pt idx="8189">
                  <c:v>6.1224929988384212E-2</c:v>
                </c:pt>
                <c:pt idx="8190">
                  <c:v>7.1567080914974199E-2</c:v>
                </c:pt>
                <c:pt idx="8191">
                  <c:v>7.134454697370532E-2</c:v>
                </c:pt>
                <c:pt idx="8192">
                  <c:v>6.5112516283989022E-2</c:v>
                </c:pt>
                <c:pt idx="8193">
                  <c:v>7.4893333017826427E-2</c:v>
                </c:pt>
                <c:pt idx="8194">
                  <c:v>7.599544525146483E-2</c:v>
                </c:pt>
                <c:pt idx="8195">
                  <c:v>6.6300451755523834E-2</c:v>
                </c:pt>
                <c:pt idx="8196">
                  <c:v>8.1979483366012726E-2</c:v>
                </c:pt>
                <c:pt idx="8197">
                  <c:v>6.534544378519061E-2</c:v>
                </c:pt>
                <c:pt idx="8198">
                  <c:v>6.8682096898555811E-2</c:v>
                </c:pt>
                <c:pt idx="8199">
                  <c:v>6.7341946065425901E-2</c:v>
                </c:pt>
                <c:pt idx="8200">
                  <c:v>6.8682096898555811E-2</c:v>
                </c:pt>
                <c:pt idx="8201">
                  <c:v>6.7994743585586534E-2</c:v>
                </c:pt>
                <c:pt idx="8202">
                  <c:v>7.6670080423355116E-2</c:v>
                </c:pt>
                <c:pt idx="8203">
                  <c:v>6.5994024276733523E-2</c:v>
                </c:pt>
                <c:pt idx="8204">
                  <c:v>6.7802906036377134E-2</c:v>
                </c:pt>
                <c:pt idx="8205">
                  <c:v>6.7586161196232022E-2</c:v>
                </c:pt>
                <c:pt idx="8206">
                  <c:v>7.2325482964515714E-2</c:v>
                </c:pt>
                <c:pt idx="8207">
                  <c:v>8.0270737409591619E-2</c:v>
                </c:pt>
                <c:pt idx="8208">
                  <c:v>7.0185400545597104E-2</c:v>
                </c:pt>
                <c:pt idx="8209">
                  <c:v>6.9211915135383592E-2</c:v>
                </c:pt>
                <c:pt idx="8210">
                  <c:v>7.6637670397758498E-2</c:v>
                </c:pt>
                <c:pt idx="8211">
                  <c:v>6.9132156670093509E-2</c:v>
                </c:pt>
                <c:pt idx="8212">
                  <c:v>7.6176345348358085E-2</c:v>
                </c:pt>
                <c:pt idx="8213">
                  <c:v>8.0270737409591619E-2</c:v>
                </c:pt>
                <c:pt idx="8214">
                  <c:v>7.2575494647026326E-2</c:v>
                </c:pt>
                <c:pt idx="8215">
                  <c:v>6.7268684506416529E-2</c:v>
                </c:pt>
                <c:pt idx="8216">
                  <c:v>6.5952666103839902E-2</c:v>
                </c:pt>
                <c:pt idx="8217">
                  <c:v>7.6834857463836712E-2</c:v>
                </c:pt>
                <c:pt idx="8218">
                  <c:v>7.6359719038009602E-2</c:v>
                </c:pt>
                <c:pt idx="8219">
                  <c:v>7.2137936949730197E-2</c:v>
                </c:pt>
                <c:pt idx="8220">
                  <c:v>6.4226746559143122E-2</c:v>
                </c:pt>
                <c:pt idx="8221">
                  <c:v>7.3640935122966794E-2</c:v>
                </c:pt>
                <c:pt idx="8222">
                  <c:v>7.5166650116443953E-2</c:v>
                </c:pt>
                <c:pt idx="8223">
                  <c:v>6.7802906036377134E-2</c:v>
                </c:pt>
                <c:pt idx="8224">
                  <c:v>7.1337074041366827E-2</c:v>
                </c:pt>
                <c:pt idx="8225">
                  <c:v>7.5495831668376909E-2</c:v>
                </c:pt>
                <c:pt idx="8226">
                  <c:v>7.310311496257782E-2</c:v>
                </c:pt>
                <c:pt idx="8227">
                  <c:v>7.5591258704662309E-2</c:v>
                </c:pt>
                <c:pt idx="8228">
                  <c:v>7.5027689337730574E-2</c:v>
                </c:pt>
                <c:pt idx="8229">
                  <c:v>7.0578478276729611E-2</c:v>
                </c:pt>
                <c:pt idx="8230">
                  <c:v>9.6095040440559748E-2</c:v>
                </c:pt>
                <c:pt idx="8231">
                  <c:v>8.0629929900169733E-2</c:v>
                </c:pt>
                <c:pt idx="8232">
                  <c:v>7.8071638941764818E-2</c:v>
                </c:pt>
                <c:pt idx="8233">
                  <c:v>9.1308593750000028E-2</c:v>
                </c:pt>
                <c:pt idx="8234">
                  <c:v>7.5082048773765606E-2</c:v>
                </c:pt>
                <c:pt idx="8235">
                  <c:v>7.2698399424552904E-2</c:v>
                </c:pt>
                <c:pt idx="8236">
                  <c:v>6.6080249845981723E-2</c:v>
                </c:pt>
                <c:pt idx="8237">
                  <c:v>7.7732510864734941E-2</c:v>
                </c:pt>
                <c:pt idx="8238">
                  <c:v>7.302130758762361E-2</c:v>
                </c:pt>
                <c:pt idx="8239">
                  <c:v>6.7802906036377134E-2</c:v>
                </c:pt>
                <c:pt idx="8240">
                  <c:v>7.9426862299442333E-2</c:v>
                </c:pt>
                <c:pt idx="8241">
                  <c:v>6.2106177210807814E-2</c:v>
                </c:pt>
                <c:pt idx="8242">
                  <c:v>7.6593324542045829E-2</c:v>
                </c:pt>
                <c:pt idx="8243">
                  <c:v>7.3069870471954276E-2</c:v>
                </c:pt>
                <c:pt idx="8244">
                  <c:v>6.7260645329952212E-2</c:v>
                </c:pt>
                <c:pt idx="8245">
                  <c:v>8.0270737409591619E-2</c:v>
                </c:pt>
                <c:pt idx="8246">
                  <c:v>6.9212369620799991E-2</c:v>
                </c:pt>
                <c:pt idx="8247">
                  <c:v>7.0290766656398829E-2</c:v>
                </c:pt>
                <c:pt idx="8248">
                  <c:v>9.2892520129680745E-2</c:v>
                </c:pt>
                <c:pt idx="8249">
                  <c:v>7.8714236617088512E-2</c:v>
                </c:pt>
                <c:pt idx="8250">
                  <c:v>6.4111500978469821E-2</c:v>
                </c:pt>
                <c:pt idx="8251">
                  <c:v>7.9652883112430781E-2</c:v>
                </c:pt>
                <c:pt idx="8252">
                  <c:v>7.382626831531533E-2</c:v>
                </c:pt>
                <c:pt idx="8253">
                  <c:v>7.14289471507073E-2</c:v>
                </c:pt>
                <c:pt idx="8254">
                  <c:v>6.6547609865665394E-2</c:v>
                </c:pt>
                <c:pt idx="8255">
                  <c:v>6.6603921353817014E-2</c:v>
                </c:pt>
                <c:pt idx="8256">
                  <c:v>7.3662638664245772E-2</c:v>
                </c:pt>
                <c:pt idx="8257">
                  <c:v>7.8328832983970614E-2</c:v>
                </c:pt>
                <c:pt idx="8258">
                  <c:v>7.3157832026481684E-2</c:v>
                </c:pt>
                <c:pt idx="8259">
                  <c:v>7.3139511048793834E-2</c:v>
                </c:pt>
                <c:pt idx="8260">
                  <c:v>6.6580019891261985E-2</c:v>
                </c:pt>
                <c:pt idx="8261">
                  <c:v>6.7895419895649192E-2</c:v>
                </c:pt>
                <c:pt idx="8262">
                  <c:v>6.8097352981567411E-2</c:v>
                </c:pt>
                <c:pt idx="8263">
                  <c:v>6.4023338258266504E-2</c:v>
                </c:pt>
                <c:pt idx="8264">
                  <c:v>7.4598170816898596E-2</c:v>
                </c:pt>
                <c:pt idx="8265">
                  <c:v>6.9656990468502114E-2</c:v>
                </c:pt>
                <c:pt idx="8266">
                  <c:v>6.4268261194229112E-2</c:v>
                </c:pt>
                <c:pt idx="8267">
                  <c:v>6.7018389701843414E-2</c:v>
                </c:pt>
                <c:pt idx="8268">
                  <c:v>6.8888284265994998E-2</c:v>
                </c:pt>
                <c:pt idx="8269">
                  <c:v>7.4729204177856529E-2</c:v>
                </c:pt>
                <c:pt idx="8270">
                  <c:v>7.2958722710609422E-2</c:v>
                </c:pt>
                <c:pt idx="8271">
                  <c:v>6.9656990468502114E-2</c:v>
                </c:pt>
                <c:pt idx="8272">
                  <c:v>6.9522827863693515E-2</c:v>
                </c:pt>
                <c:pt idx="8273">
                  <c:v>6.9089189171791091E-2</c:v>
                </c:pt>
                <c:pt idx="8274">
                  <c:v>8.1018604338169126E-2</c:v>
                </c:pt>
                <c:pt idx="8275">
                  <c:v>7.3133260011673029E-2</c:v>
                </c:pt>
                <c:pt idx="8276">
                  <c:v>7.2887375950813529E-2</c:v>
                </c:pt>
                <c:pt idx="8277">
                  <c:v>7.7256552875042017E-2</c:v>
                </c:pt>
                <c:pt idx="8278">
                  <c:v>6.8604558706283625E-2</c:v>
                </c:pt>
                <c:pt idx="8279">
                  <c:v>8.5852265357971524E-2</c:v>
                </c:pt>
                <c:pt idx="8280">
                  <c:v>6.8372689187526911E-2</c:v>
                </c:pt>
                <c:pt idx="8281">
                  <c:v>6.7720890045166168E-2</c:v>
                </c:pt>
                <c:pt idx="8282">
                  <c:v>8.1271477043628679E-2</c:v>
                </c:pt>
                <c:pt idx="8283">
                  <c:v>7.3894672095775771E-2</c:v>
                </c:pt>
                <c:pt idx="8284">
                  <c:v>6.7562200129032315E-2</c:v>
                </c:pt>
                <c:pt idx="8285">
                  <c:v>6.7241758108138996E-2</c:v>
                </c:pt>
                <c:pt idx="8286">
                  <c:v>8.5602290928363828E-2</c:v>
                </c:pt>
                <c:pt idx="8287">
                  <c:v>7.3618516325950595E-2</c:v>
                </c:pt>
                <c:pt idx="8288">
                  <c:v>6.6838346421718597E-2</c:v>
                </c:pt>
                <c:pt idx="8289">
                  <c:v>7.0803865790367057E-2</c:v>
                </c:pt>
                <c:pt idx="8290">
                  <c:v>6.9788627326488772E-2</c:v>
                </c:pt>
                <c:pt idx="8291">
                  <c:v>6.3605517148971599E-2</c:v>
                </c:pt>
                <c:pt idx="8292">
                  <c:v>6.7562200129032315E-2</c:v>
                </c:pt>
                <c:pt idx="8293">
                  <c:v>7.6153159141540513E-2</c:v>
                </c:pt>
                <c:pt idx="8294">
                  <c:v>7.2276026010513333E-2</c:v>
                </c:pt>
                <c:pt idx="8295">
                  <c:v>7.599544525146483E-2</c:v>
                </c:pt>
                <c:pt idx="8296">
                  <c:v>8.2793101668357683E-2</c:v>
                </c:pt>
                <c:pt idx="8297">
                  <c:v>6.4858190715312986E-2</c:v>
                </c:pt>
                <c:pt idx="8298">
                  <c:v>7.565202564001082E-2</c:v>
                </c:pt>
                <c:pt idx="8299">
                  <c:v>7.3640935122966794E-2</c:v>
                </c:pt>
                <c:pt idx="8300">
                  <c:v>7.9463012516498815E-2</c:v>
                </c:pt>
                <c:pt idx="8301">
                  <c:v>8.7340615689754431E-2</c:v>
                </c:pt>
                <c:pt idx="8302">
                  <c:v>6.6971115767955586E-2</c:v>
                </c:pt>
                <c:pt idx="8303">
                  <c:v>6.301472336053851E-2</c:v>
                </c:pt>
                <c:pt idx="8304">
                  <c:v>7.8515604138374384E-2</c:v>
                </c:pt>
                <c:pt idx="8305">
                  <c:v>9.4224266707897644E-2</c:v>
                </c:pt>
                <c:pt idx="8306">
                  <c:v>7.437250763177887E-2</c:v>
                </c:pt>
                <c:pt idx="8307">
                  <c:v>6.7562200129032315E-2</c:v>
                </c:pt>
                <c:pt idx="8308">
                  <c:v>7.0578478276729611E-2</c:v>
                </c:pt>
                <c:pt idx="8309">
                  <c:v>6.9280028343200711E-2</c:v>
                </c:pt>
                <c:pt idx="8310">
                  <c:v>6.6233307123184204E-2</c:v>
                </c:pt>
                <c:pt idx="8311">
                  <c:v>7.2609364986419719E-2</c:v>
                </c:pt>
                <c:pt idx="8312">
                  <c:v>6.8604558706283625E-2</c:v>
                </c:pt>
                <c:pt idx="8313">
                  <c:v>8.1206351518631037E-2</c:v>
                </c:pt>
                <c:pt idx="8314">
                  <c:v>7.0960000157356484E-2</c:v>
                </c:pt>
                <c:pt idx="8315">
                  <c:v>7.0966474711895197E-2</c:v>
                </c:pt>
                <c:pt idx="8316">
                  <c:v>8.3911590278148623E-2</c:v>
                </c:pt>
                <c:pt idx="8317">
                  <c:v>6.1962116509676014E-2</c:v>
                </c:pt>
                <c:pt idx="8318">
                  <c:v>6.5977238118648654E-2</c:v>
                </c:pt>
                <c:pt idx="8319">
                  <c:v>6.4805731177330184E-2</c:v>
                </c:pt>
                <c:pt idx="8320">
                  <c:v>8.0629579722881706E-2</c:v>
                </c:pt>
                <c:pt idx="8321">
                  <c:v>6.2106177210807814E-2</c:v>
                </c:pt>
                <c:pt idx="8322">
                  <c:v>7.3640502989292075E-2</c:v>
                </c:pt>
                <c:pt idx="8323">
                  <c:v>7.674974948167787E-2</c:v>
                </c:pt>
                <c:pt idx="8324">
                  <c:v>6.9737046957016352E-2</c:v>
                </c:pt>
                <c:pt idx="8325">
                  <c:v>6.7098014056682836E-2</c:v>
                </c:pt>
                <c:pt idx="8326">
                  <c:v>7.4621066451072721E-2</c:v>
                </c:pt>
                <c:pt idx="8327">
                  <c:v>7.3327876627445179E-2</c:v>
                </c:pt>
                <c:pt idx="8328">
                  <c:v>7.0715807378292111E-2</c:v>
                </c:pt>
                <c:pt idx="8329">
                  <c:v>6.6580019891261985E-2</c:v>
                </c:pt>
                <c:pt idx="8330">
                  <c:v>7.1653656661510495E-2</c:v>
                </c:pt>
                <c:pt idx="8331">
                  <c:v>6.7988857626914992E-2</c:v>
                </c:pt>
                <c:pt idx="8332">
                  <c:v>7.8350014984607863E-2</c:v>
                </c:pt>
                <c:pt idx="8333">
                  <c:v>7.8002966940403248E-2</c:v>
                </c:pt>
                <c:pt idx="8334">
                  <c:v>8.8922724127769567E-2</c:v>
                </c:pt>
                <c:pt idx="8335">
                  <c:v>7.7732510864734941E-2</c:v>
                </c:pt>
                <c:pt idx="8336">
                  <c:v>6.3330501317977891E-2</c:v>
                </c:pt>
                <c:pt idx="8337">
                  <c:v>7.37368538975718E-2</c:v>
                </c:pt>
                <c:pt idx="8338">
                  <c:v>7.4317738413811008E-2</c:v>
                </c:pt>
                <c:pt idx="8339">
                  <c:v>6.4937897026539085E-2</c:v>
                </c:pt>
                <c:pt idx="8340">
                  <c:v>7.4514769017696533E-2</c:v>
                </c:pt>
                <c:pt idx="8341">
                  <c:v>7.8350014984607863E-2</c:v>
                </c:pt>
                <c:pt idx="8342">
                  <c:v>7.0626549422740922E-2</c:v>
                </c:pt>
                <c:pt idx="8343">
                  <c:v>7.538592815399188E-2</c:v>
                </c:pt>
                <c:pt idx="8344">
                  <c:v>7.14289471507073E-2</c:v>
                </c:pt>
                <c:pt idx="8345">
                  <c:v>6.83745667338371E-2</c:v>
                </c:pt>
                <c:pt idx="8346">
                  <c:v>6.8995535373687716E-2</c:v>
                </c:pt>
                <c:pt idx="8347">
                  <c:v>6.544962525367741E-2</c:v>
                </c:pt>
                <c:pt idx="8348">
                  <c:v>6.4278788864612607E-2</c:v>
                </c:pt>
                <c:pt idx="8349">
                  <c:v>7.2396054863930026E-2</c:v>
                </c:pt>
                <c:pt idx="8350">
                  <c:v>7.4397720396519013E-2</c:v>
                </c:pt>
                <c:pt idx="8351">
                  <c:v>7.4729204177856529E-2</c:v>
                </c:pt>
                <c:pt idx="8352">
                  <c:v>7.0021562278270708E-2</c:v>
                </c:pt>
                <c:pt idx="8353">
                  <c:v>7.1836076676845634E-2</c:v>
                </c:pt>
                <c:pt idx="8354">
                  <c:v>7.2256855666637407E-2</c:v>
                </c:pt>
                <c:pt idx="8355">
                  <c:v>7.1653656661510495E-2</c:v>
                </c:pt>
                <c:pt idx="8356">
                  <c:v>6.7988857626914992E-2</c:v>
                </c:pt>
                <c:pt idx="8357">
                  <c:v>9.9052511155605344E-2</c:v>
                </c:pt>
                <c:pt idx="8358">
                  <c:v>7.8350014984607863E-2</c:v>
                </c:pt>
                <c:pt idx="8359">
                  <c:v>7.626014202833184E-2</c:v>
                </c:pt>
                <c:pt idx="8360">
                  <c:v>8.0270737409591619E-2</c:v>
                </c:pt>
                <c:pt idx="8361">
                  <c:v>6.7191615700721824E-2</c:v>
                </c:pt>
                <c:pt idx="8362">
                  <c:v>8.9001491665840246E-2</c:v>
                </c:pt>
                <c:pt idx="8363">
                  <c:v>6.3528306782245567E-2</c:v>
                </c:pt>
                <c:pt idx="8364">
                  <c:v>6.7478641867637787E-2</c:v>
                </c:pt>
                <c:pt idx="8365">
                  <c:v>6.301472336053851E-2</c:v>
                </c:pt>
                <c:pt idx="8366">
                  <c:v>6.6741198301315308E-2</c:v>
                </c:pt>
                <c:pt idx="8367">
                  <c:v>6.3605517148971599E-2</c:v>
                </c:pt>
                <c:pt idx="8368">
                  <c:v>6.933730840682982E-2</c:v>
                </c:pt>
                <c:pt idx="8369">
                  <c:v>6.6485665738582611E-2</c:v>
                </c:pt>
                <c:pt idx="8370">
                  <c:v>8.0247618257999448E-2</c:v>
                </c:pt>
                <c:pt idx="8371">
                  <c:v>6.5305441617965684E-2</c:v>
                </c:pt>
                <c:pt idx="8372">
                  <c:v>6.5191678702831324E-2</c:v>
                </c:pt>
                <c:pt idx="8373">
                  <c:v>7.1987472474575001E-2</c:v>
                </c:pt>
                <c:pt idx="8374">
                  <c:v>8.6085662245750524E-2</c:v>
                </c:pt>
                <c:pt idx="8375">
                  <c:v>6.9341443479061099E-2</c:v>
                </c:pt>
                <c:pt idx="8376">
                  <c:v>7.5713589787483382E-2</c:v>
                </c:pt>
                <c:pt idx="8377">
                  <c:v>7.2958722710609422E-2</c:v>
                </c:pt>
                <c:pt idx="8378">
                  <c:v>7.9426862299442333E-2</c:v>
                </c:pt>
                <c:pt idx="8379">
                  <c:v>8.4700994193554216E-2</c:v>
                </c:pt>
                <c:pt idx="8380">
                  <c:v>8.4082275629043607E-2</c:v>
                </c:pt>
                <c:pt idx="8381">
                  <c:v>6.3950367271900191E-2</c:v>
                </c:pt>
                <c:pt idx="8382">
                  <c:v>8.0768048763275604E-2</c:v>
                </c:pt>
                <c:pt idx="8383">
                  <c:v>6.9999970495700822E-2</c:v>
                </c:pt>
                <c:pt idx="8384">
                  <c:v>6.9132156670093509E-2</c:v>
                </c:pt>
                <c:pt idx="8385">
                  <c:v>6.0616340488195419E-2</c:v>
                </c:pt>
                <c:pt idx="8386">
                  <c:v>6.6021800041198703E-2</c:v>
                </c:pt>
                <c:pt idx="8387">
                  <c:v>6.9788627326488772E-2</c:v>
                </c:pt>
                <c:pt idx="8388">
                  <c:v>6.7390821874141998E-2</c:v>
                </c:pt>
                <c:pt idx="8389">
                  <c:v>6.8272694945335721E-2</c:v>
                </c:pt>
                <c:pt idx="8390">
                  <c:v>8.1648677587509211E-2</c:v>
                </c:pt>
                <c:pt idx="8391">
                  <c:v>6.7148864269256578E-2</c:v>
                </c:pt>
                <c:pt idx="8392">
                  <c:v>7.2396054863930026E-2</c:v>
                </c:pt>
                <c:pt idx="8393">
                  <c:v>7.6151192188262856E-2</c:v>
                </c:pt>
                <c:pt idx="8394">
                  <c:v>6.1482474207878238E-2</c:v>
                </c:pt>
                <c:pt idx="8395">
                  <c:v>7.0185400545597104E-2</c:v>
                </c:pt>
                <c:pt idx="8396">
                  <c:v>8.8922724127769567E-2</c:v>
                </c:pt>
                <c:pt idx="8397">
                  <c:v>7.7993355691432911E-2</c:v>
                </c:pt>
                <c:pt idx="8398">
                  <c:v>6.4817637205124207E-2</c:v>
                </c:pt>
                <c:pt idx="8399">
                  <c:v>6.7341946065425901E-2</c:v>
                </c:pt>
                <c:pt idx="8400">
                  <c:v>6.1756238341331718E-2</c:v>
                </c:pt>
                <c:pt idx="8401">
                  <c:v>6.8489074707031333E-2</c:v>
                </c:pt>
                <c:pt idx="8402">
                  <c:v>6.9564297795295868E-2</c:v>
                </c:pt>
                <c:pt idx="8403">
                  <c:v>7.3562987148762027E-2</c:v>
                </c:pt>
                <c:pt idx="8404">
                  <c:v>7.1096710860729398E-2</c:v>
                </c:pt>
                <c:pt idx="8405">
                  <c:v>7.2113215923309493E-2</c:v>
                </c:pt>
                <c:pt idx="8406">
                  <c:v>7.5860388576984419E-2</c:v>
                </c:pt>
                <c:pt idx="8407">
                  <c:v>7.5259976089000702E-2</c:v>
                </c:pt>
                <c:pt idx="8408">
                  <c:v>7.1448266506195096E-2</c:v>
                </c:pt>
                <c:pt idx="8409">
                  <c:v>6.267980486154559E-2</c:v>
                </c:pt>
                <c:pt idx="8410">
                  <c:v>8.2464568316936548E-2</c:v>
                </c:pt>
                <c:pt idx="8411">
                  <c:v>6.7218944430351313E-2</c:v>
                </c:pt>
                <c:pt idx="8412">
                  <c:v>6.9836817681789412E-2</c:v>
                </c:pt>
                <c:pt idx="8413">
                  <c:v>7.1379758417606312E-2</c:v>
                </c:pt>
                <c:pt idx="8414">
                  <c:v>8.7106838822364779E-2</c:v>
                </c:pt>
                <c:pt idx="8415">
                  <c:v>8.6085662245750524E-2</c:v>
                </c:pt>
                <c:pt idx="8416">
                  <c:v>7.599544525146483E-2</c:v>
                </c:pt>
                <c:pt idx="8417">
                  <c:v>6.6740624606609331E-2</c:v>
                </c:pt>
                <c:pt idx="8418">
                  <c:v>7.2381585836410717E-2</c:v>
                </c:pt>
                <c:pt idx="8419">
                  <c:v>7.6359719038009602E-2</c:v>
                </c:pt>
                <c:pt idx="8420">
                  <c:v>6.3478350639343289E-2</c:v>
                </c:pt>
                <c:pt idx="8421">
                  <c:v>6.5539143979549422E-2</c:v>
                </c:pt>
                <c:pt idx="8422">
                  <c:v>7.1287430822849496E-2</c:v>
                </c:pt>
                <c:pt idx="8423">
                  <c:v>9.4775758683681724E-2</c:v>
                </c:pt>
                <c:pt idx="8424">
                  <c:v>9.2892520129680745E-2</c:v>
                </c:pt>
                <c:pt idx="8425">
                  <c:v>7.1013770997524414E-2</c:v>
                </c:pt>
                <c:pt idx="8426">
                  <c:v>6.9970399141311868E-2</c:v>
                </c:pt>
                <c:pt idx="8427">
                  <c:v>7.30454176664352E-2</c:v>
                </c:pt>
                <c:pt idx="8428">
                  <c:v>9.2892520129680745E-2</c:v>
                </c:pt>
                <c:pt idx="8429">
                  <c:v>6.6703654825687533E-2</c:v>
                </c:pt>
                <c:pt idx="8430">
                  <c:v>7.0021562278270708E-2</c:v>
                </c:pt>
                <c:pt idx="8431">
                  <c:v>7.677435129880901E-2</c:v>
                </c:pt>
                <c:pt idx="8432">
                  <c:v>7.1653656661510495E-2</c:v>
                </c:pt>
                <c:pt idx="8433">
                  <c:v>6.6649049520492346E-2</c:v>
                </c:pt>
                <c:pt idx="8434">
                  <c:v>8.4609791636467008E-2</c:v>
                </c:pt>
                <c:pt idx="8435">
                  <c:v>7.310311496257782E-2</c:v>
                </c:pt>
                <c:pt idx="8436">
                  <c:v>6.8286746740341214E-2</c:v>
                </c:pt>
                <c:pt idx="8437">
                  <c:v>6.6257514059543762E-2</c:v>
                </c:pt>
                <c:pt idx="8438">
                  <c:v>9.7700886428356212E-2</c:v>
                </c:pt>
                <c:pt idx="8439">
                  <c:v>6.1605934053659404E-2</c:v>
                </c:pt>
                <c:pt idx="8440">
                  <c:v>7.096480578184132E-2</c:v>
                </c:pt>
                <c:pt idx="8441">
                  <c:v>7.0319056510925321E-2</c:v>
                </c:pt>
                <c:pt idx="8442">
                  <c:v>9.1714486479759244E-2</c:v>
                </c:pt>
                <c:pt idx="8443">
                  <c:v>7.3388241231441734E-2</c:v>
                </c:pt>
                <c:pt idx="8444">
                  <c:v>6.3882842659950298E-2</c:v>
                </c:pt>
                <c:pt idx="8445">
                  <c:v>6.636551767587659E-2</c:v>
                </c:pt>
                <c:pt idx="8446">
                  <c:v>6.9104708731174525E-2</c:v>
                </c:pt>
                <c:pt idx="8447">
                  <c:v>7.6211057603359209E-2</c:v>
                </c:pt>
                <c:pt idx="8448">
                  <c:v>6.4002722501754816E-2</c:v>
                </c:pt>
                <c:pt idx="8449">
                  <c:v>6.7341946065425901E-2</c:v>
                </c:pt>
                <c:pt idx="8450">
                  <c:v>6.4677618443965898E-2</c:v>
                </c:pt>
                <c:pt idx="8451">
                  <c:v>7.7405564486980438E-2</c:v>
                </c:pt>
                <c:pt idx="8452">
                  <c:v>6.5453082323074299E-2</c:v>
                </c:pt>
                <c:pt idx="8453">
                  <c:v>7.2512626647949496E-2</c:v>
                </c:pt>
                <c:pt idx="8454">
                  <c:v>7.5139701366424616E-2</c:v>
                </c:pt>
                <c:pt idx="8455">
                  <c:v>9.597253054380421E-2</c:v>
                </c:pt>
                <c:pt idx="8456">
                  <c:v>6.8372689187526911E-2</c:v>
                </c:pt>
                <c:pt idx="8457">
                  <c:v>6.9808408617973314E-2</c:v>
                </c:pt>
                <c:pt idx="8458">
                  <c:v>7.0306874811649572E-2</c:v>
                </c:pt>
                <c:pt idx="8459">
                  <c:v>7.8153043985366821E-2</c:v>
                </c:pt>
                <c:pt idx="8460">
                  <c:v>7.4880793690681513E-2</c:v>
                </c:pt>
                <c:pt idx="8461">
                  <c:v>7.2378583252430184E-2</c:v>
                </c:pt>
                <c:pt idx="8462">
                  <c:v>7.4147373437881511E-2</c:v>
                </c:pt>
                <c:pt idx="8463">
                  <c:v>7.8431315720081315E-2</c:v>
                </c:pt>
                <c:pt idx="8464">
                  <c:v>6.1103478074073805E-2</c:v>
                </c:pt>
                <c:pt idx="8465">
                  <c:v>8.1447787582874312E-2</c:v>
                </c:pt>
                <c:pt idx="8466">
                  <c:v>8.8476717472076444E-2</c:v>
                </c:pt>
                <c:pt idx="8467">
                  <c:v>6.4817637205124207E-2</c:v>
                </c:pt>
                <c:pt idx="8468">
                  <c:v>6.6152766346931513E-2</c:v>
                </c:pt>
                <c:pt idx="8469">
                  <c:v>7.0216290652752034E-2</c:v>
                </c:pt>
                <c:pt idx="8470">
                  <c:v>7.37368538975718E-2</c:v>
                </c:pt>
                <c:pt idx="8471">
                  <c:v>6.8469040095806094E-2</c:v>
                </c:pt>
                <c:pt idx="8472">
                  <c:v>6.965541839599608E-2</c:v>
                </c:pt>
                <c:pt idx="8473">
                  <c:v>7.5141161680221516E-2</c:v>
                </c:pt>
                <c:pt idx="8474">
                  <c:v>6.6892251372337494E-2</c:v>
                </c:pt>
                <c:pt idx="8475">
                  <c:v>7.1964748203754356E-2</c:v>
                </c:pt>
                <c:pt idx="8476">
                  <c:v>6.317050009965898E-2</c:v>
                </c:pt>
                <c:pt idx="8477">
                  <c:v>7.181935757398597E-2</c:v>
                </c:pt>
                <c:pt idx="8478">
                  <c:v>6.9365493953228399E-2</c:v>
                </c:pt>
                <c:pt idx="8479">
                  <c:v>6.9211915135383592E-2</c:v>
                </c:pt>
                <c:pt idx="8480">
                  <c:v>8.0969251692295102E-2</c:v>
                </c:pt>
                <c:pt idx="8481">
                  <c:v>7.3488354682922391E-2</c:v>
                </c:pt>
                <c:pt idx="8482">
                  <c:v>6.3423022627830519E-2</c:v>
                </c:pt>
                <c:pt idx="8483">
                  <c:v>8.1018604338169126E-2</c:v>
                </c:pt>
                <c:pt idx="8484">
                  <c:v>6.4000234007835666E-2</c:v>
                </c:pt>
                <c:pt idx="8485">
                  <c:v>6.5401509404182406E-2</c:v>
                </c:pt>
                <c:pt idx="8486">
                  <c:v>6.9999970495700822E-2</c:v>
                </c:pt>
                <c:pt idx="8487">
                  <c:v>7.5139701366424616E-2</c:v>
                </c:pt>
                <c:pt idx="8488">
                  <c:v>6.0741323977708803E-2</c:v>
                </c:pt>
                <c:pt idx="8489">
                  <c:v>6.9522827863693515E-2</c:v>
                </c:pt>
                <c:pt idx="8490">
                  <c:v>6.6275164484977528E-2</c:v>
                </c:pt>
                <c:pt idx="8491">
                  <c:v>7.7364534139633553E-2</c:v>
                </c:pt>
                <c:pt idx="8492">
                  <c:v>7.3326461017132083E-2</c:v>
                </c:pt>
                <c:pt idx="8493">
                  <c:v>7.6114058494567885E-2</c:v>
                </c:pt>
                <c:pt idx="8494">
                  <c:v>7.565202564001082E-2</c:v>
                </c:pt>
                <c:pt idx="8495">
                  <c:v>6.83745667338371E-2</c:v>
                </c:pt>
                <c:pt idx="8496">
                  <c:v>6.455316394567491E-2</c:v>
                </c:pt>
                <c:pt idx="8497">
                  <c:v>7.0310123264789609E-2</c:v>
                </c:pt>
                <c:pt idx="8498">
                  <c:v>7.592569291591672E-2</c:v>
                </c:pt>
                <c:pt idx="8499">
                  <c:v>8.0173686146736117E-2</c:v>
                </c:pt>
                <c:pt idx="8500">
                  <c:v>8.4700994193554216E-2</c:v>
                </c:pt>
                <c:pt idx="8501">
                  <c:v>7.2276026010513333E-2</c:v>
                </c:pt>
                <c:pt idx="8502">
                  <c:v>7.3694251477718437E-2</c:v>
                </c:pt>
                <c:pt idx="8503">
                  <c:v>8.7106838822364779E-2</c:v>
                </c:pt>
                <c:pt idx="8504">
                  <c:v>6.8097352981567411E-2</c:v>
                </c:pt>
                <c:pt idx="8505">
                  <c:v>7.3662638664245772E-2</c:v>
                </c:pt>
                <c:pt idx="8506">
                  <c:v>7.3719009757042014E-2</c:v>
                </c:pt>
                <c:pt idx="8507">
                  <c:v>6.7214913666248433E-2</c:v>
                </c:pt>
                <c:pt idx="8508">
                  <c:v>7.0258550345897688E-2</c:v>
                </c:pt>
                <c:pt idx="8509">
                  <c:v>7.8379780054092421E-2</c:v>
                </c:pt>
                <c:pt idx="8510">
                  <c:v>7.2958722710609422E-2</c:v>
                </c:pt>
                <c:pt idx="8511">
                  <c:v>7.3388241231441734E-2</c:v>
                </c:pt>
                <c:pt idx="8512">
                  <c:v>7.3422245681285941E-2</c:v>
                </c:pt>
                <c:pt idx="8513">
                  <c:v>6.9453097879886877E-2</c:v>
                </c:pt>
                <c:pt idx="8514">
                  <c:v>7.1409903466701508E-2</c:v>
                </c:pt>
                <c:pt idx="8515">
                  <c:v>6.9365493953228399E-2</c:v>
                </c:pt>
                <c:pt idx="8516">
                  <c:v>7.0715807378292111E-2</c:v>
                </c:pt>
                <c:pt idx="8517">
                  <c:v>7.3550291359424785E-2</c:v>
                </c:pt>
                <c:pt idx="8518">
                  <c:v>7.4154697358608607E-2</c:v>
                </c:pt>
                <c:pt idx="8519">
                  <c:v>8.8476717472076444E-2</c:v>
                </c:pt>
                <c:pt idx="8520">
                  <c:v>6.48499205708504E-2</c:v>
                </c:pt>
                <c:pt idx="8521">
                  <c:v>6.7679725587367845E-2</c:v>
                </c:pt>
                <c:pt idx="8522">
                  <c:v>7.2276026010513333E-2</c:v>
                </c:pt>
                <c:pt idx="8523">
                  <c:v>6.8604558706283625E-2</c:v>
                </c:pt>
                <c:pt idx="8524">
                  <c:v>9.597253054380421E-2</c:v>
                </c:pt>
                <c:pt idx="8525">
                  <c:v>6.840176880359651E-2</c:v>
                </c:pt>
                <c:pt idx="8526">
                  <c:v>7.5257331132888933E-2</c:v>
                </c:pt>
                <c:pt idx="8527">
                  <c:v>7.1653656661510495E-2</c:v>
                </c:pt>
                <c:pt idx="8528">
                  <c:v>6.4475148916244521E-2</c:v>
                </c:pt>
                <c:pt idx="8529">
                  <c:v>7.3388241231441734E-2</c:v>
                </c:pt>
                <c:pt idx="8530">
                  <c:v>6.6149450838565799E-2</c:v>
                </c:pt>
                <c:pt idx="8531">
                  <c:v>6.8339921534061557E-2</c:v>
                </c:pt>
                <c:pt idx="8532">
                  <c:v>7.1379758417606312E-2</c:v>
                </c:pt>
                <c:pt idx="8533">
                  <c:v>8.7189540266990634E-2</c:v>
                </c:pt>
                <c:pt idx="8534">
                  <c:v>7.5890623033047028E-2</c:v>
                </c:pt>
                <c:pt idx="8535">
                  <c:v>8.2464568316936548E-2</c:v>
                </c:pt>
                <c:pt idx="8536">
                  <c:v>8.5471831262111483E-2</c:v>
                </c:pt>
                <c:pt idx="8537">
                  <c:v>6.6210150718688979E-2</c:v>
                </c:pt>
                <c:pt idx="8538">
                  <c:v>7.409975677728653E-2</c:v>
                </c:pt>
                <c:pt idx="8539">
                  <c:v>6.8725712597370106E-2</c:v>
                </c:pt>
                <c:pt idx="8540">
                  <c:v>7.4164919555187378E-2</c:v>
                </c:pt>
                <c:pt idx="8541">
                  <c:v>7.5192749500274728E-2</c:v>
                </c:pt>
                <c:pt idx="8542">
                  <c:v>8.0538891255855727E-2</c:v>
                </c:pt>
                <c:pt idx="8543">
                  <c:v>7.072769105434451E-2</c:v>
                </c:pt>
                <c:pt idx="8544">
                  <c:v>8.3557121455669917E-2</c:v>
                </c:pt>
                <c:pt idx="8545">
                  <c:v>8.0171808600425692E-2</c:v>
                </c:pt>
                <c:pt idx="8546">
                  <c:v>6.7464530467987116E-2</c:v>
                </c:pt>
                <c:pt idx="8547">
                  <c:v>6.5639197826385512E-2</c:v>
                </c:pt>
                <c:pt idx="8548">
                  <c:v>7.7196091413498147E-2</c:v>
                </c:pt>
                <c:pt idx="8549">
                  <c:v>6.533424556255342E-2</c:v>
                </c:pt>
                <c:pt idx="8550">
                  <c:v>7.2276026010513333E-2</c:v>
                </c:pt>
                <c:pt idx="8551">
                  <c:v>7.538592815399188E-2</c:v>
                </c:pt>
                <c:pt idx="8552">
                  <c:v>6.9211915135383592E-2</c:v>
                </c:pt>
                <c:pt idx="8553">
                  <c:v>6.9970399141311868E-2</c:v>
                </c:pt>
                <c:pt idx="8554">
                  <c:v>6.9651529192924486E-2</c:v>
                </c:pt>
                <c:pt idx="8555">
                  <c:v>7.5495831668376909E-2</c:v>
                </c:pt>
                <c:pt idx="8556">
                  <c:v>8.4627583622932545E-2</c:v>
                </c:pt>
                <c:pt idx="8557">
                  <c:v>7.0695035159587916E-2</c:v>
                </c:pt>
                <c:pt idx="8558">
                  <c:v>6.6842578351497692E-2</c:v>
                </c:pt>
                <c:pt idx="8559">
                  <c:v>7.1653656661510495E-2</c:v>
                </c:pt>
                <c:pt idx="8560">
                  <c:v>7.1164667606353815E-2</c:v>
                </c:pt>
                <c:pt idx="8561">
                  <c:v>8.1445001065730993E-2</c:v>
                </c:pt>
                <c:pt idx="8562">
                  <c:v>7.468354701995851E-2</c:v>
                </c:pt>
                <c:pt idx="8563">
                  <c:v>7.2048977017402704E-2</c:v>
                </c:pt>
                <c:pt idx="8564">
                  <c:v>7.1893751621246615E-2</c:v>
                </c:pt>
                <c:pt idx="8565">
                  <c:v>8.1562504172325107E-2</c:v>
                </c:pt>
                <c:pt idx="8566">
                  <c:v>7.2721287608146931E-2</c:v>
                </c:pt>
                <c:pt idx="8567">
                  <c:v>7.643969357013701E-2</c:v>
                </c:pt>
                <c:pt idx="8568">
                  <c:v>7.7732510864734941E-2</c:v>
                </c:pt>
                <c:pt idx="8569">
                  <c:v>7.1422442793846103E-2</c:v>
                </c:pt>
                <c:pt idx="8570">
                  <c:v>6.5453082323074299E-2</c:v>
                </c:pt>
                <c:pt idx="8571">
                  <c:v>6.9522827863693515E-2</c:v>
                </c:pt>
                <c:pt idx="8572">
                  <c:v>7.0994414389133717E-2</c:v>
                </c:pt>
                <c:pt idx="8573">
                  <c:v>6.7341946065425901E-2</c:v>
                </c:pt>
                <c:pt idx="8574">
                  <c:v>7.8350014984607863E-2</c:v>
                </c:pt>
                <c:pt idx="8575">
                  <c:v>6.9656990468502114E-2</c:v>
                </c:pt>
                <c:pt idx="8576">
                  <c:v>7.8350014984607863E-2</c:v>
                </c:pt>
                <c:pt idx="8577">
                  <c:v>7.2323098778724698E-2</c:v>
                </c:pt>
                <c:pt idx="8578">
                  <c:v>7.6043553650379209E-2</c:v>
                </c:pt>
                <c:pt idx="8579">
                  <c:v>6.7794144153595123E-2</c:v>
                </c:pt>
                <c:pt idx="8580">
                  <c:v>8.1018604338169126E-2</c:v>
                </c:pt>
                <c:pt idx="8581">
                  <c:v>7.7732510864734941E-2</c:v>
                </c:pt>
                <c:pt idx="8582">
                  <c:v>7.4397720396519013E-2</c:v>
                </c:pt>
                <c:pt idx="8583">
                  <c:v>6.2755763530731382E-2</c:v>
                </c:pt>
                <c:pt idx="8584">
                  <c:v>6.7236430943012612E-2</c:v>
                </c:pt>
                <c:pt idx="8585">
                  <c:v>8.6463592946529527E-2</c:v>
                </c:pt>
                <c:pt idx="8586">
                  <c:v>7.2396054863930026E-2</c:v>
                </c:pt>
                <c:pt idx="8587">
                  <c:v>6.8135961890220823E-2</c:v>
                </c:pt>
                <c:pt idx="8588">
                  <c:v>6.3022606074810014E-2</c:v>
                </c:pt>
                <c:pt idx="8589">
                  <c:v>6.3882842659950298E-2</c:v>
                </c:pt>
                <c:pt idx="8590">
                  <c:v>8.7189540266990634E-2</c:v>
                </c:pt>
                <c:pt idx="8591">
                  <c:v>8.8130749762058563E-2</c:v>
                </c:pt>
                <c:pt idx="8592">
                  <c:v>8.1648677587509211E-2</c:v>
                </c:pt>
                <c:pt idx="8593">
                  <c:v>8.0247618257999448E-2</c:v>
                </c:pt>
                <c:pt idx="8594">
                  <c:v>6.7646220326423895E-2</c:v>
                </c:pt>
                <c:pt idx="8595">
                  <c:v>6.6275164484977528E-2</c:v>
                </c:pt>
                <c:pt idx="8596">
                  <c:v>6.4765602350235263E-2</c:v>
                </c:pt>
                <c:pt idx="8597">
                  <c:v>8.3557121455669917E-2</c:v>
                </c:pt>
                <c:pt idx="8598">
                  <c:v>7.6593324542045829E-2</c:v>
                </c:pt>
                <c:pt idx="8599">
                  <c:v>7.5432680547237715E-2</c:v>
                </c:pt>
                <c:pt idx="8600">
                  <c:v>6.8372689187526911E-2</c:v>
                </c:pt>
                <c:pt idx="8601">
                  <c:v>7.0368729531764998E-2</c:v>
                </c:pt>
                <c:pt idx="8602">
                  <c:v>6.3247166574001298E-2</c:v>
                </c:pt>
                <c:pt idx="8603">
                  <c:v>8.0061890184879844E-2</c:v>
                </c:pt>
                <c:pt idx="8604">
                  <c:v>6.7478641867637787E-2</c:v>
                </c:pt>
                <c:pt idx="8605">
                  <c:v>7.8827932476997417E-2</c:v>
                </c:pt>
                <c:pt idx="8606">
                  <c:v>6.9522827863693515E-2</c:v>
                </c:pt>
                <c:pt idx="8607">
                  <c:v>9.724017232656483E-2</c:v>
                </c:pt>
                <c:pt idx="8608">
                  <c:v>6.7994743585586534E-2</c:v>
                </c:pt>
                <c:pt idx="8609">
                  <c:v>8.2810141146183028E-2</c:v>
                </c:pt>
                <c:pt idx="8610">
                  <c:v>7.9368695616722287E-2</c:v>
                </c:pt>
                <c:pt idx="8611">
                  <c:v>7.3915809392929091E-2</c:v>
                </c:pt>
                <c:pt idx="8612">
                  <c:v>7.7603407204151334E-2</c:v>
                </c:pt>
                <c:pt idx="8613">
                  <c:v>6.6522076725959806E-2</c:v>
                </c:pt>
                <c:pt idx="8614">
                  <c:v>7.1836076676845634E-2</c:v>
                </c:pt>
                <c:pt idx="8615">
                  <c:v>6.8974196910858099E-2</c:v>
                </c:pt>
                <c:pt idx="8616">
                  <c:v>7.064219564199449E-2</c:v>
                </c:pt>
                <c:pt idx="8617">
                  <c:v>6.3751764595508589E-2</c:v>
                </c:pt>
                <c:pt idx="8618">
                  <c:v>7.1141935884952476E-2</c:v>
                </c:pt>
                <c:pt idx="8619">
                  <c:v>7.9148598015308394E-2</c:v>
                </c:pt>
                <c:pt idx="8620">
                  <c:v>7.1079805493354589E-2</c:v>
                </c:pt>
                <c:pt idx="8621">
                  <c:v>6.9723434746265633E-2</c:v>
                </c:pt>
                <c:pt idx="8622">
                  <c:v>6.9376714527607214E-2</c:v>
                </c:pt>
                <c:pt idx="8623">
                  <c:v>6.4678773283958421E-2</c:v>
                </c:pt>
                <c:pt idx="8624">
                  <c:v>7.7092960476875499E-2</c:v>
                </c:pt>
                <c:pt idx="8625">
                  <c:v>8.1018604338169126E-2</c:v>
                </c:pt>
                <c:pt idx="8626">
                  <c:v>6.317050009965898E-2</c:v>
                </c:pt>
                <c:pt idx="8627">
                  <c:v>7.4375510215759319E-2</c:v>
                </c:pt>
                <c:pt idx="8628">
                  <c:v>6.455316394567491E-2</c:v>
                </c:pt>
                <c:pt idx="8629">
                  <c:v>6.9447815418243394E-2</c:v>
                </c:pt>
                <c:pt idx="8630">
                  <c:v>6.409449130296728E-2</c:v>
                </c:pt>
                <c:pt idx="8631">
                  <c:v>6.968398392200488E-2</c:v>
                </c:pt>
                <c:pt idx="8632">
                  <c:v>6.6095657646656022E-2</c:v>
                </c:pt>
                <c:pt idx="8633">
                  <c:v>8.3557121455669917E-2</c:v>
                </c:pt>
                <c:pt idx="8634">
                  <c:v>7.1520715951919639E-2</c:v>
                </c:pt>
                <c:pt idx="8635">
                  <c:v>8.1979483366012726E-2</c:v>
                </c:pt>
                <c:pt idx="8636">
                  <c:v>7.6605036854744013E-2</c:v>
                </c:pt>
                <c:pt idx="8637">
                  <c:v>6.2668800354003892E-2</c:v>
                </c:pt>
                <c:pt idx="8638">
                  <c:v>6.4000234007835666E-2</c:v>
                </c:pt>
                <c:pt idx="8639">
                  <c:v>7.3404647409915924E-2</c:v>
                </c:pt>
                <c:pt idx="8640">
                  <c:v>7.4382111430168443E-2</c:v>
                </c:pt>
                <c:pt idx="8641">
                  <c:v>7.1454584598541412E-2</c:v>
                </c:pt>
                <c:pt idx="8642">
                  <c:v>7.731929421424899E-2</c:v>
                </c:pt>
                <c:pt idx="8643">
                  <c:v>6.3262060284614618E-2</c:v>
                </c:pt>
                <c:pt idx="8644">
                  <c:v>7.7314913272857722E-2</c:v>
                </c:pt>
                <c:pt idx="8645">
                  <c:v>6.32144659757614E-2</c:v>
                </c:pt>
                <c:pt idx="8646">
                  <c:v>7.4064105749130332E-2</c:v>
                </c:pt>
                <c:pt idx="8647">
                  <c:v>6.8682096898555811E-2</c:v>
                </c:pt>
                <c:pt idx="8648">
                  <c:v>6.317050009965898E-2</c:v>
                </c:pt>
                <c:pt idx="8649">
                  <c:v>6.5885610878467588E-2</c:v>
                </c:pt>
                <c:pt idx="8650">
                  <c:v>6.636551767587659E-2</c:v>
                </c:pt>
                <c:pt idx="8651">
                  <c:v>6.636551767587659E-2</c:v>
                </c:pt>
                <c:pt idx="8652">
                  <c:v>7.3388241231441734E-2</c:v>
                </c:pt>
                <c:pt idx="8653">
                  <c:v>6.6892251372337494E-2</c:v>
                </c:pt>
                <c:pt idx="8654">
                  <c:v>7.1407221257686893E-2</c:v>
                </c:pt>
                <c:pt idx="8655">
                  <c:v>7.3719009757042014E-2</c:v>
                </c:pt>
                <c:pt idx="8656">
                  <c:v>6.6594250500202221E-2</c:v>
                </c:pt>
                <c:pt idx="8657">
                  <c:v>7.3915809392929091E-2</c:v>
                </c:pt>
                <c:pt idx="8658">
                  <c:v>6.4765602350235263E-2</c:v>
                </c:pt>
                <c:pt idx="8659">
                  <c:v>6.6919289529323592E-2</c:v>
                </c:pt>
                <c:pt idx="8660">
                  <c:v>7.1081981062889113E-2</c:v>
                </c:pt>
                <c:pt idx="8661">
                  <c:v>7.6153159141540513E-2</c:v>
                </c:pt>
                <c:pt idx="8662">
                  <c:v>7.1702599525451813E-2</c:v>
                </c:pt>
                <c:pt idx="8663">
                  <c:v>7.3662638664245772E-2</c:v>
                </c:pt>
                <c:pt idx="8664">
                  <c:v>7.592569291591672E-2</c:v>
                </c:pt>
                <c:pt idx="8665">
                  <c:v>6.840176880359651E-2</c:v>
                </c:pt>
                <c:pt idx="8666">
                  <c:v>6.5046101808548182E-2</c:v>
                </c:pt>
                <c:pt idx="8667">
                  <c:v>7.920153439044951E-2</c:v>
                </c:pt>
                <c:pt idx="8668">
                  <c:v>6.9321677088737724E-2</c:v>
                </c:pt>
                <c:pt idx="8669">
                  <c:v>7.1081981062889113E-2</c:v>
                </c:pt>
                <c:pt idx="8670">
                  <c:v>7.9652883112430781E-2</c:v>
                </c:pt>
                <c:pt idx="8671">
                  <c:v>7.6605372130870805E-2</c:v>
                </c:pt>
                <c:pt idx="8672">
                  <c:v>6.4544230699539198E-2</c:v>
                </c:pt>
                <c:pt idx="8673">
                  <c:v>8.102536946535141E-2</c:v>
                </c:pt>
                <c:pt idx="8674">
                  <c:v>7.1284636855125594E-2</c:v>
                </c:pt>
                <c:pt idx="8675">
                  <c:v>7.1284636855125594E-2</c:v>
                </c:pt>
                <c:pt idx="8676">
                  <c:v>7.7157914638519481E-2</c:v>
                </c:pt>
                <c:pt idx="8677">
                  <c:v>6.7260645329952212E-2</c:v>
                </c:pt>
                <c:pt idx="8678">
                  <c:v>7.1964748203754356E-2</c:v>
                </c:pt>
                <c:pt idx="8679">
                  <c:v>7.3887385427951799E-2</c:v>
                </c:pt>
                <c:pt idx="8680">
                  <c:v>7.1145683526992826E-2</c:v>
                </c:pt>
                <c:pt idx="8681">
                  <c:v>7.0319056510925321E-2</c:v>
                </c:pt>
                <c:pt idx="8682">
                  <c:v>7.122859358787538E-2</c:v>
                </c:pt>
                <c:pt idx="8683">
                  <c:v>7.3536142706871019E-2</c:v>
                </c:pt>
                <c:pt idx="8684">
                  <c:v>7.1987472474575001E-2</c:v>
                </c:pt>
                <c:pt idx="8685">
                  <c:v>7.3069870471954276E-2</c:v>
                </c:pt>
                <c:pt idx="8686">
                  <c:v>8.1787563860416468E-2</c:v>
                </c:pt>
                <c:pt idx="8687">
                  <c:v>7.0886313915252713E-2</c:v>
                </c:pt>
                <c:pt idx="8688">
                  <c:v>6.455316394567491E-2</c:v>
                </c:pt>
                <c:pt idx="8689">
                  <c:v>6.5830081701278714E-2</c:v>
                </c:pt>
                <c:pt idx="8690">
                  <c:v>6.54914155602455E-2</c:v>
                </c:pt>
                <c:pt idx="8691">
                  <c:v>7.6488055288791698E-2</c:v>
                </c:pt>
                <c:pt idx="8692">
                  <c:v>6.9211915135383592E-2</c:v>
                </c:pt>
                <c:pt idx="8693">
                  <c:v>6.9836817681789412E-2</c:v>
                </c:pt>
                <c:pt idx="8694">
                  <c:v>7.6211057603359209E-2</c:v>
                </c:pt>
                <c:pt idx="8695">
                  <c:v>6.7802906036377134E-2</c:v>
                </c:pt>
                <c:pt idx="8696">
                  <c:v>6.8682096898555811E-2</c:v>
                </c:pt>
                <c:pt idx="8697">
                  <c:v>6.4511440694332081E-2</c:v>
                </c:pt>
                <c:pt idx="8698">
                  <c:v>6.968398392200488E-2</c:v>
                </c:pt>
                <c:pt idx="8699">
                  <c:v>9.4224266707897644E-2</c:v>
                </c:pt>
                <c:pt idx="8700">
                  <c:v>7.0069506764411912E-2</c:v>
                </c:pt>
                <c:pt idx="8701">
                  <c:v>6.7969240248203333E-2</c:v>
                </c:pt>
                <c:pt idx="8702">
                  <c:v>6.1353739351034366E-2</c:v>
                </c:pt>
                <c:pt idx="8703">
                  <c:v>6.1467066407203723E-2</c:v>
                </c:pt>
                <c:pt idx="8704">
                  <c:v>6.7408129572868292E-2</c:v>
                </c:pt>
                <c:pt idx="8705">
                  <c:v>7.4338056147098805E-2</c:v>
                </c:pt>
                <c:pt idx="8706">
                  <c:v>6.6391430795192732E-2</c:v>
                </c:pt>
                <c:pt idx="8707">
                  <c:v>7.7603407204151334E-2</c:v>
                </c:pt>
                <c:pt idx="8708">
                  <c:v>7.1964748203754356E-2</c:v>
                </c:pt>
                <c:pt idx="8709">
                  <c:v>6.8888284265994998E-2</c:v>
                </c:pt>
                <c:pt idx="8710">
                  <c:v>6.7435026168823423E-2</c:v>
                </c:pt>
                <c:pt idx="8711">
                  <c:v>8.6463592946529527E-2</c:v>
                </c:pt>
                <c:pt idx="8712">
                  <c:v>6.3065245747566209E-2</c:v>
                </c:pt>
                <c:pt idx="8713">
                  <c:v>7.2609364986419719E-2</c:v>
                </c:pt>
                <c:pt idx="8714">
                  <c:v>7.5082048773765606E-2</c:v>
                </c:pt>
                <c:pt idx="8715">
                  <c:v>6.6580019891261985E-2</c:v>
                </c:pt>
                <c:pt idx="8716">
                  <c:v>8.1648677587509211E-2</c:v>
                </c:pt>
                <c:pt idx="8717">
                  <c:v>9.6095040440559748E-2</c:v>
                </c:pt>
                <c:pt idx="8718">
                  <c:v>7.14289471507073E-2</c:v>
                </c:pt>
                <c:pt idx="8719">
                  <c:v>6.9431126117706465E-2</c:v>
                </c:pt>
                <c:pt idx="8720">
                  <c:v>6.8682096898555811E-2</c:v>
                </c:pt>
                <c:pt idx="8721">
                  <c:v>7.4943915009498582E-2</c:v>
                </c:pt>
                <c:pt idx="8722">
                  <c:v>8.7244488298893266E-2</c:v>
                </c:pt>
                <c:pt idx="8723">
                  <c:v>7.0960000157356484E-2</c:v>
                </c:pt>
                <c:pt idx="8724">
                  <c:v>7.4064105749130332E-2</c:v>
                </c:pt>
                <c:pt idx="8725">
                  <c:v>8.1648677587509211E-2</c:v>
                </c:pt>
                <c:pt idx="8726">
                  <c:v>7.2256855666637407E-2</c:v>
                </c:pt>
                <c:pt idx="8727">
                  <c:v>6.7885652184486403E-2</c:v>
                </c:pt>
                <c:pt idx="8728">
                  <c:v>7.2541996836662334E-2</c:v>
                </c:pt>
                <c:pt idx="8729">
                  <c:v>6.2767647206783544E-2</c:v>
                </c:pt>
                <c:pt idx="8730">
                  <c:v>6.568183004856111E-2</c:v>
                </c:pt>
                <c:pt idx="8731">
                  <c:v>7.1448601782321902E-2</c:v>
                </c:pt>
                <c:pt idx="8732">
                  <c:v>7.4397720396519013E-2</c:v>
                </c:pt>
                <c:pt idx="8733">
                  <c:v>7.2732105851173609E-2</c:v>
                </c:pt>
                <c:pt idx="8734">
                  <c:v>8.208800107240681E-2</c:v>
                </c:pt>
                <c:pt idx="8735">
                  <c:v>7.677435129880901E-2</c:v>
                </c:pt>
                <c:pt idx="8736">
                  <c:v>8.2793101668357683E-2</c:v>
                </c:pt>
                <c:pt idx="8737">
                  <c:v>6.4082480967045038E-2</c:v>
                </c:pt>
                <c:pt idx="8738">
                  <c:v>7.8671023249626382E-2</c:v>
                </c:pt>
                <c:pt idx="8739">
                  <c:v>6.7969240248203333E-2</c:v>
                </c:pt>
                <c:pt idx="8740">
                  <c:v>6.293274462223071E-2</c:v>
                </c:pt>
                <c:pt idx="8741">
                  <c:v>7.565202564001082E-2</c:v>
                </c:pt>
                <c:pt idx="8742">
                  <c:v>7.8999400138855022E-2</c:v>
                </c:pt>
                <c:pt idx="8743">
                  <c:v>6.568183004856111E-2</c:v>
                </c:pt>
                <c:pt idx="8744">
                  <c:v>6.5149530768394456E-2</c:v>
                </c:pt>
                <c:pt idx="8745">
                  <c:v>7.1258358657359869E-2</c:v>
                </c:pt>
                <c:pt idx="8746">
                  <c:v>6.4634934067726441E-2</c:v>
                </c:pt>
                <c:pt idx="8747">
                  <c:v>7.0695035159587916E-2</c:v>
                </c:pt>
                <c:pt idx="8748">
                  <c:v>7.345172017812733E-2</c:v>
                </c:pt>
                <c:pt idx="8749">
                  <c:v>7.7277094125747833E-2</c:v>
                </c:pt>
                <c:pt idx="8750">
                  <c:v>8.2810141146183028E-2</c:v>
                </c:pt>
                <c:pt idx="8751">
                  <c:v>7.3026344180107117E-2</c:v>
                </c:pt>
                <c:pt idx="8752">
                  <c:v>7.0441283285617828E-2</c:v>
                </c:pt>
                <c:pt idx="8753">
                  <c:v>6.6451534628868089E-2</c:v>
                </c:pt>
                <c:pt idx="8754">
                  <c:v>6.3950367271900191E-2</c:v>
                </c:pt>
                <c:pt idx="8755">
                  <c:v>6.3828624784946594E-2</c:v>
                </c:pt>
                <c:pt idx="8756">
                  <c:v>6.1839058995246922E-2</c:v>
                </c:pt>
                <c:pt idx="8757">
                  <c:v>6.9246746599674211E-2</c:v>
                </c:pt>
                <c:pt idx="8758">
                  <c:v>7.7732510864734941E-2</c:v>
                </c:pt>
                <c:pt idx="8759">
                  <c:v>6.8372689187526911E-2</c:v>
                </c:pt>
                <c:pt idx="8760">
                  <c:v>7.7423550188541523E-2</c:v>
                </c:pt>
                <c:pt idx="8761">
                  <c:v>7.4567787349224354E-2</c:v>
                </c:pt>
                <c:pt idx="8762">
                  <c:v>7.3991209268569905E-2</c:v>
                </c:pt>
                <c:pt idx="8763">
                  <c:v>8.9966110885143363E-2</c:v>
                </c:pt>
                <c:pt idx="8764">
                  <c:v>6.9376714527607214E-2</c:v>
                </c:pt>
                <c:pt idx="8765">
                  <c:v>6.6826559603214319E-2</c:v>
                </c:pt>
                <c:pt idx="8766">
                  <c:v>7.3318772017955822E-2</c:v>
                </c:pt>
                <c:pt idx="8767">
                  <c:v>8.176679164171223E-2</c:v>
                </c:pt>
                <c:pt idx="8768">
                  <c:v>6.7390821874141998E-2</c:v>
                </c:pt>
                <c:pt idx="8769">
                  <c:v>8.9729197323322588E-2</c:v>
                </c:pt>
                <c:pt idx="8770">
                  <c:v>6.4168199896812494E-2</c:v>
                </c:pt>
                <c:pt idx="8771">
                  <c:v>7.6153159141540513E-2</c:v>
                </c:pt>
                <c:pt idx="8772">
                  <c:v>6.6456682980060633E-2</c:v>
                </c:pt>
                <c:pt idx="8773">
                  <c:v>6.3726946711540333E-2</c:v>
                </c:pt>
                <c:pt idx="8774">
                  <c:v>6.5112516283989022E-2</c:v>
                </c:pt>
                <c:pt idx="8775">
                  <c:v>7.9479053616523701E-2</c:v>
                </c:pt>
                <c:pt idx="8776">
                  <c:v>8.7340615689754431E-2</c:v>
                </c:pt>
                <c:pt idx="8777">
                  <c:v>7.1831941604614313E-2</c:v>
                </c:pt>
                <c:pt idx="8778">
                  <c:v>6.354948133230208E-2</c:v>
                </c:pt>
                <c:pt idx="8779">
                  <c:v>6.7969240248203333E-2</c:v>
                </c:pt>
                <c:pt idx="8780">
                  <c:v>7.4893333017826427E-2</c:v>
                </c:pt>
                <c:pt idx="8781">
                  <c:v>7.8999400138855022E-2</c:v>
                </c:pt>
                <c:pt idx="8782">
                  <c:v>6.9920897483825711E-2</c:v>
                </c:pt>
                <c:pt idx="8783">
                  <c:v>7.7732510864734941E-2</c:v>
                </c:pt>
                <c:pt idx="8784">
                  <c:v>8.3108380436897611E-2</c:v>
                </c:pt>
                <c:pt idx="8785">
                  <c:v>6.8682096898555811E-2</c:v>
                </c:pt>
                <c:pt idx="8786">
                  <c:v>8.5471831262111483E-2</c:v>
                </c:pt>
                <c:pt idx="8787">
                  <c:v>8.0063670873642065E-2</c:v>
                </c:pt>
                <c:pt idx="8788">
                  <c:v>6.416697055101421E-2</c:v>
                </c:pt>
                <c:pt idx="8789">
                  <c:v>7.0368729531764998E-2</c:v>
                </c:pt>
                <c:pt idx="8790">
                  <c:v>6.3613273203373011E-2</c:v>
                </c:pt>
                <c:pt idx="8791">
                  <c:v>6.2175352126359766E-2</c:v>
                </c:pt>
                <c:pt idx="8792">
                  <c:v>6.4817637205124207E-2</c:v>
                </c:pt>
                <c:pt idx="8793">
                  <c:v>8.4779746830463507E-2</c:v>
                </c:pt>
                <c:pt idx="8794">
                  <c:v>7.1653656661510495E-2</c:v>
                </c:pt>
                <c:pt idx="8795">
                  <c:v>6.9365493953228399E-2</c:v>
                </c:pt>
                <c:pt idx="8796">
                  <c:v>6.7121133208274827E-2</c:v>
                </c:pt>
                <c:pt idx="8797">
                  <c:v>6.232417002320291E-2</c:v>
                </c:pt>
                <c:pt idx="8798">
                  <c:v>7.5399897992611112E-2</c:v>
                </c:pt>
                <c:pt idx="8799">
                  <c:v>7.2263576090335929E-2</c:v>
                </c:pt>
                <c:pt idx="8800">
                  <c:v>6.6925249993801117E-2</c:v>
                </c:pt>
                <c:pt idx="8801">
                  <c:v>6.7802906036377134E-2</c:v>
                </c:pt>
                <c:pt idx="8802">
                  <c:v>9.2892520129680745E-2</c:v>
                </c:pt>
                <c:pt idx="8803">
                  <c:v>6.6275164484977528E-2</c:v>
                </c:pt>
                <c:pt idx="8804">
                  <c:v>6.0379236936569346E-2</c:v>
                </c:pt>
                <c:pt idx="8805">
                  <c:v>7.7817529439926481E-2</c:v>
                </c:pt>
                <c:pt idx="8806">
                  <c:v>6.9836817681789412E-2</c:v>
                </c:pt>
                <c:pt idx="8807">
                  <c:v>7.5280085206031883E-2</c:v>
                </c:pt>
                <c:pt idx="8808">
                  <c:v>6.5782390534877833E-2</c:v>
                </c:pt>
                <c:pt idx="8809">
                  <c:v>9.4077602028846727E-2</c:v>
                </c:pt>
                <c:pt idx="8810">
                  <c:v>6.9376714527607214E-2</c:v>
                </c:pt>
                <c:pt idx="8811">
                  <c:v>6.6021800041198703E-2</c:v>
                </c:pt>
                <c:pt idx="8812">
                  <c:v>7.3915809392929091E-2</c:v>
                </c:pt>
                <c:pt idx="8813">
                  <c:v>6.7337006330490251E-2</c:v>
                </c:pt>
                <c:pt idx="8814">
                  <c:v>7.3692210018635004E-2</c:v>
                </c:pt>
                <c:pt idx="8815">
                  <c:v>7.344333827495568E-2</c:v>
                </c:pt>
                <c:pt idx="8816">
                  <c:v>6.3181623816490382E-2</c:v>
                </c:pt>
                <c:pt idx="8817">
                  <c:v>7.4893333017826427E-2</c:v>
                </c:pt>
                <c:pt idx="8818">
                  <c:v>7.7160887420177515E-2</c:v>
                </c:pt>
                <c:pt idx="8819">
                  <c:v>7.888773083686855E-2</c:v>
                </c:pt>
                <c:pt idx="8820">
                  <c:v>6.5345309674739796E-2</c:v>
                </c:pt>
                <c:pt idx="8821">
                  <c:v>6.2755763530731382E-2</c:v>
                </c:pt>
                <c:pt idx="8822">
                  <c:v>7.2639718651771601E-2</c:v>
                </c:pt>
                <c:pt idx="8823">
                  <c:v>6.8286746740341214E-2</c:v>
                </c:pt>
                <c:pt idx="8824">
                  <c:v>7.2181664407253321E-2</c:v>
                </c:pt>
                <c:pt idx="8825">
                  <c:v>6.9737046957016352E-2</c:v>
                </c:pt>
                <c:pt idx="8826">
                  <c:v>6.3338637351989982E-2</c:v>
                </c:pt>
                <c:pt idx="8827">
                  <c:v>7.2396054863930026E-2</c:v>
                </c:pt>
                <c:pt idx="8828">
                  <c:v>7.6359719038009602E-2</c:v>
                </c:pt>
                <c:pt idx="8829">
                  <c:v>7.731929421424899E-2</c:v>
                </c:pt>
                <c:pt idx="8830">
                  <c:v>6.2470391392707804E-2</c:v>
                </c:pt>
                <c:pt idx="8831">
                  <c:v>7.3318772017955822E-2</c:v>
                </c:pt>
                <c:pt idx="8832">
                  <c:v>7.5541026890277904E-2</c:v>
                </c:pt>
                <c:pt idx="8833">
                  <c:v>7.2511419653892503E-2</c:v>
                </c:pt>
                <c:pt idx="8834">
                  <c:v>6.5994024276733523E-2</c:v>
                </c:pt>
                <c:pt idx="8835">
                  <c:v>7.6843522489070906E-2</c:v>
                </c:pt>
                <c:pt idx="8836">
                  <c:v>6.6034428775310516E-2</c:v>
                </c:pt>
                <c:pt idx="8837">
                  <c:v>7.9559974372386918E-2</c:v>
                </c:pt>
                <c:pt idx="8838">
                  <c:v>7.1284636855125594E-2</c:v>
                </c:pt>
                <c:pt idx="8839">
                  <c:v>6.2789224088192014E-2</c:v>
                </c:pt>
                <c:pt idx="8840">
                  <c:v>6.4821295440197019E-2</c:v>
                </c:pt>
                <c:pt idx="8841">
                  <c:v>6.3247166574001298E-2</c:v>
                </c:pt>
                <c:pt idx="8842">
                  <c:v>7.4746303260326524E-2</c:v>
                </c:pt>
                <c:pt idx="8843">
                  <c:v>6.5609164535999312E-2</c:v>
                </c:pt>
                <c:pt idx="8844">
                  <c:v>6.455316394567491E-2</c:v>
                </c:pt>
                <c:pt idx="8845">
                  <c:v>8.3497673273086728E-2</c:v>
                </c:pt>
                <c:pt idx="8846">
                  <c:v>7.677435129880901E-2</c:v>
                </c:pt>
                <c:pt idx="8847">
                  <c:v>7.2721287608146931E-2</c:v>
                </c:pt>
                <c:pt idx="8848">
                  <c:v>6.9325797259807836E-2</c:v>
                </c:pt>
                <c:pt idx="8849">
                  <c:v>6.3560120761394515E-2</c:v>
                </c:pt>
                <c:pt idx="8850">
                  <c:v>7.0695035159587916E-2</c:v>
                </c:pt>
                <c:pt idx="8851">
                  <c:v>8.8476717472076444E-2</c:v>
                </c:pt>
                <c:pt idx="8852">
                  <c:v>6.3341408967971802E-2</c:v>
                </c:pt>
                <c:pt idx="8853">
                  <c:v>7.4397720396519013E-2</c:v>
                </c:pt>
                <c:pt idx="8854">
                  <c:v>6.4000234007835666E-2</c:v>
                </c:pt>
                <c:pt idx="8855">
                  <c:v>7.4044227600097712E-2</c:v>
                </c:pt>
                <c:pt idx="8856">
                  <c:v>7.0960000157356484E-2</c:v>
                </c:pt>
                <c:pt idx="8857">
                  <c:v>6.5571822226047502E-2</c:v>
                </c:pt>
                <c:pt idx="8858">
                  <c:v>6.5453082323074299E-2</c:v>
                </c:pt>
                <c:pt idx="8859">
                  <c:v>7.0143952965736417E-2</c:v>
                </c:pt>
                <c:pt idx="8860">
                  <c:v>6.5486669540405482E-2</c:v>
                </c:pt>
                <c:pt idx="8861">
                  <c:v>8.8076181709766527E-2</c:v>
                </c:pt>
                <c:pt idx="8862">
                  <c:v>6.9453097879886877E-2</c:v>
                </c:pt>
                <c:pt idx="8863">
                  <c:v>6.2755763530731382E-2</c:v>
                </c:pt>
                <c:pt idx="8864">
                  <c:v>7.5541026890277904E-2</c:v>
                </c:pt>
                <c:pt idx="8865">
                  <c:v>6.9211915135383592E-2</c:v>
                </c:pt>
                <c:pt idx="8866">
                  <c:v>8.9966110885143363E-2</c:v>
                </c:pt>
                <c:pt idx="8867">
                  <c:v>7.37368538975718E-2</c:v>
                </c:pt>
                <c:pt idx="8868">
                  <c:v>6.5046101808548182E-2</c:v>
                </c:pt>
                <c:pt idx="8869">
                  <c:v>6.5453082323074299E-2</c:v>
                </c:pt>
                <c:pt idx="8870">
                  <c:v>6.3774317502975492E-2</c:v>
                </c:pt>
                <c:pt idx="8871">
                  <c:v>6.9080218672752394E-2</c:v>
                </c:pt>
                <c:pt idx="8872">
                  <c:v>6.871349364519147E-2</c:v>
                </c:pt>
                <c:pt idx="8873">
                  <c:v>8.475504815578519E-2</c:v>
                </c:pt>
                <c:pt idx="8874">
                  <c:v>7.5917311012745056E-2</c:v>
                </c:pt>
                <c:pt idx="8875">
                  <c:v>7.0348791778087602E-2</c:v>
                </c:pt>
                <c:pt idx="8876">
                  <c:v>6.8097352981567411E-2</c:v>
                </c:pt>
                <c:pt idx="8877">
                  <c:v>6.9808408617973314E-2</c:v>
                </c:pt>
                <c:pt idx="8878">
                  <c:v>6.7055903375148801E-2</c:v>
                </c:pt>
                <c:pt idx="8879">
                  <c:v>6.5445579588413211E-2</c:v>
                </c:pt>
                <c:pt idx="8880">
                  <c:v>6.8305574357509724E-2</c:v>
                </c:pt>
                <c:pt idx="8881">
                  <c:v>9.2799931764602647E-2</c:v>
                </c:pt>
                <c:pt idx="8882">
                  <c:v>6.1998739838600422E-2</c:v>
                </c:pt>
                <c:pt idx="8883">
                  <c:v>8.5471831262111483E-2</c:v>
                </c:pt>
                <c:pt idx="8884">
                  <c:v>6.768278777599343E-2</c:v>
                </c:pt>
                <c:pt idx="8885">
                  <c:v>7.0960000157356484E-2</c:v>
                </c:pt>
                <c:pt idx="8886">
                  <c:v>7.0065908133983723E-2</c:v>
                </c:pt>
                <c:pt idx="8887">
                  <c:v>6.317050009965898E-2</c:v>
                </c:pt>
                <c:pt idx="8888">
                  <c:v>7.1179360151290907E-2</c:v>
                </c:pt>
                <c:pt idx="8889">
                  <c:v>7.6752603054046936E-2</c:v>
                </c:pt>
                <c:pt idx="8890">
                  <c:v>6.9737046957016352E-2</c:v>
                </c:pt>
                <c:pt idx="8891">
                  <c:v>7.7900156378746019E-2</c:v>
                </c:pt>
                <c:pt idx="8892">
                  <c:v>7.3662638664245772E-2</c:v>
                </c:pt>
                <c:pt idx="8893">
                  <c:v>6.7736357450485438E-2</c:v>
                </c:pt>
                <c:pt idx="8894">
                  <c:v>7.4154697358608607E-2</c:v>
                </c:pt>
                <c:pt idx="8895">
                  <c:v>6.6810071468353313E-2</c:v>
                </c:pt>
                <c:pt idx="8896">
                  <c:v>6.4475148916244521E-2</c:v>
                </c:pt>
                <c:pt idx="8897">
                  <c:v>6.1808280646801134E-2</c:v>
                </c:pt>
                <c:pt idx="8898">
                  <c:v>8.2316257059573919E-2</c:v>
                </c:pt>
                <c:pt idx="8899">
                  <c:v>6.6801726818084703E-2</c:v>
                </c:pt>
                <c:pt idx="8900">
                  <c:v>6.4867734909057867E-2</c:v>
                </c:pt>
                <c:pt idx="8901">
                  <c:v>6.2406003475189223E-2</c:v>
                </c:pt>
                <c:pt idx="8902">
                  <c:v>7.4537076056003876E-2</c:v>
                </c:pt>
                <c:pt idx="8903">
                  <c:v>7.1081981062889113E-2</c:v>
                </c:pt>
                <c:pt idx="8904">
                  <c:v>7.0966474711895197E-2</c:v>
                </c:pt>
                <c:pt idx="8905">
                  <c:v>6.1552029103040834E-2</c:v>
                </c:pt>
                <c:pt idx="8906">
                  <c:v>6.7642301321029719E-2</c:v>
                </c:pt>
                <c:pt idx="8907">
                  <c:v>7.0185400545597104E-2</c:v>
                </c:pt>
                <c:pt idx="8908">
                  <c:v>6.3933998346328957E-2</c:v>
                </c:pt>
                <c:pt idx="8909">
                  <c:v>7.7157139778137221E-2</c:v>
                </c:pt>
                <c:pt idx="8910">
                  <c:v>6.0741323977708803E-2</c:v>
                </c:pt>
                <c:pt idx="8911">
                  <c:v>7.0065908133983723E-2</c:v>
                </c:pt>
                <c:pt idx="8912">
                  <c:v>7.6153159141540513E-2</c:v>
                </c:pt>
                <c:pt idx="8913">
                  <c:v>7.1448266506195096E-2</c:v>
                </c:pt>
                <c:pt idx="8914">
                  <c:v>6.7626379430294023E-2</c:v>
                </c:pt>
                <c:pt idx="8915">
                  <c:v>7.5566679239273349E-2</c:v>
                </c:pt>
                <c:pt idx="8916">
                  <c:v>6.5913900732994093E-2</c:v>
                </c:pt>
                <c:pt idx="8917">
                  <c:v>6.4132504165172632E-2</c:v>
                </c:pt>
                <c:pt idx="8918">
                  <c:v>6.6152766346931513E-2</c:v>
                </c:pt>
                <c:pt idx="8919">
                  <c:v>8.0472461879253443E-2</c:v>
                </c:pt>
                <c:pt idx="8920">
                  <c:v>9.2892520129680745E-2</c:v>
                </c:pt>
                <c:pt idx="8921">
                  <c:v>8.256650716066391E-2</c:v>
                </c:pt>
                <c:pt idx="8922">
                  <c:v>7.1836076676845634E-2</c:v>
                </c:pt>
                <c:pt idx="8923">
                  <c:v>7.5541026890277904E-2</c:v>
                </c:pt>
                <c:pt idx="8924">
                  <c:v>6.5539143979549422E-2</c:v>
                </c:pt>
                <c:pt idx="8925">
                  <c:v>7.0154726505279527E-2</c:v>
                </c:pt>
                <c:pt idx="8926">
                  <c:v>6.8469040095806094E-2</c:v>
                </c:pt>
                <c:pt idx="8927">
                  <c:v>6.7062504589557703E-2</c:v>
                </c:pt>
                <c:pt idx="8928">
                  <c:v>6.5883904695510892E-2</c:v>
                </c:pt>
                <c:pt idx="8929">
                  <c:v>7.7732510864734941E-2</c:v>
                </c:pt>
                <c:pt idx="8930">
                  <c:v>6.7885652184486403E-2</c:v>
                </c:pt>
                <c:pt idx="8931">
                  <c:v>6.8559192121028886E-2</c:v>
                </c:pt>
                <c:pt idx="8932">
                  <c:v>6.9887802004814079E-2</c:v>
                </c:pt>
                <c:pt idx="8933">
                  <c:v>8.0188736319541598E-2</c:v>
                </c:pt>
                <c:pt idx="8934">
                  <c:v>7.6704606413841525E-2</c:v>
                </c:pt>
                <c:pt idx="8935">
                  <c:v>7.3644071817398113E-2</c:v>
                </c:pt>
                <c:pt idx="8936">
                  <c:v>6.9211915135383592E-2</c:v>
                </c:pt>
                <c:pt idx="8937">
                  <c:v>6.9365493953228399E-2</c:v>
                </c:pt>
                <c:pt idx="8938">
                  <c:v>6.6150687634944902E-2</c:v>
                </c:pt>
                <c:pt idx="8939">
                  <c:v>8.4700994193554216E-2</c:v>
                </c:pt>
                <c:pt idx="8940">
                  <c:v>7.6637670397758498E-2</c:v>
                </c:pt>
                <c:pt idx="8941">
                  <c:v>7.181935757398597E-2</c:v>
                </c:pt>
                <c:pt idx="8942">
                  <c:v>7.2256855666637407E-2</c:v>
                </c:pt>
                <c:pt idx="8943">
                  <c:v>6.8895168602466569E-2</c:v>
                </c:pt>
                <c:pt idx="8944">
                  <c:v>7.4530087411403892E-2</c:v>
                </c:pt>
                <c:pt idx="8945">
                  <c:v>7.8515604138374384E-2</c:v>
                </c:pt>
                <c:pt idx="8946">
                  <c:v>7.0578478276729611E-2</c:v>
                </c:pt>
                <c:pt idx="8947">
                  <c:v>8.0655150115490432E-2</c:v>
                </c:pt>
                <c:pt idx="8948">
                  <c:v>6.8132370710372911E-2</c:v>
                </c:pt>
                <c:pt idx="8949">
                  <c:v>6.2277670949697661E-2</c:v>
                </c:pt>
                <c:pt idx="8950">
                  <c:v>6.8559192121028886E-2</c:v>
                </c:pt>
                <c:pt idx="8951">
                  <c:v>8.2316257059573919E-2</c:v>
                </c:pt>
                <c:pt idx="8952">
                  <c:v>8.208800107240681E-2</c:v>
                </c:pt>
                <c:pt idx="8953">
                  <c:v>7.1702599525451813E-2</c:v>
                </c:pt>
                <c:pt idx="8954">
                  <c:v>6.1471417546272313E-2</c:v>
                </c:pt>
                <c:pt idx="8955">
                  <c:v>8.5602290928363828E-2</c:v>
                </c:pt>
                <c:pt idx="8956">
                  <c:v>6.9920897483825711E-2</c:v>
                </c:pt>
                <c:pt idx="8957">
                  <c:v>7.2232589125633517E-2</c:v>
                </c:pt>
                <c:pt idx="8958">
                  <c:v>6.3774317502975492E-2</c:v>
                </c:pt>
                <c:pt idx="8959">
                  <c:v>6.6080249845981723E-2</c:v>
                </c:pt>
                <c:pt idx="8960">
                  <c:v>7.4598170816898596E-2</c:v>
                </c:pt>
                <c:pt idx="8961">
                  <c:v>6.8888284265994998E-2</c:v>
                </c:pt>
                <c:pt idx="8962">
                  <c:v>7.1337074041366827E-2</c:v>
                </c:pt>
                <c:pt idx="8963">
                  <c:v>6.6840015351772294E-2</c:v>
                </c:pt>
                <c:pt idx="8964">
                  <c:v>6.317050009965898E-2</c:v>
                </c:pt>
                <c:pt idx="8965">
                  <c:v>6.455316394567491E-2</c:v>
                </c:pt>
                <c:pt idx="8966">
                  <c:v>7.8295156359672505E-2</c:v>
                </c:pt>
                <c:pt idx="8967">
                  <c:v>7.1929521858692322E-2</c:v>
                </c:pt>
                <c:pt idx="8968">
                  <c:v>7.7509701251983823E-2</c:v>
                </c:pt>
                <c:pt idx="8969">
                  <c:v>8.3557121455669917E-2</c:v>
                </c:pt>
                <c:pt idx="8970">
                  <c:v>6.8682096898555811E-2</c:v>
                </c:pt>
                <c:pt idx="8971">
                  <c:v>7.8087650239467593E-2</c:v>
                </c:pt>
                <c:pt idx="8972">
                  <c:v>6.6580019891261985E-2</c:v>
                </c:pt>
                <c:pt idx="8973">
                  <c:v>7.2137936949730197E-2</c:v>
                </c:pt>
                <c:pt idx="8974">
                  <c:v>7.5897142291069017E-2</c:v>
                </c:pt>
                <c:pt idx="8975">
                  <c:v>6.5056644380092704E-2</c:v>
                </c:pt>
                <c:pt idx="8976">
                  <c:v>7.3492035269737424E-2</c:v>
                </c:pt>
                <c:pt idx="8977">
                  <c:v>8.7244488298893266E-2</c:v>
                </c:pt>
                <c:pt idx="8978">
                  <c:v>7.0224046707153306E-2</c:v>
                </c:pt>
                <c:pt idx="8979">
                  <c:v>8.9966110885143363E-2</c:v>
                </c:pt>
                <c:pt idx="8980">
                  <c:v>7.5845137238502516E-2</c:v>
                </c:pt>
                <c:pt idx="8981">
                  <c:v>6.7802906036377134E-2</c:v>
                </c:pt>
                <c:pt idx="8982">
                  <c:v>7.8350014984607863E-2</c:v>
                </c:pt>
                <c:pt idx="8983">
                  <c:v>7.2541996836662334E-2</c:v>
                </c:pt>
                <c:pt idx="8984">
                  <c:v>6.9522827863693515E-2</c:v>
                </c:pt>
                <c:pt idx="8985">
                  <c:v>8.0612815916538211E-2</c:v>
                </c:pt>
                <c:pt idx="8986">
                  <c:v>6.83745667338371E-2</c:v>
                </c:pt>
                <c:pt idx="8987">
                  <c:v>6.6522076725959806E-2</c:v>
                </c:pt>
                <c:pt idx="8988">
                  <c:v>7.2609364986419719E-2</c:v>
                </c:pt>
                <c:pt idx="8989">
                  <c:v>7.8350014984607863E-2</c:v>
                </c:pt>
                <c:pt idx="8990">
                  <c:v>6.7268684506416529E-2</c:v>
                </c:pt>
                <c:pt idx="8991">
                  <c:v>8.208800107240681E-2</c:v>
                </c:pt>
                <c:pt idx="8992">
                  <c:v>6.8907752633094801E-2</c:v>
                </c:pt>
                <c:pt idx="8993">
                  <c:v>7.0503368973732009E-2</c:v>
                </c:pt>
                <c:pt idx="8994">
                  <c:v>6.7562200129032315E-2</c:v>
                </c:pt>
                <c:pt idx="8995">
                  <c:v>7.2132334113121394E-2</c:v>
                </c:pt>
                <c:pt idx="8996">
                  <c:v>8.2483731210231184E-2</c:v>
                </c:pt>
                <c:pt idx="8997">
                  <c:v>6.4000234007835666E-2</c:v>
                </c:pt>
                <c:pt idx="8998">
                  <c:v>6.9922864437103424E-2</c:v>
                </c:pt>
                <c:pt idx="8999">
                  <c:v>7.2887375950813529E-2</c:v>
                </c:pt>
                <c:pt idx="9000">
                  <c:v>6.3835501670837402E-2</c:v>
                </c:pt>
                <c:pt idx="9001">
                  <c:v>8.2316257059573919E-2</c:v>
                </c:pt>
                <c:pt idx="9002">
                  <c:v>6.8097352981567411E-2</c:v>
                </c:pt>
                <c:pt idx="9003">
                  <c:v>7.7196091413498147E-2</c:v>
                </c:pt>
                <c:pt idx="9004">
                  <c:v>7.2958722710609422E-2</c:v>
                </c:pt>
                <c:pt idx="9005">
                  <c:v>6.8363904953003207E-2</c:v>
                </c:pt>
                <c:pt idx="9006">
                  <c:v>7.1576654911041551E-2</c:v>
                </c:pt>
                <c:pt idx="9007">
                  <c:v>6.5153412520885495E-2</c:v>
                </c:pt>
                <c:pt idx="9008">
                  <c:v>6.8791434168815835E-2</c:v>
                </c:pt>
                <c:pt idx="9009">
                  <c:v>7.2958722710609422E-2</c:v>
                </c:pt>
                <c:pt idx="9010">
                  <c:v>6.0987256467342404E-2</c:v>
                </c:pt>
                <c:pt idx="9011">
                  <c:v>7.0290766656398829E-2</c:v>
                </c:pt>
                <c:pt idx="9012">
                  <c:v>8.4312543272972204E-2</c:v>
                </c:pt>
                <c:pt idx="9013">
                  <c:v>7.7065378427505521E-2</c:v>
                </c:pt>
                <c:pt idx="9014">
                  <c:v>7.4598170816898596E-2</c:v>
                </c:pt>
                <c:pt idx="9015">
                  <c:v>7.5897142291069017E-2</c:v>
                </c:pt>
                <c:pt idx="9016">
                  <c:v>6.3560120761394515E-2</c:v>
                </c:pt>
                <c:pt idx="9017">
                  <c:v>7.3662638664245772E-2</c:v>
                </c:pt>
                <c:pt idx="9018">
                  <c:v>6.6801726818084703E-2</c:v>
                </c:pt>
                <c:pt idx="9019">
                  <c:v>6.8991973996162428E-2</c:v>
                </c:pt>
                <c:pt idx="9020">
                  <c:v>7.7364079654217044E-2</c:v>
                </c:pt>
                <c:pt idx="9021">
                  <c:v>6.9808408617973314E-2</c:v>
                </c:pt>
                <c:pt idx="9022">
                  <c:v>7.2698399424552904E-2</c:v>
                </c:pt>
                <c:pt idx="9023">
                  <c:v>8.9729197323322588E-2</c:v>
                </c:pt>
                <c:pt idx="9024">
                  <c:v>6.5571822226047502E-2</c:v>
                </c:pt>
                <c:pt idx="9025">
                  <c:v>6.9376714527607214E-2</c:v>
                </c:pt>
                <c:pt idx="9026">
                  <c:v>7.2887375950813529E-2</c:v>
                </c:pt>
                <c:pt idx="9027">
                  <c:v>6.7371673882007724E-2</c:v>
                </c:pt>
                <c:pt idx="9028">
                  <c:v>7.5650170445442214E-2</c:v>
                </c:pt>
                <c:pt idx="9029">
                  <c:v>6.9522827863693515E-2</c:v>
                </c:pt>
                <c:pt idx="9030">
                  <c:v>6.7594200372695923E-2</c:v>
                </c:pt>
                <c:pt idx="9031">
                  <c:v>8.4700994193554216E-2</c:v>
                </c:pt>
                <c:pt idx="9032">
                  <c:v>6.3181623816490382E-2</c:v>
                </c:pt>
                <c:pt idx="9033">
                  <c:v>7.7509701251983823E-2</c:v>
                </c:pt>
                <c:pt idx="9034">
                  <c:v>7.310311496257782E-2</c:v>
                </c:pt>
                <c:pt idx="9035">
                  <c:v>7.1284636855125594E-2</c:v>
                </c:pt>
                <c:pt idx="9036">
                  <c:v>6.7394115030765492E-2</c:v>
                </c:pt>
                <c:pt idx="9037">
                  <c:v>6.8135961890220823E-2</c:v>
                </c:pt>
                <c:pt idx="9038">
                  <c:v>7.1287430822849496E-2</c:v>
                </c:pt>
                <c:pt idx="9039">
                  <c:v>7.1151070296764388E-2</c:v>
                </c:pt>
                <c:pt idx="9040">
                  <c:v>6.6707931458950293E-2</c:v>
                </c:pt>
                <c:pt idx="9041">
                  <c:v>7.1379758417606312E-2</c:v>
                </c:pt>
                <c:pt idx="9042">
                  <c:v>6.4000234007835666E-2</c:v>
                </c:pt>
                <c:pt idx="9043">
                  <c:v>6.4650185406208011E-2</c:v>
                </c:pt>
                <c:pt idx="9044">
                  <c:v>6.3181623816490382E-2</c:v>
                </c:pt>
                <c:pt idx="9045">
                  <c:v>8.2575552165508367E-2</c:v>
                </c:pt>
                <c:pt idx="9046">
                  <c:v>8.1018604338169126E-2</c:v>
                </c:pt>
                <c:pt idx="9047">
                  <c:v>6.5952666103839902E-2</c:v>
                </c:pt>
                <c:pt idx="9048">
                  <c:v>6.5811023116111977E-2</c:v>
                </c:pt>
                <c:pt idx="9049">
                  <c:v>6.2990680336952334E-2</c:v>
                </c:pt>
                <c:pt idx="9050">
                  <c:v>7.0258550345897688E-2</c:v>
                </c:pt>
                <c:pt idx="9051">
                  <c:v>6.8888284265994998E-2</c:v>
                </c:pt>
                <c:pt idx="9052">
                  <c:v>6.455316394567491E-2</c:v>
                </c:pt>
                <c:pt idx="9053">
                  <c:v>7.131033390760437E-2</c:v>
                </c:pt>
                <c:pt idx="9054">
                  <c:v>6.9970399141311868E-2</c:v>
                </c:pt>
                <c:pt idx="9055">
                  <c:v>7.3918312788009602E-2</c:v>
                </c:pt>
                <c:pt idx="9056">
                  <c:v>6.2172740697860697E-2</c:v>
                </c:pt>
                <c:pt idx="9057">
                  <c:v>8.3237573504448048E-2</c:v>
                </c:pt>
                <c:pt idx="9058">
                  <c:v>8.2179486751556424E-2</c:v>
                </c:pt>
                <c:pt idx="9059">
                  <c:v>7.13211745023727E-2</c:v>
                </c:pt>
                <c:pt idx="9060">
                  <c:v>6.9376714527607214E-2</c:v>
                </c:pt>
                <c:pt idx="9061">
                  <c:v>6.7964330315589919E-2</c:v>
                </c:pt>
                <c:pt idx="9062">
                  <c:v>9.7700886428356212E-2</c:v>
                </c:pt>
                <c:pt idx="9063">
                  <c:v>7.8999400138855022E-2</c:v>
                </c:pt>
                <c:pt idx="9064">
                  <c:v>8.9966110885143363E-2</c:v>
                </c:pt>
                <c:pt idx="9065">
                  <c:v>6.9269947707653018E-2</c:v>
                </c:pt>
                <c:pt idx="9066">
                  <c:v>6.0379236936569346E-2</c:v>
                </c:pt>
                <c:pt idx="9067">
                  <c:v>7.3317527770996288E-2</c:v>
                </c:pt>
                <c:pt idx="9068">
                  <c:v>6.7912615835666976E-2</c:v>
                </c:pt>
                <c:pt idx="9069">
                  <c:v>7.5617827475070912E-2</c:v>
                </c:pt>
                <c:pt idx="9070">
                  <c:v>6.7191615700721824E-2</c:v>
                </c:pt>
                <c:pt idx="9071">
                  <c:v>6.7214913666248433E-2</c:v>
                </c:pt>
                <c:pt idx="9072">
                  <c:v>6.25784397125244E-2</c:v>
                </c:pt>
                <c:pt idx="9073">
                  <c:v>7.0368729531764998E-2</c:v>
                </c:pt>
                <c:pt idx="9074">
                  <c:v>6.7478641867637787E-2</c:v>
                </c:pt>
                <c:pt idx="9075">
                  <c:v>7.5137898325920091E-2</c:v>
                </c:pt>
                <c:pt idx="9076">
                  <c:v>6.7887641489505823E-2</c:v>
                </c:pt>
                <c:pt idx="9077">
                  <c:v>6.9482989609241763E-2</c:v>
                </c:pt>
                <c:pt idx="9078">
                  <c:v>7.0470489561557798E-2</c:v>
                </c:pt>
                <c:pt idx="9079">
                  <c:v>6.9211915135383592E-2</c:v>
                </c:pt>
                <c:pt idx="9080">
                  <c:v>8.236216008663183E-2</c:v>
                </c:pt>
                <c:pt idx="9081">
                  <c:v>6.387786567211147E-2</c:v>
                </c:pt>
                <c:pt idx="9082">
                  <c:v>6.5602384507656111E-2</c:v>
                </c:pt>
                <c:pt idx="9083">
                  <c:v>7.5257331132888933E-2</c:v>
                </c:pt>
                <c:pt idx="9084">
                  <c:v>7.7594369649887099E-2</c:v>
                </c:pt>
                <c:pt idx="9085">
                  <c:v>8.1648677587509211E-2</c:v>
                </c:pt>
                <c:pt idx="9086">
                  <c:v>6.6080249845981723E-2</c:v>
                </c:pt>
                <c:pt idx="9087">
                  <c:v>7.6114058494567885E-2</c:v>
                </c:pt>
                <c:pt idx="9088">
                  <c:v>7.5489930808544395E-2</c:v>
                </c:pt>
                <c:pt idx="9089">
                  <c:v>7.777804136276241E-2</c:v>
                </c:pt>
                <c:pt idx="9090">
                  <c:v>6.7562200129032315E-2</c:v>
                </c:pt>
                <c:pt idx="9091">
                  <c:v>6.1419963836669908E-2</c:v>
                </c:pt>
                <c:pt idx="9092">
                  <c:v>7.3640935122966794E-2</c:v>
                </c:pt>
                <c:pt idx="9093">
                  <c:v>7.5139701366424616E-2</c:v>
                </c:pt>
                <c:pt idx="9094">
                  <c:v>7.6637670397758498E-2</c:v>
                </c:pt>
                <c:pt idx="9095">
                  <c:v>7.2512626647949496E-2</c:v>
                </c:pt>
                <c:pt idx="9096">
                  <c:v>6.571589410305019E-2</c:v>
                </c:pt>
                <c:pt idx="9097">
                  <c:v>6.3247166574001298E-2</c:v>
                </c:pt>
                <c:pt idx="9098">
                  <c:v>7.9463012516498815E-2</c:v>
                </c:pt>
                <c:pt idx="9099">
                  <c:v>7.2930797934532526E-2</c:v>
                </c:pt>
                <c:pt idx="9100">
                  <c:v>9.597253054380421E-2</c:v>
                </c:pt>
                <c:pt idx="9101">
                  <c:v>7.4164919555187378E-2</c:v>
                </c:pt>
                <c:pt idx="9102">
                  <c:v>7.5139701366424616E-2</c:v>
                </c:pt>
                <c:pt idx="9103">
                  <c:v>7.6151192188262856E-2</c:v>
                </c:pt>
                <c:pt idx="9104">
                  <c:v>7.1413576602935819E-2</c:v>
                </c:pt>
                <c:pt idx="9105">
                  <c:v>7.133856415748599E-2</c:v>
                </c:pt>
                <c:pt idx="9106">
                  <c:v>7.643969357013701E-2</c:v>
                </c:pt>
                <c:pt idx="9107">
                  <c:v>6.1812732368707733E-2</c:v>
                </c:pt>
                <c:pt idx="9108">
                  <c:v>7.6359719038009602E-2</c:v>
                </c:pt>
                <c:pt idx="9109">
                  <c:v>7.2609364986419719E-2</c:v>
                </c:pt>
                <c:pt idx="9110">
                  <c:v>6.7341946065425901E-2</c:v>
                </c:pt>
                <c:pt idx="9111">
                  <c:v>6.4475148916244521E-2</c:v>
                </c:pt>
                <c:pt idx="9112">
                  <c:v>7.652530819177629E-2</c:v>
                </c:pt>
                <c:pt idx="9113">
                  <c:v>8.0384135246276966E-2</c:v>
                </c:pt>
                <c:pt idx="9114">
                  <c:v>7.677435129880901E-2</c:v>
                </c:pt>
                <c:pt idx="9115">
                  <c:v>6.6152766346931513E-2</c:v>
                </c:pt>
                <c:pt idx="9116">
                  <c:v>7.8357249498367296E-2</c:v>
                </c:pt>
                <c:pt idx="9117">
                  <c:v>7.4943915009498582E-2</c:v>
                </c:pt>
                <c:pt idx="9118">
                  <c:v>7.2396054863930026E-2</c:v>
                </c:pt>
                <c:pt idx="9119">
                  <c:v>6.3338637351989982E-2</c:v>
                </c:pt>
                <c:pt idx="9120">
                  <c:v>6.5326809883117704E-2</c:v>
                </c:pt>
                <c:pt idx="9121">
                  <c:v>6.6210150718688979E-2</c:v>
                </c:pt>
                <c:pt idx="9122">
                  <c:v>6.636551767587659E-2</c:v>
                </c:pt>
                <c:pt idx="9123">
                  <c:v>6.8372689187526911E-2</c:v>
                </c:pt>
                <c:pt idx="9124">
                  <c:v>7.0966474711895197E-2</c:v>
                </c:pt>
                <c:pt idx="9125">
                  <c:v>9.6095040440559748E-2</c:v>
                </c:pt>
                <c:pt idx="9126">
                  <c:v>6.6390268504619612E-2</c:v>
                </c:pt>
                <c:pt idx="9127">
                  <c:v>6.9178327918052701E-2</c:v>
                </c:pt>
                <c:pt idx="9128">
                  <c:v>8.600970357656483E-2</c:v>
                </c:pt>
                <c:pt idx="9129">
                  <c:v>7.6488055288791698E-2</c:v>
                </c:pt>
                <c:pt idx="9130">
                  <c:v>7.239726185798688E-2</c:v>
                </c:pt>
                <c:pt idx="9131">
                  <c:v>7.7344723045826236E-2</c:v>
                </c:pt>
                <c:pt idx="9132">
                  <c:v>8.2206860184669966E-2</c:v>
                </c:pt>
                <c:pt idx="9133">
                  <c:v>7.4244379997253418E-2</c:v>
                </c:pt>
                <c:pt idx="9134">
                  <c:v>7.6704606413841525E-2</c:v>
                </c:pt>
                <c:pt idx="9135">
                  <c:v>6.2470391392707804E-2</c:v>
                </c:pt>
                <c:pt idx="9136">
                  <c:v>7.6359719038009602E-2</c:v>
                </c:pt>
                <c:pt idx="9137">
                  <c:v>6.9574549794197096E-2</c:v>
                </c:pt>
                <c:pt idx="9138">
                  <c:v>7.7157914638519481E-2</c:v>
                </c:pt>
                <c:pt idx="9139">
                  <c:v>6.6603921353817014E-2</c:v>
                </c:pt>
                <c:pt idx="9140">
                  <c:v>6.4965911209583491E-2</c:v>
                </c:pt>
                <c:pt idx="9141">
                  <c:v>7.0578478276729611E-2</c:v>
                </c:pt>
                <c:pt idx="9142">
                  <c:v>6.5234430134296584E-2</c:v>
                </c:pt>
                <c:pt idx="9143">
                  <c:v>7.8350014984607863E-2</c:v>
                </c:pt>
                <c:pt idx="9144">
                  <c:v>7.8999400138855022E-2</c:v>
                </c:pt>
                <c:pt idx="9145">
                  <c:v>7.1966588497161907E-2</c:v>
                </c:pt>
                <c:pt idx="9146">
                  <c:v>6.7062504589557703E-2</c:v>
                </c:pt>
                <c:pt idx="9147">
                  <c:v>7.2491705417633306E-2</c:v>
                </c:pt>
                <c:pt idx="9148">
                  <c:v>7.5713589787483382E-2</c:v>
                </c:pt>
                <c:pt idx="9149">
                  <c:v>7.9559974372386918E-2</c:v>
                </c:pt>
                <c:pt idx="9150">
                  <c:v>6.3137173652648912E-2</c:v>
                </c:pt>
                <c:pt idx="9151">
                  <c:v>7.0065908133983723E-2</c:v>
                </c:pt>
                <c:pt idx="9152">
                  <c:v>7.0811279118061093E-2</c:v>
                </c:pt>
                <c:pt idx="9153">
                  <c:v>8.4627583622932545E-2</c:v>
                </c:pt>
                <c:pt idx="9154">
                  <c:v>6.2563739717006878E-2</c:v>
                </c:pt>
                <c:pt idx="9155">
                  <c:v>6.356512755155562E-2</c:v>
                </c:pt>
                <c:pt idx="9156">
                  <c:v>7.3690973222255721E-2</c:v>
                </c:pt>
                <c:pt idx="9157">
                  <c:v>6.3613943755626734E-2</c:v>
                </c:pt>
                <c:pt idx="9158">
                  <c:v>7.0780768990516885E-2</c:v>
                </c:pt>
                <c:pt idx="9159">
                  <c:v>6.6103026270866408E-2</c:v>
                </c:pt>
                <c:pt idx="9160">
                  <c:v>6.824397295713433E-2</c:v>
                </c:pt>
                <c:pt idx="9161">
                  <c:v>7.5462654232979029E-2</c:v>
                </c:pt>
                <c:pt idx="9162">
                  <c:v>7.6488092541694599E-2</c:v>
                </c:pt>
                <c:pt idx="9163">
                  <c:v>6.7562200129032315E-2</c:v>
                </c:pt>
                <c:pt idx="9164">
                  <c:v>7.3388241231441734E-2</c:v>
                </c:pt>
                <c:pt idx="9165">
                  <c:v>7.2649016976356506E-2</c:v>
                </c:pt>
                <c:pt idx="9166">
                  <c:v>7.6008744537830422E-2</c:v>
                </c:pt>
                <c:pt idx="9167">
                  <c:v>7.2276026010513333E-2</c:v>
                </c:pt>
                <c:pt idx="9168">
                  <c:v>7.3915809392929091E-2</c:v>
                </c:pt>
                <c:pt idx="9169">
                  <c:v>7.4397720396519013E-2</c:v>
                </c:pt>
                <c:pt idx="9170">
                  <c:v>7.9612664878368697E-2</c:v>
                </c:pt>
                <c:pt idx="9171">
                  <c:v>7.2698399424552904E-2</c:v>
                </c:pt>
                <c:pt idx="9172">
                  <c:v>9.2892520129680745E-2</c:v>
                </c:pt>
                <c:pt idx="9173">
                  <c:v>6.5234430134296584E-2</c:v>
                </c:pt>
                <c:pt idx="9174">
                  <c:v>6.7736357450485438E-2</c:v>
                </c:pt>
                <c:pt idx="9175">
                  <c:v>7.5541026890277904E-2</c:v>
                </c:pt>
                <c:pt idx="9176">
                  <c:v>6.2640793621540097E-2</c:v>
                </c:pt>
                <c:pt idx="9177">
                  <c:v>6.4278788864612607E-2</c:v>
                </c:pt>
                <c:pt idx="9178">
                  <c:v>7.4893333017826427E-2</c:v>
                </c:pt>
                <c:pt idx="9179">
                  <c:v>7.6605372130870805E-2</c:v>
                </c:pt>
                <c:pt idx="9180">
                  <c:v>8.2179486751556424E-2</c:v>
                </c:pt>
                <c:pt idx="9181">
                  <c:v>7.3130413889885004E-2</c:v>
                </c:pt>
                <c:pt idx="9182">
                  <c:v>8.3557121455669917E-2</c:v>
                </c:pt>
                <c:pt idx="9183">
                  <c:v>6.8079888820648179E-2</c:v>
                </c:pt>
                <c:pt idx="9184">
                  <c:v>7.6178714632988004E-2</c:v>
                </c:pt>
                <c:pt idx="9185">
                  <c:v>9.724017232656483E-2</c:v>
                </c:pt>
                <c:pt idx="9186">
                  <c:v>7.5027689337730574E-2</c:v>
                </c:pt>
                <c:pt idx="9187">
                  <c:v>7.0368729531764998E-2</c:v>
                </c:pt>
                <c:pt idx="9188">
                  <c:v>6.0489468276500709E-2</c:v>
                </c:pt>
                <c:pt idx="9189">
                  <c:v>6.9324582815170482E-2</c:v>
                </c:pt>
                <c:pt idx="9190">
                  <c:v>7.572457939386372E-2</c:v>
                </c:pt>
                <c:pt idx="9191">
                  <c:v>8.5852265357971524E-2</c:v>
                </c:pt>
                <c:pt idx="9192">
                  <c:v>6.8097352981567411E-2</c:v>
                </c:pt>
                <c:pt idx="9193">
                  <c:v>6.8888284265994998E-2</c:v>
                </c:pt>
                <c:pt idx="9194">
                  <c:v>6.8888284265994998E-2</c:v>
                </c:pt>
                <c:pt idx="9195">
                  <c:v>7.4217028915882124E-2</c:v>
                </c:pt>
                <c:pt idx="9196">
                  <c:v>6.9382146000862094E-2</c:v>
                </c:pt>
                <c:pt idx="9197">
                  <c:v>6.455316394567491E-2</c:v>
                </c:pt>
                <c:pt idx="9198">
                  <c:v>7.8542962670326191E-2</c:v>
                </c:pt>
                <c:pt idx="9199">
                  <c:v>7.7960968017578111E-2</c:v>
                </c:pt>
                <c:pt idx="9200">
                  <c:v>6.6972278058528914E-2</c:v>
                </c:pt>
                <c:pt idx="9201">
                  <c:v>7.7256552875042017E-2</c:v>
                </c:pt>
                <c:pt idx="9202">
                  <c:v>6.9522827863693515E-2</c:v>
                </c:pt>
                <c:pt idx="9203">
                  <c:v>7.3640935122966794E-2</c:v>
                </c:pt>
                <c:pt idx="9204">
                  <c:v>6.9453097879886877E-2</c:v>
                </c:pt>
                <c:pt idx="9205">
                  <c:v>7.344333827495568E-2</c:v>
                </c:pt>
                <c:pt idx="9206">
                  <c:v>6.6960625350475339E-2</c:v>
                </c:pt>
                <c:pt idx="9207">
                  <c:v>8.3644591271877761E-2</c:v>
                </c:pt>
                <c:pt idx="9208">
                  <c:v>7.8999400138855022E-2</c:v>
                </c:pt>
                <c:pt idx="9209">
                  <c:v>6.5849296748638333E-2</c:v>
                </c:pt>
                <c:pt idx="9210">
                  <c:v>7.2149336338043199E-2</c:v>
                </c:pt>
                <c:pt idx="9211">
                  <c:v>7.4064105749130332E-2</c:v>
                </c:pt>
                <c:pt idx="9212">
                  <c:v>9.9052511155605344E-2</c:v>
                </c:pt>
                <c:pt idx="9213">
                  <c:v>7.1141935884952476E-2</c:v>
                </c:pt>
                <c:pt idx="9214">
                  <c:v>7.1398660540580833E-2</c:v>
                </c:pt>
                <c:pt idx="9215">
                  <c:v>7.7362179756164634E-2</c:v>
                </c:pt>
                <c:pt idx="9216">
                  <c:v>7.7230021357536593E-2</c:v>
                </c:pt>
                <c:pt idx="9217">
                  <c:v>6.6598668694496169E-2</c:v>
                </c:pt>
                <c:pt idx="9218">
                  <c:v>6.8833447992801902E-2</c:v>
                </c:pt>
                <c:pt idx="9219">
                  <c:v>6.7794144153595123E-2</c:v>
                </c:pt>
                <c:pt idx="9220">
                  <c:v>7.0470489561557798E-2</c:v>
                </c:pt>
                <c:pt idx="9221">
                  <c:v>7.181935757398597E-2</c:v>
                </c:pt>
                <c:pt idx="9222">
                  <c:v>6.1896692961454433E-2</c:v>
                </c:pt>
                <c:pt idx="9223">
                  <c:v>7.2491705417633306E-2</c:v>
                </c:pt>
                <c:pt idx="9224">
                  <c:v>7.0065908133983723E-2</c:v>
                </c:pt>
                <c:pt idx="9225">
                  <c:v>7.2256855666637407E-2</c:v>
                </c:pt>
                <c:pt idx="9226">
                  <c:v>7.8999400138855022E-2</c:v>
                </c:pt>
                <c:pt idx="9227">
                  <c:v>6.3882842659950298E-2</c:v>
                </c:pt>
                <c:pt idx="9228">
                  <c:v>7.6593883335590418E-2</c:v>
                </c:pt>
                <c:pt idx="9229">
                  <c:v>8.2793101668357683E-2</c:v>
                </c:pt>
                <c:pt idx="9230">
                  <c:v>6.7478641867637787E-2</c:v>
                </c:pt>
                <c:pt idx="9231">
                  <c:v>7.0319056510925321E-2</c:v>
                </c:pt>
                <c:pt idx="9232">
                  <c:v>6.7601777613163008E-2</c:v>
                </c:pt>
                <c:pt idx="9233">
                  <c:v>6.7994743585586534E-2</c:v>
                </c:pt>
                <c:pt idx="9234">
                  <c:v>6.5453082323074299E-2</c:v>
                </c:pt>
                <c:pt idx="9235">
                  <c:v>7.2475492954254234E-2</c:v>
                </c:pt>
                <c:pt idx="9236">
                  <c:v>7.599544525146483E-2</c:v>
                </c:pt>
                <c:pt idx="9237">
                  <c:v>6.7646220326423895E-2</c:v>
                </c:pt>
                <c:pt idx="9238">
                  <c:v>8.6085662245750524E-2</c:v>
                </c:pt>
                <c:pt idx="9239">
                  <c:v>6.1812732368707733E-2</c:v>
                </c:pt>
                <c:pt idx="9240">
                  <c:v>7.8275196254253429E-2</c:v>
                </c:pt>
                <c:pt idx="9241">
                  <c:v>7.4037209153175534E-2</c:v>
                </c:pt>
                <c:pt idx="9242">
                  <c:v>7.1079805493354589E-2</c:v>
                </c:pt>
                <c:pt idx="9243">
                  <c:v>7.4204906821250929E-2</c:v>
                </c:pt>
                <c:pt idx="9244">
                  <c:v>7.2256855666637407E-2</c:v>
                </c:pt>
                <c:pt idx="9245">
                  <c:v>6.636551767587659E-2</c:v>
                </c:pt>
                <c:pt idx="9246">
                  <c:v>6.4815998077392592E-2</c:v>
                </c:pt>
                <c:pt idx="9247">
                  <c:v>8.3644591271877761E-2</c:v>
                </c:pt>
                <c:pt idx="9248">
                  <c:v>6.5191678702831324E-2</c:v>
                </c:pt>
                <c:pt idx="9249">
                  <c:v>6.455316394567491E-2</c:v>
                </c:pt>
                <c:pt idx="9250">
                  <c:v>6.6502533853054102E-2</c:v>
                </c:pt>
                <c:pt idx="9251">
                  <c:v>7.7160887420177515E-2</c:v>
                </c:pt>
                <c:pt idx="9252">
                  <c:v>6.817168742418292E-2</c:v>
                </c:pt>
                <c:pt idx="9253">
                  <c:v>6.6441044211387607E-2</c:v>
                </c:pt>
                <c:pt idx="9254">
                  <c:v>6.8501047790050465E-2</c:v>
                </c:pt>
                <c:pt idx="9255">
                  <c:v>7.599544525146483E-2</c:v>
                </c:pt>
                <c:pt idx="9256">
                  <c:v>6.4000234007835666E-2</c:v>
                </c:pt>
                <c:pt idx="9257">
                  <c:v>7.5280085206031883E-2</c:v>
                </c:pt>
                <c:pt idx="9258">
                  <c:v>6.3925661146640833E-2</c:v>
                </c:pt>
                <c:pt idx="9259">
                  <c:v>6.9873206317424802E-2</c:v>
                </c:pt>
                <c:pt idx="9260">
                  <c:v>6.1288293451070792E-2</c:v>
                </c:pt>
                <c:pt idx="9261">
                  <c:v>6.7520596086978912E-2</c:v>
                </c:pt>
                <c:pt idx="9262">
                  <c:v>7.2679452598094857E-2</c:v>
                </c:pt>
                <c:pt idx="9263">
                  <c:v>7.1284636855125594E-2</c:v>
                </c:pt>
                <c:pt idx="9264">
                  <c:v>7.3805071413517054E-2</c:v>
                </c:pt>
                <c:pt idx="9265">
                  <c:v>7.7362179756164634E-2</c:v>
                </c:pt>
                <c:pt idx="9266">
                  <c:v>6.3620567321777302E-2</c:v>
                </c:pt>
                <c:pt idx="9267">
                  <c:v>7.6473839581012712E-2</c:v>
                </c:pt>
                <c:pt idx="9268">
                  <c:v>6.2789224088192014E-2</c:v>
                </c:pt>
                <c:pt idx="9269">
                  <c:v>8.7106838822364779E-2</c:v>
                </c:pt>
                <c:pt idx="9270">
                  <c:v>6.9656990468502114E-2</c:v>
                </c:pt>
                <c:pt idx="9271">
                  <c:v>9.6095040440559748E-2</c:v>
                </c:pt>
                <c:pt idx="9272">
                  <c:v>6.75215944647789E-2</c:v>
                </c:pt>
                <c:pt idx="9273">
                  <c:v>6.8826615810394468E-2</c:v>
                </c:pt>
                <c:pt idx="9274">
                  <c:v>7.1081981062889113E-2</c:v>
                </c:pt>
                <c:pt idx="9275">
                  <c:v>6.5782390534877833E-2</c:v>
                </c:pt>
                <c:pt idx="9276">
                  <c:v>6.3620567321777302E-2</c:v>
                </c:pt>
                <c:pt idx="9277">
                  <c:v>7.3915809392929091E-2</c:v>
                </c:pt>
                <c:pt idx="9278">
                  <c:v>6.3613273203373011E-2</c:v>
                </c:pt>
                <c:pt idx="9279">
                  <c:v>7.2781212627887712E-2</c:v>
                </c:pt>
                <c:pt idx="9280">
                  <c:v>6.4628921449184432E-2</c:v>
                </c:pt>
                <c:pt idx="9281">
                  <c:v>7.468354701995851E-2</c:v>
                </c:pt>
                <c:pt idx="9282">
                  <c:v>6.3751764595508589E-2</c:v>
                </c:pt>
                <c:pt idx="9283">
                  <c:v>6.1419963836669908E-2</c:v>
                </c:pt>
                <c:pt idx="9284">
                  <c:v>8.1787563860416468E-2</c:v>
                </c:pt>
                <c:pt idx="9285">
                  <c:v>6.4000234007835666E-2</c:v>
                </c:pt>
                <c:pt idx="9286">
                  <c:v>8.5471831262111483E-2</c:v>
                </c:pt>
                <c:pt idx="9287">
                  <c:v>7.677435129880901E-2</c:v>
                </c:pt>
                <c:pt idx="9288">
                  <c:v>7.2511419653892503E-2</c:v>
                </c:pt>
                <c:pt idx="9289">
                  <c:v>6.6152766346931513E-2</c:v>
                </c:pt>
                <c:pt idx="9290">
                  <c:v>6.5101906657218919E-2</c:v>
                </c:pt>
                <c:pt idx="9291">
                  <c:v>7.4767507612705494E-2</c:v>
                </c:pt>
                <c:pt idx="9292">
                  <c:v>6.6741198301315308E-2</c:v>
                </c:pt>
                <c:pt idx="9293">
                  <c:v>7.1422442793846103E-2</c:v>
                </c:pt>
                <c:pt idx="9294">
                  <c:v>7.470791041851077E-2</c:v>
                </c:pt>
                <c:pt idx="9295">
                  <c:v>7.2542019188404097E-2</c:v>
                </c:pt>
                <c:pt idx="9296">
                  <c:v>6.865966320037839E-2</c:v>
                </c:pt>
                <c:pt idx="9297">
                  <c:v>7.3640502989292075E-2</c:v>
                </c:pt>
                <c:pt idx="9298">
                  <c:v>6.7933581769466414E-2</c:v>
                </c:pt>
                <c:pt idx="9299">
                  <c:v>7.0960000157356484E-2</c:v>
                </c:pt>
                <c:pt idx="9300">
                  <c:v>7.5141161680221516E-2</c:v>
                </c:pt>
                <c:pt idx="9301">
                  <c:v>7.677435129880901E-2</c:v>
                </c:pt>
                <c:pt idx="9302">
                  <c:v>7.5082048773765606E-2</c:v>
                </c:pt>
                <c:pt idx="9303">
                  <c:v>7.7786512672901334E-2</c:v>
                </c:pt>
                <c:pt idx="9304">
                  <c:v>7.097572833299641E-2</c:v>
                </c:pt>
                <c:pt idx="9305">
                  <c:v>6.43889755010605E-2</c:v>
                </c:pt>
                <c:pt idx="9306">
                  <c:v>6.9453097879886877E-2</c:v>
                </c:pt>
                <c:pt idx="9307">
                  <c:v>6.1962116509676014E-2</c:v>
                </c:pt>
                <c:pt idx="9308">
                  <c:v>7.4749514460563701E-2</c:v>
                </c:pt>
                <c:pt idx="9309">
                  <c:v>7.7592127025127647E-2</c:v>
                </c:pt>
                <c:pt idx="9310">
                  <c:v>7.4514769017696533E-2</c:v>
                </c:pt>
                <c:pt idx="9311">
                  <c:v>7.5082048773765606E-2</c:v>
                </c:pt>
                <c:pt idx="9312">
                  <c:v>6.636551767587659E-2</c:v>
                </c:pt>
                <c:pt idx="9313">
                  <c:v>0.100671842694283</c:v>
                </c:pt>
                <c:pt idx="9314">
                  <c:v>6.1896692961454433E-2</c:v>
                </c:pt>
                <c:pt idx="9315">
                  <c:v>8.3263166248798468E-2</c:v>
                </c:pt>
                <c:pt idx="9316">
                  <c:v>8.0775596201420066E-2</c:v>
                </c:pt>
                <c:pt idx="9317">
                  <c:v>6.8132370710372911E-2</c:v>
                </c:pt>
                <c:pt idx="9318">
                  <c:v>6.2668800354003892E-2</c:v>
                </c:pt>
                <c:pt idx="9319">
                  <c:v>7.4044227600097712E-2</c:v>
                </c:pt>
                <c:pt idx="9320">
                  <c:v>6.2175352126359766E-2</c:v>
                </c:pt>
                <c:pt idx="9321">
                  <c:v>8.6463592946529527E-2</c:v>
                </c:pt>
                <c:pt idx="9322">
                  <c:v>7.4037209153175534E-2</c:v>
                </c:pt>
                <c:pt idx="9323">
                  <c:v>6.9280028343200711E-2</c:v>
                </c:pt>
                <c:pt idx="9324">
                  <c:v>6.0987256467342404E-2</c:v>
                </c:pt>
                <c:pt idx="9325">
                  <c:v>8.0384135246276966E-2</c:v>
                </c:pt>
                <c:pt idx="9326">
                  <c:v>7.6114058494567885E-2</c:v>
                </c:pt>
                <c:pt idx="9327">
                  <c:v>7.8515604138374384E-2</c:v>
                </c:pt>
                <c:pt idx="9328">
                  <c:v>6.2789224088192014E-2</c:v>
                </c:pt>
                <c:pt idx="9329">
                  <c:v>6.83745667338371E-2</c:v>
                </c:pt>
                <c:pt idx="9330">
                  <c:v>7.0039816200733199E-2</c:v>
                </c:pt>
                <c:pt idx="9331">
                  <c:v>6.7155137658119229E-2</c:v>
                </c:pt>
                <c:pt idx="9332">
                  <c:v>6.455316394567491E-2</c:v>
                </c:pt>
                <c:pt idx="9333">
                  <c:v>7.1153484284877805E-2</c:v>
                </c:pt>
                <c:pt idx="9334">
                  <c:v>7.5432680547237715E-2</c:v>
                </c:pt>
                <c:pt idx="9335">
                  <c:v>6.4239688217639923E-2</c:v>
                </c:pt>
                <c:pt idx="9336">
                  <c:v>6.4000234007835666E-2</c:v>
                </c:pt>
                <c:pt idx="9337">
                  <c:v>7.310311496257782E-2</c:v>
                </c:pt>
                <c:pt idx="9338">
                  <c:v>7.6939888298511505E-2</c:v>
                </c:pt>
                <c:pt idx="9339">
                  <c:v>6.9249920547008501E-2</c:v>
                </c:pt>
                <c:pt idx="9340">
                  <c:v>6.8097352981567411E-2</c:v>
                </c:pt>
                <c:pt idx="9341">
                  <c:v>6.7062504589557703E-2</c:v>
                </c:pt>
                <c:pt idx="9342">
                  <c:v>6.7062504589557703E-2</c:v>
                </c:pt>
                <c:pt idx="9343">
                  <c:v>7.2609364986419719E-2</c:v>
                </c:pt>
                <c:pt idx="9344">
                  <c:v>7.8110180795192705E-2</c:v>
                </c:pt>
                <c:pt idx="9345">
                  <c:v>7.5461082160472912E-2</c:v>
                </c:pt>
                <c:pt idx="9346">
                  <c:v>8.011967688798903E-2</c:v>
                </c:pt>
                <c:pt idx="9347">
                  <c:v>7.6054602861404419E-2</c:v>
                </c:pt>
                <c:pt idx="9348">
                  <c:v>6.5952666103839902E-2</c:v>
                </c:pt>
                <c:pt idx="9349">
                  <c:v>7.3139511048793834E-2</c:v>
                </c:pt>
                <c:pt idx="9350">
                  <c:v>7.5495831668376909E-2</c:v>
                </c:pt>
                <c:pt idx="9351">
                  <c:v>8.1947095692157704E-2</c:v>
                </c:pt>
                <c:pt idx="9352">
                  <c:v>6.8363904953003207E-2</c:v>
                </c:pt>
                <c:pt idx="9353">
                  <c:v>6.6502533853054102E-2</c:v>
                </c:pt>
                <c:pt idx="9354">
                  <c:v>6.1552029103040834E-2</c:v>
                </c:pt>
                <c:pt idx="9355">
                  <c:v>6.84011355042458E-2</c:v>
                </c:pt>
                <c:pt idx="9356">
                  <c:v>6.9574549794197096E-2</c:v>
                </c:pt>
                <c:pt idx="9357">
                  <c:v>6.8372689187526911E-2</c:v>
                </c:pt>
                <c:pt idx="9358">
                  <c:v>6.7562200129032315E-2</c:v>
                </c:pt>
                <c:pt idx="9359">
                  <c:v>7.1284636855125594E-2</c:v>
                </c:pt>
                <c:pt idx="9360">
                  <c:v>7.3509268462657845E-2</c:v>
                </c:pt>
                <c:pt idx="9361">
                  <c:v>7.6605372130870805E-2</c:v>
                </c:pt>
                <c:pt idx="9362">
                  <c:v>7.1284636855125594E-2</c:v>
                </c:pt>
                <c:pt idx="9363">
                  <c:v>7.1227341890335097E-2</c:v>
                </c:pt>
                <c:pt idx="9364">
                  <c:v>7.0395372807979611E-2</c:v>
                </c:pt>
                <c:pt idx="9365">
                  <c:v>6.1679802834987606E-2</c:v>
                </c:pt>
                <c:pt idx="9366">
                  <c:v>7.3695354163646712E-2</c:v>
                </c:pt>
                <c:pt idx="9367">
                  <c:v>7.122859358787538E-2</c:v>
                </c:pt>
                <c:pt idx="9368">
                  <c:v>7.0966474711895197E-2</c:v>
                </c:pt>
                <c:pt idx="9369">
                  <c:v>7.538592815399188E-2</c:v>
                </c:pt>
                <c:pt idx="9370">
                  <c:v>7.8999400138855022E-2</c:v>
                </c:pt>
                <c:pt idx="9371">
                  <c:v>7.9965069890022333E-2</c:v>
                </c:pt>
                <c:pt idx="9372">
                  <c:v>7.5141161680221516E-2</c:v>
                </c:pt>
                <c:pt idx="9373">
                  <c:v>7.2137936949730197E-2</c:v>
                </c:pt>
                <c:pt idx="9374">
                  <c:v>6.4930044114589719E-2</c:v>
                </c:pt>
                <c:pt idx="9375">
                  <c:v>7.181935757398597E-2</c:v>
                </c:pt>
                <c:pt idx="9376">
                  <c:v>6.5794959664344801E-2</c:v>
                </c:pt>
                <c:pt idx="9377">
                  <c:v>6.1896692961454433E-2</c:v>
                </c:pt>
                <c:pt idx="9378">
                  <c:v>7.3774985969066634E-2</c:v>
                </c:pt>
                <c:pt idx="9379">
                  <c:v>7.4621066451072721E-2</c:v>
                </c:pt>
                <c:pt idx="9380">
                  <c:v>8.3644591271877761E-2</c:v>
                </c:pt>
                <c:pt idx="9381">
                  <c:v>8.1648677587509211E-2</c:v>
                </c:pt>
                <c:pt idx="9382">
                  <c:v>6.5866030752659024E-2</c:v>
                </c:pt>
                <c:pt idx="9383">
                  <c:v>7.4729204177856529E-2</c:v>
                </c:pt>
                <c:pt idx="9384">
                  <c:v>8.0786570906639266E-2</c:v>
                </c:pt>
                <c:pt idx="9385">
                  <c:v>7.0712074637413316E-2</c:v>
                </c:pt>
                <c:pt idx="9386">
                  <c:v>6.1742633581161513E-2</c:v>
                </c:pt>
                <c:pt idx="9387">
                  <c:v>7.2149336338043199E-2</c:v>
                </c:pt>
                <c:pt idx="9388">
                  <c:v>7.3388241231441734E-2</c:v>
                </c:pt>
                <c:pt idx="9389">
                  <c:v>7.6488055288791698E-2</c:v>
                </c:pt>
                <c:pt idx="9390">
                  <c:v>7.5008690357208557E-2</c:v>
                </c:pt>
                <c:pt idx="9391">
                  <c:v>8.6463592946529527E-2</c:v>
                </c:pt>
                <c:pt idx="9392">
                  <c:v>7.4489146471023615E-2</c:v>
                </c:pt>
                <c:pt idx="9393">
                  <c:v>6.2499783933162849E-2</c:v>
                </c:pt>
                <c:pt idx="9394">
                  <c:v>6.3811749219894395E-2</c:v>
                </c:pt>
                <c:pt idx="9395">
                  <c:v>7.9652883112430781E-2</c:v>
                </c:pt>
                <c:pt idx="9396">
                  <c:v>7.8328832983970614E-2</c:v>
                </c:pt>
                <c:pt idx="9397">
                  <c:v>6.4815998077392592E-2</c:v>
                </c:pt>
                <c:pt idx="9398">
                  <c:v>8.0775596201420066E-2</c:v>
                </c:pt>
                <c:pt idx="9399">
                  <c:v>6.4420476555824432E-2</c:v>
                </c:pt>
                <c:pt idx="9400">
                  <c:v>8.1559494137764255E-2</c:v>
                </c:pt>
                <c:pt idx="9401">
                  <c:v>7.5139701366424616E-2</c:v>
                </c:pt>
                <c:pt idx="9402">
                  <c:v>6.4988538622856071E-2</c:v>
                </c:pt>
                <c:pt idx="9403">
                  <c:v>7.1913443505763994E-2</c:v>
                </c:pt>
                <c:pt idx="9404">
                  <c:v>7.4847459793090793E-2</c:v>
                </c:pt>
                <c:pt idx="9405">
                  <c:v>6.858961284160639E-2</c:v>
                </c:pt>
                <c:pt idx="9406">
                  <c:v>7.0712074637413316E-2</c:v>
                </c:pt>
                <c:pt idx="9407">
                  <c:v>7.9501263797283214E-2</c:v>
                </c:pt>
                <c:pt idx="9408">
                  <c:v>7.3536142706871019E-2</c:v>
                </c:pt>
                <c:pt idx="9409">
                  <c:v>7.3139511048793834E-2</c:v>
                </c:pt>
                <c:pt idx="9410">
                  <c:v>6.6971115767955586E-2</c:v>
                </c:pt>
                <c:pt idx="9411">
                  <c:v>8.042183518409772E-2</c:v>
                </c:pt>
                <c:pt idx="9412">
                  <c:v>7.0803865790367057E-2</c:v>
                </c:pt>
                <c:pt idx="9413">
                  <c:v>7.4153512716293321E-2</c:v>
                </c:pt>
                <c:pt idx="9414">
                  <c:v>7.0695035159587916E-2</c:v>
                </c:pt>
                <c:pt idx="9415">
                  <c:v>7.2621047496795613E-2</c:v>
                </c:pt>
                <c:pt idx="9416">
                  <c:v>8.7106838822364779E-2</c:v>
                </c:pt>
                <c:pt idx="9417">
                  <c:v>6.8372689187526911E-2</c:v>
                </c:pt>
                <c:pt idx="9418">
                  <c:v>7.2436086833477256E-2</c:v>
                </c:pt>
                <c:pt idx="9419">
                  <c:v>6.9376714527607214E-2</c:v>
                </c:pt>
                <c:pt idx="9420">
                  <c:v>6.5866030752659024E-2</c:v>
                </c:pt>
                <c:pt idx="9421">
                  <c:v>7.8542962670326191E-2</c:v>
                </c:pt>
                <c:pt idx="9422">
                  <c:v>8.600970357656483E-2</c:v>
                </c:pt>
                <c:pt idx="9423">
                  <c:v>7.9148598015308394E-2</c:v>
                </c:pt>
                <c:pt idx="9424">
                  <c:v>6.9922864437103424E-2</c:v>
                </c:pt>
                <c:pt idx="9425">
                  <c:v>9.1254800558090696E-2</c:v>
                </c:pt>
                <c:pt idx="9426">
                  <c:v>6.317050009965898E-2</c:v>
                </c:pt>
                <c:pt idx="9427">
                  <c:v>8.5471831262111483E-2</c:v>
                </c:pt>
                <c:pt idx="9428">
                  <c:v>9.0875081717968001E-2</c:v>
                </c:pt>
                <c:pt idx="9429">
                  <c:v>6.8604558706283625E-2</c:v>
                </c:pt>
                <c:pt idx="9430">
                  <c:v>7.0065908133983723E-2</c:v>
                </c:pt>
                <c:pt idx="9431">
                  <c:v>6.6188186407089206E-2</c:v>
                </c:pt>
                <c:pt idx="9432">
                  <c:v>6.6347964107990293E-2</c:v>
                </c:pt>
                <c:pt idx="9433">
                  <c:v>6.7282259464263916E-2</c:v>
                </c:pt>
                <c:pt idx="9434">
                  <c:v>6.393188983201982E-2</c:v>
                </c:pt>
                <c:pt idx="9435">
                  <c:v>6.5798044204712039E-2</c:v>
                </c:pt>
                <c:pt idx="9436">
                  <c:v>7.7510885894298734E-2</c:v>
                </c:pt>
                <c:pt idx="9437">
                  <c:v>6.5952666103839902E-2</c:v>
                </c:pt>
                <c:pt idx="9438">
                  <c:v>6.9574549794197096E-2</c:v>
                </c:pt>
                <c:pt idx="9439">
                  <c:v>7.1141935884952476E-2</c:v>
                </c:pt>
                <c:pt idx="9440">
                  <c:v>6.8237282335758195E-2</c:v>
                </c:pt>
                <c:pt idx="9441">
                  <c:v>7.599544525146483E-2</c:v>
                </c:pt>
                <c:pt idx="9442">
                  <c:v>9.1254800558090696E-2</c:v>
                </c:pt>
                <c:pt idx="9443">
                  <c:v>7.8328832983970614E-2</c:v>
                </c:pt>
                <c:pt idx="9444">
                  <c:v>6.2995001673698439E-2</c:v>
                </c:pt>
                <c:pt idx="9445">
                  <c:v>7.643969357013701E-2</c:v>
                </c:pt>
                <c:pt idx="9446">
                  <c:v>7.007007300853732E-2</c:v>
                </c:pt>
                <c:pt idx="9447">
                  <c:v>6.8443298339843833E-2</c:v>
                </c:pt>
                <c:pt idx="9448">
                  <c:v>7.0368729531764998E-2</c:v>
                </c:pt>
                <c:pt idx="9449">
                  <c:v>6.865966320037839E-2</c:v>
                </c:pt>
                <c:pt idx="9450">
                  <c:v>7.7732510864734941E-2</c:v>
                </c:pt>
                <c:pt idx="9451">
                  <c:v>7.6880075037479415E-2</c:v>
                </c:pt>
                <c:pt idx="9452">
                  <c:v>6.9754943251609913E-2</c:v>
                </c:pt>
                <c:pt idx="9453">
                  <c:v>7.4737310409546107E-2</c:v>
                </c:pt>
                <c:pt idx="9454">
                  <c:v>7.7783308923244532E-2</c:v>
                </c:pt>
                <c:pt idx="9455">
                  <c:v>8.1648677587509211E-2</c:v>
                </c:pt>
                <c:pt idx="9456">
                  <c:v>6.8135961890220823E-2</c:v>
                </c:pt>
                <c:pt idx="9457">
                  <c:v>7.1696154773235349E-2</c:v>
                </c:pt>
                <c:pt idx="9458">
                  <c:v>7.5139701366424616E-2</c:v>
                </c:pt>
                <c:pt idx="9459">
                  <c:v>6.7341946065425901E-2</c:v>
                </c:pt>
                <c:pt idx="9460">
                  <c:v>6.865966320037839E-2</c:v>
                </c:pt>
                <c:pt idx="9461">
                  <c:v>7.4064105749130332E-2</c:v>
                </c:pt>
                <c:pt idx="9462">
                  <c:v>8.8922724127769567E-2</c:v>
                </c:pt>
                <c:pt idx="9463">
                  <c:v>7.0848070085048703E-2</c:v>
                </c:pt>
                <c:pt idx="9464">
                  <c:v>6.7063838243484511E-2</c:v>
                </c:pt>
                <c:pt idx="9465">
                  <c:v>7.5073592364788097E-2</c:v>
                </c:pt>
                <c:pt idx="9466">
                  <c:v>8.1018604338169126E-2</c:v>
                </c:pt>
                <c:pt idx="9467">
                  <c:v>8.106979727745052E-2</c:v>
                </c:pt>
                <c:pt idx="9468">
                  <c:v>6.9873206317424802E-2</c:v>
                </c:pt>
                <c:pt idx="9469">
                  <c:v>7.2245001792907701E-2</c:v>
                </c:pt>
                <c:pt idx="9470">
                  <c:v>8.256650716066391E-2</c:v>
                </c:pt>
                <c:pt idx="9471">
                  <c:v>6.7341946065425901E-2</c:v>
                </c:pt>
                <c:pt idx="9472">
                  <c:v>7.7364534139633553E-2</c:v>
                </c:pt>
                <c:pt idx="9473">
                  <c:v>7.8633166849613398E-2</c:v>
                </c:pt>
                <c:pt idx="9474">
                  <c:v>9.0875081717968001E-2</c:v>
                </c:pt>
                <c:pt idx="9475">
                  <c:v>6.835635006427758E-2</c:v>
                </c:pt>
                <c:pt idx="9476">
                  <c:v>6.964868307113653E-2</c:v>
                </c:pt>
                <c:pt idx="9477">
                  <c:v>8.0270737409591619E-2</c:v>
                </c:pt>
                <c:pt idx="9478">
                  <c:v>7.8503221273422422E-2</c:v>
                </c:pt>
                <c:pt idx="9479">
                  <c:v>7.5461082160472912E-2</c:v>
                </c:pt>
                <c:pt idx="9480">
                  <c:v>7.3918312788009602E-2</c:v>
                </c:pt>
                <c:pt idx="9481">
                  <c:v>7.2609364986419719E-2</c:v>
                </c:pt>
                <c:pt idx="9482">
                  <c:v>6.8493708968162523E-2</c:v>
                </c:pt>
                <c:pt idx="9483">
                  <c:v>6.6451534628868089E-2</c:v>
                </c:pt>
                <c:pt idx="9484">
                  <c:v>8.8130749762058563E-2</c:v>
                </c:pt>
                <c:pt idx="9485">
                  <c:v>8.2575552165508367E-2</c:v>
                </c:pt>
                <c:pt idx="9486">
                  <c:v>6.8097352981567411E-2</c:v>
                </c:pt>
                <c:pt idx="9487">
                  <c:v>7.3493391275405939E-2</c:v>
                </c:pt>
                <c:pt idx="9488">
                  <c:v>6.2668800354003892E-2</c:v>
                </c:pt>
                <c:pt idx="9489">
                  <c:v>7.1081981062889113E-2</c:v>
                </c:pt>
                <c:pt idx="9490">
                  <c:v>7.1151070296764388E-2</c:v>
                </c:pt>
                <c:pt idx="9491">
                  <c:v>8.1648677587509211E-2</c:v>
                </c:pt>
                <c:pt idx="9492">
                  <c:v>7.3139511048793834E-2</c:v>
                </c:pt>
                <c:pt idx="9493">
                  <c:v>6.9970399141311868E-2</c:v>
                </c:pt>
                <c:pt idx="9494">
                  <c:v>6.968398392200488E-2</c:v>
                </c:pt>
                <c:pt idx="9495">
                  <c:v>7.5541026890277904E-2</c:v>
                </c:pt>
                <c:pt idx="9496">
                  <c:v>7.2675965726375608E-2</c:v>
                </c:pt>
                <c:pt idx="9497">
                  <c:v>7.9426862299442333E-2</c:v>
                </c:pt>
                <c:pt idx="9498">
                  <c:v>7.4397720396519013E-2</c:v>
                </c:pt>
                <c:pt idx="9499">
                  <c:v>7.2478614747524414E-2</c:v>
                </c:pt>
                <c:pt idx="9500">
                  <c:v>8.500019460916515E-2</c:v>
                </c:pt>
                <c:pt idx="9501">
                  <c:v>6.3882842659950298E-2</c:v>
                </c:pt>
                <c:pt idx="9502">
                  <c:v>6.625808030366899E-2</c:v>
                </c:pt>
                <c:pt idx="9503">
                  <c:v>7.9520985484123313E-2</c:v>
                </c:pt>
                <c:pt idx="9504">
                  <c:v>7.4470587074756733E-2</c:v>
                </c:pt>
                <c:pt idx="9505">
                  <c:v>6.6725984215736514E-2</c:v>
                </c:pt>
                <c:pt idx="9506">
                  <c:v>9.4224266707897644E-2</c:v>
                </c:pt>
                <c:pt idx="9507">
                  <c:v>8.1847816705703694E-2</c:v>
                </c:pt>
                <c:pt idx="9508">
                  <c:v>6.9794230163097534E-2</c:v>
                </c:pt>
                <c:pt idx="9509">
                  <c:v>7.2256855666637407E-2</c:v>
                </c:pt>
                <c:pt idx="9510">
                  <c:v>7.2460487484932196E-2</c:v>
                </c:pt>
                <c:pt idx="9511">
                  <c:v>7.7794857323169722E-2</c:v>
                </c:pt>
                <c:pt idx="9512">
                  <c:v>7.1653656661510495E-2</c:v>
                </c:pt>
                <c:pt idx="9513">
                  <c:v>6.6271066665649345E-2</c:v>
                </c:pt>
                <c:pt idx="9514">
                  <c:v>6.2486741691827823E-2</c:v>
                </c:pt>
                <c:pt idx="9515">
                  <c:v>6.2483619898557864E-2</c:v>
                </c:pt>
                <c:pt idx="9516">
                  <c:v>6.7464530467987116E-2</c:v>
                </c:pt>
                <c:pt idx="9517">
                  <c:v>6.9706752896309079E-2</c:v>
                </c:pt>
                <c:pt idx="9518">
                  <c:v>7.134454697370532E-2</c:v>
                </c:pt>
                <c:pt idx="9519">
                  <c:v>7.6082319021225031E-2</c:v>
                </c:pt>
                <c:pt idx="9520">
                  <c:v>7.5139701366424616E-2</c:v>
                </c:pt>
                <c:pt idx="9521">
                  <c:v>8.4186159074306516E-2</c:v>
                </c:pt>
                <c:pt idx="9522">
                  <c:v>6.6149450838565799E-2</c:v>
                </c:pt>
                <c:pt idx="9523">
                  <c:v>6.5018467605114011E-2</c:v>
                </c:pt>
                <c:pt idx="9524">
                  <c:v>7.5375147163867867E-2</c:v>
                </c:pt>
                <c:pt idx="9525">
                  <c:v>7.1422442793846103E-2</c:v>
                </c:pt>
                <c:pt idx="9526">
                  <c:v>7.0977300405502305E-2</c:v>
                </c:pt>
                <c:pt idx="9527">
                  <c:v>7.2958722710609422E-2</c:v>
                </c:pt>
                <c:pt idx="9528">
                  <c:v>7.0780768990516885E-2</c:v>
                </c:pt>
                <c:pt idx="9529">
                  <c:v>6.853859126567842E-2</c:v>
                </c:pt>
                <c:pt idx="9530">
                  <c:v>8.0786570906639266E-2</c:v>
                </c:pt>
                <c:pt idx="9531">
                  <c:v>7.5591258704662309E-2</c:v>
                </c:pt>
                <c:pt idx="9532">
                  <c:v>7.2887375950813529E-2</c:v>
                </c:pt>
                <c:pt idx="9533">
                  <c:v>7.4108526110649123E-2</c:v>
                </c:pt>
                <c:pt idx="9534">
                  <c:v>6.7341946065425901E-2</c:v>
                </c:pt>
                <c:pt idx="9535">
                  <c:v>7.2930797934532526E-2</c:v>
                </c:pt>
                <c:pt idx="9536">
                  <c:v>7.5750663876533744E-2</c:v>
                </c:pt>
                <c:pt idx="9537">
                  <c:v>8.9729197323322588E-2</c:v>
                </c:pt>
                <c:pt idx="9538">
                  <c:v>8.068005740642549E-2</c:v>
                </c:pt>
                <c:pt idx="9539">
                  <c:v>7.0960000157356484E-2</c:v>
                </c:pt>
                <c:pt idx="9540">
                  <c:v>7.8348547220230116E-2</c:v>
                </c:pt>
                <c:pt idx="9541">
                  <c:v>7.134454697370532E-2</c:v>
                </c:pt>
                <c:pt idx="9542">
                  <c:v>6.1962116509676014E-2</c:v>
                </c:pt>
                <c:pt idx="9543">
                  <c:v>7.8411065042018904E-2</c:v>
                </c:pt>
                <c:pt idx="9544">
                  <c:v>8.1508971750736223E-2</c:v>
                </c:pt>
                <c:pt idx="9545">
                  <c:v>7.8328832983970614E-2</c:v>
                </c:pt>
                <c:pt idx="9546">
                  <c:v>7.6122418045997634E-2</c:v>
                </c:pt>
                <c:pt idx="9547">
                  <c:v>8.9001491665840246E-2</c:v>
                </c:pt>
                <c:pt idx="9548">
                  <c:v>7.4447058141231523E-2</c:v>
                </c:pt>
                <c:pt idx="9549">
                  <c:v>7.894508540630342E-2</c:v>
                </c:pt>
                <c:pt idx="9550">
                  <c:v>6.5395727753639443E-2</c:v>
                </c:pt>
                <c:pt idx="9551">
                  <c:v>7.6294779777526939E-2</c:v>
                </c:pt>
                <c:pt idx="9552">
                  <c:v>6.7871905863285106E-2</c:v>
                </c:pt>
                <c:pt idx="9553">
                  <c:v>6.0379236936569346E-2</c:v>
                </c:pt>
                <c:pt idx="9554">
                  <c:v>8.0013528466224712E-2</c:v>
                </c:pt>
                <c:pt idx="9555">
                  <c:v>7.8999400138855022E-2</c:v>
                </c:pt>
                <c:pt idx="9556">
                  <c:v>6.4582720398902921E-2</c:v>
                </c:pt>
                <c:pt idx="9557">
                  <c:v>7.302130758762361E-2</c:v>
                </c:pt>
                <c:pt idx="9558">
                  <c:v>7.8515604138374384E-2</c:v>
                </c:pt>
                <c:pt idx="9559">
                  <c:v>0.100671842694283</c:v>
                </c:pt>
                <c:pt idx="9560">
                  <c:v>6.4000234007835666E-2</c:v>
                </c:pt>
                <c:pt idx="9561">
                  <c:v>8.475504815578519E-2</c:v>
                </c:pt>
                <c:pt idx="9562">
                  <c:v>7.1337074041366827E-2</c:v>
                </c:pt>
                <c:pt idx="9563">
                  <c:v>6.7018389701843414E-2</c:v>
                </c:pt>
                <c:pt idx="9564">
                  <c:v>6.4944416284561185E-2</c:v>
                </c:pt>
                <c:pt idx="9565">
                  <c:v>6.9808408617973314E-2</c:v>
                </c:pt>
                <c:pt idx="9566">
                  <c:v>7.6670080423355116E-2</c:v>
                </c:pt>
                <c:pt idx="9567">
                  <c:v>7.2351500391960089E-2</c:v>
                </c:pt>
                <c:pt idx="9568">
                  <c:v>6.8492203950882263E-2</c:v>
                </c:pt>
                <c:pt idx="9569">
                  <c:v>6.9737046957016352E-2</c:v>
                </c:pt>
                <c:pt idx="9570">
                  <c:v>7.0551313459873186E-2</c:v>
                </c:pt>
                <c:pt idx="9571">
                  <c:v>6.6603921353817014E-2</c:v>
                </c:pt>
                <c:pt idx="9572">
                  <c:v>8.0247618257999448E-2</c:v>
                </c:pt>
                <c:pt idx="9573">
                  <c:v>6.6152766346931513E-2</c:v>
                </c:pt>
                <c:pt idx="9574">
                  <c:v>6.3686996698379489E-2</c:v>
                </c:pt>
                <c:pt idx="9575">
                  <c:v>8.1378094851970686E-2</c:v>
                </c:pt>
                <c:pt idx="9576">
                  <c:v>7.1964748203754356E-2</c:v>
                </c:pt>
                <c:pt idx="9577">
                  <c:v>7.3640502989292075E-2</c:v>
                </c:pt>
                <c:pt idx="9578">
                  <c:v>7.0065908133983723E-2</c:v>
                </c:pt>
                <c:pt idx="9579">
                  <c:v>6.9544397294521457E-2</c:v>
                </c:pt>
                <c:pt idx="9580">
                  <c:v>6.817168742418292E-2</c:v>
                </c:pt>
                <c:pt idx="9581">
                  <c:v>7.0695035159587916E-2</c:v>
                </c:pt>
                <c:pt idx="9582">
                  <c:v>6.7594200372695923E-2</c:v>
                </c:pt>
                <c:pt idx="9583">
                  <c:v>7.4767507612705494E-2</c:v>
                </c:pt>
                <c:pt idx="9584">
                  <c:v>6.9788627326488772E-2</c:v>
                </c:pt>
                <c:pt idx="9585">
                  <c:v>6.8414293229579912E-2</c:v>
                </c:pt>
                <c:pt idx="9586">
                  <c:v>7.2196267545223597E-2</c:v>
                </c:pt>
                <c:pt idx="9587">
                  <c:v>8.548162132501598E-2</c:v>
                </c:pt>
                <c:pt idx="9588">
                  <c:v>7.813879102468492E-2</c:v>
                </c:pt>
                <c:pt idx="9589">
                  <c:v>6.2499783933162849E-2</c:v>
                </c:pt>
                <c:pt idx="9590">
                  <c:v>6.75215944647789E-2</c:v>
                </c:pt>
                <c:pt idx="9591">
                  <c:v>7.5763329863548556E-2</c:v>
                </c:pt>
                <c:pt idx="9592">
                  <c:v>6.1998739838600422E-2</c:v>
                </c:pt>
                <c:pt idx="9593">
                  <c:v>7.0190854370594011E-2</c:v>
                </c:pt>
                <c:pt idx="9594">
                  <c:v>7.8999400138855022E-2</c:v>
                </c:pt>
                <c:pt idx="9595">
                  <c:v>8.0270737409591619E-2</c:v>
                </c:pt>
                <c:pt idx="9596">
                  <c:v>6.2640793621540097E-2</c:v>
                </c:pt>
                <c:pt idx="9597">
                  <c:v>7.3991209268569905E-2</c:v>
                </c:pt>
                <c:pt idx="9598">
                  <c:v>6.6149450838565799E-2</c:v>
                </c:pt>
                <c:pt idx="9599">
                  <c:v>6.8706050515174921E-2</c:v>
                </c:pt>
                <c:pt idx="9600">
                  <c:v>8.475504815578519E-2</c:v>
                </c:pt>
                <c:pt idx="9601">
                  <c:v>8.0384135246276966E-2</c:v>
                </c:pt>
                <c:pt idx="9602">
                  <c:v>6.5615713596343994E-2</c:v>
                </c:pt>
                <c:pt idx="9603">
                  <c:v>7.1635514497756986E-2</c:v>
                </c:pt>
                <c:pt idx="9604">
                  <c:v>7.0065908133983723E-2</c:v>
                </c:pt>
                <c:pt idx="9605">
                  <c:v>7.0966474711895197E-2</c:v>
                </c:pt>
                <c:pt idx="9606">
                  <c:v>7.0185400545597104E-2</c:v>
                </c:pt>
                <c:pt idx="9607">
                  <c:v>7.6637670397758498E-2</c:v>
                </c:pt>
                <c:pt idx="9608">
                  <c:v>7.0319056510925321E-2</c:v>
                </c:pt>
                <c:pt idx="9609">
                  <c:v>6.5952666103839902E-2</c:v>
                </c:pt>
                <c:pt idx="9610">
                  <c:v>6.7659988999366774E-2</c:v>
                </c:pt>
                <c:pt idx="9611">
                  <c:v>7.2396054863930026E-2</c:v>
                </c:pt>
                <c:pt idx="9612">
                  <c:v>6.9139122962951716E-2</c:v>
                </c:pt>
                <c:pt idx="9613">
                  <c:v>9.0139850974083335E-2</c:v>
                </c:pt>
                <c:pt idx="9614">
                  <c:v>8.298593759536739E-2</c:v>
                </c:pt>
                <c:pt idx="9615">
                  <c:v>7.8350014984607863E-2</c:v>
                </c:pt>
                <c:pt idx="9616">
                  <c:v>6.5453082323074299E-2</c:v>
                </c:pt>
                <c:pt idx="9617">
                  <c:v>7.8002966940403248E-2</c:v>
                </c:pt>
                <c:pt idx="9618">
                  <c:v>6.3751764595508589E-2</c:v>
                </c:pt>
                <c:pt idx="9619">
                  <c:v>7.0300720632076485E-2</c:v>
                </c:pt>
                <c:pt idx="9620">
                  <c:v>7.5139701366424616E-2</c:v>
                </c:pt>
                <c:pt idx="9621">
                  <c:v>8.3819061517715496E-2</c:v>
                </c:pt>
                <c:pt idx="9622">
                  <c:v>6.9808565080165794E-2</c:v>
                </c:pt>
                <c:pt idx="9623">
                  <c:v>7.7160887420177515E-2</c:v>
                </c:pt>
                <c:pt idx="9624">
                  <c:v>6.6502533853054102E-2</c:v>
                </c:pt>
                <c:pt idx="9625">
                  <c:v>7.1836076676845634E-2</c:v>
                </c:pt>
                <c:pt idx="9626">
                  <c:v>6.3560120761394515E-2</c:v>
                </c:pt>
                <c:pt idx="9627">
                  <c:v>8.475504815578519E-2</c:v>
                </c:pt>
                <c:pt idx="9628">
                  <c:v>7.1987524628639304E-2</c:v>
                </c:pt>
                <c:pt idx="9629">
                  <c:v>6.1330016702413719E-2</c:v>
                </c:pt>
                <c:pt idx="9630">
                  <c:v>8.2464568316936548E-2</c:v>
                </c:pt>
                <c:pt idx="9631">
                  <c:v>6.7885652184486403E-2</c:v>
                </c:pt>
                <c:pt idx="9632">
                  <c:v>8.3263166248798468E-2</c:v>
                </c:pt>
                <c:pt idx="9633">
                  <c:v>7.2852090001106595E-2</c:v>
                </c:pt>
                <c:pt idx="9634">
                  <c:v>6.9808408617973314E-2</c:v>
                </c:pt>
                <c:pt idx="9635">
                  <c:v>9.2799931764602647E-2</c:v>
                </c:pt>
                <c:pt idx="9636">
                  <c:v>6.9376714527607214E-2</c:v>
                </c:pt>
                <c:pt idx="9637">
                  <c:v>6.8010747432708824E-2</c:v>
                </c:pt>
                <c:pt idx="9638">
                  <c:v>7.6605372130870805E-2</c:v>
                </c:pt>
                <c:pt idx="9639">
                  <c:v>7.8295156359672505E-2</c:v>
                </c:pt>
                <c:pt idx="9640">
                  <c:v>7.2781212627887712E-2</c:v>
                </c:pt>
                <c:pt idx="9641">
                  <c:v>8.8476717472076444E-2</c:v>
                </c:pt>
                <c:pt idx="9642">
                  <c:v>8.1508971750736223E-2</c:v>
                </c:pt>
                <c:pt idx="9643">
                  <c:v>7.0275209844112424E-2</c:v>
                </c:pt>
                <c:pt idx="9644">
                  <c:v>8.7244488298893266E-2</c:v>
                </c:pt>
                <c:pt idx="9645">
                  <c:v>7.3849983513355297E-2</c:v>
                </c:pt>
                <c:pt idx="9646">
                  <c:v>7.2609364986419719E-2</c:v>
                </c:pt>
                <c:pt idx="9647">
                  <c:v>7.0961616933346072E-2</c:v>
                </c:pt>
                <c:pt idx="9648">
                  <c:v>8.4800489246845204E-2</c:v>
                </c:pt>
                <c:pt idx="9649">
                  <c:v>6.8747952580451979E-2</c:v>
                </c:pt>
                <c:pt idx="9650">
                  <c:v>7.0966474711895197E-2</c:v>
                </c:pt>
                <c:pt idx="9651">
                  <c:v>7.8153043985366821E-2</c:v>
                </c:pt>
                <c:pt idx="9652">
                  <c:v>8.8922724127769567E-2</c:v>
                </c:pt>
                <c:pt idx="9653">
                  <c:v>6.9368824362754794E-2</c:v>
                </c:pt>
                <c:pt idx="9654">
                  <c:v>7.8633166849613398E-2</c:v>
                </c:pt>
                <c:pt idx="9655">
                  <c:v>7.9652883112430781E-2</c:v>
                </c:pt>
                <c:pt idx="9656">
                  <c:v>6.5728813409805312E-2</c:v>
                </c:pt>
                <c:pt idx="9657">
                  <c:v>6.1724737286567723E-2</c:v>
                </c:pt>
                <c:pt idx="9658">
                  <c:v>6.3338637351989982E-2</c:v>
                </c:pt>
                <c:pt idx="9659">
                  <c:v>7.6880075037479415E-2</c:v>
                </c:pt>
                <c:pt idx="9660">
                  <c:v>6.4444258809089702E-2</c:v>
                </c:pt>
                <c:pt idx="9661">
                  <c:v>9.1714486479759244E-2</c:v>
                </c:pt>
                <c:pt idx="9662">
                  <c:v>8.7244488298893266E-2</c:v>
                </c:pt>
                <c:pt idx="9663">
                  <c:v>7.7405564486980438E-2</c:v>
                </c:pt>
                <c:pt idx="9664">
                  <c:v>7.8515604138374384E-2</c:v>
                </c:pt>
                <c:pt idx="9665">
                  <c:v>6.1839058995246922E-2</c:v>
                </c:pt>
                <c:pt idx="9666">
                  <c:v>8.1206351518631037E-2</c:v>
                </c:pt>
                <c:pt idx="9667">
                  <c:v>9.0875081717968001E-2</c:v>
                </c:pt>
                <c:pt idx="9668">
                  <c:v>6.7282259464263916E-2</c:v>
                </c:pt>
                <c:pt idx="9669">
                  <c:v>8.8011309504509208E-2</c:v>
                </c:pt>
                <c:pt idx="9670">
                  <c:v>6.9788627326488772E-2</c:v>
                </c:pt>
                <c:pt idx="9671">
                  <c:v>6.8414293229579912E-2</c:v>
                </c:pt>
                <c:pt idx="9672">
                  <c:v>8.4627583622932545E-2</c:v>
                </c:pt>
                <c:pt idx="9673">
                  <c:v>6.455316394567491E-2</c:v>
                </c:pt>
                <c:pt idx="9674">
                  <c:v>6.8372689187526911E-2</c:v>
                </c:pt>
                <c:pt idx="9675">
                  <c:v>6.5639197826385512E-2</c:v>
                </c:pt>
                <c:pt idx="9676">
                  <c:v>7.8350014984607863E-2</c:v>
                </c:pt>
                <c:pt idx="9677">
                  <c:v>7.1284636855125594E-2</c:v>
                </c:pt>
                <c:pt idx="9678">
                  <c:v>6.3882842659950298E-2</c:v>
                </c:pt>
                <c:pt idx="9679">
                  <c:v>7.1081981062889113E-2</c:v>
                </c:pt>
                <c:pt idx="9680">
                  <c:v>6.2789224088192014E-2</c:v>
                </c:pt>
                <c:pt idx="9681">
                  <c:v>6.9873206317424802E-2</c:v>
                </c:pt>
                <c:pt idx="9682">
                  <c:v>6.4801864326000339E-2</c:v>
                </c:pt>
                <c:pt idx="9683">
                  <c:v>6.8888284265994998E-2</c:v>
                </c:pt>
                <c:pt idx="9684">
                  <c:v>7.4397720396519013E-2</c:v>
                </c:pt>
                <c:pt idx="9685">
                  <c:v>7.5495831668376909E-2</c:v>
                </c:pt>
                <c:pt idx="9686">
                  <c:v>8.1648677587509211E-2</c:v>
                </c:pt>
                <c:pt idx="9687">
                  <c:v>7.9559974372386918E-2</c:v>
                </c:pt>
                <c:pt idx="9688">
                  <c:v>6.9862231612205825E-2</c:v>
                </c:pt>
                <c:pt idx="9689">
                  <c:v>6.4817637205124207E-2</c:v>
                </c:pt>
                <c:pt idx="9690">
                  <c:v>6.5453082323074299E-2</c:v>
                </c:pt>
                <c:pt idx="9691">
                  <c:v>8.7244488298893266E-2</c:v>
                </c:pt>
                <c:pt idx="9692">
                  <c:v>7.5487241148948975E-2</c:v>
                </c:pt>
                <c:pt idx="9693">
                  <c:v>8.3819061517715496E-2</c:v>
                </c:pt>
                <c:pt idx="9694">
                  <c:v>6.2470391392707804E-2</c:v>
                </c:pt>
                <c:pt idx="9695">
                  <c:v>7.0966474711895197E-2</c:v>
                </c:pt>
                <c:pt idx="9696">
                  <c:v>6.4593560993671598E-2</c:v>
                </c:pt>
                <c:pt idx="9697">
                  <c:v>7.2575494647026326E-2</c:v>
                </c:pt>
                <c:pt idx="9698">
                  <c:v>7.7196091413498147E-2</c:v>
                </c:pt>
                <c:pt idx="9699">
                  <c:v>6.9970399141311868E-2</c:v>
                </c:pt>
                <c:pt idx="9700">
                  <c:v>6.7736357450485438E-2</c:v>
                </c:pt>
                <c:pt idx="9701">
                  <c:v>6.5235979855060633E-2</c:v>
                </c:pt>
                <c:pt idx="9702">
                  <c:v>7.0300720632076485E-2</c:v>
                </c:pt>
                <c:pt idx="9703">
                  <c:v>6.6485665738582611E-2</c:v>
                </c:pt>
                <c:pt idx="9704">
                  <c:v>6.2755763530731382E-2</c:v>
                </c:pt>
                <c:pt idx="9705">
                  <c:v>7.0712074637413316E-2</c:v>
                </c:pt>
                <c:pt idx="9706">
                  <c:v>7.9255752265453325E-2</c:v>
                </c:pt>
                <c:pt idx="9707">
                  <c:v>6.2333513051271633E-2</c:v>
                </c:pt>
                <c:pt idx="9708">
                  <c:v>6.6300451755523834E-2</c:v>
                </c:pt>
                <c:pt idx="9709">
                  <c:v>7.3887385427951799E-2</c:v>
                </c:pt>
                <c:pt idx="9710">
                  <c:v>7.2240807116031702E-2</c:v>
                </c:pt>
                <c:pt idx="9711">
                  <c:v>9.4224266707897644E-2</c:v>
                </c:pt>
                <c:pt idx="9712">
                  <c:v>7.9055644571781339E-2</c:v>
                </c:pt>
                <c:pt idx="9713">
                  <c:v>6.6971115767955586E-2</c:v>
                </c:pt>
                <c:pt idx="9714">
                  <c:v>7.1487449109554291E-2</c:v>
                </c:pt>
                <c:pt idx="9715">
                  <c:v>7.7086918056011533E-2</c:v>
                </c:pt>
                <c:pt idx="9716">
                  <c:v>6.5191678702831324E-2</c:v>
                </c:pt>
                <c:pt idx="9717">
                  <c:v>6.636551767587659E-2</c:v>
                </c:pt>
                <c:pt idx="9718">
                  <c:v>6.2640793621540097E-2</c:v>
                </c:pt>
                <c:pt idx="9719">
                  <c:v>6.2037453055381997E-2</c:v>
                </c:pt>
                <c:pt idx="9720">
                  <c:v>6.4474537968635823E-2</c:v>
                </c:pt>
                <c:pt idx="9721">
                  <c:v>7.599544525146483E-2</c:v>
                </c:pt>
                <c:pt idx="9722">
                  <c:v>6.2106177210807814E-2</c:v>
                </c:pt>
                <c:pt idx="9723">
                  <c:v>6.905248761177081E-2</c:v>
                </c:pt>
                <c:pt idx="9724">
                  <c:v>6.4492218196392184E-2</c:v>
                </c:pt>
                <c:pt idx="9725">
                  <c:v>7.3388241231441734E-2</c:v>
                </c:pt>
                <c:pt idx="9726">
                  <c:v>6.6641919314861284E-2</c:v>
                </c:pt>
                <c:pt idx="9727">
                  <c:v>6.6923752427101121E-2</c:v>
                </c:pt>
                <c:pt idx="9728">
                  <c:v>6.2755763530731382E-2</c:v>
                </c:pt>
                <c:pt idx="9729">
                  <c:v>9.6095040440559748E-2</c:v>
                </c:pt>
                <c:pt idx="9730">
                  <c:v>6.8363904953003207E-2</c:v>
                </c:pt>
                <c:pt idx="9731">
                  <c:v>6.4002722501754816E-2</c:v>
                </c:pt>
                <c:pt idx="9732">
                  <c:v>6.5464101731777219E-2</c:v>
                </c:pt>
                <c:pt idx="9733">
                  <c:v>6.7895419895649192E-2</c:v>
                </c:pt>
                <c:pt idx="9734">
                  <c:v>7.1964748203754356E-2</c:v>
                </c:pt>
                <c:pt idx="9735">
                  <c:v>7.5038038194179493E-2</c:v>
                </c:pt>
                <c:pt idx="9736">
                  <c:v>6.6707931458950293E-2</c:v>
                </c:pt>
                <c:pt idx="9737">
                  <c:v>6.8682096898555811E-2</c:v>
                </c:pt>
                <c:pt idx="9738">
                  <c:v>7.6637670397758498E-2</c:v>
                </c:pt>
                <c:pt idx="9739">
                  <c:v>7.9253919422626717E-2</c:v>
                </c:pt>
                <c:pt idx="9740">
                  <c:v>7.7196091413498147E-2</c:v>
                </c:pt>
                <c:pt idx="9741">
                  <c:v>7.2396054863930026E-2</c:v>
                </c:pt>
                <c:pt idx="9742">
                  <c:v>6.7062504589557703E-2</c:v>
                </c:pt>
                <c:pt idx="9743">
                  <c:v>6.8517342209815993E-2</c:v>
                </c:pt>
                <c:pt idx="9744">
                  <c:v>7.5330846011638794E-2</c:v>
                </c:pt>
                <c:pt idx="9745">
                  <c:v>7.1964748203754356E-2</c:v>
                </c:pt>
                <c:pt idx="9746">
                  <c:v>7.6752603054046936E-2</c:v>
                </c:pt>
                <c:pt idx="9747">
                  <c:v>6.7101068794727284E-2</c:v>
                </c:pt>
                <c:pt idx="9748">
                  <c:v>7.8960061073303334E-2</c:v>
                </c:pt>
                <c:pt idx="9749">
                  <c:v>7.9479053616523701E-2</c:v>
                </c:pt>
                <c:pt idx="9750">
                  <c:v>6.4910992980003593E-2</c:v>
                </c:pt>
                <c:pt idx="9751">
                  <c:v>8.4627583622932545E-2</c:v>
                </c:pt>
                <c:pt idx="9752">
                  <c:v>8.0270737409591619E-2</c:v>
                </c:pt>
                <c:pt idx="9753">
                  <c:v>7.2407104074955E-2</c:v>
                </c:pt>
                <c:pt idx="9754">
                  <c:v>6.9399632513523352E-2</c:v>
                </c:pt>
                <c:pt idx="9755">
                  <c:v>7.1297466754913413E-2</c:v>
                </c:pt>
                <c:pt idx="9756">
                  <c:v>6.4474537968635823E-2</c:v>
                </c:pt>
                <c:pt idx="9757">
                  <c:v>6.0379236936569346E-2</c:v>
                </c:pt>
                <c:pt idx="9758">
                  <c:v>7.9055644571781339E-2</c:v>
                </c:pt>
                <c:pt idx="9759">
                  <c:v>7.5700692832470218E-2</c:v>
                </c:pt>
                <c:pt idx="9760">
                  <c:v>7.2256855666637407E-2</c:v>
                </c:pt>
                <c:pt idx="9761">
                  <c:v>6.9564297795295868E-2</c:v>
                </c:pt>
                <c:pt idx="9762">
                  <c:v>7.3167279362678514E-2</c:v>
                </c:pt>
                <c:pt idx="9763">
                  <c:v>7.8614361584186512E-2</c:v>
                </c:pt>
                <c:pt idx="9764">
                  <c:v>6.9808408617973314E-2</c:v>
                </c:pt>
                <c:pt idx="9765">
                  <c:v>7.5750663876533744E-2</c:v>
                </c:pt>
                <c:pt idx="9766">
                  <c:v>6.1756238341331718E-2</c:v>
                </c:pt>
                <c:pt idx="9767">
                  <c:v>8.9001491665840246E-2</c:v>
                </c:pt>
                <c:pt idx="9768">
                  <c:v>8.011967688798903E-2</c:v>
                </c:pt>
                <c:pt idx="9769">
                  <c:v>8.5602290928363828E-2</c:v>
                </c:pt>
                <c:pt idx="9770">
                  <c:v>6.7055903375148801E-2</c:v>
                </c:pt>
                <c:pt idx="9771">
                  <c:v>6.9656990468502114E-2</c:v>
                </c:pt>
                <c:pt idx="9772">
                  <c:v>6.5149530768394456E-2</c:v>
                </c:pt>
                <c:pt idx="9773">
                  <c:v>9.9052511155605344E-2</c:v>
                </c:pt>
                <c:pt idx="9774">
                  <c:v>7.4635669589042719E-2</c:v>
                </c:pt>
                <c:pt idx="9775">
                  <c:v>7.0395328104495988E-2</c:v>
                </c:pt>
                <c:pt idx="9776">
                  <c:v>8.0612815916538211E-2</c:v>
                </c:pt>
                <c:pt idx="9777">
                  <c:v>7.5008690357208557E-2</c:v>
                </c:pt>
                <c:pt idx="9778">
                  <c:v>7.7783308923244532E-2</c:v>
                </c:pt>
                <c:pt idx="9779">
                  <c:v>6.8974196910858099E-2</c:v>
                </c:pt>
                <c:pt idx="9780">
                  <c:v>7.4977472424507099E-2</c:v>
                </c:pt>
                <c:pt idx="9781">
                  <c:v>6.6313743591308594E-2</c:v>
                </c:pt>
                <c:pt idx="9782">
                  <c:v>6.905248761177081E-2</c:v>
                </c:pt>
                <c:pt idx="9783">
                  <c:v>6.514422595500953E-2</c:v>
                </c:pt>
                <c:pt idx="9784">
                  <c:v>8.6085662245750524E-2</c:v>
                </c:pt>
                <c:pt idx="9785">
                  <c:v>6.2929309904575306E-2</c:v>
                </c:pt>
                <c:pt idx="9786">
                  <c:v>7.4571445584297208E-2</c:v>
                </c:pt>
                <c:pt idx="9787">
                  <c:v>6.7341946065425901E-2</c:v>
                </c:pt>
                <c:pt idx="9788">
                  <c:v>7.6637670397758498E-2</c:v>
                </c:pt>
                <c:pt idx="9789">
                  <c:v>7.8474253416061429E-2</c:v>
                </c:pt>
                <c:pt idx="9790">
                  <c:v>7.2887375950813529E-2</c:v>
                </c:pt>
                <c:pt idx="9791">
                  <c:v>6.8943843245506314E-2</c:v>
                </c:pt>
                <c:pt idx="9792">
                  <c:v>7.3640502989292075E-2</c:v>
                </c:pt>
                <c:pt idx="9793">
                  <c:v>9.4224266707897644E-2</c:v>
                </c:pt>
                <c:pt idx="9794">
                  <c:v>6.9873206317424802E-2</c:v>
                </c:pt>
                <c:pt idx="9795">
                  <c:v>7.3644071817398113E-2</c:v>
                </c:pt>
                <c:pt idx="9796">
                  <c:v>8.8130749762058563E-2</c:v>
                </c:pt>
                <c:pt idx="9797">
                  <c:v>7.9255752265453325E-2</c:v>
                </c:pt>
                <c:pt idx="9798">
                  <c:v>8.0629579722881706E-2</c:v>
                </c:pt>
                <c:pt idx="9799">
                  <c:v>8.1018604338169126E-2</c:v>
                </c:pt>
                <c:pt idx="9800">
                  <c:v>7.4244379997253418E-2</c:v>
                </c:pt>
                <c:pt idx="9801">
                  <c:v>6.5046101808548182E-2</c:v>
                </c:pt>
                <c:pt idx="9802">
                  <c:v>7.2048977017402704E-2</c:v>
                </c:pt>
                <c:pt idx="9803">
                  <c:v>6.605971604585649E-2</c:v>
                </c:pt>
                <c:pt idx="9804">
                  <c:v>8.208800107240681E-2</c:v>
                </c:pt>
                <c:pt idx="9805">
                  <c:v>7.4164919555187378E-2</c:v>
                </c:pt>
                <c:pt idx="9806">
                  <c:v>6.6800653934478912E-2</c:v>
                </c:pt>
                <c:pt idx="9807">
                  <c:v>7.0966474711895197E-2</c:v>
                </c:pt>
                <c:pt idx="9808">
                  <c:v>7.1050040423870101E-2</c:v>
                </c:pt>
                <c:pt idx="9809">
                  <c:v>6.8725712597370106E-2</c:v>
                </c:pt>
                <c:pt idx="9810">
                  <c:v>7.1935184299945804E-2</c:v>
                </c:pt>
                <c:pt idx="9811">
                  <c:v>6.7802906036377134E-2</c:v>
                </c:pt>
                <c:pt idx="9812">
                  <c:v>8.8922724127769567E-2</c:v>
                </c:pt>
                <c:pt idx="9813">
                  <c:v>7.1945101022720309E-2</c:v>
                </c:pt>
                <c:pt idx="9814">
                  <c:v>6.7553080618381514E-2</c:v>
                </c:pt>
                <c:pt idx="9815">
                  <c:v>7.4514769017696533E-2</c:v>
                </c:pt>
                <c:pt idx="9816">
                  <c:v>8.9966110885143363E-2</c:v>
                </c:pt>
                <c:pt idx="9817">
                  <c:v>6.9453097879886877E-2</c:v>
                </c:pt>
                <c:pt idx="9818">
                  <c:v>8.0246731638908025E-2</c:v>
                </c:pt>
                <c:pt idx="9819">
                  <c:v>8.0738261342048701E-2</c:v>
                </c:pt>
                <c:pt idx="9820">
                  <c:v>7.5845137238502516E-2</c:v>
                </c:pt>
                <c:pt idx="9821">
                  <c:v>6.9742947816849088E-2</c:v>
                </c:pt>
                <c:pt idx="9822">
                  <c:v>7.7115625143051411E-2</c:v>
                </c:pt>
                <c:pt idx="9823">
                  <c:v>7.4475921690463992E-2</c:v>
                </c:pt>
                <c:pt idx="9824">
                  <c:v>6.7495986819267481E-2</c:v>
                </c:pt>
                <c:pt idx="9825">
                  <c:v>8.011967688798903E-2</c:v>
                </c:pt>
                <c:pt idx="9826">
                  <c:v>7.3915809392929091E-2</c:v>
                </c:pt>
                <c:pt idx="9827">
                  <c:v>6.6840015351772294E-2</c:v>
                </c:pt>
                <c:pt idx="9828">
                  <c:v>6.7435026168823423E-2</c:v>
                </c:pt>
                <c:pt idx="9829">
                  <c:v>7.6609112322330489E-2</c:v>
                </c:pt>
                <c:pt idx="9830">
                  <c:v>6.5453082323074299E-2</c:v>
                </c:pt>
                <c:pt idx="9831">
                  <c:v>6.2884867191314683E-2</c:v>
                </c:pt>
                <c:pt idx="9832">
                  <c:v>6.2789224088192014E-2</c:v>
                </c:pt>
                <c:pt idx="9833">
                  <c:v>6.4628921449184432E-2</c:v>
                </c:pt>
                <c:pt idx="9834">
                  <c:v>7.7196091413498147E-2</c:v>
                </c:pt>
                <c:pt idx="9835">
                  <c:v>8.7189540266990634E-2</c:v>
                </c:pt>
                <c:pt idx="9836">
                  <c:v>7.1987472474575001E-2</c:v>
                </c:pt>
                <c:pt idx="9837">
                  <c:v>8.1271477043628679E-2</c:v>
                </c:pt>
                <c:pt idx="9838">
                  <c:v>6.4650855958461803E-2</c:v>
                </c:pt>
                <c:pt idx="9839">
                  <c:v>7.1836076676845634E-2</c:v>
                </c:pt>
                <c:pt idx="9840">
                  <c:v>9.7700886428356212E-2</c:v>
                </c:pt>
                <c:pt idx="9841">
                  <c:v>6.6651754081249223E-2</c:v>
                </c:pt>
                <c:pt idx="9842">
                  <c:v>8.7244488298893266E-2</c:v>
                </c:pt>
                <c:pt idx="9843">
                  <c:v>6.7155137658119229E-2</c:v>
                </c:pt>
                <c:pt idx="9844">
                  <c:v>7.37368538975718E-2</c:v>
                </c:pt>
                <c:pt idx="9845">
                  <c:v>7.677435129880901E-2</c:v>
                </c:pt>
                <c:pt idx="9846">
                  <c:v>6.6050857305526692E-2</c:v>
                </c:pt>
                <c:pt idx="9847">
                  <c:v>6.7794144153595123E-2</c:v>
                </c:pt>
                <c:pt idx="9848">
                  <c:v>7.6178714632988004E-2</c:v>
                </c:pt>
                <c:pt idx="9849">
                  <c:v>6.2966234982014035E-2</c:v>
                </c:pt>
                <c:pt idx="9850">
                  <c:v>7.6178714632988004E-2</c:v>
                </c:pt>
                <c:pt idx="9851">
                  <c:v>9.6095040440559748E-2</c:v>
                </c:pt>
                <c:pt idx="9852">
                  <c:v>7.0888474583625821E-2</c:v>
                </c:pt>
                <c:pt idx="9853">
                  <c:v>6.5056644380092704E-2</c:v>
                </c:pt>
                <c:pt idx="9854">
                  <c:v>6.6580019891261985E-2</c:v>
                </c:pt>
                <c:pt idx="9855">
                  <c:v>7.894508540630342E-2</c:v>
                </c:pt>
                <c:pt idx="9856">
                  <c:v>7.8671023249626382E-2</c:v>
                </c:pt>
                <c:pt idx="9857">
                  <c:v>7.1379758417606312E-2</c:v>
                </c:pt>
                <c:pt idx="9858">
                  <c:v>6.4268261194229112E-2</c:v>
                </c:pt>
                <c:pt idx="9859">
                  <c:v>8.2793101668357683E-2</c:v>
                </c:pt>
                <c:pt idx="9860">
                  <c:v>8.1787563860416468E-2</c:v>
                </c:pt>
                <c:pt idx="9861">
                  <c:v>6.9737046957016352E-2</c:v>
                </c:pt>
                <c:pt idx="9862">
                  <c:v>7.1487449109554291E-2</c:v>
                </c:pt>
                <c:pt idx="9863">
                  <c:v>6.719208508729943E-2</c:v>
                </c:pt>
                <c:pt idx="9864">
                  <c:v>6.4226746559143122E-2</c:v>
                </c:pt>
                <c:pt idx="9865">
                  <c:v>6.719208508729943E-2</c:v>
                </c:pt>
                <c:pt idx="9866">
                  <c:v>6.8888284265994998E-2</c:v>
                </c:pt>
                <c:pt idx="9867">
                  <c:v>6.8907752633094801E-2</c:v>
                </c:pt>
                <c:pt idx="9868">
                  <c:v>7.6605036854744013E-2</c:v>
                </c:pt>
                <c:pt idx="9869">
                  <c:v>6.9211915135383592E-2</c:v>
                </c:pt>
                <c:pt idx="9870">
                  <c:v>7.0803865790367057E-2</c:v>
                </c:pt>
                <c:pt idx="9871">
                  <c:v>6.7062504589557703E-2</c:v>
                </c:pt>
                <c:pt idx="9872">
                  <c:v>6.4000234007835666E-2</c:v>
                </c:pt>
                <c:pt idx="9873">
                  <c:v>7.9428985714912428E-2</c:v>
                </c:pt>
                <c:pt idx="9874">
                  <c:v>6.0616340488195419E-2</c:v>
                </c:pt>
                <c:pt idx="9875">
                  <c:v>7.4064105749130332E-2</c:v>
                </c:pt>
                <c:pt idx="9876">
                  <c:v>8.3819061517715496E-2</c:v>
                </c:pt>
                <c:pt idx="9877">
                  <c:v>7.3690973222255721E-2</c:v>
                </c:pt>
                <c:pt idx="9878">
                  <c:v>7.0578478276729611E-2</c:v>
                </c:pt>
                <c:pt idx="9879">
                  <c:v>9.0875081717968001E-2</c:v>
                </c:pt>
                <c:pt idx="9880">
                  <c:v>7.409975677728653E-2</c:v>
                </c:pt>
                <c:pt idx="9881">
                  <c:v>8.0384135246276966E-2</c:v>
                </c:pt>
                <c:pt idx="9882">
                  <c:v>7.4397057294845845E-2</c:v>
                </c:pt>
                <c:pt idx="9883">
                  <c:v>6.1419963836669908E-2</c:v>
                </c:pt>
                <c:pt idx="9884">
                  <c:v>7.2276026010513333E-2</c:v>
                </c:pt>
                <c:pt idx="9885">
                  <c:v>7.1227341890335097E-2</c:v>
                </c:pt>
                <c:pt idx="9886">
                  <c:v>6.5046101808548182E-2</c:v>
                </c:pt>
                <c:pt idx="9887">
                  <c:v>6.6580019891261985E-2</c:v>
                </c:pt>
                <c:pt idx="9888">
                  <c:v>7.2196267545223597E-2</c:v>
                </c:pt>
                <c:pt idx="9889">
                  <c:v>9.0875081717968001E-2</c:v>
                </c:pt>
                <c:pt idx="9890">
                  <c:v>6.76674693822861E-2</c:v>
                </c:pt>
                <c:pt idx="9891">
                  <c:v>6.9962359964847592E-2</c:v>
                </c:pt>
                <c:pt idx="9892">
                  <c:v>6.8010747432708824E-2</c:v>
                </c:pt>
                <c:pt idx="9893">
                  <c:v>7.6396115124225769E-2</c:v>
                </c:pt>
                <c:pt idx="9894">
                  <c:v>6.7646220326423895E-2</c:v>
                </c:pt>
                <c:pt idx="9895">
                  <c:v>7.0712074637413316E-2</c:v>
                </c:pt>
                <c:pt idx="9896">
                  <c:v>9.7700886428356212E-2</c:v>
                </c:pt>
                <c:pt idx="9897">
                  <c:v>7.181935757398597E-2</c:v>
                </c:pt>
                <c:pt idx="9898">
                  <c:v>6.4492218196392184E-2</c:v>
                </c:pt>
                <c:pt idx="9899">
                  <c:v>7.5139701366424616E-2</c:v>
                </c:pt>
                <c:pt idx="9900">
                  <c:v>6.9836817681789412E-2</c:v>
                </c:pt>
                <c:pt idx="9901">
                  <c:v>7.5257331132888933E-2</c:v>
                </c:pt>
                <c:pt idx="9902">
                  <c:v>7.1653656661510495E-2</c:v>
                </c:pt>
                <c:pt idx="9903">
                  <c:v>7.2276026010513333E-2</c:v>
                </c:pt>
                <c:pt idx="9904">
                  <c:v>6.883910298347469E-2</c:v>
                </c:pt>
                <c:pt idx="9905">
                  <c:v>6.905248761177081E-2</c:v>
                </c:pt>
                <c:pt idx="9906">
                  <c:v>7.8495360910892514E-2</c:v>
                </c:pt>
                <c:pt idx="9907">
                  <c:v>7.2181664407253321E-2</c:v>
                </c:pt>
                <c:pt idx="9908">
                  <c:v>7.1487449109554291E-2</c:v>
                </c:pt>
                <c:pt idx="9909">
                  <c:v>6.8132370710372911E-2</c:v>
                </c:pt>
                <c:pt idx="9910">
                  <c:v>7.6368123292923029E-2</c:v>
                </c:pt>
                <c:pt idx="9911">
                  <c:v>8.1012062728405027E-2</c:v>
                </c:pt>
                <c:pt idx="9912">
                  <c:v>6.9737046957016352E-2</c:v>
                </c:pt>
                <c:pt idx="9913">
                  <c:v>6.4132504165172632E-2</c:v>
                </c:pt>
                <c:pt idx="9914">
                  <c:v>6.6725984215736514E-2</c:v>
                </c:pt>
                <c:pt idx="9915">
                  <c:v>7.4726700782775934E-2</c:v>
                </c:pt>
                <c:pt idx="9916">
                  <c:v>6.858961284160639E-2</c:v>
                </c:pt>
                <c:pt idx="9917">
                  <c:v>7.9055644571781339E-2</c:v>
                </c:pt>
                <c:pt idx="9918">
                  <c:v>8.500019460916515E-2</c:v>
                </c:pt>
                <c:pt idx="9919">
                  <c:v>6.8010747432708824E-2</c:v>
                </c:pt>
                <c:pt idx="9920">
                  <c:v>8.0786570906639266E-2</c:v>
                </c:pt>
                <c:pt idx="9921">
                  <c:v>7.1635514497756986E-2</c:v>
                </c:pt>
                <c:pt idx="9922">
                  <c:v>8.7106838822364779E-2</c:v>
                </c:pt>
                <c:pt idx="9923">
                  <c:v>7.2698399424552904E-2</c:v>
                </c:pt>
                <c:pt idx="9924">
                  <c:v>6.5794959664344801E-2</c:v>
                </c:pt>
                <c:pt idx="9925">
                  <c:v>6.5898194909095986E-2</c:v>
                </c:pt>
                <c:pt idx="9926">
                  <c:v>7.4893333017826427E-2</c:v>
                </c:pt>
                <c:pt idx="9927">
                  <c:v>6.4684092998504597E-2</c:v>
                </c:pt>
                <c:pt idx="9928">
                  <c:v>6.865966320037839E-2</c:v>
                </c:pt>
                <c:pt idx="9929">
                  <c:v>7.0986345410346999E-2</c:v>
                </c:pt>
                <c:pt idx="9930">
                  <c:v>6.8888284265994998E-2</c:v>
                </c:pt>
                <c:pt idx="9931">
                  <c:v>6.3341408967971802E-2</c:v>
                </c:pt>
                <c:pt idx="9932">
                  <c:v>6.6926889121532412E-2</c:v>
                </c:pt>
                <c:pt idx="9933">
                  <c:v>7.1964748203754356E-2</c:v>
                </c:pt>
                <c:pt idx="9934">
                  <c:v>6.4978212118148831E-2</c:v>
                </c:pt>
                <c:pt idx="9935">
                  <c:v>7.6605372130870805E-2</c:v>
                </c:pt>
                <c:pt idx="9936">
                  <c:v>6.6594250500202221E-2</c:v>
                </c:pt>
                <c:pt idx="9937">
                  <c:v>6.6594250500202221E-2</c:v>
                </c:pt>
                <c:pt idx="9938">
                  <c:v>7.8040249645710019E-2</c:v>
                </c:pt>
                <c:pt idx="9939">
                  <c:v>7.0960000157356484E-2</c:v>
                </c:pt>
                <c:pt idx="9940">
                  <c:v>7.2475492954254234E-2</c:v>
                </c:pt>
                <c:pt idx="9941">
                  <c:v>6.8272694945335721E-2</c:v>
                </c:pt>
                <c:pt idx="9942">
                  <c:v>6.9325797259807836E-2</c:v>
                </c:pt>
                <c:pt idx="9943">
                  <c:v>6.8097352981567411E-2</c:v>
                </c:pt>
                <c:pt idx="9944">
                  <c:v>8.0384135246276966E-2</c:v>
                </c:pt>
                <c:pt idx="9945">
                  <c:v>6.4082480967045038E-2</c:v>
                </c:pt>
                <c:pt idx="9946">
                  <c:v>6.1998739838600422E-2</c:v>
                </c:pt>
                <c:pt idx="9947">
                  <c:v>6.7589640617370592E-2</c:v>
                </c:pt>
                <c:pt idx="9948">
                  <c:v>6.3357107341289506E-2</c:v>
                </c:pt>
                <c:pt idx="9949">
                  <c:v>8.1847816705703694E-2</c:v>
                </c:pt>
                <c:pt idx="9950">
                  <c:v>8.4186159074306516E-2</c:v>
                </c:pt>
                <c:pt idx="9951">
                  <c:v>8.2828477025032224E-2</c:v>
                </c:pt>
                <c:pt idx="9952">
                  <c:v>7.9559974372386918E-2</c:v>
                </c:pt>
                <c:pt idx="9953">
                  <c:v>7.592339813709259E-2</c:v>
                </c:pt>
                <c:pt idx="9954">
                  <c:v>6.9832630455494205E-2</c:v>
                </c:pt>
                <c:pt idx="9955">
                  <c:v>6.514422595500953E-2</c:v>
                </c:pt>
                <c:pt idx="9956">
                  <c:v>7.7094636857509974E-2</c:v>
                </c:pt>
                <c:pt idx="9957">
                  <c:v>7.6153159141540513E-2</c:v>
                </c:pt>
                <c:pt idx="9958">
                  <c:v>7.7732510864734941E-2</c:v>
                </c:pt>
                <c:pt idx="9959">
                  <c:v>6.6095657646656022E-2</c:v>
                </c:pt>
                <c:pt idx="9960">
                  <c:v>7.160265743732451E-2</c:v>
                </c:pt>
                <c:pt idx="9961">
                  <c:v>7.5189962983131423E-2</c:v>
                </c:pt>
                <c:pt idx="9962">
                  <c:v>7.007007300853732E-2</c:v>
                </c:pt>
                <c:pt idx="9963">
                  <c:v>8.0384135246276966E-2</c:v>
                </c:pt>
                <c:pt idx="9964">
                  <c:v>7.6984539628028911E-2</c:v>
                </c:pt>
                <c:pt idx="9965">
                  <c:v>7.7196091413498147E-2</c:v>
                </c:pt>
                <c:pt idx="9966">
                  <c:v>9.4224266707897644E-2</c:v>
                </c:pt>
                <c:pt idx="9967">
                  <c:v>7.5179852545261397E-2</c:v>
                </c:pt>
                <c:pt idx="9968">
                  <c:v>7.890276610851292E-2</c:v>
                </c:pt>
                <c:pt idx="9969">
                  <c:v>6.8825468420982319E-2</c:v>
                </c:pt>
                <c:pt idx="9970">
                  <c:v>6.8079888820648179E-2</c:v>
                </c:pt>
                <c:pt idx="9971">
                  <c:v>7.1079805493354589E-2</c:v>
                </c:pt>
                <c:pt idx="9972">
                  <c:v>7.538592815399188E-2</c:v>
                </c:pt>
                <c:pt idx="9973">
                  <c:v>7.9717539250850955E-2</c:v>
                </c:pt>
                <c:pt idx="9974">
                  <c:v>6.8363904953003207E-2</c:v>
                </c:pt>
                <c:pt idx="9975">
                  <c:v>7.2675965726375608E-2</c:v>
                </c:pt>
                <c:pt idx="9976">
                  <c:v>7.2609364986419719E-2</c:v>
                </c:pt>
                <c:pt idx="9977">
                  <c:v>8.6085662245750524E-2</c:v>
                </c:pt>
                <c:pt idx="9978">
                  <c:v>7.6043553650379209E-2</c:v>
                </c:pt>
                <c:pt idx="9979">
                  <c:v>7.5344063341617723E-2</c:v>
                </c:pt>
                <c:pt idx="9980">
                  <c:v>6.8132370710372911E-2</c:v>
                </c:pt>
                <c:pt idx="9981">
                  <c:v>7.0143952965736417E-2</c:v>
                </c:pt>
                <c:pt idx="9982">
                  <c:v>7.2958722710609422E-2</c:v>
                </c:pt>
                <c:pt idx="9983">
                  <c:v>7.2958722710609422E-2</c:v>
                </c:pt>
                <c:pt idx="9984">
                  <c:v>7.0319056510925321E-2</c:v>
                </c:pt>
                <c:pt idx="9985">
                  <c:v>7.4286259710788713E-2</c:v>
                </c:pt>
                <c:pt idx="9986">
                  <c:v>7.8827932476997417E-2</c:v>
                </c:pt>
                <c:pt idx="9987">
                  <c:v>7.1964748203754356E-2</c:v>
                </c:pt>
                <c:pt idx="9988">
                  <c:v>6.8938970565795898E-2</c:v>
                </c:pt>
                <c:pt idx="9989">
                  <c:v>6.9034866988658919E-2</c:v>
                </c:pt>
                <c:pt idx="9990">
                  <c:v>7.677435129880901E-2</c:v>
                </c:pt>
                <c:pt idx="9991">
                  <c:v>7.9148598015308394E-2</c:v>
                </c:pt>
                <c:pt idx="9992">
                  <c:v>7.007007300853732E-2</c:v>
                </c:pt>
                <c:pt idx="9993">
                  <c:v>8.9729197323322588E-2</c:v>
                </c:pt>
                <c:pt idx="9994">
                  <c:v>7.0456005632877391E-2</c:v>
                </c:pt>
                <c:pt idx="9995">
                  <c:v>6.9034866988658919E-2</c:v>
                </c:pt>
                <c:pt idx="9996">
                  <c:v>8.0384135246276966E-2</c:v>
                </c:pt>
                <c:pt idx="9997">
                  <c:v>7.1964748203754356E-2</c:v>
                </c:pt>
                <c:pt idx="9998">
                  <c:v>7.1964748203754356E-2</c:v>
                </c:pt>
                <c:pt idx="9999">
                  <c:v>7.4893333017826427E-2</c:v>
                </c:pt>
                <c:pt idx="10000">
                  <c:v>7.007007300853732E-2</c:v>
                </c:pt>
                <c:pt idx="10001">
                  <c:v>6.7439056932926428E-2</c:v>
                </c:pt>
                <c:pt idx="10002">
                  <c:v>7.2475492954254234E-2</c:v>
                </c:pt>
                <c:pt idx="10003">
                  <c:v>7.6489754021167811E-2</c:v>
                </c:pt>
                <c:pt idx="10004">
                  <c:v>6.9651991128921717E-2</c:v>
                </c:pt>
                <c:pt idx="10005">
                  <c:v>7.4397720396519013E-2</c:v>
                </c:pt>
                <c:pt idx="10006">
                  <c:v>7.5541026890277904E-2</c:v>
                </c:pt>
                <c:pt idx="10007">
                  <c:v>8.2328438758850264E-2</c:v>
                </c:pt>
                <c:pt idx="10008">
                  <c:v>6.8079888820648179E-2</c:v>
                </c:pt>
                <c:pt idx="10009">
                  <c:v>6.8079888820648179E-2</c:v>
                </c:pt>
                <c:pt idx="10010">
                  <c:v>7.7732510864734941E-2</c:v>
                </c:pt>
                <c:pt idx="10011">
                  <c:v>8.475504815578519E-2</c:v>
                </c:pt>
                <c:pt idx="10012">
                  <c:v>7.3640502989292075E-2</c:v>
                </c:pt>
                <c:pt idx="10013">
                  <c:v>7.4375510215759319E-2</c:v>
                </c:pt>
                <c:pt idx="10014">
                  <c:v>7.3388241231441734E-2</c:v>
                </c:pt>
                <c:pt idx="10015">
                  <c:v>7.7196091413498147E-2</c:v>
                </c:pt>
                <c:pt idx="10016">
                  <c:v>7.4064105749130332E-2</c:v>
                </c:pt>
                <c:pt idx="10017">
                  <c:v>7.2697862982749911E-2</c:v>
                </c:pt>
                <c:pt idx="10018">
                  <c:v>7.7296614646911954E-2</c:v>
                </c:pt>
                <c:pt idx="10019">
                  <c:v>7.643969357013701E-2</c:v>
                </c:pt>
                <c:pt idx="10020">
                  <c:v>6.7659988999366774E-2</c:v>
                </c:pt>
                <c:pt idx="10021">
                  <c:v>6.858961284160639E-2</c:v>
                </c:pt>
                <c:pt idx="10022">
                  <c:v>7.599544525146483E-2</c:v>
                </c:pt>
                <c:pt idx="10023">
                  <c:v>7.599544525146483E-2</c:v>
                </c:pt>
                <c:pt idx="10024">
                  <c:v>7.5617827475070912E-2</c:v>
                </c:pt>
                <c:pt idx="10025">
                  <c:v>8.0246731638908025E-2</c:v>
                </c:pt>
                <c:pt idx="10026">
                  <c:v>7.7196091413498147E-2</c:v>
                </c:pt>
                <c:pt idx="10027">
                  <c:v>8.0384135246276966E-2</c:v>
                </c:pt>
                <c:pt idx="10028">
                  <c:v>7.8999400138855022E-2</c:v>
                </c:pt>
                <c:pt idx="10029">
                  <c:v>7.5700692832470218E-2</c:v>
                </c:pt>
                <c:pt idx="10030">
                  <c:v>7.5139701366424616E-2</c:v>
                </c:pt>
                <c:pt idx="10031">
                  <c:v>7.4986465275287614E-2</c:v>
                </c:pt>
                <c:pt idx="10032">
                  <c:v>7.5617827475070912E-2</c:v>
                </c:pt>
                <c:pt idx="10033">
                  <c:v>8.6085662245750524E-2</c:v>
                </c:pt>
                <c:pt idx="10034">
                  <c:v>7.1964748203754356E-2</c:v>
                </c:pt>
                <c:pt idx="10035">
                  <c:v>7.1964748203754356E-2</c:v>
                </c:pt>
                <c:pt idx="10036">
                  <c:v>6.8725712597370106E-2</c:v>
                </c:pt>
                <c:pt idx="10037">
                  <c:v>8.2328438758850264E-2</c:v>
                </c:pt>
                <c:pt idx="10038">
                  <c:v>7.0306874811649572E-2</c:v>
                </c:pt>
                <c:pt idx="10039">
                  <c:v>7.7107854187488598E-2</c:v>
                </c:pt>
                <c:pt idx="10040">
                  <c:v>8.2464568316936548E-2</c:v>
                </c:pt>
                <c:pt idx="10041">
                  <c:v>7.0456005632877391E-2</c:v>
                </c:pt>
                <c:pt idx="10042">
                  <c:v>7.4397720396519013E-2</c:v>
                </c:pt>
                <c:pt idx="10043">
                  <c:v>6.9887802004814079E-2</c:v>
                </c:pt>
                <c:pt idx="10044">
                  <c:v>8.6463592946529527E-2</c:v>
                </c:pt>
                <c:pt idx="10045">
                  <c:v>7.1702599525451813E-2</c:v>
                </c:pt>
                <c:pt idx="10046">
                  <c:v>7.1267008781433119E-2</c:v>
                </c:pt>
                <c:pt idx="10047">
                  <c:v>7.0595316588878604E-2</c:v>
                </c:pt>
                <c:pt idx="10048">
                  <c:v>6.9651991128921717E-2</c:v>
                </c:pt>
                <c:pt idx="10049">
                  <c:v>7.6043553650379209E-2</c:v>
                </c:pt>
                <c:pt idx="10050">
                  <c:v>7.4893333017826427E-2</c:v>
                </c:pt>
                <c:pt idx="10051">
                  <c:v>7.3388241231441734E-2</c:v>
                </c:pt>
                <c:pt idx="10052">
                  <c:v>7.3388241231441734E-2</c:v>
                </c:pt>
                <c:pt idx="10053">
                  <c:v>6.7932344973087339E-2</c:v>
                </c:pt>
                <c:pt idx="10054">
                  <c:v>7.7900156378746019E-2</c:v>
                </c:pt>
                <c:pt idx="10055">
                  <c:v>7.6605372130870805E-2</c:v>
                </c:pt>
                <c:pt idx="10056">
                  <c:v>7.8960061073303334E-2</c:v>
                </c:pt>
                <c:pt idx="10057">
                  <c:v>7.2675965726375608E-2</c:v>
                </c:pt>
                <c:pt idx="10058">
                  <c:v>7.1964748203754356E-2</c:v>
                </c:pt>
                <c:pt idx="10059">
                  <c:v>7.0143952965736417E-2</c:v>
                </c:pt>
                <c:pt idx="10060">
                  <c:v>7.3388241231441734E-2</c:v>
                </c:pt>
                <c:pt idx="10061">
                  <c:v>8.0656453967094963E-2</c:v>
                </c:pt>
                <c:pt idx="10062">
                  <c:v>7.2991363704204601E-2</c:v>
                </c:pt>
                <c:pt idx="10063">
                  <c:v>6.9651991128921717E-2</c:v>
                </c:pt>
                <c:pt idx="10064">
                  <c:v>6.858961284160639E-2</c:v>
                </c:pt>
                <c:pt idx="10065">
                  <c:v>7.4397720396519013E-2</c:v>
                </c:pt>
                <c:pt idx="10066">
                  <c:v>6.8363904953003207E-2</c:v>
                </c:pt>
                <c:pt idx="10067">
                  <c:v>7.599544525146483E-2</c:v>
                </c:pt>
                <c:pt idx="10068">
                  <c:v>7.0040076971054105E-2</c:v>
                </c:pt>
                <c:pt idx="10069">
                  <c:v>7.1702599525451813E-2</c:v>
                </c:pt>
                <c:pt idx="10070">
                  <c:v>7.1653656661510495E-2</c:v>
                </c:pt>
                <c:pt idx="10071">
                  <c:v>8.6085662245750524E-2</c:v>
                </c:pt>
                <c:pt idx="10072">
                  <c:v>6.9574549794197096E-2</c:v>
                </c:pt>
                <c:pt idx="10073">
                  <c:v>7.3618516325950595E-2</c:v>
                </c:pt>
                <c:pt idx="10074">
                  <c:v>7.4521057307720198E-2</c:v>
                </c:pt>
                <c:pt idx="10075">
                  <c:v>6.858961284160639E-2</c:v>
                </c:pt>
                <c:pt idx="10076">
                  <c:v>6.9139122962951716E-2</c:v>
                </c:pt>
                <c:pt idx="10077">
                  <c:v>6.7659988999366774E-2</c:v>
                </c:pt>
                <c:pt idx="10078">
                  <c:v>8.236216008663183E-2</c:v>
                </c:pt>
                <c:pt idx="10079">
                  <c:v>7.3388241231441734E-2</c:v>
                </c:pt>
                <c:pt idx="10080">
                  <c:v>6.9574549794197096E-2</c:v>
                </c:pt>
                <c:pt idx="10081">
                  <c:v>7.1558594703674303E-2</c:v>
                </c:pt>
                <c:pt idx="10082">
                  <c:v>7.1929521858692322E-2</c:v>
                </c:pt>
                <c:pt idx="10083">
                  <c:v>7.2544194757938524E-2</c:v>
                </c:pt>
                <c:pt idx="10084">
                  <c:v>7.0306874811649572E-2</c:v>
                </c:pt>
                <c:pt idx="10085">
                  <c:v>7.5617827475070912E-2</c:v>
                </c:pt>
                <c:pt idx="10086">
                  <c:v>7.9501263797283214E-2</c:v>
                </c:pt>
                <c:pt idx="10087">
                  <c:v>6.9920897483825711E-2</c:v>
                </c:pt>
                <c:pt idx="10088">
                  <c:v>7.5566679239273349E-2</c:v>
                </c:pt>
                <c:pt idx="10089">
                  <c:v>7.7196091413498147E-2</c:v>
                </c:pt>
                <c:pt idx="10090">
                  <c:v>7.9395614564419029E-2</c:v>
                </c:pt>
                <c:pt idx="10091">
                  <c:v>7.2958722710609422E-2</c:v>
                </c:pt>
                <c:pt idx="10092">
                  <c:v>7.3640502989292075E-2</c:v>
                </c:pt>
                <c:pt idx="10093">
                  <c:v>7.6368123292923029E-2</c:v>
                </c:pt>
                <c:pt idx="10094">
                  <c:v>7.8999400138855022E-2</c:v>
                </c:pt>
                <c:pt idx="10095">
                  <c:v>7.7594369649887099E-2</c:v>
                </c:pt>
                <c:pt idx="10096">
                  <c:v>8.3383426070213346E-2</c:v>
                </c:pt>
                <c:pt idx="10097">
                  <c:v>7.0319056510925321E-2</c:v>
                </c:pt>
                <c:pt idx="10098">
                  <c:v>7.643969357013701E-2</c:v>
                </c:pt>
                <c:pt idx="10099">
                  <c:v>7.8110180795192705E-2</c:v>
                </c:pt>
                <c:pt idx="10100">
                  <c:v>7.5027689337730574E-2</c:v>
                </c:pt>
                <c:pt idx="10101">
                  <c:v>7.4889041483402322E-2</c:v>
                </c:pt>
                <c:pt idx="10102">
                  <c:v>7.2381585836410717E-2</c:v>
                </c:pt>
                <c:pt idx="10103">
                  <c:v>6.9647453725337996E-2</c:v>
                </c:pt>
                <c:pt idx="10104">
                  <c:v>6.8517342209815993E-2</c:v>
                </c:pt>
              </c:numCache>
            </c:numRef>
          </c:xVal>
          <c:yVal>
            <c:numRef>
              <c:f>Sheet1!$B$2:$B$10106</c:f>
              <c:numCache>
                <c:formatCode>General</c:formatCode>
                <c:ptCount val="10105"/>
                <c:pt idx="0">
                  <c:v>6.3182629644870814E-2</c:v>
                </c:pt>
                <c:pt idx="1">
                  <c:v>9.2843696475029033E-2</c:v>
                </c:pt>
                <c:pt idx="2">
                  <c:v>9.5774523913860724E-2</c:v>
                </c:pt>
                <c:pt idx="3">
                  <c:v>9.3407608568668657E-2</c:v>
                </c:pt>
                <c:pt idx="4">
                  <c:v>9.4703979790210766E-2</c:v>
                </c:pt>
                <c:pt idx="5">
                  <c:v>6.2515601515770014E-2</c:v>
                </c:pt>
                <c:pt idx="6">
                  <c:v>8.8426947593689575E-2</c:v>
                </c:pt>
                <c:pt idx="7">
                  <c:v>8.9745633304119207E-2</c:v>
                </c:pt>
                <c:pt idx="8">
                  <c:v>9.8621942102909671E-2</c:v>
                </c:pt>
                <c:pt idx="9">
                  <c:v>9.9675908684730766E-2</c:v>
                </c:pt>
                <c:pt idx="10">
                  <c:v>8.3766371011734245E-2</c:v>
                </c:pt>
                <c:pt idx="11">
                  <c:v>7.8727371990680833E-2</c:v>
                </c:pt>
                <c:pt idx="12">
                  <c:v>6.912656128406533E-2</c:v>
                </c:pt>
                <c:pt idx="13">
                  <c:v>0.12142375856638039</c:v>
                </c:pt>
                <c:pt idx="14">
                  <c:v>8.4256514906883226E-2</c:v>
                </c:pt>
                <c:pt idx="15">
                  <c:v>0.16310329735279139</c:v>
                </c:pt>
                <c:pt idx="16">
                  <c:v>9.4681233167648343E-2</c:v>
                </c:pt>
                <c:pt idx="17">
                  <c:v>6.8770863115787492E-2</c:v>
                </c:pt>
                <c:pt idx="18">
                  <c:v>7.23981782793999E-2</c:v>
                </c:pt>
                <c:pt idx="19">
                  <c:v>7.84151926636696E-2</c:v>
                </c:pt>
                <c:pt idx="20">
                  <c:v>8.1768997013568906E-2</c:v>
                </c:pt>
                <c:pt idx="21">
                  <c:v>8.6488112807273809E-2</c:v>
                </c:pt>
                <c:pt idx="22">
                  <c:v>0.101377785205841</c:v>
                </c:pt>
                <c:pt idx="23">
                  <c:v>0.12566906213760401</c:v>
                </c:pt>
                <c:pt idx="24">
                  <c:v>6.9651342928409618E-2</c:v>
                </c:pt>
                <c:pt idx="25">
                  <c:v>6.6365323960781111E-2</c:v>
                </c:pt>
                <c:pt idx="26">
                  <c:v>6.8620271980762509E-2</c:v>
                </c:pt>
                <c:pt idx="27">
                  <c:v>7.8936628997326133E-2</c:v>
                </c:pt>
                <c:pt idx="28">
                  <c:v>6.5153129398822798E-2</c:v>
                </c:pt>
                <c:pt idx="29">
                  <c:v>6.6665530204772908E-2</c:v>
                </c:pt>
                <c:pt idx="30">
                  <c:v>6.0815867036581123E-2</c:v>
                </c:pt>
                <c:pt idx="31">
                  <c:v>7.3891349136829418E-2</c:v>
                </c:pt>
                <c:pt idx="32">
                  <c:v>5.9602428227663123E-2</c:v>
                </c:pt>
                <c:pt idx="33">
                  <c:v>7.0550963282585102E-2</c:v>
                </c:pt>
                <c:pt idx="34">
                  <c:v>8.1840671598911313E-2</c:v>
                </c:pt>
                <c:pt idx="35">
                  <c:v>0.105481311678886</c:v>
                </c:pt>
                <c:pt idx="36">
                  <c:v>0.10929425060749133</c:v>
                </c:pt>
                <c:pt idx="37">
                  <c:v>0.12243238836526912</c:v>
                </c:pt>
                <c:pt idx="38">
                  <c:v>6.7200101912021887E-2</c:v>
                </c:pt>
                <c:pt idx="39">
                  <c:v>0.11663968861103102</c:v>
                </c:pt>
                <c:pt idx="40">
                  <c:v>7.6367661356926325E-2</c:v>
                </c:pt>
                <c:pt idx="41">
                  <c:v>6.8713091313839236E-2</c:v>
                </c:pt>
                <c:pt idx="42">
                  <c:v>7.7241979539394406E-2</c:v>
                </c:pt>
                <c:pt idx="43">
                  <c:v>8.0411337316036197E-2</c:v>
                </c:pt>
                <c:pt idx="44">
                  <c:v>7.4611768126487704E-2</c:v>
                </c:pt>
                <c:pt idx="45">
                  <c:v>6.5208025276660905E-2</c:v>
                </c:pt>
                <c:pt idx="46">
                  <c:v>6.2198903411626975E-2</c:v>
                </c:pt>
                <c:pt idx="47">
                  <c:v>0.10091971606016198</c:v>
                </c:pt>
                <c:pt idx="48">
                  <c:v>8.3350703120231726E-2</c:v>
                </c:pt>
                <c:pt idx="49">
                  <c:v>7.2233848273753953E-2</c:v>
                </c:pt>
                <c:pt idx="50">
                  <c:v>8.484575152397153E-2</c:v>
                </c:pt>
                <c:pt idx="51">
                  <c:v>8.4003008902073212E-2</c:v>
                </c:pt>
                <c:pt idx="52">
                  <c:v>8.7842017412185489E-2</c:v>
                </c:pt>
                <c:pt idx="53">
                  <c:v>7.8771166503429427E-2</c:v>
                </c:pt>
                <c:pt idx="54">
                  <c:v>6.8117983639240501E-2</c:v>
                </c:pt>
                <c:pt idx="55">
                  <c:v>7.5884759426116929E-2</c:v>
                </c:pt>
                <c:pt idx="56">
                  <c:v>0.13464578986167924</c:v>
                </c:pt>
                <c:pt idx="57">
                  <c:v>6.4625993371009827E-2</c:v>
                </c:pt>
                <c:pt idx="58">
                  <c:v>5.9285659343004213E-2</c:v>
                </c:pt>
                <c:pt idx="59">
                  <c:v>7.3991812765598311E-2</c:v>
                </c:pt>
                <c:pt idx="60">
                  <c:v>8.4299214184284224E-2</c:v>
                </c:pt>
                <c:pt idx="61">
                  <c:v>6.9843553006649031E-2</c:v>
                </c:pt>
                <c:pt idx="62">
                  <c:v>9.5581442117691512E-2</c:v>
                </c:pt>
                <c:pt idx="63">
                  <c:v>7.9557366669177967E-2</c:v>
                </c:pt>
                <c:pt idx="64">
                  <c:v>0.105314880609512</c:v>
                </c:pt>
                <c:pt idx="65">
                  <c:v>9.3849323689937744E-2</c:v>
                </c:pt>
                <c:pt idx="66">
                  <c:v>7.1513414382934598E-2</c:v>
                </c:pt>
                <c:pt idx="67">
                  <c:v>6.5206490457058133E-2</c:v>
                </c:pt>
                <c:pt idx="68">
                  <c:v>0.10600609332323123</c:v>
                </c:pt>
                <c:pt idx="69">
                  <c:v>7.4670016765594496E-2</c:v>
                </c:pt>
                <c:pt idx="70">
                  <c:v>7.918696850538251E-2</c:v>
                </c:pt>
                <c:pt idx="71">
                  <c:v>8.6376540362835028E-2</c:v>
                </c:pt>
                <c:pt idx="72">
                  <c:v>7.1205124258995126E-2</c:v>
                </c:pt>
                <c:pt idx="73">
                  <c:v>6.8905979394912692E-2</c:v>
                </c:pt>
                <c:pt idx="74">
                  <c:v>6.5658144652843489E-2</c:v>
                </c:pt>
                <c:pt idx="75">
                  <c:v>8.5936680436134352E-2</c:v>
                </c:pt>
                <c:pt idx="76">
                  <c:v>8.5154913365841328E-2</c:v>
                </c:pt>
                <c:pt idx="77">
                  <c:v>7.9636439681053398E-2</c:v>
                </c:pt>
                <c:pt idx="78">
                  <c:v>8.5057690739631764E-2</c:v>
                </c:pt>
                <c:pt idx="79">
                  <c:v>0.27251750230789284</c:v>
                </c:pt>
                <c:pt idx="80">
                  <c:v>6.3522100448608426E-2</c:v>
                </c:pt>
                <c:pt idx="81">
                  <c:v>0.24964395165443451</c:v>
                </c:pt>
                <c:pt idx="82">
                  <c:v>6.7890666425228383E-2</c:v>
                </c:pt>
                <c:pt idx="83">
                  <c:v>7.1034252643585219E-2</c:v>
                </c:pt>
                <c:pt idx="84">
                  <c:v>8.2824401557445568E-2</c:v>
                </c:pt>
                <c:pt idx="85">
                  <c:v>7.5687095522880499E-2</c:v>
                </c:pt>
                <c:pt idx="86">
                  <c:v>7.8061759471893338E-2</c:v>
                </c:pt>
                <c:pt idx="87">
                  <c:v>7.0844933390617398E-2</c:v>
                </c:pt>
                <c:pt idx="88">
                  <c:v>7.8766562044620722E-2</c:v>
                </c:pt>
                <c:pt idx="89">
                  <c:v>7.7649258077144609E-2</c:v>
                </c:pt>
                <c:pt idx="90">
                  <c:v>8.495606482029007E-2</c:v>
                </c:pt>
                <c:pt idx="91">
                  <c:v>7.9287119209766402E-2</c:v>
                </c:pt>
                <c:pt idx="92">
                  <c:v>7.5824029743671431E-2</c:v>
                </c:pt>
                <c:pt idx="93">
                  <c:v>0.12562723457813321</c:v>
                </c:pt>
                <c:pt idx="94">
                  <c:v>8.8843174278736128E-2</c:v>
                </c:pt>
                <c:pt idx="95">
                  <c:v>9.6582643687725012E-2</c:v>
                </c:pt>
                <c:pt idx="96">
                  <c:v>6.9272682070732131E-2</c:v>
                </c:pt>
                <c:pt idx="97">
                  <c:v>7.8387856483459487E-2</c:v>
                </c:pt>
                <c:pt idx="98">
                  <c:v>7.3583416640758501E-2</c:v>
                </c:pt>
                <c:pt idx="99">
                  <c:v>6.9443836808204734E-2</c:v>
                </c:pt>
                <c:pt idx="100">
                  <c:v>6.8635098636150318E-2</c:v>
                </c:pt>
                <c:pt idx="101">
                  <c:v>6.9170564413070706E-2</c:v>
                </c:pt>
                <c:pt idx="102">
                  <c:v>6.6543087363243103E-2</c:v>
                </c:pt>
                <c:pt idx="103">
                  <c:v>9.0388827025890295E-2</c:v>
                </c:pt>
                <c:pt idx="104">
                  <c:v>9.9612273275852245E-2</c:v>
                </c:pt>
                <c:pt idx="105">
                  <c:v>8.5656598210335111E-2</c:v>
                </c:pt>
                <c:pt idx="106">
                  <c:v>6.5908864140510587E-2</c:v>
                </c:pt>
                <c:pt idx="107">
                  <c:v>6.975452601909661E-2</c:v>
                </c:pt>
                <c:pt idx="108">
                  <c:v>7.7369086444377913E-2</c:v>
                </c:pt>
                <c:pt idx="109">
                  <c:v>7.3523350059986128E-2</c:v>
                </c:pt>
                <c:pt idx="110">
                  <c:v>9.6508964896202448E-2</c:v>
                </c:pt>
                <c:pt idx="111">
                  <c:v>7.7648021280765506E-2</c:v>
                </c:pt>
                <c:pt idx="112">
                  <c:v>0.30377674102783303</c:v>
                </c:pt>
                <c:pt idx="113">
                  <c:v>9.5472112298011683E-2</c:v>
                </c:pt>
                <c:pt idx="114">
                  <c:v>6.9755554199218833E-2</c:v>
                </c:pt>
                <c:pt idx="115">
                  <c:v>0.10849624127149649</c:v>
                </c:pt>
                <c:pt idx="116">
                  <c:v>7.5236178934574127E-2</c:v>
                </c:pt>
                <c:pt idx="117">
                  <c:v>7.2293512523174328E-2</c:v>
                </c:pt>
                <c:pt idx="118">
                  <c:v>5.9280280023813497E-2</c:v>
                </c:pt>
                <c:pt idx="119">
                  <c:v>8.0324292182922849E-2</c:v>
                </c:pt>
                <c:pt idx="120">
                  <c:v>9.9668145179748827E-2</c:v>
                </c:pt>
                <c:pt idx="121">
                  <c:v>7.0148028433322906E-2</c:v>
                </c:pt>
                <c:pt idx="122">
                  <c:v>7.107777893543242E-2</c:v>
                </c:pt>
                <c:pt idx="123">
                  <c:v>9.8934531211853263E-2</c:v>
                </c:pt>
                <c:pt idx="124">
                  <c:v>9.0196549892425523E-2</c:v>
                </c:pt>
                <c:pt idx="125">
                  <c:v>9.3886964023113223E-2</c:v>
                </c:pt>
                <c:pt idx="126">
                  <c:v>0.39660629630088962</c:v>
                </c:pt>
                <c:pt idx="127">
                  <c:v>8.2510799169540447E-2</c:v>
                </c:pt>
                <c:pt idx="128">
                  <c:v>7.8794769942760523E-2</c:v>
                </c:pt>
                <c:pt idx="129">
                  <c:v>9.6092544496059709E-2</c:v>
                </c:pt>
                <c:pt idx="130">
                  <c:v>7.8838139772415203E-2</c:v>
                </c:pt>
                <c:pt idx="131">
                  <c:v>8.7791725993156544E-2</c:v>
                </c:pt>
                <c:pt idx="132">
                  <c:v>6.1393067240715221E-2</c:v>
                </c:pt>
                <c:pt idx="133">
                  <c:v>6.6434875130653409E-2</c:v>
                </c:pt>
                <c:pt idx="134">
                  <c:v>0.101530931890011</c:v>
                </c:pt>
                <c:pt idx="135">
                  <c:v>6.8517424166202781E-2</c:v>
                </c:pt>
                <c:pt idx="136">
                  <c:v>8.9355461299419875E-2</c:v>
                </c:pt>
                <c:pt idx="137">
                  <c:v>7.8891091048717735E-2</c:v>
                </c:pt>
                <c:pt idx="138">
                  <c:v>9.4677172601223228E-2</c:v>
                </c:pt>
                <c:pt idx="139">
                  <c:v>7.3911659419536785E-2</c:v>
                </c:pt>
                <c:pt idx="140">
                  <c:v>0.10176552832126623</c:v>
                </c:pt>
                <c:pt idx="141">
                  <c:v>9.4405345618724865E-2</c:v>
                </c:pt>
                <c:pt idx="142">
                  <c:v>0.10751565545797423</c:v>
                </c:pt>
                <c:pt idx="143">
                  <c:v>6.8037927150726596E-2</c:v>
                </c:pt>
                <c:pt idx="144">
                  <c:v>9.0208925306797264E-2</c:v>
                </c:pt>
                <c:pt idx="145">
                  <c:v>0.15272028744220775</c:v>
                </c:pt>
                <c:pt idx="146">
                  <c:v>7.5253613293170915E-2</c:v>
                </c:pt>
                <c:pt idx="147">
                  <c:v>7.1774475276470226E-2</c:v>
                </c:pt>
                <c:pt idx="148">
                  <c:v>0.13885834813118039</c:v>
                </c:pt>
                <c:pt idx="149">
                  <c:v>7.3915049433708233E-2</c:v>
                </c:pt>
                <c:pt idx="150">
                  <c:v>7.5443312525749193E-2</c:v>
                </c:pt>
                <c:pt idx="151">
                  <c:v>0.15870833396911657</c:v>
                </c:pt>
                <c:pt idx="152">
                  <c:v>7.4517279863357599E-2</c:v>
                </c:pt>
                <c:pt idx="153">
                  <c:v>9.4728857278824255E-2</c:v>
                </c:pt>
                <c:pt idx="154">
                  <c:v>7.2739079594612108E-2</c:v>
                </c:pt>
                <c:pt idx="155">
                  <c:v>0.10720002651214602</c:v>
                </c:pt>
                <c:pt idx="156">
                  <c:v>9.5811270177364308E-2</c:v>
                </c:pt>
                <c:pt idx="157">
                  <c:v>7.9200714826584112E-2</c:v>
                </c:pt>
                <c:pt idx="158">
                  <c:v>7.89697021245956E-2</c:v>
                </c:pt>
                <c:pt idx="159">
                  <c:v>0.11663991212844795</c:v>
                </c:pt>
                <c:pt idx="160">
                  <c:v>9.1523759067058522E-2</c:v>
                </c:pt>
                <c:pt idx="161">
                  <c:v>7.6381713151931999E-2</c:v>
                </c:pt>
                <c:pt idx="162">
                  <c:v>9.2102952301502214E-2</c:v>
                </c:pt>
                <c:pt idx="163">
                  <c:v>7.7455744147300734E-2</c:v>
                </c:pt>
                <c:pt idx="164">
                  <c:v>8.8538847863674622E-2</c:v>
                </c:pt>
                <c:pt idx="165">
                  <c:v>6.773092597723035E-2</c:v>
                </c:pt>
                <c:pt idx="166">
                  <c:v>9.3407541513443257E-2</c:v>
                </c:pt>
                <c:pt idx="167">
                  <c:v>6.5509200096130413E-2</c:v>
                </c:pt>
                <c:pt idx="168">
                  <c:v>8.5539802908897858E-2</c:v>
                </c:pt>
                <c:pt idx="169">
                  <c:v>9.4909429550171065E-2</c:v>
                </c:pt>
                <c:pt idx="170">
                  <c:v>6.5680734813213612E-2</c:v>
                </c:pt>
                <c:pt idx="171">
                  <c:v>0.13112813234329201</c:v>
                </c:pt>
                <c:pt idx="172">
                  <c:v>8.9274235069751712E-2</c:v>
                </c:pt>
                <c:pt idx="173">
                  <c:v>7.9126909375190721E-2</c:v>
                </c:pt>
                <c:pt idx="174">
                  <c:v>7.8407332301139818E-2</c:v>
                </c:pt>
                <c:pt idx="175">
                  <c:v>8.0659829080105008E-2</c:v>
                </c:pt>
                <c:pt idx="176">
                  <c:v>6.3515000045299516E-2</c:v>
                </c:pt>
                <c:pt idx="177">
                  <c:v>8.1979140639305059E-2</c:v>
                </c:pt>
                <c:pt idx="178">
                  <c:v>9.7095891833305317E-2</c:v>
                </c:pt>
                <c:pt idx="179">
                  <c:v>9.8382204771041815E-2</c:v>
                </c:pt>
                <c:pt idx="180">
                  <c:v>7.3602862656116513E-2</c:v>
                </c:pt>
                <c:pt idx="181">
                  <c:v>7.3807530105114039E-2</c:v>
                </c:pt>
                <c:pt idx="182">
                  <c:v>5.9817690402269565E-2</c:v>
                </c:pt>
                <c:pt idx="183">
                  <c:v>6.9260574877262129E-2</c:v>
                </c:pt>
                <c:pt idx="184">
                  <c:v>6.9817416369915147E-2</c:v>
                </c:pt>
                <c:pt idx="185">
                  <c:v>7.0863746106624631E-2</c:v>
                </c:pt>
                <c:pt idx="186">
                  <c:v>0.12770400941371887</c:v>
                </c:pt>
                <c:pt idx="187">
                  <c:v>9.9090494215488545E-2</c:v>
                </c:pt>
                <c:pt idx="188">
                  <c:v>0.11227083206176798</c:v>
                </c:pt>
                <c:pt idx="189">
                  <c:v>8.2623541355133168E-2</c:v>
                </c:pt>
                <c:pt idx="190">
                  <c:v>8.9899525046348724E-2</c:v>
                </c:pt>
                <c:pt idx="191">
                  <c:v>7.1256875991821317E-2</c:v>
                </c:pt>
                <c:pt idx="192">
                  <c:v>9.3483269214630113E-2</c:v>
                </c:pt>
                <c:pt idx="193">
                  <c:v>7.8971758484840407E-2</c:v>
                </c:pt>
                <c:pt idx="194">
                  <c:v>6.4991533756256131E-2</c:v>
                </c:pt>
                <c:pt idx="195">
                  <c:v>7.1283861994743403E-2</c:v>
                </c:pt>
                <c:pt idx="196">
                  <c:v>9.6953116357326494E-2</c:v>
                </c:pt>
                <c:pt idx="197">
                  <c:v>7.5602807104587597E-2</c:v>
                </c:pt>
                <c:pt idx="198">
                  <c:v>7.4551455676555606E-2</c:v>
                </c:pt>
                <c:pt idx="199">
                  <c:v>6.8437255918979714E-2</c:v>
                </c:pt>
                <c:pt idx="200">
                  <c:v>0.10655075311660812</c:v>
                </c:pt>
                <c:pt idx="201">
                  <c:v>7.6307639479637382E-2</c:v>
                </c:pt>
                <c:pt idx="202">
                  <c:v>7.0791266858577895E-2</c:v>
                </c:pt>
                <c:pt idx="203">
                  <c:v>6.8504221737384824E-2</c:v>
                </c:pt>
                <c:pt idx="204">
                  <c:v>6.0737088322639514E-2</c:v>
                </c:pt>
                <c:pt idx="205">
                  <c:v>6.1211172491311965E-2</c:v>
                </c:pt>
                <c:pt idx="206">
                  <c:v>7.5814127922058314E-2</c:v>
                </c:pt>
                <c:pt idx="207">
                  <c:v>7.7972307801246948E-2</c:v>
                </c:pt>
                <c:pt idx="208">
                  <c:v>8.3846166729927243E-2</c:v>
                </c:pt>
                <c:pt idx="209">
                  <c:v>0.154643535614014</c:v>
                </c:pt>
                <c:pt idx="210">
                  <c:v>7.8006558120250716E-2</c:v>
                </c:pt>
                <c:pt idx="211">
                  <c:v>6.3508763909339919E-2</c:v>
                </c:pt>
                <c:pt idx="212">
                  <c:v>9.412100911140471E-2</c:v>
                </c:pt>
                <c:pt idx="213">
                  <c:v>0.10546837002039</c:v>
                </c:pt>
                <c:pt idx="214">
                  <c:v>8.6649037897586809E-2</c:v>
                </c:pt>
                <c:pt idx="215">
                  <c:v>9.7551099956035725E-2</c:v>
                </c:pt>
                <c:pt idx="216">
                  <c:v>7.8737042844295696E-2</c:v>
                </c:pt>
                <c:pt idx="217">
                  <c:v>0.116640962660313</c:v>
                </c:pt>
                <c:pt idx="218">
                  <c:v>6.5593279898166892E-2</c:v>
                </c:pt>
                <c:pt idx="219">
                  <c:v>7.4528627097606923E-2</c:v>
                </c:pt>
                <c:pt idx="220">
                  <c:v>6.7086361348629123E-2</c:v>
                </c:pt>
                <c:pt idx="221">
                  <c:v>7.2938814759254497E-2</c:v>
                </c:pt>
                <c:pt idx="222">
                  <c:v>8.8654480874538727E-2</c:v>
                </c:pt>
                <c:pt idx="223">
                  <c:v>7.7034778892993913E-2</c:v>
                </c:pt>
                <c:pt idx="224">
                  <c:v>9.7970791161060347E-2</c:v>
                </c:pt>
                <c:pt idx="225">
                  <c:v>7.9577013850212333E-2</c:v>
                </c:pt>
                <c:pt idx="226">
                  <c:v>0.13611988723278001</c:v>
                </c:pt>
                <c:pt idx="227">
                  <c:v>0.12144906073808702</c:v>
                </c:pt>
                <c:pt idx="228">
                  <c:v>9.4724945724011148E-2</c:v>
                </c:pt>
                <c:pt idx="229">
                  <c:v>9.6045628190040991E-2</c:v>
                </c:pt>
                <c:pt idx="230">
                  <c:v>7.5821667909622428E-2</c:v>
                </c:pt>
                <c:pt idx="231">
                  <c:v>9.7979471087455694E-2</c:v>
                </c:pt>
                <c:pt idx="232">
                  <c:v>6.0148037970066112E-2</c:v>
                </c:pt>
                <c:pt idx="233">
                  <c:v>6.954197585582747E-2</c:v>
                </c:pt>
                <c:pt idx="234">
                  <c:v>6.2744356691837297E-2</c:v>
                </c:pt>
                <c:pt idx="235">
                  <c:v>8.3752013742923723E-2</c:v>
                </c:pt>
                <c:pt idx="236">
                  <c:v>9.4689153134823068E-2</c:v>
                </c:pt>
                <c:pt idx="237">
                  <c:v>7.7219106256961823E-2</c:v>
                </c:pt>
                <c:pt idx="238">
                  <c:v>0.109037950634956</c:v>
                </c:pt>
                <c:pt idx="239">
                  <c:v>6.9584295153617914E-2</c:v>
                </c:pt>
                <c:pt idx="240">
                  <c:v>0.17371709644794575</c:v>
                </c:pt>
                <c:pt idx="241">
                  <c:v>6.6115722060203511E-2</c:v>
                </c:pt>
                <c:pt idx="242">
                  <c:v>7.7821254730224623E-2</c:v>
                </c:pt>
                <c:pt idx="243">
                  <c:v>6.738458573818211E-2</c:v>
                </c:pt>
                <c:pt idx="244">
                  <c:v>8.4977380931377508E-2</c:v>
                </c:pt>
                <c:pt idx="245">
                  <c:v>6.9800980389118431E-2</c:v>
                </c:pt>
                <c:pt idx="246">
                  <c:v>7.6929070055484827E-2</c:v>
                </c:pt>
                <c:pt idx="247">
                  <c:v>6.0275852680206188E-2</c:v>
                </c:pt>
                <c:pt idx="248">
                  <c:v>7.3033086955547694E-2</c:v>
                </c:pt>
                <c:pt idx="249">
                  <c:v>9.5598399639129972E-2</c:v>
                </c:pt>
                <c:pt idx="250">
                  <c:v>6.5083608031272916E-2</c:v>
                </c:pt>
                <c:pt idx="251">
                  <c:v>0.10161639004945798</c:v>
                </c:pt>
                <c:pt idx="252">
                  <c:v>8.7147660553455325E-2</c:v>
                </c:pt>
                <c:pt idx="253">
                  <c:v>7.769454270601274E-2</c:v>
                </c:pt>
                <c:pt idx="254">
                  <c:v>7.8252740204334328E-2</c:v>
                </c:pt>
                <c:pt idx="255">
                  <c:v>0.109954923391342</c:v>
                </c:pt>
                <c:pt idx="256">
                  <c:v>7.9701378941536283E-2</c:v>
                </c:pt>
                <c:pt idx="257">
                  <c:v>7.3296070098877023E-2</c:v>
                </c:pt>
                <c:pt idx="258">
                  <c:v>8.4947437047958402E-2</c:v>
                </c:pt>
                <c:pt idx="259">
                  <c:v>8.3361685276031536E-2</c:v>
                </c:pt>
                <c:pt idx="260">
                  <c:v>6.5954960882663713E-2</c:v>
                </c:pt>
                <c:pt idx="261">
                  <c:v>6.7205466330051408E-2</c:v>
                </c:pt>
                <c:pt idx="262">
                  <c:v>7.4681557714939117E-2</c:v>
                </c:pt>
                <c:pt idx="263">
                  <c:v>0.15083982050418901</c:v>
                </c:pt>
                <c:pt idx="264">
                  <c:v>6.8171292543411324E-2</c:v>
                </c:pt>
                <c:pt idx="265">
                  <c:v>7.6182097196579021E-2</c:v>
                </c:pt>
                <c:pt idx="266">
                  <c:v>6.6654622554779011E-2</c:v>
                </c:pt>
                <c:pt idx="267">
                  <c:v>0.11609261482954</c:v>
                </c:pt>
                <c:pt idx="268">
                  <c:v>8.4966637194156744E-2</c:v>
                </c:pt>
                <c:pt idx="269">
                  <c:v>0.14123637974262251</c:v>
                </c:pt>
                <c:pt idx="270">
                  <c:v>0.13425238430500039</c:v>
                </c:pt>
                <c:pt idx="271">
                  <c:v>7.0671603083610535E-2</c:v>
                </c:pt>
                <c:pt idx="272">
                  <c:v>9.1116979718208327E-2</c:v>
                </c:pt>
                <c:pt idx="273">
                  <c:v>7.7223591506481323E-2</c:v>
                </c:pt>
                <c:pt idx="274">
                  <c:v>6.8537957966327723E-2</c:v>
                </c:pt>
                <c:pt idx="275">
                  <c:v>7.1276612579822499E-2</c:v>
                </c:pt>
                <c:pt idx="276">
                  <c:v>8.2618631422519476E-2</c:v>
                </c:pt>
                <c:pt idx="277">
                  <c:v>7.9176604747772411E-2</c:v>
                </c:pt>
                <c:pt idx="278">
                  <c:v>7.2422936558723811E-2</c:v>
                </c:pt>
                <c:pt idx="279">
                  <c:v>8.8514044880867393E-2</c:v>
                </c:pt>
                <c:pt idx="280">
                  <c:v>6.6978335380553991E-2</c:v>
                </c:pt>
                <c:pt idx="281">
                  <c:v>7.8444167971611037E-2</c:v>
                </c:pt>
                <c:pt idx="282">
                  <c:v>8.8724285364151362E-2</c:v>
                </c:pt>
                <c:pt idx="283">
                  <c:v>6.938100606203082E-2</c:v>
                </c:pt>
                <c:pt idx="284">
                  <c:v>9.2020407319068895E-2</c:v>
                </c:pt>
                <c:pt idx="285">
                  <c:v>6.1560310423374211E-2</c:v>
                </c:pt>
                <c:pt idx="286">
                  <c:v>0.11384879797697102</c:v>
                </c:pt>
                <c:pt idx="287">
                  <c:v>7.4687160551548171E-2</c:v>
                </c:pt>
                <c:pt idx="288">
                  <c:v>7.9447217285633323E-2</c:v>
                </c:pt>
                <c:pt idx="289">
                  <c:v>6.8296521902084434E-2</c:v>
                </c:pt>
                <c:pt idx="290">
                  <c:v>8.8682316243648515E-2</c:v>
                </c:pt>
                <c:pt idx="291">
                  <c:v>7.5728677213192139E-2</c:v>
                </c:pt>
                <c:pt idx="292">
                  <c:v>7.7556617558002749E-2</c:v>
                </c:pt>
                <c:pt idx="293">
                  <c:v>6.8453148007392897E-2</c:v>
                </c:pt>
                <c:pt idx="294">
                  <c:v>8.0464161932468525E-2</c:v>
                </c:pt>
                <c:pt idx="295">
                  <c:v>6.5894022583961515E-2</c:v>
                </c:pt>
                <c:pt idx="296">
                  <c:v>6.5597906708717402E-2</c:v>
                </c:pt>
                <c:pt idx="297">
                  <c:v>8.3017259836196927E-2</c:v>
                </c:pt>
                <c:pt idx="298">
                  <c:v>7.6029457151889829E-2</c:v>
                </c:pt>
                <c:pt idx="299">
                  <c:v>0.12245074659586</c:v>
                </c:pt>
                <c:pt idx="300">
                  <c:v>7.6367311179637923E-2</c:v>
                </c:pt>
                <c:pt idx="301">
                  <c:v>8.1396944820880945E-2</c:v>
                </c:pt>
                <c:pt idx="302">
                  <c:v>6.4591877162456499E-2</c:v>
                </c:pt>
                <c:pt idx="303">
                  <c:v>9.03927907347679E-2</c:v>
                </c:pt>
                <c:pt idx="304">
                  <c:v>6.5829701721668202E-2</c:v>
                </c:pt>
                <c:pt idx="305">
                  <c:v>8.0256991088390739E-2</c:v>
                </c:pt>
                <c:pt idx="306">
                  <c:v>8.7196201086044353E-2</c:v>
                </c:pt>
                <c:pt idx="307">
                  <c:v>0.113563612103462</c:v>
                </c:pt>
                <c:pt idx="308">
                  <c:v>7.5708247721195304E-2</c:v>
                </c:pt>
                <c:pt idx="309">
                  <c:v>6.5778762102127089E-2</c:v>
                </c:pt>
                <c:pt idx="310">
                  <c:v>8.1599749624729212E-2</c:v>
                </c:pt>
                <c:pt idx="311">
                  <c:v>7.8557521104812594E-2</c:v>
                </c:pt>
                <c:pt idx="312">
                  <c:v>6.9694809615612016E-2</c:v>
                </c:pt>
                <c:pt idx="313">
                  <c:v>7.289838790893588E-2</c:v>
                </c:pt>
                <c:pt idx="314">
                  <c:v>8.6121149361133728E-2</c:v>
                </c:pt>
                <c:pt idx="315">
                  <c:v>7.2595030069351377E-2</c:v>
                </c:pt>
                <c:pt idx="316">
                  <c:v>8.8704146444797849E-2</c:v>
                </c:pt>
                <c:pt idx="317">
                  <c:v>8.010236173868214E-2</c:v>
                </c:pt>
                <c:pt idx="318">
                  <c:v>0.100853942334652</c:v>
                </c:pt>
                <c:pt idx="319">
                  <c:v>6.1653140932321694E-2</c:v>
                </c:pt>
                <c:pt idx="320">
                  <c:v>7.2055034339428184E-2</c:v>
                </c:pt>
                <c:pt idx="321">
                  <c:v>7.5485982000827803E-2</c:v>
                </c:pt>
                <c:pt idx="322">
                  <c:v>8.6515493690967726E-2</c:v>
                </c:pt>
                <c:pt idx="323">
                  <c:v>7.3828622698783902E-2</c:v>
                </c:pt>
                <c:pt idx="324">
                  <c:v>7.2763085365295424E-2</c:v>
                </c:pt>
                <c:pt idx="325">
                  <c:v>6.9918446242809323E-2</c:v>
                </c:pt>
                <c:pt idx="326">
                  <c:v>8.7774440646171667E-2</c:v>
                </c:pt>
                <c:pt idx="327">
                  <c:v>7.6050370931625422E-2</c:v>
                </c:pt>
                <c:pt idx="328">
                  <c:v>8.2864634692668901E-2</c:v>
                </c:pt>
                <c:pt idx="329">
                  <c:v>9.0088665485382247E-2</c:v>
                </c:pt>
                <c:pt idx="330">
                  <c:v>6.8562723696232022E-2</c:v>
                </c:pt>
                <c:pt idx="331">
                  <c:v>6.7768298089504422E-2</c:v>
                </c:pt>
                <c:pt idx="332">
                  <c:v>7.4528627097606923E-2</c:v>
                </c:pt>
                <c:pt idx="333">
                  <c:v>6.9147102534770979E-2</c:v>
                </c:pt>
                <c:pt idx="334">
                  <c:v>7.3197267949581507E-2</c:v>
                </c:pt>
                <c:pt idx="335">
                  <c:v>9.3545071780682068E-2</c:v>
                </c:pt>
                <c:pt idx="336">
                  <c:v>0.112275794148445</c:v>
                </c:pt>
                <c:pt idx="337">
                  <c:v>8.1987172365188626E-2</c:v>
                </c:pt>
                <c:pt idx="338">
                  <c:v>8.1299275159835843E-2</c:v>
                </c:pt>
                <c:pt idx="339">
                  <c:v>0.111203260719776</c:v>
                </c:pt>
                <c:pt idx="340">
                  <c:v>7.1801602840423792E-2</c:v>
                </c:pt>
                <c:pt idx="341">
                  <c:v>6.6979780793189822E-2</c:v>
                </c:pt>
                <c:pt idx="342">
                  <c:v>0.11294029653072395</c:v>
                </c:pt>
                <c:pt idx="343">
                  <c:v>6.3863702118396884E-2</c:v>
                </c:pt>
                <c:pt idx="344">
                  <c:v>7.6254673302173628E-2</c:v>
                </c:pt>
                <c:pt idx="345">
                  <c:v>8.3833701908588437E-2</c:v>
                </c:pt>
                <c:pt idx="346">
                  <c:v>7.2298467159271504E-2</c:v>
                </c:pt>
                <c:pt idx="347">
                  <c:v>8.9185968041420371E-2</c:v>
                </c:pt>
                <c:pt idx="348">
                  <c:v>0.12462924420833635</c:v>
                </c:pt>
                <c:pt idx="349">
                  <c:v>8.4770642220974066E-2</c:v>
                </c:pt>
                <c:pt idx="350">
                  <c:v>0.12896975874900801</c:v>
                </c:pt>
                <c:pt idx="351">
                  <c:v>6.8687528371810899E-2</c:v>
                </c:pt>
                <c:pt idx="352">
                  <c:v>7.8967586159706282E-2</c:v>
                </c:pt>
                <c:pt idx="353">
                  <c:v>6.943520158529283E-2</c:v>
                </c:pt>
                <c:pt idx="354">
                  <c:v>7.6367504894733609E-2</c:v>
                </c:pt>
                <c:pt idx="355">
                  <c:v>6.0718916356563818E-2</c:v>
                </c:pt>
                <c:pt idx="356">
                  <c:v>7.1580007672309889E-2</c:v>
                </c:pt>
                <c:pt idx="357">
                  <c:v>9.9669940769673046E-2</c:v>
                </c:pt>
                <c:pt idx="358">
                  <c:v>8.081772178411481E-2</c:v>
                </c:pt>
                <c:pt idx="359">
                  <c:v>8.3350703120231726E-2</c:v>
                </c:pt>
                <c:pt idx="360">
                  <c:v>9.5580846071243702E-2</c:v>
                </c:pt>
                <c:pt idx="361">
                  <c:v>0.10350710898637802</c:v>
                </c:pt>
                <c:pt idx="362">
                  <c:v>8.8003344833851027E-2</c:v>
                </c:pt>
                <c:pt idx="363">
                  <c:v>8.3522535860538524E-2</c:v>
                </c:pt>
                <c:pt idx="364">
                  <c:v>8.9291572570801142E-2</c:v>
                </c:pt>
                <c:pt idx="365">
                  <c:v>7.0960983633995112E-2</c:v>
                </c:pt>
                <c:pt idx="366">
                  <c:v>8.1538058817386724E-2</c:v>
                </c:pt>
                <c:pt idx="367">
                  <c:v>7.7648401260376004E-2</c:v>
                </c:pt>
                <c:pt idx="368">
                  <c:v>7.6434947550296839E-2</c:v>
                </c:pt>
                <c:pt idx="369">
                  <c:v>7.8302152454853113E-2</c:v>
                </c:pt>
                <c:pt idx="370">
                  <c:v>8.0111660063266865E-2</c:v>
                </c:pt>
                <c:pt idx="371">
                  <c:v>7.0868976414203824E-2</c:v>
                </c:pt>
                <c:pt idx="372">
                  <c:v>7.8343197703361497E-2</c:v>
                </c:pt>
                <c:pt idx="373">
                  <c:v>6.684423983097082E-2</c:v>
                </c:pt>
                <c:pt idx="374">
                  <c:v>8.0127194523811326E-2</c:v>
                </c:pt>
                <c:pt idx="375">
                  <c:v>7.7800236642360854E-2</c:v>
                </c:pt>
                <c:pt idx="376">
                  <c:v>7.7648401260376004E-2</c:v>
                </c:pt>
                <c:pt idx="377">
                  <c:v>7.8956447541713881E-2</c:v>
                </c:pt>
                <c:pt idx="378">
                  <c:v>9.7961336374283281E-2</c:v>
                </c:pt>
                <c:pt idx="379">
                  <c:v>6.3074067234992995E-2</c:v>
                </c:pt>
                <c:pt idx="380">
                  <c:v>8.8754646480084076E-2</c:v>
                </c:pt>
                <c:pt idx="381">
                  <c:v>8.7379723787307684E-2</c:v>
                </c:pt>
                <c:pt idx="382">
                  <c:v>7.1952506899833832E-2</c:v>
                </c:pt>
                <c:pt idx="383">
                  <c:v>6.4479663968086423E-2</c:v>
                </c:pt>
                <c:pt idx="384">
                  <c:v>7.3918618261814104E-2</c:v>
                </c:pt>
                <c:pt idx="385">
                  <c:v>9.2098861932754503E-2</c:v>
                </c:pt>
                <c:pt idx="386">
                  <c:v>8.2202427089214353E-2</c:v>
                </c:pt>
                <c:pt idx="387">
                  <c:v>7.0155113935470609E-2</c:v>
                </c:pt>
                <c:pt idx="388">
                  <c:v>6.4942315220832811E-2</c:v>
                </c:pt>
                <c:pt idx="389">
                  <c:v>8.3173796534538311E-2</c:v>
                </c:pt>
                <c:pt idx="390">
                  <c:v>8.2476653158664717E-2</c:v>
                </c:pt>
                <c:pt idx="391">
                  <c:v>6.9011449813842982E-2</c:v>
                </c:pt>
                <c:pt idx="392">
                  <c:v>6.6015742719173418E-2</c:v>
                </c:pt>
                <c:pt idx="393">
                  <c:v>6.9519966840744185E-2</c:v>
                </c:pt>
                <c:pt idx="394">
                  <c:v>0.118277482688427</c:v>
                </c:pt>
                <c:pt idx="395">
                  <c:v>8.2346580922603621E-2</c:v>
                </c:pt>
                <c:pt idx="396">
                  <c:v>0.115650966763496</c:v>
                </c:pt>
                <c:pt idx="397">
                  <c:v>6.2505371868610424E-2</c:v>
                </c:pt>
                <c:pt idx="398">
                  <c:v>0.106355421245098</c:v>
                </c:pt>
                <c:pt idx="399">
                  <c:v>7.6648317277431502E-2</c:v>
                </c:pt>
                <c:pt idx="400">
                  <c:v>6.984533369541171E-2</c:v>
                </c:pt>
                <c:pt idx="401">
                  <c:v>8.4244862198830317E-2</c:v>
                </c:pt>
                <c:pt idx="402">
                  <c:v>6.6215813159942585E-2</c:v>
                </c:pt>
                <c:pt idx="403">
                  <c:v>5.8618374168872805E-2</c:v>
                </c:pt>
                <c:pt idx="404">
                  <c:v>6.0438163578510312E-2</c:v>
                </c:pt>
                <c:pt idx="405">
                  <c:v>8.8625356554985588E-2</c:v>
                </c:pt>
                <c:pt idx="406">
                  <c:v>0.10092067718505927</c:v>
                </c:pt>
                <c:pt idx="407">
                  <c:v>0.11647840589284862</c:v>
                </c:pt>
                <c:pt idx="408">
                  <c:v>0.116641327738762</c:v>
                </c:pt>
                <c:pt idx="409">
                  <c:v>8.8073231279850034E-2</c:v>
                </c:pt>
                <c:pt idx="410">
                  <c:v>6.1029769480228396E-2</c:v>
                </c:pt>
                <c:pt idx="411">
                  <c:v>9.2022441327571966E-2</c:v>
                </c:pt>
                <c:pt idx="412">
                  <c:v>0.15127810835838301</c:v>
                </c:pt>
                <c:pt idx="413">
                  <c:v>6.8915121257305381E-2</c:v>
                </c:pt>
                <c:pt idx="414">
                  <c:v>8.16094055771832E-2</c:v>
                </c:pt>
                <c:pt idx="415">
                  <c:v>0.13150490820407887</c:v>
                </c:pt>
                <c:pt idx="416">
                  <c:v>8.6014658212661715E-2</c:v>
                </c:pt>
                <c:pt idx="417">
                  <c:v>7.7393755316734494E-2</c:v>
                </c:pt>
                <c:pt idx="418">
                  <c:v>7.612841576337806E-2</c:v>
                </c:pt>
                <c:pt idx="419">
                  <c:v>7.1750797331333438E-2</c:v>
                </c:pt>
                <c:pt idx="420">
                  <c:v>7.4567571282386932E-2</c:v>
                </c:pt>
                <c:pt idx="421">
                  <c:v>7.6076492667198195E-2</c:v>
                </c:pt>
                <c:pt idx="422">
                  <c:v>5.9843197464942918E-2</c:v>
                </c:pt>
                <c:pt idx="423">
                  <c:v>8.0336399376392822E-2</c:v>
                </c:pt>
                <c:pt idx="424">
                  <c:v>7.4141934514045854E-2</c:v>
                </c:pt>
                <c:pt idx="425">
                  <c:v>6.4294070005417023E-2</c:v>
                </c:pt>
                <c:pt idx="426">
                  <c:v>7.6029323041439126E-2</c:v>
                </c:pt>
                <c:pt idx="427">
                  <c:v>0.123217381536961</c:v>
                </c:pt>
                <c:pt idx="428">
                  <c:v>8.6894400417804746E-2</c:v>
                </c:pt>
                <c:pt idx="429">
                  <c:v>8.3043850958347348E-2</c:v>
                </c:pt>
                <c:pt idx="430">
                  <c:v>7.2467245161533439E-2</c:v>
                </c:pt>
                <c:pt idx="431">
                  <c:v>0.10103282332420302</c:v>
                </c:pt>
                <c:pt idx="432">
                  <c:v>6.7794270813465368E-2</c:v>
                </c:pt>
                <c:pt idx="433">
                  <c:v>9.6613183617591525E-2</c:v>
                </c:pt>
                <c:pt idx="434">
                  <c:v>8.7900601327419364E-2</c:v>
                </c:pt>
                <c:pt idx="435">
                  <c:v>7.2266951203346544E-2</c:v>
                </c:pt>
                <c:pt idx="436">
                  <c:v>9.983840584754973E-2</c:v>
                </c:pt>
                <c:pt idx="437">
                  <c:v>6.9110609591007191E-2</c:v>
                </c:pt>
                <c:pt idx="438">
                  <c:v>0.10544118285179102</c:v>
                </c:pt>
                <c:pt idx="439">
                  <c:v>6.326486170291902E-2</c:v>
                </c:pt>
                <c:pt idx="440">
                  <c:v>7.9962387681007524E-2</c:v>
                </c:pt>
                <c:pt idx="441">
                  <c:v>6.5672844648361192E-2</c:v>
                </c:pt>
                <c:pt idx="442">
                  <c:v>0.10600436478853223</c:v>
                </c:pt>
                <c:pt idx="443">
                  <c:v>6.5079264342784895E-2</c:v>
                </c:pt>
                <c:pt idx="444">
                  <c:v>8.9354798197746735E-2</c:v>
                </c:pt>
                <c:pt idx="445">
                  <c:v>0.103986866772175</c:v>
                </c:pt>
                <c:pt idx="446">
                  <c:v>8.340404182672502E-2</c:v>
                </c:pt>
                <c:pt idx="447">
                  <c:v>7.0070333778858199E-2</c:v>
                </c:pt>
                <c:pt idx="448">
                  <c:v>7.8377850353717804E-2</c:v>
                </c:pt>
                <c:pt idx="449">
                  <c:v>0.10267033427953702</c:v>
                </c:pt>
                <c:pt idx="450">
                  <c:v>7.7329881489276914E-2</c:v>
                </c:pt>
                <c:pt idx="451">
                  <c:v>7.7919252216816032E-2</c:v>
                </c:pt>
                <c:pt idx="452">
                  <c:v>8.161592483520512E-2</c:v>
                </c:pt>
                <c:pt idx="453">
                  <c:v>6.4421340823173509E-2</c:v>
                </c:pt>
                <c:pt idx="454">
                  <c:v>7.9448528587818201E-2</c:v>
                </c:pt>
                <c:pt idx="455">
                  <c:v>7.918550074100493E-2</c:v>
                </c:pt>
                <c:pt idx="456">
                  <c:v>6.9093003869056896E-2</c:v>
                </c:pt>
                <c:pt idx="457">
                  <c:v>8.4725379943848253E-2</c:v>
                </c:pt>
                <c:pt idx="458">
                  <c:v>9.4563424587250269E-2</c:v>
                </c:pt>
                <c:pt idx="459">
                  <c:v>7.6012387871742498E-2</c:v>
                </c:pt>
                <c:pt idx="460">
                  <c:v>0.136451110243797</c:v>
                </c:pt>
                <c:pt idx="461">
                  <c:v>6.3346624374389704E-2</c:v>
                </c:pt>
                <c:pt idx="462">
                  <c:v>7.5679041445255335E-2</c:v>
                </c:pt>
                <c:pt idx="463">
                  <c:v>8.6275607347488445E-2</c:v>
                </c:pt>
                <c:pt idx="464">
                  <c:v>8.2911960780620728E-2</c:v>
                </c:pt>
                <c:pt idx="465">
                  <c:v>7.4533760547638106E-2</c:v>
                </c:pt>
                <c:pt idx="466">
                  <c:v>9.1787874698638902E-2</c:v>
                </c:pt>
                <c:pt idx="467">
                  <c:v>0.1095855608582503</c:v>
                </c:pt>
                <c:pt idx="468">
                  <c:v>9.7983077168464605E-2</c:v>
                </c:pt>
                <c:pt idx="469">
                  <c:v>8.0659441649913843E-2</c:v>
                </c:pt>
                <c:pt idx="470">
                  <c:v>9.9592454731464747E-2</c:v>
                </c:pt>
                <c:pt idx="471">
                  <c:v>7.1714989840984594E-2</c:v>
                </c:pt>
                <c:pt idx="472">
                  <c:v>0.10192715376615523</c:v>
                </c:pt>
                <c:pt idx="473">
                  <c:v>6.5447770059108859E-2</c:v>
                </c:pt>
                <c:pt idx="474">
                  <c:v>6.8891204893589034E-2</c:v>
                </c:pt>
                <c:pt idx="475">
                  <c:v>6.8655937910080012E-2</c:v>
                </c:pt>
                <c:pt idx="476">
                  <c:v>0.10138309746980698</c:v>
                </c:pt>
                <c:pt idx="477">
                  <c:v>8.7693959474563626E-2</c:v>
                </c:pt>
                <c:pt idx="478">
                  <c:v>9.2331111431121396E-2</c:v>
                </c:pt>
                <c:pt idx="479">
                  <c:v>0.10520232468843518</c:v>
                </c:pt>
                <c:pt idx="480">
                  <c:v>8.1126295030117063E-2</c:v>
                </c:pt>
                <c:pt idx="481">
                  <c:v>8.6744755506515531E-2</c:v>
                </c:pt>
                <c:pt idx="482">
                  <c:v>6.6452816128730802E-2</c:v>
                </c:pt>
                <c:pt idx="483">
                  <c:v>0.11118131875991798</c:v>
                </c:pt>
                <c:pt idx="484">
                  <c:v>8.7158799171447865E-2</c:v>
                </c:pt>
                <c:pt idx="485">
                  <c:v>7.1210406720638331E-2</c:v>
                </c:pt>
                <c:pt idx="486">
                  <c:v>9.4181582331657507E-2</c:v>
                </c:pt>
                <c:pt idx="487">
                  <c:v>8.7791725993156544E-2</c:v>
                </c:pt>
                <c:pt idx="488">
                  <c:v>7.4141167104244191E-2</c:v>
                </c:pt>
                <c:pt idx="489">
                  <c:v>6.6018573939800484E-2</c:v>
                </c:pt>
                <c:pt idx="490">
                  <c:v>7.9472787678241952E-2</c:v>
                </c:pt>
                <c:pt idx="491">
                  <c:v>0.10231143981218298</c:v>
                </c:pt>
                <c:pt idx="492">
                  <c:v>8.7248712778091445E-2</c:v>
                </c:pt>
                <c:pt idx="493">
                  <c:v>7.060524076223372E-2</c:v>
                </c:pt>
                <c:pt idx="494">
                  <c:v>6.882284581661223E-2</c:v>
                </c:pt>
                <c:pt idx="495">
                  <c:v>8.6531654000282468E-2</c:v>
                </c:pt>
                <c:pt idx="496">
                  <c:v>7.5572356581687886E-2</c:v>
                </c:pt>
                <c:pt idx="497">
                  <c:v>7.7935576438903864E-2</c:v>
                </c:pt>
                <c:pt idx="498">
                  <c:v>0.36294823884964156</c:v>
                </c:pt>
                <c:pt idx="499">
                  <c:v>9.4325780868530232E-2</c:v>
                </c:pt>
                <c:pt idx="500">
                  <c:v>8.4187917411327182E-2</c:v>
                </c:pt>
                <c:pt idx="501">
                  <c:v>6.7677438259124811E-2</c:v>
                </c:pt>
                <c:pt idx="502">
                  <c:v>8.1603579223156031E-2</c:v>
                </c:pt>
                <c:pt idx="503">
                  <c:v>0.11302458494901718</c:v>
                </c:pt>
                <c:pt idx="504">
                  <c:v>8.0474294722080217E-2</c:v>
                </c:pt>
                <c:pt idx="505">
                  <c:v>8.7333366274833707E-2</c:v>
                </c:pt>
                <c:pt idx="506">
                  <c:v>7.9557247459888514E-2</c:v>
                </c:pt>
                <c:pt idx="507">
                  <c:v>0.17983298003673645</c:v>
                </c:pt>
                <c:pt idx="508">
                  <c:v>7.7455274760723114E-2</c:v>
                </c:pt>
                <c:pt idx="509">
                  <c:v>8.5301995277404827E-2</c:v>
                </c:pt>
                <c:pt idx="510">
                  <c:v>6.7385271191597013E-2</c:v>
                </c:pt>
                <c:pt idx="511">
                  <c:v>9.6931628882885021E-2</c:v>
                </c:pt>
                <c:pt idx="512">
                  <c:v>7.5416795909404991E-2</c:v>
                </c:pt>
                <c:pt idx="513">
                  <c:v>8.4730774164200065E-2</c:v>
                </c:pt>
                <c:pt idx="514">
                  <c:v>0.13685365021228788</c:v>
                </c:pt>
                <c:pt idx="515">
                  <c:v>7.6642490923404832E-2</c:v>
                </c:pt>
                <c:pt idx="516">
                  <c:v>7.5301349163055406E-2</c:v>
                </c:pt>
                <c:pt idx="517">
                  <c:v>0.13885544240474701</c:v>
                </c:pt>
                <c:pt idx="518">
                  <c:v>8.1977598369121524E-2</c:v>
                </c:pt>
                <c:pt idx="519">
                  <c:v>8.3748660981655412E-2</c:v>
                </c:pt>
                <c:pt idx="520">
                  <c:v>6.5703921020031364E-2</c:v>
                </c:pt>
                <c:pt idx="521">
                  <c:v>0.110611699521542</c:v>
                </c:pt>
                <c:pt idx="522">
                  <c:v>6.7370347678661305E-2</c:v>
                </c:pt>
                <c:pt idx="523">
                  <c:v>6.9895923137664823E-2</c:v>
                </c:pt>
                <c:pt idx="524">
                  <c:v>8.3556763827801181E-2</c:v>
                </c:pt>
                <c:pt idx="525">
                  <c:v>7.4624389410018921E-2</c:v>
                </c:pt>
                <c:pt idx="526">
                  <c:v>7.7706724405288988E-2</c:v>
                </c:pt>
                <c:pt idx="527">
                  <c:v>6.9462686777114924E-2</c:v>
                </c:pt>
                <c:pt idx="528">
                  <c:v>7.9772293567657526E-2</c:v>
                </c:pt>
                <c:pt idx="529">
                  <c:v>6.5327651798725114E-2</c:v>
                </c:pt>
                <c:pt idx="530">
                  <c:v>8.1541724503040328E-2</c:v>
                </c:pt>
                <c:pt idx="531">
                  <c:v>0.12846435606479639</c:v>
                </c:pt>
                <c:pt idx="532">
                  <c:v>0.11663954704999918</c:v>
                </c:pt>
                <c:pt idx="533">
                  <c:v>9.2444233596324879E-2</c:v>
                </c:pt>
                <c:pt idx="534">
                  <c:v>0.116099886596203</c:v>
                </c:pt>
                <c:pt idx="535">
                  <c:v>7.0898637175560164E-2</c:v>
                </c:pt>
                <c:pt idx="536">
                  <c:v>7.2892732918262773E-2</c:v>
                </c:pt>
                <c:pt idx="537">
                  <c:v>6.36412277817726E-2</c:v>
                </c:pt>
                <c:pt idx="538">
                  <c:v>9.9367052316665747E-2</c:v>
                </c:pt>
                <c:pt idx="539">
                  <c:v>9.8152726888656727E-2</c:v>
                </c:pt>
                <c:pt idx="540">
                  <c:v>9.5475852489471547E-2</c:v>
                </c:pt>
                <c:pt idx="541">
                  <c:v>6.9898486137390303E-2</c:v>
                </c:pt>
                <c:pt idx="542">
                  <c:v>6.700771301984805E-2</c:v>
                </c:pt>
                <c:pt idx="543">
                  <c:v>6.2269274145364803E-2</c:v>
                </c:pt>
                <c:pt idx="544">
                  <c:v>8.2047045230865506E-2</c:v>
                </c:pt>
                <c:pt idx="545">
                  <c:v>8.8174663484097082E-2</c:v>
                </c:pt>
                <c:pt idx="546">
                  <c:v>6.9186769425869016E-2</c:v>
                </c:pt>
                <c:pt idx="547">
                  <c:v>7.6078958809375791E-2</c:v>
                </c:pt>
                <c:pt idx="548">
                  <c:v>7.0496834814548853E-2</c:v>
                </c:pt>
                <c:pt idx="549">
                  <c:v>7.2543881833553481E-2</c:v>
                </c:pt>
                <c:pt idx="550">
                  <c:v>0.13093049824237851</c:v>
                </c:pt>
                <c:pt idx="551">
                  <c:v>8.272418379783672E-2</c:v>
                </c:pt>
                <c:pt idx="552">
                  <c:v>8.7463505566120134E-2</c:v>
                </c:pt>
                <c:pt idx="553">
                  <c:v>0.11008594185113933</c:v>
                </c:pt>
                <c:pt idx="554">
                  <c:v>7.3142290115356501E-2</c:v>
                </c:pt>
                <c:pt idx="555">
                  <c:v>8.1099197268486065E-2</c:v>
                </c:pt>
                <c:pt idx="556">
                  <c:v>7.1905843913555076E-2</c:v>
                </c:pt>
                <c:pt idx="557">
                  <c:v>6.9987758994102492E-2</c:v>
                </c:pt>
                <c:pt idx="558">
                  <c:v>0.10839448869228402</c:v>
                </c:pt>
                <c:pt idx="559">
                  <c:v>6.3280321657657596E-2</c:v>
                </c:pt>
                <c:pt idx="560">
                  <c:v>8.9049115777015714E-2</c:v>
                </c:pt>
                <c:pt idx="561">
                  <c:v>7.736957818269731E-2</c:v>
                </c:pt>
                <c:pt idx="562">
                  <c:v>8.4235213696956621E-2</c:v>
                </c:pt>
                <c:pt idx="563">
                  <c:v>8.3361685276031536E-2</c:v>
                </c:pt>
                <c:pt idx="564">
                  <c:v>9.4862841069698597E-2</c:v>
                </c:pt>
                <c:pt idx="565">
                  <c:v>6.3364215195178999E-2</c:v>
                </c:pt>
                <c:pt idx="566">
                  <c:v>6.149325519800191E-2</c:v>
                </c:pt>
                <c:pt idx="567">
                  <c:v>8.744584769010541E-2</c:v>
                </c:pt>
                <c:pt idx="568">
                  <c:v>7.856285572052002E-2</c:v>
                </c:pt>
                <c:pt idx="569">
                  <c:v>7.0456534624099856E-2</c:v>
                </c:pt>
                <c:pt idx="570">
                  <c:v>6.7028641700744684E-2</c:v>
                </c:pt>
                <c:pt idx="571">
                  <c:v>6.3522107899189009E-2</c:v>
                </c:pt>
                <c:pt idx="572">
                  <c:v>6.2341280281543836E-2</c:v>
                </c:pt>
                <c:pt idx="573">
                  <c:v>7.6089695096015902E-2</c:v>
                </c:pt>
                <c:pt idx="574">
                  <c:v>6.2933340668678325E-2</c:v>
                </c:pt>
                <c:pt idx="575">
                  <c:v>6.3154518604278578E-2</c:v>
                </c:pt>
                <c:pt idx="576">
                  <c:v>8.6528114974498707E-2</c:v>
                </c:pt>
                <c:pt idx="577">
                  <c:v>8.7999179959297222E-2</c:v>
                </c:pt>
                <c:pt idx="578">
                  <c:v>0.12209684401750623</c:v>
                </c:pt>
                <c:pt idx="579">
                  <c:v>8.0238185822963687E-2</c:v>
                </c:pt>
                <c:pt idx="580">
                  <c:v>6.9231793284416379E-2</c:v>
                </c:pt>
                <c:pt idx="581">
                  <c:v>7.9338058829307778E-2</c:v>
                </c:pt>
                <c:pt idx="582">
                  <c:v>9.7909100353717818E-2</c:v>
                </c:pt>
                <c:pt idx="583">
                  <c:v>7.5725093483924935E-2</c:v>
                </c:pt>
                <c:pt idx="584">
                  <c:v>8.2218542695045513E-2</c:v>
                </c:pt>
                <c:pt idx="585">
                  <c:v>8.4885418415069747E-2</c:v>
                </c:pt>
                <c:pt idx="586">
                  <c:v>6.7424423992634014E-2</c:v>
                </c:pt>
                <c:pt idx="587">
                  <c:v>7.1023061871528778E-2</c:v>
                </c:pt>
                <c:pt idx="588">
                  <c:v>6.3593596220016688E-2</c:v>
                </c:pt>
                <c:pt idx="589">
                  <c:v>6.8775296211242731E-2</c:v>
                </c:pt>
                <c:pt idx="590">
                  <c:v>9.7973391413688618E-2</c:v>
                </c:pt>
                <c:pt idx="591">
                  <c:v>7.9002290964126948E-2</c:v>
                </c:pt>
                <c:pt idx="592">
                  <c:v>8.2758963108063258E-2</c:v>
                </c:pt>
                <c:pt idx="593">
                  <c:v>0.111287795007229</c:v>
                </c:pt>
                <c:pt idx="594">
                  <c:v>0.36171367764473072</c:v>
                </c:pt>
                <c:pt idx="595">
                  <c:v>9.1565661132335704E-2</c:v>
                </c:pt>
                <c:pt idx="596">
                  <c:v>0.1119345724582672</c:v>
                </c:pt>
                <c:pt idx="597">
                  <c:v>8.04102942347526E-2</c:v>
                </c:pt>
                <c:pt idx="598">
                  <c:v>8.2789994776248918E-2</c:v>
                </c:pt>
                <c:pt idx="599">
                  <c:v>8.1919528543949224E-2</c:v>
                </c:pt>
                <c:pt idx="600">
                  <c:v>7.5757831335067832E-2</c:v>
                </c:pt>
                <c:pt idx="601">
                  <c:v>7.0266269147396296E-2</c:v>
                </c:pt>
                <c:pt idx="602">
                  <c:v>7.9314954578876717E-2</c:v>
                </c:pt>
                <c:pt idx="603">
                  <c:v>9.9239483475685147E-2</c:v>
                </c:pt>
                <c:pt idx="604">
                  <c:v>7.1513459086418332E-2</c:v>
                </c:pt>
                <c:pt idx="605">
                  <c:v>7.9410269856453275E-2</c:v>
                </c:pt>
                <c:pt idx="606">
                  <c:v>8.2219153642654433E-2</c:v>
                </c:pt>
                <c:pt idx="607">
                  <c:v>6.4535483717918424E-2</c:v>
                </c:pt>
                <c:pt idx="608">
                  <c:v>9.1498665511608165E-2</c:v>
                </c:pt>
                <c:pt idx="609">
                  <c:v>6.2406294047832808E-2</c:v>
                </c:pt>
                <c:pt idx="610">
                  <c:v>8.8201448321342898E-2</c:v>
                </c:pt>
                <c:pt idx="611">
                  <c:v>9.7788192331790966E-2</c:v>
                </c:pt>
                <c:pt idx="612">
                  <c:v>0.10600461065769202</c:v>
                </c:pt>
                <c:pt idx="613">
                  <c:v>8.8045611977577223E-2</c:v>
                </c:pt>
                <c:pt idx="614">
                  <c:v>6.139286234974882E-2</c:v>
                </c:pt>
                <c:pt idx="615">
                  <c:v>6.3988626003265409E-2</c:v>
                </c:pt>
                <c:pt idx="616">
                  <c:v>7.0866174995899395E-2</c:v>
                </c:pt>
                <c:pt idx="617">
                  <c:v>6.8888299167156178E-2</c:v>
                </c:pt>
                <c:pt idx="618">
                  <c:v>6.3292793929577096E-2</c:v>
                </c:pt>
                <c:pt idx="619">
                  <c:v>0.11062326282262802</c:v>
                </c:pt>
                <c:pt idx="620">
                  <c:v>8.974949270486865E-2</c:v>
                </c:pt>
                <c:pt idx="621">
                  <c:v>7.1811839938163813E-2</c:v>
                </c:pt>
                <c:pt idx="622">
                  <c:v>8.0183275043964414E-2</c:v>
                </c:pt>
                <c:pt idx="623">
                  <c:v>7.0365957915782984E-2</c:v>
                </c:pt>
                <c:pt idx="624">
                  <c:v>9.2098332941532246E-2</c:v>
                </c:pt>
                <c:pt idx="625">
                  <c:v>0.25018942356109575</c:v>
                </c:pt>
                <c:pt idx="626">
                  <c:v>7.4198685586452526E-2</c:v>
                </c:pt>
                <c:pt idx="627">
                  <c:v>9.7180731594562503E-2</c:v>
                </c:pt>
                <c:pt idx="628">
                  <c:v>8.6226224899292228E-2</c:v>
                </c:pt>
                <c:pt idx="629">
                  <c:v>9.1538414359093018E-2</c:v>
                </c:pt>
                <c:pt idx="630">
                  <c:v>9.3407735228538499E-2</c:v>
                </c:pt>
                <c:pt idx="631">
                  <c:v>7.8631997108459514E-2</c:v>
                </c:pt>
                <c:pt idx="632">
                  <c:v>7.4568316340446736E-2</c:v>
                </c:pt>
                <c:pt idx="633">
                  <c:v>6.8891882896423423E-2</c:v>
                </c:pt>
                <c:pt idx="634">
                  <c:v>0.12563605606555867</c:v>
                </c:pt>
                <c:pt idx="635">
                  <c:v>8.7362624704837813E-2</c:v>
                </c:pt>
                <c:pt idx="636">
                  <c:v>8.2532264292240226E-2</c:v>
                </c:pt>
                <c:pt idx="637">
                  <c:v>6.0424968600273098E-2</c:v>
                </c:pt>
                <c:pt idx="638">
                  <c:v>8.4418907761573833E-2</c:v>
                </c:pt>
                <c:pt idx="639">
                  <c:v>6.9843553006649031E-2</c:v>
                </c:pt>
                <c:pt idx="640">
                  <c:v>8.6068652570247747E-2</c:v>
                </c:pt>
                <c:pt idx="641">
                  <c:v>7.354354858398425E-2</c:v>
                </c:pt>
                <c:pt idx="642">
                  <c:v>7.8310966491699233E-2</c:v>
                </c:pt>
                <c:pt idx="643">
                  <c:v>0.1060089394450192</c:v>
                </c:pt>
                <c:pt idx="644">
                  <c:v>8.1392653286457034E-2</c:v>
                </c:pt>
                <c:pt idx="645">
                  <c:v>9.8156854510307548E-2</c:v>
                </c:pt>
                <c:pt idx="646">
                  <c:v>8.5310071706771809E-2</c:v>
                </c:pt>
                <c:pt idx="647">
                  <c:v>8.1602767109870966E-2</c:v>
                </c:pt>
                <c:pt idx="648">
                  <c:v>0.10055535286665018</c:v>
                </c:pt>
                <c:pt idx="649">
                  <c:v>8.4212981164455428E-2</c:v>
                </c:pt>
                <c:pt idx="650">
                  <c:v>9.359494596719814E-2</c:v>
                </c:pt>
                <c:pt idx="651">
                  <c:v>8.6470894515514415E-2</c:v>
                </c:pt>
                <c:pt idx="652">
                  <c:v>8.4165833890438246E-2</c:v>
                </c:pt>
                <c:pt idx="653">
                  <c:v>6.3208311796188299E-2</c:v>
                </c:pt>
                <c:pt idx="654">
                  <c:v>7.5602643191814423E-2</c:v>
                </c:pt>
                <c:pt idx="655">
                  <c:v>6.8787559866905199E-2</c:v>
                </c:pt>
                <c:pt idx="656">
                  <c:v>6.9634445011615836E-2</c:v>
                </c:pt>
                <c:pt idx="657">
                  <c:v>7.3111623525619562E-2</c:v>
                </c:pt>
                <c:pt idx="658">
                  <c:v>7.1288533508777577E-2</c:v>
                </c:pt>
                <c:pt idx="659">
                  <c:v>0.22689834237098724</c:v>
                </c:pt>
                <c:pt idx="660">
                  <c:v>7.7805444598197909E-2</c:v>
                </c:pt>
                <c:pt idx="661">
                  <c:v>7.7715620398521715E-2</c:v>
                </c:pt>
                <c:pt idx="662">
                  <c:v>7.3929823935031933E-2</c:v>
                </c:pt>
                <c:pt idx="663">
                  <c:v>7.3373831808567103E-2</c:v>
                </c:pt>
                <c:pt idx="664">
                  <c:v>0.16656543314456945</c:v>
                </c:pt>
                <c:pt idx="665">
                  <c:v>0.24583102762699124</c:v>
                </c:pt>
                <c:pt idx="666">
                  <c:v>9.7969636321067824E-2</c:v>
                </c:pt>
                <c:pt idx="667">
                  <c:v>0.14881475269794539</c:v>
                </c:pt>
                <c:pt idx="668">
                  <c:v>7.2663739323616208E-2</c:v>
                </c:pt>
                <c:pt idx="669">
                  <c:v>7.2349011898040924E-2</c:v>
                </c:pt>
                <c:pt idx="670">
                  <c:v>7.3843128979206113E-2</c:v>
                </c:pt>
                <c:pt idx="671">
                  <c:v>6.1143688857555424E-2</c:v>
                </c:pt>
                <c:pt idx="672">
                  <c:v>0.11226957291364718</c:v>
                </c:pt>
                <c:pt idx="673">
                  <c:v>8.3620749413967244E-2</c:v>
                </c:pt>
                <c:pt idx="674">
                  <c:v>8.1194102764130041E-2</c:v>
                </c:pt>
                <c:pt idx="675">
                  <c:v>0.13476008176803639</c:v>
                </c:pt>
                <c:pt idx="676">
                  <c:v>9.1634482145309878E-2</c:v>
                </c:pt>
                <c:pt idx="677">
                  <c:v>9.0602628886700023E-2</c:v>
                </c:pt>
                <c:pt idx="678">
                  <c:v>8.8061884045601002E-2</c:v>
                </c:pt>
                <c:pt idx="679">
                  <c:v>7.5764276087284144E-2</c:v>
                </c:pt>
                <c:pt idx="680">
                  <c:v>7.5419567525386824E-2</c:v>
                </c:pt>
                <c:pt idx="681">
                  <c:v>6.2110815197229413E-2</c:v>
                </c:pt>
                <c:pt idx="682">
                  <c:v>7.1154028177261311E-2</c:v>
                </c:pt>
                <c:pt idx="683">
                  <c:v>8.2512833178043546E-2</c:v>
                </c:pt>
                <c:pt idx="684">
                  <c:v>0.11664007604122223</c:v>
                </c:pt>
                <c:pt idx="685">
                  <c:v>6.7419335246086134E-2</c:v>
                </c:pt>
                <c:pt idx="686">
                  <c:v>7.1989327669143691E-2</c:v>
                </c:pt>
                <c:pt idx="687">
                  <c:v>7.0181608200073201E-2</c:v>
                </c:pt>
                <c:pt idx="688">
                  <c:v>0.10614682734012602</c:v>
                </c:pt>
                <c:pt idx="689">
                  <c:v>7.7995397150516774E-2</c:v>
                </c:pt>
                <c:pt idx="690">
                  <c:v>7.0071712136268602E-2</c:v>
                </c:pt>
                <c:pt idx="691">
                  <c:v>7.336711138486858E-2</c:v>
                </c:pt>
                <c:pt idx="692">
                  <c:v>0.10197815299034098</c:v>
                </c:pt>
                <c:pt idx="693">
                  <c:v>0.107177436351776</c:v>
                </c:pt>
                <c:pt idx="694">
                  <c:v>9.7434125840664007E-2</c:v>
                </c:pt>
                <c:pt idx="695">
                  <c:v>8.7089546024799333E-2</c:v>
                </c:pt>
                <c:pt idx="696">
                  <c:v>7.2256013751030024E-2</c:v>
                </c:pt>
                <c:pt idx="697">
                  <c:v>7.5754299759864821E-2</c:v>
                </c:pt>
                <c:pt idx="698">
                  <c:v>7.9897485673427776E-2</c:v>
                </c:pt>
                <c:pt idx="699">
                  <c:v>8.7705753743648543E-2</c:v>
                </c:pt>
                <c:pt idx="700">
                  <c:v>8.803769201040304E-2</c:v>
                </c:pt>
                <c:pt idx="701">
                  <c:v>6.4694143831729931E-2</c:v>
                </c:pt>
                <c:pt idx="702">
                  <c:v>7.4255116283893613E-2</c:v>
                </c:pt>
                <c:pt idx="703">
                  <c:v>6.9906130433082733E-2</c:v>
                </c:pt>
                <c:pt idx="704">
                  <c:v>8.110775798559193E-2</c:v>
                </c:pt>
                <c:pt idx="705">
                  <c:v>8.3347313106060208E-2</c:v>
                </c:pt>
                <c:pt idx="706">
                  <c:v>7.1292676031589564E-2</c:v>
                </c:pt>
                <c:pt idx="707">
                  <c:v>8.7150067090988201E-2</c:v>
                </c:pt>
                <c:pt idx="708">
                  <c:v>6.3874952495098086E-2</c:v>
                </c:pt>
                <c:pt idx="709">
                  <c:v>9.4724945724011148E-2</c:v>
                </c:pt>
                <c:pt idx="710">
                  <c:v>9.2093661427497822E-2</c:v>
                </c:pt>
                <c:pt idx="711">
                  <c:v>6.3890829682350089E-2</c:v>
                </c:pt>
                <c:pt idx="712">
                  <c:v>7.9448148608207689E-2</c:v>
                </c:pt>
                <c:pt idx="713">
                  <c:v>7.2012752294540433E-2</c:v>
                </c:pt>
                <c:pt idx="714">
                  <c:v>7.3998734354972923E-2</c:v>
                </c:pt>
                <c:pt idx="715">
                  <c:v>7.9538457095623183E-2</c:v>
                </c:pt>
                <c:pt idx="716">
                  <c:v>6.9843553006649031E-2</c:v>
                </c:pt>
                <c:pt idx="717">
                  <c:v>7.0745281875133736E-2</c:v>
                </c:pt>
                <c:pt idx="718">
                  <c:v>6.71879053115845E-2</c:v>
                </c:pt>
                <c:pt idx="719">
                  <c:v>7.5008578598499312E-2</c:v>
                </c:pt>
                <c:pt idx="720">
                  <c:v>7.1784399449825467E-2</c:v>
                </c:pt>
                <c:pt idx="721">
                  <c:v>6.3329070806503324E-2</c:v>
                </c:pt>
                <c:pt idx="722">
                  <c:v>6.7849650979042109E-2</c:v>
                </c:pt>
                <c:pt idx="723">
                  <c:v>8.9325979351997778E-2</c:v>
                </c:pt>
                <c:pt idx="724">
                  <c:v>0.12912401556968667</c:v>
                </c:pt>
                <c:pt idx="725">
                  <c:v>9.7564809024334065E-2</c:v>
                </c:pt>
                <c:pt idx="726">
                  <c:v>7.9196497797966239E-2</c:v>
                </c:pt>
                <c:pt idx="727">
                  <c:v>6.5228804945945823E-2</c:v>
                </c:pt>
                <c:pt idx="728">
                  <c:v>6.6748678684234605E-2</c:v>
                </c:pt>
                <c:pt idx="729">
                  <c:v>7.1163512766361209E-2</c:v>
                </c:pt>
                <c:pt idx="730">
                  <c:v>9.5632895827293812E-2</c:v>
                </c:pt>
                <c:pt idx="731">
                  <c:v>6.370646506547932E-2</c:v>
                </c:pt>
                <c:pt idx="732">
                  <c:v>8.6470283567905093E-2</c:v>
                </c:pt>
                <c:pt idx="733">
                  <c:v>8.765164762735371E-2</c:v>
                </c:pt>
                <c:pt idx="734">
                  <c:v>7.7871426939964433E-2</c:v>
                </c:pt>
                <c:pt idx="735">
                  <c:v>6.7694604396820124E-2</c:v>
                </c:pt>
                <c:pt idx="736">
                  <c:v>7.8395463526249098E-2</c:v>
                </c:pt>
                <c:pt idx="737">
                  <c:v>7.1135431528091514E-2</c:v>
                </c:pt>
                <c:pt idx="738">
                  <c:v>0.101629815995693</c:v>
                </c:pt>
                <c:pt idx="739">
                  <c:v>6.1949957162141807E-2</c:v>
                </c:pt>
                <c:pt idx="740">
                  <c:v>7.4708700180053794E-2</c:v>
                </c:pt>
                <c:pt idx="741">
                  <c:v>7.5108498334884588E-2</c:v>
                </c:pt>
                <c:pt idx="742">
                  <c:v>8.2726910710334847E-2</c:v>
                </c:pt>
                <c:pt idx="743">
                  <c:v>7.6785944402217921E-2</c:v>
                </c:pt>
                <c:pt idx="744">
                  <c:v>6.2018461525440473E-2</c:v>
                </c:pt>
                <c:pt idx="745">
                  <c:v>7.3002487421036072E-2</c:v>
                </c:pt>
                <c:pt idx="746">
                  <c:v>7.3661983013153118E-2</c:v>
                </c:pt>
                <c:pt idx="747">
                  <c:v>9.6797898411751071E-2</c:v>
                </c:pt>
                <c:pt idx="748">
                  <c:v>6.2762595713138858E-2</c:v>
                </c:pt>
                <c:pt idx="749">
                  <c:v>6.2917314469814314E-2</c:v>
                </c:pt>
                <c:pt idx="750">
                  <c:v>7.5911864638328594E-2</c:v>
                </c:pt>
                <c:pt idx="751">
                  <c:v>7.4058465659618433E-2</c:v>
                </c:pt>
                <c:pt idx="752">
                  <c:v>6.7411430180072812E-2</c:v>
                </c:pt>
                <c:pt idx="753">
                  <c:v>7.6489016413688701E-2</c:v>
                </c:pt>
                <c:pt idx="754">
                  <c:v>0.118940569460392</c:v>
                </c:pt>
                <c:pt idx="755">
                  <c:v>6.2914110720157609E-2</c:v>
                </c:pt>
                <c:pt idx="756">
                  <c:v>7.9304888844490273E-2</c:v>
                </c:pt>
                <c:pt idx="757">
                  <c:v>8.0648243427276667E-2</c:v>
                </c:pt>
                <c:pt idx="758">
                  <c:v>6.9769069552421834E-2</c:v>
                </c:pt>
                <c:pt idx="759">
                  <c:v>6.3814111053943842E-2</c:v>
                </c:pt>
                <c:pt idx="760">
                  <c:v>9.4682745635509533E-2</c:v>
                </c:pt>
                <c:pt idx="761">
                  <c:v>7.7694214880466739E-2</c:v>
                </c:pt>
                <c:pt idx="762">
                  <c:v>6.9244772195816012E-2</c:v>
                </c:pt>
                <c:pt idx="763">
                  <c:v>6.8365961313247833E-2</c:v>
                </c:pt>
                <c:pt idx="764">
                  <c:v>0.10600952804088602</c:v>
                </c:pt>
                <c:pt idx="765">
                  <c:v>0.24578474462032351</c:v>
                </c:pt>
                <c:pt idx="766">
                  <c:v>7.7888593077659621E-2</c:v>
                </c:pt>
                <c:pt idx="767">
                  <c:v>7.7412195503711881E-2</c:v>
                </c:pt>
                <c:pt idx="768">
                  <c:v>9.7237005829811124E-2</c:v>
                </c:pt>
                <c:pt idx="769">
                  <c:v>0.10083018243312802</c:v>
                </c:pt>
                <c:pt idx="770">
                  <c:v>9.3178093433380224E-2</c:v>
                </c:pt>
                <c:pt idx="771">
                  <c:v>7.5820647180080428E-2</c:v>
                </c:pt>
                <c:pt idx="772">
                  <c:v>7.2525799274444608E-2</c:v>
                </c:pt>
                <c:pt idx="773">
                  <c:v>7.0575535297393799E-2</c:v>
                </c:pt>
                <c:pt idx="774">
                  <c:v>7.3689751327037811E-2</c:v>
                </c:pt>
                <c:pt idx="775">
                  <c:v>7.3791079223156031E-2</c:v>
                </c:pt>
                <c:pt idx="776">
                  <c:v>7.0730894804001118E-2</c:v>
                </c:pt>
                <c:pt idx="777">
                  <c:v>6.4270965754985809E-2</c:v>
                </c:pt>
                <c:pt idx="778">
                  <c:v>6.8390160799026503E-2</c:v>
                </c:pt>
                <c:pt idx="779">
                  <c:v>7.341747730970398E-2</c:v>
                </c:pt>
                <c:pt idx="780">
                  <c:v>8.1178843975067472E-2</c:v>
                </c:pt>
                <c:pt idx="781">
                  <c:v>8.1265784800052629E-2</c:v>
                </c:pt>
                <c:pt idx="782">
                  <c:v>8.0809764564037365E-2</c:v>
                </c:pt>
                <c:pt idx="783">
                  <c:v>8.3237081766128512E-2</c:v>
                </c:pt>
                <c:pt idx="784">
                  <c:v>7.8233115375042017E-2</c:v>
                </c:pt>
                <c:pt idx="785">
                  <c:v>6.6675268113613115E-2</c:v>
                </c:pt>
                <c:pt idx="786">
                  <c:v>6.4671725034713828E-2</c:v>
                </c:pt>
                <c:pt idx="787">
                  <c:v>6.4240343868732411E-2</c:v>
                </c:pt>
                <c:pt idx="788">
                  <c:v>8.2235865294933749E-2</c:v>
                </c:pt>
                <c:pt idx="789">
                  <c:v>6.5418042242526994E-2</c:v>
                </c:pt>
                <c:pt idx="790">
                  <c:v>7.4536867439747106E-2</c:v>
                </c:pt>
                <c:pt idx="791">
                  <c:v>7.2044625878334129E-2</c:v>
                </c:pt>
                <c:pt idx="792">
                  <c:v>7.8324750065803528E-2</c:v>
                </c:pt>
                <c:pt idx="793">
                  <c:v>6.9833457469940421E-2</c:v>
                </c:pt>
                <c:pt idx="794">
                  <c:v>6.632707267999649E-2</c:v>
                </c:pt>
                <c:pt idx="795">
                  <c:v>6.7421413958072884E-2</c:v>
                </c:pt>
                <c:pt idx="796">
                  <c:v>7.9588845372199957E-2</c:v>
                </c:pt>
                <c:pt idx="797">
                  <c:v>8.8727347552776933E-2</c:v>
                </c:pt>
                <c:pt idx="798">
                  <c:v>0.11132145673036598</c:v>
                </c:pt>
                <c:pt idx="799">
                  <c:v>8.1974118947982844E-2</c:v>
                </c:pt>
                <c:pt idx="800">
                  <c:v>9.1202810406684945E-2</c:v>
                </c:pt>
                <c:pt idx="801">
                  <c:v>6.2916815280914321E-2</c:v>
                </c:pt>
                <c:pt idx="802">
                  <c:v>7.01248273253441E-2</c:v>
                </c:pt>
                <c:pt idx="803">
                  <c:v>0.1017718836665152</c:v>
                </c:pt>
                <c:pt idx="804">
                  <c:v>8.0420941114425701E-2</c:v>
                </c:pt>
                <c:pt idx="805">
                  <c:v>8.9757263660431255E-2</c:v>
                </c:pt>
                <c:pt idx="806">
                  <c:v>8.6387671530246693E-2</c:v>
                </c:pt>
                <c:pt idx="807">
                  <c:v>8.4207117557525579E-2</c:v>
                </c:pt>
                <c:pt idx="808">
                  <c:v>7.0458605885505704E-2</c:v>
                </c:pt>
                <c:pt idx="809">
                  <c:v>9.4701088964939228E-2</c:v>
                </c:pt>
                <c:pt idx="810">
                  <c:v>8.7118044495582622E-2</c:v>
                </c:pt>
                <c:pt idx="811">
                  <c:v>7.8576564788818429E-2</c:v>
                </c:pt>
                <c:pt idx="812">
                  <c:v>7.2059363126754788E-2</c:v>
                </c:pt>
                <c:pt idx="813">
                  <c:v>6.5794520080089694E-2</c:v>
                </c:pt>
                <c:pt idx="814">
                  <c:v>7.028657943010333E-2</c:v>
                </c:pt>
                <c:pt idx="815">
                  <c:v>7.7802330255508714E-2</c:v>
                </c:pt>
                <c:pt idx="816">
                  <c:v>9.6825428307057065E-2</c:v>
                </c:pt>
                <c:pt idx="817">
                  <c:v>8.1978067755699519E-2</c:v>
                </c:pt>
                <c:pt idx="818">
                  <c:v>7.5418077409267412E-2</c:v>
                </c:pt>
                <c:pt idx="819">
                  <c:v>8.6793221533298534E-2</c:v>
                </c:pt>
                <c:pt idx="820">
                  <c:v>0.10909384489059402</c:v>
                </c:pt>
                <c:pt idx="821">
                  <c:v>6.7698456346988733E-2</c:v>
                </c:pt>
                <c:pt idx="822">
                  <c:v>0.16597285866737421</c:v>
                </c:pt>
                <c:pt idx="823">
                  <c:v>9.1217786073684679E-2</c:v>
                </c:pt>
                <c:pt idx="824">
                  <c:v>7.9733259975910492E-2</c:v>
                </c:pt>
                <c:pt idx="825">
                  <c:v>7.4377201497554821E-2</c:v>
                </c:pt>
                <c:pt idx="826">
                  <c:v>8.3748310804367024E-2</c:v>
                </c:pt>
                <c:pt idx="827">
                  <c:v>0.15565881133079501</c:v>
                </c:pt>
                <c:pt idx="828">
                  <c:v>8.1206247210502638E-2</c:v>
                </c:pt>
                <c:pt idx="829">
                  <c:v>8.4324739873409368E-2</c:v>
                </c:pt>
                <c:pt idx="830">
                  <c:v>0.10338139533996565</c:v>
                </c:pt>
                <c:pt idx="831">
                  <c:v>6.8455852568149456E-2</c:v>
                </c:pt>
                <c:pt idx="832">
                  <c:v>7.8792229294777097E-2</c:v>
                </c:pt>
                <c:pt idx="833">
                  <c:v>9.3019060790539052E-2</c:v>
                </c:pt>
                <c:pt idx="834">
                  <c:v>7.0044577121734633E-2</c:v>
                </c:pt>
                <c:pt idx="835">
                  <c:v>6.9205529987812028E-2</c:v>
                </c:pt>
                <c:pt idx="836">
                  <c:v>0.13322496414184601</c:v>
                </c:pt>
                <c:pt idx="837">
                  <c:v>8.7189763784408611E-2</c:v>
                </c:pt>
                <c:pt idx="838">
                  <c:v>0.12079415470361748</c:v>
                </c:pt>
                <c:pt idx="839">
                  <c:v>7.2611302137374892E-2</c:v>
                </c:pt>
                <c:pt idx="840">
                  <c:v>6.3368417322635914E-2</c:v>
                </c:pt>
                <c:pt idx="841">
                  <c:v>7.3838584125042114E-2</c:v>
                </c:pt>
                <c:pt idx="842">
                  <c:v>8.0404393374920252E-2</c:v>
                </c:pt>
                <c:pt idx="843">
                  <c:v>6.2733769416809124E-2</c:v>
                </c:pt>
                <c:pt idx="844">
                  <c:v>6.3104078173637418E-2</c:v>
                </c:pt>
                <c:pt idx="845">
                  <c:v>6.3848458230495383E-2</c:v>
                </c:pt>
                <c:pt idx="846">
                  <c:v>9.5265813171863972E-2</c:v>
                </c:pt>
                <c:pt idx="847">
                  <c:v>0.10451488196849802</c:v>
                </c:pt>
                <c:pt idx="848">
                  <c:v>7.1500785648822812E-2</c:v>
                </c:pt>
                <c:pt idx="849">
                  <c:v>7.3151834309101091E-2</c:v>
                </c:pt>
                <c:pt idx="850">
                  <c:v>7.0266850292682717E-2</c:v>
                </c:pt>
                <c:pt idx="851">
                  <c:v>8.2097269594669772E-2</c:v>
                </c:pt>
                <c:pt idx="852">
                  <c:v>9.9673204123973846E-2</c:v>
                </c:pt>
                <c:pt idx="853">
                  <c:v>7.9985067248344532E-2</c:v>
                </c:pt>
                <c:pt idx="854">
                  <c:v>6.8949639797210693E-2</c:v>
                </c:pt>
                <c:pt idx="855">
                  <c:v>9.4546295702457789E-2</c:v>
                </c:pt>
                <c:pt idx="856">
                  <c:v>7.9107873141765594E-2</c:v>
                </c:pt>
                <c:pt idx="857">
                  <c:v>7.9468540847301775E-2</c:v>
                </c:pt>
                <c:pt idx="858">
                  <c:v>7.898616045713433E-2</c:v>
                </c:pt>
                <c:pt idx="859">
                  <c:v>7.2753675282001731E-2</c:v>
                </c:pt>
                <c:pt idx="860">
                  <c:v>7.6001740992069217E-2</c:v>
                </c:pt>
                <c:pt idx="861">
                  <c:v>6.2889494001865512E-2</c:v>
                </c:pt>
                <c:pt idx="862">
                  <c:v>7.1552015841007191E-2</c:v>
                </c:pt>
                <c:pt idx="863">
                  <c:v>7.368673384189639E-2</c:v>
                </c:pt>
                <c:pt idx="864">
                  <c:v>7.652502506971362E-2</c:v>
                </c:pt>
                <c:pt idx="865">
                  <c:v>8.7953194975853063E-2</c:v>
                </c:pt>
                <c:pt idx="866">
                  <c:v>7.5736552476882948E-2</c:v>
                </c:pt>
                <c:pt idx="867">
                  <c:v>7.4326649308204734E-2</c:v>
                </c:pt>
                <c:pt idx="868">
                  <c:v>6.7639715969562489E-2</c:v>
                </c:pt>
                <c:pt idx="869">
                  <c:v>8.6846970021724715E-2</c:v>
                </c:pt>
                <c:pt idx="870">
                  <c:v>7.1715205907821891E-2</c:v>
                </c:pt>
                <c:pt idx="871">
                  <c:v>0.24396350979805001</c:v>
                </c:pt>
                <c:pt idx="872">
                  <c:v>0.13040377199649836</c:v>
                </c:pt>
                <c:pt idx="873">
                  <c:v>7.2576582431793324E-2</c:v>
                </c:pt>
                <c:pt idx="874">
                  <c:v>0.49092164635658331</c:v>
                </c:pt>
                <c:pt idx="875">
                  <c:v>6.9725632667541532E-2</c:v>
                </c:pt>
                <c:pt idx="876">
                  <c:v>6.6926479339599623E-2</c:v>
                </c:pt>
                <c:pt idx="877">
                  <c:v>0.11289072036743218</c:v>
                </c:pt>
                <c:pt idx="878">
                  <c:v>8.7222836911678342E-2</c:v>
                </c:pt>
                <c:pt idx="879">
                  <c:v>7.2237372398376493E-2</c:v>
                </c:pt>
                <c:pt idx="880">
                  <c:v>7.4368551373481834E-2</c:v>
                </c:pt>
                <c:pt idx="881">
                  <c:v>0.11130369454622302</c:v>
                </c:pt>
                <c:pt idx="882">
                  <c:v>6.6471971571445507E-2</c:v>
                </c:pt>
                <c:pt idx="883">
                  <c:v>0.11485000699758498</c:v>
                </c:pt>
                <c:pt idx="884">
                  <c:v>7.8368626534939034E-2</c:v>
                </c:pt>
                <c:pt idx="885">
                  <c:v>7.3869101703167003E-2</c:v>
                </c:pt>
                <c:pt idx="886">
                  <c:v>9.5092736184597043E-2</c:v>
                </c:pt>
                <c:pt idx="887">
                  <c:v>0.12059747427702018</c:v>
                </c:pt>
                <c:pt idx="888">
                  <c:v>7.3272086679935511E-2</c:v>
                </c:pt>
                <c:pt idx="889">
                  <c:v>9.7667731344700012E-2</c:v>
                </c:pt>
                <c:pt idx="890">
                  <c:v>7.2392925620079124E-2</c:v>
                </c:pt>
                <c:pt idx="891">
                  <c:v>0.12563639879226751</c:v>
                </c:pt>
                <c:pt idx="892">
                  <c:v>8.5718818008899911E-2</c:v>
                </c:pt>
                <c:pt idx="893">
                  <c:v>0.11294029653072395</c:v>
                </c:pt>
                <c:pt idx="894">
                  <c:v>8.3439759910106687E-2</c:v>
                </c:pt>
                <c:pt idx="895">
                  <c:v>7.2221986949443998E-2</c:v>
                </c:pt>
                <c:pt idx="896">
                  <c:v>8.5001148283481764E-2</c:v>
                </c:pt>
                <c:pt idx="897">
                  <c:v>7.0828333497047383E-2</c:v>
                </c:pt>
                <c:pt idx="898">
                  <c:v>0.10963939875364302</c:v>
                </c:pt>
                <c:pt idx="899">
                  <c:v>7.5771182775497395E-2</c:v>
                </c:pt>
                <c:pt idx="900">
                  <c:v>9.0474098920822574E-2</c:v>
                </c:pt>
                <c:pt idx="901">
                  <c:v>0.10408125072717712</c:v>
                </c:pt>
                <c:pt idx="902">
                  <c:v>6.7694447934627727E-2</c:v>
                </c:pt>
                <c:pt idx="903">
                  <c:v>6.9434717297554002E-2</c:v>
                </c:pt>
                <c:pt idx="904">
                  <c:v>7.3852889239788111E-2</c:v>
                </c:pt>
                <c:pt idx="905">
                  <c:v>6.6756069660186809E-2</c:v>
                </c:pt>
                <c:pt idx="906">
                  <c:v>9.8035506904125228E-2</c:v>
                </c:pt>
                <c:pt idx="907">
                  <c:v>6.7801289260387407E-2</c:v>
                </c:pt>
                <c:pt idx="908">
                  <c:v>9.8538316786289812E-2</c:v>
                </c:pt>
                <c:pt idx="909">
                  <c:v>7.7246628701686942E-2</c:v>
                </c:pt>
                <c:pt idx="910">
                  <c:v>7.1277983486652388E-2</c:v>
                </c:pt>
                <c:pt idx="911">
                  <c:v>9.0412862598896387E-2</c:v>
                </c:pt>
                <c:pt idx="912">
                  <c:v>7.1082137525081884E-2</c:v>
                </c:pt>
                <c:pt idx="913">
                  <c:v>9.2630632221698733E-2</c:v>
                </c:pt>
                <c:pt idx="914">
                  <c:v>7.0391461253166476E-2</c:v>
                </c:pt>
                <c:pt idx="915">
                  <c:v>7.4724689126014904E-2</c:v>
                </c:pt>
                <c:pt idx="916">
                  <c:v>6.3856184482574505E-2</c:v>
                </c:pt>
                <c:pt idx="917">
                  <c:v>7.1063108742237119E-2</c:v>
                </c:pt>
                <c:pt idx="918">
                  <c:v>0.186881899833679</c:v>
                </c:pt>
                <c:pt idx="919">
                  <c:v>6.9373100996017512E-2</c:v>
                </c:pt>
                <c:pt idx="920">
                  <c:v>6.2405113130807911E-2</c:v>
                </c:pt>
                <c:pt idx="921">
                  <c:v>7.9578980803489824E-2</c:v>
                </c:pt>
                <c:pt idx="922">
                  <c:v>7.671606540679933E-2</c:v>
                </c:pt>
                <c:pt idx="923">
                  <c:v>7.1212656795978602E-2</c:v>
                </c:pt>
                <c:pt idx="924">
                  <c:v>7.9415336251258933E-2</c:v>
                </c:pt>
                <c:pt idx="925">
                  <c:v>9.0677425265312528E-2</c:v>
                </c:pt>
                <c:pt idx="926">
                  <c:v>8.1154018640518202E-2</c:v>
                </c:pt>
                <c:pt idx="927">
                  <c:v>7.2594746947288721E-2</c:v>
                </c:pt>
                <c:pt idx="928">
                  <c:v>7.4921980500221433E-2</c:v>
                </c:pt>
                <c:pt idx="929">
                  <c:v>7.123870402574542E-2</c:v>
                </c:pt>
                <c:pt idx="930">
                  <c:v>7.4149951338767991E-2</c:v>
                </c:pt>
                <c:pt idx="931">
                  <c:v>8.2373924553394179E-2</c:v>
                </c:pt>
                <c:pt idx="932">
                  <c:v>6.3553251326084109E-2</c:v>
                </c:pt>
                <c:pt idx="933">
                  <c:v>7.3683433234691828E-2</c:v>
                </c:pt>
                <c:pt idx="934">
                  <c:v>8.3365567028522727E-2</c:v>
                </c:pt>
                <c:pt idx="935">
                  <c:v>8.7116658687591511E-2</c:v>
                </c:pt>
                <c:pt idx="936">
                  <c:v>8.8698238134384266E-2</c:v>
                </c:pt>
                <c:pt idx="937">
                  <c:v>6.8142570555210127E-2</c:v>
                </c:pt>
                <c:pt idx="938">
                  <c:v>9.3276843428611741E-2</c:v>
                </c:pt>
                <c:pt idx="939">
                  <c:v>6.3481390476226821E-2</c:v>
                </c:pt>
                <c:pt idx="940">
                  <c:v>0.100401528179646</c:v>
                </c:pt>
                <c:pt idx="941">
                  <c:v>9.1297991573810744E-2</c:v>
                </c:pt>
                <c:pt idx="942">
                  <c:v>8.2524187862873244E-2</c:v>
                </c:pt>
                <c:pt idx="943">
                  <c:v>7.6711013913154713E-2</c:v>
                </c:pt>
                <c:pt idx="944">
                  <c:v>7.3377303779125186E-2</c:v>
                </c:pt>
                <c:pt idx="945">
                  <c:v>0.13925307989120539</c:v>
                </c:pt>
                <c:pt idx="946">
                  <c:v>6.691392511129382E-2</c:v>
                </c:pt>
                <c:pt idx="947">
                  <c:v>7.8292407095432504E-2</c:v>
                </c:pt>
                <c:pt idx="948">
                  <c:v>7.8450769186019925E-2</c:v>
                </c:pt>
                <c:pt idx="949">
                  <c:v>7.8816018998623116E-2</c:v>
                </c:pt>
                <c:pt idx="950">
                  <c:v>8.0494388937950245E-2</c:v>
                </c:pt>
                <c:pt idx="951">
                  <c:v>7.7592477202415799E-2</c:v>
                </c:pt>
                <c:pt idx="952">
                  <c:v>6.3390180468559335E-2</c:v>
                </c:pt>
                <c:pt idx="953">
                  <c:v>8.4463067352771828E-2</c:v>
                </c:pt>
                <c:pt idx="954">
                  <c:v>8.4730774164200065E-2</c:v>
                </c:pt>
                <c:pt idx="955">
                  <c:v>6.5307468175888089E-2</c:v>
                </c:pt>
                <c:pt idx="956">
                  <c:v>7.1738213300704998E-2</c:v>
                </c:pt>
                <c:pt idx="957">
                  <c:v>7.8117065131664304E-2</c:v>
                </c:pt>
                <c:pt idx="958">
                  <c:v>9.7100712358951513E-2</c:v>
                </c:pt>
                <c:pt idx="959">
                  <c:v>7.9747252166271224E-2</c:v>
                </c:pt>
                <c:pt idx="960">
                  <c:v>6.4726427197456665E-2</c:v>
                </c:pt>
                <c:pt idx="961">
                  <c:v>9.8167575895786702E-2</c:v>
                </c:pt>
                <c:pt idx="962">
                  <c:v>0.16597105562686901</c:v>
                </c:pt>
                <c:pt idx="963">
                  <c:v>7.5772807002067594E-2</c:v>
                </c:pt>
                <c:pt idx="964">
                  <c:v>8.1698618829250322E-2</c:v>
                </c:pt>
                <c:pt idx="965">
                  <c:v>0.115398019552231</c:v>
                </c:pt>
                <c:pt idx="966">
                  <c:v>7.9347021877765864E-2</c:v>
                </c:pt>
                <c:pt idx="967">
                  <c:v>7.7920444309711512E-2</c:v>
                </c:pt>
                <c:pt idx="968">
                  <c:v>0.10652894526720033</c:v>
                </c:pt>
                <c:pt idx="969">
                  <c:v>7.8497827053070124E-2</c:v>
                </c:pt>
                <c:pt idx="970">
                  <c:v>6.6871188580989643E-2</c:v>
                </c:pt>
                <c:pt idx="971">
                  <c:v>7.4182204902172352E-2</c:v>
                </c:pt>
                <c:pt idx="972">
                  <c:v>9.8619557917118017E-2</c:v>
                </c:pt>
                <c:pt idx="973">
                  <c:v>6.4842037856579104E-2</c:v>
                </c:pt>
                <c:pt idx="974">
                  <c:v>7.5954847037792192E-2</c:v>
                </c:pt>
                <c:pt idx="975">
                  <c:v>7.7698498964309734E-2</c:v>
                </c:pt>
                <c:pt idx="976">
                  <c:v>7.2669930756092113E-2</c:v>
                </c:pt>
                <c:pt idx="977">
                  <c:v>8.5686013102531447E-2</c:v>
                </c:pt>
                <c:pt idx="978">
                  <c:v>0.16004078090190901</c:v>
                </c:pt>
                <c:pt idx="979">
                  <c:v>6.7020401358604514E-2</c:v>
                </c:pt>
                <c:pt idx="980">
                  <c:v>8.5958518087864214E-2</c:v>
                </c:pt>
                <c:pt idx="981">
                  <c:v>7.8814134001732095E-2</c:v>
                </c:pt>
                <c:pt idx="982">
                  <c:v>8.9958854019642223E-2</c:v>
                </c:pt>
                <c:pt idx="983">
                  <c:v>7.3590248823165921E-2</c:v>
                </c:pt>
                <c:pt idx="984">
                  <c:v>8.512504398822833E-2</c:v>
                </c:pt>
                <c:pt idx="985">
                  <c:v>7.160335034132001E-2</c:v>
                </c:pt>
                <c:pt idx="986">
                  <c:v>7.4989512562751798E-2</c:v>
                </c:pt>
                <c:pt idx="987">
                  <c:v>6.8406902253627833E-2</c:v>
                </c:pt>
                <c:pt idx="988">
                  <c:v>7.5455233454704423E-2</c:v>
                </c:pt>
                <c:pt idx="989">
                  <c:v>7.0353053510189112E-2</c:v>
                </c:pt>
                <c:pt idx="990">
                  <c:v>8.7828285992145511E-2</c:v>
                </c:pt>
                <c:pt idx="991">
                  <c:v>8.4018573164940047E-2</c:v>
                </c:pt>
                <c:pt idx="992">
                  <c:v>8.5944555699825328E-2</c:v>
                </c:pt>
                <c:pt idx="993">
                  <c:v>8.4255486726761045E-2</c:v>
                </c:pt>
                <c:pt idx="994">
                  <c:v>6.9715902209282032E-2</c:v>
                </c:pt>
                <c:pt idx="995">
                  <c:v>7.5724877417087624E-2</c:v>
                </c:pt>
                <c:pt idx="996">
                  <c:v>0.1015190482139592</c:v>
                </c:pt>
                <c:pt idx="997">
                  <c:v>6.1350520700216404E-2</c:v>
                </c:pt>
                <c:pt idx="998">
                  <c:v>7.6029464602470398E-2</c:v>
                </c:pt>
                <c:pt idx="999">
                  <c:v>8.4462471306324033E-2</c:v>
                </c:pt>
                <c:pt idx="1000">
                  <c:v>9.4722844660282662E-2</c:v>
                </c:pt>
                <c:pt idx="1001">
                  <c:v>9.5023177564144121E-2</c:v>
                </c:pt>
                <c:pt idx="1002">
                  <c:v>9.1324999928474732E-2</c:v>
                </c:pt>
                <c:pt idx="1003">
                  <c:v>9.9885173141956565E-2</c:v>
                </c:pt>
                <c:pt idx="1004">
                  <c:v>7.5859345495700795E-2</c:v>
                </c:pt>
                <c:pt idx="1005">
                  <c:v>0.10364390164613718</c:v>
                </c:pt>
                <c:pt idx="1006">
                  <c:v>7.0954315364360768E-2</c:v>
                </c:pt>
                <c:pt idx="1007">
                  <c:v>8.0482855439186124E-2</c:v>
                </c:pt>
                <c:pt idx="1008">
                  <c:v>9.7809061408043005E-2</c:v>
                </c:pt>
                <c:pt idx="1009">
                  <c:v>7.0797599852085419E-2</c:v>
                </c:pt>
                <c:pt idx="1010">
                  <c:v>8.4263890981674527E-2</c:v>
                </c:pt>
                <c:pt idx="1011">
                  <c:v>7.9713158309459714E-2</c:v>
                </c:pt>
                <c:pt idx="1012">
                  <c:v>7.455995678901671E-2</c:v>
                </c:pt>
                <c:pt idx="1013">
                  <c:v>7.2107128798961598E-2</c:v>
                </c:pt>
                <c:pt idx="1014">
                  <c:v>8.8532775640487768E-2</c:v>
                </c:pt>
                <c:pt idx="1015">
                  <c:v>8.1809401512145982E-2</c:v>
                </c:pt>
                <c:pt idx="1016">
                  <c:v>7.1151755750179305E-2</c:v>
                </c:pt>
                <c:pt idx="1017">
                  <c:v>7.4605070054531347E-2</c:v>
                </c:pt>
                <c:pt idx="1018">
                  <c:v>0.26107040047645602</c:v>
                </c:pt>
                <c:pt idx="1019">
                  <c:v>0.10106375068426118</c:v>
                </c:pt>
                <c:pt idx="1020">
                  <c:v>7.1493245661258725E-2</c:v>
                </c:pt>
                <c:pt idx="1021">
                  <c:v>9.156343340873721E-2</c:v>
                </c:pt>
                <c:pt idx="1022">
                  <c:v>0.11664108932018302</c:v>
                </c:pt>
                <c:pt idx="1023">
                  <c:v>9.7811423242092244E-2</c:v>
                </c:pt>
                <c:pt idx="1024">
                  <c:v>0.10445298999548</c:v>
                </c:pt>
                <c:pt idx="1025">
                  <c:v>0.14265628159046281</c:v>
                </c:pt>
                <c:pt idx="1026">
                  <c:v>6.7523278295993819E-2</c:v>
                </c:pt>
                <c:pt idx="1027">
                  <c:v>6.8748071789741502E-2</c:v>
                </c:pt>
                <c:pt idx="1028">
                  <c:v>0.101530879735947</c:v>
                </c:pt>
                <c:pt idx="1029">
                  <c:v>6.8111732602119418E-2</c:v>
                </c:pt>
                <c:pt idx="1030">
                  <c:v>9.0293236076831832E-2</c:v>
                </c:pt>
                <c:pt idx="1031">
                  <c:v>7.162825018167486E-2</c:v>
                </c:pt>
                <c:pt idx="1032">
                  <c:v>0.129264265298843</c:v>
                </c:pt>
                <c:pt idx="1033">
                  <c:v>0.10527598857879612</c:v>
                </c:pt>
                <c:pt idx="1034">
                  <c:v>9.1595344245434224E-2</c:v>
                </c:pt>
                <c:pt idx="1035">
                  <c:v>9.8379254341125488E-2</c:v>
                </c:pt>
                <c:pt idx="1036">
                  <c:v>6.9894216954708446E-2</c:v>
                </c:pt>
                <c:pt idx="1037">
                  <c:v>0.12394865602254902</c:v>
                </c:pt>
                <c:pt idx="1038">
                  <c:v>6.521232426166533E-2</c:v>
                </c:pt>
                <c:pt idx="1039">
                  <c:v>9.557984769344359E-2</c:v>
                </c:pt>
                <c:pt idx="1040">
                  <c:v>6.8451695144176511E-2</c:v>
                </c:pt>
                <c:pt idx="1041">
                  <c:v>6.7658416926860823E-2</c:v>
                </c:pt>
                <c:pt idx="1042">
                  <c:v>0.100501388311386</c:v>
                </c:pt>
                <c:pt idx="1043">
                  <c:v>6.9605633616447504E-2</c:v>
                </c:pt>
                <c:pt idx="1044">
                  <c:v>6.7302964627743003E-2</c:v>
                </c:pt>
                <c:pt idx="1045">
                  <c:v>9.4693541526794545E-2</c:v>
                </c:pt>
                <c:pt idx="1046">
                  <c:v>6.4665324985981112E-2</c:v>
                </c:pt>
                <c:pt idx="1047">
                  <c:v>8.2200571894645649E-2</c:v>
                </c:pt>
                <c:pt idx="1048">
                  <c:v>7.82592892646789E-2</c:v>
                </c:pt>
                <c:pt idx="1049">
                  <c:v>7.3176413774490412E-2</c:v>
                </c:pt>
                <c:pt idx="1050">
                  <c:v>7.6312862336635784E-2</c:v>
                </c:pt>
                <c:pt idx="1051">
                  <c:v>9.3430325388908747E-2</c:v>
                </c:pt>
                <c:pt idx="1052">
                  <c:v>8.1702306866645827E-2</c:v>
                </c:pt>
                <c:pt idx="1053">
                  <c:v>9.9570937454700512E-2</c:v>
                </c:pt>
                <c:pt idx="1054">
                  <c:v>7.911480218172072E-2</c:v>
                </c:pt>
                <c:pt idx="1055">
                  <c:v>9.2751488089561504E-2</c:v>
                </c:pt>
                <c:pt idx="1056">
                  <c:v>6.7729502916336309E-2</c:v>
                </c:pt>
                <c:pt idx="1057">
                  <c:v>7.5827643275260925E-2</c:v>
                </c:pt>
                <c:pt idx="1058">
                  <c:v>9.2233031988143935E-2</c:v>
                </c:pt>
                <c:pt idx="1059">
                  <c:v>0.10132574290037227</c:v>
                </c:pt>
                <c:pt idx="1060">
                  <c:v>8.0607704818248693E-2</c:v>
                </c:pt>
                <c:pt idx="1061">
                  <c:v>0.13170102238655088</c:v>
                </c:pt>
                <c:pt idx="1062">
                  <c:v>6.7731432616710885E-2</c:v>
                </c:pt>
                <c:pt idx="1063">
                  <c:v>9.325196593999896E-2</c:v>
                </c:pt>
                <c:pt idx="1064">
                  <c:v>8.0261349678039953E-2</c:v>
                </c:pt>
                <c:pt idx="1065">
                  <c:v>8.0304600298404707E-2</c:v>
                </c:pt>
                <c:pt idx="1066">
                  <c:v>7.9343035817146607E-2</c:v>
                </c:pt>
                <c:pt idx="1067">
                  <c:v>6.2953785061836423E-2</c:v>
                </c:pt>
                <c:pt idx="1068">
                  <c:v>7.7695593237876934E-2</c:v>
                </c:pt>
                <c:pt idx="1069">
                  <c:v>6.9320961833000475E-2</c:v>
                </c:pt>
                <c:pt idx="1070">
                  <c:v>8.8255673646927046E-2</c:v>
                </c:pt>
                <c:pt idx="1071">
                  <c:v>7.1521766483783708E-2</c:v>
                </c:pt>
                <c:pt idx="1072">
                  <c:v>6.0410946607589701E-2</c:v>
                </c:pt>
                <c:pt idx="1073">
                  <c:v>0.11781178414821609</c:v>
                </c:pt>
                <c:pt idx="1074">
                  <c:v>8.9172869920730702E-2</c:v>
                </c:pt>
                <c:pt idx="1075">
                  <c:v>7.268392294645333E-2</c:v>
                </c:pt>
                <c:pt idx="1076">
                  <c:v>0.12316334247589135</c:v>
                </c:pt>
                <c:pt idx="1077">
                  <c:v>9.0379163622856126E-2</c:v>
                </c:pt>
                <c:pt idx="1078">
                  <c:v>8.4933429956436268E-2</c:v>
                </c:pt>
                <c:pt idx="1079">
                  <c:v>0.1106261089444162</c:v>
                </c:pt>
                <c:pt idx="1080">
                  <c:v>9.5772691071033547E-2</c:v>
                </c:pt>
                <c:pt idx="1081">
                  <c:v>9.9521942436695612E-2</c:v>
                </c:pt>
                <c:pt idx="1082">
                  <c:v>9.7925081849098206E-2</c:v>
                </c:pt>
                <c:pt idx="1083">
                  <c:v>7.4425481259823137E-2</c:v>
                </c:pt>
                <c:pt idx="1084">
                  <c:v>8.0574698746204779E-2</c:v>
                </c:pt>
                <c:pt idx="1085">
                  <c:v>6.5520144999027308E-2</c:v>
                </c:pt>
                <c:pt idx="1086">
                  <c:v>0.101860783994198</c:v>
                </c:pt>
                <c:pt idx="1087">
                  <c:v>7.9365961253643466E-2</c:v>
                </c:pt>
                <c:pt idx="1088">
                  <c:v>7.1166172623634338E-2</c:v>
                </c:pt>
                <c:pt idx="1089">
                  <c:v>7.3555603623390198E-2</c:v>
                </c:pt>
                <c:pt idx="1090">
                  <c:v>8.6843311786651625E-2</c:v>
                </c:pt>
                <c:pt idx="1091">
                  <c:v>8.8042192161083693E-2</c:v>
                </c:pt>
                <c:pt idx="1092">
                  <c:v>7.8011833131313477E-2</c:v>
                </c:pt>
                <c:pt idx="1093">
                  <c:v>6.5901614725589822E-2</c:v>
                </c:pt>
                <c:pt idx="1094">
                  <c:v>8.3194352686405598E-2</c:v>
                </c:pt>
                <c:pt idx="1095">
                  <c:v>8.7222985923290267E-2</c:v>
                </c:pt>
                <c:pt idx="1096">
                  <c:v>7.0675686001777704E-2</c:v>
                </c:pt>
                <c:pt idx="1097">
                  <c:v>6.0018349438905723E-2</c:v>
                </c:pt>
                <c:pt idx="1098">
                  <c:v>7.0640526711940821E-2</c:v>
                </c:pt>
                <c:pt idx="1099">
                  <c:v>6.8435959517955808E-2</c:v>
                </c:pt>
                <c:pt idx="1100">
                  <c:v>8.1594243645668266E-2</c:v>
                </c:pt>
                <c:pt idx="1101">
                  <c:v>7.3397301137447607E-2</c:v>
                </c:pt>
                <c:pt idx="1102">
                  <c:v>9.2097029089927701E-2</c:v>
                </c:pt>
                <c:pt idx="1103">
                  <c:v>9.0943805873394026E-2</c:v>
                </c:pt>
                <c:pt idx="1104">
                  <c:v>7.1576625108718914E-2</c:v>
                </c:pt>
                <c:pt idx="1105">
                  <c:v>8.6254142224788763E-2</c:v>
                </c:pt>
                <c:pt idx="1106">
                  <c:v>9.6142306923866508E-2</c:v>
                </c:pt>
                <c:pt idx="1107">
                  <c:v>9.4683036208152715E-2</c:v>
                </c:pt>
                <c:pt idx="1108">
                  <c:v>8.7788000702858013E-2</c:v>
                </c:pt>
                <c:pt idx="1109">
                  <c:v>6.9389358162879861E-2</c:v>
                </c:pt>
                <c:pt idx="1110">
                  <c:v>8.5714034736156547E-2</c:v>
                </c:pt>
                <c:pt idx="1111">
                  <c:v>6.7254200577735915E-2</c:v>
                </c:pt>
                <c:pt idx="1112">
                  <c:v>0.174521684646606</c:v>
                </c:pt>
                <c:pt idx="1113">
                  <c:v>7.5180351734161419E-2</c:v>
                </c:pt>
                <c:pt idx="1114">
                  <c:v>8.5784979164600761E-2</c:v>
                </c:pt>
                <c:pt idx="1115">
                  <c:v>7.4910722672939384E-2</c:v>
                </c:pt>
                <c:pt idx="1116">
                  <c:v>6.801706552505489E-2</c:v>
                </c:pt>
                <c:pt idx="1117">
                  <c:v>6.9320529699325589E-2</c:v>
                </c:pt>
                <c:pt idx="1118">
                  <c:v>6.4550921320915444E-2</c:v>
                </c:pt>
                <c:pt idx="1119">
                  <c:v>7.610522955656053E-2</c:v>
                </c:pt>
                <c:pt idx="1120">
                  <c:v>8.4443941712379525E-2</c:v>
                </c:pt>
                <c:pt idx="1121">
                  <c:v>7.2647392749786391E-2</c:v>
                </c:pt>
                <c:pt idx="1122">
                  <c:v>0.14307782053947404</c:v>
                </c:pt>
                <c:pt idx="1123">
                  <c:v>7.1081630885601307E-2</c:v>
                </c:pt>
                <c:pt idx="1124">
                  <c:v>0.17347328364849157</c:v>
                </c:pt>
                <c:pt idx="1125">
                  <c:v>6.2327031046152309E-2</c:v>
                </c:pt>
                <c:pt idx="1126">
                  <c:v>9.5767378807068218E-2</c:v>
                </c:pt>
                <c:pt idx="1127">
                  <c:v>7.4713110923767354E-2</c:v>
                </c:pt>
                <c:pt idx="1128">
                  <c:v>6.2684327363967896E-2</c:v>
                </c:pt>
                <c:pt idx="1129">
                  <c:v>7.2260782122612027E-2</c:v>
                </c:pt>
                <c:pt idx="1130">
                  <c:v>6.8488709628582001E-2</c:v>
                </c:pt>
                <c:pt idx="1131">
                  <c:v>8.3586722612381023E-2</c:v>
                </c:pt>
                <c:pt idx="1132">
                  <c:v>9.7349986433982683E-2</c:v>
                </c:pt>
                <c:pt idx="1133">
                  <c:v>0.16765424609184301</c:v>
                </c:pt>
                <c:pt idx="1134">
                  <c:v>6.5147876739501898E-2</c:v>
                </c:pt>
                <c:pt idx="1135">
                  <c:v>7.1882434189319777E-2</c:v>
                </c:pt>
                <c:pt idx="1136">
                  <c:v>7.6476663351059029E-2</c:v>
                </c:pt>
                <c:pt idx="1137">
                  <c:v>0.11075109988451</c:v>
                </c:pt>
                <c:pt idx="1138">
                  <c:v>0.13425214588642181</c:v>
                </c:pt>
                <c:pt idx="1139">
                  <c:v>8.9040182530880266E-2</c:v>
                </c:pt>
                <c:pt idx="1140">
                  <c:v>0.10153069347143227</c:v>
                </c:pt>
                <c:pt idx="1141">
                  <c:v>0.10290877521038112</c:v>
                </c:pt>
                <c:pt idx="1142">
                  <c:v>8.2240767776966123E-2</c:v>
                </c:pt>
                <c:pt idx="1143">
                  <c:v>6.5904118120670305E-2</c:v>
                </c:pt>
                <c:pt idx="1144">
                  <c:v>7.1313388645649012E-2</c:v>
                </c:pt>
                <c:pt idx="1145">
                  <c:v>7.8224167227745112E-2</c:v>
                </c:pt>
                <c:pt idx="1146">
                  <c:v>6.591284275054933E-2</c:v>
                </c:pt>
                <c:pt idx="1147">
                  <c:v>8.8915884494781508E-2</c:v>
                </c:pt>
                <c:pt idx="1148">
                  <c:v>9.9403709173202542E-2</c:v>
                </c:pt>
                <c:pt idx="1149">
                  <c:v>6.6873706877231723E-2</c:v>
                </c:pt>
                <c:pt idx="1150">
                  <c:v>0.12322297692298954</c:v>
                </c:pt>
                <c:pt idx="1151">
                  <c:v>6.5155006945133334E-2</c:v>
                </c:pt>
                <c:pt idx="1152">
                  <c:v>6.7711561918258931E-2</c:v>
                </c:pt>
                <c:pt idx="1153">
                  <c:v>8.6010038852691623E-2</c:v>
                </c:pt>
                <c:pt idx="1154">
                  <c:v>8.3347313106060208E-2</c:v>
                </c:pt>
                <c:pt idx="1155">
                  <c:v>8.937831223011021E-2</c:v>
                </c:pt>
                <c:pt idx="1156">
                  <c:v>0.12255069613456682</c:v>
                </c:pt>
                <c:pt idx="1157">
                  <c:v>6.5490260720253018E-2</c:v>
                </c:pt>
                <c:pt idx="1158">
                  <c:v>9.1470189392566695E-2</c:v>
                </c:pt>
                <c:pt idx="1159">
                  <c:v>9.7183480858802809E-2</c:v>
                </c:pt>
                <c:pt idx="1160">
                  <c:v>9.7177602350711809E-2</c:v>
                </c:pt>
                <c:pt idx="1161">
                  <c:v>0.1063359454274182</c:v>
                </c:pt>
                <c:pt idx="1162">
                  <c:v>0.10202046483755102</c:v>
                </c:pt>
                <c:pt idx="1163">
                  <c:v>0.129264265298843</c:v>
                </c:pt>
                <c:pt idx="1164">
                  <c:v>0.14495056867599501</c:v>
                </c:pt>
                <c:pt idx="1165">
                  <c:v>8.6802653968334212E-2</c:v>
                </c:pt>
                <c:pt idx="1166">
                  <c:v>7.3019295930862413E-2</c:v>
                </c:pt>
                <c:pt idx="1167">
                  <c:v>7.0727281272411624E-2</c:v>
                </c:pt>
                <c:pt idx="1168">
                  <c:v>0.12431772798299802</c:v>
                </c:pt>
                <c:pt idx="1169">
                  <c:v>7.19149485230446E-2</c:v>
                </c:pt>
                <c:pt idx="1170">
                  <c:v>7.6918892562389388E-2</c:v>
                </c:pt>
                <c:pt idx="1171">
                  <c:v>6.5539009869098691E-2</c:v>
                </c:pt>
                <c:pt idx="1172">
                  <c:v>6.5751858055591597E-2</c:v>
                </c:pt>
                <c:pt idx="1173">
                  <c:v>8.3851672708988481E-2</c:v>
                </c:pt>
                <c:pt idx="1174">
                  <c:v>0.22697913646698045</c:v>
                </c:pt>
                <c:pt idx="1175">
                  <c:v>0.10389289259910595</c:v>
                </c:pt>
                <c:pt idx="1176">
                  <c:v>6.2410000711679507E-2</c:v>
                </c:pt>
                <c:pt idx="1177">
                  <c:v>7.7772535383701491E-2</c:v>
                </c:pt>
                <c:pt idx="1178">
                  <c:v>8.2343049347400624E-2</c:v>
                </c:pt>
                <c:pt idx="1179">
                  <c:v>7.4233822524547632E-2</c:v>
                </c:pt>
                <c:pt idx="1180">
                  <c:v>9.7192332148551927E-2</c:v>
                </c:pt>
                <c:pt idx="1181">
                  <c:v>6.5788917243480877E-2</c:v>
                </c:pt>
                <c:pt idx="1182">
                  <c:v>9.0530537068843828E-2</c:v>
                </c:pt>
                <c:pt idx="1183">
                  <c:v>8.1901490688324002E-2</c:v>
                </c:pt>
                <c:pt idx="1184">
                  <c:v>7.1823179721832331E-2</c:v>
                </c:pt>
                <c:pt idx="1185">
                  <c:v>6.7647829651832594E-2</c:v>
                </c:pt>
                <c:pt idx="1186">
                  <c:v>6.9740936160087599E-2</c:v>
                </c:pt>
                <c:pt idx="1187">
                  <c:v>0.10113230347633423</c:v>
                </c:pt>
                <c:pt idx="1188">
                  <c:v>6.1169486492872176E-2</c:v>
                </c:pt>
                <c:pt idx="1189">
                  <c:v>6.6183559596538502E-2</c:v>
                </c:pt>
                <c:pt idx="1190">
                  <c:v>7.0507176220417009E-2</c:v>
                </c:pt>
                <c:pt idx="1191">
                  <c:v>8.1509947776794545E-2</c:v>
                </c:pt>
                <c:pt idx="1192">
                  <c:v>6.2553606927394922E-2</c:v>
                </c:pt>
                <c:pt idx="1193">
                  <c:v>9.1088682413100974E-2</c:v>
                </c:pt>
                <c:pt idx="1194">
                  <c:v>7.1214266121387509E-2</c:v>
                </c:pt>
                <c:pt idx="1195">
                  <c:v>8.5050649940967726E-2</c:v>
                </c:pt>
                <c:pt idx="1196">
                  <c:v>8.2094565033913047E-2</c:v>
                </c:pt>
                <c:pt idx="1197">
                  <c:v>8.1438861787319225E-2</c:v>
                </c:pt>
                <c:pt idx="1198">
                  <c:v>7.1510463953018466E-2</c:v>
                </c:pt>
                <c:pt idx="1199">
                  <c:v>8.2779698073864025E-2</c:v>
                </c:pt>
                <c:pt idx="1200">
                  <c:v>8.0147854983806666E-2</c:v>
                </c:pt>
                <c:pt idx="1201">
                  <c:v>0.10615015774965318</c:v>
                </c:pt>
                <c:pt idx="1202">
                  <c:v>0.10652894526720033</c:v>
                </c:pt>
                <c:pt idx="1203">
                  <c:v>7.8990630805492637E-2</c:v>
                </c:pt>
                <c:pt idx="1204">
                  <c:v>6.1490271240472918E-2</c:v>
                </c:pt>
                <c:pt idx="1205">
                  <c:v>7.24833980202675E-2</c:v>
                </c:pt>
                <c:pt idx="1206">
                  <c:v>6.5254598855972304E-2</c:v>
                </c:pt>
                <c:pt idx="1207">
                  <c:v>0.10385636240243902</c:v>
                </c:pt>
                <c:pt idx="1208">
                  <c:v>7.2173856198787689E-2</c:v>
                </c:pt>
                <c:pt idx="1209">
                  <c:v>6.6511914134025754E-2</c:v>
                </c:pt>
                <c:pt idx="1210">
                  <c:v>8.2531541585922227E-2</c:v>
                </c:pt>
                <c:pt idx="1211">
                  <c:v>7.5609296560287517E-2</c:v>
                </c:pt>
                <c:pt idx="1212">
                  <c:v>6.8120643496513436E-2</c:v>
                </c:pt>
                <c:pt idx="1213">
                  <c:v>0.32859349250793501</c:v>
                </c:pt>
                <c:pt idx="1214">
                  <c:v>0.10019081085920302</c:v>
                </c:pt>
                <c:pt idx="1215">
                  <c:v>8.3338893949985546E-2</c:v>
                </c:pt>
                <c:pt idx="1216">
                  <c:v>0.10393887758255002</c:v>
                </c:pt>
                <c:pt idx="1217">
                  <c:v>8.5114501416683266E-2</c:v>
                </c:pt>
                <c:pt idx="1218">
                  <c:v>7.4132367968559404E-2</c:v>
                </c:pt>
                <c:pt idx="1219">
                  <c:v>9.2363595962524428E-2</c:v>
                </c:pt>
                <c:pt idx="1220">
                  <c:v>6.8620041012764005E-2</c:v>
                </c:pt>
                <c:pt idx="1221">
                  <c:v>6.7182011902332542E-2</c:v>
                </c:pt>
                <c:pt idx="1222">
                  <c:v>8.2114994525909465E-2</c:v>
                </c:pt>
                <c:pt idx="1223">
                  <c:v>7.8730106353759835E-2</c:v>
                </c:pt>
                <c:pt idx="1224">
                  <c:v>6.175530329346661E-2</c:v>
                </c:pt>
                <c:pt idx="1225">
                  <c:v>8.2436010241508276E-2</c:v>
                </c:pt>
                <c:pt idx="1226">
                  <c:v>7.8114658594131511E-2</c:v>
                </c:pt>
                <c:pt idx="1227">
                  <c:v>7.7059268951416182E-2</c:v>
                </c:pt>
                <c:pt idx="1228">
                  <c:v>7.4650585651397691E-2</c:v>
                </c:pt>
                <c:pt idx="1229">
                  <c:v>7.2089947760105105E-2</c:v>
                </c:pt>
                <c:pt idx="1230">
                  <c:v>0.12558159232139601</c:v>
                </c:pt>
                <c:pt idx="1231">
                  <c:v>6.2260892242193326E-2</c:v>
                </c:pt>
                <c:pt idx="1232">
                  <c:v>6.7421838641166701E-2</c:v>
                </c:pt>
                <c:pt idx="1233">
                  <c:v>9.3720830976963557E-2</c:v>
                </c:pt>
                <c:pt idx="1234">
                  <c:v>7.6720796525478419E-2</c:v>
                </c:pt>
                <c:pt idx="1235">
                  <c:v>9.7179219126701119E-2</c:v>
                </c:pt>
                <c:pt idx="1236">
                  <c:v>7.36114382743836E-2</c:v>
                </c:pt>
                <c:pt idx="1237">
                  <c:v>6.8891055881977109E-2</c:v>
                </c:pt>
                <c:pt idx="1238">
                  <c:v>9.3444950878620245E-2</c:v>
                </c:pt>
                <c:pt idx="1239">
                  <c:v>7.7855311334133398E-2</c:v>
                </c:pt>
                <c:pt idx="1240">
                  <c:v>6.1319790780544323E-2</c:v>
                </c:pt>
                <c:pt idx="1241">
                  <c:v>9.0184815227985424E-2</c:v>
                </c:pt>
                <c:pt idx="1242">
                  <c:v>9.5775298774242859E-2</c:v>
                </c:pt>
                <c:pt idx="1243">
                  <c:v>8.1284672021865831E-2</c:v>
                </c:pt>
                <c:pt idx="1244">
                  <c:v>8.0138921737671065E-2</c:v>
                </c:pt>
                <c:pt idx="1245">
                  <c:v>7.9510405659675765E-2</c:v>
                </c:pt>
                <c:pt idx="1246">
                  <c:v>8.1427119672298404E-2</c:v>
                </c:pt>
                <c:pt idx="1247">
                  <c:v>6.30643665790558E-2</c:v>
                </c:pt>
                <c:pt idx="1248">
                  <c:v>6.9256156682968098E-2</c:v>
                </c:pt>
                <c:pt idx="1249">
                  <c:v>8.2509867846965804E-2</c:v>
                </c:pt>
                <c:pt idx="1250">
                  <c:v>9.5291152596474027E-2</c:v>
                </c:pt>
                <c:pt idx="1251">
                  <c:v>7.2541490197181813E-2</c:v>
                </c:pt>
                <c:pt idx="1252">
                  <c:v>7.8802183270454421E-2</c:v>
                </c:pt>
                <c:pt idx="1253">
                  <c:v>6.5502159297466292E-2</c:v>
                </c:pt>
                <c:pt idx="1254">
                  <c:v>9.3012265861034504E-2</c:v>
                </c:pt>
                <c:pt idx="1255">
                  <c:v>0.10600649565458302</c:v>
                </c:pt>
                <c:pt idx="1256">
                  <c:v>7.1237094700336512E-2</c:v>
                </c:pt>
                <c:pt idx="1257">
                  <c:v>7.5571231544017833E-2</c:v>
                </c:pt>
                <c:pt idx="1258">
                  <c:v>7.3373354971408913E-2</c:v>
                </c:pt>
                <c:pt idx="1259">
                  <c:v>7.1183271706104334E-2</c:v>
                </c:pt>
                <c:pt idx="1260">
                  <c:v>9.1714620590210266E-2</c:v>
                </c:pt>
                <c:pt idx="1261">
                  <c:v>0.11126588284969302</c:v>
                </c:pt>
                <c:pt idx="1262">
                  <c:v>8.6406469345093231E-2</c:v>
                </c:pt>
                <c:pt idx="1263">
                  <c:v>8.8338345289230874E-2</c:v>
                </c:pt>
                <c:pt idx="1264">
                  <c:v>7.2256453335285339E-2</c:v>
                </c:pt>
                <c:pt idx="1265">
                  <c:v>0.14012908935546939</c:v>
                </c:pt>
                <c:pt idx="1266">
                  <c:v>8.3842441439628643E-2</c:v>
                </c:pt>
                <c:pt idx="1267">
                  <c:v>6.8370260298252106E-2</c:v>
                </c:pt>
                <c:pt idx="1268">
                  <c:v>0.18373841047287084</c:v>
                </c:pt>
                <c:pt idx="1269">
                  <c:v>0.12353082746267323</c:v>
                </c:pt>
                <c:pt idx="1270">
                  <c:v>8.0401562154293491E-2</c:v>
                </c:pt>
                <c:pt idx="1271">
                  <c:v>8.3449445664883021E-2</c:v>
                </c:pt>
                <c:pt idx="1272">
                  <c:v>7.9733259975910492E-2</c:v>
                </c:pt>
                <c:pt idx="1273">
                  <c:v>6.6160343587398487E-2</c:v>
                </c:pt>
                <c:pt idx="1274">
                  <c:v>8.5307851433754009E-2</c:v>
                </c:pt>
                <c:pt idx="1275">
                  <c:v>8.9707881212234525E-2</c:v>
                </c:pt>
                <c:pt idx="1276">
                  <c:v>8.2241840660572024E-2</c:v>
                </c:pt>
                <c:pt idx="1277">
                  <c:v>7.12735950946808E-2</c:v>
                </c:pt>
                <c:pt idx="1278">
                  <c:v>7.1927256882190704E-2</c:v>
                </c:pt>
                <c:pt idx="1279">
                  <c:v>6.4132981002331099E-2</c:v>
                </c:pt>
                <c:pt idx="1280">
                  <c:v>7.5913198292255402E-2</c:v>
                </c:pt>
                <c:pt idx="1281">
                  <c:v>8.3288647234439836E-2</c:v>
                </c:pt>
                <c:pt idx="1282">
                  <c:v>7.2677634656429499E-2</c:v>
                </c:pt>
                <c:pt idx="1283">
                  <c:v>6.9329321384429904E-2</c:v>
                </c:pt>
                <c:pt idx="1284">
                  <c:v>6.6450603306293501E-2</c:v>
                </c:pt>
                <c:pt idx="1285">
                  <c:v>8.3449400961399245E-2</c:v>
                </c:pt>
                <c:pt idx="1286">
                  <c:v>7.6726332306861919E-2</c:v>
                </c:pt>
                <c:pt idx="1287">
                  <c:v>6.4881347119808183E-2</c:v>
                </c:pt>
                <c:pt idx="1288">
                  <c:v>0.147750869393349</c:v>
                </c:pt>
                <c:pt idx="1289">
                  <c:v>6.2607929110527094E-2</c:v>
                </c:pt>
                <c:pt idx="1290">
                  <c:v>9.4529025256634272E-2</c:v>
                </c:pt>
                <c:pt idx="1291">
                  <c:v>0.10096438229084</c:v>
                </c:pt>
                <c:pt idx="1292">
                  <c:v>6.6215582191944095E-2</c:v>
                </c:pt>
                <c:pt idx="1293">
                  <c:v>7.2910346090793582E-2</c:v>
                </c:pt>
                <c:pt idx="1294">
                  <c:v>7.0968195796012906E-2</c:v>
                </c:pt>
                <c:pt idx="1295">
                  <c:v>0.12563559412956188</c:v>
                </c:pt>
                <c:pt idx="1296">
                  <c:v>6.2768600881099895E-2</c:v>
                </c:pt>
                <c:pt idx="1297">
                  <c:v>6.9515295326709831E-2</c:v>
                </c:pt>
                <c:pt idx="1298">
                  <c:v>6.5367683768272414E-2</c:v>
                </c:pt>
                <c:pt idx="1299">
                  <c:v>9.3441255390644226E-2</c:v>
                </c:pt>
                <c:pt idx="1300">
                  <c:v>8.0650299787521543E-2</c:v>
                </c:pt>
                <c:pt idx="1301">
                  <c:v>0.10600952804088602</c:v>
                </c:pt>
                <c:pt idx="1302">
                  <c:v>0.27224656939506603</c:v>
                </c:pt>
                <c:pt idx="1303">
                  <c:v>9.5464937388897331E-2</c:v>
                </c:pt>
                <c:pt idx="1304">
                  <c:v>7.0104829967021914E-2</c:v>
                </c:pt>
                <c:pt idx="1305">
                  <c:v>9.9688313901424505E-2</c:v>
                </c:pt>
                <c:pt idx="1306">
                  <c:v>9.0694822371006859E-2</c:v>
                </c:pt>
                <c:pt idx="1307">
                  <c:v>7.7648021280765506E-2</c:v>
                </c:pt>
                <c:pt idx="1308">
                  <c:v>6.454951316118239E-2</c:v>
                </c:pt>
                <c:pt idx="1309">
                  <c:v>6.894291937351231E-2</c:v>
                </c:pt>
                <c:pt idx="1310">
                  <c:v>0.10614925622940102</c:v>
                </c:pt>
                <c:pt idx="1311">
                  <c:v>6.7618571221828697E-2</c:v>
                </c:pt>
                <c:pt idx="1312">
                  <c:v>6.984533369541171E-2</c:v>
                </c:pt>
                <c:pt idx="1313">
                  <c:v>6.7855402827262892E-2</c:v>
                </c:pt>
                <c:pt idx="1314">
                  <c:v>0.12283761054277398</c:v>
                </c:pt>
                <c:pt idx="1315">
                  <c:v>9.8168604075908633E-2</c:v>
                </c:pt>
                <c:pt idx="1316">
                  <c:v>0.14860555529594388</c:v>
                </c:pt>
                <c:pt idx="1317">
                  <c:v>6.2637038528919234E-2</c:v>
                </c:pt>
                <c:pt idx="1318">
                  <c:v>6.5381057560443892E-2</c:v>
                </c:pt>
                <c:pt idx="1319">
                  <c:v>8.9673750102520031E-2</c:v>
                </c:pt>
                <c:pt idx="1320">
                  <c:v>6.8594068288803114E-2</c:v>
                </c:pt>
                <c:pt idx="1321">
                  <c:v>6.3539326190948472E-2</c:v>
                </c:pt>
                <c:pt idx="1322">
                  <c:v>8.5014142096043119E-2</c:v>
                </c:pt>
                <c:pt idx="1323">
                  <c:v>9.1634057462215465E-2</c:v>
                </c:pt>
                <c:pt idx="1324">
                  <c:v>8.0145955085754506E-2</c:v>
                </c:pt>
                <c:pt idx="1325">
                  <c:v>0.10176653414964702</c:v>
                </c:pt>
                <c:pt idx="1326">
                  <c:v>7.2005428373813712E-2</c:v>
                </c:pt>
                <c:pt idx="1327">
                  <c:v>8.0805182456970243E-2</c:v>
                </c:pt>
                <c:pt idx="1328">
                  <c:v>8.5324719548225444E-2</c:v>
                </c:pt>
                <c:pt idx="1329">
                  <c:v>6.5945252776145866E-2</c:v>
                </c:pt>
                <c:pt idx="1330">
                  <c:v>7.9447217285633323E-2</c:v>
                </c:pt>
                <c:pt idx="1331">
                  <c:v>9.8440185189247228E-2</c:v>
                </c:pt>
                <c:pt idx="1332">
                  <c:v>6.9844655692577293E-2</c:v>
                </c:pt>
                <c:pt idx="1333">
                  <c:v>6.8205744028091431E-2</c:v>
                </c:pt>
                <c:pt idx="1334">
                  <c:v>6.9298483431339514E-2</c:v>
                </c:pt>
                <c:pt idx="1335">
                  <c:v>0.10162667185068149</c:v>
                </c:pt>
                <c:pt idx="1336">
                  <c:v>9.5534503459930767E-2</c:v>
                </c:pt>
                <c:pt idx="1337">
                  <c:v>6.8618454039096957E-2</c:v>
                </c:pt>
                <c:pt idx="1338">
                  <c:v>9.3048505485058067E-2</c:v>
                </c:pt>
                <c:pt idx="1339">
                  <c:v>7.1578741073608426E-2</c:v>
                </c:pt>
                <c:pt idx="1340">
                  <c:v>6.0870978981256513E-2</c:v>
                </c:pt>
                <c:pt idx="1341">
                  <c:v>8.3527632057667292E-2</c:v>
                </c:pt>
                <c:pt idx="1342">
                  <c:v>6.1807181686162886E-2</c:v>
                </c:pt>
                <c:pt idx="1343">
                  <c:v>7.3691934347152724E-2</c:v>
                </c:pt>
                <c:pt idx="1344">
                  <c:v>9.0210981667041681E-2</c:v>
                </c:pt>
                <c:pt idx="1345">
                  <c:v>8.4475554525852245E-2</c:v>
                </c:pt>
                <c:pt idx="1346">
                  <c:v>7.4712105095386713E-2</c:v>
                </c:pt>
                <c:pt idx="1347">
                  <c:v>0.14756064116954801</c:v>
                </c:pt>
                <c:pt idx="1348">
                  <c:v>9.2783279716968481E-2</c:v>
                </c:pt>
                <c:pt idx="1349">
                  <c:v>6.7418001592159299E-2</c:v>
                </c:pt>
                <c:pt idx="1350">
                  <c:v>6.563619524240491E-2</c:v>
                </c:pt>
                <c:pt idx="1351">
                  <c:v>8.7326027452945681E-2</c:v>
                </c:pt>
                <c:pt idx="1352">
                  <c:v>9.4012945890426747E-2</c:v>
                </c:pt>
                <c:pt idx="1353">
                  <c:v>9.4069018959999404E-2</c:v>
                </c:pt>
                <c:pt idx="1354">
                  <c:v>7.2835758328437819E-2</c:v>
                </c:pt>
                <c:pt idx="1355">
                  <c:v>6.754939258098594E-2</c:v>
                </c:pt>
                <c:pt idx="1356">
                  <c:v>6.478004157543199E-2</c:v>
                </c:pt>
                <c:pt idx="1357">
                  <c:v>0.14263448119163563</c:v>
                </c:pt>
                <c:pt idx="1358">
                  <c:v>8.8464193046093376E-2</c:v>
                </c:pt>
                <c:pt idx="1359">
                  <c:v>8.2363963127136203E-2</c:v>
                </c:pt>
                <c:pt idx="1360">
                  <c:v>8.4305197000503512E-2</c:v>
                </c:pt>
                <c:pt idx="1361">
                  <c:v>8.959929645061504E-2</c:v>
                </c:pt>
                <c:pt idx="1362">
                  <c:v>6.7151099443435724E-2</c:v>
                </c:pt>
                <c:pt idx="1363">
                  <c:v>5.8694008737802505E-2</c:v>
                </c:pt>
                <c:pt idx="1364">
                  <c:v>6.924478709697722E-2</c:v>
                </c:pt>
                <c:pt idx="1365">
                  <c:v>6.5951421856880452E-2</c:v>
                </c:pt>
                <c:pt idx="1366">
                  <c:v>0.10634551197290402</c:v>
                </c:pt>
                <c:pt idx="1367">
                  <c:v>7.6599217951297913E-2</c:v>
                </c:pt>
                <c:pt idx="1368">
                  <c:v>6.8209469318389906E-2</c:v>
                </c:pt>
                <c:pt idx="1369">
                  <c:v>6.9021865725517315E-2</c:v>
                </c:pt>
                <c:pt idx="1370">
                  <c:v>0.14354467391967787</c:v>
                </c:pt>
                <c:pt idx="1371">
                  <c:v>9.4846874475479459E-2</c:v>
                </c:pt>
                <c:pt idx="1372">
                  <c:v>0.11664241552352902</c:v>
                </c:pt>
                <c:pt idx="1373">
                  <c:v>7.9813987016678176E-2</c:v>
                </c:pt>
                <c:pt idx="1374">
                  <c:v>8.7348058819770633E-2</c:v>
                </c:pt>
                <c:pt idx="1375">
                  <c:v>9.5843344926834148E-2</c:v>
                </c:pt>
                <c:pt idx="1376">
                  <c:v>8.4463067352771828E-2</c:v>
                </c:pt>
                <c:pt idx="1377">
                  <c:v>8.1066913902759663E-2</c:v>
                </c:pt>
                <c:pt idx="1378">
                  <c:v>8.0671519041061443E-2</c:v>
                </c:pt>
                <c:pt idx="1379">
                  <c:v>7.0238575339317308E-2</c:v>
                </c:pt>
                <c:pt idx="1380">
                  <c:v>6.3273981213569613E-2</c:v>
                </c:pt>
                <c:pt idx="1381">
                  <c:v>6.2616877257824166E-2</c:v>
                </c:pt>
                <c:pt idx="1382">
                  <c:v>9.0312764048576313E-2</c:v>
                </c:pt>
                <c:pt idx="1383">
                  <c:v>9.0367339551448794E-2</c:v>
                </c:pt>
                <c:pt idx="1384">
                  <c:v>8.7412692606449113E-2</c:v>
                </c:pt>
                <c:pt idx="1385">
                  <c:v>8.3287283778190627E-2</c:v>
                </c:pt>
                <c:pt idx="1386">
                  <c:v>7.4606873095035733E-2</c:v>
                </c:pt>
                <c:pt idx="1387">
                  <c:v>8.1011913716793005E-2</c:v>
                </c:pt>
                <c:pt idx="1388">
                  <c:v>8.2200907170772608E-2</c:v>
                </c:pt>
                <c:pt idx="1389">
                  <c:v>8.1364534795284327E-2</c:v>
                </c:pt>
                <c:pt idx="1390">
                  <c:v>6.3569784164428739E-2</c:v>
                </c:pt>
                <c:pt idx="1391">
                  <c:v>7.164388149976729E-2</c:v>
                </c:pt>
                <c:pt idx="1392">
                  <c:v>8.2727037370204967E-2</c:v>
                </c:pt>
                <c:pt idx="1393">
                  <c:v>6.6036179661750807E-2</c:v>
                </c:pt>
                <c:pt idx="1394">
                  <c:v>0.118945695459843</c:v>
                </c:pt>
                <c:pt idx="1395">
                  <c:v>8.3020582795143474E-2</c:v>
                </c:pt>
                <c:pt idx="1396">
                  <c:v>8.9049868285656558E-2</c:v>
                </c:pt>
                <c:pt idx="1397">
                  <c:v>7.4852548539638533E-2</c:v>
                </c:pt>
                <c:pt idx="1398">
                  <c:v>8.7330952286720345E-2</c:v>
                </c:pt>
                <c:pt idx="1399">
                  <c:v>7.3241613805294009E-2</c:v>
                </c:pt>
                <c:pt idx="1400">
                  <c:v>6.2914751470089042E-2</c:v>
                </c:pt>
                <c:pt idx="1401">
                  <c:v>0.18664774298667924</c:v>
                </c:pt>
                <c:pt idx="1402">
                  <c:v>6.4098171889782132E-2</c:v>
                </c:pt>
                <c:pt idx="1403">
                  <c:v>0.126251995563507</c:v>
                </c:pt>
                <c:pt idx="1404">
                  <c:v>6.6133245825767503E-2</c:v>
                </c:pt>
                <c:pt idx="1405">
                  <c:v>7.192590087652212E-2</c:v>
                </c:pt>
                <c:pt idx="1406">
                  <c:v>6.9005362689495087E-2</c:v>
                </c:pt>
                <c:pt idx="1407">
                  <c:v>6.9691762328147916E-2</c:v>
                </c:pt>
                <c:pt idx="1408">
                  <c:v>7.4142515659332331E-2</c:v>
                </c:pt>
                <c:pt idx="1409">
                  <c:v>0.11308728903531999</c:v>
                </c:pt>
                <c:pt idx="1410">
                  <c:v>8.0116719007492024E-2</c:v>
                </c:pt>
                <c:pt idx="1411">
                  <c:v>6.5263465046882713E-2</c:v>
                </c:pt>
                <c:pt idx="1412">
                  <c:v>6.6215813159942585E-2</c:v>
                </c:pt>
                <c:pt idx="1413">
                  <c:v>0.117199309170246</c:v>
                </c:pt>
                <c:pt idx="1414">
                  <c:v>6.9324009120464311E-2</c:v>
                </c:pt>
                <c:pt idx="1415">
                  <c:v>6.6952735185623197E-2</c:v>
                </c:pt>
                <c:pt idx="1416">
                  <c:v>8.9687772095203566E-2</c:v>
                </c:pt>
                <c:pt idx="1417">
                  <c:v>7.2488889098167378E-2</c:v>
                </c:pt>
                <c:pt idx="1418">
                  <c:v>8.5917651653289837E-2</c:v>
                </c:pt>
                <c:pt idx="1419">
                  <c:v>9.6514537930488628E-2</c:v>
                </c:pt>
                <c:pt idx="1420">
                  <c:v>7.0517420768737821E-2</c:v>
                </c:pt>
                <c:pt idx="1421">
                  <c:v>7.3156371712684617E-2</c:v>
                </c:pt>
                <c:pt idx="1422">
                  <c:v>0.11897593736648612</c:v>
                </c:pt>
                <c:pt idx="1423">
                  <c:v>8.0268368124962353E-2</c:v>
                </c:pt>
                <c:pt idx="1424">
                  <c:v>0.11547371000051512</c:v>
                </c:pt>
                <c:pt idx="1425">
                  <c:v>7.3979750275611919E-2</c:v>
                </c:pt>
                <c:pt idx="1426">
                  <c:v>7.6812669634819114E-2</c:v>
                </c:pt>
                <c:pt idx="1427">
                  <c:v>9.019316732883452E-2</c:v>
                </c:pt>
                <c:pt idx="1428">
                  <c:v>0.11541750282049185</c:v>
                </c:pt>
                <c:pt idx="1429">
                  <c:v>6.8256907165050507E-2</c:v>
                </c:pt>
                <c:pt idx="1430">
                  <c:v>0.17321714758873069</c:v>
                </c:pt>
                <c:pt idx="1431">
                  <c:v>6.4306534826755801E-2</c:v>
                </c:pt>
                <c:pt idx="1432">
                  <c:v>6.3534997403621882E-2</c:v>
                </c:pt>
                <c:pt idx="1433">
                  <c:v>7.1512930095195923E-2</c:v>
                </c:pt>
                <c:pt idx="1434">
                  <c:v>7.4591487646103127E-2</c:v>
                </c:pt>
                <c:pt idx="1435">
                  <c:v>0.11707709729671498</c:v>
                </c:pt>
                <c:pt idx="1436">
                  <c:v>8.7310560047626523E-2</c:v>
                </c:pt>
                <c:pt idx="1437">
                  <c:v>6.4926363527774797E-2</c:v>
                </c:pt>
                <c:pt idx="1438">
                  <c:v>6.9966532289982022E-2</c:v>
                </c:pt>
                <c:pt idx="1439">
                  <c:v>0.11008507758379002</c:v>
                </c:pt>
                <c:pt idx="1440">
                  <c:v>0.1090381294488912</c:v>
                </c:pt>
                <c:pt idx="1441">
                  <c:v>7.6714828610420199E-2</c:v>
                </c:pt>
                <c:pt idx="1442">
                  <c:v>8.9497961103916265E-2</c:v>
                </c:pt>
                <c:pt idx="1443">
                  <c:v>8.2772962749004544E-2</c:v>
                </c:pt>
                <c:pt idx="1444">
                  <c:v>7.8487381339073348E-2</c:v>
                </c:pt>
                <c:pt idx="1445">
                  <c:v>7.0232182741165217E-2</c:v>
                </c:pt>
                <c:pt idx="1446">
                  <c:v>6.4638674259185999E-2</c:v>
                </c:pt>
                <c:pt idx="1447">
                  <c:v>7.602925598621374E-2</c:v>
                </c:pt>
                <c:pt idx="1448">
                  <c:v>0.10810514539480202</c:v>
                </c:pt>
                <c:pt idx="1449">
                  <c:v>6.7767590284347687E-2</c:v>
                </c:pt>
                <c:pt idx="1450">
                  <c:v>7.7221699059009732E-2</c:v>
                </c:pt>
                <c:pt idx="1451">
                  <c:v>7.8962706029415311E-2</c:v>
                </c:pt>
                <c:pt idx="1452">
                  <c:v>7.6565295457840021E-2</c:v>
                </c:pt>
                <c:pt idx="1453">
                  <c:v>6.1476267874240924E-2</c:v>
                </c:pt>
                <c:pt idx="1454">
                  <c:v>6.8827949464321095E-2</c:v>
                </c:pt>
                <c:pt idx="1455">
                  <c:v>8.0405741930007948E-2</c:v>
                </c:pt>
                <c:pt idx="1456">
                  <c:v>7.1348778903484317E-2</c:v>
                </c:pt>
                <c:pt idx="1457">
                  <c:v>9.2653855681419761E-2</c:v>
                </c:pt>
                <c:pt idx="1458">
                  <c:v>6.785406172275539E-2</c:v>
                </c:pt>
                <c:pt idx="1459">
                  <c:v>0.12430635839700695</c:v>
                </c:pt>
                <c:pt idx="1460">
                  <c:v>0.104454778134823</c:v>
                </c:pt>
                <c:pt idx="1461">
                  <c:v>7.6686002314090701E-2</c:v>
                </c:pt>
                <c:pt idx="1462">
                  <c:v>7.0650033652782399E-2</c:v>
                </c:pt>
                <c:pt idx="1463">
                  <c:v>7.0642434060573633E-2</c:v>
                </c:pt>
                <c:pt idx="1464">
                  <c:v>8.4882512688636821E-2</c:v>
                </c:pt>
                <c:pt idx="1465">
                  <c:v>6.9927185773849515E-2</c:v>
                </c:pt>
                <c:pt idx="1466">
                  <c:v>6.5252311527728993E-2</c:v>
                </c:pt>
                <c:pt idx="1467">
                  <c:v>7.0526756346225794E-2</c:v>
                </c:pt>
                <c:pt idx="1468">
                  <c:v>8.1977397203445393E-2</c:v>
                </c:pt>
                <c:pt idx="1469">
                  <c:v>8.9653760194778748E-2</c:v>
                </c:pt>
                <c:pt idx="1470">
                  <c:v>0.112463086843491</c:v>
                </c:pt>
                <c:pt idx="1471">
                  <c:v>8.0348998308181707E-2</c:v>
                </c:pt>
                <c:pt idx="1472">
                  <c:v>6.1821538954973325E-2</c:v>
                </c:pt>
                <c:pt idx="1473">
                  <c:v>7.0309266448020921E-2</c:v>
                </c:pt>
                <c:pt idx="1474">
                  <c:v>7.5440064072609017E-2</c:v>
                </c:pt>
                <c:pt idx="1475">
                  <c:v>7.1211665868759086E-2</c:v>
                </c:pt>
                <c:pt idx="1476">
                  <c:v>7.2217054665088709E-2</c:v>
                </c:pt>
                <c:pt idx="1477">
                  <c:v>0.11126478016376502</c:v>
                </c:pt>
                <c:pt idx="1478">
                  <c:v>7.4754461646080198E-2</c:v>
                </c:pt>
                <c:pt idx="1479">
                  <c:v>0.10241736471653</c:v>
                </c:pt>
                <c:pt idx="1480">
                  <c:v>0.103363499045372</c:v>
                </c:pt>
                <c:pt idx="1481">
                  <c:v>8.291221410036044E-2</c:v>
                </c:pt>
                <c:pt idx="1482">
                  <c:v>9.1300129890441881E-2</c:v>
                </c:pt>
                <c:pt idx="1483">
                  <c:v>7.5089231133461165E-2</c:v>
                </c:pt>
                <c:pt idx="1484">
                  <c:v>7.5279287993907915E-2</c:v>
                </c:pt>
                <c:pt idx="1485">
                  <c:v>6.7223168909549713E-2</c:v>
                </c:pt>
                <c:pt idx="1486">
                  <c:v>8.0394208431244008E-2</c:v>
                </c:pt>
                <c:pt idx="1487">
                  <c:v>8.9426442980766824E-2</c:v>
                </c:pt>
                <c:pt idx="1488">
                  <c:v>7.960424572229384E-2</c:v>
                </c:pt>
                <c:pt idx="1489">
                  <c:v>0.16359175741672521</c:v>
                </c:pt>
                <c:pt idx="1490">
                  <c:v>0.13927868008613639</c:v>
                </c:pt>
                <c:pt idx="1491">
                  <c:v>8.6475975811481545E-2</c:v>
                </c:pt>
                <c:pt idx="1492">
                  <c:v>8.8655591011047849E-2</c:v>
                </c:pt>
                <c:pt idx="1493">
                  <c:v>9.053166955709499E-2</c:v>
                </c:pt>
                <c:pt idx="1494">
                  <c:v>6.378974020481111E-2</c:v>
                </c:pt>
                <c:pt idx="1495">
                  <c:v>0.107517167925835</c:v>
                </c:pt>
                <c:pt idx="1496">
                  <c:v>9.2217400670051491E-2</c:v>
                </c:pt>
                <c:pt idx="1497">
                  <c:v>8.1708021461963709E-2</c:v>
                </c:pt>
                <c:pt idx="1498">
                  <c:v>8.1631034612655612E-2</c:v>
                </c:pt>
                <c:pt idx="1499">
                  <c:v>9.0683497488498702E-2</c:v>
                </c:pt>
                <c:pt idx="1500">
                  <c:v>0.118280202150345</c:v>
                </c:pt>
                <c:pt idx="1501">
                  <c:v>8.5401169955730424E-2</c:v>
                </c:pt>
                <c:pt idx="1502">
                  <c:v>8.0889254808425487E-2</c:v>
                </c:pt>
                <c:pt idx="1503">
                  <c:v>7.4141040444374098E-2</c:v>
                </c:pt>
                <c:pt idx="1504">
                  <c:v>6.3937209546565996E-2</c:v>
                </c:pt>
                <c:pt idx="1505">
                  <c:v>6.1684031039476533E-2</c:v>
                </c:pt>
                <c:pt idx="1506">
                  <c:v>6.9838434457779125E-2</c:v>
                </c:pt>
                <c:pt idx="1507">
                  <c:v>7.1512281894684102E-2</c:v>
                </c:pt>
                <c:pt idx="1508">
                  <c:v>7.3596745729446494E-2</c:v>
                </c:pt>
                <c:pt idx="1509">
                  <c:v>9.1392129659652724E-2</c:v>
                </c:pt>
                <c:pt idx="1510">
                  <c:v>6.6646002233028412E-2</c:v>
                </c:pt>
                <c:pt idx="1511">
                  <c:v>6.727164983749391E-2</c:v>
                </c:pt>
                <c:pt idx="1512">
                  <c:v>7.21881538629532E-2</c:v>
                </c:pt>
                <c:pt idx="1513">
                  <c:v>0.13047407567501088</c:v>
                </c:pt>
                <c:pt idx="1514">
                  <c:v>7.6403670012950939E-2</c:v>
                </c:pt>
                <c:pt idx="1515">
                  <c:v>6.5542489290237413E-2</c:v>
                </c:pt>
                <c:pt idx="1516">
                  <c:v>0.117077298462391</c:v>
                </c:pt>
                <c:pt idx="1517">
                  <c:v>9.1119021177291967E-2</c:v>
                </c:pt>
                <c:pt idx="1518">
                  <c:v>7.8540205955505427E-2</c:v>
                </c:pt>
                <c:pt idx="1519">
                  <c:v>0.101770959794521</c:v>
                </c:pt>
                <c:pt idx="1520">
                  <c:v>7.0645056664943695E-2</c:v>
                </c:pt>
                <c:pt idx="1521">
                  <c:v>7.399964332580572E-2</c:v>
                </c:pt>
                <c:pt idx="1522">
                  <c:v>6.9962061941624049E-2</c:v>
                </c:pt>
                <c:pt idx="1523">
                  <c:v>7.4984163045883234E-2</c:v>
                </c:pt>
                <c:pt idx="1524">
                  <c:v>8.5330039262771579E-2</c:v>
                </c:pt>
                <c:pt idx="1525">
                  <c:v>0.14636391401290921</c:v>
                </c:pt>
                <c:pt idx="1526">
                  <c:v>9.6756033599377039E-2</c:v>
                </c:pt>
                <c:pt idx="1527">
                  <c:v>6.6600345075130366E-2</c:v>
                </c:pt>
                <c:pt idx="1528">
                  <c:v>7.1163192391395597E-2</c:v>
                </c:pt>
                <c:pt idx="1529">
                  <c:v>0.118277482688427</c:v>
                </c:pt>
                <c:pt idx="1530">
                  <c:v>8.6090840399265747E-2</c:v>
                </c:pt>
                <c:pt idx="1531">
                  <c:v>0.10614196956157702</c:v>
                </c:pt>
                <c:pt idx="1532">
                  <c:v>0.10203254222869945</c:v>
                </c:pt>
                <c:pt idx="1533">
                  <c:v>8.0515772104263694E-2</c:v>
                </c:pt>
                <c:pt idx="1534">
                  <c:v>7.2479821741581019E-2</c:v>
                </c:pt>
                <c:pt idx="1535">
                  <c:v>8.0404117703437833E-2</c:v>
                </c:pt>
                <c:pt idx="1536">
                  <c:v>6.6697522997856099E-2</c:v>
                </c:pt>
                <c:pt idx="1537">
                  <c:v>6.9099396467208904E-2</c:v>
                </c:pt>
                <c:pt idx="1538">
                  <c:v>9.5401465892791706E-2</c:v>
                </c:pt>
                <c:pt idx="1539">
                  <c:v>6.9885700941085996E-2</c:v>
                </c:pt>
                <c:pt idx="1540">
                  <c:v>9.6414692699909196E-2</c:v>
                </c:pt>
                <c:pt idx="1541">
                  <c:v>8.4263011813163619E-2</c:v>
                </c:pt>
                <c:pt idx="1542">
                  <c:v>9.1946341097355E-2</c:v>
                </c:pt>
                <c:pt idx="1543">
                  <c:v>7.0896297693252786E-2</c:v>
                </c:pt>
                <c:pt idx="1544">
                  <c:v>8.3734109997749842E-2</c:v>
                </c:pt>
                <c:pt idx="1545">
                  <c:v>7.2626046836376398E-2</c:v>
                </c:pt>
                <c:pt idx="1546">
                  <c:v>9.1512806713581127E-2</c:v>
                </c:pt>
                <c:pt idx="1547">
                  <c:v>0.12510184943676</c:v>
                </c:pt>
                <c:pt idx="1548">
                  <c:v>9.3681178987026575E-2</c:v>
                </c:pt>
                <c:pt idx="1549">
                  <c:v>6.5688610076904311E-2</c:v>
                </c:pt>
                <c:pt idx="1550">
                  <c:v>6.9838434457779125E-2</c:v>
                </c:pt>
                <c:pt idx="1551">
                  <c:v>6.9550901651382502E-2</c:v>
                </c:pt>
                <c:pt idx="1552">
                  <c:v>7.8287191689014407E-2</c:v>
                </c:pt>
                <c:pt idx="1553">
                  <c:v>7.638582587242132E-2</c:v>
                </c:pt>
                <c:pt idx="1554">
                  <c:v>8.4065154194832153E-2</c:v>
                </c:pt>
                <c:pt idx="1555">
                  <c:v>0.101621367037296</c:v>
                </c:pt>
                <c:pt idx="1556">
                  <c:v>8.6194455623626973E-2</c:v>
                </c:pt>
                <c:pt idx="1557">
                  <c:v>6.3908807933330494E-2</c:v>
                </c:pt>
                <c:pt idx="1558">
                  <c:v>7.0113994181156408E-2</c:v>
                </c:pt>
                <c:pt idx="1559">
                  <c:v>9.6871204674243913E-2</c:v>
                </c:pt>
                <c:pt idx="1560">
                  <c:v>8.180574327707324E-2</c:v>
                </c:pt>
                <c:pt idx="1561">
                  <c:v>8.1977479159832292E-2</c:v>
                </c:pt>
                <c:pt idx="1562">
                  <c:v>8.9057944715023513E-2</c:v>
                </c:pt>
                <c:pt idx="1563">
                  <c:v>8.8396936655044667E-2</c:v>
                </c:pt>
                <c:pt idx="1564">
                  <c:v>6.637092679738997E-2</c:v>
                </c:pt>
                <c:pt idx="1565">
                  <c:v>6.6903546452522319E-2</c:v>
                </c:pt>
                <c:pt idx="1566">
                  <c:v>6.3208222389221219E-2</c:v>
                </c:pt>
                <c:pt idx="1567">
                  <c:v>6.3142478466033922E-2</c:v>
                </c:pt>
                <c:pt idx="1568">
                  <c:v>9.1470189392566695E-2</c:v>
                </c:pt>
                <c:pt idx="1569">
                  <c:v>7.2511740028858213E-2</c:v>
                </c:pt>
                <c:pt idx="1570">
                  <c:v>7.3224954307079329E-2</c:v>
                </c:pt>
                <c:pt idx="1571">
                  <c:v>8.364538848400152E-2</c:v>
                </c:pt>
                <c:pt idx="1572">
                  <c:v>7.8408107161521912E-2</c:v>
                </c:pt>
                <c:pt idx="1573">
                  <c:v>8.7828226387500721E-2</c:v>
                </c:pt>
                <c:pt idx="1574">
                  <c:v>0.16731001436710424</c:v>
                </c:pt>
                <c:pt idx="1575">
                  <c:v>9.9883548915386228E-2</c:v>
                </c:pt>
                <c:pt idx="1576">
                  <c:v>7.6191760599613231E-2</c:v>
                </c:pt>
                <c:pt idx="1577">
                  <c:v>6.7155107855796939E-2</c:v>
                </c:pt>
                <c:pt idx="1578">
                  <c:v>8.9480772614479023E-2</c:v>
                </c:pt>
                <c:pt idx="1579">
                  <c:v>8.4427110850811032E-2</c:v>
                </c:pt>
                <c:pt idx="1580">
                  <c:v>6.81019127368927E-2</c:v>
                </c:pt>
                <c:pt idx="1581">
                  <c:v>7.4483476579189384E-2</c:v>
                </c:pt>
                <c:pt idx="1582">
                  <c:v>0.10518714785575912</c:v>
                </c:pt>
                <c:pt idx="1583">
                  <c:v>6.6115230321884211E-2</c:v>
                </c:pt>
                <c:pt idx="1584">
                  <c:v>8.0392964184284266E-2</c:v>
                </c:pt>
                <c:pt idx="1585">
                  <c:v>6.32444322109222E-2</c:v>
                </c:pt>
                <c:pt idx="1586">
                  <c:v>7.609239220619203E-2</c:v>
                </c:pt>
                <c:pt idx="1587">
                  <c:v>7.2991147637367304E-2</c:v>
                </c:pt>
                <c:pt idx="1588">
                  <c:v>9.6983797848224459E-2</c:v>
                </c:pt>
                <c:pt idx="1589">
                  <c:v>6.480973958969119E-2</c:v>
                </c:pt>
                <c:pt idx="1590">
                  <c:v>7.6094366610050201E-2</c:v>
                </c:pt>
                <c:pt idx="1591">
                  <c:v>6.7290030419826716E-2</c:v>
                </c:pt>
                <c:pt idx="1592">
                  <c:v>6.4548172056674916E-2</c:v>
                </c:pt>
                <c:pt idx="1593">
                  <c:v>7.100997120141983E-2</c:v>
                </c:pt>
                <c:pt idx="1594">
                  <c:v>0.10952817648649239</c:v>
                </c:pt>
                <c:pt idx="1595">
                  <c:v>7.3189124464988708E-2</c:v>
                </c:pt>
                <c:pt idx="1596">
                  <c:v>8.6382322013378102E-2</c:v>
                </c:pt>
                <c:pt idx="1597">
                  <c:v>6.83758109807968E-2</c:v>
                </c:pt>
                <c:pt idx="1598">
                  <c:v>7.8222408890724196E-2</c:v>
                </c:pt>
                <c:pt idx="1599">
                  <c:v>8.9505054056644745E-2</c:v>
                </c:pt>
                <c:pt idx="1600">
                  <c:v>9.3964323401451513E-2</c:v>
                </c:pt>
                <c:pt idx="1601">
                  <c:v>7.3751978576183333E-2</c:v>
                </c:pt>
                <c:pt idx="1602">
                  <c:v>0.10652825236320533</c:v>
                </c:pt>
                <c:pt idx="1603">
                  <c:v>7.4560210108757033E-2</c:v>
                </c:pt>
                <c:pt idx="1604">
                  <c:v>6.9195121526718417E-2</c:v>
                </c:pt>
                <c:pt idx="1605">
                  <c:v>6.2083873897790923E-2</c:v>
                </c:pt>
                <c:pt idx="1606">
                  <c:v>7.4412301182747165E-2</c:v>
                </c:pt>
                <c:pt idx="1607">
                  <c:v>0.11164956539869295</c:v>
                </c:pt>
                <c:pt idx="1608">
                  <c:v>0.100537352263927</c:v>
                </c:pt>
                <c:pt idx="1609">
                  <c:v>6.8828366696834578E-2</c:v>
                </c:pt>
                <c:pt idx="1610">
                  <c:v>6.2516517937183685E-2</c:v>
                </c:pt>
                <c:pt idx="1611">
                  <c:v>9.1369234025478183E-2</c:v>
                </c:pt>
                <c:pt idx="1612">
                  <c:v>8.6200818419456524E-2</c:v>
                </c:pt>
                <c:pt idx="1613">
                  <c:v>6.8374224007129822E-2</c:v>
                </c:pt>
                <c:pt idx="1614">
                  <c:v>6.9305345416069017E-2</c:v>
                </c:pt>
                <c:pt idx="1615">
                  <c:v>7.1688689291477189E-2</c:v>
                </c:pt>
                <c:pt idx="1616">
                  <c:v>6.2226794660091414E-2</c:v>
                </c:pt>
                <c:pt idx="1617">
                  <c:v>7.8649215400219005E-2</c:v>
                </c:pt>
                <c:pt idx="1618">
                  <c:v>6.8874239921569824E-2</c:v>
                </c:pt>
                <c:pt idx="1619">
                  <c:v>0.15682063996791801</c:v>
                </c:pt>
                <c:pt idx="1620">
                  <c:v>8.0771446228027524E-2</c:v>
                </c:pt>
                <c:pt idx="1621">
                  <c:v>0.13194642961025221</c:v>
                </c:pt>
                <c:pt idx="1622">
                  <c:v>6.749299168586749E-2</c:v>
                </c:pt>
                <c:pt idx="1623">
                  <c:v>8.7222836911678342E-2</c:v>
                </c:pt>
                <c:pt idx="1624">
                  <c:v>0.21300941705703758</c:v>
                </c:pt>
                <c:pt idx="1625">
                  <c:v>8.4987223148345906E-2</c:v>
                </c:pt>
                <c:pt idx="1626">
                  <c:v>8.1144660711288563E-2</c:v>
                </c:pt>
                <c:pt idx="1627">
                  <c:v>7.3907703161239624E-2</c:v>
                </c:pt>
                <c:pt idx="1628">
                  <c:v>7.954443991184261E-2</c:v>
                </c:pt>
                <c:pt idx="1629">
                  <c:v>8.1338010728359209E-2</c:v>
                </c:pt>
                <c:pt idx="1630">
                  <c:v>0.11009786278009398</c:v>
                </c:pt>
                <c:pt idx="1631">
                  <c:v>7.4151299893856104E-2</c:v>
                </c:pt>
                <c:pt idx="1632">
                  <c:v>9.2840477824211079E-2</c:v>
                </c:pt>
                <c:pt idx="1633">
                  <c:v>8.0402821302413927E-2</c:v>
                </c:pt>
                <c:pt idx="1634">
                  <c:v>7.9300835728645477E-2</c:v>
                </c:pt>
                <c:pt idx="1635">
                  <c:v>0.10408125072717712</c:v>
                </c:pt>
                <c:pt idx="1636">
                  <c:v>7.4558965861797291E-2</c:v>
                </c:pt>
                <c:pt idx="1637">
                  <c:v>0.10643529891967812</c:v>
                </c:pt>
                <c:pt idx="1638">
                  <c:v>7.382668554782891E-2</c:v>
                </c:pt>
                <c:pt idx="1639">
                  <c:v>9.5836102962494313E-2</c:v>
                </c:pt>
                <c:pt idx="1640">
                  <c:v>7.6126135885715526E-2</c:v>
                </c:pt>
                <c:pt idx="1641">
                  <c:v>0.114849723875523</c:v>
                </c:pt>
                <c:pt idx="1642">
                  <c:v>6.8315483629703674E-2</c:v>
                </c:pt>
                <c:pt idx="1643">
                  <c:v>0.10485373437404598</c:v>
                </c:pt>
                <c:pt idx="1644">
                  <c:v>0.1061378791928288</c:v>
                </c:pt>
                <c:pt idx="1645">
                  <c:v>9.3054927885532809E-2</c:v>
                </c:pt>
                <c:pt idx="1646">
                  <c:v>7.8377753496170016E-2</c:v>
                </c:pt>
                <c:pt idx="1647">
                  <c:v>6.9174192845821533E-2</c:v>
                </c:pt>
                <c:pt idx="1648">
                  <c:v>7.8411877155304011E-2</c:v>
                </c:pt>
                <c:pt idx="1649">
                  <c:v>7.294932007789609E-2</c:v>
                </c:pt>
                <c:pt idx="1650">
                  <c:v>6.7616671323776606E-2</c:v>
                </c:pt>
                <c:pt idx="1651">
                  <c:v>7.1248888969421401E-2</c:v>
                </c:pt>
                <c:pt idx="1652">
                  <c:v>6.5338052809238559E-2</c:v>
                </c:pt>
                <c:pt idx="1653">
                  <c:v>7.4956208467483521E-2</c:v>
                </c:pt>
                <c:pt idx="1654">
                  <c:v>7.7424168586730915E-2</c:v>
                </c:pt>
                <c:pt idx="1655">
                  <c:v>6.4917884767055484E-2</c:v>
                </c:pt>
                <c:pt idx="1656">
                  <c:v>0.1112638413906102</c:v>
                </c:pt>
                <c:pt idx="1657">
                  <c:v>6.6622652113437708E-2</c:v>
                </c:pt>
                <c:pt idx="1658">
                  <c:v>6.6066876053810134E-2</c:v>
                </c:pt>
                <c:pt idx="1659">
                  <c:v>9.0000554919243025E-2</c:v>
                </c:pt>
                <c:pt idx="1660">
                  <c:v>7.9928040504455608E-2</c:v>
                </c:pt>
                <c:pt idx="1661">
                  <c:v>8.0581210553646143E-2</c:v>
                </c:pt>
                <c:pt idx="1662">
                  <c:v>8.4312602877616924E-2</c:v>
                </c:pt>
                <c:pt idx="1663">
                  <c:v>7.2324246168136624E-2</c:v>
                </c:pt>
                <c:pt idx="1664">
                  <c:v>7.9862855374813121E-2</c:v>
                </c:pt>
                <c:pt idx="1665">
                  <c:v>6.7716121673584123E-2</c:v>
                </c:pt>
                <c:pt idx="1666">
                  <c:v>6.773402541875842E-2</c:v>
                </c:pt>
                <c:pt idx="1667">
                  <c:v>7.1744963526725811E-2</c:v>
                </c:pt>
                <c:pt idx="1668">
                  <c:v>6.8277448415756156E-2</c:v>
                </c:pt>
                <c:pt idx="1669">
                  <c:v>8.5472106933593694E-2</c:v>
                </c:pt>
                <c:pt idx="1670">
                  <c:v>6.9328449666500105E-2</c:v>
                </c:pt>
                <c:pt idx="1671">
                  <c:v>7.4586905539035978E-2</c:v>
                </c:pt>
                <c:pt idx="1672">
                  <c:v>8.9306883513927543E-2</c:v>
                </c:pt>
                <c:pt idx="1673">
                  <c:v>8.6533211171627031E-2</c:v>
                </c:pt>
                <c:pt idx="1674">
                  <c:v>7.0866905152797866E-2</c:v>
                </c:pt>
                <c:pt idx="1675">
                  <c:v>7.7722787857056025E-2</c:v>
                </c:pt>
                <c:pt idx="1676">
                  <c:v>0.10641863197088212</c:v>
                </c:pt>
                <c:pt idx="1677">
                  <c:v>9.8904378712177762E-2</c:v>
                </c:pt>
                <c:pt idx="1678">
                  <c:v>8.2990929484367468E-2</c:v>
                </c:pt>
                <c:pt idx="1679">
                  <c:v>6.2593571841717113E-2</c:v>
                </c:pt>
                <c:pt idx="1680">
                  <c:v>7.6745636761188535E-2</c:v>
                </c:pt>
                <c:pt idx="1681">
                  <c:v>7.2615824639797183E-2</c:v>
                </c:pt>
                <c:pt idx="1682">
                  <c:v>7.5085669755935724E-2</c:v>
                </c:pt>
                <c:pt idx="1683">
                  <c:v>6.6645801067352128E-2</c:v>
                </c:pt>
                <c:pt idx="1684">
                  <c:v>8.0987051129341084E-2</c:v>
                </c:pt>
                <c:pt idx="1685">
                  <c:v>9.3407653272151933E-2</c:v>
                </c:pt>
                <c:pt idx="1686">
                  <c:v>7.583373039960882E-2</c:v>
                </c:pt>
                <c:pt idx="1687">
                  <c:v>6.6745914518833313E-2</c:v>
                </c:pt>
                <c:pt idx="1688">
                  <c:v>6.5935492515563993E-2</c:v>
                </c:pt>
                <c:pt idx="1689">
                  <c:v>7.1339100599288899E-2</c:v>
                </c:pt>
                <c:pt idx="1690">
                  <c:v>0.11385320127010302</c:v>
                </c:pt>
                <c:pt idx="1691">
                  <c:v>8.3347313106060208E-2</c:v>
                </c:pt>
                <c:pt idx="1692">
                  <c:v>6.9671154022216825E-2</c:v>
                </c:pt>
                <c:pt idx="1693">
                  <c:v>6.979861110448872E-2</c:v>
                </c:pt>
                <c:pt idx="1694">
                  <c:v>9.2667587101459545E-2</c:v>
                </c:pt>
                <c:pt idx="1695">
                  <c:v>8.2510925829410608E-2</c:v>
                </c:pt>
                <c:pt idx="1696">
                  <c:v>7.4166141450405315E-2</c:v>
                </c:pt>
                <c:pt idx="1697">
                  <c:v>6.6655978560447679E-2</c:v>
                </c:pt>
                <c:pt idx="1698">
                  <c:v>7.0731215178966508E-2</c:v>
                </c:pt>
                <c:pt idx="1699">
                  <c:v>0.18448740243911754</c:v>
                </c:pt>
                <c:pt idx="1700">
                  <c:v>7.5278908014297499E-2</c:v>
                </c:pt>
                <c:pt idx="1701">
                  <c:v>7.5631283223629039E-2</c:v>
                </c:pt>
                <c:pt idx="1702">
                  <c:v>6.8441055715083965E-2</c:v>
                </c:pt>
                <c:pt idx="1703">
                  <c:v>0.11126588284969302</c:v>
                </c:pt>
                <c:pt idx="1704">
                  <c:v>7.4082538485527094E-2</c:v>
                </c:pt>
                <c:pt idx="1705">
                  <c:v>8.235067129135118E-2</c:v>
                </c:pt>
                <c:pt idx="1706">
                  <c:v>9.5574088394642431E-2</c:v>
                </c:pt>
                <c:pt idx="1707">
                  <c:v>6.0439933091402102E-2</c:v>
                </c:pt>
                <c:pt idx="1708">
                  <c:v>7.9154841601848713E-2</c:v>
                </c:pt>
                <c:pt idx="1709">
                  <c:v>7.5056061148643813E-2</c:v>
                </c:pt>
                <c:pt idx="1710">
                  <c:v>7.3670946061611231E-2</c:v>
                </c:pt>
                <c:pt idx="1711">
                  <c:v>7.5249232351779896E-2</c:v>
                </c:pt>
                <c:pt idx="1712">
                  <c:v>7.8588284552097334E-2</c:v>
                </c:pt>
                <c:pt idx="1713">
                  <c:v>6.6618882119655567E-2</c:v>
                </c:pt>
                <c:pt idx="1714">
                  <c:v>6.7051909863948933E-2</c:v>
                </c:pt>
                <c:pt idx="1715">
                  <c:v>6.5549075603485066E-2</c:v>
                </c:pt>
                <c:pt idx="1716">
                  <c:v>9.0556353330612779E-2</c:v>
                </c:pt>
                <c:pt idx="1717">
                  <c:v>7.1824789047241391E-2</c:v>
                </c:pt>
                <c:pt idx="1718">
                  <c:v>0.10547908395528818</c:v>
                </c:pt>
                <c:pt idx="1719">
                  <c:v>7.75830373167994E-2</c:v>
                </c:pt>
                <c:pt idx="1720">
                  <c:v>0.11874074488878335</c:v>
                </c:pt>
                <c:pt idx="1721">
                  <c:v>7.2501413524150904E-2</c:v>
                </c:pt>
                <c:pt idx="1722">
                  <c:v>6.3500739634037004E-2</c:v>
                </c:pt>
                <c:pt idx="1723">
                  <c:v>0.11544219404459</c:v>
                </c:pt>
                <c:pt idx="1724">
                  <c:v>6.7967459559440807E-2</c:v>
                </c:pt>
                <c:pt idx="1725">
                  <c:v>6.6992692649364499E-2</c:v>
                </c:pt>
                <c:pt idx="1726">
                  <c:v>7.61822760105135E-2</c:v>
                </c:pt>
                <c:pt idx="1727">
                  <c:v>6.7368566989898834E-2</c:v>
                </c:pt>
                <c:pt idx="1728">
                  <c:v>8.0900229513645214E-2</c:v>
                </c:pt>
                <c:pt idx="1729">
                  <c:v>6.8630844354629517E-2</c:v>
                </c:pt>
                <c:pt idx="1730">
                  <c:v>6.7858859896659796E-2</c:v>
                </c:pt>
                <c:pt idx="1731">
                  <c:v>8.3125263452530254E-2</c:v>
                </c:pt>
                <c:pt idx="1732">
                  <c:v>7.286470383405709E-2</c:v>
                </c:pt>
                <c:pt idx="1733">
                  <c:v>7.1459859609603868E-2</c:v>
                </c:pt>
                <c:pt idx="1734">
                  <c:v>7.5494326651096524E-2</c:v>
                </c:pt>
                <c:pt idx="1735">
                  <c:v>7.4137315154075581E-2</c:v>
                </c:pt>
                <c:pt idx="1736">
                  <c:v>6.9579340517520905E-2</c:v>
                </c:pt>
                <c:pt idx="1737">
                  <c:v>6.3579156994819475E-2</c:v>
                </c:pt>
                <c:pt idx="1738">
                  <c:v>9.910637140274052E-2</c:v>
                </c:pt>
                <c:pt idx="1739">
                  <c:v>6.7366689443588632E-2</c:v>
                </c:pt>
                <c:pt idx="1740">
                  <c:v>6.3669607043266324E-2</c:v>
                </c:pt>
                <c:pt idx="1741">
                  <c:v>0.11664108932018302</c:v>
                </c:pt>
                <c:pt idx="1742">
                  <c:v>7.7580220997333763E-2</c:v>
                </c:pt>
                <c:pt idx="1743">
                  <c:v>7.2993375360965701E-2</c:v>
                </c:pt>
                <c:pt idx="1744">
                  <c:v>0.11073191463947298</c:v>
                </c:pt>
                <c:pt idx="1745">
                  <c:v>0.106003187596798</c:v>
                </c:pt>
                <c:pt idx="1746">
                  <c:v>6.6879980266094166E-2</c:v>
                </c:pt>
                <c:pt idx="1747">
                  <c:v>9.4109140336513547E-2</c:v>
                </c:pt>
                <c:pt idx="1748">
                  <c:v>0.10263860225677512</c:v>
                </c:pt>
                <c:pt idx="1749">
                  <c:v>7.2775781154632846E-2</c:v>
                </c:pt>
                <c:pt idx="1750">
                  <c:v>9.1496482491493267E-2</c:v>
                </c:pt>
                <c:pt idx="1751">
                  <c:v>8.9908994734287567E-2</c:v>
                </c:pt>
                <c:pt idx="1752">
                  <c:v>8.0331578850746196E-2</c:v>
                </c:pt>
                <c:pt idx="1753">
                  <c:v>7.5223565101623521E-2</c:v>
                </c:pt>
                <c:pt idx="1754">
                  <c:v>6.70804753899574E-2</c:v>
                </c:pt>
                <c:pt idx="1755">
                  <c:v>9.6968255937099568E-2</c:v>
                </c:pt>
                <c:pt idx="1756">
                  <c:v>6.895159929990767E-2</c:v>
                </c:pt>
                <c:pt idx="1757">
                  <c:v>6.6094547510147109E-2</c:v>
                </c:pt>
                <c:pt idx="1758">
                  <c:v>8.8624186813831565E-2</c:v>
                </c:pt>
                <c:pt idx="1759">
                  <c:v>0.104104101657867</c:v>
                </c:pt>
                <c:pt idx="1760">
                  <c:v>8.2989364862442003E-2</c:v>
                </c:pt>
                <c:pt idx="1761">
                  <c:v>9.2220462858677257E-2</c:v>
                </c:pt>
                <c:pt idx="1762">
                  <c:v>9.3684993684292395E-2</c:v>
                </c:pt>
                <c:pt idx="1763">
                  <c:v>8.2433685660362188E-2</c:v>
                </c:pt>
                <c:pt idx="1764">
                  <c:v>7.1238875389098955E-2</c:v>
                </c:pt>
                <c:pt idx="1765">
                  <c:v>9.0129792690277266E-2</c:v>
                </c:pt>
                <c:pt idx="1766">
                  <c:v>8.046633005142248E-2</c:v>
                </c:pt>
                <c:pt idx="1767">
                  <c:v>7.2595030069351377E-2</c:v>
                </c:pt>
                <c:pt idx="1768">
                  <c:v>7.0918053388595595E-2</c:v>
                </c:pt>
                <c:pt idx="1769">
                  <c:v>8.7206304073333712E-2</c:v>
                </c:pt>
                <c:pt idx="1770">
                  <c:v>8.2988709211349432E-2</c:v>
                </c:pt>
                <c:pt idx="1771">
                  <c:v>8.9736960828304527E-2</c:v>
                </c:pt>
                <c:pt idx="1772">
                  <c:v>7.4850186705589322E-2</c:v>
                </c:pt>
                <c:pt idx="1773">
                  <c:v>7.6835304498672499E-2</c:v>
                </c:pt>
                <c:pt idx="1774">
                  <c:v>8.1538751721382127E-2</c:v>
                </c:pt>
                <c:pt idx="1775">
                  <c:v>6.6763147711753831E-2</c:v>
                </c:pt>
                <c:pt idx="1776">
                  <c:v>8.425392955541644E-2</c:v>
                </c:pt>
                <c:pt idx="1777">
                  <c:v>7.6569393277168302E-2</c:v>
                </c:pt>
                <c:pt idx="1778">
                  <c:v>0.10405743867158902</c:v>
                </c:pt>
                <c:pt idx="1779">
                  <c:v>6.844534724950789E-2</c:v>
                </c:pt>
                <c:pt idx="1780">
                  <c:v>8.7788000702858013E-2</c:v>
                </c:pt>
                <c:pt idx="1781">
                  <c:v>6.9773718714714009E-2</c:v>
                </c:pt>
                <c:pt idx="1782">
                  <c:v>6.796539574861532E-2</c:v>
                </c:pt>
                <c:pt idx="1783">
                  <c:v>9.8859727382660301E-2</c:v>
                </c:pt>
                <c:pt idx="1784">
                  <c:v>9.0189903974533123E-2</c:v>
                </c:pt>
                <c:pt idx="1785">
                  <c:v>0.106989197432995</c:v>
                </c:pt>
                <c:pt idx="1786">
                  <c:v>0.12482074648141969</c:v>
                </c:pt>
                <c:pt idx="1787">
                  <c:v>8.6090482771396748E-2</c:v>
                </c:pt>
                <c:pt idx="1788">
                  <c:v>9.3252763152122858E-2</c:v>
                </c:pt>
                <c:pt idx="1789">
                  <c:v>6.4591243863105829E-2</c:v>
                </c:pt>
                <c:pt idx="1790">
                  <c:v>6.4070485532283811E-2</c:v>
                </c:pt>
                <c:pt idx="1791">
                  <c:v>7.7322795987129433E-2</c:v>
                </c:pt>
                <c:pt idx="1792">
                  <c:v>7.2642713785171523E-2</c:v>
                </c:pt>
                <c:pt idx="1793">
                  <c:v>7.951795309782049E-2</c:v>
                </c:pt>
                <c:pt idx="1794">
                  <c:v>8.7326586246490548E-2</c:v>
                </c:pt>
                <c:pt idx="1795">
                  <c:v>5.9572141617536746E-2</c:v>
                </c:pt>
                <c:pt idx="1796">
                  <c:v>0.154643535614014</c:v>
                </c:pt>
                <c:pt idx="1797">
                  <c:v>0.10838002711534495</c:v>
                </c:pt>
                <c:pt idx="1798">
                  <c:v>7.3967188596725492E-2</c:v>
                </c:pt>
                <c:pt idx="1799">
                  <c:v>7.9918153584003504E-2</c:v>
                </c:pt>
                <c:pt idx="1800">
                  <c:v>6.3617981970310378E-2</c:v>
                </c:pt>
                <c:pt idx="1801">
                  <c:v>7.5327649712562603E-2</c:v>
                </c:pt>
                <c:pt idx="1802">
                  <c:v>6.9999657571315821E-2</c:v>
                </c:pt>
                <c:pt idx="1803">
                  <c:v>8.3260014653205913E-2</c:v>
                </c:pt>
                <c:pt idx="1804">
                  <c:v>7.9536765813827723E-2</c:v>
                </c:pt>
                <c:pt idx="1805">
                  <c:v>8.2791596651077368E-2</c:v>
                </c:pt>
                <c:pt idx="1806">
                  <c:v>7.81823024153709E-2</c:v>
                </c:pt>
                <c:pt idx="1807">
                  <c:v>8.493236452341113E-2</c:v>
                </c:pt>
                <c:pt idx="1808">
                  <c:v>0.10652772337198339</c:v>
                </c:pt>
                <c:pt idx="1809">
                  <c:v>6.5837427973747545E-2</c:v>
                </c:pt>
                <c:pt idx="1810">
                  <c:v>9.45846363902096E-2</c:v>
                </c:pt>
                <c:pt idx="1811">
                  <c:v>8.4271632134914426E-2</c:v>
                </c:pt>
                <c:pt idx="1812">
                  <c:v>0.15767475962638897</c:v>
                </c:pt>
                <c:pt idx="1813">
                  <c:v>0.12926366925239621</c:v>
                </c:pt>
                <c:pt idx="1814">
                  <c:v>7.1312151849269922E-2</c:v>
                </c:pt>
                <c:pt idx="1815">
                  <c:v>8.1958360970020724E-2</c:v>
                </c:pt>
                <c:pt idx="1816">
                  <c:v>0.31684243679046703</c:v>
                </c:pt>
                <c:pt idx="1817">
                  <c:v>8.8818386197090565E-2</c:v>
                </c:pt>
                <c:pt idx="1818">
                  <c:v>9.8349668085575145E-2</c:v>
                </c:pt>
                <c:pt idx="1819">
                  <c:v>8.3035200834274528E-2</c:v>
                </c:pt>
                <c:pt idx="1820">
                  <c:v>6.8588353693485177E-2</c:v>
                </c:pt>
                <c:pt idx="1821">
                  <c:v>6.6686078906059335E-2</c:v>
                </c:pt>
                <c:pt idx="1822">
                  <c:v>6.5499134361743913E-2</c:v>
                </c:pt>
                <c:pt idx="1823">
                  <c:v>0.13883708417415624</c:v>
                </c:pt>
                <c:pt idx="1824">
                  <c:v>6.7100197076797499E-2</c:v>
                </c:pt>
                <c:pt idx="1825">
                  <c:v>6.1827238649129916E-2</c:v>
                </c:pt>
                <c:pt idx="1826">
                  <c:v>8.7764553725719563E-2</c:v>
                </c:pt>
                <c:pt idx="1827">
                  <c:v>6.4506866037845778E-2</c:v>
                </c:pt>
                <c:pt idx="1828">
                  <c:v>8.7769754230976132E-2</c:v>
                </c:pt>
                <c:pt idx="1829">
                  <c:v>9.1464675962924943E-2</c:v>
                </c:pt>
                <c:pt idx="1830">
                  <c:v>7.8990235924721042E-2</c:v>
                </c:pt>
                <c:pt idx="1831">
                  <c:v>7.2470515966415419E-2</c:v>
                </c:pt>
                <c:pt idx="1832">
                  <c:v>0.10158758610486981</c:v>
                </c:pt>
                <c:pt idx="1833">
                  <c:v>7.9189002513885512E-2</c:v>
                </c:pt>
                <c:pt idx="1834">
                  <c:v>7.0282809436321314E-2</c:v>
                </c:pt>
                <c:pt idx="1835">
                  <c:v>7.3873095214366899E-2</c:v>
                </c:pt>
                <c:pt idx="1836">
                  <c:v>6.2910281121731068E-2</c:v>
                </c:pt>
                <c:pt idx="1837">
                  <c:v>8.846680819988316E-2</c:v>
                </c:pt>
                <c:pt idx="1838">
                  <c:v>6.9203466176986722E-2</c:v>
                </c:pt>
                <c:pt idx="1839">
                  <c:v>0.37018218636512884</c:v>
                </c:pt>
                <c:pt idx="1840">
                  <c:v>6.7576311528682723E-2</c:v>
                </c:pt>
                <c:pt idx="1841">
                  <c:v>7.1778140962123926E-2</c:v>
                </c:pt>
                <c:pt idx="1842">
                  <c:v>9.9403709173202542E-2</c:v>
                </c:pt>
                <c:pt idx="1843">
                  <c:v>6.9933235645294384E-2</c:v>
                </c:pt>
                <c:pt idx="1844">
                  <c:v>5.9498492628336272E-2</c:v>
                </c:pt>
                <c:pt idx="1845">
                  <c:v>8.995047956705142E-2</c:v>
                </c:pt>
                <c:pt idx="1846">
                  <c:v>9.0390749275684343E-2</c:v>
                </c:pt>
                <c:pt idx="1847">
                  <c:v>8.472876250743902E-2</c:v>
                </c:pt>
                <c:pt idx="1848">
                  <c:v>0.19794338941574169</c:v>
                </c:pt>
                <c:pt idx="1849">
                  <c:v>9.8154656589031691E-2</c:v>
                </c:pt>
                <c:pt idx="1850">
                  <c:v>0.102463506162167</c:v>
                </c:pt>
                <c:pt idx="1851">
                  <c:v>0.17379452288150801</c:v>
                </c:pt>
                <c:pt idx="1852">
                  <c:v>7.8391909599304185E-2</c:v>
                </c:pt>
                <c:pt idx="1853">
                  <c:v>9.0316258370876548E-2</c:v>
                </c:pt>
                <c:pt idx="1854">
                  <c:v>7.5086034834385154E-2</c:v>
                </c:pt>
                <c:pt idx="1855">
                  <c:v>6.46471306681633E-2</c:v>
                </c:pt>
                <c:pt idx="1856">
                  <c:v>7.9319752752780914E-2</c:v>
                </c:pt>
                <c:pt idx="1857">
                  <c:v>8.8731460273266394E-2</c:v>
                </c:pt>
                <c:pt idx="1858">
                  <c:v>7.9856239259243386E-2</c:v>
                </c:pt>
                <c:pt idx="1859">
                  <c:v>7.4413031339645788E-2</c:v>
                </c:pt>
                <c:pt idx="1860">
                  <c:v>0.24051320552825939</c:v>
                </c:pt>
                <c:pt idx="1861">
                  <c:v>0.12136640399694409</c:v>
                </c:pt>
                <c:pt idx="1862">
                  <c:v>8.2162365317344707E-2</c:v>
                </c:pt>
                <c:pt idx="1863">
                  <c:v>8.9496470987797214E-2</c:v>
                </c:pt>
                <c:pt idx="1864">
                  <c:v>6.6460274159908531E-2</c:v>
                </c:pt>
                <c:pt idx="1865">
                  <c:v>7.8278765082359258E-2</c:v>
                </c:pt>
                <c:pt idx="1866">
                  <c:v>6.2287621200084832E-2</c:v>
                </c:pt>
                <c:pt idx="1867">
                  <c:v>7.4383214116096802E-2</c:v>
                </c:pt>
                <c:pt idx="1868">
                  <c:v>9.1745123267173725E-2</c:v>
                </c:pt>
                <c:pt idx="1869">
                  <c:v>7.9989597201347434E-2</c:v>
                </c:pt>
                <c:pt idx="1870">
                  <c:v>8.7977729737758609E-2</c:v>
                </c:pt>
                <c:pt idx="1871">
                  <c:v>0.125635370612144</c:v>
                </c:pt>
                <c:pt idx="1872">
                  <c:v>6.936828047037151E-2</c:v>
                </c:pt>
                <c:pt idx="1873">
                  <c:v>6.8413525819778651E-2</c:v>
                </c:pt>
                <c:pt idx="1874">
                  <c:v>6.5969437360763578E-2</c:v>
                </c:pt>
                <c:pt idx="1875">
                  <c:v>7.1430481970310392E-2</c:v>
                </c:pt>
                <c:pt idx="1876">
                  <c:v>0.11065439879894282</c:v>
                </c:pt>
                <c:pt idx="1877">
                  <c:v>9.4686090946197746E-2</c:v>
                </c:pt>
                <c:pt idx="1878">
                  <c:v>8.9140266180038563E-2</c:v>
                </c:pt>
                <c:pt idx="1879">
                  <c:v>8.7788000702858013E-2</c:v>
                </c:pt>
                <c:pt idx="1880">
                  <c:v>6.9354958832264002E-2</c:v>
                </c:pt>
                <c:pt idx="1881">
                  <c:v>8.4213994443416623E-2</c:v>
                </c:pt>
                <c:pt idx="1882">
                  <c:v>7.9193018376827323E-2</c:v>
                </c:pt>
                <c:pt idx="1883">
                  <c:v>8.437818288803102E-2</c:v>
                </c:pt>
                <c:pt idx="1884">
                  <c:v>9.6096962690353754E-2</c:v>
                </c:pt>
                <c:pt idx="1885">
                  <c:v>6.3751772046089228E-2</c:v>
                </c:pt>
                <c:pt idx="1886">
                  <c:v>9.0173162519931821E-2</c:v>
                </c:pt>
                <c:pt idx="1887">
                  <c:v>6.5682947635650621E-2</c:v>
                </c:pt>
                <c:pt idx="1888">
                  <c:v>0.10886832326650618</c:v>
                </c:pt>
                <c:pt idx="1889">
                  <c:v>8.1364952027797727E-2</c:v>
                </c:pt>
                <c:pt idx="1890">
                  <c:v>7.0410251617431904E-2</c:v>
                </c:pt>
                <c:pt idx="1891">
                  <c:v>7.0486165583133711E-2</c:v>
                </c:pt>
                <c:pt idx="1892">
                  <c:v>6.788808852434175E-2</c:v>
                </c:pt>
                <c:pt idx="1893">
                  <c:v>8.4261097013950334E-2</c:v>
                </c:pt>
                <c:pt idx="1894">
                  <c:v>9.0634644031524644E-2</c:v>
                </c:pt>
                <c:pt idx="1895">
                  <c:v>7.7918827533722063E-2</c:v>
                </c:pt>
                <c:pt idx="1896">
                  <c:v>0.10520503669977198</c:v>
                </c:pt>
                <c:pt idx="1897">
                  <c:v>7.7695220708847129E-2</c:v>
                </c:pt>
                <c:pt idx="1898">
                  <c:v>6.7458078265190097E-2</c:v>
                </c:pt>
                <c:pt idx="1899">
                  <c:v>9.0522579848766563E-2</c:v>
                </c:pt>
                <c:pt idx="1900">
                  <c:v>8.7927289307117421E-2</c:v>
                </c:pt>
                <c:pt idx="1901">
                  <c:v>0.17318136990070288</c:v>
                </c:pt>
                <c:pt idx="1902">
                  <c:v>9.5462717115879017E-2</c:v>
                </c:pt>
                <c:pt idx="1903">
                  <c:v>9.2594861984253582E-2</c:v>
                </c:pt>
                <c:pt idx="1904">
                  <c:v>8.0010443925857724E-2</c:v>
                </c:pt>
                <c:pt idx="1905">
                  <c:v>7.3370158672332805E-2</c:v>
                </c:pt>
                <c:pt idx="1906">
                  <c:v>7.6868273317813929E-2</c:v>
                </c:pt>
                <c:pt idx="1907">
                  <c:v>7.2280943393707303E-2</c:v>
                </c:pt>
                <c:pt idx="1908">
                  <c:v>8.0450251698494013E-2</c:v>
                </c:pt>
                <c:pt idx="1909">
                  <c:v>8.1865675747394728E-2</c:v>
                </c:pt>
                <c:pt idx="1910">
                  <c:v>0.12369555234909123</c:v>
                </c:pt>
                <c:pt idx="1911">
                  <c:v>8.2724452018738071E-2</c:v>
                </c:pt>
                <c:pt idx="1912">
                  <c:v>0.12283626198768639</c:v>
                </c:pt>
                <c:pt idx="1913">
                  <c:v>6.9834843277931324E-2</c:v>
                </c:pt>
                <c:pt idx="1914">
                  <c:v>7.1054123342037229E-2</c:v>
                </c:pt>
                <c:pt idx="1915">
                  <c:v>9.4686090946197746E-2</c:v>
                </c:pt>
                <c:pt idx="1916">
                  <c:v>0.11548558622598602</c:v>
                </c:pt>
                <c:pt idx="1917">
                  <c:v>6.3461452722549411E-2</c:v>
                </c:pt>
                <c:pt idx="1918">
                  <c:v>7.3477566242218004E-2</c:v>
                </c:pt>
                <c:pt idx="1919">
                  <c:v>8.3709195256233576E-2</c:v>
                </c:pt>
                <c:pt idx="1920">
                  <c:v>7.9836949706077631E-2</c:v>
                </c:pt>
                <c:pt idx="1921">
                  <c:v>0.10867647826671639</c:v>
                </c:pt>
                <c:pt idx="1922">
                  <c:v>7.7527776360511835E-2</c:v>
                </c:pt>
                <c:pt idx="1923">
                  <c:v>0.129264160990715</c:v>
                </c:pt>
                <c:pt idx="1924">
                  <c:v>9.2661097645759624E-2</c:v>
                </c:pt>
                <c:pt idx="1925">
                  <c:v>7.4153698980808522E-2</c:v>
                </c:pt>
                <c:pt idx="1926">
                  <c:v>8.9767180383205525E-2</c:v>
                </c:pt>
                <c:pt idx="1927">
                  <c:v>6.0805659741163323E-2</c:v>
                </c:pt>
                <c:pt idx="1928">
                  <c:v>0.126141652464867</c:v>
                </c:pt>
                <c:pt idx="1929">
                  <c:v>0.11400743573903999</c:v>
                </c:pt>
                <c:pt idx="1930">
                  <c:v>9.8500162363053131E-2</c:v>
                </c:pt>
                <c:pt idx="1931">
                  <c:v>8.3757087588310228E-2</c:v>
                </c:pt>
                <c:pt idx="1932">
                  <c:v>8.1519268453121213E-2</c:v>
                </c:pt>
                <c:pt idx="1933">
                  <c:v>7.6227031648159027E-2</c:v>
                </c:pt>
                <c:pt idx="1934">
                  <c:v>9.3804903328419065E-2</c:v>
                </c:pt>
                <c:pt idx="1935">
                  <c:v>7.5855188071727697E-2</c:v>
                </c:pt>
                <c:pt idx="1936">
                  <c:v>6.6436037421226779E-2</c:v>
                </c:pt>
                <c:pt idx="1937">
                  <c:v>6.9766968488693529E-2</c:v>
                </c:pt>
                <c:pt idx="1938">
                  <c:v>9.6375256776809734E-2</c:v>
                </c:pt>
                <c:pt idx="1939">
                  <c:v>0.10006115585565618</c:v>
                </c:pt>
                <c:pt idx="1940">
                  <c:v>0.11126259714365012</c:v>
                </c:pt>
                <c:pt idx="1941">
                  <c:v>6.984500586986539E-2</c:v>
                </c:pt>
                <c:pt idx="1942">
                  <c:v>7.9600013792514815E-2</c:v>
                </c:pt>
                <c:pt idx="1943">
                  <c:v>7.7221937477588723E-2</c:v>
                </c:pt>
                <c:pt idx="1944">
                  <c:v>0.10569950938224802</c:v>
                </c:pt>
                <c:pt idx="1945">
                  <c:v>6.3101001083850819E-2</c:v>
                </c:pt>
                <c:pt idx="1946">
                  <c:v>7.6003968715667697E-2</c:v>
                </c:pt>
                <c:pt idx="1947">
                  <c:v>7.5638219714164692E-2</c:v>
                </c:pt>
                <c:pt idx="1948">
                  <c:v>0.15232223272323639</c:v>
                </c:pt>
                <c:pt idx="1949">
                  <c:v>0.11189257353544202</c:v>
                </c:pt>
                <c:pt idx="1950">
                  <c:v>7.806014269590382E-2</c:v>
                </c:pt>
                <c:pt idx="1951">
                  <c:v>8.9048013091087327E-2</c:v>
                </c:pt>
                <c:pt idx="1952">
                  <c:v>6.9369807839393838E-2</c:v>
                </c:pt>
                <c:pt idx="1953">
                  <c:v>7.2697930037975519E-2</c:v>
                </c:pt>
                <c:pt idx="1954">
                  <c:v>7.5419567525386824E-2</c:v>
                </c:pt>
                <c:pt idx="1955">
                  <c:v>7.3341757059097304E-2</c:v>
                </c:pt>
                <c:pt idx="1956">
                  <c:v>0.11004285514354695</c:v>
                </c:pt>
                <c:pt idx="1957">
                  <c:v>6.492006778717041E-2</c:v>
                </c:pt>
                <c:pt idx="1958">
                  <c:v>7.6935142278671348E-2</c:v>
                </c:pt>
                <c:pt idx="1959">
                  <c:v>6.9741263985633933E-2</c:v>
                </c:pt>
                <c:pt idx="1960">
                  <c:v>0.10083927214145702</c:v>
                </c:pt>
                <c:pt idx="1961">
                  <c:v>9.7325317561626545E-2</c:v>
                </c:pt>
                <c:pt idx="1962">
                  <c:v>7.3880411684513134E-2</c:v>
                </c:pt>
                <c:pt idx="1963">
                  <c:v>0.22806937992572801</c:v>
                </c:pt>
                <c:pt idx="1964">
                  <c:v>0.10096679627895427</c:v>
                </c:pt>
                <c:pt idx="1965">
                  <c:v>8.504924923181531E-2</c:v>
                </c:pt>
                <c:pt idx="1966">
                  <c:v>7.2584919631481323E-2</c:v>
                </c:pt>
                <c:pt idx="1967">
                  <c:v>8.0095805227756806E-2</c:v>
                </c:pt>
                <c:pt idx="1968">
                  <c:v>8.7332054972648579E-2</c:v>
                </c:pt>
                <c:pt idx="1969">
                  <c:v>6.8689271807670621E-2</c:v>
                </c:pt>
                <c:pt idx="1970">
                  <c:v>6.2020074576139499E-2</c:v>
                </c:pt>
                <c:pt idx="1971">
                  <c:v>7.4735417962074432E-2</c:v>
                </c:pt>
                <c:pt idx="1972">
                  <c:v>0.14480254054069536</c:v>
                </c:pt>
                <c:pt idx="1973">
                  <c:v>6.9865845143795E-2</c:v>
                </c:pt>
                <c:pt idx="1974">
                  <c:v>7.8412175178527818E-2</c:v>
                </c:pt>
                <c:pt idx="1975">
                  <c:v>0.15231716632843045</c:v>
                </c:pt>
                <c:pt idx="1976">
                  <c:v>8.3264574408531231E-2</c:v>
                </c:pt>
                <c:pt idx="1977">
                  <c:v>9.4149343669414506E-2</c:v>
                </c:pt>
                <c:pt idx="1978">
                  <c:v>8.1379488110542283E-2</c:v>
                </c:pt>
                <c:pt idx="1979">
                  <c:v>7.0208907127380399E-2</c:v>
                </c:pt>
                <c:pt idx="1980">
                  <c:v>7.1392774581909332E-2</c:v>
                </c:pt>
                <c:pt idx="1981">
                  <c:v>7.1892507374286804E-2</c:v>
                </c:pt>
                <c:pt idx="1982">
                  <c:v>6.8974882364273085E-2</c:v>
                </c:pt>
                <c:pt idx="1983">
                  <c:v>6.6820546984672505E-2</c:v>
                </c:pt>
                <c:pt idx="1984">
                  <c:v>8.2727037370204967E-2</c:v>
                </c:pt>
                <c:pt idx="1985">
                  <c:v>7.6620191335678114E-2</c:v>
                </c:pt>
                <c:pt idx="1986">
                  <c:v>6.1985217034816929E-2</c:v>
                </c:pt>
                <c:pt idx="1987">
                  <c:v>6.4408712089061723E-2</c:v>
                </c:pt>
                <c:pt idx="1988">
                  <c:v>7.159373909235002E-2</c:v>
                </c:pt>
                <c:pt idx="1989">
                  <c:v>0.112284190952778</c:v>
                </c:pt>
                <c:pt idx="1990">
                  <c:v>7.3467805981636131E-2</c:v>
                </c:pt>
                <c:pt idx="1991">
                  <c:v>9.7252383828163105E-2</c:v>
                </c:pt>
                <c:pt idx="1992">
                  <c:v>6.7378982901573334E-2</c:v>
                </c:pt>
                <c:pt idx="1993">
                  <c:v>8.2366600632667514E-2</c:v>
                </c:pt>
                <c:pt idx="1994">
                  <c:v>0.11034619808197002</c:v>
                </c:pt>
                <c:pt idx="1995">
                  <c:v>8.6903057992458316E-2</c:v>
                </c:pt>
                <c:pt idx="1996">
                  <c:v>7.7340088784694699E-2</c:v>
                </c:pt>
                <c:pt idx="1997">
                  <c:v>7.5925134122371729E-2</c:v>
                </c:pt>
                <c:pt idx="1998">
                  <c:v>7.7744111418724116E-2</c:v>
                </c:pt>
                <c:pt idx="1999">
                  <c:v>8.2041680812835402E-2</c:v>
                </c:pt>
                <c:pt idx="2000">
                  <c:v>6.2514610588550623E-2</c:v>
                </c:pt>
                <c:pt idx="2001">
                  <c:v>6.5260395407676711E-2</c:v>
                </c:pt>
                <c:pt idx="2002">
                  <c:v>9.3116477131843914E-2</c:v>
                </c:pt>
                <c:pt idx="2003">
                  <c:v>0.10262896120548202</c:v>
                </c:pt>
                <c:pt idx="2004">
                  <c:v>9.2284731566905601E-2</c:v>
                </c:pt>
                <c:pt idx="2005">
                  <c:v>6.9068714976310938E-2</c:v>
                </c:pt>
                <c:pt idx="2006">
                  <c:v>6.7512892186641901E-2</c:v>
                </c:pt>
                <c:pt idx="2007">
                  <c:v>8.6406864225864508E-2</c:v>
                </c:pt>
                <c:pt idx="2008">
                  <c:v>0.10843090713024102</c:v>
                </c:pt>
                <c:pt idx="2009">
                  <c:v>6.8664804100990309E-2</c:v>
                </c:pt>
                <c:pt idx="2010">
                  <c:v>8.7858982384205156E-2</c:v>
                </c:pt>
                <c:pt idx="2011">
                  <c:v>7.4926003813743897E-2</c:v>
                </c:pt>
                <c:pt idx="2012">
                  <c:v>7.7659003436565413E-2</c:v>
                </c:pt>
                <c:pt idx="2013">
                  <c:v>8.6782038211822524E-2</c:v>
                </c:pt>
                <c:pt idx="2014">
                  <c:v>0.12503910064697304</c:v>
                </c:pt>
                <c:pt idx="2015">
                  <c:v>7.3256090283393915E-2</c:v>
                </c:pt>
                <c:pt idx="2016">
                  <c:v>0.10614371299743702</c:v>
                </c:pt>
                <c:pt idx="2017">
                  <c:v>8.0379523336887526E-2</c:v>
                </c:pt>
                <c:pt idx="2018">
                  <c:v>9.0823084115982028E-2</c:v>
                </c:pt>
                <c:pt idx="2019">
                  <c:v>6.9532595574855804E-2</c:v>
                </c:pt>
                <c:pt idx="2020">
                  <c:v>6.1689075082540477E-2</c:v>
                </c:pt>
                <c:pt idx="2021">
                  <c:v>0.10092629492282923</c:v>
                </c:pt>
                <c:pt idx="2022">
                  <c:v>6.9335013628006134E-2</c:v>
                </c:pt>
                <c:pt idx="2023">
                  <c:v>8.8723413646221244E-2</c:v>
                </c:pt>
                <c:pt idx="2024">
                  <c:v>8.0386474728584331E-2</c:v>
                </c:pt>
                <c:pt idx="2025">
                  <c:v>7.3149800300598075E-2</c:v>
                </c:pt>
                <c:pt idx="2026">
                  <c:v>7.0407874882221444E-2</c:v>
                </c:pt>
                <c:pt idx="2027">
                  <c:v>0.101837776601315</c:v>
                </c:pt>
                <c:pt idx="2028">
                  <c:v>7.6669566333293915E-2</c:v>
                </c:pt>
                <c:pt idx="2029">
                  <c:v>9.9962867796421412E-2</c:v>
                </c:pt>
                <c:pt idx="2030">
                  <c:v>6.9878831505775479E-2</c:v>
                </c:pt>
                <c:pt idx="2031">
                  <c:v>6.4470134675502805E-2</c:v>
                </c:pt>
                <c:pt idx="2032">
                  <c:v>7.3024891316890703E-2</c:v>
                </c:pt>
                <c:pt idx="2033">
                  <c:v>6.5821111202240004E-2</c:v>
                </c:pt>
                <c:pt idx="2034">
                  <c:v>9.0086996555328397E-2</c:v>
                </c:pt>
                <c:pt idx="2035">
                  <c:v>6.465708464384097E-2</c:v>
                </c:pt>
                <c:pt idx="2036">
                  <c:v>0.1076825335621832</c:v>
                </c:pt>
                <c:pt idx="2037">
                  <c:v>7.6490715146064814E-2</c:v>
                </c:pt>
                <c:pt idx="2038">
                  <c:v>8.1977479159832292E-2</c:v>
                </c:pt>
                <c:pt idx="2039">
                  <c:v>6.6602811217307989E-2</c:v>
                </c:pt>
                <c:pt idx="2040">
                  <c:v>0.104400277137756</c:v>
                </c:pt>
                <c:pt idx="2041">
                  <c:v>8.7590202689170865E-2</c:v>
                </c:pt>
                <c:pt idx="2042">
                  <c:v>8.1481575965881334E-2</c:v>
                </c:pt>
                <c:pt idx="2043">
                  <c:v>0.12671683728694921</c:v>
                </c:pt>
                <c:pt idx="2044">
                  <c:v>8.9234940707684077E-2</c:v>
                </c:pt>
                <c:pt idx="2045">
                  <c:v>7.4425175786018441E-2</c:v>
                </c:pt>
                <c:pt idx="2046">
                  <c:v>0.3324498236179359</c:v>
                </c:pt>
                <c:pt idx="2047">
                  <c:v>7.1150459349155398E-2</c:v>
                </c:pt>
                <c:pt idx="2048">
                  <c:v>6.4098171889782132E-2</c:v>
                </c:pt>
                <c:pt idx="2049">
                  <c:v>8.5426807403564523E-2</c:v>
                </c:pt>
                <c:pt idx="2050">
                  <c:v>0.15442445874214275</c:v>
                </c:pt>
                <c:pt idx="2051">
                  <c:v>7.2235673666000436E-2</c:v>
                </c:pt>
                <c:pt idx="2052">
                  <c:v>8.3314575254917228E-2</c:v>
                </c:pt>
                <c:pt idx="2053">
                  <c:v>6.5328389406204196E-2</c:v>
                </c:pt>
                <c:pt idx="2054">
                  <c:v>9.3071490526199771E-2</c:v>
                </c:pt>
                <c:pt idx="2055">
                  <c:v>6.6453009843826502E-2</c:v>
                </c:pt>
                <c:pt idx="2056">
                  <c:v>7.3769986629486139E-2</c:v>
                </c:pt>
                <c:pt idx="2057">
                  <c:v>6.19689151644707E-2</c:v>
                </c:pt>
                <c:pt idx="2058">
                  <c:v>7.2059936821460849E-2</c:v>
                </c:pt>
                <c:pt idx="2059">
                  <c:v>9.5571421086788247E-2</c:v>
                </c:pt>
                <c:pt idx="2060">
                  <c:v>9.2949554324150099E-2</c:v>
                </c:pt>
                <c:pt idx="2061">
                  <c:v>6.3071772456169115E-2</c:v>
                </c:pt>
                <c:pt idx="2062">
                  <c:v>6.6992156207561507E-2</c:v>
                </c:pt>
                <c:pt idx="2063">
                  <c:v>8.1785045564174763E-2</c:v>
                </c:pt>
                <c:pt idx="2064">
                  <c:v>7.2682343423366602E-2</c:v>
                </c:pt>
                <c:pt idx="2065">
                  <c:v>9.4776146113872944E-2</c:v>
                </c:pt>
                <c:pt idx="2066">
                  <c:v>7.9036787152290747E-2</c:v>
                </c:pt>
                <c:pt idx="2067">
                  <c:v>9.9660098552704274E-2</c:v>
                </c:pt>
                <c:pt idx="2068">
                  <c:v>0.10396181046962702</c:v>
                </c:pt>
                <c:pt idx="2069">
                  <c:v>0.10821069031953802</c:v>
                </c:pt>
                <c:pt idx="2070">
                  <c:v>6.8436823785305009E-2</c:v>
                </c:pt>
                <c:pt idx="2071">
                  <c:v>7.6177269220352201E-2</c:v>
                </c:pt>
                <c:pt idx="2072">
                  <c:v>8.7311275303363814E-2</c:v>
                </c:pt>
                <c:pt idx="2073">
                  <c:v>0.10421284288168042</c:v>
                </c:pt>
                <c:pt idx="2074">
                  <c:v>9.6405625343322726E-2</c:v>
                </c:pt>
                <c:pt idx="2075">
                  <c:v>0.14196230471134269</c:v>
                </c:pt>
                <c:pt idx="2076">
                  <c:v>7.0118352770805387E-2</c:v>
                </c:pt>
                <c:pt idx="2077">
                  <c:v>7.1794621646404558E-2</c:v>
                </c:pt>
                <c:pt idx="2078">
                  <c:v>9.003375470638271E-2</c:v>
                </c:pt>
                <c:pt idx="2079">
                  <c:v>7.6335787773132338E-2</c:v>
                </c:pt>
                <c:pt idx="2080">
                  <c:v>7.5001411139965113E-2</c:v>
                </c:pt>
                <c:pt idx="2081">
                  <c:v>8.1461511552333679E-2</c:v>
                </c:pt>
                <c:pt idx="2082">
                  <c:v>8.9438289403915419E-2</c:v>
                </c:pt>
                <c:pt idx="2083">
                  <c:v>8.3566993474960743E-2</c:v>
                </c:pt>
                <c:pt idx="2084">
                  <c:v>8.0404005944728824E-2</c:v>
                </c:pt>
                <c:pt idx="2085">
                  <c:v>7.768764346838003E-2</c:v>
                </c:pt>
                <c:pt idx="2086">
                  <c:v>7.6086863875389113E-2</c:v>
                </c:pt>
                <c:pt idx="2087">
                  <c:v>9.1061495244503007E-2</c:v>
                </c:pt>
                <c:pt idx="2088">
                  <c:v>0.139108121395111</c:v>
                </c:pt>
                <c:pt idx="2089">
                  <c:v>0.139539465308189</c:v>
                </c:pt>
                <c:pt idx="2090">
                  <c:v>8.327767997980122E-2</c:v>
                </c:pt>
                <c:pt idx="2091">
                  <c:v>0.10183122754097018</c:v>
                </c:pt>
                <c:pt idx="2092">
                  <c:v>7.7413134276867024E-2</c:v>
                </c:pt>
                <c:pt idx="2093">
                  <c:v>7.2369515895843534E-2</c:v>
                </c:pt>
                <c:pt idx="2094">
                  <c:v>0.10445073992013923</c:v>
                </c:pt>
                <c:pt idx="2095">
                  <c:v>0.16632245481014304</c:v>
                </c:pt>
                <c:pt idx="2096">
                  <c:v>7.0713497698307287E-2</c:v>
                </c:pt>
                <c:pt idx="2097">
                  <c:v>6.9734744727611833E-2</c:v>
                </c:pt>
                <c:pt idx="2098">
                  <c:v>8.3756498992443806E-2</c:v>
                </c:pt>
                <c:pt idx="2099">
                  <c:v>7.3347605764865889E-2</c:v>
                </c:pt>
                <c:pt idx="2100">
                  <c:v>9.2153690755367307E-2</c:v>
                </c:pt>
                <c:pt idx="2101">
                  <c:v>7.3536038398742731E-2</c:v>
                </c:pt>
                <c:pt idx="2102">
                  <c:v>7.4904717504978194E-2</c:v>
                </c:pt>
                <c:pt idx="2103">
                  <c:v>7.123870402574542E-2</c:v>
                </c:pt>
                <c:pt idx="2104">
                  <c:v>6.6151835024356787E-2</c:v>
                </c:pt>
                <c:pt idx="2105">
                  <c:v>8.0793052911758464E-2</c:v>
                </c:pt>
                <c:pt idx="2106">
                  <c:v>7.2222158312797505E-2</c:v>
                </c:pt>
                <c:pt idx="2107">
                  <c:v>6.7168802022934002E-2</c:v>
                </c:pt>
                <c:pt idx="2108">
                  <c:v>7.3250576853752108E-2</c:v>
                </c:pt>
                <c:pt idx="2109">
                  <c:v>6.7263662815094022E-2</c:v>
                </c:pt>
                <c:pt idx="2110">
                  <c:v>7.7561058104038197E-2</c:v>
                </c:pt>
                <c:pt idx="2111">
                  <c:v>0.18514716625213645</c:v>
                </c:pt>
                <c:pt idx="2112">
                  <c:v>7.919152081012755E-2</c:v>
                </c:pt>
                <c:pt idx="2113">
                  <c:v>9.0221427381038763E-2</c:v>
                </c:pt>
                <c:pt idx="2114">
                  <c:v>0.17903256416320801</c:v>
                </c:pt>
                <c:pt idx="2115">
                  <c:v>6.4191743731498732E-2</c:v>
                </c:pt>
                <c:pt idx="2116">
                  <c:v>8.7795056402683563E-2</c:v>
                </c:pt>
                <c:pt idx="2117">
                  <c:v>0.108108200132847</c:v>
                </c:pt>
                <c:pt idx="2118">
                  <c:v>0.24971841275692108</c:v>
                </c:pt>
                <c:pt idx="2119">
                  <c:v>8.1709526479244218E-2</c:v>
                </c:pt>
                <c:pt idx="2120">
                  <c:v>6.8660952150821714E-2</c:v>
                </c:pt>
                <c:pt idx="2121">
                  <c:v>0.10658166557550409</c:v>
                </c:pt>
                <c:pt idx="2122">
                  <c:v>7.2082445025444114E-2</c:v>
                </c:pt>
                <c:pt idx="2123">
                  <c:v>6.7319527268409812E-2</c:v>
                </c:pt>
                <c:pt idx="2124">
                  <c:v>7.1879804134368869E-2</c:v>
                </c:pt>
                <c:pt idx="2125">
                  <c:v>7.8223675489425729E-2</c:v>
                </c:pt>
                <c:pt idx="2126">
                  <c:v>9.0891271829605116E-2</c:v>
                </c:pt>
                <c:pt idx="2127">
                  <c:v>9.1438479721546201E-2</c:v>
                </c:pt>
                <c:pt idx="2128">
                  <c:v>8.4902144968509743E-2</c:v>
                </c:pt>
                <c:pt idx="2129">
                  <c:v>6.3166521489620334E-2</c:v>
                </c:pt>
                <c:pt idx="2130">
                  <c:v>7.9471491277217921E-2</c:v>
                </c:pt>
                <c:pt idx="2131">
                  <c:v>6.9916024804115628E-2</c:v>
                </c:pt>
                <c:pt idx="2132">
                  <c:v>7.8607939183712019E-2</c:v>
                </c:pt>
                <c:pt idx="2133">
                  <c:v>6.5460577607154805E-2</c:v>
                </c:pt>
                <c:pt idx="2134">
                  <c:v>6.2692999839782965E-2</c:v>
                </c:pt>
                <c:pt idx="2135">
                  <c:v>7.6122909784317017E-2</c:v>
                </c:pt>
                <c:pt idx="2136">
                  <c:v>8.7885744869709029E-2</c:v>
                </c:pt>
                <c:pt idx="2137">
                  <c:v>6.2218036502599702E-2</c:v>
                </c:pt>
                <c:pt idx="2138">
                  <c:v>7.1164704859256994E-2</c:v>
                </c:pt>
                <c:pt idx="2139">
                  <c:v>8.1602767109870966E-2</c:v>
                </c:pt>
                <c:pt idx="2140">
                  <c:v>7.3417156934738437E-2</c:v>
                </c:pt>
                <c:pt idx="2141">
                  <c:v>8.2726910710334847E-2</c:v>
                </c:pt>
                <c:pt idx="2142">
                  <c:v>8.731663227081303E-2</c:v>
                </c:pt>
                <c:pt idx="2143">
                  <c:v>7.0431478321552318E-2</c:v>
                </c:pt>
                <c:pt idx="2144">
                  <c:v>6.767921149730681E-2</c:v>
                </c:pt>
                <c:pt idx="2145">
                  <c:v>8.3758540451527058E-2</c:v>
                </c:pt>
                <c:pt idx="2146">
                  <c:v>8.4670677781105014E-2</c:v>
                </c:pt>
                <c:pt idx="2147">
                  <c:v>0.105217389762402</c:v>
                </c:pt>
                <c:pt idx="2148">
                  <c:v>7.8017577528953733E-2</c:v>
                </c:pt>
                <c:pt idx="2149">
                  <c:v>8.0369107425212832E-2</c:v>
                </c:pt>
                <c:pt idx="2150">
                  <c:v>0.10054001212120102</c:v>
                </c:pt>
                <c:pt idx="2151">
                  <c:v>6.964407861232759E-2</c:v>
                </c:pt>
                <c:pt idx="2152">
                  <c:v>0.11346239596605302</c:v>
                </c:pt>
                <c:pt idx="2153">
                  <c:v>7.7224053442478222E-2</c:v>
                </c:pt>
                <c:pt idx="2154">
                  <c:v>6.4563766121864333E-2</c:v>
                </c:pt>
                <c:pt idx="2155">
                  <c:v>8.8144704699516324E-2</c:v>
                </c:pt>
                <c:pt idx="2156">
                  <c:v>7.8139908611774389E-2</c:v>
                </c:pt>
                <c:pt idx="2157">
                  <c:v>8.8113375008106218E-2</c:v>
                </c:pt>
                <c:pt idx="2158">
                  <c:v>6.5681718289852045E-2</c:v>
                </c:pt>
                <c:pt idx="2159">
                  <c:v>6.6781766712665488E-2</c:v>
                </c:pt>
                <c:pt idx="2160">
                  <c:v>0.105190858244896</c:v>
                </c:pt>
                <c:pt idx="2161">
                  <c:v>7.5160264968872126E-2</c:v>
                </c:pt>
                <c:pt idx="2162">
                  <c:v>0.1026637852191932</c:v>
                </c:pt>
                <c:pt idx="2163">
                  <c:v>8.8644891977310597E-2</c:v>
                </c:pt>
                <c:pt idx="2164">
                  <c:v>7.116289436817172E-2</c:v>
                </c:pt>
                <c:pt idx="2165">
                  <c:v>7.0348583161830902E-2</c:v>
                </c:pt>
                <c:pt idx="2166">
                  <c:v>7.7222600579261835E-2</c:v>
                </c:pt>
                <c:pt idx="2167">
                  <c:v>8.4566019475460455E-2</c:v>
                </c:pt>
                <c:pt idx="2168">
                  <c:v>7.9949006438255324E-2</c:v>
                </c:pt>
                <c:pt idx="2169">
                  <c:v>6.5379664301872309E-2</c:v>
                </c:pt>
                <c:pt idx="2170">
                  <c:v>6.7905329167842893E-2</c:v>
                </c:pt>
                <c:pt idx="2171">
                  <c:v>8.1114314496517209E-2</c:v>
                </c:pt>
                <c:pt idx="2172">
                  <c:v>7.49544948339467E-2</c:v>
                </c:pt>
                <c:pt idx="2173">
                  <c:v>5.9816278517246572E-2</c:v>
                </c:pt>
                <c:pt idx="2174">
                  <c:v>0.116640962660313</c:v>
                </c:pt>
                <c:pt idx="2175">
                  <c:v>9.7839273512363406E-2</c:v>
                </c:pt>
                <c:pt idx="2176">
                  <c:v>7.6439365744590801E-2</c:v>
                </c:pt>
                <c:pt idx="2177">
                  <c:v>6.0914181172847824E-2</c:v>
                </c:pt>
                <c:pt idx="2178">
                  <c:v>6.5452404320240229E-2</c:v>
                </c:pt>
                <c:pt idx="2179">
                  <c:v>9.4542942941189215E-2</c:v>
                </c:pt>
                <c:pt idx="2180">
                  <c:v>6.7306332290172591E-2</c:v>
                </c:pt>
                <c:pt idx="2181">
                  <c:v>8.5780970752239519E-2</c:v>
                </c:pt>
                <c:pt idx="2182">
                  <c:v>7.4143074452877114E-2</c:v>
                </c:pt>
                <c:pt idx="2183">
                  <c:v>6.6729076206684126E-2</c:v>
                </c:pt>
                <c:pt idx="2184">
                  <c:v>6.3132785260677324E-2</c:v>
                </c:pt>
                <c:pt idx="2185">
                  <c:v>8.350889384746582E-2</c:v>
                </c:pt>
                <c:pt idx="2186">
                  <c:v>0.10416206717491212</c:v>
                </c:pt>
                <c:pt idx="2187">
                  <c:v>8.781369775533665E-2</c:v>
                </c:pt>
                <c:pt idx="2188">
                  <c:v>8.0243542790413208E-2</c:v>
                </c:pt>
                <c:pt idx="2189">
                  <c:v>8.8786549866199799E-2</c:v>
                </c:pt>
                <c:pt idx="2190">
                  <c:v>7.1235656738281361E-2</c:v>
                </c:pt>
                <c:pt idx="2191">
                  <c:v>9.4251446425914723E-2</c:v>
                </c:pt>
                <c:pt idx="2192">
                  <c:v>7.9814597964287082E-2</c:v>
                </c:pt>
                <c:pt idx="2193">
                  <c:v>7.9260706901550404E-2</c:v>
                </c:pt>
                <c:pt idx="2194">
                  <c:v>9.1126255691051525E-2</c:v>
                </c:pt>
                <c:pt idx="2195">
                  <c:v>9.1464675962924943E-2</c:v>
                </c:pt>
                <c:pt idx="2196">
                  <c:v>7.0770218968391432E-2</c:v>
                </c:pt>
                <c:pt idx="2197">
                  <c:v>6.7379616200923934E-2</c:v>
                </c:pt>
                <c:pt idx="2198">
                  <c:v>7.3616333305835863E-2</c:v>
                </c:pt>
                <c:pt idx="2199">
                  <c:v>7.4453033506870422E-2</c:v>
                </c:pt>
                <c:pt idx="2200">
                  <c:v>9.1509975492954226E-2</c:v>
                </c:pt>
                <c:pt idx="2201">
                  <c:v>6.8120643496513436E-2</c:v>
                </c:pt>
                <c:pt idx="2202">
                  <c:v>0.14800979197025321</c:v>
                </c:pt>
                <c:pt idx="2203">
                  <c:v>0.12741671502590204</c:v>
                </c:pt>
                <c:pt idx="2204">
                  <c:v>8.0059535801410703E-2</c:v>
                </c:pt>
                <c:pt idx="2205">
                  <c:v>7.3773019015789018E-2</c:v>
                </c:pt>
                <c:pt idx="2206">
                  <c:v>7.2240613400936113E-2</c:v>
                </c:pt>
                <c:pt idx="2207">
                  <c:v>0.114446714520454</c:v>
                </c:pt>
                <c:pt idx="2208">
                  <c:v>7.2368189692497281E-2</c:v>
                </c:pt>
                <c:pt idx="2209">
                  <c:v>8.4854431450367251E-2</c:v>
                </c:pt>
                <c:pt idx="2210">
                  <c:v>6.5430149435997009E-2</c:v>
                </c:pt>
                <c:pt idx="2211">
                  <c:v>7.0148982107639313E-2</c:v>
                </c:pt>
                <c:pt idx="2212">
                  <c:v>7.8395463526249098E-2</c:v>
                </c:pt>
                <c:pt idx="2213">
                  <c:v>7.1547843515872747E-2</c:v>
                </c:pt>
                <c:pt idx="2214">
                  <c:v>6.9004096090793762E-2</c:v>
                </c:pt>
                <c:pt idx="2215">
                  <c:v>0.12826156616210901</c:v>
                </c:pt>
                <c:pt idx="2216">
                  <c:v>8.0406226217746693E-2</c:v>
                </c:pt>
                <c:pt idx="2217">
                  <c:v>8.5698641836643247E-2</c:v>
                </c:pt>
                <c:pt idx="2218">
                  <c:v>0.14828336238861101</c:v>
                </c:pt>
                <c:pt idx="2219">
                  <c:v>7.928116619586939E-2</c:v>
                </c:pt>
                <c:pt idx="2220">
                  <c:v>7.2039388120174394E-2</c:v>
                </c:pt>
                <c:pt idx="2221">
                  <c:v>0.11356928199529602</c:v>
                </c:pt>
                <c:pt idx="2222">
                  <c:v>0.1048461273312572</c:v>
                </c:pt>
                <c:pt idx="2223">
                  <c:v>0.11608868092298502</c:v>
                </c:pt>
                <c:pt idx="2224">
                  <c:v>0.12387687712907798</c:v>
                </c:pt>
                <c:pt idx="2225">
                  <c:v>0.110748983919621</c:v>
                </c:pt>
                <c:pt idx="2226">
                  <c:v>8.8120348751545424E-2</c:v>
                </c:pt>
                <c:pt idx="2227">
                  <c:v>0.10461360216140712</c:v>
                </c:pt>
                <c:pt idx="2228">
                  <c:v>8.2897260785103025E-2</c:v>
                </c:pt>
                <c:pt idx="2229">
                  <c:v>8.4418199956417125E-2</c:v>
                </c:pt>
                <c:pt idx="2230">
                  <c:v>9.5770508050918621E-2</c:v>
                </c:pt>
                <c:pt idx="2231">
                  <c:v>8.8757067918777827E-2</c:v>
                </c:pt>
                <c:pt idx="2232">
                  <c:v>0.11546774953603718</c:v>
                </c:pt>
                <c:pt idx="2233">
                  <c:v>8.9613094925880543E-2</c:v>
                </c:pt>
                <c:pt idx="2234">
                  <c:v>8.1848770380020128E-2</c:v>
                </c:pt>
                <c:pt idx="2235">
                  <c:v>6.6536001861095484E-2</c:v>
                </c:pt>
                <c:pt idx="2236">
                  <c:v>8.6082339286804213E-2</c:v>
                </c:pt>
                <c:pt idx="2237">
                  <c:v>7.2332829236984433E-2</c:v>
                </c:pt>
                <c:pt idx="2238">
                  <c:v>8.4865435957908728E-2</c:v>
                </c:pt>
                <c:pt idx="2239">
                  <c:v>7.6560184359550518E-2</c:v>
                </c:pt>
                <c:pt idx="2240">
                  <c:v>7.0683017373085008E-2</c:v>
                </c:pt>
                <c:pt idx="2241">
                  <c:v>6.8833664059639255E-2</c:v>
                </c:pt>
                <c:pt idx="2242">
                  <c:v>0.10646146535873402</c:v>
                </c:pt>
                <c:pt idx="2243">
                  <c:v>8.725367486476901E-2</c:v>
                </c:pt>
                <c:pt idx="2244">
                  <c:v>9.6172101795673468E-2</c:v>
                </c:pt>
                <c:pt idx="2245">
                  <c:v>0.229831293225288</c:v>
                </c:pt>
                <c:pt idx="2246">
                  <c:v>7.7681705355644212E-2</c:v>
                </c:pt>
                <c:pt idx="2247">
                  <c:v>8.4901466965675715E-2</c:v>
                </c:pt>
                <c:pt idx="2248">
                  <c:v>8.0235034227371188E-2</c:v>
                </c:pt>
                <c:pt idx="2249">
                  <c:v>7.7570520341396498E-2</c:v>
                </c:pt>
                <c:pt idx="2250">
                  <c:v>8.9056260883808247E-2</c:v>
                </c:pt>
                <c:pt idx="2251">
                  <c:v>6.6965498030185713E-2</c:v>
                </c:pt>
                <c:pt idx="2252">
                  <c:v>0.21290193498134657</c:v>
                </c:pt>
                <c:pt idx="2253">
                  <c:v>6.8218626081943692E-2</c:v>
                </c:pt>
                <c:pt idx="2254">
                  <c:v>8.9297905564308208E-2</c:v>
                </c:pt>
                <c:pt idx="2255">
                  <c:v>6.5962657332420613E-2</c:v>
                </c:pt>
                <c:pt idx="2256">
                  <c:v>0.14786082506179801</c:v>
                </c:pt>
                <c:pt idx="2257">
                  <c:v>0.17720924317836875</c:v>
                </c:pt>
                <c:pt idx="2258">
                  <c:v>9.7436241805553409E-2</c:v>
                </c:pt>
                <c:pt idx="2259">
                  <c:v>8.8027410209178966E-2</c:v>
                </c:pt>
                <c:pt idx="2260">
                  <c:v>7.3242887854576194E-2</c:v>
                </c:pt>
                <c:pt idx="2261">
                  <c:v>0.100304573774338</c:v>
                </c:pt>
                <c:pt idx="2262">
                  <c:v>7.2801060974597903E-2</c:v>
                </c:pt>
                <c:pt idx="2263">
                  <c:v>9.9669039249420208E-2</c:v>
                </c:pt>
                <c:pt idx="2264">
                  <c:v>7.1768544614315019E-2</c:v>
                </c:pt>
                <c:pt idx="2265">
                  <c:v>6.8476438522338923E-2</c:v>
                </c:pt>
                <c:pt idx="2266">
                  <c:v>7.2890043258667034E-2</c:v>
                </c:pt>
                <c:pt idx="2267">
                  <c:v>0.10156159847974798</c:v>
                </c:pt>
                <c:pt idx="2268">
                  <c:v>7.190504670143133E-2</c:v>
                </c:pt>
                <c:pt idx="2269">
                  <c:v>0.10726453363895427</c:v>
                </c:pt>
                <c:pt idx="2270">
                  <c:v>6.8125478923320826E-2</c:v>
                </c:pt>
                <c:pt idx="2271">
                  <c:v>0.11011004447937002</c:v>
                </c:pt>
                <c:pt idx="2272">
                  <c:v>8.4026835858822355E-2</c:v>
                </c:pt>
                <c:pt idx="2273">
                  <c:v>6.7379795014858301E-2</c:v>
                </c:pt>
                <c:pt idx="2274">
                  <c:v>7.2585448622703497E-2</c:v>
                </c:pt>
                <c:pt idx="2275">
                  <c:v>7.8106664121151193E-2</c:v>
                </c:pt>
                <c:pt idx="2276">
                  <c:v>7.9922914505004924E-2</c:v>
                </c:pt>
                <c:pt idx="2277">
                  <c:v>8.0548793077468928E-2</c:v>
                </c:pt>
                <c:pt idx="2278">
                  <c:v>6.9324508309364291E-2</c:v>
                </c:pt>
                <c:pt idx="2279">
                  <c:v>0.10176653414964702</c:v>
                </c:pt>
                <c:pt idx="2280">
                  <c:v>7.9835042357444819E-2</c:v>
                </c:pt>
                <c:pt idx="2281">
                  <c:v>0.11207956075668318</c:v>
                </c:pt>
                <c:pt idx="2282">
                  <c:v>8.4384165704250627E-2</c:v>
                </c:pt>
                <c:pt idx="2283">
                  <c:v>7.200898230075839E-2</c:v>
                </c:pt>
                <c:pt idx="2284">
                  <c:v>8.5057921707630268E-2</c:v>
                </c:pt>
                <c:pt idx="2285">
                  <c:v>6.8313546478748433E-2</c:v>
                </c:pt>
                <c:pt idx="2286">
                  <c:v>6.6453009843826502E-2</c:v>
                </c:pt>
                <c:pt idx="2287">
                  <c:v>7.2254635393619523E-2</c:v>
                </c:pt>
                <c:pt idx="2288">
                  <c:v>0.121982246637344</c:v>
                </c:pt>
                <c:pt idx="2289">
                  <c:v>0.17903256416320801</c:v>
                </c:pt>
                <c:pt idx="2290">
                  <c:v>0.14757628738880221</c:v>
                </c:pt>
                <c:pt idx="2291">
                  <c:v>8.4024555981159738E-2</c:v>
                </c:pt>
                <c:pt idx="2292">
                  <c:v>0.11227526515722309</c:v>
                </c:pt>
                <c:pt idx="2293">
                  <c:v>8.6289629340171634E-2</c:v>
                </c:pt>
                <c:pt idx="2294">
                  <c:v>6.9853149354457897E-2</c:v>
                </c:pt>
                <c:pt idx="2295">
                  <c:v>7.2230048477649716E-2</c:v>
                </c:pt>
                <c:pt idx="2296">
                  <c:v>8.2947619259357189E-2</c:v>
                </c:pt>
                <c:pt idx="2297">
                  <c:v>0.16133090853691101</c:v>
                </c:pt>
                <c:pt idx="2298">
                  <c:v>8.2879289984702981E-2</c:v>
                </c:pt>
                <c:pt idx="2299">
                  <c:v>0.10349349677562709</c:v>
                </c:pt>
                <c:pt idx="2300">
                  <c:v>7.0504046976566329E-2</c:v>
                </c:pt>
                <c:pt idx="2301">
                  <c:v>0.10875620692968439</c:v>
                </c:pt>
                <c:pt idx="2302">
                  <c:v>7.5823165476322216E-2</c:v>
                </c:pt>
                <c:pt idx="2303">
                  <c:v>7.5821168720722185E-2</c:v>
                </c:pt>
                <c:pt idx="2304">
                  <c:v>6.8600006401538821E-2</c:v>
                </c:pt>
                <c:pt idx="2305">
                  <c:v>6.9019585847854753E-2</c:v>
                </c:pt>
                <c:pt idx="2306">
                  <c:v>9.0210981667041681E-2</c:v>
                </c:pt>
                <c:pt idx="2307">
                  <c:v>7.0135042071342496E-2</c:v>
                </c:pt>
                <c:pt idx="2308">
                  <c:v>7.2533756494522109E-2</c:v>
                </c:pt>
                <c:pt idx="2309">
                  <c:v>7.3732577264309013E-2</c:v>
                </c:pt>
                <c:pt idx="2310">
                  <c:v>8.7449006736278492E-2</c:v>
                </c:pt>
                <c:pt idx="2311">
                  <c:v>0.10378007590770702</c:v>
                </c:pt>
                <c:pt idx="2312">
                  <c:v>6.4423471689224424E-2</c:v>
                </c:pt>
                <c:pt idx="2313">
                  <c:v>0.10006115585565618</c:v>
                </c:pt>
                <c:pt idx="2314">
                  <c:v>9.0360768139362682E-2</c:v>
                </c:pt>
                <c:pt idx="2315">
                  <c:v>9.1451466083526597E-2</c:v>
                </c:pt>
                <c:pt idx="2316">
                  <c:v>7.0899322628974901E-2</c:v>
                </c:pt>
                <c:pt idx="2317">
                  <c:v>8.3781704306602547E-2</c:v>
                </c:pt>
                <c:pt idx="2318">
                  <c:v>8.1617258489131914E-2</c:v>
                </c:pt>
                <c:pt idx="2319">
                  <c:v>0.12826940417289781</c:v>
                </c:pt>
                <c:pt idx="2320">
                  <c:v>0.126716673374176</c:v>
                </c:pt>
                <c:pt idx="2321">
                  <c:v>6.2264986336231419E-2</c:v>
                </c:pt>
                <c:pt idx="2322">
                  <c:v>7.1731574833393333E-2</c:v>
                </c:pt>
                <c:pt idx="2323">
                  <c:v>6.7113190889358534E-2</c:v>
                </c:pt>
                <c:pt idx="2324">
                  <c:v>8.1615082919597667E-2</c:v>
                </c:pt>
                <c:pt idx="2325">
                  <c:v>8.8703073561191725E-2</c:v>
                </c:pt>
                <c:pt idx="2326">
                  <c:v>7.3932737112045566E-2</c:v>
                </c:pt>
                <c:pt idx="2327">
                  <c:v>7.7221281826496346E-2</c:v>
                </c:pt>
                <c:pt idx="2328">
                  <c:v>8.2438230514526312E-2</c:v>
                </c:pt>
                <c:pt idx="2329">
                  <c:v>8.1557713449001326E-2</c:v>
                </c:pt>
                <c:pt idx="2330">
                  <c:v>7.9587921500206285E-2</c:v>
                </c:pt>
                <c:pt idx="2331">
                  <c:v>0.23003996908664701</c:v>
                </c:pt>
                <c:pt idx="2332">
                  <c:v>6.5695472061634119E-2</c:v>
                </c:pt>
                <c:pt idx="2333">
                  <c:v>7.0997551083564814E-2</c:v>
                </c:pt>
                <c:pt idx="2334">
                  <c:v>9.0587310492992568E-2</c:v>
                </c:pt>
                <c:pt idx="2335">
                  <c:v>0.166116788983345</c:v>
                </c:pt>
                <c:pt idx="2336">
                  <c:v>7.3879376053810106E-2</c:v>
                </c:pt>
                <c:pt idx="2337">
                  <c:v>6.5889477729797391E-2</c:v>
                </c:pt>
                <c:pt idx="2338">
                  <c:v>0.12666057050228097</c:v>
                </c:pt>
                <c:pt idx="2339">
                  <c:v>0.11609073728323045</c:v>
                </c:pt>
                <c:pt idx="2340">
                  <c:v>8.6679622530937223E-2</c:v>
                </c:pt>
                <c:pt idx="2341">
                  <c:v>7.9649187624454457E-2</c:v>
                </c:pt>
                <c:pt idx="2342">
                  <c:v>6.4502753317356123E-2</c:v>
                </c:pt>
                <c:pt idx="2343">
                  <c:v>7.616570591926583E-2</c:v>
                </c:pt>
                <c:pt idx="2344">
                  <c:v>6.5928593277931324E-2</c:v>
                </c:pt>
                <c:pt idx="2345">
                  <c:v>9.3408316373825226E-2</c:v>
                </c:pt>
                <c:pt idx="2346">
                  <c:v>0.112273402512074</c:v>
                </c:pt>
                <c:pt idx="2347">
                  <c:v>7.2757005691528334E-2</c:v>
                </c:pt>
                <c:pt idx="2348">
                  <c:v>6.643713265657418E-2</c:v>
                </c:pt>
                <c:pt idx="2349">
                  <c:v>6.5174110233783708E-2</c:v>
                </c:pt>
                <c:pt idx="2350">
                  <c:v>6.8582281470298823E-2</c:v>
                </c:pt>
                <c:pt idx="2351">
                  <c:v>0.10378992557525618</c:v>
                </c:pt>
                <c:pt idx="2352">
                  <c:v>8.3903528749943085E-2</c:v>
                </c:pt>
                <c:pt idx="2353">
                  <c:v>0.10319241136312512</c:v>
                </c:pt>
                <c:pt idx="2354">
                  <c:v>7.2154261171817821E-2</c:v>
                </c:pt>
                <c:pt idx="2355">
                  <c:v>9.3407608568668657E-2</c:v>
                </c:pt>
                <c:pt idx="2356">
                  <c:v>7.0120528340339716E-2</c:v>
                </c:pt>
                <c:pt idx="2357">
                  <c:v>9.1587565839290855E-2</c:v>
                </c:pt>
                <c:pt idx="2358">
                  <c:v>8.3308391273021726E-2</c:v>
                </c:pt>
                <c:pt idx="2359">
                  <c:v>6.8258427083492307E-2</c:v>
                </c:pt>
                <c:pt idx="2360">
                  <c:v>7.4121780693531022E-2</c:v>
                </c:pt>
                <c:pt idx="2361">
                  <c:v>7.8678674995899214E-2</c:v>
                </c:pt>
                <c:pt idx="2362">
                  <c:v>0.19086398184299569</c:v>
                </c:pt>
                <c:pt idx="2363">
                  <c:v>8.7222620844841031E-2</c:v>
                </c:pt>
                <c:pt idx="2364">
                  <c:v>8.8735640048981101E-2</c:v>
                </c:pt>
                <c:pt idx="2365">
                  <c:v>6.6268168389797016E-2</c:v>
                </c:pt>
                <c:pt idx="2366">
                  <c:v>7.1479812264442361E-2</c:v>
                </c:pt>
                <c:pt idx="2367">
                  <c:v>0.11544667929410909</c:v>
                </c:pt>
                <c:pt idx="2368">
                  <c:v>6.6756069660186809E-2</c:v>
                </c:pt>
                <c:pt idx="2369">
                  <c:v>6.3524909317493397E-2</c:v>
                </c:pt>
                <c:pt idx="2370">
                  <c:v>7.9409264028072413E-2</c:v>
                </c:pt>
                <c:pt idx="2371">
                  <c:v>8.9675135910511045E-2</c:v>
                </c:pt>
                <c:pt idx="2372">
                  <c:v>6.8396337330341728E-2</c:v>
                </c:pt>
                <c:pt idx="2373">
                  <c:v>9.5663711428642231E-2</c:v>
                </c:pt>
                <c:pt idx="2374">
                  <c:v>0.10470167547464433</c:v>
                </c:pt>
                <c:pt idx="2375">
                  <c:v>7.019725441932699E-2</c:v>
                </c:pt>
                <c:pt idx="2376">
                  <c:v>7.9167857766151428E-2</c:v>
                </c:pt>
                <c:pt idx="2377">
                  <c:v>8.5283018648624379E-2</c:v>
                </c:pt>
                <c:pt idx="2378">
                  <c:v>7.5286790728569031E-2</c:v>
                </c:pt>
                <c:pt idx="2379">
                  <c:v>7.3790930211544342E-2</c:v>
                </c:pt>
                <c:pt idx="2380">
                  <c:v>8.6408190429210621E-2</c:v>
                </c:pt>
                <c:pt idx="2381">
                  <c:v>0.12909433245658924</c:v>
                </c:pt>
                <c:pt idx="2382">
                  <c:v>8.3745919167995564E-2</c:v>
                </c:pt>
                <c:pt idx="2383">
                  <c:v>7.6339058578014415E-2</c:v>
                </c:pt>
                <c:pt idx="2384">
                  <c:v>6.6378086805343753E-2</c:v>
                </c:pt>
                <c:pt idx="2385">
                  <c:v>9.3264646828174702E-2</c:v>
                </c:pt>
                <c:pt idx="2386">
                  <c:v>6.7351974546909485E-2</c:v>
                </c:pt>
                <c:pt idx="2387">
                  <c:v>7.6159976422786699E-2</c:v>
                </c:pt>
                <c:pt idx="2388">
                  <c:v>0.16656543314456945</c:v>
                </c:pt>
                <c:pt idx="2389">
                  <c:v>9.1545462608337708E-2</c:v>
                </c:pt>
                <c:pt idx="2390">
                  <c:v>7.2361908853054102E-2</c:v>
                </c:pt>
                <c:pt idx="2391">
                  <c:v>8.1524744629860216E-2</c:v>
                </c:pt>
                <c:pt idx="2392">
                  <c:v>7.5837284326553595E-2</c:v>
                </c:pt>
                <c:pt idx="2393">
                  <c:v>8.9916177093982724E-2</c:v>
                </c:pt>
                <c:pt idx="2394">
                  <c:v>9.4118572771549266E-2</c:v>
                </c:pt>
                <c:pt idx="2395">
                  <c:v>7.454870641231541E-2</c:v>
                </c:pt>
                <c:pt idx="2396">
                  <c:v>8.5403159260749831E-2</c:v>
                </c:pt>
                <c:pt idx="2397">
                  <c:v>0.123233199119568</c:v>
                </c:pt>
                <c:pt idx="2398">
                  <c:v>9.3565553426742942E-2</c:v>
                </c:pt>
                <c:pt idx="2399">
                  <c:v>7.4002131819725453E-2</c:v>
                </c:pt>
                <c:pt idx="2400">
                  <c:v>6.5792806446552332E-2</c:v>
                </c:pt>
                <c:pt idx="2401">
                  <c:v>0.10569950938224802</c:v>
                </c:pt>
                <c:pt idx="2402">
                  <c:v>6.7911684513092124E-2</c:v>
                </c:pt>
                <c:pt idx="2403">
                  <c:v>8.5445158183574718E-2</c:v>
                </c:pt>
                <c:pt idx="2404">
                  <c:v>6.6166914999485169E-2</c:v>
                </c:pt>
                <c:pt idx="2405">
                  <c:v>7.7934853732585921E-2</c:v>
                </c:pt>
                <c:pt idx="2406">
                  <c:v>7.0016525685787229E-2</c:v>
                </c:pt>
                <c:pt idx="2407">
                  <c:v>8.6277358233928694E-2</c:v>
                </c:pt>
                <c:pt idx="2408">
                  <c:v>9.7825340926647644E-2</c:v>
                </c:pt>
                <c:pt idx="2409">
                  <c:v>7.4926003813743897E-2</c:v>
                </c:pt>
                <c:pt idx="2410">
                  <c:v>6.6808342933654799E-2</c:v>
                </c:pt>
                <c:pt idx="2411">
                  <c:v>9.4547793269157507E-2</c:v>
                </c:pt>
                <c:pt idx="2412">
                  <c:v>9.3335561454296515E-2</c:v>
                </c:pt>
                <c:pt idx="2413">
                  <c:v>7.6758645474910722E-2</c:v>
                </c:pt>
                <c:pt idx="2414">
                  <c:v>6.8492293357849426E-2</c:v>
                </c:pt>
                <c:pt idx="2415">
                  <c:v>7.684669643640539E-2</c:v>
                </c:pt>
                <c:pt idx="2416">
                  <c:v>9.8682127892971011E-2</c:v>
                </c:pt>
                <c:pt idx="2417">
                  <c:v>7.4144572019577012E-2</c:v>
                </c:pt>
                <c:pt idx="2418">
                  <c:v>9.7988367080688504E-2</c:v>
                </c:pt>
                <c:pt idx="2419">
                  <c:v>0.105434663593769</c:v>
                </c:pt>
                <c:pt idx="2420">
                  <c:v>6.6781856119632693E-2</c:v>
                </c:pt>
                <c:pt idx="2421">
                  <c:v>7.0169828832149519E-2</c:v>
                </c:pt>
                <c:pt idx="2422">
                  <c:v>8.6194567382335746E-2</c:v>
                </c:pt>
                <c:pt idx="2423">
                  <c:v>0.14175596833229151</c:v>
                </c:pt>
                <c:pt idx="2424">
                  <c:v>6.9089017808437583E-2</c:v>
                </c:pt>
                <c:pt idx="2425">
                  <c:v>6.8250373005866991E-2</c:v>
                </c:pt>
                <c:pt idx="2426">
                  <c:v>7.4100755155086531E-2</c:v>
                </c:pt>
                <c:pt idx="2427">
                  <c:v>6.5471373498439817E-2</c:v>
                </c:pt>
                <c:pt idx="2428">
                  <c:v>8.6902678012847928E-2</c:v>
                </c:pt>
                <c:pt idx="2429">
                  <c:v>7.9588703811168865E-2</c:v>
                </c:pt>
                <c:pt idx="2430">
                  <c:v>8.9757263660431255E-2</c:v>
                </c:pt>
                <c:pt idx="2431">
                  <c:v>7.0384658873081374E-2</c:v>
                </c:pt>
                <c:pt idx="2432">
                  <c:v>7.9518206417560633E-2</c:v>
                </c:pt>
                <c:pt idx="2433">
                  <c:v>9.1061487793922466E-2</c:v>
                </c:pt>
                <c:pt idx="2434">
                  <c:v>8.3514131605625125E-2</c:v>
                </c:pt>
                <c:pt idx="2435">
                  <c:v>8.3157986402511624E-2</c:v>
                </c:pt>
                <c:pt idx="2436">
                  <c:v>7.0499010384082808E-2</c:v>
                </c:pt>
                <c:pt idx="2437">
                  <c:v>9.1442890465259524E-2</c:v>
                </c:pt>
                <c:pt idx="2438">
                  <c:v>9.4878882169723747E-2</c:v>
                </c:pt>
                <c:pt idx="2439">
                  <c:v>0.10574458539485902</c:v>
                </c:pt>
                <c:pt idx="2440">
                  <c:v>0.10868673026561748</c:v>
                </c:pt>
                <c:pt idx="2441">
                  <c:v>7.4158303439617199E-2</c:v>
                </c:pt>
                <c:pt idx="2442">
                  <c:v>7.3870405554771409E-2</c:v>
                </c:pt>
                <c:pt idx="2443">
                  <c:v>0.13901661336422039</c:v>
                </c:pt>
                <c:pt idx="2444">
                  <c:v>7.6243236660957295E-2</c:v>
                </c:pt>
                <c:pt idx="2445">
                  <c:v>8.5156895220280207E-2</c:v>
                </c:pt>
                <c:pt idx="2446">
                  <c:v>0.30326381325721796</c:v>
                </c:pt>
                <c:pt idx="2447">
                  <c:v>8.229629695415501E-2</c:v>
                </c:pt>
                <c:pt idx="2448">
                  <c:v>0.11228431016206682</c:v>
                </c:pt>
                <c:pt idx="2449">
                  <c:v>0.13894900679588351</c:v>
                </c:pt>
                <c:pt idx="2450">
                  <c:v>8.1581450998783167E-2</c:v>
                </c:pt>
                <c:pt idx="2451">
                  <c:v>0.10844921320676798</c:v>
                </c:pt>
                <c:pt idx="2452">
                  <c:v>6.7576505243778284E-2</c:v>
                </c:pt>
                <c:pt idx="2453">
                  <c:v>8.7692566215992265E-2</c:v>
                </c:pt>
                <c:pt idx="2454">
                  <c:v>0.12667396664619388</c:v>
                </c:pt>
                <c:pt idx="2455">
                  <c:v>7.0885725319385501E-2</c:v>
                </c:pt>
                <c:pt idx="2456">
                  <c:v>6.3353382050991114E-2</c:v>
                </c:pt>
                <c:pt idx="2457">
                  <c:v>8.3032682538032768E-2</c:v>
                </c:pt>
                <c:pt idx="2458">
                  <c:v>7.9732500016689536E-2</c:v>
                </c:pt>
                <c:pt idx="2459">
                  <c:v>6.40020966529848E-2</c:v>
                </c:pt>
                <c:pt idx="2460">
                  <c:v>7.2506323456764304E-2</c:v>
                </c:pt>
                <c:pt idx="2461">
                  <c:v>8.1718400120735196E-2</c:v>
                </c:pt>
                <c:pt idx="2462">
                  <c:v>8.2257866859436257E-2</c:v>
                </c:pt>
                <c:pt idx="2463">
                  <c:v>6.2990956008434323E-2</c:v>
                </c:pt>
                <c:pt idx="2464">
                  <c:v>7.8003495931625672E-2</c:v>
                </c:pt>
                <c:pt idx="2465">
                  <c:v>7.2479821741581019E-2</c:v>
                </c:pt>
                <c:pt idx="2466">
                  <c:v>6.5166167914867429E-2</c:v>
                </c:pt>
                <c:pt idx="2467">
                  <c:v>6.370646506547932E-2</c:v>
                </c:pt>
                <c:pt idx="2468">
                  <c:v>9.6953116357326494E-2</c:v>
                </c:pt>
                <c:pt idx="2469">
                  <c:v>6.9352753460407313E-2</c:v>
                </c:pt>
                <c:pt idx="2470">
                  <c:v>7.1393266320228826E-2</c:v>
                </c:pt>
                <c:pt idx="2471">
                  <c:v>9.0090602636337322E-2</c:v>
                </c:pt>
                <c:pt idx="2472">
                  <c:v>9.8847836256027263E-2</c:v>
                </c:pt>
                <c:pt idx="2473">
                  <c:v>0.11707698553800602</c:v>
                </c:pt>
                <c:pt idx="2474">
                  <c:v>9.8895832896233188E-2</c:v>
                </c:pt>
                <c:pt idx="2475">
                  <c:v>7.6681636273860918E-2</c:v>
                </c:pt>
                <c:pt idx="2476">
                  <c:v>9.5874458551407318E-2</c:v>
                </c:pt>
                <c:pt idx="2477">
                  <c:v>0.10645424574613639</c:v>
                </c:pt>
                <c:pt idx="2478">
                  <c:v>6.8950138986110715E-2</c:v>
                </c:pt>
                <c:pt idx="2479">
                  <c:v>6.7024275660514818E-2</c:v>
                </c:pt>
                <c:pt idx="2480">
                  <c:v>6.8579375743865856E-2</c:v>
                </c:pt>
                <c:pt idx="2481">
                  <c:v>8.6946763098240065E-2</c:v>
                </c:pt>
                <c:pt idx="2482">
                  <c:v>6.6287741065025316E-2</c:v>
                </c:pt>
                <c:pt idx="2483">
                  <c:v>0.10743881762027695</c:v>
                </c:pt>
                <c:pt idx="2484">
                  <c:v>7.8244321048259735E-2</c:v>
                </c:pt>
                <c:pt idx="2485">
                  <c:v>9.5038965344429543E-2</c:v>
                </c:pt>
                <c:pt idx="2486">
                  <c:v>7.5834155082702609E-2</c:v>
                </c:pt>
                <c:pt idx="2487">
                  <c:v>7.5723037123680337E-2</c:v>
                </c:pt>
                <c:pt idx="2488">
                  <c:v>7.1020431816577939E-2</c:v>
                </c:pt>
                <c:pt idx="2489">
                  <c:v>0.104460015892982</c:v>
                </c:pt>
                <c:pt idx="2490">
                  <c:v>9.4992227852344499E-2</c:v>
                </c:pt>
                <c:pt idx="2491">
                  <c:v>0.33940237760543962</c:v>
                </c:pt>
                <c:pt idx="2492">
                  <c:v>0.20121634006500269</c:v>
                </c:pt>
                <c:pt idx="2493">
                  <c:v>9.3740977346897444E-2</c:v>
                </c:pt>
                <c:pt idx="2494">
                  <c:v>8.0406226217746693E-2</c:v>
                </c:pt>
                <c:pt idx="2495">
                  <c:v>6.7138038575649317E-2</c:v>
                </c:pt>
                <c:pt idx="2496">
                  <c:v>8.800672739744228E-2</c:v>
                </c:pt>
                <c:pt idx="2497">
                  <c:v>6.3050128519535092E-2</c:v>
                </c:pt>
                <c:pt idx="2498">
                  <c:v>7.86483660340309E-2</c:v>
                </c:pt>
                <c:pt idx="2499">
                  <c:v>0.10177604854106939</c:v>
                </c:pt>
                <c:pt idx="2500">
                  <c:v>7.1571268141269698E-2</c:v>
                </c:pt>
                <c:pt idx="2501">
                  <c:v>6.2744520604610429E-2</c:v>
                </c:pt>
                <c:pt idx="2502">
                  <c:v>6.444075703620912E-2</c:v>
                </c:pt>
                <c:pt idx="2503">
                  <c:v>7.670108228921893E-2</c:v>
                </c:pt>
                <c:pt idx="2504">
                  <c:v>8.3709098398685927E-2</c:v>
                </c:pt>
                <c:pt idx="2505">
                  <c:v>6.3099294900894193E-2</c:v>
                </c:pt>
                <c:pt idx="2506">
                  <c:v>6.5767660737037895E-2</c:v>
                </c:pt>
                <c:pt idx="2507">
                  <c:v>7.5551599264144897E-2</c:v>
                </c:pt>
                <c:pt idx="2508">
                  <c:v>7.6382972300052601E-2</c:v>
                </c:pt>
                <c:pt idx="2509">
                  <c:v>8.1393703818320895E-2</c:v>
                </c:pt>
                <c:pt idx="2510">
                  <c:v>7.5768850743770613E-2</c:v>
                </c:pt>
                <c:pt idx="2511">
                  <c:v>6.1112686991691853E-2</c:v>
                </c:pt>
                <c:pt idx="2512">
                  <c:v>9.3017749488353715E-2</c:v>
                </c:pt>
                <c:pt idx="2513">
                  <c:v>7.8770399093627902E-2</c:v>
                </c:pt>
                <c:pt idx="2514">
                  <c:v>6.3171982765197685E-2</c:v>
                </c:pt>
                <c:pt idx="2515">
                  <c:v>6.864044815301891E-2</c:v>
                </c:pt>
                <c:pt idx="2516">
                  <c:v>7.4520684778690394E-2</c:v>
                </c:pt>
                <c:pt idx="2517">
                  <c:v>6.2667891383171109E-2</c:v>
                </c:pt>
                <c:pt idx="2518">
                  <c:v>7.3670186102390303E-2</c:v>
                </c:pt>
                <c:pt idx="2519">
                  <c:v>6.9764912128448792E-2</c:v>
                </c:pt>
                <c:pt idx="2520">
                  <c:v>0.12363171577453624</c:v>
                </c:pt>
                <c:pt idx="2521">
                  <c:v>7.9072274267673534E-2</c:v>
                </c:pt>
                <c:pt idx="2522">
                  <c:v>9.078329801559451E-2</c:v>
                </c:pt>
                <c:pt idx="2523">
                  <c:v>7.2467535734176872E-2</c:v>
                </c:pt>
                <c:pt idx="2524">
                  <c:v>7.2412550449371602E-2</c:v>
                </c:pt>
                <c:pt idx="2525">
                  <c:v>6.8772353231906919E-2</c:v>
                </c:pt>
                <c:pt idx="2526">
                  <c:v>8.3751901984215171E-2</c:v>
                </c:pt>
                <c:pt idx="2527">
                  <c:v>6.4444109797477681E-2</c:v>
                </c:pt>
                <c:pt idx="2528">
                  <c:v>7.0433191955089874E-2</c:v>
                </c:pt>
                <c:pt idx="2529">
                  <c:v>6.6548466682434068E-2</c:v>
                </c:pt>
                <c:pt idx="2530">
                  <c:v>8.4949478507042223E-2</c:v>
                </c:pt>
                <c:pt idx="2531">
                  <c:v>8.7626121938228704E-2</c:v>
                </c:pt>
                <c:pt idx="2532">
                  <c:v>8.2368001341819722E-2</c:v>
                </c:pt>
                <c:pt idx="2533">
                  <c:v>7.221326977014543E-2</c:v>
                </c:pt>
                <c:pt idx="2534">
                  <c:v>8.1406772136688246E-2</c:v>
                </c:pt>
                <c:pt idx="2535">
                  <c:v>7.1164704859256994E-2</c:v>
                </c:pt>
                <c:pt idx="2536">
                  <c:v>8.0333329737186543E-2</c:v>
                </c:pt>
                <c:pt idx="2537">
                  <c:v>0.10563954710960402</c:v>
                </c:pt>
                <c:pt idx="2538">
                  <c:v>7.1022473275661524E-2</c:v>
                </c:pt>
                <c:pt idx="2539">
                  <c:v>9.298582375049623E-2</c:v>
                </c:pt>
                <c:pt idx="2540">
                  <c:v>6.7587032914161863E-2</c:v>
                </c:pt>
                <c:pt idx="2541">
                  <c:v>0.101629815995693</c:v>
                </c:pt>
                <c:pt idx="2542">
                  <c:v>0.17989358305931136</c:v>
                </c:pt>
                <c:pt idx="2543">
                  <c:v>7.1289919316768674E-2</c:v>
                </c:pt>
                <c:pt idx="2544">
                  <c:v>9.7968429327011206E-2</c:v>
                </c:pt>
                <c:pt idx="2545">
                  <c:v>8.1534743309021274E-2</c:v>
                </c:pt>
                <c:pt idx="2546">
                  <c:v>7.1075044572353377E-2</c:v>
                </c:pt>
                <c:pt idx="2547">
                  <c:v>6.6435813903808594E-2</c:v>
                </c:pt>
                <c:pt idx="2548">
                  <c:v>0.10546407848596623</c:v>
                </c:pt>
                <c:pt idx="2549">
                  <c:v>9.7983941435813932E-2</c:v>
                </c:pt>
                <c:pt idx="2550">
                  <c:v>8.0935373902321028E-2</c:v>
                </c:pt>
                <c:pt idx="2551">
                  <c:v>0.13149885833263439</c:v>
                </c:pt>
                <c:pt idx="2552">
                  <c:v>6.3320189714431804E-2</c:v>
                </c:pt>
                <c:pt idx="2553">
                  <c:v>7.5722388923168391E-2</c:v>
                </c:pt>
                <c:pt idx="2554">
                  <c:v>7.8301854431629223E-2</c:v>
                </c:pt>
                <c:pt idx="2555">
                  <c:v>0.10051017254591023</c:v>
                </c:pt>
                <c:pt idx="2556">
                  <c:v>6.7488342523574787E-2</c:v>
                </c:pt>
                <c:pt idx="2557">
                  <c:v>6.5129920840263422E-2</c:v>
                </c:pt>
                <c:pt idx="2558">
                  <c:v>9.1119021177291967E-2</c:v>
                </c:pt>
                <c:pt idx="2559">
                  <c:v>8.5409611463546489E-2</c:v>
                </c:pt>
                <c:pt idx="2560">
                  <c:v>8.9006364345550995E-2</c:v>
                </c:pt>
                <c:pt idx="2561">
                  <c:v>7.2595342993736323E-2</c:v>
                </c:pt>
                <c:pt idx="2562">
                  <c:v>6.8687528371810899E-2</c:v>
                </c:pt>
                <c:pt idx="2563">
                  <c:v>7.6092362403869615E-2</c:v>
                </c:pt>
                <c:pt idx="2564">
                  <c:v>6.9204539060592707E-2</c:v>
                </c:pt>
                <c:pt idx="2565">
                  <c:v>8.74516516923904E-2</c:v>
                </c:pt>
                <c:pt idx="2566">
                  <c:v>7.3613330721855219E-2</c:v>
                </c:pt>
                <c:pt idx="2567">
                  <c:v>6.9153800606727586E-2</c:v>
                </c:pt>
                <c:pt idx="2568">
                  <c:v>8.2010574638843509E-2</c:v>
                </c:pt>
                <c:pt idx="2569">
                  <c:v>0.11358174681663523</c:v>
                </c:pt>
                <c:pt idx="2570">
                  <c:v>9.5016703009605422E-2</c:v>
                </c:pt>
                <c:pt idx="2571">
                  <c:v>7.4593722820282218E-2</c:v>
                </c:pt>
                <c:pt idx="2572">
                  <c:v>7.358560711145401E-2</c:v>
                </c:pt>
                <c:pt idx="2573">
                  <c:v>7.3134213685989435E-2</c:v>
                </c:pt>
                <c:pt idx="2574">
                  <c:v>6.8678259849548423E-2</c:v>
                </c:pt>
                <c:pt idx="2575">
                  <c:v>8.2208439707756001E-2</c:v>
                </c:pt>
                <c:pt idx="2576">
                  <c:v>7.8766047954559534E-2</c:v>
                </c:pt>
                <c:pt idx="2577">
                  <c:v>7.58492276072502E-2</c:v>
                </c:pt>
                <c:pt idx="2578">
                  <c:v>8.6947858333587744E-2</c:v>
                </c:pt>
                <c:pt idx="2579">
                  <c:v>9.0212322771549266E-2</c:v>
                </c:pt>
                <c:pt idx="2580">
                  <c:v>7.4702262878418274E-2</c:v>
                </c:pt>
                <c:pt idx="2581">
                  <c:v>6.6960148513317067E-2</c:v>
                </c:pt>
                <c:pt idx="2582">
                  <c:v>0.10096258670091612</c:v>
                </c:pt>
                <c:pt idx="2583">
                  <c:v>6.9283030927181549E-2</c:v>
                </c:pt>
                <c:pt idx="2584">
                  <c:v>7.1711227297782912E-2</c:v>
                </c:pt>
                <c:pt idx="2585">
                  <c:v>6.5529480576515212E-2</c:v>
                </c:pt>
                <c:pt idx="2586">
                  <c:v>6.510536372661592E-2</c:v>
                </c:pt>
                <c:pt idx="2587">
                  <c:v>8.2153499126434368E-2</c:v>
                </c:pt>
                <c:pt idx="2588">
                  <c:v>9.6335463225841508E-2</c:v>
                </c:pt>
                <c:pt idx="2589">
                  <c:v>6.4280509948730524E-2</c:v>
                </c:pt>
                <c:pt idx="2590">
                  <c:v>7.7447131276130732E-2</c:v>
                </c:pt>
                <c:pt idx="2591">
                  <c:v>6.9841913878917722E-2</c:v>
                </c:pt>
                <c:pt idx="2592">
                  <c:v>0.10621576756238933</c:v>
                </c:pt>
                <c:pt idx="2593">
                  <c:v>9.1534145176411258E-2</c:v>
                </c:pt>
                <c:pt idx="2594">
                  <c:v>9.2217646539211218E-2</c:v>
                </c:pt>
                <c:pt idx="2595">
                  <c:v>7.249435037374502E-2</c:v>
                </c:pt>
                <c:pt idx="2596">
                  <c:v>0.14758020639419639</c:v>
                </c:pt>
                <c:pt idx="2597">
                  <c:v>9.26584377884868E-2</c:v>
                </c:pt>
                <c:pt idx="2598">
                  <c:v>7.0430099964142082E-2</c:v>
                </c:pt>
                <c:pt idx="2599">
                  <c:v>6.5340384840965424E-2</c:v>
                </c:pt>
                <c:pt idx="2600">
                  <c:v>0.139394536614418</c:v>
                </c:pt>
                <c:pt idx="2601">
                  <c:v>6.341103464365011E-2</c:v>
                </c:pt>
                <c:pt idx="2602">
                  <c:v>7.6867774128914032E-2</c:v>
                </c:pt>
                <c:pt idx="2603">
                  <c:v>7.7234305441379505E-2</c:v>
                </c:pt>
                <c:pt idx="2604">
                  <c:v>0.33723658323288169</c:v>
                </c:pt>
                <c:pt idx="2605">
                  <c:v>6.1073739081621344E-2</c:v>
                </c:pt>
                <c:pt idx="2606">
                  <c:v>8.5743978619575514E-2</c:v>
                </c:pt>
                <c:pt idx="2607">
                  <c:v>9.3543738126754705E-2</c:v>
                </c:pt>
                <c:pt idx="2608">
                  <c:v>6.5364852547645597E-2</c:v>
                </c:pt>
                <c:pt idx="2609">
                  <c:v>0.10543653368949912</c:v>
                </c:pt>
                <c:pt idx="2610">
                  <c:v>8.3829931914806546E-2</c:v>
                </c:pt>
                <c:pt idx="2611">
                  <c:v>9.4103299081325489E-2</c:v>
                </c:pt>
                <c:pt idx="2612">
                  <c:v>8.9358024299144717E-2</c:v>
                </c:pt>
                <c:pt idx="2613">
                  <c:v>7.0485092699527671E-2</c:v>
                </c:pt>
                <c:pt idx="2614">
                  <c:v>6.8425603210926111E-2</c:v>
                </c:pt>
                <c:pt idx="2615">
                  <c:v>9.2686265707016227E-2</c:v>
                </c:pt>
                <c:pt idx="2616">
                  <c:v>0.11543463170528423</c:v>
                </c:pt>
                <c:pt idx="2617">
                  <c:v>7.9865083098411893E-2</c:v>
                </c:pt>
                <c:pt idx="2618">
                  <c:v>0.118944697082043</c:v>
                </c:pt>
                <c:pt idx="2619">
                  <c:v>7.0867799222469413E-2</c:v>
                </c:pt>
                <c:pt idx="2620">
                  <c:v>8.6267977952957126E-2</c:v>
                </c:pt>
                <c:pt idx="2621">
                  <c:v>8.0890849232674075E-2</c:v>
                </c:pt>
                <c:pt idx="2622">
                  <c:v>8.5190892219543568E-2</c:v>
                </c:pt>
                <c:pt idx="2623">
                  <c:v>6.2926307320594815E-2</c:v>
                </c:pt>
                <c:pt idx="2624">
                  <c:v>8.9111931622028309E-2</c:v>
                </c:pt>
                <c:pt idx="2625">
                  <c:v>6.9052316248417081E-2</c:v>
                </c:pt>
                <c:pt idx="2626">
                  <c:v>8.9092254638671944E-2</c:v>
                </c:pt>
                <c:pt idx="2627">
                  <c:v>6.9964595139026919E-2</c:v>
                </c:pt>
                <c:pt idx="2628">
                  <c:v>6.9068714976310938E-2</c:v>
                </c:pt>
                <c:pt idx="2629">
                  <c:v>7.414092123508452E-2</c:v>
                </c:pt>
                <c:pt idx="2630">
                  <c:v>7.0884890854358854E-2</c:v>
                </c:pt>
                <c:pt idx="2631">
                  <c:v>7.5066015124321192E-2</c:v>
                </c:pt>
                <c:pt idx="2632">
                  <c:v>8.6679644882679097E-2</c:v>
                </c:pt>
                <c:pt idx="2633">
                  <c:v>7.6037146151065813E-2</c:v>
                </c:pt>
                <c:pt idx="2634">
                  <c:v>8.8542863726616391E-2</c:v>
                </c:pt>
                <c:pt idx="2635">
                  <c:v>7.5236707925796745E-2</c:v>
                </c:pt>
                <c:pt idx="2636">
                  <c:v>9.5867082476615947E-2</c:v>
                </c:pt>
                <c:pt idx="2637">
                  <c:v>0.127757608890533</c:v>
                </c:pt>
                <c:pt idx="2638">
                  <c:v>9.8091594874858828E-2</c:v>
                </c:pt>
                <c:pt idx="2639">
                  <c:v>7.3611713945865714E-2</c:v>
                </c:pt>
                <c:pt idx="2640">
                  <c:v>0.10614269226789502</c:v>
                </c:pt>
                <c:pt idx="2641">
                  <c:v>6.7414239048957977E-2</c:v>
                </c:pt>
                <c:pt idx="2642">
                  <c:v>8.9663319289684629E-2</c:v>
                </c:pt>
                <c:pt idx="2643">
                  <c:v>7.9503610730171467E-2</c:v>
                </c:pt>
                <c:pt idx="2644">
                  <c:v>7.6148234307765988E-2</c:v>
                </c:pt>
                <c:pt idx="2645">
                  <c:v>7.7935472130775507E-2</c:v>
                </c:pt>
                <c:pt idx="2646">
                  <c:v>7.6956167817115839E-2</c:v>
                </c:pt>
                <c:pt idx="2647">
                  <c:v>8.4988549351692588E-2</c:v>
                </c:pt>
                <c:pt idx="2648">
                  <c:v>6.4417913556099174E-2</c:v>
                </c:pt>
                <c:pt idx="2649">
                  <c:v>8.4462143480777713E-2</c:v>
                </c:pt>
                <c:pt idx="2650">
                  <c:v>0.10082250833511402</c:v>
                </c:pt>
                <c:pt idx="2651">
                  <c:v>7.8762099146843345E-2</c:v>
                </c:pt>
                <c:pt idx="2652">
                  <c:v>0.10963939875364302</c:v>
                </c:pt>
                <c:pt idx="2653">
                  <c:v>7.6113417744636869E-2</c:v>
                </c:pt>
                <c:pt idx="2654">
                  <c:v>7.0150591433048498E-2</c:v>
                </c:pt>
                <c:pt idx="2655">
                  <c:v>9.1457486152648898E-2</c:v>
                </c:pt>
                <c:pt idx="2656">
                  <c:v>8.4103688597679402E-2</c:v>
                </c:pt>
                <c:pt idx="2657">
                  <c:v>9.4698600471020064E-2</c:v>
                </c:pt>
                <c:pt idx="2658">
                  <c:v>6.6493764519691523E-2</c:v>
                </c:pt>
                <c:pt idx="2659">
                  <c:v>7.1546182036399827E-2</c:v>
                </c:pt>
                <c:pt idx="2660">
                  <c:v>9.4926580786705045E-2</c:v>
                </c:pt>
                <c:pt idx="2661">
                  <c:v>8.4439232945442227E-2</c:v>
                </c:pt>
                <c:pt idx="2662">
                  <c:v>0.126141652464867</c:v>
                </c:pt>
                <c:pt idx="2663">
                  <c:v>6.1642054468393305E-2</c:v>
                </c:pt>
                <c:pt idx="2664">
                  <c:v>6.7435383796691908E-2</c:v>
                </c:pt>
                <c:pt idx="2665">
                  <c:v>6.6842757165432004E-2</c:v>
                </c:pt>
                <c:pt idx="2666">
                  <c:v>6.8826675415039132E-2</c:v>
                </c:pt>
                <c:pt idx="2667">
                  <c:v>0.15825103223323836</c:v>
                </c:pt>
                <c:pt idx="2668">
                  <c:v>7.787767052650453E-2</c:v>
                </c:pt>
                <c:pt idx="2669">
                  <c:v>0.12113235145807327</c:v>
                </c:pt>
                <c:pt idx="2670">
                  <c:v>0.10299254953861239</c:v>
                </c:pt>
                <c:pt idx="2671">
                  <c:v>7.4481219053268585E-2</c:v>
                </c:pt>
                <c:pt idx="2672">
                  <c:v>9.0678542852401706E-2</c:v>
                </c:pt>
                <c:pt idx="2673">
                  <c:v>7.4023216962814414E-2</c:v>
                </c:pt>
                <c:pt idx="2674">
                  <c:v>0.16638632118701904</c:v>
                </c:pt>
                <c:pt idx="2675">
                  <c:v>9.5461472868919525E-2</c:v>
                </c:pt>
                <c:pt idx="2676">
                  <c:v>7.8776583075523432E-2</c:v>
                </c:pt>
                <c:pt idx="2677">
                  <c:v>0.13235048949718539</c:v>
                </c:pt>
                <c:pt idx="2678">
                  <c:v>8.5048638284206501E-2</c:v>
                </c:pt>
                <c:pt idx="2679">
                  <c:v>7.7552266418933924E-2</c:v>
                </c:pt>
                <c:pt idx="2680">
                  <c:v>0.13425260782241821</c:v>
                </c:pt>
                <c:pt idx="2681">
                  <c:v>6.602780520915974E-2</c:v>
                </c:pt>
                <c:pt idx="2682">
                  <c:v>7.2262987494468855E-2</c:v>
                </c:pt>
                <c:pt idx="2683">
                  <c:v>6.6223084926605391E-2</c:v>
                </c:pt>
                <c:pt idx="2684">
                  <c:v>7.2697803378105219E-2</c:v>
                </c:pt>
                <c:pt idx="2685">
                  <c:v>9.5817312598228566E-2</c:v>
                </c:pt>
                <c:pt idx="2686">
                  <c:v>6.3947297632694175E-2</c:v>
                </c:pt>
                <c:pt idx="2687">
                  <c:v>7.9840093851089533E-2</c:v>
                </c:pt>
                <c:pt idx="2688">
                  <c:v>7.1567408740520505E-2</c:v>
                </c:pt>
                <c:pt idx="2689">
                  <c:v>6.8988412618637099E-2</c:v>
                </c:pt>
                <c:pt idx="2690">
                  <c:v>8.7715610861778079E-2</c:v>
                </c:pt>
                <c:pt idx="2691">
                  <c:v>7.0902891457080924E-2</c:v>
                </c:pt>
                <c:pt idx="2692">
                  <c:v>6.7932859063148512E-2</c:v>
                </c:pt>
                <c:pt idx="2693">
                  <c:v>6.7288018763065297E-2</c:v>
                </c:pt>
                <c:pt idx="2694">
                  <c:v>7.6516963541507804E-2</c:v>
                </c:pt>
                <c:pt idx="2695">
                  <c:v>6.1050668358802809E-2</c:v>
                </c:pt>
                <c:pt idx="2696">
                  <c:v>8.3026558160782485E-2</c:v>
                </c:pt>
                <c:pt idx="2697">
                  <c:v>7.7248729765415219E-2</c:v>
                </c:pt>
                <c:pt idx="2698">
                  <c:v>9.5816373825073228E-2</c:v>
                </c:pt>
                <c:pt idx="2699">
                  <c:v>7.1237094700336512E-2</c:v>
                </c:pt>
                <c:pt idx="2700">
                  <c:v>9.0127341449261059E-2</c:v>
                </c:pt>
                <c:pt idx="2701">
                  <c:v>0.11118377000093518</c:v>
                </c:pt>
                <c:pt idx="2702">
                  <c:v>6.9106228649616533E-2</c:v>
                </c:pt>
                <c:pt idx="2703">
                  <c:v>8.5798650979995714E-2</c:v>
                </c:pt>
                <c:pt idx="2704">
                  <c:v>6.4780600368976815E-2</c:v>
                </c:pt>
                <c:pt idx="2705">
                  <c:v>8.0965049564838715E-2</c:v>
                </c:pt>
                <c:pt idx="2706">
                  <c:v>0.10705235600471498</c:v>
                </c:pt>
                <c:pt idx="2707">
                  <c:v>8.4324523806572266E-2</c:v>
                </c:pt>
                <c:pt idx="2708">
                  <c:v>8.5043258965015453E-2</c:v>
                </c:pt>
                <c:pt idx="2709">
                  <c:v>7.9146407544613107E-2</c:v>
                </c:pt>
                <c:pt idx="2710">
                  <c:v>0.12763898074626942</c:v>
                </c:pt>
                <c:pt idx="2711">
                  <c:v>7.2630718350410517E-2</c:v>
                </c:pt>
                <c:pt idx="2712">
                  <c:v>0.10564096271991702</c:v>
                </c:pt>
                <c:pt idx="2713">
                  <c:v>6.5327651798725114E-2</c:v>
                </c:pt>
                <c:pt idx="2714">
                  <c:v>7.9475849866867107E-2</c:v>
                </c:pt>
                <c:pt idx="2715">
                  <c:v>0.117168091237545</c:v>
                </c:pt>
                <c:pt idx="2716">
                  <c:v>7.1747943758964497E-2</c:v>
                </c:pt>
                <c:pt idx="2717">
                  <c:v>0.147772446274757</c:v>
                </c:pt>
                <c:pt idx="2718">
                  <c:v>9.9606238305568723E-2</c:v>
                </c:pt>
                <c:pt idx="2719">
                  <c:v>8.1581026315689267E-2</c:v>
                </c:pt>
                <c:pt idx="2720">
                  <c:v>9.6792198717594244E-2</c:v>
                </c:pt>
                <c:pt idx="2721">
                  <c:v>8.2977138459682548E-2</c:v>
                </c:pt>
                <c:pt idx="2722">
                  <c:v>0.12068312615156218</c:v>
                </c:pt>
                <c:pt idx="2723">
                  <c:v>9.8549634218215942E-2</c:v>
                </c:pt>
                <c:pt idx="2724">
                  <c:v>9.3048505485058067E-2</c:v>
                </c:pt>
                <c:pt idx="2725">
                  <c:v>6.5901614725589822E-2</c:v>
                </c:pt>
                <c:pt idx="2726">
                  <c:v>0.10010649263858802</c:v>
                </c:pt>
                <c:pt idx="2727">
                  <c:v>6.5256498754024492E-2</c:v>
                </c:pt>
                <c:pt idx="2728">
                  <c:v>0.12592890858650221</c:v>
                </c:pt>
                <c:pt idx="2729">
                  <c:v>0.10652894526720033</c:v>
                </c:pt>
                <c:pt idx="2730">
                  <c:v>0.104089923202991</c:v>
                </c:pt>
                <c:pt idx="2731">
                  <c:v>7.0115432143211642E-2</c:v>
                </c:pt>
                <c:pt idx="2732">
                  <c:v>6.395987421274188E-2</c:v>
                </c:pt>
                <c:pt idx="2733">
                  <c:v>0.10633832216262798</c:v>
                </c:pt>
                <c:pt idx="2734">
                  <c:v>7.0829473435878809E-2</c:v>
                </c:pt>
                <c:pt idx="2735">
                  <c:v>0.11061380058527009</c:v>
                </c:pt>
                <c:pt idx="2736">
                  <c:v>7.9308025538921606E-2</c:v>
                </c:pt>
                <c:pt idx="2737">
                  <c:v>9.4120047986507527E-2</c:v>
                </c:pt>
                <c:pt idx="2738">
                  <c:v>7.2532773017883509E-2</c:v>
                </c:pt>
                <c:pt idx="2739">
                  <c:v>6.8301901221275413E-2</c:v>
                </c:pt>
                <c:pt idx="2740">
                  <c:v>6.426405161619192E-2</c:v>
                </c:pt>
                <c:pt idx="2741">
                  <c:v>7.067076116800311E-2</c:v>
                </c:pt>
                <c:pt idx="2742">
                  <c:v>6.6018536686897292E-2</c:v>
                </c:pt>
                <c:pt idx="2743">
                  <c:v>9.1923512518405928E-2</c:v>
                </c:pt>
                <c:pt idx="2744">
                  <c:v>9.2988170683383914E-2</c:v>
                </c:pt>
                <c:pt idx="2745">
                  <c:v>8.6099386215210044E-2</c:v>
                </c:pt>
                <c:pt idx="2746">
                  <c:v>6.9666840136051233E-2</c:v>
                </c:pt>
                <c:pt idx="2747">
                  <c:v>0.10204265266656921</c:v>
                </c:pt>
                <c:pt idx="2748">
                  <c:v>7.4751175940037023E-2</c:v>
                </c:pt>
                <c:pt idx="2749">
                  <c:v>9.3018852174282685E-2</c:v>
                </c:pt>
                <c:pt idx="2750">
                  <c:v>6.4554199576377896E-2</c:v>
                </c:pt>
                <c:pt idx="2751">
                  <c:v>6.6456936299800901E-2</c:v>
                </c:pt>
                <c:pt idx="2752">
                  <c:v>7.6387368142604786E-2</c:v>
                </c:pt>
                <c:pt idx="2753">
                  <c:v>0.11061829328537</c:v>
                </c:pt>
                <c:pt idx="2754">
                  <c:v>9.1572619974613217E-2</c:v>
                </c:pt>
                <c:pt idx="2755">
                  <c:v>9.2422872781753526E-2</c:v>
                </c:pt>
                <c:pt idx="2756">
                  <c:v>0.11189454793930102</c:v>
                </c:pt>
                <c:pt idx="2757">
                  <c:v>8.8442124426364913E-2</c:v>
                </c:pt>
                <c:pt idx="2758">
                  <c:v>7.799952477216722E-2</c:v>
                </c:pt>
                <c:pt idx="2759">
                  <c:v>7.3925554752349826E-2</c:v>
                </c:pt>
                <c:pt idx="2760">
                  <c:v>8.0725319683551844E-2</c:v>
                </c:pt>
                <c:pt idx="2761">
                  <c:v>6.8302936851978607E-2</c:v>
                </c:pt>
                <c:pt idx="2762">
                  <c:v>6.741747260093707E-2</c:v>
                </c:pt>
                <c:pt idx="2763">
                  <c:v>0.10130375623703018</c:v>
                </c:pt>
                <c:pt idx="2764">
                  <c:v>9.6380516886710815E-2</c:v>
                </c:pt>
                <c:pt idx="2765">
                  <c:v>0.111939184367657</c:v>
                </c:pt>
                <c:pt idx="2766">
                  <c:v>6.7571565508842496E-2</c:v>
                </c:pt>
                <c:pt idx="2767">
                  <c:v>0.11126136779785198</c:v>
                </c:pt>
                <c:pt idx="2768">
                  <c:v>7.1634113788604695E-2</c:v>
                </c:pt>
                <c:pt idx="2769">
                  <c:v>8.2820191979408223E-2</c:v>
                </c:pt>
                <c:pt idx="2770">
                  <c:v>7.8076168894767789E-2</c:v>
                </c:pt>
                <c:pt idx="2771">
                  <c:v>7.7432572841644592E-2</c:v>
                </c:pt>
                <c:pt idx="2772">
                  <c:v>8.3353713154792827E-2</c:v>
                </c:pt>
                <c:pt idx="2773">
                  <c:v>0.121982961893082</c:v>
                </c:pt>
                <c:pt idx="2774">
                  <c:v>8.6082339286804213E-2</c:v>
                </c:pt>
                <c:pt idx="2775">
                  <c:v>8.9185968041420371E-2</c:v>
                </c:pt>
                <c:pt idx="2776">
                  <c:v>7.0480719208717402E-2</c:v>
                </c:pt>
                <c:pt idx="2777">
                  <c:v>9.1144427657127408E-2</c:v>
                </c:pt>
                <c:pt idx="2778">
                  <c:v>6.55398890376091E-2</c:v>
                </c:pt>
                <c:pt idx="2779">
                  <c:v>6.889078766107562E-2</c:v>
                </c:pt>
                <c:pt idx="2780">
                  <c:v>0.109644919633865</c:v>
                </c:pt>
                <c:pt idx="2781">
                  <c:v>6.7421950399875585E-2</c:v>
                </c:pt>
                <c:pt idx="2782">
                  <c:v>0.10139692574739502</c:v>
                </c:pt>
                <c:pt idx="2783">
                  <c:v>6.6176891326904311E-2</c:v>
                </c:pt>
                <c:pt idx="2784">
                  <c:v>8.722288906574252E-2</c:v>
                </c:pt>
                <c:pt idx="2785">
                  <c:v>8.7329924106597928E-2</c:v>
                </c:pt>
                <c:pt idx="2786">
                  <c:v>0.13631281256675701</c:v>
                </c:pt>
                <c:pt idx="2787">
                  <c:v>0.111953131854534</c:v>
                </c:pt>
                <c:pt idx="2788">
                  <c:v>7.3136366903781933E-2</c:v>
                </c:pt>
                <c:pt idx="2789">
                  <c:v>6.6960215568542508E-2</c:v>
                </c:pt>
                <c:pt idx="2790">
                  <c:v>6.2295600771904006E-2</c:v>
                </c:pt>
                <c:pt idx="2791">
                  <c:v>7.4772886931896515E-2</c:v>
                </c:pt>
                <c:pt idx="2792">
                  <c:v>7.0087917149067036E-2</c:v>
                </c:pt>
                <c:pt idx="2793">
                  <c:v>7.0190317928791324E-2</c:v>
                </c:pt>
                <c:pt idx="2794">
                  <c:v>6.3849732279777485E-2</c:v>
                </c:pt>
                <c:pt idx="2795">
                  <c:v>7.0085249841213393E-2</c:v>
                </c:pt>
                <c:pt idx="2796">
                  <c:v>7.1968466043472304E-2</c:v>
                </c:pt>
                <c:pt idx="2797">
                  <c:v>8.4903039038181333E-2</c:v>
                </c:pt>
                <c:pt idx="2798">
                  <c:v>8.2977004349231692E-2</c:v>
                </c:pt>
                <c:pt idx="2799">
                  <c:v>5.9636585414409624E-2</c:v>
                </c:pt>
                <c:pt idx="2800">
                  <c:v>6.9057449698448334E-2</c:v>
                </c:pt>
                <c:pt idx="2801">
                  <c:v>7.7274061739444719E-2</c:v>
                </c:pt>
                <c:pt idx="2802">
                  <c:v>9.9200017750263228E-2</c:v>
                </c:pt>
                <c:pt idx="2803">
                  <c:v>9.4340406358242451E-2</c:v>
                </c:pt>
                <c:pt idx="2804">
                  <c:v>8.1084586679935414E-2</c:v>
                </c:pt>
                <c:pt idx="2805">
                  <c:v>9.2474527657032027E-2</c:v>
                </c:pt>
                <c:pt idx="2806">
                  <c:v>7.8343525528907818E-2</c:v>
                </c:pt>
                <c:pt idx="2807">
                  <c:v>6.9893769919872506E-2</c:v>
                </c:pt>
                <c:pt idx="2808">
                  <c:v>7.3429472744464888E-2</c:v>
                </c:pt>
                <c:pt idx="2809">
                  <c:v>9.2690475285053739E-2</c:v>
                </c:pt>
                <c:pt idx="2810">
                  <c:v>6.5460011363029508E-2</c:v>
                </c:pt>
                <c:pt idx="2811">
                  <c:v>7.0018559694290175E-2</c:v>
                </c:pt>
                <c:pt idx="2812">
                  <c:v>9.3045905232429893E-2</c:v>
                </c:pt>
                <c:pt idx="2813">
                  <c:v>7.6963149011135129E-2</c:v>
                </c:pt>
                <c:pt idx="2814">
                  <c:v>9.2109061777591691E-2</c:v>
                </c:pt>
                <c:pt idx="2815">
                  <c:v>8.2200571894645649E-2</c:v>
                </c:pt>
                <c:pt idx="2816">
                  <c:v>8.8532738387584728E-2</c:v>
                </c:pt>
                <c:pt idx="2817">
                  <c:v>6.9926507771015223E-2</c:v>
                </c:pt>
                <c:pt idx="2818">
                  <c:v>6.6216655075550107E-2</c:v>
                </c:pt>
                <c:pt idx="2819">
                  <c:v>6.7268759012222318E-2</c:v>
                </c:pt>
                <c:pt idx="2820">
                  <c:v>8.0119572579860743E-2</c:v>
                </c:pt>
                <c:pt idx="2821">
                  <c:v>9.2562898993492779E-2</c:v>
                </c:pt>
                <c:pt idx="2822">
                  <c:v>0.117077298462391</c:v>
                </c:pt>
                <c:pt idx="2823">
                  <c:v>8.2207880914211329E-2</c:v>
                </c:pt>
                <c:pt idx="2824">
                  <c:v>7.2558894753456102E-2</c:v>
                </c:pt>
                <c:pt idx="2825">
                  <c:v>0.10864759981632198</c:v>
                </c:pt>
                <c:pt idx="2826">
                  <c:v>8.0489084124564889E-2</c:v>
                </c:pt>
                <c:pt idx="2827">
                  <c:v>7.2994835674762684E-2</c:v>
                </c:pt>
                <c:pt idx="2828">
                  <c:v>6.1012927442789272E-2</c:v>
                </c:pt>
                <c:pt idx="2829">
                  <c:v>6.862305849790569E-2</c:v>
                </c:pt>
                <c:pt idx="2830">
                  <c:v>8.8307015597820615E-2</c:v>
                </c:pt>
                <c:pt idx="2831">
                  <c:v>8.3629541099071891E-2</c:v>
                </c:pt>
                <c:pt idx="2832">
                  <c:v>7.0762217044830655E-2</c:v>
                </c:pt>
                <c:pt idx="2833">
                  <c:v>9.7967103123664828E-2</c:v>
                </c:pt>
                <c:pt idx="2834">
                  <c:v>8.3866775035858265E-2</c:v>
                </c:pt>
                <c:pt idx="2835">
                  <c:v>7.0561483502388014E-2</c:v>
                </c:pt>
                <c:pt idx="2836">
                  <c:v>0.11738083511590998</c:v>
                </c:pt>
                <c:pt idx="2837">
                  <c:v>9.0328939259052568E-2</c:v>
                </c:pt>
                <c:pt idx="2838">
                  <c:v>6.5435372292995397E-2</c:v>
                </c:pt>
                <c:pt idx="2839">
                  <c:v>0.11340490728616702</c:v>
                </c:pt>
                <c:pt idx="2840">
                  <c:v>8.1275992095470775E-2</c:v>
                </c:pt>
                <c:pt idx="2841">
                  <c:v>7.116497308015822E-2</c:v>
                </c:pt>
                <c:pt idx="2842">
                  <c:v>8.1576474010944422E-2</c:v>
                </c:pt>
                <c:pt idx="2843">
                  <c:v>0.10474399477243412</c:v>
                </c:pt>
                <c:pt idx="2844">
                  <c:v>7.6875969767570385E-2</c:v>
                </c:pt>
                <c:pt idx="2845">
                  <c:v>0.21084997057914745</c:v>
                </c:pt>
                <c:pt idx="2846">
                  <c:v>7.2920635342598114E-2</c:v>
                </c:pt>
                <c:pt idx="2847">
                  <c:v>8.4848098456859949E-2</c:v>
                </c:pt>
                <c:pt idx="2848">
                  <c:v>8.0240488052368081E-2</c:v>
                </c:pt>
                <c:pt idx="2849">
                  <c:v>6.6805839538574177E-2</c:v>
                </c:pt>
                <c:pt idx="2850">
                  <c:v>7.1229353547096169E-2</c:v>
                </c:pt>
                <c:pt idx="2851">
                  <c:v>7.8237004578113639E-2</c:v>
                </c:pt>
                <c:pt idx="2852">
                  <c:v>8.1871807575225816E-2</c:v>
                </c:pt>
                <c:pt idx="2853">
                  <c:v>6.9978497922420752E-2</c:v>
                </c:pt>
                <c:pt idx="2854">
                  <c:v>9.5948711037635498E-2</c:v>
                </c:pt>
                <c:pt idx="2855">
                  <c:v>6.6019542515277765E-2</c:v>
                </c:pt>
                <c:pt idx="2856">
                  <c:v>8.1538751721382127E-2</c:v>
                </c:pt>
                <c:pt idx="2857">
                  <c:v>7.2132460772991333E-2</c:v>
                </c:pt>
                <c:pt idx="2858">
                  <c:v>6.3595965504646329E-2</c:v>
                </c:pt>
                <c:pt idx="2859">
                  <c:v>6.5307311713695484E-2</c:v>
                </c:pt>
                <c:pt idx="2860">
                  <c:v>6.4761191606521856E-2</c:v>
                </c:pt>
                <c:pt idx="2861">
                  <c:v>8.1066943705082467E-2</c:v>
                </c:pt>
                <c:pt idx="2862">
                  <c:v>7.3701672255992931E-2</c:v>
                </c:pt>
                <c:pt idx="2863">
                  <c:v>7.0760741829872312E-2</c:v>
                </c:pt>
                <c:pt idx="2864">
                  <c:v>6.4853742718696622E-2</c:v>
                </c:pt>
                <c:pt idx="2865">
                  <c:v>0.122836962342262</c:v>
                </c:pt>
                <c:pt idx="2866">
                  <c:v>7.9191952943802102E-2</c:v>
                </c:pt>
                <c:pt idx="2867">
                  <c:v>0.10176378488540723</c:v>
                </c:pt>
                <c:pt idx="2868">
                  <c:v>7.2131261229515131E-2</c:v>
                </c:pt>
                <c:pt idx="2869">
                  <c:v>7.6367504894733609E-2</c:v>
                </c:pt>
                <c:pt idx="2870">
                  <c:v>8.3003863692284061E-2</c:v>
                </c:pt>
                <c:pt idx="2871">
                  <c:v>0.19496645033359536</c:v>
                </c:pt>
                <c:pt idx="2872">
                  <c:v>0.12872913479805001</c:v>
                </c:pt>
                <c:pt idx="2873">
                  <c:v>6.4387835562229184E-2</c:v>
                </c:pt>
                <c:pt idx="2874">
                  <c:v>8.0711252987384838E-2</c:v>
                </c:pt>
                <c:pt idx="2875">
                  <c:v>7.2595342993736323E-2</c:v>
                </c:pt>
                <c:pt idx="2876">
                  <c:v>8.2379572093486828E-2</c:v>
                </c:pt>
                <c:pt idx="2877">
                  <c:v>8.4324151277542225E-2</c:v>
                </c:pt>
                <c:pt idx="2878">
                  <c:v>9.6972756087780013E-2</c:v>
                </c:pt>
                <c:pt idx="2879">
                  <c:v>7.0857569575309684E-2</c:v>
                </c:pt>
                <c:pt idx="2880">
                  <c:v>0.24556469917297469</c:v>
                </c:pt>
                <c:pt idx="2881">
                  <c:v>7.6064758002758012E-2</c:v>
                </c:pt>
                <c:pt idx="2882">
                  <c:v>8.8066041469574266E-2</c:v>
                </c:pt>
                <c:pt idx="2883">
                  <c:v>0.106529481709003</c:v>
                </c:pt>
                <c:pt idx="2884">
                  <c:v>0.16880726814270039</c:v>
                </c:pt>
                <c:pt idx="2885">
                  <c:v>7.2162345051765414E-2</c:v>
                </c:pt>
                <c:pt idx="2886">
                  <c:v>0.10628760606050502</c:v>
                </c:pt>
                <c:pt idx="2887">
                  <c:v>8.2342647016048126E-2</c:v>
                </c:pt>
                <c:pt idx="2888">
                  <c:v>9.5630735158920524E-2</c:v>
                </c:pt>
                <c:pt idx="2889">
                  <c:v>7.2698779404163416E-2</c:v>
                </c:pt>
                <c:pt idx="2890">
                  <c:v>0.10519289970397923</c:v>
                </c:pt>
                <c:pt idx="2891">
                  <c:v>8.5953757166862668E-2</c:v>
                </c:pt>
                <c:pt idx="2892">
                  <c:v>8.0424897372722889E-2</c:v>
                </c:pt>
                <c:pt idx="2893">
                  <c:v>9.6926063299179563E-2</c:v>
                </c:pt>
                <c:pt idx="2894">
                  <c:v>7.967542856931692E-2</c:v>
                </c:pt>
                <c:pt idx="2895">
                  <c:v>7.6196089386940113E-2</c:v>
                </c:pt>
                <c:pt idx="2896">
                  <c:v>0.17742237448692369</c:v>
                </c:pt>
                <c:pt idx="2897">
                  <c:v>7.9316087067127505E-2</c:v>
                </c:pt>
                <c:pt idx="2898">
                  <c:v>6.2318000942468942E-2</c:v>
                </c:pt>
                <c:pt idx="2899">
                  <c:v>0.117375418543816</c:v>
                </c:pt>
                <c:pt idx="2900">
                  <c:v>6.7487768828868894E-2</c:v>
                </c:pt>
                <c:pt idx="2901">
                  <c:v>7.3393963277339921E-2</c:v>
                </c:pt>
                <c:pt idx="2902">
                  <c:v>8.7131842970848264E-2</c:v>
                </c:pt>
                <c:pt idx="2903">
                  <c:v>9.9907055497169786E-2</c:v>
                </c:pt>
                <c:pt idx="2904">
                  <c:v>8.5885524749755943E-2</c:v>
                </c:pt>
                <c:pt idx="2905">
                  <c:v>7.819028943777083E-2</c:v>
                </c:pt>
                <c:pt idx="2906">
                  <c:v>7.4557177722454099E-2</c:v>
                </c:pt>
                <c:pt idx="2907">
                  <c:v>7.6211258769035325E-2</c:v>
                </c:pt>
                <c:pt idx="2908">
                  <c:v>9.2331111431121396E-2</c:v>
                </c:pt>
                <c:pt idx="2909">
                  <c:v>7.5623571872711334E-2</c:v>
                </c:pt>
                <c:pt idx="2910">
                  <c:v>0.10546407848596623</c:v>
                </c:pt>
                <c:pt idx="2911">
                  <c:v>0.10380171984434095</c:v>
                </c:pt>
                <c:pt idx="2912">
                  <c:v>8.7535224854946123E-2</c:v>
                </c:pt>
                <c:pt idx="2913">
                  <c:v>7.2873234748840693E-2</c:v>
                </c:pt>
                <c:pt idx="2914">
                  <c:v>8.5284762084484267E-2</c:v>
                </c:pt>
                <c:pt idx="2915">
                  <c:v>7.0429965853691129E-2</c:v>
                </c:pt>
                <c:pt idx="2916">
                  <c:v>7.563187927007671E-2</c:v>
                </c:pt>
                <c:pt idx="2917">
                  <c:v>7.1134120225906428E-2</c:v>
                </c:pt>
                <c:pt idx="2918">
                  <c:v>8.4995351731777524E-2</c:v>
                </c:pt>
                <c:pt idx="2919">
                  <c:v>7.602925598621374E-2</c:v>
                </c:pt>
                <c:pt idx="2920">
                  <c:v>0.10122279077768345</c:v>
                </c:pt>
                <c:pt idx="2921">
                  <c:v>6.2365025281906114E-2</c:v>
                </c:pt>
                <c:pt idx="2922">
                  <c:v>6.7964471876621607E-2</c:v>
                </c:pt>
                <c:pt idx="2923">
                  <c:v>8.1364952027797727E-2</c:v>
                </c:pt>
                <c:pt idx="2924">
                  <c:v>6.7111171782016824E-2</c:v>
                </c:pt>
                <c:pt idx="2925">
                  <c:v>7.2670482099056299E-2</c:v>
                </c:pt>
                <c:pt idx="2926">
                  <c:v>6.500644236803052E-2</c:v>
                </c:pt>
                <c:pt idx="2927">
                  <c:v>7.2692736983299533E-2</c:v>
                </c:pt>
                <c:pt idx="2928">
                  <c:v>9.5578573644161197E-2</c:v>
                </c:pt>
                <c:pt idx="2929">
                  <c:v>8.3050161600113026E-2</c:v>
                </c:pt>
                <c:pt idx="2930">
                  <c:v>9.3941643834114033E-2</c:v>
                </c:pt>
                <c:pt idx="2931">
                  <c:v>7.414092123508452E-2</c:v>
                </c:pt>
                <c:pt idx="2932">
                  <c:v>7.1444585919380202E-2</c:v>
                </c:pt>
                <c:pt idx="2933">
                  <c:v>8.160737156868024E-2</c:v>
                </c:pt>
                <c:pt idx="2934">
                  <c:v>8.4167629480361925E-2</c:v>
                </c:pt>
                <c:pt idx="2935">
                  <c:v>6.4550921320915444E-2</c:v>
                </c:pt>
                <c:pt idx="2936">
                  <c:v>7.1534849703311906E-2</c:v>
                </c:pt>
                <c:pt idx="2937">
                  <c:v>9.2841841280460344E-2</c:v>
                </c:pt>
                <c:pt idx="2938">
                  <c:v>7.3820754885673523E-2</c:v>
                </c:pt>
                <c:pt idx="2939">
                  <c:v>8.3567023277283367E-2</c:v>
                </c:pt>
                <c:pt idx="2940">
                  <c:v>0.12755548954010051</c:v>
                </c:pt>
                <c:pt idx="2941">
                  <c:v>0.100854709744453</c:v>
                </c:pt>
                <c:pt idx="2942">
                  <c:v>7.599806040525442E-2</c:v>
                </c:pt>
                <c:pt idx="2943">
                  <c:v>9.3543738126754705E-2</c:v>
                </c:pt>
                <c:pt idx="2944">
                  <c:v>0.11126085370779</c:v>
                </c:pt>
                <c:pt idx="2945">
                  <c:v>0.10069797188043612</c:v>
                </c:pt>
                <c:pt idx="2946">
                  <c:v>0.111893810331821</c:v>
                </c:pt>
                <c:pt idx="2947">
                  <c:v>7.5824290513992323E-2</c:v>
                </c:pt>
                <c:pt idx="2948">
                  <c:v>8.6407616734504589E-2</c:v>
                </c:pt>
                <c:pt idx="2949">
                  <c:v>7.674023509025571E-2</c:v>
                </c:pt>
                <c:pt idx="2950">
                  <c:v>6.7498914897442142E-2</c:v>
                </c:pt>
                <c:pt idx="2951">
                  <c:v>8.1199966371059903E-2</c:v>
                </c:pt>
                <c:pt idx="2952">
                  <c:v>6.9583408534526964E-2</c:v>
                </c:pt>
                <c:pt idx="2953">
                  <c:v>7.236884534358981E-2</c:v>
                </c:pt>
                <c:pt idx="2954">
                  <c:v>0.10407704114913918</c:v>
                </c:pt>
                <c:pt idx="2955">
                  <c:v>8.3282671868801131E-2</c:v>
                </c:pt>
                <c:pt idx="2956">
                  <c:v>7.3797382414341181E-2</c:v>
                </c:pt>
                <c:pt idx="2957">
                  <c:v>0.13259869813919145</c:v>
                </c:pt>
                <c:pt idx="2958">
                  <c:v>7.3926523327827509E-2</c:v>
                </c:pt>
                <c:pt idx="2959">
                  <c:v>7.2040952742099817E-2</c:v>
                </c:pt>
                <c:pt idx="2960">
                  <c:v>8.8538847863674622E-2</c:v>
                </c:pt>
                <c:pt idx="2961">
                  <c:v>5.9545613825321468E-2</c:v>
                </c:pt>
                <c:pt idx="2962">
                  <c:v>0.11022413522005121</c:v>
                </c:pt>
                <c:pt idx="2963">
                  <c:v>6.2750324606895502E-2</c:v>
                </c:pt>
                <c:pt idx="2964">
                  <c:v>6.7985936999321178E-2</c:v>
                </c:pt>
                <c:pt idx="2965">
                  <c:v>6.7498914897442142E-2</c:v>
                </c:pt>
                <c:pt idx="2966">
                  <c:v>0.106003187596798</c:v>
                </c:pt>
                <c:pt idx="2967">
                  <c:v>7.771775126457213E-2</c:v>
                </c:pt>
                <c:pt idx="2968">
                  <c:v>8.9834980666637726E-2</c:v>
                </c:pt>
                <c:pt idx="2969">
                  <c:v>7.1150854229927091E-2</c:v>
                </c:pt>
                <c:pt idx="2970">
                  <c:v>0.100844591856003</c:v>
                </c:pt>
                <c:pt idx="2971">
                  <c:v>7.3174551129341112E-2</c:v>
                </c:pt>
                <c:pt idx="2972">
                  <c:v>6.2441989779472296E-2</c:v>
                </c:pt>
                <c:pt idx="2973">
                  <c:v>9.3323558568954565E-2</c:v>
                </c:pt>
                <c:pt idx="2974">
                  <c:v>8.8649958372116491E-2</c:v>
                </c:pt>
                <c:pt idx="2975">
                  <c:v>6.749708950519577E-2</c:v>
                </c:pt>
                <c:pt idx="2976">
                  <c:v>7.7204376459121885E-2</c:v>
                </c:pt>
                <c:pt idx="2977">
                  <c:v>7.4487708508968409E-2</c:v>
                </c:pt>
                <c:pt idx="2978">
                  <c:v>6.9761857390403803E-2</c:v>
                </c:pt>
                <c:pt idx="2979">
                  <c:v>6.5487101674079895E-2</c:v>
                </c:pt>
                <c:pt idx="2980">
                  <c:v>0.11008594185113933</c:v>
                </c:pt>
                <c:pt idx="2981">
                  <c:v>9.5770508050918621E-2</c:v>
                </c:pt>
                <c:pt idx="2982">
                  <c:v>6.3147291541099507E-2</c:v>
                </c:pt>
                <c:pt idx="2983">
                  <c:v>9.2886105179786724E-2</c:v>
                </c:pt>
                <c:pt idx="2984">
                  <c:v>6.0879953205585507E-2</c:v>
                </c:pt>
                <c:pt idx="2985">
                  <c:v>7.2407364845275934E-2</c:v>
                </c:pt>
                <c:pt idx="2986">
                  <c:v>7.0782862603664398E-2</c:v>
                </c:pt>
                <c:pt idx="2987">
                  <c:v>8.6019672453403515E-2</c:v>
                </c:pt>
                <c:pt idx="2988">
                  <c:v>6.2195856124162716E-2</c:v>
                </c:pt>
                <c:pt idx="2989">
                  <c:v>6.426475197076803E-2</c:v>
                </c:pt>
                <c:pt idx="2990">
                  <c:v>8.7942652404308139E-2</c:v>
                </c:pt>
                <c:pt idx="2991">
                  <c:v>7.001842558383943E-2</c:v>
                </c:pt>
                <c:pt idx="2992">
                  <c:v>6.511448323726679E-2</c:v>
                </c:pt>
                <c:pt idx="2993">
                  <c:v>7.5947038829326796E-2</c:v>
                </c:pt>
                <c:pt idx="2994">
                  <c:v>9.190038591623334E-2</c:v>
                </c:pt>
                <c:pt idx="2995">
                  <c:v>0.12208655476570118</c:v>
                </c:pt>
                <c:pt idx="2996">
                  <c:v>0.12322521954774927</c:v>
                </c:pt>
                <c:pt idx="2997">
                  <c:v>8.9316025376320218E-2</c:v>
                </c:pt>
                <c:pt idx="2998">
                  <c:v>0.17735093832016036</c:v>
                </c:pt>
                <c:pt idx="2999">
                  <c:v>8.3844207227230225E-2</c:v>
                </c:pt>
                <c:pt idx="3000">
                  <c:v>9.6971519291400923E-2</c:v>
                </c:pt>
                <c:pt idx="3001">
                  <c:v>7.136067003011734E-2</c:v>
                </c:pt>
                <c:pt idx="3002">
                  <c:v>5.8960743248462712E-2</c:v>
                </c:pt>
                <c:pt idx="3003">
                  <c:v>7.7192448079586112E-2</c:v>
                </c:pt>
                <c:pt idx="3004">
                  <c:v>0.16597105562686901</c:v>
                </c:pt>
                <c:pt idx="3005">
                  <c:v>8.4099255502224066E-2</c:v>
                </c:pt>
                <c:pt idx="3006">
                  <c:v>6.1652734875679002E-2</c:v>
                </c:pt>
                <c:pt idx="3007">
                  <c:v>8.1417955458164187E-2</c:v>
                </c:pt>
                <c:pt idx="3008">
                  <c:v>6.5305434167385129E-2</c:v>
                </c:pt>
                <c:pt idx="3009">
                  <c:v>6.6389292478561401E-2</c:v>
                </c:pt>
                <c:pt idx="3010">
                  <c:v>7.713767141103775E-2</c:v>
                </c:pt>
                <c:pt idx="3011">
                  <c:v>9.1459758579731001E-2</c:v>
                </c:pt>
                <c:pt idx="3012">
                  <c:v>8.6161844432354043E-2</c:v>
                </c:pt>
                <c:pt idx="3013">
                  <c:v>0.11828112602233921</c:v>
                </c:pt>
                <c:pt idx="3014">
                  <c:v>9.319510310888339E-2</c:v>
                </c:pt>
                <c:pt idx="3015">
                  <c:v>6.6289186477660925E-2</c:v>
                </c:pt>
                <c:pt idx="3016">
                  <c:v>8.9861877262592649E-2</c:v>
                </c:pt>
                <c:pt idx="3017">
                  <c:v>0.106418892741203</c:v>
                </c:pt>
                <c:pt idx="3018">
                  <c:v>7.894653826951982E-2</c:v>
                </c:pt>
                <c:pt idx="3019">
                  <c:v>7.0443689823150885E-2</c:v>
                </c:pt>
                <c:pt idx="3020">
                  <c:v>7.9757526516914423E-2</c:v>
                </c:pt>
                <c:pt idx="3021">
                  <c:v>6.2156312167644508E-2</c:v>
                </c:pt>
                <c:pt idx="3022">
                  <c:v>7.6265379786491436E-2</c:v>
                </c:pt>
                <c:pt idx="3023">
                  <c:v>0.10615317523479502</c:v>
                </c:pt>
                <c:pt idx="3024">
                  <c:v>0.10615437477827133</c:v>
                </c:pt>
                <c:pt idx="3025">
                  <c:v>0.24291741847991957</c:v>
                </c:pt>
                <c:pt idx="3026">
                  <c:v>7.0886187255382524E-2</c:v>
                </c:pt>
                <c:pt idx="3027">
                  <c:v>8.6452506482601124E-2</c:v>
                </c:pt>
                <c:pt idx="3028">
                  <c:v>0.1113751754164702</c:v>
                </c:pt>
                <c:pt idx="3029">
                  <c:v>8.9047707617282826E-2</c:v>
                </c:pt>
                <c:pt idx="3030">
                  <c:v>7.5964890420437012E-2</c:v>
                </c:pt>
                <c:pt idx="3031">
                  <c:v>0.13210183382034321</c:v>
                </c:pt>
                <c:pt idx="3032">
                  <c:v>8.2006275653839167E-2</c:v>
                </c:pt>
                <c:pt idx="3033">
                  <c:v>6.9643832743167905E-2</c:v>
                </c:pt>
                <c:pt idx="3034">
                  <c:v>8.3327472209930711E-2</c:v>
                </c:pt>
                <c:pt idx="3035">
                  <c:v>6.2393400818109797E-2</c:v>
                </c:pt>
                <c:pt idx="3036">
                  <c:v>6.7791365087032332E-2</c:v>
                </c:pt>
                <c:pt idx="3037">
                  <c:v>8.5161350667476765E-2</c:v>
                </c:pt>
                <c:pt idx="3038">
                  <c:v>6.4308658242225855E-2</c:v>
                </c:pt>
                <c:pt idx="3039">
                  <c:v>0.10012202709913302</c:v>
                </c:pt>
                <c:pt idx="3040">
                  <c:v>8.3981022238731426E-2</c:v>
                </c:pt>
                <c:pt idx="3041">
                  <c:v>6.8620517849922194E-2</c:v>
                </c:pt>
                <c:pt idx="3042">
                  <c:v>0.11703993380069698</c:v>
                </c:pt>
                <c:pt idx="3043">
                  <c:v>6.3703805208206232E-2</c:v>
                </c:pt>
                <c:pt idx="3044">
                  <c:v>7.1951538324356079E-2</c:v>
                </c:pt>
                <c:pt idx="3045">
                  <c:v>8.1543505191803256E-2</c:v>
                </c:pt>
                <c:pt idx="3046">
                  <c:v>6.9818906486034421E-2</c:v>
                </c:pt>
                <c:pt idx="3047">
                  <c:v>7.418698817491548E-2</c:v>
                </c:pt>
                <c:pt idx="3048">
                  <c:v>0.11228425800800312</c:v>
                </c:pt>
                <c:pt idx="3049">
                  <c:v>7.9262197017669733E-2</c:v>
                </c:pt>
                <c:pt idx="3050">
                  <c:v>6.5908722579479204E-2</c:v>
                </c:pt>
                <c:pt idx="3051">
                  <c:v>7.1512468159198914E-2</c:v>
                </c:pt>
                <c:pt idx="3052">
                  <c:v>8.2191690802574116E-2</c:v>
                </c:pt>
                <c:pt idx="3053">
                  <c:v>7.5602807104587597E-2</c:v>
                </c:pt>
                <c:pt idx="3054">
                  <c:v>6.9784723222255887E-2</c:v>
                </c:pt>
                <c:pt idx="3055">
                  <c:v>7.3072783648967701E-2</c:v>
                </c:pt>
                <c:pt idx="3056">
                  <c:v>8.391117304563521E-2</c:v>
                </c:pt>
                <c:pt idx="3057">
                  <c:v>7.7120475471019856E-2</c:v>
                </c:pt>
                <c:pt idx="3058">
                  <c:v>0.14092232286930145</c:v>
                </c:pt>
                <c:pt idx="3059">
                  <c:v>7.0831120014190702E-2</c:v>
                </c:pt>
                <c:pt idx="3060">
                  <c:v>8.2112379372119945E-2</c:v>
                </c:pt>
                <c:pt idx="3061">
                  <c:v>6.6964350640773801E-2</c:v>
                </c:pt>
                <c:pt idx="3062">
                  <c:v>7.1797825396060902E-2</c:v>
                </c:pt>
                <c:pt idx="3063">
                  <c:v>6.2216546386480304E-2</c:v>
                </c:pt>
                <c:pt idx="3064">
                  <c:v>7.958457618951803E-2</c:v>
                </c:pt>
                <c:pt idx="3065">
                  <c:v>7.1306981146335907E-2</c:v>
                </c:pt>
                <c:pt idx="3066">
                  <c:v>9.1298021376133048E-2</c:v>
                </c:pt>
                <c:pt idx="3067">
                  <c:v>6.3822738826274913E-2</c:v>
                </c:pt>
                <c:pt idx="3068">
                  <c:v>6.3500471413135584E-2</c:v>
                </c:pt>
                <c:pt idx="3069">
                  <c:v>6.4598210155964023E-2</c:v>
                </c:pt>
                <c:pt idx="3070">
                  <c:v>0.101629815995693</c:v>
                </c:pt>
                <c:pt idx="3071">
                  <c:v>0.11664192378521035</c:v>
                </c:pt>
                <c:pt idx="3072">
                  <c:v>8.8314928114414562E-2</c:v>
                </c:pt>
                <c:pt idx="3073">
                  <c:v>7.2557583451271113E-2</c:v>
                </c:pt>
                <c:pt idx="3074">
                  <c:v>7.1768544614315019E-2</c:v>
                </c:pt>
                <c:pt idx="3075">
                  <c:v>8.270255476236342E-2</c:v>
                </c:pt>
                <c:pt idx="3076">
                  <c:v>0.106379419565201</c:v>
                </c:pt>
                <c:pt idx="3077">
                  <c:v>7.3523014783859225E-2</c:v>
                </c:pt>
                <c:pt idx="3078">
                  <c:v>8.3604536950588268E-2</c:v>
                </c:pt>
                <c:pt idx="3079">
                  <c:v>9.1524980962276944E-2</c:v>
                </c:pt>
                <c:pt idx="3080">
                  <c:v>8.3150304853916265E-2</c:v>
                </c:pt>
                <c:pt idx="3081">
                  <c:v>7.8463599085807814E-2</c:v>
                </c:pt>
                <c:pt idx="3082">
                  <c:v>7.180447876453401E-2</c:v>
                </c:pt>
                <c:pt idx="3083">
                  <c:v>8.3745919167995564E-2</c:v>
                </c:pt>
                <c:pt idx="3084">
                  <c:v>0.11118213087320312</c:v>
                </c:pt>
                <c:pt idx="3085">
                  <c:v>6.6799215972423734E-2</c:v>
                </c:pt>
                <c:pt idx="3086">
                  <c:v>9.1122828423977065E-2</c:v>
                </c:pt>
                <c:pt idx="3087">
                  <c:v>8.16094055771832E-2</c:v>
                </c:pt>
                <c:pt idx="3088">
                  <c:v>9.1134615242481218E-2</c:v>
                </c:pt>
                <c:pt idx="3089">
                  <c:v>0.10633459687233</c:v>
                </c:pt>
                <c:pt idx="3090">
                  <c:v>6.3410408794879886E-2</c:v>
                </c:pt>
                <c:pt idx="3091">
                  <c:v>6.8775095045566614E-2</c:v>
                </c:pt>
                <c:pt idx="3092">
                  <c:v>9.5358900725841508E-2</c:v>
                </c:pt>
                <c:pt idx="3093">
                  <c:v>0.11609923094511035</c:v>
                </c:pt>
                <c:pt idx="3094">
                  <c:v>8.1921689212322193E-2</c:v>
                </c:pt>
                <c:pt idx="3095">
                  <c:v>0.13233371078967987</c:v>
                </c:pt>
                <c:pt idx="3096">
                  <c:v>6.8846508860588101E-2</c:v>
                </c:pt>
                <c:pt idx="3097">
                  <c:v>7.7893979847431599E-2</c:v>
                </c:pt>
                <c:pt idx="3098">
                  <c:v>0.109475664794445</c:v>
                </c:pt>
                <c:pt idx="3099">
                  <c:v>7.1835219860076904E-2</c:v>
                </c:pt>
                <c:pt idx="3100">
                  <c:v>8.1364534795284327E-2</c:v>
                </c:pt>
                <c:pt idx="3101">
                  <c:v>7.0137128233909621E-2</c:v>
                </c:pt>
                <c:pt idx="3102">
                  <c:v>6.6453009843826502E-2</c:v>
                </c:pt>
                <c:pt idx="3103">
                  <c:v>7.1013830602168995E-2</c:v>
                </c:pt>
                <c:pt idx="3104">
                  <c:v>6.9031551480293329E-2</c:v>
                </c:pt>
                <c:pt idx="3105">
                  <c:v>8.5354045033455256E-2</c:v>
                </c:pt>
                <c:pt idx="3106">
                  <c:v>7.8477002680301694E-2</c:v>
                </c:pt>
                <c:pt idx="3107">
                  <c:v>7.0082068443298423E-2</c:v>
                </c:pt>
                <c:pt idx="3108">
                  <c:v>0.13425238430500039</c:v>
                </c:pt>
                <c:pt idx="3109">
                  <c:v>7.8247249126434326E-2</c:v>
                </c:pt>
                <c:pt idx="3110">
                  <c:v>8.4813423454761491E-2</c:v>
                </c:pt>
                <c:pt idx="3111">
                  <c:v>8.298294991254801E-2</c:v>
                </c:pt>
                <c:pt idx="3112">
                  <c:v>7.6207771897316132E-2</c:v>
                </c:pt>
                <c:pt idx="3113">
                  <c:v>8.107627183198933E-2</c:v>
                </c:pt>
                <c:pt idx="3114">
                  <c:v>6.4923658967018114E-2</c:v>
                </c:pt>
                <c:pt idx="3115">
                  <c:v>0.10367870330810502</c:v>
                </c:pt>
                <c:pt idx="3116">
                  <c:v>6.2881842255592318E-2</c:v>
                </c:pt>
                <c:pt idx="3117">
                  <c:v>6.7978151142597185E-2</c:v>
                </c:pt>
                <c:pt idx="3118">
                  <c:v>8.612278848886494E-2</c:v>
                </c:pt>
                <c:pt idx="3119">
                  <c:v>7.5661391019821417E-2</c:v>
                </c:pt>
                <c:pt idx="3120">
                  <c:v>9.2299640178680725E-2</c:v>
                </c:pt>
                <c:pt idx="3121">
                  <c:v>6.3845843076705766E-2</c:v>
                </c:pt>
                <c:pt idx="3122">
                  <c:v>7.8879274427890819E-2</c:v>
                </c:pt>
                <c:pt idx="3123">
                  <c:v>0.10015193372964902</c:v>
                </c:pt>
                <c:pt idx="3124">
                  <c:v>6.0939196497201906E-2</c:v>
                </c:pt>
                <c:pt idx="3125">
                  <c:v>0.103848502039909</c:v>
                </c:pt>
                <c:pt idx="3126">
                  <c:v>0.11186080425977685</c:v>
                </c:pt>
                <c:pt idx="3127">
                  <c:v>0.12322521954774927</c:v>
                </c:pt>
                <c:pt idx="3128">
                  <c:v>8.6874060332775227E-2</c:v>
                </c:pt>
                <c:pt idx="3129">
                  <c:v>7.6421163976192516E-2</c:v>
                </c:pt>
                <c:pt idx="3130">
                  <c:v>6.9466270506382197E-2</c:v>
                </c:pt>
                <c:pt idx="3131">
                  <c:v>6.5522655844688582E-2</c:v>
                </c:pt>
                <c:pt idx="3132">
                  <c:v>7.6367139816284332E-2</c:v>
                </c:pt>
                <c:pt idx="3133">
                  <c:v>0.16256237030029336</c:v>
                </c:pt>
                <c:pt idx="3134">
                  <c:v>7.2261385619640406E-2</c:v>
                </c:pt>
                <c:pt idx="3135">
                  <c:v>8.1695765256882116E-2</c:v>
                </c:pt>
                <c:pt idx="3136">
                  <c:v>0.11943553388118726</c:v>
                </c:pt>
                <c:pt idx="3137">
                  <c:v>0.21285820007324224</c:v>
                </c:pt>
                <c:pt idx="3138">
                  <c:v>9.1868244111537947E-2</c:v>
                </c:pt>
                <c:pt idx="3139">
                  <c:v>7.081071287393588E-2</c:v>
                </c:pt>
                <c:pt idx="3140">
                  <c:v>8.8394723832607366E-2</c:v>
                </c:pt>
                <c:pt idx="3141">
                  <c:v>0.15233382582664501</c:v>
                </c:pt>
                <c:pt idx="3142">
                  <c:v>8.2634262740612613E-2</c:v>
                </c:pt>
                <c:pt idx="3143">
                  <c:v>7.8934296965599129E-2</c:v>
                </c:pt>
                <c:pt idx="3144">
                  <c:v>6.9876112043857602E-2</c:v>
                </c:pt>
                <c:pt idx="3145">
                  <c:v>0.12283476442098626</c:v>
                </c:pt>
                <c:pt idx="3146">
                  <c:v>8.5158780217170688E-2</c:v>
                </c:pt>
                <c:pt idx="3147">
                  <c:v>9.2627517879009205E-2</c:v>
                </c:pt>
                <c:pt idx="3148">
                  <c:v>8.9757017791271501E-2</c:v>
                </c:pt>
                <c:pt idx="3149">
                  <c:v>7.0517808198928791E-2</c:v>
                </c:pt>
                <c:pt idx="3150">
                  <c:v>9.8089426755905124E-2</c:v>
                </c:pt>
                <c:pt idx="3151">
                  <c:v>6.6436566412448911E-2</c:v>
                </c:pt>
                <c:pt idx="3152">
                  <c:v>8.8385276496410467E-2</c:v>
                </c:pt>
                <c:pt idx="3153">
                  <c:v>6.8964436650276406E-2</c:v>
                </c:pt>
                <c:pt idx="3154">
                  <c:v>7.8261315822601332E-2</c:v>
                </c:pt>
                <c:pt idx="3155">
                  <c:v>9.1136299073696247E-2</c:v>
                </c:pt>
                <c:pt idx="3156">
                  <c:v>0.10427528619766202</c:v>
                </c:pt>
                <c:pt idx="3157">
                  <c:v>7.4202239513397383E-2</c:v>
                </c:pt>
                <c:pt idx="3158">
                  <c:v>6.546653807163251E-2</c:v>
                </c:pt>
                <c:pt idx="3159">
                  <c:v>7.6104737818241397E-2</c:v>
                </c:pt>
                <c:pt idx="3160">
                  <c:v>7.548825442790992E-2</c:v>
                </c:pt>
                <c:pt idx="3161">
                  <c:v>0.10203626751899712</c:v>
                </c:pt>
                <c:pt idx="3162">
                  <c:v>8.7611265480518313E-2</c:v>
                </c:pt>
                <c:pt idx="3163">
                  <c:v>7.4334181845188516E-2</c:v>
                </c:pt>
                <c:pt idx="3164">
                  <c:v>7.2580903768539429E-2</c:v>
                </c:pt>
                <c:pt idx="3165">
                  <c:v>8.4902770817279843E-2</c:v>
                </c:pt>
                <c:pt idx="3166">
                  <c:v>7.8902862966060611E-2</c:v>
                </c:pt>
                <c:pt idx="3167">
                  <c:v>9.6875056624412523E-2</c:v>
                </c:pt>
                <c:pt idx="3168">
                  <c:v>7.6771035790443407E-2</c:v>
                </c:pt>
                <c:pt idx="3169">
                  <c:v>8.6359381675720187E-2</c:v>
                </c:pt>
                <c:pt idx="3170">
                  <c:v>8.1193573772907229E-2</c:v>
                </c:pt>
                <c:pt idx="3171">
                  <c:v>7.2254374623298701E-2</c:v>
                </c:pt>
                <c:pt idx="3172">
                  <c:v>8.2611553370952648E-2</c:v>
                </c:pt>
                <c:pt idx="3173">
                  <c:v>9.0184383094310705E-2</c:v>
                </c:pt>
                <c:pt idx="3174">
                  <c:v>9.8156854510307548E-2</c:v>
                </c:pt>
                <c:pt idx="3175">
                  <c:v>0.10096438229084</c:v>
                </c:pt>
                <c:pt idx="3176">
                  <c:v>9.6482671797275488E-2</c:v>
                </c:pt>
                <c:pt idx="3177">
                  <c:v>0.24511303007602775</c:v>
                </c:pt>
                <c:pt idx="3178">
                  <c:v>7.7364884316921567E-2</c:v>
                </c:pt>
                <c:pt idx="3179">
                  <c:v>0.14888894557952939</c:v>
                </c:pt>
                <c:pt idx="3180">
                  <c:v>7.8221239149570521E-2</c:v>
                </c:pt>
                <c:pt idx="3181">
                  <c:v>8.3426721394062514E-2</c:v>
                </c:pt>
                <c:pt idx="3182">
                  <c:v>6.8891055881977109E-2</c:v>
                </c:pt>
                <c:pt idx="3183">
                  <c:v>7.8080497682094588E-2</c:v>
                </c:pt>
                <c:pt idx="3184">
                  <c:v>8.1979803740978213E-2</c:v>
                </c:pt>
                <c:pt idx="3185">
                  <c:v>0.11522333323955512</c:v>
                </c:pt>
                <c:pt idx="3186">
                  <c:v>8.4263011813163619E-2</c:v>
                </c:pt>
                <c:pt idx="3187">
                  <c:v>6.3440561294555678E-2</c:v>
                </c:pt>
                <c:pt idx="3188">
                  <c:v>6.566062569618232E-2</c:v>
                </c:pt>
                <c:pt idx="3189">
                  <c:v>6.8109638988971724E-2</c:v>
                </c:pt>
                <c:pt idx="3190">
                  <c:v>6.6230274736881339E-2</c:v>
                </c:pt>
                <c:pt idx="3191">
                  <c:v>0.11663980782031999</c:v>
                </c:pt>
                <c:pt idx="3192">
                  <c:v>0.11061829328537</c:v>
                </c:pt>
                <c:pt idx="3193">
                  <c:v>0.11609169095754612</c:v>
                </c:pt>
                <c:pt idx="3194">
                  <c:v>8.6117513477802318E-2</c:v>
                </c:pt>
                <c:pt idx="3195">
                  <c:v>9.7763925790787021E-2</c:v>
                </c:pt>
                <c:pt idx="3196">
                  <c:v>7.2634138166904408E-2</c:v>
                </c:pt>
                <c:pt idx="3197">
                  <c:v>7.0665076375007616E-2</c:v>
                </c:pt>
                <c:pt idx="3198">
                  <c:v>7.2501756250858321E-2</c:v>
                </c:pt>
                <c:pt idx="3199">
                  <c:v>7.963078469038011E-2</c:v>
                </c:pt>
                <c:pt idx="3200">
                  <c:v>7.3589928448200212E-2</c:v>
                </c:pt>
                <c:pt idx="3201">
                  <c:v>7.8071117401123116E-2</c:v>
                </c:pt>
                <c:pt idx="3202">
                  <c:v>6.9840982556343134E-2</c:v>
                </c:pt>
                <c:pt idx="3203">
                  <c:v>7.0501461625099196E-2</c:v>
                </c:pt>
                <c:pt idx="3204">
                  <c:v>6.1569254845380832E-2</c:v>
                </c:pt>
                <c:pt idx="3205">
                  <c:v>7.1279324591159654E-2</c:v>
                </c:pt>
                <c:pt idx="3206">
                  <c:v>0.11374960839748398</c:v>
                </c:pt>
                <c:pt idx="3207">
                  <c:v>8.0287851393222864E-2</c:v>
                </c:pt>
                <c:pt idx="3208">
                  <c:v>7.6112903654575403E-2</c:v>
                </c:pt>
                <c:pt idx="3209">
                  <c:v>0.100993685424328</c:v>
                </c:pt>
                <c:pt idx="3210">
                  <c:v>7.3642432689666804E-2</c:v>
                </c:pt>
                <c:pt idx="3211">
                  <c:v>7.9613238573074327E-2</c:v>
                </c:pt>
                <c:pt idx="3212">
                  <c:v>7.2377942502498585E-2</c:v>
                </c:pt>
                <c:pt idx="3213">
                  <c:v>0.10600285232067112</c:v>
                </c:pt>
                <c:pt idx="3214">
                  <c:v>8.9240998029708807E-2</c:v>
                </c:pt>
                <c:pt idx="3215">
                  <c:v>9.4626173377037645E-2</c:v>
                </c:pt>
                <c:pt idx="3216">
                  <c:v>0.10113279521465318</c:v>
                </c:pt>
                <c:pt idx="3217">
                  <c:v>6.1481554061174365E-2</c:v>
                </c:pt>
                <c:pt idx="3218">
                  <c:v>8.0116368830204066E-2</c:v>
                </c:pt>
                <c:pt idx="3219">
                  <c:v>5.9242431074380923E-2</c:v>
                </c:pt>
                <c:pt idx="3220">
                  <c:v>7.5907066464424092E-2</c:v>
                </c:pt>
                <c:pt idx="3221">
                  <c:v>6.7000813782215105E-2</c:v>
                </c:pt>
                <c:pt idx="3222">
                  <c:v>6.9029003381729112E-2</c:v>
                </c:pt>
                <c:pt idx="3223">
                  <c:v>8.4463953971863071E-2</c:v>
                </c:pt>
                <c:pt idx="3224">
                  <c:v>0.10615360736846918</c:v>
                </c:pt>
                <c:pt idx="3225">
                  <c:v>9.7326420247554848E-2</c:v>
                </c:pt>
                <c:pt idx="3226">
                  <c:v>6.5328717231750502E-2</c:v>
                </c:pt>
                <c:pt idx="3227">
                  <c:v>6.8962879478931483E-2</c:v>
                </c:pt>
                <c:pt idx="3228">
                  <c:v>9.2452183365821811E-2</c:v>
                </c:pt>
                <c:pt idx="3229">
                  <c:v>7.2225682437419947E-2</c:v>
                </c:pt>
                <c:pt idx="3230">
                  <c:v>6.8954594433307703E-2</c:v>
                </c:pt>
                <c:pt idx="3231">
                  <c:v>6.4841151237487807E-2</c:v>
                </c:pt>
                <c:pt idx="3232">
                  <c:v>7.5842246413230938E-2</c:v>
                </c:pt>
                <c:pt idx="3233">
                  <c:v>7.9430043697357192E-2</c:v>
                </c:pt>
                <c:pt idx="3234">
                  <c:v>9.3240216374397306E-2</c:v>
                </c:pt>
                <c:pt idx="3235">
                  <c:v>7.0148982107639313E-2</c:v>
                </c:pt>
                <c:pt idx="3236">
                  <c:v>7.8302919864654499E-2</c:v>
                </c:pt>
                <c:pt idx="3237">
                  <c:v>7.3770880699157687E-2</c:v>
                </c:pt>
                <c:pt idx="3238">
                  <c:v>7.1157403290271801E-2</c:v>
                </c:pt>
                <c:pt idx="3239">
                  <c:v>6.4584702253341897E-2</c:v>
                </c:pt>
                <c:pt idx="3240">
                  <c:v>0.15475772321224204</c:v>
                </c:pt>
                <c:pt idx="3241">
                  <c:v>0.1177714020013812</c:v>
                </c:pt>
                <c:pt idx="3242">
                  <c:v>0.14802387356758101</c:v>
                </c:pt>
                <c:pt idx="3243">
                  <c:v>0.11649402230978002</c:v>
                </c:pt>
                <c:pt idx="3244">
                  <c:v>8.4039598703384566E-2</c:v>
                </c:pt>
                <c:pt idx="3245">
                  <c:v>8.0195277929306044E-2</c:v>
                </c:pt>
                <c:pt idx="3246">
                  <c:v>9.3455821275711046E-2</c:v>
                </c:pt>
                <c:pt idx="3247">
                  <c:v>6.8560577929019983E-2</c:v>
                </c:pt>
                <c:pt idx="3248">
                  <c:v>8.0547757446765914E-2</c:v>
                </c:pt>
                <c:pt idx="3249">
                  <c:v>8.2978852093219868E-2</c:v>
                </c:pt>
                <c:pt idx="3250">
                  <c:v>8.6077630519867027E-2</c:v>
                </c:pt>
                <c:pt idx="3251">
                  <c:v>6.3604600727558108E-2</c:v>
                </c:pt>
                <c:pt idx="3252">
                  <c:v>7.1126081049442513E-2</c:v>
                </c:pt>
                <c:pt idx="3253">
                  <c:v>9.1426633298397023E-2</c:v>
                </c:pt>
                <c:pt idx="3254">
                  <c:v>7.5133472681045518E-2</c:v>
                </c:pt>
                <c:pt idx="3255">
                  <c:v>7.9217635095119532E-2</c:v>
                </c:pt>
                <c:pt idx="3256">
                  <c:v>6.95449933409691E-2</c:v>
                </c:pt>
                <c:pt idx="3257">
                  <c:v>7.9229876399040181E-2</c:v>
                </c:pt>
                <c:pt idx="3258">
                  <c:v>8.3872891962528201E-2</c:v>
                </c:pt>
                <c:pt idx="3259">
                  <c:v>7.9301156103611034E-2</c:v>
                </c:pt>
                <c:pt idx="3260">
                  <c:v>8.9232683181762723E-2</c:v>
                </c:pt>
                <c:pt idx="3261">
                  <c:v>6.278382241725923E-2</c:v>
                </c:pt>
                <c:pt idx="3262">
                  <c:v>6.9467939436436005E-2</c:v>
                </c:pt>
                <c:pt idx="3263">
                  <c:v>6.9687813520431532E-2</c:v>
                </c:pt>
                <c:pt idx="3264">
                  <c:v>9.9674716591835064E-2</c:v>
                </c:pt>
                <c:pt idx="3265">
                  <c:v>7.8650318086147308E-2</c:v>
                </c:pt>
                <c:pt idx="3266">
                  <c:v>6.7671321332454695E-2</c:v>
                </c:pt>
                <c:pt idx="3267">
                  <c:v>6.772704422473913E-2</c:v>
                </c:pt>
                <c:pt idx="3268">
                  <c:v>9.5767378807068218E-2</c:v>
                </c:pt>
                <c:pt idx="3269">
                  <c:v>7.5701519846916504E-2</c:v>
                </c:pt>
                <c:pt idx="3270">
                  <c:v>7.5296498835087072E-2</c:v>
                </c:pt>
                <c:pt idx="3271">
                  <c:v>7.2332739830017437E-2</c:v>
                </c:pt>
                <c:pt idx="3272">
                  <c:v>6.525209546089171E-2</c:v>
                </c:pt>
                <c:pt idx="3273">
                  <c:v>7.8893698751926714E-2</c:v>
                </c:pt>
                <c:pt idx="3274">
                  <c:v>9.6924833953380904E-2</c:v>
                </c:pt>
                <c:pt idx="3275">
                  <c:v>0.10006414353847526</c:v>
                </c:pt>
                <c:pt idx="3276">
                  <c:v>6.6507160663604695E-2</c:v>
                </c:pt>
                <c:pt idx="3277">
                  <c:v>0.13257920742034901</c:v>
                </c:pt>
                <c:pt idx="3278">
                  <c:v>0.114113479852676</c:v>
                </c:pt>
                <c:pt idx="3279">
                  <c:v>7.9206034541130427E-2</c:v>
                </c:pt>
                <c:pt idx="3280">
                  <c:v>6.4962171018123904E-2</c:v>
                </c:pt>
                <c:pt idx="3281">
                  <c:v>7.6615564525127411E-2</c:v>
                </c:pt>
                <c:pt idx="3282">
                  <c:v>7.4488416314125269E-2</c:v>
                </c:pt>
                <c:pt idx="3283">
                  <c:v>6.6654622554779011E-2</c:v>
                </c:pt>
                <c:pt idx="3284">
                  <c:v>9.9575340747833932E-2</c:v>
                </c:pt>
                <c:pt idx="3285">
                  <c:v>8.2368277013301489E-2</c:v>
                </c:pt>
                <c:pt idx="3286">
                  <c:v>6.7360296845436499E-2</c:v>
                </c:pt>
                <c:pt idx="3287">
                  <c:v>9.0676851570606565E-2</c:v>
                </c:pt>
                <c:pt idx="3288">
                  <c:v>6.498906761407848E-2</c:v>
                </c:pt>
                <c:pt idx="3289">
                  <c:v>6.5396584570407923E-2</c:v>
                </c:pt>
                <c:pt idx="3290">
                  <c:v>0.10076663643121749</c:v>
                </c:pt>
                <c:pt idx="3291">
                  <c:v>6.8990483880043238E-2</c:v>
                </c:pt>
                <c:pt idx="3292">
                  <c:v>8.4833629429340321E-2</c:v>
                </c:pt>
                <c:pt idx="3293">
                  <c:v>7.7239975333213834E-2</c:v>
                </c:pt>
                <c:pt idx="3294">
                  <c:v>8.7920933961868328E-2</c:v>
                </c:pt>
                <c:pt idx="3295">
                  <c:v>7.2760410606861295E-2</c:v>
                </c:pt>
                <c:pt idx="3296">
                  <c:v>9.1851808130741355E-2</c:v>
                </c:pt>
                <c:pt idx="3297">
                  <c:v>6.7465968430042322E-2</c:v>
                </c:pt>
                <c:pt idx="3298">
                  <c:v>6.0849953442812001E-2</c:v>
                </c:pt>
                <c:pt idx="3299">
                  <c:v>8.4723956882953727E-2</c:v>
                </c:pt>
                <c:pt idx="3300">
                  <c:v>8.4207914769649547E-2</c:v>
                </c:pt>
                <c:pt idx="3301">
                  <c:v>0.11402951925993</c:v>
                </c:pt>
                <c:pt idx="3302">
                  <c:v>6.3875272870063809E-2</c:v>
                </c:pt>
                <c:pt idx="3303">
                  <c:v>0.11707716435194</c:v>
                </c:pt>
                <c:pt idx="3304">
                  <c:v>7.1135923266410842E-2</c:v>
                </c:pt>
                <c:pt idx="3305">
                  <c:v>6.3204489648342091E-2</c:v>
                </c:pt>
                <c:pt idx="3306">
                  <c:v>7.0698700845241907E-2</c:v>
                </c:pt>
                <c:pt idx="3307">
                  <c:v>8.7610557675361481E-2</c:v>
                </c:pt>
                <c:pt idx="3308">
                  <c:v>0.107959389686584</c:v>
                </c:pt>
                <c:pt idx="3309">
                  <c:v>7.8425996005535112E-2</c:v>
                </c:pt>
                <c:pt idx="3310">
                  <c:v>6.2518134713172899E-2</c:v>
                </c:pt>
                <c:pt idx="3311">
                  <c:v>6.8400740623474107E-2</c:v>
                </c:pt>
                <c:pt idx="3312">
                  <c:v>0.11118571460247</c:v>
                </c:pt>
                <c:pt idx="3313">
                  <c:v>9.7177602350711809E-2</c:v>
                </c:pt>
                <c:pt idx="3314">
                  <c:v>0.17950187623500788</c:v>
                </c:pt>
                <c:pt idx="3315">
                  <c:v>7.2447665035724723E-2</c:v>
                </c:pt>
                <c:pt idx="3316">
                  <c:v>6.9989711046219094E-2</c:v>
                </c:pt>
                <c:pt idx="3317">
                  <c:v>0.10615210235118942</c:v>
                </c:pt>
                <c:pt idx="3318">
                  <c:v>7.5647294521331981E-2</c:v>
                </c:pt>
                <c:pt idx="3319">
                  <c:v>7.9437792301178034E-2</c:v>
                </c:pt>
                <c:pt idx="3320">
                  <c:v>7.8418083488941429E-2</c:v>
                </c:pt>
                <c:pt idx="3321">
                  <c:v>7.011281698942208E-2</c:v>
                </c:pt>
                <c:pt idx="3322">
                  <c:v>7.2062209248543091E-2</c:v>
                </c:pt>
                <c:pt idx="3323">
                  <c:v>6.7741706967353821E-2</c:v>
                </c:pt>
                <c:pt idx="3324">
                  <c:v>9.2708781361579937E-2</c:v>
                </c:pt>
                <c:pt idx="3325">
                  <c:v>9.2363342642784105E-2</c:v>
                </c:pt>
                <c:pt idx="3326">
                  <c:v>6.9111831486225114E-2</c:v>
                </c:pt>
                <c:pt idx="3327">
                  <c:v>0.10153069347143227</c:v>
                </c:pt>
                <c:pt idx="3328">
                  <c:v>9.23425927758217E-2</c:v>
                </c:pt>
                <c:pt idx="3329">
                  <c:v>6.8443842232227312E-2</c:v>
                </c:pt>
                <c:pt idx="3330">
                  <c:v>8.8906824588775746E-2</c:v>
                </c:pt>
                <c:pt idx="3331">
                  <c:v>9.2746749520301833E-2</c:v>
                </c:pt>
                <c:pt idx="3332">
                  <c:v>7.2594240307807922E-2</c:v>
                </c:pt>
                <c:pt idx="3333">
                  <c:v>6.5669901669025393E-2</c:v>
                </c:pt>
                <c:pt idx="3334">
                  <c:v>6.6003568470477947E-2</c:v>
                </c:pt>
                <c:pt idx="3335">
                  <c:v>7.02372416853905E-2</c:v>
                </c:pt>
                <c:pt idx="3336">
                  <c:v>0.12664499878883401</c:v>
                </c:pt>
                <c:pt idx="3337">
                  <c:v>0.12023961544036912</c:v>
                </c:pt>
                <c:pt idx="3338">
                  <c:v>7.6112903654575403E-2</c:v>
                </c:pt>
                <c:pt idx="3339">
                  <c:v>0.10679783672094302</c:v>
                </c:pt>
                <c:pt idx="3340">
                  <c:v>6.6537857055663993E-2</c:v>
                </c:pt>
                <c:pt idx="3341">
                  <c:v>7.2660252451896723E-2</c:v>
                </c:pt>
                <c:pt idx="3342">
                  <c:v>8.4498435258865467E-2</c:v>
                </c:pt>
                <c:pt idx="3343">
                  <c:v>0.10295894742012</c:v>
                </c:pt>
                <c:pt idx="3344">
                  <c:v>5.9794712811708783E-2</c:v>
                </c:pt>
                <c:pt idx="3345">
                  <c:v>0.11871314793825247</c:v>
                </c:pt>
                <c:pt idx="3346">
                  <c:v>8.2724057137966267E-2</c:v>
                </c:pt>
                <c:pt idx="3347">
                  <c:v>7.1040660142898587E-2</c:v>
                </c:pt>
                <c:pt idx="3348">
                  <c:v>7.5640186667442308E-2</c:v>
                </c:pt>
                <c:pt idx="3349">
                  <c:v>8.9904382824898127E-2</c:v>
                </c:pt>
                <c:pt idx="3350">
                  <c:v>8.9220985770225567E-2</c:v>
                </c:pt>
                <c:pt idx="3351">
                  <c:v>7.3651254177093506E-2</c:v>
                </c:pt>
                <c:pt idx="3352">
                  <c:v>9.4119548797607713E-2</c:v>
                </c:pt>
                <c:pt idx="3353">
                  <c:v>9.6568897366523979E-2</c:v>
                </c:pt>
                <c:pt idx="3354">
                  <c:v>0.11827768385410302</c:v>
                </c:pt>
                <c:pt idx="3355">
                  <c:v>9.7037270665168679E-2</c:v>
                </c:pt>
                <c:pt idx="3356">
                  <c:v>6.8035744130611434E-2</c:v>
                </c:pt>
                <c:pt idx="3357">
                  <c:v>7.4290901422500805E-2</c:v>
                </c:pt>
                <c:pt idx="3358">
                  <c:v>7.064375281333922E-2</c:v>
                </c:pt>
                <c:pt idx="3359">
                  <c:v>7.0742212235927734E-2</c:v>
                </c:pt>
                <c:pt idx="3360">
                  <c:v>7.2550967335701155E-2</c:v>
                </c:pt>
                <c:pt idx="3361">
                  <c:v>6.7736856639385334E-2</c:v>
                </c:pt>
                <c:pt idx="3362">
                  <c:v>8.7920933961868328E-2</c:v>
                </c:pt>
                <c:pt idx="3363">
                  <c:v>0.13112813234329201</c:v>
                </c:pt>
                <c:pt idx="3364">
                  <c:v>0.1262154728174219</c:v>
                </c:pt>
                <c:pt idx="3365">
                  <c:v>8.8388510048389421E-2</c:v>
                </c:pt>
                <c:pt idx="3366">
                  <c:v>8.4854431450367251E-2</c:v>
                </c:pt>
                <c:pt idx="3367">
                  <c:v>6.1867460608482409E-2</c:v>
                </c:pt>
                <c:pt idx="3368">
                  <c:v>9.5575630664825523E-2</c:v>
                </c:pt>
                <c:pt idx="3369">
                  <c:v>9.4734191894531208E-2</c:v>
                </c:pt>
                <c:pt idx="3370">
                  <c:v>7.8641116619110066E-2</c:v>
                </c:pt>
                <c:pt idx="3371">
                  <c:v>8.4183871746063246E-2</c:v>
                </c:pt>
                <c:pt idx="3372">
                  <c:v>7.5699351727962508E-2</c:v>
                </c:pt>
                <c:pt idx="3373">
                  <c:v>0.10681617259979198</c:v>
                </c:pt>
                <c:pt idx="3374">
                  <c:v>7.2312638163566853E-2</c:v>
                </c:pt>
                <c:pt idx="3375">
                  <c:v>6.4589798450469998E-2</c:v>
                </c:pt>
                <c:pt idx="3376">
                  <c:v>8.2512833178043546E-2</c:v>
                </c:pt>
                <c:pt idx="3377">
                  <c:v>0.10827367007732429</c:v>
                </c:pt>
                <c:pt idx="3378">
                  <c:v>6.9060616195202096E-2</c:v>
                </c:pt>
                <c:pt idx="3379">
                  <c:v>9.959449619054854E-2</c:v>
                </c:pt>
                <c:pt idx="3380">
                  <c:v>7.3862619698047874E-2</c:v>
                </c:pt>
                <c:pt idx="3381">
                  <c:v>7.8067712485790322E-2</c:v>
                </c:pt>
                <c:pt idx="3382">
                  <c:v>7.5487263500690502E-2</c:v>
                </c:pt>
                <c:pt idx="3383">
                  <c:v>7.7177383005619118E-2</c:v>
                </c:pt>
                <c:pt idx="3384">
                  <c:v>7.2586588561534923E-2</c:v>
                </c:pt>
                <c:pt idx="3385">
                  <c:v>0.115655995905399</c:v>
                </c:pt>
                <c:pt idx="3386">
                  <c:v>6.4619779586792006E-2</c:v>
                </c:pt>
                <c:pt idx="3387">
                  <c:v>6.4624942839145813E-2</c:v>
                </c:pt>
                <c:pt idx="3388">
                  <c:v>6.629640609025951E-2</c:v>
                </c:pt>
                <c:pt idx="3389">
                  <c:v>7.6829329133033808E-2</c:v>
                </c:pt>
                <c:pt idx="3390">
                  <c:v>6.7687772214412703E-2</c:v>
                </c:pt>
                <c:pt idx="3391">
                  <c:v>8.4906615316868064E-2</c:v>
                </c:pt>
                <c:pt idx="3392">
                  <c:v>9.7587063908577007E-2</c:v>
                </c:pt>
                <c:pt idx="3393">
                  <c:v>7.0862673223019007E-2</c:v>
                </c:pt>
                <c:pt idx="3394">
                  <c:v>7.0791736245155515E-2</c:v>
                </c:pt>
                <c:pt idx="3395">
                  <c:v>9.689618647098544E-2</c:v>
                </c:pt>
                <c:pt idx="3396">
                  <c:v>7.5718127191066922E-2</c:v>
                </c:pt>
                <c:pt idx="3397">
                  <c:v>7.6281763613224016E-2</c:v>
                </c:pt>
                <c:pt idx="3398">
                  <c:v>8.6084917187690707E-2</c:v>
                </c:pt>
                <c:pt idx="3399">
                  <c:v>0.13397875428199801</c:v>
                </c:pt>
                <c:pt idx="3400">
                  <c:v>7.9670757055282634E-2</c:v>
                </c:pt>
                <c:pt idx="3401">
                  <c:v>6.8106688559055314E-2</c:v>
                </c:pt>
                <c:pt idx="3402">
                  <c:v>7.6253838837146912E-2</c:v>
                </c:pt>
                <c:pt idx="3403">
                  <c:v>6.8708196282386808E-2</c:v>
                </c:pt>
                <c:pt idx="3404">
                  <c:v>9.8843000829219846E-2</c:v>
                </c:pt>
                <c:pt idx="3405">
                  <c:v>8.9941248297691567E-2</c:v>
                </c:pt>
                <c:pt idx="3406">
                  <c:v>7.2571791708469419E-2</c:v>
                </c:pt>
                <c:pt idx="3407">
                  <c:v>7.0109687745571123E-2</c:v>
                </c:pt>
                <c:pt idx="3408">
                  <c:v>7.116289436817172E-2</c:v>
                </c:pt>
                <c:pt idx="3409">
                  <c:v>7.344780862331389E-2</c:v>
                </c:pt>
                <c:pt idx="3410">
                  <c:v>7.1578472852706923E-2</c:v>
                </c:pt>
                <c:pt idx="3411">
                  <c:v>9.6081018447876004E-2</c:v>
                </c:pt>
                <c:pt idx="3412">
                  <c:v>8.5264585912227728E-2</c:v>
                </c:pt>
                <c:pt idx="3413">
                  <c:v>9.9699191749096278E-2</c:v>
                </c:pt>
                <c:pt idx="3414">
                  <c:v>0.11400743573903999</c:v>
                </c:pt>
                <c:pt idx="3415">
                  <c:v>6.6751450300216703E-2</c:v>
                </c:pt>
                <c:pt idx="3416">
                  <c:v>9.7983077168464605E-2</c:v>
                </c:pt>
                <c:pt idx="3417">
                  <c:v>9.3407541513443257E-2</c:v>
                </c:pt>
                <c:pt idx="3418">
                  <c:v>9.1548018157482577E-2</c:v>
                </c:pt>
                <c:pt idx="3419">
                  <c:v>8.6824096739292728E-2</c:v>
                </c:pt>
                <c:pt idx="3420">
                  <c:v>7.7270574867725414E-2</c:v>
                </c:pt>
                <c:pt idx="3421">
                  <c:v>6.7432485520839885E-2</c:v>
                </c:pt>
                <c:pt idx="3422">
                  <c:v>0.12322521954774927</c:v>
                </c:pt>
                <c:pt idx="3423">
                  <c:v>6.888383626937869E-2</c:v>
                </c:pt>
                <c:pt idx="3424">
                  <c:v>9.3803465366363956E-2</c:v>
                </c:pt>
                <c:pt idx="3425">
                  <c:v>7.8545480966568021E-2</c:v>
                </c:pt>
                <c:pt idx="3426">
                  <c:v>0.10379901528358529</c:v>
                </c:pt>
                <c:pt idx="3427">
                  <c:v>8.1501960754394767E-2</c:v>
                </c:pt>
                <c:pt idx="3428">
                  <c:v>7.3337227106094513E-2</c:v>
                </c:pt>
                <c:pt idx="3429">
                  <c:v>6.6178701817989322E-2</c:v>
                </c:pt>
                <c:pt idx="3430">
                  <c:v>8.7769433856010465E-2</c:v>
                </c:pt>
                <c:pt idx="3431">
                  <c:v>6.3284337520599407E-2</c:v>
                </c:pt>
                <c:pt idx="3432">
                  <c:v>7.8356906771659837E-2</c:v>
                </c:pt>
                <c:pt idx="3433">
                  <c:v>8.1369020044803606E-2</c:v>
                </c:pt>
                <c:pt idx="3434">
                  <c:v>8.409115672111514E-2</c:v>
                </c:pt>
                <c:pt idx="3435">
                  <c:v>6.5686434507370023E-2</c:v>
                </c:pt>
                <c:pt idx="3436">
                  <c:v>0.12921816110611045</c:v>
                </c:pt>
                <c:pt idx="3437">
                  <c:v>7.6028779149055509E-2</c:v>
                </c:pt>
                <c:pt idx="3438">
                  <c:v>7.4403025209903884E-2</c:v>
                </c:pt>
                <c:pt idx="3439">
                  <c:v>0.10017716139555</c:v>
                </c:pt>
                <c:pt idx="3440">
                  <c:v>6.7410185933113306E-2</c:v>
                </c:pt>
                <c:pt idx="3441">
                  <c:v>8.3367280662059826E-2</c:v>
                </c:pt>
                <c:pt idx="3442">
                  <c:v>0.10389505326747933</c:v>
                </c:pt>
                <c:pt idx="3443">
                  <c:v>9.3453221023082747E-2</c:v>
                </c:pt>
                <c:pt idx="3444">
                  <c:v>7.2282671928406095E-2</c:v>
                </c:pt>
                <c:pt idx="3445">
                  <c:v>6.3924580812454196E-2</c:v>
                </c:pt>
                <c:pt idx="3446">
                  <c:v>6.4512051641941404E-2</c:v>
                </c:pt>
                <c:pt idx="3447">
                  <c:v>7.1073807775974288E-2</c:v>
                </c:pt>
                <c:pt idx="3448">
                  <c:v>7.0689097046852098E-2</c:v>
                </c:pt>
                <c:pt idx="3449">
                  <c:v>6.5317310392856584E-2</c:v>
                </c:pt>
                <c:pt idx="3450">
                  <c:v>8.8655278086662959E-2</c:v>
                </c:pt>
                <c:pt idx="3451">
                  <c:v>8.1339322030544323E-2</c:v>
                </c:pt>
                <c:pt idx="3452">
                  <c:v>6.1899345368146896E-2</c:v>
                </c:pt>
                <c:pt idx="3453">
                  <c:v>0.13207003474235501</c:v>
                </c:pt>
                <c:pt idx="3454">
                  <c:v>7.8083038330078111E-2</c:v>
                </c:pt>
                <c:pt idx="3455">
                  <c:v>7.2593778371810969E-2</c:v>
                </c:pt>
                <c:pt idx="3456">
                  <c:v>6.9643653929233829E-2</c:v>
                </c:pt>
                <c:pt idx="3457">
                  <c:v>8.9354179799557149E-2</c:v>
                </c:pt>
                <c:pt idx="3458">
                  <c:v>6.1984907835722136E-2</c:v>
                </c:pt>
                <c:pt idx="3459">
                  <c:v>9.0425342321396388E-2</c:v>
                </c:pt>
                <c:pt idx="3460">
                  <c:v>6.4317472279071933E-2</c:v>
                </c:pt>
                <c:pt idx="3461">
                  <c:v>9.2281214892863894E-2</c:v>
                </c:pt>
                <c:pt idx="3462">
                  <c:v>0.10518324375152639</c:v>
                </c:pt>
                <c:pt idx="3463">
                  <c:v>7.2994969785213526E-2</c:v>
                </c:pt>
                <c:pt idx="3464">
                  <c:v>9.2142038047313649E-2</c:v>
                </c:pt>
                <c:pt idx="3465">
                  <c:v>8.0852985382080536E-2</c:v>
                </c:pt>
                <c:pt idx="3466">
                  <c:v>0.16373476386070301</c:v>
                </c:pt>
                <c:pt idx="3467">
                  <c:v>8.7483935058116663E-2</c:v>
                </c:pt>
                <c:pt idx="3468">
                  <c:v>6.5460577607154805E-2</c:v>
                </c:pt>
                <c:pt idx="3469">
                  <c:v>0.21271714568138175</c:v>
                </c:pt>
                <c:pt idx="3470">
                  <c:v>8.698743581771845E-2</c:v>
                </c:pt>
                <c:pt idx="3471">
                  <c:v>9.9672071635723128E-2</c:v>
                </c:pt>
                <c:pt idx="3472">
                  <c:v>6.5242439508438124E-2</c:v>
                </c:pt>
                <c:pt idx="3473">
                  <c:v>6.6184364259242998E-2</c:v>
                </c:pt>
                <c:pt idx="3474">
                  <c:v>8.874344080686572E-2</c:v>
                </c:pt>
                <c:pt idx="3475">
                  <c:v>7.3175132274627699E-2</c:v>
                </c:pt>
                <c:pt idx="3476">
                  <c:v>7.4792079627514149E-2</c:v>
                </c:pt>
                <c:pt idx="3477">
                  <c:v>6.7730717360973414E-2</c:v>
                </c:pt>
                <c:pt idx="3478">
                  <c:v>6.4983904361724909E-2</c:v>
                </c:pt>
                <c:pt idx="3479">
                  <c:v>6.8669192492961897E-2</c:v>
                </c:pt>
                <c:pt idx="3480">
                  <c:v>9.0521991252899656E-2</c:v>
                </c:pt>
                <c:pt idx="3481">
                  <c:v>6.8705298006534632E-2</c:v>
                </c:pt>
                <c:pt idx="3482">
                  <c:v>0.1017749458551412</c:v>
                </c:pt>
                <c:pt idx="3483">
                  <c:v>7.3998868465423598E-2</c:v>
                </c:pt>
                <c:pt idx="3484">
                  <c:v>8.8073618710041018E-2</c:v>
                </c:pt>
                <c:pt idx="3485">
                  <c:v>6.6206797957420613E-2</c:v>
                </c:pt>
                <c:pt idx="3486">
                  <c:v>6.7487508058548182E-2</c:v>
                </c:pt>
                <c:pt idx="3487">
                  <c:v>7.1154512465000069E-2</c:v>
                </c:pt>
                <c:pt idx="3488">
                  <c:v>7.6029278337955516E-2</c:v>
                </c:pt>
                <c:pt idx="3489">
                  <c:v>0.25024393200874279</c:v>
                </c:pt>
                <c:pt idx="3490">
                  <c:v>8.7093174457549993E-2</c:v>
                </c:pt>
                <c:pt idx="3491">
                  <c:v>7.6057270169258104E-2</c:v>
                </c:pt>
                <c:pt idx="3492">
                  <c:v>7.1329668164253165E-2</c:v>
                </c:pt>
                <c:pt idx="3493">
                  <c:v>8.7147973477840465E-2</c:v>
                </c:pt>
                <c:pt idx="3494">
                  <c:v>7.1047373116016402E-2</c:v>
                </c:pt>
                <c:pt idx="3495">
                  <c:v>7.4474133551120911E-2</c:v>
                </c:pt>
                <c:pt idx="3496">
                  <c:v>6.4098171889782132E-2</c:v>
                </c:pt>
                <c:pt idx="3497">
                  <c:v>0.10930022597312947</c:v>
                </c:pt>
                <c:pt idx="3498">
                  <c:v>7.5642764568328913E-2</c:v>
                </c:pt>
                <c:pt idx="3499">
                  <c:v>9.0400397777557526E-2</c:v>
                </c:pt>
                <c:pt idx="3500">
                  <c:v>0.10843089967966098</c:v>
                </c:pt>
                <c:pt idx="3501">
                  <c:v>7.5221724808216345E-2</c:v>
                </c:pt>
                <c:pt idx="3502">
                  <c:v>7.3789589107036771E-2</c:v>
                </c:pt>
                <c:pt idx="3503">
                  <c:v>7.6668821275234222E-2</c:v>
                </c:pt>
                <c:pt idx="3504">
                  <c:v>6.3950188457965795E-2</c:v>
                </c:pt>
                <c:pt idx="3505">
                  <c:v>6.0541268438100815E-2</c:v>
                </c:pt>
                <c:pt idx="3506">
                  <c:v>6.9376625120640009E-2</c:v>
                </c:pt>
                <c:pt idx="3507">
                  <c:v>6.5268456935882624E-2</c:v>
                </c:pt>
                <c:pt idx="3508">
                  <c:v>0.11227526515722309</c:v>
                </c:pt>
                <c:pt idx="3509">
                  <c:v>6.4787961542606687E-2</c:v>
                </c:pt>
                <c:pt idx="3510">
                  <c:v>8.9298412203788716E-2</c:v>
                </c:pt>
                <c:pt idx="3511">
                  <c:v>6.8886585533618913E-2</c:v>
                </c:pt>
                <c:pt idx="3512">
                  <c:v>6.6203683614730821E-2</c:v>
                </c:pt>
                <c:pt idx="3513">
                  <c:v>0.11707626283168827</c:v>
                </c:pt>
                <c:pt idx="3514">
                  <c:v>6.3763573765754714E-2</c:v>
                </c:pt>
                <c:pt idx="3515">
                  <c:v>7.3683992028236597E-2</c:v>
                </c:pt>
                <c:pt idx="3516">
                  <c:v>6.6786795854568717E-2</c:v>
                </c:pt>
                <c:pt idx="3517">
                  <c:v>7.0085868239402799E-2</c:v>
                </c:pt>
                <c:pt idx="3518">
                  <c:v>8.5179001092910711E-2</c:v>
                </c:pt>
                <c:pt idx="3519">
                  <c:v>9.9292449653148623E-2</c:v>
                </c:pt>
                <c:pt idx="3520">
                  <c:v>7.4953138828277768E-2</c:v>
                </c:pt>
                <c:pt idx="3521">
                  <c:v>7.8075848519801955E-2</c:v>
                </c:pt>
                <c:pt idx="3522">
                  <c:v>8.4380872547626787E-2</c:v>
                </c:pt>
                <c:pt idx="3523">
                  <c:v>8.9977309107780568E-2</c:v>
                </c:pt>
                <c:pt idx="3524">
                  <c:v>8.0403886735439328E-2</c:v>
                </c:pt>
                <c:pt idx="3525">
                  <c:v>8.326601982116702E-2</c:v>
                </c:pt>
                <c:pt idx="3526">
                  <c:v>8.5596740245819522E-2</c:v>
                </c:pt>
                <c:pt idx="3527">
                  <c:v>8.2724779844284224E-2</c:v>
                </c:pt>
                <c:pt idx="3528">
                  <c:v>8.4152489900589225E-2</c:v>
                </c:pt>
                <c:pt idx="3529">
                  <c:v>7.5775727629661713E-2</c:v>
                </c:pt>
                <c:pt idx="3530">
                  <c:v>6.5470106899738423E-2</c:v>
                </c:pt>
                <c:pt idx="3531">
                  <c:v>7.2817325592040974E-2</c:v>
                </c:pt>
                <c:pt idx="3532">
                  <c:v>7.3019921779632624E-2</c:v>
                </c:pt>
                <c:pt idx="3533">
                  <c:v>7.5838550925254822E-2</c:v>
                </c:pt>
                <c:pt idx="3534">
                  <c:v>8.9932449162006836E-2</c:v>
                </c:pt>
                <c:pt idx="3535">
                  <c:v>8.2670941948890728E-2</c:v>
                </c:pt>
                <c:pt idx="3536">
                  <c:v>7.3570422828197521E-2</c:v>
                </c:pt>
                <c:pt idx="3537">
                  <c:v>6.9456703960895524E-2</c:v>
                </c:pt>
                <c:pt idx="3538">
                  <c:v>7.9442441463470528E-2</c:v>
                </c:pt>
                <c:pt idx="3539">
                  <c:v>8.3295702934265248E-2</c:v>
                </c:pt>
                <c:pt idx="3540">
                  <c:v>7.7898032963275923E-2</c:v>
                </c:pt>
                <c:pt idx="3541">
                  <c:v>0.121747031807899</c:v>
                </c:pt>
                <c:pt idx="3542">
                  <c:v>7.9196281731129053E-2</c:v>
                </c:pt>
                <c:pt idx="3543">
                  <c:v>8.4872029721737005E-2</c:v>
                </c:pt>
                <c:pt idx="3544">
                  <c:v>6.1095695942640527E-2</c:v>
                </c:pt>
                <c:pt idx="3545">
                  <c:v>0.12264152616262412</c:v>
                </c:pt>
                <c:pt idx="3546">
                  <c:v>9.0547837316990065E-2</c:v>
                </c:pt>
                <c:pt idx="3547">
                  <c:v>8.4891654551029247E-2</c:v>
                </c:pt>
                <c:pt idx="3548">
                  <c:v>9.7310878336429707E-2</c:v>
                </c:pt>
                <c:pt idx="3549">
                  <c:v>8.7357692420482747E-2</c:v>
                </c:pt>
                <c:pt idx="3550">
                  <c:v>0.12773288786411321</c:v>
                </c:pt>
                <c:pt idx="3551">
                  <c:v>8.2950375974178606E-2</c:v>
                </c:pt>
                <c:pt idx="3552">
                  <c:v>6.1909407377243014E-2</c:v>
                </c:pt>
                <c:pt idx="3553">
                  <c:v>7.5576514005661094E-2</c:v>
                </c:pt>
                <c:pt idx="3554">
                  <c:v>6.592945009469979E-2</c:v>
                </c:pt>
                <c:pt idx="3555">
                  <c:v>8.9185595512390248E-2</c:v>
                </c:pt>
                <c:pt idx="3556">
                  <c:v>8.0696895718574926E-2</c:v>
                </c:pt>
                <c:pt idx="3557">
                  <c:v>9.0172655880451216E-2</c:v>
                </c:pt>
                <c:pt idx="3558">
                  <c:v>8.3358779549598708E-2</c:v>
                </c:pt>
                <c:pt idx="3559">
                  <c:v>0.11227526515722309</c:v>
                </c:pt>
                <c:pt idx="3560">
                  <c:v>9.4537019729614244E-2</c:v>
                </c:pt>
                <c:pt idx="3561">
                  <c:v>6.62714838981628E-2</c:v>
                </c:pt>
                <c:pt idx="3562">
                  <c:v>7.4532948434352916E-2</c:v>
                </c:pt>
                <c:pt idx="3563">
                  <c:v>7.4605211615562411E-2</c:v>
                </c:pt>
                <c:pt idx="3564">
                  <c:v>6.1693307012319613E-2</c:v>
                </c:pt>
                <c:pt idx="3565">
                  <c:v>6.6096328198909815E-2</c:v>
                </c:pt>
                <c:pt idx="3566">
                  <c:v>9.1441653668880421E-2</c:v>
                </c:pt>
                <c:pt idx="3567">
                  <c:v>8.0595374107361242E-2</c:v>
                </c:pt>
                <c:pt idx="3568">
                  <c:v>7.7289596199989305E-2</c:v>
                </c:pt>
                <c:pt idx="3569">
                  <c:v>9.3012936413288144E-2</c:v>
                </c:pt>
                <c:pt idx="3570">
                  <c:v>6.1454817652702304E-2</c:v>
                </c:pt>
                <c:pt idx="3571">
                  <c:v>6.1019163578748717E-2</c:v>
                </c:pt>
                <c:pt idx="3572">
                  <c:v>7.2324991226196594E-2</c:v>
                </c:pt>
                <c:pt idx="3573">
                  <c:v>7.287217676639561E-2</c:v>
                </c:pt>
                <c:pt idx="3574">
                  <c:v>9.1119021177291967E-2</c:v>
                </c:pt>
                <c:pt idx="3575">
                  <c:v>8.7345920503139537E-2</c:v>
                </c:pt>
                <c:pt idx="3576">
                  <c:v>7.1534723043442008E-2</c:v>
                </c:pt>
                <c:pt idx="3577">
                  <c:v>7.2890974581241913E-2</c:v>
                </c:pt>
                <c:pt idx="3578">
                  <c:v>7.0016987621784377E-2</c:v>
                </c:pt>
                <c:pt idx="3579">
                  <c:v>6.8521708250045818E-2</c:v>
                </c:pt>
                <c:pt idx="3580">
                  <c:v>6.2396124005317972E-2</c:v>
                </c:pt>
                <c:pt idx="3581">
                  <c:v>7.1066476404666928E-2</c:v>
                </c:pt>
                <c:pt idx="3582">
                  <c:v>6.4325831830501876E-2</c:v>
                </c:pt>
                <c:pt idx="3583">
                  <c:v>6.8385936319827992E-2</c:v>
                </c:pt>
                <c:pt idx="3584">
                  <c:v>0.14911490678787245</c:v>
                </c:pt>
                <c:pt idx="3585">
                  <c:v>7.4058465659618433E-2</c:v>
                </c:pt>
                <c:pt idx="3586">
                  <c:v>0.11707646399736395</c:v>
                </c:pt>
                <c:pt idx="3587">
                  <c:v>7.8355021774768802E-2</c:v>
                </c:pt>
                <c:pt idx="3588">
                  <c:v>8.6060583591461223E-2</c:v>
                </c:pt>
                <c:pt idx="3589">
                  <c:v>9.7224146127700847E-2</c:v>
                </c:pt>
                <c:pt idx="3590">
                  <c:v>7.4139989912509932E-2</c:v>
                </c:pt>
                <c:pt idx="3591">
                  <c:v>8.0472633242607089E-2</c:v>
                </c:pt>
                <c:pt idx="3592">
                  <c:v>0.13466325402259804</c:v>
                </c:pt>
                <c:pt idx="3593">
                  <c:v>7.1489214897155789E-2</c:v>
                </c:pt>
                <c:pt idx="3594">
                  <c:v>9.3499936163425543E-2</c:v>
                </c:pt>
                <c:pt idx="3595">
                  <c:v>8.2531124353408827E-2</c:v>
                </c:pt>
                <c:pt idx="3596">
                  <c:v>6.2218643724918504E-2</c:v>
                </c:pt>
                <c:pt idx="3597">
                  <c:v>7.182821631431581E-2</c:v>
                </c:pt>
                <c:pt idx="3598">
                  <c:v>7.9063653945923282E-2</c:v>
                </c:pt>
                <c:pt idx="3599">
                  <c:v>6.9584295153617914E-2</c:v>
                </c:pt>
                <c:pt idx="3600">
                  <c:v>7.2259955108165685E-2</c:v>
                </c:pt>
                <c:pt idx="3601">
                  <c:v>6.7055821418762193E-2</c:v>
                </c:pt>
                <c:pt idx="3602">
                  <c:v>9.3563236296177008E-2</c:v>
                </c:pt>
                <c:pt idx="3603">
                  <c:v>9.2974655330181163E-2</c:v>
                </c:pt>
                <c:pt idx="3604">
                  <c:v>8.6619950830936418E-2</c:v>
                </c:pt>
                <c:pt idx="3605">
                  <c:v>6.5050244331359919E-2</c:v>
                </c:pt>
                <c:pt idx="3606">
                  <c:v>8.3102814853191417E-2</c:v>
                </c:pt>
                <c:pt idx="3607">
                  <c:v>7.8282617032528118E-2</c:v>
                </c:pt>
                <c:pt idx="3608">
                  <c:v>0.10635004937648802</c:v>
                </c:pt>
                <c:pt idx="3609">
                  <c:v>7.3911659419536785E-2</c:v>
                </c:pt>
                <c:pt idx="3610">
                  <c:v>6.9952860474586501E-2</c:v>
                </c:pt>
                <c:pt idx="3611">
                  <c:v>0.167279303073883</c:v>
                </c:pt>
                <c:pt idx="3612">
                  <c:v>0.10266298055648827</c:v>
                </c:pt>
                <c:pt idx="3613">
                  <c:v>6.5379895269870675E-2</c:v>
                </c:pt>
                <c:pt idx="3614">
                  <c:v>7.4143439531326544E-2</c:v>
                </c:pt>
                <c:pt idx="3615">
                  <c:v>7.1164704859256994E-2</c:v>
                </c:pt>
                <c:pt idx="3616">
                  <c:v>6.28845095634461E-2</c:v>
                </c:pt>
                <c:pt idx="3617">
                  <c:v>8.4908276796341026E-2</c:v>
                </c:pt>
                <c:pt idx="3618">
                  <c:v>0.10366691648960127</c:v>
                </c:pt>
                <c:pt idx="3619">
                  <c:v>9.6561737358570127E-2</c:v>
                </c:pt>
                <c:pt idx="3620">
                  <c:v>7.9667240381240984E-2</c:v>
                </c:pt>
                <c:pt idx="3621">
                  <c:v>7.0182852447032915E-2</c:v>
                </c:pt>
                <c:pt idx="3622">
                  <c:v>7.1155257523059776E-2</c:v>
                </c:pt>
                <c:pt idx="3623">
                  <c:v>7.4080057442188499E-2</c:v>
                </c:pt>
                <c:pt idx="3624">
                  <c:v>9.2656329274177912E-2</c:v>
                </c:pt>
                <c:pt idx="3625">
                  <c:v>0.10092207044363048</c:v>
                </c:pt>
                <c:pt idx="3626">
                  <c:v>7.2698779404163416E-2</c:v>
                </c:pt>
                <c:pt idx="3627">
                  <c:v>9.3276038765907524E-2</c:v>
                </c:pt>
                <c:pt idx="3628">
                  <c:v>0.114527300000191</c:v>
                </c:pt>
                <c:pt idx="3629">
                  <c:v>0.10138309746980698</c:v>
                </c:pt>
                <c:pt idx="3630">
                  <c:v>7.7719397842884341E-2</c:v>
                </c:pt>
                <c:pt idx="3631">
                  <c:v>0.11126478016376502</c:v>
                </c:pt>
                <c:pt idx="3632">
                  <c:v>0.11126478016376502</c:v>
                </c:pt>
                <c:pt idx="3633">
                  <c:v>0.10153023898601535</c:v>
                </c:pt>
                <c:pt idx="3634">
                  <c:v>0.11356928199529602</c:v>
                </c:pt>
                <c:pt idx="3635">
                  <c:v>7.5607083737850203E-2</c:v>
                </c:pt>
                <c:pt idx="3636">
                  <c:v>7.9896554350853272E-2</c:v>
                </c:pt>
                <c:pt idx="3637">
                  <c:v>7.2230122983455727E-2</c:v>
                </c:pt>
                <c:pt idx="3638">
                  <c:v>8.7115265429020025E-2</c:v>
                </c:pt>
                <c:pt idx="3639">
                  <c:v>9.8716929554939756E-2</c:v>
                </c:pt>
                <c:pt idx="3640">
                  <c:v>7.2343915700912503E-2</c:v>
                </c:pt>
                <c:pt idx="3641">
                  <c:v>8.3286076784134008E-2</c:v>
                </c:pt>
                <c:pt idx="3642">
                  <c:v>8.224388957023622E-2</c:v>
                </c:pt>
                <c:pt idx="3643">
                  <c:v>6.6489808261394293E-2</c:v>
                </c:pt>
                <c:pt idx="3644">
                  <c:v>7.6217442750930828E-2</c:v>
                </c:pt>
                <c:pt idx="3645">
                  <c:v>6.3783407211303891E-2</c:v>
                </c:pt>
                <c:pt idx="3646">
                  <c:v>8.5345953702926608E-2</c:v>
                </c:pt>
                <c:pt idx="3647">
                  <c:v>7.8026019036769922E-2</c:v>
                </c:pt>
                <c:pt idx="3648">
                  <c:v>9.5163293182850175E-2</c:v>
                </c:pt>
                <c:pt idx="3649">
                  <c:v>0.100864343345165</c:v>
                </c:pt>
                <c:pt idx="3650">
                  <c:v>8.640611916780469E-2</c:v>
                </c:pt>
                <c:pt idx="3651">
                  <c:v>6.9876924157143E-2</c:v>
                </c:pt>
                <c:pt idx="3652">
                  <c:v>7.2220496833324571E-2</c:v>
                </c:pt>
                <c:pt idx="3653">
                  <c:v>9.6820458769798556E-2</c:v>
                </c:pt>
                <c:pt idx="3654">
                  <c:v>7.0733055472374018E-2</c:v>
                </c:pt>
                <c:pt idx="3655">
                  <c:v>7.9471699893474593E-2</c:v>
                </c:pt>
                <c:pt idx="3656">
                  <c:v>8.1485450267791693E-2</c:v>
                </c:pt>
                <c:pt idx="3657">
                  <c:v>6.8814240396022811E-2</c:v>
                </c:pt>
                <c:pt idx="3658">
                  <c:v>0.10500980168581002</c:v>
                </c:pt>
                <c:pt idx="3659">
                  <c:v>7.560218870639801E-2</c:v>
                </c:pt>
                <c:pt idx="3660">
                  <c:v>8.6482986807822959E-2</c:v>
                </c:pt>
                <c:pt idx="3661">
                  <c:v>7.2237245738506331E-2</c:v>
                </c:pt>
                <c:pt idx="3662">
                  <c:v>6.5451353788375785E-2</c:v>
                </c:pt>
                <c:pt idx="3663">
                  <c:v>6.7801639437675504E-2</c:v>
                </c:pt>
                <c:pt idx="3664">
                  <c:v>6.9585271179676111E-2</c:v>
                </c:pt>
                <c:pt idx="3665">
                  <c:v>8.5468389093875927E-2</c:v>
                </c:pt>
                <c:pt idx="3666">
                  <c:v>7.3223255574703217E-2</c:v>
                </c:pt>
                <c:pt idx="3667">
                  <c:v>0.10368979722261402</c:v>
                </c:pt>
                <c:pt idx="3668">
                  <c:v>8.1330195069313008E-2</c:v>
                </c:pt>
                <c:pt idx="3669">
                  <c:v>7.2846047580242212E-2</c:v>
                </c:pt>
                <c:pt idx="3670">
                  <c:v>7.0229023694992079E-2</c:v>
                </c:pt>
                <c:pt idx="3671">
                  <c:v>7.2846472263336334E-2</c:v>
                </c:pt>
                <c:pt idx="3672">
                  <c:v>8.6253039538860363E-2</c:v>
                </c:pt>
                <c:pt idx="3673">
                  <c:v>8.3416335284710028E-2</c:v>
                </c:pt>
                <c:pt idx="3674">
                  <c:v>7.6528534293174702E-2</c:v>
                </c:pt>
                <c:pt idx="3675">
                  <c:v>6.4671479165554005E-2</c:v>
                </c:pt>
                <c:pt idx="3676">
                  <c:v>7.0444591343402904E-2</c:v>
                </c:pt>
                <c:pt idx="3677">
                  <c:v>9.2110931873321172E-2</c:v>
                </c:pt>
                <c:pt idx="3678">
                  <c:v>7.5691841542720822E-2</c:v>
                </c:pt>
                <c:pt idx="3679">
                  <c:v>8.6488202214240986E-2</c:v>
                </c:pt>
                <c:pt idx="3680">
                  <c:v>9.7967103123664828E-2</c:v>
                </c:pt>
                <c:pt idx="3681">
                  <c:v>7.107143104076391E-2</c:v>
                </c:pt>
                <c:pt idx="3682">
                  <c:v>7.9218797385692777E-2</c:v>
                </c:pt>
                <c:pt idx="3683">
                  <c:v>7.8423067927360521E-2</c:v>
                </c:pt>
                <c:pt idx="3684">
                  <c:v>9.2517927289009205E-2</c:v>
                </c:pt>
                <c:pt idx="3685">
                  <c:v>6.506325304508212E-2</c:v>
                </c:pt>
                <c:pt idx="3686">
                  <c:v>0.12013610452413621</c:v>
                </c:pt>
                <c:pt idx="3687">
                  <c:v>9.6981182694435009E-2</c:v>
                </c:pt>
                <c:pt idx="3688">
                  <c:v>7.2075270116329221E-2</c:v>
                </c:pt>
                <c:pt idx="3689">
                  <c:v>9.4114057719707503E-2</c:v>
                </c:pt>
                <c:pt idx="3690">
                  <c:v>6.8947724997997312E-2</c:v>
                </c:pt>
                <c:pt idx="3691">
                  <c:v>0.11564198136329702</c:v>
                </c:pt>
                <c:pt idx="3692">
                  <c:v>0.11060227453708718</c:v>
                </c:pt>
                <c:pt idx="3693">
                  <c:v>7.0168286561965915E-2</c:v>
                </c:pt>
                <c:pt idx="3694">
                  <c:v>7.1245998144149808E-2</c:v>
                </c:pt>
                <c:pt idx="3695">
                  <c:v>7.7250249683857006E-2</c:v>
                </c:pt>
                <c:pt idx="3696">
                  <c:v>7.9736776649952212E-2</c:v>
                </c:pt>
                <c:pt idx="3697">
                  <c:v>7.3332965373992906E-2</c:v>
                </c:pt>
                <c:pt idx="3698">
                  <c:v>7.5953908264637007E-2</c:v>
                </c:pt>
                <c:pt idx="3699">
                  <c:v>0.10634551197290402</c:v>
                </c:pt>
                <c:pt idx="3700">
                  <c:v>8.7330952286720345E-2</c:v>
                </c:pt>
                <c:pt idx="3701">
                  <c:v>7.3536038398742731E-2</c:v>
                </c:pt>
                <c:pt idx="3702">
                  <c:v>7.8356906771659837E-2</c:v>
                </c:pt>
                <c:pt idx="3703">
                  <c:v>7.9730972647667014E-2</c:v>
                </c:pt>
                <c:pt idx="3704">
                  <c:v>6.9728247821331316E-2</c:v>
                </c:pt>
                <c:pt idx="3705">
                  <c:v>9.8917469382286669E-2</c:v>
                </c:pt>
                <c:pt idx="3706">
                  <c:v>6.3716046512127034E-2</c:v>
                </c:pt>
                <c:pt idx="3707">
                  <c:v>8.3813592791557548E-2</c:v>
                </c:pt>
                <c:pt idx="3708">
                  <c:v>7.1569517254829421E-2</c:v>
                </c:pt>
                <c:pt idx="3709">
                  <c:v>6.5774612128734714E-2</c:v>
                </c:pt>
                <c:pt idx="3710">
                  <c:v>7.5038857758045363E-2</c:v>
                </c:pt>
                <c:pt idx="3711">
                  <c:v>9.0157337486744024E-2</c:v>
                </c:pt>
                <c:pt idx="3712">
                  <c:v>7.0991158485412625E-2</c:v>
                </c:pt>
                <c:pt idx="3713">
                  <c:v>7.8189030289650019E-2</c:v>
                </c:pt>
                <c:pt idx="3714">
                  <c:v>7.9195462167263017E-2</c:v>
                </c:pt>
                <c:pt idx="3715">
                  <c:v>7.0425152778625447E-2</c:v>
                </c:pt>
                <c:pt idx="3716">
                  <c:v>6.5488860011100797E-2</c:v>
                </c:pt>
                <c:pt idx="3717">
                  <c:v>9.4558879733086146E-2</c:v>
                </c:pt>
                <c:pt idx="3718">
                  <c:v>0.10989415645599433</c:v>
                </c:pt>
                <c:pt idx="3719">
                  <c:v>7.3462426662445124E-2</c:v>
                </c:pt>
                <c:pt idx="3720">
                  <c:v>7.9755179584026323E-2</c:v>
                </c:pt>
                <c:pt idx="3721">
                  <c:v>8.3894759416580242E-2</c:v>
                </c:pt>
                <c:pt idx="3722">
                  <c:v>9.0354971587658275E-2</c:v>
                </c:pt>
                <c:pt idx="3723">
                  <c:v>0.13885560631752</c:v>
                </c:pt>
                <c:pt idx="3724">
                  <c:v>6.6691286861896529E-2</c:v>
                </c:pt>
                <c:pt idx="3725">
                  <c:v>9.455473721027402E-2</c:v>
                </c:pt>
                <c:pt idx="3726">
                  <c:v>7.6430112123489422E-2</c:v>
                </c:pt>
                <c:pt idx="3727">
                  <c:v>7.6217442750930828E-2</c:v>
                </c:pt>
                <c:pt idx="3728">
                  <c:v>0.11966998130083102</c:v>
                </c:pt>
                <c:pt idx="3729">
                  <c:v>7.1023672819137795E-2</c:v>
                </c:pt>
                <c:pt idx="3730">
                  <c:v>7.7084213495254517E-2</c:v>
                </c:pt>
                <c:pt idx="3731">
                  <c:v>7.5118362903594998E-2</c:v>
                </c:pt>
                <c:pt idx="3732">
                  <c:v>0.11682210117578502</c:v>
                </c:pt>
                <c:pt idx="3733">
                  <c:v>0.12926389276981401</c:v>
                </c:pt>
                <c:pt idx="3734">
                  <c:v>7.3257371783256517E-2</c:v>
                </c:pt>
                <c:pt idx="3735">
                  <c:v>7.4767850339412883E-2</c:v>
                </c:pt>
                <c:pt idx="3736">
                  <c:v>6.4563587307930229E-2</c:v>
                </c:pt>
                <c:pt idx="3737">
                  <c:v>8.629325777292253E-2</c:v>
                </c:pt>
                <c:pt idx="3738">
                  <c:v>6.6653102636337308E-2</c:v>
                </c:pt>
                <c:pt idx="3739">
                  <c:v>6.994955986738198E-2</c:v>
                </c:pt>
                <c:pt idx="3740">
                  <c:v>8.9361205697059728E-2</c:v>
                </c:pt>
                <c:pt idx="3741">
                  <c:v>8.0574236810207422E-2</c:v>
                </c:pt>
                <c:pt idx="3742">
                  <c:v>8.0815203487873244E-2</c:v>
                </c:pt>
                <c:pt idx="3743">
                  <c:v>0.10023803263902695</c:v>
                </c:pt>
                <c:pt idx="3744">
                  <c:v>0.10203254222869945</c:v>
                </c:pt>
                <c:pt idx="3745">
                  <c:v>0.10490421950817112</c:v>
                </c:pt>
                <c:pt idx="3746">
                  <c:v>7.641516625881202E-2</c:v>
                </c:pt>
                <c:pt idx="3747">
                  <c:v>6.9167844951152829E-2</c:v>
                </c:pt>
                <c:pt idx="3748">
                  <c:v>8.8429048657417658E-2</c:v>
                </c:pt>
                <c:pt idx="3749">
                  <c:v>7.757487148046488E-2</c:v>
                </c:pt>
                <c:pt idx="3750">
                  <c:v>8.640568703413011E-2</c:v>
                </c:pt>
                <c:pt idx="3751">
                  <c:v>8.3404511213302626E-2</c:v>
                </c:pt>
                <c:pt idx="3752">
                  <c:v>8.2200944423675509E-2</c:v>
                </c:pt>
                <c:pt idx="3753">
                  <c:v>6.4883917570114094E-2</c:v>
                </c:pt>
                <c:pt idx="3754">
                  <c:v>0.118306629359722</c:v>
                </c:pt>
                <c:pt idx="3755">
                  <c:v>8.2341894507408087E-2</c:v>
                </c:pt>
                <c:pt idx="3756">
                  <c:v>7.3955044150352506E-2</c:v>
                </c:pt>
                <c:pt idx="3757">
                  <c:v>0.12671683728694921</c:v>
                </c:pt>
                <c:pt idx="3758">
                  <c:v>7.764796912670141E-2</c:v>
                </c:pt>
                <c:pt idx="3759">
                  <c:v>7.0088744163513211E-2</c:v>
                </c:pt>
                <c:pt idx="3760">
                  <c:v>6.2282316386699704E-2</c:v>
                </c:pt>
                <c:pt idx="3761">
                  <c:v>7.6989546418190016E-2</c:v>
                </c:pt>
                <c:pt idx="3762">
                  <c:v>9.5580846071243702E-2</c:v>
                </c:pt>
                <c:pt idx="3763">
                  <c:v>8.1472218036651459E-2</c:v>
                </c:pt>
                <c:pt idx="3764">
                  <c:v>6.4784511923790256E-2</c:v>
                </c:pt>
                <c:pt idx="3765">
                  <c:v>0.111260429024696</c:v>
                </c:pt>
                <c:pt idx="3766">
                  <c:v>7.1157403290271801E-2</c:v>
                </c:pt>
                <c:pt idx="3767">
                  <c:v>7.2298347949981898E-2</c:v>
                </c:pt>
                <c:pt idx="3768">
                  <c:v>7.5627133250236594E-2</c:v>
                </c:pt>
                <c:pt idx="3769">
                  <c:v>0.10151159763336182</c:v>
                </c:pt>
                <c:pt idx="3770">
                  <c:v>7.2654649615287822E-2</c:v>
                </c:pt>
                <c:pt idx="3771">
                  <c:v>8.2205854356288965E-2</c:v>
                </c:pt>
                <c:pt idx="3772">
                  <c:v>0.17788955569267301</c:v>
                </c:pt>
                <c:pt idx="3773">
                  <c:v>6.8241447210311917E-2</c:v>
                </c:pt>
                <c:pt idx="3774">
                  <c:v>9.8159424960613723E-2</c:v>
                </c:pt>
                <c:pt idx="3775">
                  <c:v>6.5364897251129428E-2</c:v>
                </c:pt>
                <c:pt idx="3776">
                  <c:v>7.044035941362381E-2</c:v>
                </c:pt>
                <c:pt idx="3777">
                  <c:v>8.7611488997936207E-2</c:v>
                </c:pt>
                <c:pt idx="3778">
                  <c:v>9.8172813653945923E-2</c:v>
                </c:pt>
                <c:pt idx="3779">
                  <c:v>6.2180861830711587E-2</c:v>
                </c:pt>
                <c:pt idx="3780">
                  <c:v>7.1262195706367507E-2</c:v>
                </c:pt>
                <c:pt idx="3781">
                  <c:v>6.2076814472675303E-2</c:v>
                </c:pt>
                <c:pt idx="3782">
                  <c:v>7.823068648576742E-2</c:v>
                </c:pt>
                <c:pt idx="3783">
                  <c:v>7.0077933371067089E-2</c:v>
                </c:pt>
                <c:pt idx="3784">
                  <c:v>0.18374991416931269</c:v>
                </c:pt>
                <c:pt idx="3785">
                  <c:v>6.9849200546741513E-2</c:v>
                </c:pt>
                <c:pt idx="3786">
                  <c:v>8.2694604992866821E-2</c:v>
                </c:pt>
                <c:pt idx="3787">
                  <c:v>0.10843190550804102</c:v>
                </c:pt>
                <c:pt idx="3788">
                  <c:v>6.4789287745952634E-2</c:v>
                </c:pt>
                <c:pt idx="3789">
                  <c:v>7.5182422995567433E-2</c:v>
                </c:pt>
                <c:pt idx="3790">
                  <c:v>8.8080130517483063E-2</c:v>
                </c:pt>
                <c:pt idx="3791">
                  <c:v>7.2078846395015689E-2</c:v>
                </c:pt>
                <c:pt idx="3792">
                  <c:v>6.7515477538108978E-2</c:v>
                </c:pt>
                <c:pt idx="3793">
                  <c:v>7.1886248886585222E-2</c:v>
                </c:pt>
                <c:pt idx="3794">
                  <c:v>8.2213297486304807E-2</c:v>
                </c:pt>
                <c:pt idx="3795">
                  <c:v>6.4346559345722323E-2</c:v>
                </c:pt>
                <c:pt idx="3796">
                  <c:v>6.2611363828182193E-2</c:v>
                </c:pt>
                <c:pt idx="3797">
                  <c:v>0.10177385061979298</c:v>
                </c:pt>
                <c:pt idx="3798">
                  <c:v>8.6928196251392545E-2</c:v>
                </c:pt>
                <c:pt idx="3799">
                  <c:v>6.587964296340941E-2</c:v>
                </c:pt>
                <c:pt idx="3800">
                  <c:v>6.7866623401642207E-2</c:v>
                </c:pt>
                <c:pt idx="3801">
                  <c:v>0.11548019945621518</c:v>
                </c:pt>
                <c:pt idx="3802">
                  <c:v>6.3909575343132005E-2</c:v>
                </c:pt>
                <c:pt idx="3803">
                  <c:v>7.1022771298885429E-2</c:v>
                </c:pt>
                <c:pt idx="3804">
                  <c:v>7.9995550215244404E-2</c:v>
                </c:pt>
                <c:pt idx="3805">
                  <c:v>8.4117926657200026E-2</c:v>
                </c:pt>
                <c:pt idx="3806">
                  <c:v>0.10635004937648802</c:v>
                </c:pt>
                <c:pt idx="3807">
                  <c:v>0.129264071583748</c:v>
                </c:pt>
                <c:pt idx="3808">
                  <c:v>9.153545647859572E-2</c:v>
                </c:pt>
                <c:pt idx="3809">
                  <c:v>0.10969312489032702</c:v>
                </c:pt>
                <c:pt idx="3810">
                  <c:v>9.5735080540180248E-2</c:v>
                </c:pt>
                <c:pt idx="3811">
                  <c:v>7.6366402208805292E-2</c:v>
                </c:pt>
                <c:pt idx="3812">
                  <c:v>9.4908706843853025E-2</c:v>
                </c:pt>
                <c:pt idx="3813">
                  <c:v>8.9432984590530423E-2</c:v>
                </c:pt>
                <c:pt idx="3814">
                  <c:v>9.5137357711792228E-2</c:v>
                </c:pt>
                <c:pt idx="3815">
                  <c:v>8.8727347552776933E-2</c:v>
                </c:pt>
                <c:pt idx="3816">
                  <c:v>6.7336291074752933E-2</c:v>
                </c:pt>
                <c:pt idx="3817">
                  <c:v>8.4102019667625413E-2</c:v>
                </c:pt>
                <c:pt idx="3818">
                  <c:v>8.1909678876400022E-2</c:v>
                </c:pt>
                <c:pt idx="3819">
                  <c:v>6.7279182374477345E-2</c:v>
                </c:pt>
                <c:pt idx="3820">
                  <c:v>7.3548890650272397E-2</c:v>
                </c:pt>
                <c:pt idx="3821">
                  <c:v>8.0189235508441911E-2</c:v>
                </c:pt>
                <c:pt idx="3822">
                  <c:v>0.16760124266147636</c:v>
                </c:pt>
                <c:pt idx="3823">
                  <c:v>7.8254029154777499E-2</c:v>
                </c:pt>
                <c:pt idx="3824">
                  <c:v>7.0410862565040588E-2</c:v>
                </c:pt>
                <c:pt idx="3825">
                  <c:v>8.9587353169918227E-2</c:v>
                </c:pt>
                <c:pt idx="3826">
                  <c:v>6.7537166178226499E-2</c:v>
                </c:pt>
                <c:pt idx="3827">
                  <c:v>9.5196887850761427E-2</c:v>
                </c:pt>
                <c:pt idx="3828">
                  <c:v>7.9976700246334131E-2</c:v>
                </c:pt>
                <c:pt idx="3829">
                  <c:v>0.13648758828640045</c:v>
                </c:pt>
                <c:pt idx="3830">
                  <c:v>8.7594643235206909E-2</c:v>
                </c:pt>
                <c:pt idx="3831">
                  <c:v>9.3407608568668657E-2</c:v>
                </c:pt>
                <c:pt idx="3832">
                  <c:v>0.12492804229259502</c:v>
                </c:pt>
                <c:pt idx="3833">
                  <c:v>6.615338474512103E-2</c:v>
                </c:pt>
                <c:pt idx="3834">
                  <c:v>8.9500442147255527E-2</c:v>
                </c:pt>
                <c:pt idx="3835">
                  <c:v>7.5190737843513863E-2</c:v>
                </c:pt>
                <c:pt idx="3836">
                  <c:v>9.386981278657959E-2</c:v>
                </c:pt>
                <c:pt idx="3837">
                  <c:v>8.3033777773380363E-2</c:v>
                </c:pt>
                <c:pt idx="3838">
                  <c:v>6.0378652065992397E-2</c:v>
                </c:pt>
                <c:pt idx="3839">
                  <c:v>6.4923003315925723E-2</c:v>
                </c:pt>
                <c:pt idx="3840">
                  <c:v>8.5709497332573048E-2</c:v>
                </c:pt>
                <c:pt idx="3841">
                  <c:v>6.6778682172298404E-2</c:v>
                </c:pt>
                <c:pt idx="3842">
                  <c:v>8.7223105132579845E-2</c:v>
                </c:pt>
                <c:pt idx="3843">
                  <c:v>8.5040114820003482E-2</c:v>
                </c:pt>
                <c:pt idx="3844">
                  <c:v>0.13712494075298301</c:v>
                </c:pt>
                <c:pt idx="3845">
                  <c:v>0.1112638413906102</c:v>
                </c:pt>
                <c:pt idx="3846">
                  <c:v>7.7886566519737424E-2</c:v>
                </c:pt>
                <c:pt idx="3847">
                  <c:v>7.8815199434757191E-2</c:v>
                </c:pt>
                <c:pt idx="3848">
                  <c:v>7.1119248867034898E-2</c:v>
                </c:pt>
                <c:pt idx="3849">
                  <c:v>7.4800238013267503E-2</c:v>
                </c:pt>
                <c:pt idx="3850">
                  <c:v>7.0054583251476482E-2</c:v>
                </c:pt>
                <c:pt idx="3851">
                  <c:v>6.7108109593391391E-2</c:v>
                </c:pt>
                <c:pt idx="3852">
                  <c:v>7.1564726531505723E-2</c:v>
                </c:pt>
                <c:pt idx="3853">
                  <c:v>8.9768894016742748E-2</c:v>
                </c:pt>
                <c:pt idx="3854">
                  <c:v>6.7072346806526392E-2</c:v>
                </c:pt>
                <c:pt idx="3855">
                  <c:v>8.3057083189487929E-2</c:v>
                </c:pt>
                <c:pt idx="3856">
                  <c:v>6.8620897829532734E-2</c:v>
                </c:pt>
                <c:pt idx="3857">
                  <c:v>6.9580279290676103E-2</c:v>
                </c:pt>
                <c:pt idx="3858">
                  <c:v>0.14503018558025457</c:v>
                </c:pt>
                <c:pt idx="3859">
                  <c:v>0.22963525354862221</c:v>
                </c:pt>
                <c:pt idx="3860">
                  <c:v>6.9939225912094102E-2</c:v>
                </c:pt>
                <c:pt idx="3861">
                  <c:v>7.5567878782749204E-2</c:v>
                </c:pt>
                <c:pt idx="3862">
                  <c:v>7.9830288887024106E-2</c:v>
                </c:pt>
                <c:pt idx="3863">
                  <c:v>6.5484419465064989E-2</c:v>
                </c:pt>
                <c:pt idx="3864">
                  <c:v>7.4837699532509128E-2</c:v>
                </c:pt>
                <c:pt idx="3865">
                  <c:v>8.0422915518284024E-2</c:v>
                </c:pt>
                <c:pt idx="3866">
                  <c:v>7.2269275784492507E-2</c:v>
                </c:pt>
                <c:pt idx="3867">
                  <c:v>6.862305849790569E-2</c:v>
                </c:pt>
                <c:pt idx="3868">
                  <c:v>8.6196944117546248E-2</c:v>
                </c:pt>
                <c:pt idx="3869">
                  <c:v>8.0682307481765692E-2</c:v>
                </c:pt>
                <c:pt idx="3870">
                  <c:v>6.7137062549591092E-2</c:v>
                </c:pt>
                <c:pt idx="3871">
                  <c:v>6.9387733936310106E-2</c:v>
                </c:pt>
                <c:pt idx="3872">
                  <c:v>8.1540666520595523E-2</c:v>
                </c:pt>
                <c:pt idx="3873">
                  <c:v>8.732841908931728E-2</c:v>
                </c:pt>
                <c:pt idx="3874">
                  <c:v>6.9451950490474687E-2</c:v>
                </c:pt>
                <c:pt idx="3875">
                  <c:v>6.4551159739494296E-2</c:v>
                </c:pt>
                <c:pt idx="3876">
                  <c:v>7.9872630536556577E-2</c:v>
                </c:pt>
                <c:pt idx="3877">
                  <c:v>7.0244230329990415E-2</c:v>
                </c:pt>
                <c:pt idx="3878">
                  <c:v>0.11356683820486098</c:v>
                </c:pt>
                <c:pt idx="3879">
                  <c:v>7.7772006392478901E-2</c:v>
                </c:pt>
                <c:pt idx="3880">
                  <c:v>6.7512162029743417E-2</c:v>
                </c:pt>
                <c:pt idx="3881">
                  <c:v>8.9763060212135343E-2</c:v>
                </c:pt>
                <c:pt idx="3882">
                  <c:v>9.215977787971491E-2</c:v>
                </c:pt>
                <c:pt idx="3883">
                  <c:v>9.7059242427349202E-2</c:v>
                </c:pt>
                <c:pt idx="3884">
                  <c:v>7.5769528746604933E-2</c:v>
                </c:pt>
                <c:pt idx="3885">
                  <c:v>6.6278479993343409E-2</c:v>
                </c:pt>
                <c:pt idx="3886">
                  <c:v>8.2724452018738071E-2</c:v>
                </c:pt>
                <c:pt idx="3887">
                  <c:v>7.1079663932323511E-2</c:v>
                </c:pt>
                <c:pt idx="3888">
                  <c:v>6.7889437079429751E-2</c:v>
                </c:pt>
                <c:pt idx="3889">
                  <c:v>7.3591746389865917E-2</c:v>
                </c:pt>
                <c:pt idx="3890">
                  <c:v>8.6047157645225483E-2</c:v>
                </c:pt>
                <c:pt idx="3891">
                  <c:v>0.11823425441980424</c:v>
                </c:pt>
                <c:pt idx="3892">
                  <c:v>7.6312854886055034E-2</c:v>
                </c:pt>
                <c:pt idx="3893">
                  <c:v>9.8135985434055564E-2</c:v>
                </c:pt>
                <c:pt idx="3894">
                  <c:v>8.2154378294945068E-2</c:v>
                </c:pt>
                <c:pt idx="3895">
                  <c:v>9.2023260891437517E-2</c:v>
                </c:pt>
                <c:pt idx="3896">
                  <c:v>6.8373672664165497E-2</c:v>
                </c:pt>
                <c:pt idx="3897">
                  <c:v>6.3110955059528434E-2</c:v>
                </c:pt>
                <c:pt idx="3898">
                  <c:v>7.4676923453807914E-2</c:v>
                </c:pt>
                <c:pt idx="3899">
                  <c:v>6.1747491359710902E-2</c:v>
                </c:pt>
                <c:pt idx="3900">
                  <c:v>7.3535166680812766E-2</c:v>
                </c:pt>
                <c:pt idx="3901">
                  <c:v>7.8331522643566104E-2</c:v>
                </c:pt>
                <c:pt idx="3902">
                  <c:v>7.4460193514824066E-2</c:v>
                </c:pt>
                <c:pt idx="3903">
                  <c:v>6.3373267650604304E-2</c:v>
                </c:pt>
                <c:pt idx="3904">
                  <c:v>9.2849105596542345E-2</c:v>
                </c:pt>
                <c:pt idx="3905">
                  <c:v>7.3003575205802917E-2</c:v>
                </c:pt>
                <c:pt idx="3906">
                  <c:v>6.3074067234992995E-2</c:v>
                </c:pt>
                <c:pt idx="3907">
                  <c:v>9.3174807727337203E-2</c:v>
                </c:pt>
                <c:pt idx="3908">
                  <c:v>8.0927476286888414E-2</c:v>
                </c:pt>
                <c:pt idx="3909">
                  <c:v>8.1977397203445393E-2</c:v>
                </c:pt>
                <c:pt idx="3910">
                  <c:v>7.415908575057982E-2</c:v>
                </c:pt>
                <c:pt idx="3911">
                  <c:v>8.0270662903785733E-2</c:v>
                </c:pt>
                <c:pt idx="3912">
                  <c:v>9.7325317561626545E-2</c:v>
                </c:pt>
                <c:pt idx="3913">
                  <c:v>0.10444970428943602</c:v>
                </c:pt>
                <c:pt idx="3914">
                  <c:v>6.2134001404047123E-2</c:v>
                </c:pt>
                <c:pt idx="3915">
                  <c:v>8.6284160614013714E-2</c:v>
                </c:pt>
                <c:pt idx="3916">
                  <c:v>7.2163596749305864E-2</c:v>
                </c:pt>
                <c:pt idx="3917">
                  <c:v>0.10600697249174112</c:v>
                </c:pt>
                <c:pt idx="3918">
                  <c:v>6.5727286040782984E-2</c:v>
                </c:pt>
                <c:pt idx="3919">
                  <c:v>9.9885001778602767E-2</c:v>
                </c:pt>
                <c:pt idx="3920">
                  <c:v>8.4726974368095828E-2</c:v>
                </c:pt>
                <c:pt idx="3921">
                  <c:v>8.1544890999794395E-2</c:v>
                </c:pt>
                <c:pt idx="3922">
                  <c:v>8.4355160593987094E-2</c:v>
                </c:pt>
                <c:pt idx="3923">
                  <c:v>7.6150581240654019E-2</c:v>
                </c:pt>
                <c:pt idx="3924">
                  <c:v>0.31339484453201338</c:v>
                </c:pt>
                <c:pt idx="3925">
                  <c:v>7.5823575258255033E-2</c:v>
                </c:pt>
                <c:pt idx="3926">
                  <c:v>7.1528829634189606E-2</c:v>
                </c:pt>
                <c:pt idx="3927">
                  <c:v>7.4395328760147109E-2</c:v>
                </c:pt>
                <c:pt idx="3928">
                  <c:v>0.12062814831733702</c:v>
                </c:pt>
                <c:pt idx="3929">
                  <c:v>7.183058559894559E-2</c:v>
                </c:pt>
                <c:pt idx="3930">
                  <c:v>7.3475308716297066E-2</c:v>
                </c:pt>
                <c:pt idx="3931">
                  <c:v>8.7288677692413219E-2</c:v>
                </c:pt>
                <c:pt idx="3932">
                  <c:v>8.2043528556823717E-2</c:v>
                </c:pt>
                <c:pt idx="3933">
                  <c:v>7.9733788967132888E-2</c:v>
                </c:pt>
                <c:pt idx="3934">
                  <c:v>6.0558989644050612E-2</c:v>
                </c:pt>
                <c:pt idx="3935">
                  <c:v>7.6055400073528331E-2</c:v>
                </c:pt>
                <c:pt idx="3936">
                  <c:v>7.5563102960586631E-2</c:v>
                </c:pt>
                <c:pt idx="3937">
                  <c:v>8.5794486105442574E-2</c:v>
                </c:pt>
                <c:pt idx="3938">
                  <c:v>8.3475790917873563E-2</c:v>
                </c:pt>
                <c:pt idx="3939">
                  <c:v>6.9188497960567502E-2</c:v>
                </c:pt>
                <c:pt idx="3940">
                  <c:v>8.4211051464080838E-2</c:v>
                </c:pt>
                <c:pt idx="3941">
                  <c:v>9.4684362411499745E-2</c:v>
                </c:pt>
                <c:pt idx="3942">
                  <c:v>7.8230254352092729E-2</c:v>
                </c:pt>
                <c:pt idx="3943">
                  <c:v>6.9357275962829784E-2</c:v>
                </c:pt>
                <c:pt idx="3944">
                  <c:v>6.8664290010929122E-2</c:v>
                </c:pt>
                <c:pt idx="3945">
                  <c:v>9.3407616019248879E-2</c:v>
                </c:pt>
                <c:pt idx="3946">
                  <c:v>5.9567730873823457E-2</c:v>
                </c:pt>
                <c:pt idx="3947">
                  <c:v>7.2973974049091617E-2</c:v>
                </c:pt>
                <c:pt idx="3948">
                  <c:v>9.7626283764839561E-2</c:v>
                </c:pt>
                <c:pt idx="3949">
                  <c:v>8.9359961450100028E-2</c:v>
                </c:pt>
                <c:pt idx="3950">
                  <c:v>9.6030883491039568E-2</c:v>
                </c:pt>
                <c:pt idx="3951">
                  <c:v>8.6047157645225483E-2</c:v>
                </c:pt>
                <c:pt idx="3952">
                  <c:v>8.198003470897669E-2</c:v>
                </c:pt>
                <c:pt idx="3953">
                  <c:v>6.9894216954708446E-2</c:v>
                </c:pt>
                <c:pt idx="3954">
                  <c:v>6.9565519690513597E-2</c:v>
                </c:pt>
                <c:pt idx="3955">
                  <c:v>0.1164982840418822</c:v>
                </c:pt>
                <c:pt idx="3956">
                  <c:v>8.1979580223560319E-2</c:v>
                </c:pt>
                <c:pt idx="3957">
                  <c:v>9.7919635474681813E-2</c:v>
                </c:pt>
                <c:pt idx="3958">
                  <c:v>7.0796743035316828E-2</c:v>
                </c:pt>
                <c:pt idx="3959">
                  <c:v>6.5999038517475087E-2</c:v>
                </c:pt>
                <c:pt idx="3960">
                  <c:v>7.7649757266044617E-2</c:v>
                </c:pt>
                <c:pt idx="3961">
                  <c:v>7.4487060308456504E-2</c:v>
                </c:pt>
                <c:pt idx="3962">
                  <c:v>9.022288769483558E-2</c:v>
                </c:pt>
                <c:pt idx="3963">
                  <c:v>8.0594480037689695E-2</c:v>
                </c:pt>
                <c:pt idx="3964">
                  <c:v>7.1742795407772106E-2</c:v>
                </c:pt>
                <c:pt idx="3965">
                  <c:v>6.5252244472503718E-2</c:v>
                </c:pt>
                <c:pt idx="3966">
                  <c:v>0.154643535614014</c:v>
                </c:pt>
                <c:pt idx="3967">
                  <c:v>8.1327855587005726E-2</c:v>
                </c:pt>
                <c:pt idx="3968">
                  <c:v>8.5775688290596244E-2</c:v>
                </c:pt>
                <c:pt idx="3969">
                  <c:v>7.0656083524227101E-2</c:v>
                </c:pt>
                <c:pt idx="3970">
                  <c:v>9.3461871147155706E-2</c:v>
                </c:pt>
                <c:pt idx="3971">
                  <c:v>7.2830364108085591E-2</c:v>
                </c:pt>
                <c:pt idx="3972">
                  <c:v>6.6272288560867296E-2</c:v>
                </c:pt>
                <c:pt idx="3973">
                  <c:v>0.11943498998880418</c:v>
                </c:pt>
                <c:pt idx="3974">
                  <c:v>6.8336248397827093E-2</c:v>
                </c:pt>
                <c:pt idx="3975">
                  <c:v>9.2019408941268907E-2</c:v>
                </c:pt>
                <c:pt idx="3976">
                  <c:v>7.479397207498574E-2</c:v>
                </c:pt>
                <c:pt idx="3977">
                  <c:v>8.2457505166530665E-2</c:v>
                </c:pt>
                <c:pt idx="3978">
                  <c:v>8.3218656480312334E-2</c:v>
                </c:pt>
                <c:pt idx="3979">
                  <c:v>6.2987215816974723E-2</c:v>
                </c:pt>
                <c:pt idx="3980">
                  <c:v>9.3458615243434948E-2</c:v>
                </c:pt>
                <c:pt idx="3981">
                  <c:v>6.4672075212001814E-2</c:v>
                </c:pt>
                <c:pt idx="3982">
                  <c:v>7.6783604919910667E-2</c:v>
                </c:pt>
                <c:pt idx="3983">
                  <c:v>0.12563680112361861</c:v>
                </c:pt>
                <c:pt idx="3984">
                  <c:v>6.5625123679637895E-2</c:v>
                </c:pt>
                <c:pt idx="3985">
                  <c:v>7.964541763067251E-2</c:v>
                </c:pt>
                <c:pt idx="3986">
                  <c:v>7.5978703796863487E-2</c:v>
                </c:pt>
                <c:pt idx="3987">
                  <c:v>6.8913035094737993E-2</c:v>
                </c:pt>
                <c:pt idx="3988">
                  <c:v>9.7354434430599227E-2</c:v>
                </c:pt>
                <c:pt idx="3989">
                  <c:v>6.679073721170449E-2</c:v>
                </c:pt>
                <c:pt idx="3990">
                  <c:v>6.6437743604183197E-2</c:v>
                </c:pt>
                <c:pt idx="3991">
                  <c:v>6.6398397088050801E-2</c:v>
                </c:pt>
                <c:pt idx="3992">
                  <c:v>0.11334232985973385</c:v>
                </c:pt>
                <c:pt idx="3993">
                  <c:v>7.1409523487091106E-2</c:v>
                </c:pt>
                <c:pt idx="3994">
                  <c:v>7.2150789201259627E-2</c:v>
                </c:pt>
                <c:pt idx="3995">
                  <c:v>9.3803465366363956E-2</c:v>
                </c:pt>
                <c:pt idx="3996">
                  <c:v>7.6614260673522908E-2</c:v>
                </c:pt>
                <c:pt idx="3997">
                  <c:v>6.2431566417217303E-2</c:v>
                </c:pt>
                <c:pt idx="3998">
                  <c:v>6.0526117682457005E-2</c:v>
                </c:pt>
                <c:pt idx="3999">
                  <c:v>7.4968948960304316E-2</c:v>
                </c:pt>
                <c:pt idx="4000">
                  <c:v>6.1078500002622577E-2</c:v>
                </c:pt>
                <c:pt idx="4001">
                  <c:v>6.3038662075996413E-2</c:v>
                </c:pt>
                <c:pt idx="4002">
                  <c:v>0.10641985386610002</c:v>
                </c:pt>
                <c:pt idx="4003">
                  <c:v>0.10563705116510402</c:v>
                </c:pt>
                <c:pt idx="4004">
                  <c:v>6.9964356720447499E-2</c:v>
                </c:pt>
                <c:pt idx="4005">
                  <c:v>7.5978010892867973E-2</c:v>
                </c:pt>
                <c:pt idx="4006">
                  <c:v>7.8952975571155506E-2</c:v>
                </c:pt>
                <c:pt idx="4007">
                  <c:v>0.12856732308864588</c:v>
                </c:pt>
                <c:pt idx="4008">
                  <c:v>7.8292272984981592E-2</c:v>
                </c:pt>
                <c:pt idx="4009">
                  <c:v>6.2964357435703333E-2</c:v>
                </c:pt>
                <c:pt idx="4010">
                  <c:v>8.6941182613372817E-2</c:v>
                </c:pt>
                <c:pt idx="4011">
                  <c:v>7.4153557419776903E-2</c:v>
                </c:pt>
                <c:pt idx="4012">
                  <c:v>9.455473721027402E-2</c:v>
                </c:pt>
                <c:pt idx="4013">
                  <c:v>7.9325802624225603E-2</c:v>
                </c:pt>
                <c:pt idx="4014">
                  <c:v>8.3727516233921023E-2</c:v>
                </c:pt>
                <c:pt idx="4015">
                  <c:v>8.0658964812755626E-2</c:v>
                </c:pt>
                <c:pt idx="4016">
                  <c:v>6.9145247340202332E-2</c:v>
                </c:pt>
                <c:pt idx="4017">
                  <c:v>7.7023729681968731E-2</c:v>
                </c:pt>
                <c:pt idx="4018">
                  <c:v>7.2005592286586831E-2</c:v>
                </c:pt>
                <c:pt idx="4019">
                  <c:v>7.9395644366741513E-2</c:v>
                </c:pt>
                <c:pt idx="4020">
                  <c:v>7.3124393820762593E-2</c:v>
                </c:pt>
                <c:pt idx="4021">
                  <c:v>7.0827923715114621E-2</c:v>
                </c:pt>
                <c:pt idx="4022">
                  <c:v>0.40491059422493103</c:v>
                </c:pt>
                <c:pt idx="4023">
                  <c:v>7.8866057097912098E-2</c:v>
                </c:pt>
                <c:pt idx="4024">
                  <c:v>0.10544734448194502</c:v>
                </c:pt>
                <c:pt idx="4025">
                  <c:v>7.7062472701072804E-2</c:v>
                </c:pt>
                <c:pt idx="4026">
                  <c:v>8.2261763513088212E-2</c:v>
                </c:pt>
                <c:pt idx="4027">
                  <c:v>0.103411160409451</c:v>
                </c:pt>
                <c:pt idx="4028">
                  <c:v>6.6279910504817866E-2</c:v>
                </c:pt>
                <c:pt idx="4029">
                  <c:v>7.3477491736412104E-2</c:v>
                </c:pt>
                <c:pt idx="4030">
                  <c:v>6.7252889275550815E-2</c:v>
                </c:pt>
                <c:pt idx="4031">
                  <c:v>6.6456936299800901E-2</c:v>
                </c:pt>
                <c:pt idx="4032">
                  <c:v>8.9974202215671706E-2</c:v>
                </c:pt>
                <c:pt idx="4033">
                  <c:v>9.2684879899025005E-2</c:v>
                </c:pt>
                <c:pt idx="4034">
                  <c:v>9.8283462226391005E-2</c:v>
                </c:pt>
                <c:pt idx="4035">
                  <c:v>7.6261341571807875E-2</c:v>
                </c:pt>
                <c:pt idx="4036">
                  <c:v>8.6198903620243225E-2</c:v>
                </c:pt>
                <c:pt idx="4037">
                  <c:v>9.6356295049190507E-2</c:v>
                </c:pt>
                <c:pt idx="4038">
                  <c:v>0.10478177666664133</c:v>
                </c:pt>
                <c:pt idx="4039">
                  <c:v>9.4563424587250269E-2</c:v>
                </c:pt>
                <c:pt idx="4040">
                  <c:v>8.3643145859241527E-2</c:v>
                </c:pt>
                <c:pt idx="4041">
                  <c:v>7.1289628744125408E-2</c:v>
                </c:pt>
                <c:pt idx="4042">
                  <c:v>6.64368346333504E-2</c:v>
                </c:pt>
                <c:pt idx="4043">
                  <c:v>7.6940491795539911E-2</c:v>
                </c:pt>
                <c:pt idx="4044">
                  <c:v>8.7774440646171667E-2</c:v>
                </c:pt>
                <c:pt idx="4045">
                  <c:v>8.3731435239315047E-2</c:v>
                </c:pt>
                <c:pt idx="4046">
                  <c:v>9.4874486327171367E-2</c:v>
                </c:pt>
                <c:pt idx="4047">
                  <c:v>0.10055006295442598</c:v>
                </c:pt>
                <c:pt idx="4048">
                  <c:v>8.9993394911289576E-2</c:v>
                </c:pt>
                <c:pt idx="4049">
                  <c:v>8.290531486272798E-2</c:v>
                </c:pt>
                <c:pt idx="4050">
                  <c:v>8.6172685027122511E-2</c:v>
                </c:pt>
                <c:pt idx="4051">
                  <c:v>8.8564895093441759E-2</c:v>
                </c:pt>
                <c:pt idx="4052">
                  <c:v>0.110748983919621</c:v>
                </c:pt>
                <c:pt idx="4053">
                  <c:v>8.843335509300275E-2</c:v>
                </c:pt>
                <c:pt idx="4054">
                  <c:v>9.3632392585278196E-2</c:v>
                </c:pt>
                <c:pt idx="4055">
                  <c:v>0.10025867074728027</c:v>
                </c:pt>
                <c:pt idx="4056">
                  <c:v>7.3439478874206501E-2</c:v>
                </c:pt>
                <c:pt idx="4057">
                  <c:v>9.5870308578014762E-2</c:v>
                </c:pt>
                <c:pt idx="4058">
                  <c:v>8.1098802387714566E-2</c:v>
                </c:pt>
                <c:pt idx="4059">
                  <c:v>7.1768544614315019E-2</c:v>
                </c:pt>
                <c:pt idx="4060">
                  <c:v>0.125770628452301</c:v>
                </c:pt>
                <c:pt idx="4061">
                  <c:v>7.115504145622252E-2</c:v>
                </c:pt>
                <c:pt idx="4062">
                  <c:v>6.6270492970943506E-2</c:v>
                </c:pt>
                <c:pt idx="4063">
                  <c:v>9.6684411168098547E-2</c:v>
                </c:pt>
                <c:pt idx="4064">
                  <c:v>0.1016251593828202</c:v>
                </c:pt>
                <c:pt idx="4065">
                  <c:v>0.10615437477827133</c:v>
                </c:pt>
                <c:pt idx="4066">
                  <c:v>8.5519768297672702E-2</c:v>
                </c:pt>
                <c:pt idx="4067">
                  <c:v>8.3610996603965801E-2</c:v>
                </c:pt>
                <c:pt idx="4068">
                  <c:v>7.5092270970344877E-2</c:v>
                </c:pt>
                <c:pt idx="4069">
                  <c:v>8.3584010601043743E-2</c:v>
                </c:pt>
                <c:pt idx="4070">
                  <c:v>8.4784597158432395E-2</c:v>
                </c:pt>
                <c:pt idx="4071">
                  <c:v>7.1166530251503213E-2</c:v>
                </c:pt>
                <c:pt idx="4072">
                  <c:v>7.5963735580444322E-2</c:v>
                </c:pt>
                <c:pt idx="4073">
                  <c:v>7.7708281576633745E-2</c:v>
                </c:pt>
                <c:pt idx="4074">
                  <c:v>9.728739410638805E-2</c:v>
                </c:pt>
                <c:pt idx="4075">
                  <c:v>0.12148333340883302</c:v>
                </c:pt>
                <c:pt idx="4076">
                  <c:v>7.6166383922100123E-2</c:v>
                </c:pt>
                <c:pt idx="4077">
                  <c:v>9.8446369171143036E-2</c:v>
                </c:pt>
                <c:pt idx="4078">
                  <c:v>6.5921477973461234E-2</c:v>
                </c:pt>
                <c:pt idx="4079">
                  <c:v>9.3912117183208424E-2</c:v>
                </c:pt>
                <c:pt idx="4080">
                  <c:v>8.6173094809055092E-2</c:v>
                </c:pt>
                <c:pt idx="4081">
                  <c:v>7.6305083930492484E-2</c:v>
                </c:pt>
                <c:pt idx="4082">
                  <c:v>6.7612767219543762E-2</c:v>
                </c:pt>
                <c:pt idx="4083">
                  <c:v>8.0807253718376201E-2</c:v>
                </c:pt>
                <c:pt idx="4084">
                  <c:v>9.9072106182575226E-2</c:v>
                </c:pt>
                <c:pt idx="4085">
                  <c:v>6.772899627685551E-2</c:v>
                </c:pt>
                <c:pt idx="4086">
                  <c:v>7.0864163339138114E-2</c:v>
                </c:pt>
                <c:pt idx="4087">
                  <c:v>0.12421219795942302</c:v>
                </c:pt>
                <c:pt idx="4088">
                  <c:v>5.9254042804241368E-2</c:v>
                </c:pt>
                <c:pt idx="4089">
                  <c:v>0.13227126002311687</c:v>
                </c:pt>
                <c:pt idx="4090">
                  <c:v>0.10837495326995927</c:v>
                </c:pt>
                <c:pt idx="4091">
                  <c:v>7.5575090944767012E-2</c:v>
                </c:pt>
                <c:pt idx="4092">
                  <c:v>7.4996888637542863E-2</c:v>
                </c:pt>
                <c:pt idx="4093">
                  <c:v>6.7998468875884996E-2</c:v>
                </c:pt>
                <c:pt idx="4094">
                  <c:v>6.5244711935520394E-2</c:v>
                </c:pt>
                <c:pt idx="4095">
                  <c:v>8.6065612733364147E-2</c:v>
                </c:pt>
                <c:pt idx="4096">
                  <c:v>6.9204710423946533E-2</c:v>
                </c:pt>
                <c:pt idx="4097">
                  <c:v>9.4730682671070265E-2</c:v>
                </c:pt>
                <c:pt idx="4098">
                  <c:v>7.2630070149898682E-2</c:v>
                </c:pt>
                <c:pt idx="4099">
                  <c:v>8.540871739387508E-2</c:v>
                </c:pt>
                <c:pt idx="4100">
                  <c:v>6.7705646157264723E-2</c:v>
                </c:pt>
                <c:pt idx="4101">
                  <c:v>9.3529835343361331E-2</c:v>
                </c:pt>
                <c:pt idx="4102">
                  <c:v>9.7443804144859328E-2</c:v>
                </c:pt>
                <c:pt idx="4103">
                  <c:v>7.115504145622252E-2</c:v>
                </c:pt>
                <c:pt idx="4104">
                  <c:v>6.9432668387889918E-2</c:v>
                </c:pt>
                <c:pt idx="4105">
                  <c:v>6.5139323472976698E-2</c:v>
                </c:pt>
                <c:pt idx="4106">
                  <c:v>8.2637391984463099E-2</c:v>
                </c:pt>
                <c:pt idx="4107">
                  <c:v>6.942629814147952E-2</c:v>
                </c:pt>
                <c:pt idx="4108">
                  <c:v>7.6078042387962258E-2</c:v>
                </c:pt>
                <c:pt idx="4109">
                  <c:v>8.8435553014278523E-2</c:v>
                </c:pt>
                <c:pt idx="4110">
                  <c:v>0.15475772321224204</c:v>
                </c:pt>
                <c:pt idx="4111">
                  <c:v>8.1374332308769268E-2</c:v>
                </c:pt>
                <c:pt idx="4112">
                  <c:v>6.5854646265506703E-2</c:v>
                </c:pt>
                <c:pt idx="4113">
                  <c:v>8.9136779308319244E-2</c:v>
                </c:pt>
                <c:pt idx="4114">
                  <c:v>8.0191694200038924E-2</c:v>
                </c:pt>
                <c:pt idx="4115">
                  <c:v>9.0399406850337996E-2</c:v>
                </c:pt>
                <c:pt idx="4116">
                  <c:v>0.15826694667339375</c:v>
                </c:pt>
                <c:pt idx="4117">
                  <c:v>7.2914771735668391E-2</c:v>
                </c:pt>
                <c:pt idx="4118">
                  <c:v>7.7695220708847129E-2</c:v>
                </c:pt>
                <c:pt idx="4119">
                  <c:v>7.5107842683792045E-2</c:v>
                </c:pt>
                <c:pt idx="4120">
                  <c:v>6.371902674436572E-2</c:v>
                </c:pt>
                <c:pt idx="4121">
                  <c:v>6.7318953573703794E-2</c:v>
                </c:pt>
                <c:pt idx="4122">
                  <c:v>7.0759057998657199E-2</c:v>
                </c:pt>
                <c:pt idx="4123">
                  <c:v>8.1265442073345226E-2</c:v>
                </c:pt>
                <c:pt idx="4124">
                  <c:v>8.0130636692047091E-2</c:v>
                </c:pt>
                <c:pt idx="4125">
                  <c:v>8.4186412394047172E-2</c:v>
                </c:pt>
                <c:pt idx="4126">
                  <c:v>7.2480387985706524E-2</c:v>
                </c:pt>
                <c:pt idx="4127">
                  <c:v>9.2882551252841644E-2</c:v>
                </c:pt>
                <c:pt idx="4128">
                  <c:v>6.9567427039146798E-2</c:v>
                </c:pt>
                <c:pt idx="4129">
                  <c:v>7.691305875778201E-2</c:v>
                </c:pt>
                <c:pt idx="4130">
                  <c:v>7.8340075910091414E-2</c:v>
                </c:pt>
                <c:pt idx="4131">
                  <c:v>7.9546861350536624E-2</c:v>
                </c:pt>
                <c:pt idx="4132">
                  <c:v>7.2074040770530728E-2</c:v>
                </c:pt>
                <c:pt idx="4133">
                  <c:v>6.93159028887749E-2</c:v>
                </c:pt>
                <c:pt idx="4134">
                  <c:v>0.10785684734582902</c:v>
                </c:pt>
                <c:pt idx="4135">
                  <c:v>7.4720956385135734E-2</c:v>
                </c:pt>
                <c:pt idx="4136">
                  <c:v>6.9729551672935514E-2</c:v>
                </c:pt>
                <c:pt idx="4137">
                  <c:v>7.0652291178703475E-2</c:v>
                </c:pt>
                <c:pt idx="4138">
                  <c:v>0.10161639004945798</c:v>
                </c:pt>
                <c:pt idx="4139">
                  <c:v>7.3875203728675828E-2</c:v>
                </c:pt>
                <c:pt idx="4140">
                  <c:v>6.368066370487209E-2</c:v>
                </c:pt>
                <c:pt idx="4141">
                  <c:v>6.4648270606994601E-2</c:v>
                </c:pt>
                <c:pt idx="4142">
                  <c:v>9.8635539412498766E-2</c:v>
                </c:pt>
                <c:pt idx="4143">
                  <c:v>8.7890319526195512E-2</c:v>
                </c:pt>
                <c:pt idx="4144">
                  <c:v>9.8264954984188246E-2</c:v>
                </c:pt>
                <c:pt idx="4145">
                  <c:v>6.6616706550121432E-2</c:v>
                </c:pt>
                <c:pt idx="4146">
                  <c:v>8.4900856018066712E-2</c:v>
                </c:pt>
                <c:pt idx="4147">
                  <c:v>7.5283683836460308E-2</c:v>
                </c:pt>
                <c:pt idx="4148">
                  <c:v>7.9983681440353685E-2</c:v>
                </c:pt>
                <c:pt idx="4149">
                  <c:v>0.116093397140503</c:v>
                </c:pt>
                <c:pt idx="4150">
                  <c:v>7.1617774665355696E-2</c:v>
                </c:pt>
                <c:pt idx="4151">
                  <c:v>9.789608418941502E-2</c:v>
                </c:pt>
                <c:pt idx="4152">
                  <c:v>8.6861416697502095E-2</c:v>
                </c:pt>
                <c:pt idx="4153">
                  <c:v>8.5563369095325567E-2</c:v>
                </c:pt>
                <c:pt idx="4154">
                  <c:v>7.8534625470638414E-2</c:v>
                </c:pt>
                <c:pt idx="4155">
                  <c:v>9.6425823867321028E-2</c:v>
                </c:pt>
                <c:pt idx="4156">
                  <c:v>6.883721798658389E-2</c:v>
                </c:pt>
                <c:pt idx="4157">
                  <c:v>7.0148982107639313E-2</c:v>
                </c:pt>
                <c:pt idx="4158">
                  <c:v>7.2993747889995825E-2</c:v>
                </c:pt>
                <c:pt idx="4159">
                  <c:v>9.5842830836772905E-2</c:v>
                </c:pt>
                <c:pt idx="4160">
                  <c:v>8.8534198701382225E-2</c:v>
                </c:pt>
                <c:pt idx="4161">
                  <c:v>9.0100020170212194E-2</c:v>
                </c:pt>
                <c:pt idx="4162">
                  <c:v>8.3140142261982311E-2</c:v>
                </c:pt>
                <c:pt idx="4163">
                  <c:v>6.1302173882722903E-2</c:v>
                </c:pt>
                <c:pt idx="4164">
                  <c:v>6.8604953587055206E-2</c:v>
                </c:pt>
                <c:pt idx="4165">
                  <c:v>8.2612052559852767E-2</c:v>
                </c:pt>
                <c:pt idx="4166">
                  <c:v>8.2117520272731809E-2</c:v>
                </c:pt>
                <c:pt idx="4167">
                  <c:v>7.7317111194134008E-2</c:v>
                </c:pt>
                <c:pt idx="4168">
                  <c:v>7.2095222771167838E-2</c:v>
                </c:pt>
                <c:pt idx="4169">
                  <c:v>0.121422089636326</c:v>
                </c:pt>
                <c:pt idx="4170">
                  <c:v>7.3339447379112202E-2</c:v>
                </c:pt>
                <c:pt idx="4171">
                  <c:v>0.10407704114913918</c:v>
                </c:pt>
                <c:pt idx="4172">
                  <c:v>0.100844189524651</c:v>
                </c:pt>
                <c:pt idx="4173">
                  <c:v>6.2519446015357985E-2</c:v>
                </c:pt>
                <c:pt idx="4174">
                  <c:v>9.3421794474124922E-2</c:v>
                </c:pt>
                <c:pt idx="4175">
                  <c:v>6.9892920553684498E-2</c:v>
                </c:pt>
                <c:pt idx="4176">
                  <c:v>0.129264265298843</c:v>
                </c:pt>
                <c:pt idx="4177">
                  <c:v>7.1165263652801514E-2</c:v>
                </c:pt>
                <c:pt idx="4178">
                  <c:v>6.3310660421848575E-2</c:v>
                </c:pt>
                <c:pt idx="4179">
                  <c:v>6.6663593053817832E-2</c:v>
                </c:pt>
                <c:pt idx="4180">
                  <c:v>7.6853998005390181E-2</c:v>
                </c:pt>
                <c:pt idx="4181">
                  <c:v>0.1099300906062132</c:v>
                </c:pt>
                <c:pt idx="4182">
                  <c:v>7.8827187418937739E-2</c:v>
                </c:pt>
                <c:pt idx="4183">
                  <c:v>9.8156854510307548E-2</c:v>
                </c:pt>
                <c:pt idx="4184">
                  <c:v>7.2642527520656724E-2</c:v>
                </c:pt>
                <c:pt idx="4185">
                  <c:v>8.7624832987785756E-2</c:v>
                </c:pt>
                <c:pt idx="4186">
                  <c:v>8.3843849599361656E-2</c:v>
                </c:pt>
                <c:pt idx="4187">
                  <c:v>7.5947038829326796E-2</c:v>
                </c:pt>
                <c:pt idx="4188">
                  <c:v>0.24889710545539975</c:v>
                </c:pt>
                <c:pt idx="4189">
                  <c:v>9.3453958630561801E-2</c:v>
                </c:pt>
                <c:pt idx="4190">
                  <c:v>7.4139177799224812E-2</c:v>
                </c:pt>
                <c:pt idx="4191">
                  <c:v>6.6196426749229514E-2</c:v>
                </c:pt>
                <c:pt idx="4192">
                  <c:v>7.1625888347625705E-2</c:v>
                </c:pt>
                <c:pt idx="4193">
                  <c:v>8.3020225167275058E-2</c:v>
                </c:pt>
                <c:pt idx="4194">
                  <c:v>6.6285848617553503E-2</c:v>
                </c:pt>
                <c:pt idx="4195">
                  <c:v>6.9844655692577293E-2</c:v>
                </c:pt>
                <c:pt idx="4196">
                  <c:v>0.10547706484794588</c:v>
                </c:pt>
                <c:pt idx="4197">
                  <c:v>7.4528627097606923E-2</c:v>
                </c:pt>
                <c:pt idx="4198">
                  <c:v>8.981487154960674E-2</c:v>
                </c:pt>
                <c:pt idx="4199">
                  <c:v>9.3045271933078724E-2</c:v>
                </c:pt>
                <c:pt idx="4200">
                  <c:v>8.6097426712513067E-2</c:v>
                </c:pt>
                <c:pt idx="4201">
                  <c:v>7.9291217029094876E-2</c:v>
                </c:pt>
                <c:pt idx="4202">
                  <c:v>7.7014826238155421E-2</c:v>
                </c:pt>
                <c:pt idx="4203">
                  <c:v>6.9902405142784133E-2</c:v>
                </c:pt>
                <c:pt idx="4204">
                  <c:v>6.4188458025455489E-2</c:v>
                </c:pt>
                <c:pt idx="4205">
                  <c:v>6.8386808037757887E-2</c:v>
                </c:pt>
                <c:pt idx="4206">
                  <c:v>6.8933628499507904E-2</c:v>
                </c:pt>
                <c:pt idx="4207">
                  <c:v>6.7818425595760373E-2</c:v>
                </c:pt>
                <c:pt idx="4208">
                  <c:v>8.4463201463222531E-2</c:v>
                </c:pt>
                <c:pt idx="4209">
                  <c:v>6.8013928830623877E-2</c:v>
                </c:pt>
                <c:pt idx="4210">
                  <c:v>6.8498373031616391E-2</c:v>
                </c:pt>
                <c:pt idx="4211">
                  <c:v>8.0184817314147894E-2</c:v>
                </c:pt>
                <c:pt idx="4212">
                  <c:v>6.7339777946472418E-2</c:v>
                </c:pt>
                <c:pt idx="4213">
                  <c:v>6.3189618289470686E-2</c:v>
                </c:pt>
                <c:pt idx="4214">
                  <c:v>6.2958948314189897E-2</c:v>
                </c:pt>
                <c:pt idx="4215">
                  <c:v>6.9014005362987504E-2</c:v>
                </c:pt>
                <c:pt idx="4216">
                  <c:v>9.4450354576110826E-2</c:v>
                </c:pt>
                <c:pt idx="4217">
                  <c:v>7.6236106455326122E-2</c:v>
                </c:pt>
                <c:pt idx="4218">
                  <c:v>6.6182121634483324E-2</c:v>
                </c:pt>
                <c:pt idx="4219">
                  <c:v>7.3522545397281716E-2</c:v>
                </c:pt>
                <c:pt idx="4220">
                  <c:v>8.220022171735758E-2</c:v>
                </c:pt>
                <c:pt idx="4221">
                  <c:v>0.123227618634701</c:v>
                </c:pt>
                <c:pt idx="4222">
                  <c:v>9.5588482916355105E-2</c:v>
                </c:pt>
                <c:pt idx="4223">
                  <c:v>7.3838852345943493E-2</c:v>
                </c:pt>
                <c:pt idx="4224">
                  <c:v>8.5049614310264601E-2</c:v>
                </c:pt>
                <c:pt idx="4225">
                  <c:v>9.7283586859702939E-2</c:v>
                </c:pt>
                <c:pt idx="4226">
                  <c:v>7.4966311454773227E-2</c:v>
                </c:pt>
                <c:pt idx="4227">
                  <c:v>7.1786358952522333E-2</c:v>
                </c:pt>
                <c:pt idx="4228">
                  <c:v>0.12322521954774927</c:v>
                </c:pt>
                <c:pt idx="4229">
                  <c:v>8.240142464637748E-2</c:v>
                </c:pt>
                <c:pt idx="4230">
                  <c:v>6.9843672215938832E-2</c:v>
                </c:pt>
                <c:pt idx="4231">
                  <c:v>8.8122352957725567E-2</c:v>
                </c:pt>
                <c:pt idx="4232">
                  <c:v>7.9856991767883523E-2</c:v>
                </c:pt>
                <c:pt idx="4233">
                  <c:v>8.9793674647808144E-2</c:v>
                </c:pt>
                <c:pt idx="4234">
                  <c:v>8.3392746746540167E-2</c:v>
                </c:pt>
                <c:pt idx="4235">
                  <c:v>7.2471104562282618E-2</c:v>
                </c:pt>
                <c:pt idx="4236">
                  <c:v>8.6690545082092896E-2</c:v>
                </c:pt>
                <c:pt idx="4237">
                  <c:v>8.0788604915142115E-2</c:v>
                </c:pt>
                <c:pt idx="4238">
                  <c:v>8.6061716079711859E-2</c:v>
                </c:pt>
                <c:pt idx="4239">
                  <c:v>8.6117938160896634E-2</c:v>
                </c:pt>
                <c:pt idx="4240">
                  <c:v>7.5143381953239594E-2</c:v>
                </c:pt>
                <c:pt idx="4241">
                  <c:v>6.5818421542644737E-2</c:v>
                </c:pt>
                <c:pt idx="4242">
                  <c:v>6.8289019167423179E-2</c:v>
                </c:pt>
                <c:pt idx="4243">
                  <c:v>7.1811072528362302E-2</c:v>
                </c:pt>
                <c:pt idx="4244">
                  <c:v>6.8733990192413524E-2</c:v>
                </c:pt>
                <c:pt idx="4245">
                  <c:v>0.15456536412239205</c:v>
                </c:pt>
                <c:pt idx="4246">
                  <c:v>8.6052820086479645E-2</c:v>
                </c:pt>
                <c:pt idx="4247">
                  <c:v>0.12284193187952</c:v>
                </c:pt>
                <c:pt idx="4248">
                  <c:v>9.0199872851371724E-2</c:v>
                </c:pt>
                <c:pt idx="4249">
                  <c:v>6.8342357873916765E-2</c:v>
                </c:pt>
                <c:pt idx="4250">
                  <c:v>6.8321205675601918E-2</c:v>
                </c:pt>
                <c:pt idx="4251">
                  <c:v>0.1048891469836242</c:v>
                </c:pt>
                <c:pt idx="4252">
                  <c:v>7.905922085046789E-2</c:v>
                </c:pt>
                <c:pt idx="4253">
                  <c:v>9.8108500242233568E-2</c:v>
                </c:pt>
                <c:pt idx="4254">
                  <c:v>7.9082056879997434E-2</c:v>
                </c:pt>
                <c:pt idx="4255">
                  <c:v>8.3727978169918532E-2</c:v>
                </c:pt>
                <c:pt idx="4256">
                  <c:v>0.15175926685333357</c:v>
                </c:pt>
                <c:pt idx="4257">
                  <c:v>8.9626856148243658E-2</c:v>
                </c:pt>
                <c:pt idx="4258">
                  <c:v>8.5590742528438901E-2</c:v>
                </c:pt>
                <c:pt idx="4259">
                  <c:v>7.0125631988048873E-2</c:v>
                </c:pt>
                <c:pt idx="4260">
                  <c:v>6.9837331771850614E-2</c:v>
                </c:pt>
                <c:pt idx="4261">
                  <c:v>6.6935524344444303E-2</c:v>
                </c:pt>
                <c:pt idx="4262">
                  <c:v>7.4101388454437311E-2</c:v>
                </c:pt>
                <c:pt idx="4263">
                  <c:v>8.2460343837738009E-2</c:v>
                </c:pt>
                <c:pt idx="4264">
                  <c:v>0.11608511954546</c:v>
                </c:pt>
                <c:pt idx="4265">
                  <c:v>8.4195442497730727E-2</c:v>
                </c:pt>
                <c:pt idx="4266">
                  <c:v>7.6981596648693099E-2</c:v>
                </c:pt>
                <c:pt idx="4267">
                  <c:v>7.636538147926332E-2</c:v>
                </c:pt>
                <c:pt idx="4268">
                  <c:v>6.9896385073661832E-2</c:v>
                </c:pt>
                <c:pt idx="4269">
                  <c:v>6.8087406456470503E-2</c:v>
                </c:pt>
                <c:pt idx="4270">
                  <c:v>7.806497812271139E-2</c:v>
                </c:pt>
                <c:pt idx="4271">
                  <c:v>7.6029211282730116E-2</c:v>
                </c:pt>
                <c:pt idx="4272">
                  <c:v>8.1257373094558702E-2</c:v>
                </c:pt>
                <c:pt idx="4273">
                  <c:v>0.10414140671491602</c:v>
                </c:pt>
                <c:pt idx="4274">
                  <c:v>6.33686259388926E-2</c:v>
                </c:pt>
                <c:pt idx="4275">
                  <c:v>6.8618707358837114E-2</c:v>
                </c:pt>
                <c:pt idx="4276">
                  <c:v>8.3493590354919545E-2</c:v>
                </c:pt>
                <c:pt idx="4277">
                  <c:v>7.0731930434703993E-2</c:v>
                </c:pt>
                <c:pt idx="4278">
                  <c:v>8.0261819064617212E-2</c:v>
                </c:pt>
                <c:pt idx="4279">
                  <c:v>7.95471146702766E-2</c:v>
                </c:pt>
                <c:pt idx="4280">
                  <c:v>6.8148054182529408E-2</c:v>
                </c:pt>
                <c:pt idx="4281">
                  <c:v>8.0868266522884702E-2</c:v>
                </c:pt>
                <c:pt idx="4282">
                  <c:v>8.4167137742042528E-2</c:v>
                </c:pt>
                <c:pt idx="4283">
                  <c:v>6.3933365046977997E-2</c:v>
                </c:pt>
                <c:pt idx="4284">
                  <c:v>8.1364758312702207E-2</c:v>
                </c:pt>
                <c:pt idx="4285">
                  <c:v>6.6888600587844793E-2</c:v>
                </c:pt>
                <c:pt idx="4286">
                  <c:v>7.8433059155941204E-2</c:v>
                </c:pt>
                <c:pt idx="4287">
                  <c:v>7.6109647750854506E-2</c:v>
                </c:pt>
                <c:pt idx="4288">
                  <c:v>7.207567989826201E-2</c:v>
                </c:pt>
                <c:pt idx="4289">
                  <c:v>8.1273972988128634E-2</c:v>
                </c:pt>
                <c:pt idx="4290">
                  <c:v>7.2962716221809595E-2</c:v>
                </c:pt>
                <c:pt idx="4291">
                  <c:v>8.3758056163788272E-2</c:v>
                </c:pt>
                <c:pt idx="4292">
                  <c:v>9.4678439199924566E-2</c:v>
                </c:pt>
                <c:pt idx="4293">
                  <c:v>9.3407616019248879E-2</c:v>
                </c:pt>
                <c:pt idx="4294">
                  <c:v>8.2020446658134544E-2</c:v>
                </c:pt>
                <c:pt idx="4295">
                  <c:v>6.9066382944584129E-2</c:v>
                </c:pt>
                <c:pt idx="4296">
                  <c:v>9.9758118391037376E-2</c:v>
                </c:pt>
                <c:pt idx="4297">
                  <c:v>8.7461270391941112E-2</c:v>
                </c:pt>
                <c:pt idx="4298">
                  <c:v>7.4027612805366683E-2</c:v>
                </c:pt>
                <c:pt idx="4299">
                  <c:v>8.3740383386612341E-2</c:v>
                </c:pt>
                <c:pt idx="4300">
                  <c:v>7.6624013483524336E-2</c:v>
                </c:pt>
                <c:pt idx="4301">
                  <c:v>8.2813031971454579E-2</c:v>
                </c:pt>
                <c:pt idx="4302">
                  <c:v>6.5558522939682021E-2</c:v>
                </c:pt>
                <c:pt idx="4303">
                  <c:v>0.12199068069458002</c:v>
                </c:pt>
                <c:pt idx="4304">
                  <c:v>0.11548019945621518</c:v>
                </c:pt>
                <c:pt idx="4305">
                  <c:v>0.11489814519882198</c:v>
                </c:pt>
                <c:pt idx="4306">
                  <c:v>9.9888756871223422E-2</c:v>
                </c:pt>
                <c:pt idx="4307">
                  <c:v>0.109982870519161</c:v>
                </c:pt>
                <c:pt idx="4308">
                  <c:v>8.7915316224098192E-2</c:v>
                </c:pt>
                <c:pt idx="4309">
                  <c:v>0.16656543314456945</c:v>
                </c:pt>
                <c:pt idx="4310">
                  <c:v>0.15590435266494845</c:v>
                </c:pt>
                <c:pt idx="4311">
                  <c:v>9.8386920988559765E-2</c:v>
                </c:pt>
                <c:pt idx="4312">
                  <c:v>8.3283841609954681E-2</c:v>
                </c:pt>
                <c:pt idx="4313">
                  <c:v>7.1883156895637498E-2</c:v>
                </c:pt>
                <c:pt idx="4314">
                  <c:v>8.9685991406440721E-2</c:v>
                </c:pt>
                <c:pt idx="4315">
                  <c:v>7.1278989315033001E-2</c:v>
                </c:pt>
                <c:pt idx="4316">
                  <c:v>7.5850337743759197E-2</c:v>
                </c:pt>
                <c:pt idx="4317">
                  <c:v>7.3450691998005066E-2</c:v>
                </c:pt>
                <c:pt idx="4318">
                  <c:v>6.7498914897442142E-2</c:v>
                </c:pt>
                <c:pt idx="4319">
                  <c:v>8.3846166729927243E-2</c:v>
                </c:pt>
                <c:pt idx="4320">
                  <c:v>0.12640249729156536</c:v>
                </c:pt>
                <c:pt idx="4321">
                  <c:v>8.086104691028638E-2</c:v>
                </c:pt>
                <c:pt idx="4322">
                  <c:v>7.7905170619487818E-2</c:v>
                </c:pt>
                <c:pt idx="4323">
                  <c:v>0.15270911157131281</c:v>
                </c:pt>
                <c:pt idx="4324">
                  <c:v>7.6280392706394085E-2</c:v>
                </c:pt>
                <c:pt idx="4325">
                  <c:v>0.102476924657822</c:v>
                </c:pt>
                <c:pt idx="4326">
                  <c:v>7.7649585902690915E-2</c:v>
                </c:pt>
                <c:pt idx="4327">
                  <c:v>7.1739733219146909E-2</c:v>
                </c:pt>
                <c:pt idx="4328">
                  <c:v>8.3740383386612341E-2</c:v>
                </c:pt>
                <c:pt idx="4329">
                  <c:v>8.0404117703437833E-2</c:v>
                </c:pt>
                <c:pt idx="4330">
                  <c:v>8.8545545935631353E-2</c:v>
                </c:pt>
                <c:pt idx="4331">
                  <c:v>6.6455900669097887E-2</c:v>
                </c:pt>
                <c:pt idx="4332">
                  <c:v>8.2749083638191182E-2</c:v>
                </c:pt>
                <c:pt idx="4333">
                  <c:v>7.7935189008712824E-2</c:v>
                </c:pt>
                <c:pt idx="4334">
                  <c:v>8.3326414227485726E-2</c:v>
                </c:pt>
                <c:pt idx="4335">
                  <c:v>9.4956919550896024E-2</c:v>
                </c:pt>
                <c:pt idx="4336">
                  <c:v>6.9840304553508814E-2</c:v>
                </c:pt>
                <c:pt idx="4337">
                  <c:v>7.1510739624500302E-2</c:v>
                </c:pt>
                <c:pt idx="4338">
                  <c:v>8.7925791740417564E-2</c:v>
                </c:pt>
                <c:pt idx="4339">
                  <c:v>6.2683351337909712E-2</c:v>
                </c:pt>
                <c:pt idx="4340">
                  <c:v>7.2699591517448564E-2</c:v>
                </c:pt>
                <c:pt idx="4341">
                  <c:v>8.4081992506981007E-2</c:v>
                </c:pt>
                <c:pt idx="4342">
                  <c:v>0.15453901886940069</c:v>
                </c:pt>
                <c:pt idx="4343">
                  <c:v>7.5784824788570432E-2</c:v>
                </c:pt>
                <c:pt idx="4344">
                  <c:v>8.065367490053181E-2</c:v>
                </c:pt>
                <c:pt idx="4345">
                  <c:v>6.4228072762489305E-2</c:v>
                </c:pt>
                <c:pt idx="4346">
                  <c:v>8.4060601890087225E-2</c:v>
                </c:pt>
                <c:pt idx="4347">
                  <c:v>0.10055621713399902</c:v>
                </c:pt>
                <c:pt idx="4348">
                  <c:v>0.13205108046531724</c:v>
                </c:pt>
                <c:pt idx="4349">
                  <c:v>7.5603283941746063E-2</c:v>
                </c:pt>
                <c:pt idx="4350">
                  <c:v>8.1489205360412625E-2</c:v>
                </c:pt>
                <c:pt idx="4351">
                  <c:v>7.3700472712516923E-2</c:v>
                </c:pt>
                <c:pt idx="4352">
                  <c:v>7.541942596435551E-2</c:v>
                </c:pt>
                <c:pt idx="4353">
                  <c:v>8.1272900104522691E-2</c:v>
                </c:pt>
                <c:pt idx="4354">
                  <c:v>8.4690965712071048E-2</c:v>
                </c:pt>
                <c:pt idx="4355">
                  <c:v>8.7198078632354709E-2</c:v>
                </c:pt>
                <c:pt idx="4356">
                  <c:v>7.5967729091644481E-2</c:v>
                </c:pt>
                <c:pt idx="4357">
                  <c:v>7.0506028831005124E-2</c:v>
                </c:pt>
                <c:pt idx="4358">
                  <c:v>7.1582242846489036E-2</c:v>
                </c:pt>
                <c:pt idx="4359">
                  <c:v>0.10246494412422202</c:v>
                </c:pt>
                <c:pt idx="4360">
                  <c:v>8.9359961450100028E-2</c:v>
                </c:pt>
                <c:pt idx="4361">
                  <c:v>9.8177589476108509E-2</c:v>
                </c:pt>
                <c:pt idx="4362">
                  <c:v>7.3483332991600023E-2</c:v>
                </c:pt>
                <c:pt idx="4363">
                  <c:v>6.4988382160663577E-2</c:v>
                </c:pt>
                <c:pt idx="4364">
                  <c:v>6.5103799104690593E-2</c:v>
                </c:pt>
                <c:pt idx="4365">
                  <c:v>6.9740757346153412E-2</c:v>
                </c:pt>
                <c:pt idx="4366">
                  <c:v>8.1602767109870966E-2</c:v>
                </c:pt>
                <c:pt idx="4367">
                  <c:v>7.2213493287563477E-2</c:v>
                </c:pt>
                <c:pt idx="4368">
                  <c:v>0.10084182769060095</c:v>
                </c:pt>
                <c:pt idx="4369">
                  <c:v>8.9346677064895616E-2</c:v>
                </c:pt>
                <c:pt idx="4370">
                  <c:v>7.4474073946476205E-2</c:v>
                </c:pt>
                <c:pt idx="4371">
                  <c:v>0.127580136060715</c:v>
                </c:pt>
                <c:pt idx="4372">
                  <c:v>6.9883674383163702E-2</c:v>
                </c:pt>
                <c:pt idx="4373">
                  <c:v>8.5798650979995714E-2</c:v>
                </c:pt>
                <c:pt idx="4374">
                  <c:v>7.8366406261920984E-2</c:v>
                </c:pt>
                <c:pt idx="4375">
                  <c:v>9.2923559248447446E-2</c:v>
                </c:pt>
                <c:pt idx="4376">
                  <c:v>8.5009723901748616E-2</c:v>
                </c:pt>
                <c:pt idx="4377">
                  <c:v>7.095283269882198E-2</c:v>
                </c:pt>
                <c:pt idx="4378">
                  <c:v>9.7973391413688618E-2</c:v>
                </c:pt>
                <c:pt idx="4379">
                  <c:v>7.5888201594352681E-2</c:v>
                </c:pt>
                <c:pt idx="4380">
                  <c:v>9.6017092466354467E-2</c:v>
                </c:pt>
                <c:pt idx="4381">
                  <c:v>0.12944324314594369</c:v>
                </c:pt>
                <c:pt idx="4382">
                  <c:v>6.6719442605972304E-2</c:v>
                </c:pt>
                <c:pt idx="4383">
                  <c:v>9.1451466083526597E-2</c:v>
                </c:pt>
                <c:pt idx="4384">
                  <c:v>6.1743717640638546E-2</c:v>
                </c:pt>
                <c:pt idx="4385">
                  <c:v>6.952290236949922E-2</c:v>
                </c:pt>
                <c:pt idx="4386">
                  <c:v>9.9600866436958604E-2</c:v>
                </c:pt>
                <c:pt idx="4387">
                  <c:v>7.159744948148733E-2</c:v>
                </c:pt>
                <c:pt idx="4388">
                  <c:v>0.114827662706375</c:v>
                </c:pt>
                <c:pt idx="4389">
                  <c:v>8.752530068159145E-2</c:v>
                </c:pt>
                <c:pt idx="4390">
                  <c:v>7.2708480060100791E-2</c:v>
                </c:pt>
                <c:pt idx="4391">
                  <c:v>0.118125453591347</c:v>
                </c:pt>
                <c:pt idx="4392">
                  <c:v>7.6181732118129716E-2</c:v>
                </c:pt>
                <c:pt idx="4393">
                  <c:v>6.983304768800741E-2</c:v>
                </c:pt>
                <c:pt idx="4394">
                  <c:v>7.8895784914493894E-2</c:v>
                </c:pt>
                <c:pt idx="4395">
                  <c:v>7.4917852878570598E-2</c:v>
                </c:pt>
                <c:pt idx="4396">
                  <c:v>8.4902144968509743E-2</c:v>
                </c:pt>
                <c:pt idx="4397">
                  <c:v>9.4740085303783528E-2</c:v>
                </c:pt>
                <c:pt idx="4398">
                  <c:v>8.5350513458252064E-2</c:v>
                </c:pt>
                <c:pt idx="4399">
                  <c:v>8.6057715117931324E-2</c:v>
                </c:pt>
                <c:pt idx="4400">
                  <c:v>0.11663980782031999</c:v>
                </c:pt>
                <c:pt idx="4401">
                  <c:v>8.3922781050205203E-2</c:v>
                </c:pt>
                <c:pt idx="4402">
                  <c:v>8.3937346935272938E-2</c:v>
                </c:pt>
                <c:pt idx="4403">
                  <c:v>9.2058777809142983E-2</c:v>
                </c:pt>
                <c:pt idx="4404">
                  <c:v>7.527960836887361E-2</c:v>
                </c:pt>
                <c:pt idx="4405">
                  <c:v>9.1078728437423692E-2</c:v>
                </c:pt>
                <c:pt idx="4406">
                  <c:v>6.2309920787811446E-2</c:v>
                </c:pt>
                <c:pt idx="4407">
                  <c:v>6.4553365111350985E-2</c:v>
                </c:pt>
                <c:pt idx="4408">
                  <c:v>7.3869101703167003E-2</c:v>
                </c:pt>
                <c:pt idx="4409">
                  <c:v>6.8890646100044334E-2</c:v>
                </c:pt>
                <c:pt idx="4410">
                  <c:v>8.2727506756782768E-2</c:v>
                </c:pt>
                <c:pt idx="4411">
                  <c:v>6.9766946136951752E-2</c:v>
                </c:pt>
                <c:pt idx="4412">
                  <c:v>7.9301372170448414E-2</c:v>
                </c:pt>
                <c:pt idx="4413">
                  <c:v>6.1660651117563324E-2</c:v>
                </c:pt>
                <c:pt idx="4414">
                  <c:v>6.5949715673923479E-2</c:v>
                </c:pt>
                <c:pt idx="4415">
                  <c:v>7.0303201675415122E-2</c:v>
                </c:pt>
                <c:pt idx="4416">
                  <c:v>8.2353547215461703E-2</c:v>
                </c:pt>
                <c:pt idx="4417">
                  <c:v>7.4208386242389721E-2</c:v>
                </c:pt>
                <c:pt idx="4418">
                  <c:v>0.11664192378521035</c:v>
                </c:pt>
                <c:pt idx="4419">
                  <c:v>6.9411128759384197E-2</c:v>
                </c:pt>
                <c:pt idx="4420">
                  <c:v>8.6346417665481512E-2</c:v>
                </c:pt>
                <c:pt idx="4421">
                  <c:v>7.9731374979019443E-2</c:v>
                </c:pt>
                <c:pt idx="4422">
                  <c:v>7.1193940937519309E-2</c:v>
                </c:pt>
                <c:pt idx="4423">
                  <c:v>0.16548278927803001</c:v>
                </c:pt>
                <c:pt idx="4424">
                  <c:v>8.4495283663273024E-2</c:v>
                </c:pt>
                <c:pt idx="4425">
                  <c:v>8.13649147748947E-2</c:v>
                </c:pt>
                <c:pt idx="4426">
                  <c:v>8.2664266228676175E-2</c:v>
                </c:pt>
                <c:pt idx="4427">
                  <c:v>7.0118799805641452E-2</c:v>
                </c:pt>
                <c:pt idx="4428">
                  <c:v>7.773192226886752E-2</c:v>
                </c:pt>
                <c:pt idx="4429">
                  <c:v>6.4230933785438524E-2</c:v>
                </c:pt>
                <c:pt idx="4430">
                  <c:v>0.10177385061979298</c:v>
                </c:pt>
                <c:pt idx="4431">
                  <c:v>7.0937901735305814E-2</c:v>
                </c:pt>
                <c:pt idx="4432">
                  <c:v>0.10250038653612102</c:v>
                </c:pt>
                <c:pt idx="4433">
                  <c:v>0.10161115229129802</c:v>
                </c:pt>
                <c:pt idx="4434">
                  <c:v>6.601370126008993E-2</c:v>
                </c:pt>
                <c:pt idx="4435">
                  <c:v>6.8271450698375688E-2</c:v>
                </c:pt>
                <c:pt idx="4436">
                  <c:v>9.8408393561840501E-2</c:v>
                </c:pt>
                <c:pt idx="4437">
                  <c:v>6.2154609709978118E-2</c:v>
                </c:pt>
                <c:pt idx="4438">
                  <c:v>0.10162384063005418</c:v>
                </c:pt>
                <c:pt idx="4439">
                  <c:v>7.3803484439850034E-2</c:v>
                </c:pt>
                <c:pt idx="4440">
                  <c:v>8.8649958372116491E-2</c:v>
                </c:pt>
                <c:pt idx="4441">
                  <c:v>9.9575340747833932E-2</c:v>
                </c:pt>
                <c:pt idx="4442">
                  <c:v>0.12426411360502218</c:v>
                </c:pt>
                <c:pt idx="4443">
                  <c:v>6.8843655288219438E-2</c:v>
                </c:pt>
                <c:pt idx="4444">
                  <c:v>7.4338518083095592E-2</c:v>
                </c:pt>
                <c:pt idx="4445">
                  <c:v>7.5801208615302998E-2</c:v>
                </c:pt>
                <c:pt idx="4446">
                  <c:v>8.0855950713157765E-2</c:v>
                </c:pt>
                <c:pt idx="4447">
                  <c:v>7.3206022381782518E-2</c:v>
                </c:pt>
                <c:pt idx="4448">
                  <c:v>9.2738077044487027E-2</c:v>
                </c:pt>
                <c:pt idx="4449">
                  <c:v>0.10693985968828212</c:v>
                </c:pt>
                <c:pt idx="4450">
                  <c:v>7.4700951576232993E-2</c:v>
                </c:pt>
                <c:pt idx="4451">
                  <c:v>7.3137819766998305E-2</c:v>
                </c:pt>
                <c:pt idx="4452">
                  <c:v>9.2099428176880341E-2</c:v>
                </c:pt>
                <c:pt idx="4453">
                  <c:v>8.5469700396061027E-2</c:v>
                </c:pt>
                <c:pt idx="4454">
                  <c:v>0.12936767935752888</c:v>
                </c:pt>
                <c:pt idx="4455">
                  <c:v>8.8831171393394567E-2</c:v>
                </c:pt>
                <c:pt idx="4456">
                  <c:v>6.7640729248523823E-2</c:v>
                </c:pt>
                <c:pt idx="4457">
                  <c:v>8.5698641836643247E-2</c:v>
                </c:pt>
                <c:pt idx="4458">
                  <c:v>6.7922174930572524E-2</c:v>
                </c:pt>
                <c:pt idx="4459">
                  <c:v>8.7927289307117421E-2</c:v>
                </c:pt>
                <c:pt idx="4460">
                  <c:v>0.12406050413847018</c:v>
                </c:pt>
                <c:pt idx="4461">
                  <c:v>6.2660776078701033E-2</c:v>
                </c:pt>
                <c:pt idx="4462">
                  <c:v>7.5839504599571186E-2</c:v>
                </c:pt>
                <c:pt idx="4463">
                  <c:v>7.5186483561992729E-2</c:v>
                </c:pt>
                <c:pt idx="4464">
                  <c:v>6.7585542798042311E-2</c:v>
                </c:pt>
                <c:pt idx="4465">
                  <c:v>8.2438178360462244E-2</c:v>
                </c:pt>
                <c:pt idx="4466">
                  <c:v>7.5580745935440119E-2</c:v>
                </c:pt>
                <c:pt idx="4467">
                  <c:v>6.8177506327629103E-2</c:v>
                </c:pt>
                <c:pt idx="4468">
                  <c:v>8.1266090273857228E-2</c:v>
                </c:pt>
                <c:pt idx="4469">
                  <c:v>9.7941137850284479E-2</c:v>
                </c:pt>
                <c:pt idx="4470">
                  <c:v>6.699166446924211E-2</c:v>
                </c:pt>
                <c:pt idx="4471">
                  <c:v>9.1126255691051525E-2</c:v>
                </c:pt>
                <c:pt idx="4472">
                  <c:v>6.890773773193383E-2</c:v>
                </c:pt>
                <c:pt idx="4473">
                  <c:v>0.11273277550935702</c:v>
                </c:pt>
                <c:pt idx="4474">
                  <c:v>7.602925598621374E-2</c:v>
                </c:pt>
                <c:pt idx="4475">
                  <c:v>0.10155116766691202</c:v>
                </c:pt>
                <c:pt idx="4476">
                  <c:v>7.8309074044227781E-2</c:v>
                </c:pt>
                <c:pt idx="4477">
                  <c:v>7.8606292605400113E-2</c:v>
                </c:pt>
                <c:pt idx="4478">
                  <c:v>8.4520474076271487E-2</c:v>
                </c:pt>
                <c:pt idx="4479">
                  <c:v>9.3910254538059221E-2</c:v>
                </c:pt>
                <c:pt idx="4480">
                  <c:v>7.9328738152980985E-2</c:v>
                </c:pt>
                <c:pt idx="4481">
                  <c:v>8.7753944098949543E-2</c:v>
                </c:pt>
                <c:pt idx="4482">
                  <c:v>8.0784671008586967E-2</c:v>
                </c:pt>
                <c:pt idx="4483">
                  <c:v>7.0145748555660206E-2</c:v>
                </c:pt>
                <c:pt idx="4484">
                  <c:v>6.9631278514862005E-2</c:v>
                </c:pt>
                <c:pt idx="4485">
                  <c:v>7.6172769069671617E-2</c:v>
                </c:pt>
                <c:pt idx="4486">
                  <c:v>6.9833569228649292E-2</c:v>
                </c:pt>
                <c:pt idx="4487">
                  <c:v>6.6745929419994313E-2</c:v>
                </c:pt>
                <c:pt idx="4488">
                  <c:v>0.29999220371246427</c:v>
                </c:pt>
                <c:pt idx="4489">
                  <c:v>7.0862673223019007E-2</c:v>
                </c:pt>
                <c:pt idx="4490">
                  <c:v>0.19472868740558597</c:v>
                </c:pt>
                <c:pt idx="4491">
                  <c:v>6.4931705594062791E-2</c:v>
                </c:pt>
                <c:pt idx="4492">
                  <c:v>8.3727516233921023E-2</c:v>
                </c:pt>
                <c:pt idx="4493">
                  <c:v>6.8439669907093104E-2</c:v>
                </c:pt>
                <c:pt idx="4494">
                  <c:v>0.11913765221834202</c:v>
                </c:pt>
                <c:pt idx="4495">
                  <c:v>7.9403579235077085E-2</c:v>
                </c:pt>
                <c:pt idx="4496">
                  <c:v>7.7472500503063313E-2</c:v>
                </c:pt>
                <c:pt idx="4497">
                  <c:v>7.5648538768291515E-2</c:v>
                </c:pt>
                <c:pt idx="4498">
                  <c:v>7.265426963567731E-2</c:v>
                </c:pt>
                <c:pt idx="4499">
                  <c:v>6.2965981662273421E-2</c:v>
                </c:pt>
                <c:pt idx="4500">
                  <c:v>8.4920935332775227E-2</c:v>
                </c:pt>
                <c:pt idx="4501">
                  <c:v>0.103108562529087</c:v>
                </c:pt>
                <c:pt idx="4502">
                  <c:v>7.2321310639381423E-2</c:v>
                </c:pt>
                <c:pt idx="4503">
                  <c:v>9.1557390987873716E-2</c:v>
                </c:pt>
                <c:pt idx="4504">
                  <c:v>7.7468574047088873E-2</c:v>
                </c:pt>
                <c:pt idx="4505">
                  <c:v>7.4425175786018441E-2</c:v>
                </c:pt>
                <c:pt idx="4506">
                  <c:v>7.7454090118408411E-2</c:v>
                </c:pt>
                <c:pt idx="4507">
                  <c:v>0.136451110243797</c:v>
                </c:pt>
                <c:pt idx="4508">
                  <c:v>7.9640269279480022E-2</c:v>
                </c:pt>
                <c:pt idx="4509">
                  <c:v>6.6434018313884693E-2</c:v>
                </c:pt>
                <c:pt idx="4510">
                  <c:v>9.063712507486392E-2</c:v>
                </c:pt>
                <c:pt idx="4511">
                  <c:v>6.64368346333504E-2</c:v>
                </c:pt>
                <c:pt idx="4512">
                  <c:v>8.9579768478870808E-2</c:v>
                </c:pt>
                <c:pt idx="4513">
                  <c:v>9.9561780691146823E-2</c:v>
                </c:pt>
                <c:pt idx="4514">
                  <c:v>6.8918257951736811E-2</c:v>
                </c:pt>
                <c:pt idx="4515">
                  <c:v>6.6717259585857405E-2</c:v>
                </c:pt>
                <c:pt idx="4516">
                  <c:v>8.2094788551330664E-2</c:v>
                </c:pt>
                <c:pt idx="4517">
                  <c:v>8.2187198102474227E-2</c:v>
                </c:pt>
                <c:pt idx="4518">
                  <c:v>8.6381882429122911E-2</c:v>
                </c:pt>
                <c:pt idx="4519">
                  <c:v>8.0104030668735518E-2</c:v>
                </c:pt>
                <c:pt idx="4520">
                  <c:v>0.116642944514751</c:v>
                </c:pt>
                <c:pt idx="4521">
                  <c:v>7.9444624483585524E-2</c:v>
                </c:pt>
                <c:pt idx="4522">
                  <c:v>9.7187116742134039E-2</c:v>
                </c:pt>
                <c:pt idx="4523">
                  <c:v>7.342614978551873E-2</c:v>
                </c:pt>
                <c:pt idx="4524">
                  <c:v>7.2130337357521362E-2</c:v>
                </c:pt>
                <c:pt idx="4525">
                  <c:v>6.6657386720180498E-2</c:v>
                </c:pt>
                <c:pt idx="4526">
                  <c:v>8.634690195322034E-2</c:v>
                </c:pt>
                <c:pt idx="4527">
                  <c:v>0.10543653368949912</c:v>
                </c:pt>
                <c:pt idx="4528">
                  <c:v>6.5609954297542586E-2</c:v>
                </c:pt>
                <c:pt idx="4529">
                  <c:v>6.6489271819591703E-2</c:v>
                </c:pt>
                <c:pt idx="4530">
                  <c:v>7.9200148582458441E-2</c:v>
                </c:pt>
                <c:pt idx="4531">
                  <c:v>6.7252561450004633E-2</c:v>
                </c:pt>
                <c:pt idx="4532">
                  <c:v>6.4874291419982924E-2</c:v>
                </c:pt>
                <c:pt idx="4533">
                  <c:v>0.16597285866737421</c:v>
                </c:pt>
                <c:pt idx="4534">
                  <c:v>6.2009334564209012E-2</c:v>
                </c:pt>
                <c:pt idx="4535">
                  <c:v>7.2485797107219724E-2</c:v>
                </c:pt>
                <c:pt idx="4536">
                  <c:v>9.2344135046005194E-2</c:v>
                </c:pt>
                <c:pt idx="4537">
                  <c:v>8.0216579139232747E-2</c:v>
                </c:pt>
                <c:pt idx="4538">
                  <c:v>8.2591198384762102E-2</c:v>
                </c:pt>
                <c:pt idx="4539">
                  <c:v>8.0963201820850414E-2</c:v>
                </c:pt>
                <c:pt idx="4540">
                  <c:v>7.2958469390869071E-2</c:v>
                </c:pt>
                <c:pt idx="4541">
                  <c:v>7.22439140081408E-2</c:v>
                </c:pt>
                <c:pt idx="4542">
                  <c:v>6.3487656414508833E-2</c:v>
                </c:pt>
                <c:pt idx="4543">
                  <c:v>6.5777838230133112E-2</c:v>
                </c:pt>
                <c:pt idx="4544">
                  <c:v>0.12826779484748851</c:v>
                </c:pt>
                <c:pt idx="4545">
                  <c:v>7.1398958563804585E-2</c:v>
                </c:pt>
                <c:pt idx="4546">
                  <c:v>7.5973294675350203E-2</c:v>
                </c:pt>
                <c:pt idx="4547">
                  <c:v>8.6428843438625363E-2</c:v>
                </c:pt>
                <c:pt idx="4548">
                  <c:v>0.101530328392982</c:v>
                </c:pt>
                <c:pt idx="4549">
                  <c:v>6.5935522317886408E-2</c:v>
                </c:pt>
                <c:pt idx="4550">
                  <c:v>6.9436311721802021E-2</c:v>
                </c:pt>
                <c:pt idx="4551">
                  <c:v>0.15240713953971957</c:v>
                </c:pt>
                <c:pt idx="4552">
                  <c:v>0.14647224545478801</c:v>
                </c:pt>
                <c:pt idx="4553">
                  <c:v>8.0954246222973203E-2</c:v>
                </c:pt>
                <c:pt idx="4554">
                  <c:v>8.4675669670105022E-2</c:v>
                </c:pt>
                <c:pt idx="4555">
                  <c:v>7.9090528190136206E-2</c:v>
                </c:pt>
                <c:pt idx="4556">
                  <c:v>9.5640532672405201E-2</c:v>
                </c:pt>
                <c:pt idx="4557">
                  <c:v>7.0493184030056194E-2</c:v>
                </c:pt>
                <c:pt idx="4558">
                  <c:v>0.1074654757976532</c:v>
                </c:pt>
                <c:pt idx="4559">
                  <c:v>6.7452870309352889E-2</c:v>
                </c:pt>
                <c:pt idx="4560">
                  <c:v>7.8817643225193176E-2</c:v>
                </c:pt>
                <c:pt idx="4561">
                  <c:v>0.116093397140503</c:v>
                </c:pt>
                <c:pt idx="4562">
                  <c:v>8.7431088089942918E-2</c:v>
                </c:pt>
                <c:pt idx="4563">
                  <c:v>6.2733247876167422E-2</c:v>
                </c:pt>
                <c:pt idx="4564">
                  <c:v>7.3632873594760895E-2</c:v>
                </c:pt>
                <c:pt idx="4565">
                  <c:v>8.5805676877498668E-2</c:v>
                </c:pt>
                <c:pt idx="4566">
                  <c:v>7.0983387529849992E-2</c:v>
                </c:pt>
                <c:pt idx="4567">
                  <c:v>6.6047661006450709E-2</c:v>
                </c:pt>
                <c:pt idx="4568">
                  <c:v>7.0090167224407224E-2</c:v>
                </c:pt>
                <c:pt idx="4569">
                  <c:v>6.6474616527557401E-2</c:v>
                </c:pt>
                <c:pt idx="4570">
                  <c:v>7.1863301098346877E-2</c:v>
                </c:pt>
                <c:pt idx="4571">
                  <c:v>9.2525482177734764E-2</c:v>
                </c:pt>
                <c:pt idx="4572">
                  <c:v>9.8162293434143025E-2</c:v>
                </c:pt>
                <c:pt idx="4573">
                  <c:v>9.3620225787163364E-2</c:v>
                </c:pt>
                <c:pt idx="4574">
                  <c:v>8.0461129546165494E-2</c:v>
                </c:pt>
                <c:pt idx="4575">
                  <c:v>0.10652861744165429</c:v>
                </c:pt>
                <c:pt idx="4576">
                  <c:v>0.10141587257385302</c:v>
                </c:pt>
                <c:pt idx="4577">
                  <c:v>8.3084009587764726E-2</c:v>
                </c:pt>
                <c:pt idx="4578">
                  <c:v>8.5041724145412528E-2</c:v>
                </c:pt>
                <c:pt idx="4579">
                  <c:v>7.4780769646167811E-2</c:v>
                </c:pt>
                <c:pt idx="4580">
                  <c:v>8.166863024234769E-2</c:v>
                </c:pt>
                <c:pt idx="4581">
                  <c:v>7.2603352367878002E-2</c:v>
                </c:pt>
                <c:pt idx="4582">
                  <c:v>6.7731171846389923E-2</c:v>
                </c:pt>
                <c:pt idx="4583">
                  <c:v>7.3875010013580322E-2</c:v>
                </c:pt>
                <c:pt idx="4584">
                  <c:v>0.10407547652721426</c:v>
                </c:pt>
                <c:pt idx="4585">
                  <c:v>7.0654354989528712E-2</c:v>
                </c:pt>
                <c:pt idx="4586">
                  <c:v>7.6512053608894404E-2</c:v>
                </c:pt>
                <c:pt idx="4587">
                  <c:v>6.2256366014480632E-2</c:v>
                </c:pt>
                <c:pt idx="4588">
                  <c:v>8.5709497332573048E-2</c:v>
                </c:pt>
                <c:pt idx="4589">
                  <c:v>0.11821747571229912</c:v>
                </c:pt>
                <c:pt idx="4590">
                  <c:v>7.542297989130041E-2</c:v>
                </c:pt>
                <c:pt idx="4591">
                  <c:v>9.1451466083526597E-2</c:v>
                </c:pt>
                <c:pt idx="4592">
                  <c:v>7.3755092918872819E-2</c:v>
                </c:pt>
                <c:pt idx="4593">
                  <c:v>9.2006877064704923E-2</c:v>
                </c:pt>
                <c:pt idx="4594">
                  <c:v>6.2873654067516507E-2</c:v>
                </c:pt>
                <c:pt idx="4595">
                  <c:v>7.0736154913902519E-2</c:v>
                </c:pt>
                <c:pt idx="4596">
                  <c:v>0.118251219391823</c:v>
                </c:pt>
                <c:pt idx="4597">
                  <c:v>8.5009112954139723E-2</c:v>
                </c:pt>
                <c:pt idx="4598">
                  <c:v>9.1461583971977192E-2</c:v>
                </c:pt>
                <c:pt idx="4599">
                  <c:v>7.6144628226757008E-2</c:v>
                </c:pt>
                <c:pt idx="4600">
                  <c:v>9.4673916697502095E-2</c:v>
                </c:pt>
                <c:pt idx="4601">
                  <c:v>6.7319527268409812E-2</c:v>
                </c:pt>
                <c:pt idx="4602">
                  <c:v>7.5144439935684385E-2</c:v>
                </c:pt>
                <c:pt idx="4603">
                  <c:v>0.16829797625541701</c:v>
                </c:pt>
                <c:pt idx="4604">
                  <c:v>6.7075930535793332E-2</c:v>
                </c:pt>
                <c:pt idx="4605">
                  <c:v>6.9854415953159485E-2</c:v>
                </c:pt>
                <c:pt idx="4606">
                  <c:v>6.8931490182876753E-2</c:v>
                </c:pt>
                <c:pt idx="4607">
                  <c:v>7.3776505887508434E-2</c:v>
                </c:pt>
                <c:pt idx="4608">
                  <c:v>6.4455255866050706E-2</c:v>
                </c:pt>
                <c:pt idx="4609">
                  <c:v>6.7551098763942691E-2</c:v>
                </c:pt>
                <c:pt idx="4610">
                  <c:v>6.3113085925579113E-2</c:v>
                </c:pt>
                <c:pt idx="4611">
                  <c:v>7.8265495598316234E-2</c:v>
                </c:pt>
                <c:pt idx="4612">
                  <c:v>6.3838213682174683E-2</c:v>
                </c:pt>
                <c:pt idx="4613">
                  <c:v>8.4113985300064198E-2</c:v>
                </c:pt>
                <c:pt idx="4614">
                  <c:v>8.1977479159832292E-2</c:v>
                </c:pt>
                <c:pt idx="4615">
                  <c:v>7.095089554786678E-2</c:v>
                </c:pt>
                <c:pt idx="4616">
                  <c:v>8.9437238872051211E-2</c:v>
                </c:pt>
                <c:pt idx="4617">
                  <c:v>8.0199040472507532E-2</c:v>
                </c:pt>
                <c:pt idx="4618">
                  <c:v>8.7482713162898795E-2</c:v>
                </c:pt>
                <c:pt idx="4619">
                  <c:v>9.4110980629920904E-2</c:v>
                </c:pt>
                <c:pt idx="4620">
                  <c:v>0.10139268636703502</c:v>
                </c:pt>
                <c:pt idx="4621">
                  <c:v>0.10613372176885642</c:v>
                </c:pt>
                <c:pt idx="4622">
                  <c:v>6.7758619785308824E-2</c:v>
                </c:pt>
                <c:pt idx="4623">
                  <c:v>7.2738282382488334E-2</c:v>
                </c:pt>
                <c:pt idx="4624">
                  <c:v>9.3784749507904025E-2</c:v>
                </c:pt>
                <c:pt idx="4625">
                  <c:v>8.1816166639328017E-2</c:v>
                </c:pt>
                <c:pt idx="4626">
                  <c:v>7.7854119241237724E-2</c:v>
                </c:pt>
                <c:pt idx="4627">
                  <c:v>6.822694838047029E-2</c:v>
                </c:pt>
                <c:pt idx="4628">
                  <c:v>8.5044674575328813E-2</c:v>
                </c:pt>
                <c:pt idx="4629">
                  <c:v>9.9517457187175723E-2</c:v>
                </c:pt>
                <c:pt idx="4630">
                  <c:v>7.1572832763194955E-2</c:v>
                </c:pt>
                <c:pt idx="4631">
                  <c:v>7.2069711983204096E-2</c:v>
                </c:pt>
                <c:pt idx="4632">
                  <c:v>8.1439413130283467E-2</c:v>
                </c:pt>
                <c:pt idx="4633">
                  <c:v>7.6716110110282953E-2</c:v>
                </c:pt>
                <c:pt idx="4634">
                  <c:v>6.894817948341371E-2</c:v>
                </c:pt>
                <c:pt idx="4635">
                  <c:v>6.5251737833023307E-2</c:v>
                </c:pt>
                <c:pt idx="4636">
                  <c:v>8.4990724921226543E-2</c:v>
                </c:pt>
                <c:pt idx="4637">
                  <c:v>7.0689611136913494E-2</c:v>
                </c:pt>
                <c:pt idx="4638">
                  <c:v>8.2838848233223267E-2</c:v>
                </c:pt>
                <c:pt idx="4639">
                  <c:v>6.6448874771594821E-2</c:v>
                </c:pt>
                <c:pt idx="4640">
                  <c:v>8.1096313893795E-2</c:v>
                </c:pt>
                <c:pt idx="4641">
                  <c:v>8.7571084499359117E-2</c:v>
                </c:pt>
                <c:pt idx="4642">
                  <c:v>8.48238170146942E-2</c:v>
                </c:pt>
                <c:pt idx="4643">
                  <c:v>7.9471699893474593E-2</c:v>
                </c:pt>
                <c:pt idx="4644">
                  <c:v>9.5842085778713212E-2</c:v>
                </c:pt>
                <c:pt idx="4645">
                  <c:v>7.8294023871421994E-2</c:v>
                </c:pt>
                <c:pt idx="4646">
                  <c:v>0.14483378827571897</c:v>
                </c:pt>
                <c:pt idx="4647">
                  <c:v>7.7750571072101829E-2</c:v>
                </c:pt>
                <c:pt idx="4648">
                  <c:v>7.3778048157692011E-2</c:v>
                </c:pt>
                <c:pt idx="4649">
                  <c:v>0.10302382707595818</c:v>
                </c:pt>
                <c:pt idx="4650">
                  <c:v>9.4160236418247209E-2</c:v>
                </c:pt>
                <c:pt idx="4651">
                  <c:v>8.6157061159611012E-2</c:v>
                </c:pt>
                <c:pt idx="4652">
                  <c:v>9.4012051820754949E-2</c:v>
                </c:pt>
                <c:pt idx="4653">
                  <c:v>6.6003791987896201E-2</c:v>
                </c:pt>
                <c:pt idx="4654">
                  <c:v>6.6301651298999814E-2</c:v>
                </c:pt>
                <c:pt idx="4655">
                  <c:v>9.8166614770889699E-2</c:v>
                </c:pt>
                <c:pt idx="4656">
                  <c:v>8.7013609707355319E-2</c:v>
                </c:pt>
                <c:pt idx="4657">
                  <c:v>7.550428062677382E-2</c:v>
                </c:pt>
                <c:pt idx="4658">
                  <c:v>6.6225014626979786E-2</c:v>
                </c:pt>
                <c:pt idx="4659">
                  <c:v>7.7308379113674192E-2</c:v>
                </c:pt>
                <c:pt idx="4660">
                  <c:v>7.9150564968586024E-2</c:v>
                </c:pt>
                <c:pt idx="4661">
                  <c:v>6.2280032783746733E-2</c:v>
                </c:pt>
                <c:pt idx="4662">
                  <c:v>7.1939080953598133E-2</c:v>
                </c:pt>
                <c:pt idx="4663">
                  <c:v>9.6374697983264965E-2</c:v>
                </c:pt>
                <c:pt idx="4664">
                  <c:v>8.2236431539058713E-2</c:v>
                </c:pt>
                <c:pt idx="4665">
                  <c:v>9.1576352715492845E-2</c:v>
                </c:pt>
                <c:pt idx="4666">
                  <c:v>7.2131142020225525E-2</c:v>
                </c:pt>
                <c:pt idx="4667">
                  <c:v>9.1133654117584187E-2</c:v>
                </c:pt>
                <c:pt idx="4668">
                  <c:v>9.8685666918754744E-2</c:v>
                </c:pt>
                <c:pt idx="4669">
                  <c:v>6.4915135502815302E-2</c:v>
                </c:pt>
                <c:pt idx="4670">
                  <c:v>6.8013675510883484E-2</c:v>
                </c:pt>
                <c:pt idx="4671">
                  <c:v>0.10638141632080098</c:v>
                </c:pt>
                <c:pt idx="4672">
                  <c:v>7.00531676411629E-2</c:v>
                </c:pt>
                <c:pt idx="4673">
                  <c:v>9.1462418437004103E-2</c:v>
                </c:pt>
                <c:pt idx="4674">
                  <c:v>7.3610961437225494E-2</c:v>
                </c:pt>
                <c:pt idx="4675">
                  <c:v>6.8218372762203203E-2</c:v>
                </c:pt>
                <c:pt idx="4676">
                  <c:v>7.0361524820328009E-2</c:v>
                </c:pt>
                <c:pt idx="4677">
                  <c:v>9.5647886395454726E-2</c:v>
                </c:pt>
                <c:pt idx="4678">
                  <c:v>9.5694869756699288E-2</c:v>
                </c:pt>
                <c:pt idx="4679">
                  <c:v>0.20882865786552401</c:v>
                </c:pt>
                <c:pt idx="4680">
                  <c:v>9.4511479139328045E-2</c:v>
                </c:pt>
                <c:pt idx="4681">
                  <c:v>8.2339964807033497E-2</c:v>
                </c:pt>
                <c:pt idx="4682">
                  <c:v>7.5324118137359605E-2</c:v>
                </c:pt>
                <c:pt idx="4683">
                  <c:v>0.124754197895527</c:v>
                </c:pt>
                <c:pt idx="4684">
                  <c:v>6.588234007358551E-2</c:v>
                </c:pt>
                <c:pt idx="4685">
                  <c:v>8.377990871667898E-2</c:v>
                </c:pt>
                <c:pt idx="4686">
                  <c:v>7.0843748748302515E-2</c:v>
                </c:pt>
                <c:pt idx="4687">
                  <c:v>7.0145189762115465E-2</c:v>
                </c:pt>
                <c:pt idx="4688">
                  <c:v>6.4696155488491128E-2</c:v>
                </c:pt>
                <c:pt idx="4689">
                  <c:v>7.2662971913814906E-2</c:v>
                </c:pt>
                <c:pt idx="4690">
                  <c:v>9.796459227800404E-2</c:v>
                </c:pt>
                <c:pt idx="4691">
                  <c:v>7.1728885173797566E-2</c:v>
                </c:pt>
                <c:pt idx="4692">
                  <c:v>8.076400309801135E-2</c:v>
                </c:pt>
                <c:pt idx="4693">
                  <c:v>0.10614500939846</c:v>
                </c:pt>
                <c:pt idx="4694">
                  <c:v>6.6268786787986825E-2</c:v>
                </c:pt>
                <c:pt idx="4695">
                  <c:v>0.10144418478012118</c:v>
                </c:pt>
                <c:pt idx="4696">
                  <c:v>7.8781627118587716E-2</c:v>
                </c:pt>
                <c:pt idx="4697">
                  <c:v>6.6434130072593703E-2</c:v>
                </c:pt>
                <c:pt idx="4698">
                  <c:v>8.7852977216243716E-2</c:v>
                </c:pt>
                <c:pt idx="4699">
                  <c:v>8.3091519773006731E-2</c:v>
                </c:pt>
                <c:pt idx="4700">
                  <c:v>9.2019408941268907E-2</c:v>
                </c:pt>
                <c:pt idx="4701">
                  <c:v>6.9581709802150712E-2</c:v>
                </c:pt>
                <c:pt idx="4702">
                  <c:v>0.16346403956413369</c:v>
                </c:pt>
                <c:pt idx="4703">
                  <c:v>8.0195277929306044E-2</c:v>
                </c:pt>
                <c:pt idx="4704">
                  <c:v>8.16094055771832E-2</c:v>
                </c:pt>
                <c:pt idx="4705">
                  <c:v>8.6035445332527521E-2</c:v>
                </c:pt>
                <c:pt idx="4706">
                  <c:v>0.11862236261367802</c:v>
                </c:pt>
                <c:pt idx="4707">
                  <c:v>9.3720093369484586E-2</c:v>
                </c:pt>
                <c:pt idx="4708">
                  <c:v>9.0173721313476521E-2</c:v>
                </c:pt>
                <c:pt idx="4709">
                  <c:v>8.9170247316360543E-2</c:v>
                </c:pt>
                <c:pt idx="4710">
                  <c:v>6.5497137606144104E-2</c:v>
                </c:pt>
                <c:pt idx="4711">
                  <c:v>8.0571383237838703E-2</c:v>
                </c:pt>
                <c:pt idx="4712">
                  <c:v>6.8953886628150898E-2</c:v>
                </c:pt>
                <c:pt idx="4713">
                  <c:v>9.8972760140896121E-2</c:v>
                </c:pt>
                <c:pt idx="4714">
                  <c:v>8.6900949478149525E-2</c:v>
                </c:pt>
                <c:pt idx="4715">
                  <c:v>7.6023913919925884E-2</c:v>
                </c:pt>
                <c:pt idx="4716">
                  <c:v>0.10634170472621948</c:v>
                </c:pt>
                <c:pt idx="4717">
                  <c:v>0.100317738950253</c:v>
                </c:pt>
                <c:pt idx="4718">
                  <c:v>0.106703236699104</c:v>
                </c:pt>
                <c:pt idx="4719">
                  <c:v>7.6822996139526645E-2</c:v>
                </c:pt>
                <c:pt idx="4720">
                  <c:v>7.892583310604101E-2</c:v>
                </c:pt>
                <c:pt idx="4721">
                  <c:v>0.10564792901277498</c:v>
                </c:pt>
                <c:pt idx="4722">
                  <c:v>7.1842685341835133E-2</c:v>
                </c:pt>
                <c:pt idx="4723">
                  <c:v>0.117075845599175</c:v>
                </c:pt>
                <c:pt idx="4724">
                  <c:v>8.9122876524925218E-2</c:v>
                </c:pt>
                <c:pt idx="4725">
                  <c:v>0.1042898967862132</c:v>
                </c:pt>
                <c:pt idx="4726">
                  <c:v>7.3418341577053098E-2</c:v>
                </c:pt>
                <c:pt idx="4727">
                  <c:v>7.1390897035598977E-2</c:v>
                </c:pt>
                <c:pt idx="4728">
                  <c:v>6.4547404646873502E-2</c:v>
                </c:pt>
                <c:pt idx="4729">
                  <c:v>0.10345823317766198</c:v>
                </c:pt>
                <c:pt idx="4730">
                  <c:v>7.4143439531326544E-2</c:v>
                </c:pt>
                <c:pt idx="4731">
                  <c:v>6.9027557969093434E-2</c:v>
                </c:pt>
                <c:pt idx="4732">
                  <c:v>8.3341568708420105E-2</c:v>
                </c:pt>
                <c:pt idx="4733">
                  <c:v>7.5326234102249506E-2</c:v>
                </c:pt>
                <c:pt idx="4734">
                  <c:v>0.17902533710002957</c:v>
                </c:pt>
                <c:pt idx="4735">
                  <c:v>0.10425634682178518</c:v>
                </c:pt>
                <c:pt idx="4736">
                  <c:v>7.6187364757060991E-2</c:v>
                </c:pt>
                <c:pt idx="4737">
                  <c:v>6.8213447928428927E-2</c:v>
                </c:pt>
                <c:pt idx="4738">
                  <c:v>7.4507474899292228E-2</c:v>
                </c:pt>
                <c:pt idx="4739">
                  <c:v>0.11564609408378602</c:v>
                </c:pt>
                <c:pt idx="4740">
                  <c:v>7.9261243343353383E-2</c:v>
                </c:pt>
                <c:pt idx="4741">
                  <c:v>0.10418950766325002</c:v>
                </c:pt>
                <c:pt idx="4742">
                  <c:v>7.0634901523590116E-2</c:v>
                </c:pt>
                <c:pt idx="4743">
                  <c:v>6.8712092936039318E-2</c:v>
                </c:pt>
                <c:pt idx="4744">
                  <c:v>7.540723681449911E-2</c:v>
                </c:pt>
                <c:pt idx="4745">
                  <c:v>8.3343036472797408E-2</c:v>
                </c:pt>
                <c:pt idx="4746">
                  <c:v>8.8312916457653018E-2</c:v>
                </c:pt>
                <c:pt idx="4747">
                  <c:v>8.4399595856666745E-2</c:v>
                </c:pt>
                <c:pt idx="4748">
                  <c:v>8.9346483349800207E-2</c:v>
                </c:pt>
                <c:pt idx="4749">
                  <c:v>8.0621607601642664E-2</c:v>
                </c:pt>
                <c:pt idx="4750">
                  <c:v>6.4551688730716733E-2</c:v>
                </c:pt>
                <c:pt idx="4751">
                  <c:v>6.5928593277931324E-2</c:v>
                </c:pt>
                <c:pt idx="4752">
                  <c:v>0.132596120238304</c:v>
                </c:pt>
                <c:pt idx="4753">
                  <c:v>6.9315984845161854E-2</c:v>
                </c:pt>
                <c:pt idx="4754">
                  <c:v>0.10414914786815618</c:v>
                </c:pt>
                <c:pt idx="4755">
                  <c:v>7.9563871026039346E-2</c:v>
                </c:pt>
                <c:pt idx="4756">
                  <c:v>7.6625101268291515E-2</c:v>
                </c:pt>
                <c:pt idx="4757">
                  <c:v>8.7075002491474263E-2</c:v>
                </c:pt>
                <c:pt idx="4758">
                  <c:v>9.54754799604417E-2</c:v>
                </c:pt>
                <c:pt idx="4759">
                  <c:v>0.10877035558223723</c:v>
                </c:pt>
                <c:pt idx="4760">
                  <c:v>7.083266973495482E-2</c:v>
                </c:pt>
                <c:pt idx="4761">
                  <c:v>8.0738477408886067E-2</c:v>
                </c:pt>
                <c:pt idx="4762">
                  <c:v>7.9936973750591583E-2</c:v>
                </c:pt>
                <c:pt idx="4763">
                  <c:v>6.9924138486385332E-2</c:v>
                </c:pt>
                <c:pt idx="4764">
                  <c:v>0.140925258398056</c:v>
                </c:pt>
                <c:pt idx="4765">
                  <c:v>0.22963525354862221</c:v>
                </c:pt>
                <c:pt idx="4766">
                  <c:v>6.4421661198139385E-2</c:v>
                </c:pt>
                <c:pt idx="4767">
                  <c:v>8.6457982659339946E-2</c:v>
                </c:pt>
                <c:pt idx="4768">
                  <c:v>0.1002213507890702</c:v>
                </c:pt>
                <c:pt idx="4769">
                  <c:v>7.588928192853954E-2</c:v>
                </c:pt>
                <c:pt idx="4770">
                  <c:v>6.5457984805107297E-2</c:v>
                </c:pt>
                <c:pt idx="4771">
                  <c:v>8.0818764865398379E-2</c:v>
                </c:pt>
                <c:pt idx="4772">
                  <c:v>6.453450024127963E-2</c:v>
                </c:pt>
                <c:pt idx="4773">
                  <c:v>7.4530236423015858E-2</c:v>
                </c:pt>
                <c:pt idx="4774">
                  <c:v>0.12199068069458002</c:v>
                </c:pt>
                <c:pt idx="4775">
                  <c:v>7.4927575886249528E-2</c:v>
                </c:pt>
                <c:pt idx="4776">
                  <c:v>7.5970508158206912E-2</c:v>
                </c:pt>
                <c:pt idx="4777">
                  <c:v>8.2044556736946148E-2</c:v>
                </c:pt>
                <c:pt idx="4778">
                  <c:v>7.9817406833172178E-2</c:v>
                </c:pt>
                <c:pt idx="4779">
                  <c:v>0.11707737296819702</c:v>
                </c:pt>
                <c:pt idx="4780">
                  <c:v>6.5443575382232708E-2</c:v>
                </c:pt>
                <c:pt idx="4781">
                  <c:v>0.10202046483755102</c:v>
                </c:pt>
                <c:pt idx="4782">
                  <c:v>6.8055413663387299E-2</c:v>
                </c:pt>
                <c:pt idx="4783">
                  <c:v>8.4073379635810824E-2</c:v>
                </c:pt>
                <c:pt idx="4784">
                  <c:v>6.6073596477508503E-2</c:v>
                </c:pt>
                <c:pt idx="4785">
                  <c:v>6.2742955982685117E-2</c:v>
                </c:pt>
                <c:pt idx="4786">
                  <c:v>7.8179411590099307E-2</c:v>
                </c:pt>
                <c:pt idx="4787">
                  <c:v>6.6618271172046814E-2</c:v>
                </c:pt>
                <c:pt idx="4788">
                  <c:v>7.115779817104341E-2</c:v>
                </c:pt>
                <c:pt idx="4789">
                  <c:v>6.2948226928710924E-2</c:v>
                </c:pt>
                <c:pt idx="4790">
                  <c:v>9.9579185247421223E-2</c:v>
                </c:pt>
                <c:pt idx="4791">
                  <c:v>0.10615015774965318</c:v>
                </c:pt>
                <c:pt idx="4792">
                  <c:v>0.10082553327083618</c:v>
                </c:pt>
                <c:pt idx="4793">
                  <c:v>8.2631967961788247E-2</c:v>
                </c:pt>
                <c:pt idx="4794">
                  <c:v>8.3731293678284038E-2</c:v>
                </c:pt>
                <c:pt idx="4795">
                  <c:v>6.6088683903217482E-2</c:v>
                </c:pt>
                <c:pt idx="4796">
                  <c:v>8.494850248098372E-2</c:v>
                </c:pt>
                <c:pt idx="4797">
                  <c:v>7.7741265296936021E-2</c:v>
                </c:pt>
                <c:pt idx="4798">
                  <c:v>0.24023047089576757</c:v>
                </c:pt>
                <c:pt idx="4799">
                  <c:v>9.2209160327911446E-2</c:v>
                </c:pt>
                <c:pt idx="4800">
                  <c:v>7.6397128403186854E-2</c:v>
                </c:pt>
                <c:pt idx="4801">
                  <c:v>9.3464635312557207E-2</c:v>
                </c:pt>
                <c:pt idx="4802">
                  <c:v>7.0991836488246932E-2</c:v>
                </c:pt>
                <c:pt idx="4803">
                  <c:v>8.2294702529907213E-2</c:v>
                </c:pt>
                <c:pt idx="4804">
                  <c:v>8.0405212938785511E-2</c:v>
                </c:pt>
                <c:pt idx="4805">
                  <c:v>8.1236995756626601E-2</c:v>
                </c:pt>
                <c:pt idx="4806">
                  <c:v>8.3457626402378096E-2</c:v>
                </c:pt>
                <c:pt idx="4807">
                  <c:v>9.5990784466266646E-2</c:v>
                </c:pt>
                <c:pt idx="4808">
                  <c:v>9.0468540787697269E-2</c:v>
                </c:pt>
                <c:pt idx="4809">
                  <c:v>0.105458579957485</c:v>
                </c:pt>
                <c:pt idx="4810">
                  <c:v>0.19923986494541204</c:v>
                </c:pt>
                <c:pt idx="4811">
                  <c:v>7.2833500802517201E-2</c:v>
                </c:pt>
                <c:pt idx="4812">
                  <c:v>9.69699546694755E-2</c:v>
                </c:pt>
                <c:pt idx="4813">
                  <c:v>6.0702122747898227E-2</c:v>
                </c:pt>
                <c:pt idx="4814">
                  <c:v>6.772899627685551E-2</c:v>
                </c:pt>
                <c:pt idx="4815">
                  <c:v>9.4693541526794545E-2</c:v>
                </c:pt>
                <c:pt idx="4816">
                  <c:v>7.9662486910820327E-2</c:v>
                </c:pt>
                <c:pt idx="4817">
                  <c:v>7.2329960763454396E-2</c:v>
                </c:pt>
                <c:pt idx="4818">
                  <c:v>0.10614840686321318</c:v>
                </c:pt>
                <c:pt idx="4819">
                  <c:v>7.1958385407924569E-2</c:v>
                </c:pt>
                <c:pt idx="4820">
                  <c:v>9.5773503184318515E-2</c:v>
                </c:pt>
                <c:pt idx="4821">
                  <c:v>9.1497577726841015E-2</c:v>
                </c:pt>
                <c:pt idx="4822">
                  <c:v>8.6419232189655318E-2</c:v>
                </c:pt>
                <c:pt idx="4823">
                  <c:v>6.9001570343971433E-2</c:v>
                </c:pt>
                <c:pt idx="4824">
                  <c:v>6.8599015474319416E-2</c:v>
                </c:pt>
                <c:pt idx="4825">
                  <c:v>7.4438609182834764E-2</c:v>
                </c:pt>
                <c:pt idx="4826">
                  <c:v>6.9346562027931435E-2</c:v>
                </c:pt>
                <c:pt idx="4827">
                  <c:v>7.4386529624462114E-2</c:v>
                </c:pt>
                <c:pt idx="4828">
                  <c:v>7.3893286287784632E-2</c:v>
                </c:pt>
                <c:pt idx="4829">
                  <c:v>8.7707839906215709E-2</c:v>
                </c:pt>
                <c:pt idx="4830">
                  <c:v>0.11707698553800602</c:v>
                </c:pt>
                <c:pt idx="4831">
                  <c:v>0.105961591005325</c:v>
                </c:pt>
                <c:pt idx="4832">
                  <c:v>0.10027305781841318</c:v>
                </c:pt>
                <c:pt idx="4833">
                  <c:v>9.4429060816764804E-2</c:v>
                </c:pt>
                <c:pt idx="4834">
                  <c:v>8.5655875504017542E-2</c:v>
                </c:pt>
                <c:pt idx="4835">
                  <c:v>6.9981329143047458E-2</c:v>
                </c:pt>
                <c:pt idx="4836">
                  <c:v>0.10176460444927239</c:v>
                </c:pt>
                <c:pt idx="4837">
                  <c:v>6.9991149008274106E-2</c:v>
                </c:pt>
                <c:pt idx="4838">
                  <c:v>6.6173277795314817E-2</c:v>
                </c:pt>
                <c:pt idx="4839">
                  <c:v>7.652160525321966E-2</c:v>
                </c:pt>
                <c:pt idx="4840">
                  <c:v>7.5823165476322216E-2</c:v>
                </c:pt>
                <c:pt idx="4841">
                  <c:v>0.106008373200893</c:v>
                </c:pt>
                <c:pt idx="4842">
                  <c:v>6.4967013895511877E-2</c:v>
                </c:pt>
                <c:pt idx="4843">
                  <c:v>6.586298346519473E-2</c:v>
                </c:pt>
                <c:pt idx="4844">
                  <c:v>9.0778104960918413E-2</c:v>
                </c:pt>
                <c:pt idx="4845">
                  <c:v>6.9695159792900099E-2</c:v>
                </c:pt>
                <c:pt idx="4846">
                  <c:v>0.100202366709709</c:v>
                </c:pt>
                <c:pt idx="4847">
                  <c:v>8.5871607065200833E-2</c:v>
                </c:pt>
                <c:pt idx="4848">
                  <c:v>6.8239673972129836E-2</c:v>
                </c:pt>
                <c:pt idx="4849">
                  <c:v>8.3495289087295546E-2</c:v>
                </c:pt>
                <c:pt idx="4850">
                  <c:v>8.5574232041835868E-2</c:v>
                </c:pt>
                <c:pt idx="4851">
                  <c:v>6.5504543483257308E-2</c:v>
                </c:pt>
                <c:pt idx="4852">
                  <c:v>8.3269260823726723E-2</c:v>
                </c:pt>
                <c:pt idx="4853">
                  <c:v>9.5572382211685222E-2</c:v>
                </c:pt>
                <c:pt idx="4854">
                  <c:v>8.656504005193745E-2</c:v>
                </c:pt>
                <c:pt idx="4855">
                  <c:v>9.3458570539951366E-2</c:v>
                </c:pt>
                <c:pt idx="4856">
                  <c:v>0.16615477204322787</c:v>
                </c:pt>
                <c:pt idx="4857">
                  <c:v>7.0999875664710985E-2</c:v>
                </c:pt>
                <c:pt idx="4858">
                  <c:v>0.22878290712833421</c:v>
                </c:pt>
                <c:pt idx="4859">
                  <c:v>8.3724610507488723E-2</c:v>
                </c:pt>
                <c:pt idx="4860">
                  <c:v>0.10519731044769302</c:v>
                </c:pt>
                <c:pt idx="4861">
                  <c:v>8.4935888648033572E-2</c:v>
                </c:pt>
                <c:pt idx="4862">
                  <c:v>7.9818494617939287E-2</c:v>
                </c:pt>
                <c:pt idx="4863">
                  <c:v>0.14483378827571897</c:v>
                </c:pt>
                <c:pt idx="4864">
                  <c:v>7.3842093348503265E-2</c:v>
                </c:pt>
                <c:pt idx="4865">
                  <c:v>6.5482944250107006E-2</c:v>
                </c:pt>
                <c:pt idx="4866">
                  <c:v>8.3246767520904513E-2</c:v>
                </c:pt>
                <c:pt idx="4867">
                  <c:v>0.10161305218935</c:v>
                </c:pt>
                <c:pt idx="4868">
                  <c:v>8.3155684173107244E-2</c:v>
                </c:pt>
                <c:pt idx="4869">
                  <c:v>6.6807761788368183E-2</c:v>
                </c:pt>
                <c:pt idx="4870">
                  <c:v>9.3407653272151933E-2</c:v>
                </c:pt>
                <c:pt idx="4871">
                  <c:v>8.2971468567848247E-2</c:v>
                </c:pt>
                <c:pt idx="4872">
                  <c:v>9.2331111431121396E-2</c:v>
                </c:pt>
                <c:pt idx="4873">
                  <c:v>7.273047417402291E-2</c:v>
                </c:pt>
                <c:pt idx="4874">
                  <c:v>8.8179267942905412E-2</c:v>
                </c:pt>
                <c:pt idx="4875">
                  <c:v>0.11473587900400202</c:v>
                </c:pt>
                <c:pt idx="4876">
                  <c:v>6.6511586308479309E-2</c:v>
                </c:pt>
                <c:pt idx="4877">
                  <c:v>7.4428319931030495E-2</c:v>
                </c:pt>
                <c:pt idx="4878">
                  <c:v>8.2236565649509527E-2</c:v>
                </c:pt>
                <c:pt idx="4879">
                  <c:v>9.8845213651657146E-2</c:v>
                </c:pt>
                <c:pt idx="4880">
                  <c:v>8.0853119492530809E-2</c:v>
                </c:pt>
                <c:pt idx="4881">
                  <c:v>7.2808608412742754E-2</c:v>
                </c:pt>
                <c:pt idx="4882">
                  <c:v>9.0968392789364291E-2</c:v>
                </c:pt>
                <c:pt idx="4883">
                  <c:v>0.11485146731138195</c:v>
                </c:pt>
                <c:pt idx="4884">
                  <c:v>8.4044307470321725E-2</c:v>
                </c:pt>
                <c:pt idx="4885">
                  <c:v>7.0744939148426333E-2</c:v>
                </c:pt>
                <c:pt idx="4886">
                  <c:v>8.075328171253203E-2</c:v>
                </c:pt>
                <c:pt idx="4887">
                  <c:v>7.232180982828143E-2</c:v>
                </c:pt>
                <c:pt idx="4888">
                  <c:v>8.1008955836296248E-2</c:v>
                </c:pt>
                <c:pt idx="4889">
                  <c:v>8.2290776073932634E-2</c:v>
                </c:pt>
                <c:pt idx="4890">
                  <c:v>8.9818835258484248E-2</c:v>
                </c:pt>
                <c:pt idx="4891">
                  <c:v>7.3771364986896529E-2</c:v>
                </c:pt>
                <c:pt idx="4892">
                  <c:v>7.6104573905468029E-2</c:v>
                </c:pt>
                <c:pt idx="4893">
                  <c:v>6.624403595924383E-2</c:v>
                </c:pt>
                <c:pt idx="4894">
                  <c:v>7.484551519155494E-2</c:v>
                </c:pt>
                <c:pt idx="4895">
                  <c:v>6.1786733567714733E-2</c:v>
                </c:pt>
                <c:pt idx="4896">
                  <c:v>6.8784505128860501E-2</c:v>
                </c:pt>
                <c:pt idx="4897">
                  <c:v>8.5698507726192766E-2</c:v>
                </c:pt>
                <c:pt idx="4898">
                  <c:v>7.0963226258754813E-2</c:v>
                </c:pt>
                <c:pt idx="4899">
                  <c:v>6.9903731346130718E-2</c:v>
                </c:pt>
                <c:pt idx="4900">
                  <c:v>7.2477601468563108E-2</c:v>
                </c:pt>
                <c:pt idx="4901">
                  <c:v>7.1775771677494007E-2</c:v>
                </c:pt>
                <c:pt idx="4902">
                  <c:v>0.105411484837532</c:v>
                </c:pt>
                <c:pt idx="4903">
                  <c:v>8.5571885108947865E-2</c:v>
                </c:pt>
                <c:pt idx="4904">
                  <c:v>0.112899132072926</c:v>
                </c:pt>
                <c:pt idx="4905">
                  <c:v>8.1813029944896726E-2</c:v>
                </c:pt>
                <c:pt idx="4906">
                  <c:v>6.762468069791791E-2</c:v>
                </c:pt>
                <c:pt idx="4907">
                  <c:v>0.14172917604446439</c:v>
                </c:pt>
                <c:pt idx="4908">
                  <c:v>0.1061475872993468</c:v>
                </c:pt>
                <c:pt idx="4909">
                  <c:v>0.10416914522647942</c:v>
                </c:pt>
                <c:pt idx="4910">
                  <c:v>0.12285663932561923</c:v>
                </c:pt>
                <c:pt idx="4911">
                  <c:v>0.104331269860268</c:v>
                </c:pt>
                <c:pt idx="4912">
                  <c:v>7.3248609900474507E-2</c:v>
                </c:pt>
                <c:pt idx="4913">
                  <c:v>9.0218916535377516E-2</c:v>
                </c:pt>
                <c:pt idx="4914">
                  <c:v>7.8690283000469222E-2</c:v>
                </c:pt>
                <c:pt idx="4915">
                  <c:v>0.12198459357023218</c:v>
                </c:pt>
                <c:pt idx="4916">
                  <c:v>7.1524046361446408E-2</c:v>
                </c:pt>
                <c:pt idx="4917">
                  <c:v>9.5548428595066667E-2</c:v>
                </c:pt>
                <c:pt idx="4918">
                  <c:v>8.7223052978515653E-2</c:v>
                </c:pt>
                <c:pt idx="4919">
                  <c:v>8.2674413919448964E-2</c:v>
                </c:pt>
                <c:pt idx="4920">
                  <c:v>7.2597317397594494E-2</c:v>
                </c:pt>
                <c:pt idx="4921">
                  <c:v>8.3766371011734245E-2</c:v>
                </c:pt>
                <c:pt idx="4922">
                  <c:v>6.6436037421226779E-2</c:v>
                </c:pt>
                <c:pt idx="4923">
                  <c:v>7.216034829616548E-2</c:v>
                </c:pt>
                <c:pt idx="4924">
                  <c:v>9.9884055554867235E-2</c:v>
                </c:pt>
                <c:pt idx="4925">
                  <c:v>7.2442278265953119E-2</c:v>
                </c:pt>
                <c:pt idx="4926">
                  <c:v>8.0064103007316645E-2</c:v>
                </c:pt>
                <c:pt idx="4927">
                  <c:v>8.0279976129531833E-2</c:v>
                </c:pt>
                <c:pt idx="4928">
                  <c:v>8.6079917848110019E-2</c:v>
                </c:pt>
                <c:pt idx="4929">
                  <c:v>7.6241202652454265E-2</c:v>
                </c:pt>
                <c:pt idx="4930">
                  <c:v>0.11126298457384109</c:v>
                </c:pt>
                <c:pt idx="4931">
                  <c:v>9.2298507690429701E-2</c:v>
                </c:pt>
                <c:pt idx="4932">
                  <c:v>8.6090840399265747E-2</c:v>
                </c:pt>
                <c:pt idx="4933">
                  <c:v>9.9601015448570224E-2</c:v>
                </c:pt>
                <c:pt idx="4934">
                  <c:v>0.113882698118687</c:v>
                </c:pt>
                <c:pt idx="4935">
                  <c:v>7.4652105569839519E-2</c:v>
                </c:pt>
                <c:pt idx="4936">
                  <c:v>0.10336802899837498</c:v>
                </c:pt>
                <c:pt idx="4937">
                  <c:v>7.1916162967681926E-2</c:v>
                </c:pt>
                <c:pt idx="4938">
                  <c:v>8.8979534804820987E-2</c:v>
                </c:pt>
                <c:pt idx="4939">
                  <c:v>7.3271252214908614E-2</c:v>
                </c:pt>
                <c:pt idx="4940">
                  <c:v>8.6277179419994313E-2</c:v>
                </c:pt>
                <c:pt idx="4941">
                  <c:v>8.0656319856643982E-2</c:v>
                </c:pt>
                <c:pt idx="4942">
                  <c:v>7.8399270772934029E-2</c:v>
                </c:pt>
                <c:pt idx="4943">
                  <c:v>7.427755743265152E-2</c:v>
                </c:pt>
                <c:pt idx="4944">
                  <c:v>7.9667761921882851E-2</c:v>
                </c:pt>
                <c:pt idx="4945">
                  <c:v>6.9778256118297632E-2</c:v>
                </c:pt>
                <c:pt idx="4946">
                  <c:v>7.4362680315971763E-2</c:v>
                </c:pt>
                <c:pt idx="4947">
                  <c:v>7.4290797114372434E-2</c:v>
                </c:pt>
                <c:pt idx="4948">
                  <c:v>6.86213374137878E-2</c:v>
                </c:pt>
                <c:pt idx="4949">
                  <c:v>0.106113433837891</c:v>
                </c:pt>
                <c:pt idx="4950">
                  <c:v>6.4933113753795763E-2</c:v>
                </c:pt>
                <c:pt idx="4951">
                  <c:v>0.109642334282398</c:v>
                </c:pt>
                <c:pt idx="4952">
                  <c:v>9.2662535607814817E-2</c:v>
                </c:pt>
                <c:pt idx="4953">
                  <c:v>9.1464675962924943E-2</c:v>
                </c:pt>
                <c:pt idx="4954">
                  <c:v>7.9196386039257133E-2</c:v>
                </c:pt>
                <c:pt idx="4955">
                  <c:v>6.5075710415840204E-2</c:v>
                </c:pt>
                <c:pt idx="4956">
                  <c:v>0.17353026568889601</c:v>
                </c:pt>
                <c:pt idx="4957">
                  <c:v>7.8856490552425648E-2</c:v>
                </c:pt>
                <c:pt idx="4958">
                  <c:v>9.156534075737055E-2</c:v>
                </c:pt>
                <c:pt idx="4959">
                  <c:v>8.4407635033130618E-2</c:v>
                </c:pt>
                <c:pt idx="4960">
                  <c:v>7.5753673911094929E-2</c:v>
                </c:pt>
                <c:pt idx="4961">
                  <c:v>9.0509153902530712E-2</c:v>
                </c:pt>
                <c:pt idx="4962">
                  <c:v>8.1548087298870128E-2</c:v>
                </c:pt>
                <c:pt idx="4963">
                  <c:v>8.4902457892894717E-2</c:v>
                </c:pt>
                <c:pt idx="4964">
                  <c:v>7.116734981536868E-2</c:v>
                </c:pt>
                <c:pt idx="4965">
                  <c:v>9.5773503184318515E-2</c:v>
                </c:pt>
                <c:pt idx="4966">
                  <c:v>6.2628664076328333E-2</c:v>
                </c:pt>
                <c:pt idx="4967">
                  <c:v>8.1570774316787692E-2</c:v>
                </c:pt>
                <c:pt idx="4968">
                  <c:v>6.4968869090080289E-2</c:v>
                </c:pt>
                <c:pt idx="4969">
                  <c:v>8.9300550520420227E-2</c:v>
                </c:pt>
                <c:pt idx="4970">
                  <c:v>6.9991126656532496E-2</c:v>
                </c:pt>
                <c:pt idx="4971">
                  <c:v>9.5029391348362385E-2</c:v>
                </c:pt>
                <c:pt idx="4972">
                  <c:v>0.101713590323925</c:v>
                </c:pt>
                <c:pt idx="4973">
                  <c:v>7.2583198547363323E-2</c:v>
                </c:pt>
                <c:pt idx="4974">
                  <c:v>9.3014478683472068E-2</c:v>
                </c:pt>
                <c:pt idx="4975">
                  <c:v>7.7648259699344579E-2</c:v>
                </c:pt>
                <c:pt idx="4976">
                  <c:v>9.2137612402439145E-2</c:v>
                </c:pt>
                <c:pt idx="4977">
                  <c:v>6.9614119827747567E-2</c:v>
                </c:pt>
                <c:pt idx="4978">
                  <c:v>9.4848372042179468E-2</c:v>
                </c:pt>
                <c:pt idx="4979">
                  <c:v>7.0831067860126523E-2</c:v>
                </c:pt>
                <c:pt idx="4980">
                  <c:v>9.2358171939849826E-2</c:v>
                </c:pt>
                <c:pt idx="4981">
                  <c:v>9.3543268740177266E-2</c:v>
                </c:pt>
                <c:pt idx="4982">
                  <c:v>0.15232488512992945</c:v>
                </c:pt>
                <c:pt idx="4983">
                  <c:v>7.1124613285064711E-2</c:v>
                </c:pt>
                <c:pt idx="4984">
                  <c:v>8.4718540310860069E-2</c:v>
                </c:pt>
                <c:pt idx="4985">
                  <c:v>8.4981836378574468E-2</c:v>
                </c:pt>
                <c:pt idx="4986">
                  <c:v>6.3901565968990312E-2</c:v>
                </c:pt>
                <c:pt idx="4987">
                  <c:v>8.0223046243190738E-2</c:v>
                </c:pt>
                <c:pt idx="4988">
                  <c:v>9.6922717988491031E-2</c:v>
                </c:pt>
                <c:pt idx="4989">
                  <c:v>0.10938898473978</c:v>
                </c:pt>
                <c:pt idx="4990">
                  <c:v>8.1538751721382127E-2</c:v>
                </c:pt>
                <c:pt idx="4991">
                  <c:v>6.86207786202431E-2</c:v>
                </c:pt>
                <c:pt idx="4992">
                  <c:v>9.1494001448154436E-2</c:v>
                </c:pt>
                <c:pt idx="4993">
                  <c:v>7.5838550925254822E-2</c:v>
                </c:pt>
                <c:pt idx="4994">
                  <c:v>9.3432746827602428E-2</c:v>
                </c:pt>
                <c:pt idx="4995">
                  <c:v>8.1602767109870966E-2</c:v>
                </c:pt>
                <c:pt idx="4996">
                  <c:v>6.5460577607154805E-2</c:v>
                </c:pt>
                <c:pt idx="4997">
                  <c:v>8.7949678301811191E-2</c:v>
                </c:pt>
                <c:pt idx="4998">
                  <c:v>6.307376921176909E-2</c:v>
                </c:pt>
                <c:pt idx="4999">
                  <c:v>8.4839187562465695E-2</c:v>
                </c:pt>
                <c:pt idx="5000">
                  <c:v>7.4481830000877394E-2</c:v>
                </c:pt>
                <c:pt idx="5001">
                  <c:v>8.6382091045379611E-2</c:v>
                </c:pt>
                <c:pt idx="5002">
                  <c:v>8.5041724145412528E-2</c:v>
                </c:pt>
                <c:pt idx="5003">
                  <c:v>6.9015115499496488E-2</c:v>
                </c:pt>
                <c:pt idx="5004">
                  <c:v>7.3774576187133831E-2</c:v>
                </c:pt>
                <c:pt idx="5005">
                  <c:v>7.6489016413688701E-2</c:v>
                </c:pt>
                <c:pt idx="5006">
                  <c:v>6.4940489828586828E-2</c:v>
                </c:pt>
                <c:pt idx="5007">
                  <c:v>8.0904036760330228E-2</c:v>
                </c:pt>
                <c:pt idx="5008">
                  <c:v>8.1846036016941112E-2</c:v>
                </c:pt>
                <c:pt idx="5009">
                  <c:v>6.2123134732246586E-2</c:v>
                </c:pt>
                <c:pt idx="5010">
                  <c:v>0.12592168152332339</c:v>
                </c:pt>
                <c:pt idx="5011">
                  <c:v>7.2537608444690871E-2</c:v>
                </c:pt>
                <c:pt idx="5012">
                  <c:v>6.8726293742656888E-2</c:v>
                </c:pt>
                <c:pt idx="5013">
                  <c:v>0.17929533123970051</c:v>
                </c:pt>
                <c:pt idx="5014">
                  <c:v>6.4814530313015206E-2</c:v>
                </c:pt>
                <c:pt idx="5015">
                  <c:v>6.4658351242542322E-2</c:v>
                </c:pt>
                <c:pt idx="5016">
                  <c:v>8.8915959000587547E-2</c:v>
                </c:pt>
                <c:pt idx="5017">
                  <c:v>9.2115290462970692E-2</c:v>
                </c:pt>
                <c:pt idx="5018">
                  <c:v>6.2820844352245414E-2</c:v>
                </c:pt>
                <c:pt idx="5019">
                  <c:v>7.1537137031555204E-2</c:v>
                </c:pt>
                <c:pt idx="5020">
                  <c:v>8.5323497653007493E-2</c:v>
                </c:pt>
                <c:pt idx="5021">
                  <c:v>9.2800557613372789E-2</c:v>
                </c:pt>
                <c:pt idx="5022">
                  <c:v>0.10162020474672326</c:v>
                </c:pt>
                <c:pt idx="5023">
                  <c:v>8.2590550184250308E-2</c:v>
                </c:pt>
                <c:pt idx="5024">
                  <c:v>7.5464412569999709E-2</c:v>
                </c:pt>
                <c:pt idx="5025">
                  <c:v>7.3044888675212846E-2</c:v>
                </c:pt>
                <c:pt idx="5026">
                  <c:v>0.13646896183490839</c:v>
                </c:pt>
                <c:pt idx="5027">
                  <c:v>6.862104684114452E-2</c:v>
                </c:pt>
                <c:pt idx="5028">
                  <c:v>7.1237556636333507E-2</c:v>
                </c:pt>
                <c:pt idx="5029">
                  <c:v>9.737179428338999E-2</c:v>
                </c:pt>
                <c:pt idx="5030">
                  <c:v>6.280014663934709E-2</c:v>
                </c:pt>
                <c:pt idx="5031">
                  <c:v>0.106418892741203</c:v>
                </c:pt>
                <c:pt idx="5032">
                  <c:v>7.2859361767768874E-2</c:v>
                </c:pt>
                <c:pt idx="5033">
                  <c:v>0.106337435543537</c:v>
                </c:pt>
                <c:pt idx="5034">
                  <c:v>0.12926363945007321</c:v>
                </c:pt>
                <c:pt idx="5035">
                  <c:v>7.7791102230549039E-2</c:v>
                </c:pt>
                <c:pt idx="5036">
                  <c:v>6.7295037209987724E-2</c:v>
                </c:pt>
                <c:pt idx="5037">
                  <c:v>7.1115717291832012E-2</c:v>
                </c:pt>
                <c:pt idx="5038">
                  <c:v>8.0722339451313047E-2</c:v>
                </c:pt>
                <c:pt idx="5039">
                  <c:v>0.10479979217052512</c:v>
                </c:pt>
                <c:pt idx="5040">
                  <c:v>6.853605806827541E-2</c:v>
                </c:pt>
                <c:pt idx="5041">
                  <c:v>6.6269420087337508E-2</c:v>
                </c:pt>
                <c:pt idx="5042">
                  <c:v>6.9657169282436399E-2</c:v>
                </c:pt>
                <c:pt idx="5043">
                  <c:v>7.2471223771572127E-2</c:v>
                </c:pt>
                <c:pt idx="5044">
                  <c:v>0.106355421245098</c:v>
                </c:pt>
                <c:pt idx="5045">
                  <c:v>9.8269984126091045E-2</c:v>
                </c:pt>
                <c:pt idx="5046">
                  <c:v>8.9454255998134724E-2</c:v>
                </c:pt>
                <c:pt idx="5047">
                  <c:v>7.26139321923258E-2</c:v>
                </c:pt>
                <c:pt idx="5048">
                  <c:v>6.5482735633850112E-2</c:v>
                </c:pt>
                <c:pt idx="5049">
                  <c:v>7.8086279332637995E-2</c:v>
                </c:pt>
                <c:pt idx="5050">
                  <c:v>8.9679196476936368E-2</c:v>
                </c:pt>
                <c:pt idx="5051">
                  <c:v>8.2342855632304979E-2</c:v>
                </c:pt>
                <c:pt idx="5052">
                  <c:v>8.6093537509441417E-2</c:v>
                </c:pt>
                <c:pt idx="5053">
                  <c:v>0.10886832326650618</c:v>
                </c:pt>
                <c:pt idx="5054">
                  <c:v>7.0473834872245969E-2</c:v>
                </c:pt>
                <c:pt idx="5055">
                  <c:v>8.0020613968372525E-2</c:v>
                </c:pt>
                <c:pt idx="5056">
                  <c:v>7.7962197363376798E-2</c:v>
                </c:pt>
                <c:pt idx="5057">
                  <c:v>8.8556274771690896E-2</c:v>
                </c:pt>
                <c:pt idx="5058">
                  <c:v>6.6456533968448875E-2</c:v>
                </c:pt>
                <c:pt idx="5059">
                  <c:v>7.2110593318939376E-2</c:v>
                </c:pt>
                <c:pt idx="5060">
                  <c:v>6.7854732275009211E-2</c:v>
                </c:pt>
                <c:pt idx="5061">
                  <c:v>6.9453209638595734E-2</c:v>
                </c:pt>
                <c:pt idx="5062">
                  <c:v>9.4223141670227037E-2</c:v>
                </c:pt>
                <c:pt idx="5063">
                  <c:v>6.4418286085129006E-2</c:v>
                </c:pt>
                <c:pt idx="5064">
                  <c:v>0.10638339072465902</c:v>
                </c:pt>
                <c:pt idx="5065">
                  <c:v>7.0797964930534724E-2</c:v>
                </c:pt>
                <c:pt idx="5066">
                  <c:v>9.5366455614566845E-2</c:v>
                </c:pt>
                <c:pt idx="5067">
                  <c:v>8.2072265446186038E-2</c:v>
                </c:pt>
                <c:pt idx="5068">
                  <c:v>8.3378285169601427E-2</c:v>
                </c:pt>
                <c:pt idx="5069">
                  <c:v>0.11126298457384109</c:v>
                </c:pt>
                <c:pt idx="5070">
                  <c:v>7.9364746809006043E-2</c:v>
                </c:pt>
                <c:pt idx="5071">
                  <c:v>8.8278226554393865E-2</c:v>
                </c:pt>
                <c:pt idx="5072">
                  <c:v>7.9016521573066933E-2</c:v>
                </c:pt>
                <c:pt idx="5073">
                  <c:v>6.674400717020032E-2</c:v>
                </c:pt>
                <c:pt idx="5074">
                  <c:v>6.5595462918281791E-2</c:v>
                </c:pt>
                <c:pt idx="5075">
                  <c:v>6.2581129372119917E-2</c:v>
                </c:pt>
                <c:pt idx="5076">
                  <c:v>0.146528661251068</c:v>
                </c:pt>
                <c:pt idx="5077">
                  <c:v>0.10843085497617723</c:v>
                </c:pt>
                <c:pt idx="5078">
                  <c:v>8.3105579018593112E-2</c:v>
                </c:pt>
                <c:pt idx="5079">
                  <c:v>7.5471140444278717E-2</c:v>
                </c:pt>
                <c:pt idx="5080">
                  <c:v>6.0355581343174022E-2</c:v>
                </c:pt>
                <c:pt idx="5081">
                  <c:v>9.1119021177291967E-2</c:v>
                </c:pt>
                <c:pt idx="5082">
                  <c:v>7.3017045855522378E-2</c:v>
                </c:pt>
                <c:pt idx="5083">
                  <c:v>8.6905233561992742E-2</c:v>
                </c:pt>
                <c:pt idx="5084">
                  <c:v>9.0680368244648285E-2</c:v>
                </c:pt>
                <c:pt idx="5085">
                  <c:v>7.7259935438633021E-2</c:v>
                </c:pt>
                <c:pt idx="5086">
                  <c:v>7.4617452919483421E-2</c:v>
                </c:pt>
                <c:pt idx="5087">
                  <c:v>6.652466207742691E-2</c:v>
                </c:pt>
                <c:pt idx="5088">
                  <c:v>9.6971869468689381E-2</c:v>
                </c:pt>
                <c:pt idx="5089">
                  <c:v>6.2234122306108509E-2</c:v>
                </c:pt>
                <c:pt idx="5090">
                  <c:v>6.1082277446985446E-2</c:v>
                </c:pt>
                <c:pt idx="5091">
                  <c:v>8.4462836384773365E-2</c:v>
                </c:pt>
                <c:pt idx="5092">
                  <c:v>9.6940249204635509E-2</c:v>
                </c:pt>
                <c:pt idx="5093">
                  <c:v>6.8619169294834068E-2</c:v>
                </c:pt>
                <c:pt idx="5094">
                  <c:v>7.0894874632358593E-2</c:v>
                </c:pt>
                <c:pt idx="5095">
                  <c:v>8.2226537168026026E-2</c:v>
                </c:pt>
                <c:pt idx="5096">
                  <c:v>8.8644891977310597E-2</c:v>
                </c:pt>
                <c:pt idx="5097">
                  <c:v>6.7295692861080322E-2</c:v>
                </c:pt>
                <c:pt idx="5098">
                  <c:v>7.2853714227676628E-2</c:v>
                </c:pt>
                <c:pt idx="5099">
                  <c:v>9.6446432173252397E-2</c:v>
                </c:pt>
                <c:pt idx="5100">
                  <c:v>9.2404134571552346E-2</c:v>
                </c:pt>
                <c:pt idx="5101">
                  <c:v>0.10964047163724923</c:v>
                </c:pt>
                <c:pt idx="5102">
                  <c:v>8.2452386617660495E-2</c:v>
                </c:pt>
                <c:pt idx="5103">
                  <c:v>7.6612502336502117E-2</c:v>
                </c:pt>
                <c:pt idx="5104">
                  <c:v>6.6457211971283014E-2</c:v>
                </c:pt>
                <c:pt idx="5105">
                  <c:v>6.3462235033512324E-2</c:v>
                </c:pt>
                <c:pt idx="5106">
                  <c:v>7.0765875279903426E-2</c:v>
                </c:pt>
                <c:pt idx="5107">
                  <c:v>6.4970239996910123E-2</c:v>
                </c:pt>
                <c:pt idx="5108">
                  <c:v>6.8825110793113708E-2</c:v>
                </c:pt>
                <c:pt idx="5109">
                  <c:v>8.2343429327011081E-2</c:v>
                </c:pt>
                <c:pt idx="5110">
                  <c:v>8.7852977216243716E-2</c:v>
                </c:pt>
                <c:pt idx="5111">
                  <c:v>8.2818321883678422E-2</c:v>
                </c:pt>
                <c:pt idx="5112">
                  <c:v>6.86213374137878E-2</c:v>
                </c:pt>
                <c:pt idx="5113">
                  <c:v>9.8162293434143025E-2</c:v>
                </c:pt>
                <c:pt idx="5114">
                  <c:v>7.0465944707393702E-2</c:v>
                </c:pt>
                <c:pt idx="5115">
                  <c:v>0.11384879797697102</c:v>
                </c:pt>
                <c:pt idx="5116">
                  <c:v>6.2485773116350223E-2</c:v>
                </c:pt>
                <c:pt idx="5117">
                  <c:v>9.547072649002071E-2</c:v>
                </c:pt>
                <c:pt idx="5118">
                  <c:v>7.1810178458690713E-2</c:v>
                </c:pt>
                <c:pt idx="5119">
                  <c:v>6.1612494289875135E-2</c:v>
                </c:pt>
                <c:pt idx="5120">
                  <c:v>6.8108290433883723E-2</c:v>
                </c:pt>
                <c:pt idx="5121">
                  <c:v>6.7487262189388303E-2</c:v>
                </c:pt>
                <c:pt idx="5122">
                  <c:v>8.6058877408504514E-2</c:v>
                </c:pt>
                <c:pt idx="5123">
                  <c:v>8.2065738737583244E-2</c:v>
                </c:pt>
                <c:pt idx="5124">
                  <c:v>7.2266951203346544E-2</c:v>
                </c:pt>
                <c:pt idx="5125">
                  <c:v>7.4144572019577012E-2</c:v>
                </c:pt>
                <c:pt idx="5126">
                  <c:v>6.6961668431758908E-2</c:v>
                </c:pt>
                <c:pt idx="5127">
                  <c:v>7.3148392140865284E-2</c:v>
                </c:pt>
                <c:pt idx="5128">
                  <c:v>6.8343229591846494E-2</c:v>
                </c:pt>
                <c:pt idx="5129">
                  <c:v>6.6395297646522716E-2</c:v>
                </c:pt>
                <c:pt idx="5130">
                  <c:v>6.9503255188465105E-2</c:v>
                </c:pt>
                <c:pt idx="5131">
                  <c:v>8.4228508174419917E-2</c:v>
                </c:pt>
                <c:pt idx="5132">
                  <c:v>7.6440654695033999E-2</c:v>
                </c:pt>
                <c:pt idx="5133">
                  <c:v>0.10331197082996398</c:v>
                </c:pt>
                <c:pt idx="5134">
                  <c:v>8.7873995304107583E-2</c:v>
                </c:pt>
                <c:pt idx="5135">
                  <c:v>8.0205857753753718E-2</c:v>
                </c:pt>
                <c:pt idx="5136">
                  <c:v>9.1447457671165189E-2</c:v>
                </c:pt>
                <c:pt idx="5137">
                  <c:v>7.2226248681545341E-2</c:v>
                </c:pt>
                <c:pt idx="5138">
                  <c:v>7.0518188178539318E-2</c:v>
                </c:pt>
                <c:pt idx="5139">
                  <c:v>0.72592562437057873</c:v>
                </c:pt>
                <c:pt idx="5140">
                  <c:v>8.8640466332435969E-2</c:v>
                </c:pt>
                <c:pt idx="5141">
                  <c:v>8.8004752993584068E-2</c:v>
                </c:pt>
                <c:pt idx="5142">
                  <c:v>6.9533348083496108E-2</c:v>
                </c:pt>
                <c:pt idx="5143">
                  <c:v>6.8891055881977109E-2</c:v>
                </c:pt>
                <c:pt idx="5144">
                  <c:v>0.11609073728323045</c:v>
                </c:pt>
                <c:pt idx="5145">
                  <c:v>8.5944399237633223E-2</c:v>
                </c:pt>
                <c:pt idx="5146">
                  <c:v>9.6755392849445829E-2</c:v>
                </c:pt>
                <c:pt idx="5147">
                  <c:v>6.9762505590915833E-2</c:v>
                </c:pt>
                <c:pt idx="5148">
                  <c:v>6.650983542203899E-2</c:v>
                </c:pt>
                <c:pt idx="5149">
                  <c:v>6.8018771708011794E-2</c:v>
                </c:pt>
                <c:pt idx="5150">
                  <c:v>7.0146076381206526E-2</c:v>
                </c:pt>
                <c:pt idx="5151">
                  <c:v>6.2781587243080278E-2</c:v>
                </c:pt>
                <c:pt idx="5152">
                  <c:v>7.7357403934002145E-2</c:v>
                </c:pt>
                <c:pt idx="5153">
                  <c:v>6.4579643309116419E-2</c:v>
                </c:pt>
                <c:pt idx="5154">
                  <c:v>0.10220146924257302</c:v>
                </c:pt>
                <c:pt idx="5155">
                  <c:v>6.6657386720180498E-2</c:v>
                </c:pt>
                <c:pt idx="5156">
                  <c:v>7.2897538542747678E-2</c:v>
                </c:pt>
                <c:pt idx="5157">
                  <c:v>6.6795207560062422E-2</c:v>
                </c:pt>
                <c:pt idx="5158">
                  <c:v>0.11337184906005902</c:v>
                </c:pt>
                <c:pt idx="5159">
                  <c:v>6.8282477557659121E-2</c:v>
                </c:pt>
                <c:pt idx="5160">
                  <c:v>9.7180731594562503E-2</c:v>
                </c:pt>
                <c:pt idx="5161">
                  <c:v>7.0515252649784102E-2</c:v>
                </c:pt>
                <c:pt idx="5162">
                  <c:v>6.7512631416321148E-2</c:v>
                </c:pt>
                <c:pt idx="5163">
                  <c:v>8.8307276368141216E-2</c:v>
                </c:pt>
                <c:pt idx="5164">
                  <c:v>8.4480769932270022E-2</c:v>
                </c:pt>
                <c:pt idx="5165">
                  <c:v>6.4959876239299802E-2</c:v>
                </c:pt>
                <c:pt idx="5166">
                  <c:v>9.1126255691051525E-2</c:v>
                </c:pt>
                <c:pt idx="5167">
                  <c:v>6.9931410253048235E-2</c:v>
                </c:pt>
                <c:pt idx="5168">
                  <c:v>7.448634505271913E-2</c:v>
                </c:pt>
                <c:pt idx="5169">
                  <c:v>6.7111223936081141E-2</c:v>
                </c:pt>
                <c:pt idx="5170">
                  <c:v>6.8419031798839597E-2</c:v>
                </c:pt>
                <c:pt idx="5171">
                  <c:v>6.883721798658389E-2</c:v>
                </c:pt>
                <c:pt idx="5172">
                  <c:v>7.2218522429466303E-2</c:v>
                </c:pt>
                <c:pt idx="5173">
                  <c:v>8.2031093537807506E-2</c:v>
                </c:pt>
                <c:pt idx="5174">
                  <c:v>8.5812531411647811E-2</c:v>
                </c:pt>
                <c:pt idx="5175">
                  <c:v>0.123233199119568</c:v>
                </c:pt>
                <c:pt idx="5176">
                  <c:v>9.7195520997047744E-2</c:v>
                </c:pt>
                <c:pt idx="5177">
                  <c:v>6.0826506465673398E-2</c:v>
                </c:pt>
                <c:pt idx="5178">
                  <c:v>8.0031268298626224E-2</c:v>
                </c:pt>
                <c:pt idx="5179">
                  <c:v>6.428771466016768E-2</c:v>
                </c:pt>
                <c:pt idx="5180">
                  <c:v>7.3882080614566914E-2</c:v>
                </c:pt>
                <c:pt idx="5181">
                  <c:v>0.11707737296819702</c:v>
                </c:pt>
                <c:pt idx="5182">
                  <c:v>9.1030515730381026E-2</c:v>
                </c:pt>
                <c:pt idx="5183">
                  <c:v>6.2043525278568316E-2</c:v>
                </c:pt>
                <c:pt idx="5184">
                  <c:v>6.1739288270473508E-2</c:v>
                </c:pt>
                <c:pt idx="5185">
                  <c:v>7.6589621603488908E-2</c:v>
                </c:pt>
                <c:pt idx="5186">
                  <c:v>6.2914751470089042E-2</c:v>
                </c:pt>
                <c:pt idx="5187">
                  <c:v>6.277734041213992E-2</c:v>
                </c:pt>
                <c:pt idx="5188">
                  <c:v>9.0327300131321064E-2</c:v>
                </c:pt>
                <c:pt idx="5189">
                  <c:v>7.3602497577667195E-2</c:v>
                </c:pt>
                <c:pt idx="5190">
                  <c:v>0.10543390363454798</c:v>
                </c:pt>
                <c:pt idx="5191">
                  <c:v>7.0637248456478119E-2</c:v>
                </c:pt>
                <c:pt idx="5192">
                  <c:v>6.3011839985847501E-2</c:v>
                </c:pt>
                <c:pt idx="5193">
                  <c:v>6.6275909543037415E-2</c:v>
                </c:pt>
                <c:pt idx="5194">
                  <c:v>6.4885601401329124E-2</c:v>
                </c:pt>
                <c:pt idx="5195">
                  <c:v>0.23803998529911036</c:v>
                </c:pt>
                <c:pt idx="5196">
                  <c:v>7.5834020972251934E-2</c:v>
                </c:pt>
                <c:pt idx="5197">
                  <c:v>0.11074979603290598</c:v>
                </c:pt>
                <c:pt idx="5198">
                  <c:v>7.5577192008495303E-2</c:v>
                </c:pt>
                <c:pt idx="5199">
                  <c:v>9.2732094228267711E-2</c:v>
                </c:pt>
                <c:pt idx="5200">
                  <c:v>8.2897886633873027E-2</c:v>
                </c:pt>
                <c:pt idx="5201">
                  <c:v>7.1212396025657709E-2</c:v>
                </c:pt>
                <c:pt idx="5202">
                  <c:v>7.3001787066459725E-2</c:v>
                </c:pt>
                <c:pt idx="5203">
                  <c:v>8.6767792701721233E-2</c:v>
                </c:pt>
                <c:pt idx="5204">
                  <c:v>7.0182450115680722E-2</c:v>
                </c:pt>
                <c:pt idx="5205">
                  <c:v>8.0033361911773723E-2</c:v>
                </c:pt>
                <c:pt idx="5206">
                  <c:v>0.21507216989994021</c:v>
                </c:pt>
                <c:pt idx="5207">
                  <c:v>0.11649017781019202</c:v>
                </c:pt>
                <c:pt idx="5208">
                  <c:v>8.4462836384773365E-2</c:v>
                </c:pt>
                <c:pt idx="5209">
                  <c:v>0.10425489395856918</c:v>
                </c:pt>
                <c:pt idx="5210">
                  <c:v>5.979207530617725E-2</c:v>
                </c:pt>
                <c:pt idx="5211">
                  <c:v>8.3727978169918532E-2</c:v>
                </c:pt>
                <c:pt idx="5212">
                  <c:v>8.3887800574302979E-2</c:v>
                </c:pt>
                <c:pt idx="5213">
                  <c:v>9.7023181617259993E-2</c:v>
                </c:pt>
                <c:pt idx="5214">
                  <c:v>6.3492625951767218E-2</c:v>
                </c:pt>
                <c:pt idx="5215">
                  <c:v>6.1931062489748015E-2</c:v>
                </c:pt>
                <c:pt idx="5216">
                  <c:v>7.7091120183467921E-2</c:v>
                </c:pt>
                <c:pt idx="5217">
                  <c:v>9.4362720847129836E-2</c:v>
                </c:pt>
                <c:pt idx="5218">
                  <c:v>0.11126298457384109</c:v>
                </c:pt>
                <c:pt idx="5219">
                  <c:v>7.1049824357032804E-2</c:v>
                </c:pt>
                <c:pt idx="5220">
                  <c:v>7.9139761626720484E-2</c:v>
                </c:pt>
                <c:pt idx="5221">
                  <c:v>6.1618946492671967E-2</c:v>
                </c:pt>
                <c:pt idx="5222">
                  <c:v>9.7963400185108213E-2</c:v>
                </c:pt>
                <c:pt idx="5223">
                  <c:v>9.4075731933116941E-2</c:v>
                </c:pt>
                <c:pt idx="5224">
                  <c:v>9.9699392914772617E-2</c:v>
                </c:pt>
                <c:pt idx="5225">
                  <c:v>7.1250967681407887E-2</c:v>
                </c:pt>
                <c:pt idx="5226">
                  <c:v>8.4045924246311229E-2</c:v>
                </c:pt>
                <c:pt idx="5227">
                  <c:v>8.5711687803268419E-2</c:v>
                </c:pt>
                <c:pt idx="5228">
                  <c:v>7.6029323041439126E-2</c:v>
                </c:pt>
                <c:pt idx="5229">
                  <c:v>7.4666947126388841E-2</c:v>
                </c:pt>
                <c:pt idx="5230">
                  <c:v>6.119033321738241E-2</c:v>
                </c:pt>
                <c:pt idx="5231">
                  <c:v>0.11356718093156802</c:v>
                </c:pt>
                <c:pt idx="5232">
                  <c:v>7.3615178465843215E-2</c:v>
                </c:pt>
                <c:pt idx="5233">
                  <c:v>7.5797006487846638E-2</c:v>
                </c:pt>
                <c:pt idx="5234">
                  <c:v>6.7498914897442142E-2</c:v>
                </c:pt>
                <c:pt idx="5235">
                  <c:v>0.10960838943719912</c:v>
                </c:pt>
                <c:pt idx="5236">
                  <c:v>8.143068104982365E-2</c:v>
                </c:pt>
                <c:pt idx="5237">
                  <c:v>8.3401374518871529E-2</c:v>
                </c:pt>
                <c:pt idx="5238">
                  <c:v>8.4419451653957311E-2</c:v>
                </c:pt>
                <c:pt idx="5239">
                  <c:v>8.3752013742923723E-2</c:v>
                </c:pt>
                <c:pt idx="5240">
                  <c:v>6.8547010421752888E-2</c:v>
                </c:pt>
                <c:pt idx="5241">
                  <c:v>6.5730214118957533E-2</c:v>
                </c:pt>
                <c:pt idx="5242">
                  <c:v>0.18641091883182581</c:v>
                </c:pt>
                <c:pt idx="5243">
                  <c:v>7.6437421143055184E-2</c:v>
                </c:pt>
                <c:pt idx="5244">
                  <c:v>7.2594746947288721E-2</c:v>
                </c:pt>
                <c:pt idx="5245">
                  <c:v>9.1471344232559218E-2</c:v>
                </c:pt>
                <c:pt idx="5246">
                  <c:v>6.6058158874511691E-2</c:v>
                </c:pt>
                <c:pt idx="5247">
                  <c:v>7.7424436807632738E-2</c:v>
                </c:pt>
                <c:pt idx="5248">
                  <c:v>9.0178899466991466E-2</c:v>
                </c:pt>
                <c:pt idx="5249">
                  <c:v>7.2445660829544123E-2</c:v>
                </c:pt>
                <c:pt idx="5250">
                  <c:v>6.5595000982284532E-2</c:v>
                </c:pt>
                <c:pt idx="5251">
                  <c:v>6.3712738454342152E-2</c:v>
                </c:pt>
                <c:pt idx="5252">
                  <c:v>7.470393925905254E-2</c:v>
                </c:pt>
                <c:pt idx="5253">
                  <c:v>6.9611452519893702E-2</c:v>
                </c:pt>
                <c:pt idx="5254">
                  <c:v>8.1622317433357211E-2</c:v>
                </c:pt>
                <c:pt idx="5255">
                  <c:v>0.113061659038067</c:v>
                </c:pt>
                <c:pt idx="5256">
                  <c:v>8.1845492124557731E-2</c:v>
                </c:pt>
                <c:pt idx="5257">
                  <c:v>7.2853922843933425E-2</c:v>
                </c:pt>
                <c:pt idx="5258">
                  <c:v>7.4110880494117723E-2</c:v>
                </c:pt>
                <c:pt idx="5259">
                  <c:v>8.9053258299827728E-2</c:v>
                </c:pt>
                <c:pt idx="5260">
                  <c:v>6.786265969276431E-2</c:v>
                </c:pt>
                <c:pt idx="5261">
                  <c:v>8.4174267947674158E-2</c:v>
                </c:pt>
                <c:pt idx="5262">
                  <c:v>0.1015866398811342</c:v>
                </c:pt>
                <c:pt idx="5263">
                  <c:v>6.6403687000274714E-2</c:v>
                </c:pt>
                <c:pt idx="5264">
                  <c:v>8.7972648441791493E-2</c:v>
                </c:pt>
                <c:pt idx="5265">
                  <c:v>7.7934853732585921E-2</c:v>
                </c:pt>
                <c:pt idx="5266">
                  <c:v>9.9676735699177024E-2</c:v>
                </c:pt>
                <c:pt idx="5267">
                  <c:v>8.0480985343456324E-2</c:v>
                </c:pt>
                <c:pt idx="5268">
                  <c:v>7.0951543748378698E-2</c:v>
                </c:pt>
                <c:pt idx="5269">
                  <c:v>6.6977471113204998E-2</c:v>
                </c:pt>
                <c:pt idx="5270">
                  <c:v>6.4850509166717488E-2</c:v>
                </c:pt>
                <c:pt idx="5271">
                  <c:v>6.2168274074792904E-2</c:v>
                </c:pt>
                <c:pt idx="5272">
                  <c:v>7.2136864066124018E-2</c:v>
                </c:pt>
                <c:pt idx="5273">
                  <c:v>8.4077142179012812E-2</c:v>
                </c:pt>
                <c:pt idx="5274">
                  <c:v>7.1348607540130768E-2</c:v>
                </c:pt>
                <c:pt idx="5275">
                  <c:v>6.956037878990172E-2</c:v>
                </c:pt>
                <c:pt idx="5276">
                  <c:v>6.2737494707107808E-2</c:v>
                </c:pt>
                <c:pt idx="5277">
                  <c:v>6.2912568449974102E-2</c:v>
                </c:pt>
                <c:pt idx="5278">
                  <c:v>0.10600952804088602</c:v>
                </c:pt>
                <c:pt idx="5279">
                  <c:v>6.1205577105283702E-2</c:v>
                </c:pt>
                <c:pt idx="5280">
                  <c:v>6.6253788769245106E-2</c:v>
                </c:pt>
                <c:pt idx="5281">
                  <c:v>6.1658415943384212E-2</c:v>
                </c:pt>
                <c:pt idx="5282">
                  <c:v>0.11707709729671498</c:v>
                </c:pt>
                <c:pt idx="5283">
                  <c:v>7.7221281826496346E-2</c:v>
                </c:pt>
                <c:pt idx="5284">
                  <c:v>8.1903971731662722E-2</c:v>
                </c:pt>
                <c:pt idx="5285">
                  <c:v>0.117060907185078</c:v>
                </c:pt>
                <c:pt idx="5286">
                  <c:v>8.158347010612492E-2</c:v>
                </c:pt>
                <c:pt idx="5287">
                  <c:v>0.11229420453310039</c:v>
                </c:pt>
                <c:pt idx="5288">
                  <c:v>0.10007024556398435</c:v>
                </c:pt>
                <c:pt idx="5289">
                  <c:v>6.629478186368945E-2</c:v>
                </c:pt>
                <c:pt idx="5290">
                  <c:v>6.7641928791999775E-2</c:v>
                </c:pt>
                <c:pt idx="5291">
                  <c:v>8.4747485816478701E-2</c:v>
                </c:pt>
                <c:pt idx="5292">
                  <c:v>7.1510948240757002E-2</c:v>
                </c:pt>
                <c:pt idx="5293">
                  <c:v>8.2508422434330028E-2</c:v>
                </c:pt>
                <c:pt idx="5294">
                  <c:v>7.6041653752327007E-2</c:v>
                </c:pt>
                <c:pt idx="5295">
                  <c:v>9.10348370671272E-2</c:v>
                </c:pt>
                <c:pt idx="5296">
                  <c:v>7.4907727539539615E-2</c:v>
                </c:pt>
                <c:pt idx="5297">
                  <c:v>9.8118111491203322E-2</c:v>
                </c:pt>
                <c:pt idx="5298">
                  <c:v>9.3266583979130027E-2</c:v>
                </c:pt>
                <c:pt idx="5299">
                  <c:v>6.4742252230644379E-2</c:v>
                </c:pt>
                <c:pt idx="5300">
                  <c:v>9.033545851707489E-2</c:v>
                </c:pt>
                <c:pt idx="5301">
                  <c:v>7.5624853372573769E-2</c:v>
                </c:pt>
                <c:pt idx="5302">
                  <c:v>6.9930963218212114E-2</c:v>
                </c:pt>
                <c:pt idx="5303">
                  <c:v>8.4402091801166493E-2</c:v>
                </c:pt>
                <c:pt idx="5304">
                  <c:v>7.7707052230835183E-2</c:v>
                </c:pt>
                <c:pt idx="5305">
                  <c:v>7.6029278337955516E-2</c:v>
                </c:pt>
                <c:pt idx="5306">
                  <c:v>0.1161896958947177</c:v>
                </c:pt>
                <c:pt idx="5307">
                  <c:v>6.7889928817749134E-2</c:v>
                </c:pt>
                <c:pt idx="5308">
                  <c:v>9.9372483789920821E-2</c:v>
                </c:pt>
                <c:pt idx="5309">
                  <c:v>7.5632795691490229E-2</c:v>
                </c:pt>
                <c:pt idx="5310">
                  <c:v>8.9360512793064228E-2</c:v>
                </c:pt>
                <c:pt idx="5311">
                  <c:v>7.461110502481462E-2</c:v>
                </c:pt>
                <c:pt idx="5312">
                  <c:v>7.9524785280227731E-2</c:v>
                </c:pt>
                <c:pt idx="5313">
                  <c:v>9.9376402795315025E-2</c:v>
                </c:pt>
                <c:pt idx="5314">
                  <c:v>6.2405113130807911E-2</c:v>
                </c:pt>
                <c:pt idx="5315">
                  <c:v>8.6390510201454121E-2</c:v>
                </c:pt>
                <c:pt idx="5316">
                  <c:v>6.7563071846962225E-2</c:v>
                </c:pt>
                <c:pt idx="5317">
                  <c:v>9.8549693822860746E-2</c:v>
                </c:pt>
                <c:pt idx="5318">
                  <c:v>0.14118026196956587</c:v>
                </c:pt>
                <c:pt idx="5319">
                  <c:v>8.0221489071846064E-2</c:v>
                </c:pt>
                <c:pt idx="5320">
                  <c:v>6.8163007497787503E-2</c:v>
                </c:pt>
                <c:pt idx="5321">
                  <c:v>0.14789885282516557</c:v>
                </c:pt>
                <c:pt idx="5322">
                  <c:v>6.42419904470444E-2</c:v>
                </c:pt>
                <c:pt idx="5323">
                  <c:v>8.9739754796028123E-2</c:v>
                </c:pt>
                <c:pt idx="5324">
                  <c:v>8.918388187885283E-2</c:v>
                </c:pt>
                <c:pt idx="5325">
                  <c:v>6.0088057070970508E-2</c:v>
                </c:pt>
                <c:pt idx="5326">
                  <c:v>6.7201226949692008E-2</c:v>
                </c:pt>
                <c:pt idx="5327">
                  <c:v>8.1707932054996546E-2</c:v>
                </c:pt>
                <c:pt idx="5328">
                  <c:v>9.4717107713222545E-2</c:v>
                </c:pt>
                <c:pt idx="5329">
                  <c:v>7.6198287308216331E-2</c:v>
                </c:pt>
                <c:pt idx="5330">
                  <c:v>0.126141011714935</c:v>
                </c:pt>
                <c:pt idx="5331">
                  <c:v>9.9667198956013212E-2</c:v>
                </c:pt>
                <c:pt idx="5332">
                  <c:v>6.328164041042332E-2</c:v>
                </c:pt>
                <c:pt idx="5333">
                  <c:v>7.9600013792514815E-2</c:v>
                </c:pt>
                <c:pt idx="5334">
                  <c:v>9.8166614770889699E-2</c:v>
                </c:pt>
                <c:pt idx="5335">
                  <c:v>8.3510875701904602E-2</c:v>
                </c:pt>
                <c:pt idx="5336">
                  <c:v>6.6409856081008897E-2</c:v>
                </c:pt>
                <c:pt idx="5337">
                  <c:v>7.2371661663055406E-2</c:v>
                </c:pt>
                <c:pt idx="5338">
                  <c:v>8.1602767109870966E-2</c:v>
                </c:pt>
                <c:pt idx="5339">
                  <c:v>8.9193180203437833E-2</c:v>
                </c:pt>
                <c:pt idx="5340">
                  <c:v>8.7445825338363745E-2</c:v>
                </c:pt>
                <c:pt idx="5341">
                  <c:v>8.9854732155800351E-2</c:v>
                </c:pt>
                <c:pt idx="5342">
                  <c:v>7.6141141355037717E-2</c:v>
                </c:pt>
                <c:pt idx="5343">
                  <c:v>7.265426963567731E-2</c:v>
                </c:pt>
                <c:pt idx="5344">
                  <c:v>9.2955008149147422E-2</c:v>
                </c:pt>
                <c:pt idx="5345">
                  <c:v>8.0128528177738245E-2</c:v>
                </c:pt>
                <c:pt idx="5346">
                  <c:v>7.791516929864882E-2</c:v>
                </c:pt>
                <c:pt idx="5347">
                  <c:v>6.6754601895809382E-2</c:v>
                </c:pt>
                <c:pt idx="5348">
                  <c:v>6.9002814590930994E-2</c:v>
                </c:pt>
                <c:pt idx="5349">
                  <c:v>7.7155835926532829E-2</c:v>
                </c:pt>
                <c:pt idx="5350">
                  <c:v>8.4463521838188199E-2</c:v>
                </c:pt>
                <c:pt idx="5351">
                  <c:v>7.8697644174099024E-2</c:v>
                </c:pt>
                <c:pt idx="5352">
                  <c:v>7.6029323041439126E-2</c:v>
                </c:pt>
                <c:pt idx="5353">
                  <c:v>7.1382448077201913E-2</c:v>
                </c:pt>
                <c:pt idx="5354">
                  <c:v>6.4552292227745292E-2</c:v>
                </c:pt>
                <c:pt idx="5355">
                  <c:v>6.8686991930008115E-2</c:v>
                </c:pt>
                <c:pt idx="5356">
                  <c:v>6.3462764024734677E-2</c:v>
                </c:pt>
                <c:pt idx="5357">
                  <c:v>7.4139989912509932E-2</c:v>
                </c:pt>
                <c:pt idx="5358">
                  <c:v>6.4617440104484586E-2</c:v>
                </c:pt>
                <c:pt idx="5359">
                  <c:v>9.8153673112392745E-2</c:v>
                </c:pt>
                <c:pt idx="5360">
                  <c:v>9.9718675017357025E-2</c:v>
                </c:pt>
                <c:pt idx="5361">
                  <c:v>7.3156371712684617E-2</c:v>
                </c:pt>
                <c:pt idx="5362">
                  <c:v>8.4074318408966245E-2</c:v>
                </c:pt>
                <c:pt idx="5363">
                  <c:v>8.9170388877391843E-2</c:v>
                </c:pt>
                <c:pt idx="5364">
                  <c:v>6.7500308156013503E-2</c:v>
                </c:pt>
                <c:pt idx="5365">
                  <c:v>8.2811266183853247E-2</c:v>
                </c:pt>
                <c:pt idx="5366">
                  <c:v>7.3324099183082622E-2</c:v>
                </c:pt>
                <c:pt idx="5367">
                  <c:v>7.0385120809078355E-2</c:v>
                </c:pt>
                <c:pt idx="5368">
                  <c:v>6.6948920488357475E-2</c:v>
                </c:pt>
                <c:pt idx="5369">
                  <c:v>6.2068231403827917E-2</c:v>
                </c:pt>
                <c:pt idx="5370">
                  <c:v>7.7022217214107694E-2</c:v>
                </c:pt>
                <c:pt idx="5371">
                  <c:v>8.5041724145412528E-2</c:v>
                </c:pt>
                <c:pt idx="5372">
                  <c:v>8.3020463585854243E-2</c:v>
                </c:pt>
                <c:pt idx="5373">
                  <c:v>8.9092180132865947E-2</c:v>
                </c:pt>
                <c:pt idx="5374">
                  <c:v>8.1945620477199665E-2</c:v>
                </c:pt>
                <c:pt idx="5375">
                  <c:v>6.165611743927002E-2</c:v>
                </c:pt>
                <c:pt idx="5376">
                  <c:v>7.5760863721370711E-2</c:v>
                </c:pt>
                <c:pt idx="5377">
                  <c:v>6.5488860011100797E-2</c:v>
                </c:pt>
                <c:pt idx="5378">
                  <c:v>0.34981107711792103</c:v>
                </c:pt>
                <c:pt idx="5379">
                  <c:v>8.2726627588272553E-2</c:v>
                </c:pt>
                <c:pt idx="5380">
                  <c:v>0.1055546179413802</c:v>
                </c:pt>
                <c:pt idx="5381">
                  <c:v>6.4708843827247814E-2</c:v>
                </c:pt>
                <c:pt idx="5382">
                  <c:v>6.9215580821037528E-2</c:v>
                </c:pt>
                <c:pt idx="5383">
                  <c:v>0.10110979527235002</c:v>
                </c:pt>
                <c:pt idx="5384">
                  <c:v>9.1591246426105513E-2</c:v>
                </c:pt>
                <c:pt idx="5385">
                  <c:v>7.0483706891536935E-2</c:v>
                </c:pt>
                <c:pt idx="5386">
                  <c:v>6.6694244742393521E-2</c:v>
                </c:pt>
                <c:pt idx="5387">
                  <c:v>7.4266485869884533E-2</c:v>
                </c:pt>
                <c:pt idx="5388">
                  <c:v>7.9571485519409221E-2</c:v>
                </c:pt>
                <c:pt idx="5389">
                  <c:v>7.85711705684662E-2</c:v>
                </c:pt>
                <c:pt idx="5390">
                  <c:v>6.6808745265007005E-2</c:v>
                </c:pt>
                <c:pt idx="5391">
                  <c:v>9.3482077121734494E-2</c:v>
                </c:pt>
                <c:pt idx="5392">
                  <c:v>6.6460028290748582E-2</c:v>
                </c:pt>
                <c:pt idx="5393">
                  <c:v>7.6663352549076108E-2</c:v>
                </c:pt>
                <c:pt idx="5394">
                  <c:v>0.1111888960003848</c:v>
                </c:pt>
                <c:pt idx="5395">
                  <c:v>0.10761592537164721</c:v>
                </c:pt>
                <c:pt idx="5396">
                  <c:v>6.8163238465786022E-2</c:v>
                </c:pt>
                <c:pt idx="5397">
                  <c:v>6.6453360021114308E-2</c:v>
                </c:pt>
                <c:pt idx="5398">
                  <c:v>7.5384840369224507E-2</c:v>
                </c:pt>
                <c:pt idx="5399">
                  <c:v>7.1512930095195923E-2</c:v>
                </c:pt>
                <c:pt idx="5400">
                  <c:v>9.1445550322532626E-2</c:v>
                </c:pt>
                <c:pt idx="5401">
                  <c:v>6.3072256743907915E-2</c:v>
                </c:pt>
                <c:pt idx="5402">
                  <c:v>6.8115390837192494E-2</c:v>
                </c:pt>
                <c:pt idx="5403">
                  <c:v>7.5266353785991724E-2</c:v>
                </c:pt>
                <c:pt idx="5404">
                  <c:v>6.2239173799753217E-2</c:v>
                </c:pt>
                <c:pt idx="5405">
                  <c:v>6.0097008943557823E-2</c:v>
                </c:pt>
                <c:pt idx="5406">
                  <c:v>6.9855675101280323E-2</c:v>
                </c:pt>
                <c:pt idx="5407">
                  <c:v>6.8147607147693592E-2</c:v>
                </c:pt>
                <c:pt idx="5408">
                  <c:v>6.5924465656280518E-2</c:v>
                </c:pt>
                <c:pt idx="5409">
                  <c:v>0.21136160194873788</c:v>
                </c:pt>
                <c:pt idx="5410">
                  <c:v>8.9499011635780279E-2</c:v>
                </c:pt>
                <c:pt idx="5411">
                  <c:v>0.10488674044609139</c:v>
                </c:pt>
                <c:pt idx="5412">
                  <c:v>7.2942137718200739E-2</c:v>
                </c:pt>
                <c:pt idx="5413">
                  <c:v>6.2398359179496814E-2</c:v>
                </c:pt>
                <c:pt idx="5414">
                  <c:v>9.3081444501877067E-2</c:v>
                </c:pt>
                <c:pt idx="5415">
                  <c:v>7.8939817845821561E-2</c:v>
                </c:pt>
                <c:pt idx="5416">
                  <c:v>0.10823579877615049</c:v>
                </c:pt>
                <c:pt idx="5417">
                  <c:v>0.102452054619789</c:v>
                </c:pt>
                <c:pt idx="5418">
                  <c:v>6.3484586775302901E-2</c:v>
                </c:pt>
                <c:pt idx="5419">
                  <c:v>6.4552292227745292E-2</c:v>
                </c:pt>
                <c:pt idx="5420">
                  <c:v>7.6842091977596491E-2</c:v>
                </c:pt>
                <c:pt idx="5421">
                  <c:v>8.3905257284641224E-2</c:v>
                </c:pt>
                <c:pt idx="5422">
                  <c:v>9.3545071780682068E-2</c:v>
                </c:pt>
                <c:pt idx="5423">
                  <c:v>7.3331259191036363E-2</c:v>
                </c:pt>
                <c:pt idx="5424">
                  <c:v>0.13247285783290921</c:v>
                </c:pt>
                <c:pt idx="5425">
                  <c:v>8.4158532321453483E-2</c:v>
                </c:pt>
                <c:pt idx="5426">
                  <c:v>0.10081750899553298</c:v>
                </c:pt>
                <c:pt idx="5427">
                  <c:v>6.7472591996193113E-2</c:v>
                </c:pt>
                <c:pt idx="5428">
                  <c:v>6.6170930862426813E-2</c:v>
                </c:pt>
                <c:pt idx="5429">
                  <c:v>6.4732737839222398E-2</c:v>
                </c:pt>
                <c:pt idx="5430">
                  <c:v>8.4676563739777069E-2</c:v>
                </c:pt>
                <c:pt idx="5431">
                  <c:v>7.6879680156707819E-2</c:v>
                </c:pt>
                <c:pt idx="5432">
                  <c:v>6.9842986762523734E-2</c:v>
                </c:pt>
                <c:pt idx="5433">
                  <c:v>7.4670962989330333E-2</c:v>
                </c:pt>
                <c:pt idx="5434">
                  <c:v>6.9647535681724479E-2</c:v>
                </c:pt>
                <c:pt idx="5435">
                  <c:v>6.6988818347454057E-2</c:v>
                </c:pt>
                <c:pt idx="5436">
                  <c:v>7.1272134780883817E-2</c:v>
                </c:pt>
                <c:pt idx="5437">
                  <c:v>0.15279866755008739</c:v>
                </c:pt>
                <c:pt idx="5438">
                  <c:v>9.0418316423893016E-2</c:v>
                </c:pt>
                <c:pt idx="5439">
                  <c:v>6.0377232730388836E-2</c:v>
                </c:pt>
                <c:pt idx="5440">
                  <c:v>8.447278290987012E-2</c:v>
                </c:pt>
                <c:pt idx="5441">
                  <c:v>8.8932044804096208E-2</c:v>
                </c:pt>
                <c:pt idx="5442">
                  <c:v>7.3694743216037861E-2</c:v>
                </c:pt>
                <c:pt idx="5443">
                  <c:v>0.151856750249863</c:v>
                </c:pt>
                <c:pt idx="5444">
                  <c:v>9.7222104668617193E-2</c:v>
                </c:pt>
                <c:pt idx="5445">
                  <c:v>7.1289628744125408E-2</c:v>
                </c:pt>
                <c:pt idx="5446">
                  <c:v>6.929254531860353E-2</c:v>
                </c:pt>
                <c:pt idx="5447">
                  <c:v>0.14217616617679601</c:v>
                </c:pt>
                <c:pt idx="5448">
                  <c:v>6.0587856918573414E-2</c:v>
                </c:pt>
                <c:pt idx="5449">
                  <c:v>6.9840304553508814E-2</c:v>
                </c:pt>
                <c:pt idx="5450">
                  <c:v>6.9223269820213512E-2</c:v>
                </c:pt>
                <c:pt idx="5451">
                  <c:v>8.6109735071659227E-2</c:v>
                </c:pt>
                <c:pt idx="5452">
                  <c:v>6.3331544399261488E-2</c:v>
                </c:pt>
                <c:pt idx="5453">
                  <c:v>0.24121455848217069</c:v>
                </c:pt>
                <c:pt idx="5454">
                  <c:v>0.101036325097084</c:v>
                </c:pt>
                <c:pt idx="5455">
                  <c:v>9.03454199433327E-2</c:v>
                </c:pt>
                <c:pt idx="5456">
                  <c:v>8.8630460202694467E-2</c:v>
                </c:pt>
                <c:pt idx="5457">
                  <c:v>0.10912916809320512</c:v>
                </c:pt>
                <c:pt idx="5458">
                  <c:v>9.691969305276868E-2</c:v>
                </c:pt>
                <c:pt idx="5459">
                  <c:v>6.8923234939575445E-2</c:v>
                </c:pt>
                <c:pt idx="5460">
                  <c:v>8.4841690957546206E-2</c:v>
                </c:pt>
                <c:pt idx="5461">
                  <c:v>7.6204352080822005E-2</c:v>
                </c:pt>
                <c:pt idx="5462">
                  <c:v>7.2212472558021906E-2</c:v>
                </c:pt>
                <c:pt idx="5463">
                  <c:v>6.8384692072868403E-2</c:v>
                </c:pt>
                <c:pt idx="5464">
                  <c:v>8.1882230937480913E-2</c:v>
                </c:pt>
                <c:pt idx="5465">
                  <c:v>8.1544890999794395E-2</c:v>
                </c:pt>
                <c:pt idx="5466">
                  <c:v>7.7447295188903822E-2</c:v>
                </c:pt>
                <c:pt idx="5467">
                  <c:v>8.4938153624534579E-2</c:v>
                </c:pt>
                <c:pt idx="5468">
                  <c:v>8.5737928748131131E-2</c:v>
                </c:pt>
                <c:pt idx="5469">
                  <c:v>7.6029449701309218E-2</c:v>
                </c:pt>
                <c:pt idx="5470">
                  <c:v>7.0918083190917983E-2</c:v>
                </c:pt>
                <c:pt idx="5471">
                  <c:v>6.787752360105509E-2</c:v>
                </c:pt>
                <c:pt idx="5472">
                  <c:v>8.1364758312702207E-2</c:v>
                </c:pt>
                <c:pt idx="5473">
                  <c:v>7.0506662130355821E-2</c:v>
                </c:pt>
                <c:pt idx="5474">
                  <c:v>7.3844157159328502E-2</c:v>
                </c:pt>
                <c:pt idx="5475">
                  <c:v>6.3085474073886913E-2</c:v>
                </c:pt>
                <c:pt idx="5476">
                  <c:v>7.8630536794662489E-2</c:v>
                </c:pt>
                <c:pt idx="5477">
                  <c:v>0.10546391457319312</c:v>
                </c:pt>
                <c:pt idx="5478">
                  <c:v>7.6789990067482009E-2</c:v>
                </c:pt>
                <c:pt idx="5479">
                  <c:v>0.101629815995693</c:v>
                </c:pt>
                <c:pt idx="5480">
                  <c:v>8.2928635179996726E-2</c:v>
                </c:pt>
                <c:pt idx="5481">
                  <c:v>0.10614400357008033</c:v>
                </c:pt>
                <c:pt idx="5482">
                  <c:v>7.4148923158645824E-2</c:v>
                </c:pt>
                <c:pt idx="5483">
                  <c:v>0.12419486790895526</c:v>
                </c:pt>
                <c:pt idx="5484">
                  <c:v>7.178238779306409E-2</c:v>
                </c:pt>
                <c:pt idx="5485">
                  <c:v>6.4075373113155407E-2</c:v>
                </c:pt>
                <c:pt idx="5486">
                  <c:v>6.1805535107851001E-2</c:v>
                </c:pt>
                <c:pt idx="5487">
                  <c:v>6.621187180280691E-2</c:v>
                </c:pt>
                <c:pt idx="5488">
                  <c:v>6.4230278134345994E-2</c:v>
                </c:pt>
                <c:pt idx="5489">
                  <c:v>7.7137142419815119E-2</c:v>
                </c:pt>
                <c:pt idx="5490">
                  <c:v>6.624191254377354E-2</c:v>
                </c:pt>
                <c:pt idx="5491">
                  <c:v>7.3792710900307035E-2</c:v>
                </c:pt>
                <c:pt idx="5492">
                  <c:v>7.2056077420711767E-2</c:v>
                </c:pt>
                <c:pt idx="5493">
                  <c:v>9.3388751149177496E-2</c:v>
                </c:pt>
                <c:pt idx="5494">
                  <c:v>7.5309649109840504E-2</c:v>
                </c:pt>
                <c:pt idx="5495">
                  <c:v>7.2292126715183411E-2</c:v>
                </c:pt>
                <c:pt idx="5496">
                  <c:v>8.2431316375732408E-2</c:v>
                </c:pt>
                <c:pt idx="5497">
                  <c:v>7.3753342032432612E-2</c:v>
                </c:pt>
                <c:pt idx="5498">
                  <c:v>7.7739514410495814E-2</c:v>
                </c:pt>
                <c:pt idx="5499">
                  <c:v>7.3829002678394276E-2</c:v>
                </c:pt>
                <c:pt idx="5500">
                  <c:v>8.2354359328747059E-2</c:v>
                </c:pt>
                <c:pt idx="5501">
                  <c:v>0.10614682734012602</c:v>
                </c:pt>
                <c:pt idx="5502">
                  <c:v>6.4585030078887912E-2</c:v>
                </c:pt>
                <c:pt idx="5503">
                  <c:v>6.7610420286655454E-2</c:v>
                </c:pt>
                <c:pt idx="5504">
                  <c:v>7.57048204541209E-2</c:v>
                </c:pt>
                <c:pt idx="5505">
                  <c:v>8.3655141294003116E-2</c:v>
                </c:pt>
                <c:pt idx="5506">
                  <c:v>9.1812439262867002E-2</c:v>
                </c:pt>
                <c:pt idx="5507">
                  <c:v>6.6725976765155806E-2</c:v>
                </c:pt>
                <c:pt idx="5508">
                  <c:v>6.6297262907028323E-2</c:v>
                </c:pt>
                <c:pt idx="5509">
                  <c:v>6.6930912435054807E-2</c:v>
                </c:pt>
                <c:pt idx="5510">
                  <c:v>7.4607118964195307E-2</c:v>
                </c:pt>
                <c:pt idx="5511">
                  <c:v>0.11126085370779</c:v>
                </c:pt>
                <c:pt idx="5512">
                  <c:v>9.3441255390644226E-2</c:v>
                </c:pt>
                <c:pt idx="5513">
                  <c:v>6.9187730550766172E-2</c:v>
                </c:pt>
                <c:pt idx="5514">
                  <c:v>6.1673793941736429E-2</c:v>
                </c:pt>
                <c:pt idx="5515">
                  <c:v>6.5477542579173945E-2</c:v>
                </c:pt>
                <c:pt idx="5516">
                  <c:v>6.8346157670021099E-2</c:v>
                </c:pt>
                <c:pt idx="5517">
                  <c:v>8.9746505022049422E-2</c:v>
                </c:pt>
                <c:pt idx="5518">
                  <c:v>6.8410418927669511E-2</c:v>
                </c:pt>
                <c:pt idx="5519">
                  <c:v>8.3766371011734245E-2</c:v>
                </c:pt>
                <c:pt idx="5520">
                  <c:v>7.234209030866641E-2</c:v>
                </c:pt>
                <c:pt idx="5521">
                  <c:v>9.0898506343364702E-2</c:v>
                </c:pt>
                <c:pt idx="5522">
                  <c:v>7.2318926453590629E-2</c:v>
                </c:pt>
                <c:pt idx="5523">
                  <c:v>9.1786488890648027E-2</c:v>
                </c:pt>
                <c:pt idx="5524">
                  <c:v>9.55927073955537E-2</c:v>
                </c:pt>
                <c:pt idx="5525">
                  <c:v>9.7123347222805009E-2</c:v>
                </c:pt>
                <c:pt idx="5526">
                  <c:v>6.7290715873241591E-2</c:v>
                </c:pt>
                <c:pt idx="5527">
                  <c:v>9.6940219402312983E-2</c:v>
                </c:pt>
                <c:pt idx="5528">
                  <c:v>0.132618919014931</c:v>
                </c:pt>
                <c:pt idx="5529">
                  <c:v>8.0230802297592552E-2</c:v>
                </c:pt>
                <c:pt idx="5530">
                  <c:v>6.7295692861080322E-2</c:v>
                </c:pt>
                <c:pt idx="5531">
                  <c:v>0.105207964777946</c:v>
                </c:pt>
                <c:pt idx="5532">
                  <c:v>0.22972035408020039</c:v>
                </c:pt>
                <c:pt idx="5533">
                  <c:v>6.1901506036520004E-2</c:v>
                </c:pt>
                <c:pt idx="5534">
                  <c:v>6.6453553736209925E-2</c:v>
                </c:pt>
                <c:pt idx="5535">
                  <c:v>7.2169736027717785E-2</c:v>
                </c:pt>
                <c:pt idx="5536">
                  <c:v>9.3543484807014424E-2</c:v>
                </c:pt>
                <c:pt idx="5537">
                  <c:v>7.3918424546718875E-2</c:v>
                </c:pt>
                <c:pt idx="5538">
                  <c:v>7.4327617883682542E-2</c:v>
                </c:pt>
                <c:pt idx="5539">
                  <c:v>7.8287191689014407E-2</c:v>
                </c:pt>
                <c:pt idx="5540">
                  <c:v>7.1238875389098955E-2</c:v>
                </c:pt>
                <c:pt idx="5541">
                  <c:v>0.11062326282262802</c:v>
                </c:pt>
                <c:pt idx="5542">
                  <c:v>0.10161492228508033</c:v>
                </c:pt>
                <c:pt idx="5543">
                  <c:v>7.0376373827457414E-2</c:v>
                </c:pt>
                <c:pt idx="5544">
                  <c:v>7.0595882833004012E-2</c:v>
                </c:pt>
                <c:pt idx="5545">
                  <c:v>0.10779134929180126</c:v>
                </c:pt>
                <c:pt idx="5546">
                  <c:v>8.1031173467636164E-2</c:v>
                </c:pt>
                <c:pt idx="5547">
                  <c:v>8.0931924283504514E-2</c:v>
                </c:pt>
                <c:pt idx="5548">
                  <c:v>6.7485965788364397E-2</c:v>
                </c:pt>
                <c:pt idx="5549">
                  <c:v>7.0008367300033583E-2</c:v>
                </c:pt>
                <c:pt idx="5550">
                  <c:v>0.1207065954804422</c:v>
                </c:pt>
                <c:pt idx="5551">
                  <c:v>7.4344091117382133E-2</c:v>
                </c:pt>
                <c:pt idx="5552">
                  <c:v>7.8344643115997314E-2</c:v>
                </c:pt>
                <c:pt idx="5553">
                  <c:v>7.2586588561534923E-2</c:v>
                </c:pt>
                <c:pt idx="5554">
                  <c:v>0.101778514683247</c:v>
                </c:pt>
                <c:pt idx="5555">
                  <c:v>7.6210729777812916E-2</c:v>
                </c:pt>
                <c:pt idx="5556">
                  <c:v>8.8646382093430079E-2</c:v>
                </c:pt>
                <c:pt idx="5557">
                  <c:v>6.8743266165256514E-2</c:v>
                </c:pt>
                <c:pt idx="5558">
                  <c:v>9.9604547023773526E-2</c:v>
                </c:pt>
                <c:pt idx="5559">
                  <c:v>8.503721654415132E-2</c:v>
                </c:pt>
                <c:pt idx="5560">
                  <c:v>7.5364306569099412E-2</c:v>
                </c:pt>
                <c:pt idx="5561">
                  <c:v>8.3838827908039495E-2</c:v>
                </c:pt>
                <c:pt idx="5562">
                  <c:v>7.9579532146453913E-2</c:v>
                </c:pt>
                <c:pt idx="5563">
                  <c:v>6.6988199949264485E-2</c:v>
                </c:pt>
                <c:pt idx="5564">
                  <c:v>8.6077630519867027E-2</c:v>
                </c:pt>
                <c:pt idx="5565">
                  <c:v>0.10547210276126939</c:v>
                </c:pt>
                <c:pt idx="5566">
                  <c:v>7.8753463923931427E-2</c:v>
                </c:pt>
                <c:pt idx="5567">
                  <c:v>7.7357813715934809E-2</c:v>
                </c:pt>
                <c:pt idx="5568">
                  <c:v>6.6585958003997789E-2</c:v>
                </c:pt>
                <c:pt idx="5569">
                  <c:v>6.9825671613216608E-2</c:v>
                </c:pt>
                <c:pt idx="5570">
                  <c:v>0.10327577590942426</c:v>
                </c:pt>
                <c:pt idx="5571">
                  <c:v>7.0476032793521909E-2</c:v>
                </c:pt>
                <c:pt idx="5572">
                  <c:v>7.2963342070579515E-2</c:v>
                </c:pt>
                <c:pt idx="5573">
                  <c:v>7.9574711620807703E-2</c:v>
                </c:pt>
                <c:pt idx="5574">
                  <c:v>6.5540678799152388E-2</c:v>
                </c:pt>
                <c:pt idx="5575">
                  <c:v>8.7091118097305312E-2</c:v>
                </c:pt>
                <c:pt idx="5576">
                  <c:v>0.11609261482954</c:v>
                </c:pt>
                <c:pt idx="5577">
                  <c:v>9.153545647859572E-2</c:v>
                </c:pt>
                <c:pt idx="5578">
                  <c:v>0.10614029318094302</c:v>
                </c:pt>
                <c:pt idx="5579">
                  <c:v>8.0116875469684767E-2</c:v>
                </c:pt>
                <c:pt idx="5580">
                  <c:v>9.5461472868919525E-2</c:v>
                </c:pt>
                <c:pt idx="5581">
                  <c:v>8.512502163648647E-2</c:v>
                </c:pt>
                <c:pt idx="5582">
                  <c:v>7.2597533464431999E-2</c:v>
                </c:pt>
                <c:pt idx="5583">
                  <c:v>6.9182910025119934E-2</c:v>
                </c:pt>
                <c:pt idx="5584">
                  <c:v>0.1107495874166492</c:v>
                </c:pt>
                <c:pt idx="5585">
                  <c:v>7.8027613461017623E-2</c:v>
                </c:pt>
                <c:pt idx="5586">
                  <c:v>6.2897011637687877E-2</c:v>
                </c:pt>
                <c:pt idx="5587">
                  <c:v>7.5929231941700134E-2</c:v>
                </c:pt>
                <c:pt idx="5588">
                  <c:v>8.0363817512989016E-2</c:v>
                </c:pt>
                <c:pt idx="5589">
                  <c:v>9.2652924358844743E-2</c:v>
                </c:pt>
                <c:pt idx="5590">
                  <c:v>9.791671484708768E-2</c:v>
                </c:pt>
                <c:pt idx="5591">
                  <c:v>6.5317541360855089E-2</c:v>
                </c:pt>
                <c:pt idx="5592">
                  <c:v>7.6182000339031414E-2</c:v>
                </c:pt>
                <c:pt idx="5593">
                  <c:v>7.5468800961971338E-2</c:v>
                </c:pt>
                <c:pt idx="5594">
                  <c:v>9.5479488372802707E-2</c:v>
                </c:pt>
                <c:pt idx="5595">
                  <c:v>6.5076835453510409E-2</c:v>
                </c:pt>
                <c:pt idx="5596">
                  <c:v>7.2262383997440602E-2</c:v>
                </c:pt>
                <c:pt idx="5597">
                  <c:v>6.882251054048541E-2</c:v>
                </c:pt>
                <c:pt idx="5598">
                  <c:v>9.1464675962924943E-2</c:v>
                </c:pt>
                <c:pt idx="5599">
                  <c:v>0.31282311677932784</c:v>
                </c:pt>
                <c:pt idx="5600">
                  <c:v>6.4097374677658109E-2</c:v>
                </c:pt>
                <c:pt idx="5601">
                  <c:v>7.4343316257000122E-2</c:v>
                </c:pt>
                <c:pt idx="5602">
                  <c:v>8.9185625314712566E-2</c:v>
                </c:pt>
                <c:pt idx="5603">
                  <c:v>0.113000579178333</c:v>
                </c:pt>
                <c:pt idx="5604">
                  <c:v>6.9425933063030423E-2</c:v>
                </c:pt>
                <c:pt idx="5605">
                  <c:v>7.8233115375042017E-2</c:v>
                </c:pt>
                <c:pt idx="5606">
                  <c:v>8.4989756345748679E-2</c:v>
                </c:pt>
                <c:pt idx="5607">
                  <c:v>7.0712998509407252E-2</c:v>
                </c:pt>
                <c:pt idx="5608">
                  <c:v>9.2810779809951435E-2</c:v>
                </c:pt>
                <c:pt idx="5609">
                  <c:v>7.822518795728689E-2</c:v>
                </c:pt>
                <c:pt idx="5610">
                  <c:v>7.1439839899539975E-2</c:v>
                </c:pt>
                <c:pt idx="5611">
                  <c:v>7.6886646449565929E-2</c:v>
                </c:pt>
                <c:pt idx="5612">
                  <c:v>8.608761429786678E-2</c:v>
                </c:pt>
                <c:pt idx="5613">
                  <c:v>7.7648714184761089E-2</c:v>
                </c:pt>
                <c:pt idx="5614">
                  <c:v>0.12418954074382818</c:v>
                </c:pt>
                <c:pt idx="5615">
                  <c:v>8.2170605659484822E-2</c:v>
                </c:pt>
                <c:pt idx="5616">
                  <c:v>6.5268881618976593E-2</c:v>
                </c:pt>
                <c:pt idx="5617">
                  <c:v>0.107215873897076</c:v>
                </c:pt>
                <c:pt idx="5618">
                  <c:v>9.3486033380031627E-2</c:v>
                </c:pt>
                <c:pt idx="5619">
                  <c:v>7.2158291935920965E-2</c:v>
                </c:pt>
                <c:pt idx="5620">
                  <c:v>7.6416611671447934E-2</c:v>
                </c:pt>
                <c:pt idx="5621">
                  <c:v>9.7102902829647023E-2</c:v>
                </c:pt>
                <c:pt idx="5622">
                  <c:v>8.7348766624927479E-2</c:v>
                </c:pt>
                <c:pt idx="5623">
                  <c:v>8.6954794824123424E-2</c:v>
                </c:pt>
                <c:pt idx="5624">
                  <c:v>8.7265364825725514E-2</c:v>
                </c:pt>
                <c:pt idx="5625">
                  <c:v>6.8452261388301933E-2</c:v>
                </c:pt>
                <c:pt idx="5626">
                  <c:v>7.5539454817772023E-2</c:v>
                </c:pt>
                <c:pt idx="5627">
                  <c:v>6.984533369541171E-2</c:v>
                </c:pt>
                <c:pt idx="5628">
                  <c:v>0.12283552438020723</c:v>
                </c:pt>
                <c:pt idx="5629">
                  <c:v>6.5690755844116391E-2</c:v>
                </c:pt>
                <c:pt idx="5630">
                  <c:v>9.0166456997394728E-2</c:v>
                </c:pt>
                <c:pt idx="5631">
                  <c:v>8.2966037094593006E-2</c:v>
                </c:pt>
                <c:pt idx="5632">
                  <c:v>6.9534242153167711E-2</c:v>
                </c:pt>
                <c:pt idx="5633">
                  <c:v>7.8762963414192394E-2</c:v>
                </c:pt>
                <c:pt idx="5634">
                  <c:v>0.11171326786279698</c:v>
                </c:pt>
                <c:pt idx="5635">
                  <c:v>0.11609502881765418</c:v>
                </c:pt>
                <c:pt idx="5636">
                  <c:v>7.2585448622703497E-2</c:v>
                </c:pt>
                <c:pt idx="5637">
                  <c:v>7.2481997311115515E-2</c:v>
                </c:pt>
                <c:pt idx="5638">
                  <c:v>8.803833276033432E-2</c:v>
                </c:pt>
                <c:pt idx="5639">
                  <c:v>8.6065977811813466E-2</c:v>
                </c:pt>
                <c:pt idx="5640">
                  <c:v>8.1293828785419811E-2</c:v>
                </c:pt>
                <c:pt idx="5641">
                  <c:v>8.472876250743902E-2</c:v>
                </c:pt>
                <c:pt idx="5642">
                  <c:v>9.1531753540039298E-2</c:v>
                </c:pt>
                <c:pt idx="5643">
                  <c:v>0.10788223892450302</c:v>
                </c:pt>
                <c:pt idx="5644">
                  <c:v>7.0339739322662409E-2</c:v>
                </c:pt>
                <c:pt idx="5645">
                  <c:v>7.362110912799831E-2</c:v>
                </c:pt>
                <c:pt idx="5646">
                  <c:v>6.9769650697708269E-2</c:v>
                </c:pt>
                <c:pt idx="5647">
                  <c:v>6.9570004940033237E-2</c:v>
                </c:pt>
                <c:pt idx="5648">
                  <c:v>6.0410968959331797E-2</c:v>
                </c:pt>
                <c:pt idx="5649">
                  <c:v>7.1914628148078932E-2</c:v>
                </c:pt>
                <c:pt idx="5650">
                  <c:v>6.9958671927452296E-2</c:v>
                </c:pt>
                <c:pt idx="5651">
                  <c:v>7.2911761701107011E-2</c:v>
                </c:pt>
                <c:pt idx="5652">
                  <c:v>7.6041273772716508E-2</c:v>
                </c:pt>
                <c:pt idx="5653">
                  <c:v>7.5152546167373699E-2</c:v>
                </c:pt>
                <c:pt idx="5654">
                  <c:v>9.1929636895656627E-2</c:v>
                </c:pt>
                <c:pt idx="5655">
                  <c:v>6.785406172275539E-2</c:v>
                </c:pt>
                <c:pt idx="5656">
                  <c:v>0.111260056495667</c:v>
                </c:pt>
                <c:pt idx="5657">
                  <c:v>8.4775544703007036E-2</c:v>
                </c:pt>
                <c:pt idx="5658">
                  <c:v>0.104884386062622</c:v>
                </c:pt>
                <c:pt idx="5659">
                  <c:v>8.3687663078308147E-2</c:v>
                </c:pt>
                <c:pt idx="5660">
                  <c:v>0.107559196650982</c:v>
                </c:pt>
                <c:pt idx="5661">
                  <c:v>8.6738862097263933E-2</c:v>
                </c:pt>
                <c:pt idx="5662">
                  <c:v>7.0964626967907132E-2</c:v>
                </c:pt>
                <c:pt idx="5663">
                  <c:v>6.4358167350292192E-2</c:v>
                </c:pt>
                <c:pt idx="5664">
                  <c:v>7.4754461646080198E-2</c:v>
                </c:pt>
                <c:pt idx="5665">
                  <c:v>7.5505353510379805E-2</c:v>
                </c:pt>
                <c:pt idx="5666">
                  <c:v>9.2473238706588398E-2</c:v>
                </c:pt>
                <c:pt idx="5667">
                  <c:v>9.0254142880440272E-2</c:v>
                </c:pt>
                <c:pt idx="5668">
                  <c:v>7.9556219279766124E-2</c:v>
                </c:pt>
                <c:pt idx="5669">
                  <c:v>6.6351696848869463E-2</c:v>
                </c:pt>
                <c:pt idx="5670">
                  <c:v>7.6550081372261103E-2</c:v>
                </c:pt>
                <c:pt idx="5671">
                  <c:v>6.5745733678340912E-2</c:v>
                </c:pt>
                <c:pt idx="5672">
                  <c:v>0.10697525739669812</c:v>
                </c:pt>
                <c:pt idx="5673">
                  <c:v>7.8686088323593112E-2</c:v>
                </c:pt>
                <c:pt idx="5674">
                  <c:v>0.10843079537153227</c:v>
                </c:pt>
                <c:pt idx="5675">
                  <c:v>7.0298925042152419E-2</c:v>
                </c:pt>
                <c:pt idx="5676">
                  <c:v>0.14267933368682939</c:v>
                </c:pt>
                <c:pt idx="5677">
                  <c:v>6.5460577607154805E-2</c:v>
                </c:pt>
                <c:pt idx="5678">
                  <c:v>0.10615015774965318</c:v>
                </c:pt>
                <c:pt idx="5679">
                  <c:v>7.1090333163738334E-2</c:v>
                </c:pt>
                <c:pt idx="5680">
                  <c:v>7.6483957469463404E-2</c:v>
                </c:pt>
                <c:pt idx="5681">
                  <c:v>8.2215130329132122E-2</c:v>
                </c:pt>
                <c:pt idx="5682">
                  <c:v>6.86193257570267E-2</c:v>
                </c:pt>
                <c:pt idx="5683">
                  <c:v>9.6145272254943834E-2</c:v>
                </c:pt>
                <c:pt idx="5684">
                  <c:v>8.4644161164760923E-2</c:v>
                </c:pt>
                <c:pt idx="5685">
                  <c:v>7.9181551933288838E-2</c:v>
                </c:pt>
                <c:pt idx="5686">
                  <c:v>0.10081750899553298</c:v>
                </c:pt>
                <c:pt idx="5687">
                  <c:v>0.11894391477108018</c:v>
                </c:pt>
                <c:pt idx="5688">
                  <c:v>0.10091928392648702</c:v>
                </c:pt>
                <c:pt idx="5689">
                  <c:v>9.9566914141178228E-2</c:v>
                </c:pt>
                <c:pt idx="5690">
                  <c:v>7.1840971708297702E-2</c:v>
                </c:pt>
                <c:pt idx="5691">
                  <c:v>9.967357665300372E-2</c:v>
                </c:pt>
                <c:pt idx="5692">
                  <c:v>7.8826256096363109E-2</c:v>
                </c:pt>
                <c:pt idx="5693">
                  <c:v>0.12198758125305202</c:v>
                </c:pt>
                <c:pt idx="5694">
                  <c:v>7.3292903602123413E-2</c:v>
                </c:pt>
                <c:pt idx="5695">
                  <c:v>6.8701498210430381E-2</c:v>
                </c:pt>
                <c:pt idx="5696">
                  <c:v>6.3117735087871593E-2</c:v>
                </c:pt>
                <c:pt idx="5697">
                  <c:v>6.8494908511638794E-2</c:v>
                </c:pt>
                <c:pt idx="5698">
                  <c:v>7.5267039239406835E-2</c:v>
                </c:pt>
                <c:pt idx="5699">
                  <c:v>6.6936306655406994E-2</c:v>
                </c:pt>
                <c:pt idx="5700">
                  <c:v>6.1794739216566134E-2</c:v>
                </c:pt>
                <c:pt idx="5701">
                  <c:v>8.6067274212837233E-2</c:v>
                </c:pt>
                <c:pt idx="5702">
                  <c:v>6.6990993916988595E-2</c:v>
                </c:pt>
                <c:pt idx="5703">
                  <c:v>8.4666907787323289E-2</c:v>
                </c:pt>
                <c:pt idx="5704">
                  <c:v>8.2733377814293005E-2</c:v>
                </c:pt>
                <c:pt idx="5705">
                  <c:v>7.8109048306942E-2</c:v>
                </c:pt>
                <c:pt idx="5706">
                  <c:v>7.5768850743770613E-2</c:v>
                </c:pt>
                <c:pt idx="5707">
                  <c:v>0.1063359454274182</c:v>
                </c:pt>
                <c:pt idx="5708">
                  <c:v>8.8392660021781963E-2</c:v>
                </c:pt>
                <c:pt idx="5709">
                  <c:v>0.14622849225997936</c:v>
                </c:pt>
                <c:pt idx="5710">
                  <c:v>8.375889062881503E-2</c:v>
                </c:pt>
                <c:pt idx="5711">
                  <c:v>9.2530459165573412E-2</c:v>
                </c:pt>
                <c:pt idx="5712">
                  <c:v>8.7222985923290267E-2</c:v>
                </c:pt>
                <c:pt idx="5713">
                  <c:v>6.4735673367977128E-2</c:v>
                </c:pt>
                <c:pt idx="5714">
                  <c:v>7.4915327131748477E-2</c:v>
                </c:pt>
                <c:pt idx="5715">
                  <c:v>6.7252852022647899E-2</c:v>
                </c:pt>
                <c:pt idx="5716">
                  <c:v>7.1199551224708599E-2</c:v>
                </c:pt>
                <c:pt idx="5717">
                  <c:v>6.6270492970943506E-2</c:v>
                </c:pt>
                <c:pt idx="5718">
                  <c:v>6.4813748002052321E-2</c:v>
                </c:pt>
                <c:pt idx="5719">
                  <c:v>6.2300413846969827E-2</c:v>
                </c:pt>
                <c:pt idx="5720">
                  <c:v>7.6968811452388819E-2</c:v>
                </c:pt>
                <c:pt idx="5721">
                  <c:v>7.7875219285488115E-2</c:v>
                </c:pt>
                <c:pt idx="5722">
                  <c:v>9.9575340747833932E-2</c:v>
                </c:pt>
                <c:pt idx="5723">
                  <c:v>8.0147899687290247E-2</c:v>
                </c:pt>
                <c:pt idx="5724">
                  <c:v>6.4223483204841836E-2</c:v>
                </c:pt>
                <c:pt idx="5725">
                  <c:v>0.10218161344528227</c:v>
                </c:pt>
                <c:pt idx="5726">
                  <c:v>6.0822937637567534E-2</c:v>
                </c:pt>
                <c:pt idx="5727">
                  <c:v>8.4051422774792106E-2</c:v>
                </c:pt>
                <c:pt idx="5728">
                  <c:v>0.10641915351152402</c:v>
                </c:pt>
                <c:pt idx="5729">
                  <c:v>6.1307471245527531E-2</c:v>
                </c:pt>
                <c:pt idx="5730">
                  <c:v>6.5308779478073106E-2</c:v>
                </c:pt>
                <c:pt idx="5731">
                  <c:v>7.612760365009312E-2</c:v>
                </c:pt>
                <c:pt idx="5732">
                  <c:v>9.8138786852359716E-2</c:v>
                </c:pt>
                <c:pt idx="5733">
                  <c:v>7.0916712284088121E-2</c:v>
                </c:pt>
                <c:pt idx="5734">
                  <c:v>9.0858787298202501E-2</c:v>
                </c:pt>
                <c:pt idx="5735">
                  <c:v>6.2832064926624603E-2</c:v>
                </c:pt>
                <c:pt idx="5736">
                  <c:v>6.5149113535881001E-2</c:v>
                </c:pt>
                <c:pt idx="5737">
                  <c:v>7.8015863895416468E-2</c:v>
                </c:pt>
                <c:pt idx="5738">
                  <c:v>6.5727286040782984E-2</c:v>
                </c:pt>
                <c:pt idx="5739">
                  <c:v>6.276953220367433E-2</c:v>
                </c:pt>
                <c:pt idx="5740">
                  <c:v>7.6293095946312034E-2</c:v>
                </c:pt>
                <c:pt idx="5741">
                  <c:v>8.2303248345851926E-2</c:v>
                </c:pt>
                <c:pt idx="5742">
                  <c:v>6.6888995468616499E-2</c:v>
                </c:pt>
                <c:pt idx="5743">
                  <c:v>7.9977408051490839E-2</c:v>
                </c:pt>
                <c:pt idx="5744">
                  <c:v>0.110406346619129</c:v>
                </c:pt>
                <c:pt idx="5745">
                  <c:v>0.117077216506004</c:v>
                </c:pt>
                <c:pt idx="5746">
                  <c:v>6.5252169966697707E-2</c:v>
                </c:pt>
                <c:pt idx="5747">
                  <c:v>0.28209900856018028</c:v>
                </c:pt>
                <c:pt idx="5748">
                  <c:v>9.7987629473209464E-2</c:v>
                </c:pt>
                <c:pt idx="5749">
                  <c:v>0.129263550043106</c:v>
                </c:pt>
                <c:pt idx="5750">
                  <c:v>7.3504723608493819E-2</c:v>
                </c:pt>
                <c:pt idx="5751">
                  <c:v>9.5995709300041226E-2</c:v>
                </c:pt>
                <c:pt idx="5752">
                  <c:v>6.9079905748367296E-2</c:v>
                </c:pt>
                <c:pt idx="5753">
                  <c:v>9.1329760849475805E-2</c:v>
                </c:pt>
                <c:pt idx="5754">
                  <c:v>6.823177635669711E-2</c:v>
                </c:pt>
                <c:pt idx="5755">
                  <c:v>7.3554985225200709E-2</c:v>
                </c:pt>
                <c:pt idx="5756">
                  <c:v>9.809465706348458E-2</c:v>
                </c:pt>
                <c:pt idx="5757">
                  <c:v>0.115456618368626</c:v>
                </c:pt>
                <c:pt idx="5758">
                  <c:v>0.12198688834905598</c:v>
                </c:pt>
                <c:pt idx="5759">
                  <c:v>7.8364394605159815E-2</c:v>
                </c:pt>
                <c:pt idx="5760">
                  <c:v>8.6682595312595326E-2</c:v>
                </c:pt>
                <c:pt idx="5761">
                  <c:v>8.1342957913875483E-2</c:v>
                </c:pt>
                <c:pt idx="5762">
                  <c:v>7.5001955032348591E-2</c:v>
                </c:pt>
                <c:pt idx="5763">
                  <c:v>6.8865060806274414E-2</c:v>
                </c:pt>
                <c:pt idx="5764">
                  <c:v>6.7678786814212813E-2</c:v>
                </c:pt>
                <c:pt idx="5765">
                  <c:v>0.10016868263483</c:v>
                </c:pt>
                <c:pt idx="5766">
                  <c:v>6.9757029414177024E-2</c:v>
                </c:pt>
                <c:pt idx="5767">
                  <c:v>0.119988590478897</c:v>
                </c:pt>
                <c:pt idx="5768">
                  <c:v>7.6107300817966503E-2</c:v>
                </c:pt>
                <c:pt idx="5769">
                  <c:v>8.7353870272636525E-2</c:v>
                </c:pt>
                <c:pt idx="5770">
                  <c:v>7.1804836392402677E-2</c:v>
                </c:pt>
                <c:pt idx="5771">
                  <c:v>7.549174875020985E-2</c:v>
                </c:pt>
                <c:pt idx="5772">
                  <c:v>6.6362492740154322E-2</c:v>
                </c:pt>
                <c:pt idx="5773">
                  <c:v>7.1537137031555204E-2</c:v>
                </c:pt>
                <c:pt idx="5774">
                  <c:v>6.5098844468593611E-2</c:v>
                </c:pt>
                <c:pt idx="5775">
                  <c:v>8.8052362203598425E-2</c:v>
                </c:pt>
                <c:pt idx="5776">
                  <c:v>8.9746505022049422E-2</c:v>
                </c:pt>
                <c:pt idx="5777">
                  <c:v>8.1819646060466808E-2</c:v>
                </c:pt>
                <c:pt idx="5778">
                  <c:v>7.6617546379566179E-2</c:v>
                </c:pt>
                <c:pt idx="5779">
                  <c:v>6.1183724552393119E-2</c:v>
                </c:pt>
                <c:pt idx="5780">
                  <c:v>8.9815661311149708E-2</c:v>
                </c:pt>
                <c:pt idx="5781">
                  <c:v>0.19454199075698936</c:v>
                </c:pt>
                <c:pt idx="5782">
                  <c:v>8.9687727391719846E-2</c:v>
                </c:pt>
                <c:pt idx="5783">
                  <c:v>8.2623861730098766E-2</c:v>
                </c:pt>
                <c:pt idx="5784">
                  <c:v>9.9699392914772617E-2</c:v>
                </c:pt>
                <c:pt idx="5785">
                  <c:v>6.3955403864383684E-2</c:v>
                </c:pt>
                <c:pt idx="5786">
                  <c:v>8.3116285502910628E-2</c:v>
                </c:pt>
                <c:pt idx="5787">
                  <c:v>0.101778514683247</c:v>
                </c:pt>
                <c:pt idx="5788">
                  <c:v>6.6306762397289318E-2</c:v>
                </c:pt>
                <c:pt idx="5789">
                  <c:v>8.3895288407802748E-2</c:v>
                </c:pt>
                <c:pt idx="5790">
                  <c:v>0.12323021143674939</c:v>
                </c:pt>
                <c:pt idx="5791">
                  <c:v>8.0295860767364835E-2</c:v>
                </c:pt>
                <c:pt idx="5792">
                  <c:v>7.6125018298625877E-2</c:v>
                </c:pt>
                <c:pt idx="5793">
                  <c:v>6.1114110052585713E-2</c:v>
                </c:pt>
                <c:pt idx="5794">
                  <c:v>6.9124646484851837E-2</c:v>
                </c:pt>
                <c:pt idx="5795">
                  <c:v>7.6365992426872323E-2</c:v>
                </c:pt>
                <c:pt idx="5796">
                  <c:v>8.0849148333073051E-2</c:v>
                </c:pt>
                <c:pt idx="5797">
                  <c:v>6.4644746482372298E-2</c:v>
                </c:pt>
                <c:pt idx="5798">
                  <c:v>0.12613943219184945</c:v>
                </c:pt>
                <c:pt idx="5799">
                  <c:v>7.0020012557506714E-2</c:v>
                </c:pt>
                <c:pt idx="5800">
                  <c:v>8.6389929056167589E-2</c:v>
                </c:pt>
                <c:pt idx="5801">
                  <c:v>0.12425951659679398</c:v>
                </c:pt>
                <c:pt idx="5802">
                  <c:v>8.0528087913990062E-2</c:v>
                </c:pt>
                <c:pt idx="5803">
                  <c:v>9.5025517046451666E-2</c:v>
                </c:pt>
                <c:pt idx="5804">
                  <c:v>0.13406804203987124</c:v>
                </c:pt>
                <c:pt idx="5805">
                  <c:v>8.5534349083900924E-2</c:v>
                </c:pt>
                <c:pt idx="5806">
                  <c:v>7.1733877062797602E-2</c:v>
                </c:pt>
                <c:pt idx="5807">
                  <c:v>6.865797191858293E-2</c:v>
                </c:pt>
                <c:pt idx="5808">
                  <c:v>7.646468281745912E-2</c:v>
                </c:pt>
                <c:pt idx="5809">
                  <c:v>7.8534699976444508E-2</c:v>
                </c:pt>
                <c:pt idx="5810">
                  <c:v>9.7562208771705627E-2</c:v>
                </c:pt>
                <c:pt idx="5811">
                  <c:v>6.9646723568439539E-2</c:v>
                </c:pt>
                <c:pt idx="5812">
                  <c:v>8.5716158151626767E-2</c:v>
                </c:pt>
                <c:pt idx="5813">
                  <c:v>9.0564504265785245E-2</c:v>
                </c:pt>
                <c:pt idx="5814">
                  <c:v>8.3758659660816498E-2</c:v>
                </c:pt>
                <c:pt idx="5815">
                  <c:v>9.2685788869857816E-2</c:v>
                </c:pt>
                <c:pt idx="5816">
                  <c:v>9.8004326224327448E-2</c:v>
                </c:pt>
                <c:pt idx="5817">
                  <c:v>6.6016420722007904E-2</c:v>
                </c:pt>
                <c:pt idx="5818">
                  <c:v>0.11608976125717202</c:v>
                </c:pt>
                <c:pt idx="5819">
                  <c:v>6.6437743604183197E-2</c:v>
                </c:pt>
                <c:pt idx="5820">
                  <c:v>7.1954913437366499E-2</c:v>
                </c:pt>
                <c:pt idx="5821">
                  <c:v>9.1569021344185028E-2</c:v>
                </c:pt>
                <c:pt idx="5822">
                  <c:v>9.9092110991478063E-2</c:v>
                </c:pt>
                <c:pt idx="5823">
                  <c:v>8.6381487548351024E-2</c:v>
                </c:pt>
                <c:pt idx="5824">
                  <c:v>7.2423905134201133E-2</c:v>
                </c:pt>
                <c:pt idx="5825">
                  <c:v>0.10476422309875523</c:v>
                </c:pt>
                <c:pt idx="5826">
                  <c:v>0.10837674140930223</c:v>
                </c:pt>
                <c:pt idx="5827">
                  <c:v>0.10108467191457712</c:v>
                </c:pt>
                <c:pt idx="5828">
                  <c:v>6.8574234843254117E-2</c:v>
                </c:pt>
                <c:pt idx="5829">
                  <c:v>9.180910140275951E-2</c:v>
                </c:pt>
                <c:pt idx="5830">
                  <c:v>6.9968894124031344E-2</c:v>
                </c:pt>
                <c:pt idx="5831">
                  <c:v>7.5941599905490903E-2</c:v>
                </c:pt>
                <c:pt idx="5832">
                  <c:v>6.7865379154682312E-2</c:v>
                </c:pt>
                <c:pt idx="5833">
                  <c:v>6.9887578487396324E-2</c:v>
                </c:pt>
                <c:pt idx="5834">
                  <c:v>8.7150573730468708E-2</c:v>
                </c:pt>
                <c:pt idx="5835">
                  <c:v>6.4562976360321295E-2</c:v>
                </c:pt>
                <c:pt idx="5836">
                  <c:v>8.45056697726254E-2</c:v>
                </c:pt>
                <c:pt idx="5837">
                  <c:v>7.2702430188656131E-2</c:v>
                </c:pt>
                <c:pt idx="5838">
                  <c:v>7.7224567532539437E-2</c:v>
                </c:pt>
                <c:pt idx="5839">
                  <c:v>7.8420639038085924E-2</c:v>
                </c:pt>
                <c:pt idx="5840">
                  <c:v>0.10202043503522923</c:v>
                </c:pt>
                <c:pt idx="5841">
                  <c:v>6.7149147391319289E-2</c:v>
                </c:pt>
                <c:pt idx="5842">
                  <c:v>7.7415719628334101E-2</c:v>
                </c:pt>
                <c:pt idx="5843">
                  <c:v>6.5715566277504009E-2</c:v>
                </c:pt>
                <c:pt idx="5844">
                  <c:v>8.6206205189228224E-2</c:v>
                </c:pt>
                <c:pt idx="5845">
                  <c:v>9.0211600065231337E-2</c:v>
                </c:pt>
                <c:pt idx="5846">
                  <c:v>0.10148074477911027</c:v>
                </c:pt>
                <c:pt idx="5847">
                  <c:v>8.722288906574252E-2</c:v>
                </c:pt>
                <c:pt idx="5848">
                  <c:v>7.4230104684829712E-2</c:v>
                </c:pt>
                <c:pt idx="5849">
                  <c:v>7.2912469506263872E-2</c:v>
                </c:pt>
                <c:pt idx="5850">
                  <c:v>8.8125467300415511E-2</c:v>
                </c:pt>
                <c:pt idx="5851">
                  <c:v>7.9107150435447804E-2</c:v>
                </c:pt>
                <c:pt idx="5852">
                  <c:v>7.4647195637226091E-2</c:v>
                </c:pt>
                <c:pt idx="5853">
                  <c:v>6.7934274673461914E-2</c:v>
                </c:pt>
                <c:pt idx="5854">
                  <c:v>7.7097982168197784E-2</c:v>
                </c:pt>
                <c:pt idx="5855">
                  <c:v>6.4017683267593578E-2</c:v>
                </c:pt>
                <c:pt idx="5856">
                  <c:v>6.4110636711120841E-2</c:v>
                </c:pt>
                <c:pt idx="5857">
                  <c:v>6.5962277352809934E-2</c:v>
                </c:pt>
                <c:pt idx="5858">
                  <c:v>6.3346564769744887E-2</c:v>
                </c:pt>
                <c:pt idx="5859">
                  <c:v>8.1509560346603782E-2</c:v>
                </c:pt>
                <c:pt idx="5860">
                  <c:v>6.2009297311306201E-2</c:v>
                </c:pt>
                <c:pt idx="5861">
                  <c:v>8.9026689529419251E-2</c:v>
                </c:pt>
                <c:pt idx="5862">
                  <c:v>6.6437743604183197E-2</c:v>
                </c:pt>
                <c:pt idx="5863">
                  <c:v>6.8853504955768807E-2</c:v>
                </c:pt>
                <c:pt idx="5864">
                  <c:v>6.966161727905272E-2</c:v>
                </c:pt>
                <c:pt idx="5865">
                  <c:v>7.330869138240842E-2</c:v>
                </c:pt>
                <c:pt idx="5866">
                  <c:v>6.6112779080867809E-2</c:v>
                </c:pt>
                <c:pt idx="5867">
                  <c:v>0.11117569357156802</c:v>
                </c:pt>
                <c:pt idx="5868">
                  <c:v>7.1486771106720123E-2</c:v>
                </c:pt>
                <c:pt idx="5869">
                  <c:v>7.9688765108585413E-2</c:v>
                </c:pt>
                <c:pt idx="5870">
                  <c:v>8.7599009275436568E-2</c:v>
                </c:pt>
                <c:pt idx="5871">
                  <c:v>6.7205652594566304E-2</c:v>
                </c:pt>
                <c:pt idx="5872">
                  <c:v>7.60696306824684E-2</c:v>
                </c:pt>
                <c:pt idx="5873">
                  <c:v>8.1423453986644731E-2</c:v>
                </c:pt>
                <c:pt idx="5874">
                  <c:v>7.97383487224579E-2</c:v>
                </c:pt>
                <c:pt idx="5875">
                  <c:v>9.1549456119537298E-2</c:v>
                </c:pt>
                <c:pt idx="5876">
                  <c:v>7.7231779694557204E-2</c:v>
                </c:pt>
                <c:pt idx="5877">
                  <c:v>6.2367506325245049E-2</c:v>
                </c:pt>
                <c:pt idx="5878">
                  <c:v>0.13886786997318287</c:v>
                </c:pt>
                <c:pt idx="5879">
                  <c:v>6.8012848496437101E-2</c:v>
                </c:pt>
                <c:pt idx="5880">
                  <c:v>9.2018239200114704E-2</c:v>
                </c:pt>
                <c:pt idx="5881">
                  <c:v>8.4020376205444627E-2</c:v>
                </c:pt>
                <c:pt idx="5882">
                  <c:v>6.8623691797256511E-2</c:v>
                </c:pt>
                <c:pt idx="5883">
                  <c:v>0.13909378647804321</c:v>
                </c:pt>
                <c:pt idx="5884">
                  <c:v>9.1554000973701768E-2</c:v>
                </c:pt>
                <c:pt idx="5885">
                  <c:v>7.042530924081801E-2</c:v>
                </c:pt>
                <c:pt idx="5886">
                  <c:v>7.5623475015163422E-2</c:v>
                </c:pt>
                <c:pt idx="5887">
                  <c:v>0.123227618634701</c:v>
                </c:pt>
                <c:pt idx="5888">
                  <c:v>6.7073263227939633E-2</c:v>
                </c:pt>
                <c:pt idx="5889">
                  <c:v>8.003080636262927E-2</c:v>
                </c:pt>
                <c:pt idx="5890">
                  <c:v>0.14173638820648257</c:v>
                </c:pt>
                <c:pt idx="5891">
                  <c:v>8.0248214304447188E-2</c:v>
                </c:pt>
                <c:pt idx="5892">
                  <c:v>8.6489319801330164E-2</c:v>
                </c:pt>
                <c:pt idx="5893">
                  <c:v>6.548678129911438E-2</c:v>
                </c:pt>
                <c:pt idx="5894">
                  <c:v>8.5307769477367443E-2</c:v>
                </c:pt>
                <c:pt idx="5895">
                  <c:v>7.7695593237876934E-2</c:v>
                </c:pt>
                <c:pt idx="5896">
                  <c:v>8.2387045025825487E-2</c:v>
                </c:pt>
                <c:pt idx="5897">
                  <c:v>8.2811169326305403E-2</c:v>
                </c:pt>
                <c:pt idx="5898">
                  <c:v>0.10545368492603321</c:v>
                </c:pt>
                <c:pt idx="5899">
                  <c:v>7.70091041922569E-2</c:v>
                </c:pt>
                <c:pt idx="5900">
                  <c:v>0.10642807185649927</c:v>
                </c:pt>
                <c:pt idx="5901">
                  <c:v>7.0868976414203824E-2</c:v>
                </c:pt>
                <c:pt idx="5902">
                  <c:v>6.5488226711750003E-2</c:v>
                </c:pt>
                <c:pt idx="5903">
                  <c:v>6.3902124762535109E-2</c:v>
                </c:pt>
                <c:pt idx="5904">
                  <c:v>9.4132304191589758E-2</c:v>
                </c:pt>
                <c:pt idx="5905">
                  <c:v>8.485447615385118E-2</c:v>
                </c:pt>
                <c:pt idx="5906">
                  <c:v>8.6401201784610693E-2</c:v>
                </c:pt>
                <c:pt idx="5907">
                  <c:v>7.0105642080307021E-2</c:v>
                </c:pt>
                <c:pt idx="5908">
                  <c:v>8.1735216081142467E-2</c:v>
                </c:pt>
                <c:pt idx="5909">
                  <c:v>7.6111361384391799E-2</c:v>
                </c:pt>
                <c:pt idx="5910">
                  <c:v>6.433539092540759E-2</c:v>
                </c:pt>
                <c:pt idx="5911">
                  <c:v>7.672324031591414E-2</c:v>
                </c:pt>
                <c:pt idx="5912">
                  <c:v>7.4593722820282218E-2</c:v>
                </c:pt>
                <c:pt idx="5913">
                  <c:v>8.5491746664047213E-2</c:v>
                </c:pt>
                <c:pt idx="5914">
                  <c:v>8.5724905133248042E-2</c:v>
                </c:pt>
                <c:pt idx="5915">
                  <c:v>7.012958079576484E-2</c:v>
                </c:pt>
                <c:pt idx="5916">
                  <c:v>8.028302341699603E-2</c:v>
                </c:pt>
                <c:pt idx="5917">
                  <c:v>8.000062406063084E-2</c:v>
                </c:pt>
                <c:pt idx="5918">
                  <c:v>9.7340226173400921E-2</c:v>
                </c:pt>
                <c:pt idx="5919">
                  <c:v>8.1707805395126759E-2</c:v>
                </c:pt>
                <c:pt idx="5920">
                  <c:v>6.7158564925193814E-2</c:v>
                </c:pt>
                <c:pt idx="5921">
                  <c:v>8.1345155835151686E-2</c:v>
                </c:pt>
                <c:pt idx="5922">
                  <c:v>7.0862673223019007E-2</c:v>
                </c:pt>
                <c:pt idx="5923">
                  <c:v>6.8717539310455433E-2</c:v>
                </c:pt>
                <c:pt idx="5924">
                  <c:v>7.3085382580757058E-2</c:v>
                </c:pt>
                <c:pt idx="5925">
                  <c:v>0.103804543614388</c:v>
                </c:pt>
                <c:pt idx="5926">
                  <c:v>7.8037828207016033E-2</c:v>
                </c:pt>
                <c:pt idx="5927">
                  <c:v>6.5950393676757785E-2</c:v>
                </c:pt>
                <c:pt idx="5928">
                  <c:v>6.8710967898368946E-2</c:v>
                </c:pt>
                <c:pt idx="5929">
                  <c:v>0.122583538293838</c:v>
                </c:pt>
                <c:pt idx="5930">
                  <c:v>8.0476090312004145E-2</c:v>
                </c:pt>
                <c:pt idx="5931">
                  <c:v>6.5593250095844324E-2</c:v>
                </c:pt>
                <c:pt idx="5932">
                  <c:v>7.4136190116405723E-2</c:v>
                </c:pt>
                <c:pt idx="5933">
                  <c:v>7.0762321352958957E-2</c:v>
                </c:pt>
                <c:pt idx="5934">
                  <c:v>0.12001965939998598</c:v>
                </c:pt>
                <c:pt idx="5935">
                  <c:v>7.9382844269275721E-2</c:v>
                </c:pt>
                <c:pt idx="5936">
                  <c:v>8.2735411822795812E-2</c:v>
                </c:pt>
                <c:pt idx="5937">
                  <c:v>9.0746857225895025E-2</c:v>
                </c:pt>
                <c:pt idx="5938">
                  <c:v>8.2040250301361112E-2</c:v>
                </c:pt>
                <c:pt idx="5939">
                  <c:v>8.4039539098739666E-2</c:v>
                </c:pt>
                <c:pt idx="5940">
                  <c:v>6.7729368805885301E-2</c:v>
                </c:pt>
                <c:pt idx="5941">
                  <c:v>5.9882972389459596E-2</c:v>
                </c:pt>
                <c:pt idx="5942">
                  <c:v>9.9884614348411518E-2</c:v>
                </c:pt>
                <c:pt idx="5943">
                  <c:v>7.2598494589329002E-2</c:v>
                </c:pt>
                <c:pt idx="5944">
                  <c:v>7.2867058217525524E-2</c:v>
                </c:pt>
                <c:pt idx="5945">
                  <c:v>0.17962761223316187</c:v>
                </c:pt>
                <c:pt idx="5946">
                  <c:v>7.1880228817462893E-2</c:v>
                </c:pt>
                <c:pt idx="5947">
                  <c:v>0.14121505618095445</c:v>
                </c:pt>
                <c:pt idx="5948">
                  <c:v>6.6177263855934101E-2</c:v>
                </c:pt>
                <c:pt idx="5949">
                  <c:v>9.8246976733207744E-2</c:v>
                </c:pt>
                <c:pt idx="5950">
                  <c:v>6.8869352340698187E-2</c:v>
                </c:pt>
                <c:pt idx="5951">
                  <c:v>7.4753738939762296E-2</c:v>
                </c:pt>
                <c:pt idx="5952">
                  <c:v>6.8140290677547496E-2</c:v>
                </c:pt>
                <c:pt idx="5953">
                  <c:v>8.2159772515297047E-2</c:v>
                </c:pt>
                <c:pt idx="5954">
                  <c:v>9.8168604075908633E-2</c:v>
                </c:pt>
                <c:pt idx="5955">
                  <c:v>8.917576819658328E-2</c:v>
                </c:pt>
                <c:pt idx="5956">
                  <c:v>0.10608553886413602</c:v>
                </c:pt>
                <c:pt idx="5957">
                  <c:v>8.86932909488682E-2</c:v>
                </c:pt>
                <c:pt idx="5958">
                  <c:v>0.113882698118687</c:v>
                </c:pt>
                <c:pt idx="5959">
                  <c:v>8.3174847066402921E-2</c:v>
                </c:pt>
                <c:pt idx="5960">
                  <c:v>6.2533706426620539E-2</c:v>
                </c:pt>
                <c:pt idx="5961">
                  <c:v>9.7060225903987968E-2</c:v>
                </c:pt>
                <c:pt idx="5962">
                  <c:v>7.791633158922219E-2</c:v>
                </c:pt>
                <c:pt idx="5963">
                  <c:v>9.1114759445190444E-2</c:v>
                </c:pt>
                <c:pt idx="5964">
                  <c:v>8.0029688775539565E-2</c:v>
                </c:pt>
                <c:pt idx="5965">
                  <c:v>0.1061475872993468</c:v>
                </c:pt>
                <c:pt idx="5966">
                  <c:v>0.11860425025224727</c:v>
                </c:pt>
                <c:pt idx="5967">
                  <c:v>0.15230032801628104</c:v>
                </c:pt>
                <c:pt idx="5968">
                  <c:v>7.8681252896785708E-2</c:v>
                </c:pt>
                <c:pt idx="5969">
                  <c:v>6.53028935194018E-2</c:v>
                </c:pt>
                <c:pt idx="5970">
                  <c:v>0.10087925195694018</c:v>
                </c:pt>
                <c:pt idx="5971">
                  <c:v>8.7307460606098217E-2</c:v>
                </c:pt>
                <c:pt idx="5972">
                  <c:v>6.892056763172151E-2</c:v>
                </c:pt>
                <c:pt idx="5973">
                  <c:v>8.6212441325187711E-2</c:v>
                </c:pt>
                <c:pt idx="5974">
                  <c:v>8.6043924093246543E-2</c:v>
                </c:pt>
                <c:pt idx="5975">
                  <c:v>7.5577072799205808E-2</c:v>
                </c:pt>
                <c:pt idx="5976">
                  <c:v>8.234246820211405E-2</c:v>
                </c:pt>
                <c:pt idx="5977">
                  <c:v>8.3567023277283367E-2</c:v>
                </c:pt>
                <c:pt idx="5978">
                  <c:v>6.6426984965801503E-2</c:v>
                </c:pt>
                <c:pt idx="5979">
                  <c:v>7.5602732598781724E-2</c:v>
                </c:pt>
                <c:pt idx="5980">
                  <c:v>6.3042521476745633E-2</c:v>
                </c:pt>
                <c:pt idx="5981">
                  <c:v>6.7511796951294195E-2</c:v>
                </c:pt>
                <c:pt idx="5982">
                  <c:v>8.2192584872245567E-2</c:v>
                </c:pt>
                <c:pt idx="5983">
                  <c:v>6.3719674944877874E-2</c:v>
                </c:pt>
                <c:pt idx="5984">
                  <c:v>0.106179907917976</c:v>
                </c:pt>
                <c:pt idx="5985">
                  <c:v>7.7787861227989377E-2</c:v>
                </c:pt>
                <c:pt idx="5986">
                  <c:v>0.14620907604694436</c:v>
                </c:pt>
                <c:pt idx="5987">
                  <c:v>8.4895096719265373E-2</c:v>
                </c:pt>
                <c:pt idx="5988">
                  <c:v>8.7223105132579845E-2</c:v>
                </c:pt>
                <c:pt idx="5989">
                  <c:v>7.5823165476322216E-2</c:v>
                </c:pt>
                <c:pt idx="5990">
                  <c:v>7.2663739323616208E-2</c:v>
                </c:pt>
                <c:pt idx="5991">
                  <c:v>7.1201622486114516E-2</c:v>
                </c:pt>
                <c:pt idx="5992">
                  <c:v>7.6052270829677734E-2</c:v>
                </c:pt>
                <c:pt idx="5993">
                  <c:v>8.3149291574955014E-2</c:v>
                </c:pt>
                <c:pt idx="5994">
                  <c:v>7.9337410628795832E-2</c:v>
                </c:pt>
                <c:pt idx="5995">
                  <c:v>8.2208722829818684E-2</c:v>
                </c:pt>
                <c:pt idx="5996">
                  <c:v>9.8380245268344921E-2</c:v>
                </c:pt>
                <c:pt idx="5997">
                  <c:v>9.9193453788757366E-2</c:v>
                </c:pt>
                <c:pt idx="5998">
                  <c:v>7.3556795716285719E-2</c:v>
                </c:pt>
                <c:pt idx="5999">
                  <c:v>7.5747065246105333E-2</c:v>
                </c:pt>
                <c:pt idx="6000">
                  <c:v>0.10236247628927218</c:v>
                </c:pt>
                <c:pt idx="6001">
                  <c:v>6.2976755201816684E-2</c:v>
                </c:pt>
                <c:pt idx="6002">
                  <c:v>8.1158146262168926E-2</c:v>
                </c:pt>
                <c:pt idx="6003">
                  <c:v>9.5773503184318515E-2</c:v>
                </c:pt>
                <c:pt idx="6004">
                  <c:v>6.3470870256424006E-2</c:v>
                </c:pt>
                <c:pt idx="6005">
                  <c:v>6.2917314469814314E-2</c:v>
                </c:pt>
                <c:pt idx="6006">
                  <c:v>6.3579253852367387E-2</c:v>
                </c:pt>
                <c:pt idx="6007">
                  <c:v>7.0759057998657199E-2</c:v>
                </c:pt>
                <c:pt idx="6008">
                  <c:v>9.284041821956629E-2</c:v>
                </c:pt>
                <c:pt idx="6009">
                  <c:v>6.9834843277931324E-2</c:v>
                </c:pt>
                <c:pt idx="6010">
                  <c:v>0.10671494156122242</c:v>
                </c:pt>
                <c:pt idx="6011">
                  <c:v>0.10614682734012602</c:v>
                </c:pt>
                <c:pt idx="6012">
                  <c:v>6.6759817302226979E-2</c:v>
                </c:pt>
                <c:pt idx="6013">
                  <c:v>6.5221481025219033E-2</c:v>
                </c:pt>
                <c:pt idx="6014">
                  <c:v>9.0772576630115481E-2</c:v>
                </c:pt>
                <c:pt idx="6015">
                  <c:v>7.5982332229614313E-2</c:v>
                </c:pt>
                <c:pt idx="6016">
                  <c:v>7.1155019104480688E-2</c:v>
                </c:pt>
                <c:pt idx="6017">
                  <c:v>0.11126259714365012</c:v>
                </c:pt>
                <c:pt idx="6018">
                  <c:v>7.8365534543991353E-2</c:v>
                </c:pt>
                <c:pt idx="6019">
                  <c:v>6.1130221933126776E-2</c:v>
                </c:pt>
                <c:pt idx="6020">
                  <c:v>7.8821934759617032E-2</c:v>
                </c:pt>
                <c:pt idx="6021">
                  <c:v>0.1130619421601302</c:v>
                </c:pt>
                <c:pt idx="6022">
                  <c:v>8.0060571432113634E-2</c:v>
                </c:pt>
                <c:pt idx="6023">
                  <c:v>6.7286536097526814E-2</c:v>
                </c:pt>
                <c:pt idx="6024">
                  <c:v>9.6959419548511491E-2</c:v>
                </c:pt>
                <c:pt idx="6025">
                  <c:v>9.982404112815893E-2</c:v>
                </c:pt>
                <c:pt idx="6026">
                  <c:v>7.7708281576633745E-2</c:v>
                </c:pt>
                <c:pt idx="6027">
                  <c:v>6.7304991185665256E-2</c:v>
                </c:pt>
                <c:pt idx="6028">
                  <c:v>6.1671480536460876E-2</c:v>
                </c:pt>
                <c:pt idx="6029">
                  <c:v>0.15794695913791781</c:v>
                </c:pt>
                <c:pt idx="6030">
                  <c:v>7.2524473071098383E-2</c:v>
                </c:pt>
                <c:pt idx="6031">
                  <c:v>6.9315113127231875E-2</c:v>
                </c:pt>
                <c:pt idx="6032">
                  <c:v>6.5509065985679613E-2</c:v>
                </c:pt>
                <c:pt idx="6033">
                  <c:v>8.1452071666717488E-2</c:v>
                </c:pt>
                <c:pt idx="6034">
                  <c:v>7.5759418308734894E-2</c:v>
                </c:pt>
                <c:pt idx="6035">
                  <c:v>8.644631505012508E-2</c:v>
                </c:pt>
                <c:pt idx="6036">
                  <c:v>7.0214793086051927E-2</c:v>
                </c:pt>
                <c:pt idx="6037">
                  <c:v>0.1106261089444162</c:v>
                </c:pt>
                <c:pt idx="6038">
                  <c:v>8.2727208733558724E-2</c:v>
                </c:pt>
                <c:pt idx="6039">
                  <c:v>0.21468055248260501</c:v>
                </c:pt>
                <c:pt idx="6040">
                  <c:v>9.1569021344185028E-2</c:v>
                </c:pt>
                <c:pt idx="6041">
                  <c:v>7.3159918189048781E-2</c:v>
                </c:pt>
                <c:pt idx="6042">
                  <c:v>7.8049547970294897E-2</c:v>
                </c:pt>
                <c:pt idx="6043">
                  <c:v>0.18364971876144445</c:v>
                </c:pt>
                <c:pt idx="6044">
                  <c:v>6.366310268640521E-2</c:v>
                </c:pt>
                <c:pt idx="6045">
                  <c:v>7.8022129833698509E-2</c:v>
                </c:pt>
                <c:pt idx="6046">
                  <c:v>8.8689655065536527E-2</c:v>
                </c:pt>
                <c:pt idx="6047">
                  <c:v>7.1772165596485096E-2</c:v>
                </c:pt>
                <c:pt idx="6048">
                  <c:v>0.10600697249174112</c:v>
                </c:pt>
                <c:pt idx="6049">
                  <c:v>8.9088819921016707E-2</c:v>
                </c:pt>
                <c:pt idx="6050">
                  <c:v>0.14266791939735401</c:v>
                </c:pt>
                <c:pt idx="6051">
                  <c:v>7.41008296608925E-2</c:v>
                </c:pt>
                <c:pt idx="6052">
                  <c:v>8.076018840074542E-2</c:v>
                </c:pt>
                <c:pt idx="6053">
                  <c:v>7.269822806119923E-2</c:v>
                </c:pt>
                <c:pt idx="6054">
                  <c:v>0.10367878526449202</c:v>
                </c:pt>
                <c:pt idx="6055">
                  <c:v>9.7441494464874184E-2</c:v>
                </c:pt>
                <c:pt idx="6056">
                  <c:v>7.5276277959347104E-2</c:v>
                </c:pt>
                <c:pt idx="6057">
                  <c:v>7.7047370374202701E-2</c:v>
                </c:pt>
                <c:pt idx="6058">
                  <c:v>8.2725830376148266E-2</c:v>
                </c:pt>
                <c:pt idx="6059">
                  <c:v>9.455473721027402E-2</c:v>
                </c:pt>
                <c:pt idx="6060">
                  <c:v>8.6803697049617712E-2</c:v>
                </c:pt>
                <c:pt idx="6061">
                  <c:v>6.9989800453186021E-2</c:v>
                </c:pt>
                <c:pt idx="6062">
                  <c:v>6.643713265657418E-2</c:v>
                </c:pt>
                <c:pt idx="6063">
                  <c:v>7.1893490850925834E-2</c:v>
                </c:pt>
                <c:pt idx="6064">
                  <c:v>8.1066988408565493E-2</c:v>
                </c:pt>
                <c:pt idx="6065">
                  <c:v>9.0081080794334384E-2</c:v>
                </c:pt>
                <c:pt idx="6066">
                  <c:v>7.3328770697116907E-2</c:v>
                </c:pt>
                <c:pt idx="6067">
                  <c:v>9.2255666851997528E-2</c:v>
                </c:pt>
                <c:pt idx="6068">
                  <c:v>7.5371734797954601E-2</c:v>
                </c:pt>
                <c:pt idx="6069">
                  <c:v>6.1206877231597907E-2</c:v>
                </c:pt>
                <c:pt idx="6070">
                  <c:v>6.4396351575851524E-2</c:v>
                </c:pt>
                <c:pt idx="6071">
                  <c:v>7.2822824120521878E-2</c:v>
                </c:pt>
                <c:pt idx="6072">
                  <c:v>6.0100015252828744E-2</c:v>
                </c:pt>
                <c:pt idx="6073">
                  <c:v>7.3116548359394101E-2</c:v>
                </c:pt>
                <c:pt idx="6074">
                  <c:v>8.4660857915878573E-2</c:v>
                </c:pt>
                <c:pt idx="6075">
                  <c:v>6.6260762512683896E-2</c:v>
                </c:pt>
                <c:pt idx="6076">
                  <c:v>7.3308348655700684E-2</c:v>
                </c:pt>
                <c:pt idx="6077">
                  <c:v>6.6453009843826502E-2</c:v>
                </c:pt>
                <c:pt idx="6078">
                  <c:v>7.3006436228752122E-2</c:v>
                </c:pt>
                <c:pt idx="6079">
                  <c:v>7.219684869050981E-2</c:v>
                </c:pt>
                <c:pt idx="6080">
                  <c:v>7.2371333837509377E-2</c:v>
                </c:pt>
                <c:pt idx="6081">
                  <c:v>6.9486893713474301E-2</c:v>
                </c:pt>
                <c:pt idx="6082">
                  <c:v>9.5776572823524544E-2</c:v>
                </c:pt>
                <c:pt idx="6083">
                  <c:v>8.7844319641590105E-2</c:v>
                </c:pt>
                <c:pt idx="6084">
                  <c:v>6.7578993737697587E-2</c:v>
                </c:pt>
                <c:pt idx="6085">
                  <c:v>8.9185595512390248E-2</c:v>
                </c:pt>
                <c:pt idx="6086">
                  <c:v>9.8172865808010268E-2</c:v>
                </c:pt>
                <c:pt idx="6087">
                  <c:v>6.0852352529764217E-2</c:v>
                </c:pt>
                <c:pt idx="6088">
                  <c:v>0.10990326106548327</c:v>
                </c:pt>
                <c:pt idx="6089">
                  <c:v>0.11106993257999398</c:v>
                </c:pt>
                <c:pt idx="6090">
                  <c:v>0.11062068492174212</c:v>
                </c:pt>
                <c:pt idx="6091">
                  <c:v>0.27874127030372575</c:v>
                </c:pt>
                <c:pt idx="6092">
                  <c:v>9.7263582050800337E-2</c:v>
                </c:pt>
                <c:pt idx="6093">
                  <c:v>6.795293837785718E-2</c:v>
                </c:pt>
                <c:pt idx="6094">
                  <c:v>6.4191177487373421E-2</c:v>
                </c:pt>
                <c:pt idx="6095">
                  <c:v>6.3380673527717771E-2</c:v>
                </c:pt>
                <c:pt idx="6096">
                  <c:v>7.7912390232086487E-2</c:v>
                </c:pt>
                <c:pt idx="6097">
                  <c:v>6.794331967830658E-2</c:v>
                </c:pt>
                <c:pt idx="6098">
                  <c:v>0.10615317523479502</c:v>
                </c:pt>
                <c:pt idx="6099">
                  <c:v>6.8825870752334609E-2</c:v>
                </c:pt>
                <c:pt idx="6100">
                  <c:v>6.8081244826317E-2</c:v>
                </c:pt>
                <c:pt idx="6101">
                  <c:v>9.9977895617485268E-2</c:v>
                </c:pt>
                <c:pt idx="6102">
                  <c:v>6.8179063498973805E-2</c:v>
                </c:pt>
                <c:pt idx="6103">
                  <c:v>7.8746788203716334E-2</c:v>
                </c:pt>
                <c:pt idx="6104">
                  <c:v>8.7692230939865126E-2</c:v>
                </c:pt>
                <c:pt idx="6105">
                  <c:v>6.3623070716857896E-2</c:v>
                </c:pt>
                <c:pt idx="6106">
                  <c:v>8.2739740610122695E-2</c:v>
                </c:pt>
                <c:pt idx="6107">
                  <c:v>6.8047970533370999E-2</c:v>
                </c:pt>
                <c:pt idx="6108">
                  <c:v>7.3561243712902125E-2</c:v>
                </c:pt>
                <c:pt idx="6109">
                  <c:v>9.6059881150722545E-2</c:v>
                </c:pt>
                <c:pt idx="6110">
                  <c:v>6.9120235741138708E-2</c:v>
                </c:pt>
                <c:pt idx="6111">
                  <c:v>6.3494630157947915E-2</c:v>
                </c:pt>
                <c:pt idx="6112">
                  <c:v>0.11118213087320312</c:v>
                </c:pt>
                <c:pt idx="6113">
                  <c:v>9.114971756935096E-2</c:v>
                </c:pt>
                <c:pt idx="6114">
                  <c:v>7.0647254586219843E-2</c:v>
                </c:pt>
                <c:pt idx="6115">
                  <c:v>6.9318026304245231E-2</c:v>
                </c:pt>
                <c:pt idx="6116">
                  <c:v>9.5478333532810197E-2</c:v>
                </c:pt>
                <c:pt idx="6117">
                  <c:v>8.7119787931442219E-2</c:v>
                </c:pt>
                <c:pt idx="6118">
                  <c:v>0.11707665771246002</c:v>
                </c:pt>
                <c:pt idx="6119">
                  <c:v>9.5993958413600963E-2</c:v>
                </c:pt>
                <c:pt idx="6120">
                  <c:v>7.1165561676025418E-2</c:v>
                </c:pt>
                <c:pt idx="6121">
                  <c:v>6.1859045177698045E-2</c:v>
                </c:pt>
                <c:pt idx="6122">
                  <c:v>9.956905245780992E-2</c:v>
                </c:pt>
                <c:pt idx="6123">
                  <c:v>7.3556013405323084E-2</c:v>
                </c:pt>
                <c:pt idx="6124">
                  <c:v>6.4575791358947934E-2</c:v>
                </c:pt>
                <c:pt idx="6125">
                  <c:v>8.2018136978149428E-2</c:v>
                </c:pt>
                <c:pt idx="6126">
                  <c:v>9.125464409589798E-2</c:v>
                </c:pt>
                <c:pt idx="6127">
                  <c:v>8.2759335637092951E-2</c:v>
                </c:pt>
                <c:pt idx="6128">
                  <c:v>8.7248027324676528E-2</c:v>
                </c:pt>
                <c:pt idx="6129">
                  <c:v>9.4696223735809756E-2</c:v>
                </c:pt>
                <c:pt idx="6130">
                  <c:v>7.1034543216228527E-2</c:v>
                </c:pt>
                <c:pt idx="6131">
                  <c:v>9.8162293434143025E-2</c:v>
                </c:pt>
                <c:pt idx="6132">
                  <c:v>8.1013560295104994E-2</c:v>
                </c:pt>
                <c:pt idx="6133">
                  <c:v>9.5251597464084667E-2</c:v>
                </c:pt>
                <c:pt idx="6134">
                  <c:v>7.9605773091316334E-2</c:v>
                </c:pt>
                <c:pt idx="6135">
                  <c:v>8.0890215933322948E-2</c:v>
                </c:pt>
                <c:pt idx="6136">
                  <c:v>6.637874990701681E-2</c:v>
                </c:pt>
                <c:pt idx="6137">
                  <c:v>8.5208453238010448E-2</c:v>
                </c:pt>
                <c:pt idx="6138">
                  <c:v>6.4205132424831418E-2</c:v>
                </c:pt>
                <c:pt idx="6139">
                  <c:v>6.0730591416359024E-2</c:v>
                </c:pt>
                <c:pt idx="6140">
                  <c:v>0.12433035671711012</c:v>
                </c:pt>
                <c:pt idx="6141">
                  <c:v>6.7108608782291412E-2</c:v>
                </c:pt>
                <c:pt idx="6142">
                  <c:v>9.1894343495369429E-2</c:v>
                </c:pt>
                <c:pt idx="6143">
                  <c:v>6.2823995947838038E-2</c:v>
                </c:pt>
                <c:pt idx="6144">
                  <c:v>7.9072467982769123E-2</c:v>
                </c:pt>
                <c:pt idx="6145">
                  <c:v>7.9472012817859733E-2</c:v>
                </c:pt>
                <c:pt idx="6146">
                  <c:v>9.7963862121105208E-2</c:v>
                </c:pt>
                <c:pt idx="6147">
                  <c:v>6.4781293272972121E-2</c:v>
                </c:pt>
                <c:pt idx="6148">
                  <c:v>9.8727770149708072E-2</c:v>
                </c:pt>
                <c:pt idx="6149">
                  <c:v>7.9320698976516973E-2</c:v>
                </c:pt>
                <c:pt idx="6150">
                  <c:v>9.1494053602218614E-2</c:v>
                </c:pt>
                <c:pt idx="6151">
                  <c:v>0.10155913233757</c:v>
                </c:pt>
                <c:pt idx="6152">
                  <c:v>7.3681876063346904E-2</c:v>
                </c:pt>
                <c:pt idx="6153">
                  <c:v>8.0519795417785603E-2</c:v>
                </c:pt>
                <c:pt idx="6154">
                  <c:v>0.154643535614014</c:v>
                </c:pt>
                <c:pt idx="6155">
                  <c:v>8.9139387011527987E-2</c:v>
                </c:pt>
                <c:pt idx="6156">
                  <c:v>8.0149866640567793E-2</c:v>
                </c:pt>
                <c:pt idx="6157">
                  <c:v>6.4551688730716733E-2</c:v>
                </c:pt>
                <c:pt idx="6158">
                  <c:v>6.9064356386661516E-2</c:v>
                </c:pt>
                <c:pt idx="6159">
                  <c:v>9.1259256005287212E-2</c:v>
                </c:pt>
                <c:pt idx="6160">
                  <c:v>6.772899627685551E-2</c:v>
                </c:pt>
                <c:pt idx="6161">
                  <c:v>7.5071111321449321E-2</c:v>
                </c:pt>
                <c:pt idx="6162">
                  <c:v>9.8671033978462663E-2</c:v>
                </c:pt>
                <c:pt idx="6163">
                  <c:v>6.7596249282360119E-2</c:v>
                </c:pt>
                <c:pt idx="6164">
                  <c:v>0.11251259595155702</c:v>
                </c:pt>
                <c:pt idx="6165">
                  <c:v>0.35977548360824696</c:v>
                </c:pt>
                <c:pt idx="6166">
                  <c:v>0.11060111224651321</c:v>
                </c:pt>
                <c:pt idx="6167">
                  <c:v>0.100875467061996</c:v>
                </c:pt>
                <c:pt idx="6168">
                  <c:v>6.0389172285795212E-2</c:v>
                </c:pt>
                <c:pt idx="6169">
                  <c:v>7.0649631321430234E-2</c:v>
                </c:pt>
                <c:pt idx="6170">
                  <c:v>7.59538039565089E-2</c:v>
                </c:pt>
                <c:pt idx="6171">
                  <c:v>6.5460011363029508E-2</c:v>
                </c:pt>
                <c:pt idx="6172">
                  <c:v>7.6603129506111228E-2</c:v>
                </c:pt>
                <c:pt idx="6173">
                  <c:v>8.7748229503631633E-2</c:v>
                </c:pt>
                <c:pt idx="6174">
                  <c:v>7.4908129870891724E-2</c:v>
                </c:pt>
                <c:pt idx="6175">
                  <c:v>8.5802048444747966E-2</c:v>
                </c:pt>
                <c:pt idx="6176">
                  <c:v>8.0461129546165494E-2</c:v>
                </c:pt>
                <c:pt idx="6177">
                  <c:v>7.582139223814012E-2</c:v>
                </c:pt>
                <c:pt idx="6178">
                  <c:v>7.0425480604171808E-2</c:v>
                </c:pt>
                <c:pt idx="6179">
                  <c:v>7.2749108076095609E-2</c:v>
                </c:pt>
                <c:pt idx="6180">
                  <c:v>7.2652384638786469E-2</c:v>
                </c:pt>
                <c:pt idx="6181">
                  <c:v>0.10241641104221302</c:v>
                </c:pt>
                <c:pt idx="6182">
                  <c:v>0.10662250965833718</c:v>
                </c:pt>
                <c:pt idx="6183">
                  <c:v>6.5277367830276503E-2</c:v>
                </c:pt>
                <c:pt idx="6184">
                  <c:v>9.7961336374283281E-2</c:v>
                </c:pt>
                <c:pt idx="6185">
                  <c:v>7.1272991597652408E-2</c:v>
                </c:pt>
                <c:pt idx="6186">
                  <c:v>8.5157163441181224E-2</c:v>
                </c:pt>
                <c:pt idx="6187">
                  <c:v>8.6068652570247747E-2</c:v>
                </c:pt>
                <c:pt idx="6188">
                  <c:v>7.5525470077991527E-2</c:v>
                </c:pt>
                <c:pt idx="6189">
                  <c:v>6.8825736641883919E-2</c:v>
                </c:pt>
                <c:pt idx="6190">
                  <c:v>6.8390481173992407E-2</c:v>
                </c:pt>
                <c:pt idx="6191">
                  <c:v>6.3374318182468373E-2</c:v>
                </c:pt>
                <c:pt idx="6192">
                  <c:v>6.5429814159870078E-2</c:v>
                </c:pt>
                <c:pt idx="6193">
                  <c:v>7.056711614131933E-2</c:v>
                </c:pt>
                <c:pt idx="6194">
                  <c:v>0.17353026568889601</c:v>
                </c:pt>
                <c:pt idx="6195">
                  <c:v>5.9987571090459803E-2</c:v>
                </c:pt>
                <c:pt idx="6196">
                  <c:v>7.0962890982627924E-2</c:v>
                </c:pt>
                <c:pt idx="6197">
                  <c:v>6.5008930861950004E-2</c:v>
                </c:pt>
                <c:pt idx="6198">
                  <c:v>0.10416966676712018</c:v>
                </c:pt>
                <c:pt idx="6199">
                  <c:v>6.7086771130562009E-2</c:v>
                </c:pt>
                <c:pt idx="6200">
                  <c:v>6.3178509473800548E-2</c:v>
                </c:pt>
                <c:pt idx="6201">
                  <c:v>7.4056379497051197E-2</c:v>
                </c:pt>
                <c:pt idx="6202">
                  <c:v>8.3573125302791706E-2</c:v>
                </c:pt>
                <c:pt idx="6203">
                  <c:v>9.1454267501831027E-2</c:v>
                </c:pt>
                <c:pt idx="6204">
                  <c:v>6.7362174391746785E-2</c:v>
                </c:pt>
                <c:pt idx="6205">
                  <c:v>8.8740497827530004E-2</c:v>
                </c:pt>
                <c:pt idx="6206">
                  <c:v>9.7445182502269717E-2</c:v>
                </c:pt>
                <c:pt idx="6207">
                  <c:v>9.0881638228893308E-2</c:v>
                </c:pt>
                <c:pt idx="6208">
                  <c:v>7.8806862235069317E-2</c:v>
                </c:pt>
                <c:pt idx="6209">
                  <c:v>9.3335561454296515E-2</c:v>
                </c:pt>
                <c:pt idx="6210">
                  <c:v>7.2022460401058377E-2</c:v>
                </c:pt>
                <c:pt idx="6211">
                  <c:v>8.1566661596298579E-2</c:v>
                </c:pt>
                <c:pt idx="6212">
                  <c:v>7.7069319784641321E-2</c:v>
                </c:pt>
                <c:pt idx="6213">
                  <c:v>7.4808120727539118E-2</c:v>
                </c:pt>
                <c:pt idx="6214">
                  <c:v>6.9363743066787734E-2</c:v>
                </c:pt>
                <c:pt idx="6215">
                  <c:v>7.6806150376796709E-2</c:v>
                </c:pt>
                <c:pt idx="6216">
                  <c:v>6.789685785770444E-2</c:v>
                </c:pt>
                <c:pt idx="6217">
                  <c:v>6.5396584570407923E-2</c:v>
                </c:pt>
                <c:pt idx="6218">
                  <c:v>6.689354777336122E-2</c:v>
                </c:pt>
                <c:pt idx="6219">
                  <c:v>8.1872887909412426E-2</c:v>
                </c:pt>
                <c:pt idx="6220">
                  <c:v>8.8225960731506875E-2</c:v>
                </c:pt>
                <c:pt idx="6221">
                  <c:v>6.9561079144477803E-2</c:v>
                </c:pt>
                <c:pt idx="6222">
                  <c:v>7.825300097465511E-2</c:v>
                </c:pt>
                <c:pt idx="6223">
                  <c:v>9.3490868806839475E-2</c:v>
                </c:pt>
                <c:pt idx="6224">
                  <c:v>7.5890533626079712E-2</c:v>
                </c:pt>
                <c:pt idx="6225">
                  <c:v>0.165858879685402</c:v>
                </c:pt>
                <c:pt idx="6226">
                  <c:v>0.12144906073808702</c:v>
                </c:pt>
                <c:pt idx="6227">
                  <c:v>9.240932762622818E-2</c:v>
                </c:pt>
                <c:pt idx="6228">
                  <c:v>7.5111091136932595E-2</c:v>
                </c:pt>
                <c:pt idx="6229">
                  <c:v>7.2699151933193387E-2</c:v>
                </c:pt>
                <c:pt idx="6230">
                  <c:v>6.6436037421226779E-2</c:v>
                </c:pt>
                <c:pt idx="6231">
                  <c:v>0.10601382702589</c:v>
                </c:pt>
                <c:pt idx="6232">
                  <c:v>9.3471430242061601E-2</c:v>
                </c:pt>
                <c:pt idx="6233">
                  <c:v>6.2466841191053404E-2</c:v>
                </c:pt>
                <c:pt idx="6234">
                  <c:v>6.3342742621898693E-2</c:v>
                </c:pt>
                <c:pt idx="6235">
                  <c:v>9.0261675417423221E-2</c:v>
                </c:pt>
                <c:pt idx="6236">
                  <c:v>8.131963759660718E-2</c:v>
                </c:pt>
                <c:pt idx="6237">
                  <c:v>6.2237054109573413E-2</c:v>
                </c:pt>
                <c:pt idx="6238">
                  <c:v>8.0406136810779613E-2</c:v>
                </c:pt>
                <c:pt idx="6239">
                  <c:v>8.5473477840423612E-2</c:v>
                </c:pt>
                <c:pt idx="6240">
                  <c:v>7.5718127191066922E-2</c:v>
                </c:pt>
                <c:pt idx="6241">
                  <c:v>6.2917314469814314E-2</c:v>
                </c:pt>
                <c:pt idx="6242">
                  <c:v>8.8267348706722773E-2</c:v>
                </c:pt>
                <c:pt idx="6243">
                  <c:v>8.6948119103908483E-2</c:v>
                </c:pt>
                <c:pt idx="6244">
                  <c:v>6.5783359110355391E-2</c:v>
                </c:pt>
                <c:pt idx="6245">
                  <c:v>6.9991759955883193E-2</c:v>
                </c:pt>
                <c:pt idx="6246">
                  <c:v>6.9042235612869304E-2</c:v>
                </c:pt>
                <c:pt idx="6247">
                  <c:v>9.1353856027126285E-2</c:v>
                </c:pt>
                <c:pt idx="6248">
                  <c:v>6.660074740648271E-2</c:v>
                </c:pt>
                <c:pt idx="6249">
                  <c:v>0.11531356722116498</c:v>
                </c:pt>
                <c:pt idx="6250">
                  <c:v>0.11256365478038818</c:v>
                </c:pt>
                <c:pt idx="6251">
                  <c:v>7.0762321352958957E-2</c:v>
                </c:pt>
                <c:pt idx="6252">
                  <c:v>7.5834535062313121E-2</c:v>
                </c:pt>
                <c:pt idx="6253">
                  <c:v>0.18536172807216639</c:v>
                </c:pt>
                <c:pt idx="6254">
                  <c:v>7.4208863079547896E-2</c:v>
                </c:pt>
                <c:pt idx="6255">
                  <c:v>9.2656329274177912E-2</c:v>
                </c:pt>
                <c:pt idx="6256">
                  <c:v>8.170041441917418E-2</c:v>
                </c:pt>
                <c:pt idx="6257">
                  <c:v>0.101590186357498</c:v>
                </c:pt>
                <c:pt idx="6258">
                  <c:v>6.0691457241773737E-2</c:v>
                </c:pt>
                <c:pt idx="6259">
                  <c:v>7.0895843207836234E-2</c:v>
                </c:pt>
                <c:pt idx="6260">
                  <c:v>0.10018245875835402</c:v>
                </c:pt>
                <c:pt idx="6261">
                  <c:v>7.9522617161274123E-2</c:v>
                </c:pt>
                <c:pt idx="6262">
                  <c:v>8.4535390138626848E-2</c:v>
                </c:pt>
                <c:pt idx="6263">
                  <c:v>6.8205371499061598E-2</c:v>
                </c:pt>
                <c:pt idx="6264">
                  <c:v>0.11117919534444778</c:v>
                </c:pt>
                <c:pt idx="6265">
                  <c:v>6.9576784968376451E-2</c:v>
                </c:pt>
                <c:pt idx="6266">
                  <c:v>7.0207871496677413E-2</c:v>
                </c:pt>
                <c:pt idx="6267">
                  <c:v>7.5219951570034013E-2</c:v>
                </c:pt>
                <c:pt idx="6268">
                  <c:v>7.3020286858082012E-2</c:v>
                </c:pt>
                <c:pt idx="6269">
                  <c:v>8.7357625365257568E-2</c:v>
                </c:pt>
                <c:pt idx="6270">
                  <c:v>6.7498914897442142E-2</c:v>
                </c:pt>
                <c:pt idx="6271">
                  <c:v>8.4774397313595151E-2</c:v>
                </c:pt>
                <c:pt idx="6272">
                  <c:v>7.1893163025379209E-2</c:v>
                </c:pt>
                <c:pt idx="6273">
                  <c:v>0.10364598035812418</c:v>
                </c:pt>
                <c:pt idx="6274">
                  <c:v>9.496628493070601E-2</c:v>
                </c:pt>
                <c:pt idx="6275">
                  <c:v>6.8025290966033963E-2</c:v>
                </c:pt>
                <c:pt idx="6276">
                  <c:v>6.7376010119915133E-2</c:v>
                </c:pt>
                <c:pt idx="6277">
                  <c:v>6.6042505204677596E-2</c:v>
                </c:pt>
                <c:pt idx="6278">
                  <c:v>7.0788778364658411E-2</c:v>
                </c:pt>
                <c:pt idx="6279">
                  <c:v>7.657857239246367E-2</c:v>
                </c:pt>
                <c:pt idx="6280">
                  <c:v>7.5430043041706293E-2</c:v>
                </c:pt>
                <c:pt idx="6281">
                  <c:v>8.1707589328289268E-2</c:v>
                </c:pt>
                <c:pt idx="6282">
                  <c:v>9.9564462900162395E-2</c:v>
                </c:pt>
                <c:pt idx="6283">
                  <c:v>6.1621770262718208E-2</c:v>
                </c:pt>
                <c:pt idx="6284">
                  <c:v>7.8595742583274855E-2</c:v>
                </c:pt>
                <c:pt idx="6285">
                  <c:v>0.14096988737583258</c:v>
                </c:pt>
                <c:pt idx="6286">
                  <c:v>9.191612899303464E-2</c:v>
                </c:pt>
                <c:pt idx="6287">
                  <c:v>7.3349609971046503E-2</c:v>
                </c:pt>
                <c:pt idx="6288">
                  <c:v>9.3056015670300071E-2</c:v>
                </c:pt>
                <c:pt idx="6289">
                  <c:v>7.8313350677490193E-2</c:v>
                </c:pt>
                <c:pt idx="6290">
                  <c:v>7.0003733038902505E-2</c:v>
                </c:pt>
                <c:pt idx="6291">
                  <c:v>7.5631052255630535E-2</c:v>
                </c:pt>
                <c:pt idx="6292">
                  <c:v>7.1778878569602855E-2</c:v>
                </c:pt>
                <c:pt idx="6293">
                  <c:v>6.7074321210384411E-2</c:v>
                </c:pt>
                <c:pt idx="6294">
                  <c:v>0.10465707629919098</c:v>
                </c:pt>
                <c:pt idx="6295">
                  <c:v>6.9601021707057911E-2</c:v>
                </c:pt>
                <c:pt idx="6296">
                  <c:v>0.101908288896084</c:v>
                </c:pt>
                <c:pt idx="6297">
                  <c:v>9.9893882870674244E-2</c:v>
                </c:pt>
                <c:pt idx="6298">
                  <c:v>9.7444832324981703E-2</c:v>
                </c:pt>
                <c:pt idx="6299">
                  <c:v>7.3161996901035489E-2</c:v>
                </c:pt>
                <c:pt idx="6300">
                  <c:v>7.7723726630211154E-2</c:v>
                </c:pt>
                <c:pt idx="6301">
                  <c:v>7.378369569778441E-2</c:v>
                </c:pt>
                <c:pt idx="6302">
                  <c:v>7.8294023871421994E-2</c:v>
                </c:pt>
                <c:pt idx="6303">
                  <c:v>6.6757574677467291E-2</c:v>
                </c:pt>
                <c:pt idx="6304">
                  <c:v>6.7492313683033184E-2</c:v>
                </c:pt>
                <c:pt idx="6305">
                  <c:v>6.7854888737201718E-2</c:v>
                </c:pt>
                <c:pt idx="6306">
                  <c:v>0.16594377160072304</c:v>
                </c:pt>
                <c:pt idx="6307">
                  <c:v>6.29196912050249E-2</c:v>
                </c:pt>
                <c:pt idx="6308">
                  <c:v>9.0393826365471247E-2</c:v>
                </c:pt>
                <c:pt idx="6309">
                  <c:v>7.5011596083641316E-2</c:v>
                </c:pt>
                <c:pt idx="6310">
                  <c:v>6.4975671470165322E-2</c:v>
                </c:pt>
                <c:pt idx="6311">
                  <c:v>7.8194998204708113E-2</c:v>
                </c:pt>
                <c:pt idx="6312">
                  <c:v>6.9642111659050002E-2</c:v>
                </c:pt>
                <c:pt idx="6313">
                  <c:v>0.10600952804088602</c:v>
                </c:pt>
                <c:pt idx="6314">
                  <c:v>6.4569354057312039E-2</c:v>
                </c:pt>
                <c:pt idx="6315">
                  <c:v>0.10257936269044862</c:v>
                </c:pt>
                <c:pt idx="6316">
                  <c:v>9.1511823236942527E-2</c:v>
                </c:pt>
                <c:pt idx="6317">
                  <c:v>9.2657066881657077E-2</c:v>
                </c:pt>
                <c:pt idx="6318">
                  <c:v>7.5243070721626337E-2</c:v>
                </c:pt>
                <c:pt idx="6319">
                  <c:v>6.0863777995109822E-2</c:v>
                </c:pt>
                <c:pt idx="6320">
                  <c:v>6.070048734545725E-2</c:v>
                </c:pt>
                <c:pt idx="6321">
                  <c:v>8.623255044221885E-2</c:v>
                </c:pt>
                <c:pt idx="6322">
                  <c:v>7.1681208908557906E-2</c:v>
                </c:pt>
                <c:pt idx="6323">
                  <c:v>6.912823021411911E-2</c:v>
                </c:pt>
                <c:pt idx="6324">
                  <c:v>8.9722640812397045E-2</c:v>
                </c:pt>
                <c:pt idx="6325">
                  <c:v>8.6689807474613217E-2</c:v>
                </c:pt>
                <c:pt idx="6326">
                  <c:v>8.5983492434024825E-2</c:v>
                </c:pt>
                <c:pt idx="6327">
                  <c:v>8.5540562868118328E-2</c:v>
                </c:pt>
                <c:pt idx="6328">
                  <c:v>0.1154312416911132</c:v>
                </c:pt>
                <c:pt idx="6329">
                  <c:v>6.4257174730300903E-2</c:v>
                </c:pt>
                <c:pt idx="6330">
                  <c:v>0.10159092396497718</c:v>
                </c:pt>
                <c:pt idx="6331">
                  <c:v>7.8412383794784588E-2</c:v>
                </c:pt>
                <c:pt idx="6332">
                  <c:v>7.7511362731456812E-2</c:v>
                </c:pt>
                <c:pt idx="6333">
                  <c:v>8.5745625197887976E-2</c:v>
                </c:pt>
                <c:pt idx="6334">
                  <c:v>8.5856072604656733E-2</c:v>
                </c:pt>
                <c:pt idx="6335">
                  <c:v>8.6090840399265747E-2</c:v>
                </c:pt>
                <c:pt idx="6336">
                  <c:v>7.9301089048385828E-2</c:v>
                </c:pt>
                <c:pt idx="6337">
                  <c:v>8.3196587860584342E-2</c:v>
                </c:pt>
                <c:pt idx="6338">
                  <c:v>7.2259098291397081E-2</c:v>
                </c:pt>
                <c:pt idx="6339">
                  <c:v>8.415566384792357E-2</c:v>
                </c:pt>
                <c:pt idx="6340">
                  <c:v>7.4760809540748846E-2</c:v>
                </c:pt>
                <c:pt idx="6341">
                  <c:v>7.7716983854771049E-2</c:v>
                </c:pt>
                <c:pt idx="6342">
                  <c:v>7.3630936443805833E-2</c:v>
                </c:pt>
                <c:pt idx="6343">
                  <c:v>9.1797202825546223E-2</c:v>
                </c:pt>
                <c:pt idx="6344">
                  <c:v>6.8308226764202104E-2</c:v>
                </c:pt>
                <c:pt idx="6345">
                  <c:v>0.13425219058990545</c:v>
                </c:pt>
                <c:pt idx="6346">
                  <c:v>6.8517141044139918E-2</c:v>
                </c:pt>
                <c:pt idx="6347">
                  <c:v>8.3860188722610765E-2</c:v>
                </c:pt>
                <c:pt idx="6348">
                  <c:v>7.2917543351650224E-2</c:v>
                </c:pt>
                <c:pt idx="6349">
                  <c:v>0.10642253607511527</c:v>
                </c:pt>
                <c:pt idx="6350">
                  <c:v>6.8153813481330899E-2</c:v>
                </c:pt>
                <c:pt idx="6351">
                  <c:v>8.3845719695091206E-2</c:v>
                </c:pt>
                <c:pt idx="6352">
                  <c:v>8.3230480551719763E-2</c:v>
                </c:pt>
                <c:pt idx="6353">
                  <c:v>6.7479662597179399E-2</c:v>
                </c:pt>
                <c:pt idx="6354">
                  <c:v>7.4196554720402028E-2</c:v>
                </c:pt>
                <c:pt idx="6355">
                  <c:v>8.0403886735439328E-2</c:v>
                </c:pt>
                <c:pt idx="6356">
                  <c:v>0.11821122467517933</c:v>
                </c:pt>
                <c:pt idx="6357">
                  <c:v>7.150170207023622E-2</c:v>
                </c:pt>
                <c:pt idx="6358">
                  <c:v>9.1354459524154705E-2</c:v>
                </c:pt>
                <c:pt idx="6359">
                  <c:v>8.5199974477291204E-2</c:v>
                </c:pt>
                <c:pt idx="6360">
                  <c:v>6.4528159797191578E-2</c:v>
                </c:pt>
                <c:pt idx="6361">
                  <c:v>9.5463253557682065E-2</c:v>
                </c:pt>
                <c:pt idx="6362">
                  <c:v>0.10519731044769302</c:v>
                </c:pt>
                <c:pt idx="6363">
                  <c:v>7.1664132177829715E-2</c:v>
                </c:pt>
                <c:pt idx="6364">
                  <c:v>0.10004894435405698</c:v>
                </c:pt>
                <c:pt idx="6365">
                  <c:v>8.7606221437454238E-2</c:v>
                </c:pt>
                <c:pt idx="6366">
                  <c:v>7.9832784831524256E-2</c:v>
                </c:pt>
                <c:pt idx="6367">
                  <c:v>9.3905255198479129E-2</c:v>
                </c:pt>
                <c:pt idx="6368">
                  <c:v>6.8695634603500422E-2</c:v>
                </c:pt>
                <c:pt idx="6369">
                  <c:v>6.933797895908389E-2</c:v>
                </c:pt>
                <c:pt idx="6370">
                  <c:v>8.0019898712635026E-2</c:v>
                </c:pt>
                <c:pt idx="6371">
                  <c:v>0.1127644032239912</c:v>
                </c:pt>
                <c:pt idx="6372">
                  <c:v>6.5944969654083294E-2</c:v>
                </c:pt>
                <c:pt idx="6373">
                  <c:v>6.6787295043468503E-2</c:v>
                </c:pt>
                <c:pt idx="6374">
                  <c:v>0.10615437477827133</c:v>
                </c:pt>
                <c:pt idx="6375">
                  <c:v>8.9359961450100028E-2</c:v>
                </c:pt>
                <c:pt idx="6376">
                  <c:v>0.10082553327083618</c:v>
                </c:pt>
                <c:pt idx="6377">
                  <c:v>0.11828080564737298</c:v>
                </c:pt>
                <c:pt idx="6378">
                  <c:v>0.107067428529263</c:v>
                </c:pt>
                <c:pt idx="6379">
                  <c:v>8.1803984940052046E-2</c:v>
                </c:pt>
                <c:pt idx="6380">
                  <c:v>7.4422180652618589E-2</c:v>
                </c:pt>
                <c:pt idx="6381">
                  <c:v>0.101619109511375</c:v>
                </c:pt>
                <c:pt idx="6382">
                  <c:v>9.4304941594601066E-2</c:v>
                </c:pt>
                <c:pt idx="6383">
                  <c:v>6.6626474261283944E-2</c:v>
                </c:pt>
                <c:pt idx="6384">
                  <c:v>8.238004148006442E-2</c:v>
                </c:pt>
                <c:pt idx="6385">
                  <c:v>8.8730067014694575E-2</c:v>
                </c:pt>
                <c:pt idx="6386">
                  <c:v>6.8661309778690297E-2</c:v>
                </c:pt>
                <c:pt idx="6387">
                  <c:v>8.0066770315170344E-2</c:v>
                </c:pt>
                <c:pt idx="6388">
                  <c:v>0.10598569363355602</c:v>
                </c:pt>
                <c:pt idx="6389">
                  <c:v>6.9657973945141144E-2</c:v>
                </c:pt>
                <c:pt idx="6390">
                  <c:v>7.8133136034011924E-2</c:v>
                </c:pt>
                <c:pt idx="6391">
                  <c:v>7.1073397994041651E-2</c:v>
                </c:pt>
                <c:pt idx="6392">
                  <c:v>0.10614354163408318</c:v>
                </c:pt>
                <c:pt idx="6393">
                  <c:v>6.566062569618232E-2</c:v>
                </c:pt>
                <c:pt idx="6394">
                  <c:v>6.9843553006649031E-2</c:v>
                </c:pt>
                <c:pt idx="6395">
                  <c:v>7.8148804605007186E-2</c:v>
                </c:pt>
                <c:pt idx="6396">
                  <c:v>6.6969238221645411E-2</c:v>
                </c:pt>
                <c:pt idx="6397">
                  <c:v>6.9841131567955003E-2</c:v>
                </c:pt>
                <c:pt idx="6398">
                  <c:v>8.4463350474834428E-2</c:v>
                </c:pt>
                <c:pt idx="6399">
                  <c:v>0.12283476442098626</c:v>
                </c:pt>
                <c:pt idx="6400">
                  <c:v>6.1489000916480997E-2</c:v>
                </c:pt>
                <c:pt idx="6401">
                  <c:v>7.8985601663589519E-2</c:v>
                </c:pt>
                <c:pt idx="6402">
                  <c:v>6.8387947976589231E-2</c:v>
                </c:pt>
                <c:pt idx="6403">
                  <c:v>7.3195531964302118E-2</c:v>
                </c:pt>
                <c:pt idx="6404">
                  <c:v>7.5575567781925215E-2</c:v>
                </c:pt>
                <c:pt idx="6405">
                  <c:v>8.4462836384773365E-2</c:v>
                </c:pt>
                <c:pt idx="6406">
                  <c:v>9.3145467340946586E-2</c:v>
                </c:pt>
                <c:pt idx="6407">
                  <c:v>6.9309271872043887E-2</c:v>
                </c:pt>
                <c:pt idx="6408">
                  <c:v>6.7839547991752597E-2</c:v>
                </c:pt>
                <c:pt idx="6409">
                  <c:v>5.9008210897445942E-2</c:v>
                </c:pt>
                <c:pt idx="6410">
                  <c:v>0.15457902848720645</c:v>
                </c:pt>
                <c:pt idx="6411">
                  <c:v>8.4402367472648607E-2</c:v>
                </c:pt>
                <c:pt idx="6412">
                  <c:v>6.5290473401546534E-2</c:v>
                </c:pt>
                <c:pt idx="6413">
                  <c:v>0.15769143402576558</c:v>
                </c:pt>
                <c:pt idx="6414">
                  <c:v>0.12826317548751801</c:v>
                </c:pt>
                <c:pt idx="6415">
                  <c:v>7.9455085098743494E-2</c:v>
                </c:pt>
                <c:pt idx="6416">
                  <c:v>0.10161362588405602</c:v>
                </c:pt>
                <c:pt idx="6417">
                  <c:v>8.7222509086132063E-2</c:v>
                </c:pt>
                <c:pt idx="6418">
                  <c:v>0.13111330568790436</c:v>
                </c:pt>
                <c:pt idx="6419">
                  <c:v>6.4054362475871998E-2</c:v>
                </c:pt>
                <c:pt idx="6420">
                  <c:v>0.22785276174545288</c:v>
                </c:pt>
                <c:pt idx="6421">
                  <c:v>6.0106214135885412E-2</c:v>
                </c:pt>
                <c:pt idx="6422">
                  <c:v>6.3940048217773396E-2</c:v>
                </c:pt>
                <c:pt idx="6423">
                  <c:v>6.1175830662250325E-2</c:v>
                </c:pt>
                <c:pt idx="6424">
                  <c:v>7.4060380458832092E-2</c:v>
                </c:pt>
                <c:pt idx="6425">
                  <c:v>7.2594240307807922E-2</c:v>
                </c:pt>
                <c:pt idx="6426">
                  <c:v>8.1706434488296564E-2</c:v>
                </c:pt>
                <c:pt idx="6427">
                  <c:v>5.9790737926960311E-2</c:v>
                </c:pt>
                <c:pt idx="6428">
                  <c:v>0.11101293563842785</c:v>
                </c:pt>
                <c:pt idx="6429">
                  <c:v>7.0084400475025233E-2</c:v>
                </c:pt>
                <c:pt idx="6430">
                  <c:v>7.5423821806907834E-2</c:v>
                </c:pt>
                <c:pt idx="6431">
                  <c:v>8.3009257912635831E-2</c:v>
                </c:pt>
                <c:pt idx="6432">
                  <c:v>8.1979580223560319E-2</c:v>
                </c:pt>
                <c:pt idx="6433">
                  <c:v>6.7529223859310428E-2</c:v>
                </c:pt>
                <c:pt idx="6434">
                  <c:v>6.7725390195846794E-2</c:v>
                </c:pt>
                <c:pt idx="6435">
                  <c:v>6.7328140139579815E-2</c:v>
                </c:pt>
                <c:pt idx="6436">
                  <c:v>8.6408190429210621E-2</c:v>
                </c:pt>
                <c:pt idx="6437">
                  <c:v>6.8660601973533839E-2</c:v>
                </c:pt>
                <c:pt idx="6438">
                  <c:v>6.8375758826732622E-2</c:v>
                </c:pt>
                <c:pt idx="6439">
                  <c:v>7.7110767364502009E-2</c:v>
                </c:pt>
                <c:pt idx="6440">
                  <c:v>0.10408937186002698</c:v>
                </c:pt>
                <c:pt idx="6441">
                  <c:v>0.111013613641262</c:v>
                </c:pt>
                <c:pt idx="6442">
                  <c:v>0.16220852732658367</c:v>
                </c:pt>
                <c:pt idx="6443">
                  <c:v>0.112896203994751</c:v>
                </c:pt>
                <c:pt idx="6444">
                  <c:v>7.8294090926647464E-2</c:v>
                </c:pt>
                <c:pt idx="6445">
                  <c:v>6.8466015160083812E-2</c:v>
                </c:pt>
                <c:pt idx="6446">
                  <c:v>7.3919363319873782E-2</c:v>
                </c:pt>
                <c:pt idx="6447">
                  <c:v>6.7903004586696777E-2</c:v>
                </c:pt>
                <c:pt idx="6448">
                  <c:v>7.3510505259037004E-2</c:v>
                </c:pt>
                <c:pt idx="6449">
                  <c:v>8.8724285364151362E-2</c:v>
                </c:pt>
                <c:pt idx="6450">
                  <c:v>8.9761100709438366E-2</c:v>
                </c:pt>
                <c:pt idx="6451">
                  <c:v>7.9979076981544522E-2</c:v>
                </c:pt>
                <c:pt idx="6452">
                  <c:v>7.5411386787891402E-2</c:v>
                </c:pt>
                <c:pt idx="6453">
                  <c:v>8.4902577102184323E-2</c:v>
                </c:pt>
                <c:pt idx="6454">
                  <c:v>7.7769346535205827E-2</c:v>
                </c:pt>
                <c:pt idx="6455">
                  <c:v>0.117120899260044</c:v>
                </c:pt>
                <c:pt idx="6456">
                  <c:v>6.9355815649032579E-2</c:v>
                </c:pt>
                <c:pt idx="6457">
                  <c:v>6.6821359097957445E-2</c:v>
                </c:pt>
                <c:pt idx="6458">
                  <c:v>6.3623279333114624E-2</c:v>
                </c:pt>
                <c:pt idx="6459">
                  <c:v>6.2815591692924513E-2</c:v>
                </c:pt>
                <c:pt idx="6460">
                  <c:v>6.597303599119192E-2</c:v>
                </c:pt>
                <c:pt idx="6461">
                  <c:v>7.5106352567672716E-2</c:v>
                </c:pt>
                <c:pt idx="6462">
                  <c:v>0.10038162022829118</c:v>
                </c:pt>
                <c:pt idx="6463">
                  <c:v>8.0404900014400524E-2</c:v>
                </c:pt>
                <c:pt idx="6464">
                  <c:v>0.103315494954586</c:v>
                </c:pt>
                <c:pt idx="6465">
                  <c:v>7.0527166128158597E-2</c:v>
                </c:pt>
                <c:pt idx="6466">
                  <c:v>7.8293688595294925E-2</c:v>
                </c:pt>
                <c:pt idx="6467">
                  <c:v>7.1103997528553023E-2</c:v>
                </c:pt>
                <c:pt idx="6468">
                  <c:v>7.5836241245269914E-2</c:v>
                </c:pt>
                <c:pt idx="6469">
                  <c:v>6.8215101957321431E-2</c:v>
                </c:pt>
                <c:pt idx="6470">
                  <c:v>0.10598914325237302</c:v>
                </c:pt>
                <c:pt idx="6471">
                  <c:v>9.0331889688968603E-2</c:v>
                </c:pt>
                <c:pt idx="6472">
                  <c:v>5.9579811990261113E-2</c:v>
                </c:pt>
                <c:pt idx="6473">
                  <c:v>8.1651687622070326E-2</c:v>
                </c:pt>
                <c:pt idx="6474">
                  <c:v>7.2448544204235105E-2</c:v>
                </c:pt>
                <c:pt idx="6475">
                  <c:v>9.8366856575012665E-2</c:v>
                </c:pt>
                <c:pt idx="6476">
                  <c:v>6.4442507922649592E-2</c:v>
                </c:pt>
                <c:pt idx="6477">
                  <c:v>8.2937911152839702E-2</c:v>
                </c:pt>
                <c:pt idx="6478">
                  <c:v>7.0837616920471469E-2</c:v>
                </c:pt>
                <c:pt idx="6479">
                  <c:v>7.0783987641334714E-2</c:v>
                </c:pt>
                <c:pt idx="6480">
                  <c:v>9.7162246704101479E-2</c:v>
                </c:pt>
                <c:pt idx="6481">
                  <c:v>0.116086363792419</c:v>
                </c:pt>
                <c:pt idx="6482">
                  <c:v>6.2041275203228004E-2</c:v>
                </c:pt>
                <c:pt idx="6483">
                  <c:v>6.7342303693294484E-2</c:v>
                </c:pt>
                <c:pt idx="6484">
                  <c:v>8.8617272675037675E-2</c:v>
                </c:pt>
                <c:pt idx="6485">
                  <c:v>0.11184538900852198</c:v>
                </c:pt>
                <c:pt idx="6486">
                  <c:v>8.7222546339035048E-2</c:v>
                </c:pt>
                <c:pt idx="6487">
                  <c:v>9.1534145176411258E-2</c:v>
                </c:pt>
                <c:pt idx="6488">
                  <c:v>9.9023289978504209E-2</c:v>
                </c:pt>
                <c:pt idx="6489">
                  <c:v>0.13889822363853488</c:v>
                </c:pt>
                <c:pt idx="6490">
                  <c:v>7.6447613537311734E-2</c:v>
                </c:pt>
                <c:pt idx="6491">
                  <c:v>0.326139956712723</c:v>
                </c:pt>
                <c:pt idx="6492">
                  <c:v>7.5917348265647902E-2</c:v>
                </c:pt>
                <c:pt idx="6493">
                  <c:v>0.118945695459843</c:v>
                </c:pt>
                <c:pt idx="6494">
                  <c:v>6.0043979436159106E-2</c:v>
                </c:pt>
                <c:pt idx="6495">
                  <c:v>7.6010018587112413E-2</c:v>
                </c:pt>
                <c:pt idx="6496">
                  <c:v>9.4811379909515422E-2</c:v>
                </c:pt>
                <c:pt idx="6497">
                  <c:v>6.9842986762523734E-2</c:v>
                </c:pt>
                <c:pt idx="6498">
                  <c:v>7.5930789113044794E-2</c:v>
                </c:pt>
                <c:pt idx="6499">
                  <c:v>7.1535207331180628E-2</c:v>
                </c:pt>
                <c:pt idx="6500">
                  <c:v>0.10766854882240302</c:v>
                </c:pt>
                <c:pt idx="6501">
                  <c:v>6.643713265657418E-2</c:v>
                </c:pt>
                <c:pt idx="6502">
                  <c:v>9.4547793269157507E-2</c:v>
                </c:pt>
                <c:pt idx="6503">
                  <c:v>9.0213514864444483E-2</c:v>
                </c:pt>
                <c:pt idx="6504">
                  <c:v>7.3679730296134907E-2</c:v>
                </c:pt>
                <c:pt idx="6505">
                  <c:v>8.2709692418575315E-2</c:v>
                </c:pt>
                <c:pt idx="6506">
                  <c:v>7.1339637041092099E-2</c:v>
                </c:pt>
                <c:pt idx="6507">
                  <c:v>8.9185498654842765E-2</c:v>
                </c:pt>
                <c:pt idx="6508">
                  <c:v>8.0224968492985202E-2</c:v>
                </c:pt>
                <c:pt idx="6509">
                  <c:v>8.7789028882980333E-2</c:v>
                </c:pt>
                <c:pt idx="6510">
                  <c:v>7.3500350117683411E-2</c:v>
                </c:pt>
                <c:pt idx="6511">
                  <c:v>9.0274423360824918E-2</c:v>
                </c:pt>
                <c:pt idx="6512">
                  <c:v>8.5791245102882871E-2</c:v>
                </c:pt>
                <c:pt idx="6513">
                  <c:v>0.11118213087320312</c:v>
                </c:pt>
                <c:pt idx="6514">
                  <c:v>6.246213614940669E-2</c:v>
                </c:pt>
                <c:pt idx="6515">
                  <c:v>0.123231664299965</c:v>
                </c:pt>
                <c:pt idx="6516">
                  <c:v>7.4453994631767481E-2</c:v>
                </c:pt>
                <c:pt idx="6517">
                  <c:v>8.6382091045379611E-2</c:v>
                </c:pt>
                <c:pt idx="6518">
                  <c:v>7.336148619651818E-2</c:v>
                </c:pt>
                <c:pt idx="6519">
                  <c:v>6.6279411315917997E-2</c:v>
                </c:pt>
                <c:pt idx="6520">
                  <c:v>7.3048569262027685E-2</c:v>
                </c:pt>
                <c:pt idx="6521">
                  <c:v>6.4562089741230205E-2</c:v>
                </c:pt>
                <c:pt idx="6522">
                  <c:v>6.8657442927360493E-2</c:v>
                </c:pt>
                <c:pt idx="6523">
                  <c:v>8.3722323179245509E-2</c:v>
                </c:pt>
                <c:pt idx="6524">
                  <c:v>7.2518952190875979E-2</c:v>
                </c:pt>
                <c:pt idx="6525">
                  <c:v>7.1300812065601404E-2</c:v>
                </c:pt>
                <c:pt idx="6526">
                  <c:v>9.9660098552704274E-2</c:v>
                </c:pt>
                <c:pt idx="6527">
                  <c:v>8.1530459225177723E-2</c:v>
                </c:pt>
                <c:pt idx="6528">
                  <c:v>7.3557846248149913E-2</c:v>
                </c:pt>
                <c:pt idx="6529">
                  <c:v>0.101621367037296</c:v>
                </c:pt>
                <c:pt idx="6530">
                  <c:v>6.4879871904849992E-2</c:v>
                </c:pt>
                <c:pt idx="6531">
                  <c:v>0.105434663593769</c:v>
                </c:pt>
                <c:pt idx="6532">
                  <c:v>8.90595242381097E-2</c:v>
                </c:pt>
                <c:pt idx="6533">
                  <c:v>8.235067129135118E-2</c:v>
                </c:pt>
                <c:pt idx="6534">
                  <c:v>0.13045534491539051</c:v>
                </c:pt>
                <c:pt idx="6535">
                  <c:v>9.8523005843162995E-2</c:v>
                </c:pt>
                <c:pt idx="6536">
                  <c:v>0.10615437477827133</c:v>
                </c:pt>
                <c:pt idx="6537">
                  <c:v>6.4356341958046348E-2</c:v>
                </c:pt>
                <c:pt idx="6538">
                  <c:v>9.1342620551586123E-2</c:v>
                </c:pt>
                <c:pt idx="6539">
                  <c:v>7.5752958655357402E-2</c:v>
                </c:pt>
                <c:pt idx="6540">
                  <c:v>6.3561901450157221E-2</c:v>
                </c:pt>
                <c:pt idx="6541">
                  <c:v>6.983304768800741E-2</c:v>
                </c:pt>
                <c:pt idx="6542">
                  <c:v>6.5457984805107297E-2</c:v>
                </c:pt>
                <c:pt idx="6543">
                  <c:v>7.286731898784661E-2</c:v>
                </c:pt>
                <c:pt idx="6544">
                  <c:v>7.134027779102331E-2</c:v>
                </c:pt>
                <c:pt idx="6545">
                  <c:v>6.996380537748341E-2</c:v>
                </c:pt>
                <c:pt idx="6546">
                  <c:v>8.2177184522151919E-2</c:v>
                </c:pt>
                <c:pt idx="6547">
                  <c:v>7.8919716179370894E-2</c:v>
                </c:pt>
                <c:pt idx="6548">
                  <c:v>7.0918500423431424E-2</c:v>
                </c:pt>
                <c:pt idx="6549">
                  <c:v>8.0558933317661618E-2</c:v>
                </c:pt>
                <c:pt idx="6550">
                  <c:v>0.10069909691810602</c:v>
                </c:pt>
                <c:pt idx="6551">
                  <c:v>0.115422368049622</c:v>
                </c:pt>
                <c:pt idx="6552">
                  <c:v>9.5130145549774267E-2</c:v>
                </c:pt>
                <c:pt idx="6553">
                  <c:v>9.2298164963722215E-2</c:v>
                </c:pt>
                <c:pt idx="6554">
                  <c:v>7.2931267321109827E-2</c:v>
                </c:pt>
                <c:pt idx="6555">
                  <c:v>5.9960354119539427E-2</c:v>
                </c:pt>
                <c:pt idx="6556">
                  <c:v>7.4030205607414329E-2</c:v>
                </c:pt>
                <c:pt idx="6557">
                  <c:v>9.0290240943431868E-2</c:v>
                </c:pt>
                <c:pt idx="6558">
                  <c:v>6.525209546089171E-2</c:v>
                </c:pt>
                <c:pt idx="6559">
                  <c:v>0.1219924837350852</c:v>
                </c:pt>
                <c:pt idx="6560">
                  <c:v>7.1845598518848391E-2</c:v>
                </c:pt>
                <c:pt idx="6561">
                  <c:v>9.4591692090034901E-2</c:v>
                </c:pt>
                <c:pt idx="6562">
                  <c:v>9.8156854510307548E-2</c:v>
                </c:pt>
                <c:pt idx="6563">
                  <c:v>0.10028478503227221</c:v>
                </c:pt>
                <c:pt idx="6564">
                  <c:v>0.10974607616663049</c:v>
                </c:pt>
                <c:pt idx="6565">
                  <c:v>9.612026810646096E-2</c:v>
                </c:pt>
                <c:pt idx="6566">
                  <c:v>7.595422118902212E-2</c:v>
                </c:pt>
                <c:pt idx="6567">
                  <c:v>7.9859197139740157E-2</c:v>
                </c:pt>
                <c:pt idx="6568">
                  <c:v>9.7304195165634266E-2</c:v>
                </c:pt>
                <c:pt idx="6569">
                  <c:v>9.8187126219272725E-2</c:v>
                </c:pt>
                <c:pt idx="6570">
                  <c:v>6.618142873048781E-2</c:v>
                </c:pt>
                <c:pt idx="6571">
                  <c:v>0.17916961014270821</c:v>
                </c:pt>
                <c:pt idx="6572">
                  <c:v>7.3208317160606398E-2</c:v>
                </c:pt>
                <c:pt idx="6573">
                  <c:v>0.13382513821125</c:v>
                </c:pt>
                <c:pt idx="6574">
                  <c:v>8.1561215221881964E-2</c:v>
                </c:pt>
                <c:pt idx="6575">
                  <c:v>6.7042432725429521E-2</c:v>
                </c:pt>
                <c:pt idx="6576">
                  <c:v>7.9637497663497911E-2</c:v>
                </c:pt>
                <c:pt idx="6577">
                  <c:v>6.7135639488697121E-2</c:v>
                </c:pt>
                <c:pt idx="6578">
                  <c:v>9.6541933715343503E-2</c:v>
                </c:pt>
                <c:pt idx="6579">
                  <c:v>7.0489861071109799E-2</c:v>
                </c:pt>
                <c:pt idx="6580">
                  <c:v>8.2894012331962766E-2</c:v>
                </c:pt>
                <c:pt idx="6581">
                  <c:v>8.1364855170250466E-2</c:v>
                </c:pt>
                <c:pt idx="6582">
                  <c:v>6.5336495637893913E-2</c:v>
                </c:pt>
                <c:pt idx="6583">
                  <c:v>8.9506298303604459E-2</c:v>
                </c:pt>
                <c:pt idx="6584">
                  <c:v>6.8666361272335108E-2</c:v>
                </c:pt>
                <c:pt idx="6585">
                  <c:v>8.7840184569358659E-2</c:v>
                </c:pt>
                <c:pt idx="6586">
                  <c:v>8.5553385317325745E-2</c:v>
                </c:pt>
                <c:pt idx="6587">
                  <c:v>9.2662535607814817E-2</c:v>
                </c:pt>
                <c:pt idx="6588">
                  <c:v>7.5383618474006833E-2</c:v>
                </c:pt>
                <c:pt idx="6589">
                  <c:v>7.7519312500953688E-2</c:v>
                </c:pt>
                <c:pt idx="6590">
                  <c:v>7.9468540847301775E-2</c:v>
                </c:pt>
                <c:pt idx="6591">
                  <c:v>6.5670810639858176E-2</c:v>
                </c:pt>
                <c:pt idx="6592">
                  <c:v>9.59648117423057E-2</c:v>
                </c:pt>
                <c:pt idx="6593">
                  <c:v>6.2615171074867304E-2</c:v>
                </c:pt>
                <c:pt idx="6594">
                  <c:v>7.2766192257404508E-2</c:v>
                </c:pt>
                <c:pt idx="6595">
                  <c:v>8.2734048366547089E-2</c:v>
                </c:pt>
                <c:pt idx="6596">
                  <c:v>6.9770768284797696E-2</c:v>
                </c:pt>
                <c:pt idx="6597">
                  <c:v>6.6468767821788913E-2</c:v>
                </c:pt>
                <c:pt idx="6598">
                  <c:v>7.1780085563659696E-2</c:v>
                </c:pt>
                <c:pt idx="6599">
                  <c:v>8.1825613975524944E-2</c:v>
                </c:pt>
                <c:pt idx="6600">
                  <c:v>7.6712764799594921E-2</c:v>
                </c:pt>
                <c:pt idx="6601">
                  <c:v>7.2257235646247919E-2</c:v>
                </c:pt>
                <c:pt idx="6602">
                  <c:v>8.2256242632865947E-2</c:v>
                </c:pt>
                <c:pt idx="6603">
                  <c:v>8.0031387507915511E-2</c:v>
                </c:pt>
                <c:pt idx="6604">
                  <c:v>8.0378383398056252E-2</c:v>
                </c:pt>
                <c:pt idx="6605">
                  <c:v>8.4044814109802482E-2</c:v>
                </c:pt>
                <c:pt idx="6606">
                  <c:v>7.2586588561534923E-2</c:v>
                </c:pt>
                <c:pt idx="6607">
                  <c:v>7.8382879495620714E-2</c:v>
                </c:pt>
                <c:pt idx="6608">
                  <c:v>7.3034204542637024E-2</c:v>
                </c:pt>
                <c:pt idx="6609">
                  <c:v>8.4611140191555065E-2</c:v>
                </c:pt>
                <c:pt idx="6610">
                  <c:v>0.12892149388790175</c:v>
                </c:pt>
                <c:pt idx="6611">
                  <c:v>9.8756238818168668E-2</c:v>
                </c:pt>
                <c:pt idx="6612">
                  <c:v>7.116497308015822E-2</c:v>
                </c:pt>
                <c:pt idx="6613">
                  <c:v>7.7099248766899095E-2</c:v>
                </c:pt>
                <c:pt idx="6614">
                  <c:v>6.800322979688643E-2</c:v>
                </c:pt>
                <c:pt idx="6615">
                  <c:v>7.2452224791050013E-2</c:v>
                </c:pt>
                <c:pt idx="6616">
                  <c:v>0.11823780089616798</c:v>
                </c:pt>
                <c:pt idx="6617">
                  <c:v>6.5742015838623324E-2</c:v>
                </c:pt>
                <c:pt idx="6618">
                  <c:v>7.1772649884223924E-2</c:v>
                </c:pt>
                <c:pt idx="6619">
                  <c:v>8.8670291006565122E-2</c:v>
                </c:pt>
                <c:pt idx="6620">
                  <c:v>7.4781559407711112E-2</c:v>
                </c:pt>
                <c:pt idx="6621">
                  <c:v>7.5051404535770402E-2</c:v>
                </c:pt>
                <c:pt idx="6622">
                  <c:v>8.3846136927604717E-2</c:v>
                </c:pt>
                <c:pt idx="6623">
                  <c:v>6.4114585518837003E-2</c:v>
                </c:pt>
                <c:pt idx="6624">
                  <c:v>9.3664966523647947E-2</c:v>
                </c:pt>
                <c:pt idx="6625">
                  <c:v>8.2990899682045025E-2</c:v>
                </c:pt>
                <c:pt idx="6626">
                  <c:v>6.0999583452940126E-2</c:v>
                </c:pt>
                <c:pt idx="6627">
                  <c:v>7.040950655937199E-2</c:v>
                </c:pt>
                <c:pt idx="6628">
                  <c:v>7.6519146561622606E-2</c:v>
                </c:pt>
                <c:pt idx="6629">
                  <c:v>7.1665659546852126E-2</c:v>
                </c:pt>
                <c:pt idx="6630">
                  <c:v>7.180449366569519E-2</c:v>
                </c:pt>
                <c:pt idx="6631">
                  <c:v>6.7340120673179613E-2</c:v>
                </c:pt>
                <c:pt idx="6632">
                  <c:v>8.5687354207038907E-2</c:v>
                </c:pt>
                <c:pt idx="6633">
                  <c:v>6.5953619778156308E-2</c:v>
                </c:pt>
                <c:pt idx="6634">
                  <c:v>7.7695988118648709E-2</c:v>
                </c:pt>
                <c:pt idx="6635">
                  <c:v>0.14610710740089439</c:v>
                </c:pt>
                <c:pt idx="6636">
                  <c:v>8.1298358738422782E-2</c:v>
                </c:pt>
                <c:pt idx="6637">
                  <c:v>7.0143014192581191E-2</c:v>
                </c:pt>
                <c:pt idx="6638">
                  <c:v>7.3469035327434498E-2</c:v>
                </c:pt>
                <c:pt idx="6639">
                  <c:v>8.6218394339084597E-2</c:v>
                </c:pt>
                <c:pt idx="6640">
                  <c:v>7.6046265661716517E-2</c:v>
                </c:pt>
                <c:pt idx="6641">
                  <c:v>7.4605517089366899E-2</c:v>
                </c:pt>
                <c:pt idx="6642">
                  <c:v>8.1964723765850248E-2</c:v>
                </c:pt>
                <c:pt idx="6643">
                  <c:v>6.8874672055244529E-2</c:v>
                </c:pt>
                <c:pt idx="6644">
                  <c:v>7.7524989843368697E-2</c:v>
                </c:pt>
                <c:pt idx="6645">
                  <c:v>8.6096800863743064E-2</c:v>
                </c:pt>
                <c:pt idx="6646">
                  <c:v>7.619173079729083E-2</c:v>
                </c:pt>
                <c:pt idx="6647">
                  <c:v>7.1510903537273421E-2</c:v>
                </c:pt>
                <c:pt idx="6648">
                  <c:v>8.3341047167778001E-2</c:v>
                </c:pt>
                <c:pt idx="6649">
                  <c:v>8.2359306514263264E-2</c:v>
                </c:pt>
                <c:pt idx="6650">
                  <c:v>6.4036026597023177E-2</c:v>
                </c:pt>
                <c:pt idx="6651">
                  <c:v>8.5039794445037814E-2</c:v>
                </c:pt>
                <c:pt idx="6652">
                  <c:v>7.105835527181617E-2</c:v>
                </c:pt>
                <c:pt idx="6653">
                  <c:v>6.5917864441871823E-2</c:v>
                </c:pt>
                <c:pt idx="6654">
                  <c:v>0.117077216506004</c:v>
                </c:pt>
                <c:pt idx="6655">
                  <c:v>9.9461182951927213E-2</c:v>
                </c:pt>
                <c:pt idx="6656">
                  <c:v>9.4549387693405096E-2</c:v>
                </c:pt>
                <c:pt idx="6657">
                  <c:v>8.4372922778129744E-2</c:v>
                </c:pt>
                <c:pt idx="6658">
                  <c:v>7.3630243539810222E-2</c:v>
                </c:pt>
                <c:pt idx="6659">
                  <c:v>8.5365489125251867E-2</c:v>
                </c:pt>
                <c:pt idx="6660">
                  <c:v>9.2657066881657077E-2</c:v>
                </c:pt>
                <c:pt idx="6661">
                  <c:v>7.414396107196812E-2</c:v>
                </c:pt>
                <c:pt idx="6662">
                  <c:v>7.7462799847126437E-2</c:v>
                </c:pt>
                <c:pt idx="6663">
                  <c:v>8.647461980581278E-2</c:v>
                </c:pt>
                <c:pt idx="6664">
                  <c:v>6.1694007366895703E-2</c:v>
                </c:pt>
                <c:pt idx="6665">
                  <c:v>7.7314741909504214E-2</c:v>
                </c:pt>
                <c:pt idx="6666">
                  <c:v>9.0670108795166321E-2</c:v>
                </c:pt>
                <c:pt idx="6667">
                  <c:v>7.9347804188728471E-2</c:v>
                </c:pt>
                <c:pt idx="6668">
                  <c:v>9.8166793584824011E-2</c:v>
                </c:pt>
                <c:pt idx="6669">
                  <c:v>8.0632746219635038E-2</c:v>
                </c:pt>
                <c:pt idx="6670">
                  <c:v>7.4275687336921928E-2</c:v>
                </c:pt>
                <c:pt idx="6671">
                  <c:v>7.5419843196868883E-2</c:v>
                </c:pt>
                <c:pt idx="6672">
                  <c:v>6.4998999238014415E-2</c:v>
                </c:pt>
                <c:pt idx="6673">
                  <c:v>6.6453009843826502E-2</c:v>
                </c:pt>
                <c:pt idx="6674">
                  <c:v>7.3783092200756129E-2</c:v>
                </c:pt>
                <c:pt idx="6675">
                  <c:v>7.492299377918242E-2</c:v>
                </c:pt>
                <c:pt idx="6676">
                  <c:v>8.8689655065536527E-2</c:v>
                </c:pt>
                <c:pt idx="6677">
                  <c:v>0.10177604854106939</c:v>
                </c:pt>
                <c:pt idx="6678">
                  <c:v>8.2816950976848644E-2</c:v>
                </c:pt>
                <c:pt idx="6679">
                  <c:v>0.27184978127479703</c:v>
                </c:pt>
                <c:pt idx="6680">
                  <c:v>6.4439594745636208E-2</c:v>
                </c:pt>
                <c:pt idx="6681">
                  <c:v>7.9088263213634533E-2</c:v>
                </c:pt>
                <c:pt idx="6682">
                  <c:v>8.1559389829635592E-2</c:v>
                </c:pt>
                <c:pt idx="6683">
                  <c:v>7.5362063944340099E-2</c:v>
                </c:pt>
                <c:pt idx="6684">
                  <c:v>0.13405689597129836</c:v>
                </c:pt>
                <c:pt idx="6685">
                  <c:v>6.7366488277912404E-2</c:v>
                </c:pt>
                <c:pt idx="6686">
                  <c:v>7.2593778371810969E-2</c:v>
                </c:pt>
                <c:pt idx="6687">
                  <c:v>8.3566248416900746E-2</c:v>
                </c:pt>
                <c:pt idx="6688">
                  <c:v>6.4140170812606839E-2</c:v>
                </c:pt>
                <c:pt idx="6689">
                  <c:v>9.1390371322631822E-2</c:v>
                </c:pt>
                <c:pt idx="6690">
                  <c:v>6.7806065082550007E-2</c:v>
                </c:pt>
                <c:pt idx="6691">
                  <c:v>8.6050167679786724E-2</c:v>
                </c:pt>
                <c:pt idx="6692">
                  <c:v>7.5834535062313121E-2</c:v>
                </c:pt>
                <c:pt idx="6693">
                  <c:v>6.1846334487199797E-2</c:v>
                </c:pt>
                <c:pt idx="6694">
                  <c:v>7.992435991764088E-2</c:v>
                </c:pt>
                <c:pt idx="6695">
                  <c:v>0.17305840551853224</c:v>
                </c:pt>
                <c:pt idx="6696">
                  <c:v>0.112054876983166</c:v>
                </c:pt>
                <c:pt idx="6697">
                  <c:v>6.7297130823135612E-2</c:v>
                </c:pt>
                <c:pt idx="6698">
                  <c:v>0.77395200729370306</c:v>
                </c:pt>
                <c:pt idx="6699">
                  <c:v>7.5341112911701313E-2</c:v>
                </c:pt>
                <c:pt idx="6700">
                  <c:v>9.2080689966678633E-2</c:v>
                </c:pt>
                <c:pt idx="6701">
                  <c:v>6.7770510911941764E-2</c:v>
                </c:pt>
                <c:pt idx="6702">
                  <c:v>8.2220412790775327E-2</c:v>
                </c:pt>
                <c:pt idx="6703">
                  <c:v>6.9428205490112319E-2</c:v>
                </c:pt>
                <c:pt idx="6704">
                  <c:v>7.1230120956897722E-2</c:v>
                </c:pt>
                <c:pt idx="6705">
                  <c:v>8.219927549362184E-2</c:v>
                </c:pt>
                <c:pt idx="6706">
                  <c:v>8.9293807744980025E-2</c:v>
                </c:pt>
                <c:pt idx="6707">
                  <c:v>7.1837812662124551E-2</c:v>
                </c:pt>
                <c:pt idx="6708">
                  <c:v>7.1403019130230033E-2</c:v>
                </c:pt>
                <c:pt idx="6709">
                  <c:v>0.10083222389221209</c:v>
                </c:pt>
                <c:pt idx="6710">
                  <c:v>6.8329103291034698E-2</c:v>
                </c:pt>
                <c:pt idx="6711">
                  <c:v>6.3935600221157116E-2</c:v>
                </c:pt>
                <c:pt idx="6712">
                  <c:v>6.7716039717197585E-2</c:v>
                </c:pt>
                <c:pt idx="6713">
                  <c:v>6.5772801637649522E-2</c:v>
                </c:pt>
                <c:pt idx="6714">
                  <c:v>8.3174072206020744E-2</c:v>
                </c:pt>
                <c:pt idx="6715">
                  <c:v>8.7133415043353993E-2</c:v>
                </c:pt>
                <c:pt idx="6716">
                  <c:v>7.1786917746067103E-2</c:v>
                </c:pt>
                <c:pt idx="6717">
                  <c:v>6.6529750823974609E-2</c:v>
                </c:pt>
                <c:pt idx="6718">
                  <c:v>6.9084219634532984E-2</c:v>
                </c:pt>
                <c:pt idx="6719">
                  <c:v>0.10519289970397923</c:v>
                </c:pt>
                <c:pt idx="6720">
                  <c:v>8.5873186588287465E-2</c:v>
                </c:pt>
                <c:pt idx="6721">
                  <c:v>6.756445020437242E-2</c:v>
                </c:pt>
                <c:pt idx="6722">
                  <c:v>6.2093231827021075E-2</c:v>
                </c:pt>
                <c:pt idx="6723">
                  <c:v>6.8600565195083577E-2</c:v>
                </c:pt>
                <c:pt idx="6724">
                  <c:v>6.7621782422065707E-2</c:v>
                </c:pt>
                <c:pt idx="6725">
                  <c:v>7.2911441326141635E-2</c:v>
                </c:pt>
                <c:pt idx="6726">
                  <c:v>0.11806498467922202</c:v>
                </c:pt>
                <c:pt idx="6727">
                  <c:v>6.7539215087890597E-2</c:v>
                </c:pt>
                <c:pt idx="6728">
                  <c:v>8.3367265760898951E-2</c:v>
                </c:pt>
                <c:pt idx="6729">
                  <c:v>0.113478317856789</c:v>
                </c:pt>
                <c:pt idx="6730">
                  <c:v>0.11385196447372398</c:v>
                </c:pt>
                <c:pt idx="6731">
                  <c:v>6.3090138137340754E-2</c:v>
                </c:pt>
                <c:pt idx="6732">
                  <c:v>8.0203495919704423E-2</c:v>
                </c:pt>
                <c:pt idx="6733">
                  <c:v>7.1219481527805314E-2</c:v>
                </c:pt>
                <c:pt idx="6734">
                  <c:v>0.10643199831247298</c:v>
                </c:pt>
                <c:pt idx="6735">
                  <c:v>7.1707218885421933E-2</c:v>
                </c:pt>
                <c:pt idx="6736">
                  <c:v>7.3068007826805295E-2</c:v>
                </c:pt>
                <c:pt idx="6737">
                  <c:v>8.1257835030555697E-2</c:v>
                </c:pt>
                <c:pt idx="6738">
                  <c:v>0.104258418083191</c:v>
                </c:pt>
                <c:pt idx="6739">
                  <c:v>8.6498402059078203E-2</c:v>
                </c:pt>
                <c:pt idx="6740">
                  <c:v>8.0012179911136613E-2</c:v>
                </c:pt>
                <c:pt idx="6741">
                  <c:v>8.4943823516368824E-2</c:v>
                </c:pt>
                <c:pt idx="6742">
                  <c:v>7.2226874530315427E-2</c:v>
                </c:pt>
                <c:pt idx="6743">
                  <c:v>0.186583876609802</c:v>
                </c:pt>
                <c:pt idx="6744">
                  <c:v>8.5933379828929943E-2</c:v>
                </c:pt>
                <c:pt idx="6745">
                  <c:v>0.10600739717483482</c:v>
                </c:pt>
                <c:pt idx="6746">
                  <c:v>8.9181438088417025E-2</c:v>
                </c:pt>
                <c:pt idx="6747">
                  <c:v>6.4695283770561232E-2</c:v>
                </c:pt>
                <c:pt idx="6748">
                  <c:v>7.1355700492858901E-2</c:v>
                </c:pt>
                <c:pt idx="6749">
                  <c:v>0.10733887553215</c:v>
                </c:pt>
                <c:pt idx="6750">
                  <c:v>7.7691584825516052E-2</c:v>
                </c:pt>
                <c:pt idx="6751">
                  <c:v>8.4702827036380865E-2</c:v>
                </c:pt>
                <c:pt idx="6752">
                  <c:v>9.180910140275951E-2</c:v>
                </c:pt>
                <c:pt idx="6753">
                  <c:v>7.3862619698047874E-2</c:v>
                </c:pt>
                <c:pt idx="6754">
                  <c:v>0.20032954216003401</c:v>
                </c:pt>
                <c:pt idx="6755">
                  <c:v>6.8621352314948966E-2</c:v>
                </c:pt>
                <c:pt idx="6756">
                  <c:v>0.110511712729931</c:v>
                </c:pt>
                <c:pt idx="6757">
                  <c:v>6.890625506639482E-2</c:v>
                </c:pt>
                <c:pt idx="6758">
                  <c:v>9.4653859734535203E-2</c:v>
                </c:pt>
                <c:pt idx="6759">
                  <c:v>7.3330789804458771E-2</c:v>
                </c:pt>
                <c:pt idx="6760">
                  <c:v>6.8894162774086012E-2</c:v>
                </c:pt>
                <c:pt idx="6761">
                  <c:v>6.701174378395082E-2</c:v>
                </c:pt>
                <c:pt idx="6762">
                  <c:v>7.6980136334896102E-2</c:v>
                </c:pt>
                <c:pt idx="6763">
                  <c:v>9.8325259983539748E-2</c:v>
                </c:pt>
                <c:pt idx="6764">
                  <c:v>6.9286525249481395E-2</c:v>
                </c:pt>
                <c:pt idx="6765">
                  <c:v>6.749708950519577E-2</c:v>
                </c:pt>
                <c:pt idx="6766">
                  <c:v>7.9675719141960116E-2</c:v>
                </c:pt>
                <c:pt idx="6767">
                  <c:v>6.835190951824191E-2</c:v>
                </c:pt>
                <c:pt idx="6768">
                  <c:v>7.6207801699638394E-2</c:v>
                </c:pt>
                <c:pt idx="6769">
                  <c:v>6.5474033355712918E-2</c:v>
                </c:pt>
                <c:pt idx="6770">
                  <c:v>0.11228730529546666</c:v>
                </c:pt>
                <c:pt idx="6771">
                  <c:v>7.3488481342792594E-2</c:v>
                </c:pt>
                <c:pt idx="6772">
                  <c:v>7.8126087784767109E-2</c:v>
                </c:pt>
                <c:pt idx="6773">
                  <c:v>7.3321655392646803E-2</c:v>
                </c:pt>
                <c:pt idx="6774">
                  <c:v>6.8373426795005812E-2</c:v>
                </c:pt>
                <c:pt idx="6775">
                  <c:v>8.4783427417278331E-2</c:v>
                </c:pt>
                <c:pt idx="6776">
                  <c:v>7.3546580970287337E-2</c:v>
                </c:pt>
                <c:pt idx="6777">
                  <c:v>0.12198331207037</c:v>
                </c:pt>
                <c:pt idx="6778">
                  <c:v>6.8655937910080012E-2</c:v>
                </c:pt>
                <c:pt idx="6779">
                  <c:v>8.8655591011047849E-2</c:v>
                </c:pt>
                <c:pt idx="6780">
                  <c:v>8.0316290259361184E-2</c:v>
                </c:pt>
                <c:pt idx="6781">
                  <c:v>8.0095365643501615E-2</c:v>
                </c:pt>
                <c:pt idx="6782">
                  <c:v>8.3039343357086778E-2</c:v>
                </c:pt>
                <c:pt idx="6783">
                  <c:v>0.10903704166412402</c:v>
                </c:pt>
                <c:pt idx="6784">
                  <c:v>8.0196559429168715E-2</c:v>
                </c:pt>
                <c:pt idx="6785">
                  <c:v>8.6207799613475813E-2</c:v>
                </c:pt>
                <c:pt idx="6786">
                  <c:v>7.8740909695625319E-2</c:v>
                </c:pt>
                <c:pt idx="6787">
                  <c:v>6.7165024578571333E-2</c:v>
                </c:pt>
                <c:pt idx="6788">
                  <c:v>7.0284217596054105E-2</c:v>
                </c:pt>
                <c:pt idx="6789">
                  <c:v>6.4682200551033256E-2</c:v>
                </c:pt>
                <c:pt idx="6790">
                  <c:v>7.5174361467361409E-2</c:v>
                </c:pt>
                <c:pt idx="6791">
                  <c:v>7.8064277768135154E-2</c:v>
                </c:pt>
                <c:pt idx="6792">
                  <c:v>8.9954197406768827E-2</c:v>
                </c:pt>
                <c:pt idx="6793">
                  <c:v>7.3142006993293818E-2</c:v>
                </c:pt>
                <c:pt idx="6794">
                  <c:v>6.6027954220771803E-2</c:v>
                </c:pt>
                <c:pt idx="6795">
                  <c:v>8.6612865328788868E-2</c:v>
                </c:pt>
                <c:pt idx="6796">
                  <c:v>7.0150919258594499E-2</c:v>
                </c:pt>
                <c:pt idx="6797">
                  <c:v>6.9954045116901412E-2</c:v>
                </c:pt>
                <c:pt idx="6798">
                  <c:v>6.4662411808967868E-2</c:v>
                </c:pt>
                <c:pt idx="6799">
                  <c:v>9.3535870313645048E-2</c:v>
                </c:pt>
                <c:pt idx="6800">
                  <c:v>9.5636308193207425E-2</c:v>
                </c:pt>
                <c:pt idx="6801">
                  <c:v>7.8062690794467912E-2</c:v>
                </c:pt>
                <c:pt idx="6802">
                  <c:v>7.56485760211945E-2</c:v>
                </c:pt>
                <c:pt idx="6803">
                  <c:v>6.4987391233444408E-2</c:v>
                </c:pt>
                <c:pt idx="6804">
                  <c:v>9.447848796844481E-2</c:v>
                </c:pt>
                <c:pt idx="6805">
                  <c:v>7.960424572229384E-2</c:v>
                </c:pt>
                <c:pt idx="6806">
                  <c:v>0.10511986166238795</c:v>
                </c:pt>
                <c:pt idx="6807">
                  <c:v>9.5746144652366624E-2</c:v>
                </c:pt>
                <c:pt idx="6808">
                  <c:v>6.722813844680782E-2</c:v>
                </c:pt>
                <c:pt idx="6809">
                  <c:v>6.9871991872787503E-2</c:v>
                </c:pt>
                <c:pt idx="6810">
                  <c:v>9.0208373963833258E-2</c:v>
                </c:pt>
                <c:pt idx="6811">
                  <c:v>9.5575630664825523E-2</c:v>
                </c:pt>
                <c:pt idx="6812">
                  <c:v>8.325254917144824E-2</c:v>
                </c:pt>
                <c:pt idx="6813">
                  <c:v>8.8536463677883828E-2</c:v>
                </c:pt>
                <c:pt idx="6814">
                  <c:v>7.1136325597763089E-2</c:v>
                </c:pt>
                <c:pt idx="6815">
                  <c:v>0.108237966895103</c:v>
                </c:pt>
                <c:pt idx="6816">
                  <c:v>0.11718550324440002</c:v>
                </c:pt>
                <c:pt idx="6817">
                  <c:v>7.2876997292042028E-2</c:v>
                </c:pt>
                <c:pt idx="6818">
                  <c:v>6.7309245467186016E-2</c:v>
                </c:pt>
                <c:pt idx="6819">
                  <c:v>0.12186764180660221</c:v>
                </c:pt>
                <c:pt idx="6820">
                  <c:v>6.1340522021055222E-2</c:v>
                </c:pt>
                <c:pt idx="6821">
                  <c:v>6.3216403126716836E-2</c:v>
                </c:pt>
                <c:pt idx="6822">
                  <c:v>7.0141427218914018E-2</c:v>
                </c:pt>
                <c:pt idx="6823">
                  <c:v>7.2995081543922591E-2</c:v>
                </c:pt>
                <c:pt idx="6824">
                  <c:v>0.10163155943155333</c:v>
                </c:pt>
                <c:pt idx="6825">
                  <c:v>0.11118472367525123</c:v>
                </c:pt>
                <c:pt idx="6826">
                  <c:v>8.6130104959011147E-2</c:v>
                </c:pt>
                <c:pt idx="6827">
                  <c:v>6.7513607442379178E-2</c:v>
                </c:pt>
                <c:pt idx="6828">
                  <c:v>6.8210035562515314E-2</c:v>
                </c:pt>
                <c:pt idx="6829">
                  <c:v>0.1029197573661802</c:v>
                </c:pt>
                <c:pt idx="6830">
                  <c:v>6.3787944614887182E-2</c:v>
                </c:pt>
                <c:pt idx="6831">
                  <c:v>9.1707870364189606E-2</c:v>
                </c:pt>
                <c:pt idx="6832">
                  <c:v>6.5460577607154805E-2</c:v>
                </c:pt>
                <c:pt idx="6833">
                  <c:v>7.5863800942897977E-2</c:v>
                </c:pt>
                <c:pt idx="6834">
                  <c:v>6.7099668085575104E-2</c:v>
                </c:pt>
                <c:pt idx="6835">
                  <c:v>9.0709045529365526E-2</c:v>
                </c:pt>
                <c:pt idx="6836">
                  <c:v>9.472477436065728E-2</c:v>
                </c:pt>
                <c:pt idx="6837">
                  <c:v>7.8829288482666016E-2</c:v>
                </c:pt>
                <c:pt idx="6838">
                  <c:v>6.8389862775802446E-2</c:v>
                </c:pt>
                <c:pt idx="6839">
                  <c:v>7.4154563248157515E-2</c:v>
                </c:pt>
                <c:pt idx="6840">
                  <c:v>8.4852889180183758E-2</c:v>
                </c:pt>
                <c:pt idx="6841">
                  <c:v>9.1707870364189606E-2</c:v>
                </c:pt>
                <c:pt idx="6842">
                  <c:v>8.2671687006950073E-2</c:v>
                </c:pt>
                <c:pt idx="6843">
                  <c:v>7.1165263652801514E-2</c:v>
                </c:pt>
                <c:pt idx="6844">
                  <c:v>8.6993589997291523E-2</c:v>
                </c:pt>
                <c:pt idx="6845">
                  <c:v>8.7033532559871715E-2</c:v>
                </c:pt>
                <c:pt idx="6846">
                  <c:v>7.744241505861299E-2</c:v>
                </c:pt>
                <c:pt idx="6847">
                  <c:v>8.7612323462963146E-2</c:v>
                </c:pt>
                <c:pt idx="6848">
                  <c:v>8.607129752635953E-2</c:v>
                </c:pt>
                <c:pt idx="6849">
                  <c:v>6.7578494548797594E-2</c:v>
                </c:pt>
                <c:pt idx="6850">
                  <c:v>6.2213525176048445E-2</c:v>
                </c:pt>
                <c:pt idx="6851">
                  <c:v>8.141011744737589E-2</c:v>
                </c:pt>
                <c:pt idx="6852">
                  <c:v>7.7644489705562605E-2</c:v>
                </c:pt>
                <c:pt idx="6853">
                  <c:v>9.327045828104058E-2</c:v>
                </c:pt>
                <c:pt idx="6854">
                  <c:v>7.2074919939041499E-2</c:v>
                </c:pt>
                <c:pt idx="6855">
                  <c:v>7.8045658767223317E-2</c:v>
                </c:pt>
                <c:pt idx="6856">
                  <c:v>7.1237556636333507E-2</c:v>
                </c:pt>
                <c:pt idx="6857">
                  <c:v>0.101612001657486</c:v>
                </c:pt>
                <c:pt idx="6858">
                  <c:v>7.2885811328887898E-2</c:v>
                </c:pt>
                <c:pt idx="6859">
                  <c:v>0.10544118285179102</c:v>
                </c:pt>
                <c:pt idx="6860">
                  <c:v>6.3522100448608426E-2</c:v>
                </c:pt>
                <c:pt idx="6861">
                  <c:v>0.19462956488132521</c:v>
                </c:pt>
                <c:pt idx="6862">
                  <c:v>6.4551159739494296E-2</c:v>
                </c:pt>
                <c:pt idx="6863">
                  <c:v>7.3676913976669339E-2</c:v>
                </c:pt>
                <c:pt idx="6864">
                  <c:v>8.7999850511550945E-2</c:v>
                </c:pt>
                <c:pt idx="6865">
                  <c:v>0.2124471068382269</c:v>
                </c:pt>
                <c:pt idx="6866">
                  <c:v>7.2292931377887878E-2</c:v>
                </c:pt>
                <c:pt idx="6867">
                  <c:v>0.122839383780956</c:v>
                </c:pt>
                <c:pt idx="6868">
                  <c:v>7.6052270829677734E-2</c:v>
                </c:pt>
                <c:pt idx="6869">
                  <c:v>9.3717679381370766E-2</c:v>
                </c:pt>
                <c:pt idx="6870">
                  <c:v>8.2363568246364607E-2</c:v>
                </c:pt>
                <c:pt idx="6871">
                  <c:v>7.5373224914074194E-2</c:v>
                </c:pt>
                <c:pt idx="6872">
                  <c:v>7.6476402580738109E-2</c:v>
                </c:pt>
                <c:pt idx="6873">
                  <c:v>7.0503689348697884E-2</c:v>
                </c:pt>
                <c:pt idx="6874">
                  <c:v>0.11290238052606598</c:v>
                </c:pt>
                <c:pt idx="6875">
                  <c:v>6.7488975822925804E-2</c:v>
                </c:pt>
                <c:pt idx="6876">
                  <c:v>6.1001528054475812E-2</c:v>
                </c:pt>
                <c:pt idx="6877">
                  <c:v>7.7961549162864699E-2</c:v>
                </c:pt>
                <c:pt idx="6878">
                  <c:v>7.4070423841476773E-2</c:v>
                </c:pt>
                <c:pt idx="6879">
                  <c:v>6.8660743534565E-2</c:v>
                </c:pt>
                <c:pt idx="6880">
                  <c:v>7.1888841688633007E-2</c:v>
                </c:pt>
                <c:pt idx="6881">
                  <c:v>0.10102228075265948</c:v>
                </c:pt>
                <c:pt idx="6882">
                  <c:v>6.3814938068389906E-2</c:v>
                </c:pt>
                <c:pt idx="6883">
                  <c:v>7.0716999471187814E-2</c:v>
                </c:pt>
                <c:pt idx="6884">
                  <c:v>0.118251219391823</c:v>
                </c:pt>
                <c:pt idx="6885">
                  <c:v>9.8986417055130033E-2</c:v>
                </c:pt>
                <c:pt idx="6886">
                  <c:v>7.2222158312797505E-2</c:v>
                </c:pt>
                <c:pt idx="6887">
                  <c:v>7.1935646235942827E-2</c:v>
                </c:pt>
                <c:pt idx="6888">
                  <c:v>7.163426280021673E-2</c:v>
                </c:pt>
                <c:pt idx="6889">
                  <c:v>6.6947698593139579E-2</c:v>
                </c:pt>
                <c:pt idx="6890">
                  <c:v>6.6772662103176103E-2</c:v>
                </c:pt>
                <c:pt idx="6891">
                  <c:v>0.15481594204902757</c:v>
                </c:pt>
                <c:pt idx="6892">
                  <c:v>8.3757564425468792E-2</c:v>
                </c:pt>
                <c:pt idx="6893">
                  <c:v>7.2517551481723813E-2</c:v>
                </c:pt>
                <c:pt idx="6894">
                  <c:v>8.4521517157554668E-2</c:v>
                </c:pt>
                <c:pt idx="6895">
                  <c:v>7.9381145536899622E-2</c:v>
                </c:pt>
                <c:pt idx="6896">
                  <c:v>8.6952447891235324E-2</c:v>
                </c:pt>
                <c:pt idx="6897">
                  <c:v>6.2625013291835813E-2</c:v>
                </c:pt>
                <c:pt idx="6898">
                  <c:v>8.1068590283394026E-2</c:v>
                </c:pt>
                <c:pt idx="6899">
                  <c:v>7.3224812746048015E-2</c:v>
                </c:pt>
                <c:pt idx="6900">
                  <c:v>7.4481219053268585E-2</c:v>
                </c:pt>
                <c:pt idx="6901">
                  <c:v>7.1317031979561088E-2</c:v>
                </c:pt>
                <c:pt idx="6902">
                  <c:v>0.12211523205041942</c:v>
                </c:pt>
                <c:pt idx="6903">
                  <c:v>7.0764049887657221E-2</c:v>
                </c:pt>
                <c:pt idx="6904">
                  <c:v>6.9180525839329002E-2</c:v>
                </c:pt>
                <c:pt idx="6905">
                  <c:v>9.2298164963722215E-2</c:v>
                </c:pt>
                <c:pt idx="6906">
                  <c:v>9.7830012440681527E-2</c:v>
                </c:pt>
                <c:pt idx="6907">
                  <c:v>7.2550222277641491E-2</c:v>
                </c:pt>
                <c:pt idx="6908">
                  <c:v>9.7983077168464605E-2</c:v>
                </c:pt>
                <c:pt idx="6909">
                  <c:v>7.1285657584667206E-2</c:v>
                </c:pt>
                <c:pt idx="6910">
                  <c:v>6.9808751344680814E-2</c:v>
                </c:pt>
                <c:pt idx="6911">
                  <c:v>9.315149486064947E-2</c:v>
                </c:pt>
                <c:pt idx="6912">
                  <c:v>9.1707870364189606E-2</c:v>
                </c:pt>
                <c:pt idx="6913">
                  <c:v>0.14412009716033924</c:v>
                </c:pt>
                <c:pt idx="6914">
                  <c:v>8.2544885575771568E-2</c:v>
                </c:pt>
                <c:pt idx="6915">
                  <c:v>0.17336453497409801</c:v>
                </c:pt>
                <c:pt idx="6916">
                  <c:v>6.5586537122726746E-2</c:v>
                </c:pt>
                <c:pt idx="6917">
                  <c:v>6.8984322249889415E-2</c:v>
                </c:pt>
                <c:pt idx="6918">
                  <c:v>7.2625629603862818E-2</c:v>
                </c:pt>
                <c:pt idx="6919">
                  <c:v>7.3990657925606038E-2</c:v>
                </c:pt>
                <c:pt idx="6920">
                  <c:v>7.7200308442115825E-2</c:v>
                </c:pt>
                <c:pt idx="6921">
                  <c:v>0.16762059926986667</c:v>
                </c:pt>
                <c:pt idx="6922">
                  <c:v>0.121983155608177</c:v>
                </c:pt>
                <c:pt idx="6923">
                  <c:v>8.1895507872104617E-2</c:v>
                </c:pt>
                <c:pt idx="6924">
                  <c:v>9.5939770340919536E-2</c:v>
                </c:pt>
                <c:pt idx="6925">
                  <c:v>8.442789316177407E-2</c:v>
                </c:pt>
                <c:pt idx="6926">
                  <c:v>7.9286389052867903E-2</c:v>
                </c:pt>
                <c:pt idx="6927">
                  <c:v>8.6211964488029563E-2</c:v>
                </c:pt>
                <c:pt idx="6928">
                  <c:v>6.2373530119657523E-2</c:v>
                </c:pt>
                <c:pt idx="6929">
                  <c:v>7.6162956655025524E-2</c:v>
                </c:pt>
                <c:pt idx="6930">
                  <c:v>7.2845421731472029E-2</c:v>
                </c:pt>
                <c:pt idx="6931">
                  <c:v>0.16335090994834867</c:v>
                </c:pt>
                <c:pt idx="6932">
                  <c:v>9.9231325089931724E-2</c:v>
                </c:pt>
                <c:pt idx="6933">
                  <c:v>8.0758027732372673E-2</c:v>
                </c:pt>
                <c:pt idx="6934">
                  <c:v>7.5747527182102314E-2</c:v>
                </c:pt>
                <c:pt idx="6935">
                  <c:v>8.3756700158119618E-2</c:v>
                </c:pt>
                <c:pt idx="6936">
                  <c:v>0.13611654937267301</c:v>
                </c:pt>
                <c:pt idx="6937">
                  <c:v>7.1543358266353413E-2</c:v>
                </c:pt>
                <c:pt idx="6938">
                  <c:v>7.4605159461498316E-2</c:v>
                </c:pt>
                <c:pt idx="6939">
                  <c:v>6.3679642975330325E-2</c:v>
                </c:pt>
                <c:pt idx="6940">
                  <c:v>7.2993375360965701E-2</c:v>
                </c:pt>
                <c:pt idx="6941">
                  <c:v>0.106957823038101</c:v>
                </c:pt>
                <c:pt idx="6942">
                  <c:v>7.4254348874092088E-2</c:v>
                </c:pt>
                <c:pt idx="6943">
                  <c:v>7.79340639710428E-2</c:v>
                </c:pt>
                <c:pt idx="6944">
                  <c:v>6.67384117841721E-2</c:v>
                </c:pt>
                <c:pt idx="6945">
                  <c:v>7.7172383666038513E-2</c:v>
                </c:pt>
                <c:pt idx="6946">
                  <c:v>6.8057432770729093E-2</c:v>
                </c:pt>
                <c:pt idx="6947">
                  <c:v>6.8217001855373577E-2</c:v>
                </c:pt>
                <c:pt idx="6948">
                  <c:v>6.2586322426796084E-2</c:v>
                </c:pt>
                <c:pt idx="6949">
                  <c:v>7.5312390923500436E-2</c:v>
                </c:pt>
                <c:pt idx="6950">
                  <c:v>8.1978186964988681E-2</c:v>
                </c:pt>
                <c:pt idx="6951">
                  <c:v>6.3273161649703993E-2</c:v>
                </c:pt>
                <c:pt idx="6952">
                  <c:v>9.1105587780475644E-2</c:v>
                </c:pt>
                <c:pt idx="6953">
                  <c:v>9.6495993435383065E-2</c:v>
                </c:pt>
                <c:pt idx="6954">
                  <c:v>7.8220725059509361E-2</c:v>
                </c:pt>
                <c:pt idx="6955">
                  <c:v>7.2261385619640406E-2</c:v>
                </c:pt>
                <c:pt idx="6956">
                  <c:v>7.2155915200710311E-2</c:v>
                </c:pt>
                <c:pt idx="6957">
                  <c:v>8.4255322813988037E-2</c:v>
                </c:pt>
                <c:pt idx="6958">
                  <c:v>6.3059441745281233E-2</c:v>
                </c:pt>
                <c:pt idx="6959">
                  <c:v>8.5603050887584714E-2</c:v>
                </c:pt>
                <c:pt idx="6960">
                  <c:v>6.936132907867433E-2</c:v>
                </c:pt>
                <c:pt idx="6961">
                  <c:v>0.13884833455085857</c:v>
                </c:pt>
                <c:pt idx="6962">
                  <c:v>8.6642764508724199E-2</c:v>
                </c:pt>
                <c:pt idx="6963">
                  <c:v>8.1562623381614741E-2</c:v>
                </c:pt>
                <c:pt idx="6964">
                  <c:v>9.2058412730694178E-2</c:v>
                </c:pt>
                <c:pt idx="6965">
                  <c:v>8.2094028592110041E-2</c:v>
                </c:pt>
                <c:pt idx="6966">
                  <c:v>0.11564689129591002</c:v>
                </c:pt>
                <c:pt idx="6967">
                  <c:v>6.2925010919570923E-2</c:v>
                </c:pt>
                <c:pt idx="6968">
                  <c:v>6.8618997931480574E-2</c:v>
                </c:pt>
                <c:pt idx="6969">
                  <c:v>8.2540720701217637E-2</c:v>
                </c:pt>
                <c:pt idx="6970">
                  <c:v>9.612026810646096E-2</c:v>
                </c:pt>
                <c:pt idx="6971">
                  <c:v>0.17899765074253157</c:v>
                </c:pt>
                <c:pt idx="6972">
                  <c:v>9.2905268073082442E-2</c:v>
                </c:pt>
                <c:pt idx="6973">
                  <c:v>7.3414452373981517E-2</c:v>
                </c:pt>
                <c:pt idx="6974">
                  <c:v>8.0934137105941814E-2</c:v>
                </c:pt>
                <c:pt idx="6975">
                  <c:v>7.5506754219532124E-2</c:v>
                </c:pt>
                <c:pt idx="6976">
                  <c:v>9.188961982727048E-2</c:v>
                </c:pt>
                <c:pt idx="6977">
                  <c:v>0.15823335945606284</c:v>
                </c:pt>
                <c:pt idx="6978">
                  <c:v>6.5031692385673509E-2</c:v>
                </c:pt>
                <c:pt idx="6979">
                  <c:v>7.4916318058967771E-2</c:v>
                </c:pt>
                <c:pt idx="6980">
                  <c:v>8.4184244275093245E-2</c:v>
                </c:pt>
                <c:pt idx="6981">
                  <c:v>7.058562338352202E-2</c:v>
                </c:pt>
                <c:pt idx="6982">
                  <c:v>9.6186511218547516E-2</c:v>
                </c:pt>
                <c:pt idx="6983">
                  <c:v>7.6723754405975383E-2</c:v>
                </c:pt>
                <c:pt idx="6984">
                  <c:v>6.6654652357101413E-2</c:v>
                </c:pt>
                <c:pt idx="6985">
                  <c:v>6.6054366528987898E-2</c:v>
                </c:pt>
                <c:pt idx="6986">
                  <c:v>7.8981555998325403E-2</c:v>
                </c:pt>
                <c:pt idx="6987">
                  <c:v>0.11664149165153502</c:v>
                </c:pt>
                <c:pt idx="6988">
                  <c:v>9.985706955194508E-2</c:v>
                </c:pt>
                <c:pt idx="6989">
                  <c:v>8.7131388485431713E-2</c:v>
                </c:pt>
                <c:pt idx="6990">
                  <c:v>0.126142308115959</c:v>
                </c:pt>
                <c:pt idx="6991">
                  <c:v>8.2724452018738071E-2</c:v>
                </c:pt>
                <c:pt idx="6992">
                  <c:v>7.7418789267540034E-2</c:v>
                </c:pt>
                <c:pt idx="6993">
                  <c:v>7.6317116618156391E-2</c:v>
                </c:pt>
                <c:pt idx="6994">
                  <c:v>7.0694983005523834E-2</c:v>
                </c:pt>
                <c:pt idx="6995">
                  <c:v>8.9653797447681524E-2</c:v>
                </c:pt>
                <c:pt idx="6996">
                  <c:v>6.7927397787570898E-2</c:v>
                </c:pt>
                <c:pt idx="6997">
                  <c:v>6.6990226507186917E-2</c:v>
                </c:pt>
                <c:pt idx="6998">
                  <c:v>0.11819924414157945</c:v>
                </c:pt>
                <c:pt idx="6999">
                  <c:v>7.7447228133678422E-2</c:v>
                </c:pt>
                <c:pt idx="7000">
                  <c:v>7.0368915796279907E-2</c:v>
                </c:pt>
                <c:pt idx="7001">
                  <c:v>9.2299364507198306E-2</c:v>
                </c:pt>
                <c:pt idx="7002">
                  <c:v>7.7788747847080453E-2</c:v>
                </c:pt>
                <c:pt idx="7003">
                  <c:v>8.866285532712985E-2</c:v>
                </c:pt>
                <c:pt idx="7004">
                  <c:v>7.7928483486175523E-2</c:v>
                </c:pt>
                <c:pt idx="7005">
                  <c:v>7.8661322593689006E-2</c:v>
                </c:pt>
                <c:pt idx="7006">
                  <c:v>6.2545239925384508E-2</c:v>
                </c:pt>
                <c:pt idx="7007">
                  <c:v>8.4349945187568706E-2</c:v>
                </c:pt>
                <c:pt idx="7008">
                  <c:v>6.8646155297756056E-2</c:v>
                </c:pt>
                <c:pt idx="7009">
                  <c:v>8.0924801528454229E-2</c:v>
                </c:pt>
                <c:pt idx="7010">
                  <c:v>7.5002774596214433E-2</c:v>
                </c:pt>
                <c:pt idx="7011">
                  <c:v>7.4870906770229326E-2</c:v>
                </c:pt>
                <c:pt idx="7012">
                  <c:v>7.8640431165695204E-2</c:v>
                </c:pt>
                <c:pt idx="7013">
                  <c:v>6.6204845905303886E-2</c:v>
                </c:pt>
                <c:pt idx="7014">
                  <c:v>7.9421266913414112E-2</c:v>
                </c:pt>
                <c:pt idx="7015">
                  <c:v>8.9147366583347681E-2</c:v>
                </c:pt>
                <c:pt idx="7016">
                  <c:v>6.5659813582897145E-2</c:v>
                </c:pt>
                <c:pt idx="7017">
                  <c:v>0.10634170472621948</c:v>
                </c:pt>
                <c:pt idx="7018">
                  <c:v>7.7493838965892833E-2</c:v>
                </c:pt>
                <c:pt idx="7019">
                  <c:v>9.5845319330692721E-2</c:v>
                </c:pt>
                <c:pt idx="7020">
                  <c:v>7.0137202739715604E-2</c:v>
                </c:pt>
                <c:pt idx="7021">
                  <c:v>6.5693512558937114E-2</c:v>
                </c:pt>
                <c:pt idx="7022">
                  <c:v>8.8879592716694336E-2</c:v>
                </c:pt>
                <c:pt idx="7023">
                  <c:v>7.7712498605251534E-2</c:v>
                </c:pt>
                <c:pt idx="7024">
                  <c:v>7.217773795127895E-2</c:v>
                </c:pt>
                <c:pt idx="7025">
                  <c:v>0.12284123897552512</c:v>
                </c:pt>
                <c:pt idx="7026">
                  <c:v>8.9759409427643225E-2</c:v>
                </c:pt>
                <c:pt idx="7027">
                  <c:v>7.4563905596733288E-2</c:v>
                </c:pt>
                <c:pt idx="7028">
                  <c:v>7.4605323374271421E-2</c:v>
                </c:pt>
                <c:pt idx="7029">
                  <c:v>6.8947635591030093E-2</c:v>
                </c:pt>
                <c:pt idx="7030">
                  <c:v>0.11436077207326935</c:v>
                </c:pt>
                <c:pt idx="7031">
                  <c:v>6.5843671560287517E-2</c:v>
                </c:pt>
                <c:pt idx="7032">
                  <c:v>6.929349899292013E-2</c:v>
                </c:pt>
                <c:pt idx="7033">
                  <c:v>8.1699207425117479E-2</c:v>
                </c:pt>
                <c:pt idx="7034">
                  <c:v>8.6675107479095528E-2</c:v>
                </c:pt>
                <c:pt idx="7035">
                  <c:v>0.10407704114913918</c:v>
                </c:pt>
                <c:pt idx="7036">
                  <c:v>6.9405034184455899E-2</c:v>
                </c:pt>
                <c:pt idx="7037">
                  <c:v>8.1159427762031666E-2</c:v>
                </c:pt>
                <c:pt idx="7038">
                  <c:v>0.10177604854106939</c:v>
                </c:pt>
                <c:pt idx="7039">
                  <c:v>7.6913826167583507E-2</c:v>
                </c:pt>
                <c:pt idx="7040">
                  <c:v>8.1364758312702207E-2</c:v>
                </c:pt>
                <c:pt idx="7041">
                  <c:v>8.6275607347488445E-2</c:v>
                </c:pt>
                <c:pt idx="7042">
                  <c:v>0.105466924607754</c:v>
                </c:pt>
                <c:pt idx="7043">
                  <c:v>7.6057225465774467E-2</c:v>
                </c:pt>
                <c:pt idx="7044">
                  <c:v>7.6058410108089503E-2</c:v>
                </c:pt>
                <c:pt idx="7045">
                  <c:v>8.0958276987075847E-2</c:v>
                </c:pt>
                <c:pt idx="7046">
                  <c:v>7.6130688190460191E-2</c:v>
                </c:pt>
                <c:pt idx="7047">
                  <c:v>0.10066086053848312</c:v>
                </c:pt>
                <c:pt idx="7048">
                  <c:v>6.7805819213390392E-2</c:v>
                </c:pt>
                <c:pt idx="7049">
                  <c:v>7.2622366249561324E-2</c:v>
                </c:pt>
                <c:pt idx="7050">
                  <c:v>7.7805370092392009E-2</c:v>
                </c:pt>
                <c:pt idx="7051">
                  <c:v>8.4840282797813527E-2</c:v>
                </c:pt>
                <c:pt idx="7052">
                  <c:v>6.8909443914890303E-2</c:v>
                </c:pt>
                <c:pt idx="7053">
                  <c:v>9.7981825470924447E-2</c:v>
                </c:pt>
                <c:pt idx="7054">
                  <c:v>6.6657386720180498E-2</c:v>
                </c:pt>
                <c:pt idx="7055">
                  <c:v>6.9426774978637987E-2</c:v>
                </c:pt>
                <c:pt idx="7056">
                  <c:v>8.003746718168317E-2</c:v>
                </c:pt>
                <c:pt idx="7057">
                  <c:v>6.7898042500019115E-2</c:v>
                </c:pt>
                <c:pt idx="7058">
                  <c:v>8.6097426712513067E-2</c:v>
                </c:pt>
                <c:pt idx="7059">
                  <c:v>7.4299611151218733E-2</c:v>
                </c:pt>
                <c:pt idx="7060">
                  <c:v>0.21284796297550201</c:v>
                </c:pt>
                <c:pt idx="7061">
                  <c:v>7.8287191689014407E-2</c:v>
                </c:pt>
                <c:pt idx="7062">
                  <c:v>0.11822779476642618</c:v>
                </c:pt>
                <c:pt idx="7063">
                  <c:v>7.9287968575954396E-2</c:v>
                </c:pt>
                <c:pt idx="7064">
                  <c:v>8.8712945580483094E-2</c:v>
                </c:pt>
                <c:pt idx="7065">
                  <c:v>8.6062900722026867E-2</c:v>
                </c:pt>
                <c:pt idx="7066">
                  <c:v>7.4986934661865193E-2</c:v>
                </c:pt>
                <c:pt idx="7067">
                  <c:v>9.557487070560497E-2</c:v>
                </c:pt>
                <c:pt idx="7068">
                  <c:v>7.492990046739581E-2</c:v>
                </c:pt>
                <c:pt idx="7069">
                  <c:v>8.6113616824149919E-2</c:v>
                </c:pt>
                <c:pt idx="7070">
                  <c:v>6.4711943268775912E-2</c:v>
                </c:pt>
                <c:pt idx="7071">
                  <c:v>8.9361414313316317E-2</c:v>
                </c:pt>
                <c:pt idx="7072">
                  <c:v>9.1462135314941351E-2</c:v>
                </c:pt>
                <c:pt idx="7073">
                  <c:v>8.4448777139186942E-2</c:v>
                </c:pt>
                <c:pt idx="7074">
                  <c:v>5.9057131409645316E-2</c:v>
                </c:pt>
                <c:pt idx="7075">
                  <c:v>8.9394442737102967E-2</c:v>
                </c:pt>
                <c:pt idx="7076">
                  <c:v>8.8305361568928112E-2</c:v>
                </c:pt>
                <c:pt idx="7077">
                  <c:v>6.5346248447895106E-2</c:v>
                </c:pt>
                <c:pt idx="7078">
                  <c:v>7.7648401260376004E-2</c:v>
                </c:pt>
                <c:pt idx="7079">
                  <c:v>9.5811113715171689E-2</c:v>
                </c:pt>
                <c:pt idx="7080">
                  <c:v>7.7131778001785334E-2</c:v>
                </c:pt>
                <c:pt idx="7081">
                  <c:v>7.4778653681278284E-2</c:v>
                </c:pt>
                <c:pt idx="7082">
                  <c:v>9.5815449953079695E-2</c:v>
                </c:pt>
                <c:pt idx="7083">
                  <c:v>0.21507216989994021</c:v>
                </c:pt>
                <c:pt idx="7084">
                  <c:v>7.0270866155624404E-2</c:v>
                </c:pt>
                <c:pt idx="7085">
                  <c:v>7.1412242949009094E-2</c:v>
                </c:pt>
                <c:pt idx="7086">
                  <c:v>6.8012595176696833E-2</c:v>
                </c:pt>
                <c:pt idx="7087">
                  <c:v>9.1979630291461903E-2</c:v>
                </c:pt>
                <c:pt idx="7088">
                  <c:v>0.10633832216262798</c:v>
                </c:pt>
                <c:pt idx="7089">
                  <c:v>9.1439433395862746E-2</c:v>
                </c:pt>
                <c:pt idx="7090">
                  <c:v>0.108877658843994</c:v>
                </c:pt>
                <c:pt idx="7091">
                  <c:v>6.5205045044422108E-2</c:v>
                </c:pt>
                <c:pt idx="7092">
                  <c:v>0.10027212649583812</c:v>
                </c:pt>
                <c:pt idx="7093">
                  <c:v>0.10896539688110418</c:v>
                </c:pt>
                <c:pt idx="7094">
                  <c:v>8.7357781827449812E-2</c:v>
                </c:pt>
                <c:pt idx="7095">
                  <c:v>8.5350520908832953E-2</c:v>
                </c:pt>
                <c:pt idx="7096">
                  <c:v>6.4590513706207331E-2</c:v>
                </c:pt>
                <c:pt idx="7097">
                  <c:v>0.16592963039875</c:v>
                </c:pt>
                <c:pt idx="7098">
                  <c:v>8.2311198115348719E-2</c:v>
                </c:pt>
                <c:pt idx="7099">
                  <c:v>7.2851225733757005E-2</c:v>
                </c:pt>
                <c:pt idx="7100">
                  <c:v>7.4226707220077529E-2</c:v>
                </c:pt>
                <c:pt idx="7101">
                  <c:v>6.5900109708309201E-2</c:v>
                </c:pt>
                <c:pt idx="7102">
                  <c:v>7.1211293339729323E-2</c:v>
                </c:pt>
                <c:pt idx="7103">
                  <c:v>9.068845957517653E-2</c:v>
                </c:pt>
                <c:pt idx="7104">
                  <c:v>6.8893589079380022E-2</c:v>
                </c:pt>
                <c:pt idx="7105">
                  <c:v>7.9904936254024714E-2</c:v>
                </c:pt>
                <c:pt idx="7106">
                  <c:v>8.2950033247470967E-2</c:v>
                </c:pt>
                <c:pt idx="7107">
                  <c:v>7.982877641916282E-2</c:v>
                </c:pt>
                <c:pt idx="7108">
                  <c:v>6.4312130212784036E-2</c:v>
                </c:pt>
                <c:pt idx="7109">
                  <c:v>7.0149563252925901E-2</c:v>
                </c:pt>
                <c:pt idx="7110">
                  <c:v>8.4051243960857752E-2</c:v>
                </c:pt>
                <c:pt idx="7111">
                  <c:v>7.9802632331848547E-2</c:v>
                </c:pt>
                <c:pt idx="7112">
                  <c:v>6.0252025723457316E-2</c:v>
                </c:pt>
                <c:pt idx="7113">
                  <c:v>7.1303926408290919E-2</c:v>
                </c:pt>
                <c:pt idx="7114">
                  <c:v>7.0736281573772514E-2</c:v>
                </c:pt>
                <c:pt idx="7115">
                  <c:v>6.7470952868461595E-2</c:v>
                </c:pt>
                <c:pt idx="7116">
                  <c:v>8.3507880568504597E-2</c:v>
                </c:pt>
                <c:pt idx="7117">
                  <c:v>8.2290589809417683E-2</c:v>
                </c:pt>
                <c:pt idx="7118">
                  <c:v>8.0120474100113026E-2</c:v>
                </c:pt>
                <c:pt idx="7119">
                  <c:v>7.9577200114727034E-2</c:v>
                </c:pt>
                <c:pt idx="7120">
                  <c:v>8.664388954639432E-2</c:v>
                </c:pt>
                <c:pt idx="7121">
                  <c:v>8.1728667020797702E-2</c:v>
                </c:pt>
                <c:pt idx="7122">
                  <c:v>7.811001688241978E-2</c:v>
                </c:pt>
                <c:pt idx="7123">
                  <c:v>8.722273260354993E-2</c:v>
                </c:pt>
                <c:pt idx="7124">
                  <c:v>6.8829394876956898E-2</c:v>
                </c:pt>
                <c:pt idx="7125">
                  <c:v>7.4592113494873102E-2</c:v>
                </c:pt>
                <c:pt idx="7126">
                  <c:v>8.0266252160072729E-2</c:v>
                </c:pt>
                <c:pt idx="7127">
                  <c:v>8.9503102004528018E-2</c:v>
                </c:pt>
                <c:pt idx="7128">
                  <c:v>9.3250542879104725E-2</c:v>
                </c:pt>
                <c:pt idx="7129">
                  <c:v>7.9856991767883523E-2</c:v>
                </c:pt>
                <c:pt idx="7130">
                  <c:v>9.6572801470756517E-2</c:v>
                </c:pt>
                <c:pt idx="7131">
                  <c:v>7.5637318193912492E-2</c:v>
                </c:pt>
                <c:pt idx="7132">
                  <c:v>6.1676789075136233E-2</c:v>
                </c:pt>
                <c:pt idx="7133">
                  <c:v>6.6139772534370408E-2</c:v>
                </c:pt>
                <c:pt idx="7134">
                  <c:v>8.0871462821960505E-2</c:v>
                </c:pt>
                <c:pt idx="7135">
                  <c:v>8.7592467665672691E-2</c:v>
                </c:pt>
                <c:pt idx="7136">
                  <c:v>0.11863476037979102</c:v>
                </c:pt>
                <c:pt idx="7137">
                  <c:v>8.319137245416687E-2</c:v>
                </c:pt>
                <c:pt idx="7138">
                  <c:v>6.7936994135379999E-2</c:v>
                </c:pt>
                <c:pt idx="7139">
                  <c:v>0.10186801850795695</c:v>
                </c:pt>
                <c:pt idx="7140">
                  <c:v>9.4693541526794545E-2</c:v>
                </c:pt>
                <c:pt idx="7141">
                  <c:v>7.678548991680173E-2</c:v>
                </c:pt>
                <c:pt idx="7142">
                  <c:v>6.8420916795730591E-2</c:v>
                </c:pt>
                <c:pt idx="7143">
                  <c:v>8.8706895709038322E-2</c:v>
                </c:pt>
                <c:pt idx="7144">
                  <c:v>6.1200395226478604E-2</c:v>
                </c:pt>
                <c:pt idx="7145">
                  <c:v>6.3654638826847104E-2</c:v>
                </c:pt>
                <c:pt idx="7146">
                  <c:v>6.8978153169154885E-2</c:v>
                </c:pt>
                <c:pt idx="7147">
                  <c:v>0.129263550043106</c:v>
                </c:pt>
                <c:pt idx="7148">
                  <c:v>8.9185722172260645E-2</c:v>
                </c:pt>
                <c:pt idx="7149">
                  <c:v>7.3873095214366899E-2</c:v>
                </c:pt>
                <c:pt idx="7150">
                  <c:v>0.11609169095754612</c:v>
                </c:pt>
                <c:pt idx="7151">
                  <c:v>7.7890381217002924E-2</c:v>
                </c:pt>
                <c:pt idx="7152">
                  <c:v>0.13609987497329701</c:v>
                </c:pt>
                <c:pt idx="7153">
                  <c:v>6.8110905587673201E-2</c:v>
                </c:pt>
                <c:pt idx="7154">
                  <c:v>0.14757445454597545</c:v>
                </c:pt>
                <c:pt idx="7155">
                  <c:v>6.6573612391948714E-2</c:v>
                </c:pt>
                <c:pt idx="7156">
                  <c:v>8.6077630519867027E-2</c:v>
                </c:pt>
                <c:pt idx="7157">
                  <c:v>8.1602767109870966E-2</c:v>
                </c:pt>
                <c:pt idx="7158">
                  <c:v>0.1213890388607978</c:v>
                </c:pt>
                <c:pt idx="7159">
                  <c:v>7.2831831872463365E-2</c:v>
                </c:pt>
                <c:pt idx="7160">
                  <c:v>6.8544603884220109E-2</c:v>
                </c:pt>
                <c:pt idx="7161">
                  <c:v>6.8541228771209675E-2</c:v>
                </c:pt>
                <c:pt idx="7162">
                  <c:v>7.448849827051178E-2</c:v>
                </c:pt>
                <c:pt idx="7163">
                  <c:v>8.0264493823051564E-2</c:v>
                </c:pt>
                <c:pt idx="7164">
                  <c:v>7.302986085414892E-2</c:v>
                </c:pt>
                <c:pt idx="7165">
                  <c:v>0.10408120602369318</c:v>
                </c:pt>
                <c:pt idx="7166">
                  <c:v>9.4118572771549266E-2</c:v>
                </c:pt>
                <c:pt idx="7167">
                  <c:v>6.9606356322765309E-2</c:v>
                </c:pt>
                <c:pt idx="7168">
                  <c:v>7.8566327691078366E-2</c:v>
                </c:pt>
                <c:pt idx="7169">
                  <c:v>6.0353059321642033E-2</c:v>
                </c:pt>
                <c:pt idx="7170">
                  <c:v>7.2395838797092396E-2</c:v>
                </c:pt>
                <c:pt idx="7171">
                  <c:v>6.7928783595561995E-2</c:v>
                </c:pt>
                <c:pt idx="7172">
                  <c:v>8.9325979351997778E-2</c:v>
                </c:pt>
                <c:pt idx="7173">
                  <c:v>7.7256157994270339E-2</c:v>
                </c:pt>
                <c:pt idx="7174">
                  <c:v>7.0514477789402022E-2</c:v>
                </c:pt>
                <c:pt idx="7175">
                  <c:v>0.50613850355148304</c:v>
                </c:pt>
                <c:pt idx="7176">
                  <c:v>0.11193516105413402</c:v>
                </c:pt>
                <c:pt idx="7177">
                  <c:v>7.5470119714736897E-2</c:v>
                </c:pt>
                <c:pt idx="7178">
                  <c:v>6.9007962942123663E-2</c:v>
                </c:pt>
                <c:pt idx="7179">
                  <c:v>6.4464189112186571E-2</c:v>
                </c:pt>
                <c:pt idx="7180">
                  <c:v>6.559140235185637E-2</c:v>
                </c:pt>
                <c:pt idx="7181">
                  <c:v>7.1743823587894398E-2</c:v>
                </c:pt>
                <c:pt idx="7182">
                  <c:v>7.9566098749637867E-2</c:v>
                </c:pt>
                <c:pt idx="7183">
                  <c:v>8.0140545964241208E-2</c:v>
                </c:pt>
                <c:pt idx="7184">
                  <c:v>9.0417481958866092E-2</c:v>
                </c:pt>
                <c:pt idx="7185">
                  <c:v>9.0417072176933524E-2</c:v>
                </c:pt>
                <c:pt idx="7186">
                  <c:v>7.4625268578529441E-2</c:v>
                </c:pt>
                <c:pt idx="7187">
                  <c:v>7.0815064013004331E-2</c:v>
                </c:pt>
                <c:pt idx="7188">
                  <c:v>7.3261380195617704E-2</c:v>
                </c:pt>
                <c:pt idx="7189">
                  <c:v>7.9065121710300529E-2</c:v>
                </c:pt>
                <c:pt idx="7190">
                  <c:v>0.11635525524616212</c:v>
                </c:pt>
                <c:pt idx="7191">
                  <c:v>7.1436487138271637E-2</c:v>
                </c:pt>
                <c:pt idx="7192">
                  <c:v>7.2729825973510728E-2</c:v>
                </c:pt>
                <c:pt idx="7193">
                  <c:v>9.5771789550781194E-2</c:v>
                </c:pt>
                <c:pt idx="7194">
                  <c:v>9.1470189392566695E-2</c:v>
                </c:pt>
                <c:pt idx="7195">
                  <c:v>7.5812779366970118E-2</c:v>
                </c:pt>
                <c:pt idx="7196">
                  <c:v>9.101478755474085E-2</c:v>
                </c:pt>
                <c:pt idx="7197">
                  <c:v>6.5520763397216811E-2</c:v>
                </c:pt>
                <c:pt idx="7198">
                  <c:v>0.10364390164613718</c:v>
                </c:pt>
                <c:pt idx="7199">
                  <c:v>7.5645357370376601E-2</c:v>
                </c:pt>
                <c:pt idx="7200">
                  <c:v>6.4688310027122484E-2</c:v>
                </c:pt>
                <c:pt idx="7201">
                  <c:v>7.4472956359386722E-2</c:v>
                </c:pt>
                <c:pt idx="7202">
                  <c:v>0.11677312850952209</c:v>
                </c:pt>
                <c:pt idx="7203">
                  <c:v>8.076170831918722E-2</c:v>
                </c:pt>
                <c:pt idx="7204">
                  <c:v>7.3446616530418576E-2</c:v>
                </c:pt>
                <c:pt idx="7205">
                  <c:v>8.3322592079639921E-2</c:v>
                </c:pt>
                <c:pt idx="7206">
                  <c:v>0.12926366925239621</c:v>
                </c:pt>
                <c:pt idx="7207">
                  <c:v>0.10600461065769202</c:v>
                </c:pt>
                <c:pt idx="7208">
                  <c:v>6.76551908254623E-2</c:v>
                </c:pt>
                <c:pt idx="7209">
                  <c:v>0.11118213087320312</c:v>
                </c:pt>
                <c:pt idx="7210">
                  <c:v>8.2171402871608692E-2</c:v>
                </c:pt>
                <c:pt idx="7211">
                  <c:v>0.12755548954010051</c:v>
                </c:pt>
                <c:pt idx="7212">
                  <c:v>7.8198432922363489E-2</c:v>
                </c:pt>
                <c:pt idx="7213">
                  <c:v>0.103996880352497</c:v>
                </c:pt>
                <c:pt idx="7214">
                  <c:v>6.4742505550384508E-2</c:v>
                </c:pt>
                <c:pt idx="7215">
                  <c:v>7.7920444309711512E-2</c:v>
                </c:pt>
                <c:pt idx="7216">
                  <c:v>7.8047893941402421E-2</c:v>
                </c:pt>
                <c:pt idx="7217">
                  <c:v>9.7328163683414542E-2</c:v>
                </c:pt>
                <c:pt idx="7218">
                  <c:v>0.10098907351493798</c:v>
                </c:pt>
                <c:pt idx="7219">
                  <c:v>0.10502779483795202</c:v>
                </c:pt>
                <c:pt idx="7220">
                  <c:v>8.7334766983985943E-2</c:v>
                </c:pt>
                <c:pt idx="7221">
                  <c:v>0.21266910433769251</c:v>
                </c:pt>
                <c:pt idx="7222">
                  <c:v>9.4668388366699927E-2</c:v>
                </c:pt>
                <c:pt idx="7223">
                  <c:v>6.9574385881423909E-2</c:v>
                </c:pt>
                <c:pt idx="7224">
                  <c:v>8.6793944239616505E-2</c:v>
                </c:pt>
                <c:pt idx="7225">
                  <c:v>9.5931053161621205E-2</c:v>
                </c:pt>
                <c:pt idx="7226">
                  <c:v>7.8475482761859769E-2</c:v>
                </c:pt>
                <c:pt idx="7227">
                  <c:v>7.5366161763668116E-2</c:v>
                </c:pt>
                <c:pt idx="7228">
                  <c:v>7.9113572835922547E-2</c:v>
                </c:pt>
                <c:pt idx="7229">
                  <c:v>9.3512244522571522E-2</c:v>
                </c:pt>
                <c:pt idx="7230">
                  <c:v>6.322108209133151E-2</c:v>
                </c:pt>
                <c:pt idx="7231">
                  <c:v>7.6778687536716725E-2</c:v>
                </c:pt>
                <c:pt idx="7232">
                  <c:v>7.4312135577202024E-2</c:v>
                </c:pt>
                <c:pt idx="7233">
                  <c:v>8.1358321011066548E-2</c:v>
                </c:pt>
                <c:pt idx="7234">
                  <c:v>8.2674458622932545E-2</c:v>
                </c:pt>
                <c:pt idx="7235">
                  <c:v>0.115597538650036</c:v>
                </c:pt>
                <c:pt idx="7236">
                  <c:v>0.12379076331853948</c:v>
                </c:pt>
                <c:pt idx="7237">
                  <c:v>0.13611035048961601</c:v>
                </c:pt>
                <c:pt idx="7238">
                  <c:v>6.1776593327522424E-2</c:v>
                </c:pt>
                <c:pt idx="7239">
                  <c:v>6.9415107369422899E-2</c:v>
                </c:pt>
                <c:pt idx="7240">
                  <c:v>9.3823119997978197E-2</c:v>
                </c:pt>
                <c:pt idx="7241">
                  <c:v>8.3758659660816498E-2</c:v>
                </c:pt>
                <c:pt idx="7242">
                  <c:v>6.8109504878521021E-2</c:v>
                </c:pt>
                <c:pt idx="7243">
                  <c:v>9.7115129232406644E-2</c:v>
                </c:pt>
                <c:pt idx="7244">
                  <c:v>7.9454444348812298E-2</c:v>
                </c:pt>
                <c:pt idx="7245">
                  <c:v>8.0569274723529843E-2</c:v>
                </c:pt>
                <c:pt idx="7246">
                  <c:v>6.9612264633178891E-2</c:v>
                </c:pt>
                <c:pt idx="7247">
                  <c:v>7.7377095818519828E-2</c:v>
                </c:pt>
                <c:pt idx="7248">
                  <c:v>8.7913244962692233E-2</c:v>
                </c:pt>
                <c:pt idx="7249">
                  <c:v>9.6923768520355211E-2</c:v>
                </c:pt>
                <c:pt idx="7250">
                  <c:v>7.0148780941963224E-2</c:v>
                </c:pt>
                <c:pt idx="7251">
                  <c:v>0.10614500939846</c:v>
                </c:pt>
                <c:pt idx="7252">
                  <c:v>7.2584435343742523E-2</c:v>
                </c:pt>
                <c:pt idx="7253">
                  <c:v>7.6151601970195826E-2</c:v>
                </c:pt>
                <c:pt idx="7254">
                  <c:v>9.5083191990852328E-2</c:v>
                </c:pt>
                <c:pt idx="7255">
                  <c:v>9.4518743455410045E-2</c:v>
                </c:pt>
                <c:pt idx="7256">
                  <c:v>7.6653115451335921E-2</c:v>
                </c:pt>
                <c:pt idx="7257">
                  <c:v>6.0876108705997495E-2</c:v>
                </c:pt>
                <c:pt idx="7258">
                  <c:v>8.0546326935291748E-2</c:v>
                </c:pt>
                <c:pt idx="7259">
                  <c:v>0.10529173910617821</c:v>
                </c:pt>
                <c:pt idx="7260">
                  <c:v>6.3745692372322096E-2</c:v>
                </c:pt>
                <c:pt idx="7261">
                  <c:v>6.3384883105754783E-2</c:v>
                </c:pt>
                <c:pt idx="7262">
                  <c:v>0.10046648979187002</c:v>
                </c:pt>
                <c:pt idx="7263">
                  <c:v>7.4138805270195007E-2</c:v>
                </c:pt>
                <c:pt idx="7264">
                  <c:v>9.5083788037299999E-2</c:v>
                </c:pt>
                <c:pt idx="7265">
                  <c:v>8.608761429786678E-2</c:v>
                </c:pt>
                <c:pt idx="7266">
                  <c:v>9.5797963440418521E-2</c:v>
                </c:pt>
                <c:pt idx="7267">
                  <c:v>8.0749042332172782E-2</c:v>
                </c:pt>
                <c:pt idx="7268">
                  <c:v>7.8695036470890128E-2</c:v>
                </c:pt>
                <c:pt idx="7269">
                  <c:v>9.6684329211711925E-2</c:v>
                </c:pt>
                <c:pt idx="7270">
                  <c:v>7.5629338622093187E-2</c:v>
                </c:pt>
                <c:pt idx="7271">
                  <c:v>8.8649958372116491E-2</c:v>
                </c:pt>
                <c:pt idx="7272">
                  <c:v>9.6769474446773543E-2</c:v>
                </c:pt>
                <c:pt idx="7273">
                  <c:v>7.1469001471996321E-2</c:v>
                </c:pt>
                <c:pt idx="7274">
                  <c:v>7.676266878843313E-2</c:v>
                </c:pt>
                <c:pt idx="7275">
                  <c:v>9.650058299303077E-2</c:v>
                </c:pt>
                <c:pt idx="7276">
                  <c:v>6.8242907524108901E-2</c:v>
                </c:pt>
                <c:pt idx="7277">
                  <c:v>7.5833819806575831E-2</c:v>
                </c:pt>
                <c:pt idx="7278">
                  <c:v>6.4289256930351313E-2</c:v>
                </c:pt>
                <c:pt idx="7279">
                  <c:v>6.0663051903247958E-2</c:v>
                </c:pt>
                <c:pt idx="7280">
                  <c:v>7.2473086416721524E-2</c:v>
                </c:pt>
                <c:pt idx="7281">
                  <c:v>6.2288969755172709E-2</c:v>
                </c:pt>
                <c:pt idx="7282">
                  <c:v>8.7102845311164967E-2</c:v>
                </c:pt>
                <c:pt idx="7283">
                  <c:v>7.2608783841133381E-2</c:v>
                </c:pt>
                <c:pt idx="7284">
                  <c:v>6.9567315280437497E-2</c:v>
                </c:pt>
                <c:pt idx="7285">
                  <c:v>7.7724568545818384E-2</c:v>
                </c:pt>
                <c:pt idx="7286">
                  <c:v>0.10854943096637702</c:v>
                </c:pt>
                <c:pt idx="7287">
                  <c:v>8.5322901606559712E-2</c:v>
                </c:pt>
                <c:pt idx="7288">
                  <c:v>7.9624883830547499E-2</c:v>
                </c:pt>
                <c:pt idx="7289">
                  <c:v>8.2081869244575487E-2</c:v>
                </c:pt>
                <c:pt idx="7290">
                  <c:v>9.007541835308118E-2</c:v>
                </c:pt>
                <c:pt idx="7291">
                  <c:v>7.4036873877048798E-2</c:v>
                </c:pt>
                <c:pt idx="7292">
                  <c:v>7.2911761701107011E-2</c:v>
                </c:pt>
                <c:pt idx="7293">
                  <c:v>6.5521337091922802E-2</c:v>
                </c:pt>
                <c:pt idx="7294">
                  <c:v>6.4738117158413114E-2</c:v>
                </c:pt>
                <c:pt idx="7295">
                  <c:v>8.2522682845592527E-2</c:v>
                </c:pt>
                <c:pt idx="7296">
                  <c:v>9.1806426644325201E-2</c:v>
                </c:pt>
                <c:pt idx="7297">
                  <c:v>0.18373841047287084</c:v>
                </c:pt>
                <c:pt idx="7298">
                  <c:v>8.0876849591732455E-2</c:v>
                </c:pt>
                <c:pt idx="7299">
                  <c:v>7.7873773872852339E-2</c:v>
                </c:pt>
                <c:pt idx="7300">
                  <c:v>6.8208739161491408E-2</c:v>
                </c:pt>
                <c:pt idx="7301">
                  <c:v>8.4854304790497492E-2</c:v>
                </c:pt>
                <c:pt idx="7302">
                  <c:v>6.7485801875591334E-2</c:v>
                </c:pt>
                <c:pt idx="7303">
                  <c:v>7.1945719420909895E-2</c:v>
                </c:pt>
                <c:pt idx="7304">
                  <c:v>7.5257249176502214E-2</c:v>
                </c:pt>
                <c:pt idx="7305">
                  <c:v>7.087052613496779E-2</c:v>
                </c:pt>
                <c:pt idx="7306">
                  <c:v>7.2714753448963429E-2</c:v>
                </c:pt>
                <c:pt idx="7307">
                  <c:v>0.16046856343746257</c:v>
                </c:pt>
                <c:pt idx="7308">
                  <c:v>6.6037245094776084E-2</c:v>
                </c:pt>
                <c:pt idx="7309">
                  <c:v>0.10391505807638218</c:v>
                </c:pt>
                <c:pt idx="7310">
                  <c:v>9.8085962235927748E-2</c:v>
                </c:pt>
                <c:pt idx="7311">
                  <c:v>0.12209684401750623</c:v>
                </c:pt>
                <c:pt idx="7312">
                  <c:v>8.7439149618148471E-2</c:v>
                </c:pt>
                <c:pt idx="7313">
                  <c:v>9.3245096504688652E-2</c:v>
                </c:pt>
                <c:pt idx="7314">
                  <c:v>6.8415373563766493E-2</c:v>
                </c:pt>
                <c:pt idx="7315">
                  <c:v>7.4933528900146804E-2</c:v>
                </c:pt>
                <c:pt idx="7316">
                  <c:v>8.1085458397865559E-2</c:v>
                </c:pt>
                <c:pt idx="7317">
                  <c:v>0.110470160841942</c:v>
                </c:pt>
                <c:pt idx="7318">
                  <c:v>8.3758749067783758E-2</c:v>
                </c:pt>
                <c:pt idx="7319">
                  <c:v>0.117569386959076</c:v>
                </c:pt>
                <c:pt idx="7320">
                  <c:v>6.983304768800741E-2</c:v>
                </c:pt>
                <c:pt idx="7321">
                  <c:v>8.0816552042961107E-2</c:v>
                </c:pt>
                <c:pt idx="7322">
                  <c:v>7.8066825866699233E-2</c:v>
                </c:pt>
                <c:pt idx="7323">
                  <c:v>8.6784042418003263E-2</c:v>
                </c:pt>
                <c:pt idx="7324">
                  <c:v>7.2199903428554521E-2</c:v>
                </c:pt>
                <c:pt idx="7325">
                  <c:v>0.13884459435939839</c:v>
                </c:pt>
                <c:pt idx="7326">
                  <c:v>6.3522107899189009E-2</c:v>
                </c:pt>
                <c:pt idx="7327">
                  <c:v>0.10158676654100418</c:v>
                </c:pt>
                <c:pt idx="7328">
                  <c:v>8.7924085557461173E-2</c:v>
                </c:pt>
                <c:pt idx="7329">
                  <c:v>6.9222323596477509E-2</c:v>
                </c:pt>
                <c:pt idx="7330">
                  <c:v>0.11874918639659902</c:v>
                </c:pt>
                <c:pt idx="7331">
                  <c:v>9.0110965073108701E-2</c:v>
                </c:pt>
                <c:pt idx="7332">
                  <c:v>8.7769754230976132E-2</c:v>
                </c:pt>
                <c:pt idx="7333">
                  <c:v>9.611302614212032E-2</c:v>
                </c:pt>
                <c:pt idx="7334">
                  <c:v>7.2655096650123763E-2</c:v>
                </c:pt>
                <c:pt idx="7335">
                  <c:v>8.6870111525058691E-2</c:v>
                </c:pt>
                <c:pt idx="7336">
                  <c:v>0.10614840686321318</c:v>
                </c:pt>
                <c:pt idx="7337">
                  <c:v>7.5993061065673884E-2</c:v>
                </c:pt>
                <c:pt idx="7338">
                  <c:v>0.10062243044376402</c:v>
                </c:pt>
                <c:pt idx="7339">
                  <c:v>6.7397326231002933E-2</c:v>
                </c:pt>
                <c:pt idx="7340">
                  <c:v>8.4749102592468567E-2</c:v>
                </c:pt>
                <c:pt idx="7341">
                  <c:v>6.8841464817523984E-2</c:v>
                </c:pt>
                <c:pt idx="7342">
                  <c:v>7.9281292855739843E-2</c:v>
                </c:pt>
                <c:pt idx="7343">
                  <c:v>6.2309719622135364E-2</c:v>
                </c:pt>
                <c:pt idx="7344">
                  <c:v>8.6185440421104445E-2</c:v>
                </c:pt>
                <c:pt idx="7345">
                  <c:v>9.1435827314853765E-2</c:v>
                </c:pt>
                <c:pt idx="7346">
                  <c:v>6.1681941151618999E-2</c:v>
                </c:pt>
                <c:pt idx="7347">
                  <c:v>6.9666638970375311E-2</c:v>
                </c:pt>
                <c:pt idx="7348">
                  <c:v>8.052498102188145E-2</c:v>
                </c:pt>
                <c:pt idx="7349">
                  <c:v>0.13137803971767401</c:v>
                </c:pt>
                <c:pt idx="7350">
                  <c:v>5.969257280230543E-2</c:v>
                </c:pt>
                <c:pt idx="7351">
                  <c:v>8.2353547215461703E-2</c:v>
                </c:pt>
                <c:pt idx="7352">
                  <c:v>8.2200974225997911E-2</c:v>
                </c:pt>
                <c:pt idx="7353">
                  <c:v>6.3074693083763109E-2</c:v>
                </c:pt>
                <c:pt idx="7354">
                  <c:v>8.3817929029464708E-2</c:v>
                </c:pt>
                <c:pt idx="7355">
                  <c:v>6.1941415071487295E-2</c:v>
                </c:pt>
                <c:pt idx="7356">
                  <c:v>8.3928726613521618E-2</c:v>
                </c:pt>
                <c:pt idx="7357">
                  <c:v>9.1595381498337028E-2</c:v>
                </c:pt>
                <c:pt idx="7358">
                  <c:v>8.9653782546520247E-2</c:v>
                </c:pt>
                <c:pt idx="7359">
                  <c:v>7.6863147318363204E-2</c:v>
                </c:pt>
                <c:pt idx="7360">
                  <c:v>9.1449648141861004E-2</c:v>
                </c:pt>
                <c:pt idx="7361">
                  <c:v>9.8351590335369471E-2</c:v>
                </c:pt>
                <c:pt idx="7362">
                  <c:v>6.8515874445438413E-2</c:v>
                </c:pt>
                <c:pt idx="7363">
                  <c:v>7.026349008083374E-2</c:v>
                </c:pt>
                <c:pt idx="7364">
                  <c:v>7.8294336795806913E-2</c:v>
                </c:pt>
                <c:pt idx="7365">
                  <c:v>8.7666690349578968E-2</c:v>
                </c:pt>
                <c:pt idx="7366">
                  <c:v>6.5221093595027896E-2</c:v>
                </c:pt>
                <c:pt idx="7367">
                  <c:v>6.7866623401642207E-2</c:v>
                </c:pt>
                <c:pt idx="7368">
                  <c:v>7.2865538299083724E-2</c:v>
                </c:pt>
                <c:pt idx="7369">
                  <c:v>9.9564462900162395E-2</c:v>
                </c:pt>
                <c:pt idx="7370">
                  <c:v>0.11032996326685</c:v>
                </c:pt>
                <c:pt idx="7371">
                  <c:v>6.6285572946071639E-2</c:v>
                </c:pt>
                <c:pt idx="7372">
                  <c:v>8.7532654404640212E-2</c:v>
                </c:pt>
                <c:pt idx="7373">
                  <c:v>7.5410880148410978E-2</c:v>
                </c:pt>
                <c:pt idx="7374">
                  <c:v>8.3504877984524259E-2</c:v>
                </c:pt>
                <c:pt idx="7375">
                  <c:v>8.2761846482753865E-2</c:v>
                </c:pt>
                <c:pt idx="7376">
                  <c:v>7.1164704859256994E-2</c:v>
                </c:pt>
                <c:pt idx="7377">
                  <c:v>7.4927575886249528E-2</c:v>
                </c:pt>
                <c:pt idx="7378">
                  <c:v>8.2366429269313826E-2</c:v>
                </c:pt>
                <c:pt idx="7379">
                  <c:v>9.2300899326801328E-2</c:v>
                </c:pt>
                <c:pt idx="7380">
                  <c:v>7.6987035572528797E-2</c:v>
                </c:pt>
                <c:pt idx="7381">
                  <c:v>7.2535768151283334E-2</c:v>
                </c:pt>
                <c:pt idx="7382">
                  <c:v>7.1873620152473533E-2</c:v>
                </c:pt>
                <c:pt idx="7383">
                  <c:v>6.2733247876167422E-2</c:v>
                </c:pt>
                <c:pt idx="7384">
                  <c:v>8.3597160875797702E-2</c:v>
                </c:pt>
                <c:pt idx="7385">
                  <c:v>8.0331660807132693E-2</c:v>
                </c:pt>
                <c:pt idx="7386">
                  <c:v>8.2356743514537825E-2</c:v>
                </c:pt>
                <c:pt idx="7387">
                  <c:v>6.9707080721855399E-2</c:v>
                </c:pt>
                <c:pt idx="7388">
                  <c:v>6.6216044127941298E-2</c:v>
                </c:pt>
                <c:pt idx="7389">
                  <c:v>6.9684758782386808E-2</c:v>
                </c:pt>
                <c:pt idx="7390">
                  <c:v>8.2333445549011217E-2</c:v>
                </c:pt>
                <c:pt idx="7391">
                  <c:v>9.1106571257114438E-2</c:v>
                </c:pt>
                <c:pt idx="7392">
                  <c:v>6.7239098250865895E-2</c:v>
                </c:pt>
                <c:pt idx="7393">
                  <c:v>7.7498584985733421E-2</c:v>
                </c:pt>
                <c:pt idx="7394">
                  <c:v>9.9615089595317868E-2</c:v>
                </c:pt>
                <c:pt idx="7395">
                  <c:v>9.1406419873237624E-2</c:v>
                </c:pt>
                <c:pt idx="7396">
                  <c:v>6.7800320684909807E-2</c:v>
                </c:pt>
                <c:pt idx="7397">
                  <c:v>7.99772813916209E-2</c:v>
                </c:pt>
                <c:pt idx="7398">
                  <c:v>6.8755865097045885E-2</c:v>
                </c:pt>
                <c:pt idx="7399">
                  <c:v>8.3097845315933699E-2</c:v>
                </c:pt>
                <c:pt idx="7400">
                  <c:v>8.9639686048030867E-2</c:v>
                </c:pt>
                <c:pt idx="7401">
                  <c:v>0.102419756352901</c:v>
                </c:pt>
                <c:pt idx="7402">
                  <c:v>6.3321761786937714E-2</c:v>
                </c:pt>
                <c:pt idx="7403">
                  <c:v>9.0679965913295982E-2</c:v>
                </c:pt>
                <c:pt idx="7404">
                  <c:v>8.1345178186893768E-2</c:v>
                </c:pt>
                <c:pt idx="7405">
                  <c:v>7.7114537358284191E-2</c:v>
                </c:pt>
                <c:pt idx="7406">
                  <c:v>8.2017332315445002E-2</c:v>
                </c:pt>
                <c:pt idx="7407">
                  <c:v>7.4482508003711881E-2</c:v>
                </c:pt>
                <c:pt idx="7408">
                  <c:v>9.6970774233341189E-2</c:v>
                </c:pt>
                <c:pt idx="7409">
                  <c:v>9.0064115822315188E-2</c:v>
                </c:pt>
                <c:pt idx="7410">
                  <c:v>0.11576864123344421</c:v>
                </c:pt>
                <c:pt idx="7411">
                  <c:v>0.111265301704407</c:v>
                </c:pt>
                <c:pt idx="7412">
                  <c:v>0.118687130510807</c:v>
                </c:pt>
                <c:pt idx="7413">
                  <c:v>0.15468701720237701</c:v>
                </c:pt>
                <c:pt idx="7414">
                  <c:v>8.8658638298511547E-2</c:v>
                </c:pt>
                <c:pt idx="7415">
                  <c:v>7.1093425154686224E-2</c:v>
                </c:pt>
                <c:pt idx="7416">
                  <c:v>8.6086817085742923E-2</c:v>
                </c:pt>
                <c:pt idx="7417">
                  <c:v>7.7514670789242013E-2</c:v>
                </c:pt>
                <c:pt idx="7418">
                  <c:v>9.087279438972469E-2</c:v>
                </c:pt>
                <c:pt idx="7419">
                  <c:v>8.4200687706470531E-2</c:v>
                </c:pt>
                <c:pt idx="7420">
                  <c:v>7.8411504626274109E-2</c:v>
                </c:pt>
                <c:pt idx="7421">
                  <c:v>7.4380561709404033E-2</c:v>
                </c:pt>
                <c:pt idx="7422">
                  <c:v>8.3169735968113043E-2</c:v>
                </c:pt>
                <c:pt idx="7423">
                  <c:v>6.6827826201915699E-2</c:v>
                </c:pt>
                <c:pt idx="7424">
                  <c:v>7.2276555001735715E-2</c:v>
                </c:pt>
                <c:pt idx="7425">
                  <c:v>7.1433745324611719E-2</c:v>
                </c:pt>
                <c:pt idx="7426">
                  <c:v>0.10614682734012602</c:v>
                </c:pt>
                <c:pt idx="7427">
                  <c:v>7.982877641916282E-2</c:v>
                </c:pt>
                <c:pt idx="7428">
                  <c:v>9.3738757073879228E-2</c:v>
                </c:pt>
                <c:pt idx="7429">
                  <c:v>9.6197851002216506E-2</c:v>
                </c:pt>
                <c:pt idx="7430">
                  <c:v>9.2040270566940335E-2</c:v>
                </c:pt>
                <c:pt idx="7431">
                  <c:v>8.6193062365055265E-2</c:v>
                </c:pt>
                <c:pt idx="7432">
                  <c:v>8.3843417465686826E-2</c:v>
                </c:pt>
                <c:pt idx="7433">
                  <c:v>8.774974197149274E-2</c:v>
                </c:pt>
                <c:pt idx="7434">
                  <c:v>8.5008047521114335E-2</c:v>
                </c:pt>
                <c:pt idx="7435">
                  <c:v>6.656207144260412E-2</c:v>
                </c:pt>
                <c:pt idx="7436">
                  <c:v>9.5842212438583332E-2</c:v>
                </c:pt>
                <c:pt idx="7437">
                  <c:v>7.1547262370586409E-2</c:v>
                </c:pt>
                <c:pt idx="7438">
                  <c:v>7.5124174356460627E-2</c:v>
                </c:pt>
                <c:pt idx="7439">
                  <c:v>8.0499492585659457E-2</c:v>
                </c:pt>
                <c:pt idx="7440">
                  <c:v>6.2459964305162409E-2</c:v>
                </c:pt>
                <c:pt idx="7441">
                  <c:v>9.0173721313476521E-2</c:v>
                </c:pt>
                <c:pt idx="7442">
                  <c:v>8.8290400803089572E-2</c:v>
                </c:pt>
                <c:pt idx="7443">
                  <c:v>6.0256645083427408E-2</c:v>
                </c:pt>
                <c:pt idx="7444">
                  <c:v>8.2159772515297047E-2</c:v>
                </c:pt>
                <c:pt idx="7445">
                  <c:v>8.4589615464210524E-2</c:v>
                </c:pt>
                <c:pt idx="7446">
                  <c:v>7.7742949128150926E-2</c:v>
                </c:pt>
                <c:pt idx="7447">
                  <c:v>6.8620517849922194E-2</c:v>
                </c:pt>
                <c:pt idx="7448">
                  <c:v>7.9568281769752516E-2</c:v>
                </c:pt>
                <c:pt idx="7449">
                  <c:v>6.7151390016078893E-2</c:v>
                </c:pt>
                <c:pt idx="7450">
                  <c:v>7.5718127191066922E-2</c:v>
                </c:pt>
                <c:pt idx="7451">
                  <c:v>0.10270534455776202</c:v>
                </c:pt>
                <c:pt idx="7452">
                  <c:v>0.17003707587719069</c:v>
                </c:pt>
                <c:pt idx="7453">
                  <c:v>6.7410401999950534E-2</c:v>
                </c:pt>
                <c:pt idx="7454">
                  <c:v>0.17298473417758939</c:v>
                </c:pt>
                <c:pt idx="7455">
                  <c:v>0.12372297793626839</c:v>
                </c:pt>
                <c:pt idx="7456">
                  <c:v>6.0296926647424844E-2</c:v>
                </c:pt>
                <c:pt idx="7457">
                  <c:v>7.6078809797763755E-2</c:v>
                </c:pt>
                <c:pt idx="7458">
                  <c:v>0.10161492228508033</c:v>
                </c:pt>
                <c:pt idx="7459">
                  <c:v>9.0532243251800565E-2</c:v>
                </c:pt>
                <c:pt idx="7460">
                  <c:v>8.1116847693920108E-2</c:v>
                </c:pt>
                <c:pt idx="7461">
                  <c:v>6.824302673339841E-2</c:v>
                </c:pt>
                <c:pt idx="7462">
                  <c:v>6.9002367556095304E-2</c:v>
                </c:pt>
                <c:pt idx="7463">
                  <c:v>0.10661717504262921</c:v>
                </c:pt>
                <c:pt idx="7464">
                  <c:v>7.8435227274894714E-2</c:v>
                </c:pt>
                <c:pt idx="7465">
                  <c:v>6.7514464259147922E-2</c:v>
                </c:pt>
                <c:pt idx="7466">
                  <c:v>6.4563259482383714E-2</c:v>
                </c:pt>
                <c:pt idx="7467">
                  <c:v>7.8062668442726468E-2</c:v>
                </c:pt>
                <c:pt idx="7468">
                  <c:v>7.5366318225860734E-2</c:v>
                </c:pt>
                <c:pt idx="7469">
                  <c:v>8.3757705986500244E-2</c:v>
                </c:pt>
                <c:pt idx="7470">
                  <c:v>7.31341987848282E-2</c:v>
                </c:pt>
                <c:pt idx="7471">
                  <c:v>0.10309685766696924</c:v>
                </c:pt>
                <c:pt idx="7472">
                  <c:v>7.9841978847980513E-2</c:v>
                </c:pt>
                <c:pt idx="7473">
                  <c:v>8.0608330667018946E-2</c:v>
                </c:pt>
                <c:pt idx="7474">
                  <c:v>0.162175342440605</c:v>
                </c:pt>
                <c:pt idx="7475">
                  <c:v>7.4593521654606199E-2</c:v>
                </c:pt>
                <c:pt idx="7476">
                  <c:v>7.5821489095687908E-2</c:v>
                </c:pt>
                <c:pt idx="7477">
                  <c:v>8.0007314682006794E-2</c:v>
                </c:pt>
                <c:pt idx="7478">
                  <c:v>9.5849879086017706E-2</c:v>
                </c:pt>
                <c:pt idx="7479">
                  <c:v>8.7440028786659268E-2</c:v>
                </c:pt>
                <c:pt idx="7480">
                  <c:v>6.7868649959564362E-2</c:v>
                </c:pt>
                <c:pt idx="7481">
                  <c:v>7.4563905596733288E-2</c:v>
                </c:pt>
                <c:pt idx="7482">
                  <c:v>8.2725375890732172E-2</c:v>
                </c:pt>
                <c:pt idx="7483">
                  <c:v>7.3907703161239624E-2</c:v>
                </c:pt>
                <c:pt idx="7484">
                  <c:v>6.5485283732414329E-2</c:v>
                </c:pt>
                <c:pt idx="7485">
                  <c:v>0.10707706212997398</c:v>
                </c:pt>
                <c:pt idx="7486">
                  <c:v>7.8505799174308818E-2</c:v>
                </c:pt>
                <c:pt idx="7487">
                  <c:v>7.267545163631442E-2</c:v>
                </c:pt>
                <c:pt idx="7488">
                  <c:v>7.2591952979564708E-2</c:v>
                </c:pt>
                <c:pt idx="7489">
                  <c:v>6.9015659391880022E-2</c:v>
                </c:pt>
                <c:pt idx="7490">
                  <c:v>9.25763174891472E-2</c:v>
                </c:pt>
                <c:pt idx="7491">
                  <c:v>7.35011026263237E-2</c:v>
                </c:pt>
                <c:pt idx="7492">
                  <c:v>7.6148539781570365E-2</c:v>
                </c:pt>
                <c:pt idx="7493">
                  <c:v>7.4228718876838823E-2</c:v>
                </c:pt>
                <c:pt idx="7494">
                  <c:v>0.11372106522321727</c:v>
                </c:pt>
                <c:pt idx="7495">
                  <c:v>7.7447734773159027E-2</c:v>
                </c:pt>
                <c:pt idx="7496">
                  <c:v>0.10984692722559018</c:v>
                </c:pt>
                <c:pt idx="7497">
                  <c:v>0.11118472367525123</c:v>
                </c:pt>
                <c:pt idx="7498">
                  <c:v>8.0317474901676206E-2</c:v>
                </c:pt>
                <c:pt idx="7499">
                  <c:v>0.10667084157466927</c:v>
                </c:pt>
                <c:pt idx="7500">
                  <c:v>6.2131129205226933E-2</c:v>
                </c:pt>
                <c:pt idx="7501">
                  <c:v>6.8618588149547591E-2</c:v>
                </c:pt>
                <c:pt idx="7502">
                  <c:v>8.0405518412590013E-2</c:v>
                </c:pt>
                <c:pt idx="7503">
                  <c:v>6.766846030950549E-2</c:v>
                </c:pt>
                <c:pt idx="7504">
                  <c:v>0.11175989359617185</c:v>
                </c:pt>
                <c:pt idx="7505">
                  <c:v>9.2653855681419761E-2</c:v>
                </c:pt>
                <c:pt idx="7506">
                  <c:v>7.1276925504207611E-2</c:v>
                </c:pt>
                <c:pt idx="7507">
                  <c:v>8.6050167679786724E-2</c:v>
                </c:pt>
                <c:pt idx="7508">
                  <c:v>7.7562145888805431E-2</c:v>
                </c:pt>
                <c:pt idx="7509">
                  <c:v>7.7729538083076519E-2</c:v>
                </c:pt>
                <c:pt idx="7510">
                  <c:v>6.6604383289814009E-2</c:v>
                </c:pt>
                <c:pt idx="7511">
                  <c:v>7.3835469782352406E-2</c:v>
                </c:pt>
                <c:pt idx="7512">
                  <c:v>7.4289649724960313E-2</c:v>
                </c:pt>
                <c:pt idx="7513">
                  <c:v>0.11541521549224902</c:v>
                </c:pt>
                <c:pt idx="7514">
                  <c:v>8.0326721072197044E-2</c:v>
                </c:pt>
                <c:pt idx="7515">
                  <c:v>7.3790729045867934E-2</c:v>
                </c:pt>
                <c:pt idx="7516">
                  <c:v>6.9142349064350087E-2</c:v>
                </c:pt>
                <c:pt idx="7517">
                  <c:v>7.6776348054409027E-2</c:v>
                </c:pt>
                <c:pt idx="7518">
                  <c:v>7.0182472467422513E-2</c:v>
                </c:pt>
                <c:pt idx="7519">
                  <c:v>8.4463633596897167E-2</c:v>
                </c:pt>
                <c:pt idx="7520">
                  <c:v>8.3643890917301206E-2</c:v>
                </c:pt>
                <c:pt idx="7521">
                  <c:v>8.7324783205986037E-2</c:v>
                </c:pt>
                <c:pt idx="7522">
                  <c:v>9.7371630370616927E-2</c:v>
                </c:pt>
                <c:pt idx="7523">
                  <c:v>6.8726241588592543E-2</c:v>
                </c:pt>
                <c:pt idx="7524">
                  <c:v>7.4277654290199321E-2</c:v>
                </c:pt>
                <c:pt idx="7525">
                  <c:v>6.7214697599411177E-2</c:v>
                </c:pt>
                <c:pt idx="7526">
                  <c:v>6.6216655075550107E-2</c:v>
                </c:pt>
                <c:pt idx="7527">
                  <c:v>8.8731735944747966E-2</c:v>
                </c:pt>
                <c:pt idx="7528">
                  <c:v>9.9611200392246524E-2</c:v>
                </c:pt>
                <c:pt idx="7529">
                  <c:v>0.10473936796188418</c:v>
                </c:pt>
                <c:pt idx="7530">
                  <c:v>8.0830320715904208E-2</c:v>
                </c:pt>
                <c:pt idx="7531">
                  <c:v>6.3178583979606684E-2</c:v>
                </c:pt>
                <c:pt idx="7532">
                  <c:v>7.1294881403446378E-2</c:v>
                </c:pt>
                <c:pt idx="7533">
                  <c:v>7.0489861071109799E-2</c:v>
                </c:pt>
                <c:pt idx="7534">
                  <c:v>9.5666378736496679E-2</c:v>
                </c:pt>
                <c:pt idx="7535">
                  <c:v>0.10106347501277912</c:v>
                </c:pt>
                <c:pt idx="7536">
                  <c:v>8.6382091045379611E-2</c:v>
                </c:pt>
                <c:pt idx="7537">
                  <c:v>6.8277701735496507E-2</c:v>
                </c:pt>
                <c:pt idx="7538">
                  <c:v>7.5049787759780912E-2</c:v>
                </c:pt>
                <c:pt idx="7539">
                  <c:v>9.2684157192707006E-2</c:v>
                </c:pt>
                <c:pt idx="7540">
                  <c:v>7.5816288590431435E-2</c:v>
                </c:pt>
                <c:pt idx="7541">
                  <c:v>5.9251777827739854E-2</c:v>
                </c:pt>
                <c:pt idx="7542">
                  <c:v>8.2147322595119768E-2</c:v>
                </c:pt>
                <c:pt idx="7543">
                  <c:v>7.6814211905002844E-2</c:v>
                </c:pt>
                <c:pt idx="7544">
                  <c:v>0.10460938513278999</c:v>
                </c:pt>
                <c:pt idx="7545">
                  <c:v>0.137708529829979</c:v>
                </c:pt>
                <c:pt idx="7546">
                  <c:v>6.7573808133602101E-2</c:v>
                </c:pt>
                <c:pt idx="7547">
                  <c:v>6.4563259482383714E-2</c:v>
                </c:pt>
                <c:pt idx="7548">
                  <c:v>8.7436340749264152E-2</c:v>
                </c:pt>
                <c:pt idx="7549">
                  <c:v>8.1881262362003368E-2</c:v>
                </c:pt>
                <c:pt idx="7550">
                  <c:v>6.6990733146667508E-2</c:v>
                </c:pt>
                <c:pt idx="7551">
                  <c:v>7.9866260290146179E-2</c:v>
                </c:pt>
                <c:pt idx="7552">
                  <c:v>0.118278212845325</c:v>
                </c:pt>
                <c:pt idx="7553">
                  <c:v>7.9939685761928614E-2</c:v>
                </c:pt>
                <c:pt idx="7554">
                  <c:v>8.9961230754852628E-2</c:v>
                </c:pt>
                <c:pt idx="7555">
                  <c:v>6.8404756486415835E-2</c:v>
                </c:pt>
                <c:pt idx="7556">
                  <c:v>8.205390721559519E-2</c:v>
                </c:pt>
                <c:pt idx="7557">
                  <c:v>9.2203654348850209E-2</c:v>
                </c:pt>
                <c:pt idx="7558">
                  <c:v>7.5300984084606448E-2</c:v>
                </c:pt>
                <c:pt idx="7559">
                  <c:v>6.68908655643463E-2</c:v>
                </c:pt>
                <c:pt idx="7560">
                  <c:v>6.2312725931406375E-2</c:v>
                </c:pt>
                <c:pt idx="7561">
                  <c:v>9.2706054449081463E-2</c:v>
                </c:pt>
                <c:pt idx="7562">
                  <c:v>9.4697706401348128E-2</c:v>
                </c:pt>
                <c:pt idx="7563">
                  <c:v>5.9205725789070095E-2</c:v>
                </c:pt>
                <c:pt idx="7564">
                  <c:v>6.9308117032051114E-2</c:v>
                </c:pt>
                <c:pt idx="7565">
                  <c:v>7.1940451860427898E-2</c:v>
                </c:pt>
                <c:pt idx="7566">
                  <c:v>6.7616418004036227E-2</c:v>
                </c:pt>
                <c:pt idx="7567">
                  <c:v>0.11462173610925702</c:v>
                </c:pt>
                <c:pt idx="7568">
                  <c:v>9.4534859061241691E-2</c:v>
                </c:pt>
                <c:pt idx="7569">
                  <c:v>6.9833867251873169E-2</c:v>
                </c:pt>
                <c:pt idx="7570">
                  <c:v>0.1119362488389022</c:v>
                </c:pt>
                <c:pt idx="7571">
                  <c:v>6.6347070038318592E-2</c:v>
                </c:pt>
                <c:pt idx="7572">
                  <c:v>8.6042776703834492E-2</c:v>
                </c:pt>
                <c:pt idx="7573">
                  <c:v>7.9678937792777987E-2</c:v>
                </c:pt>
                <c:pt idx="7574">
                  <c:v>7.6035849750042017E-2</c:v>
                </c:pt>
                <c:pt idx="7575">
                  <c:v>6.5459467470645891E-2</c:v>
                </c:pt>
                <c:pt idx="7576">
                  <c:v>6.6713869571685819E-2</c:v>
                </c:pt>
                <c:pt idx="7577">
                  <c:v>9.2299364507198306E-2</c:v>
                </c:pt>
                <c:pt idx="7578">
                  <c:v>6.704124808311461E-2</c:v>
                </c:pt>
                <c:pt idx="7579">
                  <c:v>7.9696305096149528E-2</c:v>
                </c:pt>
                <c:pt idx="7580">
                  <c:v>6.9063596427440935E-2</c:v>
                </c:pt>
                <c:pt idx="7581">
                  <c:v>0.123777106404304</c:v>
                </c:pt>
                <c:pt idx="7582">
                  <c:v>7.8413851559162098E-2</c:v>
                </c:pt>
                <c:pt idx="7583">
                  <c:v>7.3416374623775524E-2</c:v>
                </c:pt>
                <c:pt idx="7584">
                  <c:v>8.9653775095939747E-2</c:v>
                </c:pt>
                <c:pt idx="7585">
                  <c:v>7.0294365286827115E-2</c:v>
                </c:pt>
                <c:pt idx="7586">
                  <c:v>8.0648325383663719E-2</c:v>
                </c:pt>
                <c:pt idx="7587">
                  <c:v>6.9837331771850614E-2</c:v>
                </c:pt>
                <c:pt idx="7588">
                  <c:v>6.9838434457779125E-2</c:v>
                </c:pt>
                <c:pt idx="7589">
                  <c:v>7.1165263652801514E-2</c:v>
                </c:pt>
                <c:pt idx="7590">
                  <c:v>8.3756871521473597E-2</c:v>
                </c:pt>
                <c:pt idx="7591">
                  <c:v>7.8270934522152016E-2</c:v>
                </c:pt>
                <c:pt idx="7592">
                  <c:v>7.591556757688521E-2</c:v>
                </c:pt>
                <c:pt idx="7593">
                  <c:v>9.0213097631931319E-2</c:v>
                </c:pt>
                <c:pt idx="7594">
                  <c:v>6.7207910120487199E-2</c:v>
                </c:pt>
                <c:pt idx="7595">
                  <c:v>6.551342457532898E-2</c:v>
                </c:pt>
                <c:pt idx="7596">
                  <c:v>7.9443849623203319E-2</c:v>
                </c:pt>
                <c:pt idx="7597">
                  <c:v>6.6342331469059004E-2</c:v>
                </c:pt>
                <c:pt idx="7598">
                  <c:v>8.0215483903884943E-2</c:v>
                </c:pt>
                <c:pt idx="7599">
                  <c:v>8.8749200105667225E-2</c:v>
                </c:pt>
                <c:pt idx="7600">
                  <c:v>8.1594243645668266E-2</c:v>
                </c:pt>
                <c:pt idx="7601">
                  <c:v>6.6076382994651808E-2</c:v>
                </c:pt>
                <c:pt idx="7602">
                  <c:v>8.7542861700058025E-2</c:v>
                </c:pt>
                <c:pt idx="7603">
                  <c:v>7.2038717567920713E-2</c:v>
                </c:pt>
                <c:pt idx="7604">
                  <c:v>7.3815181851387177E-2</c:v>
                </c:pt>
                <c:pt idx="7605">
                  <c:v>6.4923003315925723E-2</c:v>
                </c:pt>
                <c:pt idx="7606">
                  <c:v>0.10096752643585202</c:v>
                </c:pt>
                <c:pt idx="7607">
                  <c:v>6.4508929848671237E-2</c:v>
                </c:pt>
                <c:pt idx="7608">
                  <c:v>0.16760124266147636</c:v>
                </c:pt>
                <c:pt idx="7609">
                  <c:v>6.1616368591785396E-2</c:v>
                </c:pt>
                <c:pt idx="7610">
                  <c:v>8.7778836488723713E-2</c:v>
                </c:pt>
                <c:pt idx="7611">
                  <c:v>0.14647224545478801</c:v>
                </c:pt>
                <c:pt idx="7612">
                  <c:v>6.992529332637791E-2</c:v>
                </c:pt>
                <c:pt idx="7613">
                  <c:v>7.4142515659332331E-2</c:v>
                </c:pt>
                <c:pt idx="7614">
                  <c:v>8.8911376893520466E-2</c:v>
                </c:pt>
                <c:pt idx="7615">
                  <c:v>6.8083122372627314E-2</c:v>
                </c:pt>
                <c:pt idx="7616">
                  <c:v>0.11009455472230918</c:v>
                </c:pt>
                <c:pt idx="7617">
                  <c:v>7.8630022704601329E-2</c:v>
                </c:pt>
                <c:pt idx="7618">
                  <c:v>9.2139981687068884E-2</c:v>
                </c:pt>
                <c:pt idx="7619">
                  <c:v>8.3204604685306521E-2</c:v>
                </c:pt>
                <c:pt idx="7620">
                  <c:v>8.1789910793304402E-2</c:v>
                </c:pt>
                <c:pt idx="7621">
                  <c:v>0.10269808769226098</c:v>
                </c:pt>
                <c:pt idx="7622">
                  <c:v>8.0011919140815693E-2</c:v>
                </c:pt>
                <c:pt idx="7623">
                  <c:v>7.3916137218475494E-2</c:v>
                </c:pt>
                <c:pt idx="7624">
                  <c:v>8.1995785236358629E-2</c:v>
                </c:pt>
                <c:pt idx="7625">
                  <c:v>7.8266203403472942E-2</c:v>
                </c:pt>
                <c:pt idx="7626">
                  <c:v>8.1364661455154447E-2</c:v>
                </c:pt>
                <c:pt idx="7627">
                  <c:v>7.898662239313152E-2</c:v>
                </c:pt>
                <c:pt idx="7628">
                  <c:v>8.219808340072618E-2</c:v>
                </c:pt>
                <c:pt idx="7629">
                  <c:v>7.4237242341041829E-2</c:v>
                </c:pt>
                <c:pt idx="7630">
                  <c:v>9.3479081988334614E-2</c:v>
                </c:pt>
                <c:pt idx="7631">
                  <c:v>7.4187912046909499E-2</c:v>
                </c:pt>
                <c:pt idx="7632">
                  <c:v>6.5352357923984514E-2</c:v>
                </c:pt>
                <c:pt idx="7633">
                  <c:v>6.8097330629825786E-2</c:v>
                </c:pt>
                <c:pt idx="7634">
                  <c:v>7.5968645513057709E-2</c:v>
                </c:pt>
                <c:pt idx="7635">
                  <c:v>7.9783834517002314E-2</c:v>
                </c:pt>
                <c:pt idx="7636">
                  <c:v>6.5852068364620181E-2</c:v>
                </c:pt>
                <c:pt idx="7637">
                  <c:v>7.3689192533493E-2</c:v>
                </c:pt>
                <c:pt idx="7638">
                  <c:v>6.8891696631908583E-2</c:v>
                </c:pt>
                <c:pt idx="7639">
                  <c:v>7.3851063847541989E-2</c:v>
                </c:pt>
                <c:pt idx="7640">
                  <c:v>6.9834172725677518E-2</c:v>
                </c:pt>
                <c:pt idx="7641">
                  <c:v>9.1453373432159465E-2</c:v>
                </c:pt>
                <c:pt idx="7642">
                  <c:v>9.6037298440933214E-2</c:v>
                </c:pt>
                <c:pt idx="7643">
                  <c:v>0.19484046101570104</c:v>
                </c:pt>
                <c:pt idx="7644">
                  <c:v>7.2290681302547746E-2</c:v>
                </c:pt>
                <c:pt idx="7645">
                  <c:v>9.1120965778828125E-2</c:v>
                </c:pt>
                <c:pt idx="7646">
                  <c:v>8.7927967309951824E-2</c:v>
                </c:pt>
                <c:pt idx="7647">
                  <c:v>9.2023029923439068E-2</c:v>
                </c:pt>
                <c:pt idx="7648">
                  <c:v>8.3533048629760728E-2</c:v>
                </c:pt>
                <c:pt idx="7649">
                  <c:v>6.579606980085391E-2</c:v>
                </c:pt>
                <c:pt idx="7650">
                  <c:v>7.9589776694774586E-2</c:v>
                </c:pt>
                <c:pt idx="7651">
                  <c:v>7.9731091856956871E-2</c:v>
                </c:pt>
                <c:pt idx="7652">
                  <c:v>9.0851902961731068E-2</c:v>
                </c:pt>
                <c:pt idx="7653">
                  <c:v>7.6530754566192627E-2</c:v>
                </c:pt>
                <c:pt idx="7654">
                  <c:v>0.1087683588266372</c:v>
                </c:pt>
                <c:pt idx="7655">
                  <c:v>7.2202242910862025E-2</c:v>
                </c:pt>
                <c:pt idx="7656">
                  <c:v>7.6949946582317269E-2</c:v>
                </c:pt>
                <c:pt idx="7657">
                  <c:v>7.8038319945335569E-2</c:v>
                </c:pt>
                <c:pt idx="7658">
                  <c:v>8.2078546285629508E-2</c:v>
                </c:pt>
                <c:pt idx="7659">
                  <c:v>6.4356558024883423E-2</c:v>
                </c:pt>
                <c:pt idx="7660">
                  <c:v>6.8435519933700714E-2</c:v>
                </c:pt>
                <c:pt idx="7661">
                  <c:v>8.2554660737514773E-2</c:v>
                </c:pt>
                <c:pt idx="7662">
                  <c:v>0.107916802167892</c:v>
                </c:pt>
                <c:pt idx="7663">
                  <c:v>8.8035188615322224E-2</c:v>
                </c:pt>
                <c:pt idx="7664">
                  <c:v>0.112962298095226</c:v>
                </c:pt>
                <c:pt idx="7665">
                  <c:v>7.3887862265110002E-2</c:v>
                </c:pt>
                <c:pt idx="7666">
                  <c:v>0.14982309937477101</c:v>
                </c:pt>
                <c:pt idx="7667">
                  <c:v>8.8536463677883828E-2</c:v>
                </c:pt>
                <c:pt idx="7668">
                  <c:v>0.12755548954010051</c:v>
                </c:pt>
                <c:pt idx="7669">
                  <c:v>9.078008681535718E-2</c:v>
                </c:pt>
                <c:pt idx="7670">
                  <c:v>6.6955842077732045E-2</c:v>
                </c:pt>
                <c:pt idx="7671">
                  <c:v>7.2967275977134885E-2</c:v>
                </c:pt>
                <c:pt idx="7672">
                  <c:v>0.11009455472230918</c:v>
                </c:pt>
                <c:pt idx="7673">
                  <c:v>8.8735803961754331E-2</c:v>
                </c:pt>
                <c:pt idx="7674">
                  <c:v>0.13270154595375067</c:v>
                </c:pt>
                <c:pt idx="7675">
                  <c:v>9.2016957700252547E-2</c:v>
                </c:pt>
                <c:pt idx="7676">
                  <c:v>8.3139926195144764E-2</c:v>
                </c:pt>
                <c:pt idx="7677">
                  <c:v>6.8141929805278806E-2</c:v>
                </c:pt>
                <c:pt idx="7678">
                  <c:v>6.5145447850227411E-2</c:v>
                </c:pt>
                <c:pt idx="7679">
                  <c:v>9.9085129797458746E-2</c:v>
                </c:pt>
                <c:pt idx="7680">
                  <c:v>0.11609073728323045</c:v>
                </c:pt>
                <c:pt idx="7681">
                  <c:v>9.6380516886710815E-2</c:v>
                </c:pt>
                <c:pt idx="7682">
                  <c:v>7.8293688595294925E-2</c:v>
                </c:pt>
                <c:pt idx="7683">
                  <c:v>6.7235633730888422E-2</c:v>
                </c:pt>
                <c:pt idx="7684">
                  <c:v>0.13255473971366888</c:v>
                </c:pt>
                <c:pt idx="7685">
                  <c:v>8.7585076689720223E-2</c:v>
                </c:pt>
                <c:pt idx="7686">
                  <c:v>9.5941029489040527E-2</c:v>
                </c:pt>
                <c:pt idx="7687">
                  <c:v>6.1215929687023204E-2</c:v>
                </c:pt>
                <c:pt idx="7688">
                  <c:v>6.5475501120090498E-2</c:v>
                </c:pt>
                <c:pt idx="7689">
                  <c:v>8.071700483560558E-2</c:v>
                </c:pt>
                <c:pt idx="7690">
                  <c:v>6.1877798289060607E-2</c:v>
                </c:pt>
                <c:pt idx="7691">
                  <c:v>7.2589598596095969E-2</c:v>
                </c:pt>
                <c:pt idx="7692">
                  <c:v>8.7611265480518313E-2</c:v>
                </c:pt>
                <c:pt idx="7693">
                  <c:v>7.208789139986041E-2</c:v>
                </c:pt>
                <c:pt idx="7694">
                  <c:v>8.0258727073669545E-2</c:v>
                </c:pt>
                <c:pt idx="7695">
                  <c:v>7.7731475234031955E-2</c:v>
                </c:pt>
                <c:pt idx="7696">
                  <c:v>9.354608505964325E-2</c:v>
                </c:pt>
                <c:pt idx="7697">
                  <c:v>6.7888267338275923E-2</c:v>
                </c:pt>
                <c:pt idx="7698">
                  <c:v>8.3358779549598708E-2</c:v>
                </c:pt>
                <c:pt idx="7699">
                  <c:v>7.2103768587112427E-2</c:v>
                </c:pt>
                <c:pt idx="7700">
                  <c:v>0.121982961893082</c:v>
                </c:pt>
                <c:pt idx="7701">
                  <c:v>8.2367636263370486E-2</c:v>
                </c:pt>
                <c:pt idx="7702">
                  <c:v>0.10031833499669998</c:v>
                </c:pt>
                <c:pt idx="7703">
                  <c:v>7.2769589722156511E-2</c:v>
                </c:pt>
                <c:pt idx="7704">
                  <c:v>6.5420188009738894E-2</c:v>
                </c:pt>
                <c:pt idx="7705">
                  <c:v>6.5319687128067155E-2</c:v>
                </c:pt>
                <c:pt idx="7706">
                  <c:v>0.103008627891541</c:v>
                </c:pt>
                <c:pt idx="7707">
                  <c:v>8.7869323790073783E-2</c:v>
                </c:pt>
                <c:pt idx="7708">
                  <c:v>0.36014652252197299</c:v>
                </c:pt>
                <c:pt idx="7709">
                  <c:v>0.10178832709789282</c:v>
                </c:pt>
                <c:pt idx="7710">
                  <c:v>0.18906037509441445</c:v>
                </c:pt>
                <c:pt idx="7711">
                  <c:v>7.2466112673282623E-2</c:v>
                </c:pt>
                <c:pt idx="7712">
                  <c:v>6.5931759774684795E-2</c:v>
                </c:pt>
                <c:pt idx="7713">
                  <c:v>6.5535157918930123E-2</c:v>
                </c:pt>
                <c:pt idx="7714">
                  <c:v>6.2925383448600838E-2</c:v>
                </c:pt>
                <c:pt idx="7715">
                  <c:v>6.9073997437954004E-2</c:v>
                </c:pt>
                <c:pt idx="7716">
                  <c:v>0.1034791320562362</c:v>
                </c:pt>
                <c:pt idx="7717">
                  <c:v>9.1393850743770627E-2</c:v>
                </c:pt>
                <c:pt idx="7718">
                  <c:v>6.2834352254867498E-2</c:v>
                </c:pt>
                <c:pt idx="7719">
                  <c:v>9.9566914141178228E-2</c:v>
                </c:pt>
                <c:pt idx="7720">
                  <c:v>7.7208198606967857E-2</c:v>
                </c:pt>
                <c:pt idx="7721">
                  <c:v>6.9918811321258767E-2</c:v>
                </c:pt>
                <c:pt idx="7722">
                  <c:v>6.8987399339675889E-2</c:v>
                </c:pt>
                <c:pt idx="7723">
                  <c:v>6.4015790820122112E-2</c:v>
                </c:pt>
                <c:pt idx="7724">
                  <c:v>7.928878068923953E-2</c:v>
                </c:pt>
                <c:pt idx="7725">
                  <c:v>9.1391377151012712E-2</c:v>
                </c:pt>
                <c:pt idx="7726">
                  <c:v>7.4100844562053708E-2</c:v>
                </c:pt>
                <c:pt idx="7727">
                  <c:v>7.3223255574703217E-2</c:v>
                </c:pt>
                <c:pt idx="7728">
                  <c:v>7.4306659400463312E-2</c:v>
                </c:pt>
                <c:pt idx="7729">
                  <c:v>6.4033702015876923E-2</c:v>
                </c:pt>
                <c:pt idx="7730">
                  <c:v>8.3168752491474263E-2</c:v>
                </c:pt>
                <c:pt idx="7731">
                  <c:v>0.11291727423667923</c:v>
                </c:pt>
                <c:pt idx="7732">
                  <c:v>0.116640329360962</c:v>
                </c:pt>
                <c:pt idx="7733">
                  <c:v>7.7648401260376004E-2</c:v>
                </c:pt>
                <c:pt idx="7734">
                  <c:v>7.7224567532539437E-2</c:v>
                </c:pt>
                <c:pt idx="7735">
                  <c:v>7.2993375360965701E-2</c:v>
                </c:pt>
                <c:pt idx="7736">
                  <c:v>7.1251235902309418E-2</c:v>
                </c:pt>
                <c:pt idx="7737">
                  <c:v>7.1997955441474915E-2</c:v>
                </c:pt>
                <c:pt idx="7738">
                  <c:v>9.5807313919067674E-2</c:v>
                </c:pt>
                <c:pt idx="7739">
                  <c:v>8.4704875946045477E-2</c:v>
                </c:pt>
                <c:pt idx="7740">
                  <c:v>7.6866589486599038E-2</c:v>
                </c:pt>
                <c:pt idx="7741">
                  <c:v>0.12816365063190488</c:v>
                </c:pt>
                <c:pt idx="7742">
                  <c:v>8.3290949463844632E-2</c:v>
                </c:pt>
                <c:pt idx="7743">
                  <c:v>8.110515773296352E-2</c:v>
                </c:pt>
                <c:pt idx="7744">
                  <c:v>6.6169075667857929E-2</c:v>
                </c:pt>
                <c:pt idx="7745">
                  <c:v>7.862991094589232E-2</c:v>
                </c:pt>
                <c:pt idx="7746">
                  <c:v>9.4682745635509533E-2</c:v>
                </c:pt>
                <c:pt idx="7747">
                  <c:v>8.6866557598114028E-2</c:v>
                </c:pt>
                <c:pt idx="7748">
                  <c:v>7.3489584028720911E-2</c:v>
                </c:pt>
                <c:pt idx="7749">
                  <c:v>8.3070077002048506E-2</c:v>
                </c:pt>
                <c:pt idx="7750">
                  <c:v>8.3297915756702715E-2</c:v>
                </c:pt>
                <c:pt idx="7751">
                  <c:v>0.10445421934127802</c:v>
                </c:pt>
                <c:pt idx="7752">
                  <c:v>7.1869760751724202E-2</c:v>
                </c:pt>
                <c:pt idx="7753">
                  <c:v>7.4664339423179682E-2</c:v>
                </c:pt>
                <c:pt idx="7754">
                  <c:v>6.955900043249133E-2</c:v>
                </c:pt>
                <c:pt idx="7755">
                  <c:v>7.0648282766342205E-2</c:v>
                </c:pt>
                <c:pt idx="7756">
                  <c:v>7.3255419731140109E-2</c:v>
                </c:pt>
                <c:pt idx="7757">
                  <c:v>8.2185946404933943E-2</c:v>
                </c:pt>
                <c:pt idx="7758">
                  <c:v>8.3689756691455813E-2</c:v>
                </c:pt>
                <c:pt idx="7759">
                  <c:v>8.4861010313034224E-2</c:v>
                </c:pt>
                <c:pt idx="7760">
                  <c:v>0.11023694276809723</c:v>
                </c:pt>
                <c:pt idx="7761">
                  <c:v>9.0152852237224745E-2</c:v>
                </c:pt>
                <c:pt idx="7762">
                  <c:v>8.8487938046455425E-2</c:v>
                </c:pt>
                <c:pt idx="7763">
                  <c:v>8.3219937980174991E-2</c:v>
                </c:pt>
                <c:pt idx="7764">
                  <c:v>0.16003808379173351</c:v>
                </c:pt>
                <c:pt idx="7765">
                  <c:v>7.3521740734577221E-2</c:v>
                </c:pt>
                <c:pt idx="7766">
                  <c:v>7.7575244009494823E-2</c:v>
                </c:pt>
                <c:pt idx="7767">
                  <c:v>7.4255295097827897E-2</c:v>
                </c:pt>
                <c:pt idx="7768">
                  <c:v>7.0005737245082938E-2</c:v>
                </c:pt>
                <c:pt idx="7769">
                  <c:v>6.4948163926601424E-2</c:v>
                </c:pt>
                <c:pt idx="7770">
                  <c:v>8.4986075758934063E-2</c:v>
                </c:pt>
                <c:pt idx="7771">
                  <c:v>8.1747859716415447E-2</c:v>
                </c:pt>
                <c:pt idx="7772">
                  <c:v>6.2721423804759993E-2</c:v>
                </c:pt>
                <c:pt idx="7773">
                  <c:v>8.1296764314174694E-2</c:v>
                </c:pt>
                <c:pt idx="7774">
                  <c:v>8.8727347552776933E-2</c:v>
                </c:pt>
                <c:pt idx="7775">
                  <c:v>0.12558217346668188</c:v>
                </c:pt>
                <c:pt idx="7776">
                  <c:v>8.2360319793224307E-2</c:v>
                </c:pt>
                <c:pt idx="7777">
                  <c:v>6.6892966628074702E-2</c:v>
                </c:pt>
                <c:pt idx="7778">
                  <c:v>8.2376532256603213E-2</c:v>
                </c:pt>
                <c:pt idx="7779">
                  <c:v>8.9626885950565768E-2</c:v>
                </c:pt>
                <c:pt idx="7780">
                  <c:v>8.2195706665515914E-2</c:v>
                </c:pt>
                <c:pt idx="7781">
                  <c:v>6.984500586986539E-2</c:v>
                </c:pt>
                <c:pt idx="7782">
                  <c:v>7.4240513145923767E-2</c:v>
                </c:pt>
                <c:pt idx="7783">
                  <c:v>7.7974282205104828E-2</c:v>
                </c:pt>
                <c:pt idx="7784">
                  <c:v>7.2246655821800385E-2</c:v>
                </c:pt>
                <c:pt idx="7785">
                  <c:v>7.5458280742168413E-2</c:v>
                </c:pt>
                <c:pt idx="7786">
                  <c:v>7.2667695581913133E-2</c:v>
                </c:pt>
                <c:pt idx="7787">
                  <c:v>6.6032595932483881E-2</c:v>
                </c:pt>
                <c:pt idx="7788">
                  <c:v>0.10202579200267818</c:v>
                </c:pt>
                <c:pt idx="7789">
                  <c:v>7.9227507114410414E-2</c:v>
                </c:pt>
                <c:pt idx="7790">
                  <c:v>7.7663026750087724E-2</c:v>
                </c:pt>
                <c:pt idx="7791">
                  <c:v>7.2312809526920499E-2</c:v>
                </c:pt>
                <c:pt idx="7792">
                  <c:v>7.6029457151889829E-2</c:v>
                </c:pt>
                <c:pt idx="7793">
                  <c:v>7.1514829993248014E-2</c:v>
                </c:pt>
                <c:pt idx="7794">
                  <c:v>9.0258322656154744E-2</c:v>
                </c:pt>
                <c:pt idx="7795">
                  <c:v>9.2059098184108706E-2</c:v>
                </c:pt>
                <c:pt idx="7796">
                  <c:v>8.1543505191803256E-2</c:v>
                </c:pt>
                <c:pt idx="7797">
                  <c:v>8.8732525706291615E-2</c:v>
                </c:pt>
                <c:pt idx="7798">
                  <c:v>7.1685023605823503E-2</c:v>
                </c:pt>
                <c:pt idx="7799">
                  <c:v>7.9098924994468994E-2</c:v>
                </c:pt>
                <c:pt idx="7800">
                  <c:v>0.1061475872993468</c:v>
                </c:pt>
                <c:pt idx="7801">
                  <c:v>6.6457211971283014E-2</c:v>
                </c:pt>
                <c:pt idx="7802">
                  <c:v>7.2697930037975519E-2</c:v>
                </c:pt>
                <c:pt idx="7803">
                  <c:v>0.10030043870210598</c:v>
                </c:pt>
                <c:pt idx="7804">
                  <c:v>7.4510835111141441E-2</c:v>
                </c:pt>
                <c:pt idx="7805">
                  <c:v>6.6194333136081723E-2</c:v>
                </c:pt>
                <c:pt idx="7806">
                  <c:v>7.4680291116237918E-2</c:v>
                </c:pt>
                <c:pt idx="7807">
                  <c:v>8.3878278732300027E-2</c:v>
                </c:pt>
                <c:pt idx="7808">
                  <c:v>8.7908200919628116E-2</c:v>
                </c:pt>
                <c:pt idx="7809">
                  <c:v>9.1347016394138281E-2</c:v>
                </c:pt>
                <c:pt idx="7810">
                  <c:v>8.7147973477840465E-2</c:v>
                </c:pt>
                <c:pt idx="7811">
                  <c:v>6.3472248613834409E-2</c:v>
                </c:pt>
                <c:pt idx="7812">
                  <c:v>7.9377114772796589E-2</c:v>
                </c:pt>
                <c:pt idx="7813">
                  <c:v>6.8548537790775285E-2</c:v>
                </c:pt>
                <c:pt idx="7814">
                  <c:v>7.4082203209400441E-2</c:v>
                </c:pt>
                <c:pt idx="7815">
                  <c:v>8.2889087498187727E-2</c:v>
                </c:pt>
                <c:pt idx="7816">
                  <c:v>8.04390758275986E-2</c:v>
                </c:pt>
                <c:pt idx="7817">
                  <c:v>6.6226340830326108E-2</c:v>
                </c:pt>
                <c:pt idx="7818">
                  <c:v>8.664338290691373E-2</c:v>
                </c:pt>
                <c:pt idx="7819">
                  <c:v>9.4701088964939228E-2</c:v>
                </c:pt>
                <c:pt idx="7820">
                  <c:v>7.9438403248787107E-2</c:v>
                </c:pt>
                <c:pt idx="7821">
                  <c:v>9.3242444097995703E-2</c:v>
                </c:pt>
                <c:pt idx="7822">
                  <c:v>8.6331829428673026E-2</c:v>
                </c:pt>
                <c:pt idx="7823">
                  <c:v>8.8279455900192566E-2</c:v>
                </c:pt>
                <c:pt idx="7824">
                  <c:v>9.1060176491737324E-2</c:v>
                </c:pt>
                <c:pt idx="7825">
                  <c:v>0.11221922934055302</c:v>
                </c:pt>
                <c:pt idx="7826">
                  <c:v>0.10620773583650618</c:v>
                </c:pt>
                <c:pt idx="7827">
                  <c:v>6.348706036806108E-2</c:v>
                </c:pt>
                <c:pt idx="7828">
                  <c:v>6.9999486207961994E-2</c:v>
                </c:pt>
                <c:pt idx="7829">
                  <c:v>0.10050845146179202</c:v>
                </c:pt>
                <c:pt idx="7830">
                  <c:v>9.3441255390644226E-2</c:v>
                </c:pt>
                <c:pt idx="7831">
                  <c:v>6.5373294055462078E-2</c:v>
                </c:pt>
                <c:pt idx="7832">
                  <c:v>6.983242928981799E-2</c:v>
                </c:pt>
                <c:pt idx="7833">
                  <c:v>6.5099917352199763E-2</c:v>
                </c:pt>
                <c:pt idx="7834">
                  <c:v>6.5466009080410031E-2</c:v>
                </c:pt>
                <c:pt idx="7835">
                  <c:v>6.9131523370742812E-2</c:v>
                </c:pt>
                <c:pt idx="7836">
                  <c:v>0.112905636429787</c:v>
                </c:pt>
                <c:pt idx="7837">
                  <c:v>8.8638387620449371E-2</c:v>
                </c:pt>
                <c:pt idx="7838">
                  <c:v>7.9734101891517944E-2</c:v>
                </c:pt>
                <c:pt idx="7839">
                  <c:v>7.8297883272171021E-2</c:v>
                </c:pt>
                <c:pt idx="7840">
                  <c:v>8.5379816591739696E-2</c:v>
                </c:pt>
                <c:pt idx="7841">
                  <c:v>9.0542756021022824E-2</c:v>
                </c:pt>
                <c:pt idx="7842">
                  <c:v>7.5943209230899825E-2</c:v>
                </c:pt>
                <c:pt idx="7843">
                  <c:v>7.4418552219867692E-2</c:v>
                </c:pt>
                <c:pt idx="7844">
                  <c:v>7.1819990873337E-2</c:v>
                </c:pt>
                <c:pt idx="7845">
                  <c:v>0.122479796409607</c:v>
                </c:pt>
                <c:pt idx="7846">
                  <c:v>7.5841680169105502E-2</c:v>
                </c:pt>
                <c:pt idx="7847">
                  <c:v>0.10377123206853948</c:v>
                </c:pt>
                <c:pt idx="7848">
                  <c:v>0.10047084093093933</c:v>
                </c:pt>
                <c:pt idx="7849">
                  <c:v>0.10012580454349509</c:v>
                </c:pt>
                <c:pt idx="7850">
                  <c:v>8.2846298813819927E-2</c:v>
                </c:pt>
                <c:pt idx="7851">
                  <c:v>8.6382091045379611E-2</c:v>
                </c:pt>
                <c:pt idx="7852">
                  <c:v>7.8294336795806913E-2</c:v>
                </c:pt>
                <c:pt idx="7853">
                  <c:v>9.5537528395653409E-2</c:v>
                </c:pt>
                <c:pt idx="7854">
                  <c:v>7.2655551135540022E-2</c:v>
                </c:pt>
                <c:pt idx="7855">
                  <c:v>7.3892235755920604E-2</c:v>
                </c:pt>
                <c:pt idx="7856">
                  <c:v>8.0427952110767545E-2</c:v>
                </c:pt>
                <c:pt idx="7857">
                  <c:v>6.9595254957676142E-2</c:v>
                </c:pt>
                <c:pt idx="7858">
                  <c:v>6.0405801981687497E-2</c:v>
                </c:pt>
                <c:pt idx="7859">
                  <c:v>7.0922605693340329E-2</c:v>
                </c:pt>
                <c:pt idx="7860">
                  <c:v>7.0540100336074815E-2</c:v>
                </c:pt>
                <c:pt idx="7861">
                  <c:v>0.10614840686321318</c:v>
                </c:pt>
                <c:pt idx="7862">
                  <c:v>8.7912000715732616E-2</c:v>
                </c:pt>
                <c:pt idx="7863">
                  <c:v>7.4290268123149927E-2</c:v>
                </c:pt>
                <c:pt idx="7864">
                  <c:v>7.4141368269920307E-2</c:v>
                </c:pt>
                <c:pt idx="7865">
                  <c:v>0.12198758125305202</c:v>
                </c:pt>
                <c:pt idx="7866">
                  <c:v>6.7510709166526822E-2</c:v>
                </c:pt>
                <c:pt idx="7867">
                  <c:v>6.9833286106586775E-2</c:v>
                </c:pt>
                <c:pt idx="7868">
                  <c:v>8.2820504903793321E-2</c:v>
                </c:pt>
                <c:pt idx="7869">
                  <c:v>9.9607728421688246E-2</c:v>
                </c:pt>
                <c:pt idx="7870">
                  <c:v>8.2857832312584201E-2</c:v>
                </c:pt>
                <c:pt idx="7871">
                  <c:v>9.277088940143581E-2</c:v>
                </c:pt>
                <c:pt idx="7872">
                  <c:v>6.7612849175930009E-2</c:v>
                </c:pt>
                <c:pt idx="7873">
                  <c:v>7.1512468159198914E-2</c:v>
                </c:pt>
                <c:pt idx="7874">
                  <c:v>7.2595342993736323E-2</c:v>
                </c:pt>
                <c:pt idx="7875">
                  <c:v>7.3918424546718875E-2</c:v>
                </c:pt>
                <c:pt idx="7876">
                  <c:v>8.7753601372242265E-2</c:v>
                </c:pt>
                <c:pt idx="7877">
                  <c:v>7.5391359627246912E-2</c:v>
                </c:pt>
                <c:pt idx="7878">
                  <c:v>9.6972145140171023E-2</c:v>
                </c:pt>
                <c:pt idx="7879">
                  <c:v>6.9094888865947834E-2</c:v>
                </c:pt>
                <c:pt idx="7880">
                  <c:v>7.225526869297029E-2</c:v>
                </c:pt>
                <c:pt idx="7881">
                  <c:v>6.1627447605133105E-2</c:v>
                </c:pt>
                <c:pt idx="7882">
                  <c:v>7.9073436558246946E-2</c:v>
                </c:pt>
                <c:pt idx="7883">
                  <c:v>8.4990486502647566E-2</c:v>
                </c:pt>
                <c:pt idx="7884">
                  <c:v>7.9517014324665278E-2</c:v>
                </c:pt>
                <c:pt idx="7885">
                  <c:v>8.6608037352561923E-2</c:v>
                </c:pt>
                <c:pt idx="7886">
                  <c:v>9.4107359647750827E-2</c:v>
                </c:pt>
                <c:pt idx="7887">
                  <c:v>8.7112881243228635E-2</c:v>
                </c:pt>
                <c:pt idx="7888">
                  <c:v>6.3791811466217027E-2</c:v>
                </c:pt>
                <c:pt idx="7889">
                  <c:v>7.8970499336719513E-2</c:v>
                </c:pt>
                <c:pt idx="7890">
                  <c:v>7.1072228252887712E-2</c:v>
                </c:pt>
                <c:pt idx="7891">
                  <c:v>7.8455001115799006E-2</c:v>
                </c:pt>
                <c:pt idx="7892">
                  <c:v>6.4820840954780634E-2</c:v>
                </c:pt>
                <c:pt idx="7893">
                  <c:v>8.379396796226532E-2</c:v>
                </c:pt>
                <c:pt idx="7894">
                  <c:v>7.6477684080600794E-2</c:v>
                </c:pt>
                <c:pt idx="7895">
                  <c:v>7.7447675168514321E-2</c:v>
                </c:pt>
                <c:pt idx="7896">
                  <c:v>8.6668021976947868E-2</c:v>
                </c:pt>
                <c:pt idx="7897">
                  <c:v>8.3328939974308E-2</c:v>
                </c:pt>
                <c:pt idx="7898">
                  <c:v>8.5268922150135026E-2</c:v>
                </c:pt>
                <c:pt idx="7899">
                  <c:v>7.1370914578437819E-2</c:v>
                </c:pt>
                <c:pt idx="7900">
                  <c:v>8.8710159063339247E-2</c:v>
                </c:pt>
                <c:pt idx="7901">
                  <c:v>7.2592400014400774E-2</c:v>
                </c:pt>
                <c:pt idx="7902">
                  <c:v>8.1790365278721258E-2</c:v>
                </c:pt>
                <c:pt idx="7903">
                  <c:v>8.2793422043323545E-2</c:v>
                </c:pt>
                <c:pt idx="7904">
                  <c:v>7.6869256794452695E-2</c:v>
                </c:pt>
                <c:pt idx="7905">
                  <c:v>9.4713978469371823E-2</c:v>
                </c:pt>
                <c:pt idx="7906">
                  <c:v>8.6676113307476224E-2</c:v>
                </c:pt>
                <c:pt idx="7907">
                  <c:v>9.4594724476337544E-2</c:v>
                </c:pt>
                <c:pt idx="7908">
                  <c:v>7.3651432991027804E-2</c:v>
                </c:pt>
                <c:pt idx="7909">
                  <c:v>8.1420004367828425E-2</c:v>
                </c:pt>
                <c:pt idx="7910">
                  <c:v>8.9185364544391743E-2</c:v>
                </c:pt>
                <c:pt idx="7911">
                  <c:v>0.10115078091621439</c:v>
                </c:pt>
                <c:pt idx="7912">
                  <c:v>0.14108814299106645</c:v>
                </c:pt>
                <c:pt idx="7913">
                  <c:v>9.3796372413635767E-2</c:v>
                </c:pt>
                <c:pt idx="7914">
                  <c:v>7.8464411199092921E-2</c:v>
                </c:pt>
                <c:pt idx="7915">
                  <c:v>8.9629590511322424E-2</c:v>
                </c:pt>
                <c:pt idx="7916">
                  <c:v>7.2372816503047901E-2</c:v>
                </c:pt>
                <c:pt idx="7917">
                  <c:v>6.825890392065051E-2</c:v>
                </c:pt>
                <c:pt idx="7918">
                  <c:v>0.10278825461864502</c:v>
                </c:pt>
                <c:pt idx="7919">
                  <c:v>7.215126603841783E-2</c:v>
                </c:pt>
                <c:pt idx="7920">
                  <c:v>9.9671468138695304E-2</c:v>
                </c:pt>
                <c:pt idx="7921">
                  <c:v>9.732497483491892E-2</c:v>
                </c:pt>
                <c:pt idx="7922">
                  <c:v>9.2298813164234203E-2</c:v>
                </c:pt>
                <c:pt idx="7923">
                  <c:v>7.7386684715748208E-2</c:v>
                </c:pt>
                <c:pt idx="7924">
                  <c:v>7.3773369193077087E-2</c:v>
                </c:pt>
                <c:pt idx="7925">
                  <c:v>0.117075845599175</c:v>
                </c:pt>
                <c:pt idx="7926">
                  <c:v>7.1209713816642817E-2</c:v>
                </c:pt>
                <c:pt idx="7927">
                  <c:v>7.8699477016925923E-2</c:v>
                </c:pt>
                <c:pt idx="7928">
                  <c:v>9.74425598978996E-2</c:v>
                </c:pt>
                <c:pt idx="7929">
                  <c:v>0.118007585406303</c:v>
                </c:pt>
                <c:pt idx="7930">
                  <c:v>6.9843553006649031E-2</c:v>
                </c:pt>
                <c:pt idx="7931">
                  <c:v>7.0229195058345809E-2</c:v>
                </c:pt>
                <c:pt idx="7932">
                  <c:v>6.6451244056224823E-2</c:v>
                </c:pt>
                <c:pt idx="7933">
                  <c:v>8.7244972586632191E-2</c:v>
                </c:pt>
                <c:pt idx="7934">
                  <c:v>8.1392280757427188E-2</c:v>
                </c:pt>
                <c:pt idx="7935">
                  <c:v>0.39675754308700684</c:v>
                </c:pt>
                <c:pt idx="7936">
                  <c:v>8.4036581218242742E-2</c:v>
                </c:pt>
                <c:pt idx="7937">
                  <c:v>8.1977710127830491E-2</c:v>
                </c:pt>
                <c:pt idx="7938">
                  <c:v>9.8811052739620472E-2</c:v>
                </c:pt>
                <c:pt idx="7939">
                  <c:v>8.6104422807693842E-2</c:v>
                </c:pt>
                <c:pt idx="7940">
                  <c:v>0.10085067152976998</c:v>
                </c:pt>
                <c:pt idx="7941">
                  <c:v>9.7727611660957309E-2</c:v>
                </c:pt>
                <c:pt idx="7942">
                  <c:v>0.11664075404405602</c:v>
                </c:pt>
                <c:pt idx="7943">
                  <c:v>9.1445550322532626E-2</c:v>
                </c:pt>
                <c:pt idx="7944">
                  <c:v>6.514165550470348E-2</c:v>
                </c:pt>
                <c:pt idx="7945">
                  <c:v>0.10204265266656921</c:v>
                </c:pt>
                <c:pt idx="7946">
                  <c:v>8.1436574459075914E-2</c:v>
                </c:pt>
                <c:pt idx="7947">
                  <c:v>0.11927647888660439</c:v>
                </c:pt>
                <c:pt idx="7948">
                  <c:v>7.583900541067122E-2</c:v>
                </c:pt>
                <c:pt idx="7949">
                  <c:v>7.1613103151321439E-2</c:v>
                </c:pt>
                <c:pt idx="7950">
                  <c:v>7.5423873960971832E-2</c:v>
                </c:pt>
                <c:pt idx="7951">
                  <c:v>7.2358824312686934E-2</c:v>
                </c:pt>
                <c:pt idx="7952">
                  <c:v>8.6459875106811565E-2</c:v>
                </c:pt>
                <c:pt idx="7953">
                  <c:v>0.13227787613868661</c:v>
                </c:pt>
                <c:pt idx="7954">
                  <c:v>7.5917214155197421E-2</c:v>
                </c:pt>
                <c:pt idx="7955">
                  <c:v>8.4276862442493966E-2</c:v>
                </c:pt>
                <c:pt idx="7956">
                  <c:v>0.10177385061979298</c:v>
                </c:pt>
                <c:pt idx="7957">
                  <c:v>7.109621167182939E-2</c:v>
                </c:pt>
                <c:pt idx="7958">
                  <c:v>8.5270971059799222E-2</c:v>
                </c:pt>
                <c:pt idx="7959">
                  <c:v>6.9554269313812311E-2</c:v>
                </c:pt>
                <c:pt idx="7960">
                  <c:v>0.10763946920633302</c:v>
                </c:pt>
                <c:pt idx="7961">
                  <c:v>8.416801691055302E-2</c:v>
                </c:pt>
                <c:pt idx="7962">
                  <c:v>7.8042358160018907E-2</c:v>
                </c:pt>
                <c:pt idx="7963">
                  <c:v>0.10402351617813123</c:v>
                </c:pt>
                <c:pt idx="7964">
                  <c:v>8.1034570932388347E-2</c:v>
                </c:pt>
                <c:pt idx="7965">
                  <c:v>8.2162365317344707E-2</c:v>
                </c:pt>
                <c:pt idx="7966">
                  <c:v>8.9185625314712566E-2</c:v>
                </c:pt>
                <c:pt idx="7967">
                  <c:v>6.4027681946754733E-2</c:v>
                </c:pt>
                <c:pt idx="7968">
                  <c:v>9.5992356538772902E-2</c:v>
                </c:pt>
                <c:pt idx="7969">
                  <c:v>8.0000832676887568E-2</c:v>
                </c:pt>
                <c:pt idx="7970">
                  <c:v>0.11289339512586576</c:v>
                </c:pt>
                <c:pt idx="7971">
                  <c:v>6.5642856061458602E-2</c:v>
                </c:pt>
                <c:pt idx="7972">
                  <c:v>8.0666139721870714E-2</c:v>
                </c:pt>
                <c:pt idx="7973">
                  <c:v>9.5772966742515522E-2</c:v>
                </c:pt>
                <c:pt idx="7974">
                  <c:v>8.0663457512855516E-2</c:v>
                </c:pt>
                <c:pt idx="7975">
                  <c:v>7.2659388184547383E-2</c:v>
                </c:pt>
                <c:pt idx="7976">
                  <c:v>7.1421086788177476E-2</c:v>
                </c:pt>
                <c:pt idx="7977">
                  <c:v>6.9567441940307895E-2</c:v>
                </c:pt>
                <c:pt idx="7978">
                  <c:v>7.8126311302185114E-2</c:v>
                </c:pt>
                <c:pt idx="7979">
                  <c:v>8.6252011358737918E-2</c:v>
                </c:pt>
                <c:pt idx="7980">
                  <c:v>7.5187847018241924E-2</c:v>
                </c:pt>
                <c:pt idx="7981">
                  <c:v>7.1513362228870406E-2</c:v>
                </c:pt>
                <c:pt idx="7982">
                  <c:v>7.1156151592731504E-2</c:v>
                </c:pt>
                <c:pt idx="7983">
                  <c:v>9.0645670890808147E-2</c:v>
                </c:pt>
                <c:pt idx="7984">
                  <c:v>6.984500586986539E-2</c:v>
                </c:pt>
                <c:pt idx="7985">
                  <c:v>8.0701418220996968E-2</c:v>
                </c:pt>
                <c:pt idx="7986">
                  <c:v>9.0209096670150701E-2</c:v>
                </c:pt>
                <c:pt idx="7987">
                  <c:v>7.7917121350765367E-2</c:v>
                </c:pt>
                <c:pt idx="7988">
                  <c:v>8.2804434001445812E-2</c:v>
                </c:pt>
                <c:pt idx="7989">
                  <c:v>7.003785669803618E-2</c:v>
                </c:pt>
                <c:pt idx="7990">
                  <c:v>7.4918955564498887E-2</c:v>
                </c:pt>
                <c:pt idx="7991">
                  <c:v>7.259205728769319E-2</c:v>
                </c:pt>
                <c:pt idx="7992">
                  <c:v>6.7856594920158636E-2</c:v>
                </c:pt>
                <c:pt idx="7993">
                  <c:v>7.5835496187210139E-2</c:v>
                </c:pt>
                <c:pt idx="7994">
                  <c:v>8.9019730687141196E-2</c:v>
                </c:pt>
                <c:pt idx="7995">
                  <c:v>6.6971495747566182E-2</c:v>
                </c:pt>
                <c:pt idx="7996">
                  <c:v>8.2369774580001789E-2</c:v>
                </c:pt>
                <c:pt idx="7997">
                  <c:v>8.4850274026394001E-2</c:v>
                </c:pt>
                <c:pt idx="7998">
                  <c:v>8.6155243217945127E-2</c:v>
                </c:pt>
                <c:pt idx="7999">
                  <c:v>8.4078244864940616E-2</c:v>
                </c:pt>
                <c:pt idx="8000">
                  <c:v>7.6801791787147508E-2</c:v>
                </c:pt>
                <c:pt idx="8001">
                  <c:v>9.2143900692462893E-2</c:v>
                </c:pt>
                <c:pt idx="8002">
                  <c:v>0.100471079349518</c:v>
                </c:pt>
                <c:pt idx="8003">
                  <c:v>6.4042031764984103E-2</c:v>
                </c:pt>
                <c:pt idx="8004">
                  <c:v>6.4589798450469998E-2</c:v>
                </c:pt>
                <c:pt idx="8005">
                  <c:v>8.8831439614296265E-2</c:v>
                </c:pt>
                <c:pt idx="8006">
                  <c:v>6.7009702324867179E-2</c:v>
                </c:pt>
                <c:pt idx="8007">
                  <c:v>0.10192717611789698</c:v>
                </c:pt>
                <c:pt idx="8008">
                  <c:v>6.5669640898704501E-2</c:v>
                </c:pt>
                <c:pt idx="8009">
                  <c:v>0.12459025532007223</c:v>
                </c:pt>
                <c:pt idx="8010">
                  <c:v>6.2056072056293647E-2</c:v>
                </c:pt>
                <c:pt idx="8011">
                  <c:v>8.1664808094501787E-2</c:v>
                </c:pt>
                <c:pt idx="8012">
                  <c:v>7.3674120008945521E-2</c:v>
                </c:pt>
                <c:pt idx="8013">
                  <c:v>9.2016957700252547E-2</c:v>
                </c:pt>
                <c:pt idx="8014">
                  <c:v>6.830959022045141E-2</c:v>
                </c:pt>
                <c:pt idx="8015">
                  <c:v>6.4931705594062791E-2</c:v>
                </c:pt>
                <c:pt idx="8016">
                  <c:v>8.4644928574562669E-2</c:v>
                </c:pt>
                <c:pt idx="8017">
                  <c:v>7.0177212357521113E-2</c:v>
                </c:pt>
                <c:pt idx="8018">
                  <c:v>7.2595663368701921E-2</c:v>
                </c:pt>
                <c:pt idx="8019">
                  <c:v>0.129264146089554</c:v>
                </c:pt>
                <c:pt idx="8020">
                  <c:v>0.10615015774965318</c:v>
                </c:pt>
                <c:pt idx="8021">
                  <c:v>0.10652825236320533</c:v>
                </c:pt>
                <c:pt idx="8022">
                  <c:v>0.10600285232067112</c:v>
                </c:pt>
                <c:pt idx="8023">
                  <c:v>8.3784803748131131E-2</c:v>
                </c:pt>
                <c:pt idx="8024">
                  <c:v>8.0150000751018566E-2</c:v>
                </c:pt>
                <c:pt idx="8025">
                  <c:v>7.2633840143680628E-2</c:v>
                </c:pt>
                <c:pt idx="8026">
                  <c:v>9.206944704055782E-2</c:v>
                </c:pt>
                <c:pt idx="8027">
                  <c:v>7.6394625008106537E-2</c:v>
                </c:pt>
                <c:pt idx="8028">
                  <c:v>6.1666648834943966E-2</c:v>
                </c:pt>
                <c:pt idx="8029">
                  <c:v>0.11707613617181818</c:v>
                </c:pt>
                <c:pt idx="8030">
                  <c:v>6.9643542170524611E-2</c:v>
                </c:pt>
                <c:pt idx="8031">
                  <c:v>8.4869585931301145E-2</c:v>
                </c:pt>
                <c:pt idx="8032">
                  <c:v>8.4854222834110565E-2</c:v>
                </c:pt>
                <c:pt idx="8033">
                  <c:v>6.3303977251052912E-2</c:v>
                </c:pt>
                <c:pt idx="8034">
                  <c:v>8.1956267356873044E-2</c:v>
                </c:pt>
                <c:pt idx="8035">
                  <c:v>8.0723941326141468E-2</c:v>
                </c:pt>
                <c:pt idx="8036">
                  <c:v>8.6302459239959689E-2</c:v>
                </c:pt>
                <c:pt idx="8037">
                  <c:v>7.7642679214477511E-2</c:v>
                </c:pt>
                <c:pt idx="8038">
                  <c:v>6.4113140106201394E-2</c:v>
                </c:pt>
                <c:pt idx="8039">
                  <c:v>8.8362723588943565E-2</c:v>
                </c:pt>
                <c:pt idx="8040">
                  <c:v>0.12198829650878902</c:v>
                </c:pt>
                <c:pt idx="8041">
                  <c:v>7.9606495797634111E-2</c:v>
                </c:pt>
                <c:pt idx="8042">
                  <c:v>7.8804664313793377E-2</c:v>
                </c:pt>
                <c:pt idx="8043">
                  <c:v>6.6016130149364499E-2</c:v>
                </c:pt>
                <c:pt idx="8044">
                  <c:v>7.3909237980842785E-2</c:v>
                </c:pt>
                <c:pt idx="8045">
                  <c:v>8.3947584033012501E-2</c:v>
                </c:pt>
                <c:pt idx="8046">
                  <c:v>0.16002261638641388</c:v>
                </c:pt>
                <c:pt idx="8047">
                  <c:v>8.803833276033432E-2</c:v>
                </c:pt>
                <c:pt idx="8048">
                  <c:v>7.9193405807018613E-2</c:v>
                </c:pt>
                <c:pt idx="8049">
                  <c:v>9.4844058156013919E-2</c:v>
                </c:pt>
                <c:pt idx="8050">
                  <c:v>7.9942755401134533E-2</c:v>
                </c:pt>
                <c:pt idx="8051">
                  <c:v>7.2919011116027971E-2</c:v>
                </c:pt>
                <c:pt idx="8052">
                  <c:v>7.6135329902172116E-2</c:v>
                </c:pt>
                <c:pt idx="8053">
                  <c:v>6.4653314650058802E-2</c:v>
                </c:pt>
                <c:pt idx="8054">
                  <c:v>9.7330279648303999E-2</c:v>
                </c:pt>
                <c:pt idx="8055">
                  <c:v>6.6048771142959609E-2</c:v>
                </c:pt>
                <c:pt idx="8056">
                  <c:v>8.2725569605827567E-2</c:v>
                </c:pt>
                <c:pt idx="8057">
                  <c:v>6.585130095481885E-2</c:v>
                </c:pt>
                <c:pt idx="8058">
                  <c:v>7.6144628226757008E-2</c:v>
                </c:pt>
                <c:pt idx="8059">
                  <c:v>8.2632921636104611E-2</c:v>
                </c:pt>
                <c:pt idx="8060">
                  <c:v>9.1150134801864582E-2</c:v>
                </c:pt>
                <c:pt idx="8061">
                  <c:v>8.8602140545845268E-2</c:v>
                </c:pt>
                <c:pt idx="8062">
                  <c:v>9.3422301113605527E-2</c:v>
                </c:pt>
                <c:pt idx="8063">
                  <c:v>8.3572082221508012E-2</c:v>
                </c:pt>
                <c:pt idx="8064">
                  <c:v>7.7929370105266599E-2</c:v>
                </c:pt>
                <c:pt idx="8065">
                  <c:v>7.1064770221710233E-2</c:v>
                </c:pt>
                <c:pt idx="8066">
                  <c:v>9.0224884450435625E-2</c:v>
                </c:pt>
                <c:pt idx="8067">
                  <c:v>6.4784511923790256E-2</c:v>
                </c:pt>
                <c:pt idx="8068">
                  <c:v>8.1579662859440238E-2</c:v>
                </c:pt>
                <c:pt idx="8069">
                  <c:v>6.2375646084547022E-2</c:v>
                </c:pt>
                <c:pt idx="8070">
                  <c:v>6.4931705594062791E-2</c:v>
                </c:pt>
                <c:pt idx="8071">
                  <c:v>0.11000392585992798</c:v>
                </c:pt>
                <c:pt idx="8072">
                  <c:v>0.13150490820407887</c:v>
                </c:pt>
                <c:pt idx="8073">
                  <c:v>0.14794059097766951</c:v>
                </c:pt>
                <c:pt idx="8074">
                  <c:v>6.6207021474838312E-2</c:v>
                </c:pt>
                <c:pt idx="8075">
                  <c:v>0.14087727665901187</c:v>
                </c:pt>
                <c:pt idx="8076">
                  <c:v>7.2003111243248263E-2</c:v>
                </c:pt>
                <c:pt idx="8077">
                  <c:v>0.100049450993538</c:v>
                </c:pt>
                <c:pt idx="8078">
                  <c:v>0.11290721595287298</c:v>
                </c:pt>
                <c:pt idx="8079">
                  <c:v>7.1845993399620084E-2</c:v>
                </c:pt>
                <c:pt idx="8080">
                  <c:v>7.6038166880607619E-2</c:v>
                </c:pt>
                <c:pt idx="8081">
                  <c:v>7.6310120522975908E-2</c:v>
                </c:pt>
                <c:pt idx="8082">
                  <c:v>7.055907696485518E-2</c:v>
                </c:pt>
                <c:pt idx="8083">
                  <c:v>6.6457211971283014E-2</c:v>
                </c:pt>
                <c:pt idx="8084">
                  <c:v>7.9196736216545438E-2</c:v>
                </c:pt>
                <c:pt idx="8085">
                  <c:v>0.14012785255909024</c:v>
                </c:pt>
                <c:pt idx="8086">
                  <c:v>0.12672057747840887</c:v>
                </c:pt>
                <c:pt idx="8087">
                  <c:v>0.16603264212608301</c:v>
                </c:pt>
                <c:pt idx="8088">
                  <c:v>6.250611692667013E-2</c:v>
                </c:pt>
                <c:pt idx="8089">
                  <c:v>7.993027567863463E-2</c:v>
                </c:pt>
                <c:pt idx="8090">
                  <c:v>7.3294766247272533E-2</c:v>
                </c:pt>
                <c:pt idx="8091">
                  <c:v>7.9828530550003288E-2</c:v>
                </c:pt>
                <c:pt idx="8092">
                  <c:v>8.9735545217991278E-2</c:v>
                </c:pt>
                <c:pt idx="8093">
                  <c:v>0.10893917083740202</c:v>
                </c:pt>
                <c:pt idx="8094">
                  <c:v>7.1834743022918729E-2</c:v>
                </c:pt>
                <c:pt idx="8095">
                  <c:v>8.7451130151748602E-2</c:v>
                </c:pt>
                <c:pt idx="8096">
                  <c:v>6.7464232444763378E-2</c:v>
                </c:pt>
                <c:pt idx="8097">
                  <c:v>6.4118862152099582E-2</c:v>
                </c:pt>
                <c:pt idx="8098">
                  <c:v>7.5125657021999442E-2</c:v>
                </c:pt>
                <c:pt idx="8099">
                  <c:v>0.10098461806774098</c:v>
                </c:pt>
                <c:pt idx="8100">
                  <c:v>6.9761894643306968E-2</c:v>
                </c:pt>
                <c:pt idx="8101">
                  <c:v>0.10519509762525618</c:v>
                </c:pt>
                <c:pt idx="8102">
                  <c:v>9.460919350385702E-2</c:v>
                </c:pt>
                <c:pt idx="8103">
                  <c:v>7.8035496175289126E-2</c:v>
                </c:pt>
                <c:pt idx="8104">
                  <c:v>9.0003386139870023E-2</c:v>
                </c:pt>
                <c:pt idx="8105">
                  <c:v>0.103476345539093</c:v>
                </c:pt>
                <c:pt idx="8106">
                  <c:v>8.3423763513565022E-2</c:v>
                </c:pt>
                <c:pt idx="8107">
                  <c:v>8.3727516233921023E-2</c:v>
                </c:pt>
                <c:pt idx="8108">
                  <c:v>9.1966964304447479E-2</c:v>
                </c:pt>
                <c:pt idx="8109">
                  <c:v>6.3781559467315702E-2</c:v>
                </c:pt>
                <c:pt idx="8110">
                  <c:v>8.3731822669506475E-2</c:v>
                </c:pt>
                <c:pt idx="8111">
                  <c:v>0.10843085497617723</c:v>
                </c:pt>
                <c:pt idx="8112">
                  <c:v>6.7847624421119898E-2</c:v>
                </c:pt>
                <c:pt idx="8113">
                  <c:v>6.4270138740539509E-2</c:v>
                </c:pt>
                <c:pt idx="8114">
                  <c:v>6.6457211971283014E-2</c:v>
                </c:pt>
                <c:pt idx="8115">
                  <c:v>8.8689655065536527E-2</c:v>
                </c:pt>
                <c:pt idx="8116">
                  <c:v>6.9838434457779125E-2</c:v>
                </c:pt>
                <c:pt idx="8117">
                  <c:v>6.6749088466167256E-2</c:v>
                </c:pt>
                <c:pt idx="8118">
                  <c:v>7.4841566383838709E-2</c:v>
                </c:pt>
                <c:pt idx="8119">
                  <c:v>7.6644375920295715E-2</c:v>
                </c:pt>
                <c:pt idx="8120">
                  <c:v>8.8705010712147064E-2</c:v>
                </c:pt>
                <c:pt idx="8121">
                  <c:v>0.10867621004581535</c:v>
                </c:pt>
                <c:pt idx="8122">
                  <c:v>6.665709614753719E-2</c:v>
                </c:pt>
                <c:pt idx="8123">
                  <c:v>8.3904393017292689E-2</c:v>
                </c:pt>
                <c:pt idx="8124">
                  <c:v>0.10517721623182302</c:v>
                </c:pt>
                <c:pt idx="8125">
                  <c:v>8.5158333182335066E-2</c:v>
                </c:pt>
                <c:pt idx="8126">
                  <c:v>8.0888032913207994E-2</c:v>
                </c:pt>
                <c:pt idx="8127">
                  <c:v>0.10964979231357602</c:v>
                </c:pt>
                <c:pt idx="8128">
                  <c:v>6.6321134567260701E-2</c:v>
                </c:pt>
                <c:pt idx="8129">
                  <c:v>8.0996736884117113E-2</c:v>
                </c:pt>
                <c:pt idx="8130">
                  <c:v>0.229674711823463</c:v>
                </c:pt>
                <c:pt idx="8131">
                  <c:v>6.7500308156013503E-2</c:v>
                </c:pt>
                <c:pt idx="8132">
                  <c:v>7.9407319426536865E-2</c:v>
                </c:pt>
                <c:pt idx="8133">
                  <c:v>8.8093534111976665E-2</c:v>
                </c:pt>
                <c:pt idx="8134">
                  <c:v>7.6506681740284119E-2</c:v>
                </c:pt>
                <c:pt idx="8135">
                  <c:v>7.8681588172912612E-2</c:v>
                </c:pt>
                <c:pt idx="8136">
                  <c:v>6.0354165732860607E-2</c:v>
                </c:pt>
                <c:pt idx="8137">
                  <c:v>7.1012221276760129E-2</c:v>
                </c:pt>
                <c:pt idx="8138">
                  <c:v>0.105892993509769</c:v>
                </c:pt>
                <c:pt idx="8139">
                  <c:v>0.102022349834442</c:v>
                </c:pt>
                <c:pt idx="8140">
                  <c:v>7.9452939331531844E-2</c:v>
                </c:pt>
                <c:pt idx="8141">
                  <c:v>0.12433035671711012</c:v>
                </c:pt>
                <c:pt idx="8142">
                  <c:v>6.3551805913448292E-2</c:v>
                </c:pt>
                <c:pt idx="8143">
                  <c:v>7.1547523140907301E-2</c:v>
                </c:pt>
                <c:pt idx="8144">
                  <c:v>8.6322478950023748E-2</c:v>
                </c:pt>
                <c:pt idx="8145">
                  <c:v>9.0346395969391174E-2</c:v>
                </c:pt>
                <c:pt idx="8146">
                  <c:v>7.9195253551006539E-2</c:v>
                </c:pt>
                <c:pt idx="8147">
                  <c:v>8.4983177483081832E-2</c:v>
                </c:pt>
                <c:pt idx="8148">
                  <c:v>6.6690400242805509E-2</c:v>
                </c:pt>
                <c:pt idx="8149">
                  <c:v>0.19762654602527588</c:v>
                </c:pt>
                <c:pt idx="8150">
                  <c:v>6.5151356160640689E-2</c:v>
                </c:pt>
                <c:pt idx="8151">
                  <c:v>7.0735953748226429E-2</c:v>
                </c:pt>
                <c:pt idx="8152">
                  <c:v>9.2439867556095096E-2</c:v>
                </c:pt>
                <c:pt idx="8153">
                  <c:v>6.7731432616710885E-2</c:v>
                </c:pt>
                <c:pt idx="8154">
                  <c:v>0.12321785092353812</c:v>
                </c:pt>
                <c:pt idx="8155">
                  <c:v>6.8340994417667403E-2</c:v>
                </c:pt>
                <c:pt idx="8156">
                  <c:v>6.1494007706642324E-2</c:v>
                </c:pt>
                <c:pt idx="8157">
                  <c:v>7.4249133467674075E-2</c:v>
                </c:pt>
                <c:pt idx="8158">
                  <c:v>6.2847658991813812E-2</c:v>
                </c:pt>
                <c:pt idx="8159">
                  <c:v>7.3748469352722182E-2</c:v>
                </c:pt>
                <c:pt idx="8160">
                  <c:v>9.0490601956844344E-2</c:v>
                </c:pt>
                <c:pt idx="8161">
                  <c:v>6.4967781305313374E-2</c:v>
                </c:pt>
                <c:pt idx="8162">
                  <c:v>0.11111557483673112</c:v>
                </c:pt>
                <c:pt idx="8163">
                  <c:v>0.10408513993024802</c:v>
                </c:pt>
                <c:pt idx="8164">
                  <c:v>7.3863275349140431E-2</c:v>
                </c:pt>
                <c:pt idx="8165">
                  <c:v>0.1194342672824862</c:v>
                </c:pt>
                <c:pt idx="8166">
                  <c:v>8.2896292209625216E-2</c:v>
                </c:pt>
                <c:pt idx="8167">
                  <c:v>6.919106096029283E-2</c:v>
                </c:pt>
                <c:pt idx="8168">
                  <c:v>6.6513463854789859E-2</c:v>
                </c:pt>
                <c:pt idx="8169">
                  <c:v>7.5588628649711762E-2</c:v>
                </c:pt>
                <c:pt idx="8170">
                  <c:v>7.7827014029026392E-2</c:v>
                </c:pt>
                <c:pt idx="8171">
                  <c:v>7.3958590626716753E-2</c:v>
                </c:pt>
                <c:pt idx="8172">
                  <c:v>7.50541090965271E-2</c:v>
                </c:pt>
                <c:pt idx="8173">
                  <c:v>0.10343830287456485</c:v>
                </c:pt>
                <c:pt idx="8174">
                  <c:v>0.101590186357498</c:v>
                </c:pt>
                <c:pt idx="8175">
                  <c:v>6.9309517741203475E-2</c:v>
                </c:pt>
                <c:pt idx="8176">
                  <c:v>0.12721143662929557</c:v>
                </c:pt>
                <c:pt idx="8177">
                  <c:v>9.9833071231842208E-2</c:v>
                </c:pt>
                <c:pt idx="8178">
                  <c:v>7.1742229163646878E-2</c:v>
                </c:pt>
                <c:pt idx="8179">
                  <c:v>0.152329847216606</c:v>
                </c:pt>
                <c:pt idx="8180">
                  <c:v>7.6581344008445698E-2</c:v>
                </c:pt>
                <c:pt idx="8181">
                  <c:v>7.3012642562389429E-2</c:v>
                </c:pt>
                <c:pt idx="8182">
                  <c:v>8.2744278013706221E-2</c:v>
                </c:pt>
                <c:pt idx="8183">
                  <c:v>0.11118472367525123</c:v>
                </c:pt>
                <c:pt idx="8184">
                  <c:v>7.051649689674408E-2</c:v>
                </c:pt>
                <c:pt idx="8185">
                  <c:v>6.8341538310050978E-2</c:v>
                </c:pt>
                <c:pt idx="8186">
                  <c:v>7.2771310806274414E-2</c:v>
                </c:pt>
                <c:pt idx="8187">
                  <c:v>0.104614153504372</c:v>
                </c:pt>
                <c:pt idx="8188">
                  <c:v>7.0046558976173429E-2</c:v>
                </c:pt>
                <c:pt idx="8189">
                  <c:v>6.3097611069679413E-2</c:v>
                </c:pt>
                <c:pt idx="8190">
                  <c:v>6.9713018834591203E-2</c:v>
                </c:pt>
                <c:pt idx="8191">
                  <c:v>7.6394543051719804E-2</c:v>
                </c:pt>
                <c:pt idx="8192">
                  <c:v>6.6275037825107602E-2</c:v>
                </c:pt>
                <c:pt idx="8193">
                  <c:v>7.973297685384792E-2</c:v>
                </c:pt>
                <c:pt idx="8194">
                  <c:v>0.10600739717483482</c:v>
                </c:pt>
                <c:pt idx="8195">
                  <c:v>6.7031837999820834E-2</c:v>
                </c:pt>
                <c:pt idx="8196">
                  <c:v>9.49138179421425E-2</c:v>
                </c:pt>
                <c:pt idx="8197">
                  <c:v>7.0170074701309218E-2</c:v>
                </c:pt>
                <c:pt idx="8198">
                  <c:v>6.2744356691837297E-2</c:v>
                </c:pt>
                <c:pt idx="8199">
                  <c:v>8.3745919167995564E-2</c:v>
                </c:pt>
                <c:pt idx="8200">
                  <c:v>6.9578140974044814E-2</c:v>
                </c:pt>
                <c:pt idx="8201">
                  <c:v>7.0644758641719776E-2</c:v>
                </c:pt>
                <c:pt idx="8202">
                  <c:v>8.6705423891544328E-2</c:v>
                </c:pt>
                <c:pt idx="8203">
                  <c:v>6.833490729331973E-2</c:v>
                </c:pt>
                <c:pt idx="8204">
                  <c:v>7.3775477707386031E-2</c:v>
                </c:pt>
                <c:pt idx="8205">
                  <c:v>6.6575393080711406E-2</c:v>
                </c:pt>
                <c:pt idx="8206">
                  <c:v>9.6451334655284923E-2</c:v>
                </c:pt>
                <c:pt idx="8207">
                  <c:v>7.5569517910480513E-2</c:v>
                </c:pt>
                <c:pt idx="8208">
                  <c:v>8.2066401839256328E-2</c:v>
                </c:pt>
                <c:pt idx="8209">
                  <c:v>6.7488342523574787E-2</c:v>
                </c:pt>
                <c:pt idx="8210">
                  <c:v>7.4606008827686504E-2</c:v>
                </c:pt>
                <c:pt idx="8211">
                  <c:v>8.2147322595119768E-2</c:v>
                </c:pt>
                <c:pt idx="8212">
                  <c:v>8.0109573900699727E-2</c:v>
                </c:pt>
                <c:pt idx="8213">
                  <c:v>7.7648974955082023E-2</c:v>
                </c:pt>
                <c:pt idx="8214">
                  <c:v>7.0296093821525907E-2</c:v>
                </c:pt>
                <c:pt idx="8215">
                  <c:v>6.7756541073322324E-2</c:v>
                </c:pt>
                <c:pt idx="8216">
                  <c:v>6.6411413252353724E-2</c:v>
                </c:pt>
                <c:pt idx="8217">
                  <c:v>7.3761507868766923E-2</c:v>
                </c:pt>
                <c:pt idx="8218">
                  <c:v>8.6930178105831243E-2</c:v>
                </c:pt>
                <c:pt idx="8219">
                  <c:v>7.8693874180316939E-2</c:v>
                </c:pt>
                <c:pt idx="8220">
                  <c:v>6.4668685197830367E-2</c:v>
                </c:pt>
                <c:pt idx="8221">
                  <c:v>8.0834627151489757E-2</c:v>
                </c:pt>
                <c:pt idx="8222">
                  <c:v>8.2664929330349399E-2</c:v>
                </c:pt>
                <c:pt idx="8223">
                  <c:v>7.6198287308216331E-2</c:v>
                </c:pt>
                <c:pt idx="8224">
                  <c:v>6.9991990923881836E-2</c:v>
                </c:pt>
                <c:pt idx="8225">
                  <c:v>7.2593778371810969E-2</c:v>
                </c:pt>
                <c:pt idx="8226">
                  <c:v>9.314327687025073E-2</c:v>
                </c:pt>
                <c:pt idx="8227">
                  <c:v>0.12209323048591648</c:v>
                </c:pt>
                <c:pt idx="8228">
                  <c:v>7.3293492197990404E-2</c:v>
                </c:pt>
                <c:pt idx="8229">
                  <c:v>6.86483904719353E-2</c:v>
                </c:pt>
                <c:pt idx="8230">
                  <c:v>8.5724905133248042E-2</c:v>
                </c:pt>
                <c:pt idx="8231">
                  <c:v>9.0606048703194081E-2</c:v>
                </c:pt>
                <c:pt idx="8232">
                  <c:v>8.5286438465118436E-2</c:v>
                </c:pt>
                <c:pt idx="8233">
                  <c:v>0.10652760416269302</c:v>
                </c:pt>
                <c:pt idx="8234">
                  <c:v>0.1099401563405992</c:v>
                </c:pt>
                <c:pt idx="8235">
                  <c:v>0.10179208219051412</c:v>
                </c:pt>
                <c:pt idx="8236">
                  <c:v>0.13322496414184601</c:v>
                </c:pt>
                <c:pt idx="8237">
                  <c:v>0.12563680112361861</c:v>
                </c:pt>
                <c:pt idx="8238">
                  <c:v>7.6293662190437331E-2</c:v>
                </c:pt>
                <c:pt idx="8239">
                  <c:v>9.9496468901634605E-2</c:v>
                </c:pt>
                <c:pt idx="8240">
                  <c:v>0.14023424685001451</c:v>
                </c:pt>
                <c:pt idx="8241">
                  <c:v>6.1226345598697413E-2</c:v>
                </c:pt>
                <c:pt idx="8242">
                  <c:v>7.6831266283988925E-2</c:v>
                </c:pt>
                <c:pt idx="8243">
                  <c:v>7.314599305391313E-2</c:v>
                </c:pt>
                <c:pt idx="8244">
                  <c:v>6.3947893679141971E-2</c:v>
                </c:pt>
                <c:pt idx="8245">
                  <c:v>9.7587108612060505E-2</c:v>
                </c:pt>
                <c:pt idx="8246">
                  <c:v>6.9383770227432529E-2</c:v>
                </c:pt>
                <c:pt idx="8247">
                  <c:v>7.5145117938518524E-2</c:v>
                </c:pt>
                <c:pt idx="8248">
                  <c:v>9.7176499664783506E-2</c:v>
                </c:pt>
                <c:pt idx="8249">
                  <c:v>7.2853565216064398E-2</c:v>
                </c:pt>
                <c:pt idx="8250">
                  <c:v>6.7157201468944508E-2</c:v>
                </c:pt>
                <c:pt idx="8251">
                  <c:v>0.11718175560235999</c:v>
                </c:pt>
                <c:pt idx="8252">
                  <c:v>8.3357296884060211E-2</c:v>
                </c:pt>
                <c:pt idx="8253">
                  <c:v>7.0300564169883714E-2</c:v>
                </c:pt>
                <c:pt idx="8254">
                  <c:v>7.7846549451351221E-2</c:v>
                </c:pt>
                <c:pt idx="8255">
                  <c:v>9.2210397124290508E-2</c:v>
                </c:pt>
                <c:pt idx="8256">
                  <c:v>6.7485541105270413E-2</c:v>
                </c:pt>
                <c:pt idx="8257">
                  <c:v>8.7612055242061643E-2</c:v>
                </c:pt>
                <c:pt idx="8258">
                  <c:v>7.4034847319126282E-2</c:v>
                </c:pt>
                <c:pt idx="8259">
                  <c:v>6.9762505590915833E-2</c:v>
                </c:pt>
                <c:pt idx="8260">
                  <c:v>7.7745690941810927E-2</c:v>
                </c:pt>
                <c:pt idx="8261">
                  <c:v>6.7162923514843265E-2</c:v>
                </c:pt>
                <c:pt idx="8262">
                  <c:v>0.11340490728616702</c:v>
                </c:pt>
                <c:pt idx="8263">
                  <c:v>6.7895248532295213E-2</c:v>
                </c:pt>
                <c:pt idx="8264">
                  <c:v>0.114039078354836</c:v>
                </c:pt>
                <c:pt idx="8265">
                  <c:v>7.457534968853001E-2</c:v>
                </c:pt>
                <c:pt idx="8266">
                  <c:v>6.7879721522331501E-2</c:v>
                </c:pt>
                <c:pt idx="8267">
                  <c:v>6.6690281033516111E-2</c:v>
                </c:pt>
                <c:pt idx="8268">
                  <c:v>7.2586588561534923E-2</c:v>
                </c:pt>
                <c:pt idx="8269">
                  <c:v>7.3604725301265717E-2</c:v>
                </c:pt>
                <c:pt idx="8270">
                  <c:v>7.1165263652801514E-2</c:v>
                </c:pt>
                <c:pt idx="8271">
                  <c:v>8.6125642061233951E-2</c:v>
                </c:pt>
                <c:pt idx="8272">
                  <c:v>8.8647395372391344E-2</c:v>
                </c:pt>
                <c:pt idx="8273">
                  <c:v>8.3607949316501728E-2</c:v>
                </c:pt>
                <c:pt idx="8274">
                  <c:v>0.11548019945621518</c:v>
                </c:pt>
                <c:pt idx="8275">
                  <c:v>8.113203942775718E-2</c:v>
                </c:pt>
                <c:pt idx="8276">
                  <c:v>7.4754796922207156E-2</c:v>
                </c:pt>
                <c:pt idx="8277">
                  <c:v>8.2254506647586864E-2</c:v>
                </c:pt>
                <c:pt idx="8278">
                  <c:v>0.14026412367820701</c:v>
                </c:pt>
                <c:pt idx="8279">
                  <c:v>7.502385228872302E-2</c:v>
                </c:pt>
                <c:pt idx="8280">
                  <c:v>9.0172655880451216E-2</c:v>
                </c:pt>
                <c:pt idx="8281">
                  <c:v>6.9013446569442832E-2</c:v>
                </c:pt>
                <c:pt idx="8282">
                  <c:v>0.111279472708702</c:v>
                </c:pt>
                <c:pt idx="8283">
                  <c:v>7.1007780730724321E-2</c:v>
                </c:pt>
                <c:pt idx="8284">
                  <c:v>6.6451244056224823E-2</c:v>
                </c:pt>
                <c:pt idx="8285">
                  <c:v>6.5652497112750993E-2</c:v>
                </c:pt>
                <c:pt idx="8286">
                  <c:v>8.9759938418865245E-2</c:v>
                </c:pt>
                <c:pt idx="8287">
                  <c:v>7.03054964542391E-2</c:v>
                </c:pt>
                <c:pt idx="8288">
                  <c:v>6.5810531377792414E-2</c:v>
                </c:pt>
                <c:pt idx="8289">
                  <c:v>8.3382725715637221E-2</c:v>
                </c:pt>
                <c:pt idx="8290">
                  <c:v>6.7487262189388303E-2</c:v>
                </c:pt>
                <c:pt idx="8291">
                  <c:v>6.2719963490962982E-2</c:v>
                </c:pt>
                <c:pt idx="8292">
                  <c:v>7.0157974958420008E-2</c:v>
                </c:pt>
                <c:pt idx="8293">
                  <c:v>8.5284896194935025E-2</c:v>
                </c:pt>
                <c:pt idx="8294">
                  <c:v>8.235414326190954E-2</c:v>
                </c:pt>
                <c:pt idx="8295">
                  <c:v>7.9588413238525599E-2</c:v>
                </c:pt>
                <c:pt idx="8296">
                  <c:v>9.2117831110954299E-2</c:v>
                </c:pt>
                <c:pt idx="8297">
                  <c:v>6.8559408187866169E-2</c:v>
                </c:pt>
                <c:pt idx="8298">
                  <c:v>8.6210668087005643E-2</c:v>
                </c:pt>
                <c:pt idx="8299">
                  <c:v>0.14844158291816739</c:v>
                </c:pt>
                <c:pt idx="8300">
                  <c:v>9.5795385539531999E-2</c:v>
                </c:pt>
                <c:pt idx="8301">
                  <c:v>0.24651487171649969</c:v>
                </c:pt>
                <c:pt idx="8302">
                  <c:v>7.7706724405288988E-2</c:v>
                </c:pt>
                <c:pt idx="8303">
                  <c:v>6.5882258117198902E-2</c:v>
                </c:pt>
                <c:pt idx="8304">
                  <c:v>7.4141383171081515E-2</c:v>
                </c:pt>
                <c:pt idx="8305">
                  <c:v>0.17212301492690987</c:v>
                </c:pt>
                <c:pt idx="8306">
                  <c:v>7.6284512877464308E-2</c:v>
                </c:pt>
                <c:pt idx="8307">
                  <c:v>6.1356380581855809E-2</c:v>
                </c:pt>
                <c:pt idx="8308">
                  <c:v>8.3724610507488723E-2</c:v>
                </c:pt>
                <c:pt idx="8309">
                  <c:v>0.10246086865663502</c:v>
                </c:pt>
                <c:pt idx="8310">
                  <c:v>6.26423135399818E-2</c:v>
                </c:pt>
                <c:pt idx="8311">
                  <c:v>0.1851962804794319</c:v>
                </c:pt>
                <c:pt idx="8312">
                  <c:v>9.2721112072467846E-2</c:v>
                </c:pt>
                <c:pt idx="8313">
                  <c:v>8.2420036196708693E-2</c:v>
                </c:pt>
                <c:pt idx="8314">
                  <c:v>8.3613045513630399E-2</c:v>
                </c:pt>
                <c:pt idx="8315">
                  <c:v>6.5457701683044392E-2</c:v>
                </c:pt>
                <c:pt idx="8316">
                  <c:v>7.9196475446224476E-2</c:v>
                </c:pt>
                <c:pt idx="8317">
                  <c:v>7.1347773075103815E-2</c:v>
                </c:pt>
                <c:pt idx="8318">
                  <c:v>6.5174475312233013E-2</c:v>
                </c:pt>
                <c:pt idx="8319">
                  <c:v>7.0011280477047022E-2</c:v>
                </c:pt>
                <c:pt idx="8320">
                  <c:v>9.8835818469524703E-2</c:v>
                </c:pt>
                <c:pt idx="8321">
                  <c:v>6.1890255659818823E-2</c:v>
                </c:pt>
                <c:pt idx="8322">
                  <c:v>8.0029688775539565E-2</c:v>
                </c:pt>
                <c:pt idx="8323">
                  <c:v>7.6656125485897106E-2</c:v>
                </c:pt>
                <c:pt idx="8324">
                  <c:v>7.5978010892867973E-2</c:v>
                </c:pt>
                <c:pt idx="8325">
                  <c:v>6.7207820713520106E-2</c:v>
                </c:pt>
                <c:pt idx="8326">
                  <c:v>9.4679795205593206E-2</c:v>
                </c:pt>
                <c:pt idx="8327">
                  <c:v>6.935905665159231E-2</c:v>
                </c:pt>
                <c:pt idx="8328">
                  <c:v>6.7537382245063809E-2</c:v>
                </c:pt>
                <c:pt idx="8329">
                  <c:v>7.774143666028982E-2</c:v>
                </c:pt>
                <c:pt idx="8330">
                  <c:v>9.8177589476108509E-2</c:v>
                </c:pt>
                <c:pt idx="8331">
                  <c:v>7.4627302587032318E-2</c:v>
                </c:pt>
                <c:pt idx="8332">
                  <c:v>7.5823165476322216E-2</c:v>
                </c:pt>
                <c:pt idx="8333">
                  <c:v>8.2909338176250763E-2</c:v>
                </c:pt>
                <c:pt idx="8334">
                  <c:v>0.11707646399736395</c:v>
                </c:pt>
                <c:pt idx="8335">
                  <c:v>7.3548749089241014E-2</c:v>
                </c:pt>
                <c:pt idx="8336">
                  <c:v>6.2809102237224607E-2</c:v>
                </c:pt>
                <c:pt idx="8337">
                  <c:v>7.6667360961437211E-2</c:v>
                </c:pt>
                <c:pt idx="8338">
                  <c:v>8.6764588952064806E-2</c:v>
                </c:pt>
                <c:pt idx="8339">
                  <c:v>7.448552548885351E-2</c:v>
                </c:pt>
                <c:pt idx="8340">
                  <c:v>7.7146701514720931E-2</c:v>
                </c:pt>
                <c:pt idx="8341">
                  <c:v>0.11075012385845202</c:v>
                </c:pt>
                <c:pt idx="8342">
                  <c:v>7.1200311183929416E-2</c:v>
                </c:pt>
                <c:pt idx="8343">
                  <c:v>9.5753282308578533E-2</c:v>
                </c:pt>
                <c:pt idx="8344">
                  <c:v>8.430024981498721E-2</c:v>
                </c:pt>
                <c:pt idx="8345">
                  <c:v>7.1327671408653412E-2</c:v>
                </c:pt>
                <c:pt idx="8346">
                  <c:v>6.6675014793872667E-2</c:v>
                </c:pt>
                <c:pt idx="8347">
                  <c:v>6.2731869518756894E-2</c:v>
                </c:pt>
                <c:pt idx="8348">
                  <c:v>6.6777870059013422E-2</c:v>
                </c:pt>
                <c:pt idx="8349">
                  <c:v>9.4546295702457789E-2</c:v>
                </c:pt>
                <c:pt idx="8350">
                  <c:v>7.9733788967132888E-2</c:v>
                </c:pt>
                <c:pt idx="8351">
                  <c:v>8.4895096719265373E-2</c:v>
                </c:pt>
                <c:pt idx="8352">
                  <c:v>8.6563885211944622E-2</c:v>
                </c:pt>
                <c:pt idx="8353">
                  <c:v>8.6065612733364147E-2</c:v>
                </c:pt>
                <c:pt idx="8354">
                  <c:v>0.102047614753246</c:v>
                </c:pt>
                <c:pt idx="8355">
                  <c:v>7.4033200740814389E-2</c:v>
                </c:pt>
                <c:pt idx="8356">
                  <c:v>6.776315718889242E-2</c:v>
                </c:pt>
                <c:pt idx="8357">
                  <c:v>0.117077320814133</c:v>
                </c:pt>
                <c:pt idx="8358">
                  <c:v>0.11664108932018302</c:v>
                </c:pt>
                <c:pt idx="8359">
                  <c:v>7.9660907387733723E-2</c:v>
                </c:pt>
                <c:pt idx="8360">
                  <c:v>8.7750598788261899E-2</c:v>
                </c:pt>
                <c:pt idx="8361">
                  <c:v>7.2921089828014429E-2</c:v>
                </c:pt>
                <c:pt idx="8362">
                  <c:v>8.2203514873981087E-2</c:v>
                </c:pt>
                <c:pt idx="8363">
                  <c:v>7.677878439426418E-2</c:v>
                </c:pt>
                <c:pt idx="8364">
                  <c:v>7.648614794015883E-2</c:v>
                </c:pt>
                <c:pt idx="8365">
                  <c:v>6.07065036892891E-2</c:v>
                </c:pt>
                <c:pt idx="8366">
                  <c:v>7.2352863848209534E-2</c:v>
                </c:pt>
                <c:pt idx="8367">
                  <c:v>7.0504926145076904E-2</c:v>
                </c:pt>
                <c:pt idx="8368">
                  <c:v>7.3069512844085804E-2</c:v>
                </c:pt>
                <c:pt idx="8369">
                  <c:v>8.1413149833679213E-2</c:v>
                </c:pt>
                <c:pt idx="8370">
                  <c:v>6.9395363330841328E-2</c:v>
                </c:pt>
                <c:pt idx="8371">
                  <c:v>6.7682802677154458E-2</c:v>
                </c:pt>
                <c:pt idx="8372">
                  <c:v>6.3706152141094222E-2</c:v>
                </c:pt>
                <c:pt idx="8373">
                  <c:v>9.6867457032203702E-2</c:v>
                </c:pt>
                <c:pt idx="8374">
                  <c:v>9.268907457590099E-2</c:v>
                </c:pt>
                <c:pt idx="8375">
                  <c:v>7.420628517866143E-2</c:v>
                </c:pt>
                <c:pt idx="8376">
                  <c:v>8.6576193571091101E-2</c:v>
                </c:pt>
                <c:pt idx="8377">
                  <c:v>8.6381882429122911E-2</c:v>
                </c:pt>
                <c:pt idx="8378">
                  <c:v>9.3910358846187744E-2</c:v>
                </c:pt>
                <c:pt idx="8379">
                  <c:v>0.14491726458072784</c:v>
                </c:pt>
                <c:pt idx="8380">
                  <c:v>8.8075622916222049E-2</c:v>
                </c:pt>
                <c:pt idx="8381">
                  <c:v>6.6412597894668815E-2</c:v>
                </c:pt>
                <c:pt idx="8382">
                  <c:v>8.3234079182148313E-2</c:v>
                </c:pt>
                <c:pt idx="8383">
                  <c:v>8.958862721920012E-2</c:v>
                </c:pt>
                <c:pt idx="8384">
                  <c:v>6.4929306507110596E-2</c:v>
                </c:pt>
                <c:pt idx="8385">
                  <c:v>6.0282908380031593E-2</c:v>
                </c:pt>
                <c:pt idx="8386">
                  <c:v>7.3593862354755402E-2</c:v>
                </c:pt>
                <c:pt idx="8387">
                  <c:v>0.118687130510807</c:v>
                </c:pt>
                <c:pt idx="8388">
                  <c:v>7.4596419930458402E-2</c:v>
                </c:pt>
                <c:pt idx="8389">
                  <c:v>6.4648784697055789E-2</c:v>
                </c:pt>
                <c:pt idx="8390">
                  <c:v>0.10162257403135327</c:v>
                </c:pt>
                <c:pt idx="8391">
                  <c:v>9.9075756967067746E-2</c:v>
                </c:pt>
                <c:pt idx="8392">
                  <c:v>9.4546295702457789E-2</c:v>
                </c:pt>
                <c:pt idx="8393">
                  <c:v>7.6717659831047363E-2</c:v>
                </c:pt>
                <c:pt idx="8394">
                  <c:v>6.0930613428354312E-2</c:v>
                </c:pt>
                <c:pt idx="8395">
                  <c:v>6.5793395042419586E-2</c:v>
                </c:pt>
                <c:pt idx="8396">
                  <c:v>0.14122511446476024</c:v>
                </c:pt>
                <c:pt idx="8397">
                  <c:v>7.9168535768985832E-2</c:v>
                </c:pt>
                <c:pt idx="8398">
                  <c:v>6.5610863268375397E-2</c:v>
                </c:pt>
                <c:pt idx="8399">
                  <c:v>8.5014142096043119E-2</c:v>
                </c:pt>
                <c:pt idx="8400">
                  <c:v>8.0611497163772763E-2</c:v>
                </c:pt>
                <c:pt idx="8401">
                  <c:v>6.6698543727397905E-2</c:v>
                </c:pt>
                <c:pt idx="8402">
                  <c:v>7.922545820474633E-2</c:v>
                </c:pt>
                <c:pt idx="8403">
                  <c:v>8.194293826818462E-2</c:v>
                </c:pt>
                <c:pt idx="8404">
                  <c:v>0.10037174820900002</c:v>
                </c:pt>
                <c:pt idx="8405">
                  <c:v>7.2667889297008501E-2</c:v>
                </c:pt>
                <c:pt idx="8406">
                  <c:v>9.5876514911651625E-2</c:v>
                </c:pt>
                <c:pt idx="8407">
                  <c:v>8.6869753897190108E-2</c:v>
                </c:pt>
                <c:pt idx="8408">
                  <c:v>7.095089554786678E-2</c:v>
                </c:pt>
                <c:pt idx="8409">
                  <c:v>7.0160105824470506E-2</c:v>
                </c:pt>
                <c:pt idx="8410">
                  <c:v>8.7908200919628116E-2</c:v>
                </c:pt>
                <c:pt idx="8411">
                  <c:v>6.4902625977993206E-2</c:v>
                </c:pt>
                <c:pt idx="8412">
                  <c:v>9.0856947004795227E-2</c:v>
                </c:pt>
                <c:pt idx="8413">
                  <c:v>7.3418542742729201E-2</c:v>
                </c:pt>
                <c:pt idx="8414">
                  <c:v>0.12614217400550787</c:v>
                </c:pt>
                <c:pt idx="8415">
                  <c:v>7.6876841485500336E-2</c:v>
                </c:pt>
                <c:pt idx="8416">
                  <c:v>7.4143439531326544E-2</c:v>
                </c:pt>
                <c:pt idx="8417">
                  <c:v>6.6899873316288008E-2</c:v>
                </c:pt>
                <c:pt idx="8418">
                  <c:v>7.3901638388633714E-2</c:v>
                </c:pt>
                <c:pt idx="8419">
                  <c:v>9.018911421298953E-2</c:v>
                </c:pt>
                <c:pt idx="8420">
                  <c:v>7.4991792440414484E-2</c:v>
                </c:pt>
                <c:pt idx="8421">
                  <c:v>6.8301878869533497E-2</c:v>
                </c:pt>
                <c:pt idx="8422">
                  <c:v>7.3245123028755216E-2</c:v>
                </c:pt>
                <c:pt idx="8423">
                  <c:v>0.21809379756450739</c:v>
                </c:pt>
                <c:pt idx="8424">
                  <c:v>0.136605724692345</c:v>
                </c:pt>
                <c:pt idx="8425">
                  <c:v>6.9408938288688812E-2</c:v>
                </c:pt>
                <c:pt idx="8426">
                  <c:v>8.0541133880615193E-2</c:v>
                </c:pt>
                <c:pt idx="8427">
                  <c:v>7.9621501266956343E-2</c:v>
                </c:pt>
                <c:pt idx="8428">
                  <c:v>8.0144628882408128E-2</c:v>
                </c:pt>
                <c:pt idx="8429">
                  <c:v>7.4202097952366153E-2</c:v>
                </c:pt>
                <c:pt idx="8430">
                  <c:v>6.7920833826065091E-2</c:v>
                </c:pt>
                <c:pt idx="8431">
                  <c:v>8.3340421319008026E-2</c:v>
                </c:pt>
                <c:pt idx="8432">
                  <c:v>7.4232161045074518E-2</c:v>
                </c:pt>
                <c:pt idx="8433">
                  <c:v>6.6714480519294794E-2</c:v>
                </c:pt>
                <c:pt idx="8434">
                  <c:v>0.102022618055344</c:v>
                </c:pt>
                <c:pt idx="8435">
                  <c:v>8.4102056920528426E-2</c:v>
                </c:pt>
                <c:pt idx="8436">
                  <c:v>7.0167534053325945E-2</c:v>
                </c:pt>
                <c:pt idx="8437">
                  <c:v>6.4510330557823431E-2</c:v>
                </c:pt>
                <c:pt idx="8438">
                  <c:v>0.10488840937614398</c:v>
                </c:pt>
                <c:pt idx="8439">
                  <c:v>6.7087046802044054E-2</c:v>
                </c:pt>
                <c:pt idx="8440">
                  <c:v>7.0939369499683394E-2</c:v>
                </c:pt>
                <c:pt idx="8441">
                  <c:v>7.2454705834388858E-2</c:v>
                </c:pt>
                <c:pt idx="8442">
                  <c:v>0.12827682495117188</c:v>
                </c:pt>
                <c:pt idx="8443">
                  <c:v>9.0210981667041681E-2</c:v>
                </c:pt>
                <c:pt idx="8444">
                  <c:v>6.8039871752262102E-2</c:v>
                </c:pt>
                <c:pt idx="8445">
                  <c:v>7.2917543351650224E-2</c:v>
                </c:pt>
                <c:pt idx="8446">
                  <c:v>6.9111786782741796E-2</c:v>
                </c:pt>
                <c:pt idx="8447">
                  <c:v>0.12145614624023435</c:v>
                </c:pt>
                <c:pt idx="8448">
                  <c:v>6.6541664302349091E-2</c:v>
                </c:pt>
                <c:pt idx="8449">
                  <c:v>8.3743080496788011E-2</c:v>
                </c:pt>
                <c:pt idx="8450">
                  <c:v>6.876125186681753E-2</c:v>
                </c:pt>
                <c:pt idx="8451">
                  <c:v>0.11092162877321235</c:v>
                </c:pt>
                <c:pt idx="8452">
                  <c:v>9.0529501438140966E-2</c:v>
                </c:pt>
                <c:pt idx="8453">
                  <c:v>6.9022223353386147E-2</c:v>
                </c:pt>
                <c:pt idx="8454">
                  <c:v>6.9567427039146798E-2</c:v>
                </c:pt>
                <c:pt idx="8455">
                  <c:v>0.130913600325584</c:v>
                </c:pt>
                <c:pt idx="8456">
                  <c:v>6.5252244472503718E-2</c:v>
                </c:pt>
                <c:pt idx="8457">
                  <c:v>6.3909210264682798E-2</c:v>
                </c:pt>
                <c:pt idx="8458">
                  <c:v>6.8752102553844507E-2</c:v>
                </c:pt>
                <c:pt idx="8459">
                  <c:v>9.3819536268711104E-2</c:v>
                </c:pt>
                <c:pt idx="8460">
                  <c:v>8.6325548589230111E-2</c:v>
                </c:pt>
                <c:pt idx="8461">
                  <c:v>9.0509161353111225E-2</c:v>
                </c:pt>
                <c:pt idx="8462">
                  <c:v>8.7862893939018208E-2</c:v>
                </c:pt>
                <c:pt idx="8463">
                  <c:v>9.9032782018184634E-2</c:v>
                </c:pt>
                <c:pt idx="8464">
                  <c:v>6.1613883823156433E-2</c:v>
                </c:pt>
                <c:pt idx="8465">
                  <c:v>0.132277742028236</c:v>
                </c:pt>
                <c:pt idx="8466">
                  <c:v>7.5910419225692832E-2</c:v>
                </c:pt>
                <c:pt idx="8467">
                  <c:v>6.7323707044124811E-2</c:v>
                </c:pt>
                <c:pt idx="8468">
                  <c:v>7.5077831745147858E-2</c:v>
                </c:pt>
                <c:pt idx="8469">
                  <c:v>7.3842979967594202E-2</c:v>
                </c:pt>
                <c:pt idx="8470">
                  <c:v>8.1932820379734206E-2</c:v>
                </c:pt>
                <c:pt idx="8471">
                  <c:v>6.4118981361389313E-2</c:v>
                </c:pt>
                <c:pt idx="8472">
                  <c:v>7.3825441300869016E-2</c:v>
                </c:pt>
                <c:pt idx="8473">
                  <c:v>7.2479821741581019E-2</c:v>
                </c:pt>
                <c:pt idx="8474">
                  <c:v>8.3501227200031364E-2</c:v>
                </c:pt>
                <c:pt idx="8475">
                  <c:v>7.4031658470630729E-2</c:v>
                </c:pt>
                <c:pt idx="8476">
                  <c:v>7.6086394488811701E-2</c:v>
                </c:pt>
                <c:pt idx="8477">
                  <c:v>7.5684018433094011E-2</c:v>
                </c:pt>
                <c:pt idx="8478">
                  <c:v>7.7709823846817197E-2</c:v>
                </c:pt>
                <c:pt idx="8479">
                  <c:v>7.5089551508426722E-2</c:v>
                </c:pt>
                <c:pt idx="8480">
                  <c:v>9.3439422547817494E-2</c:v>
                </c:pt>
                <c:pt idx="8481">
                  <c:v>8.1713154911994879E-2</c:v>
                </c:pt>
                <c:pt idx="8482">
                  <c:v>7.1466937661171112E-2</c:v>
                </c:pt>
                <c:pt idx="8483">
                  <c:v>9.2018239200114704E-2</c:v>
                </c:pt>
                <c:pt idx="8484">
                  <c:v>6.5488860011100797E-2</c:v>
                </c:pt>
                <c:pt idx="8485">
                  <c:v>7.139375805854821E-2</c:v>
                </c:pt>
                <c:pt idx="8486">
                  <c:v>6.9658353924751309E-2</c:v>
                </c:pt>
                <c:pt idx="8487">
                  <c:v>8.6405217647552449E-2</c:v>
                </c:pt>
                <c:pt idx="8488">
                  <c:v>6.1944138258695602E-2</c:v>
                </c:pt>
                <c:pt idx="8489">
                  <c:v>9.1556645929813871E-2</c:v>
                </c:pt>
                <c:pt idx="8490">
                  <c:v>6.6112011671066312E-2</c:v>
                </c:pt>
                <c:pt idx="8491">
                  <c:v>8.6320638656616225E-2</c:v>
                </c:pt>
                <c:pt idx="8492">
                  <c:v>0.10199891030788398</c:v>
                </c:pt>
                <c:pt idx="8493">
                  <c:v>7.8763708472251948E-2</c:v>
                </c:pt>
                <c:pt idx="8494">
                  <c:v>7.7221281826496346E-2</c:v>
                </c:pt>
                <c:pt idx="8495">
                  <c:v>6.9373048841953333E-2</c:v>
                </c:pt>
                <c:pt idx="8496">
                  <c:v>6.3042864203453092E-2</c:v>
                </c:pt>
                <c:pt idx="8497">
                  <c:v>8.4977321326732747E-2</c:v>
                </c:pt>
                <c:pt idx="8498">
                  <c:v>7.4993677437305811E-2</c:v>
                </c:pt>
                <c:pt idx="8499">
                  <c:v>0.106552854180336</c:v>
                </c:pt>
                <c:pt idx="8500">
                  <c:v>8.7918311357498197E-2</c:v>
                </c:pt>
                <c:pt idx="8501">
                  <c:v>6.7486479878425876E-2</c:v>
                </c:pt>
                <c:pt idx="8502">
                  <c:v>6.7769840359687819E-2</c:v>
                </c:pt>
                <c:pt idx="8503">
                  <c:v>0.12614217400550787</c:v>
                </c:pt>
                <c:pt idx="8504">
                  <c:v>8.6090482771396748E-2</c:v>
                </c:pt>
                <c:pt idx="8505">
                  <c:v>7.8061848878860515E-2</c:v>
                </c:pt>
                <c:pt idx="8506">
                  <c:v>8.0754309892654919E-2</c:v>
                </c:pt>
                <c:pt idx="8507">
                  <c:v>6.492710113525392E-2</c:v>
                </c:pt>
                <c:pt idx="8508">
                  <c:v>8.1573627889156314E-2</c:v>
                </c:pt>
                <c:pt idx="8509">
                  <c:v>8.5245922207832628E-2</c:v>
                </c:pt>
                <c:pt idx="8510">
                  <c:v>7.7695220708847129E-2</c:v>
                </c:pt>
                <c:pt idx="8511">
                  <c:v>0.10006703436374698</c:v>
                </c:pt>
                <c:pt idx="8512">
                  <c:v>6.9480270147323886E-2</c:v>
                </c:pt>
                <c:pt idx="8513">
                  <c:v>8.5007935762405507E-2</c:v>
                </c:pt>
                <c:pt idx="8514">
                  <c:v>7.3821127414703411E-2</c:v>
                </c:pt>
                <c:pt idx="8515">
                  <c:v>6.8850174546241913E-2</c:v>
                </c:pt>
                <c:pt idx="8516">
                  <c:v>7.7208273112773909E-2</c:v>
                </c:pt>
                <c:pt idx="8517">
                  <c:v>8.7779201567173032E-2</c:v>
                </c:pt>
                <c:pt idx="8518">
                  <c:v>8.1804275512695368E-2</c:v>
                </c:pt>
                <c:pt idx="8519">
                  <c:v>0.165950357913971</c:v>
                </c:pt>
                <c:pt idx="8520">
                  <c:v>8.0745019018650166E-2</c:v>
                </c:pt>
                <c:pt idx="8521">
                  <c:v>7.3249951004982009E-2</c:v>
                </c:pt>
                <c:pt idx="8522">
                  <c:v>8.863192796707195E-2</c:v>
                </c:pt>
                <c:pt idx="8523">
                  <c:v>7.291553169488911E-2</c:v>
                </c:pt>
                <c:pt idx="8524">
                  <c:v>8.2990147173404721E-2</c:v>
                </c:pt>
                <c:pt idx="8525">
                  <c:v>8.0729790031909998E-2</c:v>
                </c:pt>
                <c:pt idx="8526">
                  <c:v>7.3161505162715898E-2</c:v>
                </c:pt>
                <c:pt idx="8527">
                  <c:v>7.5837679207325134E-2</c:v>
                </c:pt>
                <c:pt idx="8528">
                  <c:v>6.3342973589897184E-2</c:v>
                </c:pt>
                <c:pt idx="8529">
                  <c:v>0.10519289970397923</c:v>
                </c:pt>
                <c:pt idx="8530">
                  <c:v>6.8077661097049824E-2</c:v>
                </c:pt>
                <c:pt idx="8531">
                  <c:v>6.6308133304119096E-2</c:v>
                </c:pt>
                <c:pt idx="8532">
                  <c:v>6.643470376729961E-2</c:v>
                </c:pt>
                <c:pt idx="8533">
                  <c:v>0.10407020151615133</c:v>
                </c:pt>
                <c:pt idx="8534">
                  <c:v>8.6590364575386575E-2</c:v>
                </c:pt>
                <c:pt idx="8535">
                  <c:v>0.27436226606369096</c:v>
                </c:pt>
                <c:pt idx="8536">
                  <c:v>0.11894681304693212</c:v>
                </c:pt>
                <c:pt idx="8537">
                  <c:v>7.7432073652744529E-2</c:v>
                </c:pt>
                <c:pt idx="8538">
                  <c:v>8.0719560384750547E-2</c:v>
                </c:pt>
                <c:pt idx="8539">
                  <c:v>8.1603825092315702E-2</c:v>
                </c:pt>
                <c:pt idx="8540">
                  <c:v>9.3431621789932223E-2</c:v>
                </c:pt>
                <c:pt idx="8541">
                  <c:v>9.1275349259376568E-2</c:v>
                </c:pt>
                <c:pt idx="8542">
                  <c:v>0.10316877067089118</c:v>
                </c:pt>
                <c:pt idx="8543">
                  <c:v>6.8079799413681016E-2</c:v>
                </c:pt>
                <c:pt idx="8544">
                  <c:v>0.10541022568941102</c:v>
                </c:pt>
                <c:pt idx="8545">
                  <c:v>0.126594603061676</c:v>
                </c:pt>
                <c:pt idx="8546">
                  <c:v>6.7679204046726379E-2</c:v>
                </c:pt>
                <c:pt idx="8547">
                  <c:v>6.531269848346713E-2</c:v>
                </c:pt>
                <c:pt idx="8548">
                  <c:v>8.9354798197746735E-2</c:v>
                </c:pt>
                <c:pt idx="8549">
                  <c:v>7.5180493295192732E-2</c:v>
                </c:pt>
                <c:pt idx="8550">
                  <c:v>7.0148333907127394E-2</c:v>
                </c:pt>
                <c:pt idx="8551">
                  <c:v>7.5836494565010307E-2</c:v>
                </c:pt>
                <c:pt idx="8552">
                  <c:v>8.2361325621604947E-2</c:v>
                </c:pt>
                <c:pt idx="8553">
                  <c:v>0.15525840222835521</c:v>
                </c:pt>
                <c:pt idx="8554">
                  <c:v>7.757753878831862E-2</c:v>
                </c:pt>
                <c:pt idx="8555">
                  <c:v>7.2593778371810969E-2</c:v>
                </c:pt>
                <c:pt idx="8556">
                  <c:v>0.1009728610515592</c:v>
                </c:pt>
                <c:pt idx="8557">
                  <c:v>0.1070914492011073</c:v>
                </c:pt>
                <c:pt idx="8558">
                  <c:v>6.6044069826602908E-2</c:v>
                </c:pt>
                <c:pt idx="8559">
                  <c:v>6.984382122755052E-2</c:v>
                </c:pt>
                <c:pt idx="8560">
                  <c:v>7.3133543133735712E-2</c:v>
                </c:pt>
                <c:pt idx="8561">
                  <c:v>8.2391746342182243E-2</c:v>
                </c:pt>
                <c:pt idx="8562">
                  <c:v>7.8706361353397578E-2</c:v>
                </c:pt>
                <c:pt idx="8563">
                  <c:v>8.3901785314083266E-2</c:v>
                </c:pt>
                <c:pt idx="8564">
                  <c:v>7.0182837545871984E-2</c:v>
                </c:pt>
                <c:pt idx="8565">
                  <c:v>9.7674943506717724E-2</c:v>
                </c:pt>
                <c:pt idx="8566">
                  <c:v>9.3596547842025743E-2</c:v>
                </c:pt>
                <c:pt idx="8567">
                  <c:v>9.8052971065044722E-2</c:v>
                </c:pt>
                <c:pt idx="8568">
                  <c:v>0.11074995249509798</c:v>
                </c:pt>
                <c:pt idx="8569">
                  <c:v>8.0595083534717726E-2</c:v>
                </c:pt>
                <c:pt idx="8570">
                  <c:v>6.7499600350856934E-2</c:v>
                </c:pt>
                <c:pt idx="8571">
                  <c:v>7.3917992413044031E-2</c:v>
                </c:pt>
                <c:pt idx="8572">
                  <c:v>8.8932432234287567E-2</c:v>
                </c:pt>
                <c:pt idx="8573">
                  <c:v>8.612278848886494E-2</c:v>
                </c:pt>
                <c:pt idx="8574">
                  <c:v>0.12198688834905598</c:v>
                </c:pt>
                <c:pt idx="8575">
                  <c:v>7.2970688343048304E-2</c:v>
                </c:pt>
                <c:pt idx="8576">
                  <c:v>7.5823165476322216E-2</c:v>
                </c:pt>
                <c:pt idx="8577">
                  <c:v>9.0290240943431868E-2</c:v>
                </c:pt>
                <c:pt idx="8578">
                  <c:v>7.9374730587005782E-2</c:v>
                </c:pt>
                <c:pt idx="8579">
                  <c:v>6.9845132529735593E-2</c:v>
                </c:pt>
                <c:pt idx="8580">
                  <c:v>8.5041724145412528E-2</c:v>
                </c:pt>
                <c:pt idx="8581">
                  <c:v>0.12563680112361861</c:v>
                </c:pt>
                <c:pt idx="8582">
                  <c:v>9.1298073530197227E-2</c:v>
                </c:pt>
                <c:pt idx="8583">
                  <c:v>7.1891076862812014E-2</c:v>
                </c:pt>
                <c:pt idx="8584">
                  <c:v>7.0771560072898906E-2</c:v>
                </c:pt>
                <c:pt idx="8585">
                  <c:v>0.13636584579944624</c:v>
                </c:pt>
                <c:pt idx="8586">
                  <c:v>9.3049041926861045E-2</c:v>
                </c:pt>
                <c:pt idx="8587">
                  <c:v>7.2232022881507929E-2</c:v>
                </c:pt>
                <c:pt idx="8588">
                  <c:v>6.5399624407291648E-2</c:v>
                </c:pt>
                <c:pt idx="8589">
                  <c:v>6.2191098928451524E-2</c:v>
                </c:pt>
                <c:pt idx="8590">
                  <c:v>0.117075845599175</c:v>
                </c:pt>
                <c:pt idx="8591">
                  <c:v>0.11822059750556912</c:v>
                </c:pt>
                <c:pt idx="8592">
                  <c:v>7.9821616411209134E-2</c:v>
                </c:pt>
                <c:pt idx="8593">
                  <c:v>8.3758480846882324E-2</c:v>
                </c:pt>
                <c:pt idx="8594">
                  <c:v>6.5459258854389191E-2</c:v>
                </c:pt>
                <c:pt idx="8595">
                  <c:v>6.5812721848488256E-2</c:v>
                </c:pt>
                <c:pt idx="8596">
                  <c:v>6.9840177893638777E-2</c:v>
                </c:pt>
                <c:pt idx="8597">
                  <c:v>7.2262383997440602E-2</c:v>
                </c:pt>
                <c:pt idx="8598">
                  <c:v>8.7761797010898618E-2</c:v>
                </c:pt>
                <c:pt idx="8599">
                  <c:v>7.1724936366081224E-2</c:v>
                </c:pt>
                <c:pt idx="8600">
                  <c:v>8.608761429786678E-2</c:v>
                </c:pt>
                <c:pt idx="8601">
                  <c:v>9.1457486152648898E-2</c:v>
                </c:pt>
                <c:pt idx="8602">
                  <c:v>6.5106198191642803E-2</c:v>
                </c:pt>
                <c:pt idx="8603">
                  <c:v>9.8685652017593675E-2</c:v>
                </c:pt>
                <c:pt idx="8604">
                  <c:v>7.1691863238811521E-2</c:v>
                </c:pt>
                <c:pt idx="8605">
                  <c:v>8.2396149635314914E-2</c:v>
                </c:pt>
                <c:pt idx="8606">
                  <c:v>0.12213309109211012</c:v>
                </c:pt>
                <c:pt idx="8607">
                  <c:v>9.408413618803052E-2</c:v>
                </c:pt>
                <c:pt idx="8608">
                  <c:v>7.9569175839424119E-2</c:v>
                </c:pt>
                <c:pt idx="8609">
                  <c:v>8.9858390390873663E-2</c:v>
                </c:pt>
                <c:pt idx="8610">
                  <c:v>8.895386010408457E-2</c:v>
                </c:pt>
                <c:pt idx="8611">
                  <c:v>0.18483161926269501</c:v>
                </c:pt>
                <c:pt idx="8612">
                  <c:v>8.6683250963687966E-2</c:v>
                </c:pt>
                <c:pt idx="8613">
                  <c:v>6.7661114037036924E-2</c:v>
                </c:pt>
                <c:pt idx="8614">
                  <c:v>9.0293236076831832E-2</c:v>
                </c:pt>
                <c:pt idx="8615">
                  <c:v>6.4550004899501981E-2</c:v>
                </c:pt>
                <c:pt idx="8616">
                  <c:v>8.3799540996551819E-2</c:v>
                </c:pt>
                <c:pt idx="8617">
                  <c:v>7.7780194580555018E-2</c:v>
                </c:pt>
                <c:pt idx="8618">
                  <c:v>7.7581539750099224E-2</c:v>
                </c:pt>
                <c:pt idx="8619">
                  <c:v>8.7340660393238165E-2</c:v>
                </c:pt>
                <c:pt idx="8620">
                  <c:v>6.7365974187851133E-2</c:v>
                </c:pt>
                <c:pt idx="8621">
                  <c:v>7.422108948230742E-2</c:v>
                </c:pt>
                <c:pt idx="8622">
                  <c:v>7.6092079281807029E-2</c:v>
                </c:pt>
                <c:pt idx="8623">
                  <c:v>6.2931463122367887E-2</c:v>
                </c:pt>
                <c:pt idx="8624">
                  <c:v>9.4026312232017878E-2</c:v>
                </c:pt>
                <c:pt idx="8625">
                  <c:v>0.13648758828640045</c:v>
                </c:pt>
                <c:pt idx="8626">
                  <c:v>7.5855188071727697E-2</c:v>
                </c:pt>
                <c:pt idx="8627">
                  <c:v>8.2333154976367909E-2</c:v>
                </c:pt>
                <c:pt idx="8628">
                  <c:v>8.0395340919495101E-2</c:v>
                </c:pt>
                <c:pt idx="8629">
                  <c:v>7.1774527430534432E-2</c:v>
                </c:pt>
                <c:pt idx="8630">
                  <c:v>6.7017793655395674E-2</c:v>
                </c:pt>
                <c:pt idx="8631">
                  <c:v>7.3172658681869465E-2</c:v>
                </c:pt>
                <c:pt idx="8632">
                  <c:v>7.14110657572746E-2</c:v>
                </c:pt>
                <c:pt idx="8633">
                  <c:v>8.0403789877891499E-2</c:v>
                </c:pt>
                <c:pt idx="8634">
                  <c:v>7.0189952850341963E-2</c:v>
                </c:pt>
                <c:pt idx="8635">
                  <c:v>9.6472747623920108E-2</c:v>
                </c:pt>
                <c:pt idx="8636">
                  <c:v>7.2647914290428314E-2</c:v>
                </c:pt>
                <c:pt idx="8637">
                  <c:v>6.2712527811527655E-2</c:v>
                </c:pt>
                <c:pt idx="8638">
                  <c:v>6.1616368591785396E-2</c:v>
                </c:pt>
                <c:pt idx="8639">
                  <c:v>7.1504019200801905E-2</c:v>
                </c:pt>
                <c:pt idx="8640">
                  <c:v>8.6855277419090368E-2</c:v>
                </c:pt>
                <c:pt idx="8641">
                  <c:v>7.499870657920843E-2</c:v>
                </c:pt>
                <c:pt idx="8642">
                  <c:v>9.2880025506019745E-2</c:v>
                </c:pt>
                <c:pt idx="8643">
                  <c:v>6.7523099482059507E-2</c:v>
                </c:pt>
                <c:pt idx="8644">
                  <c:v>9.1171160340309226E-2</c:v>
                </c:pt>
                <c:pt idx="8645">
                  <c:v>6.4649201929569203E-2</c:v>
                </c:pt>
                <c:pt idx="8646">
                  <c:v>0.14884945750236608</c:v>
                </c:pt>
                <c:pt idx="8647">
                  <c:v>8.2219153642654433E-2</c:v>
                </c:pt>
                <c:pt idx="8648">
                  <c:v>6.7777387797832503E-2</c:v>
                </c:pt>
                <c:pt idx="8649">
                  <c:v>8.4528855979443304E-2</c:v>
                </c:pt>
                <c:pt idx="8650">
                  <c:v>7.4152126908302488E-2</c:v>
                </c:pt>
                <c:pt idx="8651">
                  <c:v>7.6427176594734178E-2</c:v>
                </c:pt>
                <c:pt idx="8652">
                  <c:v>8.4021441638470029E-2</c:v>
                </c:pt>
                <c:pt idx="8653">
                  <c:v>6.6964522004127502E-2</c:v>
                </c:pt>
                <c:pt idx="8654">
                  <c:v>8.0855868756771573E-2</c:v>
                </c:pt>
                <c:pt idx="8655">
                  <c:v>7.6779060065746321E-2</c:v>
                </c:pt>
                <c:pt idx="8656">
                  <c:v>6.4907200634479509E-2</c:v>
                </c:pt>
                <c:pt idx="8657">
                  <c:v>8.1364788115024608E-2</c:v>
                </c:pt>
                <c:pt idx="8658">
                  <c:v>7.3426455259323134E-2</c:v>
                </c:pt>
                <c:pt idx="8659">
                  <c:v>6.4578801393508883E-2</c:v>
                </c:pt>
                <c:pt idx="8660">
                  <c:v>7.4290201067924583E-2</c:v>
                </c:pt>
                <c:pt idx="8661">
                  <c:v>7.7544584870338523E-2</c:v>
                </c:pt>
                <c:pt idx="8662">
                  <c:v>8.5765868425369804E-2</c:v>
                </c:pt>
                <c:pt idx="8663">
                  <c:v>8.2351498305797743E-2</c:v>
                </c:pt>
                <c:pt idx="8664">
                  <c:v>8.1198491156101213E-2</c:v>
                </c:pt>
                <c:pt idx="8665">
                  <c:v>6.9174356758594499E-2</c:v>
                </c:pt>
                <c:pt idx="8666">
                  <c:v>7.0015303790569305E-2</c:v>
                </c:pt>
                <c:pt idx="8667">
                  <c:v>8.226361125707618E-2</c:v>
                </c:pt>
                <c:pt idx="8668">
                  <c:v>6.8060494959354581E-2</c:v>
                </c:pt>
                <c:pt idx="8669">
                  <c:v>7.4290201067924583E-2</c:v>
                </c:pt>
                <c:pt idx="8670">
                  <c:v>0.15234060585498801</c:v>
                </c:pt>
                <c:pt idx="8671">
                  <c:v>0.36289215087890608</c:v>
                </c:pt>
                <c:pt idx="8672">
                  <c:v>6.8954594433307703E-2</c:v>
                </c:pt>
                <c:pt idx="8673">
                  <c:v>8.7222754955291693E-2</c:v>
                </c:pt>
                <c:pt idx="8674">
                  <c:v>6.6958814859390314E-2</c:v>
                </c:pt>
                <c:pt idx="8675">
                  <c:v>8.3847142755985565E-2</c:v>
                </c:pt>
                <c:pt idx="8676">
                  <c:v>7.5817264616489424E-2</c:v>
                </c:pt>
                <c:pt idx="8677">
                  <c:v>6.8918876349925981E-2</c:v>
                </c:pt>
                <c:pt idx="8678">
                  <c:v>9.8172865808010268E-2</c:v>
                </c:pt>
                <c:pt idx="8679">
                  <c:v>6.9499611854553528E-2</c:v>
                </c:pt>
                <c:pt idx="8680">
                  <c:v>6.884025782346731E-2</c:v>
                </c:pt>
                <c:pt idx="8681">
                  <c:v>7.6100833714008304E-2</c:v>
                </c:pt>
                <c:pt idx="8682">
                  <c:v>9.6225038170814806E-2</c:v>
                </c:pt>
                <c:pt idx="8683">
                  <c:v>7.664422690868386E-2</c:v>
                </c:pt>
                <c:pt idx="8684">
                  <c:v>7.1376457810402069E-2</c:v>
                </c:pt>
                <c:pt idx="8685">
                  <c:v>8.0054700374603702E-2</c:v>
                </c:pt>
                <c:pt idx="8686">
                  <c:v>9.254021197557448E-2</c:v>
                </c:pt>
                <c:pt idx="8687">
                  <c:v>7.6182819902896923E-2</c:v>
                </c:pt>
                <c:pt idx="8688">
                  <c:v>7.8790009021759033E-2</c:v>
                </c:pt>
                <c:pt idx="8689">
                  <c:v>6.2403604388237187E-2</c:v>
                </c:pt>
                <c:pt idx="8690">
                  <c:v>6.9225832819938812E-2</c:v>
                </c:pt>
                <c:pt idx="8691">
                  <c:v>0.10953853279352202</c:v>
                </c:pt>
                <c:pt idx="8692">
                  <c:v>7.2585448622703497E-2</c:v>
                </c:pt>
                <c:pt idx="8693">
                  <c:v>8.2076534628868089E-2</c:v>
                </c:pt>
                <c:pt idx="8694">
                  <c:v>8.5314035415649525E-2</c:v>
                </c:pt>
                <c:pt idx="8695">
                  <c:v>7.3775477707386031E-2</c:v>
                </c:pt>
                <c:pt idx="8696">
                  <c:v>7.9605773091316334E-2</c:v>
                </c:pt>
                <c:pt idx="8697">
                  <c:v>6.4944393932819422E-2</c:v>
                </c:pt>
                <c:pt idx="8698">
                  <c:v>7.6568424701690729E-2</c:v>
                </c:pt>
                <c:pt idx="8699">
                  <c:v>0.15457902848720645</c:v>
                </c:pt>
                <c:pt idx="8700">
                  <c:v>7.2482734918594693E-2</c:v>
                </c:pt>
                <c:pt idx="8701">
                  <c:v>6.5666183829307764E-2</c:v>
                </c:pt>
                <c:pt idx="8702">
                  <c:v>6.9789953529834803E-2</c:v>
                </c:pt>
                <c:pt idx="8703">
                  <c:v>6.2604539096355397E-2</c:v>
                </c:pt>
                <c:pt idx="8704">
                  <c:v>6.3931502401828808E-2</c:v>
                </c:pt>
                <c:pt idx="8705">
                  <c:v>7.1523971855640633E-2</c:v>
                </c:pt>
                <c:pt idx="8706">
                  <c:v>7.1022383868694319E-2</c:v>
                </c:pt>
                <c:pt idx="8707">
                  <c:v>0.11363126337528227</c:v>
                </c:pt>
                <c:pt idx="8708">
                  <c:v>6.9843553006649031E-2</c:v>
                </c:pt>
                <c:pt idx="8709">
                  <c:v>7.2699591517448564E-2</c:v>
                </c:pt>
                <c:pt idx="8710">
                  <c:v>8.3921685814857525E-2</c:v>
                </c:pt>
                <c:pt idx="8711">
                  <c:v>9.9395133554935428E-2</c:v>
                </c:pt>
                <c:pt idx="8712">
                  <c:v>7.5771994888782584E-2</c:v>
                </c:pt>
                <c:pt idx="8713">
                  <c:v>8.8315673172474254E-2</c:v>
                </c:pt>
                <c:pt idx="8714">
                  <c:v>8.2366496324539226E-2</c:v>
                </c:pt>
                <c:pt idx="8715">
                  <c:v>6.89089670777321E-2</c:v>
                </c:pt>
                <c:pt idx="8716">
                  <c:v>9.9400088191032757E-2</c:v>
                </c:pt>
                <c:pt idx="8717">
                  <c:v>0.12671698629856101</c:v>
                </c:pt>
                <c:pt idx="8718">
                  <c:v>6.9270312786102309E-2</c:v>
                </c:pt>
                <c:pt idx="8719">
                  <c:v>8.2550123333931066E-2</c:v>
                </c:pt>
                <c:pt idx="8720">
                  <c:v>7.0517934858799286E-2</c:v>
                </c:pt>
                <c:pt idx="8721">
                  <c:v>7.3357820510864299E-2</c:v>
                </c:pt>
                <c:pt idx="8722">
                  <c:v>9.2425674200058011E-2</c:v>
                </c:pt>
                <c:pt idx="8723">
                  <c:v>8.7334766983985943E-2</c:v>
                </c:pt>
                <c:pt idx="8724">
                  <c:v>0.11010783910751282</c:v>
                </c:pt>
                <c:pt idx="8725">
                  <c:v>0.16633477807045</c:v>
                </c:pt>
                <c:pt idx="8726">
                  <c:v>7.5723834335804124E-2</c:v>
                </c:pt>
                <c:pt idx="8727">
                  <c:v>6.478031724691409E-2</c:v>
                </c:pt>
                <c:pt idx="8728">
                  <c:v>0.114113181829453</c:v>
                </c:pt>
                <c:pt idx="8729">
                  <c:v>6.6578343510627677E-2</c:v>
                </c:pt>
                <c:pt idx="8730">
                  <c:v>6.6911540925502819E-2</c:v>
                </c:pt>
                <c:pt idx="8731">
                  <c:v>7.6469965279102312E-2</c:v>
                </c:pt>
                <c:pt idx="8732">
                  <c:v>0.10177286714315402</c:v>
                </c:pt>
                <c:pt idx="8733">
                  <c:v>7.8317262232303814E-2</c:v>
                </c:pt>
                <c:pt idx="8734">
                  <c:v>7.2254806756973322E-2</c:v>
                </c:pt>
                <c:pt idx="8735">
                  <c:v>9.5767378807068218E-2</c:v>
                </c:pt>
                <c:pt idx="8736">
                  <c:v>0.121983699500561</c:v>
                </c:pt>
                <c:pt idx="8737">
                  <c:v>6.4541287720203414E-2</c:v>
                </c:pt>
                <c:pt idx="8738">
                  <c:v>8.5516117513179848E-2</c:v>
                </c:pt>
                <c:pt idx="8739">
                  <c:v>0.10270068794488933</c:v>
                </c:pt>
                <c:pt idx="8740">
                  <c:v>6.4905799925327481E-2</c:v>
                </c:pt>
                <c:pt idx="8741">
                  <c:v>8.4718540310860069E-2</c:v>
                </c:pt>
                <c:pt idx="8742">
                  <c:v>0.10337376594543518</c:v>
                </c:pt>
                <c:pt idx="8743">
                  <c:v>7.3815546929836495E-2</c:v>
                </c:pt>
                <c:pt idx="8744">
                  <c:v>6.2473531812429588E-2</c:v>
                </c:pt>
                <c:pt idx="8745">
                  <c:v>6.8666279315948514E-2</c:v>
                </c:pt>
                <c:pt idx="8746">
                  <c:v>6.5360814332961994E-2</c:v>
                </c:pt>
                <c:pt idx="8747">
                  <c:v>6.862104684114452E-2</c:v>
                </c:pt>
                <c:pt idx="8748">
                  <c:v>8.0984324216842707E-2</c:v>
                </c:pt>
                <c:pt idx="8749">
                  <c:v>8.3654195070267501E-2</c:v>
                </c:pt>
                <c:pt idx="8750">
                  <c:v>0.10688873380422598</c:v>
                </c:pt>
                <c:pt idx="8751">
                  <c:v>8.5874445736408581E-2</c:v>
                </c:pt>
                <c:pt idx="8752">
                  <c:v>8.6849108338356004E-2</c:v>
                </c:pt>
                <c:pt idx="8753">
                  <c:v>7.0309221744537534E-2</c:v>
                </c:pt>
                <c:pt idx="8754">
                  <c:v>8.1740856170654602E-2</c:v>
                </c:pt>
                <c:pt idx="8755">
                  <c:v>6.772953271865842E-2</c:v>
                </c:pt>
                <c:pt idx="8756">
                  <c:v>6.2074590474367107E-2</c:v>
                </c:pt>
                <c:pt idx="8757">
                  <c:v>8.0395482480526026E-2</c:v>
                </c:pt>
                <c:pt idx="8758">
                  <c:v>7.5823806226253523E-2</c:v>
                </c:pt>
                <c:pt idx="8759">
                  <c:v>7.7525891363620827E-2</c:v>
                </c:pt>
                <c:pt idx="8760">
                  <c:v>9.7174838185310655E-2</c:v>
                </c:pt>
                <c:pt idx="8761">
                  <c:v>0.10040729492902795</c:v>
                </c:pt>
                <c:pt idx="8762">
                  <c:v>7.3085807263851207E-2</c:v>
                </c:pt>
                <c:pt idx="8763">
                  <c:v>8.7776601314544719E-2</c:v>
                </c:pt>
                <c:pt idx="8764">
                  <c:v>7.5480505824089106E-2</c:v>
                </c:pt>
                <c:pt idx="8765">
                  <c:v>6.8431667983532132E-2</c:v>
                </c:pt>
                <c:pt idx="8766">
                  <c:v>8.2968473434448201E-2</c:v>
                </c:pt>
                <c:pt idx="8767">
                  <c:v>9.2137835919857067E-2</c:v>
                </c:pt>
                <c:pt idx="8768">
                  <c:v>8.5260301828384427E-2</c:v>
                </c:pt>
                <c:pt idx="8769">
                  <c:v>0.16590929031372145</c:v>
                </c:pt>
                <c:pt idx="8770">
                  <c:v>9.887146949768108E-2</c:v>
                </c:pt>
                <c:pt idx="8771">
                  <c:v>9.4538733363151523E-2</c:v>
                </c:pt>
                <c:pt idx="8772">
                  <c:v>8.2443319261074011E-2</c:v>
                </c:pt>
                <c:pt idx="8773">
                  <c:v>7.0882163941860366E-2</c:v>
                </c:pt>
                <c:pt idx="8774">
                  <c:v>7.4079409241676414E-2</c:v>
                </c:pt>
                <c:pt idx="8775">
                  <c:v>8.8306874036788927E-2</c:v>
                </c:pt>
                <c:pt idx="8776">
                  <c:v>8.664388954639432E-2</c:v>
                </c:pt>
                <c:pt idx="8777">
                  <c:v>8.6544878780842341E-2</c:v>
                </c:pt>
                <c:pt idx="8778">
                  <c:v>6.5490990877151725E-2</c:v>
                </c:pt>
                <c:pt idx="8779">
                  <c:v>6.7279115319251945E-2</c:v>
                </c:pt>
                <c:pt idx="8780">
                  <c:v>0.108386218547821</c:v>
                </c:pt>
                <c:pt idx="8781">
                  <c:v>0.11608868092298502</c:v>
                </c:pt>
                <c:pt idx="8782">
                  <c:v>7.1467742323875413E-2</c:v>
                </c:pt>
                <c:pt idx="8783">
                  <c:v>0.12563680112361861</c:v>
                </c:pt>
                <c:pt idx="8784">
                  <c:v>7.7277332544326824E-2</c:v>
                </c:pt>
                <c:pt idx="8785">
                  <c:v>7.4754461646080198E-2</c:v>
                </c:pt>
                <c:pt idx="8786">
                  <c:v>0.11823020130395939</c:v>
                </c:pt>
                <c:pt idx="8787">
                  <c:v>8.6361415684223203E-2</c:v>
                </c:pt>
                <c:pt idx="8788">
                  <c:v>7.9963214695453824E-2</c:v>
                </c:pt>
                <c:pt idx="8789">
                  <c:v>9.1459758579731001E-2</c:v>
                </c:pt>
                <c:pt idx="8790">
                  <c:v>6.9718055427074418E-2</c:v>
                </c:pt>
                <c:pt idx="8791">
                  <c:v>6.1818484216928739E-2</c:v>
                </c:pt>
                <c:pt idx="8792">
                  <c:v>7.0286236703395913E-2</c:v>
                </c:pt>
                <c:pt idx="8793">
                  <c:v>9.7645103931427044E-2</c:v>
                </c:pt>
                <c:pt idx="8794">
                  <c:v>9.8175175487995245E-2</c:v>
                </c:pt>
                <c:pt idx="8795">
                  <c:v>6.8785116076469408E-2</c:v>
                </c:pt>
                <c:pt idx="8796">
                  <c:v>6.7319549620151492E-2</c:v>
                </c:pt>
                <c:pt idx="8797">
                  <c:v>6.2869980931282307E-2</c:v>
                </c:pt>
                <c:pt idx="8798">
                  <c:v>8.8445752859115614E-2</c:v>
                </c:pt>
                <c:pt idx="8799">
                  <c:v>9.359475970268305E-2</c:v>
                </c:pt>
                <c:pt idx="8800">
                  <c:v>8.0221585929393824E-2</c:v>
                </c:pt>
                <c:pt idx="8801">
                  <c:v>6.7067161202430864E-2</c:v>
                </c:pt>
                <c:pt idx="8802">
                  <c:v>0.10006311535835302</c:v>
                </c:pt>
                <c:pt idx="8803">
                  <c:v>7.1760259568691337E-2</c:v>
                </c:pt>
                <c:pt idx="8804">
                  <c:v>5.8619972318410908E-2</c:v>
                </c:pt>
                <c:pt idx="8805">
                  <c:v>7.5096175074577332E-2</c:v>
                </c:pt>
                <c:pt idx="8806">
                  <c:v>6.8751394748687703E-2</c:v>
                </c:pt>
                <c:pt idx="8807">
                  <c:v>0.11303301900625209</c:v>
                </c:pt>
                <c:pt idx="8808">
                  <c:v>6.3229635357856806E-2</c:v>
                </c:pt>
                <c:pt idx="8809">
                  <c:v>8.6061678826808943E-2</c:v>
                </c:pt>
                <c:pt idx="8810">
                  <c:v>7.4142947793006911E-2</c:v>
                </c:pt>
                <c:pt idx="8811">
                  <c:v>7.1325138211250319E-2</c:v>
                </c:pt>
                <c:pt idx="8812">
                  <c:v>8.1364788115024608E-2</c:v>
                </c:pt>
                <c:pt idx="8813">
                  <c:v>7.2401970624923734E-2</c:v>
                </c:pt>
                <c:pt idx="8814">
                  <c:v>7.50158056616783E-2</c:v>
                </c:pt>
                <c:pt idx="8815">
                  <c:v>8.2070551812648482E-2</c:v>
                </c:pt>
                <c:pt idx="8816">
                  <c:v>6.1377841979265213E-2</c:v>
                </c:pt>
                <c:pt idx="8817">
                  <c:v>7.1777008473873097E-2</c:v>
                </c:pt>
                <c:pt idx="8818">
                  <c:v>7.4142515659332331E-2</c:v>
                </c:pt>
                <c:pt idx="8819">
                  <c:v>0.11209098994731918</c:v>
                </c:pt>
                <c:pt idx="8820">
                  <c:v>7.0080764591693906E-2</c:v>
                </c:pt>
                <c:pt idx="8821">
                  <c:v>6.1462357640266432E-2</c:v>
                </c:pt>
                <c:pt idx="8822">
                  <c:v>7.4516005814075678E-2</c:v>
                </c:pt>
                <c:pt idx="8823">
                  <c:v>7.6540112495422405E-2</c:v>
                </c:pt>
                <c:pt idx="8824">
                  <c:v>6.8518407642841589E-2</c:v>
                </c:pt>
                <c:pt idx="8825">
                  <c:v>9.3167640268803101E-2</c:v>
                </c:pt>
                <c:pt idx="8826">
                  <c:v>6.2792971730232641E-2</c:v>
                </c:pt>
                <c:pt idx="8827">
                  <c:v>7.0683486759662614E-2</c:v>
                </c:pt>
                <c:pt idx="8828">
                  <c:v>0.12961800396442424</c:v>
                </c:pt>
                <c:pt idx="8829">
                  <c:v>8.3326108753681641E-2</c:v>
                </c:pt>
                <c:pt idx="8830">
                  <c:v>7.4907727539539615E-2</c:v>
                </c:pt>
                <c:pt idx="8831">
                  <c:v>9.7165934741497026E-2</c:v>
                </c:pt>
                <c:pt idx="8832">
                  <c:v>0.13113366067409488</c:v>
                </c:pt>
                <c:pt idx="8833">
                  <c:v>9.6188746392726884E-2</c:v>
                </c:pt>
                <c:pt idx="8834">
                  <c:v>7.2609484195709187E-2</c:v>
                </c:pt>
                <c:pt idx="8835">
                  <c:v>9.2100933194160545E-2</c:v>
                </c:pt>
                <c:pt idx="8836">
                  <c:v>6.2937729060649927E-2</c:v>
                </c:pt>
                <c:pt idx="8837">
                  <c:v>9.7188569605350481E-2</c:v>
                </c:pt>
                <c:pt idx="8838">
                  <c:v>0.17379452288150801</c:v>
                </c:pt>
                <c:pt idx="8839">
                  <c:v>6.1381384730339113E-2</c:v>
                </c:pt>
                <c:pt idx="8840">
                  <c:v>6.3652612268924699E-2</c:v>
                </c:pt>
                <c:pt idx="8841">
                  <c:v>6.7626520991325434E-2</c:v>
                </c:pt>
                <c:pt idx="8842">
                  <c:v>8.3303734660148315E-2</c:v>
                </c:pt>
                <c:pt idx="8843">
                  <c:v>6.3071772456169115E-2</c:v>
                </c:pt>
                <c:pt idx="8844">
                  <c:v>6.2018789350986717E-2</c:v>
                </c:pt>
                <c:pt idx="8845">
                  <c:v>7.326019555330282E-2</c:v>
                </c:pt>
                <c:pt idx="8846">
                  <c:v>7.8086130321025932E-2</c:v>
                </c:pt>
                <c:pt idx="8847">
                  <c:v>7.9247161746025113E-2</c:v>
                </c:pt>
                <c:pt idx="8848">
                  <c:v>6.7655749619007097E-2</c:v>
                </c:pt>
                <c:pt idx="8849">
                  <c:v>6.2504924833774594E-2</c:v>
                </c:pt>
                <c:pt idx="8850">
                  <c:v>6.5908722579479204E-2</c:v>
                </c:pt>
                <c:pt idx="8851">
                  <c:v>7.5911864638328594E-2</c:v>
                </c:pt>
                <c:pt idx="8852">
                  <c:v>6.3435487449169214E-2</c:v>
                </c:pt>
                <c:pt idx="8853">
                  <c:v>0.10177385061979298</c:v>
                </c:pt>
                <c:pt idx="8854">
                  <c:v>6.4515292644500857E-2</c:v>
                </c:pt>
                <c:pt idx="8855">
                  <c:v>7.7349506318569197E-2</c:v>
                </c:pt>
                <c:pt idx="8856">
                  <c:v>9.4563424587250269E-2</c:v>
                </c:pt>
                <c:pt idx="8857">
                  <c:v>7.5712300837040336E-2</c:v>
                </c:pt>
                <c:pt idx="8858">
                  <c:v>7.9637497663497911E-2</c:v>
                </c:pt>
                <c:pt idx="8859">
                  <c:v>7.3789656162262005E-2</c:v>
                </c:pt>
                <c:pt idx="8860">
                  <c:v>7.2536870837211914E-2</c:v>
                </c:pt>
                <c:pt idx="8861">
                  <c:v>0.10655194520950302</c:v>
                </c:pt>
                <c:pt idx="8862">
                  <c:v>6.6096253693103818E-2</c:v>
                </c:pt>
                <c:pt idx="8863">
                  <c:v>6.2646202743053422E-2</c:v>
                </c:pt>
                <c:pt idx="8864">
                  <c:v>0.11357060074806202</c:v>
                </c:pt>
                <c:pt idx="8865">
                  <c:v>7.4030883610248802E-2</c:v>
                </c:pt>
                <c:pt idx="8866">
                  <c:v>8.0675005912781067E-2</c:v>
                </c:pt>
                <c:pt idx="8867">
                  <c:v>8.8881082832813207E-2</c:v>
                </c:pt>
                <c:pt idx="8868">
                  <c:v>7.1821726858615931E-2</c:v>
                </c:pt>
                <c:pt idx="8869">
                  <c:v>7.5417548418045099E-2</c:v>
                </c:pt>
                <c:pt idx="8870">
                  <c:v>6.5998703241348516E-2</c:v>
                </c:pt>
                <c:pt idx="8871">
                  <c:v>6.6988803446292905E-2</c:v>
                </c:pt>
                <c:pt idx="8872">
                  <c:v>7.0084147155284909E-2</c:v>
                </c:pt>
                <c:pt idx="8873">
                  <c:v>9.1114759445190444E-2</c:v>
                </c:pt>
                <c:pt idx="8874">
                  <c:v>7.7059149742126506E-2</c:v>
                </c:pt>
                <c:pt idx="8875">
                  <c:v>6.6413529217243417E-2</c:v>
                </c:pt>
                <c:pt idx="8876">
                  <c:v>6.4019918441772489E-2</c:v>
                </c:pt>
                <c:pt idx="8877">
                  <c:v>7.2911761701107011E-2</c:v>
                </c:pt>
                <c:pt idx="8878">
                  <c:v>7.8244999051094111E-2</c:v>
                </c:pt>
                <c:pt idx="8879">
                  <c:v>7.6905921101570116E-2</c:v>
                </c:pt>
                <c:pt idx="8880">
                  <c:v>6.6666498780250508E-2</c:v>
                </c:pt>
                <c:pt idx="8881">
                  <c:v>8.3751618862152266E-2</c:v>
                </c:pt>
                <c:pt idx="8882">
                  <c:v>6.0424152761697651E-2</c:v>
                </c:pt>
                <c:pt idx="8883">
                  <c:v>0.30326381325721796</c:v>
                </c:pt>
                <c:pt idx="8884">
                  <c:v>7.2986871004104767E-2</c:v>
                </c:pt>
                <c:pt idx="8885">
                  <c:v>0.28380453586578497</c:v>
                </c:pt>
                <c:pt idx="8886">
                  <c:v>8.1544890999794395E-2</c:v>
                </c:pt>
                <c:pt idx="8887">
                  <c:v>7.4593722820282218E-2</c:v>
                </c:pt>
                <c:pt idx="8888">
                  <c:v>7.6176568865776104E-2</c:v>
                </c:pt>
                <c:pt idx="8889">
                  <c:v>8.8665828108788189E-2</c:v>
                </c:pt>
                <c:pt idx="8890">
                  <c:v>9.6966475248337028E-2</c:v>
                </c:pt>
                <c:pt idx="8891">
                  <c:v>9.1112889349460588E-2</c:v>
                </c:pt>
                <c:pt idx="8892">
                  <c:v>9.3435190618038205E-2</c:v>
                </c:pt>
                <c:pt idx="8893">
                  <c:v>8.4547124803066365E-2</c:v>
                </c:pt>
                <c:pt idx="8894">
                  <c:v>8.081910014152531E-2</c:v>
                </c:pt>
                <c:pt idx="8895">
                  <c:v>7.7260144054889734E-2</c:v>
                </c:pt>
                <c:pt idx="8896">
                  <c:v>7.0735685527324704E-2</c:v>
                </c:pt>
                <c:pt idx="8897">
                  <c:v>6.6114552319049807E-2</c:v>
                </c:pt>
                <c:pt idx="8898">
                  <c:v>9.2020407319068895E-2</c:v>
                </c:pt>
                <c:pt idx="8899">
                  <c:v>8.7486609816550959E-2</c:v>
                </c:pt>
                <c:pt idx="8900">
                  <c:v>6.287758052349092E-2</c:v>
                </c:pt>
                <c:pt idx="8901">
                  <c:v>6.822258234024052E-2</c:v>
                </c:pt>
                <c:pt idx="8902">
                  <c:v>6.9917447865009474E-2</c:v>
                </c:pt>
                <c:pt idx="8903">
                  <c:v>8.4723956882953727E-2</c:v>
                </c:pt>
                <c:pt idx="8904">
                  <c:v>0.10290689021349</c:v>
                </c:pt>
                <c:pt idx="8905">
                  <c:v>6.4692519605159815E-2</c:v>
                </c:pt>
                <c:pt idx="8906">
                  <c:v>6.6512726247310888E-2</c:v>
                </c:pt>
                <c:pt idx="8907">
                  <c:v>7.5397528707981123E-2</c:v>
                </c:pt>
                <c:pt idx="8908">
                  <c:v>7.7392272651195776E-2</c:v>
                </c:pt>
                <c:pt idx="8909">
                  <c:v>0.10096837580203999</c:v>
                </c:pt>
                <c:pt idx="8910">
                  <c:v>5.9362519532442364E-2</c:v>
                </c:pt>
                <c:pt idx="8911">
                  <c:v>9.1464675962924943E-2</c:v>
                </c:pt>
                <c:pt idx="8912">
                  <c:v>9.0531334280967726E-2</c:v>
                </c:pt>
                <c:pt idx="8913">
                  <c:v>9.5069982111454246E-2</c:v>
                </c:pt>
                <c:pt idx="8914">
                  <c:v>6.7806169390678392E-2</c:v>
                </c:pt>
                <c:pt idx="8915">
                  <c:v>7.7123261988163133E-2</c:v>
                </c:pt>
                <c:pt idx="8916">
                  <c:v>6.4137101173400907E-2</c:v>
                </c:pt>
                <c:pt idx="8917">
                  <c:v>6.281611323356652E-2</c:v>
                </c:pt>
                <c:pt idx="8918">
                  <c:v>8.6128674447536538E-2</c:v>
                </c:pt>
                <c:pt idx="8919">
                  <c:v>0.10628549009561512</c:v>
                </c:pt>
                <c:pt idx="8920">
                  <c:v>0.13092406094074197</c:v>
                </c:pt>
                <c:pt idx="8921">
                  <c:v>7.8291900455951732E-2</c:v>
                </c:pt>
                <c:pt idx="8922">
                  <c:v>7.6106198132038103E-2</c:v>
                </c:pt>
                <c:pt idx="8923">
                  <c:v>0.106008373200893</c:v>
                </c:pt>
                <c:pt idx="8924">
                  <c:v>6.498039513826373E-2</c:v>
                </c:pt>
                <c:pt idx="8925">
                  <c:v>7.6173134148120922E-2</c:v>
                </c:pt>
                <c:pt idx="8926">
                  <c:v>7.4715606868267323E-2</c:v>
                </c:pt>
                <c:pt idx="8927">
                  <c:v>6.8538337945938374E-2</c:v>
                </c:pt>
                <c:pt idx="8928">
                  <c:v>6.4694747328758323E-2</c:v>
                </c:pt>
                <c:pt idx="8929">
                  <c:v>0.10613975673914018</c:v>
                </c:pt>
                <c:pt idx="8930">
                  <c:v>0.104680895805359</c:v>
                </c:pt>
                <c:pt idx="8931">
                  <c:v>6.5052963793277699E-2</c:v>
                </c:pt>
                <c:pt idx="8932">
                  <c:v>6.931066513061547E-2</c:v>
                </c:pt>
                <c:pt idx="8933">
                  <c:v>8.3508446812630088E-2</c:v>
                </c:pt>
                <c:pt idx="8934">
                  <c:v>9.3045271933078724E-2</c:v>
                </c:pt>
                <c:pt idx="8935">
                  <c:v>8.2153521478176145E-2</c:v>
                </c:pt>
                <c:pt idx="8936">
                  <c:v>6.7488051950931924E-2</c:v>
                </c:pt>
                <c:pt idx="8937">
                  <c:v>9.5027603209018693E-2</c:v>
                </c:pt>
                <c:pt idx="8938">
                  <c:v>6.3606366515159607E-2</c:v>
                </c:pt>
                <c:pt idx="8939">
                  <c:v>7.790058851242071E-2</c:v>
                </c:pt>
                <c:pt idx="8940">
                  <c:v>0.10202458500862123</c:v>
                </c:pt>
                <c:pt idx="8941">
                  <c:v>7.489770650863678E-2</c:v>
                </c:pt>
                <c:pt idx="8942">
                  <c:v>7.1166530251503213E-2</c:v>
                </c:pt>
                <c:pt idx="8943">
                  <c:v>6.6027238965034513E-2</c:v>
                </c:pt>
                <c:pt idx="8944">
                  <c:v>7.6217249035835322E-2</c:v>
                </c:pt>
                <c:pt idx="8945">
                  <c:v>8.0571599304676389E-2</c:v>
                </c:pt>
                <c:pt idx="8946">
                  <c:v>0.14462262392044087</c:v>
                </c:pt>
                <c:pt idx="8947">
                  <c:v>8.9469745755195645E-2</c:v>
                </c:pt>
                <c:pt idx="8948">
                  <c:v>6.9873906672000899E-2</c:v>
                </c:pt>
                <c:pt idx="8949">
                  <c:v>6.4986854791641471E-2</c:v>
                </c:pt>
                <c:pt idx="8950">
                  <c:v>6.5398514270782498E-2</c:v>
                </c:pt>
                <c:pt idx="8951">
                  <c:v>7.9827137291431607E-2</c:v>
                </c:pt>
                <c:pt idx="8952">
                  <c:v>0.116640329360962</c:v>
                </c:pt>
                <c:pt idx="8953">
                  <c:v>8.0478459596633967E-2</c:v>
                </c:pt>
                <c:pt idx="8954">
                  <c:v>6.9501876831054701E-2</c:v>
                </c:pt>
                <c:pt idx="8955">
                  <c:v>0.10364563018083618</c:v>
                </c:pt>
                <c:pt idx="8956">
                  <c:v>7.9643793404102339E-2</c:v>
                </c:pt>
                <c:pt idx="8957">
                  <c:v>6.9735407829284932E-2</c:v>
                </c:pt>
                <c:pt idx="8958">
                  <c:v>6.2679938971996321E-2</c:v>
                </c:pt>
                <c:pt idx="8959">
                  <c:v>6.8624384701251998E-2</c:v>
                </c:pt>
                <c:pt idx="8960">
                  <c:v>7.7848210930824474E-2</c:v>
                </c:pt>
                <c:pt idx="8961">
                  <c:v>8.8652655482292758E-2</c:v>
                </c:pt>
                <c:pt idx="8962">
                  <c:v>9.7224935889244246E-2</c:v>
                </c:pt>
                <c:pt idx="8963">
                  <c:v>6.7340217530727414E-2</c:v>
                </c:pt>
                <c:pt idx="8964">
                  <c:v>6.4589798450469998E-2</c:v>
                </c:pt>
                <c:pt idx="8965">
                  <c:v>6.2917314469814314E-2</c:v>
                </c:pt>
                <c:pt idx="8966">
                  <c:v>8.4021091461181668E-2</c:v>
                </c:pt>
                <c:pt idx="8967">
                  <c:v>8.7706618010997814E-2</c:v>
                </c:pt>
                <c:pt idx="8968">
                  <c:v>7.5102299451828267E-2</c:v>
                </c:pt>
                <c:pt idx="8969">
                  <c:v>8.4904633462429227E-2</c:v>
                </c:pt>
                <c:pt idx="8970">
                  <c:v>6.6460274159908531E-2</c:v>
                </c:pt>
                <c:pt idx="8971">
                  <c:v>8.7639480829238933E-2</c:v>
                </c:pt>
                <c:pt idx="8972">
                  <c:v>6.9022469222545846E-2</c:v>
                </c:pt>
                <c:pt idx="8973">
                  <c:v>8.6238212883472526E-2</c:v>
                </c:pt>
                <c:pt idx="8974">
                  <c:v>0.11033469438552902</c:v>
                </c:pt>
                <c:pt idx="8975">
                  <c:v>0.24578633904457145</c:v>
                </c:pt>
                <c:pt idx="8976">
                  <c:v>6.775652617216113E-2</c:v>
                </c:pt>
                <c:pt idx="8977">
                  <c:v>9.956999868154541E-2</c:v>
                </c:pt>
                <c:pt idx="8978">
                  <c:v>0.10850234329700502</c:v>
                </c:pt>
                <c:pt idx="8979">
                  <c:v>0.12322411686182033</c:v>
                </c:pt>
                <c:pt idx="8980">
                  <c:v>0.10068172216415402</c:v>
                </c:pt>
                <c:pt idx="8981">
                  <c:v>7.3775477707386031E-2</c:v>
                </c:pt>
                <c:pt idx="8982">
                  <c:v>8.0405108630657224E-2</c:v>
                </c:pt>
                <c:pt idx="8983">
                  <c:v>7.2501130402088221E-2</c:v>
                </c:pt>
                <c:pt idx="8984">
                  <c:v>8.8644891977310597E-2</c:v>
                </c:pt>
                <c:pt idx="8985">
                  <c:v>9.3556925654411802E-2</c:v>
                </c:pt>
                <c:pt idx="8986">
                  <c:v>9.0753316879272766E-2</c:v>
                </c:pt>
                <c:pt idx="8987">
                  <c:v>7.3319502174854292E-2</c:v>
                </c:pt>
                <c:pt idx="8988">
                  <c:v>9.7979471087455694E-2</c:v>
                </c:pt>
                <c:pt idx="8989">
                  <c:v>8.4902770817279843E-2</c:v>
                </c:pt>
                <c:pt idx="8990">
                  <c:v>0.10798625648021745</c:v>
                </c:pt>
                <c:pt idx="8991">
                  <c:v>8.2677729427814511E-2</c:v>
                </c:pt>
                <c:pt idx="8992">
                  <c:v>0.117506191134453</c:v>
                </c:pt>
                <c:pt idx="8993">
                  <c:v>6.8409606814384488E-2</c:v>
                </c:pt>
                <c:pt idx="8994">
                  <c:v>6.2914893031120495E-2</c:v>
                </c:pt>
                <c:pt idx="8995">
                  <c:v>9.3624539673328566E-2</c:v>
                </c:pt>
                <c:pt idx="8996">
                  <c:v>8.0797493457794245E-2</c:v>
                </c:pt>
                <c:pt idx="8997">
                  <c:v>7.0015594363212613E-2</c:v>
                </c:pt>
                <c:pt idx="8998">
                  <c:v>7.8129686415195521E-2</c:v>
                </c:pt>
                <c:pt idx="8999">
                  <c:v>8.0717839300632754E-2</c:v>
                </c:pt>
                <c:pt idx="9000">
                  <c:v>6.7645989358425099E-2</c:v>
                </c:pt>
                <c:pt idx="9001">
                  <c:v>7.5891017913818692E-2</c:v>
                </c:pt>
                <c:pt idx="9002">
                  <c:v>7.1156151592731504E-2</c:v>
                </c:pt>
                <c:pt idx="9003">
                  <c:v>0.12563724815845501</c:v>
                </c:pt>
                <c:pt idx="9004">
                  <c:v>7.7695593237876934E-2</c:v>
                </c:pt>
                <c:pt idx="9005">
                  <c:v>6.8550027906894712E-2</c:v>
                </c:pt>
                <c:pt idx="9006">
                  <c:v>7.6264537870883928E-2</c:v>
                </c:pt>
                <c:pt idx="9007">
                  <c:v>6.2817901372909768E-2</c:v>
                </c:pt>
                <c:pt idx="9008">
                  <c:v>7.7759079635143474E-2</c:v>
                </c:pt>
                <c:pt idx="9009">
                  <c:v>0.10519731044769302</c:v>
                </c:pt>
                <c:pt idx="9010">
                  <c:v>6.5685823559760978E-2</c:v>
                </c:pt>
                <c:pt idx="9011">
                  <c:v>6.9122828543186382E-2</c:v>
                </c:pt>
                <c:pt idx="9012">
                  <c:v>0.10299037396907802</c:v>
                </c:pt>
                <c:pt idx="9013">
                  <c:v>7.5117930769920432E-2</c:v>
                </c:pt>
                <c:pt idx="9014">
                  <c:v>7.6098673045635473E-2</c:v>
                </c:pt>
                <c:pt idx="9015">
                  <c:v>7.0376612246036904E-2</c:v>
                </c:pt>
                <c:pt idx="9016">
                  <c:v>6.9067902863025901E-2</c:v>
                </c:pt>
                <c:pt idx="9017">
                  <c:v>8.2351498305797743E-2</c:v>
                </c:pt>
                <c:pt idx="9018">
                  <c:v>6.6129080951213864E-2</c:v>
                </c:pt>
                <c:pt idx="9019">
                  <c:v>6.7168787121772822E-2</c:v>
                </c:pt>
                <c:pt idx="9020">
                  <c:v>9.664040058851274E-2</c:v>
                </c:pt>
                <c:pt idx="9021">
                  <c:v>9.1392591595649705E-2</c:v>
                </c:pt>
                <c:pt idx="9022">
                  <c:v>8.2192763686180143E-2</c:v>
                </c:pt>
                <c:pt idx="9023">
                  <c:v>0.106382668018341</c:v>
                </c:pt>
                <c:pt idx="9024">
                  <c:v>7.6303623616695584E-2</c:v>
                </c:pt>
                <c:pt idx="9025">
                  <c:v>6.6654942929744693E-2</c:v>
                </c:pt>
                <c:pt idx="9026">
                  <c:v>8.5716366767883898E-2</c:v>
                </c:pt>
                <c:pt idx="9027">
                  <c:v>7.0551000535488101E-2</c:v>
                </c:pt>
                <c:pt idx="9028">
                  <c:v>8.1364504992961925E-2</c:v>
                </c:pt>
                <c:pt idx="9029">
                  <c:v>6.4987391233444408E-2</c:v>
                </c:pt>
                <c:pt idx="9030">
                  <c:v>7.8945770859718434E-2</c:v>
                </c:pt>
                <c:pt idx="9031">
                  <c:v>0.13713304698467288</c:v>
                </c:pt>
                <c:pt idx="9032">
                  <c:v>6.9054082036018524E-2</c:v>
                </c:pt>
                <c:pt idx="9033">
                  <c:v>7.747182995080952E-2</c:v>
                </c:pt>
                <c:pt idx="9034">
                  <c:v>7.2489999234676514E-2</c:v>
                </c:pt>
                <c:pt idx="9035">
                  <c:v>0.10084754973650002</c:v>
                </c:pt>
                <c:pt idx="9036">
                  <c:v>7.869762927293783E-2</c:v>
                </c:pt>
                <c:pt idx="9037">
                  <c:v>7.0592470467090634E-2</c:v>
                </c:pt>
                <c:pt idx="9038">
                  <c:v>8.136798441410048E-2</c:v>
                </c:pt>
                <c:pt idx="9039">
                  <c:v>6.8610943853855119E-2</c:v>
                </c:pt>
                <c:pt idx="9040">
                  <c:v>6.4300164580345182E-2</c:v>
                </c:pt>
                <c:pt idx="9041">
                  <c:v>7.6106645166873918E-2</c:v>
                </c:pt>
                <c:pt idx="9042">
                  <c:v>6.5488860011100797E-2</c:v>
                </c:pt>
                <c:pt idx="9043">
                  <c:v>6.3065461814403687E-2</c:v>
                </c:pt>
                <c:pt idx="9044">
                  <c:v>6.3459068536758381E-2</c:v>
                </c:pt>
                <c:pt idx="9045">
                  <c:v>9.3380257487297016E-2</c:v>
                </c:pt>
                <c:pt idx="9046">
                  <c:v>8.7348058819770633E-2</c:v>
                </c:pt>
                <c:pt idx="9047">
                  <c:v>6.6269420087337508E-2</c:v>
                </c:pt>
                <c:pt idx="9048">
                  <c:v>6.8272285163402516E-2</c:v>
                </c:pt>
                <c:pt idx="9049">
                  <c:v>7.2133436799049433E-2</c:v>
                </c:pt>
                <c:pt idx="9050">
                  <c:v>8.1573627889156314E-2</c:v>
                </c:pt>
                <c:pt idx="9051">
                  <c:v>7.2586007416248544E-2</c:v>
                </c:pt>
                <c:pt idx="9052">
                  <c:v>6.4735375344753321E-2</c:v>
                </c:pt>
                <c:pt idx="9053">
                  <c:v>7.8522920608520522E-2</c:v>
                </c:pt>
                <c:pt idx="9054">
                  <c:v>8.700919151306151E-2</c:v>
                </c:pt>
                <c:pt idx="9055">
                  <c:v>7.4123397469520624E-2</c:v>
                </c:pt>
                <c:pt idx="9056">
                  <c:v>6.3319981098175104E-2</c:v>
                </c:pt>
                <c:pt idx="9057">
                  <c:v>7.5699366629123702E-2</c:v>
                </c:pt>
                <c:pt idx="9058">
                  <c:v>9.7097337245941107E-2</c:v>
                </c:pt>
                <c:pt idx="9059">
                  <c:v>6.7871898412704482E-2</c:v>
                </c:pt>
                <c:pt idx="9060">
                  <c:v>0.11518247425556202</c:v>
                </c:pt>
                <c:pt idx="9061">
                  <c:v>6.9019466638565091E-2</c:v>
                </c:pt>
                <c:pt idx="9062">
                  <c:v>8.572714775800741E-2</c:v>
                </c:pt>
                <c:pt idx="9063">
                  <c:v>8.2726910710334847E-2</c:v>
                </c:pt>
                <c:pt idx="9064">
                  <c:v>9.2125788331031841E-2</c:v>
                </c:pt>
                <c:pt idx="9065">
                  <c:v>8.676449209451724E-2</c:v>
                </c:pt>
                <c:pt idx="9066">
                  <c:v>6.1847921460866907E-2</c:v>
                </c:pt>
                <c:pt idx="9067">
                  <c:v>7.4059024453163397E-2</c:v>
                </c:pt>
                <c:pt idx="9068">
                  <c:v>6.7686565220356001E-2</c:v>
                </c:pt>
                <c:pt idx="9069">
                  <c:v>9.4872176647186321E-2</c:v>
                </c:pt>
                <c:pt idx="9070">
                  <c:v>6.6643878817558302E-2</c:v>
                </c:pt>
                <c:pt idx="9071">
                  <c:v>9.4790585339069852E-2</c:v>
                </c:pt>
                <c:pt idx="9072">
                  <c:v>6.646031886339189E-2</c:v>
                </c:pt>
                <c:pt idx="9073">
                  <c:v>6.6839165985584148E-2</c:v>
                </c:pt>
                <c:pt idx="9074">
                  <c:v>6.5429255366325406E-2</c:v>
                </c:pt>
                <c:pt idx="9075">
                  <c:v>7.5678855180740287E-2</c:v>
                </c:pt>
                <c:pt idx="9076">
                  <c:v>8.0669075250625666E-2</c:v>
                </c:pt>
                <c:pt idx="9077">
                  <c:v>8.9336887001991314E-2</c:v>
                </c:pt>
                <c:pt idx="9078">
                  <c:v>8.4664382040501029E-2</c:v>
                </c:pt>
                <c:pt idx="9079">
                  <c:v>8.2361325621604947E-2</c:v>
                </c:pt>
                <c:pt idx="9080">
                  <c:v>9.5318987965583815E-2</c:v>
                </c:pt>
                <c:pt idx="9081">
                  <c:v>6.7558102309703785E-2</c:v>
                </c:pt>
                <c:pt idx="9082">
                  <c:v>7.7832043170929024E-2</c:v>
                </c:pt>
                <c:pt idx="9083">
                  <c:v>7.525868713855742E-2</c:v>
                </c:pt>
                <c:pt idx="9084">
                  <c:v>7.5917497277259813E-2</c:v>
                </c:pt>
                <c:pt idx="9085">
                  <c:v>8.6640752851963029E-2</c:v>
                </c:pt>
                <c:pt idx="9086">
                  <c:v>8.16094055771832E-2</c:v>
                </c:pt>
                <c:pt idx="9087">
                  <c:v>0.10860867053270302</c:v>
                </c:pt>
                <c:pt idx="9088">
                  <c:v>0.100649118423462</c:v>
                </c:pt>
                <c:pt idx="9089">
                  <c:v>7.9339340329170199E-2</c:v>
                </c:pt>
                <c:pt idx="9090">
                  <c:v>6.8390481173992407E-2</c:v>
                </c:pt>
                <c:pt idx="9091">
                  <c:v>6.0398600995540876E-2</c:v>
                </c:pt>
                <c:pt idx="9092">
                  <c:v>9.4686090946197746E-2</c:v>
                </c:pt>
                <c:pt idx="9093">
                  <c:v>8.640568703413011E-2</c:v>
                </c:pt>
                <c:pt idx="9094">
                  <c:v>7.7935472130775507E-2</c:v>
                </c:pt>
                <c:pt idx="9095">
                  <c:v>9.3178823590278889E-2</c:v>
                </c:pt>
                <c:pt idx="9096">
                  <c:v>7.0069491863250871E-2</c:v>
                </c:pt>
                <c:pt idx="9097">
                  <c:v>6.8941898643970476E-2</c:v>
                </c:pt>
                <c:pt idx="9098">
                  <c:v>0.23900148272514357</c:v>
                </c:pt>
                <c:pt idx="9099">
                  <c:v>6.9834530353546517E-2</c:v>
                </c:pt>
                <c:pt idx="9100">
                  <c:v>9.3257091939449741E-2</c:v>
                </c:pt>
                <c:pt idx="9101">
                  <c:v>0.13230742514133545</c:v>
                </c:pt>
                <c:pt idx="9102">
                  <c:v>0.17968153953552204</c:v>
                </c:pt>
                <c:pt idx="9103">
                  <c:v>7.3661237955093634E-2</c:v>
                </c:pt>
                <c:pt idx="9104">
                  <c:v>8.0093778669834123E-2</c:v>
                </c:pt>
                <c:pt idx="9105">
                  <c:v>7.1209698915481623E-2</c:v>
                </c:pt>
                <c:pt idx="9106">
                  <c:v>8.6225688457489361E-2</c:v>
                </c:pt>
                <c:pt idx="9107">
                  <c:v>6.3090525567531613E-2</c:v>
                </c:pt>
                <c:pt idx="9108">
                  <c:v>7.7765449881553733E-2</c:v>
                </c:pt>
                <c:pt idx="9109">
                  <c:v>8.1772722303867326E-2</c:v>
                </c:pt>
                <c:pt idx="9110">
                  <c:v>6.3954211771488204E-2</c:v>
                </c:pt>
                <c:pt idx="9111">
                  <c:v>9.3757785856723827E-2</c:v>
                </c:pt>
                <c:pt idx="9112">
                  <c:v>9.1213643550872844E-2</c:v>
                </c:pt>
                <c:pt idx="9113">
                  <c:v>0.111450508236885</c:v>
                </c:pt>
                <c:pt idx="9114">
                  <c:v>7.582456618547441E-2</c:v>
                </c:pt>
                <c:pt idx="9115">
                  <c:v>9.4935141503811174E-2</c:v>
                </c:pt>
                <c:pt idx="9116">
                  <c:v>7.5271703302860316E-2</c:v>
                </c:pt>
                <c:pt idx="9117">
                  <c:v>7.8892312943935713E-2</c:v>
                </c:pt>
                <c:pt idx="9118">
                  <c:v>9.8168604075908633E-2</c:v>
                </c:pt>
                <c:pt idx="9119">
                  <c:v>6.2677130103111323E-2</c:v>
                </c:pt>
                <c:pt idx="9120">
                  <c:v>7.4173398315906511E-2</c:v>
                </c:pt>
                <c:pt idx="9121">
                  <c:v>7.6223015785217341E-2</c:v>
                </c:pt>
                <c:pt idx="9122">
                  <c:v>7.0488929748535392E-2</c:v>
                </c:pt>
                <c:pt idx="9123">
                  <c:v>7.4025690555572524E-2</c:v>
                </c:pt>
                <c:pt idx="9124">
                  <c:v>6.4356595277786463E-2</c:v>
                </c:pt>
                <c:pt idx="9125">
                  <c:v>0.10684777796268521</c:v>
                </c:pt>
                <c:pt idx="9126">
                  <c:v>7.4453391134739144E-2</c:v>
                </c:pt>
                <c:pt idx="9127">
                  <c:v>8.1939175724983243E-2</c:v>
                </c:pt>
                <c:pt idx="9128">
                  <c:v>8.8250271975994207E-2</c:v>
                </c:pt>
                <c:pt idx="9129">
                  <c:v>8.2244999706745106E-2</c:v>
                </c:pt>
                <c:pt idx="9130">
                  <c:v>0.10462921857833933</c:v>
                </c:pt>
                <c:pt idx="9131">
                  <c:v>7.4024602770805428E-2</c:v>
                </c:pt>
                <c:pt idx="9132">
                  <c:v>7.4360229074955139E-2</c:v>
                </c:pt>
                <c:pt idx="9133">
                  <c:v>7.6790325343608939E-2</c:v>
                </c:pt>
                <c:pt idx="9134">
                  <c:v>6.9067828357219724E-2</c:v>
                </c:pt>
                <c:pt idx="9135">
                  <c:v>6.5327651798725114E-2</c:v>
                </c:pt>
                <c:pt idx="9136">
                  <c:v>9.5162972807884244E-2</c:v>
                </c:pt>
                <c:pt idx="9137">
                  <c:v>0.10292123258113949</c:v>
                </c:pt>
                <c:pt idx="9138">
                  <c:v>8.9082479476928683E-2</c:v>
                </c:pt>
                <c:pt idx="9139">
                  <c:v>7.2352439165115606E-2</c:v>
                </c:pt>
                <c:pt idx="9140">
                  <c:v>8.8532552123070304E-2</c:v>
                </c:pt>
                <c:pt idx="9141">
                  <c:v>7.5760222971439514E-2</c:v>
                </c:pt>
                <c:pt idx="9142">
                  <c:v>6.325791031122209E-2</c:v>
                </c:pt>
                <c:pt idx="9143">
                  <c:v>9.8844327032566418E-2</c:v>
                </c:pt>
                <c:pt idx="9144">
                  <c:v>7.3871918022632599E-2</c:v>
                </c:pt>
                <c:pt idx="9145">
                  <c:v>0.1023954004049302</c:v>
                </c:pt>
                <c:pt idx="9146">
                  <c:v>8.3755373954773615E-2</c:v>
                </c:pt>
                <c:pt idx="9147">
                  <c:v>7.7359519898891504E-2</c:v>
                </c:pt>
                <c:pt idx="9148">
                  <c:v>9.9485985934734317E-2</c:v>
                </c:pt>
                <c:pt idx="9149">
                  <c:v>0.10176552832126623</c:v>
                </c:pt>
                <c:pt idx="9150">
                  <c:v>6.4534261822700736E-2</c:v>
                </c:pt>
                <c:pt idx="9151">
                  <c:v>9.1464675962924943E-2</c:v>
                </c:pt>
                <c:pt idx="9152">
                  <c:v>7.3995724320411904E-2</c:v>
                </c:pt>
                <c:pt idx="9153">
                  <c:v>0.169847056269646</c:v>
                </c:pt>
                <c:pt idx="9154">
                  <c:v>6.4230382442474407E-2</c:v>
                </c:pt>
                <c:pt idx="9155">
                  <c:v>6.3857883214950478E-2</c:v>
                </c:pt>
                <c:pt idx="9156">
                  <c:v>8.5600405931473292E-2</c:v>
                </c:pt>
                <c:pt idx="9157">
                  <c:v>6.5981857478618608E-2</c:v>
                </c:pt>
                <c:pt idx="9158">
                  <c:v>6.8927161395549802E-2</c:v>
                </c:pt>
                <c:pt idx="9159">
                  <c:v>7.9648658633232117E-2</c:v>
                </c:pt>
                <c:pt idx="9160">
                  <c:v>8.3718836307525593E-2</c:v>
                </c:pt>
                <c:pt idx="9161">
                  <c:v>7.0012792944908517E-2</c:v>
                </c:pt>
                <c:pt idx="9162">
                  <c:v>7.645748555660252E-2</c:v>
                </c:pt>
                <c:pt idx="9163">
                  <c:v>6.6453173756599426E-2</c:v>
                </c:pt>
                <c:pt idx="9164">
                  <c:v>7.0360928773880019E-2</c:v>
                </c:pt>
                <c:pt idx="9165">
                  <c:v>9.0166099369526201E-2</c:v>
                </c:pt>
                <c:pt idx="9166">
                  <c:v>0.10778544098138847</c:v>
                </c:pt>
                <c:pt idx="9167">
                  <c:v>7.8062914311886014E-2</c:v>
                </c:pt>
                <c:pt idx="9168">
                  <c:v>9.7970791161060347E-2</c:v>
                </c:pt>
                <c:pt idx="9169">
                  <c:v>7.3531948029995006E-2</c:v>
                </c:pt>
                <c:pt idx="9170">
                  <c:v>7.6867282390594496E-2</c:v>
                </c:pt>
                <c:pt idx="9171">
                  <c:v>6.8232581019401828E-2</c:v>
                </c:pt>
                <c:pt idx="9172">
                  <c:v>9.9574290215969433E-2</c:v>
                </c:pt>
                <c:pt idx="9173">
                  <c:v>7.5527310371398898E-2</c:v>
                </c:pt>
                <c:pt idx="9174">
                  <c:v>7.065238803625111E-2</c:v>
                </c:pt>
                <c:pt idx="9175">
                  <c:v>7.2318926453590629E-2</c:v>
                </c:pt>
                <c:pt idx="9176">
                  <c:v>6.638810038566588E-2</c:v>
                </c:pt>
                <c:pt idx="9177">
                  <c:v>6.2860921025276503E-2</c:v>
                </c:pt>
                <c:pt idx="9178">
                  <c:v>7.6367504894733609E-2</c:v>
                </c:pt>
                <c:pt idx="9179">
                  <c:v>0.111182883381844</c:v>
                </c:pt>
                <c:pt idx="9180">
                  <c:v>8.5608303546905545E-2</c:v>
                </c:pt>
                <c:pt idx="9181">
                  <c:v>6.9168806076049819E-2</c:v>
                </c:pt>
                <c:pt idx="9182">
                  <c:v>6.9932058453559931E-2</c:v>
                </c:pt>
                <c:pt idx="9183">
                  <c:v>6.7543774843216275E-2</c:v>
                </c:pt>
                <c:pt idx="9184">
                  <c:v>0.10514348745346112</c:v>
                </c:pt>
                <c:pt idx="9185">
                  <c:v>9.9577002227306685E-2</c:v>
                </c:pt>
                <c:pt idx="9186">
                  <c:v>7.6730132102966322E-2</c:v>
                </c:pt>
                <c:pt idx="9187">
                  <c:v>6.8959124386310605E-2</c:v>
                </c:pt>
                <c:pt idx="9188">
                  <c:v>7.2151839733123807E-2</c:v>
                </c:pt>
                <c:pt idx="9189">
                  <c:v>7.6235137879848522E-2</c:v>
                </c:pt>
                <c:pt idx="9190">
                  <c:v>7.8759476542472812E-2</c:v>
                </c:pt>
                <c:pt idx="9191">
                  <c:v>0.19327302277088187</c:v>
                </c:pt>
                <c:pt idx="9192">
                  <c:v>6.9264240562915844E-2</c:v>
                </c:pt>
                <c:pt idx="9193">
                  <c:v>6.7488975822925804E-2</c:v>
                </c:pt>
                <c:pt idx="9194">
                  <c:v>8.2363568246364607E-2</c:v>
                </c:pt>
                <c:pt idx="9195">
                  <c:v>7.1846209466457395E-2</c:v>
                </c:pt>
                <c:pt idx="9196">
                  <c:v>8.8708974421024364E-2</c:v>
                </c:pt>
                <c:pt idx="9197">
                  <c:v>6.1005219817161727E-2</c:v>
                </c:pt>
                <c:pt idx="9198">
                  <c:v>8.8446289300918482E-2</c:v>
                </c:pt>
                <c:pt idx="9199">
                  <c:v>0.11820793151855502</c:v>
                </c:pt>
                <c:pt idx="9200">
                  <c:v>6.532417237758642E-2</c:v>
                </c:pt>
                <c:pt idx="9201">
                  <c:v>7.9256705939769828E-2</c:v>
                </c:pt>
                <c:pt idx="9202">
                  <c:v>8.8647395372391344E-2</c:v>
                </c:pt>
                <c:pt idx="9203">
                  <c:v>9.4684362411499745E-2</c:v>
                </c:pt>
                <c:pt idx="9204">
                  <c:v>8.3624809980393205E-2</c:v>
                </c:pt>
                <c:pt idx="9205">
                  <c:v>7.853600382804897E-2</c:v>
                </c:pt>
                <c:pt idx="9206">
                  <c:v>6.354264169931409E-2</c:v>
                </c:pt>
                <c:pt idx="9207">
                  <c:v>0.11013174057006812</c:v>
                </c:pt>
                <c:pt idx="9208">
                  <c:v>0.14012785255909024</c:v>
                </c:pt>
                <c:pt idx="9209">
                  <c:v>7.7292576432228338E-2</c:v>
                </c:pt>
                <c:pt idx="9210">
                  <c:v>6.8884231150150493E-2</c:v>
                </c:pt>
                <c:pt idx="9211">
                  <c:v>0.12433035671711012</c:v>
                </c:pt>
                <c:pt idx="9212">
                  <c:v>0.33593592047691301</c:v>
                </c:pt>
                <c:pt idx="9213">
                  <c:v>8.1102661788463648E-2</c:v>
                </c:pt>
                <c:pt idx="9214">
                  <c:v>8.1382364034652696E-2</c:v>
                </c:pt>
                <c:pt idx="9215">
                  <c:v>9.0627267956733745E-2</c:v>
                </c:pt>
                <c:pt idx="9216">
                  <c:v>8.4416933357715579E-2</c:v>
                </c:pt>
                <c:pt idx="9217">
                  <c:v>7.2182826697826413E-2</c:v>
                </c:pt>
                <c:pt idx="9218">
                  <c:v>7.1667350828647766E-2</c:v>
                </c:pt>
                <c:pt idx="9219">
                  <c:v>7.4595041573047624E-2</c:v>
                </c:pt>
                <c:pt idx="9220">
                  <c:v>7.1307130157947776E-2</c:v>
                </c:pt>
                <c:pt idx="9221">
                  <c:v>7.3809348046779605E-2</c:v>
                </c:pt>
                <c:pt idx="9222">
                  <c:v>6.0950390994548957E-2</c:v>
                </c:pt>
                <c:pt idx="9223">
                  <c:v>9.4487138092517686E-2</c:v>
                </c:pt>
                <c:pt idx="9224">
                  <c:v>9.6956193447113023E-2</c:v>
                </c:pt>
                <c:pt idx="9225">
                  <c:v>9.7981221973896027E-2</c:v>
                </c:pt>
                <c:pt idx="9226">
                  <c:v>0.12926363945007321</c:v>
                </c:pt>
                <c:pt idx="9227">
                  <c:v>7.2573855519294697E-2</c:v>
                </c:pt>
                <c:pt idx="9228">
                  <c:v>0.10834169387817402</c:v>
                </c:pt>
                <c:pt idx="9229">
                  <c:v>0.11664007604122223</c:v>
                </c:pt>
                <c:pt idx="9230">
                  <c:v>6.6398374736309107E-2</c:v>
                </c:pt>
                <c:pt idx="9231">
                  <c:v>8.7089583277702179E-2</c:v>
                </c:pt>
                <c:pt idx="9232">
                  <c:v>7.6968617737293424E-2</c:v>
                </c:pt>
                <c:pt idx="9233">
                  <c:v>8.0144084990024608E-2</c:v>
                </c:pt>
                <c:pt idx="9234">
                  <c:v>8.2538336515426747E-2</c:v>
                </c:pt>
                <c:pt idx="9235">
                  <c:v>7.6478138566017068E-2</c:v>
                </c:pt>
                <c:pt idx="9236">
                  <c:v>7.4143439531326544E-2</c:v>
                </c:pt>
                <c:pt idx="9237">
                  <c:v>0.10292162001133033</c:v>
                </c:pt>
                <c:pt idx="9238">
                  <c:v>0.12926423549652169</c:v>
                </c:pt>
                <c:pt idx="9239">
                  <c:v>6.1319846659898807E-2</c:v>
                </c:pt>
                <c:pt idx="9240">
                  <c:v>0.11095204204320923</c:v>
                </c:pt>
                <c:pt idx="9241">
                  <c:v>8.6507879197597892E-2</c:v>
                </c:pt>
                <c:pt idx="9242">
                  <c:v>9.7782500088214833E-2</c:v>
                </c:pt>
                <c:pt idx="9243">
                  <c:v>7.4636287987232527E-2</c:v>
                </c:pt>
                <c:pt idx="9244">
                  <c:v>9.3804150819778526E-2</c:v>
                </c:pt>
                <c:pt idx="9245">
                  <c:v>7.5821325182914706E-2</c:v>
                </c:pt>
                <c:pt idx="9246">
                  <c:v>9.8167173564434412E-2</c:v>
                </c:pt>
                <c:pt idx="9247">
                  <c:v>8.1449903547763783E-2</c:v>
                </c:pt>
                <c:pt idx="9248">
                  <c:v>8.1602551043033628E-2</c:v>
                </c:pt>
                <c:pt idx="9249">
                  <c:v>6.8396337330341728E-2</c:v>
                </c:pt>
                <c:pt idx="9250">
                  <c:v>6.7749872803688008E-2</c:v>
                </c:pt>
                <c:pt idx="9251">
                  <c:v>0.11118131875991798</c:v>
                </c:pt>
                <c:pt idx="9252">
                  <c:v>7.2505578398704487E-2</c:v>
                </c:pt>
                <c:pt idx="9253">
                  <c:v>6.6825143992900807E-2</c:v>
                </c:pt>
                <c:pt idx="9254">
                  <c:v>7.6971016824245508E-2</c:v>
                </c:pt>
                <c:pt idx="9255">
                  <c:v>7.4143439531326544E-2</c:v>
                </c:pt>
                <c:pt idx="9256">
                  <c:v>6.3874952495098086E-2</c:v>
                </c:pt>
                <c:pt idx="9257">
                  <c:v>7.8506290912628535E-2</c:v>
                </c:pt>
                <c:pt idx="9258">
                  <c:v>6.2593124806881256E-2</c:v>
                </c:pt>
                <c:pt idx="9259">
                  <c:v>8.7393954396247822E-2</c:v>
                </c:pt>
                <c:pt idx="9260">
                  <c:v>5.8959495276212699E-2</c:v>
                </c:pt>
                <c:pt idx="9261">
                  <c:v>7.2969704866409413E-2</c:v>
                </c:pt>
                <c:pt idx="9262">
                  <c:v>8.0587327480316204E-2</c:v>
                </c:pt>
                <c:pt idx="9263">
                  <c:v>8.3846628665924225E-2</c:v>
                </c:pt>
                <c:pt idx="9264">
                  <c:v>7.7800624072551908E-2</c:v>
                </c:pt>
                <c:pt idx="9265">
                  <c:v>8.3203211426734619E-2</c:v>
                </c:pt>
                <c:pt idx="9266">
                  <c:v>6.9134496152401248E-2</c:v>
                </c:pt>
                <c:pt idx="9267">
                  <c:v>7.3172599077224704E-2</c:v>
                </c:pt>
                <c:pt idx="9268">
                  <c:v>6.2167286872863915E-2</c:v>
                </c:pt>
                <c:pt idx="9269">
                  <c:v>0.12284310907125523</c:v>
                </c:pt>
                <c:pt idx="9270">
                  <c:v>7.965908944606781E-2</c:v>
                </c:pt>
                <c:pt idx="9271">
                  <c:v>0.12321894615888609</c:v>
                </c:pt>
                <c:pt idx="9272">
                  <c:v>8.3530560135841855E-2</c:v>
                </c:pt>
                <c:pt idx="9273">
                  <c:v>7.1977868676185414E-2</c:v>
                </c:pt>
                <c:pt idx="9274">
                  <c:v>9.1449648141861004E-2</c:v>
                </c:pt>
                <c:pt idx="9275">
                  <c:v>7.2166137397289332E-2</c:v>
                </c:pt>
                <c:pt idx="9276">
                  <c:v>6.1893861740827734E-2</c:v>
                </c:pt>
                <c:pt idx="9277">
                  <c:v>7.1164205670356709E-2</c:v>
                </c:pt>
                <c:pt idx="9278">
                  <c:v>7.9616837203502891E-2</c:v>
                </c:pt>
                <c:pt idx="9279">
                  <c:v>8.6060583591461223E-2</c:v>
                </c:pt>
                <c:pt idx="9280">
                  <c:v>6.5306551754474723E-2</c:v>
                </c:pt>
                <c:pt idx="9281">
                  <c:v>9.1162599623203347E-2</c:v>
                </c:pt>
                <c:pt idx="9282">
                  <c:v>8.4858894348144767E-2</c:v>
                </c:pt>
                <c:pt idx="9283">
                  <c:v>6.3191793859005196E-2</c:v>
                </c:pt>
                <c:pt idx="9284">
                  <c:v>7.8021354973316234E-2</c:v>
                </c:pt>
                <c:pt idx="9285">
                  <c:v>7.6137915253639304E-2</c:v>
                </c:pt>
                <c:pt idx="9286">
                  <c:v>9.8562687635421711E-2</c:v>
                </c:pt>
                <c:pt idx="9287">
                  <c:v>8.1815659999847398E-2</c:v>
                </c:pt>
                <c:pt idx="9288">
                  <c:v>7.4085377156734522E-2</c:v>
                </c:pt>
                <c:pt idx="9289">
                  <c:v>6.417329609394086E-2</c:v>
                </c:pt>
                <c:pt idx="9290">
                  <c:v>7.9116769134998544E-2</c:v>
                </c:pt>
                <c:pt idx="9291">
                  <c:v>9.7559884190559734E-2</c:v>
                </c:pt>
                <c:pt idx="9292">
                  <c:v>6.600905209779738E-2</c:v>
                </c:pt>
                <c:pt idx="9293">
                  <c:v>7.805470377206801E-2</c:v>
                </c:pt>
                <c:pt idx="9294">
                  <c:v>8.5635222494602661E-2</c:v>
                </c:pt>
                <c:pt idx="9295">
                  <c:v>6.7101031541824424E-2</c:v>
                </c:pt>
                <c:pt idx="9296">
                  <c:v>6.5733388066291823E-2</c:v>
                </c:pt>
                <c:pt idx="9297">
                  <c:v>0.10177726298570602</c:v>
                </c:pt>
                <c:pt idx="9298">
                  <c:v>7.3751896619796808E-2</c:v>
                </c:pt>
                <c:pt idx="9299">
                  <c:v>7.6029464602470398E-2</c:v>
                </c:pt>
                <c:pt idx="9300">
                  <c:v>0.10812278091907533</c:v>
                </c:pt>
                <c:pt idx="9301">
                  <c:v>0.11074917763471598</c:v>
                </c:pt>
                <c:pt idx="9302">
                  <c:v>0.10082553327083618</c:v>
                </c:pt>
                <c:pt idx="9303">
                  <c:v>8.0484472215175615E-2</c:v>
                </c:pt>
                <c:pt idx="9304">
                  <c:v>8.097699284553532E-2</c:v>
                </c:pt>
                <c:pt idx="9305">
                  <c:v>7.1416608989239017E-2</c:v>
                </c:pt>
                <c:pt idx="9306">
                  <c:v>7.1642242372036008E-2</c:v>
                </c:pt>
                <c:pt idx="9307">
                  <c:v>5.9567622840404746E-2</c:v>
                </c:pt>
                <c:pt idx="9308">
                  <c:v>7.7145703136920929E-2</c:v>
                </c:pt>
                <c:pt idx="9309">
                  <c:v>8.8318616151809706E-2</c:v>
                </c:pt>
                <c:pt idx="9310">
                  <c:v>9.0810000896453844E-2</c:v>
                </c:pt>
                <c:pt idx="9311">
                  <c:v>7.6029323041439126E-2</c:v>
                </c:pt>
                <c:pt idx="9312">
                  <c:v>8.1602767109870966E-2</c:v>
                </c:pt>
                <c:pt idx="9313">
                  <c:v>0.12321653217077302</c:v>
                </c:pt>
                <c:pt idx="9314">
                  <c:v>6.0922272503376014E-2</c:v>
                </c:pt>
                <c:pt idx="9315">
                  <c:v>8.3023928105831576E-2</c:v>
                </c:pt>
                <c:pt idx="9316">
                  <c:v>8.7514683604240445E-2</c:v>
                </c:pt>
                <c:pt idx="9317">
                  <c:v>7.8391611576080433E-2</c:v>
                </c:pt>
                <c:pt idx="9318">
                  <c:v>6.5806485712528381E-2</c:v>
                </c:pt>
                <c:pt idx="9319">
                  <c:v>8.1570044159889624E-2</c:v>
                </c:pt>
                <c:pt idx="9320">
                  <c:v>6.998593360185619E-2</c:v>
                </c:pt>
                <c:pt idx="9321">
                  <c:v>9.2022441327571966E-2</c:v>
                </c:pt>
                <c:pt idx="9322">
                  <c:v>8.9852795004844707E-2</c:v>
                </c:pt>
                <c:pt idx="9323">
                  <c:v>7.7938064932823486E-2</c:v>
                </c:pt>
                <c:pt idx="9324">
                  <c:v>6.7615561187267303E-2</c:v>
                </c:pt>
                <c:pt idx="9325">
                  <c:v>0.101629815995693</c:v>
                </c:pt>
                <c:pt idx="9326">
                  <c:v>7.0205107331275926E-2</c:v>
                </c:pt>
                <c:pt idx="9327">
                  <c:v>8.0571599304676389E-2</c:v>
                </c:pt>
                <c:pt idx="9328">
                  <c:v>7.3437266051769312E-2</c:v>
                </c:pt>
                <c:pt idx="9329">
                  <c:v>7.7017799019813898E-2</c:v>
                </c:pt>
                <c:pt idx="9330">
                  <c:v>7.1942478418350206E-2</c:v>
                </c:pt>
                <c:pt idx="9331">
                  <c:v>7.0345938205719008E-2</c:v>
                </c:pt>
                <c:pt idx="9332">
                  <c:v>6.2917053699493394E-2</c:v>
                </c:pt>
                <c:pt idx="9333">
                  <c:v>7.4265748262405437E-2</c:v>
                </c:pt>
                <c:pt idx="9334">
                  <c:v>7.5539827346801813E-2</c:v>
                </c:pt>
                <c:pt idx="9335">
                  <c:v>7.0045478641986916E-2</c:v>
                </c:pt>
                <c:pt idx="9336">
                  <c:v>6.9407857954502133E-2</c:v>
                </c:pt>
                <c:pt idx="9337">
                  <c:v>6.9700479507446567E-2</c:v>
                </c:pt>
                <c:pt idx="9338">
                  <c:v>8.6078748106956524E-2</c:v>
                </c:pt>
                <c:pt idx="9339">
                  <c:v>6.9289103150367681E-2</c:v>
                </c:pt>
                <c:pt idx="9340">
                  <c:v>6.5729260444641294E-2</c:v>
                </c:pt>
                <c:pt idx="9341">
                  <c:v>8.6126349866390534E-2</c:v>
                </c:pt>
                <c:pt idx="9342">
                  <c:v>6.9839656352996965E-2</c:v>
                </c:pt>
                <c:pt idx="9343">
                  <c:v>9.7979471087455694E-2</c:v>
                </c:pt>
                <c:pt idx="9344">
                  <c:v>7.6706476509571131E-2</c:v>
                </c:pt>
                <c:pt idx="9345">
                  <c:v>0.106876417994499</c:v>
                </c:pt>
                <c:pt idx="9346">
                  <c:v>7.0757269859314201E-2</c:v>
                </c:pt>
                <c:pt idx="9347">
                  <c:v>8.1897310912609267E-2</c:v>
                </c:pt>
                <c:pt idx="9348">
                  <c:v>7.1821600198745714E-2</c:v>
                </c:pt>
                <c:pt idx="9349">
                  <c:v>7.6437957584857899E-2</c:v>
                </c:pt>
                <c:pt idx="9350">
                  <c:v>7.2593778371810969E-2</c:v>
                </c:pt>
                <c:pt idx="9351">
                  <c:v>8.9390456676483265E-2</c:v>
                </c:pt>
                <c:pt idx="9352">
                  <c:v>7.5416676700115468E-2</c:v>
                </c:pt>
                <c:pt idx="9353">
                  <c:v>6.7124910652637509E-2</c:v>
                </c:pt>
                <c:pt idx="9354">
                  <c:v>6.3658148050308186E-2</c:v>
                </c:pt>
                <c:pt idx="9355">
                  <c:v>8.3215847611427529E-2</c:v>
                </c:pt>
                <c:pt idx="9356">
                  <c:v>7.4291780591011131E-2</c:v>
                </c:pt>
                <c:pt idx="9357">
                  <c:v>8.4095828235149869E-2</c:v>
                </c:pt>
                <c:pt idx="9358">
                  <c:v>6.7319981753826488E-2</c:v>
                </c:pt>
                <c:pt idx="9359">
                  <c:v>9.8182953894138281E-2</c:v>
                </c:pt>
                <c:pt idx="9360">
                  <c:v>7.0278845727443695E-2</c:v>
                </c:pt>
                <c:pt idx="9361">
                  <c:v>0.10563839226961109</c:v>
                </c:pt>
                <c:pt idx="9362">
                  <c:v>9.4558879733086146E-2</c:v>
                </c:pt>
                <c:pt idx="9363">
                  <c:v>7.9921349883079515E-2</c:v>
                </c:pt>
                <c:pt idx="9364">
                  <c:v>9.3375377357006489E-2</c:v>
                </c:pt>
                <c:pt idx="9365">
                  <c:v>6.7279122769832445E-2</c:v>
                </c:pt>
                <c:pt idx="9366">
                  <c:v>7.3820956051349723E-2</c:v>
                </c:pt>
                <c:pt idx="9367">
                  <c:v>8.3256147801876401E-2</c:v>
                </c:pt>
                <c:pt idx="9368">
                  <c:v>7.2256453335285339E-2</c:v>
                </c:pt>
                <c:pt idx="9369">
                  <c:v>8.2124724984169048E-2</c:v>
                </c:pt>
                <c:pt idx="9370">
                  <c:v>0.12283552438020723</c:v>
                </c:pt>
                <c:pt idx="9371">
                  <c:v>9.5119036734104101E-2</c:v>
                </c:pt>
                <c:pt idx="9372">
                  <c:v>8.4718875586987014E-2</c:v>
                </c:pt>
                <c:pt idx="9373">
                  <c:v>7.4997060000896718E-2</c:v>
                </c:pt>
                <c:pt idx="9374">
                  <c:v>7.8742526471614852E-2</c:v>
                </c:pt>
                <c:pt idx="9375">
                  <c:v>8.1596069037914568E-2</c:v>
                </c:pt>
                <c:pt idx="9376">
                  <c:v>6.4879268407821683E-2</c:v>
                </c:pt>
                <c:pt idx="9377">
                  <c:v>6.7342355847358731E-2</c:v>
                </c:pt>
                <c:pt idx="9378">
                  <c:v>9.0311884880065682E-2</c:v>
                </c:pt>
                <c:pt idx="9379">
                  <c:v>9.1440528631210313E-2</c:v>
                </c:pt>
                <c:pt idx="9380">
                  <c:v>0.12204177677631439</c:v>
                </c:pt>
                <c:pt idx="9381">
                  <c:v>7.829599827528004E-2</c:v>
                </c:pt>
                <c:pt idx="9382">
                  <c:v>6.4552918076515323E-2</c:v>
                </c:pt>
                <c:pt idx="9383">
                  <c:v>9.6353687345981612E-2</c:v>
                </c:pt>
                <c:pt idx="9384">
                  <c:v>8.4167279303074063E-2</c:v>
                </c:pt>
                <c:pt idx="9385">
                  <c:v>7.3651127517223414E-2</c:v>
                </c:pt>
                <c:pt idx="9386">
                  <c:v>6.845908612012859E-2</c:v>
                </c:pt>
                <c:pt idx="9387">
                  <c:v>8.9494779706001365E-2</c:v>
                </c:pt>
                <c:pt idx="9388">
                  <c:v>7.7935248613357488E-2</c:v>
                </c:pt>
                <c:pt idx="9389">
                  <c:v>8.6077474057674505E-2</c:v>
                </c:pt>
                <c:pt idx="9390">
                  <c:v>0.10236552357673621</c:v>
                </c:pt>
                <c:pt idx="9391">
                  <c:v>9.2058986425399808E-2</c:v>
                </c:pt>
                <c:pt idx="9392">
                  <c:v>8.5962869226932567E-2</c:v>
                </c:pt>
                <c:pt idx="9393">
                  <c:v>6.3928760588169056E-2</c:v>
                </c:pt>
                <c:pt idx="9394">
                  <c:v>6.320320814847942E-2</c:v>
                </c:pt>
                <c:pt idx="9395">
                  <c:v>0.11609073728323045</c:v>
                </c:pt>
                <c:pt idx="9396">
                  <c:v>0.1017676964402202</c:v>
                </c:pt>
                <c:pt idx="9397">
                  <c:v>7.2839580476284027E-2</c:v>
                </c:pt>
                <c:pt idx="9398">
                  <c:v>9.0236678719520666E-2</c:v>
                </c:pt>
                <c:pt idx="9399">
                  <c:v>6.7466273903847143E-2</c:v>
                </c:pt>
                <c:pt idx="9400">
                  <c:v>7.9471334815025538E-2</c:v>
                </c:pt>
                <c:pt idx="9401">
                  <c:v>8.6405217647552449E-2</c:v>
                </c:pt>
                <c:pt idx="9402">
                  <c:v>7.722669839859013E-2</c:v>
                </c:pt>
                <c:pt idx="9403">
                  <c:v>9.6238471567630726E-2</c:v>
                </c:pt>
                <c:pt idx="9404">
                  <c:v>7.7769704163074521E-2</c:v>
                </c:pt>
                <c:pt idx="9405">
                  <c:v>8.7006106972694508E-2</c:v>
                </c:pt>
                <c:pt idx="9406">
                  <c:v>0.13306759297847701</c:v>
                </c:pt>
                <c:pt idx="9407">
                  <c:v>8.2334220409393324E-2</c:v>
                </c:pt>
                <c:pt idx="9408">
                  <c:v>9.7026452422142265E-2</c:v>
                </c:pt>
                <c:pt idx="9409">
                  <c:v>8.0403126776218442E-2</c:v>
                </c:pt>
                <c:pt idx="9410">
                  <c:v>6.3872464001178894E-2</c:v>
                </c:pt>
                <c:pt idx="9411">
                  <c:v>8.0239981412887615E-2</c:v>
                </c:pt>
                <c:pt idx="9412">
                  <c:v>8.2606345415115467E-2</c:v>
                </c:pt>
                <c:pt idx="9413">
                  <c:v>7.8072249889373821E-2</c:v>
                </c:pt>
                <c:pt idx="9414">
                  <c:v>7.1084469556808499E-2</c:v>
                </c:pt>
                <c:pt idx="9415">
                  <c:v>7.4498496949673004E-2</c:v>
                </c:pt>
                <c:pt idx="9416">
                  <c:v>0.11138553917407998</c:v>
                </c:pt>
                <c:pt idx="9417">
                  <c:v>8.0202378332615065E-2</c:v>
                </c:pt>
                <c:pt idx="9418">
                  <c:v>8.9220784604549436E-2</c:v>
                </c:pt>
                <c:pt idx="9419">
                  <c:v>7.6416611671447934E-2</c:v>
                </c:pt>
                <c:pt idx="9420">
                  <c:v>7.0490896701812814E-2</c:v>
                </c:pt>
                <c:pt idx="9421">
                  <c:v>7.4808411300182523E-2</c:v>
                </c:pt>
                <c:pt idx="9422">
                  <c:v>8.4050871431827726E-2</c:v>
                </c:pt>
                <c:pt idx="9423">
                  <c:v>8.0422058701515212E-2</c:v>
                </c:pt>
                <c:pt idx="9424">
                  <c:v>6.8696722388267531E-2</c:v>
                </c:pt>
                <c:pt idx="9425">
                  <c:v>0.10614308714866602</c:v>
                </c:pt>
                <c:pt idx="9426">
                  <c:v>7.5855188071727697E-2</c:v>
                </c:pt>
                <c:pt idx="9427">
                  <c:v>0.11649402230978002</c:v>
                </c:pt>
                <c:pt idx="9428">
                  <c:v>0.12671788036823345</c:v>
                </c:pt>
                <c:pt idx="9429">
                  <c:v>9.3703858554363681E-2</c:v>
                </c:pt>
                <c:pt idx="9430">
                  <c:v>9.4706989824771923E-2</c:v>
                </c:pt>
                <c:pt idx="9431">
                  <c:v>6.7233324050903528E-2</c:v>
                </c:pt>
                <c:pt idx="9432">
                  <c:v>6.857340037822722E-2</c:v>
                </c:pt>
                <c:pt idx="9433">
                  <c:v>6.9736130535602875E-2</c:v>
                </c:pt>
                <c:pt idx="9434">
                  <c:v>6.5078727900981931E-2</c:v>
                </c:pt>
                <c:pt idx="9435">
                  <c:v>6.4696215093135986E-2</c:v>
                </c:pt>
                <c:pt idx="9436">
                  <c:v>0.1092517599463462</c:v>
                </c:pt>
                <c:pt idx="9437">
                  <c:v>6.5324954688549014E-2</c:v>
                </c:pt>
                <c:pt idx="9438">
                  <c:v>7.5204931199550684E-2</c:v>
                </c:pt>
                <c:pt idx="9439">
                  <c:v>7.1313619613647669E-2</c:v>
                </c:pt>
                <c:pt idx="9440">
                  <c:v>7.1033537387847914E-2</c:v>
                </c:pt>
                <c:pt idx="9441">
                  <c:v>7.1962088346481434E-2</c:v>
                </c:pt>
                <c:pt idx="9442">
                  <c:v>9.5580220222473228E-2</c:v>
                </c:pt>
                <c:pt idx="9443">
                  <c:v>0.10633922368288012</c:v>
                </c:pt>
                <c:pt idx="9444">
                  <c:v>7.4738271534443207E-2</c:v>
                </c:pt>
                <c:pt idx="9445">
                  <c:v>9.0784579515457264E-2</c:v>
                </c:pt>
                <c:pt idx="9446">
                  <c:v>9.4215556979179674E-2</c:v>
                </c:pt>
                <c:pt idx="9447">
                  <c:v>7.1184873580932617E-2</c:v>
                </c:pt>
                <c:pt idx="9448">
                  <c:v>7.6914712786674486E-2</c:v>
                </c:pt>
                <c:pt idx="9449">
                  <c:v>7.4681036174297319E-2</c:v>
                </c:pt>
                <c:pt idx="9450">
                  <c:v>8.6902298033237527E-2</c:v>
                </c:pt>
                <c:pt idx="9451">
                  <c:v>7.6598048210144015E-2</c:v>
                </c:pt>
                <c:pt idx="9452">
                  <c:v>8.7709948420524625E-2</c:v>
                </c:pt>
                <c:pt idx="9453">
                  <c:v>7.9822666943073634E-2</c:v>
                </c:pt>
                <c:pt idx="9454">
                  <c:v>8.6380176246166188E-2</c:v>
                </c:pt>
                <c:pt idx="9455">
                  <c:v>9.7788192331790966E-2</c:v>
                </c:pt>
                <c:pt idx="9456">
                  <c:v>8.0111362040043266E-2</c:v>
                </c:pt>
                <c:pt idx="9457">
                  <c:v>7.7102512121200714E-2</c:v>
                </c:pt>
                <c:pt idx="9458">
                  <c:v>0.1182815134525302</c:v>
                </c:pt>
                <c:pt idx="9459">
                  <c:v>8.3745919167995564E-2</c:v>
                </c:pt>
                <c:pt idx="9460">
                  <c:v>6.4845763146877303E-2</c:v>
                </c:pt>
                <c:pt idx="9461">
                  <c:v>8.3756498992443806E-2</c:v>
                </c:pt>
                <c:pt idx="9462">
                  <c:v>9.3240305781364774E-2</c:v>
                </c:pt>
                <c:pt idx="9463">
                  <c:v>7.9337894916534715E-2</c:v>
                </c:pt>
                <c:pt idx="9464">
                  <c:v>8.8757053017616702E-2</c:v>
                </c:pt>
                <c:pt idx="9465">
                  <c:v>8.2446470856666523E-2</c:v>
                </c:pt>
                <c:pt idx="9466">
                  <c:v>0.10162667185068149</c:v>
                </c:pt>
                <c:pt idx="9467">
                  <c:v>7.3762200772762354E-2</c:v>
                </c:pt>
                <c:pt idx="9468">
                  <c:v>8.2608014345169165E-2</c:v>
                </c:pt>
                <c:pt idx="9469">
                  <c:v>7.3437474668026123E-2</c:v>
                </c:pt>
                <c:pt idx="9470">
                  <c:v>9.6974596381187758E-2</c:v>
                </c:pt>
                <c:pt idx="9471">
                  <c:v>7.448620349168783E-2</c:v>
                </c:pt>
                <c:pt idx="9472">
                  <c:v>8.2787744700908619E-2</c:v>
                </c:pt>
                <c:pt idx="9473">
                  <c:v>0.10407967865467102</c:v>
                </c:pt>
                <c:pt idx="9474">
                  <c:v>9.9608011543750707E-2</c:v>
                </c:pt>
                <c:pt idx="9475">
                  <c:v>7.7390186488628596E-2</c:v>
                </c:pt>
                <c:pt idx="9476">
                  <c:v>6.8158581852912931E-2</c:v>
                </c:pt>
                <c:pt idx="9477">
                  <c:v>0.24999856948852539</c:v>
                </c:pt>
                <c:pt idx="9478">
                  <c:v>8.2519173622131181E-2</c:v>
                </c:pt>
                <c:pt idx="9479">
                  <c:v>8.0446630716323811E-2</c:v>
                </c:pt>
                <c:pt idx="9480">
                  <c:v>8.2720778882503537E-2</c:v>
                </c:pt>
                <c:pt idx="9481">
                  <c:v>7.2057247161865193E-2</c:v>
                </c:pt>
                <c:pt idx="9482">
                  <c:v>8.8387764990329701E-2</c:v>
                </c:pt>
                <c:pt idx="9483">
                  <c:v>7.0309221744537534E-2</c:v>
                </c:pt>
                <c:pt idx="9484">
                  <c:v>8.4835015237331501E-2</c:v>
                </c:pt>
                <c:pt idx="9485">
                  <c:v>0.1239272803068162</c:v>
                </c:pt>
                <c:pt idx="9486">
                  <c:v>8.6090482771396748E-2</c:v>
                </c:pt>
                <c:pt idx="9487">
                  <c:v>9.0693011879920918E-2</c:v>
                </c:pt>
                <c:pt idx="9488">
                  <c:v>6.6432535648346155E-2</c:v>
                </c:pt>
                <c:pt idx="9489">
                  <c:v>7.4290268123149927E-2</c:v>
                </c:pt>
                <c:pt idx="9490">
                  <c:v>9.4664931297302482E-2</c:v>
                </c:pt>
                <c:pt idx="9491">
                  <c:v>7.9821616411209134E-2</c:v>
                </c:pt>
                <c:pt idx="9492">
                  <c:v>9.1538414359093018E-2</c:v>
                </c:pt>
                <c:pt idx="9493">
                  <c:v>7.8989811241626823E-2</c:v>
                </c:pt>
                <c:pt idx="9494">
                  <c:v>9.0695209801197024E-2</c:v>
                </c:pt>
                <c:pt idx="9495">
                  <c:v>8.909749239683197E-2</c:v>
                </c:pt>
                <c:pt idx="9496">
                  <c:v>7.1505270898342119E-2</c:v>
                </c:pt>
                <c:pt idx="9497">
                  <c:v>8.333641290664702E-2</c:v>
                </c:pt>
                <c:pt idx="9498">
                  <c:v>0.10349491238594102</c:v>
                </c:pt>
                <c:pt idx="9499">
                  <c:v>8.2846291363239524E-2</c:v>
                </c:pt>
                <c:pt idx="9500">
                  <c:v>9.7984500229358493E-2</c:v>
                </c:pt>
                <c:pt idx="9501">
                  <c:v>6.9643713533878313E-2</c:v>
                </c:pt>
                <c:pt idx="9502">
                  <c:v>6.662870198488241E-2</c:v>
                </c:pt>
                <c:pt idx="9503">
                  <c:v>8.6152188479900332E-2</c:v>
                </c:pt>
                <c:pt idx="9504">
                  <c:v>7.3036387562751812E-2</c:v>
                </c:pt>
                <c:pt idx="9505">
                  <c:v>7.3778048157692011E-2</c:v>
                </c:pt>
                <c:pt idx="9506">
                  <c:v>8.1945106387138422E-2</c:v>
                </c:pt>
                <c:pt idx="9507">
                  <c:v>8.0433949828147916E-2</c:v>
                </c:pt>
                <c:pt idx="9508">
                  <c:v>6.9593377411365523E-2</c:v>
                </c:pt>
                <c:pt idx="9509">
                  <c:v>7.0353150367736803E-2</c:v>
                </c:pt>
                <c:pt idx="9510">
                  <c:v>9.5834925770760096E-2</c:v>
                </c:pt>
                <c:pt idx="9511">
                  <c:v>7.656478136777882E-2</c:v>
                </c:pt>
                <c:pt idx="9512">
                  <c:v>8.7332054972648579E-2</c:v>
                </c:pt>
                <c:pt idx="9513">
                  <c:v>8.3956241607666321E-2</c:v>
                </c:pt>
                <c:pt idx="9514">
                  <c:v>6.6549569368362219E-2</c:v>
                </c:pt>
                <c:pt idx="9515">
                  <c:v>6.6464625298976912E-2</c:v>
                </c:pt>
                <c:pt idx="9516">
                  <c:v>6.8569660186767592E-2</c:v>
                </c:pt>
                <c:pt idx="9517">
                  <c:v>8.2249723374843625E-2</c:v>
                </c:pt>
                <c:pt idx="9518">
                  <c:v>9.3969106674194308E-2</c:v>
                </c:pt>
                <c:pt idx="9519">
                  <c:v>0.10998430103063618</c:v>
                </c:pt>
                <c:pt idx="9520">
                  <c:v>9.2296622693538624E-2</c:v>
                </c:pt>
                <c:pt idx="9521">
                  <c:v>0.14012043178081501</c:v>
                </c:pt>
                <c:pt idx="9522">
                  <c:v>6.9409415125847057E-2</c:v>
                </c:pt>
                <c:pt idx="9523">
                  <c:v>6.6396929323673512E-2</c:v>
                </c:pt>
                <c:pt idx="9524">
                  <c:v>7.5850225985050312E-2</c:v>
                </c:pt>
                <c:pt idx="9525">
                  <c:v>8.2036569714546245E-2</c:v>
                </c:pt>
                <c:pt idx="9526">
                  <c:v>6.7670769989490509E-2</c:v>
                </c:pt>
                <c:pt idx="9527">
                  <c:v>0.10642151534557302</c:v>
                </c:pt>
                <c:pt idx="9528">
                  <c:v>0.105890102684498</c:v>
                </c:pt>
                <c:pt idx="9529">
                  <c:v>6.9902896881103696E-2</c:v>
                </c:pt>
                <c:pt idx="9530">
                  <c:v>7.2324402630329104E-2</c:v>
                </c:pt>
                <c:pt idx="9531">
                  <c:v>8.3612941205501529E-2</c:v>
                </c:pt>
                <c:pt idx="9532">
                  <c:v>7.413089275360113E-2</c:v>
                </c:pt>
                <c:pt idx="9533">
                  <c:v>7.6332665979862199E-2</c:v>
                </c:pt>
                <c:pt idx="9534">
                  <c:v>6.7731432616710885E-2</c:v>
                </c:pt>
                <c:pt idx="9535">
                  <c:v>7.8484110534191104E-2</c:v>
                </c:pt>
                <c:pt idx="9536">
                  <c:v>9.2641986906528417E-2</c:v>
                </c:pt>
                <c:pt idx="9537">
                  <c:v>0.101612523198128</c:v>
                </c:pt>
                <c:pt idx="9538">
                  <c:v>7.9015605151653512E-2</c:v>
                </c:pt>
                <c:pt idx="9539">
                  <c:v>8.3848170936107622E-2</c:v>
                </c:pt>
                <c:pt idx="9540">
                  <c:v>7.6964631676673931E-2</c:v>
                </c:pt>
                <c:pt idx="9541">
                  <c:v>7.2676219046115931E-2</c:v>
                </c:pt>
                <c:pt idx="9542">
                  <c:v>7.363584637641897E-2</c:v>
                </c:pt>
                <c:pt idx="9543">
                  <c:v>8.4854736924171545E-2</c:v>
                </c:pt>
                <c:pt idx="9544">
                  <c:v>0.15807858109474204</c:v>
                </c:pt>
                <c:pt idx="9545">
                  <c:v>9.0504430234432623E-2</c:v>
                </c:pt>
                <c:pt idx="9546">
                  <c:v>8.2999095320701627E-2</c:v>
                </c:pt>
                <c:pt idx="9547">
                  <c:v>0.11227526515722309</c:v>
                </c:pt>
                <c:pt idx="9548">
                  <c:v>8.1480897963047E-2</c:v>
                </c:pt>
                <c:pt idx="9549">
                  <c:v>0.11664075404405602</c:v>
                </c:pt>
                <c:pt idx="9550">
                  <c:v>7.0228338241577107E-2</c:v>
                </c:pt>
                <c:pt idx="9551">
                  <c:v>8.1524871289730474E-2</c:v>
                </c:pt>
                <c:pt idx="9552">
                  <c:v>7.3750965297222096E-2</c:v>
                </c:pt>
                <c:pt idx="9553">
                  <c:v>5.8277513831853901E-2</c:v>
                </c:pt>
                <c:pt idx="9554">
                  <c:v>0.10274201631546</c:v>
                </c:pt>
                <c:pt idx="9555">
                  <c:v>9.767489135265392E-2</c:v>
                </c:pt>
                <c:pt idx="9556">
                  <c:v>6.4746357500553103E-2</c:v>
                </c:pt>
                <c:pt idx="9557">
                  <c:v>9.3014821410179499E-2</c:v>
                </c:pt>
                <c:pt idx="9558">
                  <c:v>7.3862619698047874E-2</c:v>
                </c:pt>
                <c:pt idx="9559">
                  <c:v>9.809465706348458E-2</c:v>
                </c:pt>
                <c:pt idx="9560">
                  <c:v>7.8419484198093553E-2</c:v>
                </c:pt>
                <c:pt idx="9561">
                  <c:v>8.4816478192806757E-2</c:v>
                </c:pt>
                <c:pt idx="9562">
                  <c:v>7.8972436487674713E-2</c:v>
                </c:pt>
                <c:pt idx="9563">
                  <c:v>8.3358854055404705E-2</c:v>
                </c:pt>
                <c:pt idx="9564">
                  <c:v>7.644197344779971E-2</c:v>
                </c:pt>
                <c:pt idx="9565">
                  <c:v>6.2481846660375463E-2</c:v>
                </c:pt>
                <c:pt idx="9566">
                  <c:v>0.10205753892660102</c:v>
                </c:pt>
                <c:pt idx="9567">
                  <c:v>7.9418800771236434E-2</c:v>
                </c:pt>
                <c:pt idx="9568">
                  <c:v>7.7243454754352611E-2</c:v>
                </c:pt>
                <c:pt idx="9569">
                  <c:v>0.16389648616313951</c:v>
                </c:pt>
                <c:pt idx="9570">
                  <c:v>7.3118887841701688E-2</c:v>
                </c:pt>
                <c:pt idx="9571">
                  <c:v>7.6424479484558119E-2</c:v>
                </c:pt>
                <c:pt idx="9572">
                  <c:v>7.9731091856956871E-2</c:v>
                </c:pt>
                <c:pt idx="9573">
                  <c:v>6.6727980971336615E-2</c:v>
                </c:pt>
                <c:pt idx="9574">
                  <c:v>8.1941999495029505E-2</c:v>
                </c:pt>
                <c:pt idx="9575">
                  <c:v>9.3908794224262224E-2</c:v>
                </c:pt>
                <c:pt idx="9576">
                  <c:v>6.9059580564498887E-2</c:v>
                </c:pt>
                <c:pt idx="9577">
                  <c:v>0.41952690482139632</c:v>
                </c:pt>
                <c:pt idx="9578">
                  <c:v>8.0114945769310331E-2</c:v>
                </c:pt>
                <c:pt idx="9579">
                  <c:v>6.8340376019477789E-2</c:v>
                </c:pt>
                <c:pt idx="9580">
                  <c:v>7.4296124279499137E-2</c:v>
                </c:pt>
                <c:pt idx="9581">
                  <c:v>7.9193018376827323E-2</c:v>
                </c:pt>
                <c:pt idx="9582">
                  <c:v>6.5261214971542483E-2</c:v>
                </c:pt>
                <c:pt idx="9583">
                  <c:v>7.2122082114219721E-2</c:v>
                </c:pt>
                <c:pt idx="9584">
                  <c:v>8.8640466332435969E-2</c:v>
                </c:pt>
                <c:pt idx="9585">
                  <c:v>6.9404266774654416E-2</c:v>
                </c:pt>
                <c:pt idx="9586">
                  <c:v>7.4153624475002497E-2</c:v>
                </c:pt>
                <c:pt idx="9587">
                  <c:v>8.2057051360607244E-2</c:v>
                </c:pt>
                <c:pt idx="9588">
                  <c:v>9.3625679612160048E-2</c:v>
                </c:pt>
                <c:pt idx="9589">
                  <c:v>7.0068404078483734E-2</c:v>
                </c:pt>
                <c:pt idx="9590">
                  <c:v>6.5317727625369984E-2</c:v>
                </c:pt>
                <c:pt idx="9591">
                  <c:v>9.051141142845151E-2</c:v>
                </c:pt>
                <c:pt idx="9592">
                  <c:v>6.6411040723323808E-2</c:v>
                </c:pt>
                <c:pt idx="9593">
                  <c:v>9.1422930359840504E-2</c:v>
                </c:pt>
                <c:pt idx="9594">
                  <c:v>0.105466924607754</c:v>
                </c:pt>
                <c:pt idx="9595">
                  <c:v>8.9037388563156614E-2</c:v>
                </c:pt>
                <c:pt idx="9596">
                  <c:v>6.6149391233921093E-2</c:v>
                </c:pt>
                <c:pt idx="9597">
                  <c:v>7.7325828373432215E-2</c:v>
                </c:pt>
                <c:pt idx="9598">
                  <c:v>6.8832680583000391E-2</c:v>
                </c:pt>
                <c:pt idx="9599">
                  <c:v>7.2752267122268927E-2</c:v>
                </c:pt>
                <c:pt idx="9600">
                  <c:v>8.872721344232562E-2</c:v>
                </c:pt>
                <c:pt idx="9601">
                  <c:v>9.8843798041343703E-2</c:v>
                </c:pt>
                <c:pt idx="9602">
                  <c:v>7.5858406722545582E-2</c:v>
                </c:pt>
                <c:pt idx="9603">
                  <c:v>6.7117281258106537E-2</c:v>
                </c:pt>
                <c:pt idx="9604">
                  <c:v>9.4710156321525518E-2</c:v>
                </c:pt>
                <c:pt idx="9605">
                  <c:v>7.1889176964759785E-2</c:v>
                </c:pt>
                <c:pt idx="9606">
                  <c:v>7.2958938777446802E-2</c:v>
                </c:pt>
                <c:pt idx="9607">
                  <c:v>6.6171064972877489E-2</c:v>
                </c:pt>
                <c:pt idx="9608">
                  <c:v>7.2652958333492321E-2</c:v>
                </c:pt>
                <c:pt idx="9609">
                  <c:v>7.6052270829677734E-2</c:v>
                </c:pt>
                <c:pt idx="9610">
                  <c:v>7.0059984922409113E-2</c:v>
                </c:pt>
                <c:pt idx="9611">
                  <c:v>6.9842986762523734E-2</c:v>
                </c:pt>
                <c:pt idx="9612">
                  <c:v>7.5522638857364877E-2</c:v>
                </c:pt>
                <c:pt idx="9613">
                  <c:v>0.1122848242521292</c:v>
                </c:pt>
                <c:pt idx="9614">
                  <c:v>0.12102349847555223</c:v>
                </c:pt>
                <c:pt idx="9615">
                  <c:v>8.4463067352771828E-2</c:v>
                </c:pt>
                <c:pt idx="9616">
                  <c:v>8.254168927669521E-2</c:v>
                </c:pt>
                <c:pt idx="9617">
                  <c:v>0.10855330526828821</c:v>
                </c:pt>
                <c:pt idx="9618">
                  <c:v>6.2181383371353087E-2</c:v>
                </c:pt>
                <c:pt idx="9619">
                  <c:v>8.326612412929571E-2</c:v>
                </c:pt>
                <c:pt idx="9620">
                  <c:v>8.4163963794708224E-2</c:v>
                </c:pt>
                <c:pt idx="9621">
                  <c:v>0.11061829328537</c:v>
                </c:pt>
                <c:pt idx="9622">
                  <c:v>7.6417028903961334E-2</c:v>
                </c:pt>
                <c:pt idx="9623">
                  <c:v>0.12591537833213845</c:v>
                </c:pt>
                <c:pt idx="9624">
                  <c:v>6.6903084516525324E-2</c:v>
                </c:pt>
                <c:pt idx="9625">
                  <c:v>6.4038269221782712E-2</c:v>
                </c:pt>
                <c:pt idx="9626">
                  <c:v>6.5600663423538333E-2</c:v>
                </c:pt>
                <c:pt idx="9627">
                  <c:v>7.9471275210380526E-2</c:v>
                </c:pt>
                <c:pt idx="9628">
                  <c:v>8.0131821334362252E-2</c:v>
                </c:pt>
                <c:pt idx="9629">
                  <c:v>6.1429247260093696E-2</c:v>
                </c:pt>
                <c:pt idx="9630">
                  <c:v>0.10615437477827133</c:v>
                </c:pt>
                <c:pt idx="9631">
                  <c:v>6.864245235919951E-2</c:v>
                </c:pt>
                <c:pt idx="9632">
                  <c:v>7.5947344303131104E-2</c:v>
                </c:pt>
                <c:pt idx="9633">
                  <c:v>0.10734134167432798</c:v>
                </c:pt>
                <c:pt idx="9634">
                  <c:v>7.5820684432983593E-2</c:v>
                </c:pt>
                <c:pt idx="9635">
                  <c:v>0.112352982163429</c:v>
                </c:pt>
                <c:pt idx="9636">
                  <c:v>7.0863746106624631E-2</c:v>
                </c:pt>
                <c:pt idx="9637">
                  <c:v>8.5369095206260723E-2</c:v>
                </c:pt>
                <c:pt idx="9638">
                  <c:v>0.115654654800892</c:v>
                </c:pt>
                <c:pt idx="9639">
                  <c:v>7.7176883816719138E-2</c:v>
                </c:pt>
                <c:pt idx="9640">
                  <c:v>7.1237169206142412E-2</c:v>
                </c:pt>
                <c:pt idx="9641">
                  <c:v>8.3901643753052174E-2</c:v>
                </c:pt>
                <c:pt idx="9642">
                  <c:v>0.12589709460735304</c:v>
                </c:pt>
                <c:pt idx="9643">
                  <c:v>7.5088270008564009E-2</c:v>
                </c:pt>
                <c:pt idx="9644">
                  <c:v>0.11927647888660439</c:v>
                </c:pt>
                <c:pt idx="9645">
                  <c:v>7.828849554061891E-2</c:v>
                </c:pt>
                <c:pt idx="9646">
                  <c:v>0.10322027653455727</c:v>
                </c:pt>
                <c:pt idx="9647">
                  <c:v>8.6585342884064123E-2</c:v>
                </c:pt>
                <c:pt idx="9648">
                  <c:v>9.2928349971771226E-2</c:v>
                </c:pt>
                <c:pt idx="9649">
                  <c:v>6.8732343614101424E-2</c:v>
                </c:pt>
                <c:pt idx="9650">
                  <c:v>8.3721697330475242E-2</c:v>
                </c:pt>
                <c:pt idx="9651">
                  <c:v>9.3302614986896543E-2</c:v>
                </c:pt>
                <c:pt idx="9652">
                  <c:v>0.10407704114913918</c:v>
                </c:pt>
                <c:pt idx="9653">
                  <c:v>8.1772997975349468E-2</c:v>
                </c:pt>
                <c:pt idx="9654">
                  <c:v>8.9658312499523551E-2</c:v>
                </c:pt>
                <c:pt idx="9655">
                  <c:v>0.11609073728323045</c:v>
                </c:pt>
                <c:pt idx="9656">
                  <c:v>6.6575855016708388E-2</c:v>
                </c:pt>
                <c:pt idx="9657">
                  <c:v>6.8203724920749914E-2</c:v>
                </c:pt>
                <c:pt idx="9658">
                  <c:v>6.6098168492317186E-2</c:v>
                </c:pt>
                <c:pt idx="9659">
                  <c:v>0.11535175144672402</c:v>
                </c:pt>
                <c:pt idx="9660">
                  <c:v>7.9118244349956693E-2</c:v>
                </c:pt>
                <c:pt idx="9661">
                  <c:v>0.10843088477850021</c:v>
                </c:pt>
                <c:pt idx="9662">
                  <c:v>0.19462956488132521</c:v>
                </c:pt>
                <c:pt idx="9663">
                  <c:v>9.4928883016109564E-2</c:v>
                </c:pt>
                <c:pt idx="9664">
                  <c:v>8.2727506756782768E-2</c:v>
                </c:pt>
                <c:pt idx="9665">
                  <c:v>6.1566542834043628E-2</c:v>
                </c:pt>
                <c:pt idx="9666">
                  <c:v>8.7620839476585527E-2</c:v>
                </c:pt>
                <c:pt idx="9667">
                  <c:v>0.11707677692174939</c:v>
                </c:pt>
                <c:pt idx="9668">
                  <c:v>7.8040860593318898E-2</c:v>
                </c:pt>
                <c:pt idx="9669">
                  <c:v>0.11707613617181818</c:v>
                </c:pt>
                <c:pt idx="9670">
                  <c:v>6.7487031221389923E-2</c:v>
                </c:pt>
                <c:pt idx="9671">
                  <c:v>8.876617997884792E-2</c:v>
                </c:pt>
                <c:pt idx="9672">
                  <c:v>0.229696094989777</c:v>
                </c:pt>
                <c:pt idx="9673">
                  <c:v>7.32375532388687E-2</c:v>
                </c:pt>
                <c:pt idx="9674">
                  <c:v>9.8334200680256251E-2</c:v>
                </c:pt>
                <c:pt idx="9675">
                  <c:v>6.546877324581174E-2</c:v>
                </c:pt>
                <c:pt idx="9676">
                  <c:v>0.12198829650878902</c:v>
                </c:pt>
                <c:pt idx="9677">
                  <c:v>7.2994388639926924E-2</c:v>
                </c:pt>
                <c:pt idx="9678">
                  <c:v>7.1284160017967155E-2</c:v>
                </c:pt>
                <c:pt idx="9679">
                  <c:v>9.4693541526794545E-2</c:v>
                </c:pt>
                <c:pt idx="9680">
                  <c:v>6.3664302229881314E-2</c:v>
                </c:pt>
                <c:pt idx="9681">
                  <c:v>7.4618086218834034E-2</c:v>
                </c:pt>
                <c:pt idx="9682">
                  <c:v>6.8021737039089231E-2</c:v>
                </c:pt>
                <c:pt idx="9683">
                  <c:v>9.1572619974613217E-2</c:v>
                </c:pt>
                <c:pt idx="9684">
                  <c:v>0.12431772798299802</c:v>
                </c:pt>
                <c:pt idx="9685">
                  <c:v>8.1701442599297125E-2</c:v>
                </c:pt>
                <c:pt idx="9686">
                  <c:v>0.13478933274745969</c:v>
                </c:pt>
                <c:pt idx="9687">
                  <c:v>8.918593078851704E-2</c:v>
                </c:pt>
                <c:pt idx="9688">
                  <c:v>6.5844446420669486E-2</c:v>
                </c:pt>
                <c:pt idx="9689">
                  <c:v>6.3474968075752147E-2</c:v>
                </c:pt>
                <c:pt idx="9690">
                  <c:v>6.1680302023887607E-2</c:v>
                </c:pt>
                <c:pt idx="9691">
                  <c:v>0.11292021721601518</c:v>
                </c:pt>
                <c:pt idx="9692">
                  <c:v>8.0835901200771318E-2</c:v>
                </c:pt>
                <c:pt idx="9693">
                  <c:v>0.13319385051727345</c:v>
                </c:pt>
                <c:pt idx="9694">
                  <c:v>6.8960398435592693E-2</c:v>
                </c:pt>
                <c:pt idx="9695">
                  <c:v>6.8647719919681507E-2</c:v>
                </c:pt>
                <c:pt idx="9696">
                  <c:v>7.1485571563243921E-2</c:v>
                </c:pt>
                <c:pt idx="9697">
                  <c:v>9.4076171517372228E-2</c:v>
                </c:pt>
                <c:pt idx="9698">
                  <c:v>8.9354798197746735E-2</c:v>
                </c:pt>
                <c:pt idx="9699">
                  <c:v>8.6120136082172505E-2</c:v>
                </c:pt>
                <c:pt idx="9700">
                  <c:v>7.6762877404689844E-2</c:v>
                </c:pt>
                <c:pt idx="9701">
                  <c:v>7.6850593090057387E-2</c:v>
                </c:pt>
                <c:pt idx="9702">
                  <c:v>7.9494655132293923E-2</c:v>
                </c:pt>
                <c:pt idx="9703">
                  <c:v>6.5412551164627103E-2</c:v>
                </c:pt>
                <c:pt idx="9704">
                  <c:v>6.6564030945301333E-2</c:v>
                </c:pt>
                <c:pt idx="9705">
                  <c:v>9.9532701075077168E-2</c:v>
                </c:pt>
                <c:pt idx="9706">
                  <c:v>8.066566288471276E-2</c:v>
                </c:pt>
                <c:pt idx="9707">
                  <c:v>6.7749887704849188E-2</c:v>
                </c:pt>
                <c:pt idx="9708">
                  <c:v>7.268430292606351E-2</c:v>
                </c:pt>
                <c:pt idx="9709">
                  <c:v>7.0300236344337713E-2</c:v>
                </c:pt>
                <c:pt idx="9710">
                  <c:v>8.6482919752597545E-2</c:v>
                </c:pt>
                <c:pt idx="9711">
                  <c:v>0.11647671461105302</c:v>
                </c:pt>
                <c:pt idx="9712">
                  <c:v>0.13039904832840021</c:v>
                </c:pt>
                <c:pt idx="9713">
                  <c:v>7.3251813650131198E-2</c:v>
                </c:pt>
                <c:pt idx="9714">
                  <c:v>8.1821799278259583E-2</c:v>
                </c:pt>
                <c:pt idx="9715">
                  <c:v>8.3458498120308186E-2</c:v>
                </c:pt>
                <c:pt idx="9716">
                  <c:v>6.5660923719406114E-2</c:v>
                </c:pt>
                <c:pt idx="9717">
                  <c:v>6.8658225238323198E-2</c:v>
                </c:pt>
                <c:pt idx="9718">
                  <c:v>6.0957845300435985E-2</c:v>
                </c:pt>
                <c:pt idx="9719">
                  <c:v>7.7123247087001884E-2</c:v>
                </c:pt>
                <c:pt idx="9720">
                  <c:v>6.8931847810745184E-2</c:v>
                </c:pt>
                <c:pt idx="9721">
                  <c:v>8.1979580223560319E-2</c:v>
                </c:pt>
                <c:pt idx="9722">
                  <c:v>7.3741704225540314E-2</c:v>
                </c:pt>
                <c:pt idx="9723">
                  <c:v>7.6560229063034127E-2</c:v>
                </c:pt>
                <c:pt idx="9724">
                  <c:v>6.3702486455440813E-2</c:v>
                </c:pt>
                <c:pt idx="9725">
                  <c:v>0.18494021892547657</c:v>
                </c:pt>
                <c:pt idx="9726">
                  <c:v>8.3738774061203045E-2</c:v>
                </c:pt>
                <c:pt idx="9727">
                  <c:v>7.8248903155326802E-2</c:v>
                </c:pt>
                <c:pt idx="9728">
                  <c:v>6.3329055905342088E-2</c:v>
                </c:pt>
                <c:pt idx="9729">
                  <c:v>0.21806816756725375</c:v>
                </c:pt>
                <c:pt idx="9730">
                  <c:v>7.5963161885738595E-2</c:v>
                </c:pt>
                <c:pt idx="9731">
                  <c:v>6.4874932169914301E-2</c:v>
                </c:pt>
                <c:pt idx="9732">
                  <c:v>6.391242146492028E-2</c:v>
                </c:pt>
                <c:pt idx="9733">
                  <c:v>0.10255967825651223</c:v>
                </c:pt>
                <c:pt idx="9734">
                  <c:v>6.9843553006649031E-2</c:v>
                </c:pt>
                <c:pt idx="9735">
                  <c:v>7.4347920715808924E-2</c:v>
                </c:pt>
                <c:pt idx="9736">
                  <c:v>6.6053614020347803E-2</c:v>
                </c:pt>
                <c:pt idx="9737">
                  <c:v>8.0663196742534624E-2</c:v>
                </c:pt>
                <c:pt idx="9738">
                  <c:v>7.1163512766361209E-2</c:v>
                </c:pt>
                <c:pt idx="9739">
                  <c:v>8.3194732666015667E-2</c:v>
                </c:pt>
                <c:pt idx="9740">
                  <c:v>8.4901794791221646E-2</c:v>
                </c:pt>
                <c:pt idx="9741">
                  <c:v>0.10995991528034198</c:v>
                </c:pt>
                <c:pt idx="9742">
                  <c:v>6.9839008152484894E-2</c:v>
                </c:pt>
                <c:pt idx="9743">
                  <c:v>6.9623813033103929E-2</c:v>
                </c:pt>
                <c:pt idx="9744">
                  <c:v>8.4613665938377547E-2</c:v>
                </c:pt>
                <c:pt idx="9745">
                  <c:v>8.7330952286720345E-2</c:v>
                </c:pt>
                <c:pt idx="9746">
                  <c:v>7.5747147202491816E-2</c:v>
                </c:pt>
                <c:pt idx="9747">
                  <c:v>6.652920693159102E-2</c:v>
                </c:pt>
                <c:pt idx="9748">
                  <c:v>7.9929731786251138E-2</c:v>
                </c:pt>
                <c:pt idx="9749">
                  <c:v>7.7890224754810694E-2</c:v>
                </c:pt>
                <c:pt idx="9750">
                  <c:v>6.448723375797287E-2</c:v>
                </c:pt>
                <c:pt idx="9751">
                  <c:v>0.16754740476608351</c:v>
                </c:pt>
                <c:pt idx="9752">
                  <c:v>8.722288906574252E-2</c:v>
                </c:pt>
                <c:pt idx="9753">
                  <c:v>6.9744132459163721E-2</c:v>
                </c:pt>
                <c:pt idx="9754">
                  <c:v>8.9426420629024547E-2</c:v>
                </c:pt>
                <c:pt idx="9755">
                  <c:v>7.6708324253559126E-2</c:v>
                </c:pt>
                <c:pt idx="9756">
                  <c:v>6.7359924316406514E-2</c:v>
                </c:pt>
                <c:pt idx="9757">
                  <c:v>7.8887611627578971E-2</c:v>
                </c:pt>
                <c:pt idx="9758">
                  <c:v>7.6138034462928814E-2</c:v>
                </c:pt>
                <c:pt idx="9759">
                  <c:v>8.5316978394985227E-2</c:v>
                </c:pt>
                <c:pt idx="9760">
                  <c:v>9.7981221973896027E-2</c:v>
                </c:pt>
                <c:pt idx="9761">
                  <c:v>7.1947604417800903E-2</c:v>
                </c:pt>
                <c:pt idx="9762">
                  <c:v>8.4979325532913444E-2</c:v>
                </c:pt>
                <c:pt idx="9763">
                  <c:v>7.6927617192268413E-2</c:v>
                </c:pt>
                <c:pt idx="9764">
                  <c:v>8.4480769932270022E-2</c:v>
                </c:pt>
                <c:pt idx="9765">
                  <c:v>0.10600627213716518</c:v>
                </c:pt>
                <c:pt idx="9766">
                  <c:v>6.2848024070262909E-2</c:v>
                </c:pt>
                <c:pt idx="9767">
                  <c:v>8.0523796379566248E-2</c:v>
                </c:pt>
                <c:pt idx="9768">
                  <c:v>0.10197813808918002</c:v>
                </c:pt>
                <c:pt idx="9769">
                  <c:v>0.1214532777667052</c:v>
                </c:pt>
                <c:pt idx="9770">
                  <c:v>6.7146465182304396E-2</c:v>
                </c:pt>
                <c:pt idx="9771">
                  <c:v>8.0104492604732777E-2</c:v>
                </c:pt>
                <c:pt idx="9772">
                  <c:v>6.2401622533798405E-2</c:v>
                </c:pt>
                <c:pt idx="9773">
                  <c:v>0.11235436797142</c:v>
                </c:pt>
                <c:pt idx="9774">
                  <c:v>9.6101626753807026E-2</c:v>
                </c:pt>
                <c:pt idx="9775">
                  <c:v>6.9822646677494007E-2</c:v>
                </c:pt>
                <c:pt idx="9776">
                  <c:v>9.3992002308368724E-2</c:v>
                </c:pt>
                <c:pt idx="9777">
                  <c:v>9.9615968763828791E-2</c:v>
                </c:pt>
                <c:pt idx="9778">
                  <c:v>6.9199740886688399E-2</c:v>
                </c:pt>
                <c:pt idx="9779">
                  <c:v>6.8619199097156483E-2</c:v>
                </c:pt>
                <c:pt idx="9780">
                  <c:v>6.9756962358951832E-2</c:v>
                </c:pt>
                <c:pt idx="9781">
                  <c:v>7.3715537786483834E-2</c:v>
                </c:pt>
                <c:pt idx="9782">
                  <c:v>6.7742086946964514E-2</c:v>
                </c:pt>
                <c:pt idx="9783">
                  <c:v>7.5771369040012415E-2</c:v>
                </c:pt>
                <c:pt idx="9784">
                  <c:v>0.20397700369358088</c:v>
                </c:pt>
                <c:pt idx="9785">
                  <c:v>6.261004507541662E-2</c:v>
                </c:pt>
                <c:pt idx="9786">
                  <c:v>9.0538896620273993E-2</c:v>
                </c:pt>
                <c:pt idx="9787">
                  <c:v>7.8233115375042017E-2</c:v>
                </c:pt>
                <c:pt idx="9788">
                  <c:v>7.5715616345405856E-2</c:v>
                </c:pt>
                <c:pt idx="9789">
                  <c:v>8.1275671720504719E-2</c:v>
                </c:pt>
                <c:pt idx="9790">
                  <c:v>9.0492434799671201E-2</c:v>
                </c:pt>
                <c:pt idx="9791">
                  <c:v>6.8930499255657224E-2</c:v>
                </c:pt>
                <c:pt idx="9792">
                  <c:v>6.9358512759208832E-2</c:v>
                </c:pt>
                <c:pt idx="9793">
                  <c:v>0.10179278254509033</c:v>
                </c:pt>
                <c:pt idx="9794">
                  <c:v>0.11010725051164602</c:v>
                </c:pt>
                <c:pt idx="9795">
                  <c:v>7.5254246592521709E-2</c:v>
                </c:pt>
                <c:pt idx="9796">
                  <c:v>0.154643535614014</c:v>
                </c:pt>
                <c:pt idx="9797">
                  <c:v>8.0625787377357525E-2</c:v>
                </c:pt>
                <c:pt idx="9798">
                  <c:v>8.5781231522560009E-2</c:v>
                </c:pt>
                <c:pt idx="9799">
                  <c:v>8.5041724145412528E-2</c:v>
                </c:pt>
                <c:pt idx="9800">
                  <c:v>7.9272612929344455E-2</c:v>
                </c:pt>
                <c:pt idx="9801">
                  <c:v>6.537936627864839E-2</c:v>
                </c:pt>
                <c:pt idx="9802">
                  <c:v>9.1677837073803045E-2</c:v>
                </c:pt>
                <c:pt idx="9803">
                  <c:v>6.5068535506725339E-2</c:v>
                </c:pt>
                <c:pt idx="9804">
                  <c:v>0.39744925498962497</c:v>
                </c:pt>
                <c:pt idx="9805">
                  <c:v>6.3391059637069688E-2</c:v>
                </c:pt>
                <c:pt idx="9806">
                  <c:v>6.5306991338730136E-2</c:v>
                </c:pt>
                <c:pt idx="9807">
                  <c:v>7.2256453335285339E-2</c:v>
                </c:pt>
                <c:pt idx="9808">
                  <c:v>6.9258868694305351E-2</c:v>
                </c:pt>
                <c:pt idx="9809">
                  <c:v>6.7508175969123813E-2</c:v>
                </c:pt>
                <c:pt idx="9810">
                  <c:v>7.4286743998527582E-2</c:v>
                </c:pt>
                <c:pt idx="9811">
                  <c:v>8.0208532512188013E-2</c:v>
                </c:pt>
                <c:pt idx="9812">
                  <c:v>0.11385048180818598</c:v>
                </c:pt>
                <c:pt idx="9813">
                  <c:v>7.8583694994449879E-2</c:v>
                </c:pt>
                <c:pt idx="9814">
                  <c:v>6.9195993244648299E-2</c:v>
                </c:pt>
                <c:pt idx="9815">
                  <c:v>0.10562266409397118</c:v>
                </c:pt>
                <c:pt idx="9816">
                  <c:v>0.104079887270927</c:v>
                </c:pt>
                <c:pt idx="9817">
                  <c:v>8.8167257606983213E-2</c:v>
                </c:pt>
                <c:pt idx="9818">
                  <c:v>8.9930668473244074E-2</c:v>
                </c:pt>
                <c:pt idx="9819">
                  <c:v>8.7491266429424314E-2</c:v>
                </c:pt>
                <c:pt idx="9820">
                  <c:v>7.4816025793552413E-2</c:v>
                </c:pt>
                <c:pt idx="9821">
                  <c:v>8.7730161845684038E-2</c:v>
                </c:pt>
                <c:pt idx="9822">
                  <c:v>8.3412997424602522E-2</c:v>
                </c:pt>
                <c:pt idx="9823">
                  <c:v>8.0685116350650843E-2</c:v>
                </c:pt>
                <c:pt idx="9824">
                  <c:v>7.3644995689392076E-2</c:v>
                </c:pt>
                <c:pt idx="9825">
                  <c:v>8.2343339920043904E-2</c:v>
                </c:pt>
                <c:pt idx="9826">
                  <c:v>9.7970791161060347E-2</c:v>
                </c:pt>
                <c:pt idx="9827">
                  <c:v>7.8045882284641321E-2</c:v>
                </c:pt>
                <c:pt idx="9828">
                  <c:v>8.1863544881343814E-2</c:v>
                </c:pt>
                <c:pt idx="9829">
                  <c:v>9.0375006198883459E-2</c:v>
                </c:pt>
                <c:pt idx="9830">
                  <c:v>6.9582812488079099E-2</c:v>
                </c:pt>
                <c:pt idx="9831">
                  <c:v>7.0033736526966123E-2</c:v>
                </c:pt>
                <c:pt idx="9832">
                  <c:v>6.3118465244770078E-2</c:v>
                </c:pt>
                <c:pt idx="9833">
                  <c:v>6.7396514117718048E-2</c:v>
                </c:pt>
                <c:pt idx="9834">
                  <c:v>8.4901466965675715E-2</c:v>
                </c:pt>
                <c:pt idx="9835">
                  <c:v>0.16606937348842651</c:v>
                </c:pt>
                <c:pt idx="9836">
                  <c:v>7.4908070266246934E-2</c:v>
                </c:pt>
                <c:pt idx="9837">
                  <c:v>8.0031581223011031E-2</c:v>
                </c:pt>
                <c:pt idx="9838">
                  <c:v>6.3585616648197188E-2</c:v>
                </c:pt>
                <c:pt idx="9839">
                  <c:v>6.889078766107562E-2</c:v>
                </c:pt>
                <c:pt idx="9840">
                  <c:v>0.126716673374176</c:v>
                </c:pt>
                <c:pt idx="9841">
                  <c:v>7.8941449522972065E-2</c:v>
                </c:pt>
                <c:pt idx="9842">
                  <c:v>9.4071328639984228E-2</c:v>
                </c:pt>
                <c:pt idx="9843">
                  <c:v>6.7171737551689134E-2</c:v>
                </c:pt>
                <c:pt idx="9844">
                  <c:v>8.6489915847777973E-2</c:v>
                </c:pt>
                <c:pt idx="9845">
                  <c:v>0.16770906746387501</c:v>
                </c:pt>
                <c:pt idx="9846">
                  <c:v>8.3410225808620522E-2</c:v>
                </c:pt>
                <c:pt idx="9847">
                  <c:v>6.4540483057499057E-2</c:v>
                </c:pt>
                <c:pt idx="9848">
                  <c:v>0.11092077195644426</c:v>
                </c:pt>
                <c:pt idx="9849">
                  <c:v>6.6063590347766904E-2</c:v>
                </c:pt>
                <c:pt idx="9850">
                  <c:v>0.10288239270448685</c:v>
                </c:pt>
                <c:pt idx="9851">
                  <c:v>9.9613279104233024E-2</c:v>
                </c:pt>
                <c:pt idx="9852">
                  <c:v>7.7195331454277094E-2</c:v>
                </c:pt>
                <c:pt idx="9853">
                  <c:v>6.671608984470398E-2</c:v>
                </c:pt>
                <c:pt idx="9854">
                  <c:v>7.6116345822811113E-2</c:v>
                </c:pt>
                <c:pt idx="9855">
                  <c:v>0.1077715158462523</c:v>
                </c:pt>
                <c:pt idx="9856">
                  <c:v>7.6705120503902435E-2</c:v>
                </c:pt>
                <c:pt idx="9857">
                  <c:v>7.2371512651443509E-2</c:v>
                </c:pt>
                <c:pt idx="9858">
                  <c:v>7.5523875653743813E-2</c:v>
                </c:pt>
                <c:pt idx="9859">
                  <c:v>9.3565747141838532E-2</c:v>
                </c:pt>
                <c:pt idx="9860">
                  <c:v>0.16088612377643621</c:v>
                </c:pt>
                <c:pt idx="9861">
                  <c:v>6.5012387931347199E-2</c:v>
                </c:pt>
                <c:pt idx="9862">
                  <c:v>8.6946561932563823E-2</c:v>
                </c:pt>
                <c:pt idx="9863">
                  <c:v>6.6451996564865071E-2</c:v>
                </c:pt>
                <c:pt idx="9864">
                  <c:v>6.895075738430019E-2</c:v>
                </c:pt>
                <c:pt idx="9865">
                  <c:v>6.2915198504924802E-2</c:v>
                </c:pt>
                <c:pt idx="9866">
                  <c:v>8.8655591011047849E-2</c:v>
                </c:pt>
                <c:pt idx="9867">
                  <c:v>7.9738289117813374E-2</c:v>
                </c:pt>
                <c:pt idx="9868">
                  <c:v>7.3823444545269026E-2</c:v>
                </c:pt>
                <c:pt idx="9869">
                  <c:v>7.3918424546718875E-2</c:v>
                </c:pt>
                <c:pt idx="9870">
                  <c:v>6.756593286991143E-2</c:v>
                </c:pt>
                <c:pt idx="9871">
                  <c:v>6.9896385073661832E-2</c:v>
                </c:pt>
                <c:pt idx="9872">
                  <c:v>0.11725661903619802</c:v>
                </c:pt>
                <c:pt idx="9873">
                  <c:v>7.4433147907257122E-2</c:v>
                </c:pt>
                <c:pt idx="9874">
                  <c:v>6.5541379153728499E-2</c:v>
                </c:pt>
                <c:pt idx="9875">
                  <c:v>8.6232356727123233E-2</c:v>
                </c:pt>
                <c:pt idx="9876">
                  <c:v>0.17939279973506936</c:v>
                </c:pt>
                <c:pt idx="9877">
                  <c:v>7.8214295208454118E-2</c:v>
                </c:pt>
                <c:pt idx="9878">
                  <c:v>6.9834172725677518E-2</c:v>
                </c:pt>
                <c:pt idx="9879">
                  <c:v>0.11385196447372398</c:v>
                </c:pt>
                <c:pt idx="9880">
                  <c:v>7.7221781015396132E-2</c:v>
                </c:pt>
                <c:pt idx="9881">
                  <c:v>8.064433932304424E-2</c:v>
                </c:pt>
                <c:pt idx="9882">
                  <c:v>8.5985660552978543E-2</c:v>
                </c:pt>
                <c:pt idx="9883">
                  <c:v>6.2987104058265714E-2</c:v>
                </c:pt>
                <c:pt idx="9884">
                  <c:v>6.8845242261886611E-2</c:v>
                </c:pt>
                <c:pt idx="9885">
                  <c:v>8.2689389586448697E-2</c:v>
                </c:pt>
                <c:pt idx="9886">
                  <c:v>6.2608033418655409E-2</c:v>
                </c:pt>
                <c:pt idx="9887">
                  <c:v>6.5398916602134732E-2</c:v>
                </c:pt>
                <c:pt idx="9888">
                  <c:v>7.8454867005348192E-2</c:v>
                </c:pt>
                <c:pt idx="9889">
                  <c:v>0.1232218742370612</c:v>
                </c:pt>
                <c:pt idx="9890">
                  <c:v>6.8337030708789812E-2</c:v>
                </c:pt>
                <c:pt idx="9891">
                  <c:v>6.6111095249652807E-2</c:v>
                </c:pt>
                <c:pt idx="9892">
                  <c:v>6.5052434802055595E-2</c:v>
                </c:pt>
                <c:pt idx="9893">
                  <c:v>7.487825304269792E-2</c:v>
                </c:pt>
                <c:pt idx="9894">
                  <c:v>6.4784511923790256E-2</c:v>
                </c:pt>
                <c:pt idx="9895">
                  <c:v>7.0476777851581907E-2</c:v>
                </c:pt>
                <c:pt idx="9896">
                  <c:v>0.117077216506004</c:v>
                </c:pt>
                <c:pt idx="9897">
                  <c:v>8.2697995007038227E-2</c:v>
                </c:pt>
                <c:pt idx="9898">
                  <c:v>6.7306995391845897E-2</c:v>
                </c:pt>
                <c:pt idx="9899">
                  <c:v>9.4845362007618381E-2</c:v>
                </c:pt>
                <c:pt idx="9900">
                  <c:v>6.7448072135448484E-2</c:v>
                </c:pt>
                <c:pt idx="9901">
                  <c:v>9.7571954131126445E-2</c:v>
                </c:pt>
                <c:pt idx="9902">
                  <c:v>7.5838133692741533E-2</c:v>
                </c:pt>
                <c:pt idx="9903">
                  <c:v>7.0148333907127394E-2</c:v>
                </c:pt>
                <c:pt idx="9904">
                  <c:v>7.7191866934299525E-2</c:v>
                </c:pt>
                <c:pt idx="9905">
                  <c:v>6.6815584897994981E-2</c:v>
                </c:pt>
                <c:pt idx="9906">
                  <c:v>7.9993419349193906E-2</c:v>
                </c:pt>
                <c:pt idx="9907">
                  <c:v>7.6658375561237266E-2</c:v>
                </c:pt>
                <c:pt idx="9908">
                  <c:v>7.1378178894519806E-2</c:v>
                </c:pt>
                <c:pt idx="9909">
                  <c:v>6.8044528365135207E-2</c:v>
                </c:pt>
                <c:pt idx="9910">
                  <c:v>8.7408132851123699E-2</c:v>
                </c:pt>
                <c:pt idx="9911">
                  <c:v>9.0770587325096228E-2</c:v>
                </c:pt>
                <c:pt idx="9912">
                  <c:v>9.4717107713222545E-2</c:v>
                </c:pt>
                <c:pt idx="9913">
                  <c:v>7.4486710131168629E-2</c:v>
                </c:pt>
                <c:pt idx="9914">
                  <c:v>6.6459313035011319E-2</c:v>
                </c:pt>
                <c:pt idx="9915">
                  <c:v>7.1332320570945823E-2</c:v>
                </c:pt>
                <c:pt idx="9916">
                  <c:v>6.5938234329223841E-2</c:v>
                </c:pt>
                <c:pt idx="9917">
                  <c:v>7.5865119695663397E-2</c:v>
                </c:pt>
                <c:pt idx="9918">
                  <c:v>0.129264160990715</c:v>
                </c:pt>
                <c:pt idx="9919">
                  <c:v>6.5579876303672777E-2</c:v>
                </c:pt>
                <c:pt idx="9920">
                  <c:v>0.10886832326650618</c:v>
                </c:pt>
                <c:pt idx="9921">
                  <c:v>7.5027674436569394E-2</c:v>
                </c:pt>
                <c:pt idx="9922">
                  <c:v>0.129264265298843</c:v>
                </c:pt>
                <c:pt idx="9923">
                  <c:v>7.8646242618560805E-2</c:v>
                </c:pt>
                <c:pt idx="9924">
                  <c:v>6.7897461354732791E-2</c:v>
                </c:pt>
                <c:pt idx="9925">
                  <c:v>6.8177625536918723E-2</c:v>
                </c:pt>
                <c:pt idx="9926">
                  <c:v>0.14195404946804024</c:v>
                </c:pt>
                <c:pt idx="9927">
                  <c:v>6.1590503901243397E-2</c:v>
                </c:pt>
                <c:pt idx="9928">
                  <c:v>6.8548530340194688E-2</c:v>
                </c:pt>
                <c:pt idx="9929">
                  <c:v>9.3887627124786543E-2</c:v>
                </c:pt>
                <c:pt idx="9930">
                  <c:v>8.8655591011047849E-2</c:v>
                </c:pt>
                <c:pt idx="9931">
                  <c:v>6.1486925929784823E-2</c:v>
                </c:pt>
                <c:pt idx="9932">
                  <c:v>6.7212298512458829E-2</c:v>
                </c:pt>
                <c:pt idx="9933">
                  <c:v>9.4549387693405096E-2</c:v>
                </c:pt>
                <c:pt idx="9934">
                  <c:v>6.5195754170417827E-2</c:v>
                </c:pt>
                <c:pt idx="9935">
                  <c:v>0.11356569081544902</c:v>
                </c:pt>
                <c:pt idx="9936">
                  <c:v>6.8492501974106001E-2</c:v>
                </c:pt>
                <c:pt idx="9937">
                  <c:v>7.731474936008452E-2</c:v>
                </c:pt>
                <c:pt idx="9938">
                  <c:v>7.4563816189765889E-2</c:v>
                </c:pt>
                <c:pt idx="9939">
                  <c:v>7.2994835674762684E-2</c:v>
                </c:pt>
                <c:pt idx="9940">
                  <c:v>7.4823267757892775E-2</c:v>
                </c:pt>
                <c:pt idx="9941">
                  <c:v>6.4292766153812533E-2</c:v>
                </c:pt>
                <c:pt idx="9942">
                  <c:v>6.9404035806655912E-2</c:v>
                </c:pt>
                <c:pt idx="9943">
                  <c:v>7.7527776360511835E-2</c:v>
                </c:pt>
                <c:pt idx="9944">
                  <c:v>8.3347313106060208E-2</c:v>
                </c:pt>
                <c:pt idx="9945">
                  <c:v>6.4724303781986223E-2</c:v>
                </c:pt>
                <c:pt idx="9946">
                  <c:v>6.1412446200847785E-2</c:v>
                </c:pt>
                <c:pt idx="9947">
                  <c:v>0.12530486285686501</c:v>
                </c:pt>
                <c:pt idx="9948">
                  <c:v>7.5543105602264266E-2</c:v>
                </c:pt>
                <c:pt idx="9949">
                  <c:v>8.4532931447029225E-2</c:v>
                </c:pt>
                <c:pt idx="9950">
                  <c:v>7.3905549943447113E-2</c:v>
                </c:pt>
                <c:pt idx="9951">
                  <c:v>0.10149669647216802</c:v>
                </c:pt>
                <c:pt idx="9952">
                  <c:v>6.9415062665939317E-2</c:v>
                </c:pt>
                <c:pt idx="9953">
                  <c:v>0.100101538002491</c:v>
                </c:pt>
                <c:pt idx="9954">
                  <c:v>8.2631923258304624E-2</c:v>
                </c:pt>
                <c:pt idx="9955">
                  <c:v>6.6655904054641862E-2</c:v>
                </c:pt>
                <c:pt idx="9956">
                  <c:v>0.10112030804157318</c:v>
                </c:pt>
                <c:pt idx="9957">
                  <c:v>8.0482713878154283E-2</c:v>
                </c:pt>
                <c:pt idx="9958">
                  <c:v>9.5770508050918621E-2</c:v>
                </c:pt>
                <c:pt idx="9959">
                  <c:v>6.8353354930877713E-2</c:v>
                </c:pt>
                <c:pt idx="9960">
                  <c:v>7.0670187473297105E-2</c:v>
                </c:pt>
                <c:pt idx="9961">
                  <c:v>7.0770293474197415E-2</c:v>
                </c:pt>
                <c:pt idx="9962">
                  <c:v>7.4319958686828599E-2</c:v>
                </c:pt>
                <c:pt idx="9963">
                  <c:v>0.101629815995693</c:v>
                </c:pt>
                <c:pt idx="9964">
                  <c:v>7.9666286706924494E-2</c:v>
                </c:pt>
                <c:pt idx="9965">
                  <c:v>8.0406226217746693E-2</c:v>
                </c:pt>
                <c:pt idx="9966">
                  <c:v>0.16506078839302121</c:v>
                </c:pt>
                <c:pt idx="9967">
                  <c:v>8.5466615855693845E-2</c:v>
                </c:pt>
                <c:pt idx="9968">
                  <c:v>7.4827887117862812E-2</c:v>
                </c:pt>
                <c:pt idx="9969">
                  <c:v>7.1525126695632865E-2</c:v>
                </c:pt>
                <c:pt idx="9970">
                  <c:v>6.8216688930988534E-2</c:v>
                </c:pt>
                <c:pt idx="9971">
                  <c:v>7.7626936137676544E-2</c:v>
                </c:pt>
                <c:pt idx="9972">
                  <c:v>7.9068884253502128E-2</c:v>
                </c:pt>
                <c:pt idx="9973">
                  <c:v>8.7904341518879422E-2</c:v>
                </c:pt>
                <c:pt idx="9974">
                  <c:v>6.6609628498554035E-2</c:v>
                </c:pt>
                <c:pt idx="9975">
                  <c:v>9.5866151154041526E-2</c:v>
                </c:pt>
                <c:pt idx="9976">
                  <c:v>9.5809943974018208E-2</c:v>
                </c:pt>
                <c:pt idx="9977">
                  <c:v>8.7222479283809745E-2</c:v>
                </c:pt>
                <c:pt idx="9978">
                  <c:v>7.5922839343547904E-2</c:v>
                </c:pt>
                <c:pt idx="9979">
                  <c:v>7.6097071170807024E-2</c:v>
                </c:pt>
                <c:pt idx="9980">
                  <c:v>7.30989649891855E-2</c:v>
                </c:pt>
                <c:pt idx="9981">
                  <c:v>7.8300513327121984E-2</c:v>
                </c:pt>
                <c:pt idx="9982">
                  <c:v>7.7694885432720323E-2</c:v>
                </c:pt>
                <c:pt idx="9983">
                  <c:v>0.14144954085350045</c:v>
                </c:pt>
                <c:pt idx="9984">
                  <c:v>6.756169348955153E-2</c:v>
                </c:pt>
                <c:pt idx="9985">
                  <c:v>7.2894923388958033E-2</c:v>
                </c:pt>
                <c:pt idx="9986">
                  <c:v>7.7847659587860094E-2</c:v>
                </c:pt>
                <c:pt idx="9987">
                  <c:v>6.9843553006649031E-2</c:v>
                </c:pt>
                <c:pt idx="9988">
                  <c:v>7.7935710549354512E-2</c:v>
                </c:pt>
                <c:pt idx="9989">
                  <c:v>6.7946441471576718E-2</c:v>
                </c:pt>
                <c:pt idx="9990">
                  <c:v>0.110748983919621</c:v>
                </c:pt>
                <c:pt idx="9991">
                  <c:v>8.9453339576721205E-2</c:v>
                </c:pt>
                <c:pt idx="9992">
                  <c:v>8.0111265182495228E-2</c:v>
                </c:pt>
                <c:pt idx="9993">
                  <c:v>9.2059232294559507E-2</c:v>
                </c:pt>
                <c:pt idx="9994">
                  <c:v>9.2337824404239627E-2</c:v>
                </c:pt>
                <c:pt idx="9995">
                  <c:v>7.0219881832599723E-2</c:v>
                </c:pt>
                <c:pt idx="9996">
                  <c:v>7.3517084121704254E-2</c:v>
                </c:pt>
                <c:pt idx="9997">
                  <c:v>7.8918419778347002E-2</c:v>
                </c:pt>
                <c:pt idx="9998">
                  <c:v>7.9196013510227439E-2</c:v>
                </c:pt>
                <c:pt idx="9999">
                  <c:v>0.19794338941574169</c:v>
                </c:pt>
                <c:pt idx="10000">
                  <c:v>8.5492290556430844E-2</c:v>
                </c:pt>
                <c:pt idx="10001">
                  <c:v>6.4451448619365664E-2</c:v>
                </c:pt>
                <c:pt idx="10002">
                  <c:v>7.637257874011992E-2</c:v>
                </c:pt>
                <c:pt idx="10003">
                  <c:v>7.4204660952091522E-2</c:v>
                </c:pt>
                <c:pt idx="10004">
                  <c:v>8.8608898222447025E-2</c:v>
                </c:pt>
                <c:pt idx="10005">
                  <c:v>0.1063484475016592</c:v>
                </c:pt>
                <c:pt idx="10006">
                  <c:v>9.2297814786434215E-2</c:v>
                </c:pt>
                <c:pt idx="10007">
                  <c:v>8.8794216513634075E-2</c:v>
                </c:pt>
                <c:pt idx="10008">
                  <c:v>7.7658414840698547E-2</c:v>
                </c:pt>
                <c:pt idx="10009">
                  <c:v>6.9043621420860499E-2</c:v>
                </c:pt>
                <c:pt idx="10010">
                  <c:v>0.13259029388427751</c:v>
                </c:pt>
                <c:pt idx="10011">
                  <c:v>8.4816478192806757E-2</c:v>
                </c:pt>
                <c:pt idx="10012">
                  <c:v>0.12434481829404773</c:v>
                </c:pt>
                <c:pt idx="10013">
                  <c:v>7.5921654701232938E-2</c:v>
                </c:pt>
                <c:pt idx="10014">
                  <c:v>7.1164704859256994E-2</c:v>
                </c:pt>
                <c:pt idx="10015">
                  <c:v>7.2226248681545341E-2</c:v>
                </c:pt>
                <c:pt idx="10016">
                  <c:v>0.1101055517792702</c:v>
                </c:pt>
                <c:pt idx="10017">
                  <c:v>6.7479722201824202E-2</c:v>
                </c:pt>
                <c:pt idx="10018">
                  <c:v>8.0127708613872708E-2</c:v>
                </c:pt>
                <c:pt idx="10019">
                  <c:v>7.7341154217720004E-2</c:v>
                </c:pt>
                <c:pt idx="10020">
                  <c:v>6.7664533853531175E-2</c:v>
                </c:pt>
                <c:pt idx="10021">
                  <c:v>9.4100832939148046E-2</c:v>
                </c:pt>
                <c:pt idx="10022">
                  <c:v>8.6406864225864508E-2</c:v>
                </c:pt>
                <c:pt idx="10023">
                  <c:v>0.17921131849288957</c:v>
                </c:pt>
                <c:pt idx="10024">
                  <c:v>6.8471491336822524E-2</c:v>
                </c:pt>
                <c:pt idx="10025">
                  <c:v>8.2629002630710643E-2</c:v>
                </c:pt>
                <c:pt idx="10026">
                  <c:v>0.11664192378521035</c:v>
                </c:pt>
                <c:pt idx="10027">
                  <c:v>9.2016957700252547E-2</c:v>
                </c:pt>
                <c:pt idx="10028">
                  <c:v>0.15071773529052751</c:v>
                </c:pt>
                <c:pt idx="10029">
                  <c:v>7.4972108006477411E-2</c:v>
                </c:pt>
                <c:pt idx="10030">
                  <c:v>7.9893559217453114E-2</c:v>
                </c:pt>
                <c:pt idx="10031">
                  <c:v>7.3827311396598802E-2</c:v>
                </c:pt>
                <c:pt idx="10032">
                  <c:v>7.4473567306995433E-2</c:v>
                </c:pt>
                <c:pt idx="10033">
                  <c:v>8.272418379783672E-2</c:v>
                </c:pt>
                <c:pt idx="10034">
                  <c:v>7.5837284326553595E-2</c:v>
                </c:pt>
                <c:pt idx="10035">
                  <c:v>8.3845317363739305E-2</c:v>
                </c:pt>
                <c:pt idx="10036">
                  <c:v>8.6028873920441021E-2</c:v>
                </c:pt>
                <c:pt idx="10037">
                  <c:v>9.2483401298522699E-2</c:v>
                </c:pt>
                <c:pt idx="10038">
                  <c:v>7.452591508626942E-2</c:v>
                </c:pt>
                <c:pt idx="10039">
                  <c:v>9.5685541629791204E-2</c:v>
                </c:pt>
                <c:pt idx="10040">
                  <c:v>8.2182079553604112E-2</c:v>
                </c:pt>
                <c:pt idx="10041">
                  <c:v>9.1623179614543943E-2</c:v>
                </c:pt>
                <c:pt idx="10042">
                  <c:v>7.0895843207836234E-2</c:v>
                </c:pt>
                <c:pt idx="10043">
                  <c:v>9.0619064867496726E-2</c:v>
                </c:pt>
                <c:pt idx="10044">
                  <c:v>0.13636584579944624</c:v>
                </c:pt>
                <c:pt idx="10045">
                  <c:v>0.11108472943306009</c:v>
                </c:pt>
                <c:pt idx="10046">
                  <c:v>7.7514469623565729E-2</c:v>
                </c:pt>
                <c:pt idx="10047">
                  <c:v>6.7900493741035711E-2</c:v>
                </c:pt>
                <c:pt idx="10048">
                  <c:v>6.9754540920257624E-2</c:v>
                </c:pt>
                <c:pt idx="10049">
                  <c:v>9.5877617597579928E-2</c:v>
                </c:pt>
                <c:pt idx="10050">
                  <c:v>7.2594240307807922E-2</c:v>
                </c:pt>
                <c:pt idx="10051">
                  <c:v>7.769454270601274E-2</c:v>
                </c:pt>
                <c:pt idx="10052">
                  <c:v>0.12789736688137157</c:v>
                </c:pt>
                <c:pt idx="10053">
                  <c:v>7.7644921839237435E-2</c:v>
                </c:pt>
                <c:pt idx="10054">
                  <c:v>9.3337997794151292E-2</c:v>
                </c:pt>
                <c:pt idx="10055">
                  <c:v>6.7169226706028012E-2</c:v>
                </c:pt>
                <c:pt idx="10056">
                  <c:v>0.10146582126617429</c:v>
                </c:pt>
                <c:pt idx="10057">
                  <c:v>7.8571490943432104E-2</c:v>
                </c:pt>
                <c:pt idx="10058">
                  <c:v>9.4551041722298182E-2</c:v>
                </c:pt>
                <c:pt idx="10059">
                  <c:v>7.7996402978897331E-2</c:v>
                </c:pt>
                <c:pt idx="10060">
                  <c:v>7.5833976268768324E-2</c:v>
                </c:pt>
                <c:pt idx="10061">
                  <c:v>9.4157829880714528E-2</c:v>
                </c:pt>
                <c:pt idx="10062">
                  <c:v>7.0981942117214203E-2</c:v>
                </c:pt>
                <c:pt idx="10063">
                  <c:v>6.7588470876217083E-2</c:v>
                </c:pt>
                <c:pt idx="10064">
                  <c:v>7.9712912440300335E-2</c:v>
                </c:pt>
                <c:pt idx="10065">
                  <c:v>7.7566176652908492E-2</c:v>
                </c:pt>
                <c:pt idx="10066">
                  <c:v>8.3504013717174766E-2</c:v>
                </c:pt>
                <c:pt idx="10067">
                  <c:v>0.10152991861105</c:v>
                </c:pt>
                <c:pt idx="10068">
                  <c:v>7.0146121084690122E-2</c:v>
                </c:pt>
                <c:pt idx="10069">
                  <c:v>6.9182686507702096E-2</c:v>
                </c:pt>
                <c:pt idx="10070">
                  <c:v>8.048333972692491E-2</c:v>
                </c:pt>
                <c:pt idx="10071">
                  <c:v>9.2662192881107344E-2</c:v>
                </c:pt>
                <c:pt idx="10072">
                  <c:v>7.9924806952476696E-2</c:v>
                </c:pt>
                <c:pt idx="10073">
                  <c:v>9.603656828403502E-2</c:v>
                </c:pt>
                <c:pt idx="10074">
                  <c:v>7.1334920823574122E-2</c:v>
                </c:pt>
                <c:pt idx="10075">
                  <c:v>8.4576763212681177E-2</c:v>
                </c:pt>
                <c:pt idx="10076">
                  <c:v>8.3852268755436471E-2</c:v>
                </c:pt>
                <c:pt idx="10077">
                  <c:v>8.2877717912196933E-2</c:v>
                </c:pt>
                <c:pt idx="10078">
                  <c:v>8.0227859318256836E-2</c:v>
                </c:pt>
                <c:pt idx="10079">
                  <c:v>7.4606873095035733E-2</c:v>
                </c:pt>
                <c:pt idx="10080">
                  <c:v>7.3962405323982294E-2</c:v>
                </c:pt>
                <c:pt idx="10081">
                  <c:v>7.6419875025749193E-2</c:v>
                </c:pt>
                <c:pt idx="10082">
                  <c:v>8.5168175399303547E-2</c:v>
                </c:pt>
                <c:pt idx="10083">
                  <c:v>7.9522028565406883E-2</c:v>
                </c:pt>
                <c:pt idx="10084">
                  <c:v>9.8374173045158428E-2</c:v>
                </c:pt>
                <c:pt idx="10085">
                  <c:v>7.927494496107107E-2</c:v>
                </c:pt>
                <c:pt idx="10086">
                  <c:v>7.8910194337367984E-2</c:v>
                </c:pt>
                <c:pt idx="10087">
                  <c:v>7.8511215746402713E-2</c:v>
                </c:pt>
                <c:pt idx="10088">
                  <c:v>7.534261047840142E-2</c:v>
                </c:pt>
                <c:pt idx="10089">
                  <c:v>0.13259576261043501</c:v>
                </c:pt>
                <c:pt idx="10090">
                  <c:v>0.10012556612491602</c:v>
                </c:pt>
                <c:pt idx="10091">
                  <c:v>7.1523264050483731E-2</c:v>
                </c:pt>
                <c:pt idx="10092">
                  <c:v>7.7831067144870814E-2</c:v>
                </c:pt>
                <c:pt idx="10093">
                  <c:v>7.6248534023761805E-2</c:v>
                </c:pt>
                <c:pt idx="10094">
                  <c:v>0.12926366925239621</c:v>
                </c:pt>
                <c:pt idx="10095">
                  <c:v>9.0354755520820881E-2</c:v>
                </c:pt>
                <c:pt idx="10096">
                  <c:v>8.2931607961654635E-2</c:v>
                </c:pt>
                <c:pt idx="10097">
                  <c:v>6.8369418382644681E-2</c:v>
                </c:pt>
                <c:pt idx="10098">
                  <c:v>9.5225788652897048E-2</c:v>
                </c:pt>
                <c:pt idx="10099">
                  <c:v>8.7353773415088612E-2</c:v>
                </c:pt>
                <c:pt idx="10100">
                  <c:v>7.4733778834343345E-2</c:v>
                </c:pt>
                <c:pt idx="10101">
                  <c:v>7.6460555195808397E-2</c:v>
                </c:pt>
                <c:pt idx="10102">
                  <c:v>7.6209239661693615E-2</c:v>
                </c:pt>
                <c:pt idx="10103">
                  <c:v>7.7834255993366422E-2</c:v>
                </c:pt>
                <c:pt idx="10104">
                  <c:v>8.0154694616794628E-2</c:v>
                </c:pt>
              </c:numCache>
            </c:numRef>
          </c:yVal>
        </c:ser>
        <c:axId val="59746560"/>
        <c:axId val="59748736"/>
      </c:scatterChart>
      <c:valAx>
        <c:axId val="59746560"/>
        <c:scaling>
          <c:orientation val="minMax"/>
          <c:min val="4.0000000000000022E-2"/>
        </c:scaling>
        <c:axPos val="b"/>
        <c:title>
          <c:tx>
            <c:rich>
              <a:bodyPr/>
              <a:lstStyle/>
              <a:p>
                <a:pPr>
                  <a:defRPr/>
                </a:pPr>
                <a:r>
                  <a:rPr lang="en-GB" dirty="0" smtClean="0"/>
                  <a:t>“Objective” annuity rate</a:t>
                </a:r>
                <a:endParaRPr lang="en-GB" dirty="0"/>
              </a:p>
            </c:rich>
          </c:tx>
          <c:layout/>
        </c:title>
        <c:numFmt formatCode="0%" sourceLinked="0"/>
        <c:tickLblPos val="nextTo"/>
        <c:crossAx val="59748736"/>
        <c:crosses val="autoZero"/>
        <c:crossBetween val="midCat"/>
      </c:valAx>
      <c:valAx>
        <c:axId val="59748736"/>
        <c:scaling>
          <c:orientation val="minMax"/>
          <c:max val="0.8"/>
        </c:scaling>
        <c:axPos val="l"/>
        <c:majorGridlines/>
        <c:title>
          <c:tx>
            <c:rich>
              <a:bodyPr rot="-5400000" vert="horz"/>
              <a:lstStyle/>
              <a:p>
                <a:pPr>
                  <a:defRPr/>
                </a:pPr>
                <a:r>
                  <a:rPr lang="en-GB" dirty="0" smtClean="0"/>
                  <a:t>“Subjective” annuity rate</a:t>
                </a:r>
                <a:endParaRPr lang="en-GB" dirty="0"/>
              </a:p>
            </c:rich>
          </c:tx>
          <c:layout/>
        </c:title>
        <c:numFmt formatCode="0%" sourceLinked="0"/>
        <c:tickLblPos val="nextTo"/>
        <c:crossAx val="59746560"/>
        <c:crosses val="autoZero"/>
        <c:crossBetween val="midCat"/>
      </c:valAx>
    </c:plotArea>
    <c:plotVisOnly val="1"/>
    <c:dispBlanksAs val="gap"/>
  </c:chart>
  <c:txPr>
    <a:bodyPr/>
    <a:lstStyle/>
    <a:p>
      <a:pPr>
        <a:defRPr sz="16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0% real interest rate</a:t>
            </a:r>
            <a:endParaRPr lang="en-GB" dirty="0"/>
          </a:p>
        </c:rich>
      </c:tx>
      <c:layout/>
    </c:title>
    <c:plotArea>
      <c:layout/>
      <c:scatterChart>
        <c:scatterStyle val="lineMarker"/>
        <c:ser>
          <c:idx val="0"/>
          <c:order val="0"/>
          <c:tx>
            <c:strRef>
              <c:f>Sheet1!$B$1</c:f>
              <c:strCache>
                <c:ptCount val="1"/>
                <c:pt idx="0">
                  <c:v>subj_annuity_rate</c:v>
                </c:pt>
              </c:strCache>
            </c:strRef>
          </c:tx>
          <c:spPr>
            <a:ln w="28575">
              <a:noFill/>
            </a:ln>
          </c:spPr>
          <c:marker>
            <c:symbol val="circle"/>
            <c:size val="2"/>
          </c:marker>
          <c:xVal>
            <c:numRef>
              <c:f>Sheet1!$A$2:$A$10108</c:f>
              <c:numCache>
                <c:formatCode>General</c:formatCode>
                <c:ptCount val="10107"/>
                <c:pt idx="0">
                  <c:v>3.695297986269E-2</c:v>
                </c:pt>
                <c:pt idx="1">
                  <c:v>4.2780239135027195E-2</c:v>
                </c:pt>
                <c:pt idx="2">
                  <c:v>4.9852691590786272E-2</c:v>
                </c:pt>
                <c:pt idx="3">
                  <c:v>4.2978335171937887E-2</c:v>
                </c:pt>
                <c:pt idx="4">
                  <c:v>3.6124985665082897E-2</c:v>
                </c:pt>
                <c:pt idx="5">
                  <c:v>3.2167676836252199E-2</c:v>
                </c:pt>
                <c:pt idx="6">
                  <c:v>5.5778648704290397E-2</c:v>
                </c:pt>
                <c:pt idx="7">
                  <c:v>3.5183459520340014E-2</c:v>
                </c:pt>
                <c:pt idx="8">
                  <c:v>3.8633864372968715E-2</c:v>
                </c:pt>
                <c:pt idx="9">
                  <c:v>4.6238295733928722E-2</c:v>
                </c:pt>
                <c:pt idx="10">
                  <c:v>3.2529968768358244E-2</c:v>
                </c:pt>
                <c:pt idx="11">
                  <c:v>4.2962051928043692E-2</c:v>
                </c:pt>
                <c:pt idx="12">
                  <c:v>4.3066054582595804E-2</c:v>
                </c:pt>
                <c:pt idx="13">
                  <c:v>4.6238295733928722E-2</c:v>
                </c:pt>
                <c:pt idx="14">
                  <c:v>3.1960483640432212E-2</c:v>
                </c:pt>
                <c:pt idx="15">
                  <c:v>4.0766060352325717E-2</c:v>
                </c:pt>
                <c:pt idx="16">
                  <c:v>4.7093629837036612E-2</c:v>
                </c:pt>
                <c:pt idx="17">
                  <c:v>6.1638105660676748E-2</c:v>
                </c:pt>
                <c:pt idx="18">
                  <c:v>3.6760363727808006E-2</c:v>
                </c:pt>
                <c:pt idx="19">
                  <c:v>4.9643982201814707E-2</c:v>
                </c:pt>
                <c:pt idx="20">
                  <c:v>3.20054404437543E-2</c:v>
                </c:pt>
                <c:pt idx="21">
                  <c:v>3.6489501595497097E-2</c:v>
                </c:pt>
                <c:pt idx="22">
                  <c:v>3.4635107964277434E-2</c:v>
                </c:pt>
                <c:pt idx="23">
                  <c:v>3.1020516529679423E-2</c:v>
                </c:pt>
                <c:pt idx="24">
                  <c:v>3.3857729285955422E-2</c:v>
                </c:pt>
                <c:pt idx="25">
                  <c:v>5.2191283553838966E-2</c:v>
                </c:pt>
                <c:pt idx="26">
                  <c:v>3.3488318324089189E-2</c:v>
                </c:pt>
                <c:pt idx="27">
                  <c:v>3.5686019808054012E-2</c:v>
                </c:pt>
                <c:pt idx="28">
                  <c:v>4.6166699379682624E-2</c:v>
                </c:pt>
                <c:pt idx="29">
                  <c:v>5.1529634743928923E-2</c:v>
                </c:pt>
                <c:pt idx="30">
                  <c:v>4.6659234911203433E-2</c:v>
                </c:pt>
                <c:pt idx="31">
                  <c:v>3.4569095820188502E-2</c:v>
                </c:pt>
                <c:pt idx="32">
                  <c:v>4.0681295096874147E-2</c:v>
                </c:pt>
                <c:pt idx="33">
                  <c:v>3.8092534989118604E-2</c:v>
                </c:pt>
                <c:pt idx="34">
                  <c:v>4.3855473399162306E-2</c:v>
                </c:pt>
                <c:pt idx="35">
                  <c:v>3.2854370772838606E-2</c:v>
                </c:pt>
                <c:pt idx="36">
                  <c:v>4.9216881394386486E-2</c:v>
                </c:pt>
                <c:pt idx="37">
                  <c:v>2.7509339153766611E-2</c:v>
                </c:pt>
                <c:pt idx="38">
                  <c:v>3.6475714296102552E-2</c:v>
                </c:pt>
                <c:pt idx="39">
                  <c:v>3.8877256214618711E-2</c:v>
                </c:pt>
                <c:pt idx="40">
                  <c:v>3.4401677548885498E-2</c:v>
                </c:pt>
                <c:pt idx="41">
                  <c:v>2.7613993734121402E-2</c:v>
                </c:pt>
                <c:pt idx="42">
                  <c:v>3.5833526402712E-2</c:v>
                </c:pt>
                <c:pt idx="43">
                  <c:v>3.5456527024507516E-2</c:v>
                </c:pt>
                <c:pt idx="44">
                  <c:v>3.5351000726223131E-2</c:v>
                </c:pt>
                <c:pt idx="45">
                  <c:v>3.4515827894210808E-2</c:v>
                </c:pt>
                <c:pt idx="46">
                  <c:v>3.2096594572067295E-2</c:v>
                </c:pt>
                <c:pt idx="47">
                  <c:v>4.6924296766519456E-2</c:v>
                </c:pt>
                <c:pt idx="48">
                  <c:v>4.3552730232477334E-2</c:v>
                </c:pt>
                <c:pt idx="49">
                  <c:v>4.1557170450687395E-2</c:v>
                </c:pt>
                <c:pt idx="50">
                  <c:v>3.8653906434774503E-2</c:v>
                </c:pt>
                <c:pt idx="51">
                  <c:v>3.0503900721669322E-2</c:v>
                </c:pt>
                <c:pt idx="52">
                  <c:v>3.2420627772808151E-2</c:v>
                </c:pt>
                <c:pt idx="53">
                  <c:v>3.6879651248455152E-2</c:v>
                </c:pt>
                <c:pt idx="54">
                  <c:v>3.6468077450990788E-2</c:v>
                </c:pt>
                <c:pt idx="55">
                  <c:v>4.142520576715434E-2</c:v>
                </c:pt>
                <c:pt idx="56">
                  <c:v>3.0487366020679658E-2</c:v>
                </c:pt>
                <c:pt idx="57">
                  <c:v>3.5787001252174405E-2</c:v>
                </c:pt>
                <c:pt idx="58">
                  <c:v>3.5964351147413198E-2</c:v>
                </c:pt>
                <c:pt idx="59">
                  <c:v>4.311751574277882E-2</c:v>
                </c:pt>
                <c:pt idx="60">
                  <c:v>3.718958795070651E-2</c:v>
                </c:pt>
                <c:pt idx="61">
                  <c:v>3.8653906434774503E-2</c:v>
                </c:pt>
                <c:pt idx="62">
                  <c:v>3.2129492610692999E-2</c:v>
                </c:pt>
                <c:pt idx="63">
                  <c:v>3.5199210047722002E-2</c:v>
                </c:pt>
                <c:pt idx="64">
                  <c:v>3.9710547775030115E-2</c:v>
                </c:pt>
                <c:pt idx="65">
                  <c:v>2.8340639546513606E-2</c:v>
                </c:pt>
                <c:pt idx="66">
                  <c:v>3.0922627076506601E-2</c:v>
                </c:pt>
                <c:pt idx="67">
                  <c:v>3.7778183817863596E-2</c:v>
                </c:pt>
                <c:pt idx="68">
                  <c:v>4.1949510574340765E-2</c:v>
                </c:pt>
                <c:pt idx="69">
                  <c:v>3.9196629077196114E-2</c:v>
                </c:pt>
                <c:pt idx="70">
                  <c:v>3.6124985665082897E-2</c:v>
                </c:pt>
                <c:pt idx="71">
                  <c:v>3.6660932004451842E-2</c:v>
                </c:pt>
                <c:pt idx="72">
                  <c:v>4.480642452836061E-2</c:v>
                </c:pt>
                <c:pt idx="73">
                  <c:v>3.3152457326650599E-2</c:v>
                </c:pt>
                <c:pt idx="74">
                  <c:v>3.2517328858375612E-2</c:v>
                </c:pt>
                <c:pt idx="75">
                  <c:v>3.9963174611330005E-2</c:v>
                </c:pt>
                <c:pt idx="76">
                  <c:v>2.7465710416436299E-2</c:v>
                </c:pt>
                <c:pt idx="77">
                  <c:v>3.2262101769447306E-2</c:v>
                </c:pt>
                <c:pt idx="78">
                  <c:v>3.4058079123497009E-2</c:v>
                </c:pt>
                <c:pt idx="79">
                  <c:v>3.0353320762515193E-2</c:v>
                </c:pt>
                <c:pt idx="80">
                  <c:v>2.7755960822105488E-2</c:v>
                </c:pt>
                <c:pt idx="81">
                  <c:v>3.2095659524202409E-2</c:v>
                </c:pt>
                <c:pt idx="82">
                  <c:v>5.2674937993288123E-2</c:v>
                </c:pt>
                <c:pt idx="83">
                  <c:v>3.3176206052303293E-2</c:v>
                </c:pt>
                <c:pt idx="84">
                  <c:v>3.3520661294460304E-2</c:v>
                </c:pt>
                <c:pt idx="85">
                  <c:v>3.4321036189794596E-2</c:v>
                </c:pt>
                <c:pt idx="86">
                  <c:v>2.9828427359461798E-2</c:v>
                </c:pt>
                <c:pt idx="87">
                  <c:v>3.4517385065555614E-2</c:v>
                </c:pt>
                <c:pt idx="88">
                  <c:v>3.300317749381082E-2</c:v>
                </c:pt>
                <c:pt idx="89">
                  <c:v>4.0829382836818723E-2</c:v>
                </c:pt>
                <c:pt idx="90">
                  <c:v>4.3500378727912875E-2</c:v>
                </c:pt>
                <c:pt idx="91">
                  <c:v>4.3525073677301386E-2</c:v>
                </c:pt>
                <c:pt idx="92">
                  <c:v>2.9082311317324687E-2</c:v>
                </c:pt>
                <c:pt idx="93">
                  <c:v>4.7051317989826411E-2</c:v>
                </c:pt>
                <c:pt idx="94">
                  <c:v>4.4963397085666865E-2</c:v>
                </c:pt>
                <c:pt idx="95">
                  <c:v>3.2420128583908199E-2</c:v>
                </c:pt>
                <c:pt idx="96">
                  <c:v>3.2255370169878131E-2</c:v>
                </c:pt>
                <c:pt idx="97">
                  <c:v>3.3024549484252902E-2</c:v>
                </c:pt>
                <c:pt idx="98">
                  <c:v>3.7986606359481791E-2</c:v>
                </c:pt>
                <c:pt idx="99">
                  <c:v>4.1173908859491432E-2</c:v>
                </c:pt>
                <c:pt idx="100">
                  <c:v>3.0888602137565602E-2</c:v>
                </c:pt>
                <c:pt idx="101">
                  <c:v>3.0630404129624478E-2</c:v>
                </c:pt>
                <c:pt idx="102">
                  <c:v>3.181636705994622E-2</c:v>
                </c:pt>
                <c:pt idx="103">
                  <c:v>4.1902732104063013E-2</c:v>
                </c:pt>
                <c:pt idx="104">
                  <c:v>3.0322965234518003E-2</c:v>
                </c:pt>
                <c:pt idx="105">
                  <c:v>3.4645840525627358E-2</c:v>
                </c:pt>
                <c:pt idx="106">
                  <c:v>3.9694610983133399E-2</c:v>
                </c:pt>
                <c:pt idx="107">
                  <c:v>3.376710787415519E-2</c:v>
                </c:pt>
                <c:pt idx="108">
                  <c:v>2.6969572529196812E-2</c:v>
                </c:pt>
                <c:pt idx="109">
                  <c:v>2.6993775740265988E-2</c:v>
                </c:pt>
                <c:pt idx="110">
                  <c:v>5.139116942882542E-2</c:v>
                </c:pt>
                <c:pt idx="111">
                  <c:v>3.2625783234834699E-2</c:v>
                </c:pt>
                <c:pt idx="112">
                  <c:v>4.617542028427131E-2</c:v>
                </c:pt>
                <c:pt idx="113">
                  <c:v>4.617542028427131E-2</c:v>
                </c:pt>
                <c:pt idx="114">
                  <c:v>3.0840851366519952E-2</c:v>
                </c:pt>
                <c:pt idx="115">
                  <c:v>6.042351946234701E-2</c:v>
                </c:pt>
                <c:pt idx="116">
                  <c:v>3.767561540007619E-2</c:v>
                </c:pt>
                <c:pt idx="117">
                  <c:v>3.5172384232282597E-2</c:v>
                </c:pt>
                <c:pt idx="118">
                  <c:v>2.7437133714556829E-2</c:v>
                </c:pt>
                <c:pt idx="119">
                  <c:v>3.1597819179296556E-2</c:v>
                </c:pt>
                <c:pt idx="120">
                  <c:v>3.6054432392120396E-2</c:v>
                </c:pt>
                <c:pt idx="121">
                  <c:v>4.7038618475198822E-2</c:v>
                </c:pt>
                <c:pt idx="122">
                  <c:v>3.1631700694561102E-2</c:v>
                </c:pt>
                <c:pt idx="123">
                  <c:v>5.6127641350030913E-2</c:v>
                </c:pt>
                <c:pt idx="124">
                  <c:v>3.181636705994622E-2</c:v>
                </c:pt>
                <c:pt idx="125">
                  <c:v>3.0372153967618904E-2</c:v>
                </c:pt>
                <c:pt idx="126">
                  <c:v>3.6289874464273661E-2</c:v>
                </c:pt>
                <c:pt idx="127">
                  <c:v>3.8879256695509012E-2</c:v>
                </c:pt>
                <c:pt idx="128">
                  <c:v>3.9242621511220911E-2</c:v>
                </c:pt>
                <c:pt idx="129">
                  <c:v>2.9229370877146783E-2</c:v>
                </c:pt>
                <c:pt idx="130">
                  <c:v>5.4501775652170202E-2</c:v>
                </c:pt>
                <c:pt idx="131">
                  <c:v>4.2427688837051572E-2</c:v>
                </c:pt>
                <c:pt idx="132">
                  <c:v>4.9002680927515432E-2</c:v>
                </c:pt>
                <c:pt idx="133">
                  <c:v>3.6752406507730498E-2</c:v>
                </c:pt>
                <c:pt idx="134">
                  <c:v>4.0698390454053907E-2</c:v>
                </c:pt>
                <c:pt idx="135">
                  <c:v>3.01454830914736E-2</c:v>
                </c:pt>
                <c:pt idx="136">
                  <c:v>3.8966637104749714E-2</c:v>
                </c:pt>
                <c:pt idx="137">
                  <c:v>3.8188278675079498E-2</c:v>
                </c:pt>
                <c:pt idx="138">
                  <c:v>4.2141605168581016E-2</c:v>
                </c:pt>
                <c:pt idx="139">
                  <c:v>4.215431585907941E-2</c:v>
                </c:pt>
                <c:pt idx="140">
                  <c:v>3.9283677935600392E-2</c:v>
                </c:pt>
                <c:pt idx="141">
                  <c:v>4.0736205875873593E-2</c:v>
                </c:pt>
                <c:pt idx="142">
                  <c:v>2.8239572420716428E-2</c:v>
                </c:pt>
                <c:pt idx="143">
                  <c:v>4.3695759028196425E-2</c:v>
                </c:pt>
                <c:pt idx="144">
                  <c:v>4.1558928787708317E-2</c:v>
                </c:pt>
                <c:pt idx="145">
                  <c:v>2.7917644008994182E-2</c:v>
                </c:pt>
                <c:pt idx="146">
                  <c:v>3.4517385065555614E-2</c:v>
                </c:pt>
                <c:pt idx="147">
                  <c:v>4.8605233430862406E-2</c:v>
                </c:pt>
                <c:pt idx="148">
                  <c:v>5.0539035350084291E-2</c:v>
                </c:pt>
                <c:pt idx="149">
                  <c:v>5.1836363971233514E-2</c:v>
                </c:pt>
                <c:pt idx="150">
                  <c:v>4.5460876077413594E-2</c:v>
                </c:pt>
                <c:pt idx="151">
                  <c:v>3.4569095820188502E-2</c:v>
                </c:pt>
                <c:pt idx="152">
                  <c:v>3.36444862186909E-2</c:v>
                </c:pt>
                <c:pt idx="153">
                  <c:v>3.1666774302720989E-2</c:v>
                </c:pt>
                <c:pt idx="154">
                  <c:v>3.7429194897413295E-2</c:v>
                </c:pt>
                <c:pt idx="155">
                  <c:v>3.2717086374759702E-2</c:v>
                </c:pt>
                <c:pt idx="156">
                  <c:v>3.9694610983133399E-2</c:v>
                </c:pt>
                <c:pt idx="157">
                  <c:v>4.0736205875873593E-2</c:v>
                </c:pt>
                <c:pt idx="158">
                  <c:v>3.9755757898092305E-2</c:v>
                </c:pt>
                <c:pt idx="159">
                  <c:v>3.7168275564909099E-2</c:v>
                </c:pt>
                <c:pt idx="160">
                  <c:v>4.0164917707443445E-2</c:v>
                </c:pt>
                <c:pt idx="161">
                  <c:v>4.2962051928043692E-2</c:v>
                </c:pt>
                <c:pt idx="162">
                  <c:v>3.9971418678760723E-2</c:v>
                </c:pt>
                <c:pt idx="163">
                  <c:v>4.0242802351713201E-2</c:v>
                </c:pt>
                <c:pt idx="164">
                  <c:v>4.2978335171937887E-2</c:v>
                </c:pt>
                <c:pt idx="165">
                  <c:v>3.7097297608852525E-2</c:v>
                </c:pt>
                <c:pt idx="166">
                  <c:v>4.2252417653799113E-2</c:v>
                </c:pt>
                <c:pt idx="167">
                  <c:v>3.5833526402712E-2</c:v>
                </c:pt>
                <c:pt idx="168">
                  <c:v>3.3723484724760007E-2</c:v>
                </c:pt>
                <c:pt idx="169">
                  <c:v>5.0195772200822802E-2</c:v>
                </c:pt>
                <c:pt idx="170">
                  <c:v>2.7757186442613612E-2</c:v>
                </c:pt>
                <c:pt idx="171">
                  <c:v>4.250076785683668E-2</c:v>
                </c:pt>
                <c:pt idx="172">
                  <c:v>3.357515856623651E-2</c:v>
                </c:pt>
                <c:pt idx="173">
                  <c:v>3.3424746245145805E-2</c:v>
                </c:pt>
                <c:pt idx="174">
                  <c:v>5.0994686782360098E-2</c:v>
                </c:pt>
                <c:pt idx="175">
                  <c:v>3.0403325334191312E-2</c:v>
                </c:pt>
                <c:pt idx="176">
                  <c:v>3.9054881781339604E-2</c:v>
                </c:pt>
                <c:pt idx="177">
                  <c:v>4.5013971626758791E-2</c:v>
                </c:pt>
                <c:pt idx="178">
                  <c:v>5.8706045150756912E-2</c:v>
                </c:pt>
                <c:pt idx="179">
                  <c:v>3.8052324205636999E-2</c:v>
                </c:pt>
                <c:pt idx="180">
                  <c:v>4.3525073677301386E-2</c:v>
                </c:pt>
                <c:pt idx="181">
                  <c:v>2.9717279598116899E-2</c:v>
                </c:pt>
                <c:pt idx="182">
                  <c:v>3.5318929702043513E-2</c:v>
                </c:pt>
                <c:pt idx="183">
                  <c:v>4.0781930088997026E-2</c:v>
                </c:pt>
                <c:pt idx="184">
                  <c:v>3.2598357647657415E-2</c:v>
                </c:pt>
                <c:pt idx="185">
                  <c:v>4.0710058063268717E-2</c:v>
                </c:pt>
                <c:pt idx="186">
                  <c:v>3.2388977706432405E-2</c:v>
                </c:pt>
                <c:pt idx="187">
                  <c:v>5.6127641350030913E-2</c:v>
                </c:pt>
                <c:pt idx="188">
                  <c:v>3.0157936736941289E-2</c:v>
                </c:pt>
                <c:pt idx="189">
                  <c:v>4.6238295733928722E-2</c:v>
                </c:pt>
                <c:pt idx="190">
                  <c:v>2.9366604983806593E-2</c:v>
                </c:pt>
                <c:pt idx="191">
                  <c:v>4.9346178770065315E-2</c:v>
                </c:pt>
                <c:pt idx="192">
                  <c:v>3.3152457326650599E-2</c:v>
                </c:pt>
                <c:pt idx="193">
                  <c:v>4.4979125261306797E-2</c:v>
                </c:pt>
                <c:pt idx="194">
                  <c:v>3.2891441136598601E-2</c:v>
                </c:pt>
                <c:pt idx="195">
                  <c:v>3.1619079411029934E-2</c:v>
                </c:pt>
                <c:pt idx="196">
                  <c:v>3.9143986999988507E-2</c:v>
                </c:pt>
                <c:pt idx="197">
                  <c:v>3.082122281193735E-2</c:v>
                </c:pt>
                <c:pt idx="198">
                  <c:v>3.5787001252174405E-2</c:v>
                </c:pt>
                <c:pt idx="199">
                  <c:v>3.9196629077196114E-2</c:v>
                </c:pt>
                <c:pt idx="200">
                  <c:v>4.0738254785537713E-2</c:v>
                </c:pt>
                <c:pt idx="201">
                  <c:v>3.0157936736941289E-2</c:v>
                </c:pt>
                <c:pt idx="202">
                  <c:v>4.7051317989826411E-2</c:v>
                </c:pt>
                <c:pt idx="203">
                  <c:v>2.7757186442613612E-2</c:v>
                </c:pt>
                <c:pt idx="204">
                  <c:v>3.1711418181657812E-2</c:v>
                </c:pt>
                <c:pt idx="205">
                  <c:v>4.3251223862171222E-2</c:v>
                </c:pt>
                <c:pt idx="206">
                  <c:v>3.2096594572067295E-2</c:v>
                </c:pt>
                <c:pt idx="207">
                  <c:v>3.9146617054939312E-2</c:v>
                </c:pt>
                <c:pt idx="208">
                  <c:v>2.8572067618370205E-2</c:v>
                </c:pt>
                <c:pt idx="209">
                  <c:v>3.1839653849601808E-2</c:v>
                </c:pt>
                <c:pt idx="210">
                  <c:v>4.1173908859491432E-2</c:v>
                </c:pt>
                <c:pt idx="211">
                  <c:v>4.4979125261306797E-2</c:v>
                </c:pt>
                <c:pt idx="212">
                  <c:v>4.3525073677301386E-2</c:v>
                </c:pt>
                <c:pt idx="213">
                  <c:v>3.4823182970285409E-2</c:v>
                </c:pt>
                <c:pt idx="214">
                  <c:v>2.8601940721273665E-2</c:v>
                </c:pt>
                <c:pt idx="215">
                  <c:v>3.376710787415519E-2</c:v>
                </c:pt>
                <c:pt idx="216">
                  <c:v>3.6971699446439812E-2</c:v>
                </c:pt>
                <c:pt idx="217">
                  <c:v>3.8005765527486884E-2</c:v>
                </c:pt>
                <c:pt idx="218">
                  <c:v>3.1138354912400208E-2</c:v>
                </c:pt>
                <c:pt idx="219">
                  <c:v>4.4024206697940813E-2</c:v>
                </c:pt>
                <c:pt idx="220">
                  <c:v>3.996727243065841E-2</c:v>
                </c:pt>
                <c:pt idx="221">
                  <c:v>3.6597963422536996E-2</c:v>
                </c:pt>
                <c:pt idx="222">
                  <c:v>3.1987097114324702E-2</c:v>
                </c:pt>
                <c:pt idx="223">
                  <c:v>3.023730777204052E-2</c:v>
                </c:pt>
                <c:pt idx="224">
                  <c:v>4.9852691590786272E-2</c:v>
                </c:pt>
                <c:pt idx="225">
                  <c:v>3.7871107459068486E-2</c:v>
                </c:pt>
                <c:pt idx="226">
                  <c:v>3.2969117164611886E-2</c:v>
                </c:pt>
                <c:pt idx="227">
                  <c:v>3.695297986269E-2</c:v>
                </c:pt>
                <c:pt idx="228">
                  <c:v>4.5527994632721155E-2</c:v>
                </c:pt>
                <c:pt idx="229">
                  <c:v>3.8492631167173406E-2</c:v>
                </c:pt>
                <c:pt idx="230">
                  <c:v>3.7598311901092502E-2</c:v>
                </c:pt>
                <c:pt idx="231">
                  <c:v>2.8083752840757405E-2</c:v>
                </c:pt>
                <c:pt idx="232">
                  <c:v>4.5075748115777768E-2</c:v>
                </c:pt>
                <c:pt idx="233">
                  <c:v>3.1325303018093192E-2</c:v>
                </c:pt>
                <c:pt idx="234">
                  <c:v>4.7663450241088923E-2</c:v>
                </c:pt>
                <c:pt idx="235">
                  <c:v>3.7869129329919891E-2</c:v>
                </c:pt>
                <c:pt idx="236">
                  <c:v>3.8966637104749714E-2</c:v>
                </c:pt>
                <c:pt idx="237">
                  <c:v>4.3235447257757222E-2</c:v>
                </c:pt>
                <c:pt idx="238">
                  <c:v>3.0630404129624478E-2</c:v>
                </c:pt>
                <c:pt idx="239">
                  <c:v>3.9225939661264482E-2</c:v>
                </c:pt>
                <c:pt idx="240">
                  <c:v>5.7945206761359946E-2</c:v>
                </c:pt>
                <c:pt idx="241">
                  <c:v>5.0539035350084291E-2</c:v>
                </c:pt>
                <c:pt idx="242">
                  <c:v>3.1711418181657812E-2</c:v>
                </c:pt>
                <c:pt idx="243">
                  <c:v>3.6752406507730498E-2</c:v>
                </c:pt>
                <c:pt idx="244">
                  <c:v>3.5286393016576885E-2</c:v>
                </c:pt>
                <c:pt idx="245">
                  <c:v>3.9632488042116221E-2</c:v>
                </c:pt>
                <c:pt idx="246">
                  <c:v>3.4300707280635806E-2</c:v>
                </c:pt>
                <c:pt idx="247">
                  <c:v>3.6363381892442703E-2</c:v>
                </c:pt>
                <c:pt idx="248">
                  <c:v>3.463390469551101E-2</c:v>
                </c:pt>
                <c:pt idx="249">
                  <c:v>3.0828183516860001E-2</c:v>
                </c:pt>
                <c:pt idx="250">
                  <c:v>2.9873292893171411E-2</c:v>
                </c:pt>
                <c:pt idx="251">
                  <c:v>4.1728634387254701E-2</c:v>
                </c:pt>
                <c:pt idx="252">
                  <c:v>3.1149659305810897E-2</c:v>
                </c:pt>
                <c:pt idx="253">
                  <c:v>3.6675587296485956E-2</c:v>
                </c:pt>
                <c:pt idx="254">
                  <c:v>3.3463135361671489E-2</c:v>
                </c:pt>
                <c:pt idx="255">
                  <c:v>3.1315069645643213E-2</c:v>
                </c:pt>
                <c:pt idx="256">
                  <c:v>3.9130732417106656E-2</c:v>
                </c:pt>
                <c:pt idx="257">
                  <c:v>4.0826495736837526E-2</c:v>
                </c:pt>
                <c:pt idx="258">
                  <c:v>4.6659234911203433E-2</c:v>
                </c:pt>
                <c:pt idx="259">
                  <c:v>3.7426933646202094E-2</c:v>
                </c:pt>
                <c:pt idx="260">
                  <c:v>3.4999817609787015E-2</c:v>
                </c:pt>
                <c:pt idx="261">
                  <c:v>3.5030834376811995E-2</c:v>
                </c:pt>
                <c:pt idx="262">
                  <c:v>3.3424746245145805E-2</c:v>
                </c:pt>
                <c:pt idx="263">
                  <c:v>4.0700521320104745E-2</c:v>
                </c:pt>
                <c:pt idx="264">
                  <c:v>4.0318075567483895E-2</c:v>
                </c:pt>
                <c:pt idx="265">
                  <c:v>4.3251223862171222E-2</c:v>
                </c:pt>
                <c:pt idx="266">
                  <c:v>3.8759678602218607E-2</c:v>
                </c:pt>
                <c:pt idx="267">
                  <c:v>5.3043726831674597E-2</c:v>
                </c:pt>
                <c:pt idx="268">
                  <c:v>3.1908396631479395E-2</c:v>
                </c:pt>
                <c:pt idx="269">
                  <c:v>4.2962051928043692E-2</c:v>
                </c:pt>
                <c:pt idx="270">
                  <c:v>4.7662377357482903E-2</c:v>
                </c:pt>
                <c:pt idx="271">
                  <c:v>3.6056198179721811E-2</c:v>
                </c:pt>
                <c:pt idx="272">
                  <c:v>4.0542848408222205E-2</c:v>
                </c:pt>
                <c:pt idx="273">
                  <c:v>3.8152869790792424E-2</c:v>
                </c:pt>
                <c:pt idx="274">
                  <c:v>3.8095824420452111E-2</c:v>
                </c:pt>
                <c:pt idx="275">
                  <c:v>3.01454830914736E-2</c:v>
                </c:pt>
                <c:pt idx="276">
                  <c:v>4.0829382836818723E-2</c:v>
                </c:pt>
                <c:pt idx="277">
                  <c:v>4.5613791793584817E-2</c:v>
                </c:pt>
                <c:pt idx="278">
                  <c:v>4.4747065752744723E-2</c:v>
                </c:pt>
                <c:pt idx="279">
                  <c:v>3.6598429083824206E-2</c:v>
                </c:pt>
                <c:pt idx="280">
                  <c:v>5.5114645510912004E-2</c:v>
                </c:pt>
                <c:pt idx="281">
                  <c:v>4.2776744812727176E-2</c:v>
                </c:pt>
                <c:pt idx="282">
                  <c:v>3.4167613834142713E-2</c:v>
                </c:pt>
                <c:pt idx="283">
                  <c:v>3.7598311901092502E-2</c:v>
                </c:pt>
                <c:pt idx="284">
                  <c:v>4.2100835591554461E-2</c:v>
                </c:pt>
                <c:pt idx="285">
                  <c:v>4.7265663743019111E-2</c:v>
                </c:pt>
                <c:pt idx="286">
                  <c:v>3.9756476879119901E-2</c:v>
                </c:pt>
                <c:pt idx="287">
                  <c:v>3.1340654939413098E-2</c:v>
                </c:pt>
                <c:pt idx="288">
                  <c:v>3.181636705994622E-2</c:v>
                </c:pt>
                <c:pt idx="289">
                  <c:v>3.2297451049089404E-2</c:v>
                </c:pt>
                <c:pt idx="290">
                  <c:v>3.0377449467778275E-2</c:v>
                </c:pt>
                <c:pt idx="291">
                  <c:v>2.9162855818867708E-2</c:v>
                </c:pt>
                <c:pt idx="292">
                  <c:v>4.4747065752744723E-2</c:v>
                </c:pt>
                <c:pt idx="293">
                  <c:v>3.3430401235818905E-2</c:v>
                </c:pt>
                <c:pt idx="294">
                  <c:v>3.3430401235818905E-2</c:v>
                </c:pt>
                <c:pt idx="295">
                  <c:v>4.3215300887823098E-2</c:v>
                </c:pt>
                <c:pt idx="296">
                  <c:v>3.4290764480829405E-2</c:v>
                </c:pt>
                <c:pt idx="297">
                  <c:v>3.2556705176830292E-2</c:v>
                </c:pt>
                <c:pt idx="298">
                  <c:v>3.2255370169878131E-2</c:v>
                </c:pt>
                <c:pt idx="299">
                  <c:v>2.8588097542524379E-2</c:v>
                </c:pt>
                <c:pt idx="300">
                  <c:v>3.5504702478647211E-2</c:v>
                </c:pt>
                <c:pt idx="301">
                  <c:v>4.4240061193704612E-2</c:v>
                </c:pt>
                <c:pt idx="302">
                  <c:v>3.7598311901092502E-2</c:v>
                </c:pt>
                <c:pt idx="303">
                  <c:v>4.5612677931785903E-2</c:v>
                </c:pt>
                <c:pt idx="304">
                  <c:v>3.5389825701713652E-2</c:v>
                </c:pt>
                <c:pt idx="305">
                  <c:v>4.480642452836061E-2</c:v>
                </c:pt>
                <c:pt idx="306">
                  <c:v>4.617542028427131E-2</c:v>
                </c:pt>
                <c:pt idx="307">
                  <c:v>4.0140841156244306E-2</c:v>
                </c:pt>
                <c:pt idx="308">
                  <c:v>2.8289467096328711E-2</c:v>
                </c:pt>
                <c:pt idx="309">
                  <c:v>6.042351946234701E-2</c:v>
                </c:pt>
                <c:pt idx="310">
                  <c:v>4.480642452836061E-2</c:v>
                </c:pt>
                <c:pt idx="311">
                  <c:v>3.9776939898729352E-2</c:v>
                </c:pt>
                <c:pt idx="312">
                  <c:v>4.0860552340745919E-2</c:v>
                </c:pt>
                <c:pt idx="313">
                  <c:v>4.5377653092145934E-2</c:v>
                </c:pt>
                <c:pt idx="314">
                  <c:v>3.6889407783746837E-2</c:v>
                </c:pt>
                <c:pt idx="315">
                  <c:v>2.5830715894699215E-2</c:v>
                </c:pt>
                <c:pt idx="316">
                  <c:v>3.9761330932378804E-2</c:v>
                </c:pt>
                <c:pt idx="317">
                  <c:v>3.8206804543733604E-2</c:v>
                </c:pt>
                <c:pt idx="318">
                  <c:v>3.9322294294834068E-2</c:v>
                </c:pt>
                <c:pt idx="319">
                  <c:v>3.9888128638267545E-2</c:v>
                </c:pt>
                <c:pt idx="320">
                  <c:v>4.0226582437753705E-2</c:v>
                </c:pt>
                <c:pt idx="321">
                  <c:v>2.9121564701199504E-2</c:v>
                </c:pt>
                <c:pt idx="322">
                  <c:v>5.9077225625515033E-2</c:v>
                </c:pt>
                <c:pt idx="323">
                  <c:v>3.4011162817478256E-2</c:v>
                </c:pt>
                <c:pt idx="324">
                  <c:v>3.0708899721503369E-2</c:v>
                </c:pt>
                <c:pt idx="325">
                  <c:v>4.1557170450687395E-2</c:v>
                </c:pt>
                <c:pt idx="326">
                  <c:v>5.2191283553838966E-2</c:v>
                </c:pt>
                <c:pt idx="327">
                  <c:v>2.9474496841430678E-2</c:v>
                </c:pt>
                <c:pt idx="328">
                  <c:v>3.5668846219778116E-2</c:v>
                </c:pt>
                <c:pt idx="329">
                  <c:v>5.0051730126142523E-2</c:v>
                </c:pt>
                <c:pt idx="330">
                  <c:v>3.7771087139844998E-2</c:v>
                </c:pt>
                <c:pt idx="331">
                  <c:v>4.0018070489168223E-2</c:v>
                </c:pt>
                <c:pt idx="332">
                  <c:v>4.2024292051792325E-2</c:v>
                </c:pt>
                <c:pt idx="333">
                  <c:v>4.3500378727912875E-2</c:v>
                </c:pt>
                <c:pt idx="334">
                  <c:v>4.7336898744106508E-2</c:v>
                </c:pt>
                <c:pt idx="335">
                  <c:v>3.8759678602218607E-2</c:v>
                </c:pt>
                <c:pt idx="336">
                  <c:v>4.5612677931785903E-2</c:v>
                </c:pt>
                <c:pt idx="337">
                  <c:v>3.6693427711725436E-2</c:v>
                </c:pt>
                <c:pt idx="338">
                  <c:v>4.9243059009313632E-2</c:v>
                </c:pt>
                <c:pt idx="339">
                  <c:v>3.4823182970285409E-2</c:v>
                </c:pt>
                <c:pt idx="340">
                  <c:v>3.4517094492912299E-2</c:v>
                </c:pt>
                <c:pt idx="341">
                  <c:v>3.1960483640432212E-2</c:v>
                </c:pt>
                <c:pt idx="342">
                  <c:v>4.0736205875873593E-2</c:v>
                </c:pt>
                <c:pt idx="343">
                  <c:v>3.4985158592462595E-2</c:v>
                </c:pt>
                <c:pt idx="344">
                  <c:v>3.288979083299641E-2</c:v>
                </c:pt>
                <c:pt idx="345">
                  <c:v>3.4008879214525216E-2</c:v>
                </c:pt>
                <c:pt idx="346">
                  <c:v>3.4999817609787015E-2</c:v>
                </c:pt>
                <c:pt idx="347">
                  <c:v>4.2509447783231812E-2</c:v>
                </c:pt>
                <c:pt idx="348">
                  <c:v>3.7222448736429242E-2</c:v>
                </c:pt>
                <c:pt idx="349">
                  <c:v>5.9077225625515033E-2</c:v>
                </c:pt>
                <c:pt idx="350">
                  <c:v>4.9346178770065315E-2</c:v>
                </c:pt>
                <c:pt idx="351">
                  <c:v>4.5546941459178904E-2</c:v>
                </c:pt>
                <c:pt idx="352">
                  <c:v>4.2962051928043692E-2</c:v>
                </c:pt>
                <c:pt idx="353">
                  <c:v>3.01454830914736E-2</c:v>
                </c:pt>
                <c:pt idx="354">
                  <c:v>4.1763935238123176E-2</c:v>
                </c:pt>
                <c:pt idx="355">
                  <c:v>5.3043726831674597E-2</c:v>
                </c:pt>
                <c:pt idx="356">
                  <c:v>4.7694269567728112E-2</c:v>
                </c:pt>
                <c:pt idx="357">
                  <c:v>3.8864739239215809E-2</c:v>
                </c:pt>
                <c:pt idx="358">
                  <c:v>3.5125035792589201E-2</c:v>
                </c:pt>
                <c:pt idx="359">
                  <c:v>3.6675587296485956E-2</c:v>
                </c:pt>
                <c:pt idx="360">
                  <c:v>4.7694269567728112E-2</c:v>
                </c:pt>
                <c:pt idx="361">
                  <c:v>3.8674097508192194E-2</c:v>
                </c:pt>
                <c:pt idx="362">
                  <c:v>5.1707629114389433E-2</c:v>
                </c:pt>
                <c:pt idx="363">
                  <c:v>2.9044868424534867E-2</c:v>
                </c:pt>
                <c:pt idx="364">
                  <c:v>2.9867274686694287E-2</c:v>
                </c:pt>
                <c:pt idx="365">
                  <c:v>3.7914350628852997E-2</c:v>
                </c:pt>
                <c:pt idx="366">
                  <c:v>3.3944040536880493E-2</c:v>
                </c:pt>
                <c:pt idx="367">
                  <c:v>4.2980212718248423E-2</c:v>
                </c:pt>
                <c:pt idx="368">
                  <c:v>3.4639302641153565E-2</c:v>
                </c:pt>
                <c:pt idx="369">
                  <c:v>3.8532134145498304E-2</c:v>
                </c:pt>
                <c:pt idx="370">
                  <c:v>3.3135022968053811E-2</c:v>
                </c:pt>
                <c:pt idx="371">
                  <c:v>3.01454830914736E-2</c:v>
                </c:pt>
                <c:pt idx="372">
                  <c:v>6.042351946234701E-2</c:v>
                </c:pt>
                <c:pt idx="373">
                  <c:v>3.5833526402712E-2</c:v>
                </c:pt>
                <c:pt idx="374">
                  <c:v>4.2784433811903354E-2</c:v>
                </c:pt>
                <c:pt idx="375">
                  <c:v>3.6277640610933456E-2</c:v>
                </c:pt>
                <c:pt idx="376">
                  <c:v>3.3343926072120784E-2</c:v>
                </c:pt>
                <c:pt idx="377">
                  <c:v>3.3463135361671489E-2</c:v>
                </c:pt>
                <c:pt idx="378">
                  <c:v>4.1206117719411919E-2</c:v>
                </c:pt>
                <c:pt idx="379">
                  <c:v>4.480642452836061E-2</c:v>
                </c:pt>
                <c:pt idx="380">
                  <c:v>4.3215300887823098E-2</c:v>
                </c:pt>
                <c:pt idx="381">
                  <c:v>3.3798858523368815E-2</c:v>
                </c:pt>
                <c:pt idx="382">
                  <c:v>3.0319748446345354E-2</c:v>
                </c:pt>
                <c:pt idx="383">
                  <c:v>3.4877501428127441E-2</c:v>
                </c:pt>
                <c:pt idx="384">
                  <c:v>3.8265466690063497E-2</c:v>
                </c:pt>
                <c:pt idx="385">
                  <c:v>3.2559327781200513E-2</c:v>
                </c:pt>
                <c:pt idx="386">
                  <c:v>4.2509447783231812E-2</c:v>
                </c:pt>
                <c:pt idx="387">
                  <c:v>4.1901294142007814E-2</c:v>
                </c:pt>
                <c:pt idx="388">
                  <c:v>3.0408300459384998E-2</c:v>
                </c:pt>
                <c:pt idx="389">
                  <c:v>4.2450986802578139E-2</c:v>
                </c:pt>
                <c:pt idx="390">
                  <c:v>4.0700521320104745E-2</c:v>
                </c:pt>
                <c:pt idx="391">
                  <c:v>3.3684153109788909E-2</c:v>
                </c:pt>
                <c:pt idx="392">
                  <c:v>3.8864739239215809E-2</c:v>
                </c:pt>
                <c:pt idx="393">
                  <c:v>5.7945206761359946E-2</c:v>
                </c:pt>
                <c:pt idx="394">
                  <c:v>4.0208239108324106E-2</c:v>
                </c:pt>
                <c:pt idx="395">
                  <c:v>3.231429681181909E-2</c:v>
                </c:pt>
                <c:pt idx="396">
                  <c:v>3.9352018386125655E-2</c:v>
                </c:pt>
                <c:pt idx="397">
                  <c:v>3.6466948688030403E-2</c:v>
                </c:pt>
                <c:pt idx="398">
                  <c:v>3.9259538054466352E-2</c:v>
                </c:pt>
                <c:pt idx="399">
                  <c:v>3.9632488042116221E-2</c:v>
                </c:pt>
                <c:pt idx="400">
                  <c:v>4.0242802351713201E-2</c:v>
                </c:pt>
                <c:pt idx="401">
                  <c:v>4.3525073677301386E-2</c:v>
                </c:pt>
                <c:pt idx="402">
                  <c:v>3.8900777697563296E-2</c:v>
                </c:pt>
                <c:pt idx="403">
                  <c:v>2.8079589828848797E-2</c:v>
                </c:pt>
                <c:pt idx="404">
                  <c:v>4.3321974575519603E-2</c:v>
                </c:pt>
                <c:pt idx="405">
                  <c:v>4.1557170450687395E-2</c:v>
                </c:pt>
                <c:pt idx="406">
                  <c:v>2.6993775740265988E-2</c:v>
                </c:pt>
                <c:pt idx="407">
                  <c:v>3.3063109964132302E-2</c:v>
                </c:pt>
                <c:pt idx="408">
                  <c:v>4.0140841156244306E-2</c:v>
                </c:pt>
                <c:pt idx="409">
                  <c:v>5.6127641350030913E-2</c:v>
                </c:pt>
                <c:pt idx="410">
                  <c:v>3.7771087139844998E-2</c:v>
                </c:pt>
                <c:pt idx="411">
                  <c:v>3.1092433258891088E-2</c:v>
                </c:pt>
                <c:pt idx="412">
                  <c:v>3.1092433258891088E-2</c:v>
                </c:pt>
                <c:pt idx="413">
                  <c:v>3.7097297608852525E-2</c:v>
                </c:pt>
                <c:pt idx="414">
                  <c:v>3.6455649882555098E-2</c:v>
                </c:pt>
                <c:pt idx="415">
                  <c:v>4.4287361204624232E-2</c:v>
                </c:pt>
                <c:pt idx="416">
                  <c:v>3.5041108727455347E-2</c:v>
                </c:pt>
                <c:pt idx="417">
                  <c:v>5.0195772200822802E-2</c:v>
                </c:pt>
                <c:pt idx="418">
                  <c:v>4.8229750245809465E-2</c:v>
                </c:pt>
                <c:pt idx="419">
                  <c:v>3.8152869790792424E-2</c:v>
                </c:pt>
                <c:pt idx="420">
                  <c:v>4.3695759028196425E-2</c:v>
                </c:pt>
                <c:pt idx="421">
                  <c:v>3.4517385065555614E-2</c:v>
                </c:pt>
                <c:pt idx="422">
                  <c:v>3.0157936736941289E-2</c:v>
                </c:pt>
                <c:pt idx="423">
                  <c:v>5.7945206761359946E-2</c:v>
                </c:pt>
                <c:pt idx="424">
                  <c:v>5.4501775652170202E-2</c:v>
                </c:pt>
                <c:pt idx="425">
                  <c:v>4.7692582011222923E-2</c:v>
                </c:pt>
                <c:pt idx="426">
                  <c:v>3.0658036470413295E-2</c:v>
                </c:pt>
                <c:pt idx="427">
                  <c:v>3.2373674213886316E-2</c:v>
                </c:pt>
                <c:pt idx="428">
                  <c:v>4.4024206697940813E-2</c:v>
                </c:pt>
                <c:pt idx="429">
                  <c:v>3.7417571991681997E-2</c:v>
                </c:pt>
                <c:pt idx="430">
                  <c:v>4.3525073677301386E-2</c:v>
                </c:pt>
                <c:pt idx="431">
                  <c:v>4.0140841156244306E-2</c:v>
                </c:pt>
                <c:pt idx="432">
                  <c:v>5.0176851451397012E-2</c:v>
                </c:pt>
                <c:pt idx="433">
                  <c:v>4.0736205875873593E-2</c:v>
                </c:pt>
                <c:pt idx="434">
                  <c:v>2.9644602909684202E-2</c:v>
                </c:pt>
                <c:pt idx="435">
                  <c:v>3.5833526402712E-2</c:v>
                </c:pt>
                <c:pt idx="436">
                  <c:v>2.8328226879239103E-2</c:v>
                </c:pt>
                <c:pt idx="437">
                  <c:v>3.0626695603132203E-2</c:v>
                </c:pt>
                <c:pt idx="438">
                  <c:v>3.5108499228954315E-2</c:v>
                </c:pt>
                <c:pt idx="439">
                  <c:v>4.2962051928043692E-2</c:v>
                </c:pt>
                <c:pt idx="440">
                  <c:v>2.7945656329393411E-2</c:v>
                </c:pt>
                <c:pt idx="441">
                  <c:v>2.9983630403876405E-2</c:v>
                </c:pt>
                <c:pt idx="442">
                  <c:v>3.2788611948490205E-2</c:v>
                </c:pt>
                <c:pt idx="443">
                  <c:v>3.9755757898092305E-2</c:v>
                </c:pt>
                <c:pt idx="444">
                  <c:v>4.1206117719411919E-2</c:v>
                </c:pt>
                <c:pt idx="445">
                  <c:v>3.1820159405469992E-2</c:v>
                </c:pt>
                <c:pt idx="446">
                  <c:v>4.480642452836061E-2</c:v>
                </c:pt>
                <c:pt idx="447">
                  <c:v>3.5430807620287094E-2</c:v>
                </c:pt>
                <c:pt idx="448">
                  <c:v>2.8927756473422002E-2</c:v>
                </c:pt>
                <c:pt idx="449">
                  <c:v>3.058343008160596E-2</c:v>
                </c:pt>
                <c:pt idx="450">
                  <c:v>3.7051659077406006E-2</c:v>
                </c:pt>
                <c:pt idx="451">
                  <c:v>2.7668571099638908E-2</c:v>
                </c:pt>
                <c:pt idx="452">
                  <c:v>3.7153102457523568E-2</c:v>
                </c:pt>
                <c:pt idx="453">
                  <c:v>5.4811533540487449E-2</c:v>
                </c:pt>
                <c:pt idx="454">
                  <c:v>3.4205172210931806E-2</c:v>
                </c:pt>
                <c:pt idx="455">
                  <c:v>3.5382855683565216E-2</c:v>
                </c:pt>
                <c:pt idx="456">
                  <c:v>3.4737937152385795E-2</c:v>
                </c:pt>
                <c:pt idx="457">
                  <c:v>4.0798563510179506E-2</c:v>
                </c:pt>
                <c:pt idx="458">
                  <c:v>3.5430807620287094E-2</c:v>
                </c:pt>
                <c:pt idx="459">
                  <c:v>3.0306484550237538E-2</c:v>
                </c:pt>
                <c:pt idx="460">
                  <c:v>4.3169047683477346E-2</c:v>
                </c:pt>
                <c:pt idx="461">
                  <c:v>3.3811181783676252E-2</c:v>
                </c:pt>
                <c:pt idx="462">
                  <c:v>4.2962051928043692E-2</c:v>
                </c:pt>
                <c:pt idx="463">
                  <c:v>3.3641051501035704E-2</c:v>
                </c:pt>
                <c:pt idx="464">
                  <c:v>3.2908745110035005E-2</c:v>
                </c:pt>
                <c:pt idx="465">
                  <c:v>4.6041879802942297E-2</c:v>
                </c:pt>
                <c:pt idx="466">
                  <c:v>4.6924296766519456E-2</c:v>
                </c:pt>
                <c:pt idx="467">
                  <c:v>3.33482883870602E-2</c:v>
                </c:pt>
                <c:pt idx="468">
                  <c:v>2.8201824054122006E-2</c:v>
                </c:pt>
                <c:pt idx="469">
                  <c:v>4.0177468210458797E-2</c:v>
                </c:pt>
                <c:pt idx="470">
                  <c:v>4.1865192353725413E-2</c:v>
                </c:pt>
                <c:pt idx="471">
                  <c:v>4.1266269981861101E-2</c:v>
                </c:pt>
                <c:pt idx="472">
                  <c:v>3.4567877650260995E-2</c:v>
                </c:pt>
                <c:pt idx="473">
                  <c:v>4.3500378727912875E-2</c:v>
                </c:pt>
                <c:pt idx="474">
                  <c:v>4.2980212718248423E-2</c:v>
                </c:pt>
                <c:pt idx="475">
                  <c:v>3.65825667977333E-2</c:v>
                </c:pt>
                <c:pt idx="476">
                  <c:v>5.4811533540487449E-2</c:v>
                </c:pt>
                <c:pt idx="477">
                  <c:v>3.5201665014028688E-2</c:v>
                </c:pt>
                <c:pt idx="478">
                  <c:v>5.1529634743928923E-2</c:v>
                </c:pt>
                <c:pt idx="479">
                  <c:v>3.116310015320781E-2</c:v>
                </c:pt>
                <c:pt idx="480">
                  <c:v>4.0727779269218514E-2</c:v>
                </c:pt>
                <c:pt idx="481">
                  <c:v>3.8238383829593797E-2</c:v>
                </c:pt>
                <c:pt idx="482">
                  <c:v>3.2625783234834699E-2</c:v>
                </c:pt>
                <c:pt idx="483">
                  <c:v>4.4340107589960105E-2</c:v>
                </c:pt>
                <c:pt idx="484">
                  <c:v>3.8713578134775231E-2</c:v>
                </c:pt>
                <c:pt idx="485">
                  <c:v>3.6026179790496805E-2</c:v>
                </c:pt>
                <c:pt idx="486">
                  <c:v>3.5857249051332502E-2</c:v>
                </c:pt>
                <c:pt idx="487">
                  <c:v>3.1325303018093192E-2</c:v>
                </c:pt>
                <c:pt idx="488">
                  <c:v>3.2908745110035005E-2</c:v>
                </c:pt>
                <c:pt idx="489">
                  <c:v>3.6054432392120396E-2</c:v>
                </c:pt>
                <c:pt idx="490">
                  <c:v>3.8711100816726712E-2</c:v>
                </c:pt>
                <c:pt idx="491">
                  <c:v>2.5985769927501751E-2</c:v>
                </c:pt>
                <c:pt idx="492">
                  <c:v>4.9852691590786272E-2</c:v>
                </c:pt>
                <c:pt idx="493">
                  <c:v>3.2965403050184194E-2</c:v>
                </c:pt>
                <c:pt idx="494">
                  <c:v>3.31699438393116E-2</c:v>
                </c:pt>
                <c:pt idx="495">
                  <c:v>3.5628456622362102E-2</c:v>
                </c:pt>
                <c:pt idx="496">
                  <c:v>3.8854353129863892E-2</c:v>
                </c:pt>
                <c:pt idx="497">
                  <c:v>5.4811533540487449E-2</c:v>
                </c:pt>
                <c:pt idx="498">
                  <c:v>3.5935297608375757E-2</c:v>
                </c:pt>
                <c:pt idx="499">
                  <c:v>4.9643982201814707E-2</c:v>
                </c:pt>
                <c:pt idx="500">
                  <c:v>2.9312744736671399E-2</c:v>
                </c:pt>
                <c:pt idx="501">
                  <c:v>3.4569095820188502E-2</c:v>
                </c:pt>
                <c:pt idx="502">
                  <c:v>3.1111296266317402E-2</c:v>
                </c:pt>
                <c:pt idx="503">
                  <c:v>3.1638666987419302E-2</c:v>
                </c:pt>
                <c:pt idx="504">
                  <c:v>2.9912589117884587E-2</c:v>
                </c:pt>
                <c:pt idx="505">
                  <c:v>3.1923126429319507E-2</c:v>
                </c:pt>
                <c:pt idx="506">
                  <c:v>3.3000189810991301E-2</c:v>
                </c:pt>
                <c:pt idx="507">
                  <c:v>3.6760363727808006E-2</c:v>
                </c:pt>
                <c:pt idx="508">
                  <c:v>2.9186077415943281E-2</c:v>
                </c:pt>
                <c:pt idx="509">
                  <c:v>3.6005329340696314E-2</c:v>
                </c:pt>
                <c:pt idx="510">
                  <c:v>4.7571104019880309E-2</c:v>
                </c:pt>
                <c:pt idx="511">
                  <c:v>4.9162756651640174E-2</c:v>
                </c:pt>
                <c:pt idx="512">
                  <c:v>3.7097297608852525E-2</c:v>
                </c:pt>
                <c:pt idx="513">
                  <c:v>2.7823092415929042E-2</c:v>
                </c:pt>
                <c:pt idx="514">
                  <c:v>4.3251223862171222E-2</c:v>
                </c:pt>
                <c:pt idx="515">
                  <c:v>3.2627593725919897E-2</c:v>
                </c:pt>
                <c:pt idx="516">
                  <c:v>3.6421447992324878E-2</c:v>
                </c:pt>
                <c:pt idx="517">
                  <c:v>4.5927710831165425E-2</c:v>
                </c:pt>
                <c:pt idx="518">
                  <c:v>4.8743788152933218E-2</c:v>
                </c:pt>
                <c:pt idx="519">
                  <c:v>3.7352699786424616E-2</c:v>
                </c:pt>
                <c:pt idx="520">
                  <c:v>2.6599863544106542E-2</c:v>
                </c:pt>
                <c:pt idx="521">
                  <c:v>4.6655897051096011E-2</c:v>
                </c:pt>
                <c:pt idx="522">
                  <c:v>4.3178815394639761E-2</c:v>
                </c:pt>
                <c:pt idx="523">
                  <c:v>3.5872373729944458E-2</c:v>
                </c:pt>
                <c:pt idx="524">
                  <c:v>3.7650961428880816E-2</c:v>
                </c:pt>
                <c:pt idx="525">
                  <c:v>3.6468077450990788E-2</c:v>
                </c:pt>
                <c:pt idx="526">
                  <c:v>2.6736292988061995E-2</c:v>
                </c:pt>
                <c:pt idx="527">
                  <c:v>4.480642452836061E-2</c:v>
                </c:pt>
                <c:pt idx="528">
                  <c:v>3.5312887281179442E-2</c:v>
                </c:pt>
                <c:pt idx="529">
                  <c:v>3.1207967549562621E-2</c:v>
                </c:pt>
                <c:pt idx="530">
                  <c:v>3.3723484724760007E-2</c:v>
                </c:pt>
                <c:pt idx="531">
                  <c:v>6.3089236617088304E-2</c:v>
                </c:pt>
                <c:pt idx="532">
                  <c:v>3.014711476862441E-2</c:v>
                </c:pt>
                <c:pt idx="533">
                  <c:v>4.8038370907306838E-2</c:v>
                </c:pt>
                <c:pt idx="534">
                  <c:v>3.6654856055975016E-2</c:v>
                </c:pt>
                <c:pt idx="535">
                  <c:v>4.2410138994455421E-2</c:v>
                </c:pt>
                <c:pt idx="536">
                  <c:v>5.1707629114389433E-2</c:v>
                </c:pt>
                <c:pt idx="537">
                  <c:v>3.6277640610933456E-2</c:v>
                </c:pt>
                <c:pt idx="538">
                  <c:v>3.7097297608852525E-2</c:v>
                </c:pt>
                <c:pt idx="539">
                  <c:v>2.9462661594152388E-2</c:v>
                </c:pt>
                <c:pt idx="540">
                  <c:v>4.8229750245809465E-2</c:v>
                </c:pt>
                <c:pt idx="541">
                  <c:v>4.1300732642412234E-2</c:v>
                </c:pt>
                <c:pt idx="542">
                  <c:v>3.1379237771034428E-2</c:v>
                </c:pt>
                <c:pt idx="543">
                  <c:v>4.6238295733928722E-2</c:v>
                </c:pt>
                <c:pt idx="544">
                  <c:v>3.3795446157455396E-2</c:v>
                </c:pt>
                <c:pt idx="545">
                  <c:v>3.181636705994622E-2</c:v>
                </c:pt>
                <c:pt idx="546">
                  <c:v>3.5487230867147578E-2</c:v>
                </c:pt>
                <c:pt idx="547">
                  <c:v>3.4396402537822689E-2</c:v>
                </c:pt>
                <c:pt idx="548">
                  <c:v>4.0339186787605306E-2</c:v>
                </c:pt>
                <c:pt idx="549">
                  <c:v>3.4603934735059814E-2</c:v>
                </c:pt>
                <c:pt idx="550">
                  <c:v>3.4013628959655817E-2</c:v>
                </c:pt>
                <c:pt idx="551">
                  <c:v>4.9243059009313632E-2</c:v>
                </c:pt>
                <c:pt idx="552">
                  <c:v>3.6654856055975016E-2</c:v>
                </c:pt>
                <c:pt idx="553">
                  <c:v>3.9632488042116221E-2</c:v>
                </c:pt>
                <c:pt idx="554">
                  <c:v>4.2427688837051572E-2</c:v>
                </c:pt>
                <c:pt idx="555">
                  <c:v>3.1638666987419302E-2</c:v>
                </c:pt>
                <c:pt idx="556">
                  <c:v>4.3251223862171222E-2</c:v>
                </c:pt>
                <c:pt idx="557">
                  <c:v>3.4897491335868794E-2</c:v>
                </c:pt>
                <c:pt idx="558">
                  <c:v>4.9005597829819031E-2</c:v>
                </c:pt>
                <c:pt idx="559">
                  <c:v>4.7048140317201601E-2</c:v>
                </c:pt>
                <c:pt idx="560">
                  <c:v>3.4569095820188502E-2</c:v>
                </c:pt>
                <c:pt idx="561">
                  <c:v>3.3520661294460304E-2</c:v>
                </c:pt>
                <c:pt idx="562">
                  <c:v>3.4528713673353209E-2</c:v>
                </c:pt>
                <c:pt idx="563">
                  <c:v>3.4939397126436407E-2</c:v>
                </c:pt>
                <c:pt idx="564">
                  <c:v>4.6238295733928722E-2</c:v>
                </c:pt>
                <c:pt idx="565">
                  <c:v>3.62915322184564E-2</c:v>
                </c:pt>
                <c:pt idx="566">
                  <c:v>4.8252731561660801E-2</c:v>
                </c:pt>
                <c:pt idx="567">
                  <c:v>3.2717086374759702E-2</c:v>
                </c:pt>
                <c:pt idx="568">
                  <c:v>3.8314592093229315E-2</c:v>
                </c:pt>
                <c:pt idx="569">
                  <c:v>3.996727243065841E-2</c:v>
                </c:pt>
                <c:pt idx="570">
                  <c:v>4.2452763766050311E-2</c:v>
                </c:pt>
                <c:pt idx="571">
                  <c:v>3.1273540109396092E-2</c:v>
                </c:pt>
                <c:pt idx="572">
                  <c:v>3.1583391129970696E-2</c:v>
                </c:pt>
                <c:pt idx="573">
                  <c:v>4.9162756651640174E-2</c:v>
                </c:pt>
                <c:pt idx="574">
                  <c:v>3.8152869790792424E-2</c:v>
                </c:pt>
                <c:pt idx="575">
                  <c:v>3.8712274283170742E-2</c:v>
                </c:pt>
                <c:pt idx="576">
                  <c:v>3.1079689040780099E-2</c:v>
                </c:pt>
                <c:pt idx="577">
                  <c:v>3.6632552742958145E-2</c:v>
                </c:pt>
                <c:pt idx="578">
                  <c:v>3.082122281193735E-2</c:v>
                </c:pt>
                <c:pt idx="579">
                  <c:v>5.0532989203929922E-2</c:v>
                </c:pt>
                <c:pt idx="580">
                  <c:v>3.5825096070766588E-2</c:v>
                </c:pt>
                <c:pt idx="581">
                  <c:v>4.1763935238123176E-2</c:v>
                </c:pt>
                <c:pt idx="582">
                  <c:v>3.7778183817863596E-2</c:v>
                </c:pt>
                <c:pt idx="583">
                  <c:v>4.1820969432592406E-2</c:v>
                </c:pt>
                <c:pt idx="584">
                  <c:v>3.7914350628852997E-2</c:v>
                </c:pt>
                <c:pt idx="585">
                  <c:v>4.5575179159641314E-2</c:v>
                </c:pt>
                <c:pt idx="586">
                  <c:v>4.2568184435367633E-2</c:v>
                </c:pt>
                <c:pt idx="587">
                  <c:v>3.0377449467778275E-2</c:v>
                </c:pt>
                <c:pt idx="588">
                  <c:v>3.3424746245145805E-2</c:v>
                </c:pt>
                <c:pt idx="589">
                  <c:v>3.7018112838268356E-2</c:v>
                </c:pt>
                <c:pt idx="590">
                  <c:v>2.7954220771789606E-2</c:v>
                </c:pt>
                <c:pt idx="591">
                  <c:v>5.139116942882542E-2</c:v>
                </c:pt>
                <c:pt idx="592">
                  <c:v>3.921876475214961E-2</c:v>
                </c:pt>
                <c:pt idx="593">
                  <c:v>2.6993775740265988E-2</c:v>
                </c:pt>
                <c:pt idx="594">
                  <c:v>3.6752406507730498E-2</c:v>
                </c:pt>
                <c:pt idx="595">
                  <c:v>3.1655482947826399E-2</c:v>
                </c:pt>
                <c:pt idx="596">
                  <c:v>4.0698390454053907E-2</c:v>
                </c:pt>
                <c:pt idx="597">
                  <c:v>3.9694610983133399E-2</c:v>
                </c:pt>
                <c:pt idx="598">
                  <c:v>3.5694476217031493E-2</c:v>
                </c:pt>
                <c:pt idx="599">
                  <c:v>3.5788159817457206E-2</c:v>
                </c:pt>
                <c:pt idx="600">
                  <c:v>3.6889407783746837E-2</c:v>
                </c:pt>
                <c:pt idx="601">
                  <c:v>3.0450092628598251E-2</c:v>
                </c:pt>
                <c:pt idx="602">
                  <c:v>3.4183505922555951E-2</c:v>
                </c:pt>
                <c:pt idx="603">
                  <c:v>3.55453863739967E-2</c:v>
                </c:pt>
                <c:pt idx="604">
                  <c:v>2.5830715894699215E-2</c:v>
                </c:pt>
                <c:pt idx="605">
                  <c:v>3.181636705994622E-2</c:v>
                </c:pt>
                <c:pt idx="606">
                  <c:v>4.4919833540916672E-2</c:v>
                </c:pt>
                <c:pt idx="607">
                  <c:v>2.6736292988061995E-2</c:v>
                </c:pt>
                <c:pt idx="608">
                  <c:v>4.3031942099332796E-2</c:v>
                </c:pt>
                <c:pt idx="609">
                  <c:v>3.1325303018093192E-2</c:v>
                </c:pt>
                <c:pt idx="610">
                  <c:v>4.0588263422250796E-2</c:v>
                </c:pt>
                <c:pt idx="611">
                  <c:v>2.8753058984875752E-2</c:v>
                </c:pt>
                <c:pt idx="612">
                  <c:v>3.2096594572067295E-2</c:v>
                </c:pt>
                <c:pt idx="613">
                  <c:v>4.0164917707443445E-2</c:v>
                </c:pt>
                <c:pt idx="614">
                  <c:v>3.5833526402712E-2</c:v>
                </c:pt>
                <c:pt idx="615">
                  <c:v>3.6124985665082897E-2</c:v>
                </c:pt>
                <c:pt idx="616">
                  <c:v>3.5825096070766588E-2</c:v>
                </c:pt>
                <c:pt idx="617">
                  <c:v>4.3695759028196425E-2</c:v>
                </c:pt>
                <c:pt idx="618">
                  <c:v>2.7381664142012607E-2</c:v>
                </c:pt>
                <c:pt idx="619">
                  <c:v>4.6238295733928722E-2</c:v>
                </c:pt>
                <c:pt idx="620">
                  <c:v>5.7264689356088874E-2</c:v>
                </c:pt>
                <c:pt idx="621">
                  <c:v>3.695297986269E-2</c:v>
                </c:pt>
                <c:pt idx="622">
                  <c:v>3.5833526402712E-2</c:v>
                </c:pt>
                <c:pt idx="623">
                  <c:v>4.3058674782514614E-2</c:v>
                </c:pt>
                <c:pt idx="624">
                  <c:v>5.3951866924762705E-2</c:v>
                </c:pt>
                <c:pt idx="625">
                  <c:v>2.90736090391874E-2</c:v>
                </c:pt>
                <c:pt idx="626">
                  <c:v>3.3676136285066612E-2</c:v>
                </c:pt>
                <c:pt idx="627">
                  <c:v>2.9702417552471216E-2</c:v>
                </c:pt>
                <c:pt idx="628">
                  <c:v>2.6888020336627998E-2</c:v>
                </c:pt>
                <c:pt idx="629">
                  <c:v>3.8005765527486884E-2</c:v>
                </c:pt>
                <c:pt idx="630">
                  <c:v>4.9256019294261918E-2</c:v>
                </c:pt>
                <c:pt idx="631">
                  <c:v>3.5910427570343011E-2</c:v>
                </c:pt>
                <c:pt idx="632">
                  <c:v>3.7147790193557718E-2</c:v>
                </c:pt>
                <c:pt idx="633">
                  <c:v>3.7771087139844998E-2</c:v>
                </c:pt>
                <c:pt idx="634">
                  <c:v>4.5612677931785903E-2</c:v>
                </c:pt>
                <c:pt idx="635">
                  <c:v>4.6238295733928722E-2</c:v>
                </c:pt>
                <c:pt idx="636">
                  <c:v>3.1094454228878007E-2</c:v>
                </c:pt>
                <c:pt idx="637">
                  <c:v>4.0231358259916319E-2</c:v>
                </c:pt>
                <c:pt idx="638">
                  <c:v>4.3665912002325107E-2</c:v>
                </c:pt>
                <c:pt idx="639">
                  <c:v>4.0206536650657702E-2</c:v>
                </c:pt>
                <c:pt idx="640">
                  <c:v>3.6288145929575161E-2</c:v>
                </c:pt>
                <c:pt idx="641">
                  <c:v>3.7263259291648913E-2</c:v>
                </c:pt>
                <c:pt idx="642">
                  <c:v>3.8187786936759907E-2</c:v>
                </c:pt>
                <c:pt idx="643">
                  <c:v>3.38377133011818E-2</c:v>
                </c:pt>
                <c:pt idx="644">
                  <c:v>3.5707473754882792E-2</c:v>
                </c:pt>
                <c:pt idx="645">
                  <c:v>3.0840851366519952E-2</c:v>
                </c:pt>
                <c:pt idx="646">
                  <c:v>5.2979618310928414E-2</c:v>
                </c:pt>
                <c:pt idx="647">
                  <c:v>2.8601940721273665E-2</c:v>
                </c:pt>
                <c:pt idx="648">
                  <c:v>3.1953230500221412E-2</c:v>
                </c:pt>
                <c:pt idx="649">
                  <c:v>3.3652029931545223E-2</c:v>
                </c:pt>
                <c:pt idx="650">
                  <c:v>3.5825096070766588E-2</c:v>
                </c:pt>
                <c:pt idx="651">
                  <c:v>4.2780239135027195E-2</c:v>
                </c:pt>
                <c:pt idx="652">
                  <c:v>3.6879651248455152E-2</c:v>
                </c:pt>
                <c:pt idx="653">
                  <c:v>3.5825096070766588E-2</c:v>
                </c:pt>
                <c:pt idx="654">
                  <c:v>2.844951674342161E-2</c:v>
                </c:pt>
                <c:pt idx="655">
                  <c:v>3.0349466949701278E-2</c:v>
                </c:pt>
                <c:pt idx="656">
                  <c:v>4.7336898744106508E-2</c:v>
                </c:pt>
                <c:pt idx="657">
                  <c:v>4.4254083186388009E-2</c:v>
                </c:pt>
                <c:pt idx="658">
                  <c:v>4.5064941048622388E-2</c:v>
                </c:pt>
                <c:pt idx="659">
                  <c:v>3.3440478146076202E-2</c:v>
                </c:pt>
                <c:pt idx="660">
                  <c:v>4.2450986802578139E-2</c:v>
                </c:pt>
                <c:pt idx="661">
                  <c:v>4.1266269981861101E-2</c:v>
                </c:pt>
                <c:pt idx="662">
                  <c:v>3.01454830914736E-2</c:v>
                </c:pt>
                <c:pt idx="663">
                  <c:v>5.2191283553838966E-2</c:v>
                </c:pt>
                <c:pt idx="664">
                  <c:v>5.139116942882542E-2</c:v>
                </c:pt>
                <c:pt idx="665">
                  <c:v>4.4254083186388009E-2</c:v>
                </c:pt>
                <c:pt idx="666">
                  <c:v>4.1266269981861101E-2</c:v>
                </c:pt>
                <c:pt idx="667">
                  <c:v>4.7507882118225112E-2</c:v>
                </c:pt>
                <c:pt idx="668">
                  <c:v>4.617542028427131E-2</c:v>
                </c:pt>
                <c:pt idx="669">
                  <c:v>3.014711476862441E-2</c:v>
                </c:pt>
                <c:pt idx="670">
                  <c:v>4.4253002852201642E-2</c:v>
                </c:pt>
                <c:pt idx="671">
                  <c:v>3.9847124367952409E-2</c:v>
                </c:pt>
                <c:pt idx="672">
                  <c:v>4.1141510009765493E-2</c:v>
                </c:pt>
                <c:pt idx="673">
                  <c:v>3.5668846219778116E-2</c:v>
                </c:pt>
                <c:pt idx="674">
                  <c:v>4.3066054582595804E-2</c:v>
                </c:pt>
                <c:pt idx="675">
                  <c:v>3.3884093165397595E-2</c:v>
                </c:pt>
                <c:pt idx="676">
                  <c:v>6.3089236617088304E-2</c:v>
                </c:pt>
                <c:pt idx="677">
                  <c:v>3.1985796988010483E-2</c:v>
                </c:pt>
                <c:pt idx="678">
                  <c:v>3.2095659524202409E-2</c:v>
                </c:pt>
                <c:pt idx="679">
                  <c:v>3.1468983739614501E-2</c:v>
                </c:pt>
                <c:pt idx="680">
                  <c:v>4.1326828300952856E-2</c:v>
                </c:pt>
                <c:pt idx="681">
                  <c:v>3.8711100816726712E-2</c:v>
                </c:pt>
                <c:pt idx="682">
                  <c:v>4.413658753037452E-2</c:v>
                </c:pt>
                <c:pt idx="683">
                  <c:v>3.6760363727808006E-2</c:v>
                </c:pt>
                <c:pt idx="684">
                  <c:v>4.0214709937572507E-2</c:v>
                </c:pt>
                <c:pt idx="685">
                  <c:v>4.495846107602141E-2</c:v>
                </c:pt>
                <c:pt idx="686">
                  <c:v>3.5833526402712E-2</c:v>
                </c:pt>
                <c:pt idx="687">
                  <c:v>4.255234450101851E-2</c:v>
                </c:pt>
                <c:pt idx="688">
                  <c:v>4.0242802351713201E-2</c:v>
                </c:pt>
                <c:pt idx="689">
                  <c:v>3.7263259291648913E-2</c:v>
                </c:pt>
                <c:pt idx="690">
                  <c:v>3.4385442733764787E-2</c:v>
                </c:pt>
                <c:pt idx="691">
                  <c:v>5.3526036441326398E-2</c:v>
                </c:pt>
                <c:pt idx="692">
                  <c:v>3.1655482947826399E-2</c:v>
                </c:pt>
                <c:pt idx="693">
                  <c:v>2.9811574146151511E-2</c:v>
                </c:pt>
                <c:pt idx="694">
                  <c:v>4.1543032974004697E-2</c:v>
                </c:pt>
                <c:pt idx="695">
                  <c:v>4.2452763766050311E-2</c:v>
                </c:pt>
                <c:pt idx="696">
                  <c:v>3.2115224748849931E-2</c:v>
                </c:pt>
                <c:pt idx="697">
                  <c:v>4.3215300887823098E-2</c:v>
                </c:pt>
                <c:pt idx="698">
                  <c:v>3.4999817609787015E-2</c:v>
                </c:pt>
                <c:pt idx="699">
                  <c:v>3.2969705760479091E-2</c:v>
                </c:pt>
                <c:pt idx="700">
                  <c:v>3.0082808807492298E-2</c:v>
                </c:pt>
                <c:pt idx="701">
                  <c:v>3.8659043610096012E-2</c:v>
                </c:pt>
                <c:pt idx="702">
                  <c:v>2.8647184371948197E-2</c:v>
                </c:pt>
                <c:pt idx="703">
                  <c:v>3.0917091295123152E-2</c:v>
                </c:pt>
                <c:pt idx="704">
                  <c:v>3.338781744241729E-2</c:v>
                </c:pt>
                <c:pt idx="705">
                  <c:v>3.6335092037916211E-2</c:v>
                </c:pt>
                <c:pt idx="706">
                  <c:v>3.6841697990894401E-2</c:v>
                </c:pt>
                <c:pt idx="707">
                  <c:v>3.1843110918998802E-2</c:v>
                </c:pt>
                <c:pt idx="708">
                  <c:v>4.1557170450687395E-2</c:v>
                </c:pt>
                <c:pt idx="709">
                  <c:v>3.9716821163892704E-2</c:v>
                </c:pt>
                <c:pt idx="710">
                  <c:v>4.6063344925642034E-2</c:v>
                </c:pt>
                <c:pt idx="711">
                  <c:v>4.5502670109272024E-2</c:v>
                </c:pt>
                <c:pt idx="712">
                  <c:v>4.0339186787605306E-2</c:v>
                </c:pt>
                <c:pt idx="713">
                  <c:v>2.9698420315980863E-2</c:v>
                </c:pt>
                <c:pt idx="714">
                  <c:v>4.5130334794521484E-2</c:v>
                </c:pt>
                <c:pt idx="715">
                  <c:v>3.9167422801256208E-2</c:v>
                </c:pt>
                <c:pt idx="716">
                  <c:v>3.4300707280635806E-2</c:v>
                </c:pt>
                <c:pt idx="717">
                  <c:v>3.2733816653490219E-2</c:v>
                </c:pt>
                <c:pt idx="718">
                  <c:v>3.3082932233810404E-2</c:v>
                </c:pt>
                <c:pt idx="719">
                  <c:v>3.1381860375404483E-2</c:v>
                </c:pt>
                <c:pt idx="720">
                  <c:v>3.2170627266168615E-2</c:v>
                </c:pt>
                <c:pt idx="721">
                  <c:v>2.6960795745253611E-2</c:v>
                </c:pt>
                <c:pt idx="722">
                  <c:v>3.054247982800011E-2</c:v>
                </c:pt>
                <c:pt idx="723">
                  <c:v>4.3251223862171222E-2</c:v>
                </c:pt>
                <c:pt idx="724">
                  <c:v>3.3343926072120784E-2</c:v>
                </c:pt>
                <c:pt idx="725">
                  <c:v>3.7294205278158216E-2</c:v>
                </c:pt>
                <c:pt idx="726">
                  <c:v>3.1839653849601808E-2</c:v>
                </c:pt>
                <c:pt idx="727">
                  <c:v>3.0828183516860001E-2</c:v>
                </c:pt>
                <c:pt idx="728">
                  <c:v>3.2625783234834699E-2</c:v>
                </c:pt>
                <c:pt idx="729">
                  <c:v>3.2706797122955399E-2</c:v>
                </c:pt>
                <c:pt idx="730">
                  <c:v>3.2908745110035005E-2</c:v>
                </c:pt>
                <c:pt idx="731">
                  <c:v>3.5487230867147578E-2</c:v>
                </c:pt>
                <c:pt idx="732">
                  <c:v>3.5543400794267606E-2</c:v>
                </c:pt>
                <c:pt idx="733">
                  <c:v>3.1889352947473706E-2</c:v>
                </c:pt>
                <c:pt idx="734">
                  <c:v>3.7986606359481791E-2</c:v>
                </c:pt>
                <c:pt idx="735">
                  <c:v>4.9216881394386486E-2</c:v>
                </c:pt>
                <c:pt idx="736">
                  <c:v>2.8522497043013604E-2</c:v>
                </c:pt>
                <c:pt idx="737">
                  <c:v>3.7914350628852997E-2</c:v>
                </c:pt>
                <c:pt idx="738">
                  <c:v>3.8532134145498304E-2</c:v>
                </c:pt>
                <c:pt idx="739">
                  <c:v>3.4951206296682399E-2</c:v>
                </c:pt>
                <c:pt idx="740">
                  <c:v>3.0840851366519952E-2</c:v>
                </c:pt>
                <c:pt idx="741">
                  <c:v>4.6953558921814006E-2</c:v>
                </c:pt>
                <c:pt idx="742">
                  <c:v>3.3000189810991301E-2</c:v>
                </c:pt>
                <c:pt idx="743">
                  <c:v>2.7757186442613612E-2</c:v>
                </c:pt>
                <c:pt idx="744">
                  <c:v>2.7521876618266217E-2</c:v>
                </c:pt>
                <c:pt idx="745">
                  <c:v>4.5612677931785903E-2</c:v>
                </c:pt>
                <c:pt idx="746">
                  <c:v>2.9427863657474591E-2</c:v>
                </c:pt>
                <c:pt idx="747">
                  <c:v>3.3152457326650599E-2</c:v>
                </c:pt>
                <c:pt idx="748">
                  <c:v>3.3063109964132302E-2</c:v>
                </c:pt>
                <c:pt idx="749">
                  <c:v>3.7771087139844998E-2</c:v>
                </c:pt>
                <c:pt idx="750">
                  <c:v>4.7694269567728112E-2</c:v>
                </c:pt>
                <c:pt idx="751">
                  <c:v>3.6217663437128192E-2</c:v>
                </c:pt>
                <c:pt idx="752">
                  <c:v>2.9462661594152388E-2</c:v>
                </c:pt>
                <c:pt idx="753">
                  <c:v>3.5199210047722002E-2</c:v>
                </c:pt>
                <c:pt idx="754">
                  <c:v>5.2979618310928414E-2</c:v>
                </c:pt>
                <c:pt idx="755">
                  <c:v>2.9977297410369017E-2</c:v>
                </c:pt>
                <c:pt idx="756">
                  <c:v>3.0663950368762006E-2</c:v>
                </c:pt>
                <c:pt idx="757">
                  <c:v>3.2420128583908199E-2</c:v>
                </c:pt>
                <c:pt idx="758">
                  <c:v>4.7657713294029312E-2</c:v>
                </c:pt>
                <c:pt idx="759">
                  <c:v>3.4999817609787015E-2</c:v>
                </c:pt>
                <c:pt idx="760">
                  <c:v>3.4819290041923696E-2</c:v>
                </c:pt>
                <c:pt idx="761">
                  <c:v>3.4892227500677213E-2</c:v>
                </c:pt>
                <c:pt idx="762">
                  <c:v>4.1129976511001601E-2</c:v>
                </c:pt>
                <c:pt idx="763">
                  <c:v>4.2149305343627846E-2</c:v>
                </c:pt>
                <c:pt idx="764">
                  <c:v>3.4569095820188502E-2</c:v>
                </c:pt>
                <c:pt idx="765">
                  <c:v>3.3460214734077405E-2</c:v>
                </c:pt>
                <c:pt idx="766">
                  <c:v>3.6879651248455152E-2</c:v>
                </c:pt>
                <c:pt idx="767">
                  <c:v>4.1865192353725413E-2</c:v>
                </c:pt>
                <c:pt idx="768">
                  <c:v>4.0140841156244306E-2</c:v>
                </c:pt>
                <c:pt idx="769">
                  <c:v>4.3500378727912875E-2</c:v>
                </c:pt>
                <c:pt idx="770">
                  <c:v>3.8877256214618711E-2</c:v>
                </c:pt>
                <c:pt idx="771">
                  <c:v>4.2427688837051572E-2</c:v>
                </c:pt>
                <c:pt idx="772">
                  <c:v>3.9121702313423212E-2</c:v>
                </c:pt>
                <c:pt idx="773">
                  <c:v>3.1465098261833205E-2</c:v>
                </c:pt>
                <c:pt idx="774">
                  <c:v>3.3472571521997403E-2</c:v>
                </c:pt>
                <c:pt idx="775">
                  <c:v>3.0349466949701278E-2</c:v>
                </c:pt>
                <c:pt idx="776">
                  <c:v>4.1316550225019524E-2</c:v>
                </c:pt>
                <c:pt idx="777">
                  <c:v>4.1857581585645724E-2</c:v>
                </c:pt>
                <c:pt idx="778">
                  <c:v>3.097127936780469E-2</c:v>
                </c:pt>
                <c:pt idx="779">
                  <c:v>3.6489501595497097E-2</c:v>
                </c:pt>
                <c:pt idx="780">
                  <c:v>3.6265369504690212E-2</c:v>
                </c:pt>
                <c:pt idx="781">
                  <c:v>4.2962051928043692E-2</c:v>
                </c:pt>
                <c:pt idx="782">
                  <c:v>2.9444484040141029E-2</c:v>
                </c:pt>
                <c:pt idx="783">
                  <c:v>4.258701950311676E-2</c:v>
                </c:pt>
                <c:pt idx="784">
                  <c:v>4.8229750245809465E-2</c:v>
                </c:pt>
                <c:pt idx="785">
                  <c:v>4.2784433811903354E-2</c:v>
                </c:pt>
                <c:pt idx="786">
                  <c:v>4.258701950311676E-2</c:v>
                </c:pt>
                <c:pt idx="787">
                  <c:v>3.5487230867147578E-2</c:v>
                </c:pt>
                <c:pt idx="788">
                  <c:v>3.9225939661264482E-2</c:v>
                </c:pt>
                <c:pt idx="789">
                  <c:v>3.3218398690223756E-2</c:v>
                </c:pt>
                <c:pt idx="790">
                  <c:v>4.7571104019880309E-2</c:v>
                </c:pt>
                <c:pt idx="791">
                  <c:v>3.7771087139844998E-2</c:v>
                </c:pt>
                <c:pt idx="792">
                  <c:v>4.1800528764724676E-2</c:v>
                </c:pt>
                <c:pt idx="793">
                  <c:v>3.1923126429319507E-2</c:v>
                </c:pt>
                <c:pt idx="794">
                  <c:v>4.0670260787010207E-2</c:v>
                </c:pt>
                <c:pt idx="795">
                  <c:v>3.5556804388761513E-2</c:v>
                </c:pt>
                <c:pt idx="796">
                  <c:v>4.5460876077413594E-2</c:v>
                </c:pt>
                <c:pt idx="797">
                  <c:v>3.132960945367811E-2</c:v>
                </c:pt>
                <c:pt idx="798">
                  <c:v>2.8146127238869698E-2</c:v>
                </c:pt>
                <c:pt idx="799">
                  <c:v>5.2979618310928414E-2</c:v>
                </c:pt>
                <c:pt idx="800">
                  <c:v>4.1001949459314305E-2</c:v>
                </c:pt>
                <c:pt idx="801">
                  <c:v>3.5487230867147578E-2</c:v>
                </c:pt>
                <c:pt idx="802">
                  <c:v>3.4050200134515811E-2</c:v>
                </c:pt>
                <c:pt idx="803">
                  <c:v>3.996727243065841E-2</c:v>
                </c:pt>
                <c:pt idx="804">
                  <c:v>3.7771087139844998E-2</c:v>
                </c:pt>
                <c:pt idx="805">
                  <c:v>4.8038370907306838E-2</c:v>
                </c:pt>
                <c:pt idx="806">
                  <c:v>4.6659234911203433E-2</c:v>
                </c:pt>
                <c:pt idx="807">
                  <c:v>4.3101936578750555E-2</c:v>
                </c:pt>
                <c:pt idx="808">
                  <c:v>5.0532989203929922E-2</c:v>
                </c:pt>
                <c:pt idx="809">
                  <c:v>4.0476974099874503E-2</c:v>
                </c:pt>
                <c:pt idx="810">
                  <c:v>3.0611971393227612E-2</c:v>
                </c:pt>
                <c:pt idx="811">
                  <c:v>3.0157936736941289E-2</c:v>
                </c:pt>
                <c:pt idx="812">
                  <c:v>4.5818794518709377E-2</c:v>
                </c:pt>
                <c:pt idx="813">
                  <c:v>4.0781930088997026E-2</c:v>
                </c:pt>
                <c:pt idx="814">
                  <c:v>2.8197156265377998E-2</c:v>
                </c:pt>
                <c:pt idx="815">
                  <c:v>3.5668846219778116E-2</c:v>
                </c:pt>
                <c:pt idx="816">
                  <c:v>2.8971539810299912E-2</c:v>
                </c:pt>
                <c:pt idx="817">
                  <c:v>4.4862344861030821E-2</c:v>
                </c:pt>
                <c:pt idx="818">
                  <c:v>3.5936776548624205E-2</c:v>
                </c:pt>
                <c:pt idx="819">
                  <c:v>4.4352341443300476E-2</c:v>
                </c:pt>
                <c:pt idx="820">
                  <c:v>3.3726569265127189E-2</c:v>
                </c:pt>
                <c:pt idx="821">
                  <c:v>3.2167676836252199E-2</c:v>
                </c:pt>
                <c:pt idx="822">
                  <c:v>3.9575085043907214E-2</c:v>
                </c:pt>
                <c:pt idx="823">
                  <c:v>3.1272064894437797E-2</c:v>
                </c:pt>
                <c:pt idx="824">
                  <c:v>2.9366604983806593E-2</c:v>
                </c:pt>
                <c:pt idx="825">
                  <c:v>3.4990835934877403E-2</c:v>
                </c:pt>
                <c:pt idx="826">
                  <c:v>3.1839653849601808E-2</c:v>
                </c:pt>
                <c:pt idx="827">
                  <c:v>3.9108894765377017E-2</c:v>
                </c:pt>
                <c:pt idx="828">
                  <c:v>3.9710547775030115E-2</c:v>
                </c:pt>
                <c:pt idx="829">
                  <c:v>4.2568184435367633E-2</c:v>
                </c:pt>
                <c:pt idx="830">
                  <c:v>3.6455649882555098E-2</c:v>
                </c:pt>
                <c:pt idx="831">
                  <c:v>3.8966637104749714E-2</c:v>
                </c:pt>
                <c:pt idx="832">
                  <c:v>4.6330105513334309E-2</c:v>
                </c:pt>
                <c:pt idx="833">
                  <c:v>3.3313702791929391E-2</c:v>
                </c:pt>
                <c:pt idx="834">
                  <c:v>2.8601940721273665E-2</c:v>
                </c:pt>
                <c:pt idx="835">
                  <c:v>3.5668846219778116E-2</c:v>
                </c:pt>
                <c:pt idx="836">
                  <c:v>3.2891441136598601E-2</c:v>
                </c:pt>
                <c:pt idx="837">
                  <c:v>4.3706633150577837E-2</c:v>
                </c:pt>
                <c:pt idx="838">
                  <c:v>5.139116942882542E-2</c:v>
                </c:pt>
                <c:pt idx="839">
                  <c:v>3.8754437118768713E-2</c:v>
                </c:pt>
                <c:pt idx="840">
                  <c:v>3.2370511442422985E-2</c:v>
                </c:pt>
                <c:pt idx="841">
                  <c:v>4.2452763766050311E-2</c:v>
                </c:pt>
                <c:pt idx="842">
                  <c:v>2.7465710416436299E-2</c:v>
                </c:pt>
                <c:pt idx="843">
                  <c:v>3.5075418651104105E-2</c:v>
                </c:pt>
                <c:pt idx="844">
                  <c:v>3.0223470181226862E-2</c:v>
                </c:pt>
                <c:pt idx="845">
                  <c:v>3.5435792058706422E-2</c:v>
                </c:pt>
                <c:pt idx="846">
                  <c:v>2.6728985831141503E-2</c:v>
                </c:pt>
                <c:pt idx="847">
                  <c:v>2.7613993734121402E-2</c:v>
                </c:pt>
                <c:pt idx="848">
                  <c:v>4.3500378727912875E-2</c:v>
                </c:pt>
                <c:pt idx="849">
                  <c:v>3.9119802415371101E-2</c:v>
                </c:pt>
                <c:pt idx="850">
                  <c:v>5.6906431913376097E-2</c:v>
                </c:pt>
                <c:pt idx="851">
                  <c:v>3.4635107964277434E-2</c:v>
                </c:pt>
                <c:pt idx="852">
                  <c:v>4.4024206697940813E-2</c:v>
                </c:pt>
                <c:pt idx="853">
                  <c:v>2.9390892013907405E-2</c:v>
                </c:pt>
                <c:pt idx="854">
                  <c:v>4.0781930088997026E-2</c:v>
                </c:pt>
                <c:pt idx="855">
                  <c:v>3.9632488042116221E-2</c:v>
                </c:pt>
                <c:pt idx="856">
                  <c:v>3.3472571521997403E-2</c:v>
                </c:pt>
                <c:pt idx="857">
                  <c:v>3.6760363727808006E-2</c:v>
                </c:pt>
                <c:pt idx="858">
                  <c:v>2.7945656329393411E-2</c:v>
                </c:pt>
                <c:pt idx="859">
                  <c:v>3.3424746245145805E-2</c:v>
                </c:pt>
                <c:pt idx="860">
                  <c:v>4.0339186787605306E-2</c:v>
                </c:pt>
                <c:pt idx="861">
                  <c:v>3.4300707280635806E-2</c:v>
                </c:pt>
                <c:pt idx="862">
                  <c:v>4.9216881394386486E-2</c:v>
                </c:pt>
                <c:pt idx="863">
                  <c:v>3.996727243065841E-2</c:v>
                </c:pt>
                <c:pt idx="864">
                  <c:v>3.5066474229097394E-2</c:v>
                </c:pt>
                <c:pt idx="865">
                  <c:v>3.3066283911466592E-2</c:v>
                </c:pt>
                <c:pt idx="866">
                  <c:v>3.1381860375404483E-2</c:v>
                </c:pt>
                <c:pt idx="867">
                  <c:v>2.8201824054122006E-2</c:v>
                </c:pt>
                <c:pt idx="868">
                  <c:v>4.0231358259916319E-2</c:v>
                </c:pt>
                <c:pt idx="869">
                  <c:v>4.012443125247972E-2</c:v>
                </c:pt>
                <c:pt idx="870">
                  <c:v>3.3249579370021792E-2</c:v>
                </c:pt>
                <c:pt idx="871">
                  <c:v>4.083899781107924E-2</c:v>
                </c:pt>
                <c:pt idx="872">
                  <c:v>3.5668846219778116E-2</c:v>
                </c:pt>
                <c:pt idx="873">
                  <c:v>3.9283677935600392E-2</c:v>
                </c:pt>
                <c:pt idx="874">
                  <c:v>4.78645041584971E-2</c:v>
                </c:pt>
                <c:pt idx="875">
                  <c:v>4.8393875360488905E-2</c:v>
                </c:pt>
                <c:pt idx="876">
                  <c:v>3.7778183817863596E-2</c:v>
                </c:pt>
                <c:pt idx="877">
                  <c:v>3.6654856055975016E-2</c:v>
                </c:pt>
                <c:pt idx="878">
                  <c:v>4.4537097215652521E-2</c:v>
                </c:pt>
                <c:pt idx="879">
                  <c:v>4.2568184435367633E-2</c:v>
                </c:pt>
                <c:pt idx="880">
                  <c:v>3.2167676836252199E-2</c:v>
                </c:pt>
                <c:pt idx="881">
                  <c:v>4.480642452836061E-2</c:v>
                </c:pt>
                <c:pt idx="882">
                  <c:v>4.1557170450687395E-2</c:v>
                </c:pt>
                <c:pt idx="883">
                  <c:v>3.0282778665423535E-2</c:v>
                </c:pt>
                <c:pt idx="884">
                  <c:v>3.3440478146076202E-2</c:v>
                </c:pt>
                <c:pt idx="885">
                  <c:v>3.2992292195558603E-2</c:v>
                </c:pt>
                <c:pt idx="886">
                  <c:v>3.9697803556919237E-2</c:v>
                </c:pt>
                <c:pt idx="887">
                  <c:v>4.4383492320776201E-2</c:v>
                </c:pt>
                <c:pt idx="888">
                  <c:v>3.0922627076506601E-2</c:v>
                </c:pt>
                <c:pt idx="889">
                  <c:v>5.1529634743928923E-2</c:v>
                </c:pt>
                <c:pt idx="890">
                  <c:v>3.0568294227123316E-2</c:v>
                </c:pt>
                <c:pt idx="891">
                  <c:v>3.8728550076484701E-2</c:v>
                </c:pt>
                <c:pt idx="892">
                  <c:v>3.6879651248455152E-2</c:v>
                </c:pt>
                <c:pt idx="893">
                  <c:v>3.0159140005707716E-2</c:v>
                </c:pt>
                <c:pt idx="894">
                  <c:v>3.3152457326650599E-2</c:v>
                </c:pt>
                <c:pt idx="895">
                  <c:v>2.7757186442613612E-2</c:v>
                </c:pt>
                <c:pt idx="896">
                  <c:v>3.9146617054939312E-2</c:v>
                </c:pt>
                <c:pt idx="897">
                  <c:v>3.4569095820188502E-2</c:v>
                </c:pt>
                <c:pt idx="898">
                  <c:v>4.2872149497270466E-2</c:v>
                </c:pt>
                <c:pt idx="899">
                  <c:v>3.6654856055975016E-2</c:v>
                </c:pt>
                <c:pt idx="900">
                  <c:v>3.2097656279802302E-2</c:v>
                </c:pt>
                <c:pt idx="901">
                  <c:v>4.5738980174064713E-2</c:v>
                </c:pt>
                <c:pt idx="902">
                  <c:v>3.1869065016508116E-2</c:v>
                </c:pt>
                <c:pt idx="903">
                  <c:v>3.921876475214961E-2</c:v>
                </c:pt>
                <c:pt idx="904">
                  <c:v>3.2992292195558603E-2</c:v>
                </c:pt>
                <c:pt idx="905">
                  <c:v>3.3638626337051399E-2</c:v>
                </c:pt>
                <c:pt idx="906">
                  <c:v>3.4013628959655817E-2</c:v>
                </c:pt>
                <c:pt idx="907">
                  <c:v>3.4133732318878215E-2</c:v>
                </c:pt>
                <c:pt idx="908">
                  <c:v>5.1529634743928923E-2</c:v>
                </c:pt>
                <c:pt idx="909">
                  <c:v>3.436795622110371E-2</c:v>
                </c:pt>
                <c:pt idx="910">
                  <c:v>3.5459619015455399E-2</c:v>
                </c:pt>
                <c:pt idx="911">
                  <c:v>3.6059144884347992E-2</c:v>
                </c:pt>
                <c:pt idx="912">
                  <c:v>3.7598311901092502E-2</c:v>
                </c:pt>
                <c:pt idx="913">
                  <c:v>4.0208239108324106E-2</c:v>
                </c:pt>
                <c:pt idx="914">
                  <c:v>4.6038456261157878E-2</c:v>
                </c:pt>
                <c:pt idx="915">
                  <c:v>4.9420695751905649E-2</c:v>
                </c:pt>
                <c:pt idx="916">
                  <c:v>3.5487230867147578E-2</c:v>
                </c:pt>
                <c:pt idx="917">
                  <c:v>5.2568621933460541E-2</c:v>
                </c:pt>
                <c:pt idx="918">
                  <c:v>4.0829382836818723E-2</c:v>
                </c:pt>
                <c:pt idx="919">
                  <c:v>4.2636036872863915E-2</c:v>
                </c:pt>
                <c:pt idx="920">
                  <c:v>3.6054432392120396E-2</c:v>
                </c:pt>
                <c:pt idx="921">
                  <c:v>4.2962051928043692E-2</c:v>
                </c:pt>
                <c:pt idx="922">
                  <c:v>2.9983630403876405E-2</c:v>
                </c:pt>
                <c:pt idx="923">
                  <c:v>4.4979125261306797E-2</c:v>
                </c:pt>
                <c:pt idx="924">
                  <c:v>4.3706633150577837E-2</c:v>
                </c:pt>
                <c:pt idx="925">
                  <c:v>3.1381860375404483E-2</c:v>
                </c:pt>
                <c:pt idx="926">
                  <c:v>3.3923793584108408E-2</c:v>
                </c:pt>
                <c:pt idx="927">
                  <c:v>3.1791377812624158E-2</c:v>
                </c:pt>
                <c:pt idx="928">
                  <c:v>4.1593413800001436E-2</c:v>
                </c:pt>
                <c:pt idx="929">
                  <c:v>3.5910427570343011E-2</c:v>
                </c:pt>
                <c:pt idx="930">
                  <c:v>4.1266269981861101E-2</c:v>
                </c:pt>
                <c:pt idx="931">
                  <c:v>5.4811533540487449E-2</c:v>
                </c:pt>
                <c:pt idx="932">
                  <c:v>4.7694269567728112E-2</c:v>
                </c:pt>
                <c:pt idx="933">
                  <c:v>3.2529968768358244E-2</c:v>
                </c:pt>
                <c:pt idx="934">
                  <c:v>4.0318075567483895E-2</c:v>
                </c:pt>
                <c:pt idx="935">
                  <c:v>4.4035181403160116E-2</c:v>
                </c:pt>
                <c:pt idx="936">
                  <c:v>3.1839653849601808E-2</c:v>
                </c:pt>
                <c:pt idx="937">
                  <c:v>2.9462661594152388E-2</c:v>
                </c:pt>
                <c:pt idx="938">
                  <c:v>5.2568621933460541E-2</c:v>
                </c:pt>
                <c:pt idx="939">
                  <c:v>3.5286393016576885E-2</c:v>
                </c:pt>
                <c:pt idx="940">
                  <c:v>5.2249100059270796E-2</c:v>
                </c:pt>
                <c:pt idx="941">
                  <c:v>3.4000229090452208E-2</c:v>
                </c:pt>
                <c:pt idx="942">
                  <c:v>4.3706633150577837E-2</c:v>
                </c:pt>
                <c:pt idx="943">
                  <c:v>3.5014469176530803E-2</c:v>
                </c:pt>
                <c:pt idx="944">
                  <c:v>3.6124985665082897E-2</c:v>
                </c:pt>
                <c:pt idx="945">
                  <c:v>3.5487230867147578E-2</c:v>
                </c:pt>
                <c:pt idx="946">
                  <c:v>4.1558928787708317E-2</c:v>
                </c:pt>
                <c:pt idx="947">
                  <c:v>3.3440478146076202E-2</c:v>
                </c:pt>
                <c:pt idx="948">
                  <c:v>2.7613993734121402E-2</c:v>
                </c:pt>
                <c:pt idx="949">
                  <c:v>5.5114645510912004E-2</c:v>
                </c:pt>
                <c:pt idx="950">
                  <c:v>4.4747065752744723E-2</c:v>
                </c:pt>
                <c:pt idx="951">
                  <c:v>3.6598429083824206E-2</c:v>
                </c:pt>
                <c:pt idx="952">
                  <c:v>3.1215734779834851E-2</c:v>
                </c:pt>
                <c:pt idx="953">
                  <c:v>3.718958795070651E-2</c:v>
                </c:pt>
                <c:pt idx="954">
                  <c:v>4.5613791793584817E-2</c:v>
                </c:pt>
                <c:pt idx="955">
                  <c:v>4.1129976511001601E-2</c:v>
                </c:pt>
                <c:pt idx="956">
                  <c:v>3.9694610983133399E-2</c:v>
                </c:pt>
                <c:pt idx="957">
                  <c:v>3.1131528317928352E-2</c:v>
                </c:pt>
                <c:pt idx="958">
                  <c:v>2.9427863657474591E-2</c:v>
                </c:pt>
                <c:pt idx="959">
                  <c:v>3.5583846271038E-2</c:v>
                </c:pt>
                <c:pt idx="960">
                  <c:v>3.7441659718752011E-2</c:v>
                </c:pt>
                <c:pt idx="961">
                  <c:v>2.7353810146451052E-2</c:v>
                </c:pt>
                <c:pt idx="962">
                  <c:v>3.8864739239215809E-2</c:v>
                </c:pt>
                <c:pt idx="963">
                  <c:v>3.4300707280635806E-2</c:v>
                </c:pt>
                <c:pt idx="964">
                  <c:v>3.2592196017503801E-2</c:v>
                </c:pt>
                <c:pt idx="965">
                  <c:v>3.4300707280635806E-2</c:v>
                </c:pt>
                <c:pt idx="966">
                  <c:v>3.181636705994622E-2</c:v>
                </c:pt>
                <c:pt idx="967">
                  <c:v>4.7662377357482903E-2</c:v>
                </c:pt>
                <c:pt idx="968">
                  <c:v>4.4158976525068332E-2</c:v>
                </c:pt>
                <c:pt idx="969">
                  <c:v>3.2097656279802302E-2</c:v>
                </c:pt>
                <c:pt idx="970">
                  <c:v>3.9632488042116221E-2</c:v>
                </c:pt>
                <c:pt idx="971">
                  <c:v>3.6054432392120396E-2</c:v>
                </c:pt>
                <c:pt idx="972">
                  <c:v>4.0841769427061095E-2</c:v>
                </c:pt>
                <c:pt idx="973">
                  <c:v>4.2356688529253124E-2</c:v>
                </c:pt>
                <c:pt idx="974">
                  <c:v>3.996727243065841E-2</c:v>
                </c:pt>
                <c:pt idx="975">
                  <c:v>3.376404196023939E-2</c:v>
                </c:pt>
                <c:pt idx="976">
                  <c:v>4.2141605168581016E-2</c:v>
                </c:pt>
                <c:pt idx="977">
                  <c:v>3.0349466949701278E-2</c:v>
                </c:pt>
                <c:pt idx="978">
                  <c:v>3.26520465314388E-2</c:v>
                </c:pt>
                <c:pt idx="979">
                  <c:v>3.9322294294834068E-2</c:v>
                </c:pt>
                <c:pt idx="980">
                  <c:v>2.9695196077227665E-2</c:v>
                </c:pt>
                <c:pt idx="981">
                  <c:v>4.7336898744106508E-2</c:v>
                </c:pt>
                <c:pt idx="982">
                  <c:v>3.3571984618902206E-2</c:v>
                </c:pt>
                <c:pt idx="983">
                  <c:v>4.1209351271390762E-2</c:v>
                </c:pt>
                <c:pt idx="984">
                  <c:v>3.4050200134515811E-2</c:v>
                </c:pt>
                <c:pt idx="985">
                  <c:v>3.1260769814252805E-2</c:v>
                </c:pt>
                <c:pt idx="986">
                  <c:v>3.9283677935600392E-2</c:v>
                </c:pt>
                <c:pt idx="987">
                  <c:v>4.2356688529253124E-2</c:v>
                </c:pt>
                <c:pt idx="988">
                  <c:v>3.0371453613042807E-2</c:v>
                </c:pt>
                <c:pt idx="989">
                  <c:v>2.7757186442613612E-2</c:v>
                </c:pt>
                <c:pt idx="990">
                  <c:v>4.0829382836818723E-2</c:v>
                </c:pt>
                <c:pt idx="991">
                  <c:v>3.3921476453542689E-2</c:v>
                </c:pt>
                <c:pt idx="992">
                  <c:v>3.0840851366519952E-2</c:v>
                </c:pt>
                <c:pt idx="993">
                  <c:v>3.8206804543733604E-2</c:v>
                </c:pt>
                <c:pt idx="994">
                  <c:v>2.8239572420716428E-2</c:v>
                </c:pt>
                <c:pt idx="995">
                  <c:v>3.058343008160596E-2</c:v>
                </c:pt>
                <c:pt idx="996">
                  <c:v>4.1902732104063013E-2</c:v>
                </c:pt>
                <c:pt idx="997">
                  <c:v>4.495846107602141E-2</c:v>
                </c:pt>
                <c:pt idx="998">
                  <c:v>3.2107558101415606E-2</c:v>
                </c:pt>
                <c:pt idx="999">
                  <c:v>4.0736205875873593E-2</c:v>
                </c:pt>
                <c:pt idx="1000">
                  <c:v>3.6454312503338013E-2</c:v>
                </c:pt>
                <c:pt idx="1001">
                  <c:v>4.6238295733928722E-2</c:v>
                </c:pt>
                <c:pt idx="1002">
                  <c:v>3.5935297608375757E-2</c:v>
                </c:pt>
                <c:pt idx="1003">
                  <c:v>3.921876475214961E-2</c:v>
                </c:pt>
                <c:pt idx="1004">
                  <c:v>3.6124985665082897E-2</c:v>
                </c:pt>
                <c:pt idx="1005">
                  <c:v>3.8587495684623802E-2</c:v>
                </c:pt>
                <c:pt idx="1006">
                  <c:v>3.8674097508192194E-2</c:v>
                </c:pt>
                <c:pt idx="1007">
                  <c:v>4.3342031538486696E-2</c:v>
                </c:pt>
                <c:pt idx="1008">
                  <c:v>3.51903848350048E-2</c:v>
                </c:pt>
                <c:pt idx="1009">
                  <c:v>4.7552309930324749E-2</c:v>
                </c:pt>
                <c:pt idx="1010">
                  <c:v>4.7048140317201601E-2</c:v>
                </c:pt>
                <c:pt idx="1011">
                  <c:v>5.139116942882542E-2</c:v>
                </c:pt>
                <c:pt idx="1012">
                  <c:v>3.8152869790792424E-2</c:v>
                </c:pt>
                <c:pt idx="1013">
                  <c:v>3.8824938237667105E-2</c:v>
                </c:pt>
                <c:pt idx="1014">
                  <c:v>5.3951866924762705E-2</c:v>
                </c:pt>
                <c:pt idx="1015">
                  <c:v>4.5064941048622388E-2</c:v>
                </c:pt>
                <c:pt idx="1016">
                  <c:v>4.0074422955513146E-2</c:v>
                </c:pt>
                <c:pt idx="1017">
                  <c:v>3.7827789783477811E-2</c:v>
                </c:pt>
                <c:pt idx="1018">
                  <c:v>2.9229370877146783E-2</c:v>
                </c:pt>
                <c:pt idx="1019">
                  <c:v>3.26520465314388E-2</c:v>
                </c:pt>
                <c:pt idx="1020">
                  <c:v>3.2370511442422985E-2</c:v>
                </c:pt>
                <c:pt idx="1021">
                  <c:v>3.7118166685104446E-2</c:v>
                </c:pt>
                <c:pt idx="1022">
                  <c:v>4.4254083186388009E-2</c:v>
                </c:pt>
                <c:pt idx="1023">
                  <c:v>3.1092433258891088E-2</c:v>
                </c:pt>
                <c:pt idx="1024">
                  <c:v>3.6455649882555098E-2</c:v>
                </c:pt>
                <c:pt idx="1025">
                  <c:v>3.0371453613042807E-2</c:v>
                </c:pt>
                <c:pt idx="1026">
                  <c:v>3.3717114478349804E-2</c:v>
                </c:pt>
                <c:pt idx="1027">
                  <c:v>3.9259538054466352E-2</c:v>
                </c:pt>
                <c:pt idx="1028">
                  <c:v>4.3695759028196425E-2</c:v>
                </c:pt>
                <c:pt idx="1029">
                  <c:v>3.9761330932378804E-2</c:v>
                </c:pt>
                <c:pt idx="1030">
                  <c:v>3.4011162817478256E-2</c:v>
                </c:pt>
                <c:pt idx="1031">
                  <c:v>3.8709115236997611E-2</c:v>
                </c:pt>
                <c:pt idx="1032">
                  <c:v>4.1763935238123176E-2</c:v>
                </c:pt>
                <c:pt idx="1033">
                  <c:v>4.3251223862171222E-2</c:v>
                </c:pt>
                <c:pt idx="1034">
                  <c:v>3.2891441136598601E-2</c:v>
                </c:pt>
                <c:pt idx="1035">
                  <c:v>4.3525073677301386E-2</c:v>
                </c:pt>
                <c:pt idx="1036">
                  <c:v>2.9251759871840501E-2</c:v>
                </c:pt>
                <c:pt idx="1037">
                  <c:v>3.622116148471842E-2</c:v>
                </c:pt>
                <c:pt idx="1038">
                  <c:v>4.4254083186388009E-2</c:v>
                </c:pt>
                <c:pt idx="1039">
                  <c:v>3.9196629077196114E-2</c:v>
                </c:pt>
                <c:pt idx="1040">
                  <c:v>4.1377235203981413E-2</c:v>
                </c:pt>
                <c:pt idx="1041">
                  <c:v>4.0138218551874105E-2</c:v>
                </c:pt>
                <c:pt idx="1042">
                  <c:v>3.718958795070651E-2</c:v>
                </c:pt>
                <c:pt idx="1043">
                  <c:v>3.0828183516860001E-2</c:v>
                </c:pt>
                <c:pt idx="1044">
                  <c:v>3.5825096070766588E-2</c:v>
                </c:pt>
                <c:pt idx="1045">
                  <c:v>4.5502670109272024E-2</c:v>
                </c:pt>
                <c:pt idx="1046">
                  <c:v>4.8252731561660801E-2</c:v>
                </c:pt>
                <c:pt idx="1047">
                  <c:v>3.5066474229097394E-2</c:v>
                </c:pt>
                <c:pt idx="1048">
                  <c:v>2.762422524392601E-2</c:v>
                </c:pt>
                <c:pt idx="1049">
                  <c:v>2.9116408899426478E-2</c:v>
                </c:pt>
                <c:pt idx="1050">
                  <c:v>3.8492631167173406E-2</c:v>
                </c:pt>
                <c:pt idx="1051">
                  <c:v>2.5561505928635608E-2</c:v>
                </c:pt>
                <c:pt idx="1052">
                  <c:v>2.90736090391874E-2</c:v>
                </c:pt>
                <c:pt idx="1053">
                  <c:v>3.7396956235170413E-2</c:v>
                </c:pt>
                <c:pt idx="1054">
                  <c:v>4.4254083186388009E-2</c:v>
                </c:pt>
                <c:pt idx="1055">
                  <c:v>5.1529634743928923E-2</c:v>
                </c:pt>
                <c:pt idx="1056">
                  <c:v>3.7147790193557718E-2</c:v>
                </c:pt>
                <c:pt idx="1057">
                  <c:v>4.1130490601062795E-2</c:v>
                </c:pt>
                <c:pt idx="1058">
                  <c:v>3.5787001252174405E-2</c:v>
                </c:pt>
                <c:pt idx="1059">
                  <c:v>4.0255375206470358E-2</c:v>
                </c:pt>
                <c:pt idx="1060">
                  <c:v>3.8864739239215809E-2</c:v>
                </c:pt>
                <c:pt idx="1061">
                  <c:v>4.480642452836061E-2</c:v>
                </c:pt>
                <c:pt idx="1062">
                  <c:v>4.836987704038638E-2</c:v>
                </c:pt>
                <c:pt idx="1063">
                  <c:v>4.0749937295913724E-2</c:v>
                </c:pt>
                <c:pt idx="1064">
                  <c:v>4.7048140317201601E-2</c:v>
                </c:pt>
                <c:pt idx="1065">
                  <c:v>3.4603934735059814E-2</c:v>
                </c:pt>
                <c:pt idx="1066">
                  <c:v>3.8194783031940377E-2</c:v>
                </c:pt>
                <c:pt idx="1067">
                  <c:v>3.7677250802517097E-2</c:v>
                </c:pt>
                <c:pt idx="1068">
                  <c:v>3.7228513509035152E-2</c:v>
                </c:pt>
                <c:pt idx="1069">
                  <c:v>3.6879651248455152E-2</c:v>
                </c:pt>
                <c:pt idx="1070">
                  <c:v>3.322611004114151E-2</c:v>
                </c:pt>
                <c:pt idx="1071">
                  <c:v>3.1069444492459367E-2</c:v>
                </c:pt>
                <c:pt idx="1072">
                  <c:v>3.1350728124380112E-2</c:v>
                </c:pt>
                <c:pt idx="1073">
                  <c:v>3.3000189810991301E-2</c:v>
                </c:pt>
                <c:pt idx="1074">
                  <c:v>3.5315006971359385E-2</c:v>
                </c:pt>
                <c:pt idx="1075">
                  <c:v>3.7771087139844998E-2</c:v>
                </c:pt>
                <c:pt idx="1076">
                  <c:v>3.6335092037916211E-2</c:v>
                </c:pt>
                <c:pt idx="1077">
                  <c:v>3.7788476794958101E-2</c:v>
                </c:pt>
                <c:pt idx="1078">
                  <c:v>2.6695944368839392E-2</c:v>
                </c:pt>
                <c:pt idx="1079">
                  <c:v>3.5795398056507152E-2</c:v>
                </c:pt>
                <c:pt idx="1080">
                  <c:v>3.8052324205636999E-2</c:v>
                </c:pt>
                <c:pt idx="1081">
                  <c:v>3.9685014635324617E-2</c:v>
                </c:pt>
                <c:pt idx="1082">
                  <c:v>4.6266995370387975E-2</c:v>
                </c:pt>
                <c:pt idx="1083">
                  <c:v>3.6277640610933456E-2</c:v>
                </c:pt>
                <c:pt idx="1084">
                  <c:v>3.1583391129970696E-2</c:v>
                </c:pt>
                <c:pt idx="1085">
                  <c:v>2.932061441242691E-2</c:v>
                </c:pt>
                <c:pt idx="1086">
                  <c:v>4.4340971857309598E-2</c:v>
                </c:pt>
                <c:pt idx="1087">
                  <c:v>4.1275996714830405E-2</c:v>
                </c:pt>
                <c:pt idx="1088">
                  <c:v>2.7757186442613612E-2</c:v>
                </c:pt>
                <c:pt idx="1089">
                  <c:v>3.8653906434774503E-2</c:v>
                </c:pt>
                <c:pt idx="1090">
                  <c:v>4.2978335171937887E-2</c:v>
                </c:pt>
                <c:pt idx="1091">
                  <c:v>3.9544567465782207E-2</c:v>
                </c:pt>
                <c:pt idx="1092">
                  <c:v>4.4963397085666865E-2</c:v>
                </c:pt>
                <c:pt idx="1093">
                  <c:v>3.0371453613042807E-2</c:v>
                </c:pt>
                <c:pt idx="1094">
                  <c:v>4.8252731561660801E-2</c:v>
                </c:pt>
                <c:pt idx="1095">
                  <c:v>3.058343008160596E-2</c:v>
                </c:pt>
                <c:pt idx="1096">
                  <c:v>3.2097656279802302E-2</c:v>
                </c:pt>
                <c:pt idx="1097">
                  <c:v>3.0626695603132203E-2</c:v>
                </c:pt>
                <c:pt idx="1098">
                  <c:v>3.1381860375404483E-2</c:v>
                </c:pt>
                <c:pt idx="1099">
                  <c:v>3.0762698501348478E-2</c:v>
                </c:pt>
                <c:pt idx="1100">
                  <c:v>5.0964348018169375E-2</c:v>
                </c:pt>
                <c:pt idx="1101">
                  <c:v>3.4143283963203402E-2</c:v>
                </c:pt>
                <c:pt idx="1102">
                  <c:v>3.1619079411029934E-2</c:v>
                </c:pt>
                <c:pt idx="1103">
                  <c:v>2.9251759871840501E-2</c:v>
                </c:pt>
                <c:pt idx="1104">
                  <c:v>3.6672122776508505E-2</c:v>
                </c:pt>
                <c:pt idx="1105">
                  <c:v>4.6777039766311722E-2</c:v>
                </c:pt>
                <c:pt idx="1106">
                  <c:v>4.0196035057306533E-2</c:v>
                </c:pt>
                <c:pt idx="1107">
                  <c:v>3.4715563058853205E-2</c:v>
                </c:pt>
                <c:pt idx="1108">
                  <c:v>3.8950733840465504E-2</c:v>
                </c:pt>
                <c:pt idx="1109">
                  <c:v>4.0140841156244306E-2</c:v>
                </c:pt>
                <c:pt idx="1110">
                  <c:v>3.9847124367952409E-2</c:v>
                </c:pt>
                <c:pt idx="1111">
                  <c:v>3.0826222151517889E-2</c:v>
                </c:pt>
                <c:pt idx="1112">
                  <c:v>4.4254083186388009E-2</c:v>
                </c:pt>
                <c:pt idx="1113">
                  <c:v>3.2684490084648098E-2</c:v>
                </c:pt>
                <c:pt idx="1114">
                  <c:v>3.8854353129863892E-2</c:v>
                </c:pt>
                <c:pt idx="1115">
                  <c:v>4.1557170450687395E-2</c:v>
                </c:pt>
                <c:pt idx="1116">
                  <c:v>4.5738980174064713E-2</c:v>
                </c:pt>
                <c:pt idx="1117">
                  <c:v>3.7986606359481791E-2</c:v>
                </c:pt>
                <c:pt idx="1118">
                  <c:v>3.1119924038648588E-2</c:v>
                </c:pt>
                <c:pt idx="1119">
                  <c:v>3.3652029931545223E-2</c:v>
                </c:pt>
                <c:pt idx="1120">
                  <c:v>3.67551930248739E-2</c:v>
                </c:pt>
                <c:pt idx="1121">
                  <c:v>4.7571104019880309E-2</c:v>
                </c:pt>
                <c:pt idx="1122">
                  <c:v>4.0206536650657702E-2</c:v>
                </c:pt>
                <c:pt idx="1123">
                  <c:v>4.9216881394386486E-2</c:v>
                </c:pt>
                <c:pt idx="1124">
                  <c:v>4.2962051928043692E-2</c:v>
                </c:pt>
                <c:pt idx="1125">
                  <c:v>6.042351946234701E-2</c:v>
                </c:pt>
                <c:pt idx="1126">
                  <c:v>3.1597223132848705E-2</c:v>
                </c:pt>
                <c:pt idx="1127">
                  <c:v>3.7147790193557718E-2</c:v>
                </c:pt>
                <c:pt idx="1128">
                  <c:v>3.2167676836252199E-2</c:v>
                </c:pt>
                <c:pt idx="1129">
                  <c:v>4.0749937295913724E-2</c:v>
                </c:pt>
                <c:pt idx="1130">
                  <c:v>3.4143283963203402E-2</c:v>
                </c:pt>
                <c:pt idx="1131">
                  <c:v>2.9671067371964639E-2</c:v>
                </c:pt>
                <c:pt idx="1132">
                  <c:v>3.6468077450990788E-2</c:v>
                </c:pt>
                <c:pt idx="1133">
                  <c:v>3.1843110918998802E-2</c:v>
                </c:pt>
                <c:pt idx="1134">
                  <c:v>3.3676136285066612E-2</c:v>
                </c:pt>
                <c:pt idx="1135">
                  <c:v>3.7703901529312321E-2</c:v>
                </c:pt>
                <c:pt idx="1136">
                  <c:v>3.8238383829593797E-2</c:v>
                </c:pt>
                <c:pt idx="1137">
                  <c:v>3.5125035792589201E-2</c:v>
                </c:pt>
                <c:pt idx="1138">
                  <c:v>4.0738254785537713E-2</c:v>
                </c:pt>
                <c:pt idx="1139">
                  <c:v>2.9671067371964639E-2</c:v>
                </c:pt>
                <c:pt idx="1140">
                  <c:v>4.6953558921814006E-2</c:v>
                </c:pt>
                <c:pt idx="1141">
                  <c:v>3.1350728124380112E-2</c:v>
                </c:pt>
                <c:pt idx="1142">
                  <c:v>4.5064941048622388E-2</c:v>
                </c:pt>
                <c:pt idx="1143">
                  <c:v>3.1092433258891088E-2</c:v>
                </c:pt>
                <c:pt idx="1144">
                  <c:v>3.3343926072120784E-2</c:v>
                </c:pt>
                <c:pt idx="1145">
                  <c:v>5.5114645510912004E-2</c:v>
                </c:pt>
                <c:pt idx="1146">
                  <c:v>3.6311741918325452E-2</c:v>
                </c:pt>
                <c:pt idx="1147">
                  <c:v>5.1707629114389433E-2</c:v>
                </c:pt>
                <c:pt idx="1148">
                  <c:v>3.5389825701713652E-2</c:v>
                </c:pt>
                <c:pt idx="1149">
                  <c:v>3.5172384232282597E-2</c:v>
                </c:pt>
                <c:pt idx="1150">
                  <c:v>4.3400909751653713E-2</c:v>
                </c:pt>
                <c:pt idx="1151">
                  <c:v>4.9796666949987856E-2</c:v>
                </c:pt>
                <c:pt idx="1152">
                  <c:v>4.6238295733928722E-2</c:v>
                </c:pt>
                <c:pt idx="1153">
                  <c:v>3.5787001252174405E-2</c:v>
                </c:pt>
                <c:pt idx="1154">
                  <c:v>3.2899200916290408E-2</c:v>
                </c:pt>
                <c:pt idx="1155">
                  <c:v>4.9852691590786272E-2</c:v>
                </c:pt>
                <c:pt idx="1156">
                  <c:v>3.8512594997882711E-2</c:v>
                </c:pt>
                <c:pt idx="1157">
                  <c:v>3.8877256214618711E-2</c:v>
                </c:pt>
                <c:pt idx="1158">
                  <c:v>3.726489469408991E-2</c:v>
                </c:pt>
                <c:pt idx="1159">
                  <c:v>3.7342004477977885E-2</c:v>
                </c:pt>
                <c:pt idx="1160">
                  <c:v>4.2427688837051572E-2</c:v>
                </c:pt>
                <c:pt idx="1161">
                  <c:v>2.9625952243804952E-2</c:v>
                </c:pt>
                <c:pt idx="1162">
                  <c:v>3.5833526402712E-2</c:v>
                </c:pt>
                <c:pt idx="1163">
                  <c:v>3.9575085043907214E-2</c:v>
                </c:pt>
                <c:pt idx="1164">
                  <c:v>5.0532989203929922E-2</c:v>
                </c:pt>
                <c:pt idx="1165">
                  <c:v>3.9716821163892704E-2</c:v>
                </c:pt>
                <c:pt idx="1166">
                  <c:v>4.5485530048608933E-2</c:v>
                </c:pt>
                <c:pt idx="1167">
                  <c:v>4.4091124087572112E-2</c:v>
                </c:pt>
                <c:pt idx="1168">
                  <c:v>3.4300707280635806E-2</c:v>
                </c:pt>
                <c:pt idx="1169">
                  <c:v>2.9993373900651956E-2</c:v>
                </c:pt>
                <c:pt idx="1170">
                  <c:v>4.6659234911203433E-2</c:v>
                </c:pt>
                <c:pt idx="1171">
                  <c:v>3.6786478012800196E-2</c:v>
                </c:pt>
                <c:pt idx="1172">
                  <c:v>3.5014469176530803E-2</c:v>
                </c:pt>
                <c:pt idx="1173">
                  <c:v>5.1921918988227796E-2</c:v>
                </c:pt>
                <c:pt idx="1174">
                  <c:v>3.6879651248455152E-2</c:v>
                </c:pt>
                <c:pt idx="1175">
                  <c:v>4.4922754168510513E-2</c:v>
                </c:pt>
                <c:pt idx="1176">
                  <c:v>4.5075748115777768E-2</c:v>
                </c:pt>
                <c:pt idx="1177">
                  <c:v>3.9544567465782207E-2</c:v>
                </c:pt>
                <c:pt idx="1178">
                  <c:v>5.3951866924762705E-2</c:v>
                </c:pt>
                <c:pt idx="1179">
                  <c:v>5.2568621933460541E-2</c:v>
                </c:pt>
                <c:pt idx="1180">
                  <c:v>3.6489501595497097E-2</c:v>
                </c:pt>
                <c:pt idx="1181">
                  <c:v>4.2962051928043692E-2</c:v>
                </c:pt>
                <c:pt idx="1182">
                  <c:v>4.2452763766050311E-2</c:v>
                </c:pt>
                <c:pt idx="1183">
                  <c:v>4.1763935238123176E-2</c:v>
                </c:pt>
                <c:pt idx="1184">
                  <c:v>3.3000189810991301E-2</c:v>
                </c:pt>
                <c:pt idx="1185">
                  <c:v>3.8814276456832893E-2</c:v>
                </c:pt>
                <c:pt idx="1186">
                  <c:v>3.4978978335857405E-2</c:v>
                </c:pt>
                <c:pt idx="1187">
                  <c:v>2.8753058984875752E-2</c:v>
                </c:pt>
                <c:pt idx="1188">
                  <c:v>3.3152457326650599E-2</c:v>
                </c:pt>
                <c:pt idx="1189">
                  <c:v>4.1792273521423576E-2</c:v>
                </c:pt>
                <c:pt idx="1190">
                  <c:v>3.2262593507766751E-2</c:v>
                </c:pt>
                <c:pt idx="1191">
                  <c:v>4.0829382836818723E-2</c:v>
                </c:pt>
                <c:pt idx="1192">
                  <c:v>4.9852691590786272E-2</c:v>
                </c:pt>
                <c:pt idx="1193">
                  <c:v>3.7051659077406006E-2</c:v>
                </c:pt>
                <c:pt idx="1194">
                  <c:v>2.8927756473422002E-2</c:v>
                </c:pt>
                <c:pt idx="1195">
                  <c:v>3.1092433258891088E-2</c:v>
                </c:pt>
                <c:pt idx="1196">
                  <c:v>4.3058674782514614E-2</c:v>
                </c:pt>
                <c:pt idx="1197">
                  <c:v>3.1209086999297104E-2</c:v>
                </c:pt>
                <c:pt idx="1198">
                  <c:v>3.5595182329416351E-2</c:v>
                </c:pt>
                <c:pt idx="1199">
                  <c:v>3.8864739239215809E-2</c:v>
                </c:pt>
                <c:pt idx="1200">
                  <c:v>2.9229370877146783E-2</c:v>
                </c:pt>
                <c:pt idx="1201">
                  <c:v>3.1733207404613689E-2</c:v>
                </c:pt>
                <c:pt idx="1202">
                  <c:v>4.9796666949987856E-2</c:v>
                </c:pt>
                <c:pt idx="1203">
                  <c:v>3.6363381892442703E-2</c:v>
                </c:pt>
                <c:pt idx="1204">
                  <c:v>3.4011162817478256E-2</c:v>
                </c:pt>
                <c:pt idx="1205">
                  <c:v>4.4158883392810808E-2</c:v>
                </c:pt>
                <c:pt idx="1206">
                  <c:v>2.5985769927501751E-2</c:v>
                </c:pt>
                <c:pt idx="1207">
                  <c:v>2.7137352153658978E-2</c:v>
                </c:pt>
                <c:pt idx="1208">
                  <c:v>3.6293771117925831E-2</c:v>
                </c:pt>
                <c:pt idx="1209">
                  <c:v>3.6180451512336703E-2</c:v>
                </c:pt>
                <c:pt idx="1210">
                  <c:v>3.4013628959655817E-2</c:v>
                </c:pt>
                <c:pt idx="1211">
                  <c:v>3.3944040536880493E-2</c:v>
                </c:pt>
                <c:pt idx="1212">
                  <c:v>2.6736292988061995E-2</c:v>
                </c:pt>
                <c:pt idx="1213">
                  <c:v>4.5738980174064713E-2</c:v>
                </c:pt>
                <c:pt idx="1214">
                  <c:v>3.9389021694660215E-2</c:v>
                </c:pt>
                <c:pt idx="1215">
                  <c:v>3.9803285151720214E-2</c:v>
                </c:pt>
                <c:pt idx="1216">
                  <c:v>4.0813021361827934E-2</c:v>
                </c:pt>
                <c:pt idx="1217">
                  <c:v>4.3604578822851223E-2</c:v>
                </c:pt>
                <c:pt idx="1218">
                  <c:v>4.0339186787605306E-2</c:v>
                </c:pt>
                <c:pt idx="1219">
                  <c:v>3.5125035792589201E-2</c:v>
                </c:pt>
                <c:pt idx="1220">
                  <c:v>4.1557170450687395E-2</c:v>
                </c:pt>
                <c:pt idx="1221">
                  <c:v>4.3718762695789316E-2</c:v>
                </c:pt>
                <c:pt idx="1222">
                  <c:v>4.0242802351713201E-2</c:v>
                </c:pt>
                <c:pt idx="1223">
                  <c:v>2.9717279598116899E-2</c:v>
                </c:pt>
                <c:pt idx="1224">
                  <c:v>3.5125035792589201E-2</c:v>
                </c:pt>
                <c:pt idx="1225">
                  <c:v>4.5613791793584817E-2</c:v>
                </c:pt>
                <c:pt idx="1226">
                  <c:v>4.8415351659059497E-2</c:v>
                </c:pt>
                <c:pt idx="1227">
                  <c:v>3.0003884807229195E-2</c:v>
                </c:pt>
                <c:pt idx="1228">
                  <c:v>4.3525073677301386E-2</c:v>
                </c:pt>
                <c:pt idx="1229">
                  <c:v>3.4978978335857405E-2</c:v>
                </c:pt>
                <c:pt idx="1230">
                  <c:v>5.3951866924762705E-2</c:v>
                </c:pt>
                <c:pt idx="1231">
                  <c:v>4.0749937295913724E-2</c:v>
                </c:pt>
                <c:pt idx="1232">
                  <c:v>3.4010294824838597E-2</c:v>
                </c:pt>
                <c:pt idx="1233">
                  <c:v>3.921876475214961E-2</c:v>
                </c:pt>
                <c:pt idx="1234">
                  <c:v>5.7264689356088874E-2</c:v>
                </c:pt>
                <c:pt idx="1235">
                  <c:v>4.5377653092145934E-2</c:v>
                </c:pt>
                <c:pt idx="1236">
                  <c:v>3.9053354412317394E-2</c:v>
                </c:pt>
                <c:pt idx="1237">
                  <c:v>2.6993775740265988E-2</c:v>
                </c:pt>
                <c:pt idx="1238">
                  <c:v>5.9077225625515033E-2</c:v>
                </c:pt>
                <c:pt idx="1239">
                  <c:v>4.3235447257757222E-2</c:v>
                </c:pt>
                <c:pt idx="1240">
                  <c:v>4.1038878262043006E-2</c:v>
                </c:pt>
                <c:pt idx="1241">
                  <c:v>3.1092433258891088E-2</c:v>
                </c:pt>
                <c:pt idx="1242">
                  <c:v>4.3706633150577837E-2</c:v>
                </c:pt>
                <c:pt idx="1243">
                  <c:v>3.3571984618902206E-2</c:v>
                </c:pt>
                <c:pt idx="1244">
                  <c:v>3.7096228450536756E-2</c:v>
                </c:pt>
                <c:pt idx="1245">
                  <c:v>3.0856164172291711E-2</c:v>
                </c:pt>
                <c:pt idx="1246">
                  <c:v>5.6127641350030913E-2</c:v>
                </c:pt>
                <c:pt idx="1247">
                  <c:v>4.4979125261306797E-2</c:v>
                </c:pt>
                <c:pt idx="1248">
                  <c:v>3.7153102457523568E-2</c:v>
                </c:pt>
                <c:pt idx="1249">
                  <c:v>3.5964351147413198E-2</c:v>
                </c:pt>
                <c:pt idx="1250">
                  <c:v>4.7051317989826411E-2</c:v>
                </c:pt>
                <c:pt idx="1251">
                  <c:v>5.7945206761359946E-2</c:v>
                </c:pt>
                <c:pt idx="1252">
                  <c:v>3.5459619015455399E-2</c:v>
                </c:pt>
                <c:pt idx="1253">
                  <c:v>4.8393875360488905E-2</c:v>
                </c:pt>
                <c:pt idx="1254">
                  <c:v>3.4098405390977797E-2</c:v>
                </c:pt>
                <c:pt idx="1255">
                  <c:v>3.3152457326650599E-2</c:v>
                </c:pt>
                <c:pt idx="1256">
                  <c:v>5.0539035350084291E-2</c:v>
                </c:pt>
                <c:pt idx="1257">
                  <c:v>3.0988309532404012E-2</c:v>
                </c:pt>
                <c:pt idx="1258">
                  <c:v>4.0698390454053907E-2</c:v>
                </c:pt>
                <c:pt idx="1259">
                  <c:v>4.6041879802942297E-2</c:v>
                </c:pt>
                <c:pt idx="1260">
                  <c:v>3.267113119363791E-2</c:v>
                </c:pt>
                <c:pt idx="1261">
                  <c:v>3.3424746245145805E-2</c:v>
                </c:pt>
                <c:pt idx="1262">
                  <c:v>3.7788476794958101E-2</c:v>
                </c:pt>
                <c:pt idx="1263">
                  <c:v>3.4999817609787015E-2</c:v>
                </c:pt>
                <c:pt idx="1264">
                  <c:v>3.3000189810991301E-2</c:v>
                </c:pt>
                <c:pt idx="1265">
                  <c:v>3.0319748446345354E-2</c:v>
                </c:pt>
                <c:pt idx="1266">
                  <c:v>3.058343008160596E-2</c:v>
                </c:pt>
                <c:pt idx="1267">
                  <c:v>4.8645634204149323E-2</c:v>
                </c:pt>
                <c:pt idx="1268">
                  <c:v>3.7118166685104446E-2</c:v>
                </c:pt>
                <c:pt idx="1269">
                  <c:v>3.4050200134515811E-2</c:v>
                </c:pt>
                <c:pt idx="1270">
                  <c:v>4.4323593378067024E-2</c:v>
                </c:pt>
                <c:pt idx="1271">
                  <c:v>3.8759678602218607E-2</c:v>
                </c:pt>
                <c:pt idx="1272">
                  <c:v>3.3723484724760007E-2</c:v>
                </c:pt>
                <c:pt idx="1273">
                  <c:v>4.9243059009313632E-2</c:v>
                </c:pt>
                <c:pt idx="1274">
                  <c:v>4.7571104019880309E-2</c:v>
                </c:pt>
                <c:pt idx="1275">
                  <c:v>4.3058674782514614E-2</c:v>
                </c:pt>
                <c:pt idx="1276">
                  <c:v>3.0879572033882096E-2</c:v>
                </c:pt>
                <c:pt idx="1277">
                  <c:v>3.4013628959655817E-2</c:v>
                </c:pt>
                <c:pt idx="1278">
                  <c:v>3.8152869790792424E-2</c:v>
                </c:pt>
                <c:pt idx="1279">
                  <c:v>4.3624483048915919E-2</c:v>
                </c:pt>
                <c:pt idx="1280">
                  <c:v>3.2719872891902951E-2</c:v>
                </c:pt>
                <c:pt idx="1281">
                  <c:v>3.0157936736941289E-2</c:v>
                </c:pt>
                <c:pt idx="1282">
                  <c:v>4.1377235203981413E-2</c:v>
                </c:pt>
                <c:pt idx="1283">
                  <c:v>3.3723484724760007E-2</c:v>
                </c:pt>
                <c:pt idx="1284">
                  <c:v>3.2625783234834699E-2</c:v>
                </c:pt>
                <c:pt idx="1285">
                  <c:v>4.4979125261306797E-2</c:v>
                </c:pt>
                <c:pt idx="1286">
                  <c:v>3.9761330932378804E-2</c:v>
                </c:pt>
                <c:pt idx="1287">
                  <c:v>3.7871107459068486E-2</c:v>
                </c:pt>
                <c:pt idx="1288">
                  <c:v>3.7771087139844998E-2</c:v>
                </c:pt>
                <c:pt idx="1289">
                  <c:v>3.477518260478981E-2</c:v>
                </c:pt>
                <c:pt idx="1290">
                  <c:v>3.3488318324089189E-2</c:v>
                </c:pt>
                <c:pt idx="1291">
                  <c:v>4.8038370907306838E-2</c:v>
                </c:pt>
                <c:pt idx="1292">
                  <c:v>3.95252145826816E-2</c:v>
                </c:pt>
                <c:pt idx="1293">
                  <c:v>4.0140841156244306E-2</c:v>
                </c:pt>
                <c:pt idx="1294">
                  <c:v>3.8864739239215809E-2</c:v>
                </c:pt>
                <c:pt idx="1295">
                  <c:v>3.8713578134775231E-2</c:v>
                </c:pt>
                <c:pt idx="1296">
                  <c:v>3.7211745977401893E-2</c:v>
                </c:pt>
                <c:pt idx="1297">
                  <c:v>3.5107076168060386E-2</c:v>
                </c:pt>
                <c:pt idx="1298">
                  <c:v>5.2191283553838966E-2</c:v>
                </c:pt>
                <c:pt idx="1299">
                  <c:v>3.3424746245145805E-2</c:v>
                </c:pt>
                <c:pt idx="1300">
                  <c:v>4.6041879802942297E-2</c:v>
                </c:pt>
                <c:pt idx="1301">
                  <c:v>3.6455649882555098E-2</c:v>
                </c:pt>
                <c:pt idx="1302">
                  <c:v>3.7147790193557718E-2</c:v>
                </c:pt>
                <c:pt idx="1303">
                  <c:v>4.5612677931785903E-2</c:v>
                </c:pt>
                <c:pt idx="1304">
                  <c:v>3.2373674213886316E-2</c:v>
                </c:pt>
                <c:pt idx="1305">
                  <c:v>4.3675843626260508E-2</c:v>
                </c:pt>
                <c:pt idx="1306">
                  <c:v>2.6888020336627998E-2</c:v>
                </c:pt>
                <c:pt idx="1307">
                  <c:v>3.4290764480829405E-2</c:v>
                </c:pt>
                <c:pt idx="1308">
                  <c:v>3.5183459520340014E-2</c:v>
                </c:pt>
                <c:pt idx="1309">
                  <c:v>3.1113108620047642E-2</c:v>
                </c:pt>
                <c:pt idx="1310">
                  <c:v>3.7147790193557718E-2</c:v>
                </c:pt>
                <c:pt idx="1311">
                  <c:v>3.6455649882555098E-2</c:v>
                </c:pt>
                <c:pt idx="1312">
                  <c:v>2.8769707307219512E-2</c:v>
                </c:pt>
                <c:pt idx="1313">
                  <c:v>3.2625783234834699E-2</c:v>
                </c:pt>
                <c:pt idx="1314">
                  <c:v>3.6636292934417752E-2</c:v>
                </c:pt>
                <c:pt idx="1315">
                  <c:v>3.3424746245145805E-2</c:v>
                </c:pt>
                <c:pt idx="1316">
                  <c:v>4.3015372008085306E-2</c:v>
                </c:pt>
                <c:pt idx="1317">
                  <c:v>3.245363384485251E-2</c:v>
                </c:pt>
                <c:pt idx="1318">
                  <c:v>3.8092534989118604E-2</c:v>
                </c:pt>
                <c:pt idx="1319">
                  <c:v>3.3223196864128099E-2</c:v>
                </c:pt>
                <c:pt idx="1320">
                  <c:v>2.909127436578271E-2</c:v>
                </c:pt>
                <c:pt idx="1321">
                  <c:v>4.6266995370387975E-2</c:v>
                </c:pt>
                <c:pt idx="1322">
                  <c:v>3.5183459520340014E-2</c:v>
                </c:pt>
                <c:pt idx="1323">
                  <c:v>3.3301532268524212E-2</c:v>
                </c:pt>
                <c:pt idx="1324">
                  <c:v>3.6005329340696314E-2</c:v>
                </c:pt>
                <c:pt idx="1325">
                  <c:v>4.2474549263715716E-2</c:v>
                </c:pt>
                <c:pt idx="1326">
                  <c:v>4.1401188820600496E-2</c:v>
                </c:pt>
                <c:pt idx="1327">
                  <c:v>4.1275996714830405E-2</c:v>
                </c:pt>
                <c:pt idx="1328">
                  <c:v>5.3043726831674597E-2</c:v>
                </c:pt>
                <c:pt idx="1329">
                  <c:v>3.4888103604316802E-2</c:v>
                </c:pt>
                <c:pt idx="1330">
                  <c:v>3.8424339145422003E-2</c:v>
                </c:pt>
                <c:pt idx="1331">
                  <c:v>4.51803393661976E-2</c:v>
                </c:pt>
                <c:pt idx="1332">
                  <c:v>3.4543354064226206E-2</c:v>
                </c:pt>
                <c:pt idx="1333">
                  <c:v>2.7465710416436299E-2</c:v>
                </c:pt>
                <c:pt idx="1334">
                  <c:v>3.7765085697174183E-2</c:v>
                </c:pt>
                <c:pt idx="1335">
                  <c:v>4.2427688837051572E-2</c:v>
                </c:pt>
                <c:pt idx="1336">
                  <c:v>3.4877501428127441E-2</c:v>
                </c:pt>
                <c:pt idx="1337">
                  <c:v>4.8229750245809465E-2</c:v>
                </c:pt>
                <c:pt idx="1338">
                  <c:v>3.4543354064226206E-2</c:v>
                </c:pt>
                <c:pt idx="1339">
                  <c:v>4.4287838041782414E-2</c:v>
                </c:pt>
                <c:pt idx="1340">
                  <c:v>3.8152869790792424E-2</c:v>
                </c:pt>
                <c:pt idx="1341">
                  <c:v>3.0242240056395659E-2</c:v>
                </c:pt>
                <c:pt idx="1342">
                  <c:v>4.7265663743019111E-2</c:v>
                </c:pt>
                <c:pt idx="1343">
                  <c:v>3.2699774950742701E-2</c:v>
                </c:pt>
                <c:pt idx="1344">
                  <c:v>3.69514748454094E-2</c:v>
                </c:pt>
                <c:pt idx="1345">
                  <c:v>5.5114645510912004E-2</c:v>
                </c:pt>
                <c:pt idx="1346">
                  <c:v>3.8152869790792424E-2</c:v>
                </c:pt>
                <c:pt idx="1347">
                  <c:v>3.6054432392120396E-2</c:v>
                </c:pt>
                <c:pt idx="1348">
                  <c:v>2.8383055701851807E-2</c:v>
                </c:pt>
                <c:pt idx="1349">
                  <c:v>3.7441659718752011E-2</c:v>
                </c:pt>
                <c:pt idx="1350">
                  <c:v>3.9242621511220911E-2</c:v>
                </c:pt>
                <c:pt idx="1351">
                  <c:v>3.1727705150842701E-2</c:v>
                </c:pt>
                <c:pt idx="1352">
                  <c:v>4.4496215879917436E-2</c:v>
                </c:pt>
                <c:pt idx="1353">
                  <c:v>4.2766503989696739E-2</c:v>
                </c:pt>
                <c:pt idx="1354">
                  <c:v>3.1655482947826399E-2</c:v>
                </c:pt>
                <c:pt idx="1355">
                  <c:v>3.7598311901092502E-2</c:v>
                </c:pt>
                <c:pt idx="1356">
                  <c:v>3.6760363727808006E-2</c:v>
                </c:pt>
                <c:pt idx="1357">
                  <c:v>3.1771175563335509E-2</c:v>
                </c:pt>
                <c:pt idx="1358">
                  <c:v>4.7987204045057429E-2</c:v>
                </c:pt>
                <c:pt idx="1359">
                  <c:v>3.4180186688900008E-2</c:v>
                </c:pt>
                <c:pt idx="1360">
                  <c:v>3.9975315332412699E-2</c:v>
                </c:pt>
                <c:pt idx="1361">
                  <c:v>3.8633864372968715E-2</c:v>
                </c:pt>
                <c:pt idx="1362">
                  <c:v>3.50885912775993E-2</c:v>
                </c:pt>
                <c:pt idx="1363">
                  <c:v>4.0667798370122896E-2</c:v>
                </c:pt>
                <c:pt idx="1364">
                  <c:v>4.0829382836818723E-2</c:v>
                </c:pt>
                <c:pt idx="1365">
                  <c:v>4.0736205875873593E-2</c:v>
                </c:pt>
                <c:pt idx="1366">
                  <c:v>4.5064941048622388E-2</c:v>
                </c:pt>
                <c:pt idx="1367">
                  <c:v>4.4199947267770816E-2</c:v>
                </c:pt>
                <c:pt idx="1368">
                  <c:v>3.5487230867147578E-2</c:v>
                </c:pt>
                <c:pt idx="1369">
                  <c:v>4.9081500619649922E-2</c:v>
                </c:pt>
                <c:pt idx="1370">
                  <c:v>4.5377653092145934E-2</c:v>
                </c:pt>
                <c:pt idx="1371">
                  <c:v>4.0206536650657702E-2</c:v>
                </c:pt>
                <c:pt idx="1372">
                  <c:v>4.0749937295913724E-2</c:v>
                </c:pt>
                <c:pt idx="1373">
                  <c:v>3.8664028048515341E-2</c:v>
                </c:pt>
                <c:pt idx="1374">
                  <c:v>4.6248685568570973E-2</c:v>
                </c:pt>
                <c:pt idx="1375">
                  <c:v>3.2717060297727606E-2</c:v>
                </c:pt>
                <c:pt idx="1376">
                  <c:v>3.2400164753198603E-2</c:v>
                </c:pt>
                <c:pt idx="1377">
                  <c:v>3.6311741918325452E-2</c:v>
                </c:pt>
                <c:pt idx="1378">
                  <c:v>3.5936776548624205E-2</c:v>
                </c:pt>
                <c:pt idx="1379">
                  <c:v>3.2969117164611886E-2</c:v>
                </c:pt>
                <c:pt idx="1380">
                  <c:v>3.2255370169878131E-2</c:v>
                </c:pt>
                <c:pt idx="1381">
                  <c:v>3.8152869790792424E-2</c:v>
                </c:pt>
                <c:pt idx="1382">
                  <c:v>3.6760363727808006E-2</c:v>
                </c:pt>
                <c:pt idx="1383">
                  <c:v>3.4013628959655817E-2</c:v>
                </c:pt>
                <c:pt idx="1384">
                  <c:v>3.2899200916290408E-2</c:v>
                </c:pt>
                <c:pt idx="1385">
                  <c:v>3.1960539519786807E-2</c:v>
                </c:pt>
                <c:pt idx="1386">
                  <c:v>5.3951866924762705E-2</c:v>
                </c:pt>
                <c:pt idx="1387">
                  <c:v>2.8601940721273665E-2</c:v>
                </c:pt>
                <c:pt idx="1388">
                  <c:v>3.8314592093229315E-2</c:v>
                </c:pt>
                <c:pt idx="1389">
                  <c:v>3.4098405390977797E-2</c:v>
                </c:pt>
                <c:pt idx="1390">
                  <c:v>2.730708569288251E-2</c:v>
                </c:pt>
                <c:pt idx="1391">
                  <c:v>2.7917644008994182E-2</c:v>
                </c:pt>
                <c:pt idx="1392">
                  <c:v>3.8062248378992102E-2</c:v>
                </c:pt>
                <c:pt idx="1393">
                  <c:v>3.7873443216085621E-2</c:v>
                </c:pt>
                <c:pt idx="1394">
                  <c:v>4.417248070240036E-2</c:v>
                </c:pt>
                <c:pt idx="1395">
                  <c:v>4.1793439537287001E-2</c:v>
                </c:pt>
                <c:pt idx="1396">
                  <c:v>3.8039457052946112E-2</c:v>
                </c:pt>
                <c:pt idx="1397">
                  <c:v>3.5694476217031493E-2</c:v>
                </c:pt>
                <c:pt idx="1398">
                  <c:v>4.4789224863052424E-2</c:v>
                </c:pt>
                <c:pt idx="1399">
                  <c:v>3.5788159817457206E-2</c:v>
                </c:pt>
                <c:pt idx="1400">
                  <c:v>3.4224171191453899E-2</c:v>
                </c:pt>
                <c:pt idx="1401">
                  <c:v>2.9328575357794793E-2</c:v>
                </c:pt>
                <c:pt idx="1402">
                  <c:v>3.0630404129624478E-2</c:v>
                </c:pt>
                <c:pt idx="1403">
                  <c:v>4.0738254785537713E-2</c:v>
                </c:pt>
                <c:pt idx="1404">
                  <c:v>4.1840914636850406E-2</c:v>
                </c:pt>
                <c:pt idx="1405">
                  <c:v>3.8900777697563296E-2</c:v>
                </c:pt>
                <c:pt idx="1406">
                  <c:v>3.5487230867147578E-2</c:v>
                </c:pt>
                <c:pt idx="1407">
                  <c:v>3.7651702761650252E-2</c:v>
                </c:pt>
                <c:pt idx="1408">
                  <c:v>4.9852691590786272E-2</c:v>
                </c:pt>
                <c:pt idx="1409">
                  <c:v>2.9242107644677263E-2</c:v>
                </c:pt>
                <c:pt idx="1410">
                  <c:v>3.4102536737918798E-2</c:v>
                </c:pt>
                <c:pt idx="1411">
                  <c:v>3.7410199642181417E-2</c:v>
                </c:pt>
                <c:pt idx="1412">
                  <c:v>2.8931796550750764E-2</c:v>
                </c:pt>
                <c:pt idx="1413">
                  <c:v>4.6953558921814006E-2</c:v>
                </c:pt>
                <c:pt idx="1414">
                  <c:v>4.6041879802942297E-2</c:v>
                </c:pt>
                <c:pt idx="1415">
                  <c:v>3.8052324205636999E-2</c:v>
                </c:pt>
                <c:pt idx="1416">
                  <c:v>4.5064941048622388E-2</c:v>
                </c:pt>
                <c:pt idx="1417">
                  <c:v>3.8152869790792424E-2</c:v>
                </c:pt>
                <c:pt idx="1418">
                  <c:v>4.617542028427131E-2</c:v>
                </c:pt>
                <c:pt idx="1419">
                  <c:v>3.8759678602218607E-2</c:v>
                </c:pt>
                <c:pt idx="1420">
                  <c:v>3.1325303018093192E-2</c:v>
                </c:pt>
                <c:pt idx="1421">
                  <c:v>4.1626639664173105E-2</c:v>
                </c:pt>
                <c:pt idx="1422">
                  <c:v>3.5825096070766588E-2</c:v>
                </c:pt>
                <c:pt idx="1423">
                  <c:v>3.7650961428880816E-2</c:v>
                </c:pt>
                <c:pt idx="1424">
                  <c:v>2.6736292988061995E-2</c:v>
                </c:pt>
                <c:pt idx="1425">
                  <c:v>3.4353747963905452E-2</c:v>
                </c:pt>
                <c:pt idx="1426">
                  <c:v>3.1149659305810897E-2</c:v>
                </c:pt>
                <c:pt idx="1427">
                  <c:v>3.4300707280635806E-2</c:v>
                </c:pt>
                <c:pt idx="1428">
                  <c:v>3.5935297608375757E-2</c:v>
                </c:pt>
                <c:pt idx="1429">
                  <c:v>3.718958795070651E-2</c:v>
                </c:pt>
                <c:pt idx="1430">
                  <c:v>5.0539035350084291E-2</c:v>
                </c:pt>
                <c:pt idx="1431">
                  <c:v>2.9251759871840501E-2</c:v>
                </c:pt>
                <c:pt idx="1432">
                  <c:v>5.4501775652170202E-2</c:v>
                </c:pt>
                <c:pt idx="1433">
                  <c:v>3.7986606359481791E-2</c:v>
                </c:pt>
                <c:pt idx="1434">
                  <c:v>4.6846315264701795E-2</c:v>
                </c:pt>
                <c:pt idx="1435">
                  <c:v>4.1300732642412234E-2</c:v>
                </c:pt>
                <c:pt idx="1436">
                  <c:v>4.5613791793584817E-2</c:v>
                </c:pt>
                <c:pt idx="1437">
                  <c:v>3.4011162817478256E-2</c:v>
                </c:pt>
                <c:pt idx="1438">
                  <c:v>5.0964348018169375E-2</c:v>
                </c:pt>
                <c:pt idx="1439">
                  <c:v>3.8152869790792424E-2</c:v>
                </c:pt>
                <c:pt idx="1440">
                  <c:v>3.5356495529413202E-2</c:v>
                </c:pt>
                <c:pt idx="1441">
                  <c:v>3.695297986269E-2</c:v>
                </c:pt>
                <c:pt idx="1442">
                  <c:v>3.8962353020906414E-2</c:v>
                </c:pt>
                <c:pt idx="1443">
                  <c:v>4.9796666949987856E-2</c:v>
                </c:pt>
                <c:pt idx="1444">
                  <c:v>3.1032260507345293E-2</c:v>
                </c:pt>
                <c:pt idx="1445">
                  <c:v>3.4155279397964498E-2</c:v>
                </c:pt>
                <c:pt idx="1446">
                  <c:v>5.4811533540487449E-2</c:v>
                </c:pt>
                <c:pt idx="1447">
                  <c:v>3.8625705987215188E-2</c:v>
                </c:pt>
                <c:pt idx="1448">
                  <c:v>3.4569095820188502E-2</c:v>
                </c:pt>
                <c:pt idx="1449">
                  <c:v>3.7441659718752011E-2</c:v>
                </c:pt>
                <c:pt idx="1450">
                  <c:v>6.3089236617088304E-2</c:v>
                </c:pt>
                <c:pt idx="1451">
                  <c:v>4.8605233430862406E-2</c:v>
                </c:pt>
                <c:pt idx="1452">
                  <c:v>3.1630601733923097E-2</c:v>
                </c:pt>
                <c:pt idx="1453">
                  <c:v>4.0177468210458797E-2</c:v>
                </c:pt>
                <c:pt idx="1454">
                  <c:v>3.4355167299509201E-2</c:v>
                </c:pt>
                <c:pt idx="1455">
                  <c:v>3.8712274283170742E-2</c:v>
                </c:pt>
                <c:pt idx="1456">
                  <c:v>2.952505648136141E-2</c:v>
                </c:pt>
                <c:pt idx="1457">
                  <c:v>3.8188278675079498E-2</c:v>
                </c:pt>
                <c:pt idx="1458">
                  <c:v>3.2115224748849931E-2</c:v>
                </c:pt>
                <c:pt idx="1459">
                  <c:v>5.139116942882542E-2</c:v>
                </c:pt>
                <c:pt idx="1460">
                  <c:v>4.5564882457256303E-2</c:v>
                </c:pt>
                <c:pt idx="1461">
                  <c:v>3.3063109964132302E-2</c:v>
                </c:pt>
                <c:pt idx="1462">
                  <c:v>4.617542028427131E-2</c:v>
                </c:pt>
                <c:pt idx="1463">
                  <c:v>3.1020516529679423E-2</c:v>
                </c:pt>
                <c:pt idx="1464">
                  <c:v>3.7765085697174183E-2</c:v>
                </c:pt>
                <c:pt idx="1465">
                  <c:v>3.9960760623216608E-2</c:v>
                </c:pt>
                <c:pt idx="1466">
                  <c:v>2.9963400214910511E-2</c:v>
                </c:pt>
                <c:pt idx="1467">
                  <c:v>4.1300732642412234E-2</c:v>
                </c:pt>
                <c:pt idx="1468">
                  <c:v>4.1173908859491432E-2</c:v>
                </c:pt>
                <c:pt idx="1469">
                  <c:v>4.6659234911203433E-2</c:v>
                </c:pt>
                <c:pt idx="1470">
                  <c:v>3.9719086140394204E-2</c:v>
                </c:pt>
                <c:pt idx="1471">
                  <c:v>3.9776939898729352E-2</c:v>
                </c:pt>
                <c:pt idx="1472">
                  <c:v>2.8769707307219512E-2</c:v>
                </c:pt>
                <c:pt idx="1473">
                  <c:v>3.2981343567371549E-2</c:v>
                </c:pt>
                <c:pt idx="1474">
                  <c:v>3.9688181132078199E-2</c:v>
                </c:pt>
                <c:pt idx="1475">
                  <c:v>3.7263259291648913E-2</c:v>
                </c:pt>
                <c:pt idx="1476">
                  <c:v>3.6987844854593381E-2</c:v>
                </c:pt>
                <c:pt idx="1477">
                  <c:v>3.2377470284700456E-2</c:v>
                </c:pt>
                <c:pt idx="1478">
                  <c:v>3.996727243065841E-2</c:v>
                </c:pt>
                <c:pt idx="1479">
                  <c:v>4.480642452836061E-2</c:v>
                </c:pt>
                <c:pt idx="1480">
                  <c:v>3.4205172210931806E-2</c:v>
                </c:pt>
                <c:pt idx="1481">
                  <c:v>2.6329530403018005E-2</c:v>
                </c:pt>
                <c:pt idx="1482">
                  <c:v>3.7347011268138913E-2</c:v>
                </c:pt>
                <c:pt idx="1483">
                  <c:v>4.2086675763130327E-2</c:v>
                </c:pt>
                <c:pt idx="1484">
                  <c:v>3.8878668099641821E-2</c:v>
                </c:pt>
                <c:pt idx="1485">
                  <c:v>5.139116942882542E-2</c:v>
                </c:pt>
                <c:pt idx="1486">
                  <c:v>4.2474549263715716E-2</c:v>
                </c:pt>
                <c:pt idx="1487">
                  <c:v>4.0749937295913724E-2</c:v>
                </c:pt>
                <c:pt idx="1488">
                  <c:v>4.0242802351713201E-2</c:v>
                </c:pt>
                <c:pt idx="1489">
                  <c:v>5.7264689356088874E-2</c:v>
                </c:pt>
                <c:pt idx="1490">
                  <c:v>3.9632488042116221E-2</c:v>
                </c:pt>
                <c:pt idx="1491">
                  <c:v>5.4501775652170202E-2</c:v>
                </c:pt>
                <c:pt idx="1492">
                  <c:v>3.9864324033260311E-2</c:v>
                </c:pt>
                <c:pt idx="1493">
                  <c:v>5.1921918988227796E-2</c:v>
                </c:pt>
                <c:pt idx="1494">
                  <c:v>4.2427688837051572E-2</c:v>
                </c:pt>
                <c:pt idx="1495">
                  <c:v>3.181636705994622E-2</c:v>
                </c:pt>
                <c:pt idx="1496">
                  <c:v>4.0339186787605306E-2</c:v>
                </c:pt>
                <c:pt idx="1497">
                  <c:v>3.9466425776481594E-2</c:v>
                </c:pt>
                <c:pt idx="1498">
                  <c:v>3.8712274283170742E-2</c:v>
                </c:pt>
                <c:pt idx="1499">
                  <c:v>2.8676256537437397E-2</c:v>
                </c:pt>
                <c:pt idx="1500">
                  <c:v>3.4603934735059814E-2</c:v>
                </c:pt>
                <c:pt idx="1501">
                  <c:v>4.4254083186388009E-2</c:v>
                </c:pt>
                <c:pt idx="1502">
                  <c:v>3.7062961608171602E-2</c:v>
                </c:pt>
                <c:pt idx="1503">
                  <c:v>4.3251223862171222E-2</c:v>
                </c:pt>
                <c:pt idx="1504">
                  <c:v>3.7233572453260678E-2</c:v>
                </c:pt>
                <c:pt idx="1505">
                  <c:v>3.6468077450990788E-2</c:v>
                </c:pt>
                <c:pt idx="1506">
                  <c:v>4.7336898744106508E-2</c:v>
                </c:pt>
                <c:pt idx="1507">
                  <c:v>3.8712274283170742E-2</c:v>
                </c:pt>
                <c:pt idx="1508">
                  <c:v>3.6180451512336703E-2</c:v>
                </c:pt>
                <c:pt idx="1509">
                  <c:v>3.9694610983133399E-2</c:v>
                </c:pt>
                <c:pt idx="1510">
                  <c:v>3.7441659718752011E-2</c:v>
                </c:pt>
                <c:pt idx="1511">
                  <c:v>3.7842366844415817E-2</c:v>
                </c:pt>
                <c:pt idx="1512">
                  <c:v>3.6618109792471001E-2</c:v>
                </c:pt>
                <c:pt idx="1513">
                  <c:v>3.8711100816726712E-2</c:v>
                </c:pt>
                <c:pt idx="1514">
                  <c:v>4.4352341443300476E-2</c:v>
                </c:pt>
                <c:pt idx="1515">
                  <c:v>3.6920651793479912E-2</c:v>
                </c:pt>
                <c:pt idx="1516">
                  <c:v>4.0718700736761114E-2</c:v>
                </c:pt>
                <c:pt idx="1517">
                  <c:v>3.1597223132848705E-2</c:v>
                </c:pt>
                <c:pt idx="1518">
                  <c:v>4.1377235203981413E-2</c:v>
                </c:pt>
                <c:pt idx="1519">
                  <c:v>4.2024292051792325E-2</c:v>
                </c:pt>
                <c:pt idx="1520">
                  <c:v>3.8625705987215188E-2</c:v>
                </c:pt>
                <c:pt idx="1521">
                  <c:v>4.1840914636850406E-2</c:v>
                </c:pt>
                <c:pt idx="1522">
                  <c:v>3.1902119517326501E-2</c:v>
                </c:pt>
                <c:pt idx="1523">
                  <c:v>3.7703901529312321E-2</c:v>
                </c:pt>
                <c:pt idx="1524">
                  <c:v>3.4429550170898403E-2</c:v>
                </c:pt>
                <c:pt idx="1525">
                  <c:v>4.3847966939210913E-2</c:v>
                </c:pt>
                <c:pt idx="1526">
                  <c:v>4.1316550225019524E-2</c:v>
                </c:pt>
                <c:pt idx="1527">
                  <c:v>3.4569095820188502E-2</c:v>
                </c:pt>
                <c:pt idx="1528">
                  <c:v>2.8588097542524379E-2</c:v>
                </c:pt>
                <c:pt idx="1529">
                  <c:v>4.0681295096874147E-2</c:v>
                </c:pt>
                <c:pt idx="1530">
                  <c:v>2.8601940721273665E-2</c:v>
                </c:pt>
                <c:pt idx="1531">
                  <c:v>2.8753058984875752E-2</c:v>
                </c:pt>
                <c:pt idx="1532">
                  <c:v>3.5556804388761513E-2</c:v>
                </c:pt>
                <c:pt idx="1533">
                  <c:v>2.8971539810299912E-2</c:v>
                </c:pt>
                <c:pt idx="1534">
                  <c:v>3.2420128583908199E-2</c:v>
                </c:pt>
                <c:pt idx="1535">
                  <c:v>3.5936776548624205E-2</c:v>
                </c:pt>
                <c:pt idx="1536">
                  <c:v>5.2979618310928414E-2</c:v>
                </c:pt>
                <c:pt idx="1537">
                  <c:v>2.8384875506162605E-2</c:v>
                </c:pt>
                <c:pt idx="1538">
                  <c:v>4.7336898744106508E-2</c:v>
                </c:pt>
                <c:pt idx="1539">
                  <c:v>3.8314592093229315E-2</c:v>
                </c:pt>
                <c:pt idx="1540">
                  <c:v>3.7557445466518485E-2</c:v>
                </c:pt>
                <c:pt idx="1541">
                  <c:v>3.7342004477977885E-2</c:v>
                </c:pt>
                <c:pt idx="1542">
                  <c:v>5.0195772200822802E-2</c:v>
                </c:pt>
                <c:pt idx="1543">
                  <c:v>3.7342004477977885E-2</c:v>
                </c:pt>
                <c:pt idx="1544">
                  <c:v>3.7914350628852997E-2</c:v>
                </c:pt>
                <c:pt idx="1545">
                  <c:v>3.2972671091556605E-2</c:v>
                </c:pt>
                <c:pt idx="1546">
                  <c:v>3.5583846271038E-2</c:v>
                </c:pt>
                <c:pt idx="1547">
                  <c:v>3.2625783234834699E-2</c:v>
                </c:pt>
                <c:pt idx="1548">
                  <c:v>5.4287116974592223E-2</c:v>
                </c:pt>
                <c:pt idx="1549">
                  <c:v>3.5896666347980506E-2</c:v>
                </c:pt>
                <c:pt idx="1550">
                  <c:v>2.8383055701851807E-2</c:v>
                </c:pt>
                <c:pt idx="1551">
                  <c:v>3.3652029931545223E-2</c:v>
                </c:pt>
                <c:pt idx="1552">
                  <c:v>5.4501775652170202E-2</c:v>
                </c:pt>
                <c:pt idx="1553">
                  <c:v>3.4133732318878215E-2</c:v>
                </c:pt>
                <c:pt idx="1554">
                  <c:v>3.5172384232282597E-2</c:v>
                </c:pt>
                <c:pt idx="1555">
                  <c:v>3.4471958875656294E-2</c:v>
                </c:pt>
                <c:pt idx="1556">
                  <c:v>3.9710547775030115E-2</c:v>
                </c:pt>
                <c:pt idx="1557">
                  <c:v>3.0840851366519952E-2</c:v>
                </c:pt>
                <c:pt idx="1558">
                  <c:v>3.6578647792339401E-2</c:v>
                </c:pt>
                <c:pt idx="1559">
                  <c:v>3.2596904784441001E-2</c:v>
                </c:pt>
                <c:pt idx="1560">
                  <c:v>4.5377653092145934E-2</c:v>
                </c:pt>
                <c:pt idx="1561">
                  <c:v>3.1655482947826399E-2</c:v>
                </c:pt>
                <c:pt idx="1562">
                  <c:v>4.5460876077413594E-2</c:v>
                </c:pt>
                <c:pt idx="1563">
                  <c:v>3.8238383829593797E-2</c:v>
                </c:pt>
                <c:pt idx="1564">
                  <c:v>3.4013628959655817E-2</c:v>
                </c:pt>
                <c:pt idx="1565">
                  <c:v>3.4946080297231667E-2</c:v>
                </c:pt>
                <c:pt idx="1566">
                  <c:v>3.4300707280635806E-2</c:v>
                </c:pt>
                <c:pt idx="1567">
                  <c:v>4.2872149497270466E-2</c:v>
                </c:pt>
                <c:pt idx="1568">
                  <c:v>4.1865192353725413E-2</c:v>
                </c:pt>
                <c:pt idx="1569">
                  <c:v>5.6127641350030913E-2</c:v>
                </c:pt>
                <c:pt idx="1570">
                  <c:v>3.8134831935167313E-2</c:v>
                </c:pt>
                <c:pt idx="1571">
                  <c:v>4.1266269981861101E-2</c:v>
                </c:pt>
                <c:pt idx="1572">
                  <c:v>3.9196629077196114E-2</c:v>
                </c:pt>
                <c:pt idx="1573">
                  <c:v>2.9672250151634206E-2</c:v>
                </c:pt>
                <c:pt idx="1574">
                  <c:v>4.2962051928043692E-2</c:v>
                </c:pt>
                <c:pt idx="1575">
                  <c:v>3.2095659524202409E-2</c:v>
                </c:pt>
                <c:pt idx="1576">
                  <c:v>4.1820969432592406E-2</c:v>
                </c:pt>
                <c:pt idx="1577">
                  <c:v>4.0847651660442422E-2</c:v>
                </c:pt>
                <c:pt idx="1578">
                  <c:v>3.1092433258891088E-2</c:v>
                </c:pt>
                <c:pt idx="1579">
                  <c:v>3.3347785472869991E-2</c:v>
                </c:pt>
                <c:pt idx="1580">
                  <c:v>3.3127732574939742E-2</c:v>
                </c:pt>
                <c:pt idx="1581">
                  <c:v>3.9688181132078199E-2</c:v>
                </c:pt>
                <c:pt idx="1582">
                  <c:v>2.8372881934046627E-2</c:v>
                </c:pt>
                <c:pt idx="1583">
                  <c:v>3.7342004477977885E-2</c:v>
                </c:pt>
                <c:pt idx="1584">
                  <c:v>5.5114645510912004E-2</c:v>
                </c:pt>
                <c:pt idx="1585">
                  <c:v>4.6113736927509461E-2</c:v>
                </c:pt>
                <c:pt idx="1586">
                  <c:v>5.1921918988227796E-2</c:v>
                </c:pt>
                <c:pt idx="1587">
                  <c:v>3.2820321619510803E-2</c:v>
                </c:pt>
                <c:pt idx="1588">
                  <c:v>4.2962051928043692E-2</c:v>
                </c:pt>
                <c:pt idx="1589">
                  <c:v>3.5172384232282597E-2</c:v>
                </c:pt>
                <c:pt idx="1590">
                  <c:v>3.5839285701513443E-2</c:v>
                </c:pt>
                <c:pt idx="1591">
                  <c:v>3.2077275216579673E-2</c:v>
                </c:pt>
                <c:pt idx="1592">
                  <c:v>2.622351050376898E-2</c:v>
                </c:pt>
                <c:pt idx="1593">
                  <c:v>3.6455649882555098E-2</c:v>
                </c:pt>
                <c:pt idx="1594">
                  <c:v>3.7051659077406006E-2</c:v>
                </c:pt>
                <c:pt idx="1595">
                  <c:v>2.8383055701851807E-2</c:v>
                </c:pt>
                <c:pt idx="1596">
                  <c:v>3.7147790193557718E-2</c:v>
                </c:pt>
                <c:pt idx="1597">
                  <c:v>3.5389825701713652E-2</c:v>
                </c:pt>
                <c:pt idx="1598">
                  <c:v>4.5460876077413594E-2</c:v>
                </c:pt>
                <c:pt idx="1599">
                  <c:v>4.0847651660442422E-2</c:v>
                </c:pt>
                <c:pt idx="1600">
                  <c:v>4.0736205875873593E-2</c:v>
                </c:pt>
                <c:pt idx="1601">
                  <c:v>3.8664028048515341E-2</c:v>
                </c:pt>
                <c:pt idx="1602">
                  <c:v>2.8601940721273665E-2</c:v>
                </c:pt>
                <c:pt idx="1603">
                  <c:v>2.9211949557066085E-2</c:v>
                </c:pt>
                <c:pt idx="1604">
                  <c:v>3.4432657063007431E-2</c:v>
                </c:pt>
                <c:pt idx="1605">
                  <c:v>3.132960945367811E-2</c:v>
                </c:pt>
                <c:pt idx="1606">
                  <c:v>3.4205172210931806E-2</c:v>
                </c:pt>
                <c:pt idx="1607">
                  <c:v>3.3226933330297477E-2</c:v>
                </c:pt>
                <c:pt idx="1608">
                  <c:v>4.7285676002502497E-2</c:v>
                </c:pt>
                <c:pt idx="1609">
                  <c:v>4.1557170450687395E-2</c:v>
                </c:pt>
                <c:pt idx="1610">
                  <c:v>3.5583846271038E-2</c:v>
                </c:pt>
                <c:pt idx="1611">
                  <c:v>4.3706633150577837E-2</c:v>
                </c:pt>
                <c:pt idx="1612">
                  <c:v>3.5964351147413198E-2</c:v>
                </c:pt>
                <c:pt idx="1613">
                  <c:v>3.1767588108778014E-2</c:v>
                </c:pt>
                <c:pt idx="1614">
                  <c:v>4.1205152869224333E-2</c:v>
                </c:pt>
                <c:pt idx="1615">
                  <c:v>3.0942840501666201E-2</c:v>
                </c:pt>
                <c:pt idx="1616">
                  <c:v>3.3135022968053811E-2</c:v>
                </c:pt>
                <c:pt idx="1617">
                  <c:v>3.5825096070766588E-2</c:v>
                </c:pt>
                <c:pt idx="1618">
                  <c:v>4.5460876077413594E-2</c:v>
                </c:pt>
                <c:pt idx="1619">
                  <c:v>5.8706045150756912E-2</c:v>
                </c:pt>
                <c:pt idx="1620">
                  <c:v>2.8601940721273665E-2</c:v>
                </c:pt>
                <c:pt idx="1621">
                  <c:v>3.3515445888042401E-2</c:v>
                </c:pt>
                <c:pt idx="1622">
                  <c:v>3.4167613834142713E-2</c:v>
                </c:pt>
                <c:pt idx="1623">
                  <c:v>3.2854370772838606E-2</c:v>
                </c:pt>
                <c:pt idx="1624">
                  <c:v>3.8062248378992102E-2</c:v>
                </c:pt>
                <c:pt idx="1625">
                  <c:v>3.8410507142543814E-2</c:v>
                </c:pt>
                <c:pt idx="1626">
                  <c:v>3.9761330932378804E-2</c:v>
                </c:pt>
                <c:pt idx="1627">
                  <c:v>3.9143986999988507E-2</c:v>
                </c:pt>
                <c:pt idx="1628">
                  <c:v>4.9852691590786272E-2</c:v>
                </c:pt>
                <c:pt idx="1629">
                  <c:v>4.415674880146981E-2</c:v>
                </c:pt>
                <c:pt idx="1630">
                  <c:v>2.7137337252497801E-2</c:v>
                </c:pt>
                <c:pt idx="1631">
                  <c:v>2.7757186442613612E-2</c:v>
                </c:pt>
                <c:pt idx="1632">
                  <c:v>3.5487230867147578E-2</c:v>
                </c:pt>
                <c:pt idx="1633">
                  <c:v>4.5612677931785903E-2</c:v>
                </c:pt>
                <c:pt idx="1634">
                  <c:v>4.8038370907306838E-2</c:v>
                </c:pt>
                <c:pt idx="1635">
                  <c:v>2.8439925983548206E-2</c:v>
                </c:pt>
                <c:pt idx="1636">
                  <c:v>3.0888602137565602E-2</c:v>
                </c:pt>
                <c:pt idx="1637">
                  <c:v>2.9912589117884587E-2</c:v>
                </c:pt>
                <c:pt idx="1638">
                  <c:v>3.6124985665082897E-2</c:v>
                </c:pt>
                <c:pt idx="1639">
                  <c:v>4.4496215879917436E-2</c:v>
                </c:pt>
                <c:pt idx="1640">
                  <c:v>5.5778648704290397E-2</c:v>
                </c:pt>
                <c:pt idx="1641">
                  <c:v>3.2450422644615215E-2</c:v>
                </c:pt>
                <c:pt idx="1642">
                  <c:v>3.0881218612194256E-2</c:v>
                </c:pt>
                <c:pt idx="1643">
                  <c:v>3.338781744241729E-2</c:v>
                </c:pt>
                <c:pt idx="1644">
                  <c:v>4.5575179159641314E-2</c:v>
                </c:pt>
                <c:pt idx="1645">
                  <c:v>3.1295698136091211E-2</c:v>
                </c:pt>
                <c:pt idx="1646">
                  <c:v>3.2592196017503801E-2</c:v>
                </c:pt>
                <c:pt idx="1647">
                  <c:v>4.1326828300952856E-2</c:v>
                </c:pt>
                <c:pt idx="1648">
                  <c:v>3.9963174611330005E-2</c:v>
                </c:pt>
                <c:pt idx="1649">
                  <c:v>3.5579800605774127E-2</c:v>
                </c:pt>
                <c:pt idx="1650">
                  <c:v>3.4300707280635806E-2</c:v>
                </c:pt>
                <c:pt idx="1651">
                  <c:v>2.9097961261868512E-2</c:v>
                </c:pt>
                <c:pt idx="1652">
                  <c:v>2.9366604983806593E-2</c:v>
                </c:pt>
                <c:pt idx="1653">
                  <c:v>5.3951866924762705E-2</c:v>
                </c:pt>
                <c:pt idx="1654">
                  <c:v>3.7914350628852997E-2</c:v>
                </c:pt>
                <c:pt idx="1655">
                  <c:v>3.9095103740692111E-2</c:v>
                </c:pt>
                <c:pt idx="1656">
                  <c:v>4.0206536650657702E-2</c:v>
                </c:pt>
                <c:pt idx="1657">
                  <c:v>3.1592842191457804E-2</c:v>
                </c:pt>
                <c:pt idx="1658">
                  <c:v>3.5825096070766588E-2</c:v>
                </c:pt>
                <c:pt idx="1659">
                  <c:v>3.1348951160907704E-2</c:v>
                </c:pt>
                <c:pt idx="1660">
                  <c:v>3.4567877650260995E-2</c:v>
                </c:pt>
                <c:pt idx="1661">
                  <c:v>3.9135243743658156E-2</c:v>
                </c:pt>
                <c:pt idx="1662">
                  <c:v>4.0775358676910345E-2</c:v>
                </c:pt>
                <c:pt idx="1663">
                  <c:v>2.8123019263148277E-2</c:v>
                </c:pt>
                <c:pt idx="1664">
                  <c:v>4.561496898531911E-2</c:v>
                </c:pt>
                <c:pt idx="1665">
                  <c:v>4.6166699379682624E-2</c:v>
                </c:pt>
                <c:pt idx="1666">
                  <c:v>3.1839653849601808E-2</c:v>
                </c:pt>
                <c:pt idx="1667">
                  <c:v>3.8763798773288713E-2</c:v>
                </c:pt>
                <c:pt idx="1668">
                  <c:v>4.6041879802942297E-2</c:v>
                </c:pt>
                <c:pt idx="1669">
                  <c:v>3.7609141319990297E-2</c:v>
                </c:pt>
                <c:pt idx="1670">
                  <c:v>4.1793439537287001E-2</c:v>
                </c:pt>
                <c:pt idx="1671">
                  <c:v>5.6127641350030913E-2</c:v>
                </c:pt>
                <c:pt idx="1672">
                  <c:v>3.6026179790496805E-2</c:v>
                </c:pt>
                <c:pt idx="1673">
                  <c:v>4.2971115559339496E-2</c:v>
                </c:pt>
                <c:pt idx="1674">
                  <c:v>3.2708939164877E-2</c:v>
                </c:pt>
                <c:pt idx="1675">
                  <c:v>3.3440478146076202E-2</c:v>
                </c:pt>
                <c:pt idx="1676">
                  <c:v>2.6993775740265988E-2</c:v>
                </c:pt>
                <c:pt idx="1677">
                  <c:v>3.1215734779834851E-2</c:v>
                </c:pt>
                <c:pt idx="1678">
                  <c:v>5.139116942882542E-2</c:v>
                </c:pt>
                <c:pt idx="1679">
                  <c:v>3.8152869790792424E-2</c:v>
                </c:pt>
                <c:pt idx="1680">
                  <c:v>4.2362254112959061E-2</c:v>
                </c:pt>
                <c:pt idx="1681">
                  <c:v>3.1465098261833205E-2</c:v>
                </c:pt>
                <c:pt idx="1682">
                  <c:v>3.8062248378992102E-2</c:v>
                </c:pt>
                <c:pt idx="1683">
                  <c:v>4.7571104019880309E-2</c:v>
                </c:pt>
                <c:pt idx="1684">
                  <c:v>4.1300732642412234E-2</c:v>
                </c:pt>
                <c:pt idx="1685">
                  <c:v>3.1839653849601808E-2</c:v>
                </c:pt>
                <c:pt idx="1686">
                  <c:v>3.7512414157390601E-2</c:v>
                </c:pt>
                <c:pt idx="1687">
                  <c:v>3.1272064894437797E-2</c:v>
                </c:pt>
                <c:pt idx="1688">
                  <c:v>3.7228513509035152E-2</c:v>
                </c:pt>
                <c:pt idx="1689">
                  <c:v>3.9146363735199016E-2</c:v>
                </c:pt>
                <c:pt idx="1690">
                  <c:v>4.3178815394639761E-2</c:v>
                </c:pt>
                <c:pt idx="1691">
                  <c:v>2.9963400214910511E-2</c:v>
                </c:pt>
                <c:pt idx="1692">
                  <c:v>3.5199210047722002E-2</c:v>
                </c:pt>
                <c:pt idx="1693">
                  <c:v>4.2962051928043692E-2</c:v>
                </c:pt>
                <c:pt idx="1694">
                  <c:v>4.5738980174064713E-2</c:v>
                </c:pt>
                <c:pt idx="1695">
                  <c:v>5.2249100059270796E-2</c:v>
                </c:pt>
                <c:pt idx="1696">
                  <c:v>3.4011162817478256E-2</c:v>
                </c:pt>
                <c:pt idx="1697">
                  <c:v>2.9912589117884587E-2</c:v>
                </c:pt>
                <c:pt idx="1698">
                  <c:v>3.6617439240217216E-2</c:v>
                </c:pt>
                <c:pt idx="1699">
                  <c:v>3.9886623620986918E-2</c:v>
                </c:pt>
                <c:pt idx="1700">
                  <c:v>4.3695759028196425E-2</c:v>
                </c:pt>
                <c:pt idx="1701">
                  <c:v>4.1405949741601895E-2</c:v>
                </c:pt>
                <c:pt idx="1702">
                  <c:v>3.6693427711725436E-2</c:v>
                </c:pt>
                <c:pt idx="1703">
                  <c:v>3.6293771117925831E-2</c:v>
                </c:pt>
                <c:pt idx="1704">
                  <c:v>3.8299992680549712E-2</c:v>
                </c:pt>
                <c:pt idx="1705">
                  <c:v>3.5393573343753808E-2</c:v>
                </c:pt>
                <c:pt idx="1706">
                  <c:v>4.3215300887823098E-2</c:v>
                </c:pt>
                <c:pt idx="1707">
                  <c:v>2.9695196077227665E-2</c:v>
                </c:pt>
                <c:pt idx="1708">
                  <c:v>2.730708569288251E-2</c:v>
                </c:pt>
                <c:pt idx="1709">
                  <c:v>4.0670260787010207E-2</c:v>
                </c:pt>
                <c:pt idx="1710">
                  <c:v>4.1952755302190795E-2</c:v>
                </c:pt>
                <c:pt idx="1711">
                  <c:v>3.8194783031940377E-2</c:v>
                </c:pt>
                <c:pt idx="1712">
                  <c:v>3.338781744241729E-2</c:v>
                </c:pt>
                <c:pt idx="1713">
                  <c:v>3.835380822420123E-2</c:v>
                </c:pt>
                <c:pt idx="1714">
                  <c:v>4.7552309930324749E-2</c:v>
                </c:pt>
                <c:pt idx="1715">
                  <c:v>3.3723484724760007E-2</c:v>
                </c:pt>
                <c:pt idx="1716">
                  <c:v>3.4000229090452208E-2</c:v>
                </c:pt>
                <c:pt idx="1717">
                  <c:v>3.4013628959655817E-2</c:v>
                </c:pt>
                <c:pt idx="1718">
                  <c:v>3.1325303018093192E-2</c:v>
                </c:pt>
                <c:pt idx="1719">
                  <c:v>5.0532989203929922E-2</c:v>
                </c:pt>
                <c:pt idx="1720">
                  <c:v>4.4946834444999813E-2</c:v>
                </c:pt>
                <c:pt idx="1721">
                  <c:v>3.65825667977333E-2</c:v>
                </c:pt>
                <c:pt idx="1722">
                  <c:v>2.9791999608278316E-2</c:v>
                </c:pt>
                <c:pt idx="1723">
                  <c:v>3.7441659718752011E-2</c:v>
                </c:pt>
                <c:pt idx="1724">
                  <c:v>3.302393853664401E-2</c:v>
                </c:pt>
                <c:pt idx="1725">
                  <c:v>3.4224171191453899E-2</c:v>
                </c:pt>
                <c:pt idx="1726">
                  <c:v>3.2054707407951487E-2</c:v>
                </c:pt>
                <c:pt idx="1727">
                  <c:v>3.4098405390977797E-2</c:v>
                </c:pt>
                <c:pt idx="1728">
                  <c:v>3.4897491335868794E-2</c:v>
                </c:pt>
                <c:pt idx="1729">
                  <c:v>3.859693557024E-2</c:v>
                </c:pt>
                <c:pt idx="1730">
                  <c:v>3.058343008160596E-2</c:v>
                </c:pt>
                <c:pt idx="1731">
                  <c:v>4.9243059009313632E-2</c:v>
                </c:pt>
                <c:pt idx="1732">
                  <c:v>3.5306915640831001E-2</c:v>
                </c:pt>
                <c:pt idx="1733">
                  <c:v>4.9796666949987856E-2</c:v>
                </c:pt>
                <c:pt idx="1734">
                  <c:v>5.5114645510912004E-2</c:v>
                </c:pt>
                <c:pt idx="1735">
                  <c:v>4.1486985981464393E-2</c:v>
                </c:pt>
                <c:pt idx="1736">
                  <c:v>4.7662377357482903E-2</c:v>
                </c:pt>
                <c:pt idx="1737">
                  <c:v>3.8966637104749714E-2</c:v>
                </c:pt>
                <c:pt idx="1738">
                  <c:v>4.2962051928043692E-2</c:v>
                </c:pt>
                <c:pt idx="1739">
                  <c:v>2.9229370877146783E-2</c:v>
                </c:pt>
                <c:pt idx="1740">
                  <c:v>4.4035181403160116E-2</c:v>
                </c:pt>
                <c:pt idx="1741">
                  <c:v>4.3917179107666023E-2</c:v>
                </c:pt>
                <c:pt idx="1742">
                  <c:v>3.9761330932378804E-2</c:v>
                </c:pt>
                <c:pt idx="1743">
                  <c:v>3.2097656279802302E-2</c:v>
                </c:pt>
                <c:pt idx="1744">
                  <c:v>4.5502670109272024E-2</c:v>
                </c:pt>
                <c:pt idx="1745">
                  <c:v>3.5833526402712E-2</c:v>
                </c:pt>
                <c:pt idx="1746">
                  <c:v>3.8152869790792424E-2</c:v>
                </c:pt>
                <c:pt idx="1747">
                  <c:v>3.6277640610933456E-2</c:v>
                </c:pt>
                <c:pt idx="1748">
                  <c:v>4.0829382836818723E-2</c:v>
                </c:pt>
                <c:pt idx="1749">
                  <c:v>3.2559327781200513E-2</c:v>
                </c:pt>
                <c:pt idx="1750">
                  <c:v>3.6879651248455152E-2</c:v>
                </c:pt>
                <c:pt idx="1751">
                  <c:v>4.0074422955513146E-2</c:v>
                </c:pt>
                <c:pt idx="1752">
                  <c:v>3.012022934854023E-2</c:v>
                </c:pt>
                <c:pt idx="1753">
                  <c:v>3.9568487554788583E-2</c:v>
                </c:pt>
                <c:pt idx="1754">
                  <c:v>3.01454830914736E-2</c:v>
                </c:pt>
                <c:pt idx="1755">
                  <c:v>3.1843110918998802E-2</c:v>
                </c:pt>
                <c:pt idx="1756">
                  <c:v>4.9796666949987856E-2</c:v>
                </c:pt>
                <c:pt idx="1757">
                  <c:v>3.8072932511568215E-2</c:v>
                </c:pt>
                <c:pt idx="1758">
                  <c:v>3.374085947871211E-2</c:v>
                </c:pt>
                <c:pt idx="1759">
                  <c:v>3.8609363138675808E-2</c:v>
                </c:pt>
                <c:pt idx="1760">
                  <c:v>3.5487230867147578E-2</c:v>
                </c:pt>
                <c:pt idx="1761">
                  <c:v>3.46542075276376E-2</c:v>
                </c:pt>
                <c:pt idx="1762">
                  <c:v>4.0772091597318892E-2</c:v>
                </c:pt>
                <c:pt idx="1763">
                  <c:v>3.3356755971908597E-2</c:v>
                </c:pt>
                <c:pt idx="1764">
                  <c:v>3.5694476217031493E-2</c:v>
                </c:pt>
                <c:pt idx="1765">
                  <c:v>3.6786478012800196E-2</c:v>
                </c:pt>
                <c:pt idx="1766">
                  <c:v>3.4999817609787015E-2</c:v>
                </c:pt>
                <c:pt idx="1767">
                  <c:v>5.139116942882542E-2</c:v>
                </c:pt>
                <c:pt idx="1768">
                  <c:v>3.0157936736941289E-2</c:v>
                </c:pt>
                <c:pt idx="1769">
                  <c:v>5.2568621933460541E-2</c:v>
                </c:pt>
                <c:pt idx="1770">
                  <c:v>3.0157936736941289E-2</c:v>
                </c:pt>
                <c:pt idx="1771">
                  <c:v>3.5668846219778116E-2</c:v>
                </c:pt>
                <c:pt idx="1772">
                  <c:v>4.4269986450672198E-2</c:v>
                </c:pt>
                <c:pt idx="1773">
                  <c:v>2.8808169066906E-2</c:v>
                </c:pt>
                <c:pt idx="1774">
                  <c:v>3.4603934735059814E-2</c:v>
                </c:pt>
                <c:pt idx="1775">
                  <c:v>3.8314592093229315E-2</c:v>
                </c:pt>
                <c:pt idx="1776">
                  <c:v>3.9259538054466352E-2</c:v>
                </c:pt>
                <c:pt idx="1777">
                  <c:v>3.6891631782055026E-2</c:v>
                </c:pt>
                <c:pt idx="1778">
                  <c:v>3.4000229090452208E-2</c:v>
                </c:pt>
                <c:pt idx="1779">
                  <c:v>4.0177468210458797E-2</c:v>
                </c:pt>
                <c:pt idx="1780">
                  <c:v>2.8829412534832878E-2</c:v>
                </c:pt>
                <c:pt idx="1781">
                  <c:v>3.6311741918325452E-2</c:v>
                </c:pt>
                <c:pt idx="1782">
                  <c:v>3.0922627076506601E-2</c:v>
                </c:pt>
                <c:pt idx="1783">
                  <c:v>3.6693427711725436E-2</c:v>
                </c:pt>
                <c:pt idx="1784">
                  <c:v>3.9119802415371101E-2</c:v>
                </c:pt>
                <c:pt idx="1785">
                  <c:v>4.1840914636850406E-2</c:v>
                </c:pt>
                <c:pt idx="1786">
                  <c:v>3.6293771117925831E-2</c:v>
                </c:pt>
                <c:pt idx="1787">
                  <c:v>3.9963174611330005E-2</c:v>
                </c:pt>
                <c:pt idx="1788">
                  <c:v>3.4300707280635806E-2</c:v>
                </c:pt>
                <c:pt idx="1789">
                  <c:v>4.0671601891517722E-2</c:v>
                </c:pt>
                <c:pt idx="1790">
                  <c:v>6.1638105660676748E-2</c:v>
                </c:pt>
                <c:pt idx="1791">
                  <c:v>3.996727243065841E-2</c:v>
                </c:pt>
                <c:pt idx="1792">
                  <c:v>3.7396956235170413E-2</c:v>
                </c:pt>
                <c:pt idx="1793">
                  <c:v>2.8201824054122006E-2</c:v>
                </c:pt>
                <c:pt idx="1794">
                  <c:v>4.6113736927509461E-2</c:v>
                </c:pt>
                <c:pt idx="1795">
                  <c:v>4.8229750245809465E-2</c:v>
                </c:pt>
                <c:pt idx="1796">
                  <c:v>3.8532134145498304E-2</c:v>
                </c:pt>
                <c:pt idx="1797">
                  <c:v>4.417248070240036E-2</c:v>
                </c:pt>
                <c:pt idx="1798">
                  <c:v>5.2191283553838966E-2</c:v>
                </c:pt>
                <c:pt idx="1799">
                  <c:v>2.8239572420716428E-2</c:v>
                </c:pt>
                <c:pt idx="1800">
                  <c:v>3.5583846271038E-2</c:v>
                </c:pt>
                <c:pt idx="1801">
                  <c:v>3.2377470284700456E-2</c:v>
                </c:pt>
                <c:pt idx="1802">
                  <c:v>3.2891441136598601E-2</c:v>
                </c:pt>
                <c:pt idx="1803">
                  <c:v>3.38377133011818E-2</c:v>
                </c:pt>
                <c:pt idx="1804">
                  <c:v>4.1820969432592406E-2</c:v>
                </c:pt>
                <c:pt idx="1805">
                  <c:v>4.3695759028196425E-2</c:v>
                </c:pt>
                <c:pt idx="1806">
                  <c:v>3.7211515009403451E-2</c:v>
                </c:pt>
                <c:pt idx="1807">
                  <c:v>3.3515445888042401E-2</c:v>
                </c:pt>
                <c:pt idx="1808">
                  <c:v>3.3215038478374634E-2</c:v>
                </c:pt>
                <c:pt idx="1809">
                  <c:v>3.2097656279802302E-2</c:v>
                </c:pt>
                <c:pt idx="1810">
                  <c:v>3.5896666347980506E-2</c:v>
                </c:pt>
                <c:pt idx="1811">
                  <c:v>4.3058674782514614E-2</c:v>
                </c:pt>
                <c:pt idx="1812">
                  <c:v>2.8819054365158067E-2</c:v>
                </c:pt>
                <c:pt idx="1813">
                  <c:v>3.9694610983133399E-2</c:v>
                </c:pt>
                <c:pt idx="1814">
                  <c:v>3.9322294294834068E-2</c:v>
                </c:pt>
                <c:pt idx="1815">
                  <c:v>3.181636705994622E-2</c:v>
                </c:pt>
                <c:pt idx="1816">
                  <c:v>4.9216881394386486E-2</c:v>
                </c:pt>
                <c:pt idx="1817">
                  <c:v>3.3652029931545223E-2</c:v>
                </c:pt>
                <c:pt idx="1818">
                  <c:v>3.6489501595497097E-2</c:v>
                </c:pt>
                <c:pt idx="1819">
                  <c:v>2.8658062219619806E-2</c:v>
                </c:pt>
                <c:pt idx="1820">
                  <c:v>3.9370030164718607E-2</c:v>
                </c:pt>
                <c:pt idx="1821">
                  <c:v>3.4471958875656294E-2</c:v>
                </c:pt>
                <c:pt idx="1822">
                  <c:v>3.3520661294460304E-2</c:v>
                </c:pt>
                <c:pt idx="1823">
                  <c:v>3.996727243065841E-2</c:v>
                </c:pt>
                <c:pt idx="1824">
                  <c:v>4.5460876077413594E-2</c:v>
                </c:pt>
                <c:pt idx="1825">
                  <c:v>3.6468077450990788E-2</c:v>
                </c:pt>
                <c:pt idx="1826">
                  <c:v>3.5833526402712E-2</c:v>
                </c:pt>
                <c:pt idx="1827">
                  <c:v>4.7846224159002498E-2</c:v>
                </c:pt>
                <c:pt idx="1828">
                  <c:v>2.68242992460728E-2</c:v>
                </c:pt>
                <c:pt idx="1829">
                  <c:v>3.3607874065637595E-2</c:v>
                </c:pt>
                <c:pt idx="1830">
                  <c:v>4.9420695751905649E-2</c:v>
                </c:pt>
                <c:pt idx="1831">
                  <c:v>3.6889407783746837E-2</c:v>
                </c:pt>
                <c:pt idx="1832">
                  <c:v>3.2598357647657415E-2</c:v>
                </c:pt>
                <c:pt idx="1833">
                  <c:v>4.0775358676910345E-2</c:v>
                </c:pt>
                <c:pt idx="1834">
                  <c:v>3.0828183516860001E-2</c:v>
                </c:pt>
                <c:pt idx="1835">
                  <c:v>3.4877501428127441E-2</c:v>
                </c:pt>
                <c:pt idx="1836">
                  <c:v>5.2191283553838966E-2</c:v>
                </c:pt>
                <c:pt idx="1837">
                  <c:v>2.8753058984875752E-2</c:v>
                </c:pt>
                <c:pt idx="1838">
                  <c:v>3.4167613834142713E-2</c:v>
                </c:pt>
                <c:pt idx="1839">
                  <c:v>2.8808308765292206E-2</c:v>
                </c:pt>
                <c:pt idx="1840">
                  <c:v>3.9108894765377017E-2</c:v>
                </c:pt>
                <c:pt idx="1841">
                  <c:v>2.8695460408926052E-2</c:v>
                </c:pt>
                <c:pt idx="1842">
                  <c:v>4.4254083186388009E-2</c:v>
                </c:pt>
                <c:pt idx="1843">
                  <c:v>4.4383492320776201E-2</c:v>
                </c:pt>
                <c:pt idx="1844">
                  <c:v>3.6622855812311214E-2</c:v>
                </c:pt>
                <c:pt idx="1845">
                  <c:v>4.617542028427131E-2</c:v>
                </c:pt>
                <c:pt idx="1846">
                  <c:v>2.8865408152341798E-2</c:v>
                </c:pt>
                <c:pt idx="1847">
                  <c:v>3.1506337225437206E-2</c:v>
                </c:pt>
                <c:pt idx="1848">
                  <c:v>2.6993775740265988E-2</c:v>
                </c:pt>
                <c:pt idx="1849">
                  <c:v>3.8092534989118604E-2</c:v>
                </c:pt>
                <c:pt idx="1850">
                  <c:v>3.9685014635324617E-2</c:v>
                </c:pt>
                <c:pt idx="1851">
                  <c:v>3.5487230867147578E-2</c:v>
                </c:pt>
                <c:pt idx="1852">
                  <c:v>3.2625783234834699E-2</c:v>
                </c:pt>
                <c:pt idx="1853">
                  <c:v>3.8228288292884785E-2</c:v>
                </c:pt>
                <c:pt idx="1854">
                  <c:v>2.9963400214910511E-2</c:v>
                </c:pt>
                <c:pt idx="1855">
                  <c:v>3.7228513509035152E-2</c:v>
                </c:pt>
                <c:pt idx="1856">
                  <c:v>3.1839653849601808E-2</c:v>
                </c:pt>
                <c:pt idx="1857">
                  <c:v>3.9694610983133399E-2</c:v>
                </c:pt>
                <c:pt idx="1858">
                  <c:v>3.921876475214961E-2</c:v>
                </c:pt>
                <c:pt idx="1859">
                  <c:v>3.4888103604316802E-2</c:v>
                </c:pt>
                <c:pt idx="1860">
                  <c:v>2.9251759871840501E-2</c:v>
                </c:pt>
                <c:pt idx="1861">
                  <c:v>3.9095103740692111E-2</c:v>
                </c:pt>
                <c:pt idx="1862">
                  <c:v>3.4300707280635806E-2</c:v>
                </c:pt>
                <c:pt idx="1863">
                  <c:v>5.0532989203929922E-2</c:v>
                </c:pt>
                <c:pt idx="1864">
                  <c:v>3.3024549484252902E-2</c:v>
                </c:pt>
                <c:pt idx="1865">
                  <c:v>3.4420885145664201E-2</c:v>
                </c:pt>
                <c:pt idx="1866">
                  <c:v>3.2733816653490219E-2</c:v>
                </c:pt>
                <c:pt idx="1867">
                  <c:v>3.2759677618742052E-2</c:v>
                </c:pt>
                <c:pt idx="1868">
                  <c:v>2.9462661594152388E-2</c:v>
                </c:pt>
                <c:pt idx="1869">
                  <c:v>3.2788611948490205E-2</c:v>
                </c:pt>
                <c:pt idx="1870">
                  <c:v>4.6238295733928722E-2</c:v>
                </c:pt>
                <c:pt idx="1871">
                  <c:v>3.8573782891035101E-2</c:v>
                </c:pt>
                <c:pt idx="1872">
                  <c:v>2.6574600487947596E-2</c:v>
                </c:pt>
                <c:pt idx="1873">
                  <c:v>3.8194783031940377E-2</c:v>
                </c:pt>
                <c:pt idx="1874">
                  <c:v>3.7168275564909099E-2</c:v>
                </c:pt>
                <c:pt idx="1875">
                  <c:v>4.3251223862171222E-2</c:v>
                </c:pt>
                <c:pt idx="1876">
                  <c:v>3.7294205278158216E-2</c:v>
                </c:pt>
                <c:pt idx="1877">
                  <c:v>4.5064941048622388E-2</c:v>
                </c:pt>
                <c:pt idx="1878">
                  <c:v>3.058343008160596E-2</c:v>
                </c:pt>
                <c:pt idx="1879">
                  <c:v>4.1020069271326107E-2</c:v>
                </c:pt>
                <c:pt idx="1880">
                  <c:v>3.4209597855806406E-2</c:v>
                </c:pt>
                <c:pt idx="1881">
                  <c:v>2.9229370877146783E-2</c:v>
                </c:pt>
                <c:pt idx="1882">
                  <c:v>3.7441659718752011E-2</c:v>
                </c:pt>
                <c:pt idx="1883">
                  <c:v>3.2129492610692999E-2</c:v>
                </c:pt>
                <c:pt idx="1884">
                  <c:v>4.0738254785537713E-2</c:v>
                </c:pt>
                <c:pt idx="1885">
                  <c:v>3.9963174611330005E-2</c:v>
                </c:pt>
                <c:pt idx="1886">
                  <c:v>5.0195772200822802E-2</c:v>
                </c:pt>
                <c:pt idx="1887">
                  <c:v>3.6412298679351897E-2</c:v>
                </c:pt>
                <c:pt idx="1888">
                  <c:v>2.7137337252497801E-2</c:v>
                </c:pt>
                <c:pt idx="1889">
                  <c:v>3.3424746245145805E-2</c:v>
                </c:pt>
                <c:pt idx="1890">
                  <c:v>3.2898932695388801E-2</c:v>
                </c:pt>
                <c:pt idx="1891">
                  <c:v>3.365726396441461E-2</c:v>
                </c:pt>
                <c:pt idx="1892">
                  <c:v>2.8808169066906E-2</c:v>
                </c:pt>
                <c:pt idx="1893">
                  <c:v>5.2191283553838966E-2</c:v>
                </c:pt>
                <c:pt idx="1894">
                  <c:v>4.1971486061811399E-2</c:v>
                </c:pt>
                <c:pt idx="1895">
                  <c:v>4.1266269981861101E-2</c:v>
                </c:pt>
                <c:pt idx="1896">
                  <c:v>3.5299208015203622E-2</c:v>
                </c:pt>
                <c:pt idx="1897">
                  <c:v>4.5738980174064713E-2</c:v>
                </c:pt>
                <c:pt idx="1898">
                  <c:v>4.417248070240036E-2</c:v>
                </c:pt>
                <c:pt idx="1899">
                  <c:v>3.9568487554788583E-2</c:v>
                </c:pt>
                <c:pt idx="1900">
                  <c:v>3.5839285701513443E-2</c:v>
                </c:pt>
                <c:pt idx="1901">
                  <c:v>3.1092433258891088E-2</c:v>
                </c:pt>
                <c:pt idx="1902">
                  <c:v>4.9796666949987856E-2</c:v>
                </c:pt>
                <c:pt idx="1903">
                  <c:v>5.5114645510912004E-2</c:v>
                </c:pt>
                <c:pt idx="1904">
                  <c:v>4.3726310133934014E-2</c:v>
                </c:pt>
                <c:pt idx="1905">
                  <c:v>3.5556804388761513E-2</c:v>
                </c:pt>
                <c:pt idx="1906">
                  <c:v>3.2287664711475497E-2</c:v>
                </c:pt>
                <c:pt idx="1907">
                  <c:v>3.2077275216579673E-2</c:v>
                </c:pt>
                <c:pt idx="1908">
                  <c:v>4.0681295096874147E-2</c:v>
                </c:pt>
                <c:pt idx="1909">
                  <c:v>4.0766060352325717E-2</c:v>
                </c:pt>
                <c:pt idx="1910">
                  <c:v>3.267113119363791E-2</c:v>
                </c:pt>
                <c:pt idx="1911">
                  <c:v>2.8201824054122006E-2</c:v>
                </c:pt>
                <c:pt idx="1912">
                  <c:v>3.1693659722805016E-2</c:v>
                </c:pt>
                <c:pt idx="1913">
                  <c:v>4.0698390454053907E-2</c:v>
                </c:pt>
                <c:pt idx="1914">
                  <c:v>4.1763935238123176E-2</c:v>
                </c:pt>
                <c:pt idx="1915">
                  <c:v>4.3215300887823098E-2</c:v>
                </c:pt>
                <c:pt idx="1916">
                  <c:v>3.7147790193557718E-2</c:v>
                </c:pt>
                <c:pt idx="1917">
                  <c:v>2.7137337252497801E-2</c:v>
                </c:pt>
                <c:pt idx="1918">
                  <c:v>3.2167676836252199E-2</c:v>
                </c:pt>
                <c:pt idx="1919">
                  <c:v>4.7051317989826411E-2</c:v>
                </c:pt>
                <c:pt idx="1920">
                  <c:v>3.3652029931545223E-2</c:v>
                </c:pt>
                <c:pt idx="1921">
                  <c:v>2.7945656329393411E-2</c:v>
                </c:pt>
                <c:pt idx="1922">
                  <c:v>4.8252731561660801E-2</c:v>
                </c:pt>
                <c:pt idx="1923">
                  <c:v>4.2636036872863915E-2</c:v>
                </c:pt>
                <c:pt idx="1924">
                  <c:v>3.8664028048515341E-2</c:v>
                </c:pt>
                <c:pt idx="1925">
                  <c:v>3.9761330932378804E-2</c:v>
                </c:pt>
                <c:pt idx="1926">
                  <c:v>3.2891441136598601E-2</c:v>
                </c:pt>
                <c:pt idx="1927">
                  <c:v>4.7846224159002498E-2</c:v>
                </c:pt>
                <c:pt idx="1928">
                  <c:v>3.5668846219778116E-2</c:v>
                </c:pt>
                <c:pt idx="1929">
                  <c:v>5.9861324727535498E-2</c:v>
                </c:pt>
                <c:pt idx="1930">
                  <c:v>4.5037139207124724E-2</c:v>
                </c:pt>
                <c:pt idx="1931">
                  <c:v>4.0698390454053907E-2</c:v>
                </c:pt>
                <c:pt idx="1932">
                  <c:v>3.6335092037916211E-2</c:v>
                </c:pt>
                <c:pt idx="1933">
                  <c:v>3.0627941712737156E-2</c:v>
                </c:pt>
                <c:pt idx="1934">
                  <c:v>3.6883082240820091E-2</c:v>
                </c:pt>
                <c:pt idx="1935">
                  <c:v>4.2568184435367633E-2</c:v>
                </c:pt>
                <c:pt idx="1936">
                  <c:v>3.8492631167173406E-2</c:v>
                </c:pt>
                <c:pt idx="1937">
                  <c:v>2.9912589117884587E-2</c:v>
                </c:pt>
                <c:pt idx="1938">
                  <c:v>4.3525073677301386E-2</c:v>
                </c:pt>
                <c:pt idx="1939">
                  <c:v>3.425700217485441E-2</c:v>
                </c:pt>
                <c:pt idx="1940">
                  <c:v>3.7871107459068486E-2</c:v>
                </c:pt>
                <c:pt idx="1941">
                  <c:v>3.4818697720766192E-2</c:v>
                </c:pt>
                <c:pt idx="1942">
                  <c:v>3.4515827894210808E-2</c:v>
                </c:pt>
                <c:pt idx="1943">
                  <c:v>4.4955600053072024E-2</c:v>
                </c:pt>
                <c:pt idx="1944">
                  <c:v>2.7757186442613612E-2</c:v>
                </c:pt>
                <c:pt idx="1945">
                  <c:v>3.7897530943155316E-2</c:v>
                </c:pt>
                <c:pt idx="1946">
                  <c:v>4.2980212718248423E-2</c:v>
                </c:pt>
                <c:pt idx="1947">
                  <c:v>3.3313702791929391E-2</c:v>
                </c:pt>
                <c:pt idx="1948">
                  <c:v>4.1949510574340765E-2</c:v>
                </c:pt>
                <c:pt idx="1949">
                  <c:v>4.0588263422250796E-2</c:v>
                </c:pt>
                <c:pt idx="1950">
                  <c:v>3.4011162817478256E-2</c:v>
                </c:pt>
                <c:pt idx="1951">
                  <c:v>4.4253002852201642E-2</c:v>
                </c:pt>
                <c:pt idx="1952">
                  <c:v>3.3135022968053811E-2</c:v>
                </c:pt>
                <c:pt idx="1953">
                  <c:v>5.0136383622884799E-2</c:v>
                </c:pt>
                <c:pt idx="1954">
                  <c:v>3.4271690994501142E-2</c:v>
                </c:pt>
                <c:pt idx="1955">
                  <c:v>3.4897491335868794E-2</c:v>
                </c:pt>
                <c:pt idx="1956">
                  <c:v>2.8729513287544202E-2</c:v>
                </c:pt>
                <c:pt idx="1957">
                  <c:v>3.9196629077196114E-2</c:v>
                </c:pt>
                <c:pt idx="1958">
                  <c:v>3.6918252706527752E-2</c:v>
                </c:pt>
                <c:pt idx="1959">
                  <c:v>3.6265369504690212E-2</c:v>
                </c:pt>
                <c:pt idx="1960">
                  <c:v>4.4260293245315822E-2</c:v>
                </c:pt>
                <c:pt idx="1961">
                  <c:v>3.7771087139844998E-2</c:v>
                </c:pt>
                <c:pt idx="1962">
                  <c:v>3.3440478146076202E-2</c:v>
                </c:pt>
                <c:pt idx="1963">
                  <c:v>4.7051317989826411E-2</c:v>
                </c:pt>
                <c:pt idx="1964">
                  <c:v>3.3515445888042401E-2</c:v>
                </c:pt>
                <c:pt idx="1965">
                  <c:v>4.3718762695789316E-2</c:v>
                </c:pt>
                <c:pt idx="1966">
                  <c:v>4.4091124087572112E-2</c:v>
                </c:pt>
                <c:pt idx="1967">
                  <c:v>3.8759678602218607E-2</c:v>
                </c:pt>
                <c:pt idx="1968">
                  <c:v>3.0306484550237538E-2</c:v>
                </c:pt>
                <c:pt idx="1969">
                  <c:v>3.4407258033752414E-2</c:v>
                </c:pt>
                <c:pt idx="1970">
                  <c:v>3.7778183817863596E-2</c:v>
                </c:pt>
                <c:pt idx="1971">
                  <c:v>3.2373674213886316E-2</c:v>
                </c:pt>
                <c:pt idx="1972">
                  <c:v>3.4897491335868794E-2</c:v>
                </c:pt>
                <c:pt idx="1973">
                  <c:v>3.181636705994622E-2</c:v>
                </c:pt>
                <c:pt idx="1974">
                  <c:v>3.8314592093229315E-2</c:v>
                </c:pt>
                <c:pt idx="1975">
                  <c:v>4.3101936578750555E-2</c:v>
                </c:pt>
                <c:pt idx="1976">
                  <c:v>3.4515827894210808E-2</c:v>
                </c:pt>
                <c:pt idx="1977">
                  <c:v>3.715851157903674E-2</c:v>
                </c:pt>
                <c:pt idx="1978">
                  <c:v>5.1707629114389433E-2</c:v>
                </c:pt>
                <c:pt idx="1979">
                  <c:v>3.9756476879119901E-2</c:v>
                </c:pt>
                <c:pt idx="1980">
                  <c:v>3.859693557024E-2</c:v>
                </c:pt>
                <c:pt idx="1981">
                  <c:v>4.8038370907306838E-2</c:v>
                </c:pt>
                <c:pt idx="1982">
                  <c:v>3.1092433258891088E-2</c:v>
                </c:pt>
                <c:pt idx="1983">
                  <c:v>4.2427688837051572E-2</c:v>
                </c:pt>
                <c:pt idx="1984">
                  <c:v>4.2026262730360017E-2</c:v>
                </c:pt>
                <c:pt idx="1985">
                  <c:v>3.9685014635324617E-2</c:v>
                </c:pt>
                <c:pt idx="1986">
                  <c:v>3.3652029931545223E-2</c:v>
                </c:pt>
                <c:pt idx="1987">
                  <c:v>3.996727243065841E-2</c:v>
                </c:pt>
                <c:pt idx="1988">
                  <c:v>4.6041879802942297E-2</c:v>
                </c:pt>
                <c:pt idx="1989">
                  <c:v>3.4180186688900008E-2</c:v>
                </c:pt>
                <c:pt idx="1990">
                  <c:v>3.7441659718752011E-2</c:v>
                </c:pt>
                <c:pt idx="1991">
                  <c:v>2.9915107414126521E-2</c:v>
                </c:pt>
                <c:pt idx="1992">
                  <c:v>3.4567877650260995E-2</c:v>
                </c:pt>
                <c:pt idx="1993">
                  <c:v>3.5487230867147578E-2</c:v>
                </c:pt>
                <c:pt idx="1994">
                  <c:v>3.8625705987215188E-2</c:v>
                </c:pt>
                <c:pt idx="1995">
                  <c:v>3.2899200916290408E-2</c:v>
                </c:pt>
                <c:pt idx="1996">
                  <c:v>3.1601052731275697E-2</c:v>
                </c:pt>
                <c:pt idx="1997">
                  <c:v>4.1820969432592406E-2</c:v>
                </c:pt>
                <c:pt idx="1998">
                  <c:v>3.3000189810991301E-2</c:v>
                </c:pt>
                <c:pt idx="1999">
                  <c:v>4.5015957206487711E-2</c:v>
                </c:pt>
                <c:pt idx="2000">
                  <c:v>2.9245937243104085E-2</c:v>
                </c:pt>
                <c:pt idx="2001">
                  <c:v>3.7743795663118501E-2</c:v>
                </c:pt>
                <c:pt idx="2002">
                  <c:v>3.6930240690708216E-2</c:v>
                </c:pt>
                <c:pt idx="2003">
                  <c:v>4.6238295733928722E-2</c:v>
                </c:pt>
                <c:pt idx="2004">
                  <c:v>4.5460876077413594E-2</c:v>
                </c:pt>
                <c:pt idx="2005">
                  <c:v>4.6248685568570973E-2</c:v>
                </c:pt>
                <c:pt idx="2006">
                  <c:v>4.3838169425725916E-2</c:v>
                </c:pt>
                <c:pt idx="2007">
                  <c:v>3.5172384232282597E-2</c:v>
                </c:pt>
                <c:pt idx="2008">
                  <c:v>3.6891631782055026E-2</c:v>
                </c:pt>
                <c:pt idx="2009">
                  <c:v>3.2563969492912299E-2</c:v>
                </c:pt>
                <c:pt idx="2010">
                  <c:v>3.6124985665082897E-2</c:v>
                </c:pt>
                <c:pt idx="2011">
                  <c:v>3.5584058612585102E-2</c:v>
                </c:pt>
                <c:pt idx="2012">
                  <c:v>4.0453195571899386E-2</c:v>
                </c:pt>
                <c:pt idx="2013">
                  <c:v>2.9229370877146783E-2</c:v>
                </c:pt>
                <c:pt idx="2014">
                  <c:v>3.9575085043907214E-2</c:v>
                </c:pt>
                <c:pt idx="2015">
                  <c:v>3.6729738116264482E-2</c:v>
                </c:pt>
                <c:pt idx="2016">
                  <c:v>3.4075733274221483E-2</c:v>
                </c:pt>
                <c:pt idx="2017">
                  <c:v>3.9322294294834068E-2</c:v>
                </c:pt>
                <c:pt idx="2018">
                  <c:v>5.7264689356088874E-2</c:v>
                </c:pt>
                <c:pt idx="2019">
                  <c:v>3.254532814025881E-2</c:v>
                </c:pt>
                <c:pt idx="2020">
                  <c:v>3.8664028048515341E-2</c:v>
                </c:pt>
                <c:pt idx="2021">
                  <c:v>4.4253002852201642E-2</c:v>
                </c:pt>
                <c:pt idx="2022">
                  <c:v>3.0840851366519952E-2</c:v>
                </c:pt>
                <c:pt idx="2023">
                  <c:v>3.346786275506021E-2</c:v>
                </c:pt>
                <c:pt idx="2024">
                  <c:v>4.9643982201814707E-2</c:v>
                </c:pt>
                <c:pt idx="2025">
                  <c:v>2.6993775740265988E-2</c:v>
                </c:pt>
                <c:pt idx="2026">
                  <c:v>2.9959540814161342E-2</c:v>
                </c:pt>
                <c:pt idx="2027">
                  <c:v>3.374085947871211E-2</c:v>
                </c:pt>
                <c:pt idx="2028">
                  <c:v>4.8415351659059497E-2</c:v>
                </c:pt>
                <c:pt idx="2029">
                  <c:v>3.9054881781339604E-2</c:v>
                </c:pt>
                <c:pt idx="2030">
                  <c:v>3.6440685391426093E-2</c:v>
                </c:pt>
                <c:pt idx="2031">
                  <c:v>3.5833526402712E-2</c:v>
                </c:pt>
                <c:pt idx="2032">
                  <c:v>3.7699069827795056E-2</c:v>
                </c:pt>
                <c:pt idx="2033">
                  <c:v>3.4823182970285409E-2</c:v>
                </c:pt>
                <c:pt idx="2034">
                  <c:v>3.2107558101415606E-2</c:v>
                </c:pt>
                <c:pt idx="2035">
                  <c:v>3.2420128583908199E-2</c:v>
                </c:pt>
                <c:pt idx="2036">
                  <c:v>5.0964348018169375E-2</c:v>
                </c:pt>
                <c:pt idx="2037">
                  <c:v>2.9943151399493207E-2</c:v>
                </c:pt>
                <c:pt idx="2038">
                  <c:v>3.5666506737470599E-2</c:v>
                </c:pt>
                <c:pt idx="2039">
                  <c:v>3.1361721456050901E-2</c:v>
                </c:pt>
                <c:pt idx="2040">
                  <c:v>3.9259538054466352E-2</c:v>
                </c:pt>
                <c:pt idx="2041">
                  <c:v>2.8383055701851807E-2</c:v>
                </c:pt>
                <c:pt idx="2042">
                  <c:v>3.0909337103367015E-2</c:v>
                </c:pt>
                <c:pt idx="2043">
                  <c:v>4.2601544409990297E-2</c:v>
                </c:pt>
                <c:pt idx="2044">
                  <c:v>3.9788801223039606E-2</c:v>
                </c:pt>
                <c:pt idx="2045">
                  <c:v>3.4569095820188502E-2</c:v>
                </c:pt>
                <c:pt idx="2046">
                  <c:v>4.0749937295913724E-2</c:v>
                </c:pt>
                <c:pt idx="2047">
                  <c:v>3.3024549484252902E-2</c:v>
                </c:pt>
                <c:pt idx="2048">
                  <c:v>2.5431815534830222E-2</c:v>
                </c:pt>
                <c:pt idx="2049">
                  <c:v>3.7097297608852525E-2</c:v>
                </c:pt>
                <c:pt idx="2050">
                  <c:v>3.4877501428127441E-2</c:v>
                </c:pt>
                <c:pt idx="2051">
                  <c:v>3.2287664711475497E-2</c:v>
                </c:pt>
                <c:pt idx="2052">
                  <c:v>4.1760113090276711E-2</c:v>
                </c:pt>
                <c:pt idx="2053">
                  <c:v>3.5183459520340014E-2</c:v>
                </c:pt>
                <c:pt idx="2054">
                  <c:v>3.9167422801256208E-2</c:v>
                </c:pt>
                <c:pt idx="2055">
                  <c:v>3.6455649882555098E-2</c:v>
                </c:pt>
                <c:pt idx="2056">
                  <c:v>3.1092433258891088E-2</c:v>
                </c:pt>
                <c:pt idx="2057">
                  <c:v>5.0994686782360098E-2</c:v>
                </c:pt>
                <c:pt idx="2058">
                  <c:v>2.9311656951904307E-2</c:v>
                </c:pt>
                <c:pt idx="2059">
                  <c:v>3.2796967774629732E-2</c:v>
                </c:pt>
                <c:pt idx="2060">
                  <c:v>3.2899200916290408E-2</c:v>
                </c:pt>
                <c:pt idx="2061">
                  <c:v>3.4224171191453899E-2</c:v>
                </c:pt>
                <c:pt idx="2062">
                  <c:v>4.5064941048622388E-2</c:v>
                </c:pt>
                <c:pt idx="2063">
                  <c:v>5.1921918988227796E-2</c:v>
                </c:pt>
                <c:pt idx="2064">
                  <c:v>5.16699254512787E-2</c:v>
                </c:pt>
                <c:pt idx="2065">
                  <c:v>4.9852691590786272E-2</c:v>
                </c:pt>
                <c:pt idx="2066">
                  <c:v>3.7765085697174183E-2</c:v>
                </c:pt>
                <c:pt idx="2067">
                  <c:v>4.6985033899545829E-2</c:v>
                </c:pt>
                <c:pt idx="2068">
                  <c:v>2.6993775740265988E-2</c:v>
                </c:pt>
                <c:pt idx="2069">
                  <c:v>3.0247885733842794E-2</c:v>
                </c:pt>
                <c:pt idx="2070">
                  <c:v>4.1266269981861101E-2</c:v>
                </c:pt>
                <c:pt idx="2071">
                  <c:v>3.4109480679035208E-2</c:v>
                </c:pt>
                <c:pt idx="2072">
                  <c:v>3.8492631167173406E-2</c:v>
                </c:pt>
                <c:pt idx="2073">
                  <c:v>3.9146617054939312E-2</c:v>
                </c:pt>
                <c:pt idx="2074">
                  <c:v>4.113778099417692E-2</c:v>
                </c:pt>
                <c:pt idx="2075">
                  <c:v>3.2531075179577061E-2</c:v>
                </c:pt>
                <c:pt idx="2076">
                  <c:v>4.1412685066461744E-2</c:v>
                </c:pt>
                <c:pt idx="2077">
                  <c:v>4.1872929781675318E-2</c:v>
                </c:pt>
                <c:pt idx="2078">
                  <c:v>5.0539035350084291E-2</c:v>
                </c:pt>
                <c:pt idx="2079">
                  <c:v>3.322611004114151E-2</c:v>
                </c:pt>
                <c:pt idx="2080">
                  <c:v>3.1630601733923097E-2</c:v>
                </c:pt>
                <c:pt idx="2081">
                  <c:v>3.2297451049089404E-2</c:v>
                </c:pt>
                <c:pt idx="2082">
                  <c:v>4.1967578232288409E-2</c:v>
                </c:pt>
                <c:pt idx="2083">
                  <c:v>3.7211745977401893E-2</c:v>
                </c:pt>
                <c:pt idx="2084">
                  <c:v>4.2441546916961712E-2</c:v>
                </c:pt>
                <c:pt idx="2085">
                  <c:v>3.4645840525627358E-2</c:v>
                </c:pt>
                <c:pt idx="2086">
                  <c:v>4.7265663743019111E-2</c:v>
                </c:pt>
                <c:pt idx="2087">
                  <c:v>5.9077225625515033E-2</c:v>
                </c:pt>
                <c:pt idx="2088">
                  <c:v>3.6335092037916211E-2</c:v>
                </c:pt>
                <c:pt idx="2089">
                  <c:v>3.7771087139844998E-2</c:v>
                </c:pt>
                <c:pt idx="2090">
                  <c:v>3.6238733679056299E-2</c:v>
                </c:pt>
                <c:pt idx="2091">
                  <c:v>3.4888103604316802E-2</c:v>
                </c:pt>
                <c:pt idx="2092">
                  <c:v>2.8123019263148277E-2</c:v>
                </c:pt>
                <c:pt idx="2093">
                  <c:v>4.8758424818516048E-2</c:v>
                </c:pt>
                <c:pt idx="2094">
                  <c:v>3.5833526402712E-2</c:v>
                </c:pt>
                <c:pt idx="2095">
                  <c:v>3.9632488042116221E-2</c:v>
                </c:pt>
                <c:pt idx="2096">
                  <c:v>4.3838169425725916E-2</c:v>
                </c:pt>
                <c:pt idx="2097">
                  <c:v>4.9002680927515432E-2</c:v>
                </c:pt>
                <c:pt idx="2098">
                  <c:v>4.3543636798858719E-2</c:v>
                </c:pt>
                <c:pt idx="2099">
                  <c:v>4.0214709937572507E-2</c:v>
                </c:pt>
                <c:pt idx="2100">
                  <c:v>3.0884737148881011E-2</c:v>
                </c:pt>
                <c:pt idx="2101">
                  <c:v>5.2979618310928414E-2</c:v>
                </c:pt>
                <c:pt idx="2102">
                  <c:v>3.6879651248455152E-2</c:v>
                </c:pt>
                <c:pt idx="2103">
                  <c:v>6.042351946234701E-2</c:v>
                </c:pt>
                <c:pt idx="2104">
                  <c:v>4.1763935238123176E-2</c:v>
                </c:pt>
                <c:pt idx="2105">
                  <c:v>2.6599863544106542E-2</c:v>
                </c:pt>
                <c:pt idx="2106">
                  <c:v>4.3500378727912875E-2</c:v>
                </c:pt>
                <c:pt idx="2107">
                  <c:v>4.2962051928043692E-2</c:v>
                </c:pt>
                <c:pt idx="2108">
                  <c:v>2.9535777866840467E-2</c:v>
                </c:pt>
                <c:pt idx="2109">
                  <c:v>4.1901294142007814E-2</c:v>
                </c:pt>
                <c:pt idx="2110">
                  <c:v>5.0793346017599113E-2</c:v>
                </c:pt>
                <c:pt idx="2111">
                  <c:v>3.8492631167173406E-2</c:v>
                </c:pt>
                <c:pt idx="2112">
                  <c:v>4.6041879802942297E-2</c:v>
                </c:pt>
                <c:pt idx="2113">
                  <c:v>3.718958795070651E-2</c:v>
                </c:pt>
                <c:pt idx="2114">
                  <c:v>5.0136383622884799E-2</c:v>
                </c:pt>
                <c:pt idx="2115">
                  <c:v>4.8252731561660801E-2</c:v>
                </c:pt>
                <c:pt idx="2116">
                  <c:v>3.0247306451201598E-2</c:v>
                </c:pt>
                <c:pt idx="2117">
                  <c:v>3.5556804388761513E-2</c:v>
                </c:pt>
                <c:pt idx="2118">
                  <c:v>3.921876475214961E-2</c:v>
                </c:pt>
                <c:pt idx="2119">
                  <c:v>3.3663786947727203E-2</c:v>
                </c:pt>
                <c:pt idx="2120">
                  <c:v>4.0841769427061095E-2</c:v>
                </c:pt>
                <c:pt idx="2121">
                  <c:v>5.2191283553838966E-2</c:v>
                </c:pt>
                <c:pt idx="2122">
                  <c:v>3.8609363138675808E-2</c:v>
                </c:pt>
                <c:pt idx="2123">
                  <c:v>3.2370511442422985E-2</c:v>
                </c:pt>
                <c:pt idx="2124">
                  <c:v>3.1113108620047642E-2</c:v>
                </c:pt>
                <c:pt idx="2125">
                  <c:v>3.3424746245145805E-2</c:v>
                </c:pt>
                <c:pt idx="2126">
                  <c:v>3.7651702761650252E-2</c:v>
                </c:pt>
                <c:pt idx="2127">
                  <c:v>2.8483705595135776E-2</c:v>
                </c:pt>
                <c:pt idx="2128">
                  <c:v>3.4133732318878215E-2</c:v>
                </c:pt>
                <c:pt idx="2129">
                  <c:v>5.2191283553838966E-2</c:v>
                </c:pt>
                <c:pt idx="2130">
                  <c:v>4.4681645929813434E-2</c:v>
                </c:pt>
                <c:pt idx="2131">
                  <c:v>3.1384889036417001E-2</c:v>
                </c:pt>
                <c:pt idx="2132">
                  <c:v>3.5108499228954315E-2</c:v>
                </c:pt>
                <c:pt idx="2133">
                  <c:v>2.9672250151634206E-2</c:v>
                </c:pt>
                <c:pt idx="2134">
                  <c:v>4.7051317989826411E-2</c:v>
                </c:pt>
                <c:pt idx="2135">
                  <c:v>3.2069619745016112E-2</c:v>
                </c:pt>
                <c:pt idx="2136">
                  <c:v>3.1092433258891088E-2</c:v>
                </c:pt>
                <c:pt idx="2137">
                  <c:v>3.6786478012800196E-2</c:v>
                </c:pt>
                <c:pt idx="2138">
                  <c:v>3.01454830914736E-2</c:v>
                </c:pt>
                <c:pt idx="2139">
                  <c:v>2.8927756473422002E-2</c:v>
                </c:pt>
                <c:pt idx="2140">
                  <c:v>4.8038370907306838E-2</c:v>
                </c:pt>
                <c:pt idx="2141">
                  <c:v>3.4432657063007431E-2</c:v>
                </c:pt>
                <c:pt idx="2142">
                  <c:v>3.8092534989118604E-2</c:v>
                </c:pt>
                <c:pt idx="2143">
                  <c:v>2.9229370877146783E-2</c:v>
                </c:pt>
                <c:pt idx="2144">
                  <c:v>3.2077275216579673E-2</c:v>
                </c:pt>
                <c:pt idx="2145">
                  <c:v>4.0196035057306533E-2</c:v>
                </c:pt>
                <c:pt idx="2146">
                  <c:v>3.1325303018093192E-2</c:v>
                </c:pt>
                <c:pt idx="2147">
                  <c:v>3.5825096070766588E-2</c:v>
                </c:pt>
                <c:pt idx="2148">
                  <c:v>2.7757186442613612E-2</c:v>
                </c:pt>
                <c:pt idx="2149">
                  <c:v>3.9500329643487923E-2</c:v>
                </c:pt>
                <c:pt idx="2150">
                  <c:v>3.6005329340696314E-2</c:v>
                </c:pt>
                <c:pt idx="2151">
                  <c:v>4.0293164551258108E-2</c:v>
                </c:pt>
                <c:pt idx="2152">
                  <c:v>2.9044868424534867E-2</c:v>
                </c:pt>
                <c:pt idx="2153">
                  <c:v>3.2823644578457017E-2</c:v>
                </c:pt>
                <c:pt idx="2154">
                  <c:v>3.3463135361671489E-2</c:v>
                </c:pt>
                <c:pt idx="2155">
                  <c:v>4.3252564966678612E-2</c:v>
                </c:pt>
                <c:pt idx="2156">
                  <c:v>3.3652029931545223E-2</c:v>
                </c:pt>
                <c:pt idx="2157">
                  <c:v>3.3347785472869991E-2</c:v>
                </c:pt>
                <c:pt idx="2158">
                  <c:v>2.923542261123661E-2</c:v>
                </c:pt>
                <c:pt idx="2159">
                  <c:v>3.65825667977333E-2</c:v>
                </c:pt>
                <c:pt idx="2160">
                  <c:v>3.5583846271038E-2</c:v>
                </c:pt>
                <c:pt idx="2161">
                  <c:v>3.2096594572067295E-2</c:v>
                </c:pt>
                <c:pt idx="2162">
                  <c:v>3.2443311065435514E-2</c:v>
                </c:pt>
                <c:pt idx="2163">
                  <c:v>3.5628456622362102E-2</c:v>
                </c:pt>
                <c:pt idx="2164">
                  <c:v>3.3072654157877003E-2</c:v>
                </c:pt>
                <c:pt idx="2165">
                  <c:v>3.6879651248455152E-2</c:v>
                </c:pt>
                <c:pt idx="2166">
                  <c:v>4.3718762695789316E-2</c:v>
                </c:pt>
                <c:pt idx="2167">
                  <c:v>3.0708899721503369E-2</c:v>
                </c:pt>
                <c:pt idx="2168">
                  <c:v>4.8390608280897224E-2</c:v>
                </c:pt>
                <c:pt idx="2169">
                  <c:v>4.8395346850156833E-2</c:v>
                </c:pt>
                <c:pt idx="2170">
                  <c:v>3.116310015320781E-2</c:v>
                </c:pt>
                <c:pt idx="2171">
                  <c:v>3.3135022968053811E-2</c:v>
                </c:pt>
                <c:pt idx="2172">
                  <c:v>4.0749937295913724E-2</c:v>
                </c:pt>
                <c:pt idx="2173">
                  <c:v>4.2427688837051572E-2</c:v>
                </c:pt>
                <c:pt idx="2174">
                  <c:v>3.5014469176530803E-2</c:v>
                </c:pt>
                <c:pt idx="2175">
                  <c:v>4.3695759028196425E-2</c:v>
                </c:pt>
                <c:pt idx="2176">
                  <c:v>3.181636705994622E-2</c:v>
                </c:pt>
                <c:pt idx="2177">
                  <c:v>2.7137337252497801E-2</c:v>
                </c:pt>
                <c:pt idx="2178">
                  <c:v>2.8785536065697708E-2</c:v>
                </c:pt>
                <c:pt idx="2179">
                  <c:v>3.3000189810991301E-2</c:v>
                </c:pt>
                <c:pt idx="2180">
                  <c:v>3.5584058612585102E-2</c:v>
                </c:pt>
                <c:pt idx="2181">
                  <c:v>4.1557170450687395E-2</c:v>
                </c:pt>
                <c:pt idx="2182">
                  <c:v>2.9913282021880202E-2</c:v>
                </c:pt>
                <c:pt idx="2183">
                  <c:v>3.181636705994622E-2</c:v>
                </c:pt>
                <c:pt idx="2184">
                  <c:v>3.5595182329416351E-2</c:v>
                </c:pt>
                <c:pt idx="2185">
                  <c:v>3.3337779343128211E-2</c:v>
                </c:pt>
                <c:pt idx="2186">
                  <c:v>4.3251223862171222E-2</c:v>
                </c:pt>
                <c:pt idx="2187">
                  <c:v>3.8194783031940377E-2</c:v>
                </c:pt>
                <c:pt idx="2188">
                  <c:v>3.95252145826816E-2</c:v>
                </c:pt>
                <c:pt idx="2189">
                  <c:v>4.7622054815292414E-2</c:v>
                </c:pt>
                <c:pt idx="2190">
                  <c:v>3.1020516529679423E-2</c:v>
                </c:pt>
                <c:pt idx="2191">
                  <c:v>3.4892227500677213E-2</c:v>
                </c:pt>
                <c:pt idx="2192">
                  <c:v>3.5459619015455399E-2</c:v>
                </c:pt>
                <c:pt idx="2193">
                  <c:v>3.7702023983001716E-2</c:v>
                </c:pt>
                <c:pt idx="2194">
                  <c:v>2.6574600487947596E-2</c:v>
                </c:pt>
                <c:pt idx="2195">
                  <c:v>3.1839653849601808E-2</c:v>
                </c:pt>
                <c:pt idx="2196">
                  <c:v>4.3199915438890506E-2</c:v>
                </c:pt>
                <c:pt idx="2197">
                  <c:v>2.9698420315980863E-2</c:v>
                </c:pt>
                <c:pt idx="2198">
                  <c:v>3.4897491335868794E-2</c:v>
                </c:pt>
                <c:pt idx="2199">
                  <c:v>4.0736205875873593E-2</c:v>
                </c:pt>
                <c:pt idx="2200">
                  <c:v>3.8477033376693691E-2</c:v>
                </c:pt>
                <c:pt idx="2201">
                  <c:v>4.3066054582595804E-2</c:v>
                </c:pt>
                <c:pt idx="2202">
                  <c:v>4.1159015148878077E-2</c:v>
                </c:pt>
                <c:pt idx="2203">
                  <c:v>3.718958795070651E-2</c:v>
                </c:pt>
                <c:pt idx="2204">
                  <c:v>3.1711418181657812E-2</c:v>
                </c:pt>
                <c:pt idx="2205">
                  <c:v>3.4939397126436407E-2</c:v>
                </c:pt>
                <c:pt idx="2206">
                  <c:v>3.1325303018093192E-2</c:v>
                </c:pt>
                <c:pt idx="2207">
                  <c:v>3.0462382361292797E-2</c:v>
                </c:pt>
                <c:pt idx="2208">
                  <c:v>4.2963281273842087E-2</c:v>
                </c:pt>
                <c:pt idx="2209">
                  <c:v>3.8609363138675808E-2</c:v>
                </c:pt>
                <c:pt idx="2210">
                  <c:v>2.9867274686694287E-2</c:v>
                </c:pt>
                <c:pt idx="2211">
                  <c:v>3.4569095820188502E-2</c:v>
                </c:pt>
                <c:pt idx="2212">
                  <c:v>3.2854370772838606E-2</c:v>
                </c:pt>
                <c:pt idx="2213">
                  <c:v>2.8997335582971701E-2</c:v>
                </c:pt>
                <c:pt idx="2214">
                  <c:v>5.2568621933460541E-2</c:v>
                </c:pt>
                <c:pt idx="2215">
                  <c:v>3.31699438393116E-2</c:v>
                </c:pt>
                <c:pt idx="2216">
                  <c:v>2.9409216716885667E-2</c:v>
                </c:pt>
                <c:pt idx="2217">
                  <c:v>3.4385442733764787E-2</c:v>
                </c:pt>
                <c:pt idx="2218">
                  <c:v>2.8785536065697708E-2</c:v>
                </c:pt>
                <c:pt idx="2219">
                  <c:v>3.516710922122001E-2</c:v>
                </c:pt>
                <c:pt idx="2220">
                  <c:v>3.8152869790792424E-2</c:v>
                </c:pt>
                <c:pt idx="2221">
                  <c:v>4.4287838041782414E-2</c:v>
                </c:pt>
                <c:pt idx="2222">
                  <c:v>2.8450146317481998E-2</c:v>
                </c:pt>
                <c:pt idx="2223">
                  <c:v>3.8052324205636999E-2</c:v>
                </c:pt>
                <c:pt idx="2224">
                  <c:v>3.9196629077196114E-2</c:v>
                </c:pt>
                <c:pt idx="2225">
                  <c:v>3.5199210047722002E-2</c:v>
                </c:pt>
                <c:pt idx="2226">
                  <c:v>3.921876475214961E-2</c:v>
                </c:pt>
                <c:pt idx="2227">
                  <c:v>3.0600022524595403E-2</c:v>
                </c:pt>
                <c:pt idx="2228">
                  <c:v>3.4823182970285409E-2</c:v>
                </c:pt>
                <c:pt idx="2229">
                  <c:v>3.162286058068281E-2</c:v>
                </c:pt>
                <c:pt idx="2230">
                  <c:v>4.0339186787605306E-2</c:v>
                </c:pt>
                <c:pt idx="2231">
                  <c:v>2.8971539810299912E-2</c:v>
                </c:pt>
                <c:pt idx="2232">
                  <c:v>3.2899200916290408E-2</c:v>
                </c:pt>
                <c:pt idx="2233">
                  <c:v>3.3488318324089189E-2</c:v>
                </c:pt>
                <c:pt idx="2234">
                  <c:v>3.4471958875656294E-2</c:v>
                </c:pt>
                <c:pt idx="2235">
                  <c:v>2.8166631236672325E-2</c:v>
                </c:pt>
                <c:pt idx="2236">
                  <c:v>4.4979125261306797E-2</c:v>
                </c:pt>
                <c:pt idx="2237">
                  <c:v>3.5224948078394012E-2</c:v>
                </c:pt>
                <c:pt idx="2238">
                  <c:v>3.4680254757404293E-2</c:v>
                </c:pt>
                <c:pt idx="2239">
                  <c:v>3.2685216516256548E-2</c:v>
                </c:pt>
                <c:pt idx="2240">
                  <c:v>3.5666506737470599E-2</c:v>
                </c:pt>
                <c:pt idx="2241">
                  <c:v>3.0965410172939356E-2</c:v>
                </c:pt>
                <c:pt idx="2242">
                  <c:v>3.4946080297231667E-2</c:v>
                </c:pt>
                <c:pt idx="2243">
                  <c:v>3.0840851366519952E-2</c:v>
                </c:pt>
                <c:pt idx="2244">
                  <c:v>3.7342004477977885E-2</c:v>
                </c:pt>
                <c:pt idx="2245">
                  <c:v>3.1839653849601808E-2</c:v>
                </c:pt>
                <c:pt idx="2246">
                  <c:v>3.9694610983133399E-2</c:v>
                </c:pt>
                <c:pt idx="2247">
                  <c:v>3.5430807620287094E-2</c:v>
                </c:pt>
                <c:pt idx="2248">
                  <c:v>4.1326828300952856E-2</c:v>
                </c:pt>
                <c:pt idx="2249">
                  <c:v>4.1249196976423277E-2</c:v>
                </c:pt>
                <c:pt idx="2250">
                  <c:v>4.8605233430862406E-2</c:v>
                </c:pt>
                <c:pt idx="2251">
                  <c:v>4.0749937295913724E-2</c:v>
                </c:pt>
                <c:pt idx="2252">
                  <c:v>3.4460313618183212E-2</c:v>
                </c:pt>
                <c:pt idx="2253">
                  <c:v>3.2891441136598601E-2</c:v>
                </c:pt>
                <c:pt idx="2254">
                  <c:v>2.8601940721273665E-2</c:v>
                </c:pt>
                <c:pt idx="2255">
                  <c:v>3.9112597703933744E-2</c:v>
                </c:pt>
                <c:pt idx="2256">
                  <c:v>3.0009167268872396E-2</c:v>
                </c:pt>
                <c:pt idx="2257">
                  <c:v>4.5177392661571475E-2</c:v>
                </c:pt>
                <c:pt idx="2258">
                  <c:v>3.6598429083824206E-2</c:v>
                </c:pt>
                <c:pt idx="2259">
                  <c:v>4.5612677931785903E-2</c:v>
                </c:pt>
                <c:pt idx="2260">
                  <c:v>4.2141605168581016E-2</c:v>
                </c:pt>
                <c:pt idx="2261">
                  <c:v>3.3460214734077405E-2</c:v>
                </c:pt>
                <c:pt idx="2262">
                  <c:v>4.3668925762176486E-2</c:v>
                </c:pt>
                <c:pt idx="2263">
                  <c:v>3.7441659718752011E-2</c:v>
                </c:pt>
                <c:pt idx="2264">
                  <c:v>3.8152869790792424E-2</c:v>
                </c:pt>
                <c:pt idx="2265">
                  <c:v>3.4569095820188502E-2</c:v>
                </c:pt>
                <c:pt idx="2266">
                  <c:v>3.996727243065841E-2</c:v>
                </c:pt>
                <c:pt idx="2267">
                  <c:v>3.0909337103367015E-2</c:v>
                </c:pt>
                <c:pt idx="2268">
                  <c:v>3.8711100816726712E-2</c:v>
                </c:pt>
                <c:pt idx="2269">
                  <c:v>3.4167613834142713E-2</c:v>
                </c:pt>
                <c:pt idx="2270">
                  <c:v>3.1379237771034428E-2</c:v>
                </c:pt>
                <c:pt idx="2271">
                  <c:v>5.8706045150756912E-2</c:v>
                </c:pt>
                <c:pt idx="2272">
                  <c:v>3.3119104802608504E-2</c:v>
                </c:pt>
                <c:pt idx="2273">
                  <c:v>3.376710787415519E-2</c:v>
                </c:pt>
                <c:pt idx="2274">
                  <c:v>3.4651398658752601E-2</c:v>
                </c:pt>
                <c:pt idx="2275">
                  <c:v>2.7945656329393411E-2</c:v>
                </c:pt>
                <c:pt idx="2276">
                  <c:v>3.9694610983133399E-2</c:v>
                </c:pt>
                <c:pt idx="2277">
                  <c:v>5.2191283553838966E-2</c:v>
                </c:pt>
                <c:pt idx="2278">
                  <c:v>3.9632488042116221E-2</c:v>
                </c:pt>
                <c:pt idx="2279">
                  <c:v>3.0909337103367015E-2</c:v>
                </c:pt>
                <c:pt idx="2280">
                  <c:v>4.3342031538486696E-2</c:v>
                </c:pt>
                <c:pt idx="2281">
                  <c:v>6.3089236617088304E-2</c:v>
                </c:pt>
                <c:pt idx="2282">
                  <c:v>2.71466225385666E-2</c:v>
                </c:pt>
                <c:pt idx="2283">
                  <c:v>3.3703714609146111E-2</c:v>
                </c:pt>
                <c:pt idx="2284">
                  <c:v>4.5612677931785903E-2</c:v>
                </c:pt>
                <c:pt idx="2285">
                  <c:v>3.9694610983133399E-2</c:v>
                </c:pt>
                <c:pt idx="2286">
                  <c:v>4.0860552340745919E-2</c:v>
                </c:pt>
                <c:pt idx="2287">
                  <c:v>5.0063200294971522E-2</c:v>
                </c:pt>
                <c:pt idx="2288">
                  <c:v>3.3811181783676252E-2</c:v>
                </c:pt>
                <c:pt idx="2289">
                  <c:v>3.9616599678993218E-2</c:v>
                </c:pt>
                <c:pt idx="2290">
                  <c:v>3.0372153967618904E-2</c:v>
                </c:pt>
                <c:pt idx="2291">
                  <c:v>5.0964348018169375E-2</c:v>
                </c:pt>
                <c:pt idx="2292">
                  <c:v>5.2568621933460541E-2</c:v>
                </c:pt>
                <c:pt idx="2293">
                  <c:v>3.0247306451201598E-2</c:v>
                </c:pt>
                <c:pt idx="2294">
                  <c:v>3.0917091295123152E-2</c:v>
                </c:pt>
                <c:pt idx="2295">
                  <c:v>3.7788476794958101E-2</c:v>
                </c:pt>
                <c:pt idx="2296">
                  <c:v>2.9462661594152388E-2</c:v>
                </c:pt>
                <c:pt idx="2297">
                  <c:v>3.4000229090452208E-2</c:v>
                </c:pt>
                <c:pt idx="2298">
                  <c:v>4.8743788152933218E-2</c:v>
                </c:pt>
                <c:pt idx="2299">
                  <c:v>3.4098405390977797E-2</c:v>
                </c:pt>
                <c:pt idx="2300">
                  <c:v>3.0372153967618904E-2</c:v>
                </c:pt>
                <c:pt idx="2301">
                  <c:v>4.5564882457256303E-2</c:v>
                </c:pt>
                <c:pt idx="2302">
                  <c:v>3.8187786936759907E-2</c:v>
                </c:pt>
                <c:pt idx="2303">
                  <c:v>3.1325303018093192E-2</c:v>
                </c:pt>
                <c:pt idx="2304">
                  <c:v>3.921876475214961E-2</c:v>
                </c:pt>
                <c:pt idx="2305">
                  <c:v>3.921876475214961E-2</c:v>
                </c:pt>
                <c:pt idx="2306">
                  <c:v>3.1953230500221412E-2</c:v>
                </c:pt>
                <c:pt idx="2307">
                  <c:v>4.286829754710219E-2</c:v>
                </c:pt>
                <c:pt idx="2308">
                  <c:v>3.8674097508192194E-2</c:v>
                </c:pt>
                <c:pt idx="2309">
                  <c:v>4.5525938272476203E-2</c:v>
                </c:pt>
                <c:pt idx="2310">
                  <c:v>4.1902732104063013E-2</c:v>
                </c:pt>
                <c:pt idx="2311">
                  <c:v>4.1820969432592406E-2</c:v>
                </c:pt>
                <c:pt idx="2312">
                  <c:v>4.2980212718248423E-2</c:v>
                </c:pt>
                <c:pt idx="2313">
                  <c:v>3.8879256695509012E-2</c:v>
                </c:pt>
                <c:pt idx="2314">
                  <c:v>3.3723484724760007E-2</c:v>
                </c:pt>
                <c:pt idx="2315">
                  <c:v>3.4300707280635806E-2</c:v>
                </c:pt>
                <c:pt idx="2316">
                  <c:v>3.1149659305810897E-2</c:v>
                </c:pt>
                <c:pt idx="2317">
                  <c:v>3.279614076018339E-2</c:v>
                </c:pt>
                <c:pt idx="2318">
                  <c:v>3.2370511442422985E-2</c:v>
                </c:pt>
                <c:pt idx="2319">
                  <c:v>4.2978335171937887E-2</c:v>
                </c:pt>
                <c:pt idx="2320">
                  <c:v>3.8238383829593797E-2</c:v>
                </c:pt>
                <c:pt idx="2321">
                  <c:v>3.7429194897413295E-2</c:v>
                </c:pt>
                <c:pt idx="2322">
                  <c:v>3.4300707280635806E-2</c:v>
                </c:pt>
                <c:pt idx="2323">
                  <c:v>2.9535777866840467E-2</c:v>
                </c:pt>
                <c:pt idx="2324">
                  <c:v>3.8005765527486884E-2</c:v>
                </c:pt>
                <c:pt idx="2325">
                  <c:v>3.0840851366519952E-2</c:v>
                </c:pt>
                <c:pt idx="2326">
                  <c:v>2.9186077415943281E-2</c:v>
                </c:pt>
                <c:pt idx="2327">
                  <c:v>3.2556705176830292E-2</c:v>
                </c:pt>
                <c:pt idx="2328">
                  <c:v>3.8090813905000714E-2</c:v>
                </c:pt>
                <c:pt idx="2329">
                  <c:v>3.6455649882555098E-2</c:v>
                </c:pt>
                <c:pt idx="2330">
                  <c:v>3.3253517001867391E-2</c:v>
                </c:pt>
                <c:pt idx="2331">
                  <c:v>3.6421447992324878E-2</c:v>
                </c:pt>
                <c:pt idx="2332">
                  <c:v>3.3152457326650599E-2</c:v>
                </c:pt>
                <c:pt idx="2333">
                  <c:v>3.5668846219778116E-2</c:v>
                </c:pt>
                <c:pt idx="2334">
                  <c:v>3.1325303018093192E-2</c:v>
                </c:pt>
                <c:pt idx="2335">
                  <c:v>4.7662377357482903E-2</c:v>
                </c:pt>
                <c:pt idx="2336">
                  <c:v>3.7080317735672157E-2</c:v>
                </c:pt>
                <c:pt idx="2337">
                  <c:v>4.3169047683477346E-2</c:v>
                </c:pt>
                <c:pt idx="2338">
                  <c:v>3.4290764480829405E-2</c:v>
                </c:pt>
                <c:pt idx="2339">
                  <c:v>3.7097297608852525E-2</c:v>
                </c:pt>
                <c:pt idx="2340">
                  <c:v>2.8588097542524379E-2</c:v>
                </c:pt>
                <c:pt idx="2341">
                  <c:v>3.2171484082937199E-2</c:v>
                </c:pt>
                <c:pt idx="2342">
                  <c:v>3.4471958875656294E-2</c:v>
                </c:pt>
                <c:pt idx="2343">
                  <c:v>3.4597214311361299E-2</c:v>
                </c:pt>
                <c:pt idx="2344">
                  <c:v>3.3676136285066612E-2</c:v>
                </c:pt>
                <c:pt idx="2345">
                  <c:v>3.2633703202009326E-2</c:v>
                </c:pt>
                <c:pt idx="2346">
                  <c:v>3.1054427847266211E-2</c:v>
                </c:pt>
                <c:pt idx="2347">
                  <c:v>3.6277640610933456E-2</c:v>
                </c:pt>
                <c:pt idx="2348">
                  <c:v>4.2450986802578139E-2</c:v>
                </c:pt>
                <c:pt idx="2349">
                  <c:v>3.7147790193557718E-2</c:v>
                </c:pt>
                <c:pt idx="2350">
                  <c:v>3.9632488042116221E-2</c:v>
                </c:pt>
                <c:pt idx="2351">
                  <c:v>3.4897491335868794E-2</c:v>
                </c:pt>
                <c:pt idx="2352">
                  <c:v>4.5612677931785903E-2</c:v>
                </c:pt>
                <c:pt idx="2353">
                  <c:v>3.5556804388761513E-2</c:v>
                </c:pt>
                <c:pt idx="2354">
                  <c:v>5.2191283553838966E-2</c:v>
                </c:pt>
                <c:pt idx="2355">
                  <c:v>4.0700521320104745E-2</c:v>
                </c:pt>
                <c:pt idx="2356">
                  <c:v>3.27540636062622E-2</c:v>
                </c:pt>
                <c:pt idx="2357">
                  <c:v>4.3254546821117408E-2</c:v>
                </c:pt>
                <c:pt idx="2358">
                  <c:v>2.6993775740265988E-2</c:v>
                </c:pt>
                <c:pt idx="2359">
                  <c:v>3.01454830914736E-2</c:v>
                </c:pt>
                <c:pt idx="2360">
                  <c:v>3.729543089866641E-2</c:v>
                </c:pt>
                <c:pt idx="2361">
                  <c:v>3.231429681181909E-2</c:v>
                </c:pt>
                <c:pt idx="2362">
                  <c:v>4.7894909977912924E-2</c:v>
                </c:pt>
                <c:pt idx="2363">
                  <c:v>2.7820948511362225E-2</c:v>
                </c:pt>
                <c:pt idx="2364">
                  <c:v>2.9116408899426478E-2</c:v>
                </c:pt>
                <c:pt idx="2365">
                  <c:v>4.2365025728941158E-2</c:v>
                </c:pt>
                <c:pt idx="2366">
                  <c:v>3.4011162817478256E-2</c:v>
                </c:pt>
                <c:pt idx="2367">
                  <c:v>4.7662377357482903E-2</c:v>
                </c:pt>
                <c:pt idx="2368">
                  <c:v>5.6127641350030913E-2</c:v>
                </c:pt>
                <c:pt idx="2369">
                  <c:v>4.0177468210458797E-2</c:v>
                </c:pt>
                <c:pt idx="2370">
                  <c:v>4.2024292051792325E-2</c:v>
                </c:pt>
                <c:pt idx="2371">
                  <c:v>3.2095659524202409E-2</c:v>
                </c:pt>
                <c:pt idx="2372">
                  <c:v>2.8997335582971701E-2</c:v>
                </c:pt>
                <c:pt idx="2373">
                  <c:v>2.6695944368839392E-2</c:v>
                </c:pt>
                <c:pt idx="2374">
                  <c:v>3.7650961428880816E-2</c:v>
                </c:pt>
                <c:pt idx="2375">
                  <c:v>4.1824281215667711E-2</c:v>
                </c:pt>
                <c:pt idx="2376">
                  <c:v>2.9574964195489908E-2</c:v>
                </c:pt>
                <c:pt idx="2377">
                  <c:v>4.9005597829819031E-2</c:v>
                </c:pt>
                <c:pt idx="2378">
                  <c:v>2.9913282021880202E-2</c:v>
                </c:pt>
                <c:pt idx="2379">
                  <c:v>3.6454312503338013E-2</c:v>
                </c:pt>
                <c:pt idx="2380">
                  <c:v>4.2427688837051572E-2</c:v>
                </c:pt>
                <c:pt idx="2381">
                  <c:v>3.2234974205494052E-2</c:v>
                </c:pt>
                <c:pt idx="2382">
                  <c:v>3.9112597703933744E-2</c:v>
                </c:pt>
                <c:pt idx="2383">
                  <c:v>3.1839653849601808E-2</c:v>
                </c:pt>
                <c:pt idx="2384">
                  <c:v>3.1485479325056152E-2</c:v>
                </c:pt>
                <c:pt idx="2385">
                  <c:v>3.2255370169878131E-2</c:v>
                </c:pt>
                <c:pt idx="2386">
                  <c:v>3.6335092037916211E-2</c:v>
                </c:pt>
                <c:pt idx="2387">
                  <c:v>3.1361721456050901E-2</c:v>
                </c:pt>
                <c:pt idx="2388">
                  <c:v>3.2908745110035005E-2</c:v>
                </c:pt>
                <c:pt idx="2389">
                  <c:v>3.9219893515110106E-2</c:v>
                </c:pt>
                <c:pt idx="2390">
                  <c:v>4.6474002301692845E-2</c:v>
                </c:pt>
                <c:pt idx="2391">
                  <c:v>2.9229370877146783E-2</c:v>
                </c:pt>
                <c:pt idx="2392">
                  <c:v>2.7238706126809224E-2</c:v>
                </c:pt>
                <c:pt idx="2393">
                  <c:v>3.4133732318878215E-2</c:v>
                </c:pt>
                <c:pt idx="2394">
                  <c:v>4.6729568392038297E-2</c:v>
                </c:pt>
                <c:pt idx="2395">
                  <c:v>4.1760113090276711E-2</c:v>
                </c:pt>
                <c:pt idx="2396">
                  <c:v>3.6455649882555098E-2</c:v>
                </c:pt>
                <c:pt idx="2397">
                  <c:v>3.3571984618902206E-2</c:v>
                </c:pt>
                <c:pt idx="2398">
                  <c:v>3.2095659524202409E-2</c:v>
                </c:pt>
                <c:pt idx="2399">
                  <c:v>4.3788868933916134E-2</c:v>
                </c:pt>
                <c:pt idx="2400">
                  <c:v>3.3529117703437812E-2</c:v>
                </c:pt>
                <c:pt idx="2401">
                  <c:v>3.9196629077196114E-2</c:v>
                </c:pt>
                <c:pt idx="2402">
                  <c:v>3.5286393016576885E-2</c:v>
                </c:pt>
                <c:pt idx="2403">
                  <c:v>2.7613993734121402E-2</c:v>
                </c:pt>
                <c:pt idx="2404">
                  <c:v>3.6786478012800196E-2</c:v>
                </c:pt>
                <c:pt idx="2405">
                  <c:v>4.836987704038638E-2</c:v>
                </c:pt>
                <c:pt idx="2406">
                  <c:v>3.8265466690063497E-2</c:v>
                </c:pt>
                <c:pt idx="2407">
                  <c:v>4.5235879719257265E-2</c:v>
                </c:pt>
                <c:pt idx="2408">
                  <c:v>3.695297986269E-2</c:v>
                </c:pt>
                <c:pt idx="2409">
                  <c:v>4.1405949741601895E-2</c:v>
                </c:pt>
                <c:pt idx="2410">
                  <c:v>3.9205655455589392E-2</c:v>
                </c:pt>
                <c:pt idx="2411">
                  <c:v>2.8483705595135776E-2</c:v>
                </c:pt>
                <c:pt idx="2412">
                  <c:v>3.8754437118768713E-2</c:v>
                </c:pt>
                <c:pt idx="2413">
                  <c:v>4.0242802351713201E-2</c:v>
                </c:pt>
                <c:pt idx="2414">
                  <c:v>3.1209086999297104E-2</c:v>
                </c:pt>
                <c:pt idx="2415">
                  <c:v>3.5487230867147578E-2</c:v>
                </c:pt>
                <c:pt idx="2416">
                  <c:v>3.7441659718752011E-2</c:v>
                </c:pt>
                <c:pt idx="2417">
                  <c:v>2.9321424663066867E-2</c:v>
                </c:pt>
                <c:pt idx="2418">
                  <c:v>4.0727779269218514E-2</c:v>
                </c:pt>
                <c:pt idx="2419">
                  <c:v>3.6005329340696314E-2</c:v>
                </c:pt>
                <c:pt idx="2420">
                  <c:v>3.1465098261833205E-2</c:v>
                </c:pt>
                <c:pt idx="2421">
                  <c:v>4.3695759028196425E-2</c:v>
                </c:pt>
                <c:pt idx="2422">
                  <c:v>3.8119222968816813E-2</c:v>
                </c:pt>
                <c:pt idx="2423">
                  <c:v>5.6906431913376097E-2</c:v>
                </c:pt>
                <c:pt idx="2424">
                  <c:v>4.8418302088975886E-2</c:v>
                </c:pt>
                <c:pt idx="2425">
                  <c:v>3.6786478012800196E-2</c:v>
                </c:pt>
                <c:pt idx="2426">
                  <c:v>3.3460214734077405E-2</c:v>
                </c:pt>
                <c:pt idx="2427">
                  <c:v>3.8754437118768713E-2</c:v>
                </c:pt>
                <c:pt idx="2428">
                  <c:v>2.622351050376898E-2</c:v>
                </c:pt>
                <c:pt idx="2429">
                  <c:v>3.4133732318878215E-2</c:v>
                </c:pt>
                <c:pt idx="2430">
                  <c:v>4.1173908859491432E-2</c:v>
                </c:pt>
                <c:pt idx="2431">
                  <c:v>3.2625783234834699E-2</c:v>
                </c:pt>
                <c:pt idx="2432">
                  <c:v>4.0164448320865603E-2</c:v>
                </c:pt>
                <c:pt idx="2433">
                  <c:v>2.6402063667774298E-2</c:v>
                </c:pt>
                <c:pt idx="2434">
                  <c:v>5.139116942882542E-2</c:v>
                </c:pt>
                <c:pt idx="2435">
                  <c:v>4.6985033899545829E-2</c:v>
                </c:pt>
                <c:pt idx="2436">
                  <c:v>3.4892227500677213E-2</c:v>
                </c:pt>
                <c:pt idx="2437">
                  <c:v>3.0840851366519952E-2</c:v>
                </c:pt>
                <c:pt idx="2438">
                  <c:v>3.5748731344938237E-2</c:v>
                </c:pt>
                <c:pt idx="2439">
                  <c:v>5.5114645510912004E-2</c:v>
                </c:pt>
                <c:pt idx="2440">
                  <c:v>3.7765085697174183E-2</c:v>
                </c:pt>
                <c:pt idx="2441">
                  <c:v>3.9864324033260311E-2</c:v>
                </c:pt>
                <c:pt idx="2442">
                  <c:v>4.7571104019880309E-2</c:v>
                </c:pt>
                <c:pt idx="2443">
                  <c:v>3.01454830914736E-2</c:v>
                </c:pt>
                <c:pt idx="2444">
                  <c:v>3.2854370772838606E-2</c:v>
                </c:pt>
                <c:pt idx="2445">
                  <c:v>3.9146363735199016E-2</c:v>
                </c:pt>
                <c:pt idx="2446">
                  <c:v>4.3032046407461222E-2</c:v>
                </c:pt>
                <c:pt idx="2447">
                  <c:v>3.1149659305810897E-2</c:v>
                </c:pt>
                <c:pt idx="2448">
                  <c:v>4.0194988250732512E-2</c:v>
                </c:pt>
                <c:pt idx="2449">
                  <c:v>4.6953558921814006E-2</c:v>
                </c:pt>
                <c:pt idx="2450">
                  <c:v>3.361964970827104E-2</c:v>
                </c:pt>
                <c:pt idx="2451">
                  <c:v>2.8228221461176897E-2</c:v>
                </c:pt>
                <c:pt idx="2452">
                  <c:v>3.2250713557005095E-2</c:v>
                </c:pt>
                <c:pt idx="2453">
                  <c:v>4.6777039766311722E-2</c:v>
                </c:pt>
                <c:pt idx="2454">
                  <c:v>4.4287838041782414E-2</c:v>
                </c:pt>
                <c:pt idx="2455">
                  <c:v>3.7381280213594416E-2</c:v>
                </c:pt>
                <c:pt idx="2456">
                  <c:v>3.2899200916290408E-2</c:v>
                </c:pt>
                <c:pt idx="2457">
                  <c:v>3.2625783234834699E-2</c:v>
                </c:pt>
                <c:pt idx="2458">
                  <c:v>4.617542028427131E-2</c:v>
                </c:pt>
                <c:pt idx="2459">
                  <c:v>2.8601940721273665E-2</c:v>
                </c:pt>
                <c:pt idx="2460">
                  <c:v>4.5460876077413594E-2</c:v>
                </c:pt>
                <c:pt idx="2461">
                  <c:v>3.8095824420452111E-2</c:v>
                </c:pt>
                <c:pt idx="2462">
                  <c:v>3.49994264543056E-2</c:v>
                </c:pt>
                <c:pt idx="2463">
                  <c:v>2.7381664142012607E-2</c:v>
                </c:pt>
                <c:pt idx="2464">
                  <c:v>3.231429681181909E-2</c:v>
                </c:pt>
                <c:pt idx="2465">
                  <c:v>3.2054707407951487E-2</c:v>
                </c:pt>
                <c:pt idx="2466">
                  <c:v>4.6474002301692845E-2</c:v>
                </c:pt>
                <c:pt idx="2467">
                  <c:v>2.9317406937479997E-2</c:v>
                </c:pt>
                <c:pt idx="2468">
                  <c:v>2.68242992460728E-2</c:v>
                </c:pt>
                <c:pt idx="2469">
                  <c:v>3.4271690994501142E-2</c:v>
                </c:pt>
                <c:pt idx="2470">
                  <c:v>3.6682911217212802E-2</c:v>
                </c:pt>
                <c:pt idx="2471">
                  <c:v>3.9575085043907214E-2</c:v>
                </c:pt>
                <c:pt idx="2472">
                  <c:v>5.2191283553838966E-2</c:v>
                </c:pt>
                <c:pt idx="2473">
                  <c:v>4.152054339647273E-2</c:v>
                </c:pt>
                <c:pt idx="2474">
                  <c:v>4.5460876077413594E-2</c:v>
                </c:pt>
                <c:pt idx="2475">
                  <c:v>2.6969572529196812E-2</c:v>
                </c:pt>
                <c:pt idx="2476">
                  <c:v>4.9002680927515432E-2</c:v>
                </c:pt>
                <c:pt idx="2477">
                  <c:v>2.7137352153658978E-2</c:v>
                </c:pt>
                <c:pt idx="2478">
                  <c:v>3.4566573798656505E-2</c:v>
                </c:pt>
                <c:pt idx="2479">
                  <c:v>3.2097656279802302E-2</c:v>
                </c:pt>
                <c:pt idx="2480">
                  <c:v>4.3525073677301386E-2</c:v>
                </c:pt>
                <c:pt idx="2481">
                  <c:v>4.1840914636850406E-2</c:v>
                </c:pt>
                <c:pt idx="2482">
                  <c:v>3.921404480934141E-2</c:v>
                </c:pt>
                <c:pt idx="2483">
                  <c:v>4.2917203158140474E-2</c:v>
                </c:pt>
                <c:pt idx="2484">
                  <c:v>3.4300707280635806E-2</c:v>
                </c:pt>
                <c:pt idx="2485">
                  <c:v>3.3460214734077405E-2</c:v>
                </c:pt>
                <c:pt idx="2486">
                  <c:v>4.0208239108324106E-2</c:v>
                </c:pt>
                <c:pt idx="2487">
                  <c:v>3.0247885733842794E-2</c:v>
                </c:pt>
                <c:pt idx="2488">
                  <c:v>5.0539035350084291E-2</c:v>
                </c:pt>
                <c:pt idx="2489">
                  <c:v>4.3665912002325107E-2</c:v>
                </c:pt>
                <c:pt idx="2490">
                  <c:v>4.0775358676910345E-2</c:v>
                </c:pt>
                <c:pt idx="2491">
                  <c:v>2.90736090391874E-2</c:v>
                </c:pt>
                <c:pt idx="2492">
                  <c:v>3.3857729285955422E-2</c:v>
                </c:pt>
                <c:pt idx="2493">
                  <c:v>3.8206804543733604E-2</c:v>
                </c:pt>
                <c:pt idx="2494">
                  <c:v>4.0826495736837526E-2</c:v>
                </c:pt>
                <c:pt idx="2495">
                  <c:v>4.2378675192594507E-2</c:v>
                </c:pt>
                <c:pt idx="2496">
                  <c:v>3.7897832691669658E-2</c:v>
                </c:pt>
                <c:pt idx="2497">
                  <c:v>3.5527739673852914E-2</c:v>
                </c:pt>
                <c:pt idx="2498">
                  <c:v>3.2625783234834699E-2</c:v>
                </c:pt>
                <c:pt idx="2499">
                  <c:v>3.6489501595497097E-2</c:v>
                </c:pt>
                <c:pt idx="2500">
                  <c:v>3.6752406507730498E-2</c:v>
                </c:pt>
                <c:pt idx="2501">
                  <c:v>3.6054432392120396E-2</c:v>
                </c:pt>
                <c:pt idx="2502">
                  <c:v>4.5064941048622388E-2</c:v>
                </c:pt>
                <c:pt idx="2503">
                  <c:v>3.695297986269E-2</c:v>
                </c:pt>
                <c:pt idx="2504">
                  <c:v>3.2699774950742701E-2</c:v>
                </c:pt>
                <c:pt idx="2505">
                  <c:v>4.3235447257757222E-2</c:v>
                </c:pt>
                <c:pt idx="2506">
                  <c:v>2.6993775740265988E-2</c:v>
                </c:pt>
                <c:pt idx="2507">
                  <c:v>3.4083496779203484E-2</c:v>
                </c:pt>
                <c:pt idx="2508">
                  <c:v>2.9873292893171411E-2</c:v>
                </c:pt>
                <c:pt idx="2509">
                  <c:v>3.1711418181657812E-2</c:v>
                </c:pt>
                <c:pt idx="2510">
                  <c:v>3.3811181783676252E-2</c:v>
                </c:pt>
                <c:pt idx="2511">
                  <c:v>3.2420627772808151E-2</c:v>
                </c:pt>
                <c:pt idx="2512">
                  <c:v>4.2026262730360017E-2</c:v>
                </c:pt>
                <c:pt idx="2513">
                  <c:v>3.6265369504690212E-2</c:v>
                </c:pt>
                <c:pt idx="2514">
                  <c:v>3.7441659718752011E-2</c:v>
                </c:pt>
                <c:pt idx="2515">
                  <c:v>5.7264689356088874E-2</c:v>
                </c:pt>
                <c:pt idx="2516">
                  <c:v>4.5612677931785903E-2</c:v>
                </c:pt>
                <c:pt idx="2517">
                  <c:v>3.7629608064890005E-2</c:v>
                </c:pt>
                <c:pt idx="2518">
                  <c:v>3.0003884807229195E-2</c:v>
                </c:pt>
                <c:pt idx="2519">
                  <c:v>3.0840851366519952E-2</c:v>
                </c:pt>
                <c:pt idx="2520">
                  <c:v>3.6683596670627684E-2</c:v>
                </c:pt>
                <c:pt idx="2521">
                  <c:v>3.0377449467778275E-2</c:v>
                </c:pt>
                <c:pt idx="2522">
                  <c:v>5.3526036441326398E-2</c:v>
                </c:pt>
                <c:pt idx="2523">
                  <c:v>2.9782220721244802E-2</c:v>
                </c:pt>
                <c:pt idx="2524">
                  <c:v>2.844951674342161E-2</c:v>
                </c:pt>
                <c:pt idx="2525">
                  <c:v>3.7118166685104446E-2</c:v>
                </c:pt>
                <c:pt idx="2526">
                  <c:v>3.1583391129970696E-2</c:v>
                </c:pt>
                <c:pt idx="2527">
                  <c:v>3.1092433258891088E-2</c:v>
                </c:pt>
                <c:pt idx="2528">
                  <c:v>4.1266269981861101E-2</c:v>
                </c:pt>
                <c:pt idx="2529">
                  <c:v>4.4650569558143734E-2</c:v>
                </c:pt>
                <c:pt idx="2530">
                  <c:v>2.8328226879239103E-2</c:v>
                </c:pt>
                <c:pt idx="2531">
                  <c:v>3.4978978335857405E-2</c:v>
                </c:pt>
                <c:pt idx="2532">
                  <c:v>4.012443125247972E-2</c:v>
                </c:pt>
                <c:pt idx="2533">
                  <c:v>4.2509447783231812E-2</c:v>
                </c:pt>
                <c:pt idx="2534">
                  <c:v>2.8450146317481998E-2</c:v>
                </c:pt>
                <c:pt idx="2535">
                  <c:v>3.2370511442422985E-2</c:v>
                </c:pt>
                <c:pt idx="2536">
                  <c:v>3.5880878567695694E-2</c:v>
                </c:pt>
                <c:pt idx="2537">
                  <c:v>3.996727243065841E-2</c:v>
                </c:pt>
                <c:pt idx="2538">
                  <c:v>4.2427688837051572E-2</c:v>
                </c:pt>
                <c:pt idx="2539">
                  <c:v>4.3500378727912875E-2</c:v>
                </c:pt>
                <c:pt idx="2540">
                  <c:v>3.0371453613042807E-2</c:v>
                </c:pt>
                <c:pt idx="2541">
                  <c:v>3.0157936736941289E-2</c:v>
                </c:pt>
                <c:pt idx="2542">
                  <c:v>3.1264510005712502E-2</c:v>
                </c:pt>
                <c:pt idx="2543">
                  <c:v>4.3251223862171222E-2</c:v>
                </c:pt>
                <c:pt idx="2544">
                  <c:v>3.3063109964132302E-2</c:v>
                </c:pt>
                <c:pt idx="2545">
                  <c:v>2.7621474117040613E-2</c:v>
                </c:pt>
                <c:pt idx="2546">
                  <c:v>3.7771087139844998E-2</c:v>
                </c:pt>
                <c:pt idx="2547">
                  <c:v>3.6654856055975016E-2</c:v>
                </c:pt>
                <c:pt idx="2548">
                  <c:v>5.139116942882542E-2</c:v>
                </c:pt>
                <c:pt idx="2549">
                  <c:v>3.1630601733923097E-2</c:v>
                </c:pt>
                <c:pt idx="2550">
                  <c:v>3.6455649882555098E-2</c:v>
                </c:pt>
                <c:pt idx="2551">
                  <c:v>4.2082894593477332E-2</c:v>
                </c:pt>
                <c:pt idx="2552">
                  <c:v>3.0040899291634598E-2</c:v>
                </c:pt>
                <c:pt idx="2553">
                  <c:v>3.3472571521997403E-2</c:v>
                </c:pt>
                <c:pt idx="2554">
                  <c:v>4.4646773487329497E-2</c:v>
                </c:pt>
                <c:pt idx="2555">
                  <c:v>3.1301572918891983E-2</c:v>
                </c:pt>
                <c:pt idx="2556">
                  <c:v>4.7507882118225112E-2</c:v>
                </c:pt>
                <c:pt idx="2557">
                  <c:v>3.4011162817478256E-2</c:v>
                </c:pt>
                <c:pt idx="2558">
                  <c:v>4.1593413800001436E-2</c:v>
                </c:pt>
                <c:pt idx="2559">
                  <c:v>4.0177468210458797E-2</c:v>
                </c:pt>
                <c:pt idx="2560">
                  <c:v>4.1137009859085111E-2</c:v>
                </c:pt>
                <c:pt idx="2561">
                  <c:v>3.6930240690708216E-2</c:v>
                </c:pt>
                <c:pt idx="2562">
                  <c:v>3.387858718633651E-2</c:v>
                </c:pt>
                <c:pt idx="2563">
                  <c:v>3.3663786947727203E-2</c:v>
                </c:pt>
                <c:pt idx="2564">
                  <c:v>4.8252731561660801E-2</c:v>
                </c:pt>
                <c:pt idx="2565">
                  <c:v>4.5015957206487711E-2</c:v>
                </c:pt>
                <c:pt idx="2566">
                  <c:v>5.4287116974592223E-2</c:v>
                </c:pt>
                <c:pt idx="2567">
                  <c:v>3.9632488042116221E-2</c:v>
                </c:pt>
                <c:pt idx="2568">
                  <c:v>3.7646591663360651E-2</c:v>
                </c:pt>
                <c:pt idx="2569">
                  <c:v>6.1638105660676748E-2</c:v>
                </c:pt>
                <c:pt idx="2570">
                  <c:v>3.8711100816726712E-2</c:v>
                </c:pt>
                <c:pt idx="2571">
                  <c:v>4.4747065752744723E-2</c:v>
                </c:pt>
                <c:pt idx="2572">
                  <c:v>4.2971115559339496E-2</c:v>
                </c:pt>
                <c:pt idx="2573">
                  <c:v>3.8410507142543814E-2</c:v>
                </c:pt>
                <c:pt idx="2574">
                  <c:v>3.9888128638267545E-2</c:v>
                </c:pt>
                <c:pt idx="2575">
                  <c:v>4.4611200690269505E-2</c:v>
                </c:pt>
                <c:pt idx="2576">
                  <c:v>4.836987704038638E-2</c:v>
                </c:pt>
                <c:pt idx="2577">
                  <c:v>3.9761330932378804E-2</c:v>
                </c:pt>
                <c:pt idx="2578">
                  <c:v>5.0964348018169375E-2</c:v>
                </c:pt>
                <c:pt idx="2579">
                  <c:v>2.9151141643524212E-2</c:v>
                </c:pt>
                <c:pt idx="2580">
                  <c:v>3.7342004477977885E-2</c:v>
                </c:pt>
                <c:pt idx="2581">
                  <c:v>3.9135243743658156E-2</c:v>
                </c:pt>
                <c:pt idx="2582">
                  <c:v>3.6468077450990788E-2</c:v>
                </c:pt>
                <c:pt idx="2583">
                  <c:v>3.3703714609146111E-2</c:v>
                </c:pt>
                <c:pt idx="2584">
                  <c:v>4.0140841156244306E-2</c:v>
                </c:pt>
                <c:pt idx="2585">
                  <c:v>3.2159924507141106E-2</c:v>
                </c:pt>
                <c:pt idx="2586">
                  <c:v>4.4254083186388009E-2</c:v>
                </c:pt>
                <c:pt idx="2587">
                  <c:v>2.8366528451442625E-2</c:v>
                </c:pt>
                <c:pt idx="2588">
                  <c:v>3.6215104162692996E-2</c:v>
                </c:pt>
                <c:pt idx="2589">
                  <c:v>3.4707207232713796E-2</c:v>
                </c:pt>
                <c:pt idx="2590">
                  <c:v>3.0009733512997652E-2</c:v>
                </c:pt>
                <c:pt idx="2591">
                  <c:v>3.4569095820188502E-2</c:v>
                </c:pt>
                <c:pt idx="2592">
                  <c:v>2.730708569288251E-2</c:v>
                </c:pt>
                <c:pt idx="2593">
                  <c:v>3.1092433258891088E-2</c:v>
                </c:pt>
                <c:pt idx="2594">
                  <c:v>3.6054432392120396E-2</c:v>
                </c:pt>
                <c:pt idx="2595">
                  <c:v>4.3695759028196425E-2</c:v>
                </c:pt>
                <c:pt idx="2596">
                  <c:v>3.2334826886653997E-2</c:v>
                </c:pt>
                <c:pt idx="2597">
                  <c:v>3.0881069600582099E-2</c:v>
                </c:pt>
                <c:pt idx="2598">
                  <c:v>4.0819212794303915E-2</c:v>
                </c:pt>
                <c:pt idx="2599">
                  <c:v>5.0532989203929922E-2</c:v>
                </c:pt>
                <c:pt idx="2600">
                  <c:v>3.0626695603132203E-2</c:v>
                </c:pt>
                <c:pt idx="2601">
                  <c:v>4.1952755302190795E-2</c:v>
                </c:pt>
                <c:pt idx="2602">
                  <c:v>3.2559327781200513E-2</c:v>
                </c:pt>
                <c:pt idx="2603">
                  <c:v>3.0148059129715001E-2</c:v>
                </c:pt>
                <c:pt idx="2604">
                  <c:v>5.2249100059270796E-2</c:v>
                </c:pt>
                <c:pt idx="2605">
                  <c:v>3.7118166685104446E-2</c:v>
                </c:pt>
                <c:pt idx="2606">
                  <c:v>3.3652029931545223E-2</c:v>
                </c:pt>
                <c:pt idx="2607">
                  <c:v>3.8152869790792424E-2</c:v>
                </c:pt>
                <c:pt idx="2608">
                  <c:v>3.6334346979856609E-2</c:v>
                </c:pt>
                <c:pt idx="2609">
                  <c:v>2.728355489671231E-2</c:v>
                </c:pt>
                <c:pt idx="2610">
                  <c:v>3.8664028048515341E-2</c:v>
                </c:pt>
                <c:pt idx="2611">
                  <c:v>4.495846107602141E-2</c:v>
                </c:pt>
                <c:pt idx="2612">
                  <c:v>3.4808374941349009E-2</c:v>
                </c:pt>
                <c:pt idx="2613">
                  <c:v>3.2394152134656913E-2</c:v>
                </c:pt>
                <c:pt idx="2614">
                  <c:v>3.9112597703933744E-2</c:v>
                </c:pt>
                <c:pt idx="2615">
                  <c:v>4.5485530048608933E-2</c:v>
                </c:pt>
                <c:pt idx="2616">
                  <c:v>3.1771175563335509E-2</c:v>
                </c:pt>
                <c:pt idx="2617">
                  <c:v>4.6659234911203433E-2</c:v>
                </c:pt>
                <c:pt idx="2618">
                  <c:v>3.231429681181909E-2</c:v>
                </c:pt>
                <c:pt idx="2619">
                  <c:v>4.0749937295913724E-2</c:v>
                </c:pt>
                <c:pt idx="2620">
                  <c:v>3.1032260507345293E-2</c:v>
                </c:pt>
                <c:pt idx="2621">
                  <c:v>4.0242802351713201E-2</c:v>
                </c:pt>
                <c:pt idx="2622">
                  <c:v>5.0539035350084291E-2</c:v>
                </c:pt>
                <c:pt idx="2623">
                  <c:v>3.2167676836252199E-2</c:v>
                </c:pt>
                <c:pt idx="2624">
                  <c:v>3.8864739239215809E-2</c:v>
                </c:pt>
                <c:pt idx="2625">
                  <c:v>4.6723239123821501E-2</c:v>
                </c:pt>
                <c:pt idx="2626">
                  <c:v>4.3254546821117408E-2</c:v>
                </c:pt>
                <c:pt idx="2627">
                  <c:v>3.3440478146076202E-2</c:v>
                </c:pt>
                <c:pt idx="2628">
                  <c:v>4.3645150959491709E-2</c:v>
                </c:pt>
                <c:pt idx="2629">
                  <c:v>4.4979125261306797E-2</c:v>
                </c:pt>
                <c:pt idx="2630">
                  <c:v>3.8864739239215809E-2</c:v>
                </c:pt>
                <c:pt idx="2631">
                  <c:v>2.8228221461176897E-2</c:v>
                </c:pt>
                <c:pt idx="2632">
                  <c:v>3.6455649882555098E-2</c:v>
                </c:pt>
                <c:pt idx="2633">
                  <c:v>3.0840851366519952E-2</c:v>
                </c:pt>
                <c:pt idx="2634">
                  <c:v>4.1341979056596811E-2</c:v>
                </c:pt>
                <c:pt idx="2635">
                  <c:v>3.5743527114391341E-2</c:v>
                </c:pt>
                <c:pt idx="2636">
                  <c:v>3.436795622110371E-2</c:v>
                </c:pt>
                <c:pt idx="2637">
                  <c:v>3.6124985665082897E-2</c:v>
                </c:pt>
                <c:pt idx="2638">
                  <c:v>3.5964351147413198E-2</c:v>
                </c:pt>
                <c:pt idx="2639">
                  <c:v>2.9409216716885667E-2</c:v>
                </c:pt>
                <c:pt idx="2640">
                  <c:v>4.7894909977912924E-2</c:v>
                </c:pt>
                <c:pt idx="2641">
                  <c:v>3.4823182970285409E-2</c:v>
                </c:pt>
                <c:pt idx="2642">
                  <c:v>3.4300707280635806E-2</c:v>
                </c:pt>
                <c:pt idx="2643">
                  <c:v>4.6659234911203433E-2</c:v>
                </c:pt>
                <c:pt idx="2644">
                  <c:v>3.9322294294834068E-2</c:v>
                </c:pt>
                <c:pt idx="2645">
                  <c:v>4.0242802351713201E-2</c:v>
                </c:pt>
                <c:pt idx="2646">
                  <c:v>3.8152869790792424E-2</c:v>
                </c:pt>
                <c:pt idx="2647">
                  <c:v>3.2913293689489503E-2</c:v>
                </c:pt>
                <c:pt idx="2648">
                  <c:v>3.7228513509035152E-2</c:v>
                </c:pt>
                <c:pt idx="2649">
                  <c:v>3.6879692226648504E-2</c:v>
                </c:pt>
                <c:pt idx="2650">
                  <c:v>4.2427688837051572E-2</c:v>
                </c:pt>
                <c:pt idx="2651">
                  <c:v>2.5830715894699215E-2</c:v>
                </c:pt>
                <c:pt idx="2652">
                  <c:v>3.3795446157455396E-2</c:v>
                </c:pt>
                <c:pt idx="2653">
                  <c:v>6.042351946234701E-2</c:v>
                </c:pt>
                <c:pt idx="2654">
                  <c:v>3.5694476217031493E-2</c:v>
                </c:pt>
                <c:pt idx="2655">
                  <c:v>3.0856164172291711E-2</c:v>
                </c:pt>
                <c:pt idx="2656">
                  <c:v>3.198987990617759E-2</c:v>
                </c:pt>
                <c:pt idx="2657">
                  <c:v>3.7598311901092502E-2</c:v>
                </c:pt>
                <c:pt idx="2658">
                  <c:v>3.4300707280635806E-2</c:v>
                </c:pt>
                <c:pt idx="2659">
                  <c:v>4.3215300887823098E-2</c:v>
                </c:pt>
                <c:pt idx="2660">
                  <c:v>3.996727243065841E-2</c:v>
                </c:pt>
                <c:pt idx="2661">
                  <c:v>3.3811181783676252E-2</c:v>
                </c:pt>
                <c:pt idx="2662">
                  <c:v>4.5648239552974687E-2</c:v>
                </c:pt>
                <c:pt idx="2663">
                  <c:v>3.7441659718752011E-2</c:v>
                </c:pt>
                <c:pt idx="2664">
                  <c:v>3.2167676836252199E-2</c:v>
                </c:pt>
                <c:pt idx="2665">
                  <c:v>4.3695759028196425E-2</c:v>
                </c:pt>
                <c:pt idx="2666">
                  <c:v>4.0177468210458797E-2</c:v>
                </c:pt>
                <c:pt idx="2667">
                  <c:v>4.1840914636850406E-2</c:v>
                </c:pt>
                <c:pt idx="2668">
                  <c:v>4.6166699379682624E-2</c:v>
                </c:pt>
                <c:pt idx="2669">
                  <c:v>3.9219893515110106E-2</c:v>
                </c:pt>
                <c:pt idx="2670">
                  <c:v>4.0242802351713201E-2</c:v>
                </c:pt>
                <c:pt idx="2671">
                  <c:v>3.6180451512336703E-2</c:v>
                </c:pt>
                <c:pt idx="2672">
                  <c:v>3.5199210047722002E-2</c:v>
                </c:pt>
                <c:pt idx="2673">
                  <c:v>3.4355167299509201E-2</c:v>
                </c:pt>
                <c:pt idx="2674">
                  <c:v>3.4685779362917002E-2</c:v>
                </c:pt>
                <c:pt idx="2675">
                  <c:v>4.617542028427131E-2</c:v>
                </c:pt>
                <c:pt idx="2676">
                  <c:v>2.7587713673710913E-2</c:v>
                </c:pt>
                <c:pt idx="2677">
                  <c:v>3.996727243065841E-2</c:v>
                </c:pt>
                <c:pt idx="2678">
                  <c:v>5.1529634743928923E-2</c:v>
                </c:pt>
                <c:pt idx="2679">
                  <c:v>4.8229750245809465E-2</c:v>
                </c:pt>
                <c:pt idx="2680">
                  <c:v>3.5183459520340014E-2</c:v>
                </c:pt>
                <c:pt idx="2681">
                  <c:v>3.2531075179577061E-2</c:v>
                </c:pt>
                <c:pt idx="2682">
                  <c:v>4.1284438222646734E-2</c:v>
                </c:pt>
                <c:pt idx="2683">
                  <c:v>5.1921918988227796E-2</c:v>
                </c:pt>
                <c:pt idx="2684">
                  <c:v>2.7828266844153411E-2</c:v>
                </c:pt>
                <c:pt idx="2685">
                  <c:v>2.6736292988061995E-2</c:v>
                </c:pt>
                <c:pt idx="2686">
                  <c:v>3.3726569265127189E-2</c:v>
                </c:pt>
                <c:pt idx="2687">
                  <c:v>2.7340127155184812E-2</c:v>
                </c:pt>
                <c:pt idx="2688">
                  <c:v>4.2378675192594507E-2</c:v>
                </c:pt>
                <c:pt idx="2689">
                  <c:v>3.4951206296682399E-2</c:v>
                </c:pt>
                <c:pt idx="2690">
                  <c:v>4.2252417653799113E-2</c:v>
                </c:pt>
                <c:pt idx="2691">
                  <c:v>4.6777039766311722E-2</c:v>
                </c:pt>
                <c:pt idx="2692">
                  <c:v>3.5767823457717902E-2</c:v>
                </c:pt>
                <c:pt idx="2693">
                  <c:v>3.5857249051332502E-2</c:v>
                </c:pt>
                <c:pt idx="2694">
                  <c:v>4.7552309930324749E-2</c:v>
                </c:pt>
                <c:pt idx="2695">
                  <c:v>4.8038370907306838E-2</c:v>
                </c:pt>
                <c:pt idx="2696">
                  <c:v>3.1135108321905278E-2</c:v>
                </c:pt>
                <c:pt idx="2697">
                  <c:v>2.7820948511362225E-2</c:v>
                </c:pt>
                <c:pt idx="2698">
                  <c:v>3.1325303018093192E-2</c:v>
                </c:pt>
                <c:pt idx="2699">
                  <c:v>3.5435792058706422E-2</c:v>
                </c:pt>
                <c:pt idx="2700">
                  <c:v>3.5503596067428596E-2</c:v>
                </c:pt>
                <c:pt idx="2701">
                  <c:v>3.6083035171032042E-2</c:v>
                </c:pt>
                <c:pt idx="2702">
                  <c:v>3.4892227500677213E-2</c:v>
                </c:pt>
                <c:pt idx="2703">
                  <c:v>4.8743788152933218E-2</c:v>
                </c:pt>
                <c:pt idx="2704">
                  <c:v>4.0074422955513146E-2</c:v>
                </c:pt>
                <c:pt idx="2705">
                  <c:v>2.9366604983806593E-2</c:v>
                </c:pt>
                <c:pt idx="2706">
                  <c:v>5.1529634743928923E-2</c:v>
                </c:pt>
                <c:pt idx="2707">
                  <c:v>2.6265805587172637E-2</c:v>
                </c:pt>
                <c:pt idx="2708">
                  <c:v>3.8152869790792424E-2</c:v>
                </c:pt>
                <c:pt idx="2709">
                  <c:v>2.8601940721273665E-2</c:v>
                </c:pt>
                <c:pt idx="2710">
                  <c:v>3.3488318324089189E-2</c:v>
                </c:pt>
                <c:pt idx="2711">
                  <c:v>2.9044868424534867E-2</c:v>
                </c:pt>
                <c:pt idx="2712">
                  <c:v>3.0704770237207399E-2</c:v>
                </c:pt>
                <c:pt idx="2713">
                  <c:v>3.006011620163921E-2</c:v>
                </c:pt>
                <c:pt idx="2714">
                  <c:v>3.8713578134775231E-2</c:v>
                </c:pt>
                <c:pt idx="2715">
                  <c:v>4.0775358676910345E-2</c:v>
                </c:pt>
                <c:pt idx="2716">
                  <c:v>3.5825096070766588E-2</c:v>
                </c:pt>
                <c:pt idx="2717">
                  <c:v>3.9664395153522512E-2</c:v>
                </c:pt>
                <c:pt idx="2718">
                  <c:v>4.1952755302190795E-2</c:v>
                </c:pt>
                <c:pt idx="2719">
                  <c:v>3.3515445888042401E-2</c:v>
                </c:pt>
                <c:pt idx="2720">
                  <c:v>4.2459197342395824E-2</c:v>
                </c:pt>
                <c:pt idx="2721">
                  <c:v>4.6961084008216913E-2</c:v>
                </c:pt>
                <c:pt idx="2722">
                  <c:v>2.8083752840757405E-2</c:v>
                </c:pt>
                <c:pt idx="2723">
                  <c:v>3.6889407783746837E-2</c:v>
                </c:pt>
                <c:pt idx="2724">
                  <c:v>4.3838169425725916E-2</c:v>
                </c:pt>
                <c:pt idx="2725">
                  <c:v>3.6618109792471001E-2</c:v>
                </c:pt>
                <c:pt idx="2726">
                  <c:v>4.6265292912721814E-2</c:v>
                </c:pt>
                <c:pt idx="2727">
                  <c:v>4.2501222342252711E-2</c:v>
                </c:pt>
                <c:pt idx="2728">
                  <c:v>3.4892227500677213E-2</c:v>
                </c:pt>
                <c:pt idx="2729">
                  <c:v>3.9864324033260311E-2</c:v>
                </c:pt>
                <c:pt idx="2730">
                  <c:v>3.6455649882555098E-2</c:v>
                </c:pt>
                <c:pt idx="2731">
                  <c:v>4.4963397085666865E-2</c:v>
                </c:pt>
                <c:pt idx="2732">
                  <c:v>3.8492631167173406E-2</c:v>
                </c:pt>
                <c:pt idx="2733">
                  <c:v>3.8609363138675808E-2</c:v>
                </c:pt>
                <c:pt idx="2734">
                  <c:v>3.5487230867147578E-2</c:v>
                </c:pt>
                <c:pt idx="2735">
                  <c:v>3.5906825214624412E-2</c:v>
                </c:pt>
                <c:pt idx="2736">
                  <c:v>5.3951866924762705E-2</c:v>
                </c:pt>
                <c:pt idx="2737">
                  <c:v>4.2934946715831812E-2</c:v>
                </c:pt>
                <c:pt idx="2738">
                  <c:v>3.1960483640432212E-2</c:v>
                </c:pt>
                <c:pt idx="2739">
                  <c:v>5.3043726831674597E-2</c:v>
                </c:pt>
                <c:pt idx="2740">
                  <c:v>4.417248070240036E-2</c:v>
                </c:pt>
                <c:pt idx="2741">
                  <c:v>4.9081500619649922E-2</c:v>
                </c:pt>
                <c:pt idx="2742">
                  <c:v>2.8383055701851807E-2</c:v>
                </c:pt>
                <c:pt idx="2743">
                  <c:v>2.8197156265377998E-2</c:v>
                </c:pt>
                <c:pt idx="2744">
                  <c:v>3.4050200134515811E-2</c:v>
                </c:pt>
                <c:pt idx="2745">
                  <c:v>4.617542028427131E-2</c:v>
                </c:pt>
                <c:pt idx="2746">
                  <c:v>4.7336898744106508E-2</c:v>
                </c:pt>
                <c:pt idx="2747">
                  <c:v>5.3951866924762705E-2</c:v>
                </c:pt>
                <c:pt idx="2748">
                  <c:v>4.1338205337524407E-2</c:v>
                </c:pt>
                <c:pt idx="2749">
                  <c:v>3.0349466949701278E-2</c:v>
                </c:pt>
                <c:pt idx="2750">
                  <c:v>2.7137337252497801E-2</c:v>
                </c:pt>
                <c:pt idx="2751">
                  <c:v>3.4282084554433788E-2</c:v>
                </c:pt>
                <c:pt idx="2752">
                  <c:v>4.9852691590786272E-2</c:v>
                </c:pt>
                <c:pt idx="2753">
                  <c:v>3.57151739299299E-2</c:v>
                </c:pt>
                <c:pt idx="2754">
                  <c:v>3.8206804543733604E-2</c:v>
                </c:pt>
                <c:pt idx="2755">
                  <c:v>4.1609041392803206E-2</c:v>
                </c:pt>
                <c:pt idx="2756">
                  <c:v>5.1529634743928923E-2</c:v>
                </c:pt>
                <c:pt idx="2757">
                  <c:v>3.593876585364341E-2</c:v>
                </c:pt>
                <c:pt idx="2758">
                  <c:v>4.1189838200807391E-2</c:v>
                </c:pt>
                <c:pt idx="2759">
                  <c:v>3.5108499228954315E-2</c:v>
                </c:pt>
                <c:pt idx="2760">
                  <c:v>3.5795398056507152E-2</c:v>
                </c:pt>
                <c:pt idx="2761">
                  <c:v>3.7342004477977885E-2</c:v>
                </c:pt>
                <c:pt idx="2762">
                  <c:v>3.4008879214525216E-2</c:v>
                </c:pt>
                <c:pt idx="2763">
                  <c:v>2.8753058984875752E-2</c:v>
                </c:pt>
                <c:pt idx="2764">
                  <c:v>3.0856164172291711E-2</c:v>
                </c:pt>
                <c:pt idx="2765">
                  <c:v>4.2212646454572733E-2</c:v>
                </c:pt>
                <c:pt idx="2766">
                  <c:v>4.1763935238123176E-2</c:v>
                </c:pt>
                <c:pt idx="2767">
                  <c:v>3.8483712822198993E-2</c:v>
                </c:pt>
                <c:pt idx="2768">
                  <c:v>3.8801014423370556E-2</c:v>
                </c:pt>
                <c:pt idx="2769">
                  <c:v>4.5060224831104521E-2</c:v>
                </c:pt>
                <c:pt idx="2770">
                  <c:v>3.5286393016576885E-2</c:v>
                </c:pt>
                <c:pt idx="2771">
                  <c:v>3.5767823457717902E-2</c:v>
                </c:pt>
                <c:pt idx="2772">
                  <c:v>3.3152457326650599E-2</c:v>
                </c:pt>
                <c:pt idx="2773">
                  <c:v>3.9756476879119901E-2</c:v>
                </c:pt>
                <c:pt idx="2774">
                  <c:v>4.480642452836061E-2</c:v>
                </c:pt>
                <c:pt idx="2775">
                  <c:v>3.4167613834142713E-2</c:v>
                </c:pt>
                <c:pt idx="2776">
                  <c:v>3.4321036189794596E-2</c:v>
                </c:pt>
                <c:pt idx="2777">
                  <c:v>3.2143831253051806E-2</c:v>
                </c:pt>
                <c:pt idx="2778">
                  <c:v>3.1839653849601808E-2</c:v>
                </c:pt>
                <c:pt idx="2779">
                  <c:v>3.3641051501035704E-2</c:v>
                </c:pt>
                <c:pt idx="2780">
                  <c:v>4.9796666949987856E-2</c:v>
                </c:pt>
                <c:pt idx="2781">
                  <c:v>3.4183505922555951E-2</c:v>
                </c:pt>
                <c:pt idx="2782">
                  <c:v>3.3176206052303293E-2</c:v>
                </c:pt>
                <c:pt idx="2783">
                  <c:v>3.4355167299509201E-2</c:v>
                </c:pt>
                <c:pt idx="2784">
                  <c:v>3.5833526402712E-2</c:v>
                </c:pt>
                <c:pt idx="2785">
                  <c:v>2.8736105188727452E-2</c:v>
                </c:pt>
                <c:pt idx="2786">
                  <c:v>3.4075733274221483E-2</c:v>
                </c:pt>
                <c:pt idx="2787">
                  <c:v>4.2427688837051572E-2</c:v>
                </c:pt>
                <c:pt idx="2788">
                  <c:v>3.7788476794958101E-2</c:v>
                </c:pt>
                <c:pt idx="2789">
                  <c:v>2.9963400214910511E-2</c:v>
                </c:pt>
                <c:pt idx="2790">
                  <c:v>3.1092433258891088E-2</c:v>
                </c:pt>
                <c:pt idx="2791">
                  <c:v>3.5487230867147578E-2</c:v>
                </c:pt>
                <c:pt idx="2792">
                  <c:v>3.6672122776508505E-2</c:v>
                </c:pt>
                <c:pt idx="2793">
                  <c:v>3.1325303018093192E-2</c:v>
                </c:pt>
                <c:pt idx="2794">
                  <c:v>4.0847651660442422E-2</c:v>
                </c:pt>
                <c:pt idx="2795">
                  <c:v>5.139116942882542E-2</c:v>
                </c:pt>
                <c:pt idx="2796">
                  <c:v>4.4646773487329497E-2</c:v>
                </c:pt>
                <c:pt idx="2797">
                  <c:v>3.1932011246681213E-2</c:v>
                </c:pt>
                <c:pt idx="2798">
                  <c:v>2.9828427359461798E-2</c:v>
                </c:pt>
                <c:pt idx="2799">
                  <c:v>3.7263259291648913E-2</c:v>
                </c:pt>
                <c:pt idx="2800">
                  <c:v>3.5183459520340014E-2</c:v>
                </c:pt>
                <c:pt idx="2801">
                  <c:v>3.361964970827104E-2</c:v>
                </c:pt>
                <c:pt idx="2802">
                  <c:v>5.9861324727535498E-2</c:v>
                </c:pt>
                <c:pt idx="2803">
                  <c:v>3.8092534989118604E-2</c:v>
                </c:pt>
                <c:pt idx="2804">
                  <c:v>3.2400164753198603E-2</c:v>
                </c:pt>
                <c:pt idx="2805">
                  <c:v>4.1760113090276711E-2</c:v>
                </c:pt>
                <c:pt idx="2806">
                  <c:v>3.4013628959655817E-2</c:v>
                </c:pt>
                <c:pt idx="2807">
                  <c:v>3.7953164428472623E-2</c:v>
                </c:pt>
                <c:pt idx="2808">
                  <c:v>3.2556705176830292E-2</c:v>
                </c:pt>
                <c:pt idx="2809">
                  <c:v>4.13462817668915E-2</c:v>
                </c:pt>
                <c:pt idx="2810">
                  <c:v>3.5910427570343011E-2</c:v>
                </c:pt>
                <c:pt idx="2811">
                  <c:v>3.3437035977840451E-2</c:v>
                </c:pt>
                <c:pt idx="2812">
                  <c:v>6.042351946234701E-2</c:v>
                </c:pt>
                <c:pt idx="2813">
                  <c:v>2.900378406047821E-2</c:v>
                </c:pt>
                <c:pt idx="2814">
                  <c:v>3.1901571899652502E-2</c:v>
                </c:pt>
                <c:pt idx="2815">
                  <c:v>3.7153102457523568E-2</c:v>
                </c:pt>
                <c:pt idx="2816">
                  <c:v>3.2823644578457017E-2</c:v>
                </c:pt>
                <c:pt idx="2817">
                  <c:v>2.5985769927501751E-2</c:v>
                </c:pt>
                <c:pt idx="2818">
                  <c:v>3.5666506737470599E-2</c:v>
                </c:pt>
                <c:pt idx="2819">
                  <c:v>3.5125035792589201E-2</c:v>
                </c:pt>
                <c:pt idx="2820">
                  <c:v>3.1579863280057997E-2</c:v>
                </c:pt>
                <c:pt idx="2821">
                  <c:v>3.2250713557005095E-2</c:v>
                </c:pt>
                <c:pt idx="2822">
                  <c:v>4.6029005199670688E-2</c:v>
                </c:pt>
                <c:pt idx="2823">
                  <c:v>3.4666452556848484E-2</c:v>
                </c:pt>
                <c:pt idx="2824">
                  <c:v>3.1597223132848705E-2</c:v>
                </c:pt>
                <c:pt idx="2825">
                  <c:v>5.0964348018169375E-2</c:v>
                </c:pt>
                <c:pt idx="2826">
                  <c:v>3.9694610983133399E-2</c:v>
                </c:pt>
                <c:pt idx="2827">
                  <c:v>4.2934946715831812E-2</c:v>
                </c:pt>
                <c:pt idx="2828">
                  <c:v>2.7509339153766611E-2</c:v>
                </c:pt>
                <c:pt idx="2829">
                  <c:v>3.0134508386254352E-2</c:v>
                </c:pt>
                <c:pt idx="2830">
                  <c:v>3.5936776548624205E-2</c:v>
                </c:pt>
                <c:pt idx="2831">
                  <c:v>3.3557265996932997E-2</c:v>
                </c:pt>
                <c:pt idx="2832">
                  <c:v>4.0133196860551813E-2</c:v>
                </c:pt>
                <c:pt idx="2833">
                  <c:v>5.0195772200822802E-2</c:v>
                </c:pt>
                <c:pt idx="2834">
                  <c:v>3.0704770237207399E-2</c:v>
                </c:pt>
                <c:pt idx="2835">
                  <c:v>3.8571264594793396E-2</c:v>
                </c:pt>
                <c:pt idx="2836">
                  <c:v>2.9717279598116899E-2</c:v>
                </c:pt>
                <c:pt idx="2837">
                  <c:v>4.1952755302190795E-2</c:v>
                </c:pt>
                <c:pt idx="2838">
                  <c:v>4.9852691590786272E-2</c:v>
                </c:pt>
                <c:pt idx="2839">
                  <c:v>3.8461290299892405E-2</c:v>
                </c:pt>
                <c:pt idx="2840">
                  <c:v>5.3951866924762705E-2</c:v>
                </c:pt>
                <c:pt idx="2841">
                  <c:v>4.8252731561660801E-2</c:v>
                </c:pt>
                <c:pt idx="2842">
                  <c:v>3.7097297608852525E-2</c:v>
                </c:pt>
                <c:pt idx="2843">
                  <c:v>3.8005765527486884E-2</c:v>
                </c:pt>
                <c:pt idx="2844">
                  <c:v>4.6560838818550096E-2</c:v>
                </c:pt>
                <c:pt idx="2845">
                  <c:v>4.1760113090276711E-2</c:v>
                </c:pt>
                <c:pt idx="2846">
                  <c:v>3.6682911217212802E-2</c:v>
                </c:pt>
                <c:pt idx="2847">
                  <c:v>3.302393853664401E-2</c:v>
                </c:pt>
                <c:pt idx="2848">
                  <c:v>4.0208239108324106E-2</c:v>
                </c:pt>
                <c:pt idx="2849">
                  <c:v>3.5833526402712E-2</c:v>
                </c:pt>
                <c:pt idx="2850">
                  <c:v>3.5382855683565216E-2</c:v>
                </c:pt>
                <c:pt idx="2851">
                  <c:v>3.0840851366519952E-2</c:v>
                </c:pt>
                <c:pt idx="2852">
                  <c:v>4.617542028427131E-2</c:v>
                </c:pt>
                <c:pt idx="2853">
                  <c:v>4.9002680927515432E-2</c:v>
                </c:pt>
                <c:pt idx="2854">
                  <c:v>5.2568621933460541E-2</c:v>
                </c:pt>
                <c:pt idx="2855">
                  <c:v>4.530834034085271E-2</c:v>
                </c:pt>
                <c:pt idx="2856">
                  <c:v>3.4300707280635806E-2</c:v>
                </c:pt>
                <c:pt idx="2857">
                  <c:v>2.6993775740265988E-2</c:v>
                </c:pt>
                <c:pt idx="2858">
                  <c:v>4.1901294142007814E-2</c:v>
                </c:pt>
                <c:pt idx="2859">
                  <c:v>4.3695759028196425E-2</c:v>
                </c:pt>
                <c:pt idx="2860">
                  <c:v>3.8754437118768713E-2</c:v>
                </c:pt>
                <c:pt idx="2861">
                  <c:v>2.8383055701851807E-2</c:v>
                </c:pt>
                <c:pt idx="2862">
                  <c:v>4.0749937295913724E-2</c:v>
                </c:pt>
                <c:pt idx="2863">
                  <c:v>3.4318890422582606E-2</c:v>
                </c:pt>
                <c:pt idx="2864">
                  <c:v>4.3695759028196425E-2</c:v>
                </c:pt>
                <c:pt idx="2865">
                  <c:v>3.2899200916290408E-2</c:v>
                </c:pt>
                <c:pt idx="2866">
                  <c:v>3.6277640610933456E-2</c:v>
                </c:pt>
                <c:pt idx="2867">
                  <c:v>3.5201665014028688E-2</c:v>
                </c:pt>
                <c:pt idx="2868">
                  <c:v>3.2054707407951487E-2</c:v>
                </c:pt>
                <c:pt idx="2869">
                  <c:v>3.0840851366519952E-2</c:v>
                </c:pt>
                <c:pt idx="2870">
                  <c:v>3.1032260507345293E-2</c:v>
                </c:pt>
                <c:pt idx="2871">
                  <c:v>2.9993373900651956E-2</c:v>
                </c:pt>
                <c:pt idx="2872">
                  <c:v>3.7429194897413295E-2</c:v>
                </c:pt>
                <c:pt idx="2873">
                  <c:v>3.8864739239215809E-2</c:v>
                </c:pt>
                <c:pt idx="2874">
                  <c:v>4.6782623976469123E-2</c:v>
                </c:pt>
                <c:pt idx="2875">
                  <c:v>3.3723484724760007E-2</c:v>
                </c:pt>
                <c:pt idx="2876">
                  <c:v>4.2450986802578139E-2</c:v>
                </c:pt>
                <c:pt idx="2877">
                  <c:v>3.8238383829593797E-2</c:v>
                </c:pt>
                <c:pt idx="2878">
                  <c:v>3.1839653849601808E-2</c:v>
                </c:pt>
                <c:pt idx="2879">
                  <c:v>3.4897491335868794E-2</c:v>
                </c:pt>
                <c:pt idx="2880">
                  <c:v>5.5778648704290397E-2</c:v>
                </c:pt>
                <c:pt idx="2881">
                  <c:v>3.2262593507766751E-2</c:v>
                </c:pt>
                <c:pt idx="2882">
                  <c:v>3.231429681181909E-2</c:v>
                </c:pt>
                <c:pt idx="2883">
                  <c:v>3.8228288292884785E-2</c:v>
                </c:pt>
                <c:pt idx="2884">
                  <c:v>3.7342004477977885E-2</c:v>
                </c:pt>
                <c:pt idx="2885">
                  <c:v>2.9867274686694287E-2</c:v>
                </c:pt>
                <c:pt idx="2886">
                  <c:v>3.2961819320917192E-2</c:v>
                </c:pt>
                <c:pt idx="2887">
                  <c:v>4.1038878262043006E-2</c:v>
                </c:pt>
                <c:pt idx="2888">
                  <c:v>3.835380822420123E-2</c:v>
                </c:pt>
                <c:pt idx="2889">
                  <c:v>3.5964351147413198E-2</c:v>
                </c:pt>
                <c:pt idx="2890">
                  <c:v>5.1921918988227796E-2</c:v>
                </c:pt>
                <c:pt idx="2891">
                  <c:v>3.2689232379198206E-2</c:v>
                </c:pt>
                <c:pt idx="2892">
                  <c:v>3.4013628959655817E-2</c:v>
                </c:pt>
                <c:pt idx="2893">
                  <c:v>2.9462661594152388E-2</c:v>
                </c:pt>
                <c:pt idx="2894">
                  <c:v>3.2097656279802302E-2</c:v>
                </c:pt>
                <c:pt idx="2895">
                  <c:v>3.1839653849601808E-2</c:v>
                </c:pt>
                <c:pt idx="2896">
                  <c:v>3.8238383829593797E-2</c:v>
                </c:pt>
                <c:pt idx="2897">
                  <c:v>3.6622855812311214E-2</c:v>
                </c:pt>
                <c:pt idx="2898">
                  <c:v>4.4051695615053232E-2</c:v>
                </c:pt>
                <c:pt idx="2899">
                  <c:v>2.9390892013907405E-2</c:v>
                </c:pt>
                <c:pt idx="2900">
                  <c:v>3.3723484724760007E-2</c:v>
                </c:pt>
                <c:pt idx="2901">
                  <c:v>3.4897491335868794E-2</c:v>
                </c:pt>
                <c:pt idx="2902">
                  <c:v>3.1675819307565828E-2</c:v>
                </c:pt>
                <c:pt idx="2903">
                  <c:v>2.9229370877146783E-2</c:v>
                </c:pt>
                <c:pt idx="2904">
                  <c:v>4.2362254112959061E-2</c:v>
                </c:pt>
                <c:pt idx="2905">
                  <c:v>4.0339186787605306E-2</c:v>
                </c:pt>
                <c:pt idx="2906">
                  <c:v>2.5830715894699215E-2</c:v>
                </c:pt>
                <c:pt idx="2907">
                  <c:v>3.2854370772838606E-2</c:v>
                </c:pt>
                <c:pt idx="2908">
                  <c:v>3.6672122776508505E-2</c:v>
                </c:pt>
                <c:pt idx="2909">
                  <c:v>4.1820969432592406E-2</c:v>
                </c:pt>
                <c:pt idx="2910">
                  <c:v>4.6330105513334309E-2</c:v>
                </c:pt>
                <c:pt idx="2911">
                  <c:v>3.2823644578457017E-2</c:v>
                </c:pt>
                <c:pt idx="2912">
                  <c:v>3.7233572453260678E-2</c:v>
                </c:pt>
                <c:pt idx="2913">
                  <c:v>3.4703623503446614E-2</c:v>
                </c:pt>
                <c:pt idx="2914">
                  <c:v>3.238210082054141E-2</c:v>
                </c:pt>
                <c:pt idx="2915">
                  <c:v>2.8753058984875752E-2</c:v>
                </c:pt>
                <c:pt idx="2916">
                  <c:v>4.6953558921814006E-2</c:v>
                </c:pt>
                <c:pt idx="2917">
                  <c:v>3.5140447318553952E-2</c:v>
                </c:pt>
                <c:pt idx="2918">
                  <c:v>4.1173908859491432E-2</c:v>
                </c:pt>
                <c:pt idx="2919">
                  <c:v>3.8314592093229315E-2</c:v>
                </c:pt>
                <c:pt idx="2920">
                  <c:v>3.1325303018093192E-2</c:v>
                </c:pt>
                <c:pt idx="2921">
                  <c:v>2.9409216716885667E-2</c:v>
                </c:pt>
                <c:pt idx="2922">
                  <c:v>3.006011620163921E-2</c:v>
                </c:pt>
                <c:pt idx="2923">
                  <c:v>2.8949391096830403E-2</c:v>
                </c:pt>
                <c:pt idx="2924">
                  <c:v>3.3152457326650599E-2</c:v>
                </c:pt>
                <c:pt idx="2925">
                  <c:v>3.921876475214961E-2</c:v>
                </c:pt>
                <c:pt idx="2926">
                  <c:v>3.65825667977333E-2</c:v>
                </c:pt>
                <c:pt idx="2927">
                  <c:v>3.9694610983133399E-2</c:v>
                </c:pt>
                <c:pt idx="2928">
                  <c:v>4.6274762600660123E-2</c:v>
                </c:pt>
                <c:pt idx="2929">
                  <c:v>4.7693341970443934E-2</c:v>
                </c:pt>
                <c:pt idx="2930">
                  <c:v>4.1300732642412234E-2</c:v>
                </c:pt>
                <c:pt idx="2931">
                  <c:v>5.0195772200822802E-2</c:v>
                </c:pt>
                <c:pt idx="2932">
                  <c:v>3.6475714296102552E-2</c:v>
                </c:pt>
                <c:pt idx="2933">
                  <c:v>4.7051317989826411E-2</c:v>
                </c:pt>
                <c:pt idx="2934">
                  <c:v>2.8201824054122006E-2</c:v>
                </c:pt>
                <c:pt idx="2935">
                  <c:v>3.1069444492459367E-2</c:v>
                </c:pt>
                <c:pt idx="2936">
                  <c:v>4.5064941048622388E-2</c:v>
                </c:pt>
                <c:pt idx="2937">
                  <c:v>3.6491513252258342E-2</c:v>
                </c:pt>
                <c:pt idx="2938">
                  <c:v>3.8653906434774503E-2</c:v>
                </c:pt>
                <c:pt idx="2939">
                  <c:v>4.9796666949987856E-2</c:v>
                </c:pt>
                <c:pt idx="2940">
                  <c:v>4.1326828300952856E-2</c:v>
                </c:pt>
                <c:pt idx="2941">
                  <c:v>3.1079689040780099E-2</c:v>
                </c:pt>
                <c:pt idx="2942">
                  <c:v>5.3043726831674597E-2</c:v>
                </c:pt>
                <c:pt idx="2943">
                  <c:v>4.4253002852201642E-2</c:v>
                </c:pt>
                <c:pt idx="2944">
                  <c:v>3.1149659305810897E-2</c:v>
                </c:pt>
                <c:pt idx="2945">
                  <c:v>4.0700521320104745E-2</c:v>
                </c:pt>
                <c:pt idx="2946">
                  <c:v>3.7654642015695697E-2</c:v>
                </c:pt>
                <c:pt idx="2947">
                  <c:v>4.250076785683668E-2</c:v>
                </c:pt>
                <c:pt idx="2948">
                  <c:v>4.4747065752744723E-2</c:v>
                </c:pt>
                <c:pt idx="2949">
                  <c:v>3.2287664711475497E-2</c:v>
                </c:pt>
                <c:pt idx="2950">
                  <c:v>6.3089236617088304E-2</c:v>
                </c:pt>
                <c:pt idx="2951">
                  <c:v>3.57151739299299E-2</c:v>
                </c:pt>
                <c:pt idx="2952">
                  <c:v>3.6878742277622424E-2</c:v>
                </c:pt>
                <c:pt idx="2953">
                  <c:v>5.2249100059270796E-2</c:v>
                </c:pt>
                <c:pt idx="2954">
                  <c:v>4.9852691590786272E-2</c:v>
                </c:pt>
                <c:pt idx="2955">
                  <c:v>3.9119802415371101E-2</c:v>
                </c:pt>
                <c:pt idx="2956">
                  <c:v>3.01454830914736E-2</c:v>
                </c:pt>
                <c:pt idx="2957">
                  <c:v>3.6421447992324878E-2</c:v>
                </c:pt>
                <c:pt idx="2958">
                  <c:v>3.1597819179296556E-2</c:v>
                </c:pt>
                <c:pt idx="2959">
                  <c:v>3.1361721456050901E-2</c:v>
                </c:pt>
                <c:pt idx="2960">
                  <c:v>3.3313702791929391E-2</c:v>
                </c:pt>
                <c:pt idx="2961">
                  <c:v>2.90736090391874E-2</c:v>
                </c:pt>
                <c:pt idx="2962">
                  <c:v>3.2563969492912299E-2</c:v>
                </c:pt>
                <c:pt idx="2963">
                  <c:v>3.9697803556919237E-2</c:v>
                </c:pt>
                <c:pt idx="2964">
                  <c:v>3.304071724414822E-2</c:v>
                </c:pt>
                <c:pt idx="2965">
                  <c:v>3.6440685391426093E-2</c:v>
                </c:pt>
                <c:pt idx="2966">
                  <c:v>3.3472571521997403E-2</c:v>
                </c:pt>
                <c:pt idx="2967">
                  <c:v>3.1149659305810897E-2</c:v>
                </c:pt>
                <c:pt idx="2968">
                  <c:v>3.6816459149122217E-2</c:v>
                </c:pt>
                <c:pt idx="2969">
                  <c:v>3.501874580979359E-2</c:v>
                </c:pt>
                <c:pt idx="2970">
                  <c:v>4.1840914636850406E-2</c:v>
                </c:pt>
                <c:pt idx="2971">
                  <c:v>3.9864324033260311E-2</c:v>
                </c:pt>
                <c:pt idx="2972">
                  <c:v>3.1215734779834851E-2</c:v>
                </c:pt>
                <c:pt idx="2973">
                  <c:v>3.181636705994622E-2</c:v>
                </c:pt>
                <c:pt idx="2974">
                  <c:v>3.6786478012800196E-2</c:v>
                </c:pt>
                <c:pt idx="2975">
                  <c:v>2.8197156265377998E-2</c:v>
                </c:pt>
                <c:pt idx="2976">
                  <c:v>2.8597138822078712E-2</c:v>
                </c:pt>
                <c:pt idx="2977">
                  <c:v>3.6693427711725436E-2</c:v>
                </c:pt>
                <c:pt idx="2978">
                  <c:v>2.8201824054122006E-2</c:v>
                </c:pt>
                <c:pt idx="2979">
                  <c:v>4.3500378727912875E-2</c:v>
                </c:pt>
                <c:pt idx="2980">
                  <c:v>5.0964348018169375E-2</c:v>
                </c:pt>
                <c:pt idx="2981">
                  <c:v>3.38377133011818E-2</c:v>
                </c:pt>
                <c:pt idx="2982">
                  <c:v>3.8072932511568215E-2</c:v>
                </c:pt>
                <c:pt idx="2983">
                  <c:v>3.9756476879119901E-2</c:v>
                </c:pt>
                <c:pt idx="2984">
                  <c:v>3.6866981536150006E-2</c:v>
                </c:pt>
                <c:pt idx="2985">
                  <c:v>6.3089236617088304E-2</c:v>
                </c:pt>
                <c:pt idx="2986">
                  <c:v>4.142520576715434E-2</c:v>
                </c:pt>
                <c:pt idx="2987">
                  <c:v>3.8508377969265012E-2</c:v>
                </c:pt>
                <c:pt idx="2988">
                  <c:v>5.6906431913376097E-2</c:v>
                </c:pt>
                <c:pt idx="2989">
                  <c:v>2.9033552855253282E-2</c:v>
                </c:pt>
                <c:pt idx="2990">
                  <c:v>3.8238383829593797E-2</c:v>
                </c:pt>
                <c:pt idx="2991">
                  <c:v>4.9420695751905649E-2</c:v>
                </c:pt>
                <c:pt idx="2992">
                  <c:v>3.9637152105570041E-2</c:v>
                </c:pt>
                <c:pt idx="2993">
                  <c:v>3.0003884807229195E-2</c:v>
                </c:pt>
                <c:pt idx="2994">
                  <c:v>3.1767588108778014E-2</c:v>
                </c:pt>
                <c:pt idx="2995">
                  <c:v>4.5377653092145934E-2</c:v>
                </c:pt>
                <c:pt idx="2996">
                  <c:v>4.217199981212643E-2</c:v>
                </c:pt>
                <c:pt idx="2997">
                  <c:v>3.6124985665082897E-2</c:v>
                </c:pt>
                <c:pt idx="2998">
                  <c:v>3.9466425776481594E-2</c:v>
                </c:pt>
                <c:pt idx="2999">
                  <c:v>3.4205172210931806E-2</c:v>
                </c:pt>
                <c:pt idx="3000">
                  <c:v>4.7093629837036612E-2</c:v>
                </c:pt>
                <c:pt idx="3001">
                  <c:v>3.5668846219778116E-2</c:v>
                </c:pt>
                <c:pt idx="3002">
                  <c:v>3.4126363694667809E-2</c:v>
                </c:pt>
                <c:pt idx="3003">
                  <c:v>2.8808308765292206E-2</c:v>
                </c:pt>
                <c:pt idx="3004">
                  <c:v>3.6054432392120396E-2</c:v>
                </c:pt>
                <c:pt idx="3005">
                  <c:v>3.2563969492912299E-2</c:v>
                </c:pt>
                <c:pt idx="3006">
                  <c:v>4.0140841156244306E-2</c:v>
                </c:pt>
                <c:pt idx="3007">
                  <c:v>5.139116942882542E-2</c:v>
                </c:pt>
                <c:pt idx="3008">
                  <c:v>4.1300732642412234E-2</c:v>
                </c:pt>
                <c:pt idx="3009">
                  <c:v>4.8252731561660801E-2</c:v>
                </c:pt>
                <c:pt idx="3010">
                  <c:v>3.7441659718752011E-2</c:v>
                </c:pt>
                <c:pt idx="3011">
                  <c:v>3.7147790193557718E-2</c:v>
                </c:pt>
                <c:pt idx="3012">
                  <c:v>3.6930240690708216E-2</c:v>
                </c:pt>
                <c:pt idx="3013">
                  <c:v>3.8194783031940377E-2</c:v>
                </c:pt>
                <c:pt idx="3014">
                  <c:v>2.7917644008994182E-2</c:v>
                </c:pt>
                <c:pt idx="3015">
                  <c:v>4.2450986802578139E-2</c:v>
                </c:pt>
                <c:pt idx="3016">
                  <c:v>3.4011162817478256E-2</c:v>
                </c:pt>
                <c:pt idx="3017">
                  <c:v>4.3678428977727897E-2</c:v>
                </c:pt>
                <c:pt idx="3018">
                  <c:v>3.5556804388761513E-2</c:v>
                </c:pt>
                <c:pt idx="3019">
                  <c:v>4.8743788152933218E-2</c:v>
                </c:pt>
                <c:pt idx="3020">
                  <c:v>3.7294205278158216E-2</c:v>
                </c:pt>
                <c:pt idx="3021">
                  <c:v>3.2898932695388801E-2</c:v>
                </c:pt>
                <c:pt idx="3022">
                  <c:v>3.9853647351265092E-2</c:v>
                </c:pt>
                <c:pt idx="3023">
                  <c:v>2.7757186442613612E-2</c:v>
                </c:pt>
                <c:pt idx="3024">
                  <c:v>4.5377653092145934E-2</c:v>
                </c:pt>
                <c:pt idx="3025">
                  <c:v>4.9852691590786272E-2</c:v>
                </c:pt>
                <c:pt idx="3026">
                  <c:v>2.8378481045365247E-2</c:v>
                </c:pt>
                <c:pt idx="3027">
                  <c:v>4.1882246732711813E-2</c:v>
                </c:pt>
                <c:pt idx="3028">
                  <c:v>5.0195772200822802E-2</c:v>
                </c:pt>
                <c:pt idx="3029">
                  <c:v>3.2796967774629732E-2</c:v>
                </c:pt>
                <c:pt idx="3030">
                  <c:v>3.2796967774629732E-2</c:v>
                </c:pt>
                <c:pt idx="3031">
                  <c:v>3.7147790193557718E-2</c:v>
                </c:pt>
                <c:pt idx="3032">
                  <c:v>4.5064941048622388E-2</c:v>
                </c:pt>
                <c:pt idx="3033">
                  <c:v>3.5351000726223131E-2</c:v>
                </c:pt>
                <c:pt idx="3034">
                  <c:v>4.0829382836818723E-2</c:v>
                </c:pt>
                <c:pt idx="3035">
                  <c:v>2.8927756473422002E-2</c:v>
                </c:pt>
                <c:pt idx="3036">
                  <c:v>3.4877501428127441E-2</c:v>
                </c:pt>
                <c:pt idx="3037">
                  <c:v>4.1300732642412234E-2</c:v>
                </c:pt>
                <c:pt idx="3038">
                  <c:v>4.3615028262138415E-2</c:v>
                </c:pt>
                <c:pt idx="3039">
                  <c:v>4.8418302088975886E-2</c:v>
                </c:pt>
                <c:pt idx="3040">
                  <c:v>3.9716821163892704E-2</c:v>
                </c:pt>
                <c:pt idx="3041">
                  <c:v>3.9632488042116221E-2</c:v>
                </c:pt>
                <c:pt idx="3042">
                  <c:v>5.2568621933460541E-2</c:v>
                </c:pt>
                <c:pt idx="3043">
                  <c:v>6.3089236617088304E-2</c:v>
                </c:pt>
                <c:pt idx="3044">
                  <c:v>3.3063109964132302E-2</c:v>
                </c:pt>
                <c:pt idx="3045">
                  <c:v>5.3951866924762705E-2</c:v>
                </c:pt>
                <c:pt idx="3046">
                  <c:v>3.7147790193557718E-2</c:v>
                </c:pt>
                <c:pt idx="3047">
                  <c:v>3.9864324033260311E-2</c:v>
                </c:pt>
                <c:pt idx="3048">
                  <c:v>4.3612465262413011E-2</c:v>
                </c:pt>
                <c:pt idx="3049">
                  <c:v>3.65825667977333E-2</c:v>
                </c:pt>
                <c:pt idx="3050">
                  <c:v>3.7342004477977885E-2</c:v>
                </c:pt>
                <c:pt idx="3051">
                  <c:v>3.3852517604827999E-2</c:v>
                </c:pt>
                <c:pt idx="3052">
                  <c:v>3.9242621511220911E-2</c:v>
                </c:pt>
                <c:pt idx="3053">
                  <c:v>3.231429681181909E-2</c:v>
                </c:pt>
                <c:pt idx="3054">
                  <c:v>3.7263259291648913E-2</c:v>
                </c:pt>
                <c:pt idx="3055">
                  <c:v>3.6636292934417752E-2</c:v>
                </c:pt>
                <c:pt idx="3056">
                  <c:v>3.9363428950309712E-2</c:v>
                </c:pt>
                <c:pt idx="3057">
                  <c:v>3.1839653849601808E-2</c:v>
                </c:pt>
                <c:pt idx="3058">
                  <c:v>3.0856164172291711E-2</c:v>
                </c:pt>
                <c:pt idx="3059">
                  <c:v>3.5030834376811995E-2</c:v>
                </c:pt>
                <c:pt idx="3060">
                  <c:v>2.8450146317481998E-2</c:v>
                </c:pt>
                <c:pt idx="3061">
                  <c:v>4.0242802351713201E-2</c:v>
                </c:pt>
                <c:pt idx="3062">
                  <c:v>3.6718320101499606E-2</c:v>
                </c:pt>
                <c:pt idx="3063">
                  <c:v>3.6879651248455152E-2</c:v>
                </c:pt>
                <c:pt idx="3064">
                  <c:v>4.4252485036850024E-2</c:v>
                </c:pt>
                <c:pt idx="3065">
                  <c:v>3.95252145826816E-2</c:v>
                </c:pt>
                <c:pt idx="3066">
                  <c:v>3.3218398690223756E-2</c:v>
                </c:pt>
                <c:pt idx="3067">
                  <c:v>3.1092433258891088E-2</c:v>
                </c:pt>
                <c:pt idx="3068">
                  <c:v>2.9977297410369017E-2</c:v>
                </c:pt>
                <c:pt idx="3069">
                  <c:v>5.5114645510912004E-2</c:v>
                </c:pt>
                <c:pt idx="3070">
                  <c:v>2.9698420315980863E-2</c:v>
                </c:pt>
                <c:pt idx="3071">
                  <c:v>4.0749937295913724E-2</c:v>
                </c:pt>
                <c:pt idx="3072">
                  <c:v>2.6130503043532389E-2</c:v>
                </c:pt>
                <c:pt idx="3073">
                  <c:v>3.8314592093229315E-2</c:v>
                </c:pt>
                <c:pt idx="3074">
                  <c:v>3.2726518809795407E-2</c:v>
                </c:pt>
                <c:pt idx="3075">
                  <c:v>4.6659234911203433E-2</c:v>
                </c:pt>
                <c:pt idx="3076">
                  <c:v>5.3526036441326398E-2</c:v>
                </c:pt>
                <c:pt idx="3077">
                  <c:v>3.5483829677105096E-2</c:v>
                </c:pt>
                <c:pt idx="3078">
                  <c:v>3.5759884864091901E-2</c:v>
                </c:pt>
                <c:pt idx="3079">
                  <c:v>3.6760363727808006E-2</c:v>
                </c:pt>
                <c:pt idx="3080">
                  <c:v>3.9167422801256208E-2</c:v>
                </c:pt>
                <c:pt idx="3081">
                  <c:v>3.6056198179721811E-2</c:v>
                </c:pt>
                <c:pt idx="3082">
                  <c:v>3.4569095820188502E-2</c:v>
                </c:pt>
                <c:pt idx="3083">
                  <c:v>3.1503804028034252E-2</c:v>
                </c:pt>
                <c:pt idx="3084">
                  <c:v>3.8966637104749714E-2</c:v>
                </c:pt>
                <c:pt idx="3085">
                  <c:v>3.9389021694660215E-2</c:v>
                </c:pt>
                <c:pt idx="3086">
                  <c:v>4.0749937295913724E-2</c:v>
                </c:pt>
                <c:pt idx="3087">
                  <c:v>3.7441659718752011E-2</c:v>
                </c:pt>
                <c:pt idx="3088">
                  <c:v>4.2501222342252711E-2</c:v>
                </c:pt>
                <c:pt idx="3089">
                  <c:v>4.413658753037452E-2</c:v>
                </c:pt>
                <c:pt idx="3090">
                  <c:v>3.7228513509035152E-2</c:v>
                </c:pt>
                <c:pt idx="3091">
                  <c:v>3.4946080297231667E-2</c:v>
                </c:pt>
                <c:pt idx="3092">
                  <c:v>3.3343926072120784E-2</c:v>
                </c:pt>
                <c:pt idx="3093">
                  <c:v>3.1069444492459367E-2</c:v>
                </c:pt>
                <c:pt idx="3094">
                  <c:v>4.480642452836061E-2</c:v>
                </c:pt>
                <c:pt idx="3095">
                  <c:v>3.0922627076506601E-2</c:v>
                </c:pt>
                <c:pt idx="3096">
                  <c:v>3.5833526402712E-2</c:v>
                </c:pt>
                <c:pt idx="3097">
                  <c:v>2.762422524392601E-2</c:v>
                </c:pt>
                <c:pt idx="3098">
                  <c:v>3.2717086374759702E-2</c:v>
                </c:pt>
                <c:pt idx="3099">
                  <c:v>3.8152869790792424E-2</c:v>
                </c:pt>
                <c:pt idx="3100">
                  <c:v>3.6054432392120396E-2</c:v>
                </c:pt>
                <c:pt idx="3101">
                  <c:v>3.1325303018093192E-2</c:v>
                </c:pt>
                <c:pt idx="3102">
                  <c:v>3.4011162817478256E-2</c:v>
                </c:pt>
                <c:pt idx="3103">
                  <c:v>4.0741637349129001E-2</c:v>
                </c:pt>
                <c:pt idx="3104">
                  <c:v>3.0527321621775651E-2</c:v>
                </c:pt>
                <c:pt idx="3105">
                  <c:v>3.3127732574939742E-2</c:v>
                </c:pt>
                <c:pt idx="3106">
                  <c:v>3.1655482947826399E-2</c:v>
                </c:pt>
                <c:pt idx="3107">
                  <c:v>3.3676136285066612E-2</c:v>
                </c:pt>
                <c:pt idx="3108">
                  <c:v>4.0749937295913724E-2</c:v>
                </c:pt>
                <c:pt idx="3109">
                  <c:v>2.716050297021871E-2</c:v>
                </c:pt>
                <c:pt idx="3110">
                  <c:v>3.52858714759351E-2</c:v>
                </c:pt>
                <c:pt idx="3111">
                  <c:v>3.9322294294834068E-2</c:v>
                </c:pt>
                <c:pt idx="3112">
                  <c:v>3.0879572033882096E-2</c:v>
                </c:pt>
                <c:pt idx="3113">
                  <c:v>3.3460214734077405E-2</c:v>
                </c:pt>
                <c:pt idx="3114">
                  <c:v>4.1206117719411919E-2</c:v>
                </c:pt>
                <c:pt idx="3115">
                  <c:v>3.7263259291648913E-2</c:v>
                </c:pt>
                <c:pt idx="3116">
                  <c:v>4.617542028427131E-2</c:v>
                </c:pt>
                <c:pt idx="3117">
                  <c:v>4.6265635639429099E-2</c:v>
                </c:pt>
                <c:pt idx="3118">
                  <c:v>3.7914350628852997E-2</c:v>
                </c:pt>
                <c:pt idx="3119">
                  <c:v>4.4747065752744723E-2</c:v>
                </c:pt>
                <c:pt idx="3120">
                  <c:v>3.2899200916290408E-2</c:v>
                </c:pt>
                <c:pt idx="3121">
                  <c:v>2.8383055701851807E-2</c:v>
                </c:pt>
                <c:pt idx="3122">
                  <c:v>2.9462661594152388E-2</c:v>
                </c:pt>
                <c:pt idx="3123">
                  <c:v>3.1131528317928352E-2</c:v>
                </c:pt>
                <c:pt idx="3124">
                  <c:v>2.9644602909684202E-2</c:v>
                </c:pt>
                <c:pt idx="3125">
                  <c:v>4.0133196860551813E-2</c:v>
                </c:pt>
                <c:pt idx="3126">
                  <c:v>2.6960795745253611E-2</c:v>
                </c:pt>
                <c:pt idx="3127">
                  <c:v>3.8693953305482906E-2</c:v>
                </c:pt>
                <c:pt idx="3128">
                  <c:v>4.0657561272382715E-2</c:v>
                </c:pt>
                <c:pt idx="3129">
                  <c:v>3.7897832691669658E-2</c:v>
                </c:pt>
                <c:pt idx="3130">
                  <c:v>3.5556804388761513E-2</c:v>
                </c:pt>
                <c:pt idx="3131">
                  <c:v>3.3463135361671489E-2</c:v>
                </c:pt>
                <c:pt idx="3132">
                  <c:v>2.8601940721273665E-2</c:v>
                </c:pt>
                <c:pt idx="3133">
                  <c:v>4.2378675192594507E-2</c:v>
                </c:pt>
                <c:pt idx="3134">
                  <c:v>5.0964348018169375E-2</c:v>
                </c:pt>
                <c:pt idx="3135">
                  <c:v>3.3676136285066612E-2</c:v>
                </c:pt>
                <c:pt idx="3136">
                  <c:v>4.2427688837051572E-2</c:v>
                </c:pt>
                <c:pt idx="3137">
                  <c:v>3.5430807620287094E-2</c:v>
                </c:pt>
                <c:pt idx="3138">
                  <c:v>3.3424746245145805E-2</c:v>
                </c:pt>
                <c:pt idx="3139">
                  <c:v>3.8152869790792424E-2</c:v>
                </c:pt>
                <c:pt idx="3140">
                  <c:v>2.5967955589294482E-2</c:v>
                </c:pt>
                <c:pt idx="3141">
                  <c:v>2.9873292893171411E-2</c:v>
                </c:pt>
                <c:pt idx="3142">
                  <c:v>4.7038618475198822E-2</c:v>
                </c:pt>
                <c:pt idx="3143">
                  <c:v>2.716137282550354E-2</c:v>
                </c:pt>
                <c:pt idx="3144">
                  <c:v>4.1205152869224333E-2</c:v>
                </c:pt>
                <c:pt idx="3145">
                  <c:v>3.9568487554788583E-2</c:v>
                </c:pt>
                <c:pt idx="3146">
                  <c:v>3.7118166685104446E-2</c:v>
                </c:pt>
                <c:pt idx="3147">
                  <c:v>3.2420128583908199E-2</c:v>
                </c:pt>
                <c:pt idx="3148">
                  <c:v>3.288979083299641E-2</c:v>
                </c:pt>
                <c:pt idx="3149">
                  <c:v>3.7118166685104446E-2</c:v>
                </c:pt>
                <c:pt idx="3150">
                  <c:v>2.7511592954397208E-2</c:v>
                </c:pt>
                <c:pt idx="3151">
                  <c:v>3.7512414157390601E-2</c:v>
                </c:pt>
                <c:pt idx="3152">
                  <c:v>4.3706633150577837E-2</c:v>
                </c:pt>
                <c:pt idx="3153">
                  <c:v>2.8808169066906E-2</c:v>
                </c:pt>
                <c:pt idx="3154">
                  <c:v>3.4808374941349009E-2</c:v>
                </c:pt>
                <c:pt idx="3155">
                  <c:v>2.8990818187594452E-2</c:v>
                </c:pt>
                <c:pt idx="3156">
                  <c:v>3.7062961608171602E-2</c:v>
                </c:pt>
                <c:pt idx="3157">
                  <c:v>2.8567526489496203E-2</c:v>
                </c:pt>
                <c:pt idx="3158">
                  <c:v>2.6888020336627998E-2</c:v>
                </c:pt>
                <c:pt idx="3159">
                  <c:v>2.730708569288251E-2</c:v>
                </c:pt>
                <c:pt idx="3160">
                  <c:v>3.921876475214961E-2</c:v>
                </c:pt>
                <c:pt idx="3161">
                  <c:v>3.4098405390977797E-2</c:v>
                </c:pt>
                <c:pt idx="3162">
                  <c:v>3.8181461393833188E-2</c:v>
                </c:pt>
                <c:pt idx="3163">
                  <c:v>4.1952688246965429E-2</c:v>
                </c:pt>
                <c:pt idx="3164">
                  <c:v>4.8229750245809465E-2</c:v>
                </c:pt>
                <c:pt idx="3165">
                  <c:v>3.3265944570302991E-2</c:v>
                </c:pt>
                <c:pt idx="3166">
                  <c:v>4.3525073677301386E-2</c:v>
                </c:pt>
                <c:pt idx="3167">
                  <c:v>3.5825096070766588E-2</c:v>
                </c:pt>
                <c:pt idx="3168">
                  <c:v>4.0542848408222205E-2</c:v>
                </c:pt>
                <c:pt idx="3169">
                  <c:v>4.0242802351713201E-2</c:v>
                </c:pt>
                <c:pt idx="3170">
                  <c:v>4.0140841156244306E-2</c:v>
                </c:pt>
                <c:pt idx="3171">
                  <c:v>3.3944040536880493E-2</c:v>
                </c:pt>
                <c:pt idx="3172">
                  <c:v>2.8188472613692304E-2</c:v>
                </c:pt>
                <c:pt idx="3173">
                  <c:v>4.7048140317201601E-2</c:v>
                </c:pt>
                <c:pt idx="3174">
                  <c:v>3.5935297608375757E-2</c:v>
                </c:pt>
                <c:pt idx="3175">
                  <c:v>3.5583846271038E-2</c:v>
                </c:pt>
                <c:pt idx="3176">
                  <c:v>3.2891441136598601E-2</c:v>
                </c:pt>
                <c:pt idx="3177">
                  <c:v>5.6127641350030913E-2</c:v>
                </c:pt>
                <c:pt idx="3178">
                  <c:v>3.2899200916290408E-2</c:v>
                </c:pt>
                <c:pt idx="3179">
                  <c:v>3.8424339145422003E-2</c:v>
                </c:pt>
                <c:pt idx="3180">
                  <c:v>3.8100283592939405E-2</c:v>
                </c:pt>
                <c:pt idx="3181">
                  <c:v>3.7118166685104446E-2</c:v>
                </c:pt>
                <c:pt idx="3182">
                  <c:v>4.7051317989826411E-2</c:v>
                </c:pt>
                <c:pt idx="3183">
                  <c:v>3.4496977925300612E-2</c:v>
                </c:pt>
                <c:pt idx="3184">
                  <c:v>4.0736205875873593E-2</c:v>
                </c:pt>
                <c:pt idx="3185">
                  <c:v>3.8052324205636999E-2</c:v>
                </c:pt>
                <c:pt idx="3186">
                  <c:v>4.6883888542652075E-2</c:v>
                </c:pt>
                <c:pt idx="3187">
                  <c:v>3.4008879214525216E-2</c:v>
                </c:pt>
                <c:pt idx="3188">
                  <c:v>4.0736205875873593E-2</c:v>
                </c:pt>
                <c:pt idx="3189">
                  <c:v>5.6906431913376097E-2</c:v>
                </c:pt>
                <c:pt idx="3190">
                  <c:v>5.139116942882542E-2</c:v>
                </c:pt>
                <c:pt idx="3191">
                  <c:v>4.4254083186388009E-2</c:v>
                </c:pt>
                <c:pt idx="3192">
                  <c:v>4.2132288217544764E-2</c:v>
                </c:pt>
                <c:pt idx="3193">
                  <c:v>3.8609363138675808E-2</c:v>
                </c:pt>
                <c:pt idx="3194">
                  <c:v>3.6632552742958145E-2</c:v>
                </c:pt>
                <c:pt idx="3195">
                  <c:v>3.8424339145422003E-2</c:v>
                </c:pt>
                <c:pt idx="3196">
                  <c:v>3.4603934735059814E-2</c:v>
                </c:pt>
                <c:pt idx="3197">
                  <c:v>4.0402002632618034E-2</c:v>
                </c:pt>
                <c:pt idx="3198">
                  <c:v>2.6543688029050806E-2</c:v>
                </c:pt>
                <c:pt idx="3199">
                  <c:v>3.1113108620047642E-2</c:v>
                </c:pt>
                <c:pt idx="3200">
                  <c:v>3.8424339145422003E-2</c:v>
                </c:pt>
                <c:pt idx="3201">
                  <c:v>5.0872117280960118E-2</c:v>
                </c:pt>
                <c:pt idx="3202">
                  <c:v>5.0994686782360098E-2</c:v>
                </c:pt>
                <c:pt idx="3203">
                  <c:v>3.6783862859010821E-2</c:v>
                </c:pt>
                <c:pt idx="3204">
                  <c:v>3.3488318324089189E-2</c:v>
                </c:pt>
                <c:pt idx="3205">
                  <c:v>4.3525073677301386E-2</c:v>
                </c:pt>
                <c:pt idx="3206">
                  <c:v>5.8706045150756912E-2</c:v>
                </c:pt>
                <c:pt idx="3207">
                  <c:v>3.9632488042116221E-2</c:v>
                </c:pt>
                <c:pt idx="3208">
                  <c:v>2.8497153893113112E-2</c:v>
                </c:pt>
                <c:pt idx="3209">
                  <c:v>3.023730777204052E-2</c:v>
                </c:pt>
                <c:pt idx="3210">
                  <c:v>5.8706045150756912E-2</c:v>
                </c:pt>
                <c:pt idx="3211">
                  <c:v>3.5125035792589201E-2</c:v>
                </c:pt>
                <c:pt idx="3212">
                  <c:v>4.3456308543682105E-2</c:v>
                </c:pt>
                <c:pt idx="3213">
                  <c:v>3.2699774950742701E-2</c:v>
                </c:pt>
                <c:pt idx="3214">
                  <c:v>3.5906825214624412E-2</c:v>
                </c:pt>
                <c:pt idx="3215">
                  <c:v>2.9229370877146783E-2</c:v>
                </c:pt>
                <c:pt idx="3216">
                  <c:v>4.8645634204149323E-2</c:v>
                </c:pt>
                <c:pt idx="3217">
                  <c:v>4.6238295733928722E-2</c:v>
                </c:pt>
                <c:pt idx="3218">
                  <c:v>3.5666506737470599E-2</c:v>
                </c:pt>
                <c:pt idx="3219">
                  <c:v>3.8047537207603593E-2</c:v>
                </c:pt>
                <c:pt idx="3220">
                  <c:v>4.0226582437753705E-2</c:v>
                </c:pt>
                <c:pt idx="3221">
                  <c:v>4.1690967977047022E-2</c:v>
                </c:pt>
                <c:pt idx="3222">
                  <c:v>4.9256019294261918E-2</c:v>
                </c:pt>
                <c:pt idx="3223">
                  <c:v>5.2249100059270796E-2</c:v>
                </c:pt>
                <c:pt idx="3224">
                  <c:v>3.4603934735059814E-2</c:v>
                </c:pt>
                <c:pt idx="3225">
                  <c:v>3.3440478146076202E-2</c:v>
                </c:pt>
                <c:pt idx="3226">
                  <c:v>3.3641051501035704E-2</c:v>
                </c:pt>
                <c:pt idx="3227">
                  <c:v>3.2250713557005095E-2</c:v>
                </c:pt>
                <c:pt idx="3228">
                  <c:v>3.3000189810991301E-2</c:v>
                </c:pt>
                <c:pt idx="3229">
                  <c:v>3.7646591663360651E-2</c:v>
                </c:pt>
                <c:pt idx="3230">
                  <c:v>2.5669533759355604E-2</c:v>
                </c:pt>
                <c:pt idx="3231">
                  <c:v>2.8601940721273665E-2</c:v>
                </c:pt>
                <c:pt idx="3232">
                  <c:v>3.7914350628852997E-2</c:v>
                </c:pt>
                <c:pt idx="3233">
                  <c:v>4.2356688529253124E-2</c:v>
                </c:pt>
                <c:pt idx="3234">
                  <c:v>3.5464156419038793E-2</c:v>
                </c:pt>
                <c:pt idx="3235">
                  <c:v>3.622116148471842E-2</c:v>
                </c:pt>
                <c:pt idx="3236">
                  <c:v>3.1839653849601808E-2</c:v>
                </c:pt>
                <c:pt idx="3237">
                  <c:v>4.6560838818550096E-2</c:v>
                </c:pt>
                <c:pt idx="3238">
                  <c:v>3.006011620163921E-2</c:v>
                </c:pt>
                <c:pt idx="3239">
                  <c:v>3.0046090483665609E-2</c:v>
                </c:pt>
                <c:pt idx="3240">
                  <c:v>4.9002680927515432E-2</c:v>
                </c:pt>
                <c:pt idx="3241">
                  <c:v>4.9216881394386486E-2</c:v>
                </c:pt>
                <c:pt idx="3242">
                  <c:v>2.8729949146509202E-2</c:v>
                </c:pt>
                <c:pt idx="3243">
                  <c:v>3.4680254757404293E-2</c:v>
                </c:pt>
                <c:pt idx="3244">
                  <c:v>4.2427688837051572E-2</c:v>
                </c:pt>
                <c:pt idx="3245">
                  <c:v>3.1032260507345293E-2</c:v>
                </c:pt>
                <c:pt idx="3246">
                  <c:v>4.3525073677301386E-2</c:v>
                </c:pt>
                <c:pt idx="3247">
                  <c:v>3.7904597818851589E-2</c:v>
                </c:pt>
                <c:pt idx="3248">
                  <c:v>4.0772091597318892E-2</c:v>
                </c:pt>
                <c:pt idx="3249">
                  <c:v>4.2898505926132396E-2</c:v>
                </c:pt>
                <c:pt idx="3250">
                  <c:v>3.7842366844415817E-2</c:v>
                </c:pt>
                <c:pt idx="3251">
                  <c:v>3.4645840525627358E-2</c:v>
                </c:pt>
                <c:pt idx="3252">
                  <c:v>4.1266269981861101E-2</c:v>
                </c:pt>
                <c:pt idx="3253">
                  <c:v>4.5612677931785903E-2</c:v>
                </c:pt>
                <c:pt idx="3254">
                  <c:v>3.9252515882253806E-2</c:v>
                </c:pt>
                <c:pt idx="3255">
                  <c:v>6.1638105660676748E-2</c:v>
                </c:pt>
                <c:pt idx="3256">
                  <c:v>3.8653906434774503E-2</c:v>
                </c:pt>
                <c:pt idx="3257">
                  <c:v>4.5738980174064713E-2</c:v>
                </c:pt>
                <c:pt idx="3258">
                  <c:v>3.2899200916290408E-2</c:v>
                </c:pt>
                <c:pt idx="3259">
                  <c:v>3.4823182970285409E-2</c:v>
                </c:pt>
                <c:pt idx="3260">
                  <c:v>3.7294205278158216E-2</c:v>
                </c:pt>
                <c:pt idx="3261">
                  <c:v>5.1529634743928923E-2</c:v>
                </c:pt>
                <c:pt idx="3262">
                  <c:v>3.0662519857287397E-2</c:v>
                </c:pt>
                <c:pt idx="3263">
                  <c:v>2.9068363830447197E-2</c:v>
                </c:pt>
                <c:pt idx="3264">
                  <c:v>2.8601940721273665E-2</c:v>
                </c:pt>
                <c:pt idx="3265">
                  <c:v>3.6760363727808006E-2</c:v>
                </c:pt>
                <c:pt idx="3266">
                  <c:v>4.0749937295913724E-2</c:v>
                </c:pt>
                <c:pt idx="3267">
                  <c:v>3.4635107964277434E-2</c:v>
                </c:pt>
                <c:pt idx="3268">
                  <c:v>4.0067344903946041E-2</c:v>
                </c:pt>
                <c:pt idx="3269">
                  <c:v>3.9219893515110106E-2</c:v>
                </c:pt>
                <c:pt idx="3270">
                  <c:v>5.9861324727535498E-2</c:v>
                </c:pt>
                <c:pt idx="3271">
                  <c:v>3.5344671458005912E-2</c:v>
                </c:pt>
                <c:pt idx="3272">
                  <c:v>3.3802073448896415E-2</c:v>
                </c:pt>
                <c:pt idx="3273">
                  <c:v>5.2979618310928414E-2</c:v>
                </c:pt>
                <c:pt idx="3274">
                  <c:v>3.5183459520340014E-2</c:v>
                </c:pt>
                <c:pt idx="3275">
                  <c:v>3.6760363727808006E-2</c:v>
                </c:pt>
                <c:pt idx="3276">
                  <c:v>2.7933228760957805E-2</c:v>
                </c:pt>
                <c:pt idx="3277">
                  <c:v>3.516710922122001E-2</c:v>
                </c:pt>
                <c:pt idx="3278">
                  <c:v>3.6866981536150006E-2</c:v>
                </c:pt>
                <c:pt idx="3279">
                  <c:v>3.4432657063007431E-2</c:v>
                </c:pt>
                <c:pt idx="3280">
                  <c:v>4.9852691590786272E-2</c:v>
                </c:pt>
                <c:pt idx="3281">
                  <c:v>4.3251223862171222E-2</c:v>
                </c:pt>
                <c:pt idx="3282">
                  <c:v>4.7048140317201601E-2</c:v>
                </c:pt>
                <c:pt idx="3283">
                  <c:v>3.1402207911014716E-2</c:v>
                </c:pt>
                <c:pt idx="3284">
                  <c:v>4.0766060352325717E-2</c:v>
                </c:pt>
                <c:pt idx="3285">
                  <c:v>4.2024292051792325E-2</c:v>
                </c:pt>
                <c:pt idx="3286">
                  <c:v>4.4318877160549379E-2</c:v>
                </c:pt>
                <c:pt idx="3287">
                  <c:v>3.3811181783676252E-2</c:v>
                </c:pt>
                <c:pt idx="3288">
                  <c:v>3.5936776548624205E-2</c:v>
                </c:pt>
                <c:pt idx="3289">
                  <c:v>3.7598311901092502E-2</c:v>
                </c:pt>
                <c:pt idx="3290">
                  <c:v>3.4011162817478256E-2</c:v>
                </c:pt>
                <c:pt idx="3291">
                  <c:v>4.1326828300952856E-2</c:v>
                </c:pt>
                <c:pt idx="3292">
                  <c:v>3.1503804028034252E-2</c:v>
                </c:pt>
                <c:pt idx="3293">
                  <c:v>3.4823182970285409E-2</c:v>
                </c:pt>
                <c:pt idx="3294">
                  <c:v>3.2961819320917192E-2</c:v>
                </c:pt>
                <c:pt idx="3295">
                  <c:v>4.3525073677301386E-2</c:v>
                </c:pt>
                <c:pt idx="3296">
                  <c:v>4.6276085078716313E-2</c:v>
                </c:pt>
                <c:pt idx="3297">
                  <c:v>4.0845945477485393E-2</c:v>
                </c:pt>
                <c:pt idx="3298">
                  <c:v>3.4050200134515811E-2</c:v>
                </c:pt>
                <c:pt idx="3299">
                  <c:v>3.1350728124380112E-2</c:v>
                </c:pt>
                <c:pt idx="3300">
                  <c:v>3.3723484724760007E-2</c:v>
                </c:pt>
                <c:pt idx="3301">
                  <c:v>4.1760113090276711E-2</c:v>
                </c:pt>
                <c:pt idx="3302">
                  <c:v>2.7621474117040613E-2</c:v>
                </c:pt>
                <c:pt idx="3303">
                  <c:v>3.7871107459068486E-2</c:v>
                </c:pt>
                <c:pt idx="3304">
                  <c:v>3.2443311065435514E-2</c:v>
                </c:pt>
                <c:pt idx="3305">
                  <c:v>3.4000229090452208E-2</c:v>
                </c:pt>
                <c:pt idx="3306">
                  <c:v>4.250076785683668E-2</c:v>
                </c:pt>
                <c:pt idx="3307">
                  <c:v>3.7263259291648913E-2</c:v>
                </c:pt>
                <c:pt idx="3308">
                  <c:v>3.5872373729944458E-2</c:v>
                </c:pt>
                <c:pt idx="3309">
                  <c:v>3.5125035792589201E-2</c:v>
                </c:pt>
                <c:pt idx="3310">
                  <c:v>3.01454830914736E-2</c:v>
                </c:pt>
                <c:pt idx="3311">
                  <c:v>4.2141605168581016E-2</c:v>
                </c:pt>
                <c:pt idx="3312">
                  <c:v>2.6230683550238599E-2</c:v>
                </c:pt>
                <c:pt idx="3313">
                  <c:v>4.7336898744106508E-2</c:v>
                </c:pt>
                <c:pt idx="3314">
                  <c:v>2.8483705595135776E-2</c:v>
                </c:pt>
                <c:pt idx="3315">
                  <c:v>3.82663793861866E-2</c:v>
                </c:pt>
                <c:pt idx="3316">
                  <c:v>3.5896666347980506E-2</c:v>
                </c:pt>
                <c:pt idx="3317">
                  <c:v>3.0946193262934702E-2</c:v>
                </c:pt>
                <c:pt idx="3318">
                  <c:v>4.2427688837051572E-2</c:v>
                </c:pt>
                <c:pt idx="3319">
                  <c:v>3.7871107459068486E-2</c:v>
                </c:pt>
                <c:pt idx="3320">
                  <c:v>3.52858714759351E-2</c:v>
                </c:pt>
                <c:pt idx="3321">
                  <c:v>4.0766060352325717E-2</c:v>
                </c:pt>
                <c:pt idx="3322">
                  <c:v>5.3043726831674597E-2</c:v>
                </c:pt>
                <c:pt idx="3323">
                  <c:v>3.1215734779834851E-2</c:v>
                </c:pt>
                <c:pt idx="3324">
                  <c:v>4.3695759028196425E-2</c:v>
                </c:pt>
                <c:pt idx="3325">
                  <c:v>3.3652029931545223E-2</c:v>
                </c:pt>
                <c:pt idx="3326">
                  <c:v>4.6659234911203433E-2</c:v>
                </c:pt>
                <c:pt idx="3327">
                  <c:v>4.3093815445900019E-2</c:v>
                </c:pt>
                <c:pt idx="3328">
                  <c:v>4.7662377357482903E-2</c:v>
                </c:pt>
                <c:pt idx="3329">
                  <c:v>3.4888103604316802E-2</c:v>
                </c:pt>
                <c:pt idx="3330">
                  <c:v>5.0532989203929922E-2</c:v>
                </c:pt>
                <c:pt idx="3331">
                  <c:v>3.0486844480037776E-2</c:v>
                </c:pt>
                <c:pt idx="3332">
                  <c:v>3.0780877918005076E-2</c:v>
                </c:pt>
                <c:pt idx="3333">
                  <c:v>3.1485479325056152E-2</c:v>
                </c:pt>
                <c:pt idx="3334">
                  <c:v>4.1926741600036614E-2</c:v>
                </c:pt>
                <c:pt idx="3335">
                  <c:v>2.7587713673710913E-2</c:v>
                </c:pt>
                <c:pt idx="3336">
                  <c:v>4.7571104019880309E-2</c:v>
                </c:pt>
                <c:pt idx="3337">
                  <c:v>4.6924296766519456E-2</c:v>
                </c:pt>
                <c:pt idx="3338">
                  <c:v>3.695297986269E-2</c:v>
                </c:pt>
                <c:pt idx="3339">
                  <c:v>3.746480494737621E-2</c:v>
                </c:pt>
                <c:pt idx="3340">
                  <c:v>5.1529634743928923E-2</c:v>
                </c:pt>
                <c:pt idx="3341">
                  <c:v>4.7004479914903897E-2</c:v>
                </c:pt>
                <c:pt idx="3342">
                  <c:v>3.5389825701713652E-2</c:v>
                </c:pt>
                <c:pt idx="3343">
                  <c:v>2.5682324543595352E-2</c:v>
                </c:pt>
                <c:pt idx="3344">
                  <c:v>3.6760363727808006E-2</c:v>
                </c:pt>
                <c:pt idx="3345">
                  <c:v>4.1760113090276711E-2</c:v>
                </c:pt>
                <c:pt idx="3346">
                  <c:v>3.5825096070766588E-2</c:v>
                </c:pt>
                <c:pt idx="3347">
                  <c:v>3.0157936736941289E-2</c:v>
                </c:pt>
                <c:pt idx="3348">
                  <c:v>3.4290764480829405E-2</c:v>
                </c:pt>
                <c:pt idx="3349">
                  <c:v>3.5172384232282597E-2</c:v>
                </c:pt>
                <c:pt idx="3350">
                  <c:v>3.6171071231365218E-2</c:v>
                </c:pt>
                <c:pt idx="3351">
                  <c:v>3.1638666987419302E-2</c:v>
                </c:pt>
                <c:pt idx="3352">
                  <c:v>3.3202901482582092E-2</c:v>
                </c:pt>
                <c:pt idx="3353">
                  <c:v>4.8038370907306838E-2</c:v>
                </c:pt>
                <c:pt idx="3354">
                  <c:v>4.7336898744106508E-2</c:v>
                </c:pt>
                <c:pt idx="3355">
                  <c:v>3.3135022968053811E-2</c:v>
                </c:pt>
                <c:pt idx="3356">
                  <c:v>4.8743788152933218E-2</c:v>
                </c:pt>
                <c:pt idx="3357">
                  <c:v>4.3604578822851223E-2</c:v>
                </c:pt>
                <c:pt idx="3358">
                  <c:v>3.0157936736941289E-2</c:v>
                </c:pt>
                <c:pt idx="3359">
                  <c:v>3.3846311271190782E-2</c:v>
                </c:pt>
                <c:pt idx="3360">
                  <c:v>3.1149659305810897E-2</c:v>
                </c:pt>
                <c:pt idx="3361">
                  <c:v>3.8754437118768713E-2</c:v>
                </c:pt>
                <c:pt idx="3362">
                  <c:v>4.0841400623321512E-2</c:v>
                </c:pt>
                <c:pt idx="3363">
                  <c:v>3.9146617054939312E-2</c:v>
                </c:pt>
                <c:pt idx="3364">
                  <c:v>2.6993775740265988E-2</c:v>
                </c:pt>
                <c:pt idx="3365">
                  <c:v>3.4978978335857405E-2</c:v>
                </c:pt>
                <c:pt idx="3366">
                  <c:v>3.2003074884414826E-2</c:v>
                </c:pt>
                <c:pt idx="3367">
                  <c:v>4.0140841156244306E-2</c:v>
                </c:pt>
                <c:pt idx="3368">
                  <c:v>4.7462932765483912E-2</c:v>
                </c:pt>
                <c:pt idx="3369">
                  <c:v>4.0164917707443445E-2</c:v>
                </c:pt>
                <c:pt idx="3370">
                  <c:v>3.322611004114151E-2</c:v>
                </c:pt>
                <c:pt idx="3371">
                  <c:v>3.1619079411029934E-2</c:v>
                </c:pt>
                <c:pt idx="3372">
                  <c:v>3.5459619015455399E-2</c:v>
                </c:pt>
                <c:pt idx="3373">
                  <c:v>3.6124985665082897E-2</c:v>
                </c:pt>
                <c:pt idx="3374">
                  <c:v>3.4318890422582606E-2</c:v>
                </c:pt>
                <c:pt idx="3375">
                  <c:v>3.6124985665082897E-2</c:v>
                </c:pt>
                <c:pt idx="3376">
                  <c:v>6.042351946234701E-2</c:v>
                </c:pt>
                <c:pt idx="3377">
                  <c:v>2.8949391096830403E-2</c:v>
                </c:pt>
                <c:pt idx="3378">
                  <c:v>3.0242240056395659E-2</c:v>
                </c:pt>
                <c:pt idx="3379">
                  <c:v>3.7417571991681997E-2</c:v>
                </c:pt>
                <c:pt idx="3380">
                  <c:v>3.5124246031045907E-2</c:v>
                </c:pt>
                <c:pt idx="3381">
                  <c:v>4.9243059009313632E-2</c:v>
                </c:pt>
                <c:pt idx="3382">
                  <c:v>3.2450422644615215E-2</c:v>
                </c:pt>
                <c:pt idx="3383">
                  <c:v>5.1529634743928923E-2</c:v>
                </c:pt>
                <c:pt idx="3384">
                  <c:v>5.9861324727535498E-2</c:v>
                </c:pt>
                <c:pt idx="3385">
                  <c:v>3.1207967549562621E-2</c:v>
                </c:pt>
                <c:pt idx="3386">
                  <c:v>2.9699223116040202E-2</c:v>
                </c:pt>
                <c:pt idx="3387">
                  <c:v>3.01454830914736E-2</c:v>
                </c:pt>
                <c:pt idx="3388">
                  <c:v>4.3251223862171222E-2</c:v>
                </c:pt>
                <c:pt idx="3389">
                  <c:v>3.2221831381321016E-2</c:v>
                </c:pt>
                <c:pt idx="3390">
                  <c:v>4.5612677931785903E-2</c:v>
                </c:pt>
                <c:pt idx="3391">
                  <c:v>3.3152457326650599E-2</c:v>
                </c:pt>
                <c:pt idx="3392">
                  <c:v>4.1300732642412234E-2</c:v>
                </c:pt>
                <c:pt idx="3393">
                  <c:v>2.6574600487947596E-2</c:v>
                </c:pt>
                <c:pt idx="3394">
                  <c:v>3.5389825701713652E-2</c:v>
                </c:pt>
                <c:pt idx="3395">
                  <c:v>4.0296144783496905E-2</c:v>
                </c:pt>
                <c:pt idx="3396">
                  <c:v>2.9229370877146783E-2</c:v>
                </c:pt>
                <c:pt idx="3397">
                  <c:v>3.338781744241729E-2</c:v>
                </c:pt>
                <c:pt idx="3398">
                  <c:v>2.6290670037269651E-2</c:v>
                </c:pt>
                <c:pt idx="3399">
                  <c:v>2.7750052511692005E-2</c:v>
                </c:pt>
                <c:pt idx="3400">
                  <c:v>4.9216881394386486E-2</c:v>
                </c:pt>
                <c:pt idx="3401">
                  <c:v>3.1020516529679423E-2</c:v>
                </c:pt>
                <c:pt idx="3402">
                  <c:v>4.4734198600053822E-2</c:v>
                </c:pt>
                <c:pt idx="3403">
                  <c:v>3.0009733512997652E-2</c:v>
                </c:pt>
                <c:pt idx="3404">
                  <c:v>3.7301972508430647E-2</c:v>
                </c:pt>
                <c:pt idx="3405">
                  <c:v>3.0626695603132203E-2</c:v>
                </c:pt>
                <c:pt idx="3406">
                  <c:v>3.3684153109788909E-2</c:v>
                </c:pt>
                <c:pt idx="3407">
                  <c:v>4.5208055526018087E-2</c:v>
                </c:pt>
                <c:pt idx="3408">
                  <c:v>2.7046125382185052E-2</c:v>
                </c:pt>
                <c:pt idx="3409">
                  <c:v>3.6786478012800196E-2</c:v>
                </c:pt>
                <c:pt idx="3410">
                  <c:v>4.4254083186388009E-2</c:v>
                </c:pt>
                <c:pt idx="3411">
                  <c:v>3.3723484724760007E-2</c:v>
                </c:pt>
                <c:pt idx="3412">
                  <c:v>4.1865192353725413E-2</c:v>
                </c:pt>
                <c:pt idx="3413">
                  <c:v>4.7336898744106508E-2</c:v>
                </c:pt>
                <c:pt idx="3414">
                  <c:v>4.4287838041782414E-2</c:v>
                </c:pt>
                <c:pt idx="3415">
                  <c:v>4.5527994632721155E-2</c:v>
                </c:pt>
                <c:pt idx="3416">
                  <c:v>3.7771087139844998E-2</c:v>
                </c:pt>
                <c:pt idx="3417">
                  <c:v>3.0780877918005076E-2</c:v>
                </c:pt>
                <c:pt idx="3418">
                  <c:v>3.7263259291648913E-2</c:v>
                </c:pt>
                <c:pt idx="3419">
                  <c:v>3.6598429083824206E-2</c:v>
                </c:pt>
                <c:pt idx="3420">
                  <c:v>4.1557170450687395E-2</c:v>
                </c:pt>
                <c:pt idx="3421">
                  <c:v>2.8753058984875752E-2</c:v>
                </c:pt>
                <c:pt idx="3422">
                  <c:v>4.3251223862171222E-2</c:v>
                </c:pt>
                <c:pt idx="3423">
                  <c:v>4.1557170450687395E-2</c:v>
                </c:pt>
                <c:pt idx="3424">
                  <c:v>3.3460214734077405E-2</c:v>
                </c:pt>
                <c:pt idx="3425">
                  <c:v>3.6849375814199663E-2</c:v>
                </c:pt>
                <c:pt idx="3426">
                  <c:v>3.6180451512336703E-2</c:v>
                </c:pt>
                <c:pt idx="3427">
                  <c:v>3.5172384232282597E-2</c:v>
                </c:pt>
                <c:pt idx="3428">
                  <c:v>3.6636292934417752E-2</c:v>
                </c:pt>
                <c:pt idx="3429">
                  <c:v>4.8229750245809465E-2</c:v>
                </c:pt>
                <c:pt idx="3430">
                  <c:v>3.232912346720701E-2</c:v>
                </c:pt>
                <c:pt idx="3431">
                  <c:v>2.909127436578271E-2</c:v>
                </c:pt>
                <c:pt idx="3432">
                  <c:v>4.5738980174064713E-2</c:v>
                </c:pt>
                <c:pt idx="3433">
                  <c:v>5.3951866924762705E-2</c:v>
                </c:pt>
                <c:pt idx="3434">
                  <c:v>2.6574600487947596E-2</c:v>
                </c:pt>
                <c:pt idx="3435">
                  <c:v>3.5183459520340014E-2</c:v>
                </c:pt>
                <c:pt idx="3436">
                  <c:v>4.1820969432592406E-2</c:v>
                </c:pt>
                <c:pt idx="3437">
                  <c:v>4.7462932765483912E-2</c:v>
                </c:pt>
                <c:pt idx="3438">
                  <c:v>4.417248070240036E-2</c:v>
                </c:pt>
                <c:pt idx="3439">
                  <c:v>4.2427688837051572E-2</c:v>
                </c:pt>
                <c:pt idx="3440">
                  <c:v>4.617542028427131E-2</c:v>
                </c:pt>
                <c:pt idx="3441">
                  <c:v>2.7167730033397709E-2</c:v>
                </c:pt>
                <c:pt idx="3442">
                  <c:v>3.8092534989118604E-2</c:v>
                </c:pt>
                <c:pt idx="3443">
                  <c:v>3.6421447992324878E-2</c:v>
                </c:pt>
                <c:pt idx="3444">
                  <c:v>3.4978978335857405E-2</c:v>
                </c:pt>
                <c:pt idx="3445">
                  <c:v>3.1325303018093192E-2</c:v>
                </c:pt>
                <c:pt idx="3446">
                  <c:v>2.8601940721273665E-2</c:v>
                </c:pt>
                <c:pt idx="3447">
                  <c:v>4.9852691590786272E-2</c:v>
                </c:pt>
                <c:pt idx="3448">
                  <c:v>3.6578647792339401E-2</c:v>
                </c:pt>
                <c:pt idx="3449">
                  <c:v>3.6598429083824206E-2</c:v>
                </c:pt>
                <c:pt idx="3450">
                  <c:v>3.36444862186909E-2</c:v>
                </c:pt>
                <c:pt idx="3451">
                  <c:v>2.7668571099638908E-2</c:v>
                </c:pt>
                <c:pt idx="3452">
                  <c:v>4.3330010026693434E-2</c:v>
                </c:pt>
                <c:pt idx="3453">
                  <c:v>3.5172384232282597E-2</c:v>
                </c:pt>
                <c:pt idx="3454">
                  <c:v>3.1843110918998802E-2</c:v>
                </c:pt>
                <c:pt idx="3455">
                  <c:v>3.7118166685104446E-2</c:v>
                </c:pt>
                <c:pt idx="3456">
                  <c:v>3.8713578134775231E-2</c:v>
                </c:pt>
                <c:pt idx="3457">
                  <c:v>3.3000189810991301E-2</c:v>
                </c:pt>
                <c:pt idx="3458">
                  <c:v>3.7914350628852997E-2</c:v>
                </c:pt>
                <c:pt idx="3459">
                  <c:v>2.8197156265377998E-2</c:v>
                </c:pt>
                <c:pt idx="3460">
                  <c:v>3.2891441136598601E-2</c:v>
                </c:pt>
                <c:pt idx="3461">
                  <c:v>3.7118166685104446E-2</c:v>
                </c:pt>
                <c:pt idx="3462">
                  <c:v>3.2400164753198603E-2</c:v>
                </c:pt>
                <c:pt idx="3463">
                  <c:v>3.6760363727808006E-2</c:v>
                </c:pt>
                <c:pt idx="3464">
                  <c:v>3.4515827894210808E-2</c:v>
                </c:pt>
                <c:pt idx="3465">
                  <c:v>4.4922754168510513E-2</c:v>
                </c:pt>
                <c:pt idx="3466">
                  <c:v>3.8265466690063497E-2</c:v>
                </c:pt>
                <c:pt idx="3467">
                  <c:v>2.9186077415943281E-2</c:v>
                </c:pt>
                <c:pt idx="3468">
                  <c:v>4.4352341443300476E-2</c:v>
                </c:pt>
                <c:pt idx="3469">
                  <c:v>3.267113119363791E-2</c:v>
                </c:pt>
                <c:pt idx="3470">
                  <c:v>3.1839653849601808E-2</c:v>
                </c:pt>
                <c:pt idx="3471">
                  <c:v>3.6489501595497097E-2</c:v>
                </c:pt>
                <c:pt idx="3472">
                  <c:v>2.9082311317324687E-2</c:v>
                </c:pt>
                <c:pt idx="3473">
                  <c:v>4.9852691590786272E-2</c:v>
                </c:pt>
                <c:pt idx="3474">
                  <c:v>3.3424746245145805E-2</c:v>
                </c:pt>
                <c:pt idx="3475">
                  <c:v>3.3520661294460304E-2</c:v>
                </c:pt>
                <c:pt idx="3476">
                  <c:v>3.1790710985660615E-2</c:v>
                </c:pt>
                <c:pt idx="3477">
                  <c:v>3.4951206296682399E-2</c:v>
                </c:pt>
                <c:pt idx="3478">
                  <c:v>4.9002680927515432E-2</c:v>
                </c:pt>
                <c:pt idx="3479">
                  <c:v>2.9694238677621006E-2</c:v>
                </c:pt>
                <c:pt idx="3480">
                  <c:v>4.7285676002502497E-2</c:v>
                </c:pt>
                <c:pt idx="3481">
                  <c:v>3.5040725022554411E-2</c:v>
                </c:pt>
                <c:pt idx="3482">
                  <c:v>3.4355167299509201E-2</c:v>
                </c:pt>
                <c:pt idx="3483">
                  <c:v>4.3675843626260508E-2</c:v>
                </c:pt>
                <c:pt idx="3484">
                  <c:v>3.6289874464273661E-2</c:v>
                </c:pt>
                <c:pt idx="3485">
                  <c:v>5.139116942882542E-2</c:v>
                </c:pt>
                <c:pt idx="3486">
                  <c:v>3.0856164172291711E-2</c:v>
                </c:pt>
                <c:pt idx="3487">
                  <c:v>4.5177392661571475E-2</c:v>
                </c:pt>
                <c:pt idx="3488">
                  <c:v>3.267113119363791E-2</c:v>
                </c:pt>
                <c:pt idx="3489">
                  <c:v>3.8228288292884785E-2</c:v>
                </c:pt>
                <c:pt idx="3490">
                  <c:v>4.3718762695789316E-2</c:v>
                </c:pt>
                <c:pt idx="3491">
                  <c:v>3.1032260507345293E-2</c:v>
                </c:pt>
                <c:pt idx="3492">
                  <c:v>3.7809621542692212E-2</c:v>
                </c:pt>
                <c:pt idx="3493">
                  <c:v>4.3178815394639761E-2</c:v>
                </c:pt>
                <c:pt idx="3494">
                  <c:v>3.1790710985660615E-2</c:v>
                </c:pt>
                <c:pt idx="3495">
                  <c:v>4.7336898744106508E-2</c:v>
                </c:pt>
                <c:pt idx="3496">
                  <c:v>3.4823182970285409E-2</c:v>
                </c:pt>
                <c:pt idx="3497">
                  <c:v>3.5183459520340014E-2</c:v>
                </c:pt>
                <c:pt idx="3498">
                  <c:v>3.0828183516860001E-2</c:v>
                </c:pt>
                <c:pt idx="3499">
                  <c:v>2.5825064629316451E-2</c:v>
                </c:pt>
                <c:pt idx="3500">
                  <c:v>3.3884093165397595E-2</c:v>
                </c:pt>
                <c:pt idx="3501">
                  <c:v>3.1092433258891088E-2</c:v>
                </c:pt>
                <c:pt idx="3502">
                  <c:v>3.9695885032415411E-2</c:v>
                </c:pt>
                <c:pt idx="3503">
                  <c:v>4.4955600053072024E-2</c:v>
                </c:pt>
                <c:pt idx="3504">
                  <c:v>3.6363381892442703E-2</c:v>
                </c:pt>
                <c:pt idx="3505">
                  <c:v>3.0780877918005076E-2</c:v>
                </c:pt>
                <c:pt idx="3506">
                  <c:v>2.9151141643524212E-2</c:v>
                </c:pt>
                <c:pt idx="3507">
                  <c:v>4.1838850826025023E-2</c:v>
                </c:pt>
                <c:pt idx="3508">
                  <c:v>3.1092433258891088E-2</c:v>
                </c:pt>
                <c:pt idx="3509">
                  <c:v>3.6684215068817319E-2</c:v>
                </c:pt>
                <c:pt idx="3510">
                  <c:v>4.561496898531911E-2</c:v>
                </c:pt>
                <c:pt idx="3511">
                  <c:v>3.5286393016576885E-2</c:v>
                </c:pt>
                <c:pt idx="3512">
                  <c:v>2.8444284573197403E-2</c:v>
                </c:pt>
                <c:pt idx="3513">
                  <c:v>4.1557170450687395E-2</c:v>
                </c:pt>
                <c:pt idx="3514">
                  <c:v>3.2097656279802302E-2</c:v>
                </c:pt>
                <c:pt idx="3515">
                  <c:v>4.0140841156244306E-2</c:v>
                </c:pt>
                <c:pt idx="3516">
                  <c:v>3.4517385065555614E-2</c:v>
                </c:pt>
                <c:pt idx="3517">
                  <c:v>3.6124985665082897E-2</c:v>
                </c:pt>
                <c:pt idx="3518">
                  <c:v>3.5201665014028688E-2</c:v>
                </c:pt>
                <c:pt idx="3519">
                  <c:v>2.8538271784782399E-2</c:v>
                </c:pt>
                <c:pt idx="3520">
                  <c:v>3.7263259291648913E-2</c:v>
                </c:pt>
                <c:pt idx="3521">
                  <c:v>3.4396402537822689E-2</c:v>
                </c:pt>
                <c:pt idx="3522">
                  <c:v>3.3795446157455396E-2</c:v>
                </c:pt>
                <c:pt idx="3523">
                  <c:v>3.2370511442422985E-2</c:v>
                </c:pt>
                <c:pt idx="3524">
                  <c:v>4.4051695615053232E-2</c:v>
                </c:pt>
                <c:pt idx="3525">
                  <c:v>4.3441470712423304E-2</c:v>
                </c:pt>
                <c:pt idx="3526">
                  <c:v>3.7914350628852997E-2</c:v>
                </c:pt>
                <c:pt idx="3527">
                  <c:v>2.9672250151634206E-2</c:v>
                </c:pt>
                <c:pt idx="3528">
                  <c:v>3.5935297608375757E-2</c:v>
                </c:pt>
                <c:pt idx="3529">
                  <c:v>3.2341752201318803E-2</c:v>
                </c:pt>
                <c:pt idx="3530">
                  <c:v>4.4318877160549379E-2</c:v>
                </c:pt>
                <c:pt idx="3531">
                  <c:v>4.5738980174064713E-2</c:v>
                </c:pt>
                <c:pt idx="3532">
                  <c:v>4.0982514619827423E-2</c:v>
                </c:pt>
                <c:pt idx="3533">
                  <c:v>4.3612465262413011E-2</c:v>
                </c:pt>
                <c:pt idx="3534">
                  <c:v>3.6171071231365218E-2</c:v>
                </c:pt>
                <c:pt idx="3535">
                  <c:v>3.7650961428880816E-2</c:v>
                </c:pt>
                <c:pt idx="3536">
                  <c:v>4.258701950311676E-2</c:v>
                </c:pt>
                <c:pt idx="3537">
                  <c:v>3.4897491335868794E-2</c:v>
                </c:pt>
                <c:pt idx="3538">
                  <c:v>4.2474549263715716E-2</c:v>
                </c:pt>
                <c:pt idx="3539">
                  <c:v>4.4955600053072024E-2</c:v>
                </c:pt>
                <c:pt idx="3540">
                  <c:v>3.7703901529312321E-2</c:v>
                </c:pt>
                <c:pt idx="3541">
                  <c:v>3.2388977706432405E-2</c:v>
                </c:pt>
                <c:pt idx="3542">
                  <c:v>3.6293771117925831E-2</c:v>
                </c:pt>
                <c:pt idx="3543">
                  <c:v>5.3043726831674597E-2</c:v>
                </c:pt>
                <c:pt idx="3544">
                  <c:v>4.2978335171937887E-2</c:v>
                </c:pt>
                <c:pt idx="3545">
                  <c:v>3.5145435482263697E-2</c:v>
                </c:pt>
                <c:pt idx="3546">
                  <c:v>4.1338205337524407E-2</c:v>
                </c:pt>
                <c:pt idx="3547">
                  <c:v>4.5064941048622388E-2</c:v>
                </c:pt>
                <c:pt idx="3548">
                  <c:v>2.90736090391874E-2</c:v>
                </c:pt>
                <c:pt idx="3549">
                  <c:v>2.6695944368839392E-2</c:v>
                </c:pt>
                <c:pt idx="3550">
                  <c:v>3.6716360598802608E-2</c:v>
                </c:pt>
                <c:pt idx="3551">
                  <c:v>4.3169047683477346E-2</c:v>
                </c:pt>
                <c:pt idx="3552">
                  <c:v>3.2717060297727606E-2</c:v>
                </c:pt>
                <c:pt idx="3553">
                  <c:v>3.9322294294834068E-2</c:v>
                </c:pt>
                <c:pt idx="3554">
                  <c:v>3.9322294294834068E-2</c:v>
                </c:pt>
                <c:pt idx="3555">
                  <c:v>3.7430867552757437E-2</c:v>
                </c:pt>
                <c:pt idx="3556">
                  <c:v>3.0884737148881011E-2</c:v>
                </c:pt>
                <c:pt idx="3557">
                  <c:v>5.4287116974592223E-2</c:v>
                </c:pt>
                <c:pt idx="3558">
                  <c:v>3.26520465314388E-2</c:v>
                </c:pt>
                <c:pt idx="3559">
                  <c:v>3.0157936736941289E-2</c:v>
                </c:pt>
                <c:pt idx="3560">
                  <c:v>3.5312887281179442E-2</c:v>
                </c:pt>
                <c:pt idx="3561">
                  <c:v>4.1073258966207477E-2</c:v>
                </c:pt>
                <c:pt idx="3562">
                  <c:v>4.9081500619649922E-2</c:v>
                </c:pt>
                <c:pt idx="3563">
                  <c:v>3.231429681181909E-2</c:v>
                </c:pt>
                <c:pt idx="3564">
                  <c:v>2.7757186442613612E-2</c:v>
                </c:pt>
                <c:pt idx="3565">
                  <c:v>3.2039847224950978E-2</c:v>
                </c:pt>
                <c:pt idx="3566">
                  <c:v>4.7462932765483912E-2</c:v>
                </c:pt>
                <c:pt idx="3567">
                  <c:v>3.374085947871211E-2</c:v>
                </c:pt>
                <c:pt idx="3568">
                  <c:v>4.7051317989826411E-2</c:v>
                </c:pt>
                <c:pt idx="3569">
                  <c:v>3.2706797122955399E-2</c:v>
                </c:pt>
                <c:pt idx="3570">
                  <c:v>3.2443311065435514E-2</c:v>
                </c:pt>
                <c:pt idx="3571">
                  <c:v>2.8450146317481998E-2</c:v>
                </c:pt>
                <c:pt idx="3572">
                  <c:v>3.5382855683565216E-2</c:v>
                </c:pt>
                <c:pt idx="3573">
                  <c:v>3.6335092037916211E-2</c:v>
                </c:pt>
                <c:pt idx="3574">
                  <c:v>3.4420885145664201E-2</c:v>
                </c:pt>
                <c:pt idx="3575">
                  <c:v>3.4808374941349009E-2</c:v>
                </c:pt>
                <c:pt idx="3576">
                  <c:v>3.8231711834669203E-2</c:v>
                </c:pt>
                <c:pt idx="3577">
                  <c:v>4.4199947267770816E-2</c:v>
                </c:pt>
                <c:pt idx="3578">
                  <c:v>3.8664028048515341E-2</c:v>
                </c:pt>
                <c:pt idx="3579">
                  <c:v>3.4857004880905242E-2</c:v>
                </c:pt>
                <c:pt idx="3580">
                  <c:v>3.7788476794958101E-2</c:v>
                </c:pt>
                <c:pt idx="3581">
                  <c:v>3.3852517604827999E-2</c:v>
                </c:pt>
                <c:pt idx="3582">
                  <c:v>2.9672250151634206E-2</c:v>
                </c:pt>
                <c:pt idx="3583">
                  <c:v>3.2096594572067295E-2</c:v>
                </c:pt>
                <c:pt idx="3584">
                  <c:v>4.113778099417692E-2</c:v>
                </c:pt>
                <c:pt idx="3585">
                  <c:v>4.2252417653799113E-2</c:v>
                </c:pt>
                <c:pt idx="3586">
                  <c:v>4.152054339647273E-2</c:v>
                </c:pt>
                <c:pt idx="3587">
                  <c:v>3.1597223132848705E-2</c:v>
                </c:pt>
                <c:pt idx="3588">
                  <c:v>5.9077225625515033E-2</c:v>
                </c:pt>
                <c:pt idx="3589">
                  <c:v>3.9685014635324617E-2</c:v>
                </c:pt>
                <c:pt idx="3590">
                  <c:v>3.4300707280635806E-2</c:v>
                </c:pt>
                <c:pt idx="3591">
                  <c:v>3.2420627772808151E-2</c:v>
                </c:pt>
                <c:pt idx="3592">
                  <c:v>3.0372153967618904E-2</c:v>
                </c:pt>
                <c:pt idx="3593">
                  <c:v>3.9632488042116221E-2</c:v>
                </c:pt>
                <c:pt idx="3594">
                  <c:v>2.8808308765292206E-2</c:v>
                </c:pt>
                <c:pt idx="3595">
                  <c:v>2.8501139953732477E-2</c:v>
                </c:pt>
                <c:pt idx="3596">
                  <c:v>2.6736292988061995E-2</c:v>
                </c:pt>
                <c:pt idx="3597">
                  <c:v>4.617542028427131E-2</c:v>
                </c:pt>
                <c:pt idx="3598">
                  <c:v>4.7571104019880309E-2</c:v>
                </c:pt>
                <c:pt idx="3599">
                  <c:v>4.413658753037452E-2</c:v>
                </c:pt>
                <c:pt idx="3600">
                  <c:v>4.1049577295780001E-2</c:v>
                </c:pt>
                <c:pt idx="3601">
                  <c:v>3.5430807620287094E-2</c:v>
                </c:pt>
                <c:pt idx="3602">
                  <c:v>4.9643982201814707E-2</c:v>
                </c:pt>
                <c:pt idx="3603">
                  <c:v>3.3652029931545223E-2</c:v>
                </c:pt>
                <c:pt idx="3604">
                  <c:v>3.5636484622955315E-2</c:v>
                </c:pt>
                <c:pt idx="3605">
                  <c:v>4.5566942542791422E-2</c:v>
                </c:pt>
                <c:pt idx="3606">
                  <c:v>4.3235447257757222E-2</c:v>
                </c:pt>
                <c:pt idx="3607">
                  <c:v>4.1341979056596811E-2</c:v>
                </c:pt>
                <c:pt idx="3608">
                  <c:v>4.3169047683477346E-2</c:v>
                </c:pt>
                <c:pt idx="3609">
                  <c:v>3.6971699446439812E-2</c:v>
                </c:pt>
                <c:pt idx="3610">
                  <c:v>3.0559532344341278E-2</c:v>
                </c:pt>
                <c:pt idx="3611">
                  <c:v>2.8601940721273665E-2</c:v>
                </c:pt>
                <c:pt idx="3612">
                  <c:v>3.808229789137841E-2</c:v>
                </c:pt>
                <c:pt idx="3613">
                  <c:v>4.1952755302190795E-2</c:v>
                </c:pt>
                <c:pt idx="3614">
                  <c:v>3.4385442733764787E-2</c:v>
                </c:pt>
                <c:pt idx="3615">
                  <c:v>3.0828183516860001E-2</c:v>
                </c:pt>
                <c:pt idx="3616">
                  <c:v>3.0922627076506601E-2</c:v>
                </c:pt>
                <c:pt idx="3617">
                  <c:v>2.8538271784782399E-2</c:v>
                </c:pt>
                <c:pt idx="3618">
                  <c:v>5.7945206761359946E-2</c:v>
                </c:pt>
                <c:pt idx="3619">
                  <c:v>4.4240061193704612E-2</c:v>
                </c:pt>
                <c:pt idx="3620">
                  <c:v>3.4857004880905242E-2</c:v>
                </c:pt>
                <c:pt idx="3621">
                  <c:v>3.6453094333410305E-2</c:v>
                </c:pt>
                <c:pt idx="3622">
                  <c:v>4.4979125261306797E-2</c:v>
                </c:pt>
                <c:pt idx="3623">
                  <c:v>3.7667248398065699E-2</c:v>
                </c:pt>
                <c:pt idx="3624">
                  <c:v>4.6038456261157878E-2</c:v>
                </c:pt>
                <c:pt idx="3625">
                  <c:v>2.9791999608278316E-2</c:v>
                </c:pt>
                <c:pt idx="3626">
                  <c:v>4.1266269981861101E-2</c:v>
                </c:pt>
                <c:pt idx="3627">
                  <c:v>3.6475714296102552E-2</c:v>
                </c:pt>
                <c:pt idx="3628">
                  <c:v>3.8864739239215809E-2</c:v>
                </c:pt>
                <c:pt idx="3629">
                  <c:v>2.5561505928635608E-2</c:v>
                </c:pt>
                <c:pt idx="3630">
                  <c:v>5.139116942882542E-2</c:v>
                </c:pt>
                <c:pt idx="3631">
                  <c:v>3.8864739239215809E-2</c:v>
                </c:pt>
                <c:pt idx="3632">
                  <c:v>2.9427863657474591E-2</c:v>
                </c:pt>
                <c:pt idx="3633">
                  <c:v>2.9758639633655503E-2</c:v>
                </c:pt>
                <c:pt idx="3634">
                  <c:v>3.3559836447238901E-2</c:v>
                </c:pt>
                <c:pt idx="3635">
                  <c:v>2.9977297410369017E-2</c:v>
                </c:pt>
                <c:pt idx="3636">
                  <c:v>3.5335607826709914E-2</c:v>
                </c:pt>
                <c:pt idx="3637">
                  <c:v>3.1069444492459367E-2</c:v>
                </c:pt>
                <c:pt idx="3638">
                  <c:v>4.4024206697940813E-2</c:v>
                </c:pt>
                <c:pt idx="3639">
                  <c:v>3.9664395153522512E-2</c:v>
                </c:pt>
                <c:pt idx="3640">
                  <c:v>4.5037139207124724E-2</c:v>
                </c:pt>
                <c:pt idx="3641">
                  <c:v>5.3043726831674597E-2</c:v>
                </c:pt>
                <c:pt idx="3642">
                  <c:v>2.923542261123661E-2</c:v>
                </c:pt>
                <c:pt idx="3643">
                  <c:v>3.2820321619510803E-2</c:v>
                </c:pt>
                <c:pt idx="3644">
                  <c:v>3.0324991792440397E-2</c:v>
                </c:pt>
                <c:pt idx="3645">
                  <c:v>3.1149659305810897E-2</c:v>
                </c:pt>
                <c:pt idx="3646">
                  <c:v>3.3557265996932997E-2</c:v>
                </c:pt>
                <c:pt idx="3647">
                  <c:v>2.6736292988061995E-2</c:v>
                </c:pt>
                <c:pt idx="3648">
                  <c:v>4.0339186787605306E-2</c:v>
                </c:pt>
                <c:pt idx="3649">
                  <c:v>4.9002680927515432E-2</c:v>
                </c:pt>
                <c:pt idx="3650">
                  <c:v>3.7118166685104446E-2</c:v>
                </c:pt>
                <c:pt idx="3651">
                  <c:v>3.4733790904283551E-2</c:v>
                </c:pt>
                <c:pt idx="3652">
                  <c:v>4.6924296766519456E-2</c:v>
                </c:pt>
                <c:pt idx="3653">
                  <c:v>3.5483829677105096E-2</c:v>
                </c:pt>
                <c:pt idx="3654">
                  <c:v>2.8454367071390256E-2</c:v>
                </c:pt>
                <c:pt idx="3655">
                  <c:v>4.3251223862171222E-2</c:v>
                </c:pt>
                <c:pt idx="3656">
                  <c:v>3.2287664711475497E-2</c:v>
                </c:pt>
                <c:pt idx="3657">
                  <c:v>3.9196629077196114E-2</c:v>
                </c:pt>
                <c:pt idx="3658">
                  <c:v>3.2823644578457017E-2</c:v>
                </c:pt>
                <c:pt idx="3659">
                  <c:v>4.5525938272476203E-2</c:v>
                </c:pt>
                <c:pt idx="3660">
                  <c:v>3.5726420581340804E-2</c:v>
                </c:pt>
                <c:pt idx="3661">
                  <c:v>3.7080317735672157E-2</c:v>
                </c:pt>
                <c:pt idx="3662">
                  <c:v>3.0840851366519952E-2</c:v>
                </c:pt>
                <c:pt idx="3663">
                  <c:v>4.7657713294029312E-2</c:v>
                </c:pt>
                <c:pt idx="3664">
                  <c:v>5.139116942882542E-2</c:v>
                </c:pt>
                <c:pt idx="3665">
                  <c:v>3.5172384232282597E-2</c:v>
                </c:pt>
                <c:pt idx="3666">
                  <c:v>3.1630601733923097E-2</c:v>
                </c:pt>
                <c:pt idx="3667">
                  <c:v>4.1626639664173105E-2</c:v>
                </c:pt>
                <c:pt idx="3668">
                  <c:v>3.5946439951658193E-2</c:v>
                </c:pt>
                <c:pt idx="3669">
                  <c:v>3.4823182970285409E-2</c:v>
                </c:pt>
                <c:pt idx="3670">
                  <c:v>5.2568621933460541E-2</c:v>
                </c:pt>
                <c:pt idx="3671">
                  <c:v>2.754837274551402E-2</c:v>
                </c:pt>
                <c:pt idx="3672">
                  <c:v>5.3526036441326398E-2</c:v>
                </c:pt>
                <c:pt idx="3673">
                  <c:v>3.254532814025881E-2</c:v>
                </c:pt>
                <c:pt idx="3674">
                  <c:v>3.8152869790792424E-2</c:v>
                </c:pt>
                <c:pt idx="3675">
                  <c:v>2.5830715894699215E-2</c:v>
                </c:pt>
                <c:pt idx="3676">
                  <c:v>2.9186077415943281E-2</c:v>
                </c:pt>
                <c:pt idx="3677">
                  <c:v>4.2430374771356624E-2</c:v>
                </c:pt>
                <c:pt idx="3678">
                  <c:v>4.6777039766311722E-2</c:v>
                </c:pt>
                <c:pt idx="3679">
                  <c:v>3.2370511442422985E-2</c:v>
                </c:pt>
                <c:pt idx="3680">
                  <c:v>3.097127936780469E-2</c:v>
                </c:pt>
                <c:pt idx="3681">
                  <c:v>3.0523952096700706E-2</c:v>
                </c:pt>
                <c:pt idx="3682">
                  <c:v>3.1889352947473706E-2</c:v>
                </c:pt>
                <c:pt idx="3683">
                  <c:v>3.6124985665082897E-2</c:v>
                </c:pt>
                <c:pt idx="3684">
                  <c:v>4.7048140317201601E-2</c:v>
                </c:pt>
                <c:pt idx="3685">
                  <c:v>4.9216881394386486E-2</c:v>
                </c:pt>
                <c:pt idx="3686">
                  <c:v>4.6175368130206888E-2</c:v>
                </c:pt>
                <c:pt idx="3687">
                  <c:v>3.1503804028034252E-2</c:v>
                </c:pt>
                <c:pt idx="3688">
                  <c:v>3.9710547775030115E-2</c:v>
                </c:pt>
                <c:pt idx="3689">
                  <c:v>3.4897491335868794E-2</c:v>
                </c:pt>
                <c:pt idx="3690">
                  <c:v>2.8383055701851807E-2</c:v>
                </c:pt>
                <c:pt idx="3691">
                  <c:v>2.9644602909684202E-2</c:v>
                </c:pt>
                <c:pt idx="3692">
                  <c:v>3.6083035171032042E-2</c:v>
                </c:pt>
                <c:pt idx="3693">
                  <c:v>3.2221831381321016E-2</c:v>
                </c:pt>
                <c:pt idx="3694">
                  <c:v>3.1631700694561102E-2</c:v>
                </c:pt>
                <c:pt idx="3695">
                  <c:v>3.5666506737470599E-2</c:v>
                </c:pt>
                <c:pt idx="3696">
                  <c:v>3.3457260578870898E-2</c:v>
                </c:pt>
                <c:pt idx="3697">
                  <c:v>4.1300732642412234E-2</c:v>
                </c:pt>
                <c:pt idx="3698">
                  <c:v>3.4569095820188502E-2</c:v>
                </c:pt>
                <c:pt idx="3699">
                  <c:v>3.4727789461612694E-2</c:v>
                </c:pt>
                <c:pt idx="3700">
                  <c:v>3.2386273145675791E-2</c:v>
                </c:pt>
                <c:pt idx="3701">
                  <c:v>3.3795446157455396E-2</c:v>
                </c:pt>
                <c:pt idx="3702">
                  <c:v>3.9975315332412699E-2</c:v>
                </c:pt>
                <c:pt idx="3703">
                  <c:v>3.5583846271038E-2</c:v>
                </c:pt>
                <c:pt idx="3704">
                  <c:v>3.7441659718752011E-2</c:v>
                </c:pt>
                <c:pt idx="3705">
                  <c:v>3.3152457326650599E-2</c:v>
                </c:pt>
                <c:pt idx="3706">
                  <c:v>3.3301532268524212E-2</c:v>
                </c:pt>
                <c:pt idx="3707">
                  <c:v>2.9116408899426478E-2</c:v>
                </c:pt>
                <c:pt idx="3708">
                  <c:v>3.2377470284700456E-2</c:v>
                </c:pt>
                <c:pt idx="3709">
                  <c:v>3.1325303018093192E-2</c:v>
                </c:pt>
                <c:pt idx="3710">
                  <c:v>3.718958795070651E-2</c:v>
                </c:pt>
                <c:pt idx="3711">
                  <c:v>3.5954780876636484E-2</c:v>
                </c:pt>
                <c:pt idx="3712">
                  <c:v>2.9672250151634206E-2</c:v>
                </c:pt>
                <c:pt idx="3713">
                  <c:v>4.1949510574340765E-2</c:v>
                </c:pt>
                <c:pt idx="3714">
                  <c:v>2.9464969411492306E-2</c:v>
                </c:pt>
                <c:pt idx="3715">
                  <c:v>3.6265369504690212E-2</c:v>
                </c:pt>
                <c:pt idx="3716">
                  <c:v>3.0917091295123152E-2</c:v>
                </c:pt>
                <c:pt idx="3717">
                  <c:v>4.1377235203981413E-2</c:v>
                </c:pt>
                <c:pt idx="3718">
                  <c:v>4.413658753037452E-2</c:v>
                </c:pt>
                <c:pt idx="3719">
                  <c:v>4.8743788152933218E-2</c:v>
                </c:pt>
                <c:pt idx="3720">
                  <c:v>2.931911312043671E-2</c:v>
                </c:pt>
                <c:pt idx="3721">
                  <c:v>4.4019542634487097E-2</c:v>
                </c:pt>
                <c:pt idx="3722">
                  <c:v>4.2427688837051572E-2</c:v>
                </c:pt>
                <c:pt idx="3723">
                  <c:v>3.7147790193557718E-2</c:v>
                </c:pt>
                <c:pt idx="3724">
                  <c:v>2.8008881956338823E-2</c:v>
                </c:pt>
                <c:pt idx="3725">
                  <c:v>4.4650569558143734E-2</c:v>
                </c:pt>
                <c:pt idx="3726">
                  <c:v>3.2095659524202409E-2</c:v>
                </c:pt>
                <c:pt idx="3727">
                  <c:v>3.6026179790496805E-2</c:v>
                </c:pt>
                <c:pt idx="3728">
                  <c:v>3.4355167299509201E-2</c:v>
                </c:pt>
                <c:pt idx="3729">
                  <c:v>3.7827789783477811E-2</c:v>
                </c:pt>
                <c:pt idx="3730">
                  <c:v>4.4537097215652521E-2</c:v>
                </c:pt>
                <c:pt idx="3731">
                  <c:v>4.480642452836061E-2</c:v>
                </c:pt>
                <c:pt idx="3732">
                  <c:v>4.9852691590786272E-2</c:v>
                </c:pt>
                <c:pt idx="3733">
                  <c:v>3.888629376888271E-2</c:v>
                </c:pt>
                <c:pt idx="3734">
                  <c:v>3.9568487554788583E-2</c:v>
                </c:pt>
                <c:pt idx="3735">
                  <c:v>3.8200002163648605E-2</c:v>
                </c:pt>
                <c:pt idx="3736">
                  <c:v>3.5880878567695694E-2</c:v>
                </c:pt>
                <c:pt idx="3737">
                  <c:v>4.0318075567483895E-2</c:v>
                </c:pt>
                <c:pt idx="3738">
                  <c:v>5.0063200294971522E-2</c:v>
                </c:pt>
                <c:pt idx="3739">
                  <c:v>4.2601544409990297E-2</c:v>
                </c:pt>
                <c:pt idx="3740">
                  <c:v>4.9243059009313632E-2</c:v>
                </c:pt>
                <c:pt idx="3741">
                  <c:v>2.90736090391874E-2</c:v>
                </c:pt>
                <c:pt idx="3742">
                  <c:v>3.3999945968389587E-2</c:v>
                </c:pt>
                <c:pt idx="3743">
                  <c:v>4.4091124087572112E-2</c:v>
                </c:pt>
                <c:pt idx="3744">
                  <c:v>3.2899200916290408E-2</c:v>
                </c:pt>
                <c:pt idx="3745">
                  <c:v>5.7264689356088874E-2</c:v>
                </c:pt>
                <c:pt idx="3746">
                  <c:v>5.6906431913376097E-2</c:v>
                </c:pt>
                <c:pt idx="3747">
                  <c:v>3.8152869790792424E-2</c:v>
                </c:pt>
                <c:pt idx="3748">
                  <c:v>3.2898932695388801E-2</c:v>
                </c:pt>
                <c:pt idx="3749">
                  <c:v>3.9664395153522512E-2</c:v>
                </c:pt>
                <c:pt idx="3750">
                  <c:v>5.4501775652170202E-2</c:v>
                </c:pt>
                <c:pt idx="3751">
                  <c:v>3.7557445466518485E-2</c:v>
                </c:pt>
                <c:pt idx="3752">
                  <c:v>3.8864739239215809E-2</c:v>
                </c:pt>
                <c:pt idx="3753">
                  <c:v>4.0749937295913724E-2</c:v>
                </c:pt>
                <c:pt idx="3754">
                  <c:v>4.413658753037452E-2</c:v>
                </c:pt>
                <c:pt idx="3755">
                  <c:v>3.5183459520340014E-2</c:v>
                </c:pt>
                <c:pt idx="3756">
                  <c:v>3.181636705994622E-2</c:v>
                </c:pt>
                <c:pt idx="3757">
                  <c:v>3.0611971393227612E-2</c:v>
                </c:pt>
                <c:pt idx="3758">
                  <c:v>4.7571104019880309E-2</c:v>
                </c:pt>
                <c:pt idx="3759">
                  <c:v>4.2086675763130327E-2</c:v>
                </c:pt>
                <c:pt idx="3760">
                  <c:v>4.0542848408222205E-2</c:v>
                </c:pt>
                <c:pt idx="3761">
                  <c:v>3.5172384232282597E-2</c:v>
                </c:pt>
                <c:pt idx="3762">
                  <c:v>3.1767588108778014E-2</c:v>
                </c:pt>
                <c:pt idx="3763">
                  <c:v>3.5185460001230198E-2</c:v>
                </c:pt>
                <c:pt idx="3764">
                  <c:v>3.1069444492459367E-2</c:v>
                </c:pt>
                <c:pt idx="3765">
                  <c:v>3.4939397126436407E-2</c:v>
                </c:pt>
                <c:pt idx="3766">
                  <c:v>4.2636036872863915E-2</c:v>
                </c:pt>
                <c:pt idx="3767">
                  <c:v>4.6560838818550096E-2</c:v>
                </c:pt>
                <c:pt idx="3768">
                  <c:v>3.0630404129624478E-2</c:v>
                </c:pt>
                <c:pt idx="3769">
                  <c:v>2.7933228760957805E-2</c:v>
                </c:pt>
                <c:pt idx="3770">
                  <c:v>2.6807053014636012E-2</c:v>
                </c:pt>
                <c:pt idx="3771">
                  <c:v>2.7126668021082878E-2</c:v>
                </c:pt>
                <c:pt idx="3772">
                  <c:v>4.2771145701408365E-2</c:v>
                </c:pt>
                <c:pt idx="3773">
                  <c:v>4.2853549122810419E-2</c:v>
                </c:pt>
                <c:pt idx="3774">
                  <c:v>2.8551742434501606E-2</c:v>
                </c:pt>
                <c:pt idx="3775">
                  <c:v>3.0009167268872396E-2</c:v>
                </c:pt>
                <c:pt idx="3776">
                  <c:v>2.762422524392601E-2</c:v>
                </c:pt>
                <c:pt idx="3777">
                  <c:v>4.2962051928043692E-2</c:v>
                </c:pt>
                <c:pt idx="3778">
                  <c:v>4.1300732642412234E-2</c:v>
                </c:pt>
                <c:pt idx="3779">
                  <c:v>3.5896666347980506E-2</c:v>
                </c:pt>
                <c:pt idx="3780">
                  <c:v>4.2024292051792325E-2</c:v>
                </c:pt>
                <c:pt idx="3781">
                  <c:v>3.38377133011818E-2</c:v>
                </c:pt>
                <c:pt idx="3782">
                  <c:v>4.6411361545324312E-2</c:v>
                </c:pt>
                <c:pt idx="3783">
                  <c:v>3.6760363727808006E-2</c:v>
                </c:pt>
                <c:pt idx="3784">
                  <c:v>4.8743788152933218E-2</c:v>
                </c:pt>
                <c:pt idx="3785">
                  <c:v>4.5377653092145934E-2</c:v>
                </c:pt>
                <c:pt idx="3786">
                  <c:v>3.3520661294460304E-2</c:v>
                </c:pt>
                <c:pt idx="3787">
                  <c:v>5.0532989203929922E-2</c:v>
                </c:pt>
                <c:pt idx="3788">
                  <c:v>3.0663950368762006E-2</c:v>
                </c:pt>
                <c:pt idx="3789">
                  <c:v>4.5064941048622388E-2</c:v>
                </c:pt>
                <c:pt idx="3790">
                  <c:v>3.5666506737470599E-2</c:v>
                </c:pt>
                <c:pt idx="3791">
                  <c:v>3.6468077450990788E-2</c:v>
                </c:pt>
                <c:pt idx="3792">
                  <c:v>3.7914350628852997E-2</c:v>
                </c:pt>
                <c:pt idx="3793">
                  <c:v>4.9852691590786272E-2</c:v>
                </c:pt>
                <c:pt idx="3794">
                  <c:v>3.1361721456050901E-2</c:v>
                </c:pt>
                <c:pt idx="3795">
                  <c:v>3.2899200916290408E-2</c:v>
                </c:pt>
                <c:pt idx="3796">
                  <c:v>3.5391602665185942E-2</c:v>
                </c:pt>
                <c:pt idx="3797">
                  <c:v>4.3215300887823098E-2</c:v>
                </c:pt>
                <c:pt idx="3798">
                  <c:v>2.5830715894699215E-2</c:v>
                </c:pt>
                <c:pt idx="3799">
                  <c:v>5.9077225625515033E-2</c:v>
                </c:pt>
                <c:pt idx="3800">
                  <c:v>5.2249100059270796E-2</c:v>
                </c:pt>
                <c:pt idx="3801">
                  <c:v>4.3612465262413011E-2</c:v>
                </c:pt>
                <c:pt idx="3802">
                  <c:v>4.3552730232477334E-2</c:v>
                </c:pt>
                <c:pt idx="3803">
                  <c:v>3.7347011268138913E-2</c:v>
                </c:pt>
                <c:pt idx="3804">
                  <c:v>4.8252731561660801E-2</c:v>
                </c:pt>
                <c:pt idx="3805">
                  <c:v>4.8439200967550312E-2</c:v>
                </c:pt>
                <c:pt idx="3806">
                  <c:v>4.6041879802942297E-2</c:v>
                </c:pt>
                <c:pt idx="3807">
                  <c:v>3.4010294824838597E-2</c:v>
                </c:pt>
                <c:pt idx="3808">
                  <c:v>3.0643980950117167E-2</c:v>
                </c:pt>
                <c:pt idx="3809">
                  <c:v>3.4635107964277434E-2</c:v>
                </c:pt>
                <c:pt idx="3810">
                  <c:v>2.7957959100604186E-2</c:v>
                </c:pt>
                <c:pt idx="3811">
                  <c:v>3.9637152105570041E-2</c:v>
                </c:pt>
                <c:pt idx="3812">
                  <c:v>3.7651702761650252E-2</c:v>
                </c:pt>
                <c:pt idx="3813">
                  <c:v>6.1638105660676748E-2</c:v>
                </c:pt>
                <c:pt idx="3814">
                  <c:v>3.9242621511220911E-2</c:v>
                </c:pt>
                <c:pt idx="3815">
                  <c:v>4.2452763766050311E-2</c:v>
                </c:pt>
                <c:pt idx="3816">
                  <c:v>3.5833526402712E-2</c:v>
                </c:pt>
                <c:pt idx="3817">
                  <c:v>3.0349466949701278E-2</c:v>
                </c:pt>
                <c:pt idx="3818">
                  <c:v>5.0964348018169375E-2</c:v>
                </c:pt>
                <c:pt idx="3819">
                  <c:v>3.7914350628852997E-2</c:v>
                </c:pt>
                <c:pt idx="3820">
                  <c:v>2.9698420315980863E-2</c:v>
                </c:pt>
                <c:pt idx="3821">
                  <c:v>4.0339186787605306E-2</c:v>
                </c:pt>
                <c:pt idx="3822">
                  <c:v>3.8167107850313214E-2</c:v>
                </c:pt>
                <c:pt idx="3823">
                  <c:v>3.3343926072120784E-2</c:v>
                </c:pt>
                <c:pt idx="3824">
                  <c:v>4.6777039766311722E-2</c:v>
                </c:pt>
                <c:pt idx="3825">
                  <c:v>2.9229370877146783E-2</c:v>
                </c:pt>
                <c:pt idx="3826">
                  <c:v>3.4567877650260995E-2</c:v>
                </c:pt>
                <c:pt idx="3827">
                  <c:v>4.7571104019880309E-2</c:v>
                </c:pt>
                <c:pt idx="3828">
                  <c:v>4.4583745300769785E-2</c:v>
                </c:pt>
                <c:pt idx="3829">
                  <c:v>3.1953230500221412E-2</c:v>
                </c:pt>
                <c:pt idx="3830">
                  <c:v>3.1597819179296556E-2</c:v>
                </c:pt>
                <c:pt idx="3831">
                  <c:v>2.9251759871840501E-2</c:v>
                </c:pt>
                <c:pt idx="3832">
                  <c:v>3.016722388565541E-2</c:v>
                </c:pt>
                <c:pt idx="3833">
                  <c:v>3.7765085697174183E-2</c:v>
                </c:pt>
                <c:pt idx="3834">
                  <c:v>3.8664028048515341E-2</c:v>
                </c:pt>
                <c:pt idx="3835">
                  <c:v>3.5825096070766588E-2</c:v>
                </c:pt>
                <c:pt idx="3836">
                  <c:v>3.1379237771034428E-2</c:v>
                </c:pt>
                <c:pt idx="3837">
                  <c:v>4.5127421617508136E-2</c:v>
                </c:pt>
                <c:pt idx="3838">
                  <c:v>2.9535777866840467E-2</c:v>
                </c:pt>
                <c:pt idx="3839">
                  <c:v>3.4823182970285409E-2</c:v>
                </c:pt>
                <c:pt idx="3840">
                  <c:v>4.258701950311676E-2</c:v>
                </c:pt>
                <c:pt idx="3841">
                  <c:v>3.5487230867147578E-2</c:v>
                </c:pt>
                <c:pt idx="3842">
                  <c:v>2.8079589828848797E-2</c:v>
                </c:pt>
                <c:pt idx="3843">
                  <c:v>3.8314592093229315E-2</c:v>
                </c:pt>
                <c:pt idx="3844">
                  <c:v>3.0144989490508988E-2</c:v>
                </c:pt>
                <c:pt idx="3845">
                  <c:v>3.6760363727808006E-2</c:v>
                </c:pt>
                <c:pt idx="3846">
                  <c:v>3.8167107850313214E-2</c:v>
                </c:pt>
                <c:pt idx="3847">
                  <c:v>4.5612677931785903E-2</c:v>
                </c:pt>
                <c:pt idx="3848">
                  <c:v>4.0829382836818723E-2</c:v>
                </c:pt>
                <c:pt idx="3849">
                  <c:v>3.8284707814455012E-2</c:v>
                </c:pt>
                <c:pt idx="3850">
                  <c:v>3.1843110918998802E-2</c:v>
                </c:pt>
                <c:pt idx="3851">
                  <c:v>4.3031942099332796E-2</c:v>
                </c:pt>
                <c:pt idx="3852">
                  <c:v>3.4897491335868794E-2</c:v>
                </c:pt>
                <c:pt idx="3853">
                  <c:v>3.4833773970604109E-2</c:v>
                </c:pt>
                <c:pt idx="3854">
                  <c:v>2.7966089546680388E-2</c:v>
                </c:pt>
                <c:pt idx="3855">
                  <c:v>4.3500378727912875E-2</c:v>
                </c:pt>
                <c:pt idx="3856">
                  <c:v>2.7842685580253705E-2</c:v>
                </c:pt>
                <c:pt idx="3857">
                  <c:v>4.8229750245809465E-2</c:v>
                </c:pt>
                <c:pt idx="3858">
                  <c:v>2.9211949557066085E-2</c:v>
                </c:pt>
                <c:pt idx="3859">
                  <c:v>3.2167676836252199E-2</c:v>
                </c:pt>
                <c:pt idx="3860">
                  <c:v>4.6876609325409012E-2</c:v>
                </c:pt>
                <c:pt idx="3861">
                  <c:v>2.6993775740265988E-2</c:v>
                </c:pt>
                <c:pt idx="3862">
                  <c:v>4.0749937295913724E-2</c:v>
                </c:pt>
                <c:pt idx="3863">
                  <c:v>4.1353959590196623E-2</c:v>
                </c:pt>
                <c:pt idx="3864">
                  <c:v>5.4287116974592223E-2</c:v>
                </c:pt>
                <c:pt idx="3865">
                  <c:v>4.1405949741601895E-2</c:v>
                </c:pt>
                <c:pt idx="3866">
                  <c:v>4.4318877160549379E-2</c:v>
                </c:pt>
                <c:pt idx="3867">
                  <c:v>3.6124985665082897E-2</c:v>
                </c:pt>
                <c:pt idx="3868">
                  <c:v>4.0018070489168223E-2</c:v>
                </c:pt>
                <c:pt idx="3869">
                  <c:v>3.6760363727808006E-2</c:v>
                </c:pt>
                <c:pt idx="3870">
                  <c:v>3.2443311065435514E-2</c:v>
                </c:pt>
                <c:pt idx="3871">
                  <c:v>6.042351946234701E-2</c:v>
                </c:pt>
                <c:pt idx="3872">
                  <c:v>3.8824938237667105E-2</c:v>
                </c:pt>
                <c:pt idx="3873">
                  <c:v>2.5391288101673185E-2</c:v>
                </c:pt>
                <c:pt idx="3874">
                  <c:v>3.5668846219778116E-2</c:v>
                </c:pt>
                <c:pt idx="3875">
                  <c:v>3.2370511442422985E-2</c:v>
                </c:pt>
                <c:pt idx="3876">
                  <c:v>3.5694476217031493E-2</c:v>
                </c:pt>
                <c:pt idx="3877">
                  <c:v>3.4058079123497009E-2</c:v>
                </c:pt>
                <c:pt idx="3878">
                  <c:v>5.3526036441326398E-2</c:v>
                </c:pt>
                <c:pt idx="3879">
                  <c:v>3.3202335238456712E-2</c:v>
                </c:pt>
                <c:pt idx="3880">
                  <c:v>4.3695759028196425E-2</c:v>
                </c:pt>
                <c:pt idx="3881">
                  <c:v>4.4561728835106076E-2</c:v>
                </c:pt>
                <c:pt idx="3882">
                  <c:v>4.6248063445091206E-2</c:v>
                </c:pt>
                <c:pt idx="3883">
                  <c:v>4.2658720165491111E-2</c:v>
                </c:pt>
                <c:pt idx="3884">
                  <c:v>4.6041879802942297E-2</c:v>
                </c:pt>
                <c:pt idx="3885">
                  <c:v>2.9717279598116899E-2</c:v>
                </c:pt>
                <c:pt idx="3886">
                  <c:v>4.7093629837036612E-2</c:v>
                </c:pt>
                <c:pt idx="3887">
                  <c:v>5.1836363971233514E-2</c:v>
                </c:pt>
                <c:pt idx="3888">
                  <c:v>3.5584058612585102E-2</c:v>
                </c:pt>
                <c:pt idx="3889">
                  <c:v>3.5583846271038E-2</c:v>
                </c:pt>
                <c:pt idx="3890">
                  <c:v>3.1384989619255142E-2</c:v>
                </c:pt>
                <c:pt idx="3891">
                  <c:v>3.3063109964132302E-2</c:v>
                </c:pt>
                <c:pt idx="3892">
                  <c:v>3.8314592093229315E-2</c:v>
                </c:pt>
                <c:pt idx="3893">
                  <c:v>3.2171484082937199E-2</c:v>
                </c:pt>
                <c:pt idx="3894">
                  <c:v>3.9252515882253806E-2</c:v>
                </c:pt>
                <c:pt idx="3895">
                  <c:v>4.0138218551874105E-2</c:v>
                </c:pt>
                <c:pt idx="3896">
                  <c:v>3.463390469551101E-2</c:v>
                </c:pt>
                <c:pt idx="3897">
                  <c:v>4.617542028427131E-2</c:v>
                </c:pt>
                <c:pt idx="3898">
                  <c:v>3.7147790193557718E-2</c:v>
                </c:pt>
                <c:pt idx="3899">
                  <c:v>3.4396402537822689E-2</c:v>
                </c:pt>
                <c:pt idx="3900">
                  <c:v>3.01454830914736E-2</c:v>
                </c:pt>
                <c:pt idx="3901">
                  <c:v>2.9448978602886242E-2</c:v>
                </c:pt>
                <c:pt idx="3902">
                  <c:v>4.0749937295913724E-2</c:v>
                </c:pt>
                <c:pt idx="3903">
                  <c:v>3.1315069645643213E-2</c:v>
                </c:pt>
                <c:pt idx="3904">
                  <c:v>3.0009167268872396E-2</c:v>
                </c:pt>
                <c:pt idx="3905">
                  <c:v>3.3296018838882398E-2</c:v>
                </c:pt>
                <c:pt idx="3906">
                  <c:v>4.530834034085271E-2</c:v>
                </c:pt>
                <c:pt idx="3907">
                  <c:v>3.1384989619255142E-2</c:v>
                </c:pt>
                <c:pt idx="3908">
                  <c:v>3.2692000269889811E-2</c:v>
                </c:pt>
                <c:pt idx="3909">
                  <c:v>3.2706797122955399E-2</c:v>
                </c:pt>
                <c:pt idx="3910">
                  <c:v>3.4603934735059814E-2</c:v>
                </c:pt>
                <c:pt idx="3911">
                  <c:v>3.3795446157455396E-2</c:v>
                </c:pt>
                <c:pt idx="3912">
                  <c:v>3.6971699446439812E-2</c:v>
                </c:pt>
                <c:pt idx="3913">
                  <c:v>3.3795446157455396E-2</c:v>
                </c:pt>
                <c:pt idx="3914">
                  <c:v>4.2776744812727176E-2</c:v>
                </c:pt>
                <c:pt idx="3915">
                  <c:v>2.9574964195489908E-2</c:v>
                </c:pt>
                <c:pt idx="3916">
                  <c:v>3.6455649882555098E-2</c:v>
                </c:pt>
                <c:pt idx="3917">
                  <c:v>3.7118166685104446E-2</c:v>
                </c:pt>
                <c:pt idx="3918">
                  <c:v>3.0658036470413295E-2</c:v>
                </c:pt>
                <c:pt idx="3919">
                  <c:v>3.2899200916290408E-2</c:v>
                </c:pt>
                <c:pt idx="3920">
                  <c:v>2.5985769927501751E-2</c:v>
                </c:pt>
                <c:pt idx="3921">
                  <c:v>2.9913282021880202E-2</c:v>
                </c:pt>
                <c:pt idx="3922">
                  <c:v>3.8712274283170742E-2</c:v>
                </c:pt>
                <c:pt idx="3923">
                  <c:v>3.5628456622362102E-2</c:v>
                </c:pt>
                <c:pt idx="3924">
                  <c:v>3.2095659524202409E-2</c:v>
                </c:pt>
                <c:pt idx="3925">
                  <c:v>5.0532989203929922E-2</c:v>
                </c:pt>
                <c:pt idx="3926">
                  <c:v>2.8123019263148277E-2</c:v>
                </c:pt>
                <c:pt idx="3927">
                  <c:v>5.2191283553838966E-2</c:v>
                </c:pt>
                <c:pt idx="3928">
                  <c:v>3.4290764480829405E-2</c:v>
                </c:pt>
                <c:pt idx="3929">
                  <c:v>3.0240217223763671E-2</c:v>
                </c:pt>
                <c:pt idx="3930">
                  <c:v>3.9688181132078199E-2</c:v>
                </c:pt>
                <c:pt idx="3931">
                  <c:v>4.9002680927515432E-2</c:v>
                </c:pt>
                <c:pt idx="3932">
                  <c:v>3.287263587117209E-2</c:v>
                </c:pt>
                <c:pt idx="3933">
                  <c:v>3.4857004880905242E-2</c:v>
                </c:pt>
                <c:pt idx="3934">
                  <c:v>4.6041879802942297E-2</c:v>
                </c:pt>
                <c:pt idx="3935">
                  <c:v>4.4158883392810808E-2</c:v>
                </c:pt>
                <c:pt idx="3936">
                  <c:v>4.2636036872863915E-2</c:v>
                </c:pt>
                <c:pt idx="3937">
                  <c:v>3.3066283911466592E-2</c:v>
                </c:pt>
                <c:pt idx="3938">
                  <c:v>4.0214709937572507E-2</c:v>
                </c:pt>
                <c:pt idx="3939">
                  <c:v>3.4939397126436407E-2</c:v>
                </c:pt>
                <c:pt idx="3940">
                  <c:v>4.617542028427131E-2</c:v>
                </c:pt>
                <c:pt idx="3941">
                  <c:v>4.3695759028196425E-2</c:v>
                </c:pt>
                <c:pt idx="3942">
                  <c:v>4.0542848408222205E-2</c:v>
                </c:pt>
                <c:pt idx="3943">
                  <c:v>4.413658753037452E-2</c:v>
                </c:pt>
                <c:pt idx="3944">
                  <c:v>3.4011162817478256E-2</c:v>
                </c:pt>
                <c:pt idx="3945">
                  <c:v>3.181636705994622E-2</c:v>
                </c:pt>
                <c:pt idx="3946">
                  <c:v>4.6266995370387975E-2</c:v>
                </c:pt>
                <c:pt idx="3947">
                  <c:v>5.6127641350030913E-2</c:v>
                </c:pt>
                <c:pt idx="3948">
                  <c:v>3.4567877650260995E-2</c:v>
                </c:pt>
                <c:pt idx="3949">
                  <c:v>4.3695759028196425E-2</c:v>
                </c:pt>
                <c:pt idx="3950">
                  <c:v>3.705149143934254E-2</c:v>
                </c:pt>
                <c:pt idx="3951">
                  <c:v>4.5612677931785903E-2</c:v>
                </c:pt>
                <c:pt idx="3952">
                  <c:v>4.1557170450687395E-2</c:v>
                </c:pt>
                <c:pt idx="3953">
                  <c:v>3.0708899721503369E-2</c:v>
                </c:pt>
                <c:pt idx="3954">
                  <c:v>4.1137009859085111E-2</c:v>
                </c:pt>
                <c:pt idx="3955">
                  <c:v>3.1839653849601808E-2</c:v>
                </c:pt>
                <c:pt idx="3956">
                  <c:v>4.1332110762596116E-2</c:v>
                </c:pt>
                <c:pt idx="3957">
                  <c:v>3.7771087139844998E-2</c:v>
                </c:pt>
                <c:pt idx="3958">
                  <c:v>3.9685014635324617E-2</c:v>
                </c:pt>
                <c:pt idx="3959">
                  <c:v>3.5014469176530803E-2</c:v>
                </c:pt>
                <c:pt idx="3960">
                  <c:v>3.4126363694667809E-2</c:v>
                </c:pt>
                <c:pt idx="3961">
                  <c:v>3.9719086140394204E-2</c:v>
                </c:pt>
                <c:pt idx="3962">
                  <c:v>4.5460876077413594E-2</c:v>
                </c:pt>
                <c:pt idx="3963">
                  <c:v>4.09154742956164E-2</c:v>
                </c:pt>
                <c:pt idx="3964">
                  <c:v>4.5177392661571475E-2</c:v>
                </c:pt>
                <c:pt idx="3965">
                  <c:v>4.4979125261306797E-2</c:v>
                </c:pt>
                <c:pt idx="3966">
                  <c:v>5.1921918988227796E-2</c:v>
                </c:pt>
                <c:pt idx="3967">
                  <c:v>3.7667725235223812E-2</c:v>
                </c:pt>
                <c:pt idx="3968">
                  <c:v>4.6985033899545829E-2</c:v>
                </c:pt>
                <c:pt idx="3969">
                  <c:v>4.3215300887823098E-2</c:v>
                </c:pt>
                <c:pt idx="3970">
                  <c:v>4.2568184435367633E-2</c:v>
                </c:pt>
                <c:pt idx="3971">
                  <c:v>5.7264689356088874E-2</c:v>
                </c:pt>
                <c:pt idx="3972">
                  <c:v>3.9402600377798101E-2</c:v>
                </c:pt>
                <c:pt idx="3973">
                  <c:v>3.4209597855806406E-2</c:v>
                </c:pt>
                <c:pt idx="3974">
                  <c:v>5.2568621933460541E-2</c:v>
                </c:pt>
                <c:pt idx="3975">
                  <c:v>3.5694476217031493E-2</c:v>
                </c:pt>
                <c:pt idx="3976">
                  <c:v>3.5872373729944458E-2</c:v>
                </c:pt>
                <c:pt idx="3977">
                  <c:v>4.6266995370387975E-2</c:v>
                </c:pt>
                <c:pt idx="3978">
                  <c:v>3.0708899721503369E-2</c:v>
                </c:pt>
                <c:pt idx="3979">
                  <c:v>3.3703714609146111E-2</c:v>
                </c:pt>
                <c:pt idx="3980">
                  <c:v>4.9002680927515432E-2</c:v>
                </c:pt>
                <c:pt idx="3981">
                  <c:v>3.7062961608171602E-2</c:v>
                </c:pt>
                <c:pt idx="3982">
                  <c:v>2.7465710416436299E-2</c:v>
                </c:pt>
                <c:pt idx="3983">
                  <c:v>3.5906825214624412E-2</c:v>
                </c:pt>
                <c:pt idx="3984">
                  <c:v>3.3479023724794416E-2</c:v>
                </c:pt>
                <c:pt idx="3985">
                  <c:v>3.231429681181909E-2</c:v>
                </c:pt>
                <c:pt idx="3986">
                  <c:v>4.0074422955513146E-2</c:v>
                </c:pt>
                <c:pt idx="3987">
                  <c:v>3.4569095820188502E-2</c:v>
                </c:pt>
                <c:pt idx="3988">
                  <c:v>3.6760363727808006E-2</c:v>
                </c:pt>
                <c:pt idx="3989">
                  <c:v>3.6489501595497097E-2</c:v>
                </c:pt>
                <c:pt idx="3990">
                  <c:v>3.7097297608852525E-2</c:v>
                </c:pt>
                <c:pt idx="3991">
                  <c:v>3.2992292195558603E-2</c:v>
                </c:pt>
                <c:pt idx="3992">
                  <c:v>2.8658062219619806E-2</c:v>
                </c:pt>
                <c:pt idx="3993">
                  <c:v>4.1872929781675318E-2</c:v>
                </c:pt>
                <c:pt idx="3994">
                  <c:v>4.1284438222646734E-2</c:v>
                </c:pt>
                <c:pt idx="3995">
                  <c:v>4.4253002852201642E-2</c:v>
                </c:pt>
                <c:pt idx="3996">
                  <c:v>3.6786478012800196E-2</c:v>
                </c:pt>
                <c:pt idx="3997">
                  <c:v>4.113778099417692E-2</c:v>
                </c:pt>
                <c:pt idx="3998">
                  <c:v>3.9685014635324617E-2</c:v>
                </c:pt>
                <c:pt idx="3999">
                  <c:v>4.3525073677301386E-2</c:v>
                </c:pt>
                <c:pt idx="4000">
                  <c:v>3.7211515009403451E-2</c:v>
                </c:pt>
                <c:pt idx="4001">
                  <c:v>3.3176206052303293E-2</c:v>
                </c:pt>
                <c:pt idx="4002">
                  <c:v>3.2598357647657415E-2</c:v>
                </c:pt>
                <c:pt idx="4003">
                  <c:v>4.7097478061914499E-2</c:v>
                </c:pt>
                <c:pt idx="4004">
                  <c:v>3.8864739239215809E-2</c:v>
                </c:pt>
                <c:pt idx="4005">
                  <c:v>3.4109912812709892E-2</c:v>
                </c:pt>
                <c:pt idx="4006">
                  <c:v>5.2979618310928414E-2</c:v>
                </c:pt>
                <c:pt idx="4007">
                  <c:v>2.7621474117040613E-2</c:v>
                </c:pt>
                <c:pt idx="4008">
                  <c:v>3.3884093165397595E-2</c:v>
                </c:pt>
                <c:pt idx="4009">
                  <c:v>4.0242802351713201E-2</c:v>
                </c:pt>
                <c:pt idx="4010">
                  <c:v>3.5936258733272511E-2</c:v>
                </c:pt>
                <c:pt idx="4011">
                  <c:v>3.8712274283170742E-2</c:v>
                </c:pt>
                <c:pt idx="4012">
                  <c:v>4.8451773822307719E-2</c:v>
                </c:pt>
                <c:pt idx="4013">
                  <c:v>3.1647145748138442E-2</c:v>
                </c:pt>
                <c:pt idx="4014">
                  <c:v>2.8865408152341798E-2</c:v>
                </c:pt>
                <c:pt idx="4015">
                  <c:v>3.6841697990894401E-2</c:v>
                </c:pt>
                <c:pt idx="4016">
                  <c:v>4.6759519726038014E-2</c:v>
                </c:pt>
                <c:pt idx="4017">
                  <c:v>3.376710787415519E-2</c:v>
                </c:pt>
                <c:pt idx="4018">
                  <c:v>3.5694476217031493E-2</c:v>
                </c:pt>
                <c:pt idx="4019">
                  <c:v>3.1092433258891088E-2</c:v>
                </c:pt>
                <c:pt idx="4020">
                  <c:v>4.1715119034051916E-2</c:v>
                </c:pt>
                <c:pt idx="4021">
                  <c:v>4.5712422579527096E-2</c:v>
                </c:pt>
                <c:pt idx="4022">
                  <c:v>3.9370030164718607E-2</c:v>
                </c:pt>
                <c:pt idx="4023">
                  <c:v>3.5857249051332502E-2</c:v>
                </c:pt>
                <c:pt idx="4024">
                  <c:v>3.7039414048195003E-2</c:v>
                </c:pt>
                <c:pt idx="4025">
                  <c:v>4.6777039766311722E-2</c:v>
                </c:pt>
                <c:pt idx="4026">
                  <c:v>3.8715638220310218E-2</c:v>
                </c:pt>
                <c:pt idx="4027">
                  <c:v>3.7222448736429242E-2</c:v>
                </c:pt>
                <c:pt idx="4028">
                  <c:v>4.9852691590786272E-2</c:v>
                </c:pt>
                <c:pt idx="4029">
                  <c:v>3.4569095820188502E-2</c:v>
                </c:pt>
                <c:pt idx="4030">
                  <c:v>3.2899200916290408E-2</c:v>
                </c:pt>
                <c:pt idx="4031">
                  <c:v>5.5778648704290397E-2</c:v>
                </c:pt>
                <c:pt idx="4032">
                  <c:v>3.6124985665082897E-2</c:v>
                </c:pt>
                <c:pt idx="4033">
                  <c:v>3.4432657063007431E-2</c:v>
                </c:pt>
                <c:pt idx="4034">
                  <c:v>4.1266269981861101E-2</c:v>
                </c:pt>
                <c:pt idx="4035">
                  <c:v>3.7771087139844998E-2</c:v>
                </c:pt>
                <c:pt idx="4036">
                  <c:v>3.1215734779834851E-2</c:v>
                </c:pt>
                <c:pt idx="4037">
                  <c:v>4.2963281273842087E-2</c:v>
                </c:pt>
                <c:pt idx="4038">
                  <c:v>3.1592842191457804E-2</c:v>
                </c:pt>
                <c:pt idx="4039">
                  <c:v>3.7379220128059554E-2</c:v>
                </c:pt>
                <c:pt idx="4040">
                  <c:v>2.730708569288251E-2</c:v>
                </c:pt>
                <c:pt idx="4041">
                  <c:v>3.2659593969583588E-2</c:v>
                </c:pt>
                <c:pt idx="4042">
                  <c:v>5.3043726831674597E-2</c:v>
                </c:pt>
                <c:pt idx="4043">
                  <c:v>3.55453863739967E-2</c:v>
                </c:pt>
                <c:pt idx="4044">
                  <c:v>3.9121702313423212E-2</c:v>
                </c:pt>
                <c:pt idx="4045">
                  <c:v>3.5429026931524298E-2</c:v>
                </c:pt>
                <c:pt idx="4046">
                  <c:v>3.8034167140722316E-2</c:v>
                </c:pt>
                <c:pt idx="4047">
                  <c:v>3.1987097114324702E-2</c:v>
                </c:pt>
                <c:pt idx="4048">
                  <c:v>2.9251759871840501E-2</c:v>
                </c:pt>
                <c:pt idx="4049">
                  <c:v>3.9196629077196114E-2</c:v>
                </c:pt>
                <c:pt idx="4050">
                  <c:v>3.9537534117698704E-2</c:v>
                </c:pt>
                <c:pt idx="4051">
                  <c:v>4.5064941048622388E-2</c:v>
                </c:pt>
                <c:pt idx="4052">
                  <c:v>3.5636484622955315E-2</c:v>
                </c:pt>
                <c:pt idx="4053">
                  <c:v>3.082122281193735E-2</c:v>
                </c:pt>
                <c:pt idx="4054">
                  <c:v>2.6384692639112511E-2</c:v>
                </c:pt>
                <c:pt idx="4055">
                  <c:v>3.4737937152385795E-2</c:v>
                </c:pt>
                <c:pt idx="4056">
                  <c:v>3.2972671091556605E-2</c:v>
                </c:pt>
                <c:pt idx="4057">
                  <c:v>4.0208239108324106E-2</c:v>
                </c:pt>
                <c:pt idx="4058">
                  <c:v>4.1159015148878077E-2</c:v>
                </c:pt>
                <c:pt idx="4059">
                  <c:v>5.139116942882542E-2</c:v>
                </c:pt>
                <c:pt idx="4060">
                  <c:v>3.3424746245145805E-2</c:v>
                </c:pt>
                <c:pt idx="4061">
                  <c:v>4.5613791793584817E-2</c:v>
                </c:pt>
                <c:pt idx="4062">
                  <c:v>3.5668846219778116E-2</c:v>
                </c:pt>
                <c:pt idx="4063">
                  <c:v>3.2891441136598601E-2</c:v>
                </c:pt>
                <c:pt idx="4064">
                  <c:v>3.7281870841980085E-2</c:v>
                </c:pt>
                <c:pt idx="4065">
                  <c:v>3.4300707280635806E-2</c:v>
                </c:pt>
                <c:pt idx="4066">
                  <c:v>3.1399898231029552E-2</c:v>
                </c:pt>
                <c:pt idx="4067">
                  <c:v>2.9913282021880202E-2</c:v>
                </c:pt>
                <c:pt idx="4068">
                  <c:v>5.4811533540487449E-2</c:v>
                </c:pt>
                <c:pt idx="4069">
                  <c:v>3.4429550170898403E-2</c:v>
                </c:pt>
                <c:pt idx="4070">
                  <c:v>3.2627593725919897E-2</c:v>
                </c:pt>
                <c:pt idx="4071">
                  <c:v>3.7656009197235114E-2</c:v>
                </c:pt>
                <c:pt idx="4072">
                  <c:v>3.2625783234834699E-2</c:v>
                </c:pt>
                <c:pt idx="4073">
                  <c:v>3.8864739239215809E-2</c:v>
                </c:pt>
                <c:pt idx="4074">
                  <c:v>4.9643982201814707E-2</c:v>
                </c:pt>
                <c:pt idx="4075">
                  <c:v>3.0372153967618904E-2</c:v>
                </c:pt>
                <c:pt idx="4076">
                  <c:v>4.1300732642412234E-2</c:v>
                </c:pt>
                <c:pt idx="4077">
                  <c:v>4.1405949741601895E-2</c:v>
                </c:pt>
                <c:pt idx="4078">
                  <c:v>5.3951866924762705E-2</c:v>
                </c:pt>
                <c:pt idx="4079">
                  <c:v>4.1129976511001601E-2</c:v>
                </c:pt>
                <c:pt idx="4080">
                  <c:v>4.7336898744106508E-2</c:v>
                </c:pt>
                <c:pt idx="4081">
                  <c:v>3.7827789783477811E-2</c:v>
                </c:pt>
                <c:pt idx="4082">
                  <c:v>3.4877501428127441E-2</c:v>
                </c:pt>
                <c:pt idx="4083">
                  <c:v>3.5833526402712E-2</c:v>
                </c:pt>
                <c:pt idx="4084">
                  <c:v>4.3058674782514614E-2</c:v>
                </c:pt>
                <c:pt idx="4085">
                  <c:v>3.181636705994622E-2</c:v>
                </c:pt>
                <c:pt idx="4086">
                  <c:v>3.8228288292884785E-2</c:v>
                </c:pt>
                <c:pt idx="4087">
                  <c:v>3.3857729285955422E-2</c:v>
                </c:pt>
                <c:pt idx="4088">
                  <c:v>4.5377653092145934E-2</c:v>
                </c:pt>
                <c:pt idx="4089">
                  <c:v>4.7336898744106508E-2</c:v>
                </c:pt>
                <c:pt idx="4090">
                  <c:v>3.3063109964132302E-2</c:v>
                </c:pt>
                <c:pt idx="4091">
                  <c:v>3.921876475214961E-2</c:v>
                </c:pt>
                <c:pt idx="4092">
                  <c:v>3.2287664711475497E-2</c:v>
                </c:pt>
                <c:pt idx="4093">
                  <c:v>4.413658753037452E-2</c:v>
                </c:pt>
                <c:pt idx="4094">
                  <c:v>2.6130503043532389E-2</c:v>
                </c:pt>
                <c:pt idx="4095">
                  <c:v>5.2979618310928414E-2</c:v>
                </c:pt>
                <c:pt idx="4096">
                  <c:v>4.8229750245809465E-2</c:v>
                </c:pt>
                <c:pt idx="4097">
                  <c:v>3.7713952362537405E-2</c:v>
                </c:pt>
                <c:pt idx="4098">
                  <c:v>5.8706045150756912E-2</c:v>
                </c:pt>
                <c:pt idx="4099">
                  <c:v>3.436795622110371E-2</c:v>
                </c:pt>
                <c:pt idx="4100">
                  <c:v>3.0157936736941289E-2</c:v>
                </c:pt>
                <c:pt idx="4101">
                  <c:v>4.9852691590786272E-2</c:v>
                </c:pt>
                <c:pt idx="4102">
                  <c:v>3.695297986269E-2</c:v>
                </c:pt>
                <c:pt idx="4103">
                  <c:v>3.01454830914736E-2</c:v>
                </c:pt>
                <c:pt idx="4104">
                  <c:v>3.9283677935600392E-2</c:v>
                </c:pt>
                <c:pt idx="4105">
                  <c:v>3.6455649882555098E-2</c:v>
                </c:pt>
                <c:pt idx="4106">
                  <c:v>3.2377470284700456E-2</c:v>
                </c:pt>
                <c:pt idx="4107">
                  <c:v>3.1092433258891088E-2</c:v>
                </c:pt>
                <c:pt idx="4108">
                  <c:v>3.718958795070651E-2</c:v>
                </c:pt>
                <c:pt idx="4109">
                  <c:v>3.361964970827104E-2</c:v>
                </c:pt>
                <c:pt idx="4110">
                  <c:v>4.6041879802942297E-2</c:v>
                </c:pt>
                <c:pt idx="4111">
                  <c:v>3.01454830914736E-2</c:v>
                </c:pt>
                <c:pt idx="4112">
                  <c:v>2.762422524392601E-2</c:v>
                </c:pt>
                <c:pt idx="4113">
                  <c:v>3.6338247358799092E-2</c:v>
                </c:pt>
                <c:pt idx="4114">
                  <c:v>2.8328226879239103E-2</c:v>
                </c:pt>
                <c:pt idx="4115">
                  <c:v>3.165087103843691E-2</c:v>
                </c:pt>
                <c:pt idx="4116">
                  <c:v>3.3424746245145805E-2</c:v>
                </c:pt>
                <c:pt idx="4117">
                  <c:v>4.2962051928043692E-2</c:v>
                </c:pt>
                <c:pt idx="4118">
                  <c:v>3.3176206052303293E-2</c:v>
                </c:pt>
                <c:pt idx="4119">
                  <c:v>3.3313702791929391E-2</c:v>
                </c:pt>
                <c:pt idx="4120">
                  <c:v>3.5893827676773286E-2</c:v>
                </c:pt>
                <c:pt idx="4121">
                  <c:v>5.5114645510912004E-2</c:v>
                </c:pt>
                <c:pt idx="4122">
                  <c:v>4.0339186787605306E-2</c:v>
                </c:pt>
                <c:pt idx="4123">
                  <c:v>4.0339186787605306E-2</c:v>
                </c:pt>
                <c:pt idx="4124">
                  <c:v>3.2685216516256548E-2</c:v>
                </c:pt>
                <c:pt idx="4125">
                  <c:v>3.7611484527587911E-2</c:v>
                </c:pt>
                <c:pt idx="4126">
                  <c:v>4.0242802351713201E-2</c:v>
                </c:pt>
                <c:pt idx="4127">
                  <c:v>2.9401518404483896E-2</c:v>
                </c:pt>
                <c:pt idx="4128">
                  <c:v>3.4133732318878215E-2</c:v>
                </c:pt>
                <c:pt idx="4129">
                  <c:v>3.4290764480829405E-2</c:v>
                </c:pt>
                <c:pt idx="4130">
                  <c:v>4.0067344903946041E-2</c:v>
                </c:pt>
                <c:pt idx="4131">
                  <c:v>3.8659043610096012E-2</c:v>
                </c:pt>
                <c:pt idx="4132">
                  <c:v>4.2059402912855232E-2</c:v>
                </c:pt>
                <c:pt idx="4133">
                  <c:v>4.7285676002502497E-2</c:v>
                </c:pt>
                <c:pt idx="4134">
                  <c:v>4.8418302088975886E-2</c:v>
                </c:pt>
                <c:pt idx="4135">
                  <c:v>4.7694269567728112E-2</c:v>
                </c:pt>
                <c:pt idx="4136">
                  <c:v>3.376710787415519E-2</c:v>
                </c:pt>
                <c:pt idx="4137">
                  <c:v>4.1557170450687395E-2</c:v>
                </c:pt>
                <c:pt idx="4138">
                  <c:v>3.006566502153871E-2</c:v>
                </c:pt>
                <c:pt idx="4139">
                  <c:v>3.9402600377798101E-2</c:v>
                </c:pt>
                <c:pt idx="4140">
                  <c:v>3.0371453613042807E-2</c:v>
                </c:pt>
                <c:pt idx="4141">
                  <c:v>3.2095659524202409E-2</c:v>
                </c:pt>
                <c:pt idx="4142">
                  <c:v>2.7757186442613612E-2</c:v>
                </c:pt>
                <c:pt idx="4143">
                  <c:v>4.250076785683668E-2</c:v>
                </c:pt>
                <c:pt idx="4144">
                  <c:v>3.1325303018093192E-2</c:v>
                </c:pt>
                <c:pt idx="4145">
                  <c:v>2.9229370877146783E-2</c:v>
                </c:pt>
                <c:pt idx="4146">
                  <c:v>4.3788868933916134E-2</c:v>
                </c:pt>
                <c:pt idx="4147">
                  <c:v>2.9698420315980863E-2</c:v>
                </c:pt>
                <c:pt idx="4148">
                  <c:v>4.7657713294029312E-2</c:v>
                </c:pt>
                <c:pt idx="4149">
                  <c:v>3.4011162817478256E-2</c:v>
                </c:pt>
                <c:pt idx="4150">
                  <c:v>4.9895197153091729E-2</c:v>
                </c:pt>
                <c:pt idx="4151">
                  <c:v>3.7118166685104446E-2</c:v>
                </c:pt>
                <c:pt idx="4152">
                  <c:v>3.4300707280635806E-2</c:v>
                </c:pt>
                <c:pt idx="4153">
                  <c:v>2.6574600487947596E-2</c:v>
                </c:pt>
                <c:pt idx="4154">
                  <c:v>3.2443311065435514E-2</c:v>
                </c:pt>
                <c:pt idx="4155">
                  <c:v>4.2872149497270466E-2</c:v>
                </c:pt>
                <c:pt idx="4156">
                  <c:v>3.3857729285955422E-2</c:v>
                </c:pt>
                <c:pt idx="4157">
                  <c:v>3.8152869790792424E-2</c:v>
                </c:pt>
                <c:pt idx="4158">
                  <c:v>5.7264689356088874E-2</c:v>
                </c:pt>
                <c:pt idx="4159">
                  <c:v>4.1971486061811399E-2</c:v>
                </c:pt>
                <c:pt idx="4160">
                  <c:v>4.1129976511001601E-2</c:v>
                </c:pt>
                <c:pt idx="4161">
                  <c:v>4.3706633150577837E-2</c:v>
                </c:pt>
                <c:pt idx="4162">
                  <c:v>3.9112091064453111E-2</c:v>
                </c:pt>
                <c:pt idx="4163">
                  <c:v>3.01454830914736E-2</c:v>
                </c:pt>
                <c:pt idx="4164">
                  <c:v>4.7265663743019111E-2</c:v>
                </c:pt>
                <c:pt idx="4165">
                  <c:v>4.1820969432592406E-2</c:v>
                </c:pt>
                <c:pt idx="4166">
                  <c:v>4.2427688837051572E-2</c:v>
                </c:pt>
                <c:pt idx="4167">
                  <c:v>4.1266269981861101E-2</c:v>
                </c:pt>
                <c:pt idx="4168">
                  <c:v>5.9077225625515033E-2</c:v>
                </c:pt>
                <c:pt idx="4169">
                  <c:v>3.9242621511220911E-2</c:v>
                </c:pt>
                <c:pt idx="4170">
                  <c:v>4.8743788152933218E-2</c:v>
                </c:pt>
                <c:pt idx="4171">
                  <c:v>3.4798402339219998E-2</c:v>
                </c:pt>
                <c:pt idx="4172">
                  <c:v>4.1300732642412234E-2</c:v>
                </c:pt>
                <c:pt idx="4173">
                  <c:v>3.2899200916290408E-2</c:v>
                </c:pt>
                <c:pt idx="4174">
                  <c:v>3.5583846271038E-2</c:v>
                </c:pt>
                <c:pt idx="4175">
                  <c:v>3.8864739239215809E-2</c:v>
                </c:pt>
                <c:pt idx="4176">
                  <c:v>4.5015957206487711E-2</c:v>
                </c:pt>
                <c:pt idx="4177">
                  <c:v>3.8824938237667105E-2</c:v>
                </c:pt>
                <c:pt idx="4178">
                  <c:v>4.8038370907306838E-2</c:v>
                </c:pt>
                <c:pt idx="4179">
                  <c:v>3.5556804388761513E-2</c:v>
                </c:pt>
                <c:pt idx="4180">
                  <c:v>3.7441659718752011E-2</c:v>
                </c:pt>
                <c:pt idx="4181">
                  <c:v>3.3260181546211194E-2</c:v>
                </c:pt>
                <c:pt idx="4182">
                  <c:v>4.3215300887823098E-2</c:v>
                </c:pt>
                <c:pt idx="4183">
                  <c:v>5.2191283553838966E-2</c:v>
                </c:pt>
                <c:pt idx="4184">
                  <c:v>3.6238733679056299E-2</c:v>
                </c:pt>
                <c:pt idx="4185">
                  <c:v>3.2633703202009326E-2</c:v>
                </c:pt>
                <c:pt idx="4186">
                  <c:v>4.3456308543682105E-2</c:v>
                </c:pt>
                <c:pt idx="4187">
                  <c:v>4.3695759028196425E-2</c:v>
                </c:pt>
                <c:pt idx="4188">
                  <c:v>4.3101936578750555E-2</c:v>
                </c:pt>
                <c:pt idx="4189">
                  <c:v>3.4808374941349009E-2</c:v>
                </c:pt>
                <c:pt idx="4190">
                  <c:v>3.8410507142543814E-2</c:v>
                </c:pt>
                <c:pt idx="4191">
                  <c:v>3.3723484724760007E-2</c:v>
                </c:pt>
                <c:pt idx="4192">
                  <c:v>6.3089236617088304E-2</c:v>
                </c:pt>
                <c:pt idx="4193">
                  <c:v>3.8492631167173406E-2</c:v>
                </c:pt>
                <c:pt idx="4194">
                  <c:v>2.7668571099638908E-2</c:v>
                </c:pt>
                <c:pt idx="4195">
                  <c:v>3.2464317977428617E-2</c:v>
                </c:pt>
                <c:pt idx="4196">
                  <c:v>2.6265805587172637E-2</c:v>
                </c:pt>
                <c:pt idx="4197">
                  <c:v>3.42069417238237E-2</c:v>
                </c:pt>
                <c:pt idx="4198">
                  <c:v>6.042351946234701E-2</c:v>
                </c:pt>
                <c:pt idx="4199">
                  <c:v>3.2095659524202409E-2</c:v>
                </c:pt>
                <c:pt idx="4200">
                  <c:v>3.3479023724794416E-2</c:v>
                </c:pt>
                <c:pt idx="4201">
                  <c:v>3.3000189810991301E-2</c:v>
                </c:pt>
                <c:pt idx="4202">
                  <c:v>4.0736205875873593E-2</c:v>
                </c:pt>
                <c:pt idx="4203">
                  <c:v>3.0840851366519952E-2</c:v>
                </c:pt>
                <c:pt idx="4204">
                  <c:v>2.9867274686694287E-2</c:v>
                </c:pt>
                <c:pt idx="4205">
                  <c:v>4.2474549263715716E-2</c:v>
                </c:pt>
                <c:pt idx="4206">
                  <c:v>3.7598311901092502E-2</c:v>
                </c:pt>
                <c:pt idx="4207">
                  <c:v>3.4823182970285409E-2</c:v>
                </c:pt>
                <c:pt idx="4208">
                  <c:v>3.9283677935600392E-2</c:v>
                </c:pt>
                <c:pt idx="4209">
                  <c:v>2.7394609525799841E-2</c:v>
                </c:pt>
                <c:pt idx="4210">
                  <c:v>3.6760363727808006E-2</c:v>
                </c:pt>
                <c:pt idx="4211">
                  <c:v>3.0704770237207399E-2</c:v>
                </c:pt>
                <c:pt idx="4212">
                  <c:v>3.8510266691446311E-2</c:v>
                </c:pt>
                <c:pt idx="4213">
                  <c:v>3.7429194897413295E-2</c:v>
                </c:pt>
                <c:pt idx="4214">
                  <c:v>4.1952688246965429E-2</c:v>
                </c:pt>
                <c:pt idx="4215">
                  <c:v>3.7646591663360651E-2</c:v>
                </c:pt>
                <c:pt idx="4216">
                  <c:v>3.058343008160596E-2</c:v>
                </c:pt>
                <c:pt idx="4217">
                  <c:v>3.2899200916290408E-2</c:v>
                </c:pt>
                <c:pt idx="4218">
                  <c:v>4.0140841156244306E-2</c:v>
                </c:pt>
                <c:pt idx="4219">
                  <c:v>3.8625705987215188E-2</c:v>
                </c:pt>
                <c:pt idx="4220">
                  <c:v>4.7987204045057429E-2</c:v>
                </c:pt>
                <c:pt idx="4221">
                  <c:v>3.7222448736429242E-2</c:v>
                </c:pt>
                <c:pt idx="4222">
                  <c:v>4.0766060352325717E-2</c:v>
                </c:pt>
                <c:pt idx="4223">
                  <c:v>3.9664395153522512E-2</c:v>
                </c:pt>
                <c:pt idx="4224">
                  <c:v>2.9444484040141029E-2</c:v>
                </c:pt>
                <c:pt idx="4225">
                  <c:v>4.3031942099332796E-2</c:v>
                </c:pt>
                <c:pt idx="4226">
                  <c:v>5.4501775652170202E-2</c:v>
                </c:pt>
                <c:pt idx="4227">
                  <c:v>5.7945206761359946E-2</c:v>
                </c:pt>
                <c:pt idx="4228">
                  <c:v>3.01454830914736E-2</c:v>
                </c:pt>
                <c:pt idx="4229">
                  <c:v>3.6597553640604005E-2</c:v>
                </c:pt>
                <c:pt idx="4230">
                  <c:v>4.0749937295913724E-2</c:v>
                </c:pt>
                <c:pt idx="4231">
                  <c:v>4.4051695615053232E-2</c:v>
                </c:pt>
                <c:pt idx="4232">
                  <c:v>3.5896666347980506E-2</c:v>
                </c:pt>
                <c:pt idx="4233">
                  <c:v>3.2559327781200513E-2</c:v>
                </c:pt>
                <c:pt idx="4234">
                  <c:v>4.0667798370122896E-2</c:v>
                </c:pt>
                <c:pt idx="4235">
                  <c:v>5.6906431913376097E-2</c:v>
                </c:pt>
                <c:pt idx="4236">
                  <c:v>3.0840851366519952E-2</c:v>
                </c:pt>
                <c:pt idx="4237">
                  <c:v>3.6468077450990788E-2</c:v>
                </c:pt>
                <c:pt idx="4238">
                  <c:v>4.9243059009313632E-2</c:v>
                </c:pt>
                <c:pt idx="4239">
                  <c:v>3.8492631167173406E-2</c:v>
                </c:pt>
                <c:pt idx="4240">
                  <c:v>3.1032260507345293E-2</c:v>
                </c:pt>
                <c:pt idx="4241">
                  <c:v>3.6889407783746837E-2</c:v>
                </c:pt>
                <c:pt idx="4242">
                  <c:v>2.8601940721273665E-2</c:v>
                </c:pt>
                <c:pt idx="4243">
                  <c:v>3.7118166685104446E-2</c:v>
                </c:pt>
                <c:pt idx="4244">
                  <c:v>3.4300707280635806E-2</c:v>
                </c:pt>
                <c:pt idx="4245">
                  <c:v>3.7778183817863596E-2</c:v>
                </c:pt>
                <c:pt idx="4246">
                  <c:v>4.2208973318338484E-2</c:v>
                </c:pt>
                <c:pt idx="4247">
                  <c:v>3.5286393016576885E-2</c:v>
                </c:pt>
                <c:pt idx="4248">
                  <c:v>5.2249100059270796E-2</c:v>
                </c:pt>
                <c:pt idx="4249">
                  <c:v>4.0242802351713201E-2</c:v>
                </c:pt>
                <c:pt idx="4250">
                  <c:v>3.0909337103367015E-2</c:v>
                </c:pt>
                <c:pt idx="4251">
                  <c:v>3.6124985665082897E-2</c:v>
                </c:pt>
                <c:pt idx="4252">
                  <c:v>3.5668846219778116E-2</c:v>
                </c:pt>
                <c:pt idx="4253">
                  <c:v>4.5168563723564065E-2</c:v>
                </c:pt>
                <c:pt idx="4254">
                  <c:v>3.181636705994622E-2</c:v>
                </c:pt>
                <c:pt idx="4255">
                  <c:v>4.1926741600036614E-2</c:v>
                </c:pt>
                <c:pt idx="4256">
                  <c:v>3.622116148471842E-2</c:v>
                </c:pt>
                <c:pt idx="4257">
                  <c:v>3.2891441136598601E-2</c:v>
                </c:pt>
                <c:pt idx="4258">
                  <c:v>3.4471958875656294E-2</c:v>
                </c:pt>
                <c:pt idx="4259">
                  <c:v>3.3260181546211194E-2</c:v>
                </c:pt>
                <c:pt idx="4260">
                  <c:v>3.4892227500677213E-2</c:v>
                </c:pt>
                <c:pt idx="4261">
                  <c:v>5.9077225625515033E-2</c:v>
                </c:pt>
                <c:pt idx="4262">
                  <c:v>4.3215300887823098E-2</c:v>
                </c:pt>
                <c:pt idx="4263">
                  <c:v>4.1952688246965429E-2</c:v>
                </c:pt>
                <c:pt idx="4264">
                  <c:v>3.4823182970285409E-2</c:v>
                </c:pt>
                <c:pt idx="4265">
                  <c:v>3.2899200916290408E-2</c:v>
                </c:pt>
                <c:pt idx="4266">
                  <c:v>3.3723484724760007E-2</c:v>
                </c:pt>
                <c:pt idx="4267">
                  <c:v>4.6659234911203433E-2</c:v>
                </c:pt>
                <c:pt idx="4268">
                  <c:v>3.2898932695388801E-2</c:v>
                </c:pt>
                <c:pt idx="4269">
                  <c:v>3.8661736994981794E-2</c:v>
                </c:pt>
                <c:pt idx="4270">
                  <c:v>4.5460876077413594E-2</c:v>
                </c:pt>
                <c:pt idx="4271">
                  <c:v>3.7441659718752011E-2</c:v>
                </c:pt>
                <c:pt idx="4272">
                  <c:v>3.9259538054466352E-2</c:v>
                </c:pt>
                <c:pt idx="4273">
                  <c:v>4.0140841156244306E-2</c:v>
                </c:pt>
                <c:pt idx="4274">
                  <c:v>4.0775358676910345E-2</c:v>
                </c:pt>
                <c:pt idx="4275">
                  <c:v>5.2568621933460541E-2</c:v>
                </c:pt>
                <c:pt idx="4276">
                  <c:v>3.5833526402712E-2</c:v>
                </c:pt>
                <c:pt idx="4277">
                  <c:v>3.6455649882555098E-2</c:v>
                </c:pt>
                <c:pt idx="4278">
                  <c:v>4.2978335171937887E-2</c:v>
                </c:pt>
                <c:pt idx="4279">
                  <c:v>3.9196629077196114E-2</c:v>
                </c:pt>
                <c:pt idx="4280">
                  <c:v>4.5168563723564065E-2</c:v>
                </c:pt>
                <c:pt idx="4281">
                  <c:v>4.4979125261306797E-2</c:v>
                </c:pt>
                <c:pt idx="4282">
                  <c:v>3.8314592093229315E-2</c:v>
                </c:pt>
                <c:pt idx="4283">
                  <c:v>3.4396402537822689E-2</c:v>
                </c:pt>
                <c:pt idx="4284">
                  <c:v>3.7228513509035152E-2</c:v>
                </c:pt>
                <c:pt idx="4285">
                  <c:v>3.6005329340696314E-2</c:v>
                </c:pt>
                <c:pt idx="4286">
                  <c:v>4.417248070240036E-2</c:v>
                </c:pt>
                <c:pt idx="4287">
                  <c:v>3.6335092037916211E-2</c:v>
                </c:pt>
                <c:pt idx="4288">
                  <c:v>4.7336898744106508E-2</c:v>
                </c:pt>
                <c:pt idx="4289">
                  <c:v>3.4321036189794596E-2</c:v>
                </c:pt>
                <c:pt idx="4290">
                  <c:v>3.2167676836252199E-2</c:v>
                </c:pt>
                <c:pt idx="4291">
                  <c:v>3.8092534989118604E-2</c:v>
                </c:pt>
                <c:pt idx="4292">
                  <c:v>3.8194783031940377E-2</c:v>
                </c:pt>
                <c:pt idx="4293">
                  <c:v>3.2908745110035005E-2</c:v>
                </c:pt>
                <c:pt idx="4294">
                  <c:v>4.3456308543682105E-2</c:v>
                </c:pt>
                <c:pt idx="4295">
                  <c:v>4.617542028427131E-2</c:v>
                </c:pt>
                <c:pt idx="4296">
                  <c:v>3.7897832691669658E-2</c:v>
                </c:pt>
                <c:pt idx="4297">
                  <c:v>3.5483829677105096E-2</c:v>
                </c:pt>
                <c:pt idx="4298">
                  <c:v>4.4659033417701714E-2</c:v>
                </c:pt>
                <c:pt idx="4299">
                  <c:v>3.6124985665082897E-2</c:v>
                </c:pt>
                <c:pt idx="4300">
                  <c:v>3.4098405390977797E-2</c:v>
                </c:pt>
                <c:pt idx="4301">
                  <c:v>3.8134831935167313E-2</c:v>
                </c:pt>
                <c:pt idx="4302">
                  <c:v>2.8986260294914204E-2</c:v>
                </c:pt>
                <c:pt idx="4303">
                  <c:v>4.1038878262043006E-2</c:v>
                </c:pt>
                <c:pt idx="4304">
                  <c:v>4.7571104019880309E-2</c:v>
                </c:pt>
                <c:pt idx="4305">
                  <c:v>2.8808169066906E-2</c:v>
                </c:pt>
                <c:pt idx="4306">
                  <c:v>3.7785477936267985E-2</c:v>
                </c:pt>
                <c:pt idx="4307">
                  <c:v>3.7713952362537405E-2</c:v>
                </c:pt>
                <c:pt idx="4308">
                  <c:v>3.1295698136091211E-2</c:v>
                </c:pt>
                <c:pt idx="4309">
                  <c:v>3.5556804388761513E-2</c:v>
                </c:pt>
                <c:pt idx="4310">
                  <c:v>3.8181461393833188E-2</c:v>
                </c:pt>
                <c:pt idx="4311">
                  <c:v>3.9756476879119901E-2</c:v>
                </c:pt>
                <c:pt idx="4312">
                  <c:v>2.8753058984875752E-2</c:v>
                </c:pt>
                <c:pt idx="4313">
                  <c:v>2.5825064629316451E-2</c:v>
                </c:pt>
                <c:pt idx="4314">
                  <c:v>4.0226582437753705E-2</c:v>
                </c:pt>
                <c:pt idx="4315">
                  <c:v>4.3169047683477346E-2</c:v>
                </c:pt>
                <c:pt idx="4316">
                  <c:v>4.3066054582595804E-2</c:v>
                </c:pt>
                <c:pt idx="4317">
                  <c:v>3.7228513509035152E-2</c:v>
                </c:pt>
                <c:pt idx="4318">
                  <c:v>3.5896666347980506E-2</c:v>
                </c:pt>
                <c:pt idx="4319">
                  <c:v>4.3456308543682105E-2</c:v>
                </c:pt>
                <c:pt idx="4320">
                  <c:v>3.2899200916290408E-2</c:v>
                </c:pt>
                <c:pt idx="4321">
                  <c:v>3.4685779362917002E-2</c:v>
                </c:pt>
                <c:pt idx="4322">
                  <c:v>3.6446474492549896E-2</c:v>
                </c:pt>
                <c:pt idx="4323">
                  <c:v>4.5460876077413594E-2</c:v>
                </c:pt>
                <c:pt idx="4324">
                  <c:v>4.0140841156244306E-2</c:v>
                </c:pt>
                <c:pt idx="4325">
                  <c:v>3.0116926878690702E-2</c:v>
                </c:pt>
                <c:pt idx="4326">
                  <c:v>4.1902732104063013E-2</c:v>
                </c:pt>
                <c:pt idx="4327">
                  <c:v>4.0339186787605306E-2</c:v>
                </c:pt>
                <c:pt idx="4328">
                  <c:v>4.2771145701408365E-2</c:v>
                </c:pt>
                <c:pt idx="4329">
                  <c:v>3.4566573798656505E-2</c:v>
                </c:pt>
                <c:pt idx="4330">
                  <c:v>3.3641051501035704E-2</c:v>
                </c:pt>
                <c:pt idx="4331">
                  <c:v>4.2430374771356624E-2</c:v>
                </c:pt>
                <c:pt idx="4332">
                  <c:v>4.2962051928043692E-2</c:v>
                </c:pt>
                <c:pt idx="4333">
                  <c:v>3.1325303018093192E-2</c:v>
                </c:pt>
                <c:pt idx="4334">
                  <c:v>3.1727705150842701E-2</c:v>
                </c:pt>
                <c:pt idx="4335">
                  <c:v>3.8356237113475841E-2</c:v>
                </c:pt>
                <c:pt idx="4336">
                  <c:v>3.8754437118768713E-2</c:v>
                </c:pt>
                <c:pt idx="4337">
                  <c:v>4.4252485036850024E-2</c:v>
                </c:pt>
                <c:pt idx="4338">
                  <c:v>3.2823644578457017E-2</c:v>
                </c:pt>
                <c:pt idx="4339">
                  <c:v>3.5459619015455399E-2</c:v>
                </c:pt>
                <c:pt idx="4340">
                  <c:v>2.7699332684278672E-2</c:v>
                </c:pt>
                <c:pt idx="4341">
                  <c:v>2.8601940721273665E-2</c:v>
                </c:pt>
                <c:pt idx="4342">
                  <c:v>3.1534116715192802E-2</c:v>
                </c:pt>
                <c:pt idx="4343">
                  <c:v>3.9632488042116221E-2</c:v>
                </c:pt>
                <c:pt idx="4344">
                  <c:v>3.2544843852520051E-2</c:v>
                </c:pt>
                <c:pt idx="4345">
                  <c:v>3.4209597855806406E-2</c:v>
                </c:pt>
                <c:pt idx="4346">
                  <c:v>3.231429681181909E-2</c:v>
                </c:pt>
                <c:pt idx="4347">
                  <c:v>4.2452763766050311E-2</c:v>
                </c:pt>
                <c:pt idx="4348">
                  <c:v>4.480642452836061E-2</c:v>
                </c:pt>
                <c:pt idx="4349">
                  <c:v>3.6335092037916211E-2</c:v>
                </c:pt>
                <c:pt idx="4350">
                  <c:v>3.5668846219778116E-2</c:v>
                </c:pt>
                <c:pt idx="4351">
                  <c:v>3.5420823842287077E-2</c:v>
                </c:pt>
                <c:pt idx="4352">
                  <c:v>5.4287116974592223E-2</c:v>
                </c:pt>
                <c:pt idx="4353">
                  <c:v>3.0372153967618904E-2</c:v>
                </c:pt>
                <c:pt idx="4354">
                  <c:v>3.9119802415371101E-2</c:v>
                </c:pt>
                <c:pt idx="4355">
                  <c:v>3.26520465314388E-2</c:v>
                </c:pt>
                <c:pt idx="4356">
                  <c:v>4.2674154043197618E-2</c:v>
                </c:pt>
                <c:pt idx="4357">
                  <c:v>3.7080317735672157E-2</c:v>
                </c:pt>
                <c:pt idx="4358">
                  <c:v>3.6489501595497097E-2</c:v>
                </c:pt>
                <c:pt idx="4359">
                  <c:v>5.0176851451397012E-2</c:v>
                </c:pt>
                <c:pt idx="4360">
                  <c:v>4.3500378727912875E-2</c:v>
                </c:pt>
                <c:pt idx="4361">
                  <c:v>5.4811533540487449E-2</c:v>
                </c:pt>
                <c:pt idx="4362">
                  <c:v>4.2660437524318924E-2</c:v>
                </c:pt>
                <c:pt idx="4363">
                  <c:v>3.9632488042116221E-2</c:v>
                </c:pt>
                <c:pt idx="4364">
                  <c:v>3.6054432392120396E-2</c:v>
                </c:pt>
                <c:pt idx="4365">
                  <c:v>3.4011162817478256E-2</c:v>
                </c:pt>
                <c:pt idx="4366">
                  <c:v>3.2370511442422985E-2</c:v>
                </c:pt>
                <c:pt idx="4367">
                  <c:v>3.1908396631479395E-2</c:v>
                </c:pt>
                <c:pt idx="4368">
                  <c:v>4.0339186787605306E-2</c:v>
                </c:pt>
                <c:pt idx="4369">
                  <c:v>4.1901294142007814E-2</c:v>
                </c:pt>
                <c:pt idx="4370">
                  <c:v>3.8864739239215809E-2</c:v>
                </c:pt>
                <c:pt idx="4371">
                  <c:v>3.835380822420123E-2</c:v>
                </c:pt>
                <c:pt idx="4372">
                  <c:v>3.9196629077196114E-2</c:v>
                </c:pt>
                <c:pt idx="4373">
                  <c:v>4.4091124087572112E-2</c:v>
                </c:pt>
                <c:pt idx="4374">
                  <c:v>3.3798858523368815E-2</c:v>
                </c:pt>
                <c:pt idx="4375">
                  <c:v>4.2978335171937887E-2</c:v>
                </c:pt>
                <c:pt idx="4376">
                  <c:v>3.8492631167173406E-2</c:v>
                </c:pt>
                <c:pt idx="4377">
                  <c:v>3.7703901529312321E-2</c:v>
                </c:pt>
                <c:pt idx="4378">
                  <c:v>4.0349934250116591E-2</c:v>
                </c:pt>
                <c:pt idx="4379">
                  <c:v>3.7222448736429242E-2</c:v>
                </c:pt>
                <c:pt idx="4380">
                  <c:v>3.3857729285955422E-2</c:v>
                </c:pt>
                <c:pt idx="4381">
                  <c:v>4.0206536650657702E-2</c:v>
                </c:pt>
                <c:pt idx="4382">
                  <c:v>3.0144989490508988E-2</c:v>
                </c:pt>
                <c:pt idx="4383">
                  <c:v>3.7842366844415817E-2</c:v>
                </c:pt>
                <c:pt idx="4384">
                  <c:v>6.042351946234701E-2</c:v>
                </c:pt>
                <c:pt idx="4385">
                  <c:v>3.6879651248455152E-2</c:v>
                </c:pt>
                <c:pt idx="4386">
                  <c:v>3.8711100816726712E-2</c:v>
                </c:pt>
                <c:pt idx="4387">
                  <c:v>3.4569095820188502E-2</c:v>
                </c:pt>
                <c:pt idx="4388">
                  <c:v>3.4978978335857405E-2</c:v>
                </c:pt>
                <c:pt idx="4389">
                  <c:v>4.5377653092145934E-2</c:v>
                </c:pt>
                <c:pt idx="4390">
                  <c:v>2.6599863544106542E-2</c:v>
                </c:pt>
                <c:pt idx="4391">
                  <c:v>3.5382855683565216E-2</c:v>
                </c:pt>
                <c:pt idx="4392">
                  <c:v>3.4224171191453899E-2</c:v>
                </c:pt>
                <c:pt idx="4393">
                  <c:v>3.2899200916290408E-2</c:v>
                </c:pt>
                <c:pt idx="4394">
                  <c:v>3.5382855683565216E-2</c:v>
                </c:pt>
                <c:pt idx="4395">
                  <c:v>3.7651702761650252E-2</c:v>
                </c:pt>
                <c:pt idx="4396">
                  <c:v>4.1316550225019524E-2</c:v>
                </c:pt>
                <c:pt idx="4397">
                  <c:v>4.3055795133113917E-2</c:v>
                </c:pt>
                <c:pt idx="4398">
                  <c:v>3.6277640610933456E-2</c:v>
                </c:pt>
                <c:pt idx="4399">
                  <c:v>3.7702023983001716E-2</c:v>
                </c:pt>
                <c:pt idx="4400">
                  <c:v>4.9796666949987856E-2</c:v>
                </c:pt>
                <c:pt idx="4401">
                  <c:v>2.7933228760957805E-2</c:v>
                </c:pt>
                <c:pt idx="4402">
                  <c:v>4.8229750245809465E-2</c:v>
                </c:pt>
                <c:pt idx="4403">
                  <c:v>4.9852691590786272E-2</c:v>
                </c:pt>
                <c:pt idx="4404">
                  <c:v>2.8769707307219512E-2</c:v>
                </c:pt>
                <c:pt idx="4405">
                  <c:v>2.9717279598116899E-2</c:v>
                </c:pt>
                <c:pt idx="4406">
                  <c:v>3.2960023730993299E-2</c:v>
                </c:pt>
                <c:pt idx="4407">
                  <c:v>5.1836363971233514E-2</c:v>
                </c:pt>
                <c:pt idx="4408">
                  <c:v>3.5825096070766588E-2</c:v>
                </c:pt>
                <c:pt idx="4409">
                  <c:v>2.6695944368839392E-2</c:v>
                </c:pt>
                <c:pt idx="4410">
                  <c:v>3.7441659718752011E-2</c:v>
                </c:pt>
                <c:pt idx="4411">
                  <c:v>3.5583846271038E-2</c:v>
                </c:pt>
                <c:pt idx="4412">
                  <c:v>5.5114645510912004E-2</c:v>
                </c:pt>
                <c:pt idx="4413">
                  <c:v>3.8966637104749714E-2</c:v>
                </c:pt>
                <c:pt idx="4414">
                  <c:v>4.0339186787605306E-2</c:v>
                </c:pt>
                <c:pt idx="4415">
                  <c:v>3.8299992680549712E-2</c:v>
                </c:pt>
                <c:pt idx="4416">
                  <c:v>3.996727243065841E-2</c:v>
                </c:pt>
                <c:pt idx="4417">
                  <c:v>4.2978335171937887E-2</c:v>
                </c:pt>
                <c:pt idx="4418">
                  <c:v>4.4734198600053822E-2</c:v>
                </c:pt>
                <c:pt idx="4419">
                  <c:v>4.8250295221805614E-2</c:v>
                </c:pt>
                <c:pt idx="4420">
                  <c:v>4.1300732642412234E-2</c:v>
                </c:pt>
                <c:pt idx="4421">
                  <c:v>3.6440685391426093E-2</c:v>
                </c:pt>
                <c:pt idx="4422">
                  <c:v>3.1503804028034252E-2</c:v>
                </c:pt>
                <c:pt idx="4423">
                  <c:v>5.8706045150756912E-2</c:v>
                </c:pt>
                <c:pt idx="4424">
                  <c:v>3.2095659524202409E-2</c:v>
                </c:pt>
                <c:pt idx="4425">
                  <c:v>3.5583846271038E-2</c:v>
                </c:pt>
                <c:pt idx="4426">
                  <c:v>5.5778648704290397E-2</c:v>
                </c:pt>
                <c:pt idx="4427">
                  <c:v>3.8152869790792424E-2</c:v>
                </c:pt>
                <c:pt idx="4428">
                  <c:v>3.4401677548885498E-2</c:v>
                </c:pt>
                <c:pt idx="4429">
                  <c:v>3.4897491335868794E-2</c:v>
                </c:pt>
                <c:pt idx="4430">
                  <c:v>4.3067701160907822E-2</c:v>
                </c:pt>
                <c:pt idx="4431">
                  <c:v>3.5570658743381521E-2</c:v>
                </c:pt>
                <c:pt idx="4432">
                  <c:v>4.0698390454053907E-2</c:v>
                </c:pt>
                <c:pt idx="4433">
                  <c:v>2.9717279598116899E-2</c:v>
                </c:pt>
                <c:pt idx="4434">
                  <c:v>3.9095103740692111E-2</c:v>
                </c:pt>
                <c:pt idx="4435">
                  <c:v>2.716050297021871E-2</c:v>
                </c:pt>
                <c:pt idx="4436">
                  <c:v>3.3225178718566999E-2</c:v>
                </c:pt>
                <c:pt idx="4437">
                  <c:v>4.0736205875873593E-2</c:v>
                </c:pt>
                <c:pt idx="4438">
                  <c:v>3.1325303018093192E-2</c:v>
                </c:pt>
                <c:pt idx="4439">
                  <c:v>2.8601940721273665E-2</c:v>
                </c:pt>
                <c:pt idx="4440">
                  <c:v>3.5584058612585102E-2</c:v>
                </c:pt>
                <c:pt idx="4441">
                  <c:v>3.4471958875656294E-2</c:v>
                </c:pt>
                <c:pt idx="4442">
                  <c:v>4.7692582011222923E-2</c:v>
                </c:pt>
                <c:pt idx="4443">
                  <c:v>3.8100283592939405E-2</c:v>
                </c:pt>
                <c:pt idx="4444">
                  <c:v>4.376267269253746E-2</c:v>
                </c:pt>
                <c:pt idx="4445">
                  <c:v>4.4287838041782414E-2</c:v>
                </c:pt>
                <c:pt idx="4446">
                  <c:v>3.6716360598802608E-2</c:v>
                </c:pt>
                <c:pt idx="4447">
                  <c:v>3.4603934735059814E-2</c:v>
                </c:pt>
                <c:pt idx="4448">
                  <c:v>4.1971486061811399E-2</c:v>
                </c:pt>
                <c:pt idx="4449">
                  <c:v>4.2443986982107329E-2</c:v>
                </c:pt>
                <c:pt idx="4450">
                  <c:v>4.8743788152933218E-2</c:v>
                </c:pt>
                <c:pt idx="4451">
                  <c:v>3.9632488042116221E-2</c:v>
                </c:pt>
                <c:pt idx="4452">
                  <c:v>3.7765085697174183E-2</c:v>
                </c:pt>
                <c:pt idx="4453">
                  <c:v>3.132960945367811E-2</c:v>
                </c:pt>
                <c:pt idx="4454">
                  <c:v>3.4396402537822689E-2</c:v>
                </c:pt>
                <c:pt idx="4455">
                  <c:v>3.921876475214961E-2</c:v>
                </c:pt>
                <c:pt idx="4456">
                  <c:v>3.4013628959655817E-2</c:v>
                </c:pt>
                <c:pt idx="4457">
                  <c:v>3.4224171191453899E-2</c:v>
                </c:pt>
                <c:pt idx="4458">
                  <c:v>5.0964348018169375E-2</c:v>
                </c:pt>
                <c:pt idx="4459">
                  <c:v>4.7048140317201601E-2</c:v>
                </c:pt>
                <c:pt idx="4460">
                  <c:v>3.7441659718752011E-2</c:v>
                </c:pt>
                <c:pt idx="4461">
                  <c:v>4.1051272302865802E-2</c:v>
                </c:pt>
                <c:pt idx="4462">
                  <c:v>3.7222448736429242E-2</c:v>
                </c:pt>
                <c:pt idx="4463">
                  <c:v>3.9219893515110106E-2</c:v>
                </c:pt>
                <c:pt idx="4464">
                  <c:v>3.8864739239215809E-2</c:v>
                </c:pt>
                <c:pt idx="4465">
                  <c:v>2.9328575357794793E-2</c:v>
                </c:pt>
                <c:pt idx="4466">
                  <c:v>2.8949391096830403E-2</c:v>
                </c:pt>
                <c:pt idx="4467">
                  <c:v>5.7264689356088874E-2</c:v>
                </c:pt>
                <c:pt idx="4468">
                  <c:v>3.3260181546211194E-2</c:v>
                </c:pt>
                <c:pt idx="4469">
                  <c:v>4.6659234911203433E-2</c:v>
                </c:pt>
                <c:pt idx="4470">
                  <c:v>4.1295155882835395E-2</c:v>
                </c:pt>
                <c:pt idx="4471">
                  <c:v>4.3724101036787012E-2</c:v>
                </c:pt>
                <c:pt idx="4472">
                  <c:v>4.480642452836061E-2</c:v>
                </c:pt>
                <c:pt idx="4473">
                  <c:v>4.3512962758541308E-2</c:v>
                </c:pt>
                <c:pt idx="4474">
                  <c:v>4.4963397085666865E-2</c:v>
                </c:pt>
                <c:pt idx="4475">
                  <c:v>4.5612677931785903E-2</c:v>
                </c:pt>
                <c:pt idx="4476">
                  <c:v>3.8181461393833188E-2</c:v>
                </c:pt>
                <c:pt idx="4477">
                  <c:v>4.4919833540916672E-2</c:v>
                </c:pt>
                <c:pt idx="4478">
                  <c:v>3.9322294294834068E-2</c:v>
                </c:pt>
                <c:pt idx="4479">
                  <c:v>4.0018070489168223E-2</c:v>
                </c:pt>
                <c:pt idx="4480">
                  <c:v>5.0964348018169375E-2</c:v>
                </c:pt>
                <c:pt idx="4481">
                  <c:v>2.9695196077227665E-2</c:v>
                </c:pt>
                <c:pt idx="4482">
                  <c:v>3.7512414157390601E-2</c:v>
                </c:pt>
                <c:pt idx="4483">
                  <c:v>3.6311741918325452E-2</c:v>
                </c:pt>
                <c:pt idx="4484">
                  <c:v>4.6274762600660123E-2</c:v>
                </c:pt>
                <c:pt idx="4485">
                  <c:v>3.835380822420123E-2</c:v>
                </c:pt>
                <c:pt idx="4486">
                  <c:v>4.4318877160549379E-2</c:v>
                </c:pt>
                <c:pt idx="4487">
                  <c:v>4.2443986982107329E-2</c:v>
                </c:pt>
                <c:pt idx="4488">
                  <c:v>3.9402600377798101E-2</c:v>
                </c:pt>
                <c:pt idx="4489">
                  <c:v>3.5183459520340014E-2</c:v>
                </c:pt>
                <c:pt idx="4490">
                  <c:v>3.8424339145422003E-2</c:v>
                </c:pt>
                <c:pt idx="4491">
                  <c:v>3.1032260507345293E-2</c:v>
                </c:pt>
                <c:pt idx="4492">
                  <c:v>2.8328226879239103E-2</c:v>
                </c:pt>
                <c:pt idx="4493">
                  <c:v>3.7765085697174183E-2</c:v>
                </c:pt>
                <c:pt idx="4494">
                  <c:v>3.9756476879119901E-2</c:v>
                </c:pt>
                <c:pt idx="4495">
                  <c:v>3.7743795663118501E-2</c:v>
                </c:pt>
                <c:pt idx="4496">
                  <c:v>3.5833526402712E-2</c:v>
                </c:pt>
                <c:pt idx="4497">
                  <c:v>3.3520661294460304E-2</c:v>
                </c:pt>
                <c:pt idx="4498">
                  <c:v>5.3526036441326398E-2</c:v>
                </c:pt>
                <c:pt idx="4499">
                  <c:v>3.267113119363791E-2</c:v>
                </c:pt>
                <c:pt idx="4500">
                  <c:v>4.5064941048622388E-2</c:v>
                </c:pt>
                <c:pt idx="4501">
                  <c:v>4.4659033417701714E-2</c:v>
                </c:pt>
                <c:pt idx="4502">
                  <c:v>4.6953558921814006E-2</c:v>
                </c:pt>
                <c:pt idx="4503">
                  <c:v>3.6124985665082897E-2</c:v>
                </c:pt>
                <c:pt idx="4504">
                  <c:v>4.0402002632618034E-2</c:v>
                </c:pt>
                <c:pt idx="4505">
                  <c:v>3.5183459520340014E-2</c:v>
                </c:pt>
                <c:pt idx="4506">
                  <c:v>5.2674937993288123E-2</c:v>
                </c:pt>
                <c:pt idx="4507">
                  <c:v>2.7238706126809224E-2</c:v>
                </c:pt>
                <c:pt idx="4508">
                  <c:v>4.2962051928043692E-2</c:v>
                </c:pt>
                <c:pt idx="4509">
                  <c:v>2.8997335582971701E-2</c:v>
                </c:pt>
                <c:pt idx="4510">
                  <c:v>3.2891441136598601E-2</c:v>
                </c:pt>
                <c:pt idx="4511">
                  <c:v>4.1952755302190795E-2</c:v>
                </c:pt>
                <c:pt idx="4512">
                  <c:v>4.9643982201814707E-2</c:v>
                </c:pt>
                <c:pt idx="4513">
                  <c:v>3.3652029931545223E-2</c:v>
                </c:pt>
                <c:pt idx="4514">
                  <c:v>3.3218398690223756E-2</c:v>
                </c:pt>
                <c:pt idx="4515">
                  <c:v>3.0663950368762006E-2</c:v>
                </c:pt>
                <c:pt idx="4516">
                  <c:v>3.0909337103367015E-2</c:v>
                </c:pt>
                <c:pt idx="4517">
                  <c:v>3.3440478146076202E-2</c:v>
                </c:pt>
                <c:pt idx="4518">
                  <c:v>3.7611484527587911E-2</c:v>
                </c:pt>
                <c:pt idx="4519">
                  <c:v>3.0626695603132203E-2</c:v>
                </c:pt>
                <c:pt idx="4520">
                  <c:v>3.2420128583908199E-2</c:v>
                </c:pt>
                <c:pt idx="4521">
                  <c:v>3.4385442733764787E-2</c:v>
                </c:pt>
                <c:pt idx="4522">
                  <c:v>3.8633864372968715E-2</c:v>
                </c:pt>
                <c:pt idx="4523">
                  <c:v>4.2771145701408365E-2</c:v>
                </c:pt>
                <c:pt idx="4524">
                  <c:v>4.5208055526018087E-2</c:v>
                </c:pt>
                <c:pt idx="4525">
                  <c:v>4.6238295733928722E-2</c:v>
                </c:pt>
                <c:pt idx="4526">
                  <c:v>4.383979737758642E-2</c:v>
                </c:pt>
                <c:pt idx="4527">
                  <c:v>3.0946193262934702E-2</c:v>
                </c:pt>
                <c:pt idx="4528">
                  <c:v>3.695297986269E-2</c:v>
                </c:pt>
                <c:pt idx="4529">
                  <c:v>3.1069444492459367E-2</c:v>
                </c:pt>
                <c:pt idx="4530">
                  <c:v>4.5460876077413594E-2</c:v>
                </c:pt>
                <c:pt idx="4531">
                  <c:v>4.3251223862171222E-2</c:v>
                </c:pt>
                <c:pt idx="4532">
                  <c:v>5.0022482872009333E-2</c:v>
                </c:pt>
                <c:pt idx="4533">
                  <c:v>3.4798402339219998E-2</c:v>
                </c:pt>
                <c:pt idx="4534">
                  <c:v>2.9116408899426478E-2</c:v>
                </c:pt>
                <c:pt idx="4535">
                  <c:v>3.2255370169878131E-2</c:v>
                </c:pt>
                <c:pt idx="4536">
                  <c:v>4.6029005199670688E-2</c:v>
                </c:pt>
                <c:pt idx="4537">
                  <c:v>3.8878668099641821E-2</c:v>
                </c:pt>
                <c:pt idx="4538">
                  <c:v>3.8410507142543814E-2</c:v>
                </c:pt>
                <c:pt idx="4539">
                  <c:v>2.785586565732975E-2</c:v>
                </c:pt>
                <c:pt idx="4540">
                  <c:v>4.101974517106996E-2</c:v>
                </c:pt>
                <c:pt idx="4541">
                  <c:v>3.2633703202009326E-2</c:v>
                </c:pt>
                <c:pt idx="4542">
                  <c:v>4.2378675192594507E-2</c:v>
                </c:pt>
                <c:pt idx="4543">
                  <c:v>4.9002680927515432E-2</c:v>
                </c:pt>
                <c:pt idx="4544">
                  <c:v>3.3487163484096652E-2</c:v>
                </c:pt>
                <c:pt idx="4545">
                  <c:v>5.3043726831674597E-2</c:v>
                </c:pt>
                <c:pt idx="4546">
                  <c:v>3.859693557024E-2</c:v>
                </c:pt>
                <c:pt idx="4547">
                  <c:v>3.0408300459384998E-2</c:v>
                </c:pt>
                <c:pt idx="4548">
                  <c:v>3.0708899721503369E-2</c:v>
                </c:pt>
                <c:pt idx="4549">
                  <c:v>3.6124985665082897E-2</c:v>
                </c:pt>
                <c:pt idx="4550">
                  <c:v>3.5626605153083801E-2</c:v>
                </c:pt>
                <c:pt idx="4551">
                  <c:v>3.5201665014028688E-2</c:v>
                </c:pt>
                <c:pt idx="4552">
                  <c:v>3.38377133011818E-2</c:v>
                </c:pt>
                <c:pt idx="4553">
                  <c:v>4.0982514619827423E-2</c:v>
                </c:pt>
                <c:pt idx="4554">
                  <c:v>4.3235447257757222E-2</c:v>
                </c:pt>
                <c:pt idx="4555">
                  <c:v>4.7571104019880309E-2</c:v>
                </c:pt>
                <c:pt idx="4556">
                  <c:v>3.1631700694561102E-2</c:v>
                </c:pt>
                <c:pt idx="4557">
                  <c:v>4.4254083186388009E-2</c:v>
                </c:pt>
                <c:pt idx="4558">
                  <c:v>3.6454312503338013E-2</c:v>
                </c:pt>
                <c:pt idx="4559">
                  <c:v>3.6054432392120396E-2</c:v>
                </c:pt>
                <c:pt idx="4560">
                  <c:v>2.8372881934046627E-2</c:v>
                </c:pt>
                <c:pt idx="4561">
                  <c:v>3.7168275564909099E-2</c:v>
                </c:pt>
                <c:pt idx="4562">
                  <c:v>4.152054339647273E-2</c:v>
                </c:pt>
                <c:pt idx="4563">
                  <c:v>3.3529117703437812E-2</c:v>
                </c:pt>
                <c:pt idx="4564">
                  <c:v>4.3695759028196425E-2</c:v>
                </c:pt>
                <c:pt idx="4565">
                  <c:v>2.6993775740265988E-2</c:v>
                </c:pt>
                <c:pt idx="4566">
                  <c:v>3.3723484724760007E-2</c:v>
                </c:pt>
                <c:pt idx="4567">
                  <c:v>3.2854370772838606E-2</c:v>
                </c:pt>
                <c:pt idx="4568">
                  <c:v>3.6171071231365218E-2</c:v>
                </c:pt>
                <c:pt idx="4569">
                  <c:v>4.2356688529253124E-2</c:v>
                </c:pt>
                <c:pt idx="4570">
                  <c:v>3.9095103740692111E-2</c:v>
                </c:pt>
                <c:pt idx="4571">
                  <c:v>3.5108499228954315E-2</c:v>
                </c:pt>
                <c:pt idx="4572">
                  <c:v>3.132960945367811E-2</c:v>
                </c:pt>
                <c:pt idx="4573">
                  <c:v>3.9761330932378804E-2</c:v>
                </c:pt>
                <c:pt idx="4574">
                  <c:v>3.7147790193557718E-2</c:v>
                </c:pt>
                <c:pt idx="4575">
                  <c:v>3.9054881781339604E-2</c:v>
                </c:pt>
                <c:pt idx="4576">
                  <c:v>3.9776939898729352E-2</c:v>
                </c:pt>
                <c:pt idx="4577">
                  <c:v>3.4486096352338784E-2</c:v>
                </c:pt>
                <c:pt idx="4578">
                  <c:v>6.3089236617088304E-2</c:v>
                </c:pt>
                <c:pt idx="4579">
                  <c:v>4.7048140317201601E-2</c:v>
                </c:pt>
                <c:pt idx="4580">
                  <c:v>3.0306484550237538E-2</c:v>
                </c:pt>
                <c:pt idx="4581">
                  <c:v>3.8734454661607701E-2</c:v>
                </c:pt>
                <c:pt idx="4582">
                  <c:v>4.1926741600036614E-2</c:v>
                </c:pt>
                <c:pt idx="4583">
                  <c:v>3.1149659305810897E-2</c:v>
                </c:pt>
                <c:pt idx="4584">
                  <c:v>3.6503065377474032E-2</c:v>
                </c:pt>
                <c:pt idx="4585">
                  <c:v>3.4013628959655817E-2</c:v>
                </c:pt>
                <c:pt idx="4586">
                  <c:v>3.8200002163648605E-2</c:v>
                </c:pt>
                <c:pt idx="4587">
                  <c:v>2.7756571769714411E-2</c:v>
                </c:pt>
                <c:pt idx="4588">
                  <c:v>3.288979083299641E-2</c:v>
                </c:pt>
                <c:pt idx="4589">
                  <c:v>3.4569095820188502E-2</c:v>
                </c:pt>
                <c:pt idx="4590">
                  <c:v>4.0243167430162347E-2</c:v>
                </c:pt>
                <c:pt idx="4591">
                  <c:v>3.5483829677105096E-2</c:v>
                </c:pt>
                <c:pt idx="4592">
                  <c:v>3.3768963068723699E-2</c:v>
                </c:pt>
                <c:pt idx="4593">
                  <c:v>3.1465098261833205E-2</c:v>
                </c:pt>
                <c:pt idx="4594">
                  <c:v>4.1266269981861101E-2</c:v>
                </c:pt>
                <c:pt idx="4595">
                  <c:v>3.8152869790792424E-2</c:v>
                </c:pt>
                <c:pt idx="4596">
                  <c:v>3.1119924038648588E-2</c:v>
                </c:pt>
                <c:pt idx="4597">
                  <c:v>3.1149659305810897E-2</c:v>
                </c:pt>
                <c:pt idx="4598">
                  <c:v>6.1638105660676748E-2</c:v>
                </c:pt>
                <c:pt idx="4599">
                  <c:v>3.3894065767526606E-2</c:v>
                </c:pt>
                <c:pt idx="4600">
                  <c:v>4.3500378727912875E-2</c:v>
                </c:pt>
                <c:pt idx="4601">
                  <c:v>4.4474177062511513E-2</c:v>
                </c:pt>
                <c:pt idx="4602">
                  <c:v>5.1921918988227796E-2</c:v>
                </c:pt>
                <c:pt idx="4603">
                  <c:v>3.9196629077196114E-2</c:v>
                </c:pt>
                <c:pt idx="4604">
                  <c:v>4.9240171909332324E-2</c:v>
                </c:pt>
                <c:pt idx="4605">
                  <c:v>4.417248070240036E-2</c:v>
                </c:pt>
                <c:pt idx="4606">
                  <c:v>4.5377653092145934E-2</c:v>
                </c:pt>
                <c:pt idx="4607">
                  <c:v>5.139116942882542E-2</c:v>
                </c:pt>
                <c:pt idx="4608">
                  <c:v>3.7233572453260678E-2</c:v>
                </c:pt>
                <c:pt idx="4609">
                  <c:v>2.9366604983806593E-2</c:v>
                </c:pt>
                <c:pt idx="4610">
                  <c:v>4.0772091597318892E-2</c:v>
                </c:pt>
                <c:pt idx="4611">
                  <c:v>3.4486100077629221E-2</c:v>
                </c:pt>
                <c:pt idx="4612">
                  <c:v>4.2443986982107329E-2</c:v>
                </c:pt>
                <c:pt idx="4613">
                  <c:v>3.302393853664401E-2</c:v>
                </c:pt>
                <c:pt idx="4614">
                  <c:v>4.1800528764724676E-2</c:v>
                </c:pt>
                <c:pt idx="4615">
                  <c:v>3.0387666076421811E-2</c:v>
                </c:pt>
                <c:pt idx="4616">
                  <c:v>3.2077275216579673E-2</c:v>
                </c:pt>
                <c:pt idx="4617">
                  <c:v>4.5064941048622388E-2</c:v>
                </c:pt>
                <c:pt idx="4618">
                  <c:v>3.1325303018093192E-2</c:v>
                </c:pt>
                <c:pt idx="4619">
                  <c:v>3.0403325334191312E-2</c:v>
                </c:pt>
                <c:pt idx="4620">
                  <c:v>2.9229370877146783E-2</c:v>
                </c:pt>
                <c:pt idx="4621">
                  <c:v>3.6489501595497097E-2</c:v>
                </c:pt>
                <c:pt idx="4622">
                  <c:v>2.9702417552471216E-2</c:v>
                </c:pt>
                <c:pt idx="4623">
                  <c:v>3.7396702915430097E-2</c:v>
                </c:pt>
                <c:pt idx="4624">
                  <c:v>3.8664028048515341E-2</c:v>
                </c:pt>
                <c:pt idx="4625">
                  <c:v>4.9002680927515432E-2</c:v>
                </c:pt>
                <c:pt idx="4626">
                  <c:v>4.7571104019880309E-2</c:v>
                </c:pt>
                <c:pt idx="4627">
                  <c:v>4.480642452836061E-2</c:v>
                </c:pt>
                <c:pt idx="4628">
                  <c:v>4.2934946715831812E-2</c:v>
                </c:pt>
                <c:pt idx="4629">
                  <c:v>5.0964348018169375E-2</c:v>
                </c:pt>
                <c:pt idx="4630">
                  <c:v>2.5967955589294482E-2</c:v>
                </c:pt>
                <c:pt idx="4631">
                  <c:v>5.2249100059270796E-2</c:v>
                </c:pt>
                <c:pt idx="4632">
                  <c:v>4.2771145701408365E-2</c:v>
                </c:pt>
                <c:pt idx="4633">
                  <c:v>3.3202335238456712E-2</c:v>
                </c:pt>
                <c:pt idx="4634">
                  <c:v>3.4985158592462595E-2</c:v>
                </c:pt>
                <c:pt idx="4635">
                  <c:v>3.5833526402712E-2</c:v>
                </c:pt>
                <c:pt idx="4636">
                  <c:v>3.4603934735059814E-2</c:v>
                </c:pt>
                <c:pt idx="4637">
                  <c:v>3.2908745110035005E-2</c:v>
                </c:pt>
                <c:pt idx="4638">
                  <c:v>2.9644602909684202E-2</c:v>
                </c:pt>
                <c:pt idx="4639">
                  <c:v>3.4205172210931806E-2</c:v>
                </c:pt>
                <c:pt idx="4640">
                  <c:v>3.8152869790792424E-2</c:v>
                </c:pt>
                <c:pt idx="4641">
                  <c:v>3.9322294294834068E-2</c:v>
                </c:pt>
                <c:pt idx="4642">
                  <c:v>3.0626695603132203E-2</c:v>
                </c:pt>
                <c:pt idx="4643">
                  <c:v>4.4383492320776201E-2</c:v>
                </c:pt>
                <c:pt idx="4644">
                  <c:v>5.3043726831674597E-2</c:v>
                </c:pt>
                <c:pt idx="4645">
                  <c:v>3.0144989490508988E-2</c:v>
                </c:pt>
                <c:pt idx="4646">
                  <c:v>4.0927253663539866E-2</c:v>
                </c:pt>
                <c:pt idx="4647">
                  <c:v>3.6480419337749502E-2</c:v>
                </c:pt>
                <c:pt idx="4648">
                  <c:v>3.3557265996932997E-2</c:v>
                </c:pt>
                <c:pt idx="4649">
                  <c:v>4.5648239552974687E-2</c:v>
                </c:pt>
                <c:pt idx="4650">
                  <c:v>4.413658753037452E-2</c:v>
                </c:pt>
                <c:pt idx="4651">
                  <c:v>2.785586565732975E-2</c:v>
                </c:pt>
                <c:pt idx="4652">
                  <c:v>4.4496215879917436E-2</c:v>
                </c:pt>
                <c:pt idx="4653">
                  <c:v>3.2625783234834699E-2</c:v>
                </c:pt>
                <c:pt idx="4654">
                  <c:v>3.7650961428880816E-2</c:v>
                </c:pt>
                <c:pt idx="4655">
                  <c:v>4.5502670109272024E-2</c:v>
                </c:pt>
                <c:pt idx="4656">
                  <c:v>3.3066283911466592E-2</c:v>
                </c:pt>
                <c:pt idx="4657">
                  <c:v>3.3218398690223756E-2</c:v>
                </c:pt>
                <c:pt idx="4658">
                  <c:v>3.8005765527486884E-2</c:v>
                </c:pt>
                <c:pt idx="4659">
                  <c:v>4.8038370907306838E-2</c:v>
                </c:pt>
                <c:pt idx="4660">
                  <c:v>3.5030834376811995E-2</c:v>
                </c:pt>
                <c:pt idx="4661">
                  <c:v>4.3543636798858719E-2</c:v>
                </c:pt>
                <c:pt idx="4662">
                  <c:v>3.7021171301603296E-2</c:v>
                </c:pt>
                <c:pt idx="4663">
                  <c:v>3.5795398056507152E-2</c:v>
                </c:pt>
                <c:pt idx="4664">
                  <c:v>3.7080317735672157E-2</c:v>
                </c:pt>
                <c:pt idx="4665">
                  <c:v>6.1638105660676748E-2</c:v>
                </c:pt>
                <c:pt idx="4666">
                  <c:v>3.0282778665423535E-2</c:v>
                </c:pt>
                <c:pt idx="4667">
                  <c:v>2.8601940721273665E-2</c:v>
                </c:pt>
                <c:pt idx="4668">
                  <c:v>3.3063109964132302E-2</c:v>
                </c:pt>
                <c:pt idx="4669">
                  <c:v>4.0826495736837526E-2</c:v>
                </c:pt>
                <c:pt idx="4670">
                  <c:v>3.4705515950918205E-2</c:v>
                </c:pt>
                <c:pt idx="4671">
                  <c:v>4.1300732642412234E-2</c:v>
                </c:pt>
                <c:pt idx="4672">
                  <c:v>4.6238295733928722E-2</c:v>
                </c:pt>
                <c:pt idx="4673">
                  <c:v>4.6274762600660123E-2</c:v>
                </c:pt>
                <c:pt idx="4674">
                  <c:v>4.9796666949987856E-2</c:v>
                </c:pt>
                <c:pt idx="4675">
                  <c:v>2.6837680488825066E-2</c:v>
                </c:pt>
                <c:pt idx="4676">
                  <c:v>3.2096594572067295E-2</c:v>
                </c:pt>
                <c:pt idx="4677">
                  <c:v>3.4410078078508412E-2</c:v>
                </c:pt>
                <c:pt idx="4678">
                  <c:v>3.9146363735199016E-2</c:v>
                </c:pt>
                <c:pt idx="4679">
                  <c:v>3.5584058612585102E-2</c:v>
                </c:pt>
                <c:pt idx="4680">
                  <c:v>3.5172384232282597E-2</c:v>
                </c:pt>
                <c:pt idx="4681">
                  <c:v>3.7629608064890005E-2</c:v>
                </c:pt>
                <c:pt idx="4682">
                  <c:v>3.3772245049476651E-2</c:v>
                </c:pt>
                <c:pt idx="4683">
                  <c:v>3.9517242461443128E-2</c:v>
                </c:pt>
                <c:pt idx="4684">
                  <c:v>4.415674880146981E-2</c:v>
                </c:pt>
                <c:pt idx="4685">
                  <c:v>4.7662377357482903E-2</c:v>
                </c:pt>
                <c:pt idx="4686">
                  <c:v>3.0984325334429765E-2</c:v>
                </c:pt>
                <c:pt idx="4687">
                  <c:v>3.1207967549562621E-2</c:v>
                </c:pt>
                <c:pt idx="4688">
                  <c:v>2.8497153893113112E-2</c:v>
                </c:pt>
                <c:pt idx="4689">
                  <c:v>3.9167422801256208E-2</c:v>
                </c:pt>
                <c:pt idx="4690">
                  <c:v>3.2095659524202409E-2</c:v>
                </c:pt>
                <c:pt idx="4691">
                  <c:v>3.2096594572067295E-2</c:v>
                </c:pt>
                <c:pt idx="4692">
                  <c:v>5.9077225625515033E-2</c:v>
                </c:pt>
                <c:pt idx="4693">
                  <c:v>4.6560838818550096E-2</c:v>
                </c:pt>
                <c:pt idx="4694">
                  <c:v>4.7048140317201601E-2</c:v>
                </c:pt>
                <c:pt idx="4695">
                  <c:v>3.1295698136091211E-2</c:v>
                </c:pt>
                <c:pt idx="4696">
                  <c:v>3.4050200134515811E-2</c:v>
                </c:pt>
                <c:pt idx="4697">
                  <c:v>4.0296144783496905E-2</c:v>
                </c:pt>
                <c:pt idx="4698">
                  <c:v>3.3723484724760007E-2</c:v>
                </c:pt>
                <c:pt idx="4699">
                  <c:v>3.9524126797914505E-2</c:v>
                </c:pt>
                <c:pt idx="4700">
                  <c:v>4.2886096984148359E-2</c:v>
                </c:pt>
                <c:pt idx="4701">
                  <c:v>4.5612677931785903E-2</c:v>
                </c:pt>
                <c:pt idx="4702">
                  <c:v>5.6906431913376097E-2</c:v>
                </c:pt>
                <c:pt idx="4703">
                  <c:v>3.5583846271038E-2</c:v>
                </c:pt>
                <c:pt idx="4704">
                  <c:v>2.9229370877146783E-2</c:v>
                </c:pt>
                <c:pt idx="4705">
                  <c:v>4.2978335171937887E-2</c:v>
                </c:pt>
                <c:pt idx="4706">
                  <c:v>3.695297986269E-2</c:v>
                </c:pt>
                <c:pt idx="4707">
                  <c:v>3.1932011246681213E-2</c:v>
                </c:pt>
                <c:pt idx="4708">
                  <c:v>4.7048140317201601E-2</c:v>
                </c:pt>
                <c:pt idx="4709">
                  <c:v>3.4877501428127441E-2</c:v>
                </c:pt>
                <c:pt idx="4710">
                  <c:v>4.4646773487329497E-2</c:v>
                </c:pt>
                <c:pt idx="4711">
                  <c:v>4.1020069271326107E-2</c:v>
                </c:pt>
                <c:pt idx="4712">
                  <c:v>5.3526036441326398E-2</c:v>
                </c:pt>
                <c:pt idx="4713">
                  <c:v>3.0550142750144012E-2</c:v>
                </c:pt>
                <c:pt idx="4714">
                  <c:v>6.042351946234701E-2</c:v>
                </c:pt>
                <c:pt idx="4715">
                  <c:v>3.2420627772808151E-2</c:v>
                </c:pt>
                <c:pt idx="4716">
                  <c:v>3.7168275564909099E-2</c:v>
                </c:pt>
                <c:pt idx="4717">
                  <c:v>3.2908745110035005E-2</c:v>
                </c:pt>
                <c:pt idx="4718">
                  <c:v>3.5628456622362102E-2</c:v>
                </c:pt>
                <c:pt idx="4719">
                  <c:v>3.8609363138675808E-2</c:v>
                </c:pt>
                <c:pt idx="4720">
                  <c:v>3.4528713673353209E-2</c:v>
                </c:pt>
                <c:pt idx="4721">
                  <c:v>3.9695885032415411E-2</c:v>
                </c:pt>
                <c:pt idx="4722">
                  <c:v>2.8753058984875752E-2</c:v>
                </c:pt>
                <c:pt idx="4723">
                  <c:v>4.0425464510917712E-2</c:v>
                </c:pt>
                <c:pt idx="4724">
                  <c:v>2.762422524392601E-2</c:v>
                </c:pt>
                <c:pt idx="4725">
                  <c:v>4.8276107758283608E-2</c:v>
                </c:pt>
                <c:pt idx="4726">
                  <c:v>3.9632488042116221E-2</c:v>
                </c:pt>
                <c:pt idx="4727">
                  <c:v>4.5347496867179912E-2</c:v>
                </c:pt>
                <c:pt idx="4728">
                  <c:v>3.7986606359481791E-2</c:v>
                </c:pt>
                <c:pt idx="4729">
                  <c:v>4.0841769427061095E-2</c:v>
                </c:pt>
                <c:pt idx="4730">
                  <c:v>3.8661736994981794E-2</c:v>
                </c:pt>
                <c:pt idx="4731">
                  <c:v>3.7771087139844998E-2</c:v>
                </c:pt>
                <c:pt idx="4732">
                  <c:v>3.4000229090452208E-2</c:v>
                </c:pt>
                <c:pt idx="4733">
                  <c:v>3.7654642015695697E-2</c:v>
                </c:pt>
                <c:pt idx="4734">
                  <c:v>3.3472571521997403E-2</c:v>
                </c:pt>
                <c:pt idx="4735">
                  <c:v>4.1558928787708317E-2</c:v>
                </c:pt>
                <c:pt idx="4736">
                  <c:v>3.5668846219778116E-2</c:v>
                </c:pt>
                <c:pt idx="4737">
                  <c:v>3.3424746245145805E-2</c:v>
                </c:pt>
                <c:pt idx="4738">
                  <c:v>3.9205655455589392E-2</c:v>
                </c:pt>
                <c:pt idx="4739">
                  <c:v>4.4979125261306797E-2</c:v>
                </c:pt>
                <c:pt idx="4740">
                  <c:v>3.5795398056507152E-2</c:v>
                </c:pt>
                <c:pt idx="4741">
                  <c:v>3.3202335238456712E-2</c:v>
                </c:pt>
                <c:pt idx="4742">
                  <c:v>3.4300707280635806E-2</c:v>
                </c:pt>
                <c:pt idx="4743">
                  <c:v>3.5668846219778116E-2</c:v>
                </c:pt>
                <c:pt idx="4744">
                  <c:v>4.0670260787010207E-2</c:v>
                </c:pt>
                <c:pt idx="4745">
                  <c:v>3.5014469176530803E-2</c:v>
                </c:pt>
                <c:pt idx="4746">
                  <c:v>3.8228288292884785E-2</c:v>
                </c:pt>
                <c:pt idx="4747">
                  <c:v>4.3678428977727897E-2</c:v>
                </c:pt>
                <c:pt idx="4748">
                  <c:v>3.9322294294834068E-2</c:v>
                </c:pt>
                <c:pt idx="4749">
                  <c:v>3.0403325334191312E-2</c:v>
                </c:pt>
                <c:pt idx="4750">
                  <c:v>3.1325303018093192E-2</c:v>
                </c:pt>
                <c:pt idx="4751">
                  <c:v>3.8864739239215809E-2</c:v>
                </c:pt>
                <c:pt idx="4752">
                  <c:v>4.9239393323659897E-2</c:v>
                </c:pt>
                <c:pt idx="4753">
                  <c:v>3.2685216516256548E-2</c:v>
                </c:pt>
                <c:pt idx="4754">
                  <c:v>4.7571104019880309E-2</c:v>
                </c:pt>
                <c:pt idx="4755">
                  <c:v>4.0318075567483895E-2</c:v>
                </c:pt>
                <c:pt idx="4756">
                  <c:v>3.9888128638267545E-2</c:v>
                </c:pt>
                <c:pt idx="4757">
                  <c:v>3.0157936736941289E-2</c:v>
                </c:pt>
                <c:pt idx="4758">
                  <c:v>3.3152457326650599E-2</c:v>
                </c:pt>
                <c:pt idx="4759">
                  <c:v>3.3301532268524212E-2</c:v>
                </c:pt>
                <c:pt idx="4760">
                  <c:v>4.1316550225019524E-2</c:v>
                </c:pt>
                <c:pt idx="4761">
                  <c:v>3.3152457326650599E-2</c:v>
                </c:pt>
                <c:pt idx="4762">
                  <c:v>3.8181461393833188E-2</c:v>
                </c:pt>
                <c:pt idx="4763">
                  <c:v>3.3127732574939742E-2</c:v>
                </c:pt>
                <c:pt idx="4764">
                  <c:v>3.2250713557005095E-2</c:v>
                </c:pt>
                <c:pt idx="4765">
                  <c:v>3.7646591663360651E-2</c:v>
                </c:pt>
                <c:pt idx="4766">
                  <c:v>3.4645840525627358E-2</c:v>
                </c:pt>
                <c:pt idx="4767">
                  <c:v>2.7381664142012607E-2</c:v>
                </c:pt>
                <c:pt idx="4768">
                  <c:v>3.7598311901092502E-2</c:v>
                </c:pt>
                <c:pt idx="4769">
                  <c:v>3.0371453613042807E-2</c:v>
                </c:pt>
                <c:pt idx="4770">
                  <c:v>3.9694610983133399E-2</c:v>
                </c:pt>
                <c:pt idx="4771">
                  <c:v>4.4747065752744723E-2</c:v>
                </c:pt>
                <c:pt idx="4772">
                  <c:v>3.4569095820188502E-2</c:v>
                </c:pt>
                <c:pt idx="4773">
                  <c:v>4.4646773487329497E-2</c:v>
                </c:pt>
                <c:pt idx="4774">
                  <c:v>4.1952755302190795E-2</c:v>
                </c:pt>
                <c:pt idx="4775">
                  <c:v>3.8879256695509012E-2</c:v>
                </c:pt>
                <c:pt idx="4776">
                  <c:v>3.9626147598028252E-2</c:v>
                </c:pt>
                <c:pt idx="4777">
                  <c:v>2.9758639633655503E-2</c:v>
                </c:pt>
                <c:pt idx="4778">
                  <c:v>5.1921918988227796E-2</c:v>
                </c:pt>
                <c:pt idx="4779">
                  <c:v>3.4471958875656294E-2</c:v>
                </c:pt>
                <c:pt idx="4780">
                  <c:v>3.4013628959655817E-2</c:v>
                </c:pt>
                <c:pt idx="4781">
                  <c:v>3.9568487554788583E-2</c:v>
                </c:pt>
                <c:pt idx="4782">
                  <c:v>3.6682911217212802E-2</c:v>
                </c:pt>
                <c:pt idx="4783">
                  <c:v>3.3000189810991301E-2</c:v>
                </c:pt>
                <c:pt idx="4784">
                  <c:v>4.7051317989826411E-2</c:v>
                </c:pt>
                <c:pt idx="4785">
                  <c:v>4.5572236180305523E-2</c:v>
                </c:pt>
                <c:pt idx="4786">
                  <c:v>3.0840851366519952E-2</c:v>
                </c:pt>
                <c:pt idx="4787">
                  <c:v>3.8314592093229315E-2</c:v>
                </c:pt>
                <c:pt idx="4788">
                  <c:v>3.5183459520340014E-2</c:v>
                </c:pt>
                <c:pt idx="4789">
                  <c:v>3.4999817609787015E-2</c:v>
                </c:pt>
                <c:pt idx="4790">
                  <c:v>3.9632488042116221E-2</c:v>
                </c:pt>
                <c:pt idx="4791">
                  <c:v>4.2784433811903354E-2</c:v>
                </c:pt>
                <c:pt idx="4792">
                  <c:v>2.9444484040141029E-2</c:v>
                </c:pt>
                <c:pt idx="4793">
                  <c:v>3.5040725022554411E-2</c:v>
                </c:pt>
                <c:pt idx="4794">
                  <c:v>3.5906825214624412E-2</c:v>
                </c:pt>
                <c:pt idx="4795">
                  <c:v>4.4789224863052424E-2</c:v>
                </c:pt>
                <c:pt idx="4796">
                  <c:v>4.8418302088975886E-2</c:v>
                </c:pt>
                <c:pt idx="4797">
                  <c:v>3.011587262153639E-2</c:v>
                </c:pt>
                <c:pt idx="4798">
                  <c:v>4.3678428977727897E-2</c:v>
                </c:pt>
                <c:pt idx="4799">
                  <c:v>3.6740992218256052E-2</c:v>
                </c:pt>
                <c:pt idx="4800">
                  <c:v>3.6729738116264482E-2</c:v>
                </c:pt>
                <c:pt idx="4801">
                  <c:v>3.4569095820188502E-2</c:v>
                </c:pt>
                <c:pt idx="4802">
                  <c:v>3.4023236483335599E-2</c:v>
                </c:pt>
                <c:pt idx="4803">
                  <c:v>3.3557265996932997E-2</c:v>
                </c:pt>
                <c:pt idx="4804">
                  <c:v>5.0195772200822802E-2</c:v>
                </c:pt>
                <c:pt idx="4805">
                  <c:v>3.4946080297231667E-2</c:v>
                </c:pt>
                <c:pt idx="4806">
                  <c:v>3.1597223132848705E-2</c:v>
                </c:pt>
                <c:pt idx="4807">
                  <c:v>2.7933228760957805E-2</c:v>
                </c:pt>
                <c:pt idx="4808">
                  <c:v>3.4496977925300612E-2</c:v>
                </c:pt>
                <c:pt idx="4809">
                  <c:v>3.1660042703151793E-2</c:v>
                </c:pt>
                <c:pt idx="4810">
                  <c:v>2.7621474117040613E-2</c:v>
                </c:pt>
                <c:pt idx="4811">
                  <c:v>3.5183459520340014E-2</c:v>
                </c:pt>
                <c:pt idx="4812">
                  <c:v>3.3152457326650599E-2</c:v>
                </c:pt>
                <c:pt idx="4813">
                  <c:v>5.6127641350030913E-2</c:v>
                </c:pt>
                <c:pt idx="4814">
                  <c:v>3.8659043610096012E-2</c:v>
                </c:pt>
                <c:pt idx="4815">
                  <c:v>4.5612677931785903E-2</c:v>
                </c:pt>
                <c:pt idx="4816">
                  <c:v>3.2759677618742052E-2</c:v>
                </c:pt>
                <c:pt idx="4817">
                  <c:v>3.4823182970285409E-2</c:v>
                </c:pt>
                <c:pt idx="4818">
                  <c:v>3.267113119363791E-2</c:v>
                </c:pt>
                <c:pt idx="4819">
                  <c:v>3.6760363727808006E-2</c:v>
                </c:pt>
                <c:pt idx="4820">
                  <c:v>4.2962051928043692E-2</c:v>
                </c:pt>
                <c:pt idx="4821">
                  <c:v>3.1597223132848705E-2</c:v>
                </c:pt>
                <c:pt idx="4822">
                  <c:v>5.2249100059270796E-2</c:v>
                </c:pt>
                <c:pt idx="4823">
                  <c:v>4.3500378727912875E-2</c:v>
                </c:pt>
                <c:pt idx="4824">
                  <c:v>3.729543089866641E-2</c:v>
                </c:pt>
                <c:pt idx="4825">
                  <c:v>3.4990835934877403E-2</c:v>
                </c:pt>
                <c:pt idx="4826">
                  <c:v>3.7061311304569439E-2</c:v>
                </c:pt>
                <c:pt idx="4827">
                  <c:v>3.9864324033260311E-2</c:v>
                </c:pt>
                <c:pt idx="4828">
                  <c:v>2.8197156265377998E-2</c:v>
                </c:pt>
                <c:pt idx="4829">
                  <c:v>3.3218398690223756E-2</c:v>
                </c:pt>
                <c:pt idx="4830">
                  <c:v>5.1529634743928923E-2</c:v>
                </c:pt>
                <c:pt idx="4831">
                  <c:v>4.0140841156244306E-2</c:v>
                </c:pt>
                <c:pt idx="4832">
                  <c:v>4.1901294142007814E-2</c:v>
                </c:pt>
                <c:pt idx="4833">
                  <c:v>4.4747065752744723E-2</c:v>
                </c:pt>
                <c:pt idx="4834">
                  <c:v>3.6803305149078536E-2</c:v>
                </c:pt>
                <c:pt idx="4835">
                  <c:v>4.6883888542652075E-2</c:v>
                </c:pt>
                <c:pt idx="4836">
                  <c:v>3.8712274283170742E-2</c:v>
                </c:pt>
                <c:pt idx="4837">
                  <c:v>3.1791377812624158E-2</c:v>
                </c:pt>
                <c:pt idx="4838">
                  <c:v>4.1520945727825075E-2</c:v>
                </c:pt>
                <c:pt idx="4839">
                  <c:v>3.3787112683057896E-2</c:v>
                </c:pt>
                <c:pt idx="4840">
                  <c:v>3.7788476794958101E-2</c:v>
                </c:pt>
                <c:pt idx="4841">
                  <c:v>3.705149143934254E-2</c:v>
                </c:pt>
                <c:pt idx="4842">
                  <c:v>3.468274325132379E-2</c:v>
                </c:pt>
                <c:pt idx="4843">
                  <c:v>3.5668846219778116E-2</c:v>
                </c:pt>
                <c:pt idx="4844">
                  <c:v>3.1381860375404483E-2</c:v>
                </c:pt>
                <c:pt idx="4845">
                  <c:v>3.5183459520340014E-2</c:v>
                </c:pt>
                <c:pt idx="4846">
                  <c:v>4.8252731561660801E-2</c:v>
                </c:pt>
                <c:pt idx="4847">
                  <c:v>3.8824938237667105E-2</c:v>
                </c:pt>
                <c:pt idx="4848">
                  <c:v>3.7788476794958101E-2</c:v>
                </c:pt>
                <c:pt idx="4849">
                  <c:v>4.1895028203725822E-2</c:v>
                </c:pt>
                <c:pt idx="4850">
                  <c:v>3.1953230500221412E-2</c:v>
                </c:pt>
                <c:pt idx="4851">
                  <c:v>3.2143831253051806E-2</c:v>
                </c:pt>
                <c:pt idx="4852">
                  <c:v>3.9033435285091442E-2</c:v>
                </c:pt>
                <c:pt idx="4853">
                  <c:v>4.7051317989826411E-2</c:v>
                </c:pt>
                <c:pt idx="4854">
                  <c:v>3.8152869790792424E-2</c:v>
                </c:pt>
                <c:pt idx="4855">
                  <c:v>3.0508775264024852E-2</c:v>
                </c:pt>
                <c:pt idx="4856">
                  <c:v>4.480642452836061E-2</c:v>
                </c:pt>
                <c:pt idx="4857">
                  <c:v>3.9121702313423212E-2</c:v>
                </c:pt>
                <c:pt idx="4858">
                  <c:v>3.6891631782055026E-2</c:v>
                </c:pt>
                <c:pt idx="4859">
                  <c:v>4.480642452836061E-2</c:v>
                </c:pt>
                <c:pt idx="4860">
                  <c:v>3.5556804388761513E-2</c:v>
                </c:pt>
                <c:pt idx="4861">
                  <c:v>3.3463135361671489E-2</c:v>
                </c:pt>
                <c:pt idx="4862">
                  <c:v>3.8309678435325616E-2</c:v>
                </c:pt>
                <c:pt idx="4863">
                  <c:v>3.6891631782055026E-2</c:v>
                </c:pt>
                <c:pt idx="4864">
                  <c:v>3.9729006588459091E-2</c:v>
                </c:pt>
                <c:pt idx="4865">
                  <c:v>4.1952755302190795E-2</c:v>
                </c:pt>
                <c:pt idx="4866">
                  <c:v>3.5583846271038E-2</c:v>
                </c:pt>
                <c:pt idx="4867">
                  <c:v>2.9312744736671399E-2</c:v>
                </c:pt>
                <c:pt idx="4868">
                  <c:v>3.2505154609680204E-2</c:v>
                </c:pt>
                <c:pt idx="4869">
                  <c:v>4.0749937295913724E-2</c:v>
                </c:pt>
                <c:pt idx="4870">
                  <c:v>3.0965410172939356E-2</c:v>
                </c:pt>
                <c:pt idx="4871">
                  <c:v>4.6276085078716313E-2</c:v>
                </c:pt>
                <c:pt idx="4872">
                  <c:v>3.7102170288562816E-2</c:v>
                </c:pt>
                <c:pt idx="4873">
                  <c:v>3.5556804388761513E-2</c:v>
                </c:pt>
                <c:pt idx="4874">
                  <c:v>4.4269986450672198E-2</c:v>
                </c:pt>
                <c:pt idx="4875">
                  <c:v>3.3557265996932997E-2</c:v>
                </c:pt>
                <c:pt idx="4876">
                  <c:v>3.9710547775030115E-2</c:v>
                </c:pt>
                <c:pt idx="4877">
                  <c:v>3.9108894765377017E-2</c:v>
                </c:pt>
                <c:pt idx="4878">
                  <c:v>4.3993923813104886E-2</c:v>
                </c:pt>
                <c:pt idx="4879">
                  <c:v>3.8314592093229315E-2</c:v>
                </c:pt>
                <c:pt idx="4880">
                  <c:v>2.7412140741944393E-2</c:v>
                </c:pt>
                <c:pt idx="4881">
                  <c:v>4.3215300887823098E-2</c:v>
                </c:pt>
                <c:pt idx="4882">
                  <c:v>3.4888103604316802E-2</c:v>
                </c:pt>
                <c:pt idx="4883">
                  <c:v>4.480642452836061E-2</c:v>
                </c:pt>
                <c:pt idx="4884">
                  <c:v>4.0766060352325717E-2</c:v>
                </c:pt>
                <c:pt idx="4885">
                  <c:v>3.8167107850313214E-2</c:v>
                </c:pt>
                <c:pt idx="4886">
                  <c:v>3.6059144884347992E-2</c:v>
                </c:pt>
                <c:pt idx="4887">
                  <c:v>3.6412298679351897E-2</c:v>
                </c:pt>
                <c:pt idx="4888">
                  <c:v>3.921876475214961E-2</c:v>
                </c:pt>
                <c:pt idx="4889">
                  <c:v>3.593876585364341E-2</c:v>
                </c:pt>
                <c:pt idx="4890">
                  <c:v>3.058343008160596E-2</c:v>
                </c:pt>
                <c:pt idx="4891">
                  <c:v>3.3072654157877003E-2</c:v>
                </c:pt>
                <c:pt idx="4892">
                  <c:v>4.3612465262413011E-2</c:v>
                </c:pt>
                <c:pt idx="4893">
                  <c:v>4.7987204045057429E-2</c:v>
                </c:pt>
                <c:pt idx="4894">
                  <c:v>3.7342004477977885E-2</c:v>
                </c:pt>
                <c:pt idx="4895">
                  <c:v>2.7587713673710913E-2</c:v>
                </c:pt>
                <c:pt idx="4896">
                  <c:v>3.7842366844415817E-2</c:v>
                </c:pt>
                <c:pt idx="4897">
                  <c:v>3.9575032889843119E-2</c:v>
                </c:pt>
                <c:pt idx="4898">
                  <c:v>2.9644602909684202E-2</c:v>
                </c:pt>
                <c:pt idx="4899">
                  <c:v>4.2962051928043692E-2</c:v>
                </c:pt>
                <c:pt idx="4900">
                  <c:v>3.9632488042116221E-2</c:v>
                </c:pt>
                <c:pt idx="4901">
                  <c:v>4.7051317989826411E-2</c:v>
                </c:pt>
                <c:pt idx="4902">
                  <c:v>3.2377470284700456E-2</c:v>
                </c:pt>
                <c:pt idx="4903">
                  <c:v>3.5668846219778116E-2</c:v>
                </c:pt>
                <c:pt idx="4904">
                  <c:v>3.2167676836252199E-2</c:v>
                </c:pt>
                <c:pt idx="4905">
                  <c:v>5.0926078110933415E-2</c:v>
                </c:pt>
                <c:pt idx="4906">
                  <c:v>2.8538271784782399E-2</c:v>
                </c:pt>
                <c:pt idx="4907">
                  <c:v>3.8653906434774503E-2</c:v>
                </c:pt>
                <c:pt idx="4908">
                  <c:v>3.4826368093490608E-2</c:v>
                </c:pt>
                <c:pt idx="4909">
                  <c:v>3.2370511442422985E-2</c:v>
                </c:pt>
                <c:pt idx="4910">
                  <c:v>3.4396402537822689E-2</c:v>
                </c:pt>
                <c:pt idx="4911">
                  <c:v>4.2978335171937887E-2</c:v>
                </c:pt>
                <c:pt idx="4912">
                  <c:v>3.9196629077196114E-2</c:v>
                </c:pt>
                <c:pt idx="4913">
                  <c:v>5.2249100059270796E-2</c:v>
                </c:pt>
                <c:pt idx="4914">
                  <c:v>3.5583846271038E-2</c:v>
                </c:pt>
                <c:pt idx="4915">
                  <c:v>3.2633703202009326E-2</c:v>
                </c:pt>
                <c:pt idx="4916">
                  <c:v>3.695297986269E-2</c:v>
                </c:pt>
                <c:pt idx="4917">
                  <c:v>4.9852691590786272E-2</c:v>
                </c:pt>
                <c:pt idx="4918">
                  <c:v>3.0094292014837352E-2</c:v>
                </c:pt>
                <c:pt idx="4919">
                  <c:v>2.6736292988061995E-2</c:v>
                </c:pt>
                <c:pt idx="4920">
                  <c:v>4.6238295733928722E-2</c:v>
                </c:pt>
                <c:pt idx="4921">
                  <c:v>3.3460214734077405E-2</c:v>
                </c:pt>
                <c:pt idx="4922">
                  <c:v>3.3218398690223756E-2</c:v>
                </c:pt>
                <c:pt idx="4923">
                  <c:v>3.8824938237667105E-2</c:v>
                </c:pt>
                <c:pt idx="4924">
                  <c:v>4.2450986802578139E-2</c:v>
                </c:pt>
                <c:pt idx="4925">
                  <c:v>3.2891441136598601E-2</c:v>
                </c:pt>
                <c:pt idx="4926">
                  <c:v>4.311751574277882E-2</c:v>
                </c:pt>
                <c:pt idx="4927">
                  <c:v>3.9568487554788583E-2</c:v>
                </c:pt>
                <c:pt idx="4928">
                  <c:v>3.9196629077196114E-2</c:v>
                </c:pt>
                <c:pt idx="4929">
                  <c:v>3.5584058612585102E-2</c:v>
                </c:pt>
                <c:pt idx="4930">
                  <c:v>2.6969688013195998E-2</c:v>
                </c:pt>
                <c:pt idx="4931">
                  <c:v>3.2891441136598601E-2</c:v>
                </c:pt>
                <c:pt idx="4932">
                  <c:v>2.9963400214910511E-2</c:v>
                </c:pt>
                <c:pt idx="4933">
                  <c:v>3.2899200916290408E-2</c:v>
                </c:pt>
                <c:pt idx="4934">
                  <c:v>3.0828183516860001E-2</c:v>
                </c:pt>
                <c:pt idx="4935">
                  <c:v>3.2899200916290408E-2</c:v>
                </c:pt>
                <c:pt idx="4936">
                  <c:v>3.5833526402712E-2</c:v>
                </c:pt>
                <c:pt idx="4937">
                  <c:v>3.1869065016508116E-2</c:v>
                </c:pt>
                <c:pt idx="4938">
                  <c:v>3.7097297608852525E-2</c:v>
                </c:pt>
                <c:pt idx="4939">
                  <c:v>4.1840914636850406E-2</c:v>
                </c:pt>
                <c:pt idx="4940">
                  <c:v>4.5612677931785903E-2</c:v>
                </c:pt>
                <c:pt idx="4941">
                  <c:v>3.7646591663360651E-2</c:v>
                </c:pt>
                <c:pt idx="4942">
                  <c:v>2.9464969411492306E-2</c:v>
                </c:pt>
                <c:pt idx="4943">
                  <c:v>3.9971418678760723E-2</c:v>
                </c:pt>
                <c:pt idx="4944">
                  <c:v>3.8609363138675808E-2</c:v>
                </c:pt>
                <c:pt idx="4945">
                  <c:v>4.0226582437753705E-2</c:v>
                </c:pt>
                <c:pt idx="4946">
                  <c:v>4.0736205875873593E-2</c:v>
                </c:pt>
                <c:pt idx="4947">
                  <c:v>3.5183459520340014E-2</c:v>
                </c:pt>
                <c:pt idx="4948">
                  <c:v>3.6180451512336703E-2</c:v>
                </c:pt>
                <c:pt idx="4949">
                  <c:v>4.0242802351713201E-2</c:v>
                </c:pt>
                <c:pt idx="4950">
                  <c:v>2.9186077415943281E-2</c:v>
                </c:pt>
                <c:pt idx="4951">
                  <c:v>3.3223196864128099E-2</c:v>
                </c:pt>
                <c:pt idx="4952">
                  <c:v>3.7986606359481791E-2</c:v>
                </c:pt>
                <c:pt idx="4953">
                  <c:v>3.9165932685136802E-2</c:v>
                </c:pt>
                <c:pt idx="4954">
                  <c:v>3.2370511442422985E-2</c:v>
                </c:pt>
                <c:pt idx="4955">
                  <c:v>4.8743788152933218E-2</c:v>
                </c:pt>
                <c:pt idx="4956">
                  <c:v>4.4646773487329497E-2</c:v>
                </c:pt>
                <c:pt idx="4957">
                  <c:v>4.0775358676910345E-2</c:v>
                </c:pt>
                <c:pt idx="4958">
                  <c:v>3.8095824420452111E-2</c:v>
                </c:pt>
                <c:pt idx="4959">
                  <c:v>3.7914350628852997E-2</c:v>
                </c:pt>
                <c:pt idx="4960">
                  <c:v>3.4321036189794596E-2</c:v>
                </c:pt>
                <c:pt idx="4961">
                  <c:v>4.2141605168581016E-2</c:v>
                </c:pt>
                <c:pt idx="4962">
                  <c:v>3.3846311271190782E-2</c:v>
                </c:pt>
                <c:pt idx="4963">
                  <c:v>3.3460214734077405E-2</c:v>
                </c:pt>
                <c:pt idx="4964">
                  <c:v>3.3214546740055105E-2</c:v>
                </c:pt>
                <c:pt idx="4965">
                  <c:v>3.7512414157390601E-2</c:v>
                </c:pt>
                <c:pt idx="4966">
                  <c:v>4.0736205875873593E-2</c:v>
                </c:pt>
                <c:pt idx="4967">
                  <c:v>3.4410078078508412E-2</c:v>
                </c:pt>
                <c:pt idx="4968">
                  <c:v>3.4990835934877403E-2</c:v>
                </c:pt>
                <c:pt idx="4969">
                  <c:v>3.1020516529679423E-2</c:v>
                </c:pt>
                <c:pt idx="4970">
                  <c:v>5.4811533540487449E-2</c:v>
                </c:pt>
                <c:pt idx="4971">
                  <c:v>3.718958795070651E-2</c:v>
                </c:pt>
                <c:pt idx="4972">
                  <c:v>4.4199947267770816E-2</c:v>
                </c:pt>
                <c:pt idx="4973">
                  <c:v>3.4133732318878215E-2</c:v>
                </c:pt>
                <c:pt idx="4974">
                  <c:v>2.9245859012007706E-2</c:v>
                </c:pt>
                <c:pt idx="4975">
                  <c:v>3.3723484724760007E-2</c:v>
                </c:pt>
                <c:pt idx="4976">
                  <c:v>3.5306915640831001E-2</c:v>
                </c:pt>
                <c:pt idx="4977">
                  <c:v>3.9225939661264482E-2</c:v>
                </c:pt>
                <c:pt idx="4978">
                  <c:v>4.5377653092145934E-2</c:v>
                </c:pt>
                <c:pt idx="4979">
                  <c:v>4.1341979056596811E-2</c:v>
                </c:pt>
                <c:pt idx="4980">
                  <c:v>3.1092433258891088E-2</c:v>
                </c:pt>
                <c:pt idx="4981">
                  <c:v>3.7771087139844998E-2</c:v>
                </c:pt>
                <c:pt idx="4982">
                  <c:v>3.0840851366519952E-2</c:v>
                </c:pt>
                <c:pt idx="4983">
                  <c:v>2.6993775740265988E-2</c:v>
                </c:pt>
                <c:pt idx="4984">
                  <c:v>2.7757186442613612E-2</c:v>
                </c:pt>
                <c:pt idx="4985">
                  <c:v>3.2891441136598601E-2</c:v>
                </c:pt>
                <c:pt idx="4986">
                  <c:v>3.2685216516256548E-2</c:v>
                </c:pt>
                <c:pt idx="4987">
                  <c:v>4.1266269981861101E-2</c:v>
                </c:pt>
                <c:pt idx="4988">
                  <c:v>5.6127641350030913E-2</c:v>
                </c:pt>
                <c:pt idx="4989">
                  <c:v>2.8794635087251712E-2</c:v>
                </c:pt>
                <c:pt idx="4990">
                  <c:v>3.6819830536842416E-2</c:v>
                </c:pt>
                <c:pt idx="4991">
                  <c:v>3.3723484724760007E-2</c:v>
                </c:pt>
                <c:pt idx="4992">
                  <c:v>3.65825667977333E-2</c:v>
                </c:pt>
                <c:pt idx="4993">
                  <c:v>3.8864739239215809E-2</c:v>
                </c:pt>
                <c:pt idx="4994">
                  <c:v>3.5140447318553952E-2</c:v>
                </c:pt>
                <c:pt idx="4995">
                  <c:v>3.2961819320917192E-2</c:v>
                </c:pt>
                <c:pt idx="4996">
                  <c:v>3.1272064894437797E-2</c:v>
                </c:pt>
                <c:pt idx="4997">
                  <c:v>3.082122281193735E-2</c:v>
                </c:pt>
                <c:pt idx="4998">
                  <c:v>2.7340127155184812E-2</c:v>
                </c:pt>
                <c:pt idx="4999">
                  <c:v>3.3063109964132302E-2</c:v>
                </c:pt>
                <c:pt idx="5000">
                  <c:v>5.1921918988227796E-2</c:v>
                </c:pt>
                <c:pt idx="5001">
                  <c:v>3.9242621511220911E-2</c:v>
                </c:pt>
                <c:pt idx="5002">
                  <c:v>3.6803305149078536E-2</c:v>
                </c:pt>
                <c:pt idx="5003">
                  <c:v>3.0663950368762006E-2</c:v>
                </c:pt>
                <c:pt idx="5004">
                  <c:v>4.0710058063268717E-2</c:v>
                </c:pt>
                <c:pt idx="5005">
                  <c:v>3.0157936736941289E-2</c:v>
                </c:pt>
                <c:pt idx="5006">
                  <c:v>4.0845945477485393E-2</c:v>
                </c:pt>
                <c:pt idx="5007">
                  <c:v>3.2143831253051806E-2</c:v>
                </c:pt>
                <c:pt idx="5008">
                  <c:v>4.2427688837051572E-2</c:v>
                </c:pt>
                <c:pt idx="5009">
                  <c:v>2.9229370877146783E-2</c:v>
                </c:pt>
                <c:pt idx="5010">
                  <c:v>4.8038370907306838E-2</c:v>
                </c:pt>
                <c:pt idx="5011">
                  <c:v>4.2252417653799113E-2</c:v>
                </c:pt>
                <c:pt idx="5012">
                  <c:v>3.1350728124380112E-2</c:v>
                </c:pt>
                <c:pt idx="5013">
                  <c:v>3.7671960890293336E-2</c:v>
                </c:pt>
                <c:pt idx="5014">
                  <c:v>2.785586565732975E-2</c:v>
                </c:pt>
                <c:pt idx="5015">
                  <c:v>3.9196629077196114E-2</c:v>
                </c:pt>
                <c:pt idx="5016">
                  <c:v>4.0736205875873593E-2</c:v>
                </c:pt>
                <c:pt idx="5017">
                  <c:v>3.9219893515110106E-2</c:v>
                </c:pt>
                <c:pt idx="5018">
                  <c:v>3.7771087139844998E-2</c:v>
                </c:pt>
                <c:pt idx="5019">
                  <c:v>5.5114645510912004E-2</c:v>
                </c:pt>
                <c:pt idx="5020">
                  <c:v>3.0922627076506601E-2</c:v>
                </c:pt>
                <c:pt idx="5021">
                  <c:v>3.4603934735059814E-2</c:v>
                </c:pt>
                <c:pt idx="5022">
                  <c:v>2.8601940721273665E-2</c:v>
                </c:pt>
                <c:pt idx="5023">
                  <c:v>3.4823182970285409E-2</c:v>
                </c:pt>
                <c:pt idx="5024">
                  <c:v>4.4199947267770816E-2</c:v>
                </c:pt>
                <c:pt idx="5025">
                  <c:v>4.8229750245809465E-2</c:v>
                </c:pt>
                <c:pt idx="5026">
                  <c:v>3.1020516529679423E-2</c:v>
                </c:pt>
                <c:pt idx="5027">
                  <c:v>4.3031942099332796E-2</c:v>
                </c:pt>
                <c:pt idx="5028">
                  <c:v>3.2969705760479091E-2</c:v>
                </c:pt>
                <c:pt idx="5029">
                  <c:v>4.4252485036850024E-2</c:v>
                </c:pt>
                <c:pt idx="5030">
                  <c:v>3.4011162817478256E-2</c:v>
                </c:pt>
                <c:pt idx="5031">
                  <c:v>4.6330105513334309E-2</c:v>
                </c:pt>
                <c:pt idx="5032">
                  <c:v>3.1597819179296556E-2</c:v>
                </c:pt>
                <c:pt idx="5033">
                  <c:v>2.9828427359461798E-2</c:v>
                </c:pt>
                <c:pt idx="5034">
                  <c:v>3.7771087139844998E-2</c:v>
                </c:pt>
                <c:pt idx="5035">
                  <c:v>2.6888020336627998E-2</c:v>
                </c:pt>
                <c:pt idx="5036">
                  <c:v>5.7945206761359946E-2</c:v>
                </c:pt>
                <c:pt idx="5037">
                  <c:v>4.4024206697940813E-2</c:v>
                </c:pt>
                <c:pt idx="5038">
                  <c:v>3.7241540849208811E-2</c:v>
                </c:pt>
                <c:pt idx="5039">
                  <c:v>4.6274762600660123E-2</c:v>
                </c:pt>
                <c:pt idx="5040">
                  <c:v>3.4355167299509201E-2</c:v>
                </c:pt>
                <c:pt idx="5041">
                  <c:v>3.3811181783676252E-2</c:v>
                </c:pt>
                <c:pt idx="5042">
                  <c:v>2.730708569288251E-2</c:v>
                </c:pt>
                <c:pt idx="5043">
                  <c:v>3.7211515009403451E-2</c:v>
                </c:pt>
                <c:pt idx="5044">
                  <c:v>3.2563969492912299E-2</c:v>
                </c:pt>
                <c:pt idx="5045">
                  <c:v>5.0532989203929922E-2</c:v>
                </c:pt>
                <c:pt idx="5046">
                  <c:v>3.2167676836252199E-2</c:v>
                </c:pt>
                <c:pt idx="5047">
                  <c:v>2.9462661594152388E-2</c:v>
                </c:pt>
                <c:pt idx="5048">
                  <c:v>5.8706045150756912E-2</c:v>
                </c:pt>
                <c:pt idx="5049">
                  <c:v>4.0242802351713201E-2</c:v>
                </c:pt>
                <c:pt idx="5050">
                  <c:v>3.1384989619255142E-2</c:v>
                </c:pt>
                <c:pt idx="5051">
                  <c:v>3.2765030860900893E-2</c:v>
                </c:pt>
                <c:pt idx="5052">
                  <c:v>2.7757186442613612E-2</c:v>
                </c:pt>
                <c:pt idx="5053">
                  <c:v>3.4013628959655817E-2</c:v>
                </c:pt>
                <c:pt idx="5054">
                  <c:v>3.6054432392120396E-2</c:v>
                </c:pt>
                <c:pt idx="5055">
                  <c:v>3.1767588108778014E-2</c:v>
                </c:pt>
                <c:pt idx="5056">
                  <c:v>5.1707629114389433E-2</c:v>
                </c:pt>
                <c:pt idx="5057">
                  <c:v>4.1416320949793098E-2</c:v>
                </c:pt>
                <c:pt idx="5058">
                  <c:v>3.1092433258891088E-2</c:v>
                </c:pt>
                <c:pt idx="5059">
                  <c:v>2.9782220721244802E-2</c:v>
                </c:pt>
                <c:pt idx="5060">
                  <c:v>2.8239572420716428E-2</c:v>
                </c:pt>
                <c:pt idx="5061">
                  <c:v>4.5818794518709377E-2</c:v>
                </c:pt>
                <c:pt idx="5062">
                  <c:v>2.6265805587172637E-2</c:v>
                </c:pt>
                <c:pt idx="5063">
                  <c:v>3.5845953971147614E-2</c:v>
                </c:pt>
                <c:pt idx="5064">
                  <c:v>4.152054339647273E-2</c:v>
                </c:pt>
                <c:pt idx="5065">
                  <c:v>4.3612465262413011E-2</c:v>
                </c:pt>
                <c:pt idx="5066">
                  <c:v>2.9245859012007706E-2</c:v>
                </c:pt>
                <c:pt idx="5067">
                  <c:v>4.8038370907306838E-2</c:v>
                </c:pt>
                <c:pt idx="5068">
                  <c:v>4.8743788152933218E-2</c:v>
                </c:pt>
                <c:pt idx="5069">
                  <c:v>2.7742654085159312E-2</c:v>
                </c:pt>
                <c:pt idx="5070">
                  <c:v>3.4645840525627358E-2</c:v>
                </c:pt>
                <c:pt idx="5071">
                  <c:v>3.0159140005707716E-2</c:v>
                </c:pt>
                <c:pt idx="5072">
                  <c:v>3.7788476794958101E-2</c:v>
                </c:pt>
                <c:pt idx="5073">
                  <c:v>3.132960945367811E-2</c:v>
                </c:pt>
                <c:pt idx="5074">
                  <c:v>3.5584058612585102E-2</c:v>
                </c:pt>
                <c:pt idx="5075">
                  <c:v>4.0749937295913724E-2</c:v>
                </c:pt>
                <c:pt idx="5076">
                  <c:v>3.1092433258891088E-2</c:v>
                </c:pt>
                <c:pt idx="5077">
                  <c:v>2.8808169066906E-2</c:v>
                </c:pt>
                <c:pt idx="5078">
                  <c:v>4.6777039766311722E-2</c:v>
                </c:pt>
                <c:pt idx="5079">
                  <c:v>3.6489501595497097E-2</c:v>
                </c:pt>
                <c:pt idx="5080">
                  <c:v>3.0144989490508988E-2</c:v>
                </c:pt>
                <c:pt idx="5081">
                  <c:v>4.4252485036850024E-2</c:v>
                </c:pt>
                <c:pt idx="5082">
                  <c:v>4.6276085078716313E-2</c:v>
                </c:pt>
                <c:pt idx="5083">
                  <c:v>3.3869855105876916E-2</c:v>
                </c:pt>
                <c:pt idx="5084">
                  <c:v>2.5830715894699215E-2</c:v>
                </c:pt>
                <c:pt idx="5085">
                  <c:v>3.7441659718752011E-2</c:v>
                </c:pt>
                <c:pt idx="5086">
                  <c:v>3.7871107459068486E-2</c:v>
                </c:pt>
                <c:pt idx="5087">
                  <c:v>3.4666452556848484E-2</c:v>
                </c:pt>
                <c:pt idx="5088">
                  <c:v>4.1838850826025023E-2</c:v>
                </c:pt>
                <c:pt idx="5089">
                  <c:v>2.9913282021880202E-2</c:v>
                </c:pt>
                <c:pt idx="5090">
                  <c:v>2.5830715894699215E-2</c:v>
                </c:pt>
                <c:pt idx="5091">
                  <c:v>3.5825096070766588E-2</c:v>
                </c:pt>
                <c:pt idx="5092">
                  <c:v>4.3525073677301386E-2</c:v>
                </c:pt>
                <c:pt idx="5093">
                  <c:v>2.8601940721273665E-2</c:v>
                </c:pt>
                <c:pt idx="5094">
                  <c:v>3.2759677618742052E-2</c:v>
                </c:pt>
                <c:pt idx="5095">
                  <c:v>4.0339186787605306E-2</c:v>
                </c:pt>
                <c:pt idx="5096">
                  <c:v>3.7147790193557718E-2</c:v>
                </c:pt>
                <c:pt idx="5097">
                  <c:v>2.8927756473422002E-2</c:v>
                </c:pt>
                <c:pt idx="5098">
                  <c:v>4.1952755302190795E-2</c:v>
                </c:pt>
                <c:pt idx="5099">
                  <c:v>3.2854370772838606E-2</c:v>
                </c:pt>
                <c:pt idx="5100">
                  <c:v>3.2250713557005095E-2</c:v>
                </c:pt>
                <c:pt idx="5101">
                  <c:v>3.1384889036417001E-2</c:v>
                </c:pt>
                <c:pt idx="5102">
                  <c:v>3.0633892863988977E-2</c:v>
                </c:pt>
                <c:pt idx="5103">
                  <c:v>4.5572236180305523E-2</c:v>
                </c:pt>
                <c:pt idx="5104">
                  <c:v>3.5183459520340014E-2</c:v>
                </c:pt>
                <c:pt idx="5105">
                  <c:v>4.2427688837051572E-2</c:v>
                </c:pt>
                <c:pt idx="5106">
                  <c:v>4.5612677931785903E-2</c:v>
                </c:pt>
                <c:pt idx="5107">
                  <c:v>2.9033552855253282E-2</c:v>
                </c:pt>
                <c:pt idx="5108">
                  <c:v>4.0681295096874147E-2</c:v>
                </c:pt>
                <c:pt idx="5109">
                  <c:v>2.7257194742560411E-2</c:v>
                </c:pt>
                <c:pt idx="5110">
                  <c:v>4.6659234911203433E-2</c:v>
                </c:pt>
                <c:pt idx="5111">
                  <c:v>3.4897491335868794E-2</c:v>
                </c:pt>
                <c:pt idx="5112">
                  <c:v>3.4738045185804492E-2</c:v>
                </c:pt>
                <c:pt idx="5113">
                  <c:v>3.8712274283170742E-2</c:v>
                </c:pt>
                <c:pt idx="5114">
                  <c:v>3.7765085697174183E-2</c:v>
                </c:pt>
                <c:pt idx="5115">
                  <c:v>2.9427863657474591E-2</c:v>
                </c:pt>
                <c:pt idx="5116">
                  <c:v>3.5066474229097394E-2</c:v>
                </c:pt>
                <c:pt idx="5117">
                  <c:v>3.0922627076506601E-2</c:v>
                </c:pt>
                <c:pt idx="5118">
                  <c:v>3.4543354064226206E-2</c:v>
                </c:pt>
                <c:pt idx="5119">
                  <c:v>2.9943151399493207E-2</c:v>
                </c:pt>
                <c:pt idx="5120">
                  <c:v>3.7147790193557718E-2</c:v>
                </c:pt>
                <c:pt idx="5121">
                  <c:v>5.139116942882542E-2</c:v>
                </c:pt>
                <c:pt idx="5122">
                  <c:v>4.5460876077413594E-2</c:v>
                </c:pt>
                <c:pt idx="5123">
                  <c:v>3.7441659718752011E-2</c:v>
                </c:pt>
                <c:pt idx="5124">
                  <c:v>2.9702417552471216E-2</c:v>
                </c:pt>
                <c:pt idx="5125">
                  <c:v>3.6311741918325452E-2</c:v>
                </c:pt>
                <c:pt idx="5126">
                  <c:v>3.2625783234834699E-2</c:v>
                </c:pt>
                <c:pt idx="5127">
                  <c:v>3.7118166685104446E-2</c:v>
                </c:pt>
                <c:pt idx="5128">
                  <c:v>2.7757186442613612E-2</c:v>
                </c:pt>
                <c:pt idx="5129">
                  <c:v>3.4515827894210808E-2</c:v>
                </c:pt>
                <c:pt idx="5130">
                  <c:v>4.3525073677301386E-2</c:v>
                </c:pt>
                <c:pt idx="5131">
                  <c:v>5.4501775652170202E-2</c:v>
                </c:pt>
                <c:pt idx="5132">
                  <c:v>4.5460876077413594E-2</c:v>
                </c:pt>
                <c:pt idx="5133">
                  <c:v>3.1094454228878007E-2</c:v>
                </c:pt>
                <c:pt idx="5134">
                  <c:v>3.2899200916290408E-2</c:v>
                </c:pt>
                <c:pt idx="5135">
                  <c:v>3.2989099621772842E-2</c:v>
                </c:pt>
                <c:pt idx="5136">
                  <c:v>5.139116942882542E-2</c:v>
                </c:pt>
                <c:pt idx="5137">
                  <c:v>4.8645634204149323E-2</c:v>
                </c:pt>
                <c:pt idx="5138">
                  <c:v>3.5825096070766588E-2</c:v>
                </c:pt>
                <c:pt idx="5139">
                  <c:v>3.1219184398651078E-2</c:v>
                </c:pt>
                <c:pt idx="5140">
                  <c:v>4.0133196860551813E-2</c:v>
                </c:pt>
                <c:pt idx="5141">
                  <c:v>3.4321036189794596E-2</c:v>
                </c:pt>
                <c:pt idx="5142">
                  <c:v>3.3652029931545223E-2</c:v>
                </c:pt>
                <c:pt idx="5143">
                  <c:v>2.8239572420716428E-2</c:v>
                </c:pt>
                <c:pt idx="5144">
                  <c:v>3.8587495684623802E-2</c:v>
                </c:pt>
                <c:pt idx="5145">
                  <c:v>2.8601940721273665E-2</c:v>
                </c:pt>
                <c:pt idx="5146">
                  <c:v>2.9717279598116899E-2</c:v>
                </c:pt>
                <c:pt idx="5147">
                  <c:v>4.7051317989826411E-2</c:v>
                </c:pt>
                <c:pt idx="5148">
                  <c:v>4.6113736927509461E-2</c:v>
                </c:pt>
                <c:pt idx="5149">
                  <c:v>3.9637152105570041E-2</c:v>
                </c:pt>
                <c:pt idx="5150">
                  <c:v>2.5292389094829611E-2</c:v>
                </c:pt>
                <c:pt idx="5151">
                  <c:v>4.0226582437753705E-2</c:v>
                </c:pt>
                <c:pt idx="5152">
                  <c:v>3.2095659524202409E-2</c:v>
                </c:pt>
                <c:pt idx="5153">
                  <c:v>4.2780239135027195E-2</c:v>
                </c:pt>
                <c:pt idx="5154">
                  <c:v>4.7571104019880309E-2</c:v>
                </c:pt>
                <c:pt idx="5155">
                  <c:v>3.2221831381321016E-2</c:v>
                </c:pt>
                <c:pt idx="5156">
                  <c:v>2.68242992460728E-2</c:v>
                </c:pt>
                <c:pt idx="5157">
                  <c:v>4.1266269981861101E-2</c:v>
                </c:pt>
                <c:pt idx="5158">
                  <c:v>3.5183459520340014E-2</c:v>
                </c:pt>
                <c:pt idx="5159">
                  <c:v>4.6659234911203433E-2</c:v>
                </c:pt>
                <c:pt idx="5160">
                  <c:v>3.6752406507730498E-2</c:v>
                </c:pt>
                <c:pt idx="5161">
                  <c:v>3.1550142914056806E-2</c:v>
                </c:pt>
                <c:pt idx="5162">
                  <c:v>3.7211515009403451E-2</c:v>
                </c:pt>
                <c:pt idx="5163">
                  <c:v>2.9078863561153478E-2</c:v>
                </c:pt>
                <c:pt idx="5164">
                  <c:v>3.0247306451201598E-2</c:v>
                </c:pt>
                <c:pt idx="5165">
                  <c:v>3.1660042703151793E-2</c:v>
                </c:pt>
                <c:pt idx="5166">
                  <c:v>2.9317406937479997E-2</c:v>
                </c:pt>
                <c:pt idx="5167">
                  <c:v>3.4823182970285409E-2</c:v>
                </c:pt>
                <c:pt idx="5168">
                  <c:v>3.7771087139844998E-2</c:v>
                </c:pt>
                <c:pt idx="5169">
                  <c:v>4.7571104019880309E-2</c:v>
                </c:pt>
                <c:pt idx="5170">
                  <c:v>3.8587495684623802E-2</c:v>
                </c:pt>
                <c:pt idx="5171">
                  <c:v>3.8864739239215809E-2</c:v>
                </c:pt>
                <c:pt idx="5172">
                  <c:v>3.9196629077196114E-2</c:v>
                </c:pt>
                <c:pt idx="5173">
                  <c:v>5.2191283553838966E-2</c:v>
                </c:pt>
                <c:pt idx="5174">
                  <c:v>4.1952755302190795E-2</c:v>
                </c:pt>
                <c:pt idx="5175">
                  <c:v>3.2961819320917192E-2</c:v>
                </c:pt>
                <c:pt idx="5176">
                  <c:v>3.5833526402712E-2</c:v>
                </c:pt>
                <c:pt idx="5177">
                  <c:v>3.7097297608852525E-2</c:v>
                </c:pt>
                <c:pt idx="5178">
                  <c:v>3.7677250802517097E-2</c:v>
                </c:pt>
                <c:pt idx="5179">
                  <c:v>4.3306957930326788E-2</c:v>
                </c:pt>
                <c:pt idx="5180">
                  <c:v>4.7051317989826411E-2</c:v>
                </c:pt>
                <c:pt idx="5181">
                  <c:v>3.082122281193735E-2</c:v>
                </c:pt>
                <c:pt idx="5182">
                  <c:v>3.3795446157455396E-2</c:v>
                </c:pt>
                <c:pt idx="5183">
                  <c:v>4.4254083186388009E-2</c:v>
                </c:pt>
                <c:pt idx="5184">
                  <c:v>4.7004479914903897E-2</c:v>
                </c:pt>
                <c:pt idx="5185">
                  <c:v>3.1630601733923097E-2</c:v>
                </c:pt>
                <c:pt idx="5186">
                  <c:v>5.6906431913376097E-2</c:v>
                </c:pt>
                <c:pt idx="5187">
                  <c:v>3.4011162817478256E-2</c:v>
                </c:pt>
                <c:pt idx="5188">
                  <c:v>2.8123019263148277E-2</c:v>
                </c:pt>
                <c:pt idx="5189">
                  <c:v>4.5613791793584817E-2</c:v>
                </c:pt>
                <c:pt idx="5190">
                  <c:v>4.3665912002325107E-2</c:v>
                </c:pt>
                <c:pt idx="5191">
                  <c:v>2.8197156265377998E-2</c:v>
                </c:pt>
                <c:pt idx="5192">
                  <c:v>3.8188278675079498E-2</c:v>
                </c:pt>
                <c:pt idx="5193">
                  <c:v>3.5936776548624205E-2</c:v>
                </c:pt>
                <c:pt idx="5194">
                  <c:v>3.5825096070766588E-2</c:v>
                </c:pt>
                <c:pt idx="5195">
                  <c:v>4.4199947267770816E-2</c:v>
                </c:pt>
                <c:pt idx="5196">
                  <c:v>3.1149659305810897E-2</c:v>
                </c:pt>
                <c:pt idx="5197">
                  <c:v>3.6215104162692996E-2</c:v>
                </c:pt>
                <c:pt idx="5198">
                  <c:v>4.7051317989826411E-2</c:v>
                </c:pt>
                <c:pt idx="5199">
                  <c:v>4.617542028427131E-2</c:v>
                </c:pt>
                <c:pt idx="5200">
                  <c:v>3.1092433258891088E-2</c:v>
                </c:pt>
                <c:pt idx="5201">
                  <c:v>3.695297986269E-2</c:v>
                </c:pt>
                <c:pt idx="5202">
                  <c:v>4.2024292051792325E-2</c:v>
                </c:pt>
                <c:pt idx="5203">
                  <c:v>3.46095003187658E-2</c:v>
                </c:pt>
                <c:pt idx="5204">
                  <c:v>3.2494846731424387E-2</c:v>
                </c:pt>
                <c:pt idx="5205">
                  <c:v>4.7693341970443934E-2</c:v>
                </c:pt>
                <c:pt idx="5206">
                  <c:v>4.6411361545324312E-2</c:v>
                </c:pt>
                <c:pt idx="5207">
                  <c:v>3.5183459520340014E-2</c:v>
                </c:pt>
                <c:pt idx="5208">
                  <c:v>3.4815169870853452E-2</c:v>
                </c:pt>
                <c:pt idx="5209">
                  <c:v>3.0157936736941289E-2</c:v>
                </c:pt>
                <c:pt idx="5210">
                  <c:v>4.5064941048622388E-2</c:v>
                </c:pt>
                <c:pt idx="5211">
                  <c:v>3.6334346979856609E-2</c:v>
                </c:pt>
                <c:pt idx="5212">
                  <c:v>3.1503804028034252E-2</c:v>
                </c:pt>
                <c:pt idx="5213">
                  <c:v>3.0828183516860001E-2</c:v>
                </c:pt>
                <c:pt idx="5214">
                  <c:v>2.7257194742560411E-2</c:v>
                </c:pt>
                <c:pt idx="5215">
                  <c:v>2.7340127155184812E-2</c:v>
                </c:pt>
                <c:pt idx="5216">
                  <c:v>2.8601940721273665E-2</c:v>
                </c:pt>
                <c:pt idx="5217">
                  <c:v>3.7914350628852997E-2</c:v>
                </c:pt>
                <c:pt idx="5218">
                  <c:v>3.9963174611330005E-2</c:v>
                </c:pt>
                <c:pt idx="5219">
                  <c:v>3.6740992218256052E-2</c:v>
                </c:pt>
                <c:pt idx="5220">
                  <c:v>3.8864739239215809E-2</c:v>
                </c:pt>
                <c:pt idx="5221">
                  <c:v>3.2899200916290408E-2</c:v>
                </c:pt>
                <c:pt idx="5222">
                  <c:v>2.6265805587172637E-2</c:v>
                </c:pt>
                <c:pt idx="5223">
                  <c:v>3.4013628959655817E-2</c:v>
                </c:pt>
                <c:pt idx="5224">
                  <c:v>2.7381664142012607E-2</c:v>
                </c:pt>
                <c:pt idx="5225">
                  <c:v>4.617542028427131E-2</c:v>
                </c:pt>
                <c:pt idx="5226">
                  <c:v>4.6063344925642034E-2</c:v>
                </c:pt>
                <c:pt idx="5227">
                  <c:v>3.4823182970285409E-2</c:v>
                </c:pt>
                <c:pt idx="5228">
                  <c:v>3.3440478146076202E-2</c:v>
                </c:pt>
                <c:pt idx="5229">
                  <c:v>4.1087515652179697E-2</c:v>
                </c:pt>
                <c:pt idx="5230">
                  <c:v>4.6953558921814006E-2</c:v>
                </c:pt>
                <c:pt idx="5231">
                  <c:v>2.7757186442613612E-2</c:v>
                </c:pt>
                <c:pt idx="5232">
                  <c:v>5.0195772200822802E-2</c:v>
                </c:pt>
                <c:pt idx="5233">
                  <c:v>3.6597963422536996E-2</c:v>
                </c:pt>
                <c:pt idx="5234">
                  <c:v>3.181636705994622E-2</c:v>
                </c:pt>
                <c:pt idx="5235">
                  <c:v>3.5172384232282597E-2</c:v>
                </c:pt>
                <c:pt idx="5236">
                  <c:v>3.9946805685758612E-2</c:v>
                </c:pt>
                <c:pt idx="5237">
                  <c:v>4.0766060352325717E-2</c:v>
                </c:pt>
                <c:pt idx="5238">
                  <c:v>6.042351946234701E-2</c:v>
                </c:pt>
                <c:pt idx="5239">
                  <c:v>2.9963400214910511E-2</c:v>
                </c:pt>
                <c:pt idx="5240">
                  <c:v>5.4811533540487449E-2</c:v>
                </c:pt>
                <c:pt idx="5241">
                  <c:v>3.9803285151720214E-2</c:v>
                </c:pt>
                <c:pt idx="5242">
                  <c:v>3.7342004477977885E-2</c:v>
                </c:pt>
                <c:pt idx="5243">
                  <c:v>3.2625783234834699E-2</c:v>
                </c:pt>
                <c:pt idx="5244">
                  <c:v>4.4352341443300476E-2</c:v>
                </c:pt>
                <c:pt idx="5245">
                  <c:v>3.42069417238237E-2</c:v>
                </c:pt>
                <c:pt idx="5246">
                  <c:v>4.6265292912721814E-2</c:v>
                </c:pt>
                <c:pt idx="5247">
                  <c:v>3.2420128583908199E-2</c:v>
                </c:pt>
                <c:pt idx="5248">
                  <c:v>4.6777039766311722E-2</c:v>
                </c:pt>
                <c:pt idx="5249">
                  <c:v>4.0140841156244306E-2</c:v>
                </c:pt>
                <c:pt idx="5250">
                  <c:v>4.417248070240036E-2</c:v>
                </c:pt>
                <c:pt idx="5251">
                  <c:v>3.3218398690223756E-2</c:v>
                </c:pt>
                <c:pt idx="5252">
                  <c:v>3.4892227500677213E-2</c:v>
                </c:pt>
                <c:pt idx="5253">
                  <c:v>3.3066283911466592E-2</c:v>
                </c:pt>
                <c:pt idx="5254">
                  <c:v>3.26520465314388E-2</c:v>
                </c:pt>
                <c:pt idx="5255">
                  <c:v>3.4420885145664201E-2</c:v>
                </c:pt>
                <c:pt idx="5256">
                  <c:v>3.082122281193735E-2</c:v>
                </c:pt>
                <c:pt idx="5257">
                  <c:v>4.3695759028196425E-2</c:v>
                </c:pt>
                <c:pt idx="5258">
                  <c:v>4.3604578822851223E-2</c:v>
                </c:pt>
                <c:pt idx="5259">
                  <c:v>3.4205172210931806E-2</c:v>
                </c:pt>
                <c:pt idx="5260">
                  <c:v>3.1207967549562621E-2</c:v>
                </c:pt>
                <c:pt idx="5261">
                  <c:v>3.4496977925300612E-2</c:v>
                </c:pt>
                <c:pt idx="5262">
                  <c:v>3.5389825701713652E-2</c:v>
                </c:pt>
                <c:pt idx="5263">
                  <c:v>4.6160239726305022E-2</c:v>
                </c:pt>
                <c:pt idx="5264">
                  <c:v>3.2400164753198603E-2</c:v>
                </c:pt>
                <c:pt idx="5265">
                  <c:v>3.0840851366519952E-2</c:v>
                </c:pt>
                <c:pt idx="5266">
                  <c:v>3.9803285151720214E-2</c:v>
                </c:pt>
                <c:pt idx="5267">
                  <c:v>4.1800528764724676E-2</c:v>
                </c:pt>
                <c:pt idx="5268">
                  <c:v>3.9466425776481594E-2</c:v>
                </c:pt>
                <c:pt idx="5269">
                  <c:v>3.2899200916290408E-2</c:v>
                </c:pt>
                <c:pt idx="5270">
                  <c:v>3.4471958875656294E-2</c:v>
                </c:pt>
                <c:pt idx="5271">
                  <c:v>3.054247982800011E-2</c:v>
                </c:pt>
                <c:pt idx="5272">
                  <c:v>3.0828183516860001E-2</c:v>
                </c:pt>
                <c:pt idx="5273">
                  <c:v>2.8123019263148277E-2</c:v>
                </c:pt>
                <c:pt idx="5274">
                  <c:v>3.0144989490508988E-2</c:v>
                </c:pt>
                <c:pt idx="5275">
                  <c:v>3.8711100816726712E-2</c:v>
                </c:pt>
                <c:pt idx="5276">
                  <c:v>2.730708569288251E-2</c:v>
                </c:pt>
                <c:pt idx="5277">
                  <c:v>4.2450986802578139E-2</c:v>
                </c:pt>
                <c:pt idx="5278">
                  <c:v>4.6238295733928722E-2</c:v>
                </c:pt>
                <c:pt idx="5279">
                  <c:v>3.2143831253051806E-2</c:v>
                </c:pt>
                <c:pt idx="5280">
                  <c:v>3.6891631782055026E-2</c:v>
                </c:pt>
                <c:pt idx="5281">
                  <c:v>5.9861324727535498E-2</c:v>
                </c:pt>
                <c:pt idx="5282">
                  <c:v>3.2095659524202409E-2</c:v>
                </c:pt>
                <c:pt idx="5283">
                  <c:v>3.0840851366519952E-2</c:v>
                </c:pt>
                <c:pt idx="5284">
                  <c:v>3.5183459520340014E-2</c:v>
                </c:pt>
                <c:pt idx="5285">
                  <c:v>3.2096594572067295E-2</c:v>
                </c:pt>
                <c:pt idx="5286">
                  <c:v>4.3525073677301386E-2</c:v>
                </c:pt>
                <c:pt idx="5287">
                  <c:v>4.0339186787605306E-2</c:v>
                </c:pt>
                <c:pt idx="5288">
                  <c:v>3.4300707280635806E-2</c:v>
                </c:pt>
                <c:pt idx="5289">
                  <c:v>3.2891441136598601E-2</c:v>
                </c:pt>
                <c:pt idx="5290">
                  <c:v>4.4979125261306797E-2</c:v>
                </c:pt>
                <c:pt idx="5291">
                  <c:v>4.1574064642190905E-2</c:v>
                </c:pt>
                <c:pt idx="5292">
                  <c:v>4.0318075567483895E-2</c:v>
                </c:pt>
                <c:pt idx="5293">
                  <c:v>4.0736205875873593E-2</c:v>
                </c:pt>
                <c:pt idx="5294">
                  <c:v>2.8325757011771206E-2</c:v>
                </c:pt>
                <c:pt idx="5295">
                  <c:v>2.9242107644677263E-2</c:v>
                </c:pt>
                <c:pt idx="5296">
                  <c:v>4.0749937295913724E-2</c:v>
                </c:pt>
                <c:pt idx="5297">
                  <c:v>4.3251223862171222E-2</c:v>
                </c:pt>
                <c:pt idx="5298">
                  <c:v>4.8645634204149323E-2</c:v>
                </c:pt>
                <c:pt idx="5299">
                  <c:v>4.1326828300952856E-2</c:v>
                </c:pt>
                <c:pt idx="5300">
                  <c:v>3.7914350628852997E-2</c:v>
                </c:pt>
                <c:pt idx="5301">
                  <c:v>3.0840851366519952E-2</c:v>
                </c:pt>
                <c:pt idx="5302">
                  <c:v>3.1655482947826399E-2</c:v>
                </c:pt>
                <c:pt idx="5303">
                  <c:v>3.1092433258891088E-2</c:v>
                </c:pt>
                <c:pt idx="5304">
                  <c:v>4.2427688837051572E-2</c:v>
                </c:pt>
                <c:pt idx="5305">
                  <c:v>5.3526036441326398E-2</c:v>
                </c:pt>
                <c:pt idx="5306">
                  <c:v>3.2097656279802302E-2</c:v>
                </c:pt>
                <c:pt idx="5307">
                  <c:v>2.8808169066906E-2</c:v>
                </c:pt>
                <c:pt idx="5308">
                  <c:v>3.6455649882555098E-2</c:v>
                </c:pt>
                <c:pt idx="5309">
                  <c:v>4.9852691590786272E-2</c:v>
                </c:pt>
                <c:pt idx="5310">
                  <c:v>2.9913282021880202E-2</c:v>
                </c:pt>
                <c:pt idx="5311">
                  <c:v>5.2249100059270796E-2</c:v>
                </c:pt>
                <c:pt idx="5312">
                  <c:v>3.1597819179296556E-2</c:v>
                </c:pt>
                <c:pt idx="5313">
                  <c:v>3.0984325334429765E-2</c:v>
                </c:pt>
                <c:pt idx="5314">
                  <c:v>3.2370511442422985E-2</c:v>
                </c:pt>
                <c:pt idx="5315">
                  <c:v>3.7598311901092502E-2</c:v>
                </c:pt>
                <c:pt idx="5316">
                  <c:v>3.322611004114151E-2</c:v>
                </c:pt>
                <c:pt idx="5317">
                  <c:v>3.6631107330322418E-2</c:v>
                </c:pt>
                <c:pt idx="5318">
                  <c:v>3.6171071231365218E-2</c:v>
                </c:pt>
                <c:pt idx="5319">
                  <c:v>3.4707207232713796E-2</c:v>
                </c:pt>
                <c:pt idx="5320">
                  <c:v>3.1325303018093192E-2</c:v>
                </c:pt>
                <c:pt idx="5321">
                  <c:v>3.6841697990894401E-2</c:v>
                </c:pt>
                <c:pt idx="5322">
                  <c:v>3.5051085054874483E-2</c:v>
                </c:pt>
                <c:pt idx="5323">
                  <c:v>5.4811533540487449E-2</c:v>
                </c:pt>
                <c:pt idx="5324">
                  <c:v>3.3723484724760007E-2</c:v>
                </c:pt>
                <c:pt idx="5325">
                  <c:v>3.4603934735059814E-2</c:v>
                </c:pt>
                <c:pt idx="5326">
                  <c:v>3.2625783234834699E-2</c:v>
                </c:pt>
                <c:pt idx="5327">
                  <c:v>3.3723484724760007E-2</c:v>
                </c:pt>
                <c:pt idx="5328">
                  <c:v>3.718958795070651E-2</c:v>
                </c:pt>
                <c:pt idx="5329">
                  <c:v>4.495846107602141E-2</c:v>
                </c:pt>
                <c:pt idx="5330">
                  <c:v>5.3043726831674597E-2</c:v>
                </c:pt>
                <c:pt idx="5331">
                  <c:v>3.7743795663118501E-2</c:v>
                </c:pt>
                <c:pt idx="5332">
                  <c:v>3.3652029931545223E-2</c:v>
                </c:pt>
                <c:pt idx="5333">
                  <c:v>3.0826222151517889E-2</c:v>
                </c:pt>
                <c:pt idx="5334">
                  <c:v>3.6124985665082897E-2</c:v>
                </c:pt>
                <c:pt idx="5335">
                  <c:v>4.3178815394639761E-2</c:v>
                </c:pt>
                <c:pt idx="5336">
                  <c:v>3.2095659524202409E-2</c:v>
                </c:pt>
                <c:pt idx="5337">
                  <c:v>3.4877501428127441E-2</c:v>
                </c:pt>
                <c:pt idx="5338">
                  <c:v>3.1839653849601808E-2</c:v>
                </c:pt>
                <c:pt idx="5339">
                  <c:v>3.1846087425947252E-2</c:v>
                </c:pt>
                <c:pt idx="5340">
                  <c:v>2.8601940721273665E-2</c:v>
                </c:pt>
                <c:pt idx="5341">
                  <c:v>3.058343008160596E-2</c:v>
                </c:pt>
                <c:pt idx="5342">
                  <c:v>3.6265369504690212E-2</c:v>
                </c:pt>
                <c:pt idx="5343">
                  <c:v>3.9095103740692111E-2</c:v>
                </c:pt>
                <c:pt idx="5344">
                  <c:v>2.8044003993272799E-2</c:v>
                </c:pt>
                <c:pt idx="5345">
                  <c:v>3.6693427711725436E-2</c:v>
                </c:pt>
                <c:pt idx="5346">
                  <c:v>3.9632488042116221E-2</c:v>
                </c:pt>
                <c:pt idx="5347">
                  <c:v>4.6330105513334309E-2</c:v>
                </c:pt>
                <c:pt idx="5348">
                  <c:v>3.1207967549562621E-2</c:v>
                </c:pt>
                <c:pt idx="5349">
                  <c:v>4.2636036872863915E-2</c:v>
                </c:pt>
                <c:pt idx="5350">
                  <c:v>3.2823644578457017E-2</c:v>
                </c:pt>
                <c:pt idx="5351">
                  <c:v>3.9719086140394204E-2</c:v>
                </c:pt>
                <c:pt idx="5352">
                  <c:v>3.4823182970285409E-2</c:v>
                </c:pt>
                <c:pt idx="5353">
                  <c:v>5.9077225625515033E-2</c:v>
                </c:pt>
                <c:pt idx="5354">
                  <c:v>3.0663950368762006E-2</c:v>
                </c:pt>
                <c:pt idx="5355">
                  <c:v>3.6455649882555098E-2</c:v>
                </c:pt>
                <c:pt idx="5356">
                  <c:v>3.0144989490508988E-2</c:v>
                </c:pt>
                <c:pt idx="5357">
                  <c:v>4.0749937295913724E-2</c:v>
                </c:pt>
                <c:pt idx="5358">
                  <c:v>3.8194783031940377E-2</c:v>
                </c:pt>
                <c:pt idx="5359">
                  <c:v>3.8092534989118604E-2</c:v>
                </c:pt>
                <c:pt idx="5360">
                  <c:v>3.3347785472869991E-2</c:v>
                </c:pt>
                <c:pt idx="5361">
                  <c:v>3.3723484724760007E-2</c:v>
                </c:pt>
                <c:pt idx="5362">
                  <c:v>4.0829382836818723E-2</c:v>
                </c:pt>
                <c:pt idx="5363">
                  <c:v>3.01454830914736E-2</c:v>
                </c:pt>
                <c:pt idx="5364">
                  <c:v>3.4569095820188502E-2</c:v>
                </c:pt>
                <c:pt idx="5365">
                  <c:v>3.3218398690223756E-2</c:v>
                </c:pt>
                <c:pt idx="5366">
                  <c:v>3.0074601992964706E-2</c:v>
                </c:pt>
                <c:pt idx="5367">
                  <c:v>4.4753018766641763E-2</c:v>
                </c:pt>
                <c:pt idx="5368">
                  <c:v>2.9078863561153478E-2</c:v>
                </c:pt>
                <c:pt idx="5369">
                  <c:v>5.3526036441326398E-2</c:v>
                </c:pt>
                <c:pt idx="5370">
                  <c:v>3.1340654939413098E-2</c:v>
                </c:pt>
                <c:pt idx="5371">
                  <c:v>3.5014469176530803E-2</c:v>
                </c:pt>
                <c:pt idx="5372">
                  <c:v>3.1839653849601808E-2</c:v>
                </c:pt>
                <c:pt idx="5373">
                  <c:v>3.9575085043907214E-2</c:v>
                </c:pt>
                <c:pt idx="5374">
                  <c:v>4.5013971626758791E-2</c:v>
                </c:pt>
                <c:pt idx="5375">
                  <c:v>2.6130503043532389E-2</c:v>
                </c:pt>
                <c:pt idx="5376">
                  <c:v>3.0159140005707716E-2</c:v>
                </c:pt>
                <c:pt idx="5377">
                  <c:v>3.8023170083761292E-2</c:v>
                </c:pt>
                <c:pt idx="5378">
                  <c:v>5.0195772200822802E-2</c:v>
                </c:pt>
                <c:pt idx="5379">
                  <c:v>2.6736292988061995E-2</c:v>
                </c:pt>
                <c:pt idx="5380">
                  <c:v>3.6489501595497097E-2</c:v>
                </c:pt>
                <c:pt idx="5381">
                  <c:v>5.0539035350084291E-2</c:v>
                </c:pt>
                <c:pt idx="5382">
                  <c:v>3.5872373729944458E-2</c:v>
                </c:pt>
                <c:pt idx="5383">
                  <c:v>3.1839653849601808E-2</c:v>
                </c:pt>
                <c:pt idx="5384">
                  <c:v>4.2853549122810419E-2</c:v>
                </c:pt>
                <c:pt idx="5385">
                  <c:v>3.1113108620047642E-2</c:v>
                </c:pt>
                <c:pt idx="5386">
                  <c:v>3.8846969604492208E-2</c:v>
                </c:pt>
                <c:pt idx="5387">
                  <c:v>3.7771087139844998E-2</c:v>
                </c:pt>
                <c:pt idx="5388">
                  <c:v>4.9796666949987856E-2</c:v>
                </c:pt>
                <c:pt idx="5389">
                  <c:v>3.4011162817478256E-2</c:v>
                </c:pt>
                <c:pt idx="5390">
                  <c:v>3.3343926072120784E-2</c:v>
                </c:pt>
                <c:pt idx="5391">
                  <c:v>3.8444157689809896E-2</c:v>
                </c:pt>
                <c:pt idx="5392">
                  <c:v>3.5668846219778116E-2</c:v>
                </c:pt>
                <c:pt idx="5393">
                  <c:v>3.7765085697174183E-2</c:v>
                </c:pt>
                <c:pt idx="5394">
                  <c:v>3.695297986269E-2</c:v>
                </c:pt>
                <c:pt idx="5395">
                  <c:v>4.9852691590786272E-2</c:v>
                </c:pt>
                <c:pt idx="5396">
                  <c:v>3.3515445888042401E-2</c:v>
                </c:pt>
                <c:pt idx="5397">
                  <c:v>3.2706797122955399E-2</c:v>
                </c:pt>
                <c:pt idx="5398">
                  <c:v>3.0009167268872396E-2</c:v>
                </c:pt>
                <c:pt idx="5399">
                  <c:v>2.9323196038603807E-2</c:v>
                </c:pt>
                <c:pt idx="5400">
                  <c:v>3.1149659305810897E-2</c:v>
                </c:pt>
                <c:pt idx="5401">
                  <c:v>2.7465710416436299E-2</c:v>
                </c:pt>
                <c:pt idx="5402">
                  <c:v>4.5612677931785903E-2</c:v>
                </c:pt>
                <c:pt idx="5403">
                  <c:v>3.3652029931545223E-2</c:v>
                </c:pt>
                <c:pt idx="5404">
                  <c:v>4.6238295733928722E-2</c:v>
                </c:pt>
                <c:pt idx="5405">
                  <c:v>3.65825667977333E-2</c:v>
                </c:pt>
                <c:pt idx="5406">
                  <c:v>2.7742654085159312E-2</c:v>
                </c:pt>
                <c:pt idx="5407">
                  <c:v>4.1332110762596116E-2</c:v>
                </c:pt>
                <c:pt idx="5408">
                  <c:v>3.116310015320781E-2</c:v>
                </c:pt>
                <c:pt idx="5409">
                  <c:v>3.7168275564909099E-2</c:v>
                </c:pt>
                <c:pt idx="5410">
                  <c:v>5.5778648704290397E-2</c:v>
                </c:pt>
                <c:pt idx="5411">
                  <c:v>3.9632488042116221E-2</c:v>
                </c:pt>
                <c:pt idx="5412">
                  <c:v>3.2167676836252199E-2</c:v>
                </c:pt>
                <c:pt idx="5413">
                  <c:v>3.6475714296102552E-2</c:v>
                </c:pt>
                <c:pt idx="5414">
                  <c:v>2.8567526489496203E-2</c:v>
                </c:pt>
                <c:pt idx="5415">
                  <c:v>3.1693659722805016E-2</c:v>
                </c:pt>
                <c:pt idx="5416">
                  <c:v>3.4846566617488903E-2</c:v>
                </c:pt>
                <c:pt idx="5417">
                  <c:v>3.2115224748849931E-2</c:v>
                </c:pt>
                <c:pt idx="5418">
                  <c:v>3.6026179790496805E-2</c:v>
                </c:pt>
                <c:pt idx="5419">
                  <c:v>3.3385992050170912E-2</c:v>
                </c:pt>
                <c:pt idx="5420">
                  <c:v>3.7147790193557718E-2</c:v>
                </c:pt>
                <c:pt idx="5421">
                  <c:v>4.3730363249778824E-2</c:v>
                </c:pt>
                <c:pt idx="5422">
                  <c:v>3.054247982800011E-2</c:v>
                </c:pt>
                <c:pt idx="5423">
                  <c:v>3.1350728124380112E-2</c:v>
                </c:pt>
                <c:pt idx="5424">
                  <c:v>4.9239393323659897E-2</c:v>
                </c:pt>
                <c:pt idx="5425">
                  <c:v>4.4919833540916672E-2</c:v>
                </c:pt>
                <c:pt idx="5426">
                  <c:v>3.4543354064226206E-2</c:v>
                </c:pt>
                <c:pt idx="5427">
                  <c:v>2.8122419491410193E-2</c:v>
                </c:pt>
                <c:pt idx="5428">
                  <c:v>4.2957924306392815E-2</c:v>
                </c:pt>
                <c:pt idx="5429">
                  <c:v>3.4143283963203402E-2</c:v>
                </c:pt>
                <c:pt idx="5430">
                  <c:v>4.2776744812727176E-2</c:v>
                </c:pt>
                <c:pt idx="5431">
                  <c:v>4.1952755302190795E-2</c:v>
                </c:pt>
                <c:pt idx="5432">
                  <c:v>3.1583391129970696E-2</c:v>
                </c:pt>
                <c:pt idx="5433">
                  <c:v>4.7622054815292414E-2</c:v>
                </c:pt>
                <c:pt idx="5434">
                  <c:v>2.7945656329393411E-2</c:v>
                </c:pt>
                <c:pt idx="5435">
                  <c:v>3.3663786947727203E-2</c:v>
                </c:pt>
                <c:pt idx="5436">
                  <c:v>5.6906431913376097E-2</c:v>
                </c:pt>
                <c:pt idx="5437">
                  <c:v>5.3951866924762705E-2</c:v>
                </c:pt>
                <c:pt idx="5438">
                  <c:v>4.1760113090276711E-2</c:v>
                </c:pt>
                <c:pt idx="5439">
                  <c:v>4.1557170450687395E-2</c:v>
                </c:pt>
                <c:pt idx="5440">
                  <c:v>2.8971539810299912E-2</c:v>
                </c:pt>
                <c:pt idx="5441">
                  <c:v>5.8706045150756912E-2</c:v>
                </c:pt>
                <c:pt idx="5442">
                  <c:v>4.5730773359537416E-2</c:v>
                </c:pt>
                <c:pt idx="5443">
                  <c:v>4.0255375206470358E-2</c:v>
                </c:pt>
                <c:pt idx="5444">
                  <c:v>2.9229370877146783E-2</c:v>
                </c:pt>
                <c:pt idx="5445">
                  <c:v>3.0306484550237538E-2</c:v>
                </c:pt>
                <c:pt idx="5446">
                  <c:v>3.65825667977333E-2</c:v>
                </c:pt>
                <c:pt idx="5447">
                  <c:v>3.8711100816726712E-2</c:v>
                </c:pt>
                <c:pt idx="5448">
                  <c:v>5.3951866924762705E-2</c:v>
                </c:pt>
                <c:pt idx="5449">
                  <c:v>3.6879651248455152E-2</c:v>
                </c:pt>
                <c:pt idx="5450">
                  <c:v>3.695297986269E-2</c:v>
                </c:pt>
                <c:pt idx="5451">
                  <c:v>3.181636705994622E-2</c:v>
                </c:pt>
                <c:pt idx="5452">
                  <c:v>3.1149659305810897E-2</c:v>
                </c:pt>
                <c:pt idx="5453">
                  <c:v>3.9196629077196114E-2</c:v>
                </c:pt>
                <c:pt idx="5454">
                  <c:v>2.7340127155184812E-2</c:v>
                </c:pt>
                <c:pt idx="5455">
                  <c:v>4.0206536650657702E-2</c:v>
                </c:pt>
                <c:pt idx="5456">
                  <c:v>3.0322965234518003E-2</c:v>
                </c:pt>
                <c:pt idx="5457">
                  <c:v>4.0177468210458797E-2</c:v>
                </c:pt>
                <c:pt idx="5458">
                  <c:v>4.1557170450687395E-2</c:v>
                </c:pt>
                <c:pt idx="5459">
                  <c:v>3.8052324205636999E-2</c:v>
                </c:pt>
                <c:pt idx="5460">
                  <c:v>3.6849375814199663E-2</c:v>
                </c:pt>
                <c:pt idx="5461">
                  <c:v>2.8808169066906E-2</c:v>
                </c:pt>
                <c:pt idx="5462">
                  <c:v>2.7137352153658978E-2</c:v>
                </c:pt>
                <c:pt idx="5463">
                  <c:v>3.2167676836252199E-2</c:v>
                </c:pt>
                <c:pt idx="5464">
                  <c:v>3.1069444492459367E-2</c:v>
                </c:pt>
                <c:pt idx="5465">
                  <c:v>2.8601940721273665E-2</c:v>
                </c:pt>
                <c:pt idx="5466">
                  <c:v>3.1272064894437797E-2</c:v>
                </c:pt>
                <c:pt idx="5467">
                  <c:v>2.987323515117182E-2</c:v>
                </c:pt>
                <c:pt idx="5468">
                  <c:v>3.622116148471842E-2</c:v>
                </c:pt>
                <c:pt idx="5469">
                  <c:v>5.9861324727535498E-2</c:v>
                </c:pt>
                <c:pt idx="5470">
                  <c:v>3.5694476217031493E-2</c:v>
                </c:pt>
                <c:pt idx="5471">
                  <c:v>3.9189528673887218E-2</c:v>
                </c:pt>
                <c:pt idx="5472">
                  <c:v>3.6124985665082897E-2</c:v>
                </c:pt>
                <c:pt idx="5473">
                  <c:v>3.0144989490508988E-2</c:v>
                </c:pt>
                <c:pt idx="5474">
                  <c:v>3.3857729285955422E-2</c:v>
                </c:pt>
                <c:pt idx="5475">
                  <c:v>5.2191283553838966E-2</c:v>
                </c:pt>
                <c:pt idx="5476">
                  <c:v>3.0486844480037776E-2</c:v>
                </c:pt>
                <c:pt idx="5477">
                  <c:v>3.0663950368762006E-2</c:v>
                </c:pt>
                <c:pt idx="5478">
                  <c:v>4.1173908859491432E-2</c:v>
                </c:pt>
                <c:pt idx="5479">
                  <c:v>3.9864324033260311E-2</c:v>
                </c:pt>
                <c:pt idx="5480">
                  <c:v>2.8572067618370205E-2</c:v>
                </c:pt>
                <c:pt idx="5481">
                  <c:v>3.6171071231365218E-2</c:v>
                </c:pt>
                <c:pt idx="5482">
                  <c:v>3.054247982800011E-2</c:v>
                </c:pt>
                <c:pt idx="5483">
                  <c:v>2.8927756473422002E-2</c:v>
                </c:pt>
                <c:pt idx="5484">
                  <c:v>3.0840851366519952E-2</c:v>
                </c:pt>
                <c:pt idx="5485">
                  <c:v>2.8753058984875752E-2</c:v>
                </c:pt>
                <c:pt idx="5486">
                  <c:v>5.7264689356088874E-2</c:v>
                </c:pt>
                <c:pt idx="5487">
                  <c:v>3.921876475214961E-2</c:v>
                </c:pt>
                <c:pt idx="5488">
                  <c:v>4.5064941048622388E-2</c:v>
                </c:pt>
                <c:pt idx="5489">
                  <c:v>3.8728550076484701E-2</c:v>
                </c:pt>
                <c:pt idx="5490">
                  <c:v>3.4594688564538907E-2</c:v>
                </c:pt>
                <c:pt idx="5491">
                  <c:v>3.8693953305482906E-2</c:v>
                </c:pt>
                <c:pt idx="5492">
                  <c:v>3.4143283963203402E-2</c:v>
                </c:pt>
                <c:pt idx="5493">
                  <c:v>3.5199210047722002E-2</c:v>
                </c:pt>
                <c:pt idx="5494">
                  <c:v>3.8314592093229315E-2</c:v>
                </c:pt>
                <c:pt idx="5495">
                  <c:v>3.1149659305810897E-2</c:v>
                </c:pt>
                <c:pt idx="5496">
                  <c:v>4.4508963823318717E-2</c:v>
                </c:pt>
                <c:pt idx="5497">
                  <c:v>3.01454830914736E-2</c:v>
                </c:pt>
                <c:pt idx="5498">
                  <c:v>4.0736205875873593E-2</c:v>
                </c:pt>
                <c:pt idx="5499">
                  <c:v>3.8152869790792424E-2</c:v>
                </c:pt>
                <c:pt idx="5500">
                  <c:v>3.4897491335868794E-2</c:v>
                </c:pt>
                <c:pt idx="5501">
                  <c:v>3.5825096070766588E-2</c:v>
                </c:pt>
                <c:pt idx="5502">
                  <c:v>2.7509339153766611E-2</c:v>
                </c:pt>
                <c:pt idx="5503">
                  <c:v>4.0700521320104745E-2</c:v>
                </c:pt>
                <c:pt idx="5504">
                  <c:v>3.1069444492459367E-2</c:v>
                </c:pt>
                <c:pt idx="5505">
                  <c:v>2.9448978602886242E-2</c:v>
                </c:pt>
                <c:pt idx="5506">
                  <c:v>3.8625705987215188E-2</c:v>
                </c:pt>
                <c:pt idx="5507">
                  <c:v>3.7441659718752011E-2</c:v>
                </c:pt>
                <c:pt idx="5508">
                  <c:v>4.2568184435367633E-2</c:v>
                </c:pt>
                <c:pt idx="5509">
                  <c:v>3.0403325334191312E-2</c:v>
                </c:pt>
                <c:pt idx="5510">
                  <c:v>3.1381860375404483E-2</c:v>
                </c:pt>
                <c:pt idx="5511">
                  <c:v>3.7441659718752011E-2</c:v>
                </c:pt>
                <c:pt idx="5512">
                  <c:v>3.7765085697174183E-2</c:v>
                </c:pt>
                <c:pt idx="5513">
                  <c:v>3.6413781344890601E-2</c:v>
                </c:pt>
                <c:pt idx="5514">
                  <c:v>3.4603934735059814E-2</c:v>
                </c:pt>
                <c:pt idx="5515">
                  <c:v>3.0353320762515193E-2</c:v>
                </c:pt>
                <c:pt idx="5516">
                  <c:v>3.5975478589534884E-2</c:v>
                </c:pt>
                <c:pt idx="5517">
                  <c:v>2.9229370877146783E-2</c:v>
                </c:pt>
                <c:pt idx="5518">
                  <c:v>4.2978335171937887E-2</c:v>
                </c:pt>
                <c:pt idx="5519">
                  <c:v>4.2450986802578139E-2</c:v>
                </c:pt>
                <c:pt idx="5520">
                  <c:v>3.4569095820188502E-2</c:v>
                </c:pt>
                <c:pt idx="5521">
                  <c:v>3.3921476453542689E-2</c:v>
                </c:pt>
                <c:pt idx="5522">
                  <c:v>3.9517242461443128E-2</c:v>
                </c:pt>
                <c:pt idx="5523">
                  <c:v>4.0698390454053907E-2</c:v>
                </c:pt>
                <c:pt idx="5524">
                  <c:v>4.0339186787605306E-2</c:v>
                </c:pt>
                <c:pt idx="5525">
                  <c:v>4.8038370907306838E-2</c:v>
                </c:pt>
                <c:pt idx="5526">
                  <c:v>4.9243059009313632E-2</c:v>
                </c:pt>
                <c:pt idx="5527">
                  <c:v>3.1361721456050901E-2</c:v>
                </c:pt>
                <c:pt idx="5528">
                  <c:v>3.6760363727808006E-2</c:v>
                </c:pt>
                <c:pt idx="5529">
                  <c:v>3.2972671091556605E-2</c:v>
                </c:pt>
                <c:pt idx="5530">
                  <c:v>4.8743788152933218E-2</c:v>
                </c:pt>
                <c:pt idx="5531">
                  <c:v>4.3726310133934014E-2</c:v>
                </c:pt>
                <c:pt idx="5532">
                  <c:v>2.8601940721273665E-2</c:v>
                </c:pt>
                <c:pt idx="5533">
                  <c:v>3.4013628959655817E-2</c:v>
                </c:pt>
                <c:pt idx="5534">
                  <c:v>5.0539035350084291E-2</c:v>
                </c:pt>
                <c:pt idx="5535">
                  <c:v>3.2505154609680204E-2</c:v>
                </c:pt>
                <c:pt idx="5536">
                  <c:v>4.1275996714830405E-2</c:v>
                </c:pt>
                <c:pt idx="5537">
                  <c:v>3.695297986269E-2</c:v>
                </c:pt>
                <c:pt idx="5538">
                  <c:v>3.9756476879119901E-2</c:v>
                </c:pt>
                <c:pt idx="5539">
                  <c:v>3.5299208015203622E-2</c:v>
                </c:pt>
                <c:pt idx="5540">
                  <c:v>3.8712274283170742E-2</c:v>
                </c:pt>
                <c:pt idx="5541">
                  <c:v>3.26520465314388E-2</c:v>
                </c:pt>
                <c:pt idx="5542">
                  <c:v>3.4733790904283551E-2</c:v>
                </c:pt>
                <c:pt idx="5543">
                  <c:v>2.6960795745253611E-2</c:v>
                </c:pt>
                <c:pt idx="5544">
                  <c:v>2.6993775740265988E-2</c:v>
                </c:pt>
                <c:pt idx="5545">
                  <c:v>3.695297986269E-2</c:v>
                </c:pt>
                <c:pt idx="5546">
                  <c:v>3.9322294294834068E-2</c:v>
                </c:pt>
                <c:pt idx="5547">
                  <c:v>4.3706633150577837E-2</c:v>
                </c:pt>
                <c:pt idx="5548">
                  <c:v>4.1952755302190795E-2</c:v>
                </c:pt>
                <c:pt idx="5549">
                  <c:v>3.3723484724760007E-2</c:v>
                </c:pt>
                <c:pt idx="5550">
                  <c:v>4.7051317989826411E-2</c:v>
                </c:pt>
                <c:pt idx="5551">
                  <c:v>3.4569095820188502E-2</c:v>
                </c:pt>
                <c:pt idx="5552">
                  <c:v>4.0208239108324106E-2</c:v>
                </c:pt>
                <c:pt idx="5553">
                  <c:v>3.0828183516860001E-2</c:v>
                </c:pt>
                <c:pt idx="5554">
                  <c:v>4.6659234911203433E-2</c:v>
                </c:pt>
                <c:pt idx="5555">
                  <c:v>3.2891441136598601E-2</c:v>
                </c:pt>
                <c:pt idx="5556">
                  <c:v>6.1638105660676748E-2</c:v>
                </c:pt>
                <c:pt idx="5557">
                  <c:v>3.8194783031940377E-2</c:v>
                </c:pt>
                <c:pt idx="5558">
                  <c:v>4.4254083186388009E-2</c:v>
                </c:pt>
                <c:pt idx="5559">
                  <c:v>2.785586565732975E-2</c:v>
                </c:pt>
                <c:pt idx="5560">
                  <c:v>2.8971539810299912E-2</c:v>
                </c:pt>
                <c:pt idx="5561">
                  <c:v>3.1272064894437797E-2</c:v>
                </c:pt>
                <c:pt idx="5562">
                  <c:v>3.1485479325056152E-2</c:v>
                </c:pt>
                <c:pt idx="5563">
                  <c:v>3.7147790193557718E-2</c:v>
                </c:pt>
                <c:pt idx="5564">
                  <c:v>5.4501775652170202E-2</c:v>
                </c:pt>
                <c:pt idx="5565">
                  <c:v>3.9322294294834068E-2</c:v>
                </c:pt>
                <c:pt idx="5566">
                  <c:v>2.7886467054486316E-2</c:v>
                </c:pt>
                <c:pt idx="5567">
                  <c:v>4.250076785683668E-2</c:v>
                </c:pt>
                <c:pt idx="5568">
                  <c:v>2.9409216716885667E-2</c:v>
                </c:pt>
                <c:pt idx="5569">
                  <c:v>4.2427688837051572E-2</c:v>
                </c:pt>
                <c:pt idx="5570">
                  <c:v>3.2443311065435514E-2</c:v>
                </c:pt>
                <c:pt idx="5571">
                  <c:v>2.9698420315980863E-2</c:v>
                </c:pt>
                <c:pt idx="5572">
                  <c:v>5.8706045150756912E-2</c:v>
                </c:pt>
                <c:pt idx="5573">
                  <c:v>3.7771087139844998E-2</c:v>
                </c:pt>
                <c:pt idx="5574">
                  <c:v>4.6238295733928722E-2</c:v>
                </c:pt>
                <c:pt idx="5575">
                  <c:v>2.8538271784782399E-2</c:v>
                </c:pt>
                <c:pt idx="5576">
                  <c:v>3.6083035171032042E-2</c:v>
                </c:pt>
                <c:pt idx="5577">
                  <c:v>3.2167676836252199E-2</c:v>
                </c:pt>
                <c:pt idx="5578">
                  <c:v>3.4603934735059814E-2</c:v>
                </c:pt>
                <c:pt idx="5579">
                  <c:v>3.1092433258891088E-2</c:v>
                </c:pt>
                <c:pt idx="5580">
                  <c:v>3.4008879214525216E-2</c:v>
                </c:pt>
                <c:pt idx="5581">
                  <c:v>4.0138218551874105E-2</c:v>
                </c:pt>
                <c:pt idx="5582">
                  <c:v>3.1597819179296556E-2</c:v>
                </c:pt>
                <c:pt idx="5583">
                  <c:v>4.0718700736761114E-2</c:v>
                </c:pt>
                <c:pt idx="5584">
                  <c:v>4.9243059009313632E-2</c:v>
                </c:pt>
                <c:pt idx="5585">
                  <c:v>5.3951866924762705E-2</c:v>
                </c:pt>
                <c:pt idx="5586">
                  <c:v>3.376404196023939E-2</c:v>
                </c:pt>
                <c:pt idx="5587">
                  <c:v>3.231429681181909E-2</c:v>
                </c:pt>
                <c:pt idx="5588">
                  <c:v>5.2191283553838966E-2</c:v>
                </c:pt>
                <c:pt idx="5589">
                  <c:v>4.1952755302190795E-2</c:v>
                </c:pt>
                <c:pt idx="5590">
                  <c:v>4.7051317989826411E-2</c:v>
                </c:pt>
                <c:pt idx="5591">
                  <c:v>3.5626605153083801E-2</c:v>
                </c:pt>
                <c:pt idx="5592">
                  <c:v>3.3152457326650599E-2</c:v>
                </c:pt>
                <c:pt idx="5593">
                  <c:v>4.5064941048622388E-2</c:v>
                </c:pt>
                <c:pt idx="5594">
                  <c:v>4.0339186787605306E-2</c:v>
                </c:pt>
                <c:pt idx="5595">
                  <c:v>4.1557170450687395E-2</c:v>
                </c:pt>
                <c:pt idx="5596">
                  <c:v>3.6691434681415683E-2</c:v>
                </c:pt>
                <c:pt idx="5597">
                  <c:v>3.2899200916290408E-2</c:v>
                </c:pt>
                <c:pt idx="5598">
                  <c:v>2.9984854161739308E-2</c:v>
                </c:pt>
                <c:pt idx="5599">
                  <c:v>3.4143283963203402E-2</c:v>
                </c:pt>
                <c:pt idx="5600">
                  <c:v>3.8152869790792424E-2</c:v>
                </c:pt>
                <c:pt idx="5601">
                  <c:v>4.3500378727912875E-2</c:v>
                </c:pt>
                <c:pt idx="5602">
                  <c:v>6.3089236617088304E-2</c:v>
                </c:pt>
                <c:pt idx="5603">
                  <c:v>2.6265805587172637E-2</c:v>
                </c:pt>
                <c:pt idx="5604">
                  <c:v>3.8492631167173406E-2</c:v>
                </c:pt>
                <c:pt idx="5605">
                  <c:v>2.8601940721273665E-2</c:v>
                </c:pt>
                <c:pt idx="5606">
                  <c:v>3.6311741918325452E-2</c:v>
                </c:pt>
                <c:pt idx="5607">
                  <c:v>2.5431815534830222E-2</c:v>
                </c:pt>
                <c:pt idx="5608">
                  <c:v>4.8038370907306838E-2</c:v>
                </c:pt>
                <c:pt idx="5609">
                  <c:v>3.1660042703151793E-2</c:v>
                </c:pt>
                <c:pt idx="5610">
                  <c:v>4.2962051928043692E-2</c:v>
                </c:pt>
                <c:pt idx="5611">
                  <c:v>3.996727243065841E-2</c:v>
                </c:pt>
                <c:pt idx="5612">
                  <c:v>3.6363381892442703E-2</c:v>
                </c:pt>
                <c:pt idx="5613">
                  <c:v>3.5344671458005912E-2</c:v>
                </c:pt>
                <c:pt idx="5614">
                  <c:v>4.3726310133934014E-2</c:v>
                </c:pt>
                <c:pt idx="5615">
                  <c:v>3.6277640610933456E-2</c:v>
                </c:pt>
                <c:pt idx="5616">
                  <c:v>4.0749937295913724E-2</c:v>
                </c:pt>
                <c:pt idx="5617">
                  <c:v>3.5306915640831001E-2</c:v>
                </c:pt>
                <c:pt idx="5618">
                  <c:v>3.3652029931545223E-2</c:v>
                </c:pt>
                <c:pt idx="5619">
                  <c:v>3.181636705994622E-2</c:v>
                </c:pt>
                <c:pt idx="5620">
                  <c:v>3.4008879214525216E-2</c:v>
                </c:pt>
                <c:pt idx="5621">
                  <c:v>3.3176206052303293E-2</c:v>
                </c:pt>
                <c:pt idx="5622">
                  <c:v>3.2377470284700456E-2</c:v>
                </c:pt>
                <c:pt idx="5623">
                  <c:v>3.2908745110035005E-2</c:v>
                </c:pt>
                <c:pt idx="5624">
                  <c:v>3.5549324005842209E-2</c:v>
                </c:pt>
                <c:pt idx="5625">
                  <c:v>3.1630601733923097E-2</c:v>
                </c:pt>
                <c:pt idx="5626">
                  <c:v>4.0242802351713201E-2</c:v>
                </c:pt>
                <c:pt idx="5627">
                  <c:v>4.2962051928043692E-2</c:v>
                </c:pt>
                <c:pt idx="5628">
                  <c:v>4.2962051928043692E-2</c:v>
                </c:pt>
                <c:pt idx="5629">
                  <c:v>3.3218398690223756E-2</c:v>
                </c:pt>
                <c:pt idx="5630">
                  <c:v>4.7336898744106508E-2</c:v>
                </c:pt>
                <c:pt idx="5631">
                  <c:v>3.8092534989118604E-2</c:v>
                </c:pt>
                <c:pt idx="5632">
                  <c:v>3.6675587296485956E-2</c:v>
                </c:pt>
                <c:pt idx="5633">
                  <c:v>4.4199947267770816E-2</c:v>
                </c:pt>
                <c:pt idx="5634">
                  <c:v>4.7093473374843826E-2</c:v>
                </c:pt>
                <c:pt idx="5635">
                  <c:v>3.8092534989118604E-2</c:v>
                </c:pt>
                <c:pt idx="5636">
                  <c:v>5.1921918988227796E-2</c:v>
                </c:pt>
                <c:pt idx="5637">
                  <c:v>3.9283677935600392E-2</c:v>
                </c:pt>
                <c:pt idx="5638">
                  <c:v>4.4254083186388009E-2</c:v>
                </c:pt>
                <c:pt idx="5639">
                  <c:v>3.67551930248739E-2</c:v>
                </c:pt>
                <c:pt idx="5640">
                  <c:v>3.2373674213886316E-2</c:v>
                </c:pt>
                <c:pt idx="5641">
                  <c:v>3.4011162817478256E-2</c:v>
                </c:pt>
                <c:pt idx="5642">
                  <c:v>4.0425464510917712E-2</c:v>
                </c:pt>
                <c:pt idx="5643">
                  <c:v>3.921876475214961E-2</c:v>
                </c:pt>
                <c:pt idx="5644">
                  <c:v>3.7788476794958101E-2</c:v>
                </c:pt>
                <c:pt idx="5645">
                  <c:v>3.4603934735059814E-2</c:v>
                </c:pt>
                <c:pt idx="5646">
                  <c:v>4.6474002301692845E-2</c:v>
                </c:pt>
                <c:pt idx="5647">
                  <c:v>3.01454830914736E-2</c:v>
                </c:pt>
                <c:pt idx="5648">
                  <c:v>4.3245565146207691E-2</c:v>
                </c:pt>
                <c:pt idx="5649">
                  <c:v>3.7228513509035152E-2</c:v>
                </c:pt>
                <c:pt idx="5650">
                  <c:v>4.1189838200807391E-2</c:v>
                </c:pt>
                <c:pt idx="5651">
                  <c:v>2.9242107644677263E-2</c:v>
                </c:pt>
                <c:pt idx="5652">
                  <c:v>4.1266269981861101E-2</c:v>
                </c:pt>
                <c:pt idx="5653">
                  <c:v>3.9568487554788583E-2</c:v>
                </c:pt>
                <c:pt idx="5654">
                  <c:v>6.1638105660676748E-2</c:v>
                </c:pt>
                <c:pt idx="5655">
                  <c:v>3.6691434681415683E-2</c:v>
                </c:pt>
                <c:pt idx="5656">
                  <c:v>3.0844755470752779E-2</c:v>
                </c:pt>
                <c:pt idx="5657">
                  <c:v>3.1839653849601808E-2</c:v>
                </c:pt>
                <c:pt idx="5658">
                  <c:v>3.4892227500677213E-2</c:v>
                </c:pt>
                <c:pt idx="5659">
                  <c:v>3.4224171191453899E-2</c:v>
                </c:pt>
                <c:pt idx="5660">
                  <c:v>3.9788801223039606E-2</c:v>
                </c:pt>
                <c:pt idx="5661">
                  <c:v>3.2039847224950978E-2</c:v>
                </c:pt>
                <c:pt idx="5662">
                  <c:v>3.01454830914736E-2</c:v>
                </c:pt>
                <c:pt idx="5663">
                  <c:v>3.1149659305810897E-2</c:v>
                </c:pt>
                <c:pt idx="5664">
                  <c:v>5.4811533540487449E-2</c:v>
                </c:pt>
                <c:pt idx="5665">
                  <c:v>3.1889352947473706E-2</c:v>
                </c:pt>
                <c:pt idx="5666">
                  <c:v>3.5857249051332502E-2</c:v>
                </c:pt>
                <c:pt idx="5667">
                  <c:v>3.2097656279802302E-2</c:v>
                </c:pt>
                <c:pt idx="5668">
                  <c:v>4.3031942099332796E-2</c:v>
                </c:pt>
                <c:pt idx="5669">
                  <c:v>3.2373674213886316E-2</c:v>
                </c:pt>
                <c:pt idx="5670">
                  <c:v>4.1266269981861101E-2</c:v>
                </c:pt>
                <c:pt idx="5671">
                  <c:v>3.5430807620287094E-2</c:v>
                </c:pt>
                <c:pt idx="5672">
                  <c:v>4.9243059009313632E-2</c:v>
                </c:pt>
                <c:pt idx="5673">
                  <c:v>3.9322294294834068E-2</c:v>
                </c:pt>
                <c:pt idx="5674">
                  <c:v>4.1997391730547104E-2</c:v>
                </c:pt>
                <c:pt idx="5675">
                  <c:v>3.4013628959655817E-2</c:v>
                </c:pt>
                <c:pt idx="5676">
                  <c:v>3.0306484550237538E-2</c:v>
                </c:pt>
                <c:pt idx="5677">
                  <c:v>3.0009167268872396E-2</c:v>
                </c:pt>
                <c:pt idx="5678">
                  <c:v>3.7147790193557718E-2</c:v>
                </c:pt>
                <c:pt idx="5679">
                  <c:v>3.7914350628852997E-2</c:v>
                </c:pt>
                <c:pt idx="5680">
                  <c:v>3.695297986269E-2</c:v>
                </c:pt>
                <c:pt idx="5681">
                  <c:v>3.695297986269E-2</c:v>
                </c:pt>
                <c:pt idx="5682">
                  <c:v>5.3526036441326398E-2</c:v>
                </c:pt>
                <c:pt idx="5683">
                  <c:v>2.9229370877146783E-2</c:v>
                </c:pt>
                <c:pt idx="5684">
                  <c:v>4.0766060352325717E-2</c:v>
                </c:pt>
                <c:pt idx="5685">
                  <c:v>2.9574964195489908E-2</c:v>
                </c:pt>
                <c:pt idx="5686">
                  <c:v>4.2470276355743554E-2</c:v>
                </c:pt>
                <c:pt idx="5687">
                  <c:v>3.4999817609787015E-2</c:v>
                </c:pt>
                <c:pt idx="5688">
                  <c:v>2.9692798852920557E-2</c:v>
                </c:pt>
                <c:pt idx="5689">
                  <c:v>4.4955600053072024E-2</c:v>
                </c:pt>
                <c:pt idx="5690">
                  <c:v>2.716050297021871E-2</c:v>
                </c:pt>
                <c:pt idx="5691">
                  <c:v>3.8194783031940377E-2</c:v>
                </c:pt>
                <c:pt idx="5692">
                  <c:v>3.2699774950742701E-2</c:v>
                </c:pt>
                <c:pt idx="5693">
                  <c:v>3.6311928182840451E-2</c:v>
                </c:pt>
                <c:pt idx="5694">
                  <c:v>3.5172384232282597E-2</c:v>
                </c:pt>
                <c:pt idx="5695">
                  <c:v>3.1839653849601808E-2</c:v>
                </c:pt>
                <c:pt idx="5696">
                  <c:v>2.8450146317481998E-2</c:v>
                </c:pt>
                <c:pt idx="5697">
                  <c:v>4.9002680927515432E-2</c:v>
                </c:pt>
                <c:pt idx="5698">
                  <c:v>4.6238295733928722E-2</c:v>
                </c:pt>
                <c:pt idx="5699">
                  <c:v>3.4738045185804492E-2</c:v>
                </c:pt>
                <c:pt idx="5700">
                  <c:v>4.0766060352325717E-2</c:v>
                </c:pt>
                <c:pt idx="5701">
                  <c:v>3.5825096070766588E-2</c:v>
                </c:pt>
                <c:pt idx="5702">
                  <c:v>3.5795398056507152E-2</c:v>
                </c:pt>
                <c:pt idx="5703">
                  <c:v>4.5612677931785903E-2</c:v>
                </c:pt>
                <c:pt idx="5704">
                  <c:v>3.5583846271038E-2</c:v>
                </c:pt>
                <c:pt idx="5705">
                  <c:v>3.5299208015203622E-2</c:v>
                </c:pt>
                <c:pt idx="5706">
                  <c:v>5.3951866924762705E-2</c:v>
                </c:pt>
                <c:pt idx="5707">
                  <c:v>3.5183459520340014E-2</c:v>
                </c:pt>
                <c:pt idx="5708">
                  <c:v>3.2095659524202409E-2</c:v>
                </c:pt>
                <c:pt idx="5709">
                  <c:v>3.3652029931545223E-2</c:v>
                </c:pt>
                <c:pt idx="5710">
                  <c:v>3.8320876657962799E-2</c:v>
                </c:pt>
                <c:pt idx="5711">
                  <c:v>4.6474002301692845E-2</c:v>
                </c:pt>
                <c:pt idx="5712">
                  <c:v>2.8547389432787878E-2</c:v>
                </c:pt>
                <c:pt idx="5713">
                  <c:v>5.0195772200822802E-2</c:v>
                </c:pt>
                <c:pt idx="5714">
                  <c:v>2.68242992460728E-2</c:v>
                </c:pt>
                <c:pt idx="5715">
                  <c:v>3.198987990617759E-2</c:v>
                </c:pt>
                <c:pt idx="5716">
                  <c:v>4.3612465262413011E-2</c:v>
                </c:pt>
                <c:pt idx="5717">
                  <c:v>3.8194783031940377E-2</c:v>
                </c:pt>
                <c:pt idx="5718">
                  <c:v>3.3552985638379995E-2</c:v>
                </c:pt>
                <c:pt idx="5719">
                  <c:v>2.7756571769714411E-2</c:v>
                </c:pt>
                <c:pt idx="5720">
                  <c:v>2.9983630403876405E-2</c:v>
                </c:pt>
                <c:pt idx="5721">
                  <c:v>4.3525073677301386E-2</c:v>
                </c:pt>
                <c:pt idx="5722">
                  <c:v>3.4170947968959899E-2</c:v>
                </c:pt>
                <c:pt idx="5723">
                  <c:v>3.4410078078508412E-2</c:v>
                </c:pt>
                <c:pt idx="5724">
                  <c:v>3.4990835934877403E-2</c:v>
                </c:pt>
                <c:pt idx="5725">
                  <c:v>3.0828183516860001E-2</c:v>
                </c:pt>
                <c:pt idx="5726">
                  <c:v>4.7662377357482903E-2</c:v>
                </c:pt>
                <c:pt idx="5727">
                  <c:v>4.0531836450099896E-2</c:v>
                </c:pt>
                <c:pt idx="5728">
                  <c:v>2.8990818187594452E-2</c:v>
                </c:pt>
                <c:pt idx="5729">
                  <c:v>2.8949391096830403E-2</c:v>
                </c:pt>
                <c:pt idx="5730">
                  <c:v>3.8609363138675808E-2</c:v>
                </c:pt>
                <c:pt idx="5731">
                  <c:v>2.6459662243723998E-2</c:v>
                </c:pt>
                <c:pt idx="5732">
                  <c:v>2.9983630403876405E-2</c:v>
                </c:pt>
                <c:pt idx="5733">
                  <c:v>3.7396956235170413E-2</c:v>
                </c:pt>
                <c:pt idx="5734">
                  <c:v>3.7347011268138913E-2</c:v>
                </c:pt>
                <c:pt idx="5735">
                  <c:v>3.0722957104444511E-2</c:v>
                </c:pt>
                <c:pt idx="5736">
                  <c:v>3.0462382361292797E-2</c:v>
                </c:pt>
                <c:pt idx="5737">
                  <c:v>3.4105252474546412E-2</c:v>
                </c:pt>
                <c:pt idx="5738">
                  <c:v>3.3214546740055105E-2</c:v>
                </c:pt>
                <c:pt idx="5739">
                  <c:v>3.6124985665082897E-2</c:v>
                </c:pt>
                <c:pt idx="5740">
                  <c:v>2.7759008109569678E-2</c:v>
                </c:pt>
                <c:pt idx="5741">
                  <c:v>3.2891441136598601E-2</c:v>
                </c:pt>
                <c:pt idx="5742">
                  <c:v>4.0829382836818723E-2</c:v>
                </c:pt>
                <c:pt idx="5743">
                  <c:v>2.6574600487947596E-2</c:v>
                </c:pt>
                <c:pt idx="5744">
                  <c:v>3.5787001252174405E-2</c:v>
                </c:pt>
                <c:pt idx="5745">
                  <c:v>3.9141573011875291E-2</c:v>
                </c:pt>
                <c:pt idx="5746">
                  <c:v>4.9550954252481627E-2</c:v>
                </c:pt>
                <c:pt idx="5747">
                  <c:v>3.8711100816726712E-2</c:v>
                </c:pt>
                <c:pt idx="5748">
                  <c:v>2.9717279598116899E-2</c:v>
                </c:pt>
                <c:pt idx="5749">
                  <c:v>3.8228288292884785E-2</c:v>
                </c:pt>
                <c:pt idx="5750">
                  <c:v>4.5502670109272024E-2</c:v>
                </c:pt>
                <c:pt idx="5751">
                  <c:v>2.8829412534832878E-2</c:v>
                </c:pt>
                <c:pt idx="5752">
                  <c:v>4.5613791793584817E-2</c:v>
                </c:pt>
                <c:pt idx="5753">
                  <c:v>4.6238295733928722E-2</c:v>
                </c:pt>
                <c:pt idx="5754">
                  <c:v>2.8567526489496203E-2</c:v>
                </c:pt>
                <c:pt idx="5755">
                  <c:v>4.3456308543682105E-2</c:v>
                </c:pt>
                <c:pt idx="5756">
                  <c:v>3.8152869790792424E-2</c:v>
                </c:pt>
                <c:pt idx="5757">
                  <c:v>3.232912346720701E-2</c:v>
                </c:pt>
                <c:pt idx="5758">
                  <c:v>4.3031942099332796E-2</c:v>
                </c:pt>
                <c:pt idx="5759">
                  <c:v>3.2039847224950978E-2</c:v>
                </c:pt>
                <c:pt idx="5760">
                  <c:v>2.9409216716885667E-2</c:v>
                </c:pt>
                <c:pt idx="5761">
                  <c:v>4.0749937295913724E-2</c:v>
                </c:pt>
                <c:pt idx="5762">
                  <c:v>3.6866981536150006E-2</c:v>
                </c:pt>
                <c:pt idx="5763">
                  <c:v>2.5672167539596662E-2</c:v>
                </c:pt>
                <c:pt idx="5764">
                  <c:v>2.8378481045365247E-2</c:v>
                </c:pt>
                <c:pt idx="5765">
                  <c:v>4.7336898744106508E-2</c:v>
                </c:pt>
                <c:pt idx="5766">
                  <c:v>3.3684153109788909E-2</c:v>
                </c:pt>
                <c:pt idx="5767">
                  <c:v>3.0840851366519952E-2</c:v>
                </c:pt>
                <c:pt idx="5768">
                  <c:v>2.8567526489496203E-2</c:v>
                </c:pt>
                <c:pt idx="5769">
                  <c:v>4.480642452836061E-2</c:v>
                </c:pt>
                <c:pt idx="5770">
                  <c:v>3.8314592093229315E-2</c:v>
                </c:pt>
                <c:pt idx="5771">
                  <c:v>3.0371453613042807E-2</c:v>
                </c:pt>
                <c:pt idx="5772">
                  <c:v>3.8188278675079498E-2</c:v>
                </c:pt>
                <c:pt idx="5773">
                  <c:v>3.2167676836252199E-2</c:v>
                </c:pt>
                <c:pt idx="5774">
                  <c:v>2.68242992460728E-2</c:v>
                </c:pt>
                <c:pt idx="5775">
                  <c:v>2.8497153893113112E-2</c:v>
                </c:pt>
                <c:pt idx="5776">
                  <c:v>3.8152869790792424E-2</c:v>
                </c:pt>
                <c:pt idx="5777">
                  <c:v>4.0749937295913724E-2</c:v>
                </c:pt>
                <c:pt idx="5778">
                  <c:v>3.01454830914736E-2</c:v>
                </c:pt>
                <c:pt idx="5779">
                  <c:v>2.5669533759355604E-2</c:v>
                </c:pt>
                <c:pt idx="5780">
                  <c:v>3.7147790193557718E-2</c:v>
                </c:pt>
                <c:pt idx="5781">
                  <c:v>3.9196629077196114E-2</c:v>
                </c:pt>
                <c:pt idx="5782">
                  <c:v>3.9575032889843119E-2</c:v>
                </c:pt>
                <c:pt idx="5783">
                  <c:v>3.5626605153083801E-2</c:v>
                </c:pt>
                <c:pt idx="5784">
                  <c:v>2.8567526489496203E-2</c:v>
                </c:pt>
                <c:pt idx="5785">
                  <c:v>2.68242992460728E-2</c:v>
                </c:pt>
                <c:pt idx="5786">
                  <c:v>3.097127936780469E-2</c:v>
                </c:pt>
                <c:pt idx="5787">
                  <c:v>3.9694610983133399E-2</c:v>
                </c:pt>
                <c:pt idx="5788">
                  <c:v>3.7166066467762E-2</c:v>
                </c:pt>
                <c:pt idx="5789">
                  <c:v>2.8808169066906E-2</c:v>
                </c:pt>
                <c:pt idx="5790">
                  <c:v>3.1079689040780099E-2</c:v>
                </c:pt>
                <c:pt idx="5791">
                  <c:v>2.9444484040141029E-2</c:v>
                </c:pt>
                <c:pt idx="5792">
                  <c:v>2.7954220771789606E-2</c:v>
                </c:pt>
                <c:pt idx="5793">
                  <c:v>3.1069444492459367E-2</c:v>
                </c:pt>
                <c:pt idx="5794">
                  <c:v>3.5306915640831001E-2</c:v>
                </c:pt>
                <c:pt idx="5795">
                  <c:v>2.8538271784782399E-2</c:v>
                </c:pt>
                <c:pt idx="5796">
                  <c:v>4.3718762695789316E-2</c:v>
                </c:pt>
                <c:pt idx="5797">
                  <c:v>3.5389825701713652E-2</c:v>
                </c:pt>
                <c:pt idx="5798">
                  <c:v>3.9135243743658156E-2</c:v>
                </c:pt>
                <c:pt idx="5799">
                  <c:v>5.3951866924762705E-2</c:v>
                </c:pt>
                <c:pt idx="5800">
                  <c:v>6.042351946234701E-2</c:v>
                </c:pt>
                <c:pt idx="5801">
                  <c:v>4.2427688837051572E-2</c:v>
                </c:pt>
                <c:pt idx="5802">
                  <c:v>3.1883403658867E-2</c:v>
                </c:pt>
                <c:pt idx="5803">
                  <c:v>4.0749937295913724E-2</c:v>
                </c:pt>
                <c:pt idx="5804">
                  <c:v>3.1301572918891983E-2</c:v>
                </c:pt>
                <c:pt idx="5805">
                  <c:v>3.9196629077196114E-2</c:v>
                </c:pt>
                <c:pt idx="5806">
                  <c:v>5.3951866924762705E-2</c:v>
                </c:pt>
                <c:pt idx="5807">
                  <c:v>3.3703714609146111E-2</c:v>
                </c:pt>
                <c:pt idx="5808">
                  <c:v>4.4747065752744723E-2</c:v>
                </c:pt>
                <c:pt idx="5809">
                  <c:v>3.1295698136091211E-2</c:v>
                </c:pt>
                <c:pt idx="5810">
                  <c:v>2.9328575357794793E-2</c:v>
                </c:pt>
                <c:pt idx="5811">
                  <c:v>3.8950733840465504E-2</c:v>
                </c:pt>
                <c:pt idx="5812">
                  <c:v>2.9427863657474591E-2</c:v>
                </c:pt>
                <c:pt idx="5813">
                  <c:v>3.4645840525627358E-2</c:v>
                </c:pt>
                <c:pt idx="5814">
                  <c:v>4.5344039797782905E-2</c:v>
                </c:pt>
                <c:pt idx="5815">
                  <c:v>3.5833526402712E-2</c:v>
                </c:pt>
                <c:pt idx="5816">
                  <c:v>3.4603934735059814E-2</c:v>
                </c:pt>
                <c:pt idx="5817">
                  <c:v>3.4809730947017711E-2</c:v>
                </c:pt>
                <c:pt idx="5818">
                  <c:v>3.4486100077629221E-2</c:v>
                </c:pt>
                <c:pt idx="5819">
                  <c:v>2.7823092415929042E-2</c:v>
                </c:pt>
                <c:pt idx="5820">
                  <c:v>3.4939397126436407E-2</c:v>
                </c:pt>
                <c:pt idx="5821">
                  <c:v>3.4098405390977797E-2</c:v>
                </c:pt>
                <c:pt idx="5822">
                  <c:v>3.2370511442422985E-2</c:v>
                </c:pt>
                <c:pt idx="5823">
                  <c:v>3.7439532577991638E-2</c:v>
                </c:pt>
                <c:pt idx="5824">
                  <c:v>4.1760113090276711E-2</c:v>
                </c:pt>
                <c:pt idx="5825">
                  <c:v>2.7137352153658978E-2</c:v>
                </c:pt>
                <c:pt idx="5826">
                  <c:v>3.1113108620047642E-2</c:v>
                </c:pt>
                <c:pt idx="5827">
                  <c:v>2.9644602909684202E-2</c:v>
                </c:pt>
                <c:pt idx="5828">
                  <c:v>2.716050297021871E-2</c:v>
                </c:pt>
                <c:pt idx="5829">
                  <c:v>3.4603934735059814E-2</c:v>
                </c:pt>
                <c:pt idx="5830">
                  <c:v>5.9077225625515033E-2</c:v>
                </c:pt>
                <c:pt idx="5831">
                  <c:v>3.8238383829593797E-2</c:v>
                </c:pt>
                <c:pt idx="5832">
                  <c:v>3.1343635171651986E-2</c:v>
                </c:pt>
                <c:pt idx="5833">
                  <c:v>3.8492631167173406E-2</c:v>
                </c:pt>
                <c:pt idx="5834">
                  <c:v>3.3034771680831895E-2</c:v>
                </c:pt>
                <c:pt idx="5835">
                  <c:v>6.3089236617088304E-2</c:v>
                </c:pt>
                <c:pt idx="5836">
                  <c:v>4.5037139207124724E-2</c:v>
                </c:pt>
                <c:pt idx="5837">
                  <c:v>2.9535777866840467E-2</c:v>
                </c:pt>
                <c:pt idx="5838">
                  <c:v>2.9912589117884587E-2</c:v>
                </c:pt>
                <c:pt idx="5839">
                  <c:v>2.7613993734121402E-2</c:v>
                </c:pt>
                <c:pt idx="5840">
                  <c:v>4.0208239108324106E-2</c:v>
                </c:pt>
                <c:pt idx="5841">
                  <c:v>3.8314592093229315E-2</c:v>
                </c:pt>
                <c:pt idx="5842">
                  <c:v>4.0736205875873593E-2</c:v>
                </c:pt>
                <c:pt idx="5843">
                  <c:v>3.1149659305810897E-2</c:v>
                </c:pt>
                <c:pt idx="5844">
                  <c:v>4.2378675192594507E-2</c:v>
                </c:pt>
                <c:pt idx="5845">
                  <c:v>5.3043726831674597E-2</c:v>
                </c:pt>
                <c:pt idx="5846">
                  <c:v>3.5896666347980506E-2</c:v>
                </c:pt>
                <c:pt idx="5847">
                  <c:v>3.6841697990894401E-2</c:v>
                </c:pt>
                <c:pt idx="5848">
                  <c:v>5.5778648704290397E-2</c:v>
                </c:pt>
                <c:pt idx="5849">
                  <c:v>3.7168275564909099E-2</c:v>
                </c:pt>
                <c:pt idx="5850">
                  <c:v>3.1381860375404483E-2</c:v>
                </c:pt>
                <c:pt idx="5851">
                  <c:v>3.006566502153871E-2</c:v>
                </c:pt>
                <c:pt idx="5852">
                  <c:v>5.4811533540487449E-2</c:v>
                </c:pt>
                <c:pt idx="5853">
                  <c:v>3.4603934735059814E-2</c:v>
                </c:pt>
                <c:pt idx="5854">
                  <c:v>3.695297986269E-2</c:v>
                </c:pt>
                <c:pt idx="5855">
                  <c:v>3.2899200916290408E-2</c:v>
                </c:pt>
                <c:pt idx="5856">
                  <c:v>3.1149659305810897E-2</c:v>
                </c:pt>
                <c:pt idx="5857">
                  <c:v>3.4432657063007431E-2</c:v>
                </c:pt>
                <c:pt idx="5858">
                  <c:v>5.3951866924762705E-2</c:v>
                </c:pt>
                <c:pt idx="5859">
                  <c:v>4.6655897051096011E-2</c:v>
                </c:pt>
                <c:pt idx="5860">
                  <c:v>6.042351946234701E-2</c:v>
                </c:pt>
                <c:pt idx="5861">
                  <c:v>3.5767823457717902E-2</c:v>
                </c:pt>
                <c:pt idx="5862">
                  <c:v>4.3055795133113917E-2</c:v>
                </c:pt>
                <c:pt idx="5863">
                  <c:v>4.4352341443300476E-2</c:v>
                </c:pt>
                <c:pt idx="5864">
                  <c:v>4.3493606150150445E-2</c:v>
                </c:pt>
                <c:pt idx="5865">
                  <c:v>2.9078863561153478E-2</c:v>
                </c:pt>
                <c:pt idx="5866">
                  <c:v>5.4287116974592223E-2</c:v>
                </c:pt>
                <c:pt idx="5867">
                  <c:v>3.4726329147815711E-2</c:v>
                </c:pt>
                <c:pt idx="5868">
                  <c:v>3.7147790193557718E-2</c:v>
                </c:pt>
                <c:pt idx="5869">
                  <c:v>4.4979125261306797E-2</c:v>
                </c:pt>
                <c:pt idx="5870">
                  <c:v>4.4252485036850024E-2</c:v>
                </c:pt>
                <c:pt idx="5871">
                  <c:v>2.8729949146509202E-2</c:v>
                </c:pt>
                <c:pt idx="5872">
                  <c:v>2.68242992460728E-2</c:v>
                </c:pt>
                <c:pt idx="5873">
                  <c:v>3.7702023983001716E-2</c:v>
                </c:pt>
                <c:pt idx="5874">
                  <c:v>3.3515445888042401E-2</c:v>
                </c:pt>
                <c:pt idx="5875">
                  <c:v>3.4330300986766892E-2</c:v>
                </c:pt>
                <c:pt idx="5876">
                  <c:v>3.181636705994622E-2</c:v>
                </c:pt>
                <c:pt idx="5877">
                  <c:v>3.9537534117698704E-2</c:v>
                </c:pt>
                <c:pt idx="5878">
                  <c:v>3.181636705994622E-2</c:v>
                </c:pt>
                <c:pt idx="5879">
                  <c:v>2.9025999829173216E-2</c:v>
                </c:pt>
                <c:pt idx="5880">
                  <c:v>3.4680254757404293E-2</c:v>
                </c:pt>
                <c:pt idx="5881">
                  <c:v>3.3723484724760007E-2</c:v>
                </c:pt>
                <c:pt idx="5882">
                  <c:v>2.8450146317481998E-2</c:v>
                </c:pt>
                <c:pt idx="5883">
                  <c:v>4.561496898531911E-2</c:v>
                </c:pt>
                <c:pt idx="5884">
                  <c:v>3.267113119363791E-2</c:v>
                </c:pt>
                <c:pt idx="5885">
                  <c:v>3.2625783234834699E-2</c:v>
                </c:pt>
                <c:pt idx="5886">
                  <c:v>3.3066283911466592E-2</c:v>
                </c:pt>
                <c:pt idx="5887">
                  <c:v>3.1839653849601808E-2</c:v>
                </c:pt>
                <c:pt idx="5888">
                  <c:v>4.2443986982107329E-2</c:v>
                </c:pt>
                <c:pt idx="5889">
                  <c:v>2.6993775740265988E-2</c:v>
                </c:pt>
                <c:pt idx="5890">
                  <c:v>2.9251759871840501E-2</c:v>
                </c:pt>
                <c:pt idx="5891">
                  <c:v>3.2823644578457017E-2</c:v>
                </c:pt>
                <c:pt idx="5892">
                  <c:v>3.4727789461612694E-2</c:v>
                </c:pt>
                <c:pt idx="5893">
                  <c:v>3.82663793861866E-2</c:v>
                </c:pt>
                <c:pt idx="5894">
                  <c:v>5.7945206761359946E-2</c:v>
                </c:pt>
                <c:pt idx="5895">
                  <c:v>2.9078863561153478E-2</c:v>
                </c:pt>
                <c:pt idx="5896">
                  <c:v>3.2370511442422985E-2</c:v>
                </c:pt>
                <c:pt idx="5897">
                  <c:v>3.4897491335868794E-2</c:v>
                </c:pt>
                <c:pt idx="5898">
                  <c:v>2.6914995163679213E-2</c:v>
                </c:pt>
                <c:pt idx="5899">
                  <c:v>6.3089236617088304E-2</c:v>
                </c:pt>
                <c:pt idx="5900">
                  <c:v>4.9852691590786272E-2</c:v>
                </c:pt>
                <c:pt idx="5901">
                  <c:v>3.3723484724760007E-2</c:v>
                </c:pt>
                <c:pt idx="5902">
                  <c:v>3.2377470284700456E-2</c:v>
                </c:pt>
                <c:pt idx="5903">
                  <c:v>2.8753058984875752E-2</c:v>
                </c:pt>
                <c:pt idx="5904">
                  <c:v>3.7598311901092502E-2</c:v>
                </c:pt>
                <c:pt idx="5905">
                  <c:v>4.480642452836061E-2</c:v>
                </c:pt>
                <c:pt idx="5906">
                  <c:v>4.9643982201814707E-2</c:v>
                </c:pt>
                <c:pt idx="5907">
                  <c:v>6.1638105660676748E-2</c:v>
                </c:pt>
                <c:pt idx="5908">
                  <c:v>3.6311741918325452E-2</c:v>
                </c:pt>
                <c:pt idx="5909">
                  <c:v>3.5743527114391341E-2</c:v>
                </c:pt>
                <c:pt idx="5910">
                  <c:v>3.2057892531156616E-2</c:v>
                </c:pt>
                <c:pt idx="5911">
                  <c:v>3.5743363201618208E-2</c:v>
                </c:pt>
                <c:pt idx="5912">
                  <c:v>3.3723484724760007E-2</c:v>
                </c:pt>
                <c:pt idx="5913">
                  <c:v>3.8299992680549712E-2</c:v>
                </c:pt>
                <c:pt idx="5914">
                  <c:v>4.7692582011222923E-2</c:v>
                </c:pt>
                <c:pt idx="5915">
                  <c:v>3.715851157903674E-2</c:v>
                </c:pt>
                <c:pt idx="5916">
                  <c:v>3.2370511442422985E-2</c:v>
                </c:pt>
                <c:pt idx="5917">
                  <c:v>3.2598357647657415E-2</c:v>
                </c:pt>
                <c:pt idx="5918">
                  <c:v>2.6993775740265988E-2</c:v>
                </c:pt>
                <c:pt idx="5919">
                  <c:v>3.7118166685104446E-2</c:v>
                </c:pt>
                <c:pt idx="5920">
                  <c:v>5.0964348018169375E-2</c:v>
                </c:pt>
                <c:pt idx="5921">
                  <c:v>3.4823182970285409E-2</c:v>
                </c:pt>
                <c:pt idx="5922">
                  <c:v>3.483010455966009E-2</c:v>
                </c:pt>
                <c:pt idx="5923">
                  <c:v>4.4963397085666865E-2</c:v>
                </c:pt>
                <c:pt idx="5924">
                  <c:v>2.8123019263148277E-2</c:v>
                </c:pt>
                <c:pt idx="5925">
                  <c:v>3.7228513509035152E-2</c:v>
                </c:pt>
                <c:pt idx="5926">
                  <c:v>5.9861324727535498E-2</c:v>
                </c:pt>
                <c:pt idx="5927">
                  <c:v>3.2167676836252199E-2</c:v>
                </c:pt>
                <c:pt idx="5928">
                  <c:v>4.0847651660442422E-2</c:v>
                </c:pt>
                <c:pt idx="5929">
                  <c:v>3.2706797122955399E-2</c:v>
                </c:pt>
                <c:pt idx="5930">
                  <c:v>4.4254083186388009E-2</c:v>
                </c:pt>
                <c:pt idx="5931">
                  <c:v>4.2962051928043692E-2</c:v>
                </c:pt>
                <c:pt idx="5932">
                  <c:v>4.0206536650657702E-2</c:v>
                </c:pt>
                <c:pt idx="5933">
                  <c:v>3.7441659718752011E-2</c:v>
                </c:pt>
                <c:pt idx="5934">
                  <c:v>3.288979083299641E-2</c:v>
                </c:pt>
                <c:pt idx="5935">
                  <c:v>4.480642452836061E-2</c:v>
                </c:pt>
                <c:pt idx="5936">
                  <c:v>2.5292389094829611E-2</c:v>
                </c:pt>
                <c:pt idx="5937">
                  <c:v>2.8601940721273665E-2</c:v>
                </c:pt>
                <c:pt idx="5938">
                  <c:v>2.9766568914055807E-2</c:v>
                </c:pt>
                <c:pt idx="5939">
                  <c:v>3.8314592093229315E-2</c:v>
                </c:pt>
                <c:pt idx="5940">
                  <c:v>4.9216881394386486E-2</c:v>
                </c:pt>
                <c:pt idx="5941">
                  <c:v>2.6265805587172637E-2</c:v>
                </c:pt>
                <c:pt idx="5942">
                  <c:v>3.3260181546211194E-2</c:v>
                </c:pt>
                <c:pt idx="5943">
                  <c:v>2.9698420315980863E-2</c:v>
                </c:pt>
                <c:pt idx="5944">
                  <c:v>3.6412298679351897E-2</c:v>
                </c:pt>
                <c:pt idx="5945">
                  <c:v>3.0626695603132203E-2</c:v>
                </c:pt>
                <c:pt idx="5946">
                  <c:v>4.3456308543682105E-2</c:v>
                </c:pt>
                <c:pt idx="5947">
                  <c:v>4.3031942099332796E-2</c:v>
                </c:pt>
                <c:pt idx="5948">
                  <c:v>3.0074601992964706E-2</c:v>
                </c:pt>
                <c:pt idx="5949">
                  <c:v>4.7051317989826411E-2</c:v>
                </c:pt>
                <c:pt idx="5950">
                  <c:v>3.9951805025339293E-2</c:v>
                </c:pt>
                <c:pt idx="5951">
                  <c:v>4.3988835066556875E-2</c:v>
                </c:pt>
                <c:pt idx="5952">
                  <c:v>3.5183459520340014E-2</c:v>
                </c:pt>
                <c:pt idx="5953">
                  <c:v>2.8383055701851807E-2</c:v>
                </c:pt>
                <c:pt idx="5954">
                  <c:v>3.3034771680831895E-2</c:v>
                </c:pt>
                <c:pt idx="5955">
                  <c:v>3.8754437118768713E-2</c:v>
                </c:pt>
                <c:pt idx="5956">
                  <c:v>2.7381664142012607E-2</c:v>
                </c:pt>
                <c:pt idx="5957">
                  <c:v>3.5668846219778116E-2</c:v>
                </c:pt>
                <c:pt idx="5958">
                  <c:v>3.0946193262934702E-2</c:v>
                </c:pt>
                <c:pt idx="5959">
                  <c:v>5.139116942882542E-2</c:v>
                </c:pt>
                <c:pt idx="5960">
                  <c:v>3.01454830914736E-2</c:v>
                </c:pt>
                <c:pt idx="5961">
                  <c:v>3.5487230867147578E-2</c:v>
                </c:pt>
                <c:pt idx="5962">
                  <c:v>3.1111296266317402E-2</c:v>
                </c:pt>
                <c:pt idx="5963">
                  <c:v>3.7651702761650252E-2</c:v>
                </c:pt>
                <c:pt idx="5964">
                  <c:v>3.7598311901092502E-2</c:v>
                </c:pt>
                <c:pt idx="5965">
                  <c:v>3.0708899721503369E-2</c:v>
                </c:pt>
                <c:pt idx="5966">
                  <c:v>2.7001855894923321E-2</c:v>
                </c:pt>
                <c:pt idx="5967">
                  <c:v>2.6290670037269651E-2</c:v>
                </c:pt>
                <c:pt idx="5968">
                  <c:v>4.2962051928043692E-2</c:v>
                </c:pt>
                <c:pt idx="5969">
                  <c:v>4.2378675192594507E-2</c:v>
                </c:pt>
                <c:pt idx="5970">
                  <c:v>2.7340127155184812E-2</c:v>
                </c:pt>
                <c:pt idx="5971">
                  <c:v>4.0766060352325717E-2</c:v>
                </c:pt>
                <c:pt idx="5972">
                  <c:v>4.0781930088997026E-2</c:v>
                </c:pt>
                <c:pt idx="5973">
                  <c:v>2.7757186442613612E-2</c:v>
                </c:pt>
                <c:pt idx="5974">
                  <c:v>4.495846107602141E-2</c:v>
                </c:pt>
                <c:pt idx="5975">
                  <c:v>3.7284091114997905E-2</c:v>
                </c:pt>
                <c:pt idx="5976">
                  <c:v>3.3811181783676252E-2</c:v>
                </c:pt>
                <c:pt idx="5977">
                  <c:v>3.6879651248455152E-2</c:v>
                </c:pt>
                <c:pt idx="5978">
                  <c:v>4.3604578822851223E-2</c:v>
                </c:pt>
                <c:pt idx="5979">
                  <c:v>3.5825096070766588E-2</c:v>
                </c:pt>
                <c:pt idx="5980">
                  <c:v>4.4260293245315822E-2</c:v>
                </c:pt>
                <c:pt idx="5981">
                  <c:v>3.0780877918005076E-2</c:v>
                </c:pt>
                <c:pt idx="5982">
                  <c:v>3.8039457052946112E-2</c:v>
                </c:pt>
                <c:pt idx="5983">
                  <c:v>3.5743527114391341E-2</c:v>
                </c:pt>
                <c:pt idx="5984">
                  <c:v>4.3251223862171222E-2</c:v>
                </c:pt>
                <c:pt idx="5985">
                  <c:v>4.8743788152933218E-2</c:v>
                </c:pt>
                <c:pt idx="5986">
                  <c:v>3.1711418181657812E-2</c:v>
                </c:pt>
                <c:pt idx="5987">
                  <c:v>3.0840851366519952E-2</c:v>
                </c:pt>
                <c:pt idx="5988">
                  <c:v>4.4086527079344025E-2</c:v>
                </c:pt>
                <c:pt idx="5989">
                  <c:v>3.718958795070651E-2</c:v>
                </c:pt>
                <c:pt idx="5990">
                  <c:v>3.6480419337749502E-2</c:v>
                </c:pt>
                <c:pt idx="5991">
                  <c:v>3.2625783234834699E-2</c:v>
                </c:pt>
                <c:pt idx="5992">
                  <c:v>2.7945656329393411E-2</c:v>
                </c:pt>
                <c:pt idx="5993">
                  <c:v>3.2685216516256548E-2</c:v>
                </c:pt>
                <c:pt idx="5994">
                  <c:v>3.1839653849601808E-2</c:v>
                </c:pt>
                <c:pt idx="5995">
                  <c:v>3.0457168817520301E-2</c:v>
                </c:pt>
                <c:pt idx="5996">
                  <c:v>3.1839653849601808E-2</c:v>
                </c:pt>
                <c:pt idx="5997">
                  <c:v>3.0658036470413295E-2</c:v>
                </c:pt>
                <c:pt idx="5998">
                  <c:v>2.9828427359461798E-2</c:v>
                </c:pt>
                <c:pt idx="5999">
                  <c:v>3.9632488042116221E-2</c:v>
                </c:pt>
                <c:pt idx="6000">
                  <c:v>4.1931979358196314E-2</c:v>
                </c:pt>
                <c:pt idx="6001">
                  <c:v>3.2899200916290408E-2</c:v>
                </c:pt>
                <c:pt idx="6002">
                  <c:v>3.0387666076421811E-2</c:v>
                </c:pt>
                <c:pt idx="6003">
                  <c:v>3.5896666347980506E-2</c:v>
                </c:pt>
                <c:pt idx="6004">
                  <c:v>2.6837680488825066E-2</c:v>
                </c:pt>
                <c:pt idx="6005">
                  <c:v>4.2208973318338484E-2</c:v>
                </c:pt>
                <c:pt idx="6006">
                  <c:v>2.8197156265377998E-2</c:v>
                </c:pt>
                <c:pt idx="6007">
                  <c:v>3.7396702915430097E-2</c:v>
                </c:pt>
                <c:pt idx="6008">
                  <c:v>3.0100479722023052E-2</c:v>
                </c:pt>
                <c:pt idx="6009">
                  <c:v>4.4738560914993501E-2</c:v>
                </c:pt>
                <c:pt idx="6010">
                  <c:v>3.7303667515516468E-2</c:v>
                </c:pt>
                <c:pt idx="6011">
                  <c:v>3.5825096070766588E-2</c:v>
                </c:pt>
                <c:pt idx="6012">
                  <c:v>2.7759008109569678E-2</c:v>
                </c:pt>
                <c:pt idx="6013">
                  <c:v>3.5839285701513443E-2</c:v>
                </c:pt>
                <c:pt idx="6014">
                  <c:v>4.9216881394386486E-2</c:v>
                </c:pt>
                <c:pt idx="6015">
                  <c:v>3.5935297608375757E-2</c:v>
                </c:pt>
                <c:pt idx="6016">
                  <c:v>3.9632488042116221E-2</c:v>
                </c:pt>
                <c:pt idx="6017">
                  <c:v>4.1645582765340639E-2</c:v>
                </c:pt>
                <c:pt idx="6018">
                  <c:v>2.762422524392601E-2</c:v>
                </c:pt>
                <c:pt idx="6019">
                  <c:v>4.6276085078716313E-2</c:v>
                </c:pt>
                <c:pt idx="6020">
                  <c:v>3.0372153967618904E-2</c:v>
                </c:pt>
                <c:pt idx="6021">
                  <c:v>2.8808169066906E-2</c:v>
                </c:pt>
                <c:pt idx="6022">
                  <c:v>2.6969572529196812E-2</c:v>
                </c:pt>
                <c:pt idx="6023">
                  <c:v>4.5712422579527096E-2</c:v>
                </c:pt>
                <c:pt idx="6024">
                  <c:v>2.8986260294914204E-2</c:v>
                </c:pt>
                <c:pt idx="6025">
                  <c:v>3.4528713673353209E-2</c:v>
                </c:pt>
                <c:pt idx="6026">
                  <c:v>4.2962051928043692E-2</c:v>
                </c:pt>
                <c:pt idx="6027">
                  <c:v>2.6574600487947596E-2</c:v>
                </c:pt>
                <c:pt idx="6028">
                  <c:v>2.7757186442613612E-2</c:v>
                </c:pt>
                <c:pt idx="6029">
                  <c:v>5.4501775652170202E-2</c:v>
                </c:pt>
                <c:pt idx="6030">
                  <c:v>3.0946193262934702E-2</c:v>
                </c:pt>
                <c:pt idx="6031">
                  <c:v>2.6960795745253611E-2</c:v>
                </c:pt>
                <c:pt idx="6032">
                  <c:v>3.5456527024507516E-2</c:v>
                </c:pt>
                <c:pt idx="6033">
                  <c:v>3.5391721874475555E-2</c:v>
                </c:pt>
                <c:pt idx="6034">
                  <c:v>2.8383055701851807E-2</c:v>
                </c:pt>
                <c:pt idx="6035">
                  <c:v>3.5066474229097394E-2</c:v>
                </c:pt>
                <c:pt idx="6036">
                  <c:v>2.762422524392601E-2</c:v>
                </c:pt>
                <c:pt idx="6037">
                  <c:v>2.8383055701851807E-2</c:v>
                </c:pt>
                <c:pt idx="6038">
                  <c:v>3.3424746245145805E-2</c:v>
                </c:pt>
                <c:pt idx="6039">
                  <c:v>5.139116942882542E-2</c:v>
                </c:pt>
                <c:pt idx="6040">
                  <c:v>5.0532989203929922E-2</c:v>
                </c:pt>
                <c:pt idx="6041">
                  <c:v>3.1149659305810897E-2</c:v>
                </c:pt>
                <c:pt idx="6042">
                  <c:v>2.7509339153766611E-2</c:v>
                </c:pt>
                <c:pt idx="6043">
                  <c:v>3.6311741918325452E-2</c:v>
                </c:pt>
                <c:pt idx="6044">
                  <c:v>3.5825096070766588E-2</c:v>
                </c:pt>
                <c:pt idx="6045">
                  <c:v>4.6777039766311722E-2</c:v>
                </c:pt>
                <c:pt idx="6046">
                  <c:v>2.8483705595135776E-2</c:v>
                </c:pt>
                <c:pt idx="6047">
                  <c:v>2.8601940721273665E-2</c:v>
                </c:pt>
                <c:pt idx="6048">
                  <c:v>3.9322294294834068E-2</c:v>
                </c:pt>
                <c:pt idx="6049">
                  <c:v>4.6041879802942297E-2</c:v>
                </c:pt>
                <c:pt idx="6050">
                  <c:v>3.0888602137565602E-2</c:v>
                </c:pt>
                <c:pt idx="6051">
                  <c:v>3.8512594997882711E-2</c:v>
                </c:pt>
                <c:pt idx="6052">
                  <c:v>4.0206536650657702E-2</c:v>
                </c:pt>
                <c:pt idx="6053">
                  <c:v>3.322611004114151E-2</c:v>
                </c:pt>
                <c:pt idx="6054">
                  <c:v>3.8034167140722316E-2</c:v>
                </c:pt>
                <c:pt idx="6055">
                  <c:v>3.1094454228878007E-2</c:v>
                </c:pt>
                <c:pt idx="6056">
                  <c:v>2.8658062219619806E-2</c:v>
                </c:pt>
                <c:pt idx="6057">
                  <c:v>5.4811533540487449E-2</c:v>
                </c:pt>
                <c:pt idx="6058">
                  <c:v>4.2024292051792325E-2</c:v>
                </c:pt>
                <c:pt idx="6059">
                  <c:v>3.054247982800011E-2</c:v>
                </c:pt>
                <c:pt idx="6060">
                  <c:v>4.9852691590786272E-2</c:v>
                </c:pt>
                <c:pt idx="6061">
                  <c:v>2.6513788849115406E-2</c:v>
                </c:pt>
                <c:pt idx="6062">
                  <c:v>3.7788476794958101E-2</c:v>
                </c:pt>
                <c:pt idx="6063">
                  <c:v>3.4597214311361299E-2</c:v>
                </c:pt>
                <c:pt idx="6064">
                  <c:v>3.4011162817478256E-2</c:v>
                </c:pt>
                <c:pt idx="6065">
                  <c:v>4.0339186787605306E-2</c:v>
                </c:pt>
                <c:pt idx="6066">
                  <c:v>3.0144989490508988E-2</c:v>
                </c:pt>
                <c:pt idx="6067">
                  <c:v>3.3226933330297477E-2</c:v>
                </c:pt>
                <c:pt idx="6068">
                  <c:v>4.3584786355495501E-2</c:v>
                </c:pt>
                <c:pt idx="6069">
                  <c:v>5.0176851451397012E-2</c:v>
                </c:pt>
                <c:pt idx="6070">
                  <c:v>4.9002680927515432E-2</c:v>
                </c:pt>
                <c:pt idx="6071">
                  <c:v>3.3559836447238901E-2</c:v>
                </c:pt>
                <c:pt idx="6072">
                  <c:v>3.6054432392120396E-2</c:v>
                </c:pt>
                <c:pt idx="6073">
                  <c:v>3.6928936839103699E-2</c:v>
                </c:pt>
                <c:pt idx="6074">
                  <c:v>4.4318877160549379E-2</c:v>
                </c:pt>
                <c:pt idx="6075">
                  <c:v>4.2962051928043692E-2</c:v>
                </c:pt>
                <c:pt idx="6076">
                  <c:v>3.5014469176530803E-2</c:v>
                </c:pt>
                <c:pt idx="6077">
                  <c:v>3.2373674213886316E-2</c:v>
                </c:pt>
                <c:pt idx="6078">
                  <c:v>2.90736090391874E-2</c:v>
                </c:pt>
                <c:pt idx="6079">
                  <c:v>3.4603934735059814E-2</c:v>
                </c:pt>
                <c:pt idx="6080">
                  <c:v>2.68242992460728E-2</c:v>
                </c:pt>
                <c:pt idx="6081">
                  <c:v>2.8384875506162605E-2</c:v>
                </c:pt>
                <c:pt idx="6082">
                  <c:v>4.9002680927515432E-2</c:v>
                </c:pt>
                <c:pt idx="6083">
                  <c:v>3.1889352947473706E-2</c:v>
                </c:pt>
                <c:pt idx="6084">
                  <c:v>5.2979618310928414E-2</c:v>
                </c:pt>
                <c:pt idx="6085">
                  <c:v>4.0339186787605306E-2</c:v>
                </c:pt>
                <c:pt idx="6086">
                  <c:v>4.142520576715434E-2</c:v>
                </c:pt>
                <c:pt idx="6087">
                  <c:v>3.6005329340696314E-2</c:v>
                </c:pt>
                <c:pt idx="6088">
                  <c:v>4.4252485036850024E-2</c:v>
                </c:pt>
                <c:pt idx="6089">
                  <c:v>3.9338830858469016E-2</c:v>
                </c:pt>
                <c:pt idx="6090">
                  <c:v>4.7987204045057429E-2</c:v>
                </c:pt>
                <c:pt idx="6091">
                  <c:v>3.9196629077196114E-2</c:v>
                </c:pt>
                <c:pt idx="6092">
                  <c:v>4.1341979056596811E-2</c:v>
                </c:pt>
                <c:pt idx="6093">
                  <c:v>4.4254083186388009E-2</c:v>
                </c:pt>
                <c:pt idx="6094">
                  <c:v>4.1266269981861101E-2</c:v>
                </c:pt>
                <c:pt idx="6095">
                  <c:v>3.0009167268872396E-2</c:v>
                </c:pt>
                <c:pt idx="6096">
                  <c:v>4.4747065752744723E-2</c:v>
                </c:pt>
                <c:pt idx="6097">
                  <c:v>4.0164448320865603E-2</c:v>
                </c:pt>
                <c:pt idx="6098">
                  <c:v>4.6659234911203433E-2</c:v>
                </c:pt>
                <c:pt idx="6099">
                  <c:v>3.4897491335868794E-2</c:v>
                </c:pt>
                <c:pt idx="6100">
                  <c:v>3.4897491335868794E-2</c:v>
                </c:pt>
                <c:pt idx="6101">
                  <c:v>5.7945206761359946E-2</c:v>
                </c:pt>
                <c:pt idx="6102">
                  <c:v>4.6226896345615408E-2</c:v>
                </c:pt>
                <c:pt idx="6103">
                  <c:v>3.3795446157455396E-2</c:v>
                </c:pt>
                <c:pt idx="6104">
                  <c:v>3.7650961428880816E-2</c:v>
                </c:pt>
                <c:pt idx="6105">
                  <c:v>4.7571104019880309E-2</c:v>
                </c:pt>
                <c:pt idx="6106">
                  <c:v>3.2095659524202409E-2</c:v>
                </c:pt>
                <c:pt idx="6107">
                  <c:v>3.0157936736941289E-2</c:v>
                </c:pt>
                <c:pt idx="6108">
                  <c:v>4.9117825925350363E-2</c:v>
                </c:pt>
                <c:pt idx="6109">
                  <c:v>4.7051317989826411E-2</c:v>
                </c:pt>
                <c:pt idx="6110">
                  <c:v>2.5830715894699215E-2</c:v>
                </c:pt>
                <c:pt idx="6111">
                  <c:v>3.1503804028034252E-2</c:v>
                </c:pt>
                <c:pt idx="6112">
                  <c:v>4.0364276617765413E-2</c:v>
                </c:pt>
                <c:pt idx="6113">
                  <c:v>3.7914350628852997E-2</c:v>
                </c:pt>
                <c:pt idx="6114">
                  <c:v>4.480642452836061E-2</c:v>
                </c:pt>
                <c:pt idx="6115">
                  <c:v>3.6054432392120396E-2</c:v>
                </c:pt>
                <c:pt idx="6116">
                  <c:v>3.6455649882555098E-2</c:v>
                </c:pt>
                <c:pt idx="6117">
                  <c:v>6.042351946234701E-2</c:v>
                </c:pt>
                <c:pt idx="6118">
                  <c:v>3.26520465314388E-2</c:v>
                </c:pt>
                <c:pt idx="6119">
                  <c:v>3.5435792058706422E-2</c:v>
                </c:pt>
                <c:pt idx="6120">
                  <c:v>3.2152302563190613E-2</c:v>
                </c:pt>
                <c:pt idx="6121">
                  <c:v>4.9243059009313632E-2</c:v>
                </c:pt>
                <c:pt idx="6122">
                  <c:v>3.2899200916290408E-2</c:v>
                </c:pt>
                <c:pt idx="6123">
                  <c:v>4.3215300887823098E-2</c:v>
                </c:pt>
                <c:pt idx="6124">
                  <c:v>3.3921476453542689E-2</c:v>
                </c:pt>
                <c:pt idx="6125">
                  <c:v>3.9219893515110106E-2</c:v>
                </c:pt>
                <c:pt idx="6126">
                  <c:v>3.4471958875656294E-2</c:v>
                </c:pt>
                <c:pt idx="6127">
                  <c:v>3.3652029931545223E-2</c:v>
                </c:pt>
                <c:pt idx="6128">
                  <c:v>4.0700521320104745E-2</c:v>
                </c:pt>
                <c:pt idx="6129">
                  <c:v>3.7233572453260678E-2</c:v>
                </c:pt>
                <c:pt idx="6130">
                  <c:v>2.8383055701851807E-2</c:v>
                </c:pt>
                <c:pt idx="6131">
                  <c:v>2.8201824054122006E-2</c:v>
                </c:pt>
                <c:pt idx="6132">
                  <c:v>3.1149659305810897E-2</c:v>
                </c:pt>
                <c:pt idx="6133">
                  <c:v>3.1503804028034252E-2</c:v>
                </c:pt>
                <c:pt idx="6134">
                  <c:v>3.3884093165397595E-2</c:v>
                </c:pt>
                <c:pt idx="6135">
                  <c:v>3.9108894765377017E-2</c:v>
                </c:pt>
                <c:pt idx="6136">
                  <c:v>4.8743788152933218E-2</c:v>
                </c:pt>
                <c:pt idx="6137">
                  <c:v>3.1663928180933089E-2</c:v>
                </c:pt>
                <c:pt idx="6138">
                  <c:v>3.996727243065841E-2</c:v>
                </c:pt>
                <c:pt idx="6139">
                  <c:v>3.3226933330297477E-2</c:v>
                </c:pt>
                <c:pt idx="6140">
                  <c:v>2.762422524392601E-2</c:v>
                </c:pt>
                <c:pt idx="6141">
                  <c:v>3.5389825701713652E-2</c:v>
                </c:pt>
                <c:pt idx="6142">
                  <c:v>4.480642452836061E-2</c:v>
                </c:pt>
                <c:pt idx="6143">
                  <c:v>3.5456527024507516E-2</c:v>
                </c:pt>
                <c:pt idx="6144">
                  <c:v>3.6729738116264482E-2</c:v>
                </c:pt>
                <c:pt idx="6145">
                  <c:v>3.9283677935600392E-2</c:v>
                </c:pt>
                <c:pt idx="6146">
                  <c:v>3.3152457326650599E-2</c:v>
                </c:pt>
                <c:pt idx="6147">
                  <c:v>3.1901571899652502E-2</c:v>
                </c:pt>
                <c:pt idx="6148">
                  <c:v>2.90736090391874E-2</c:v>
                </c:pt>
                <c:pt idx="6149">
                  <c:v>3.365726396441461E-2</c:v>
                </c:pt>
                <c:pt idx="6150">
                  <c:v>4.0177468210458797E-2</c:v>
                </c:pt>
                <c:pt idx="6151">
                  <c:v>4.2427688837051572E-2</c:v>
                </c:pt>
                <c:pt idx="6152">
                  <c:v>2.8383055701851807E-2</c:v>
                </c:pt>
                <c:pt idx="6153">
                  <c:v>3.1020516529679423E-2</c:v>
                </c:pt>
                <c:pt idx="6154">
                  <c:v>3.2891441136598601E-2</c:v>
                </c:pt>
                <c:pt idx="6155">
                  <c:v>4.3251223862171222E-2</c:v>
                </c:pt>
                <c:pt idx="6156">
                  <c:v>3.8659043610096012E-2</c:v>
                </c:pt>
                <c:pt idx="6157">
                  <c:v>3.5315006971359385E-2</c:v>
                </c:pt>
                <c:pt idx="6158">
                  <c:v>3.2167676836252199E-2</c:v>
                </c:pt>
                <c:pt idx="6159">
                  <c:v>3.7598311901092502E-2</c:v>
                </c:pt>
                <c:pt idx="6160">
                  <c:v>2.909127436578271E-2</c:v>
                </c:pt>
                <c:pt idx="6161">
                  <c:v>2.9912589117884587E-2</c:v>
                </c:pt>
                <c:pt idx="6162">
                  <c:v>4.0243167430162347E-2</c:v>
                </c:pt>
                <c:pt idx="6163">
                  <c:v>2.8785536065697708E-2</c:v>
                </c:pt>
                <c:pt idx="6164">
                  <c:v>3.2625783234834699E-2</c:v>
                </c:pt>
                <c:pt idx="6165">
                  <c:v>3.8864739239215809E-2</c:v>
                </c:pt>
                <c:pt idx="6166">
                  <c:v>3.5759884864091901E-2</c:v>
                </c:pt>
                <c:pt idx="6167">
                  <c:v>2.8865408152341798E-2</c:v>
                </c:pt>
                <c:pt idx="6168">
                  <c:v>3.33482883870602E-2</c:v>
                </c:pt>
                <c:pt idx="6169">
                  <c:v>3.1209086999297104E-2</c:v>
                </c:pt>
                <c:pt idx="6170">
                  <c:v>3.7842366844415817E-2</c:v>
                </c:pt>
                <c:pt idx="6171">
                  <c:v>2.7560831978917111E-2</c:v>
                </c:pt>
                <c:pt idx="6172">
                  <c:v>3.2517328858375612E-2</c:v>
                </c:pt>
                <c:pt idx="6173">
                  <c:v>6.042351946234701E-2</c:v>
                </c:pt>
                <c:pt idx="6174">
                  <c:v>3.5628456622362102E-2</c:v>
                </c:pt>
                <c:pt idx="6175">
                  <c:v>4.1300732642412234E-2</c:v>
                </c:pt>
                <c:pt idx="6176">
                  <c:v>3.7118166685104446E-2</c:v>
                </c:pt>
                <c:pt idx="6177">
                  <c:v>2.9448978602886242E-2</c:v>
                </c:pt>
                <c:pt idx="6178">
                  <c:v>2.7945656329393411E-2</c:v>
                </c:pt>
                <c:pt idx="6179">
                  <c:v>2.6574600487947596E-2</c:v>
                </c:pt>
                <c:pt idx="6180">
                  <c:v>3.3460214734077405E-2</c:v>
                </c:pt>
                <c:pt idx="6181">
                  <c:v>2.8601940721273665E-2</c:v>
                </c:pt>
                <c:pt idx="6182">
                  <c:v>3.6684215068817319E-2</c:v>
                </c:pt>
                <c:pt idx="6183">
                  <c:v>4.4318877160549379E-2</c:v>
                </c:pt>
                <c:pt idx="6184">
                  <c:v>4.2427688837051572E-2</c:v>
                </c:pt>
                <c:pt idx="6185">
                  <c:v>3.0159140005707716E-2</c:v>
                </c:pt>
                <c:pt idx="6186">
                  <c:v>3.0372153967618904E-2</c:v>
                </c:pt>
                <c:pt idx="6187">
                  <c:v>4.1865192353725413E-2</c:v>
                </c:pt>
                <c:pt idx="6188">
                  <c:v>4.7657713294029312E-2</c:v>
                </c:pt>
                <c:pt idx="6189">
                  <c:v>5.2249100059270796E-2</c:v>
                </c:pt>
                <c:pt idx="6190">
                  <c:v>4.1763935238123176E-2</c:v>
                </c:pt>
                <c:pt idx="6191">
                  <c:v>4.5572236180305523E-2</c:v>
                </c:pt>
                <c:pt idx="6192">
                  <c:v>3.4050200134515811E-2</c:v>
                </c:pt>
                <c:pt idx="6193">
                  <c:v>4.9852691590786272E-2</c:v>
                </c:pt>
                <c:pt idx="6194">
                  <c:v>3.4011162817478256E-2</c:v>
                </c:pt>
                <c:pt idx="6195">
                  <c:v>3.2625783234834699E-2</c:v>
                </c:pt>
                <c:pt idx="6196">
                  <c:v>3.7493493407964824E-2</c:v>
                </c:pt>
                <c:pt idx="6197">
                  <c:v>3.8194783031940377E-2</c:v>
                </c:pt>
                <c:pt idx="6198">
                  <c:v>3.7897530943155316E-2</c:v>
                </c:pt>
                <c:pt idx="6199">
                  <c:v>3.5014469176530803E-2</c:v>
                </c:pt>
                <c:pt idx="6200">
                  <c:v>3.1020516529679423E-2</c:v>
                </c:pt>
                <c:pt idx="6201">
                  <c:v>3.2872341573238505E-2</c:v>
                </c:pt>
                <c:pt idx="6202">
                  <c:v>3.2370511442422985E-2</c:v>
                </c:pt>
                <c:pt idx="6203">
                  <c:v>3.7650961428880816E-2</c:v>
                </c:pt>
                <c:pt idx="6204">
                  <c:v>3.2891441136598601E-2</c:v>
                </c:pt>
                <c:pt idx="6205">
                  <c:v>4.152054339647273E-2</c:v>
                </c:pt>
                <c:pt idx="6206">
                  <c:v>5.139116942882542E-2</c:v>
                </c:pt>
                <c:pt idx="6207">
                  <c:v>3.4385442733764787E-2</c:v>
                </c:pt>
                <c:pt idx="6208">
                  <c:v>3.3390972763300004E-2</c:v>
                </c:pt>
                <c:pt idx="6209">
                  <c:v>3.4897491335868794E-2</c:v>
                </c:pt>
                <c:pt idx="6210">
                  <c:v>3.7629608064890005E-2</c:v>
                </c:pt>
                <c:pt idx="6211">
                  <c:v>3.5833526402712E-2</c:v>
                </c:pt>
                <c:pt idx="6212">
                  <c:v>3.5382855683565216E-2</c:v>
                </c:pt>
                <c:pt idx="6213">
                  <c:v>3.7147790193557718E-2</c:v>
                </c:pt>
                <c:pt idx="6214">
                  <c:v>5.7945206761359946E-2</c:v>
                </c:pt>
                <c:pt idx="6215">
                  <c:v>2.8601940721273665E-2</c:v>
                </c:pt>
                <c:pt idx="6216">
                  <c:v>4.3500378727912875E-2</c:v>
                </c:pt>
                <c:pt idx="6217">
                  <c:v>4.1952755302190795E-2</c:v>
                </c:pt>
                <c:pt idx="6218">
                  <c:v>3.7598311901092502E-2</c:v>
                </c:pt>
                <c:pt idx="6219">
                  <c:v>3.2627593725919897E-2</c:v>
                </c:pt>
                <c:pt idx="6220">
                  <c:v>4.0749937295913724E-2</c:v>
                </c:pt>
                <c:pt idx="6221">
                  <c:v>2.7033625170588563E-2</c:v>
                </c:pt>
                <c:pt idx="6222">
                  <c:v>4.7622054815292414E-2</c:v>
                </c:pt>
                <c:pt idx="6223">
                  <c:v>4.7336898744106508E-2</c:v>
                </c:pt>
                <c:pt idx="6224">
                  <c:v>4.6072296798229211E-2</c:v>
                </c:pt>
                <c:pt idx="6225">
                  <c:v>2.8008881956338823E-2</c:v>
                </c:pt>
                <c:pt idx="6226">
                  <c:v>4.9117825925350363E-2</c:v>
                </c:pt>
                <c:pt idx="6227">
                  <c:v>2.7137337252497801E-2</c:v>
                </c:pt>
                <c:pt idx="6228">
                  <c:v>3.6335092037916211E-2</c:v>
                </c:pt>
                <c:pt idx="6229">
                  <c:v>2.8979346156120404E-2</c:v>
                </c:pt>
                <c:pt idx="6230">
                  <c:v>3.0717959627509204E-2</c:v>
                </c:pt>
                <c:pt idx="6231">
                  <c:v>3.9685014635324617E-2</c:v>
                </c:pt>
                <c:pt idx="6232">
                  <c:v>3.3723484724760007E-2</c:v>
                </c:pt>
                <c:pt idx="6233">
                  <c:v>4.0242802351713201E-2</c:v>
                </c:pt>
                <c:pt idx="6234">
                  <c:v>4.4738560914993501E-2</c:v>
                </c:pt>
                <c:pt idx="6235">
                  <c:v>4.4318877160549379E-2</c:v>
                </c:pt>
                <c:pt idx="6236">
                  <c:v>4.0698390454053907E-2</c:v>
                </c:pt>
                <c:pt idx="6237">
                  <c:v>3.7118166685104446E-2</c:v>
                </c:pt>
                <c:pt idx="6238">
                  <c:v>4.2427688837051572E-2</c:v>
                </c:pt>
                <c:pt idx="6239">
                  <c:v>3.4143283963203402E-2</c:v>
                </c:pt>
                <c:pt idx="6240">
                  <c:v>4.9216881394386486E-2</c:v>
                </c:pt>
                <c:pt idx="6241">
                  <c:v>3.9322294294834068E-2</c:v>
                </c:pt>
                <c:pt idx="6242">
                  <c:v>3.3424746245145805E-2</c:v>
                </c:pt>
                <c:pt idx="6243">
                  <c:v>3.911163657903674E-2</c:v>
                </c:pt>
                <c:pt idx="6244">
                  <c:v>3.0322965234518003E-2</c:v>
                </c:pt>
                <c:pt idx="6245">
                  <c:v>4.2356688529253124E-2</c:v>
                </c:pt>
                <c:pt idx="6246">
                  <c:v>3.6841697990894401E-2</c:v>
                </c:pt>
                <c:pt idx="6247">
                  <c:v>3.7895031273365104E-2</c:v>
                </c:pt>
                <c:pt idx="6248">
                  <c:v>2.9886094853281989E-2</c:v>
                </c:pt>
                <c:pt idx="6249">
                  <c:v>3.3557265996932997E-2</c:v>
                </c:pt>
                <c:pt idx="6250">
                  <c:v>3.3135022968053811E-2</c:v>
                </c:pt>
                <c:pt idx="6251">
                  <c:v>3.5602282732725282E-2</c:v>
                </c:pt>
                <c:pt idx="6252">
                  <c:v>4.3178815394639761E-2</c:v>
                </c:pt>
                <c:pt idx="6253">
                  <c:v>4.9216881394386486E-2</c:v>
                </c:pt>
                <c:pt idx="6254">
                  <c:v>4.2378675192594507E-2</c:v>
                </c:pt>
                <c:pt idx="6255">
                  <c:v>3.1506337225437206E-2</c:v>
                </c:pt>
                <c:pt idx="6256">
                  <c:v>4.0841769427061095E-2</c:v>
                </c:pt>
                <c:pt idx="6257">
                  <c:v>5.2191283553838966E-2</c:v>
                </c:pt>
                <c:pt idx="6258">
                  <c:v>2.7933228760957805E-2</c:v>
                </c:pt>
                <c:pt idx="6259">
                  <c:v>6.042351946234701E-2</c:v>
                </c:pt>
                <c:pt idx="6260">
                  <c:v>3.0003884807229195E-2</c:v>
                </c:pt>
                <c:pt idx="6261">
                  <c:v>3.41883562505245E-2</c:v>
                </c:pt>
                <c:pt idx="6262">
                  <c:v>3.1597819179296556E-2</c:v>
                </c:pt>
                <c:pt idx="6263">
                  <c:v>2.6130503043532389E-2</c:v>
                </c:pt>
                <c:pt idx="6264">
                  <c:v>4.6274762600660123E-2</c:v>
                </c:pt>
                <c:pt idx="6265">
                  <c:v>3.6054432392120396E-2</c:v>
                </c:pt>
                <c:pt idx="6266">
                  <c:v>4.3695759028196425E-2</c:v>
                </c:pt>
                <c:pt idx="6267">
                  <c:v>3.3225178718566999E-2</c:v>
                </c:pt>
                <c:pt idx="6268">
                  <c:v>3.6891631782055026E-2</c:v>
                </c:pt>
                <c:pt idx="6269">
                  <c:v>3.7703901529312321E-2</c:v>
                </c:pt>
                <c:pt idx="6270">
                  <c:v>3.695297986269E-2</c:v>
                </c:pt>
                <c:pt idx="6271">
                  <c:v>3.5857249051332502E-2</c:v>
                </c:pt>
                <c:pt idx="6272">
                  <c:v>4.5660007745027723E-2</c:v>
                </c:pt>
                <c:pt idx="6273">
                  <c:v>4.1952688246965429E-2</c:v>
                </c:pt>
                <c:pt idx="6274">
                  <c:v>3.718958795070651E-2</c:v>
                </c:pt>
                <c:pt idx="6275">
                  <c:v>4.4747065752744723E-2</c:v>
                </c:pt>
                <c:pt idx="6276">
                  <c:v>4.4254083186388009E-2</c:v>
                </c:pt>
                <c:pt idx="6277">
                  <c:v>3.4034371376037591E-2</c:v>
                </c:pt>
                <c:pt idx="6278">
                  <c:v>3.5030834376811995E-2</c:v>
                </c:pt>
                <c:pt idx="6279">
                  <c:v>3.4471958875656294E-2</c:v>
                </c:pt>
                <c:pt idx="6280">
                  <c:v>4.7571104019880309E-2</c:v>
                </c:pt>
                <c:pt idx="6281">
                  <c:v>5.7945206761359946E-2</c:v>
                </c:pt>
                <c:pt idx="6282">
                  <c:v>3.6455649882555098E-2</c:v>
                </c:pt>
                <c:pt idx="6283">
                  <c:v>3.9363428950309712E-2</c:v>
                </c:pt>
                <c:pt idx="6284">
                  <c:v>2.9993373900651956E-2</c:v>
                </c:pt>
                <c:pt idx="6285">
                  <c:v>3.5795398056507152E-2</c:v>
                </c:pt>
                <c:pt idx="6286">
                  <c:v>2.6695944368839392E-2</c:v>
                </c:pt>
                <c:pt idx="6287">
                  <c:v>3.4083496779203484E-2</c:v>
                </c:pt>
                <c:pt idx="6288">
                  <c:v>3.1693659722805016E-2</c:v>
                </c:pt>
                <c:pt idx="6289">
                  <c:v>4.1557170450687395E-2</c:v>
                </c:pt>
                <c:pt idx="6290">
                  <c:v>4.4738560914993501E-2</c:v>
                </c:pt>
                <c:pt idx="6291">
                  <c:v>3.6334346979856609E-2</c:v>
                </c:pt>
                <c:pt idx="6292">
                  <c:v>4.1793439537287001E-2</c:v>
                </c:pt>
                <c:pt idx="6293">
                  <c:v>4.617542028427131E-2</c:v>
                </c:pt>
                <c:pt idx="6294">
                  <c:v>3.1325303018093192E-2</c:v>
                </c:pt>
                <c:pt idx="6295">
                  <c:v>5.0195772200822802E-2</c:v>
                </c:pt>
                <c:pt idx="6296">
                  <c:v>3.1869065016508116E-2</c:v>
                </c:pt>
                <c:pt idx="6297">
                  <c:v>4.4254083186388009E-2</c:v>
                </c:pt>
                <c:pt idx="6298">
                  <c:v>3.6363381892442703E-2</c:v>
                </c:pt>
                <c:pt idx="6299">
                  <c:v>3.5893827676773286E-2</c:v>
                </c:pt>
                <c:pt idx="6300">
                  <c:v>4.6560838818550096E-2</c:v>
                </c:pt>
                <c:pt idx="6301">
                  <c:v>4.6226896345615408E-2</c:v>
                </c:pt>
                <c:pt idx="6302">
                  <c:v>4.9216881394386486E-2</c:v>
                </c:pt>
                <c:pt idx="6303">
                  <c:v>3.6740992218256052E-2</c:v>
                </c:pt>
                <c:pt idx="6304">
                  <c:v>3.9697803556919237E-2</c:v>
                </c:pt>
                <c:pt idx="6305">
                  <c:v>3.1273540109396092E-2</c:v>
                </c:pt>
                <c:pt idx="6306">
                  <c:v>2.7672391384840084E-2</c:v>
                </c:pt>
                <c:pt idx="6307">
                  <c:v>3.9575085043907214E-2</c:v>
                </c:pt>
                <c:pt idx="6308">
                  <c:v>4.1820969432592406E-2</c:v>
                </c:pt>
                <c:pt idx="6309">
                  <c:v>4.012443125247972E-2</c:v>
                </c:pt>
                <c:pt idx="6310">
                  <c:v>4.4318877160549379E-2</c:v>
                </c:pt>
                <c:pt idx="6311">
                  <c:v>4.5730773359537416E-2</c:v>
                </c:pt>
                <c:pt idx="6312">
                  <c:v>3.4133732318878215E-2</c:v>
                </c:pt>
                <c:pt idx="6313">
                  <c:v>3.5980381071567501E-2</c:v>
                </c:pt>
                <c:pt idx="6314">
                  <c:v>3.5483829677105096E-2</c:v>
                </c:pt>
                <c:pt idx="6315">
                  <c:v>3.7646591663360651E-2</c:v>
                </c:pt>
                <c:pt idx="6316">
                  <c:v>3.6760363727808006E-2</c:v>
                </c:pt>
                <c:pt idx="6317">
                  <c:v>5.2191283553838966E-2</c:v>
                </c:pt>
                <c:pt idx="6318">
                  <c:v>3.1619079411029934E-2</c:v>
                </c:pt>
                <c:pt idx="6319">
                  <c:v>3.6054432392120396E-2</c:v>
                </c:pt>
                <c:pt idx="6320">
                  <c:v>4.8252731561660801E-2</c:v>
                </c:pt>
                <c:pt idx="6321">
                  <c:v>5.1529634743928923E-2</c:v>
                </c:pt>
                <c:pt idx="6322">
                  <c:v>3.2685216516256548E-2</c:v>
                </c:pt>
                <c:pt idx="6323">
                  <c:v>5.2979618310928414E-2</c:v>
                </c:pt>
                <c:pt idx="6324">
                  <c:v>3.4126363694667809E-2</c:v>
                </c:pt>
                <c:pt idx="6325">
                  <c:v>4.4825512915849734E-2</c:v>
                </c:pt>
                <c:pt idx="6326">
                  <c:v>4.5612677931785903E-2</c:v>
                </c:pt>
                <c:pt idx="6327">
                  <c:v>3.8625705987215188E-2</c:v>
                </c:pt>
                <c:pt idx="6328">
                  <c:v>3.2625783234834699E-2</c:v>
                </c:pt>
                <c:pt idx="6329">
                  <c:v>4.2780239135027195E-2</c:v>
                </c:pt>
                <c:pt idx="6330">
                  <c:v>3.1843110918998802E-2</c:v>
                </c:pt>
                <c:pt idx="6331">
                  <c:v>5.7264689356088874E-2</c:v>
                </c:pt>
                <c:pt idx="6332">
                  <c:v>4.6238295733928722E-2</c:v>
                </c:pt>
                <c:pt idx="6333">
                  <c:v>3.2370511442422985E-2</c:v>
                </c:pt>
                <c:pt idx="6334">
                  <c:v>4.1952755302190795E-2</c:v>
                </c:pt>
                <c:pt idx="6335">
                  <c:v>4.3031942099332796E-2</c:v>
                </c:pt>
                <c:pt idx="6336">
                  <c:v>3.4133732318878215E-2</c:v>
                </c:pt>
                <c:pt idx="6337">
                  <c:v>3.3795446157455396E-2</c:v>
                </c:pt>
                <c:pt idx="6338">
                  <c:v>3.302393853664401E-2</c:v>
                </c:pt>
                <c:pt idx="6339">
                  <c:v>3.8625705987215188E-2</c:v>
                </c:pt>
                <c:pt idx="6340">
                  <c:v>2.7917644008994182E-2</c:v>
                </c:pt>
                <c:pt idx="6341">
                  <c:v>3.6054432392120396E-2</c:v>
                </c:pt>
                <c:pt idx="6342">
                  <c:v>3.3063109964132302E-2</c:v>
                </c:pt>
                <c:pt idx="6343">
                  <c:v>4.8451773822307719E-2</c:v>
                </c:pt>
                <c:pt idx="6344">
                  <c:v>3.5743363201618208E-2</c:v>
                </c:pt>
                <c:pt idx="6345">
                  <c:v>4.3245565146207691E-2</c:v>
                </c:pt>
                <c:pt idx="6346">
                  <c:v>3.9146617054939312E-2</c:v>
                </c:pt>
                <c:pt idx="6347">
                  <c:v>3.5668846219778116E-2</c:v>
                </c:pt>
                <c:pt idx="6348">
                  <c:v>3.3723484724760007E-2</c:v>
                </c:pt>
                <c:pt idx="6349">
                  <c:v>3.5583846271038E-2</c:v>
                </c:pt>
                <c:pt idx="6350">
                  <c:v>2.6599863544106542E-2</c:v>
                </c:pt>
                <c:pt idx="6351">
                  <c:v>4.0841769427061095E-2</c:v>
                </c:pt>
                <c:pt idx="6352">
                  <c:v>5.4287116974592223E-2</c:v>
                </c:pt>
                <c:pt idx="6353">
                  <c:v>3.7702023983001716E-2</c:v>
                </c:pt>
                <c:pt idx="6354">
                  <c:v>3.4471958875656294E-2</c:v>
                </c:pt>
                <c:pt idx="6355">
                  <c:v>3.3857729285955422E-2</c:v>
                </c:pt>
                <c:pt idx="6356">
                  <c:v>3.4951206296682399E-2</c:v>
                </c:pt>
                <c:pt idx="6357">
                  <c:v>4.7093629837036612E-2</c:v>
                </c:pt>
                <c:pt idx="6358">
                  <c:v>2.5797370821237616E-2</c:v>
                </c:pt>
                <c:pt idx="6359">
                  <c:v>3.5483829677105096E-2</c:v>
                </c:pt>
                <c:pt idx="6360">
                  <c:v>4.5612677931785903E-2</c:v>
                </c:pt>
                <c:pt idx="6361">
                  <c:v>3.054247982800011E-2</c:v>
                </c:pt>
                <c:pt idx="6362">
                  <c:v>3.0856164172291711E-2</c:v>
                </c:pt>
                <c:pt idx="6363">
                  <c:v>3.41883562505245E-2</c:v>
                </c:pt>
                <c:pt idx="6364">
                  <c:v>3.6693427711725436E-2</c:v>
                </c:pt>
                <c:pt idx="6365">
                  <c:v>3.4567877650260995E-2</c:v>
                </c:pt>
                <c:pt idx="6366">
                  <c:v>3.5172384232282597E-2</c:v>
                </c:pt>
                <c:pt idx="6367">
                  <c:v>3.5107076168060386E-2</c:v>
                </c:pt>
                <c:pt idx="6368">
                  <c:v>3.5549324005842209E-2</c:v>
                </c:pt>
                <c:pt idx="6369">
                  <c:v>3.6726456135511377E-2</c:v>
                </c:pt>
                <c:pt idx="6370">
                  <c:v>4.0339186787605306E-2</c:v>
                </c:pt>
                <c:pt idx="6371">
                  <c:v>2.762422524392601E-2</c:v>
                </c:pt>
                <c:pt idx="6372">
                  <c:v>3.1843110918998802E-2</c:v>
                </c:pt>
                <c:pt idx="6373">
                  <c:v>3.3313702791929391E-2</c:v>
                </c:pt>
                <c:pt idx="6374">
                  <c:v>4.3726310133934014E-2</c:v>
                </c:pt>
                <c:pt idx="6375">
                  <c:v>4.8252731561660801E-2</c:v>
                </c:pt>
                <c:pt idx="6376">
                  <c:v>4.2200781404972097E-2</c:v>
                </c:pt>
                <c:pt idx="6377">
                  <c:v>3.5125035792589201E-2</c:v>
                </c:pt>
                <c:pt idx="6378">
                  <c:v>3.3152457326650599E-2</c:v>
                </c:pt>
                <c:pt idx="6379">
                  <c:v>2.5391288101673185E-2</c:v>
                </c:pt>
                <c:pt idx="6380">
                  <c:v>3.3472571521997403E-2</c:v>
                </c:pt>
                <c:pt idx="6381">
                  <c:v>3.7061311304569439E-2</c:v>
                </c:pt>
                <c:pt idx="6382">
                  <c:v>3.4978978335857405E-2</c:v>
                </c:pt>
                <c:pt idx="6383">
                  <c:v>4.1412685066461744E-2</c:v>
                </c:pt>
                <c:pt idx="6384">
                  <c:v>3.0247306451201598E-2</c:v>
                </c:pt>
                <c:pt idx="6385">
                  <c:v>3.1597819179296556E-2</c:v>
                </c:pt>
                <c:pt idx="6386">
                  <c:v>3.3868510276079206E-2</c:v>
                </c:pt>
                <c:pt idx="6387">
                  <c:v>3.1979586929082905E-2</c:v>
                </c:pt>
                <c:pt idx="6388">
                  <c:v>4.2470276355743554E-2</c:v>
                </c:pt>
                <c:pt idx="6389">
                  <c:v>2.8123019263148277E-2</c:v>
                </c:pt>
                <c:pt idx="6390">
                  <c:v>3.6841697990894401E-2</c:v>
                </c:pt>
                <c:pt idx="6391">
                  <c:v>3.4823182970285409E-2</c:v>
                </c:pt>
                <c:pt idx="6392">
                  <c:v>4.0775358676910345E-2</c:v>
                </c:pt>
                <c:pt idx="6393">
                  <c:v>3.7396702915430097E-2</c:v>
                </c:pt>
                <c:pt idx="6394">
                  <c:v>4.8395346850156833E-2</c:v>
                </c:pt>
                <c:pt idx="6395">
                  <c:v>3.3063109964132302E-2</c:v>
                </c:pt>
                <c:pt idx="6396">
                  <c:v>3.5286393016576885E-2</c:v>
                </c:pt>
                <c:pt idx="6397">
                  <c:v>3.9685014635324617E-2</c:v>
                </c:pt>
                <c:pt idx="6398">
                  <c:v>4.9256019294261918E-2</c:v>
                </c:pt>
                <c:pt idx="6399">
                  <c:v>4.1332110762596116E-2</c:v>
                </c:pt>
                <c:pt idx="6400">
                  <c:v>4.8229750245809465E-2</c:v>
                </c:pt>
                <c:pt idx="6401">
                  <c:v>3.1452745199203602E-2</c:v>
                </c:pt>
                <c:pt idx="6402">
                  <c:v>4.2450986802578139E-2</c:v>
                </c:pt>
                <c:pt idx="6403">
                  <c:v>2.8586110100150112E-2</c:v>
                </c:pt>
                <c:pt idx="6404">
                  <c:v>3.7147790193557718E-2</c:v>
                </c:pt>
                <c:pt idx="6405">
                  <c:v>3.3343926072120784E-2</c:v>
                </c:pt>
                <c:pt idx="6406">
                  <c:v>2.9782220721244802E-2</c:v>
                </c:pt>
                <c:pt idx="6407">
                  <c:v>3.8228288292884785E-2</c:v>
                </c:pt>
                <c:pt idx="6408">
                  <c:v>3.3226933330297477E-2</c:v>
                </c:pt>
                <c:pt idx="6409">
                  <c:v>2.6580244302749606E-2</c:v>
                </c:pt>
                <c:pt idx="6410">
                  <c:v>3.9095103740692111E-2</c:v>
                </c:pt>
                <c:pt idx="6411">
                  <c:v>3.9959825575351798E-2</c:v>
                </c:pt>
                <c:pt idx="6412">
                  <c:v>3.231429681181909E-2</c:v>
                </c:pt>
                <c:pt idx="6413">
                  <c:v>2.9239149764180253E-2</c:v>
                </c:pt>
                <c:pt idx="6414">
                  <c:v>3.5030834376811995E-2</c:v>
                </c:pt>
                <c:pt idx="6415">
                  <c:v>3.4569095820188502E-2</c:v>
                </c:pt>
                <c:pt idx="6416">
                  <c:v>4.0738254785537713E-2</c:v>
                </c:pt>
                <c:pt idx="6417">
                  <c:v>3.7379220128059554E-2</c:v>
                </c:pt>
                <c:pt idx="6418">
                  <c:v>3.4603934735059814E-2</c:v>
                </c:pt>
                <c:pt idx="6419">
                  <c:v>4.7558017075061812E-2</c:v>
                </c:pt>
                <c:pt idx="6420">
                  <c:v>2.6807053014636012E-2</c:v>
                </c:pt>
                <c:pt idx="6421">
                  <c:v>3.4897491335868794E-2</c:v>
                </c:pt>
                <c:pt idx="6422">
                  <c:v>5.4287116974592223E-2</c:v>
                </c:pt>
                <c:pt idx="6423">
                  <c:v>4.0749937295913724E-2</c:v>
                </c:pt>
                <c:pt idx="6424">
                  <c:v>3.6215104162692996E-2</c:v>
                </c:pt>
                <c:pt idx="6425">
                  <c:v>4.9895197153091729E-2</c:v>
                </c:pt>
                <c:pt idx="6426">
                  <c:v>3.1113108620047642E-2</c:v>
                </c:pt>
                <c:pt idx="6427">
                  <c:v>3.8314592093229315E-2</c:v>
                </c:pt>
                <c:pt idx="6428">
                  <c:v>2.8538271784782399E-2</c:v>
                </c:pt>
                <c:pt idx="6429">
                  <c:v>4.0841769427061095E-2</c:v>
                </c:pt>
                <c:pt idx="6430">
                  <c:v>4.383979737758642E-2</c:v>
                </c:pt>
                <c:pt idx="6431">
                  <c:v>4.5064941048622388E-2</c:v>
                </c:pt>
                <c:pt idx="6432">
                  <c:v>4.6846315264701795E-2</c:v>
                </c:pt>
                <c:pt idx="6433">
                  <c:v>3.3971488475799602E-2</c:v>
                </c:pt>
                <c:pt idx="6434">
                  <c:v>4.3665912002325107E-2</c:v>
                </c:pt>
                <c:pt idx="6435">
                  <c:v>4.4848904013633943E-2</c:v>
                </c:pt>
                <c:pt idx="6436">
                  <c:v>3.8759678602218607E-2</c:v>
                </c:pt>
                <c:pt idx="6437">
                  <c:v>3.8625705987215188E-2</c:v>
                </c:pt>
                <c:pt idx="6438">
                  <c:v>2.7437133714556829E-2</c:v>
                </c:pt>
                <c:pt idx="6439">
                  <c:v>3.6912526935338967E-2</c:v>
                </c:pt>
                <c:pt idx="6440">
                  <c:v>3.2908745110035005E-2</c:v>
                </c:pt>
                <c:pt idx="6441">
                  <c:v>3.2627593725919897E-2</c:v>
                </c:pt>
                <c:pt idx="6442">
                  <c:v>3.1889352947473706E-2</c:v>
                </c:pt>
                <c:pt idx="6443">
                  <c:v>3.9575032889843119E-2</c:v>
                </c:pt>
                <c:pt idx="6444">
                  <c:v>3.8188278675079498E-2</c:v>
                </c:pt>
                <c:pt idx="6445">
                  <c:v>3.3857729285955422E-2</c:v>
                </c:pt>
                <c:pt idx="6446">
                  <c:v>3.5391602665185942E-2</c:v>
                </c:pt>
                <c:pt idx="6447">
                  <c:v>3.5041108727455347E-2</c:v>
                </c:pt>
                <c:pt idx="6448">
                  <c:v>4.2978335171937887E-2</c:v>
                </c:pt>
                <c:pt idx="6449">
                  <c:v>3.7986606359481791E-2</c:v>
                </c:pt>
                <c:pt idx="6450">
                  <c:v>3.6760363727808006E-2</c:v>
                </c:pt>
                <c:pt idx="6451">
                  <c:v>3.8902364671230302E-2</c:v>
                </c:pt>
                <c:pt idx="6452">
                  <c:v>2.6993775740265988E-2</c:v>
                </c:pt>
                <c:pt idx="6453">
                  <c:v>3.8846969604492208E-2</c:v>
                </c:pt>
                <c:pt idx="6454">
                  <c:v>4.7571104019880309E-2</c:v>
                </c:pt>
                <c:pt idx="6455">
                  <c:v>3.1960483640432212E-2</c:v>
                </c:pt>
                <c:pt idx="6456">
                  <c:v>3.8609363138675808E-2</c:v>
                </c:pt>
                <c:pt idx="6457">
                  <c:v>2.7137337252497801E-2</c:v>
                </c:pt>
                <c:pt idx="6458">
                  <c:v>3.7771087139844998E-2</c:v>
                </c:pt>
                <c:pt idx="6459">
                  <c:v>3.1325303018093192E-2</c:v>
                </c:pt>
                <c:pt idx="6460">
                  <c:v>3.5668846219778116E-2</c:v>
                </c:pt>
                <c:pt idx="6461">
                  <c:v>3.921876475214961E-2</c:v>
                </c:pt>
                <c:pt idx="6462">
                  <c:v>4.2452763766050311E-2</c:v>
                </c:pt>
                <c:pt idx="6463">
                  <c:v>4.5612677931785903E-2</c:v>
                </c:pt>
                <c:pt idx="6464">
                  <c:v>4.2962051928043692E-2</c:v>
                </c:pt>
                <c:pt idx="6465">
                  <c:v>4.0148623287677807E-2</c:v>
                </c:pt>
                <c:pt idx="6466">
                  <c:v>3.5896666347980506E-2</c:v>
                </c:pt>
                <c:pt idx="6467">
                  <c:v>2.8328226879239103E-2</c:v>
                </c:pt>
                <c:pt idx="6468">
                  <c:v>3.0922627076506601E-2</c:v>
                </c:pt>
                <c:pt idx="6469">
                  <c:v>4.0749937295913724E-2</c:v>
                </c:pt>
                <c:pt idx="6470">
                  <c:v>4.0698390454053907E-2</c:v>
                </c:pt>
                <c:pt idx="6471">
                  <c:v>4.5612677931785903E-2</c:v>
                </c:pt>
                <c:pt idx="6472">
                  <c:v>3.4133732318878215E-2</c:v>
                </c:pt>
                <c:pt idx="6473">
                  <c:v>3.9196629077196114E-2</c:v>
                </c:pt>
                <c:pt idx="6474">
                  <c:v>3.8711100816726712E-2</c:v>
                </c:pt>
                <c:pt idx="6475">
                  <c:v>2.8736105188727452E-2</c:v>
                </c:pt>
                <c:pt idx="6476">
                  <c:v>3.3472571521997403E-2</c:v>
                </c:pt>
                <c:pt idx="6477">
                  <c:v>3.6693427711725436E-2</c:v>
                </c:pt>
                <c:pt idx="6478">
                  <c:v>4.2978335171937887E-2</c:v>
                </c:pt>
                <c:pt idx="6479">
                  <c:v>3.9626147598028252E-2</c:v>
                </c:pt>
                <c:pt idx="6480">
                  <c:v>3.2420128583908199E-2</c:v>
                </c:pt>
                <c:pt idx="6481">
                  <c:v>5.139116942882542E-2</c:v>
                </c:pt>
                <c:pt idx="6482">
                  <c:v>3.8342226296663305E-2</c:v>
                </c:pt>
                <c:pt idx="6483">
                  <c:v>4.0140841156244306E-2</c:v>
                </c:pt>
                <c:pt idx="6484">
                  <c:v>3.8512594997882711E-2</c:v>
                </c:pt>
                <c:pt idx="6485">
                  <c:v>3.6684215068817319E-2</c:v>
                </c:pt>
                <c:pt idx="6486">
                  <c:v>3.1361721456050901E-2</c:v>
                </c:pt>
                <c:pt idx="6487">
                  <c:v>3.2625783234834699E-2</c:v>
                </c:pt>
                <c:pt idx="6488">
                  <c:v>5.5778648704290397E-2</c:v>
                </c:pt>
                <c:pt idx="6489">
                  <c:v>4.1820969432592406E-2</c:v>
                </c:pt>
                <c:pt idx="6490">
                  <c:v>3.8238383829593797E-2</c:v>
                </c:pt>
                <c:pt idx="6491">
                  <c:v>3.6335092037916211E-2</c:v>
                </c:pt>
                <c:pt idx="6492">
                  <c:v>4.1266269981861101E-2</c:v>
                </c:pt>
                <c:pt idx="6493">
                  <c:v>3.9710547775030115E-2</c:v>
                </c:pt>
                <c:pt idx="6494">
                  <c:v>3.9776939898729352E-2</c:v>
                </c:pt>
                <c:pt idx="6495">
                  <c:v>4.3251223862171222E-2</c:v>
                </c:pt>
                <c:pt idx="6496">
                  <c:v>3.7147790193557718E-2</c:v>
                </c:pt>
                <c:pt idx="6497">
                  <c:v>3.3152457326650599E-2</c:v>
                </c:pt>
                <c:pt idx="6498">
                  <c:v>3.4823182970285409E-2</c:v>
                </c:pt>
                <c:pt idx="6499">
                  <c:v>4.2427688837051572E-2</c:v>
                </c:pt>
                <c:pt idx="6500">
                  <c:v>3.9776939898729352E-2</c:v>
                </c:pt>
                <c:pt idx="6501">
                  <c:v>3.5183459520340014E-2</c:v>
                </c:pt>
                <c:pt idx="6502">
                  <c:v>4.7558017075061812E-2</c:v>
                </c:pt>
                <c:pt idx="6503">
                  <c:v>4.4568616896867926E-2</c:v>
                </c:pt>
                <c:pt idx="6504">
                  <c:v>4.7336898744106508E-2</c:v>
                </c:pt>
                <c:pt idx="6505">
                  <c:v>2.754837274551402E-2</c:v>
                </c:pt>
                <c:pt idx="6506">
                  <c:v>3.8653906434774503E-2</c:v>
                </c:pt>
                <c:pt idx="6507">
                  <c:v>3.9575085043907214E-2</c:v>
                </c:pt>
                <c:pt idx="6508">
                  <c:v>2.8450146317481998E-2</c:v>
                </c:pt>
                <c:pt idx="6509">
                  <c:v>3.7482298910617856E-2</c:v>
                </c:pt>
                <c:pt idx="6510">
                  <c:v>2.9912589117884587E-2</c:v>
                </c:pt>
                <c:pt idx="6511">
                  <c:v>4.6924296766519456E-2</c:v>
                </c:pt>
                <c:pt idx="6512">
                  <c:v>4.0542848408222205E-2</c:v>
                </c:pt>
                <c:pt idx="6513">
                  <c:v>3.0306484550237538E-2</c:v>
                </c:pt>
                <c:pt idx="6514">
                  <c:v>4.0140841156244306E-2</c:v>
                </c:pt>
                <c:pt idx="6515">
                  <c:v>4.152054339647273E-2</c:v>
                </c:pt>
                <c:pt idx="6516">
                  <c:v>3.5833526402712E-2</c:v>
                </c:pt>
                <c:pt idx="6517">
                  <c:v>3.9664395153522512E-2</c:v>
                </c:pt>
                <c:pt idx="6518">
                  <c:v>3.1767588108778014E-2</c:v>
                </c:pt>
                <c:pt idx="6519">
                  <c:v>4.7051317989826411E-2</c:v>
                </c:pt>
                <c:pt idx="6520">
                  <c:v>3.3798858523368815E-2</c:v>
                </c:pt>
                <c:pt idx="6521">
                  <c:v>4.2917203158140474E-2</c:v>
                </c:pt>
                <c:pt idx="6522">
                  <c:v>3.0486844480037776E-2</c:v>
                </c:pt>
                <c:pt idx="6523">
                  <c:v>3.1796947121620303E-2</c:v>
                </c:pt>
                <c:pt idx="6524">
                  <c:v>3.4946080297231667E-2</c:v>
                </c:pt>
                <c:pt idx="6525">
                  <c:v>3.7153102457523568E-2</c:v>
                </c:pt>
                <c:pt idx="6526">
                  <c:v>3.4109912812709892E-2</c:v>
                </c:pt>
                <c:pt idx="6527">
                  <c:v>4.9852691590786272E-2</c:v>
                </c:pt>
                <c:pt idx="6528">
                  <c:v>4.3695759028196425E-2</c:v>
                </c:pt>
                <c:pt idx="6529">
                  <c:v>4.5612677931785903E-2</c:v>
                </c:pt>
                <c:pt idx="6530">
                  <c:v>3.011587262153639E-2</c:v>
                </c:pt>
                <c:pt idx="6531">
                  <c:v>3.1079689040780099E-2</c:v>
                </c:pt>
                <c:pt idx="6532">
                  <c:v>3.6081887781620262E-2</c:v>
                </c:pt>
                <c:pt idx="6533">
                  <c:v>3.9238687604665846E-2</c:v>
                </c:pt>
                <c:pt idx="6534">
                  <c:v>3.1020516529679423E-2</c:v>
                </c:pt>
                <c:pt idx="6535">
                  <c:v>3.9626147598028252E-2</c:v>
                </c:pt>
                <c:pt idx="6536">
                  <c:v>4.4035181403160116E-2</c:v>
                </c:pt>
                <c:pt idx="6537">
                  <c:v>4.9216881394386486E-2</c:v>
                </c:pt>
                <c:pt idx="6538">
                  <c:v>4.1266269981861101E-2</c:v>
                </c:pt>
                <c:pt idx="6539">
                  <c:v>4.7662377357482903E-2</c:v>
                </c:pt>
                <c:pt idx="6540">
                  <c:v>5.1529634743928923E-2</c:v>
                </c:pt>
                <c:pt idx="6541">
                  <c:v>3.2898932695388801E-2</c:v>
                </c:pt>
                <c:pt idx="6542">
                  <c:v>2.8601940721273665E-2</c:v>
                </c:pt>
                <c:pt idx="6543">
                  <c:v>3.8759678602218607E-2</c:v>
                </c:pt>
                <c:pt idx="6544">
                  <c:v>4.0208239108324106E-2</c:v>
                </c:pt>
                <c:pt idx="6545">
                  <c:v>4.1558928787708317E-2</c:v>
                </c:pt>
                <c:pt idx="6546">
                  <c:v>2.9245859012007706E-2</c:v>
                </c:pt>
                <c:pt idx="6547">
                  <c:v>3.2706797122955399E-2</c:v>
                </c:pt>
                <c:pt idx="6548">
                  <c:v>2.9717279598116899E-2</c:v>
                </c:pt>
                <c:pt idx="6549">
                  <c:v>3.7788476794958101E-2</c:v>
                </c:pt>
                <c:pt idx="6550">
                  <c:v>5.9077225625515033E-2</c:v>
                </c:pt>
                <c:pt idx="6551">
                  <c:v>3.5767823457717902E-2</c:v>
                </c:pt>
                <c:pt idx="6552">
                  <c:v>2.9229370877146783E-2</c:v>
                </c:pt>
                <c:pt idx="6553">
                  <c:v>2.832327783107761E-2</c:v>
                </c:pt>
                <c:pt idx="6554">
                  <c:v>3.5825096070766588E-2</c:v>
                </c:pt>
                <c:pt idx="6555">
                  <c:v>5.4501775652170202E-2</c:v>
                </c:pt>
                <c:pt idx="6556">
                  <c:v>3.3652029931545223E-2</c:v>
                </c:pt>
                <c:pt idx="6557">
                  <c:v>3.1094454228878007E-2</c:v>
                </c:pt>
                <c:pt idx="6558">
                  <c:v>3.3253517001867391E-2</c:v>
                </c:pt>
                <c:pt idx="6559">
                  <c:v>5.2979618310928414E-2</c:v>
                </c:pt>
                <c:pt idx="6560">
                  <c:v>4.3500378727912875E-2</c:v>
                </c:pt>
                <c:pt idx="6561">
                  <c:v>4.6777039766311722E-2</c:v>
                </c:pt>
                <c:pt idx="6562">
                  <c:v>2.8769707307219512E-2</c:v>
                </c:pt>
                <c:pt idx="6563">
                  <c:v>4.1820969432592406E-2</c:v>
                </c:pt>
                <c:pt idx="6564">
                  <c:v>2.8865408152341798E-2</c:v>
                </c:pt>
                <c:pt idx="6565">
                  <c:v>4.2024292051792325E-2</c:v>
                </c:pt>
                <c:pt idx="6566">
                  <c:v>3.9864324033260311E-2</c:v>
                </c:pt>
                <c:pt idx="6567">
                  <c:v>3.1932011246681213E-2</c:v>
                </c:pt>
                <c:pt idx="6568">
                  <c:v>3.058343008160596E-2</c:v>
                </c:pt>
                <c:pt idx="6569">
                  <c:v>4.5730773359537416E-2</c:v>
                </c:pt>
                <c:pt idx="6570">
                  <c:v>3.095636330544951E-2</c:v>
                </c:pt>
                <c:pt idx="6571">
                  <c:v>4.617542028427131E-2</c:v>
                </c:pt>
                <c:pt idx="6572">
                  <c:v>4.6166699379682624E-2</c:v>
                </c:pt>
                <c:pt idx="6573">
                  <c:v>3.9366357028484351E-2</c:v>
                </c:pt>
                <c:pt idx="6574">
                  <c:v>3.7827789783477811E-2</c:v>
                </c:pt>
                <c:pt idx="6575">
                  <c:v>3.46095003187658E-2</c:v>
                </c:pt>
                <c:pt idx="6576">
                  <c:v>3.5344671458005912E-2</c:v>
                </c:pt>
                <c:pt idx="6577">
                  <c:v>3.4300707280635806E-2</c:v>
                </c:pt>
                <c:pt idx="6578">
                  <c:v>3.8609363138675808E-2</c:v>
                </c:pt>
                <c:pt idx="6579">
                  <c:v>3.6335092037916211E-2</c:v>
                </c:pt>
                <c:pt idx="6580">
                  <c:v>3.5636484622955315E-2</c:v>
                </c:pt>
                <c:pt idx="6581">
                  <c:v>4.1820969432592406E-2</c:v>
                </c:pt>
                <c:pt idx="6582">
                  <c:v>3.9135243743658156E-2</c:v>
                </c:pt>
                <c:pt idx="6583">
                  <c:v>4.7662377357482903E-2</c:v>
                </c:pt>
                <c:pt idx="6584">
                  <c:v>3.3652029931545223E-2</c:v>
                </c:pt>
                <c:pt idx="6585">
                  <c:v>3.2054953277111095E-2</c:v>
                </c:pt>
                <c:pt idx="6586">
                  <c:v>4.0700521320104745E-2</c:v>
                </c:pt>
                <c:pt idx="6587">
                  <c:v>2.8328226879239103E-2</c:v>
                </c:pt>
                <c:pt idx="6588">
                  <c:v>3.5185460001230198E-2</c:v>
                </c:pt>
                <c:pt idx="6589">
                  <c:v>4.9643982201814707E-2</c:v>
                </c:pt>
                <c:pt idx="6590">
                  <c:v>2.8197156265377998E-2</c:v>
                </c:pt>
                <c:pt idx="6591">
                  <c:v>2.6837680488825066E-2</c:v>
                </c:pt>
                <c:pt idx="6592">
                  <c:v>2.8384875506162605E-2</c:v>
                </c:pt>
                <c:pt idx="6593">
                  <c:v>3.3034771680831895E-2</c:v>
                </c:pt>
                <c:pt idx="6594">
                  <c:v>4.9643982201814707E-2</c:v>
                </c:pt>
                <c:pt idx="6595">
                  <c:v>4.0781930088997026E-2</c:v>
                </c:pt>
                <c:pt idx="6596">
                  <c:v>5.139116942882542E-2</c:v>
                </c:pt>
                <c:pt idx="6597">
                  <c:v>3.38377133011818E-2</c:v>
                </c:pt>
                <c:pt idx="6598">
                  <c:v>3.2464317977428617E-2</c:v>
                </c:pt>
                <c:pt idx="6599">
                  <c:v>4.1557170450687395E-2</c:v>
                </c:pt>
                <c:pt idx="6600">
                  <c:v>3.9632488042116221E-2</c:v>
                </c:pt>
                <c:pt idx="6601">
                  <c:v>3.2341752201318803E-2</c:v>
                </c:pt>
                <c:pt idx="6602">
                  <c:v>4.0749937295913724E-2</c:v>
                </c:pt>
                <c:pt idx="6603">
                  <c:v>3.6412298679351897E-2</c:v>
                </c:pt>
                <c:pt idx="6604">
                  <c:v>3.2891441136598601E-2</c:v>
                </c:pt>
                <c:pt idx="6605">
                  <c:v>4.0140841156244306E-2</c:v>
                </c:pt>
                <c:pt idx="6606">
                  <c:v>3.4946080297231667E-2</c:v>
                </c:pt>
                <c:pt idx="6607">
                  <c:v>3.8424339145422003E-2</c:v>
                </c:pt>
                <c:pt idx="6608">
                  <c:v>4.5177392661571475E-2</c:v>
                </c:pt>
                <c:pt idx="6609">
                  <c:v>2.9429921880364411E-2</c:v>
                </c:pt>
                <c:pt idx="6610">
                  <c:v>3.3424746245145805E-2</c:v>
                </c:pt>
                <c:pt idx="6611">
                  <c:v>3.0840851366519952E-2</c:v>
                </c:pt>
                <c:pt idx="6612">
                  <c:v>3.4978978335857405E-2</c:v>
                </c:pt>
                <c:pt idx="6613">
                  <c:v>4.0339186787605306E-2</c:v>
                </c:pt>
                <c:pt idx="6614">
                  <c:v>3.5544753074646003E-2</c:v>
                </c:pt>
                <c:pt idx="6615">
                  <c:v>2.716137282550354E-2</c:v>
                </c:pt>
                <c:pt idx="6616">
                  <c:v>4.2082894593477332E-2</c:v>
                </c:pt>
                <c:pt idx="6617">
                  <c:v>3.2039847224950978E-2</c:v>
                </c:pt>
                <c:pt idx="6618">
                  <c:v>3.5857249051332502E-2</c:v>
                </c:pt>
                <c:pt idx="6619">
                  <c:v>3.8181461393833188E-2</c:v>
                </c:pt>
                <c:pt idx="6620">
                  <c:v>3.6440685391426093E-2</c:v>
                </c:pt>
                <c:pt idx="6621">
                  <c:v>3.6124467849731404E-2</c:v>
                </c:pt>
                <c:pt idx="6622">
                  <c:v>3.058343008160596E-2</c:v>
                </c:pt>
                <c:pt idx="6623">
                  <c:v>3.0377449467778275E-2</c:v>
                </c:pt>
                <c:pt idx="6624">
                  <c:v>3.7441659718752011E-2</c:v>
                </c:pt>
                <c:pt idx="6625">
                  <c:v>4.1412685066461744E-2</c:v>
                </c:pt>
                <c:pt idx="6626">
                  <c:v>4.480642452836061E-2</c:v>
                </c:pt>
                <c:pt idx="6627">
                  <c:v>5.0539035350084291E-2</c:v>
                </c:pt>
                <c:pt idx="6628">
                  <c:v>2.7757186442613612E-2</c:v>
                </c:pt>
                <c:pt idx="6629">
                  <c:v>3.6752406507730498E-2</c:v>
                </c:pt>
                <c:pt idx="6630">
                  <c:v>4.3525073677301386E-2</c:v>
                </c:pt>
                <c:pt idx="6631">
                  <c:v>3.3857729285955422E-2</c:v>
                </c:pt>
                <c:pt idx="6632">
                  <c:v>2.8997335582971701E-2</c:v>
                </c:pt>
                <c:pt idx="6633">
                  <c:v>3.6277640610933456E-2</c:v>
                </c:pt>
                <c:pt idx="6634">
                  <c:v>2.9082311317324687E-2</c:v>
                </c:pt>
                <c:pt idx="6635">
                  <c:v>3.8492631167173406E-2</c:v>
                </c:pt>
                <c:pt idx="6636">
                  <c:v>3.5318929702043513E-2</c:v>
                </c:pt>
                <c:pt idx="6637">
                  <c:v>4.3500378727912875E-2</c:v>
                </c:pt>
                <c:pt idx="6638">
                  <c:v>2.8328226879239103E-2</c:v>
                </c:pt>
                <c:pt idx="6639">
                  <c:v>3.5982396453618996E-2</c:v>
                </c:pt>
                <c:pt idx="6640">
                  <c:v>3.1597223132848705E-2</c:v>
                </c:pt>
                <c:pt idx="6641">
                  <c:v>4.617542028427131E-2</c:v>
                </c:pt>
                <c:pt idx="6642">
                  <c:v>4.5064941048622388E-2</c:v>
                </c:pt>
                <c:pt idx="6643">
                  <c:v>3.4515827894210808E-2</c:v>
                </c:pt>
                <c:pt idx="6644">
                  <c:v>2.6837680488825066E-2</c:v>
                </c:pt>
                <c:pt idx="6645">
                  <c:v>3.3347785472869991E-2</c:v>
                </c:pt>
                <c:pt idx="6646">
                  <c:v>3.7288725376129296E-2</c:v>
                </c:pt>
                <c:pt idx="6647">
                  <c:v>3.6878742277622424E-2</c:v>
                </c:pt>
                <c:pt idx="6648">
                  <c:v>3.8152869790792424E-2</c:v>
                </c:pt>
                <c:pt idx="6649">
                  <c:v>4.1353959590196623E-2</c:v>
                </c:pt>
                <c:pt idx="6650">
                  <c:v>3.2443311065435514E-2</c:v>
                </c:pt>
                <c:pt idx="6651">
                  <c:v>4.2784433811903354E-2</c:v>
                </c:pt>
                <c:pt idx="6652">
                  <c:v>3.2969117164611886E-2</c:v>
                </c:pt>
                <c:pt idx="6653">
                  <c:v>4.3695759028196425E-2</c:v>
                </c:pt>
                <c:pt idx="6654">
                  <c:v>5.0195772200822802E-2</c:v>
                </c:pt>
                <c:pt idx="6655">
                  <c:v>3.1381860375404483E-2</c:v>
                </c:pt>
                <c:pt idx="6656">
                  <c:v>4.0208239108324106E-2</c:v>
                </c:pt>
                <c:pt idx="6657">
                  <c:v>3.9112597703933744E-2</c:v>
                </c:pt>
                <c:pt idx="6658">
                  <c:v>4.4318877160549379E-2</c:v>
                </c:pt>
                <c:pt idx="6659">
                  <c:v>4.9243059009313632E-2</c:v>
                </c:pt>
                <c:pt idx="6660">
                  <c:v>3.4013628959655817E-2</c:v>
                </c:pt>
                <c:pt idx="6661">
                  <c:v>3.9575085043907214E-2</c:v>
                </c:pt>
                <c:pt idx="6662">
                  <c:v>4.3706633150577837E-2</c:v>
                </c:pt>
                <c:pt idx="6663">
                  <c:v>3.6289874464273661E-2</c:v>
                </c:pt>
                <c:pt idx="6664">
                  <c:v>4.2780239135027195E-2</c:v>
                </c:pt>
                <c:pt idx="6665">
                  <c:v>3.1325303018093192E-2</c:v>
                </c:pt>
                <c:pt idx="6666">
                  <c:v>5.4501775652170202E-2</c:v>
                </c:pt>
                <c:pt idx="6667">
                  <c:v>4.2450986802578139E-2</c:v>
                </c:pt>
                <c:pt idx="6668">
                  <c:v>5.7264689356088874E-2</c:v>
                </c:pt>
                <c:pt idx="6669">
                  <c:v>3.2717060297727606E-2</c:v>
                </c:pt>
                <c:pt idx="6670">
                  <c:v>3.2287664711475497E-2</c:v>
                </c:pt>
                <c:pt idx="6671">
                  <c:v>3.0595608055591604E-2</c:v>
                </c:pt>
                <c:pt idx="6672">
                  <c:v>3.5172384232282597E-2</c:v>
                </c:pt>
                <c:pt idx="6673">
                  <c:v>3.7671960890293336E-2</c:v>
                </c:pt>
                <c:pt idx="6674">
                  <c:v>3.3424746245145805E-2</c:v>
                </c:pt>
                <c:pt idx="6675">
                  <c:v>3.7743795663118501E-2</c:v>
                </c:pt>
                <c:pt idx="6676">
                  <c:v>3.8492631167173406E-2</c:v>
                </c:pt>
                <c:pt idx="6677">
                  <c:v>5.1529634743928923E-2</c:v>
                </c:pt>
                <c:pt idx="6678">
                  <c:v>3.4897491335868794E-2</c:v>
                </c:pt>
                <c:pt idx="6679">
                  <c:v>3.6803305149078536E-2</c:v>
                </c:pt>
                <c:pt idx="6680">
                  <c:v>4.3665912002325107E-2</c:v>
                </c:pt>
                <c:pt idx="6681">
                  <c:v>4.413658753037452E-2</c:v>
                </c:pt>
                <c:pt idx="6682">
                  <c:v>3.6455649882555098E-2</c:v>
                </c:pt>
                <c:pt idx="6683">
                  <c:v>5.0964348018169375E-2</c:v>
                </c:pt>
                <c:pt idx="6684">
                  <c:v>3.1384989619255142E-2</c:v>
                </c:pt>
                <c:pt idx="6685">
                  <c:v>2.9229370877146783E-2</c:v>
                </c:pt>
                <c:pt idx="6686">
                  <c:v>4.1073258966207477E-2</c:v>
                </c:pt>
                <c:pt idx="6687">
                  <c:v>3.2559327781200513E-2</c:v>
                </c:pt>
                <c:pt idx="6688">
                  <c:v>3.3347785472869991E-2</c:v>
                </c:pt>
                <c:pt idx="6689">
                  <c:v>4.7004479914903897E-2</c:v>
                </c:pt>
                <c:pt idx="6690">
                  <c:v>3.3226933330297477E-2</c:v>
                </c:pt>
                <c:pt idx="6691">
                  <c:v>5.0964348018169375E-2</c:v>
                </c:pt>
                <c:pt idx="6692">
                  <c:v>3.1149659305810897E-2</c:v>
                </c:pt>
                <c:pt idx="6693">
                  <c:v>4.5502670109272024E-2</c:v>
                </c:pt>
                <c:pt idx="6694">
                  <c:v>2.7137337252497801E-2</c:v>
                </c:pt>
                <c:pt idx="6695">
                  <c:v>4.6647194772958665E-2</c:v>
                </c:pt>
                <c:pt idx="6696">
                  <c:v>2.8201824054122006E-2</c:v>
                </c:pt>
                <c:pt idx="6697">
                  <c:v>4.7051317989826411E-2</c:v>
                </c:pt>
                <c:pt idx="6698">
                  <c:v>3.7713952362537405E-2</c:v>
                </c:pt>
                <c:pt idx="6699">
                  <c:v>3.2625783234834699E-2</c:v>
                </c:pt>
                <c:pt idx="6700">
                  <c:v>5.139116942882542E-2</c:v>
                </c:pt>
                <c:pt idx="6701">
                  <c:v>3.5787001252174405E-2</c:v>
                </c:pt>
                <c:pt idx="6702">
                  <c:v>3.4010294824838597E-2</c:v>
                </c:pt>
                <c:pt idx="6703">
                  <c:v>3.55453863739967E-2</c:v>
                </c:pt>
                <c:pt idx="6704">
                  <c:v>3.2625783234834699E-2</c:v>
                </c:pt>
                <c:pt idx="6705">
                  <c:v>4.0140841156244306E-2</c:v>
                </c:pt>
                <c:pt idx="6706">
                  <c:v>4.3169047683477346E-2</c:v>
                </c:pt>
                <c:pt idx="6707">
                  <c:v>4.4747065752744723E-2</c:v>
                </c:pt>
                <c:pt idx="6708">
                  <c:v>4.7657713294029312E-2</c:v>
                </c:pt>
                <c:pt idx="6709">
                  <c:v>5.2979618310928414E-2</c:v>
                </c:pt>
                <c:pt idx="6710">
                  <c:v>4.0194988250732512E-2</c:v>
                </c:pt>
                <c:pt idx="6711">
                  <c:v>2.8875239193439557E-2</c:v>
                </c:pt>
                <c:pt idx="6712">
                  <c:v>4.480642452836061E-2</c:v>
                </c:pt>
                <c:pt idx="6713">
                  <c:v>3.5628456622362102E-2</c:v>
                </c:pt>
                <c:pt idx="6714">
                  <c:v>3.1506337225437206E-2</c:v>
                </c:pt>
                <c:pt idx="6715">
                  <c:v>3.1003009527921836E-2</c:v>
                </c:pt>
                <c:pt idx="6716">
                  <c:v>2.9251759871840501E-2</c:v>
                </c:pt>
                <c:pt idx="6717">
                  <c:v>3.5232484340667704E-2</c:v>
                </c:pt>
                <c:pt idx="6718">
                  <c:v>3.5425882786512451E-2</c:v>
                </c:pt>
                <c:pt idx="6719">
                  <c:v>4.1952755302190795E-2</c:v>
                </c:pt>
                <c:pt idx="6720">
                  <c:v>4.4035181403160116E-2</c:v>
                </c:pt>
                <c:pt idx="6721">
                  <c:v>2.9044868424534867E-2</c:v>
                </c:pt>
                <c:pt idx="6722">
                  <c:v>3.9322294294834068E-2</c:v>
                </c:pt>
                <c:pt idx="6723">
                  <c:v>3.1597223132848705E-2</c:v>
                </c:pt>
                <c:pt idx="6724">
                  <c:v>3.4050200134515811E-2</c:v>
                </c:pt>
                <c:pt idx="6725">
                  <c:v>5.3043726831674597E-2</c:v>
                </c:pt>
                <c:pt idx="6726">
                  <c:v>4.1763935238123176E-2</c:v>
                </c:pt>
                <c:pt idx="6727">
                  <c:v>3.6879651248455152E-2</c:v>
                </c:pt>
                <c:pt idx="6728">
                  <c:v>3.4999817609787015E-2</c:v>
                </c:pt>
                <c:pt idx="6729">
                  <c:v>3.9710547775030115E-2</c:v>
                </c:pt>
                <c:pt idx="6730">
                  <c:v>4.2962051928043692E-2</c:v>
                </c:pt>
                <c:pt idx="6731">
                  <c:v>3.8038294762373012E-2</c:v>
                </c:pt>
                <c:pt idx="6732">
                  <c:v>3.4117959439754514E-2</c:v>
                </c:pt>
                <c:pt idx="6733">
                  <c:v>3.9761330932378804E-2</c:v>
                </c:pt>
                <c:pt idx="6734">
                  <c:v>3.4167613834142713E-2</c:v>
                </c:pt>
                <c:pt idx="6735">
                  <c:v>3.2685216516256548E-2</c:v>
                </c:pt>
                <c:pt idx="6736">
                  <c:v>4.9796666949987856E-2</c:v>
                </c:pt>
                <c:pt idx="6737">
                  <c:v>4.6924296766519456E-2</c:v>
                </c:pt>
                <c:pt idx="6738">
                  <c:v>4.2387228459119936E-2</c:v>
                </c:pt>
                <c:pt idx="6739">
                  <c:v>4.1557170450687395E-2</c:v>
                </c:pt>
                <c:pt idx="6740">
                  <c:v>4.6041879802942297E-2</c:v>
                </c:pt>
                <c:pt idx="6741">
                  <c:v>3.767561540007619E-2</c:v>
                </c:pt>
                <c:pt idx="6742">
                  <c:v>4.1872929781675318E-2</c:v>
                </c:pt>
                <c:pt idx="6743">
                  <c:v>3.9761330932378804E-2</c:v>
                </c:pt>
                <c:pt idx="6744">
                  <c:v>3.4603934735059814E-2</c:v>
                </c:pt>
                <c:pt idx="6745">
                  <c:v>4.413658753037452E-2</c:v>
                </c:pt>
                <c:pt idx="6746">
                  <c:v>3.2898932695388801E-2</c:v>
                </c:pt>
                <c:pt idx="6747">
                  <c:v>3.4013628959655817E-2</c:v>
                </c:pt>
                <c:pt idx="6748">
                  <c:v>3.8824938237667105E-2</c:v>
                </c:pt>
                <c:pt idx="6749">
                  <c:v>3.7771087139844998E-2</c:v>
                </c:pt>
                <c:pt idx="6750">
                  <c:v>3.3723484724760007E-2</c:v>
                </c:pt>
                <c:pt idx="6751">
                  <c:v>3.376404196023939E-2</c:v>
                </c:pt>
                <c:pt idx="6752">
                  <c:v>5.3951866924762705E-2</c:v>
                </c:pt>
                <c:pt idx="6753">
                  <c:v>3.7228513509035152E-2</c:v>
                </c:pt>
                <c:pt idx="6754">
                  <c:v>5.9077225625515033E-2</c:v>
                </c:pt>
                <c:pt idx="6755">
                  <c:v>3.5009436309337595E-2</c:v>
                </c:pt>
                <c:pt idx="6756">
                  <c:v>3.8187786936759907E-2</c:v>
                </c:pt>
                <c:pt idx="6757">
                  <c:v>3.6238733679056299E-2</c:v>
                </c:pt>
                <c:pt idx="6758">
                  <c:v>3.4897491335868794E-2</c:v>
                </c:pt>
                <c:pt idx="6759">
                  <c:v>3.5430807620287094E-2</c:v>
                </c:pt>
                <c:pt idx="6760">
                  <c:v>3.7756819278001813E-2</c:v>
                </c:pt>
                <c:pt idx="6761">
                  <c:v>3.483010455966009E-2</c:v>
                </c:pt>
                <c:pt idx="6762">
                  <c:v>3.4396402537822689E-2</c:v>
                </c:pt>
                <c:pt idx="6763">
                  <c:v>3.6468077450990788E-2</c:v>
                </c:pt>
                <c:pt idx="6764">
                  <c:v>3.4000229090452208E-2</c:v>
                </c:pt>
                <c:pt idx="6765">
                  <c:v>4.1820969432592406E-2</c:v>
                </c:pt>
                <c:pt idx="6766">
                  <c:v>3.2420627772808151E-2</c:v>
                </c:pt>
                <c:pt idx="6767">
                  <c:v>4.617542028427131E-2</c:v>
                </c:pt>
                <c:pt idx="6768">
                  <c:v>4.2378675192594507E-2</c:v>
                </c:pt>
                <c:pt idx="6769">
                  <c:v>3.3152457326650599E-2</c:v>
                </c:pt>
                <c:pt idx="6770">
                  <c:v>3.4651398658752601E-2</c:v>
                </c:pt>
                <c:pt idx="6771">
                  <c:v>3.9664395153522512E-2</c:v>
                </c:pt>
                <c:pt idx="6772">
                  <c:v>3.5584058612585102E-2</c:v>
                </c:pt>
                <c:pt idx="6773">
                  <c:v>3.45068871974945E-2</c:v>
                </c:pt>
                <c:pt idx="6774">
                  <c:v>4.258701950311676E-2</c:v>
                </c:pt>
                <c:pt idx="6775">
                  <c:v>3.4823182970285409E-2</c:v>
                </c:pt>
                <c:pt idx="6776">
                  <c:v>3.2400164753198603E-2</c:v>
                </c:pt>
                <c:pt idx="6777">
                  <c:v>3.0540321022272152E-2</c:v>
                </c:pt>
                <c:pt idx="6778">
                  <c:v>3.0324991792440397E-2</c:v>
                </c:pt>
                <c:pt idx="6779">
                  <c:v>3.6454312503338013E-2</c:v>
                </c:pt>
                <c:pt idx="6780">
                  <c:v>3.1583391129970696E-2</c:v>
                </c:pt>
                <c:pt idx="6781">
                  <c:v>3.9694610983133399E-2</c:v>
                </c:pt>
                <c:pt idx="6782">
                  <c:v>2.7759008109569678E-2</c:v>
                </c:pt>
                <c:pt idx="6783">
                  <c:v>3.5583846271038E-2</c:v>
                </c:pt>
                <c:pt idx="6784">
                  <c:v>3.8653906434774503E-2</c:v>
                </c:pt>
                <c:pt idx="6785">
                  <c:v>3.3424746245145805E-2</c:v>
                </c:pt>
                <c:pt idx="6786">
                  <c:v>3.5825096070766588E-2</c:v>
                </c:pt>
                <c:pt idx="6787">
                  <c:v>5.0532989203929922E-2</c:v>
                </c:pt>
                <c:pt idx="6788">
                  <c:v>3.5628456622362102E-2</c:v>
                </c:pt>
                <c:pt idx="6789">
                  <c:v>3.3458195626735715E-2</c:v>
                </c:pt>
                <c:pt idx="6790">
                  <c:v>3.254532814025881E-2</c:v>
                </c:pt>
                <c:pt idx="6791">
                  <c:v>4.4862344861030821E-2</c:v>
                </c:pt>
                <c:pt idx="6792">
                  <c:v>4.1645582765340639E-2</c:v>
                </c:pt>
                <c:pt idx="6793">
                  <c:v>3.82663793861866E-2</c:v>
                </c:pt>
                <c:pt idx="6794">
                  <c:v>2.9913282021880202E-2</c:v>
                </c:pt>
                <c:pt idx="6795">
                  <c:v>3.6223694682121395E-2</c:v>
                </c:pt>
                <c:pt idx="6796">
                  <c:v>3.5787001252174405E-2</c:v>
                </c:pt>
                <c:pt idx="6797">
                  <c:v>4.9346178770065315E-2</c:v>
                </c:pt>
                <c:pt idx="6798">
                  <c:v>3.5906825214624412E-2</c:v>
                </c:pt>
                <c:pt idx="6799">
                  <c:v>3.9196629077196114E-2</c:v>
                </c:pt>
                <c:pt idx="6800">
                  <c:v>3.8410507142543814E-2</c:v>
                </c:pt>
                <c:pt idx="6801">
                  <c:v>4.2378675192594507E-2</c:v>
                </c:pt>
                <c:pt idx="6802">
                  <c:v>3.1113108620047642E-2</c:v>
                </c:pt>
                <c:pt idx="6803">
                  <c:v>4.3169047683477346E-2</c:v>
                </c:pt>
                <c:pt idx="6804">
                  <c:v>2.7757186442613612E-2</c:v>
                </c:pt>
                <c:pt idx="6805">
                  <c:v>2.8483705595135776E-2</c:v>
                </c:pt>
                <c:pt idx="6806">
                  <c:v>2.9610509052872706E-2</c:v>
                </c:pt>
                <c:pt idx="6807">
                  <c:v>3.219196945428851E-2</c:v>
                </c:pt>
                <c:pt idx="6808">
                  <c:v>3.1260769814252805E-2</c:v>
                </c:pt>
                <c:pt idx="6809">
                  <c:v>3.4300707280635806E-2</c:v>
                </c:pt>
                <c:pt idx="6810">
                  <c:v>3.3309690654277808E-2</c:v>
                </c:pt>
                <c:pt idx="6811">
                  <c:v>3.9803285151720214E-2</c:v>
                </c:pt>
                <c:pt idx="6812">
                  <c:v>3.1796172261238098E-2</c:v>
                </c:pt>
                <c:pt idx="6813">
                  <c:v>3.2529693096876207E-2</c:v>
                </c:pt>
                <c:pt idx="6814">
                  <c:v>3.2872341573238505E-2</c:v>
                </c:pt>
                <c:pt idx="6815">
                  <c:v>3.4823182970285409E-2</c:v>
                </c:pt>
                <c:pt idx="6816">
                  <c:v>4.0542848408222205E-2</c:v>
                </c:pt>
                <c:pt idx="6817">
                  <c:v>3.2167676836252199E-2</c:v>
                </c:pt>
                <c:pt idx="6818">
                  <c:v>3.054247982800011E-2</c:v>
                </c:pt>
                <c:pt idx="6819">
                  <c:v>3.8034167140722316E-2</c:v>
                </c:pt>
                <c:pt idx="6820">
                  <c:v>4.1249196976423277E-2</c:v>
                </c:pt>
                <c:pt idx="6821">
                  <c:v>3.5030834376811995E-2</c:v>
                </c:pt>
                <c:pt idx="6822">
                  <c:v>4.1952755302190795E-2</c:v>
                </c:pt>
                <c:pt idx="6823">
                  <c:v>4.480642452836061E-2</c:v>
                </c:pt>
                <c:pt idx="6824">
                  <c:v>3.3275309950113408E-2</c:v>
                </c:pt>
                <c:pt idx="6825">
                  <c:v>3.3440478146076202E-2</c:v>
                </c:pt>
                <c:pt idx="6826">
                  <c:v>4.3525073677301386E-2</c:v>
                </c:pt>
                <c:pt idx="6827">
                  <c:v>3.4569095820188502E-2</c:v>
                </c:pt>
                <c:pt idx="6828">
                  <c:v>3.3723484724760007E-2</c:v>
                </c:pt>
                <c:pt idx="6829">
                  <c:v>3.3000189810991301E-2</c:v>
                </c:pt>
                <c:pt idx="6830">
                  <c:v>3.5382855683565216E-2</c:v>
                </c:pt>
                <c:pt idx="6831">
                  <c:v>4.1557170450687395E-2</c:v>
                </c:pt>
                <c:pt idx="6832">
                  <c:v>3.3424746245145805E-2</c:v>
                </c:pt>
                <c:pt idx="6833">
                  <c:v>4.6041879802942297E-2</c:v>
                </c:pt>
                <c:pt idx="6834">
                  <c:v>3.46542075276376E-2</c:v>
                </c:pt>
                <c:pt idx="6835">
                  <c:v>3.6675587296485956E-2</c:v>
                </c:pt>
                <c:pt idx="6836">
                  <c:v>3.8424339145422003E-2</c:v>
                </c:pt>
                <c:pt idx="6837">
                  <c:v>3.9864324033260311E-2</c:v>
                </c:pt>
                <c:pt idx="6838">
                  <c:v>2.9251759871840501E-2</c:v>
                </c:pt>
                <c:pt idx="6839">
                  <c:v>3.0909337103367015E-2</c:v>
                </c:pt>
                <c:pt idx="6840">
                  <c:v>3.5825096070766588E-2</c:v>
                </c:pt>
                <c:pt idx="6841">
                  <c:v>4.2636036872863915E-2</c:v>
                </c:pt>
                <c:pt idx="6842">
                  <c:v>3.5389825701713652E-2</c:v>
                </c:pt>
                <c:pt idx="6843">
                  <c:v>3.921876475214961E-2</c:v>
                </c:pt>
                <c:pt idx="6844">
                  <c:v>3.288979083299641E-2</c:v>
                </c:pt>
                <c:pt idx="6845">
                  <c:v>4.7265663743019111E-2</c:v>
                </c:pt>
                <c:pt idx="6846">
                  <c:v>3.4013628959655817E-2</c:v>
                </c:pt>
                <c:pt idx="6847">
                  <c:v>5.0176851451397012E-2</c:v>
                </c:pt>
                <c:pt idx="6848">
                  <c:v>3.082122281193735E-2</c:v>
                </c:pt>
                <c:pt idx="6849">
                  <c:v>3.181636705994622E-2</c:v>
                </c:pt>
                <c:pt idx="6850">
                  <c:v>4.9216881394386486E-2</c:v>
                </c:pt>
                <c:pt idx="6851">
                  <c:v>4.0749937295913724E-2</c:v>
                </c:pt>
                <c:pt idx="6852">
                  <c:v>3.1839653849601808E-2</c:v>
                </c:pt>
                <c:pt idx="6853">
                  <c:v>3.5009436309337595E-2</c:v>
                </c:pt>
                <c:pt idx="6854">
                  <c:v>4.2208973318338484E-2</c:v>
                </c:pt>
                <c:pt idx="6855">
                  <c:v>4.3066054582595804E-2</c:v>
                </c:pt>
                <c:pt idx="6856">
                  <c:v>4.1952688246965429E-2</c:v>
                </c:pt>
                <c:pt idx="6857">
                  <c:v>3.4321036189794596E-2</c:v>
                </c:pt>
                <c:pt idx="6858">
                  <c:v>3.1207967549562621E-2</c:v>
                </c:pt>
                <c:pt idx="6859">
                  <c:v>4.6276085078716313E-2</c:v>
                </c:pt>
                <c:pt idx="6860">
                  <c:v>3.5532042384147797E-2</c:v>
                </c:pt>
                <c:pt idx="6861">
                  <c:v>3.4167613834142713E-2</c:v>
                </c:pt>
                <c:pt idx="6862">
                  <c:v>3.4155279397964498E-2</c:v>
                </c:pt>
                <c:pt idx="6863">
                  <c:v>5.4287116974592223E-2</c:v>
                </c:pt>
                <c:pt idx="6864">
                  <c:v>3.4892227500677213E-2</c:v>
                </c:pt>
                <c:pt idx="6865">
                  <c:v>5.3526036441326398E-2</c:v>
                </c:pt>
                <c:pt idx="6866">
                  <c:v>4.6777039766311722E-2</c:v>
                </c:pt>
                <c:pt idx="6867">
                  <c:v>3.232912346720701E-2</c:v>
                </c:pt>
                <c:pt idx="6868">
                  <c:v>3.6455649882555098E-2</c:v>
                </c:pt>
                <c:pt idx="6869">
                  <c:v>3.4300707280635806E-2</c:v>
                </c:pt>
                <c:pt idx="6870">
                  <c:v>3.8194783031940377E-2</c:v>
                </c:pt>
                <c:pt idx="6871">
                  <c:v>3.5483829677105096E-2</c:v>
                </c:pt>
                <c:pt idx="6872">
                  <c:v>4.0860552340745919E-2</c:v>
                </c:pt>
                <c:pt idx="6873">
                  <c:v>3.6884240806102878E-2</c:v>
                </c:pt>
                <c:pt idx="6874">
                  <c:v>4.2450986802578139E-2</c:v>
                </c:pt>
                <c:pt idx="6875">
                  <c:v>4.1557170450687395E-2</c:v>
                </c:pt>
                <c:pt idx="6876">
                  <c:v>3.2559327781200513E-2</c:v>
                </c:pt>
                <c:pt idx="6877">
                  <c:v>4.1882246732711813E-2</c:v>
                </c:pt>
                <c:pt idx="6878">
                  <c:v>3.7147790193557718E-2</c:v>
                </c:pt>
                <c:pt idx="6879">
                  <c:v>3.9694610983133399E-2</c:v>
                </c:pt>
                <c:pt idx="6880">
                  <c:v>3.1215734779834851E-2</c:v>
                </c:pt>
                <c:pt idx="6881">
                  <c:v>3.9112091064453111E-2</c:v>
                </c:pt>
                <c:pt idx="6882">
                  <c:v>4.1763935238123176E-2</c:v>
                </c:pt>
                <c:pt idx="6883">
                  <c:v>3.28971482813359E-2</c:v>
                </c:pt>
                <c:pt idx="6884">
                  <c:v>3.8314592093229315E-2</c:v>
                </c:pt>
                <c:pt idx="6885">
                  <c:v>3.2297451049089404E-2</c:v>
                </c:pt>
                <c:pt idx="6886">
                  <c:v>3.6124985665082897E-2</c:v>
                </c:pt>
                <c:pt idx="6887">
                  <c:v>3.6455649882555098E-2</c:v>
                </c:pt>
                <c:pt idx="6888">
                  <c:v>5.4501775652170202E-2</c:v>
                </c:pt>
                <c:pt idx="6889">
                  <c:v>3.8152869790792424E-2</c:v>
                </c:pt>
                <c:pt idx="6890">
                  <c:v>4.1557170450687395E-2</c:v>
                </c:pt>
                <c:pt idx="6891">
                  <c:v>3.8492631167173406E-2</c:v>
                </c:pt>
                <c:pt idx="6892">
                  <c:v>3.9697803556919237E-2</c:v>
                </c:pt>
                <c:pt idx="6893">
                  <c:v>4.1316550225019524E-2</c:v>
                </c:pt>
                <c:pt idx="6894">
                  <c:v>3.4058079123497009E-2</c:v>
                </c:pt>
                <c:pt idx="6895">
                  <c:v>3.6124985665082897E-2</c:v>
                </c:pt>
                <c:pt idx="6896">
                  <c:v>3.0247306451201598E-2</c:v>
                </c:pt>
                <c:pt idx="6897">
                  <c:v>3.2143831253051806E-2</c:v>
                </c:pt>
                <c:pt idx="6898">
                  <c:v>5.2979618310928414E-2</c:v>
                </c:pt>
                <c:pt idx="6899">
                  <c:v>3.0372153967618904E-2</c:v>
                </c:pt>
                <c:pt idx="6900">
                  <c:v>3.3296018838882398E-2</c:v>
                </c:pt>
                <c:pt idx="6901">
                  <c:v>3.7788476794958101E-2</c:v>
                </c:pt>
                <c:pt idx="6902">
                  <c:v>5.0532989203929922E-2</c:v>
                </c:pt>
                <c:pt idx="6903">
                  <c:v>3.3515445888042401E-2</c:v>
                </c:pt>
                <c:pt idx="6904">
                  <c:v>2.8497153893113112E-2</c:v>
                </c:pt>
                <c:pt idx="6905">
                  <c:v>3.3225178718566999E-2</c:v>
                </c:pt>
                <c:pt idx="6906">
                  <c:v>3.3424746245145805E-2</c:v>
                </c:pt>
                <c:pt idx="6907">
                  <c:v>2.9474496841430678E-2</c:v>
                </c:pt>
                <c:pt idx="6908">
                  <c:v>4.0736205875873593E-2</c:v>
                </c:pt>
                <c:pt idx="6909">
                  <c:v>3.1843110918998802E-2</c:v>
                </c:pt>
                <c:pt idx="6910">
                  <c:v>2.7757186442613612E-2</c:v>
                </c:pt>
                <c:pt idx="6911">
                  <c:v>4.0727779269218514E-2</c:v>
                </c:pt>
                <c:pt idx="6912">
                  <c:v>2.7757186442613612E-2</c:v>
                </c:pt>
                <c:pt idx="6913">
                  <c:v>4.2886096984148359E-2</c:v>
                </c:pt>
                <c:pt idx="6914">
                  <c:v>4.0388401597738467E-2</c:v>
                </c:pt>
                <c:pt idx="6915">
                  <c:v>5.3043726831674597E-2</c:v>
                </c:pt>
                <c:pt idx="6916">
                  <c:v>3.5382855683565216E-2</c:v>
                </c:pt>
                <c:pt idx="6917">
                  <c:v>4.0242802351713201E-2</c:v>
                </c:pt>
                <c:pt idx="6918">
                  <c:v>4.0177468210458797E-2</c:v>
                </c:pt>
                <c:pt idx="6919">
                  <c:v>3.3884093165397595E-2</c:v>
                </c:pt>
                <c:pt idx="6920">
                  <c:v>2.6807053014636012E-2</c:v>
                </c:pt>
                <c:pt idx="6921">
                  <c:v>3.2054707407951487E-2</c:v>
                </c:pt>
                <c:pt idx="6922">
                  <c:v>4.8252731561660801E-2</c:v>
                </c:pt>
                <c:pt idx="6923">
                  <c:v>3.5795398056507152E-2</c:v>
                </c:pt>
                <c:pt idx="6924">
                  <c:v>2.855778858065601E-2</c:v>
                </c:pt>
                <c:pt idx="6925">
                  <c:v>3.82663793861866E-2</c:v>
                </c:pt>
                <c:pt idx="6926">
                  <c:v>5.4501775652170202E-2</c:v>
                </c:pt>
                <c:pt idx="6927">
                  <c:v>3.7263259291648913E-2</c:v>
                </c:pt>
                <c:pt idx="6928">
                  <c:v>4.7051317989826411E-2</c:v>
                </c:pt>
                <c:pt idx="6929">
                  <c:v>4.4946834444999813E-2</c:v>
                </c:pt>
                <c:pt idx="6930">
                  <c:v>3.6335092037916211E-2</c:v>
                </c:pt>
                <c:pt idx="6931">
                  <c:v>3.7147790193557718E-2</c:v>
                </c:pt>
                <c:pt idx="6932">
                  <c:v>5.7945206761359946E-2</c:v>
                </c:pt>
                <c:pt idx="6933">
                  <c:v>2.8601940721273665E-2</c:v>
                </c:pt>
                <c:pt idx="6934">
                  <c:v>4.6924296766519456E-2</c:v>
                </c:pt>
                <c:pt idx="6935">
                  <c:v>3.8092534989118604E-2</c:v>
                </c:pt>
                <c:pt idx="6936">
                  <c:v>3.4011162817478256E-2</c:v>
                </c:pt>
                <c:pt idx="6937">
                  <c:v>3.5172384232282597E-2</c:v>
                </c:pt>
                <c:pt idx="6938">
                  <c:v>4.3244071304798098E-2</c:v>
                </c:pt>
                <c:pt idx="6939">
                  <c:v>3.5459619015455399E-2</c:v>
                </c:pt>
                <c:pt idx="6940">
                  <c:v>3.9694610983133399E-2</c:v>
                </c:pt>
                <c:pt idx="6941">
                  <c:v>2.9409216716885667E-2</c:v>
                </c:pt>
                <c:pt idx="6942">
                  <c:v>3.0372153967618904E-2</c:v>
                </c:pt>
                <c:pt idx="6943">
                  <c:v>4.2962051928043692E-2</c:v>
                </c:pt>
                <c:pt idx="6944">
                  <c:v>4.1316550225019524E-2</c:v>
                </c:pt>
                <c:pt idx="6945">
                  <c:v>4.5610018074512516E-2</c:v>
                </c:pt>
                <c:pt idx="6946">
                  <c:v>4.3525073677301386E-2</c:v>
                </c:pt>
                <c:pt idx="6947">
                  <c:v>4.6460390090942424E-2</c:v>
                </c:pt>
                <c:pt idx="6948">
                  <c:v>4.0177468210458797E-2</c:v>
                </c:pt>
                <c:pt idx="6949">
                  <c:v>5.6906431913376097E-2</c:v>
                </c:pt>
                <c:pt idx="6950">
                  <c:v>3.5833526402712E-2</c:v>
                </c:pt>
                <c:pt idx="6951">
                  <c:v>5.0964348018169375E-2</c:v>
                </c:pt>
                <c:pt idx="6952">
                  <c:v>4.7571104019880309E-2</c:v>
                </c:pt>
                <c:pt idx="6953">
                  <c:v>4.3695759028196425E-2</c:v>
                </c:pt>
                <c:pt idx="6954">
                  <c:v>4.1205152869224333E-2</c:v>
                </c:pt>
                <c:pt idx="6955">
                  <c:v>4.2917203158140474E-2</c:v>
                </c:pt>
                <c:pt idx="6956">
                  <c:v>4.7662377357482903E-2</c:v>
                </c:pt>
                <c:pt idx="6957">
                  <c:v>4.9796666949987856E-2</c:v>
                </c:pt>
                <c:pt idx="6958">
                  <c:v>3.4569095820188502E-2</c:v>
                </c:pt>
                <c:pt idx="6959">
                  <c:v>3.6455649882555098E-2</c:v>
                </c:pt>
                <c:pt idx="6960">
                  <c:v>3.5548590123653412E-2</c:v>
                </c:pt>
                <c:pt idx="6961">
                  <c:v>2.9782220721244802E-2</c:v>
                </c:pt>
                <c:pt idx="6962">
                  <c:v>5.2191283553838966E-2</c:v>
                </c:pt>
                <c:pt idx="6963">
                  <c:v>3.2234974205494052E-2</c:v>
                </c:pt>
                <c:pt idx="6964">
                  <c:v>3.8759678602218607E-2</c:v>
                </c:pt>
                <c:pt idx="6965">
                  <c:v>3.0597008764743812E-2</c:v>
                </c:pt>
                <c:pt idx="6966">
                  <c:v>4.7336898744106508E-2</c:v>
                </c:pt>
                <c:pt idx="6967">
                  <c:v>3.8410507142543814E-2</c:v>
                </c:pt>
                <c:pt idx="6968">
                  <c:v>3.8370519876480109E-2</c:v>
                </c:pt>
                <c:pt idx="6969">
                  <c:v>5.7945206761359946E-2</c:v>
                </c:pt>
                <c:pt idx="6970">
                  <c:v>4.3993033468723429E-2</c:v>
                </c:pt>
                <c:pt idx="6971">
                  <c:v>3.2377470284700456E-2</c:v>
                </c:pt>
                <c:pt idx="6972">
                  <c:v>3.5183459520340014E-2</c:v>
                </c:pt>
                <c:pt idx="6973">
                  <c:v>2.9462661594152388E-2</c:v>
                </c:pt>
                <c:pt idx="6974">
                  <c:v>3.0791925266385151E-2</c:v>
                </c:pt>
                <c:pt idx="6975">
                  <c:v>5.2191283553838966E-2</c:v>
                </c:pt>
                <c:pt idx="6976">
                  <c:v>3.6005329340696314E-2</c:v>
                </c:pt>
                <c:pt idx="6977">
                  <c:v>2.6888020336627998E-2</c:v>
                </c:pt>
                <c:pt idx="6978">
                  <c:v>4.4922754168510513E-2</c:v>
                </c:pt>
                <c:pt idx="6979">
                  <c:v>3.8609363138675808E-2</c:v>
                </c:pt>
                <c:pt idx="6980">
                  <c:v>3.9112091064453111E-2</c:v>
                </c:pt>
                <c:pt idx="6981">
                  <c:v>4.3251223862171222E-2</c:v>
                </c:pt>
                <c:pt idx="6982">
                  <c:v>3.9225939661264482E-2</c:v>
                </c:pt>
                <c:pt idx="6983">
                  <c:v>3.7986606359481791E-2</c:v>
                </c:pt>
                <c:pt idx="6984">
                  <c:v>3.5715077072382001E-2</c:v>
                </c:pt>
                <c:pt idx="6985">
                  <c:v>2.6599863544106542E-2</c:v>
                </c:pt>
                <c:pt idx="6986">
                  <c:v>3.6803305149078536E-2</c:v>
                </c:pt>
                <c:pt idx="6987">
                  <c:v>3.0306484550237538E-2</c:v>
                </c:pt>
                <c:pt idx="6988">
                  <c:v>3.4432657063007431E-2</c:v>
                </c:pt>
                <c:pt idx="6989">
                  <c:v>3.132960945367811E-2</c:v>
                </c:pt>
                <c:pt idx="6990">
                  <c:v>4.5377653092145934E-2</c:v>
                </c:pt>
                <c:pt idx="6991">
                  <c:v>4.9002680927515432E-2</c:v>
                </c:pt>
                <c:pt idx="6992">
                  <c:v>3.0306484550237538E-2</c:v>
                </c:pt>
                <c:pt idx="6993">
                  <c:v>2.7046125382185052E-2</c:v>
                </c:pt>
                <c:pt idx="6994">
                  <c:v>5.6127641350030913E-2</c:v>
                </c:pt>
                <c:pt idx="6995">
                  <c:v>5.2249100059270796E-2</c:v>
                </c:pt>
                <c:pt idx="6996">
                  <c:v>3.6879651248455152E-2</c:v>
                </c:pt>
                <c:pt idx="6997">
                  <c:v>4.2962051928043692E-2</c:v>
                </c:pt>
                <c:pt idx="6998">
                  <c:v>3.2400164753198603E-2</c:v>
                </c:pt>
                <c:pt idx="6999">
                  <c:v>4.5064941048622388E-2</c:v>
                </c:pt>
                <c:pt idx="7000">
                  <c:v>4.0140841156244306E-2</c:v>
                </c:pt>
                <c:pt idx="7001">
                  <c:v>3.6682911217212802E-2</c:v>
                </c:pt>
                <c:pt idx="7002">
                  <c:v>4.1902732104063013E-2</c:v>
                </c:pt>
                <c:pt idx="7003">
                  <c:v>3.6879651248455152E-2</c:v>
                </c:pt>
                <c:pt idx="7004">
                  <c:v>4.3718762695789316E-2</c:v>
                </c:pt>
                <c:pt idx="7005">
                  <c:v>3.6335092037916211E-2</c:v>
                </c:pt>
                <c:pt idx="7006">
                  <c:v>3.6054432392120396E-2</c:v>
                </c:pt>
                <c:pt idx="7007">
                  <c:v>3.4143283963203402E-2</c:v>
                </c:pt>
                <c:pt idx="7008">
                  <c:v>3.82663793861866E-2</c:v>
                </c:pt>
                <c:pt idx="7009">
                  <c:v>3.2095659524202409E-2</c:v>
                </c:pt>
                <c:pt idx="7010">
                  <c:v>2.7126668021082878E-2</c:v>
                </c:pt>
                <c:pt idx="7011">
                  <c:v>3.1020516529679423E-2</c:v>
                </c:pt>
                <c:pt idx="7012">
                  <c:v>4.480642452836061E-2</c:v>
                </c:pt>
                <c:pt idx="7013">
                  <c:v>2.8197156265377998E-2</c:v>
                </c:pt>
                <c:pt idx="7014">
                  <c:v>3.5857249051332502E-2</c:v>
                </c:pt>
                <c:pt idx="7015">
                  <c:v>4.4946834444999813E-2</c:v>
                </c:pt>
                <c:pt idx="7016">
                  <c:v>3.1215734779834851E-2</c:v>
                </c:pt>
                <c:pt idx="7017">
                  <c:v>3.2057914882898296E-2</c:v>
                </c:pt>
                <c:pt idx="7018">
                  <c:v>3.302393853664401E-2</c:v>
                </c:pt>
                <c:pt idx="7019">
                  <c:v>4.0339186787605306E-2</c:v>
                </c:pt>
                <c:pt idx="7020">
                  <c:v>3.3663786947727203E-2</c:v>
                </c:pt>
                <c:pt idx="7021">
                  <c:v>4.51803393661976E-2</c:v>
                </c:pt>
                <c:pt idx="7022">
                  <c:v>2.7966089546680388E-2</c:v>
                </c:pt>
                <c:pt idx="7023">
                  <c:v>3.023730777204052E-2</c:v>
                </c:pt>
                <c:pt idx="7024">
                  <c:v>3.7651702761650252E-2</c:v>
                </c:pt>
                <c:pt idx="7025">
                  <c:v>3.4528713673353209E-2</c:v>
                </c:pt>
                <c:pt idx="7026">
                  <c:v>3.7153102457523568E-2</c:v>
                </c:pt>
                <c:pt idx="7027">
                  <c:v>4.2962051928043692E-2</c:v>
                </c:pt>
                <c:pt idx="7028">
                  <c:v>4.2570900171995212E-2</c:v>
                </c:pt>
                <c:pt idx="7029">
                  <c:v>3.7703901529312321E-2</c:v>
                </c:pt>
                <c:pt idx="7030">
                  <c:v>3.3337779343128211E-2</c:v>
                </c:pt>
                <c:pt idx="7031">
                  <c:v>3.302393853664401E-2</c:v>
                </c:pt>
                <c:pt idx="7032">
                  <c:v>5.9077225625515033E-2</c:v>
                </c:pt>
                <c:pt idx="7033">
                  <c:v>3.7118166685104446E-2</c:v>
                </c:pt>
                <c:pt idx="7034">
                  <c:v>2.9698420315980863E-2</c:v>
                </c:pt>
                <c:pt idx="7035">
                  <c:v>3.0371453613042807E-2</c:v>
                </c:pt>
                <c:pt idx="7036">
                  <c:v>2.6230683550238599E-2</c:v>
                </c:pt>
                <c:pt idx="7037">
                  <c:v>3.3802073448896415E-2</c:v>
                </c:pt>
                <c:pt idx="7038">
                  <c:v>3.8052324205636999E-2</c:v>
                </c:pt>
                <c:pt idx="7039">
                  <c:v>3.8492631167173406E-2</c:v>
                </c:pt>
                <c:pt idx="7040">
                  <c:v>3.7168275564909099E-2</c:v>
                </c:pt>
                <c:pt idx="7041">
                  <c:v>3.8152869790792424E-2</c:v>
                </c:pt>
                <c:pt idx="7042">
                  <c:v>3.4651398658752601E-2</c:v>
                </c:pt>
                <c:pt idx="7043">
                  <c:v>3.0840851366519952E-2</c:v>
                </c:pt>
                <c:pt idx="7044">
                  <c:v>3.287263587117209E-2</c:v>
                </c:pt>
                <c:pt idx="7045">
                  <c:v>5.9077225625515033E-2</c:v>
                </c:pt>
                <c:pt idx="7046">
                  <c:v>3.1561315059662004E-2</c:v>
                </c:pt>
                <c:pt idx="7047">
                  <c:v>3.2262101769447306E-2</c:v>
                </c:pt>
                <c:pt idx="7048">
                  <c:v>3.5306915640831001E-2</c:v>
                </c:pt>
                <c:pt idx="7049">
                  <c:v>2.7294540777802571E-2</c:v>
                </c:pt>
                <c:pt idx="7050">
                  <c:v>2.9963400214910511E-2</c:v>
                </c:pt>
                <c:pt idx="7051">
                  <c:v>3.0371453613042807E-2</c:v>
                </c:pt>
                <c:pt idx="7052">
                  <c:v>3.8152869790792424E-2</c:v>
                </c:pt>
                <c:pt idx="7053">
                  <c:v>2.8450146317481998E-2</c:v>
                </c:pt>
                <c:pt idx="7054">
                  <c:v>2.6493323966860882E-2</c:v>
                </c:pt>
                <c:pt idx="7055">
                  <c:v>3.9803285151720214E-2</c:v>
                </c:pt>
                <c:pt idx="7056">
                  <c:v>4.9852691590786272E-2</c:v>
                </c:pt>
                <c:pt idx="7057">
                  <c:v>2.7757186442613612E-2</c:v>
                </c:pt>
                <c:pt idx="7058">
                  <c:v>4.8743788152933218E-2</c:v>
                </c:pt>
                <c:pt idx="7059">
                  <c:v>5.5778648704290397E-2</c:v>
                </c:pt>
                <c:pt idx="7060">
                  <c:v>2.8289467096328711E-2</c:v>
                </c:pt>
                <c:pt idx="7061">
                  <c:v>4.2963281273842087E-2</c:v>
                </c:pt>
                <c:pt idx="7062">
                  <c:v>3.2095659524202409E-2</c:v>
                </c:pt>
                <c:pt idx="7063">
                  <c:v>2.5292389094829611E-2</c:v>
                </c:pt>
                <c:pt idx="7064">
                  <c:v>4.9643982201814707E-2</c:v>
                </c:pt>
                <c:pt idx="7065">
                  <c:v>3.6320406943559605E-2</c:v>
                </c:pt>
                <c:pt idx="7066">
                  <c:v>3.1092433258891088E-2</c:v>
                </c:pt>
                <c:pt idx="7067">
                  <c:v>4.1377235203981413E-2</c:v>
                </c:pt>
                <c:pt idx="7068">
                  <c:v>5.0532989203929922E-2</c:v>
                </c:pt>
                <c:pt idx="7069">
                  <c:v>3.1869065016508116E-2</c:v>
                </c:pt>
                <c:pt idx="7070">
                  <c:v>5.0532989203929922E-2</c:v>
                </c:pt>
                <c:pt idx="7071">
                  <c:v>3.6277640610933456E-2</c:v>
                </c:pt>
                <c:pt idx="7072">
                  <c:v>4.5612677931785903E-2</c:v>
                </c:pt>
                <c:pt idx="7073">
                  <c:v>4.8252731561660801E-2</c:v>
                </c:pt>
                <c:pt idx="7074">
                  <c:v>3.5787001252174405E-2</c:v>
                </c:pt>
                <c:pt idx="7075">
                  <c:v>4.1249196976423277E-2</c:v>
                </c:pt>
                <c:pt idx="7076">
                  <c:v>3.1131528317928352E-2</c:v>
                </c:pt>
                <c:pt idx="7077">
                  <c:v>3.8314592093229315E-2</c:v>
                </c:pt>
                <c:pt idx="7078">
                  <c:v>3.4645840525627358E-2</c:v>
                </c:pt>
                <c:pt idx="7079">
                  <c:v>4.0255375206470358E-2</c:v>
                </c:pt>
                <c:pt idx="7080">
                  <c:v>4.2978335171937887E-2</c:v>
                </c:pt>
                <c:pt idx="7081">
                  <c:v>2.7340127155184812E-2</c:v>
                </c:pt>
                <c:pt idx="7082">
                  <c:v>3.6054432392120396E-2</c:v>
                </c:pt>
                <c:pt idx="7083">
                  <c:v>2.728355489671231E-2</c:v>
                </c:pt>
                <c:pt idx="7084">
                  <c:v>3.5833526402712E-2</c:v>
                </c:pt>
                <c:pt idx="7085">
                  <c:v>3.0527321621775651E-2</c:v>
                </c:pt>
                <c:pt idx="7086">
                  <c:v>3.7771087139844998E-2</c:v>
                </c:pt>
                <c:pt idx="7087">
                  <c:v>3.8747891783714399E-2</c:v>
                </c:pt>
                <c:pt idx="7088">
                  <c:v>2.9672250151634206E-2</c:v>
                </c:pt>
                <c:pt idx="7089">
                  <c:v>3.3529117703437812E-2</c:v>
                </c:pt>
                <c:pt idx="7090">
                  <c:v>4.5064941048622388E-2</c:v>
                </c:pt>
                <c:pt idx="7091">
                  <c:v>3.5975478589534884E-2</c:v>
                </c:pt>
                <c:pt idx="7092">
                  <c:v>3.1790710985660615E-2</c:v>
                </c:pt>
                <c:pt idx="7093">
                  <c:v>4.5612677931785903E-2</c:v>
                </c:pt>
                <c:pt idx="7094">
                  <c:v>3.9255660027265701E-2</c:v>
                </c:pt>
                <c:pt idx="7095">
                  <c:v>3.6816459149122217E-2</c:v>
                </c:pt>
                <c:pt idx="7096">
                  <c:v>3.463390469551101E-2</c:v>
                </c:pt>
                <c:pt idx="7097">
                  <c:v>4.0138218551874105E-2</c:v>
                </c:pt>
                <c:pt idx="7098">
                  <c:v>4.1341979056596811E-2</c:v>
                </c:pt>
                <c:pt idx="7099">
                  <c:v>4.7662377357482903E-2</c:v>
                </c:pt>
                <c:pt idx="7100">
                  <c:v>3.8609363138675808E-2</c:v>
                </c:pt>
                <c:pt idx="7101">
                  <c:v>3.2443311065435514E-2</c:v>
                </c:pt>
                <c:pt idx="7102">
                  <c:v>4.4158883392810808E-2</c:v>
                </c:pt>
                <c:pt idx="7103">
                  <c:v>3.8316871970891904E-2</c:v>
                </c:pt>
                <c:pt idx="7104">
                  <c:v>4.9216881394386486E-2</c:v>
                </c:pt>
                <c:pt idx="7105">
                  <c:v>3.8854353129863892E-2</c:v>
                </c:pt>
                <c:pt idx="7106">
                  <c:v>2.5830715894699215E-2</c:v>
                </c:pt>
                <c:pt idx="7107">
                  <c:v>3.2823644578457017E-2</c:v>
                </c:pt>
                <c:pt idx="7108">
                  <c:v>4.7336898744106508E-2</c:v>
                </c:pt>
                <c:pt idx="7109">
                  <c:v>2.7950070798397116E-2</c:v>
                </c:pt>
                <c:pt idx="7110">
                  <c:v>4.012443125247972E-2</c:v>
                </c:pt>
                <c:pt idx="7111">
                  <c:v>4.9852691590786272E-2</c:v>
                </c:pt>
                <c:pt idx="7112">
                  <c:v>4.5730773359537416E-2</c:v>
                </c:pt>
                <c:pt idx="7113">
                  <c:v>4.0339186787605306E-2</c:v>
                </c:pt>
                <c:pt idx="7114">
                  <c:v>3.5833526402712E-2</c:v>
                </c:pt>
                <c:pt idx="7115">
                  <c:v>2.9698420315980863E-2</c:v>
                </c:pt>
                <c:pt idx="7116">
                  <c:v>3.5833526402712E-2</c:v>
                </c:pt>
                <c:pt idx="7117">
                  <c:v>3.4050200134515811E-2</c:v>
                </c:pt>
                <c:pt idx="7118">
                  <c:v>3.5487230867147578E-2</c:v>
                </c:pt>
                <c:pt idx="7119">
                  <c:v>3.3641051501035704E-2</c:v>
                </c:pt>
                <c:pt idx="7120">
                  <c:v>4.3032046407461222E-2</c:v>
                </c:pt>
                <c:pt idx="7121">
                  <c:v>3.4707207232713796E-2</c:v>
                </c:pt>
                <c:pt idx="7122">
                  <c:v>3.1638666987419302E-2</c:v>
                </c:pt>
                <c:pt idx="7123">
                  <c:v>3.8609363138675808E-2</c:v>
                </c:pt>
                <c:pt idx="7124">
                  <c:v>3.9130732417106656E-2</c:v>
                </c:pt>
                <c:pt idx="7125">
                  <c:v>4.1416320949793098E-2</c:v>
                </c:pt>
                <c:pt idx="7126">
                  <c:v>3.3152457326650599E-2</c:v>
                </c:pt>
                <c:pt idx="7127">
                  <c:v>3.4385442733764787E-2</c:v>
                </c:pt>
                <c:pt idx="7128">
                  <c:v>4.0736205875873593E-2</c:v>
                </c:pt>
                <c:pt idx="7129">
                  <c:v>3.0396403744816797E-2</c:v>
                </c:pt>
                <c:pt idx="7130">
                  <c:v>3.7871107459068486E-2</c:v>
                </c:pt>
                <c:pt idx="7131">
                  <c:v>2.6493323966860882E-2</c:v>
                </c:pt>
                <c:pt idx="7132">
                  <c:v>4.7048140317201601E-2</c:v>
                </c:pt>
                <c:pt idx="7133">
                  <c:v>2.6807053014636012E-2</c:v>
                </c:pt>
                <c:pt idx="7134">
                  <c:v>3.1987097114324702E-2</c:v>
                </c:pt>
                <c:pt idx="7135">
                  <c:v>2.9409216716885667E-2</c:v>
                </c:pt>
                <c:pt idx="7136">
                  <c:v>3.1325303018093192E-2</c:v>
                </c:pt>
                <c:pt idx="7137">
                  <c:v>3.4300707280635806E-2</c:v>
                </c:pt>
                <c:pt idx="7138">
                  <c:v>3.2159924507141106E-2</c:v>
                </c:pt>
                <c:pt idx="7139">
                  <c:v>4.2378675192594507E-2</c:v>
                </c:pt>
                <c:pt idx="7140">
                  <c:v>3.67551930248739E-2</c:v>
                </c:pt>
                <c:pt idx="7141">
                  <c:v>3.1381860375404483E-2</c:v>
                </c:pt>
                <c:pt idx="7142">
                  <c:v>3.3440478146076202E-2</c:v>
                </c:pt>
                <c:pt idx="7143">
                  <c:v>3.6454312503338013E-2</c:v>
                </c:pt>
                <c:pt idx="7144">
                  <c:v>3.2969117164611886E-2</c:v>
                </c:pt>
                <c:pt idx="7145">
                  <c:v>4.1952755302190795E-2</c:v>
                </c:pt>
                <c:pt idx="7146">
                  <c:v>3.8877256214618711E-2</c:v>
                </c:pt>
                <c:pt idx="7147">
                  <c:v>2.7917644008994182E-2</c:v>
                </c:pt>
                <c:pt idx="7148">
                  <c:v>3.9568487554788583E-2</c:v>
                </c:pt>
                <c:pt idx="7149">
                  <c:v>3.0319748446345354E-2</c:v>
                </c:pt>
                <c:pt idx="7150">
                  <c:v>3.6598429083824206E-2</c:v>
                </c:pt>
                <c:pt idx="7151">
                  <c:v>3.0828183516860001E-2</c:v>
                </c:pt>
                <c:pt idx="7152">
                  <c:v>3.8625705987215188E-2</c:v>
                </c:pt>
                <c:pt idx="7153">
                  <c:v>4.3788868933916134E-2</c:v>
                </c:pt>
                <c:pt idx="7154">
                  <c:v>3.1953230500221412E-2</c:v>
                </c:pt>
                <c:pt idx="7155">
                  <c:v>3.82663793861866E-2</c:v>
                </c:pt>
                <c:pt idx="7156">
                  <c:v>3.8314592093229315E-2</c:v>
                </c:pt>
                <c:pt idx="7157">
                  <c:v>3.7914350628852997E-2</c:v>
                </c:pt>
                <c:pt idx="7158">
                  <c:v>4.7051317989826411E-2</c:v>
                </c:pt>
                <c:pt idx="7159">
                  <c:v>5.4287116974592223E-2</c:v>
                </c:pt>
                <c:pt idx="7160">
                  <c:v>3.8759678602218607E-2</c:v>
                </c:pt>
                <c:pt idx="7161">
                  <c:v>3.9108894765377017E-2</c:v>
                </c:pt>
                <c:pt idx="7162">
                  <c:v>4.0339186787605306E-2</c:v>
                </c:pt>
                <c:pt idx="7163">
                  <c:v>3.5286393016576885E-2</c:v>
                </c:pt>
                <c:pt idx="7164">
                  <c:v>4.1820969432592406E-2</c:v>
                </c:pt>
                <c:pt idx="7165">
                  <c:v>3.9632488042116221E-2</c:v>
                </c:pt>
                <c:pt idx="7166">
                  <c:v>3.8492631167173406E-2</c:v>
                </c:pt>
                <c:pt idx="7167">
                  <c:v>3.0009167268872396E-2</c:v>
                </c:pt>
                <c:pt idx="7168">
                  <c:v>3.2969117164611886E-2</c:v>
                </c:pt>
                <c:pt idx="7169">
                  <c:v>4.5149430632591303E-2</c:v>
                </c:pt>
                <c:pt idx="7170">
                  <c:v>3.5312887281179442E-2</c:v>
                </c:pt>
                <c:pt idx="7171">
                  <c:v>2.8123019263148277E-2</c:v>
                </c:pt>
                <c:pt idx="7172">
                  <c:v>3.6693427711725436E-2</c:v>
                </c:pt>
                <c:pt idx="7173">
                  <c:v>4.5612677931785903E-2</c:v>
                </c:pt>
                <c:pt idx="7174">
                  <c:v>4.1792273521423576E-2</c:v>
                </c:pt>
                <c:pt idx="7175">
                  <c:v>3.2250713557005095E-2</c:v>
                </c:pt>
                <c:pt idx="7176">
                  <c:v>3.5583846271038E-2</c:v>
                </c:pt>
                <c:pt idx="7177">
                  <c:v>2.9229370877146783E-2</c:v>
                </c:pt>
                <c:pt idx="7178">
                  <c:v>3.9196629077196114E-2</c:v>
                </c:pt>
                <c:pt idx="7179">
                  <c:v>3.8609363138675808E-2</c:v>
                </c:pt>
                <c:pt idx="7180">
                  <c:v>3.3424746245145805E-2</c:v>
                </c:pt>
                <c:pt idx="7181">
                  <c:v>2.9912589117884587E-2</c:v>
                </c:pt>
                <c:pt idx="7182">
                  <c:v>4.413658753037452E-2</c:v>
                </c:pt>
                <c:pt idx="7183">
                  <c:v>4.4254083186388009E-2</c:v>
                </c:pt>
                <c:pt idx="7184">
                  <c:v>3.1049760058522273E-2</c:v>
                </c:pt>
                <c:pt idx="7185">
                  <c:v>4.6729568392038297E-2</c:v>
                </c:pt>
                <c:pt idx="7186">
                  <c:v>5.0195772200822802E-2</c:v>
                </c:pt>
                <c:pt idx="7187">
                  <c:v>3.376710787415519E-2</c:v>
                </c:pt>
                <c:pt idx="7188">
                  <c:v>5.0964348018169375E-2</c:v>
                </c:pt>
                <c:pt idx="7189">
                  <c:v>3.1149659305810897E-2</c:v>
                </c:pt>
                <c:pt idx="7190">
                  <c:v>4.1952755302190795E-2</c:v>
                </c:pt>
                <c:pt idx="7191">
                  <c:v>3.4290764480829405E-2</c:v>
                </c:pt>
                <c:pt idx="7192">
                  <c:v>3.3884093165397595E-2</c:v>
                </c:pt>
                <c:pt idx="7193">
                  <c:v>2.8383055701851807E-2</c:v>
                </c:pt>
                <c:pt idx="7194">
                  <c:v>3.3460214734077405E-2</c:v>
                </c:pt>
                <c:pt idx="7195">
                  <c:v>3.6891631782055026E-2</c:v>
                </c:pt>
                <c:pt idx="7196">
                  <c:v>3.4008879214525216E-2</c:v>
                </c:pt>
                <c:pt idx="7197">
                  <c:v>3.1149659305810897E-2</c:v>
                </c:pt>
                <c:pt idx="7198">
                  <c:v>4.0148623287677807E-2</c:v>
                </c:pt>
                <c:pt idx="7199">
                  <c:v>3.9322294294834068E-2</c:v>
                </c:pt>
                <c:pt idx="7200">
                  <c:v>3.9664395153522512E-2</c:v>
                </c:pt>
                <c:pt idx="7201">
                  <c:v>3.4897491335868794E-2</c:v>
                </c:pt>
                <c:pt idx="7202">
                  <c:v>5.139116942882542E-2</c:v>
                </c:pt>
                <c:pt idx="7203">
                  <c:v>3.9685014635324617E-2</c:v>
                </c:pt>
                <c:pt idx="7204">
                  <c:v>4.7048140317201601E-2</c:v>
                </c:pt>
                <c:pt idx="7205">
                  <c:v>4.0339186787605306E-2</c:v>
                </c:pt>
                <c:pt idx="7206">
                  <c:v>3.6311741918325452E-2</c:v>
                </c:pt>
                <c:pt idx="7207">
                  <c:v>4.3500378727912875E-2</c:v>
                </c:pt>
                <c:pt idx="7208">
                  <c:v>4.8252731561660801E-2</c:v>
                </c:pt>
                <c:pt idx="7209">
                  <c:v>3.8488447666168206E-2</c:v>
                </c:pt>
                <c:pt idx="7210">
                  <c:v>4.3215300887823098E-2</c:v>
                </c:pt>
                <c:pt idx="7211">
                  <c:v>3.46095003187658E-2</c:v>
                </c:pt>
                <c:pt idx="7212">
                  <c:v>4.3093815445900019E-2</c:v>
                </c:pt>
                <c:pt idx="7213">
                  <c:v>3.4318890422582606E-2</c:v>
                </c:pt>
                <c:pt idx="7214">
                  <c:v>3.5686019808054012E-2</c:v>
                </c:pt>
                <c:pt idx="7215">
                  <c:v>3.6489501595497097E-2</c:v>
                </c:pt>
                <c:pt idx="7216">
                  <c:v>3.4808374941349009E-2</c:v>
                </c:pt>
                <c:pt idx="7217">
                  <c:v>3.0306484550237538E-2</c:v>
                </c:pt>
                <c:pt idx="7218">
                  <c:v>4.1557170450687395E-2</c:v>
                </c:pt>
                <c:pt idx="7219">
                  <c:v>3.4603934735059814E-2</c:v>
                </c:pt>
                <c:pt idx="7220">
                  <c:v>4.5168563723564065E-2</c:v>
                </c:pt>
                <c:pt idx="7221">
                  <c:v>4.2450986802578139E-2</c:v>
                </c:pt>
                <c:pt idx="7222">
                  <c:v>3.6618109792471001E-2</c:v>
                </c:pt>
                <c:pt idx="7223">
                  <c:v>4.6961084008216913E-2</c:v>
                </c:pt>
                <c:pt idx="7224">
                  <c:v>3.9146617054939312E-2</c:v>
                </c:pt>
                <c:pt idx="7225">
                  <c:v>3.5487230867147578E-2</c:v>
                </c:pt>
                <c:pt idx="7226">
                  <c:v>3.0712746083736395E-2</c:v>
                </c:pt>
                <c:pt idx="7227">
                  <c:v>3.4978978335857405E-2</c:v>
                </c:pt>
                <c:pt idx="7228">
                  <c:v>4.5613791793584817E-2</c:v>
                </c:pt>
                <c:pt idx="7229">
                  <c:v>3.3152457326650599E-2</c:v>
                </c:pt>
                <c:pt idx="7230">
                  <c:v>3.3424746245145805E-2</c:v>
                </c:pt>
                <c:pt idx="7231">
                  <c:v>3.564428165555001E-2</c:v>
                </c:pt>
                <c:pt idx="7232">
                  <c:v>3.9951805025339293E-2</c:v>
                </c:pt>
                <c:pt idx="7233">
                  <c:v>2.6969688013195998E-2</c:v>
                </c:pt>
                <c:pt idx="7234">
                  <c:v>4.2962051928043692E-2</c:v>
                </c:pt>
                <c:pt idx="7235">
                  <c:v>3.9632488042116221E-2</c:v>
                </c:pt>
                <c:pt idx="7236">
                  <c:v>3.7656009197235114E-2</c:v>
                </c:pt>
                <c:pt idx="7237">
                  <c:v>3.9710547775030115E-2</c:v>
                </c:pt>
                <c:pt idx="7238">
                  <c:v>3.2167676836252199E-2</c:v>
                </c:pt>
                <c:pt idx="7239">
                  <c:v>3.7646591663360651E-2</c:v>
                </c:pt>
                <c:pt idx="7240">
                  <c:v>4.5064941048622388E-2</c:v>
                </c:pt>
                <c:pt idx="7241">
                  <c:v>3.3557265996932997E-2</c:v>
                </c:pt>
                <c:pt idx="7242">
                  <c:v>3.7211745977401893E-2</c:v>
                </c:pt>
                <c:pt idx="7243">
                  <c:v>3.4011162817478256E-2</c:v>
                </c:pt>
                <c:pt idx="7244">
                  <c:v>3.4180186688900008E-2</c:v>
                </c:pt>
                <c:pt idx="7245">
                  <c:v>4.5037139207124724E-2</c:v>
                </c:pt>
                <c:pt idx="7246">
                  <c:v>3.1953230500221412E-2</c:v>
                </c:pt>
                <c:pt idx="7247">
                  <c:v>4.5648239552974687E-2</c:v>
                </c:pt>
                <c:pt idx="7248">
                  <c:v>4.2441546916961712E-2</c:v>
                </c:pt>
                <c:pt idx="7249">
                  <c:v>4.0588263422250796E-2</c:v>
                </c:pt>
                <c:pt idx="7250">
                  <c:v>3.921876475214961E-2</c:v>
                </c:pt>
                <c:pt idx="7251">
                  <c:v>3.4569095820188502E-2</c:v>
                </c:pt>
                <c:pt idx="7252">
                  <c:v>3.1092433258891088E-2</c:v>
                </c:pt>
                <c:pt idx="7253">
                  <c:v>3.7118166685104446E-2</c:v>
                </c:pt>
                <c:pt idx="7254">
                  <c:v>5.4811533540487449E-2</c:v>
                </c:pt>
                <c:pt idx="7255">
                  <c:v>3.0611971393227612E-2</c:v>
                </c:pt>
                <c:pt idx="7256">
                  <c:v>3.1638666987419302E-2</c:v>
                </c:pt>
                <c:pt idx="7257">
                  <c:v>3.7771087139844998E-2</c:v>
                </c:pt>
                <c:pt idx="7258">
                  <c:v>3.9112597703933744E-2</c:v>
                </c:pt>
                <c:pt idx="7259">
                  <c:v>2.8997335582971701E-2</c:v>
                </c:pt>
                <c:pt idx="7260">
                  <c:v>3.0159140005707716E-2</c:v>
                </c:pt>
                <c:pt idx="7261">
                  <c:v>3.5787001252174405E-2</c:v>
                </c:pt>
                <c:pt idx="7262">
                  <c:v>3.1092433258891088E-2</c:v>
                </c:pt>
                <c:pt idx="7263">
                  <c:v>5.0926078110933415E-2</c:v>
                </c:pt>
                <c:pt idx="7264">
                  <c:v>3.4410078078508412E-2</c:v>
                </c:pt>
                <c:pt idx="7265">
                  <c:v>2.909127436578271E-2</c:v>
                </c:pt>
                <c:pt idx="7266">
                  <c:v>3.0881069600582099E-2</c:v>
                </c:pt>
                <c:pt idx="7267">
                  <c:v>3.6889407783746837E-2</c:v>
                </c:pt>
                <c:pt idx="7268">
                  <c:v>3.4651398658752601E-2</c:v>
                </c:pt>
                <c:pt idx="7269">
                  <c:v>3.4013628959655817E-2</c:v>
                </c:pt>
                <c:pt idx="7270">
                  <c:v>5.5114645510912004E-2</c:v>
                </c:pt>
                <c:pt idx="7271">
                  <c:v>4.9002680927515432E-2</c:v>
                </c:pt>
                <c:pt idx="7272">
                  <c:v>3.322611004114151E-2</c:v>
                </c:pt>
                <c:pt idx="7273">
                  <c:v>4.0845945477485393E-2</c:v>
                </c:pt>
                <c:pt idx="7274">
                  <c:v>2.7742654085159312E-2</c:v>
                </c:pt>
                <c:pt idx="7275">
                  <c:v>3.996727243065841E-2</c:v>
                </c:pt>
                <c:pt idx="7276">
                  <c:v>3.2625783234834699E-2</c:v>
                </c:pt>
                <c:pt idx="7277">
                  <c:v>3.2976739108562511E-2</c:v>
                </c:pt>
                <c:pt idx="7278">
                  <c:v>4.8038370907306838E-2</c:v>
                </c:pt>
                <c:pt idx="7279">
                  <c:v>3.1092433258891088E-2</c:v>
                </c:pt>
                <c:pt idx="7280">
                  <c:v>3.9694610983133399E-2</c:v>
                </c:pt>
                <c:pt idx="7281">
                  <c:v>3.7914350628852997E-2</c:v>
                </c:pt>
                <c:pt idx="7282">
                  <c:v>3.8864739239215809E-2</c:v>
                </c:pt>
                <c:pt idx="7283">
                  <c:v>4.9796666949987856E-2</c:v>
                </c:pt>
                <c:pt idx="7284">
                  <c:v>3.2370511442422985E-2</c:v>
                </c:pt>
                <c:pt idx="7285">
                  <c:v>3.5579800605774127E-2</c:v>
                </c:pt>
                <c:pt idx="7286">
                  <c:v>4.5572236180305523E-2</c:v>
                </c:pt>
                <c:pt idx="7287">
                  <c:v>3.4330300986766892E-2</c:v>
                </c:pt>
                <c:pt idx="7288">
                  <c:v>5.0539035350084291E-2</c:v>
                </c:pt>
                <c:pt idx="7289">
                  <c:v>4.2962051928043692E-2</c:v>
                </c:pt>
                <c:pt idx="7290">
                  <c:v>3.181636705994622E-2</c:v>
                </c:pt>
                <c:pt idx="7291">
                  <c:v>4.6496767550707044E-2</c:v>
                </c:pt>
                <c:pt idx="7292">
                  <c:v>5.6127641350030913E-2</c:v>
                </c:pt>
                <c:pt idx="7293">
                  <c:v>4.413658753037452E-2</c:v>
                </c:pt>
                <c:pt idx="7294">
                  <c:v>3.888629376888271E-2</c:v>
                </c:pt>
                <c:pt idx="7295">
                  <c:v>2.7757186442613612E-2</c:v>
                </c:pt>
                <c:pt idx="7296">
                  <c:v>3.5668846219778116E-2</c:v>
                </c:pt>
                <c:pt idx="7297">
                  <c:v>3.9756476879119901E-2</c:v>
                </c:pt>
                <c:pt idx="7298">
                  <c:v>3.2891441136598601E-2</c:v>
                </c:pt>
                <c:pt idx="7299">
                  <c:v>2.90736090391874E-2</c:v>
                </c:pt>
                <c:pt idx="7300">
                  <c:v>4.480642452836061E-2</c:v>
                </c:pt>
                <c:pt idx="7301">
                  <c:v>3.6729738116264482E-2</c:v>
                </c:pt>
                <c:pt idx="7302">
                  <c:v>3.1177202239632596E-2</c:v>
                </c:pt>
                <c:pt idx="7303">
                  <c:v>2.8483705595135776E-2</c:v>
                </c:pt>
                <c:pt idx="7304">
                  <c:v>3.0462382361292797E-2</c:v>
                </c:pt>
                <c:pt idx="7305">
                  <c:v>3.3343926072120784E-2</c:v>
                </c:pt>
                <c:pt idx="7306">
                  <c:v>2.7137337252497801E-2</c:v>
                </c:pt>
                <c:pt idx="7307">
                  <c:v>4.6029005199670688E-2</c:v>
                </c:pt>
                <c:pt idx="7308">
                  <c:v>3.1085651367902711E-2</c:v>
                </c:pt>
                <c:pt idx="7309">
                  <c:v>3.0310599133372237E-2</c:v>
                </c:pt>
                <c:pt idx="7310">
                  <c:v>3.2167676836252199E-2</c:v>
                </c:pt>
                <c:pt idx="7311">
                  <c:v>4.1405949741601895E-2</c:v>
                </c:pt>
                <c:pt idx="7312">
                  <c:v>2.716050297021871E-2</c:v>
                </c:pt>
                <c:pt idx="7313">
                  <c:v>3.7557445466518485E-2</c:v>
                </c:pt>
                <c:pt idx="7314">
                  <c:v>3.8238383829593797E-2</c:v>
                </c:pt>
                <c:pt idx="7315">
                  <c:v>4.2427688837051572E-2</c:v>
                </c:pt>
                <c:pt idx="7316">
                  <c:v>3.3652029931545223E-2</c:v>
                </c:pt>
                <c:pt idx="7317">
                  <c:v>4.8743788152933218E-2</c:v>
                </c:pt>
                <c:pt idx="7318">
                  <c:v>4.4254083186388009E-2</c:v>
                </c:pt>
                <c:pt idx="7319">
                  <c:v>3.4143283963203402E-2</c:v>
                </c:pt>
                <c:pt idx="7320">
                  <c:v>4.6846315264701795E-2</c:v>
                </c:pt>
                <c:pt idx="7321">
                  <c:v>3.6864530295133598E-2</c:v>
                </c:pt>
                <c:pt idx="7322">
                  <c:v>4.3251223862171222E-2</c:v>
                </c:pt>
                <c:pt idx="7323">
                  <c:v>2.7353810146451052E-2</c:v>
                </c:pt>
                <c:pt idx="7324">
                  <c:v>3.7778183817863596E-2</c:v>
                </c:pt>
                <c:pt idx="7325">
                  <c:v>3.1883403658867E-2</c:v>
                </c:pt>
                <c:pt idx="7326">
                  <c:v>4.1654780507087687E-2</c:v>
                </c:pt>
                <c:pt idx="7327">
                  <c:v>4.0749937295913724E-2</c:v>
                </c:pt>
                <c:pt idx="7328">
                  <c:v>4.5460876077413594E-2</c:v>
                </c:pt>
                <c:pt idx="7329">
                  <c:v>3.65825667977333E-2</c:v>
                </c:pt>
                <c:pt idx="7330">
                  <c:v>3.3515445888042401E-2</c:v>
                </c:pt>
                <c:pt idx="7331">
                  <c:v>4.3500378727912875E-2</c:v>
                </c:pt>
                <c:pt idx="7332">
                  <c:v>5.2568621933460541E-2</c:v>
                </c:pt>
                <c:pt idx="7333">
                  <c:v>4.8743788152933218E-2</c:v>
                </c:pt>
                <c:pt idx="7334">
                  <c:v>2.9672250151634206E-2</c:v>
                </c:pt>
                <c:pt idx="7335">
                  <c:v>3.4846566617488903E-2</c:v>
                </c:pt>
                <c:pt idx="7336">
                  <c:v>4.3838169425725916E-2</c:v>
                </c:pt>
                <c:pt idx="7337">
                  <c:v>3.5935297608375757E-2</c:v>
                </c:pt>
                <c:pt idx="7338">
                  <c:v>3.4403864294290508E-2</c:v>
                </c:pt>
                <c:pt idx="7339">
                  <c:v>4.2501222342252711E-2</c:v>
                </c:pt>
                <c:pt idx="7340">
                  <c:v>3.7771087139844998E-2</c:v>
                </c:pt>
                <c:pt idx="7341">
                  <c:v>5.2249100059270796E-2</c:v>
                </c:pt>
                <c:pt idx="7342">
                  <c:v>3.1092433258891088E-2</c:v>
                </c:pt>
                <c:pt idx="7343">
                  <c:v>3.3798858523368815E-2</c:v>
                </c:pt>
                <c:pt idx="7344">
                  <c:v>2.9245859012007706E-2</c:v>
                </c:pt>
                <c:pt idx="7345">
                  <c:v>4.3101936578750555E-2</c:v>
                </c:pt>
                <c:pt idx="7346">
                  <c:v>5.0793346017599113E-2</c:v>
                </c:pt>
                <c:pt idx="7347">
                  <c:v>4.0829382836818723E-2</c:v>
                </c:pt>
                <c:pt idx="7348">
                  <c:v>2.8083752840757405E-2</c:v>
                </c:pt>
                <c:pt idx="7349">
                  <c:v>4.2441546916961712E-2</c:v>
                </c:pt>
                <c:pt idx="7350">
                  <c:v>3.8950745016336406E-2</c:v>
                </c:pt>
                <c:pt idx="7351">
                  <c:v>3.5389825701713652E-2</c:v>
                </c:pt>
                <c:pt idx="7352">
                  <c:v>4.2872149497270466E-2</c:v>
                </c:pt>
                <c:pt idx="7353">
                  <c:v>3.6879651248455152E-2</c:v>
                </c:pt>
                <c:pt idx="7354">
                  <c:v>3.6238733679056299E-2</c:v>
                </c:pt>
                <c:pt idx="7355">
                  <c:v>3.835380822420123E-2</c:v>
                </c:pt>
                <c:pt idx="7356">
                  <c:v>3.8609363138675808E-2</c:v>
                </c:pt>
                <c:pt idx="7357">
                  <c:v>3.4432657063007431E-2</c:v>
                </c:pt>
                <c:pt idx="7358">
                  <c:v>3.6059144884347992E-2</c:v>
                </c:pt>
                <c:pt idx="7359">
                  <c:v>2.8971539810299912E-2</c:v>
                </c:pt>
                <c:pt idx="7360">
                  <c:v>3.6478858441114509E-2</c:v>
                </c:pt>
                <c:pt idx="7361">
                  <c:v>3.5825096070766588E-2</c:v>
                </c:pt>
                <c:pt idx="7362">
                  <c:v>3.6617439240217216E-2</c:v>
                </c:pt>
                <c:pt idx="7363">
                  <c:v>3.7342004477977885E-2</c:v>
                </c:pt>
                <c:pt idx="7364">
                  <c:v>3.46095003187658E-2</c:v>
                </c:pt>
                <c:pt idx="7365">
                  <c:v>3.8664028048515341E-2</c:v>
                </c:pt>
                <c:pt idx="7366">
                  <c:v>3.4892227500677213E-2</c:v>
                </c:pt>
                <c:pt idx="7367">
                  <c:v>3.3063109964132302E-2</c:v>
                </c:pt>
                <c:pt idx="7368">
                  <c:v>3.4205172210931806E-2</c:v>
                </c:pt>
                <c:pt idx="7369">
                  <c:v>2.9535777866840467E-2</c:v>
                </c:pt>
                <c:pt idx="7370">
                  <c:v>3.8119222968816813E-2</c:v>
                </c:pt>
                <c:pt idx="7371">
                  <c:v>4.9002680927515432E-2</c:v>
                </c:pt>
                <c:pt idx="7372">
                  <c:v>3.9864324033260311E-2</c:v>
                </c:pt>
                <c:pt idx="7373">
                  <c:v>4.2509447783231812E-2</c:v>
                </c:pt>
                <c:pt idx="7374">
                  <c:v>4.5075748115777768E-2</c:v>
                </c:pt>
                <c:pt idx="7375">
                  <c:v>4.2427688837051572E-2</c:v>
                </c:pt>
                <c:pt idx="7376">
                  <c:v>2.8383055701851807E-2</c:v>
                </c:pt>
                <c:pt idx="7377">
                  <c:v>3.9710547775030115E-2</c:v>
                </c:pt>
                <c:pt idx="7378">
                  <c:v>2.6402063667774298E-2</c:v>
                </c:pt>
                <c:pt idx="7379">
                  <c:v>3.5286393016576885E-2</c:v>
                </c:pt>
                <c:pt idx="7380">
                  <c:v>4.7552309930324749E-2</c:v>
                </c:pt>
                <c:pt idx="7381">
                  <c:v>2.7933228760957805E-2</c:v>
                </c:pt>
                <c:pt idx="7382">
                  <c:v>3.8200002163648605E-2</c:v>
                </c:pt>
                <c:pt idx="7383">
                  <c:v>4.0269725024700213E-2</c:v>
                </c:pt>
                <c:pt idx="7384">
                  <c:v>4.6238295733928722E-2</c:v>
                </c:pt>
                <c:pt idx="7385">
                  <c:v>3.4000229090452208E-2</c:v>
                </c:pt>
                <c:pt idx="7386">
                  <c:v>2.8188472613692304E-2</c:v>
                </c:pt>
                <c:pt idx="7387">
                  <c:v>4.0255375206470358E-2</c:v>
                </c:pt>
                <c:pt idx="7388">
                  <c:v>4.9643982201814707E-2</c:v>
                </c:pt>
                <c:pt idx="7389">
                  <c:v>3.4098405390977797E-2</c:v>
                </c:pt>
                <c:pt idx="7390">
                  <c:v>2.9251759871840501E-2</c:v>
                </c:pt>
                <c:pt idx="7391">
                  <c:v>4.1300732642412234E-2</c:v>
                </c:pt>
                <c:pt idx="7392">
                  <c:v>3.8664028048515341E-2</c:v>
                </c:pt>
                <c:pt idx="7393">
                  <c:v>3.6489501595497097E-2</c:v>
                </c:pt>
                <c:pt idx="7394">
                  <c:v>4.4946834444999813E-2</c:v>
                </c:pt>
                <c:pt idx="7395">
                  <c:v>3.2095659524202409E-2</c:v>
                </c:pt>
                <c:pt idx="7396">
                  <c:v>4.9256019294261918E-2</c:v>
                </c:pt>
                <c:pt idx="7397">
                  <c:v>3.6338247358799092E-2</c:v>
                </c:pt>
                <c:pt idx="7398">
                  <c:v>3.2095659524202409E-2</c:v>
                </c:pt>
                <c:pt idx="7399">
                  <c:v>2.7966089546680388E-2</c:v>
                </c:pt>
                <c:pt idx="7400">
                  <c:v>3.0600022524595403E-2</c:v>
                </c:pt>
                <c:pt idx="7401">
                  <c:v>4.8252731561660801E-2</c:v>
                </c:pt>
                <c:pt idx="7402">
                  <c:v>4.1326828300952856E-2</c:v>
                </c:pt>
                <c:pt idx="7403">
                  <c:v>4.5527994632721155E-2</c:v>
                </c:pt>
                <c:pt idx="7404">
                  <c:v>3.4897491335868794E-2</c:v>
                </c:pt>
                <c:pt idx="7405">
                  <c:v>2.8083752840757405E-2</c:v>
                </c:pt>
                <c:pt idx="7406">
                  <c:v>3.267113119363791E-2</c:v>
                </c:pt>
                <c:pt idx="7407">
                  <c:v>4.3251223862171222E-2</c:v>
                </c:pt>
                <c:pt idx="7408">
                  <c:v>4.0829382836818723E-2</c:v>
                </c:pt>
                <c:pt idx="7409">
                  <c:v>4.3591551482677376E-2</c:v>
                </c:pt>
                <c:pt idx="7410">
                  <c:v>4.3624483048915919E-2</c:v>
                </c:pt>
                <c:pt idx="7411">
                  <c:v>2.8601940721273665E-2</c:v>
                </c:pt>
                <c:pt idx="7412">
                  <c:v>4.5572236180305523E-2</c:v>
                </c:pt>
                <c:pt idx="7413">
                  <c:v>3.7646591663360651E-2</c:v>
                </c:pt>
                <c:pt idx="7414">
                  <c:v>3.5483829677105096E-2</c:v>
                </c:pt>
                <c:pt idx="7415">
                  <c:v>4.4955600053072024E-2</c:v>
                </c:pt>
                <c:pt idx="7416">
                  <c:v>5.7264689356088874E-2</c:v>
                </c:pt>
                <c:pt idx="7417">
                  <c:v>3.4290764480829405E-2</c:v>
                </c:pt>
                <c:pt idx="7418">
                  <c:v>2.9044868424534867E-2</c:v>
                </c:pt>
                <c:pt idx="7419">
                  <c:v>3.132960945367811E-2</c:v>
                </c:pt>
                <c:pt idx="7420">
                  <c:v>5.3043726831674597E-2</c:v>
                </c:pt>
                <c:pt idx="7421">
                  <c:v>3.5172384232282597E-2</c:v>
                </c:pt>
                <c:pt idx="7422">
                  <c:v>4.0339186787605306E-2</c:v>
                </c:pt>
                <c:pt idx="7423">
                  <c:v>3.6475714296102552E-2</c:v>
                </c:pt>
                <c:pt idx="7424">
                  <c:v>4.1952755302190795E-2</c:v>
                </c:pt>
                <c:pt idx="7425">
                  <c:v>3.2287664711475497E-2</c:v>
                </c:pt>
                <c:pt idx="7426">
                  <c:v>4.1840914636850406E-2</c:v>
                </c:pt>
                <c:pt idx="7427">
                  <c:v>4.0749937295913724E-2</c:v>
                </c:pt>
                <c:pt idx="7428">
                  <c:v>3.8152869790792424E-2</c:v>
                </c:pt>
                <c:pt idx="7429">
                  <c:v>5.3951866924762705E-2</c:v>
                </c:pt>
                <c:pt idx="7430">
                  <c:v>3.718958795070651E-2</c:v>
                </c:pt>
                <c:pt idx="7431">
                  <c:v>4.0243167430162347E-2</c:v>
                </c:pt>
                <c:pt idx="7432">
                  <c:v>3.5936776548624205E-2</c:v>
                </c:pt>
                <c:pt idx="7433">
                  <c:v>5.3043726831674597E-2</c:v>
                </c:pt>
                <c:pt idx="7434">
                  <c:v>3.7241540849208811E-2</c:v>
                </c:pt>
                <c:pt idx="7435">
                  <c:v>2.6130503043532389E-2</c:v>
                </c:pt>
                <c:pt idx="7436">
                  <c:v>3.7922773510217785E-2</c:v>
                </c:pt>
                <c:pt idx="7437">
                  <c:v>4.480642452836061E-2</c:v>
                </c:pt>
                <c:pt idx="7438">
                  <c:v>4.6113736927509461E-2</c:v>
                </c:pt>
                <c:pt idx="7439">
                  <c:v>5.3043726831674597E-2</c:v>
                </c:pt>
                <c:pt idx="7440">
                  <c:v>4.3695759028196425E-2</c:v>
                </c:pt>
                <c:pt idx="7441">
                  <c:v>3.5388518124818809E-2</c:v>
                </c:pt>
                <c:pt idx="7442">
                  <c:v>2.6837680488825066E-2</c:v>
                </c:pt>
                <c:pt idx="7443">
                  <c:v>4.7093473374843826E-2</c:v>
                </c:pt>
                <c:pt idx="7444">
                  <c:v>3.7147790193557718E-2</c:v>
                </c:pt>
                <c:pt idx="7445">
                  <c:v>3.5199210047722002E-2</c:v>
                </c:pt>
                <c:pt idx="7446">
                  <c:v>3.695297986269E-2</c:v>
                </c:pt>
                <c:pt idx="7447">
                  <c:v>3.8477033376693691E-2</c:v>
                </c:pt>
                <c:pt idx="7448">
                  <c:v>3.7827789783477811E-2</c:v>
                </c:pt>
                <c:pt idx="7449">
                  <c:v>3.198987990617759E-2</c:v>
                </c:pt>
                <c:pt idx="7450">
                  <c:v>4.51803393661976E-2</c:v>
                </c:pt>
                <c:pt idx="7451">
                  <c:v>4.0226582437753705E-2</c:v>
                </c:pt>
                <c:pt idx="7452">
                  <c:v>2.9873292893171411E-2</c:v>
                </c:pt>
                <c:pt idx="7453">
                  <c:v>2.8123019263148277E-2</c:v>
                </c:pt>
                <c:pt idx="7454">
                  <c:v>3.1869065016508116E-2</c:v>
                </c:pt>
                <c:pt idx="7455">
                  <c:v>5.1707629114389433E-2</c:v>
                </c:pt>
                <c:pt idx="7456">
                  <c:v>2.8577879071235712E-2</c:v>
                </c:pt>
                <c:pt idx="7457">
                  <c:v>4.0781930088997026E-2</c:v>
                </c:pt>
                <c:pt idx="7458">
                  <c:v>3.1869065016508116E-2</c:v>
                </c:pt>
                <c:pt idx="7459">
                  <c:v>3.7018112838268356E-2</c:v>
                </c:pt>
                <c:pt idx="7460">
                  <c:v>4.3500378727912875E-2</c:v>
                </c:pt>
                <c:pt idx="7461">
                  <c:v>3.7355057895183605E-2</c:v>
                </c:pt>
                <c:pt idx="7462">
                  <c:v>2.9251759871840501E-2</c:v>
                </c:pt>
                <c:pt idx="7463">
                  <c:v>4.9243059009313632E-2</c:v>
                </c:pt>
                <c:pt idx="7464">
                  <c:v>4.9796666949987856E-2</c:v>
                </c:pt>
                <c:pt idx="7465">
                  <c:v>3.5896666347980506E-2</c:v>
                </c:pt>
                <c:pt idx="7466">
                  <c:v>3.3152457326650599E-2</c:v>
                </c:pt>
                <c:pt idx="7467">
                  <c:v>4.5064941048622388E-2</c:v>
                </c:pt>
                <c:pt idx="7468">
                  <c:v>3.6760363727808006E-2</c:v>
                </c:pt>
                <c:pt idx="7469">
                  <c:v>3.3152457326650599E-2</c:v>
                </c:pt>
                <c:pt idx="7470">
                  <c:v>3.6180451512336703E-2</c:v>
                </c:pt>
                <c:pt idx="7471">
                  <c:v>3.5556804388761513E-2</c:v>
                </c:pt>
                <c:pt idx="7472">
                  <c:v>4.7894909977912924E-2</c:v>
                </c:pt>
                <c:pt idx="7473">
                  <c:v>3.5487230867147578E-2</c:v>
                </c:pt>
                <c:pt idx="7474">
                  <c:v>3.1655482947826399E-2</c:v>
                </c:pt>
                <c:pt idx="7475">
                  <c:v>3.0157936736941289E-2</c:v>
                </c:pt>
                <c:pt idx="7476">
                  <c:v>3.4396402537822689E-2</c:v>
                </c:pt>
                <c:pt idx="7477">
                  <c:v>4.1173908859491432E-2</c:v>
                </c:pt>
                <c:pt idx="7478">
                  <c:v>3.695297986269E-2</c:v>
                </c:pt>
                <c:pt idx="7479">
                  <c:v>3.6468077450990788E-2</c:v>
                </c:pt>
                <c:pt idx="7480">
                  <c:v>3.3652029931545223E-2</c:v>
                </c:pt>
                <c:pt idx="7481">
                  <c:v>3.8249038159847315E-2</c:v>
                </c:pt>
                <c:pt idx="7482">
                  <c:v>3.181636705994622E-2</c:v>
                </c:pt>
                <c:pt idx="7483">
                  <c:v>2.8601940721273665E-2</c:v>
                </c:pt>
                <c:pt idx="7484">
                  <c:v>3.46095003187658E-2</c:v>
                </c:pt>
                <c:pt idx="7485">
                  <c:v>3.1503804028034252E-2</c:v>
                </c:pt>
                <c:pt idx="7486">
                  <c:v>3.7833243608475009E-2</c:v>
                </c:pt>
                <c:pt idx="7487">
                  <c:v>4.2378675192594507E-2</c:v>
                </c:pt>
                <c:pt idx="7488">
                  <c:v>4.5149430632591303E-2</c:v>
                </c:pt>
                <c:pt idx="7489">
                  <c:v>4.3564539402723333E-2</c:v>
                </c:pt>
                <c:pt idx="7490">
                  <c:v>3.8314592093229315E-2</c:v>
                </c:pt>
                <c:pt idx="7491">
                  <c:v>3.4300707280635806E-2</c:v>
                </c:pt>
                <c:pt idx="7492">
                  <c:v>3.9761330932378804E-2</c:v>
                </c:pt>
                <c:pt idx="7493">
                  <c:v>3.9322294294834068E-2</c:v>
                </c:pt>
                <c:pt idx="7494">
                  <c:v>3.5435792058706422E-2</c:v>
                </c:pt>
                <c:pt idx="7495">
                  <c:v>3.8711100816726712E-2</c:v>
                </c:pt>
                <c:pt idx="7496">
                  <c:v>3.1843110918998802E-2</c:v>
                </c:pt>
                <c:pt idx="7497">
                  <c:v>4.0339186787605306E-2</c:v>
                </c:pt>
                <c:pt idx="7498">
                  <c:v>3.4011162817478256E-2</c:v>
                </c:pt>
                <c:pt idx="7499">
                  <c:v>3.7429194897413295E-2</c:v>
                </c:pt>
                <c:pt idx="7500">
                  <c:v>3.4010294824838597E-2</c:v>
                </c:pt>
                <c:pt idx="7501">
                  <c:v>3.1149659305810897E-2</c:v>
                </c:pt>
                <c:pt idx="7502">
                  <c:v>2.9229370877146783E-2</c:v>
                </c:pt>
                <c:pt idx="7503">
                  <c:v>3.0840851366519952E-2</c:v>
                </c:pt>
                <c:pt idx="7504">
                  <c:v>3.0792824923992188E-2</c:v>
                </c:pt>
                <c:pt idx="7505">
                  <c:v>3.8152869790792424E-2</c:v>
                </c:pt>
                <c:pt idx="7506">
                  <c:v>5.2979618310928414E-2</c:v>
                </c:pt>
                <c:pt idx="7507">
                  <c:v>4.3695759028196425E-2</c:v>
                </c:pt>
                <c:pt idx="7508">
                  <c:v>4.4979125261306797E-2</c:v>
                </c:pt>
                <c:pt idx="7509">
                  <c:v>3.4603934735059814E-2</c:v>
                </c:pt>
                <c:pt idx="7510">
                  <c:v>4.2441546916961712E-2</c:v>
                </c:pt>
                <c:pt idx="7511">
                  <c:v>3.5583846271038E-2</c:v>
                </c:pt>
                <c:pt idx="7512">
                  <c:v>3.4823182970285409E-2</c:v>
                </c:pt>
                <c:pt idx="7513">
                  <c:v>4.2780239135027195E-2</c:v>
                </c:pt>
                <c:pt idx="7514">
                  <c:v>4.1865192353725413E-2</c:v>
                </c:pt>
                <c:pt idx="7515">
                  <c:v>4.5502670109272024E-2</c:v>
                </c:pt>
                <c:pt idx="7516">
                  <c:v>2.8971539810299912E-2</c:v>
                </c:pt>
                <c:pt idx="7517">
                  <c:v>5.4287116974592223E-2</c:v>
                </c:pt>
                <c:pt idx="7518">
                  <c:v>3.8759678602218607E-2</c:v>
                </c:pt>
                <c:pt idx="7519">
                  <c:v>4.9256019294261918E-2</c:v>
                </c:pt>
                <c:pt idx="7520">
                  <c:v>4.1206117719411919E-2</c:v>
                </c:pt>
                <c:pt idx="7521">
                  <c:v>2.7757186442613612E-2</c:v>
                </c:pt>
                <c:pt idx="7522">
                  <c:v>5.3043726831674597E-2</c:v>
                </c:pt>
                <c:pt idx="7523">
                  <c:v>4.9643982201814707E-2</c:v>
                </c:pt>
                <c:pt idx="7524">
                  <c:v>5.7945206761359946E-2</c:v>
                </c:pt>
                <c:pt idx="7525">
                  <c:v>3.9688181132078199E-2</c:v>
                </c:pt>
                <c:pt idx="7526">
                  <c:v>3.5694476217031493E-2</c:v>
                </c:pt>
                <c:pt idx="7527">
                  <c:v>3.3225178718566999E-2</c:v>
                </c:pt>
                <c:pt idx="7528">
                  <c:v>3.9776939898729352E-2</c:v>
                </c:pt>
                <c:pt idx="7529">
                  <c:v>3.4300707280635806E-2</c:v>
                </c:pt>
                <c:pt idx="7530">
                  <c:v>2.6384692639112511E-2</c:v>
                </c:pt>
                <c:pt idx="7531">
                  <c:v>3.6760363727808006E-2</c:v>
                </c:pt>
                <c:pt idx="7532">
                  <c:v>4.3543636798858719E-2</c:v>
                </c:pt>
                <c:pt idx="7533">
                  <c:v>4.0542848408222205E-2</c:v>
                </c:pt>
                <c:pt idx="7534">
                  <c:v>4.8229750245809465E-2</c:v>
                </c:pt>
                <c:pt idx="7535">
                  <c:v>3.4396402537822689E-2</c:v>
                </c:pt>
                <c:pt idx="7536">
                  <c:v>4.2853549122810419E-2</c:v>
                </c:pt>
                <c:pt idx="7537">
                  <c:v>2.9672250151634206E-2</c:v>
                </c:pt>
                <c:pt idx="7538">
                  <c:v>3.1149659305810897E-2</c:v>
                </c:pt>
                <c:pt idx="7539">
                  <c:v>3.3253517001867391E-2</c:v>
                </c:pt>
                <c:pt idx="7540">
                  <c:v>2.9229370877146783E-2</c:v>
                </c:pt>
                <c:pt idx="7541">
                  <c:v>2.7340127155184812E-2</c:v>
                </c:pt>
                <c:pt idx="7542">
                  <c:v>3.6455649882555098E-2</c:v>
                </c:pt>
                <c:pt idx="7543">
                  <c:v>3.6475714296102552E-2</c:v>
                </c:pt>
                <c:pt idx="7544">
                  <c:v>4.7694269567728112E-2</c:v>
                </c:pt>
                <c:pt idx="7545">
                  <c:v>3.2377470284700456E-2</c:v>
                </c:pt>
                <c:pt idx="7546">
                  <c:v>4.0140841156244306E-2</c:v>
                </c:pt>
                <c:pt idx="7547">
                  <c:v>3.5628456622362102E-2</c:v>
                </c:pt>
                <c:pt idx="7548">
                  <c:v>2.7596946805715616E-2</c:v>
                </c:pt>
                <c:pt idx="7549">
                  <c:v>3.7771087139844998E-2</c:v>
                </c:pt>
                <c:pt idx="7550">
                  <c:v>2.850332297384741E-2</c:v>
                </c:pt>
                <c:pt idx="7551">
                  <c:v>4.2636036872863915E-2</c:v>
                </c:pt>
                <c:pt idx="7552">
                  <c:v>2.8736105188727452E-2</c:v>
                </c:pt>
                <c:pt idx="7553">
                  <c:v>4.4019542634487097E-2</c:v>
                </c:pt>
                <c:pt idx="7554">
                  <c:v>3.436795622110371E-2</c:v>
                </c:pt>
                <c:pt idx="7555">
                  <c:v>3.3135022968053811E-2</c:v>
                </c:pt>
                <c:pt idx="7556">
                  <c:v>3.1020516529679423E-2</c:v>
                </c:pt>
                <c:pt idx="7557">
                  <c:v>2.9659915715456103E-2</c:v>
                </c:pt>
                <c:pt idx="7558">
                  <c:v>3.7441659718752011E-2</c:v>
                </c:pt>
                <c:pt idx="7559">
                  <c:v>3.0349466949701278E-2</c:v>
                </c:pt>
                <c:pt idx="7560">
                  <c:v>3.8092534989118604E-2</c:v>
                </c:pt>
                <c:pt idx="7561">
                  <c:v>3.6253012716770366E-2</c:v>
                </c:pt>
                <c:pt idx="7562">
                  <c:v>3.9637152105570041E-2</c:v>
                </c:pt>
                <c:pt idx="7563">
                  <c:v>3.622116148471842E-2</c:v>
                </c:pt>
                <c:pt idx="7564">
                  <c:v>3.082122281193735E-2</c:v>
                </c:pt>
                <c:pt idx="7565">
                  <c:v>3.1343635171651986E-2</c:v>
                </c:pt>
                <c:pt idx="7566">
                  <c:v>4.8252731561660801E-2</c:v>
                </c:pt>
                <c:pt idx="7567">
                  <c:v>5.3526036441326398E-2</c:v>
                </c:pt>
                <c:pt idx="7568">
                  <c:v>3.4479022026062095E-2</c:v>
                </c:pt>
                <c:pt idx="7569">
                  <c:v>3.1839653849601808E-2</c:v>
                </c:pt>
                <c:pt idx="7570">
                  <c:v>5.7264689356088874E-2</c:v>
                </c:pt>
                <c:pt idx="7571">
                  <c:v>4.7336898744106508E-2</c:v>
                </c:pt>
                <c:pt idx="7572">
                  <c:v>3.8674097508192194E-2</c:v>
                </c:pt>
                <c:pt idx="7573">
                  <c:v>4.0860552340745919E-2</c:v>
                </c:pt>
                <c:pt idx="7574">
                  <c:v>3.6866981536150006E-2</c:v>
                </c:pt>
                <c:pt idx="7575">
                  <c:v>3.3301532268524212E-2</c:v>
                </c:pt>
                <c:pt idx="7576">
                  <c:v>2.8601940721273665E-2</c:v>
                </c:pt>
                <c:pt idx="7577">
                  <c:v>2.9462661594152388E-2</c:v>
                </c:pt>
                <c:pt idx="7578">
                  <c:v>5.0176851451397012E-2</c:v>
                </c:pt>
                <c:pt idx="7579">
                  <c:v>3.7609141319990297E-2</c:v>
                </c:pt>
                <c:pt idx="7580">
                  <c:v>3.3424746245145805E-2</c:v>
                </c:pt>
                <c:pt idx="7581">
                  <c:v>3.6729738116264482E-2</c:v>
                </c:pt>
                <c:pt idx="7582">
                  <c:v>3.7153102457523568E-2</c:v>
                </c:pt>
                <c:pt idx="7583">
                  <c:v>4.9852691590786272E-2</c:v>
                </c:pt>
                <c:pt idx="7584">
                  <c:v>4.6985033899545829E-2</c:v>
                </c:pt>
                <c:pt idx="7585">
                  <c:v>3.3063109964132302E-2</c:v>
                </c:pt>
                <c:pt idx="7586">
                  <c:v>3.6124985665082897E-2</c:v>
                </c:pt>
                <c:pt idx="7587">
                  <c:v>3.3723484724760007E-2</c:v>
                </c:pt>
                <c:pt idx="7588">
                  <c:v>3.4978978335857405E-2</c:v>
                </c:pt>
                <c:pt idx="7589">
                  <c:v>4.413658753037452E-2</c:v>
                </c:pt>
                <c:pt idx="7590">
                  <c:v>3.8119222968816813E-2</c:v>
                </c:pt>
                <c:pt idx="7591">
                  <c:v>3.1092433258891088E-2</c:v>
                </c:pt>
                <c:pt idx="7592">
                  <c:v>3.054247982800011E-2</c:v>
                </c:pt>
                <c:pt idx="7593">
                  <c:v>3.2891441136598601E-2</c:v>
                </c:pt>
                <c:pt idx="7594">
                  <c:v>4.2978335171937887E-2</c:v>
                </c:pt>
                <c:pt idx="7595">
                  <c:v>4.2636036872863915E-2</c:v>
                </c:pt>
                <c:pt idx="7596">
                  <c:v>4.0214709937572507E-2</c:v>
                </c:pt>
                <c:pt idx="7597">
                  <c:v>3.8492631167173406E-2</c:v>
                </c:pt>
                <c:pt idx="7598">
                  <c:v>4.9796666949987856E-2</c:v>
                </c:pt>
                <c:pt idx="7599">
                  <c:v>5.0022482872009333E-2</c:v>
                </c:pt>
                <c:pt idx="7600">
                  <c:v>3.8653906434774503E-2</c:v>
                </c:pt>
                <c:pt idx="7601">
                  <c:v>3.9688181132078199E-2</c:v>
                </c:pt>
                <c:pt idx="7602">
                  <c:v>3.4300707280635806E-2</c:v>
                </c:pt>
                <c:pt idx="7603">
                  <c:v>3.0157936736941289E-2</c:v>
                </c:pt>
                <c:pt idx="7604">
                  <c:v>3.5420823842287077E-2</c:v>
                </c:pt>
                <c:pt idx="7605">
                  <c:v>2.9464969411492306E-2</c:v>
                </c:pt>
                <c:pt idx="7606">
                  <c:v>3.4098405390977797E-2</c:v>
                </c:pt>
                <c:pt idx="7607">
                  <c:v>4.9852691590786272E-2</c:v>
                </c:pt>
                <c:pt idx="7608">
                  <c:v>4.7571104019880309E-2</c:v>
                </c:pt>
                <c:pt idx="7609">
                  <c:v>3.2152302563190613E-2</c:v>
                </c:pt>
                <c:pt idx="7610">
                  <c:v>3.5694476217031493E-2</c:v>
                </c:pt>
                <c:pt idx="7611">
                  <c:v>2.9610509052872706E-2</c:v>
                </c:pt>
                <c:pt idx="7612">
                  <c:v>3.9963174611330005E-2</c:v>
                </c:pt>
                <c:pt idx="7613">
                  <c:v>2.7587713673710913E-2</c:v>
                </c:pt>
                <c:pt idx="7614">
                  <c:v>3.2077275216579673E-2</c:v>
                </c:pt>
                <c:pt idx="7615">
                  <c:v>2.5830715894699215E-2</c:v>
                </c:pt>
                <c:pt idx="7616">
                  <c:v>3.5935297608375757E-2</c:v>
                </c:pt>
                <c:pt idx="7617">
                  <c:v>3.2054707407951487E-2</c:v>
                </c:pt>
                <c:pt idx="7618">
                  <c:v>4.6985033899545829E-2</c:v>
                </c:pt>
                <c:pt idx="7619">
                  <c:v>2.7465710416436299E-2</c:v>
                </c:pt>
                <c:pt idx="7620">
                  <c:v>3.5183459520340014E-2</c:v>
                </c:pt>
                <c:pt idx="7621">
                  <c:v>4.1626639664173105E-2</c:v>
                </c:pt>
                <c:pt idx="7622">
                  <c:v>4.2962051928043692E-2</c:v>
                </c:pt>
                <c:pt idx="7623">
                  <c:v>3.2255370169878131E-2</c:v>
                </c:pt>
                <c:pt idx="7624">
                  <c:v>4.250076785683668E-2</c:v>
                </c:pt>
                <c:pt idx="7625">
                  <c:v>3.9271041750908002E-2</c:v>
                </c:pt>
                <c:pt idx="7626">
                  <c:v>2.68242992460728E-2</c:v>
                </c:pt>
                <c:pt idx="7627">
                  <c:v>3.6740992218256052E-2</c:v>
                </c:pt>
                <c:pt idx="7628">
                  <c:v>3.4013628959655817E-2</c:v>
                </c:pt>
                <c:pt idx="7629">
                  <c:v>3.1839653849601808E-2</c:v>
                </c:pt>
                <c:pt idx="7630">
                  <c:v>4.1763935238123176E-2</c:v>
                </c:pt>
                <c:pt idx="7631">
                  <c:v>4.0339186787605306E-2</c:v>
                </c:pt>
                <c:pt idx="7632">
                  <c:v>4.8743788152933218E-2</c:v>
                </c:pt>
                <c:pt idx="7633">
                  <c:v>3.5276740789413653E-2</c:v>
                </c:pt>
                <c:pt idx="7634">
                  <c:v>3.2377470284700456E-2</c:v>
                </c:pt>
                <c:pt idx="7635">
                  <c:v>3.5964351147413198E-2</c:v>
                </c:pt>
                <c:pt idx="7636">
                  <c:v>3.9196629077196114E-2</c:v>
                </c:pt>
                <c:pt idx="7637">
                  <c:v>3.0123844742775002E-2</c:v>
                </c:pt>
                <c:pt idx="7638">
                  <c:v>2.8567526489496203E-2</c:v>
                </c:pt>
                <c:pt idx="7639">
                  <c:v>4.1129976511001601E-2</c:v>
                </c:pt>
                <c:pt idx="7640">
                  <c:v>3.1631700694561102E-2</c:v>
                </c:pt>
                <c:pt idx="7641">
                  <c:v>3.1534116715192802E-2</c:v>
                </c:pt>
                <c:pt idx="7642">
                  <c:v>4.417248070240036E-2</c:v>
                </c:pt>
                <c:pt idx="7643">
                  <c:v>4.1840914636850406E-2</c:v>
                </c:pt>
                <c:pt idx="7644">
                  <c:v>3.9719086140394204E-2</c:v>
                </c:pt>
                <c:pt idx="7645">
                  <c:v>4.9002680927515432E-2</c:v>
                </c:pt>
                <c:pt idx="7646">
                  <c:v>4.617542028427131E-2</c:v>
                </c:pt>
                <c:pt idx="7647">
                  <c:v>3.8653906434774503E-2</c:v>
                </c:pt>
                <c:pt idx="7648">
                  <c:v>4.3101936578750555E-2</c:v>
                </c:pt>
                <c:pt idx="7649">
                  <c:v>3.8092534989118604E-2</c:v>
                </c:pt>
                <c:pt idx="7650">
                  <c:v>4.1763935238123176E-2</c:v>
                </c:pt>
                <c:pt idx="7651">
                  <c:v>3.2420128583908199E-2</c:v>
                </c:pt>
                <c:pt idx="7652">
                  <c:v>3.7914350628852997E-2</c:v>
                </c:pt>
                <c:pt idx="7653">
                  <c:v>3.4515827894210808E-2</c:v>
                </c:pt>
                <c:pt idx="7654">
                  <c:v>3.9370030164718607E-2</c:v>
                </c:pt>
                <c:pt idx="7655">
                  <c:v>3.5030834376811995E-2</c:v>
                </c:pt>
                <c:pt idx="7656">
                  <c:v>4.1484635323286112E-2</c:v>
                </c:pt>
                <c:pt idx="7657">
                  <c:v>3.8878668099641821E-2</c:v>
                </c:pt>
                <c:pt idx="7658">
                  <c:v>3.4300707280635806E-2</c:v>
                </c:pt>
                <c:pt idx="7659">
                  <c:v>4.3678428977727897E-2</c:v>
                </c:pt>
                <c:pt idx="7660">
                  <c:v>3.3210650086402907E-2</c:v>
                </c:pt>
                <c:pt idx="7661">
                  <c:v>2.730708569288251E-2</c:v>
                </c:pt>
                <c:pt idx="7662">
                  <c:v>3.1094454228878007E-2</c:v>
                </c:pt>
                <c:pt idx="7663">
                  <c:v>3.1882751733064603E-2</c:v>
                </c:pt>
                <c:pt idx="7664">
                  <c:v>3.7342004477977885E-2</c:v>
                </c:pt>
                <c:pt idx="7665">
                  <c:v>3.46095003187658E-2</c:v>
                </c:pt>
                <c:pt idx="7666">
                  <c:v>3.1586620956659296E-2</c:v>
                </c:pt>
                <c:pt idx="7667">
                  <c:v>2.9912589117884587E-2</c:v>
                </c:pt>
                <c:pt idx="7668">
                  <c:v>3.1069444492459367E-2</c:v>
                </c:pt>
                <c:pt idx="7669">
                  <c:v>4.2427688837051572E-2</c:v>
                </c:pt>
                <c:pt idx="7670">
                  <c:v>4.0681295096874147E-2</c:v>
                </c:pt>
                <c:pt idx="7671">
                  <c:v>5.3043726831674597E-2</c:v>
                </c:pt>
                <c:pt idx="7672">
                  <c:v>3.8759678602218607E-2</c:v>
                </c:pt>
                <c:pt idx="7673">
                  <c:v>3.9322294294834068E-2</c:v>
                </c:pt>
                <c:pt idx="7674">
                  <c:v>4.2252417653799113E-2</c:v>
                </c:pt>
                <c:pt idx="7675">
                  <c:v>3.3723484724760007E-2</c:v>
                </c:pt>
                <c:pt idx="7676">
                  <c:v>3.65825667977333E-2</c:v>
                </c:pt>
                <c:pt idx="7677">
                  <c:v>5.1921918988227796E-2</c:v>
                </c:pt>
                <c:pt idx="7678">
                  <c:v>3.023730777204052E-2</c:v>
                </c:pt>
                <c:pt idx="7679">
                  <c:v>3.5487230867147578E-2</c:v>
                </c:pt>
                <c:pt idx="7680">
                  <c:v>4.083899781107924E-2</c:v>
                </c:pt>
                <c:pt idx="7681">
                  <c:v>4.4254083186388009E-2</c:v>
                </c:pt>
                <c:pt idx="7682">
                  <c:v>4.1266269981861101E-2</c:v>
                </c:pt>
                <c:pt idx="7683">
                  <c:v>3.7968918681144818E-2</c:v>
                </c:pt>
                <c:pt idx="7684">
                  <c:v>4.9796666949987856E-2</c:v>
                </c:pt>
                <c:pt idx="7685">
                  <c:v>3.9112091064453111E-2</c:v>
                </c:pt>
                <c:pt idx="7686">
                  <c:v>4.7051317989826411E-2</c:v>
                </c:pt>
                <c:pt idx="7687">
                  <c:v>4.5502670109272024E-2</c:v>
                </c:pt>
                <c:pt idx="7688">
                  <c:v>3.279614076018339E-2</c:v>
                </c:pt>
                <c:pt idx="7689">
                  <c:v>4.6266995370387975E-2</c:v>
                </c:pt>
                <c:pt idx="7690">
                  <c:v>3.7347011268138913E-2</c:v>
                </c:pt>
                <c:pt idx="7691">
                  <c:v>4.7571104019880309E-2</c:v>
                </c:pt>
                <c:pt idx="7692">
                  <c:v>3.5128634423017509E-2</c:v>
                </c:pt>
                <c:pt idx="7693">
                  <c:v>3.9756476879119901E-2</c:v>
                </c:pt>
                <c:pt idx="7694">
                  <c:v>3.1583391129970696E-2</c:v>
                </c:pt>
                <c:pt idx="7695">
                  <c:v>4.0123790502548363E-2</c:v>
                </c:pt>
                <c:pt idx="7696">
                  <c:v>3.4897491335868794E-2</c:v>
                </c:pt>
                <c:pt idx="7697">
                  <c:v>3.4999817609787015E-2</c:v>
                </c:pt>
                <c:pt idx="7698">
                  <c:v>2.9229370877146783E-2</c:v>
                </c:pt>
                <c:pt idx="7699">
                  <c:v>5.3526036441326398E-2</c:v>
                </c:pt>
                <c:pt idx="7700">
                  <c:v>5.0539035350084291E-2</c:v>
                </c:pt>
                <c:pt idx="7701">
                  <c:v>5.3526036441326398E-2</c:v>
                </c:pt>
                <c:pt idx="7702">
                  <c:v>4.4747065752744723E-2</c:v>
                </c:pt>
                <c:pt idx="7703">
                  <c:v>3.2095659524202409E-2</c:v>
                </c:pt>
                <c:pt idx="7704">
                  <c:v>3.3460214734077405E-2</c:v>
                </c:pt>
                <c:pt idx="7705">
                  <c:v>3.9761330932378804E-2</c:v>
                </c:pt>
                <c:pt idx="7706">
                  <c:v>4.0140841156244306E-2</c:v>
                </c:pt>
                <c:pt idx="7707">
                  <c:v>4.1780609637498911E-2</c:v>
                </c:pt>
                <c:pt idx="7708">
                  <c:v>3.9632488042116221E-2</c:v>
                </c:pt>
                <c:pt idx="7709">
                  <c:v>3.4355167299509201E-2</c:v>
                </c:pt>
                <c:pt idx="7710">
                  <c:v>3.0372153967618904E-2</c:v>
                </c:pt>
                <c:pt idx="7711">
                  <c:v>3.4011162817478256E-2</c:v>
                </c:pt>
                <c:pt idx="7712">
                  <c:v>4.1206117719411919E-2</c:v>
                </c:pt>
                <c:pt idx="7713">
                  <c:v>3.232912346720701E-2</c:v>
                </c:pt>
                <c:pt idx="7714">
                  <c:v>4.2086675763130327E-2</c:v>
                </c:pt>
                <c:pt idx="7715">
                  <c:v>3.01454830914736E-2</c:v>
                </c:pt>
                <c:pt idx="7716">
                  <c:v>3.6682911217212802E-2</c:v>
                </c:pt>
                <c:pt idx="7717">
                  <c:v>3.5483829677105096E-2</c:v>
                </c:pt>
                <c:pt idx="7718">
                  <c:v>3.5636484622955315E-2</c:v>
                </c:pt>
                <c:pt idx="7719">
                  <c:v>2.8383055701851807E-2</c:v>
                </c:pt>
                <c:pt idx="7720">
                  <c:v>3.9242621511220911E-2</c:v>
                </c:pt>
                <c:pt idx="7721">
                  <c:v>3.6180451512336703E-2</c:v>
                </c:pt>
                <c:pt idx="7722">
                  <c:v>3.6682911217212802E-2</c:v>
                </c:pt>
                <c:pt idx="7723">
                  <c:v>4.4158883392810808E-2</c:v>
                </c:pt>
                <c:pt idx="7724">
                  <c:v>5.3951866924762705E-2</c:v>
                </c:pt>
                <c:pt idx="7725">
                  <c:v>3.1361721456050901E-2</c:v>
                </c:pt>
                <c:pt idx="7726">
                  <c:v>3.0655523762106902E-2</c:v>
                </c:pt>
                <c:pt idx="7727">
                  <c:v>3.2788611948490205E-2</c:v>
                </c:pt>
                <c:pt idx="7728">
                  <c:v>4.9216881394386486E-2</c:v>
                </c:pt>
                <c:pt idx="7729">
                  <c:v>5.3043726831674597E-2</c:v>
                </c:pt>
                <c:pt idx="7730">
                  <c:v>4.7051317989826411E-2</c:v>
                </c:pt>
                <c:pt idx="7731">
                  <c:v>5.9077225625515033E-2</c:v>
                </c:pt>
                <c:pt idx="7732">
                  <c:v>2.5830715894699215E-2</c:v>
                </c:pt>
                <c:pt idx="7733">
                  <c:v>4.0766060352325717E-2</c:v>
                </c:pt>
                <c:pt idx="7734">
                  <c:v>4.6777039766311722E-2</c:v>
                </c:pt>
                <c:pt idx="7735">
                  <c:v>5.9077225625515033E-2</c:v>
                </c:pt>
                <c:pt idx="7736">
                  <c:v>4.8743788152933218E-2</c:v>
                </c:pt>
                <c:pt idx="7737">
                  <c:v>3.4486100077629221E-2</c:v>
                </c:pt>
                <c:pt idx="7738">
                  <c:v>3.3652029931545223E-2</c:v>
                </c:pt>
                <c:pt idx="7739">
                  <c:v>3.9402600377798101E-2</c:v>
                </c:pt>
                <c:pt idx="7740">
                  <c:v>3.6455649882555098E-2</c:v>
                </c:pt>
                <c:pt idx="7741">
                  <c:v>4.1051272302865802E-2</c:v>
                </c:pt>
                <c:pt idx="7742">
                  <c:v>5.0872117280960118E-2</c:v>
                </c:pt>
                <c:pt idx="7743">
                  <c:v>3.3313702791929391E-2</c:v>
                </c:pt>
                <c:pt idx="7744">
                  <c:v>3.1839653849601808E-2</c:v>
                </c:pt>
                <c:pt idx="7745">
                  <c:v>3.5964351147413198E-2</c:v>
                </c:pt>
                <c:pt idx="7746">
                  <c:v>3.8711100816726712E-2</c:v>
                </c:pt>
                <c:pt idx="7747">
                  <c:v>4.9852691590786272E-2</c:v>
                </c:pt>
                <c:pt idx="7748">
                  <c:v>3.8314592093229315E-2</c:v>
                </c:pt>
                <c:pt idx="7749">
                  <c:v>4.9796666949987856E-2</c:v>
                </c:pt>
                <c:pt idx="7750">
                  <c:v>4.1130490601062795E-2</c:v>
                </c:pt>
                <c:pt idx="7751">
                  <c:v>3.4569095820188502E-2</c:v>
                </c:pt>
                <c:pt idx="7752">
                  <c:v>3.673182427883151E-2</c:v>
                </c:pt>
                <c:pt idx="7753">
                  <c:v>4.1760113090276711E-2</c:v>
                </c:pt>
                <c:pt idx="7754">
                  <c:v>3.6455649882555098E-2</c:v>
                </c:pt>
                <c:pt idx="7755">
                  <c:v>4.1763935238123176E-2</c:v>
                </c:pt>
                <c:pt idx="7756">
                  <c:v>3.767561540007619E-2</c:v>
                </c:pt>
                <c:pt idx="7757">
                  <c:v>2.9366604983806593E-2</c:v>
                </c:pt>
                <c:pt idx="7758">
                  <c:v>3.3811181783676252E-2</c:v>
                </c:pt>
                <c:pt idx="7759">
                  <c:v>3.1550142914056806E-2</c:v>
                </c:pt>
                <c:pt idx="7760">
                  <c:v>3.3460214734077405E-2</c:v>
                </c:pt>
                <c:pt idx="7761">
                  <c:v>3.4205172210931806E-2</c:v>
                </c:pt>
                <c:pt idx="7762">
                  <c:v>3.1219184398651078E-2</c:v>
                </c:pt>
                <c:pt idx="7763">
                  <c:v>2.7613993734121402E-2</c:v>
                </c:pt>
                <c:pt idx="7764">
                  <c:v>4.0829382836818723E-2</c:v>
                </c:pt>
                <c:pt idx="7765">
                  <c:v>3.2344900071621073E-2</c:v>
                </c:pt>
                <c:pt idx="7766">
                  <c:v>4.1574064642190905E-2</c:v>
                </c:pt>
                <c:pt idx="7767">
                  <c:v>2.9535777866840467E-2</c:v>
                </c:pt>
                <c:pt idx="7768">
                  <c:v>4.0829382836818723E-2</c:v>
                </c:pt>
                <c:pt idx="7769">
                  <c:v>3.7914350628852997E-2</c:v>
                </c:pt>
                <c:pt idx="7770">
                  <c:v>3.7703901529312321E-2</c:v>
                </c:pt>
                <c:pt idx="7771">
                  <c:v>2.7945656329393411E-2</c:v>
                </c:pt>
                <c:pt idx="7772">
                  <c:v>3.8864739239215809E-2</c:v>
                </c:pt>
                <c:pt idx="7773">
                  <c:v>4.1405949741601895E-2</c:v>
                </c:pt>
                <c:pt idx="7774">
                  <c:v>3.322611004114151E-2</c:v>
                </c:pt>
                <c:pt idx="7775">
                  <c:v>4.3665912002325107E-2</c:v>
                </c:pt>
                <c:pt idx="7776">
                  <c:v>5.6906431913376097E-2</c:v>
                </c:pt>
                <c:pt idx="7777">
                  <c:v>4.1949510574340765E-2</c:v>
                </c:pt>
                <c:pt idx="7778">
                  <c:v>5.2568621933460541E-2</c:v>
                </c:pt>
                <c:pt idx="7779">
                  <c:v>3.9196629077196114E-2</c:v>
                </c:pt>
                <c:pt idx="7780">
                  <c:v>4.5564882457256303E-2</c:v>
                </c:pt>
                <c:pt idx="7781">
                  <c:v>4.6041879802942297E-2</c:v>
                </c:pt>
                <c:pt idx="7782">
                  <c:v>4.5064941048622388E-2</c:v>
                </c:pt>
                <c:pt idx="7783">
                  <c:v>3.4569095820188502E-2</c:v>
                </c:pt>
                <c:pt idx="7784">
                  <c:v>3.6311741918325452E-2</c:v>
                </c:pt>
                <c:pt idx="7785">
                  <c:v>3.023730777204052E-2</c:v>
                </c:pt>
                <c:pt idx="7786">
                  <c:v>3.7512414157390601E-2</c:v>
                </c:pt>
                <c:pt idx="7787">
                  <c:v>3.9694610983133399E-2</c:v>
                </c:pt>
                <c:pt idx="7788">
                  <c:v>3.4603934735059814E-2</c:v>
                </c:pt>
                <c:pt idx="7789">
                  <c:v>4.0736205875873593E-2</c:v>
                </c:pt>
                <c:pt idx="7790">
                  <c:v>3.5893827676773286E-2</c:v>
                </c:pt>
                <c:pt idx="7791">
                  <c:v>3.4877501428127441E-2</c:v>
                </c:pt>
                <c:pt idx="7792">
                  <c:v>4.2378675192594507E-2</c:v>
                </c:pt>
                <c:pt idx="7793">
                  <c:v>3.7222448736429242E-2</c:v>
                </c:pt>
                <c:pt idx="7794">
                  <c:v>3.5125035792589201E-2</c:v>
                </c:pt>
                <c:pt idx="7795">
                  <c:v>5.4811533540487449E-2</c:v>
                </c:pt>
                <c:pt idx="7796">
                  <c:v>2.5830715894699215E-2</c:v>
                </c:pt>
                <c:pt idx="7797">
                  <c:v>3.7097297608852525E-2</c:v>
                </c:pt>
                <c:pt idx="7798">
                  <c:v>3.5344671458005912E-2</c:v>
                </c:pt>
                <c:pt idx="7799">
                  <c:v>4.1882246732711813E-2</c:v>
                </c:pt>
                <c:pt idx="7800">
                  <c:v>2.9444484040141029E-2</c:v>
                </c:pt>
                <c:pt idx="7801">
                  <c:v>4.5566942542791422E-2</c:v>
                </c:pt>
                <c:pt idx="7802">
                  <c:v>3.3629160374403014E-2</c:v>
                </c:pt>
                <c:pt idx="7803">
                  <c:v>3.3152457326650599E-2</c:v>
                </c:pt>
                <c:pt idx="7804">
                  <c:v>3.1506337225437206E-2</c:v>
                </c:pt>
                <c:pt idx="7805">
                  <c:v>3.4013628959655817E-2</c:v>
                </c:pt>
                <c:pt idx="7806">
                  <c:v>3.4715563058853205E-2</c:v>
                </c:pt>
                <c:pt idx="7807">
                  <c:v>3.01454830914736E-2</c:v>
                </c:pt>
                <c:pt idx="7808">
                  <c:v>4.7336898744106508E-2</c:v>
                </c:pt>
                <c:pt idx="7809">
                  <c:v>3.1650066375732401E-2</c:v>
                </c:pt>
                <c:pt idx="7810">
                  <c:v>3.5108499228954315E-2</c:v>
                </c:pt>
                <c:pt idx="7811">
                  <c:v>3.7080317735672157E-2</c:v>
                </c:pt>
                <c:pt idx="7812">
                  <c:v>4.2771145701408365E-2</c:v>
                </c:pt>
                <c:pt idx="7813">
                  <c:v>3.8238383829593797E-2</c:v>
                </c:pt>
                <c:pt idx="7814">
                  <c:v>3.9685014635324617E-2</c:v>
                </c:pt>
                <c:pt idx="7815">
                  <c:v>3.1079689040780099E-2</c:v>
                </c:pt>
                <c:pt idx="7816">
                  <c:v>4.6659234911203433E-2</c:v>
                </c:pt>
                <c:pt idx="7817">
                  <c:v>3.8492631167173406E-2</c:v>
                </c:pt>
                <c:pt idx="7818">
                  <c:v>3.3000189810991301E-2</c:v>
                </c:pt>
                <c:pt idx="7819">
                  <c:v>4.1715119034051916E-2</c:v>
                </c:pt>
                <c:pt idx="7820">
                  <c:v>4.5648239552974687E-2</c:v>
                </c:pt>
                <c:pt idx="7821">
                  <c:v>4.0476974099874503E-2</c:v>
                </c:pt>
                <c:pt idx="7822">
                  <c:v>3.8187786936759907E-2</c:v>
                </c:pt>
                <c:pt idx="7823">
                  <c:v>3.8314592093229315E-2</c:v>
                </c:pt>
                <c:pt idx="7824">
                  <c:v>4.8252731561660801E-2</c:v>
                </c:pt>
                <c:pt idx="7825">
                  <c:v>4.3245565146207691E-2</c:v>
                </c:pt>
                <c:pt idx="7826">
                  <c:v>4.6460390090942424E-2</c:v>
                </c:pt>
                <c:pt idx="7827">
                  <c:v>4.6953558921814006E-2</c:v>
                </c:pt>
                <c:pt idx="7828">
                  <c:v>5.1921918988227796E-2</c:v>
                </c:pt>
                <c:pt idx="7829">
                  <c:v>3.6005329340696314E-2</c:v>
                </c:pt>
                <c:pt idx="7830">
                  <c:v>3.2823644578457017E-2</c:v>
                </c:pt>
                <c:pt idx="7831">
                  <c:v>4.1412685066461744E-2</c:v>
                </c:pt>
                <c:pt idx="7832">
                  <c:v>4.8276107758283608E-2</c:v>
                </c:pt>
                <c:pt idx="7833">
                  <c:v>3.8759678602218607E-2</c:v>
                </c:pt>
                <c:pt idx="7834">
                  <c:v>4.1316550225019524E-2</c:v>
                </c:pt>
                <c:pt idx="7835">
                  <c:v>3.2706797122955399E-2</c:v>
                </c:pt>
                <c:pt idx="7836">
                  <c:v>3.3176206052303293E-2</c:v>
                </c:pt>
                <c:pt idx="7837">
                  <c:v>3.1069444492459367E-2</c:v>
                </c:pt>
                <c:pt idx="7838">
                  <c:v>3.5583846271038E-2</c:v>
                </c:pt>
                <c:pt idx="7839">
                  <c:v>2.8829412534832878E-2</c:v>
                </c:pt>
                <c:pt idx="7840">
                  <c:v>2.9930457472801212E-2</c:v>
                </c:pt>
                <c:pt idx="7841">
                  <c:v>3.0298011377453811E-2</c:v>
                </c:pt>
                <c:pt idx="7842">
                  <c:v>3.2685216516256548E-2</c:v>
                </c:pt>
                <c:pt idx="7843">
                  <c:v>5.3526036441326398E-2</c:v>
                </c:pt>
                <c:pt idx="7844">
                  <c:v>3.2563969492912299E-2</c:v>
                </c:pt>
                <c:pt idx="7845">
                  <c:v>3.7263259291648913E-2</c:v>
                </c:pt>
                <c:pt idx="7846">
                  <c:v>4.2962051928043692E-2</c:v>
                </c:pt>
                <c:pt idx="7847">
                  <c:v>3.3202901482582092E-2</c:v>
                </c:pt>
                <c:pt idx="7848">
                  <c:v>3.5825096070766588E-2</c:v>
                </c:pt>
                <c:pt idx="7849">
                  <c:v>4.417248070240036E-2</c:v>
                </c:pt>
                <c:pt idx="7850">
                  <c:v>3.1350728124380112E-2</c:v>
                </c:pt>
                <c:pt idx="7851">
                  <c:v>3.8152869790792424E-2</c:v>
                </c:pt>
                <c:pt idx="7852">
                  <c:v>4.3055795133113917E-2</c:v>
                </c:pt>
                <c:pt idx="7853">
                  <c:v>4.1728634387254701E-2</c:v>
                </c:pt>
                <c:pt idx="7854">
                  <c:v>4.413658753037452E-2</c:v>
                </c:pt>
                <c:pt idx="7855">
                  <c:v>3.8062248378992102E-2</c:v>
                </c:pt>
                <c:pt idx="7856">
                  <c:v>2.6993775740265988E-2</c:v>
                </c:pt>
                <c:pt idx="7857">
                  <c:v>3.011587262153639E-2</c:v>
                </c:pt>
                <c:pt idx="7858">
                  <c:v>4.7756120562553413E-2</c:v>
                </c:pt>
                <c:pt idx="7859">
                  <c:v>3.0144989490508988E-2</c:v>
                </c:pt>
                <c:pt idx="7860">
                  <c:v>2.8785536065697708E-2</c:v>
                </c:pt>
                <c:pt idx="7861">
                  <c:v>4.7692582011222923E-2</c:v>
                </c:pt>
                <c:pt idx="7862">
                  <c:v>4.8252731561660801E-2</c:v>
                </c:pt>
                <c:pt idx="7863">
                  <c:v>4.2356688529253124E-2</c:v>
                </c:pt>
                <c:pt idx="7864">
                  <c:v>3.0762698501348478E-2</c:v>
                </c:pt>
                <c:pt idx="7865">
                  <c:v>3.622116148471842E-2</c:v>
                </c:pt>
                <c:pt idx="7866">
                  <c:v>4.480642452836061E-2</c:v>
                </c:pt>
                <c:pt idx="7867">
                  <c:v>3.00646238029003E-2</c:v>
                </c:pt>
                <c:pt idx="7868">
                  <c:v>4.413658753037452E-2</c:v>
                </c:pt>
                <c:pt idx="7869">
                  <c:v>2.8372881934046627E-2</c:v>
                </c:pt>
                <c:pt idx="7870">
                  <c:v>4.413658753037452E-2</c:v>
                </c:pt>
                <c:pt idx="7871">
                  <c:v>5.5778648704290397E-2</c:v>
                </c:pt>
                <c:pt idx="7872">
                  <c:v>3.4034371376037591E-2</c:v>
                </c:pt>
                <c:pt idx="7873">
                  <c:v>3.33482883870602E-2</c:v>
                </c:pt>
                <c:pt idx="7874">
                  <c:v>3.8348603993654209E-2</c:v>
                </c:pt>
                <c:pt idx="7875">
                  <c:v>3.2891441136598601E-2</c:v>
                </c:pt>
                <c:pt idx="7876">
                  <c:v>4.9643982201814707E-2</c:v>
                </c:pt>
                <c:pt idx="7877">
                  <c:v>2.9462661594152388E-2</c:v>
                </c:pt>
                <c:pt idx="7878">
                  <c:v>3.996727243065841E-2</c:v>
                </c:pt>
                <c:pt idx="7879">
                  <c:v>2.7587713673710913E-2</c:v>
                </c:pt>
                <c:pt idx="7880">
                  <c:v>3.8824938237667105E-2</c:v>
                </c:pt>
                <c:pt idx="7881">
                  <c:v>3.5556804388761513E-2</c:v>
                </c:pt>
                <c:pt idx="7882">
                  <c:v>2.9574964195489908E-2</c:v>
                </c:pt>
                <c:pt idx="7883">
                  <c:v>3.4946080297231667E-2</c:v>
                </c:pt>
                <c:pt idx="7884">
                  <c:v>3.0630404129624478E-2</c:v>
                </c:pt>
                <c:pt idx="7885">
                  <c:v>4.2872149497270466E-2</c:v>
                </c:pt>
                <c:pt idx="7886">
                  <c:v>3.726489469408991E-2</c:v>
                </c:pt>
                <c:pt idx="7887">
                  <c:v>4.3552730232477334E-2</c:v>
                </c:pt>
                <c:pt idx="7888">
                  <c:v>2.6384692639112511E-2</c:v>
                </c:pt>
                <c:pt idx="7889">
                  <c:v>4.8743788152933218E-2</c:v>
                </c:pt>
                <c:pt idx="7890">
                  <c:v>3.2706797122955399E-2</c:v>
                </c:pt>
                <c:pt idx="7891">
                  <c:v>3.5833526402712E-2</c:v>
                </c:pt>
                <c:pt idx="7892">
                  <c:v>3.1932011246681213E-2</c:v>
                </c:pt>
                <c:pt idx="7893">
                  <c:v>3.67551930248739E-2</c:v>
                </c:pt>
                <c:pt idx="7894">
                  <c:v>5.0532989203929922E-2</c:v>
                </c:pt>
                <c:pt idx="7895">
                  <c:v>3.4569095820188502E-2</c:v>
                </c:pt>
                <c:pt idx="7896">
                  <c:v>3.1260769814252805E-2</c:v>
                </c:pt>
                <c:pt idx="7897">
                  <c:v>2.8754428029060398E-2</c:v>
                </c:pt>
                <c:pt idx="7898">
                  <c:v>3.4321036189794596E-2</c:v>
                </c:pt>
                <c:pt idx="7899">
                  <c:v>3.718958795070651E-2</c:v>
                </c:pt>
                <c:pt idx="7900">
                  <c:v>3.1767588108778014E-2</c:v>
                </c:pt>
                <c:pt idx="7901">
                  <c:v>3.2529968768358244E-2</c:v>
                </c:pt>
                <c:pt idx="7902">
                  <c:v>3.41883562505245E-2</c:v>
                </c:pt>
                <c:pt idx="7903">
                  <c:v>5.2191283553838966E-2</c:v>
                </c:pt>
                <c:pt idx="7904">
                  <c:v>4.4051695615053232E-2</c:v>
                </c:pt>
                <c:pt idx="7905">
                  <c:v>2.7126668021082878E-2</c:v>
                </c:pt>
                <c:pt idx="7906">
                  <c:v>3.1839653849601808E-2</c:v>
                </c:pt>
                <c:pt idx="7907">
                  <c:v>3.8187786936759907E-2</c:v>
                </c:pt>
                <c:pt idx="7908">
                  <c:v>3.9632488042116221E-2</c:v>
                </c:pt>
                <c:pt idx="7909">
                  <c:v>3.3488318324089189E-2</c:v>
                </c:pt>
                <c:pt idx="7910">
                  <c:v>4.9796666949987856E-2</c:v>
                </c:pt>
                <c:pt idx="7911">
                  <c:v>3.7646591663360651E-2</c:v>
                </c:pt>
                <c:pt idx="7912">
                  <c:v>4.0194988250732512E-2</c:v>
                </c:pt>
                <c:pt idx="7913">
                  <c:v>3.3723484724760007E-2</c:v>
                </c:pt>
                <c:pt idx="7914">
                  <c:v>2.8123019263148277E-2</c:v>
                </c:pt>
                <c:pt idx="7915">
                  <c:v>3.0909337103367015E-2</c:v>
                </c:pt>
                <c:pt idx="7916">
                  <c:v>3.0960440635681104E-2</c:v>
                </c:pt>
                <c:pt idx="7917">
                  <c:v>3.3620979636907605E-2</c:v>
                </c:pt>
                <c:pt idx="7918">
                  <c:v>2.7700684964656799E-2</c:v>
                </c:pt>
                <c:pt idx="7919">
                  <c:v>4.4323593378067024E-2</c:v>
                </c:pt>
                <c:pt idx="7920">
                  <c:v>3.4385442733764787E-2</c:v>
                </c:pt>
                <c:pt idx="7921">
                  <c:v>4.3727751821279512E-2</c:v>
                </c:pt>
                <c:pt idx="7922">
                  <c:v>4.1820969432592406E-2</c:v>
                </c:pt>
                <c:pt idx="7923">
                  <c:v>3.8268163800239598E-2</c:v>
                </c:pt>
                <c:pt idx="7924">
                  <c:v>2.5292389094829611E-2</c:v>
                </c:pt>
                <c:pt idx="7925">
                  <c:v>2.8601940721273665E-2</c:v>
                </c:pt>
                <c:pt idx="7926">
                  <c:v>3.7713952362537405E-2</c:v>
                </c:pt>
                <c:pt idx="7927">
                  <c:v>3.9697803556919237E-2</c:v>
                </c:pt>
                <c:pt idx="7928">
                  <c:v>4.012443125247972E-2</c:v>
                </c:pt>
                <c:pt idx="7929">
                  <c:v>3.5183459520340014E-2</c:v>
                </c:pt>
                <c:pt idx="7930">
                  <c:v>3.2095659524202409E-2</c:v>
                </c:pt>
                <c:pt idx="7931">
                  <c:v>3.7147790193557718E-2</c:v>
                </c:pt>
                <c:pt idx="7932">
                  <c:v>4.3500378727912875E-2</c:v>
                </c:pt>
                <c:pt idx="7933">
                  <c:v>3.6124985665082897E-2</c:v>
                </c:pt>
                <c:pt idx="7934">
                  <c:v>3.3215038478374634E-2</c:v>
                </c:pt>
                <c:pt idx="7935">
                  <c:v>3.4013628959655817E-2</c:v>
                </c:pt>
                <c:pt idx="7936">
                  <c:v>3.0611971393227612E-2</c:v>
                </c:pt>
                <c:pt idx="7937">
                  <c:v>3.4300707280635806E-2</c:v>
                </c:pt>
                <c:pt idx="7938">
                  <c:v>4.4496215879917436E-2</c:v>
                </c:pt>
                <c:pt idx="7939">
                  <c:v>2.90736090391874E-2</c:v>
                </c:pt>
                <c:pt idx="7940">
                  <c:v>3.5487230867147578E-2</c:v>
                </c:pt>
                <c:pt idx="7941">
                  <c:v>4.0067344903946041E-2</c:v>
                </c:pt>
                <c:pt idx="7942">
                  <c:v>3.1215734779834851E-2</c:v>
                </c:pt>
                <c:pt idx="7943">
                  <c:v>4.480642452836061E-2</c:v>
                </c:pt>
                <c:pt idx="7944">
                  <c:v>3.3723484724760007E-2</c:v>
                </c:pt>
                <c:pt idx="7945">
                  <c:v>2.863345667719841E-2</c:v>
                </c:pt>
                <c:pt idx="7946">
                  <c:v>3.5487230867147578E-2</c:v>
                </c:pt>
                <c:pt idx="7947">
                  <c:v>3.8206804543733604E-2</c:v>
                </c:pt>
                <c:pt idx="7948">
                  <c:v>3.8314592093229315E-2</c:v>
                </c:pt>
                <c:pt idx="7949">
                  <c:v>3.5382855683565216E-2</c:v>
                </c:pt>
                <c:pt idx="7950">
                  <c:v>5.1921918988227796E-2</c:v>
                </c:pt>
                <c:pt idx="7951">
                  <c:v>3.181636705994622E-2</c:v>
                </c:pt>
                <c:pt idx="7952">
                  <c:v>3.0611971393227612E-2</c:v>
                </c:pt>
                <c:pt idx="7953">
                  <c:v>2.8197156265377998E-2</c:v>
                </c:pt>
                <c:pt idx="7954">
                  <c:v>3.3152457326650599E-2</c:v>
                </c:pt>
                <c:pt idx="7955">
                  <c:v>3.8238383829593797E-2</c:v>
                </c:pt>
                <c:pt idx="7956">
                  <c:v>3.0840851366519952E-2</c:v>
                </c:pt>
                <c:pt idx="7957">
                  <c:v>3.55453863739967E-2</c:v>
                </c:pt>
                <c:pt idx="7958">
                  <c:v>2.8079589828848797E-2</c:v>
                </c:pt>
                <c:pt idx="7959">
                  <c:v>4.7336898744106508E-2</c:v>
                </c:pt>
                <c:pt idx="7960">
                  <c:v>3.8966637104749714E-2</c:v>
                </c:pt>
                <c:pt idx="7961">
                  <c:v>2.7257194742560411E-2</c:v>
                </c:pt>
                <c:pt idx="7962">
                  <c:v>3.9196629077196114E-2</c:v>
                </c:pt>
                <c:pt idx="7963">
                  <c:v>3.0372153967618904E-2</c:v>
                </c:pt>
                <c:pt idx="7964">
                  <c:v>3.6363381892442703E-2</c:v>
                </c:pt>
                <c:pt idx="7965">
                  <c:v>4.3306957930326788E-2</c:v>
                </c:pt>
                <c:pt idx="7966">
                  <c:v>3.4569095820188502E-2</c:v>
                </c:pt>
                <c:pt idx="7967">
                  <c:v>3.5075418651104105E-2</c:v>
                </c:pt>
                <c:pt idx="7968">
                  <c:v>3.5946439951658193E-2</c:v>
                </c:pt>
                <c:pt idx="7969">
                  <c:v>3.0909337103367015E-2</c:v>
                </c:pt>
                <c:pt idx="7970">
                  <c:v>3.65825667977333E-2</c:v>
                </c:pt>
                <c:pt idx="7971">
                  <c:v>3.0157936736941289E-2</c:v>
                </c:pt>
                <c:pt idx="7972">
                  <c:v>4.5566942542791422E-2</c:v>
                </c:pt>
                <c:pt idx="7973">
                  <c:v>3.7147790193557718E-2</c:v>
                </c:pt>
                <c:pt idx="7974">
                  <c:v>3.2124858349561705E-2</c:v>
                </c:pt>
                <c:pt idx="7975">
                  <c:v>3.8004741072654696E-2</c:v>
                </c:pt>
                <c:pt idx="7976">
                  <c:v>3.5125035792589201E-2</c:v>
                </c:pt>
                <c:pt idx="7977">
                  <c:v>3.0856164172291711E-2</c:v>
                </c:pt>
                <c:pt idx="7978">
                  <c:v>4.0829382836818723E-2</c:v>
                </c:pt>
                <c:pt idx="7979">
                  <c:v>4.0749937295913724E-2</c:v>
                </c:pt>
                <c:pt idx="7980">
                  <c:v>3.3226933330297477E-2</c:v>
                </c:pt>
                <c:pt idx="7981">
                  <c:v>3.5487230867147578E-2</c:v>
                </c:pt>
                <c:pt idx="7982">
                  <c:v>3.01454830914736E-2</c:v>
                </c:pt>
                <c:pt idx="7983">
                  <c:v>4.9796666949987856E-2</c:v>
                </c:pt>
                <c:pt idx="7984">
                  <c:v>2.6960795745253611E-2</c:v>
                </c:pt>
                <c:pt idx="7985">
                  <c:v>2.8601940721273665E-2</c:v>
                </c:pt>
                <c:pt idx="7986">
                  <c:v>3.4117959439754514E-2</c:v>
                </c:pt>
                <c:pt idx="7987">
                  <c:v>3.4013628959655817E-2</c:v>
                </c:pt>
                <c:pt idx="7988">
                  <c:v>3.5668846219778116E-2</c:v>
                </c:pt>
                <c:pt idx="7989">
                  <c:v>4.3251223862171222E-2</c:v>
                </c:pt>
                <c:pt idx="7990">
                  <c:v>3.8238383829593797E-2</c:v>
                </c:pt>
                <c:pt idx="7991">
                  <c:v>5.5778648704290397E-2</c:v>
                </c:pt>
                <c:pt idx="7992">
                  <c:v>4.2450986802578139E-2</c:v>
                </c:pt>
                <c:pt idx="7993">
                  <c:v>4.8743788152933218E-2</c:v>
                </c:pt>
                <c:pt idx="7994">
                  <c:v>3.5014469176530803E-2</c:v>
                </c:pt>
                <c:pt idx="7995">
                  <c:v>3.46095003187658E-2</c:v>
                </c:pt>
                <c:pt idx="7996">
                  <c:v>3.5430807620287094E-2</c:v>
                </c:pt>
                <c:pt idx="7997">
                  <c:v>3.715851157903674E-2</c:v>
                </c:pt>
                <c:pt idx="7998">
                  <c:v>3.4011162817478256E-2</c:v>
                </c:pt>
                <c:pt idx="7999">
                  <c:v>5.0532989203929922E-2</c:v>
                </c:pt>
                <c:pt idx="8000">
                  <c:v>3.7765085697174183E-2</c:v>
                </c:pt>
                <c:pt idx="8001">
                  <c:v>4.2776744812727176E-2</c:v>
                </c:pt>
                <c:pt idx="8002">
                  <c:v>3.9537534117698704E-2</c:v>
                </c:pt>
                <c:pt idx="8003">
                  <c:v>3.6265369504690212E-2</c:v>
                </c:pt>
                <c:pt idx="8004">
                  <c:v>3.3061727881431593E-2</c:v>
                </c:pt>
                <c:pt idx="8005">
                  <c:v>4.228299483656911E-2</c:v>
                </c:pt>
                <c:pt idx="8006">
                  <c:v>2.8197156265377998E-2</c:v>
                </c:pt>
                <c:pt idx="8007">
                  <c:v>3.1149659305810897E-2</c:v>
                </c:pt>
                <c:pt idx="8008">
                  <c:v>4.6274762600660123E-2</c:v>
                </c:pt>
                <c:pt idx="8009">
                  <c:v>4.0364276617765413E-2</c:v>
                </c:pt>
                <c:pt idx="8010">
                  <c:v>2.8927756473422002E-2</c:v>
                </c:pt>
                <c:pt idx="8011">
                  <c:v>3.7646591663360651E-2</c:v>
                </c:pt>
                <c:pt idx="8012">
                  <c:v>3.8314592093229315E-2</c:v>
                </c:pt>
                <c:pt idx="8013">
                  <c:v>4.8252731561660801E-2</c:v>
                </c:pt>
                <c:pt idx="8014">
                  <c:v>4.4035181403160116E-2</c:v>
                </c:pt>
                <c:pt idx="8015">
                  <c:v>4.7662377357482903E-2</c:v>
                </c:pt>
                <c:pt idx="8016">
                  <c:v>4.617542028427131E-2</c:v>
                </c:pt>
                <c:pt idx="8017">
                  <c:v>3.7654642015695697E-2</c:v>
                </c:pt>
                <c:pt idx="8018">
                  <c:v>4.6041879802942297E-2</c:v>
                </c:pt>
                <c:pt idx="8019">
                  <c:v>4.4112537056207997E-2</c:v>
                </c:pt>
                <c:pt idx="8020">
                  <c:v>3.8879256695509012E-2</c:v>
                </c:pt>
                <c:pt idx="8021">
                  <c:v>3.0371453613042807E-2</c:v>
                </c:pt>
                <c:pt idx="8022">
                  <c:v>4.1763935238123176E-2</c:v>
                </c:pt>
                <c:pt idx="8023">
                  <c:v>3.5232484340667704E-2</c:v>
                </c:pt>
                <c:pt idx="8024">
                  <c:v>2.9229370877146783E-2</c:v>
                </c:pt>
                <c:pt idx="8025">
                  <c:v>4.6659234911203433E-2</c:v>
                </c:pt>
                <c:pt idx="8026">
                  <c:v>3.5183459520340014E-2</c:v>
                </c:pt>
                <c:pt idx="8027">
                  <c:v>4.8743788152933218E-2</c:v>
                </c:pt>
                <c:pt idx="8028">
                  <c:v>4.3245565146207691E-2</c:v>
                </c:pt>
                <c:pt idx="8029">
                  <c:v>4.5179609209299067E-2</c:v>
                </c:pt>
                <c:pt idx="8030">
                  <c:v>2.90736090391874E-2</c:v>
                </c:pt>
                <c:pt idx="8031">
                  <c:v>3.6783862859010821E-2</c:v>
                </c:pt>
                <c:pt idx="8032">
                  <c:v>4.0196035057306533E-2</c:v>
                </c:pt>
                <c:pt idx="8033">
                  <c:v>3.5906825214624412E-2</c:v>
                </c:pt>
                <c:pt idx="8034">
                  <c:v>3.6334346979856609E-2</c:v>
                </c:pt>
                <c:pt idx="8035">
                  <c:v>3.3460214734077405E-2</c:v>
                </c:pt>
                <c:pt idx="8036">
                  <c:v>3.4011162817478256E-2</c:v>
                </c:pt>
                <c:pt idx="8037">
                  <c:v>2.6574600487947596E-2</c:v>
                </c:pt>
                <c:pt idx="8038">
                  <c:v>4.4862344861030821E-2</c:v>
                </c:pt>
                <c:pt idx="8039">
                  <c:v>2.9699223116040202E-2</c:v>
                </c:pt>
                <c:pt idx="8040">
                  <c:v>3.1638666987419302E-2</c:v>
                </c:pt>
                <c:pt idx="8041">
                  <c:v>2.7953663840889906E-2</c:v>
                </c:pt>
                <c:pt idx="8042">
                  <c:v>3.6654856055975016E-2</c:v>
                </c:pt>
                <c:pt idx="8043">
                  <c:v>3.4685779362917002E-2</c:v>
                </c:pt>
                <c:pt idx="8044">
                  <c:v>4.6961084008216913E-2</c:v>
                </c:pt>
                <c:pt idx="8045">
                  <c:v>4.413658753037452E-2</c:v>
                </c:pt>
                <c:pt idx="8046">
                  <c:v>3.1054427847266211E-2</c:v>
                </c:pt>
                <c:pt idx="8047">
                  <c:v>2.730708569288251E-2</c:v>
                </c:pt>
                <c:pt idx="8048">
                  <c:v>4.413658753037452E-2</c:v>
                </c:pt>
                <c:pt idx="8049">
                  <c:v>3.996727243065841E-2</c:v>
                </c:pt>
                <c:pt idx="8050">
                  <c:v>3.1149659305810897E-2</c:v>
                </c:pt>
                <c:pt idx="8051">
                  <c:v>3.9196629077196114E-2</c:v>
                </c:pt>
                <c:pt idx="8052">
                  <c:v>3.8512594997882711E-2</c:v>
                </c:pt>
                <c:pt idx="8053">
                  <c:v>5.2568621933460541E-2</c:v>
                </c:pt>
                <c:pt idx="8054">
                  <c:v>3.0724059790372783E-2</c:v>
                </c:pt>
                <c:pt idx="8055">
                  <c:v>5.5114645510912004E-2</c:v>
                </c:pt>
                <c:pt idx="8056">
                  <c:v>3.6455649882555098E-2</c:v>
                </c:pt>
                <c:pt idx="8057">
                  <c:v>3.4479022026062095E-2</c:v>
                </c:pt>
                <c:pt idx="8058">
                  <c:v>2.8808169066906E-2</c:v>
                </c:pt>
                <c:pt idx="8059">
                  <c:v>3.0377449467778275E-2</c:v>
                </c:pt>
                <c:pt idx="8060">
                  <c:v>2.987323515117182E-2</c:v>
                </c:pt>
                <c:pt idx="8061">
                  <c:v>3.8864739239215809E-2</c:v>
                </c:pt>
                <c:pt idx="8062">
                  <c:v>3.387858718633651E-2</c:v>
                </c:pt>
                <c:pt idx="8063">
                  <c:v>4.3612465262413011E-2</c:v>
                </c:pt>
                <c:pt idx="8064">
                  <c:v>3.8759678602218607E-2</c:v>
                </c:pt>
                <c:pt idx="8065">
                  <c:v>3.9847124367952409E-2</c:v>
                </c:pt>
                <c:pt idx="8066">
                  <c:v>3.712175413966181E-2</c:v>
                </c:pt>
                <c:pt idx="8067">
                  <c:v>5.9861324727535498E-2</c:v>
                </c:pt>
                <c:pt idx="8068">
                  <c:v>4.6063344925642034E-2</c:v>
                </c:pt>
                <c:pt idx="8069">
                  <c:v>2.9366604983806593E-2</c:v>
                </c:pt>
                <c:pt idx="8070">
                  <c:v>3.5666506737470599E-2</c:v>
                </c:pt>
                <c:pt idx="8071">
                  <c:v>4.0242802351713201E-2</c:v>
                </c:pt>
                <c:pt idx="8072">
                  <c:v>4.8229750245809465E-2</c:v>
                </c:pt>
                <c:pt idx="8073">
                  <c:v>3.6054432392120396E-2</c:v>
                </c:pt>
                <c:pt idx="8074">
                  <c:v>2.9702998697757711E-2</c:v>
                </c:pt>
                <c:pt idx="8075">
                  <c:v>3.2143831253051806E-2</c:v>
                </c:pt>
                <c:pt idx="8076">
                  <c:v>3.0856164172291711E-2</c:v>
                </c:pt>
                <c:pt idx="8077">
                  <c:v>3.2370511442422985E-2</c:v>
                </c:pt>
                <c:pt idx="8078">
                  <c:v>4.7336898744106508E-2</c:v>
                </c:pt>
                <c:pt idx="8079">
                  <c:v>3.8481283932924291E-2</c:v>
                </c:pt>
                <c:pt idx="8080">
                  <c:v>3.4050200134515811E-2</c:v>
                </c:pt>
                <c:pt idx="8081">
                  <c:v>6.1638105660676748E-2</c:v>
                </c:pt>
                <c:pt idx="8082">
                  <c:v>3.2733816653490219E-2</c:v>
                </c:pt>
                <c:pt idx="8083">
                  <c:v>2.8940489515662197E-2</c:v>
                </c:pt>
                <c:pt idx="8084">
                  <c:v>4.0214709937572507E-2</c:v>
                </c:pt>
                <c:pt idx="8085">
                  <c:v>3.6475714296102552E-2</c:v>
                </c:pt>
                <c:pt idx="8086">
                  <c:v>3.9803285151720214E-2</c:v>
                </c:pt>
                <c:pt idx="8087">
                  <c:v>3.718958795070651E-2</c:v>
                </c:pt>
                <c:pt idx="8088">
                  <c:v>3.5825096070766588E-2</c:v>
                </c:pt>
                <c:pt idx="8089">
                  <c:v>3.1583391129970696E-2</c:v>
                </c:pt>
                <c:pt idx="8090">
                  <c:v>4.3032046407461222E-2</c:v>
                </c:pt>
                <c:pt idx="8091">
                  <c:v>3.6920651793479912E-2</c:v>
                </c:pt>
                <c:pt idx="8092">
                  <c:v>4.1316550225019524E-2</c:v>
                </c:pt>
                <c:pt idx="8093">
                  <c:v>3.8801014423370556E-2</c:v>
                </c:pt>
                <c:pt idx="8094">
                  <c:v>2.7917644008994182E-2</c:v>
                </c:pt>
                <c:pt idx="8095">
                  <c:v>2.8538271784782399E-2</c:v>
                </c:pt>
                <c:pt idx="8096">
                  <c:v>3.1092433258891088E-2</c:v>
                </c:pt>
                <c:pt idx="8097">
                  <c:v>4.4963397085666865E-2</c:v>
                </c:pt>
                <c:pt idx="8098">
                  <c:v>3.3675242215395106E-2</c:v>
                </c:pt>
                <c:pt idx="8099">
                  <c:v>3.8864739239215809E-2</c:v>
                </c:pt>
                <c:pt idx="8100">
                  <c:v>4.7656767070293413E-2</c:v>
                </c:pt>
                <c:pt idx="8101">
                  <c:v>3.3152457326650599E-2</c:v>
                </c:pt>
                <c:pt idx="8102">
                  <c:v>3.5636484622955315E-2</c:v>
                </c:pt>
                <c:pt idx="8103">
                  <c:v>4.8395346850156833E-2</c:v>
                </c:pt>
                <c:pt idx="8104">
                  <c:v>3.5549324005842209E-2</c:v>
                </c:pt>
                <c:pt idx="8105">
                  <c:v>4.3678428977727897E-2</c:v>
                </c:pt>
                <c:pt idx="8106">
                  <c:v>4.0841769427061095E-2</c:v>
                </c:pt>
                <c:pt idx="8107">
                  <c:v>4.1557170450687395E-2</c:v>
                </c:pt>
                <c:pt idx="8108">
                  <c:v>6.1638105660676748E-2</c:v>
                </c:pt>
                <c:pt idx="8109">
                  <c:v>3.4727789461612694E-2</c:v>
                </c:pt>
                <c:pt idx="8110">
                  <c:v>4.0829382836818723E-2</c:v>
                </c:pt>
                <c:pt idx="8111">
                  <c:v>3.6480419337749502E-2</c:v>
                </c:pt>
                <c:pt idx="8112">
                  <c:v>4.9346178770065315E-2</c:v>
                </c:pt>
                <c:pt idx="8113">
                  <c:v>2.6993775740265988E-2</c:v>
                </c:pt>
                <c:pt idx="8114">
                  <c:v>5.2249100059270796E-2</c:v>
                </c:pt>
                <c:pt idx="8115">
                  <c:v>3.4990835934877403E-2</c:v>
                </c:pt>
                <c:pt idx="8116">
                  <c:v>2.8289467096328711E-2</c:v>
                </c:pt>
                <c:pt idx="8117">
                  <c:v>4.1129976511001601E-2</c:v>
                </c:pt>
                <c:pt idx="8118">
                  <c:v>3.4603934735059814E-2</c:v>
                </c:pt>
                <c:pt idx="8119">
                  <c:v>6.1638105660676748E-2</c:v>
                </c:pt>
                <c:pt idx="8120">
                  <c:v>3.5527739673852914E-2</c:v>
                </c:pt>
                <c:pt idx="8121">
                  <c:v>3.7771087139844998E-2</c:v>
                </c:pt>
                <c:pt idx="8122">
                  <c:v>4.9002680927515432E-2</c:v>
                </c:pt>
                <c:pt idx="8123">
                  <c:v>3.6884240806102878E-2</c:v>
                </c:pt>
                <c:pt idx="8124">
                  <c:v>4.6953558921814006E-2</c:v>
                </c:pt>
                <c:pt idx="8125">
                  <c:v>2.9621139168739312E-2</c:v>
                </c:pt>
                <c:pt idx="8126">
                  <c:v>3.6180451512336703E-2</c:v>
                </c:pt>
                <c:pt idx="8127">
                  <c:v>2.8450146317481998E-2</c:v>
                </c:pt>
                <c:pt idx="8128">
                  <c:v>3.2759677618742052E-2</c:v>
                </c:pt>
                <c:pt idx="8129">
                  <c:v>3.7118166685104446E-2</c:v>
                </c:pt>
                <c:pt idx="8130">
                  <c:v>3.8571264594793396E-2</c:v>
                </c:pt>
                <c:pt idx="8131">
                  <c:v>3.2255370169878131E-2</c:v>
                </c:pt>
                <c:pt idx="8132">
                  <c:v>3.4105252474546412E-2</c:v>
                </c:pt>
                <c:pt idx="8133">
                  <c:v>4.9216881394386486E-2</c:v>
                </c:pt>
                <c:pt idx="8134">
                  <c:v>3.5694476217031493E-2</c:v>
                </c:pt>
                <c:pt idx="8135">
                  <c:v>4.2427688837051572E-2</c:v>
                </c:pt>
                <c:pt idx="8136">
                  <c:v>3.7147790193557718E-2</c:v>
                </c:pt>
                <c:pt idx="8137">
                  <c:v>4.6041879802942297E-2</c:v>
                </c:pt>
                <c:pt idx="8138">
                  <c:v>5.1529634743928923E-2</c:v>
                </c:pt>
                <c:pt idx="8139">
                  <c:v>4.1763935238123176E-2</c:v>
                </c:pt>
                <c:pt idx="8140">
                  <c:v>5.0195772200822802E-2</c:v>
                </c:pt>
                <c:pt idx="8141">
                  <c:v>2.8588097542524379E-2</c:v>
                </c:pt>
                <c:pt idx="8142">
                  <c:v>3.8167107850313214E-2</c:v>
                </c:pt>
                <c:pt idx="8143">
                  <c:v>4.6659234911203433E-2</c:v>
                </c:pt>
                <c:pt idx="8144">
                  <c:v>5.1529634743928923E-2</c:v>
                </c:pt>
                <c:pt idx="8145">
                  <c:v>4.2356688529253124E-2</c:v>
                </c:pt>
                <c:pt idx="8146">
                  <c:v>4.617542028427131E-2</c:v>
                </c:pt>
                <c:pt idx="8147">
                  <c:v>2.7757186442613612E-2</c:v>
                </c:pt>
                <c:pt idx="8148">
                  <c:v>3.9535291492939002E-2</c:v>
                </c:pt>
                <c:pt idx="8149">
                  <c:v>4.0781930088997026E-2</c:v>
                </c:pt>
                <c:pt idx="8150">
                  <c:v>5.139116942882542E-2</c:v>
                </c:pt>
                <c:pt idx="8151">
                  <c:v>4.1967578232288409E-2</c:v>
                </c:pt>
                <c:pt idx="8152">
                  <c:v>3.5872373729944458E-2</c:v>
                </c:pt>
                <c:pt idx="8153">
                  <c:v>3.9402600377798101E-2</c:v>
                </c:pt>
                <c:pt idx="8154">
                  <c:v>4.0749937295913724E-2</c:v>
                </c:pt>
                <c:pt idx="8155">
                  <c:v>3.6760363727808006E-2</c:v>
                </c:pt>
                <c:pt idx="8156">
                  <c:v>4.3604578822851223E-2</c:v>
                </c:pt>
                <c:pt idx="8157">
                  <c:v>4.228299483656911E-2</c:v>
                </c:pt>
                <c:pt idx="8158">
                  <c:v>3.6265369504690212E-2</c:v>
                </c:pt>
                <c:pt idx="8159">
                  <c:v>4.1952755302190795E-2</c:v>
                </c:pt>
                <c:pt idx="8160">
                  <c:v>3.4550696611404405E-2</c:v>
                </c:pt>
                <c:pt idx="8161">
                  <c:v>3.1092433258891088E-2</c:v>
                </c:pt>
                <c:pt idx="8162">
                  <c:v>4.7507882118225112E-2</c:v>
                </c:pt>
                <c:pt idx="8163">
                  <c:v>3.0828183516860001E-2</c:v>
                </c:pt>
                <c:pt idx="8164">
                  <c:v>5.2249100059270796E-2</c:v>
                </c:pt>
                <c:pt idx="8165">
                  <c:v>3.6005329340696314E-2</c:v>
                </c:pt>
                <c:pt idx="8166">
                  <c:v>5.4501775652170202E-2</c:v>
                </c:pt>
                <c:pt idx="8167">
                  <c:v>4.1332110762596116E-2</c:v>
                </c:pt>
                <c:pt idx="8168">
                  <c:v>4.3093815445900019E-2</c:v>
                </c:pt>
                <c:pt idx="8169">
                  <c:v>3.3249579370021792E-2</c:v>
                </c:pt>
                <c:pt idx="8170">
                  <c:v>3.01454830914736E-2</c:v>
                </c:pt>
                <c:pt idx="8171">
                  <c:v>3.5936776548624205E-2</c:v>
                </c:pt>
                <c:pt idx="8172">
                  <c:v>3.2370511442422985E-2</c:v>
                </c:pt>
                <c:pt idx="8173">
                  <c:v>3.8532134145498304E-2</c:v>
                </c:pt>
                <c:pt idx="8174">
                  <c:v>4.413658753037452E-2</c:v>
                </c:pt>
                <c:pt idx="8175">
                  <c:v>3.8314592093229315E-2</c:v>
                </c:pt>
                <c:pt idx="8176">
                  <c:v>4.7285676002502497E-2</c:v>
                </c:pt>
                <c:pt idx="8177">
                  <c:v>3.8709115236997611E-2</c:v>
                </c:pt>
                <c:pt idx="8178">
                  <c:v>4.0542848408222205E-2</c:v>
                </c:pt>
                <c:pt idx="8179">
                  <c:v>3.3811181783676252E-2</c:v>
                </c:pt>
                <c:pt idx="8180">
                  <c:v>3.8167107850313214E-2</c:v>
                </c:pt>
                <c:pt idx="8181">
                  <c:v>3.55453863739967E-2</c:v>
                </c:pt>
                <c:pt idx="8182">
                  <c:v>4.1800528764724676E-2</c:v>
                </c:pt>
                <c:pt idx="8183">
                  <c:v>4.0231358259916319E-2</c:v>
                </c:pt>
                <c:pt idx="8184">
                  <c:v>4.6265292912721814E-2</c:v>
                </c:pt>
                <c:pt idx="8185">
                  <c:v>3.7194777280092205E-2</c:v>
                </c:pt>
                <c:pt idx="8186">
                  <c:v>3.0922627076506601E-2</c:v>
                </c:pt>
                <c:pt idx="8187">
                  <c:v>4.480642452836061E-2</c:v>
                </c:pt>
                <c:pt idx="8188">
                  <c:v>2.8927756473422002E-2</c:v>
                </c:pt>
                <c:pt idx="8189">
                  <c:v>4.9550954252481627E-2</c:v>
                </c:pt>
                <c:pt idx="8190">
                  <c:v>3.2159924507141106E-2</c:v>
                </c:pt>
                <c:pt idx="8191">
                  <c:v>3.8314592093229315E-2</c:v>
                </c:pt>
                <c:pt idx="8192">
                  <c:v>4.6953558921814006E-2</c:v>
                </c:pt>
                <c:pt idx="8193">
                  <c:v>3.2854370772838606E-2</c:v>
                </c:pt>
                <c:pt idx="8194">
                  <c:v>3.8238383829593797E-2</c:v>
                </c:pt>
                <c:pt idx="8195">
                  <c:v>5.4811533540487449E-2</c:v>
                </c:pt>
                <c:pt idx="8196">
                  <c:v>5.2191283553838966E-2</c:v>
                </c:pt>
                <c:pt idx="8197">
                  <c:v>4.4646773487329497E-2</c:v>
                </c:pt>
                <c:pt idx="8198">
                  <c:v>3.7788476794958101E-2</c:v>
                </c:pt>
                <c:pt idx="8199">
                  <c:v>3.4224171191453899E-2</c:v>
                </c:pt>
                <c:pt idx="8200">
                  <c:v>2.8123019263148277E-2</c:v>
                </c:pt>
                <c:pt idx="8201">
                  <c:v>3.5183459520340014E-2</c:v>
                </c:pt>
                <c:pt idx="8202">
                  <c:v>3.181636705994622E-2</c:v>
                </c:pt>
                <c:pt idx="8203">
                  <c:v>4.9796666949987856E-2</c:v>
                </c:pt>
                <c:pt idx="8204">
                  <c:v>4.9256019294261918E-2</c:v>
                </c:pt>
                <c:pt idx="8205">
                  <c:v>3.695297986269E-2</c:v>
                </c:pt>
                <c:pt idx="8206">
                  <c:v>4.5612677931785903E-2</c:v>
                </c:pt>
                <c:pt idx="8207">
                  <c:v>5.6127641350030913E-2</c:v>
                </c:pt>
                <c:pt idx="8208">
                  <c:v>4.6782623976469123E-2</c:v>
                </c:pt>
                <c:pt idx="8209">
                  <c:v>3.0462382361292797E-2</c:v>
                </c:pt>
                <c:pt idx="8210">
                  <c:v>2.8865408152341798E-2</c:v>
                </c:pt>
                <c:pt idx="8211">
                  <c:v>3.6412298679351897E-2</c:v>
                </c:pt>
                <c:pt idx="8212">
                  <c:v>3.8864739239215809E-2</c:v>
                </c:pt>
                <c:pt idx="8213">
                  <c:v>3.6752406507730498E-2</c:v>
                </c:pt>
                <c:pt idx="8214">
                  <c:v>3.3652029931545223E-2</c:v>
                </c:pt>
                <c:pt idx="8215">
                  <c:v>5.9077225625515033E-2</c:v>
                </c:pt>
                <c:pt idx="8216">
                  <c:v>3.1149659305810897E-2</c:v>
                </c:pt>
                <c:pt idx="8217">
                  <c:v>3.7671960890293336E-2</c:v>
                </c:pt>
                <c:pt idx="8218">
                  <c:v>3.9963174611330005E-2</c:v>
                </c:pt>
                <c:pt idx="8219">
                  <c:v>2.8597138822078712E-2</c:v>
                </c:pt>
                <c:pt idx="8220">
                  <c:v>3.5430807620287094E-2</c:v>
                </c:pt>
                <c:pt idx="8221">
                  <c:v>3.4013628959655817E-2</c:v>
                </c:pt>
                <c:pt idx="8222">
                  <c:v>5.2249100059270796E-2</c:v>
                </c:pt>
                <c:pt idx="8223">
                  <c:v>5.2249100059270796E-2</c:v>
                </c:pt>
                <c:pt idx="8224">
                  <c:v>3.2908745110035005E-2</c:v>
                </c:pt>
                <c:pt idx="8225">
                  <c:v>2.6265805587172637E-2</c:v>
                </c:pt>
                <c:pt idx="8226">
                  <c:v>4.1901294142007814E-2</c:v>
                </c:pt>
                <c:pt idx="8227">
                  <c:v>3.8181461393833188E-2</c:v>
                </c:pt>
                <c:pt idx="8228">
                  <c:v>4.7048140317201601E-2</c:v>
                </c:pt>
                <c:pt idx="8229">
                  <c:v>3.2854370772838606E-2</c:v>
                </c:pt>
                <c:pt idx="8230">
                  <c:v>3.2054707407951487E-2</c:v>
                </c:pt>
                <c:pt idx="8231">
                  <c:v>2.8753058984875752E-2</c:v>
                </c:pt>
                <c:pt idx="8232">
                  <c:v>3.9664395153522512E-2</c:v>
                </c:pt>
                <c:pt idx="8233">
                  <c:v>4.1326828300952856E-2</c:v>
                </c:pt>
                <c:pt idx="8234">
                  <c:v>4.0214709937572507E-2</c:v>
                </c:pt>
                <c:pt idx="8235">
                  <c:v>3.2255370169878131E-2</c:v>
                </c:pt>
                <c:pt idx="8236">
                  <c:v>3.5030834376811995E-2</c:v>
                </c:pt>
                <c:pt idx="8237">
                  <c:v>2.9912589117884587E-2</c:v>
                </c:pt>
                <c:pt idx="8238">
                  <c:v>3.0627941712737156E-2</c:v>
                </c:pt>
                <c:pt idx="8239">
                  <c:v>3.9632488042116221E-2</c:v>
                </c:pt>
                <c:pt idx="8240">
                  <c:v>4.0140841156244306E-2</c:v>
                </c:pt>
                <c:pt idx="8241">
                  <c:v>3.5172384232282597E-2</c:v>
                </c:pt>
                <c:pt idx="8242">
                  <c:v>3.921876475214961E-2</c:v>
                </c:pt>
                <c:pt idx="8243">
                  <c:v>3.9322294294834068E-2</c:v>
                </c:pt>
                <c:pt idx="8244">
                  <c:v>4.8038370907306838E-2</c:v>
                </c:pt>
                <c:pt idx="8245">
                  <c:v>3.4823182970285409E-2</c:v>
                </c:pt>
                <c:pt idx="8246">
                  <c:v>3.7788476794958101E-2</c:v>
                </c:pt>
                <c:pt idx="8247">
                  <c:v>4.0318075567483895E-2</c:v>
                </c:pt>
                <c:pt idx="8248">
                  <c:v>2.5669533759355604E-2</c:v>
                </c:pt>
                <c:pt idx="8249">
                  <c:v>3.6124985665082897E-2</c:v>
                </c:pt>
                <c:pt idx="8250">
                  <c:v>3.8072932511568215E-2</c:v>
                </c:pt>
                <c:pt idx="8251">
                  <c:v>4.2492501437664122E-2</c:v>
                </c:pt>
                <c:pt idx="8252">
                  <c:v>3.7598311901092502E-2</c:v>
                </c:pt>
                <c:pt idx="8253">
                  <c:v>3.2464317977428617E-2</c:v>
                </c:pt>
                <c:pt idx="8254">
                  <c:v>3.8864739239215809E-2</c:v>
                </c:pt>
                <c:pt idx="8255">
                  <c:v>3.0247306451201598E-2</c:v>
                </c:pt>
                <c:pt idx="8256">
                  <c:v>3.8206804543733604E-2</c:v>
                </c:pt>
                <c:pt idx="8257">
                  <c:v>3.3529117703437812E-2</c:v>
                </c:pt>
                <c:pt idx="8258">
                  <c:v>3.425700217485441E-2</c:v>
                </c:pt>
                <c:pt idx="8259">
                  <c:v>3.2167676836252199E-2</c:v>
                </c:pt>
                <c:pt idx="8260">
                  <c:v>3.1361721456050901E-2</c:v>
                </c:pt>
                <c:pt idx="8261">
                  <c:v>3.3034771680831895E-2</c:v>
                </c:pt>
                <c:pt idx="8262">
                  <c:v>4.1952755302190795E-2</c:v>
                </c:pt>
                <c:pt idx="8263">
                  <c:v>3.0840851366519952E-2</c:v>
                </c:pt>
                <c:pt idx="8264">
                  <c:v>3.1839653849601808E-2</c:v>
                </c:pt>
                <c:pt idx="8265">
                  <c:v>3.6171071231365218E-2</c:v>
                </c:pt>
                <c:pt idx="8266">
                  <c:v>3.7897832691669658E-2</c:v>
                </c:pt>
                <c:pt idx="8267">
                  <c:v>4.2427688837051572E-2</c:v>
                </c:pt>
                <c:pt idx="8268">
                  <c:v>3.7620816379785614E-2</c:v>
                </c:pt>
                <c:pt idx="8269">
                  <c:v>4.2951118201017387E-2</c:v>
                </c:pt>
                <c:pt idx="8270">
                  <c:v>4.6777039766311722E-2</c:v>
                </c:pt>
                <c:pt idx="8271">
                  <c:v>3.9761330932378804E-2</c:v>
                </c:pt>
                <c:pt idx="8272">
                  <c:v>2.9867274686694287E-2</c:v>
                </c:pt>
                <c:pt idx="8273">
                  <c:v>3.5172384232282597E-2</c:v>
                </c:pt>
                <c:pt idx="8274">
                  <c:v>3.376404196023939E-2</c:v>
                </c:pt>
                <c:pt idx="8275">
                  <c:v>2.9698420315980863E-2</c:v>
                </c:pt>
                <c:pt idx="8276">
                  <c:v>4.0700521320104745E-2</c:v>
                </c:pt>
                <c:pt idx="8277">
                  <c:v>3.8152869790792424E-2</c:v>
                </c:pt>
                <c:pt idx="8278">
                  <c:v>3.729543089866641E-2</c:v>
                </c:pt>
                <c:pt idx="8279">
                  <c:v>3.4407258033752414E-2</c:v>
                </c:pt>
                <c:pt idx="8280">
                  <c:v>2.8294287621975073E-2</c:v>
                </c:pt>
                <c:pt idx="8281">
                  <c:v>3.1889352947473706E-2</c:v>
                </c:pt>
                <c:pt idx="8282">
                  <c:v>3.9196629077196114E-2</c:v>
                </c:pt>
                <c:pt idx="8283">
                  <c:v>3.9729006588459091E-2</c:v>
                </c:pt>
                <c:pt idx="8284">
                  <c:v>3.0684240162372676E-2</c:v>
                </c:pt>
                <c:pt idx="8285">
                  <c:v>4.0206536650657702E-2</c:v>
                </c:pt>
                <c:pt idx="8286">
                  <c:v>4.4979125261306797E-2</c:v>
                </c:pt>
                <c:pt idx="8287">
                  <c:v>3.4300707280635806E-2</c:v>
                </c:pt>
                <c:pt idx="8288">
                  <c:v>2.8997335582971701E-2</c:v>
                </c:pt>
                <c:pt idx="8289">
                  <c:v>3.6334346979856609E-2</c:v>
                </c:pt>
                <c:pt idx="8290">
                  <c:v>3.4897491335868794E-2</c:v>
                </c:pt>
                <c:pt idx="8291">
                  <c:v>5.139116942882542E-2</c:v>
                </c:pt>
                <c:pt idx="8292">
                  <c:v>2.9574964195489908E-2</c:v>
                </c:pt>
                <c:pt idx="8293">
                  <c:v>3.9756476879119901E-2</c:v>
                </c:pt>
                <c:pt idx="8294">
                  <c:v>3.3152457326650599E-2</c:v>
                </c:pt>
                <c:pt idx="8295">
                  <c:v>4.0425464510917712E-2</c:v>
                </c:pt>
                <c:pt idx="8296">
                  <c:v>2.9698420315980863E-2</c:v>
                </c:pt>
                <c:pt idx="8297">
                  <c:v>4.5612677931785903E-2</c:v>
                </c:pt>
                <c:pt idx="8298">
                  <c:v>4.3500378727912875E-2</c:v>
                </c:pt>
                <c:pt idx="8299">
                  <c:v>5.7264689356088874E-2</c:v>
                </c:pt>
                <c:pt idx="8300">
                  <c:v>3.0371453613042807E-2</c:v>
                </c:pt>
                <c:pt idx="8301">
                  <c:v>5.0793346017599113E-2</c:v>
                </c:pt>
                <c:pt idx="8302">
                  <c:v>3.4300707280635806E-2</c:v>
                </c:pt>
                <c:pt idx="8303">
                  <c:v>3.7512414157390601E-2</c:v>
                </c:pt>
                <c:pt idx="8304">
                  <c:v>4.6274762600660123E-2</c:v>
                </c:pt>
                <c:pt idx="8305">
                  <c:v>3.0600022524595403E-2</c:v>
                </c:pt>
                <c:pt idx="8306">
                  <c:v>3.1202686950564402E-2</c:v>
                </c:pt>
                <c:pt idx="8307">
                  <c:v>4.4919833540916672E-2</c:v>
                </c:pt>
                <c:pt idx="8308">
                  <c:v>4.3787911534309533E-2</c:v>
                </c:pt>
                <c:pt idx="8309">
                  <c:v>2.8588097542524379E-2</c:v>
                </c:pt>
                <c:pt idx="8310">
                  <c:v>3.8664028048515341E-2</c:v>
                </c:pt>
                <c:pt idx="8311">
                  <c:v>3.2115224748849931E-2</c:v>
                </c:pt>
                <c:pt idx="8312">
                  <c:v>3.8299992680549712E-2</c:v>
                </c:pt>
                <c:pt idx="8313">
                  <c:v>4.413658753037452E-2</c:v>
                </c:pt>
                <c:pt idx="8314">
                  <c:v>3.1901571899652502E-2</c:v>
                </c:pt>
                <c:pt idx="8315">
                  <c:v>4.6659234911203433E-2</c:v>
                </c:pt>
                <c:pt idx="8316">
                  <c:v>3.2891441136598601E-2</c:v>
                </c:pt>
                <c:pt idx="8317">
                  <c:v>4.3543636798858719E-2</c:v>
                </c:pt>
                <c:pt idx="8318">
                  <c:v>3.7809621542692212E-2</c:v>
                </c:pt>
                <c:pt idx="8319">
                  <c:v>3.3529117703437812E-2</c:v>
                </c:pt>
                <c:pt idx="8320">
                  <c:v>2.8146127238869698E-2</c:v>
                </c:pt>
                <c:pt idx="8321">
                  <c:v>4.5064941048622388E-2</c:v>
                </c:pt>
                <c:pt idx="8322">
                  <c:v>4.6274762600660123E-2</c:v>
                </c:pt>
                <c:pt idx="8323">
                  <c:v>4.0177468210458797E-2</c:v>
                </c:pt>
                <c:pt idx="8324">
                  <c:v>3.7702023983001716E-2</c:v>
                </c:pt>
                <c:pt idx="8325">
                  <c:v>3.5583846271038E-2</c:v>
                </c:pt>
                <c:pt idx="8326">
                  <c:v>3.5420823842287077E-2</c:v>
                </c:pt>
                <c:pt idx="8327">
                  <c:v>3.2095659524202409E-2</c:v>
                </c:pt>
                <c:pt idx="8328">
                  <c:v>4.4287838041782414E-2</c:v>
                </c:pt>
                <c:pt idx="8329">
                  <c:v>4.2208973318338484E-2</c:v>
                </c:pt>
                <c:pt idx="8330">
                  <c:v>3.3703714609146111E-2</c:v>
                </c:pt>
                <c:pt idx="8331">
                  <c:v>3.8492631167173406E-2</c:v>
                </c:pt>
                <c:pt idx="8332">
                  <c:v>3.9283677935600392E-2</c:v>
                </c:pt>
                <c:pt idx="8333">
                  <c:v>3.5825096070766588E-2</c:v>
                </c:pt>
                <c:pt idx="8334">
                  <c:v>4.2474549263715716E-2</c:v>
                </c:pt>
                <c:pt idx="8335">
                  <c:v>2.730708569288251E-2</c:v>
                </c:pt>
                <c:pt idx="8336">
                  <c:v>4.1626639664173105E-2</c:v>
                </c:pt>
                <c:pt idx="8337">
                  <c:v>3.4300707280635806E-2</c:v>
                </c:pt>
                <c:pt idx="8338">
                  <c:v>2.68242992460728E-2</c:v>
                </c:pt>
                <c:pt idx="8339">
                  <c:v>4.2410138994455421E-2</c:v>
                </c:pt>
                <c:pt idx="8340">
                  <c:v>4.1205152869224333E-2</c:v>
                </c:pt>
                <c:pt idx="8341">
                  <c:v>2.90736090391874E-2</c:v>
                </c:pt>
                <c:pt idx="8342">
                  <c:v>3.9694610983133399E-2</c:v>
                </c:pt>
                <c:pt idx="8343">
                  <c:v>3.8712274283170742E-2</c:v>
                </c:pt>
                <c:pt idx="8344">
                  <c:v>3.6054432392120396E-2</c:v>
                </c:pt>
                <c:pt idx="8345">
                  <c:v>3.2377470284700456E-2</c:v>
                </c:pt>
                <c:pt idx="8346">
                  <c:v>3.2095659524202409E-2</c:v>
                </c:pt>
                <c:pt idx="8347">
                  <c:v>3.9860159158706721E-2</c:v>
                </c:pt>
                <c:pt idx="8348">
                  <c:v>5.3951866924762705E-2</c:v>
                </c:pt>
                <c:pt idx="8349">
                  <c:v>3.42069417238237E-2</c:v>
                </c:pt>
                <c:pt idx="8350">
                  <c:v>3.4603934735059814E-2</c:v>
                </c:pt>
                <c:pt idx="8351">
                  <c:v>3.4396402537822689E-2</c:v>
                </c:pt>
                <c:pt idx="8352">
                  <c:v>3.564428165555001E-2</c:v>
                </c:pt>
                <c:pt idx="8353">
                  <c:v>4.4753018766641763E-2</c:v>
                </c:pt>
                <c:pt idx="8354">
                  <c:v>3.9729006588459091E-2</c:v>
                </c:pt>
                <c:pt idx="8355">
                  <c:v>4.1820969432592406E-2</c:v>
                </c:pt>
                <c:pt idx="8356">
                  <c:v>3.4897491335868794E-2</c:v>
                </c:pt>
                <c:pt idx="8357">
                  <c:v>3.1755071133375216E-2</c:v>
                </c:pt>
                <c:pt idx="8358">
                  <c:v>3.7512414157390601E-2</c:v>
                </c:pt>
                <c:pt idx="8359">
                  <c:v>4.0242802351713201E-2</c:v>
                </c:pt>
                <c:pt idx="8360">
                  <c:v>3.1295698136091211E-2</c:v>
                </c:pt>
                <c:pt idx="8361">
                  <c:v>4.0476974099874503E-2</c:v>
                </c:pt>
                <c:pt idx="8362">
                  <c:v>3.054247982800011E-2</c:v>
                </c:pt>
                <c:pt idx="8363">
                  <c:v>4.9215480685234111E-2</c:v>
                </c:pt>
                <c:pt idx="8364">
                  <c:v>3.7922870367765406E-2</c:v>
                </c:pt>
                <c:pt idx="8365">
                  <c:v>4.0829382836818723E-2</c:v>
                </c:pt>
                <c:pt idx="8366">
                  <c:v>5.3043726831674597E-2</c:v>
                </c:pt>
                <c:pt idx="8367">
                  <c:v>4.3668925762176486E-2</c:v>
                </c:pt>
                <c:pt idx="8368">
                  <c:v>4.1266269981861101E-2</c:v>
                </c:pt>
                <c:pt idx="8369">
                  <c:v>3.5183459520340014E-2</c:v>
                </c:pt>
                <c:pt idx="8370">
                  <c:v>3.3424746245145805E-2</c:v>
                </c:pt>
                <c:pt idx="8371">
                  <c:v>3.1412813812494396E-2</c:v>
                </c:pt>
                <c:pt idx="8372">
                  <c:v>2.8808169066906E-2</c:v>
                </c:pt>
                <c:pt idx="8373">
                  <c:v>4.0476974099874503E-2</c:v>
                </c:pt>
                <c:pt idx="8374">
                  <c:v>2.9828427359461798E-2</c:v>
                </c:pt>
                <c:pt idx="8375">
                  <c:v>4.2978335171937887E-2</c:v>
                </c:pt>
                <c:pt idx="8376">
                  <c:v>3.1215734779834851E-2</c:v>
                </c:pt>
                <c:pt idx="8377">
                  <c:v>3.5579800605774127E-2</c:v>
                </c:pt>
                <c:pt idx="8378">
                  <c:v>3.1343635171651986E-2</c:v>
                </c:pt>
                <c:pt idx="8379">
                  <c:v>3.9196629077196114E-2</c:v>
                </c:pt>
                <c:pt idx="8380">
                  <c:v>4.480642452836061E-2</c:v>
                </c:pt>
                <c:pt idx="8381">
                  <c:v>3.4824151545763009E-2</c:v>
                </c:pt>
                <c:pt idx="8382">
                  <c:v>3.1350728124380112E-2</c:v>
                </c:pt>
                <c:pt idx="8383">
                  <c:v>3.5906825214624412E-2</c:v>
                </c:pt>
                <c:pt idx="8384">
                  <c:v>5.6127641350030913E-2</c:v>
                </c:pt>
                <c:pt idx="8385">
                  <c:v>4.0736205875873593E-2</c:v>
                </c:pt>
                <c:pt idx="8386">
                  <c:v>3.2899200916290408E-2</c:v>
                </c:pt>
                <c:pt idx="8387">
                  <c:v>3.7061311304569439E-2</c:v>
                </c:pt>
                <c:pt idx="8388">
                  <c:v>3.181636705994622E-2</c:v>
                </c:pt>
                <c:pt idx="8389">
                  <c:v>3.4823182970285409E-2</c:v>
                </c:pt>
                <c:pt idx="8390">
                  <c:v>4.1038878262043006E-2</c:v>
                </c:pt>
                <c:pt idx="8391">
                  <c:v>3.4569095820188502E-2</c:v>
                </c:pt>
                <c:pt idx="8392">
                  <c:v>3.1693659722805016E-2</c:v>
                </c:pt>
                <c:pt idx="8393">
                  <c:v>3.8962353020906414E-2</c:v>
                </c:pt>
                <c:pt idx="8394">
                  <c:v>3.4167613834142713E-2</c:v>
                </c:pt>
                <c:pt idx="8395">
                  <c:v>3.4300707280635806E-2</c:v>
                </c:pt>
                <c:pt idx="8396">
                  <c:v>4.1275996714830405E-2</c:v>
                </c:pt>
                <c:pt idx="8397">
                  <c:v>4.6113736927509461E-2</c:v>
                </c:pt>
                <c:pt idx="8398">
                  <c:v>3.4133732318878215E-2</c:v>
                </c:pt>
                <c:pt idx="8399">
                  <c:v>3.6760363727808006E-2</c:v>
                </c:pt>
                <c:pt idx="8400">
                  <c:v>3.4290764480829405E-2</c:v>
                </c:pt>
                <c:pt idx="8401">
                  <c:v>5.4501775652170202E-2</c:v>
                </c:pt>
                <c:pt idx="8402">
                  <c:v>2.7394609525799841E-2</c:v>
                </c:pt>
                <c:pt idx="8403">
                  <c:v>3.7629686295986217E-2</c:v>
                </c:pt>
                <c:pt idx="8404">
                  <c:v>3.33482883870602E-2</c:v>
                </c:pt>
                <c:pt idx="8405">
                  <c:v>4.0736205875873593E-2</c:v>
                </c:pt>
                <c:pt idx="8406">
                  <c:v>5.0136383622884799E-2</c:v>
                </c:pt>
                <c:pt idx="8407">
                  <c:v>4.5149430632591303E-2</c:v>
                </c:pt>
                <c:pt idx="8408">
                  <c:v>3.2095659524202409E-2</c:v>
                </c:pt>
                <c:pt idx="8409">
                  <c:v>3.5833526402712E-2</c:v>
                </c:pt>
                <c:pt idx="8410">
                  <c:v>3.7211515009403451E-2</c:v>
                </c:pt>
                <c:pt idx="8411">
                  <c:v>4.0499709546566023E-2</c:v>
                </c:pt>
                <c:pt idx="8412">
                  <c:v>3.1675819307565828E-2</c:v>
                </c:pt>
                <c:pt idx="8413">
                  <c:v>4.1971486061811399E-2</c:v>
                </c:pt>
                <c:pt idx="8414">
                  <c:v>3.7914350628852997E-2</c:v>
                </c:pt>
                <c:pt idx="8415">
                  <c:v>4.0390133857727342E-2</c:v>
                </c:pt>
                <c:pt idx="8416">
                  <c:v>3.3652029931545223E-2</c:v>
                </c:pt>
                <c:pt idx="8417">
                  <c:v>3.181636705994622E-2</c:v>
                </c:pt>
                <c:pt idx="8418">
                  <c:v>3.7430867552757437E-2</c:v>
                </c:pt>
                <c:pt idx="8419">
                  <c:v>4.2378675192594507E-2</c:v>
                </c:pt>
                <c:pt idx="8420">
                  <c:v>3.9632488042116221E-2</c:v>
                </c:pt>
                <c:pt idx="8421">
                  <c:v>2.9913282021880202E-2</c:v>
                </c:pt>
                <c:pt idx="8422">
                  <c:v>5.1921918988227796E-2</c:v>
                </c:pt>
                <c:pt idx="8423">
                  <c:v>4.5460876077413594E-2</c:v>
                </c:pt>
                <c:pt idx="8424">
                  <c:v>2.7621474117040613E-2</c:v>
                </c:pt>
                <c:pt idx="8425">
                  <c:v>4.9796666949987856E-2</c:v>
                </c:pt>
                <c:pt idx="8426">
                  <c:v>2.5561505928635608E-2</c:v>
                </c:pt>
                <c:pt idx="8427">
                  <c:v>5.3526036441326398E-2</c:v>
                </c:pt>
                <c:pt idx="8428">
                  <c:v>3.9141573011875291E-2</c:v>
                </c:pt>
                <c:pt idx="8429">
                  <c:v>4.8229750245809465E-2</c:v>
                </c:pt>
                <c:pt idx="8430">
                  <c:v>4.4646773487329497E-2</c:v>
                </c:pt>
                <c:pt idx="8431">
                  <c:v>2.9186077415943281E-2</c:v>
                </c:pt>
                <c:pt idx="8432">
                  <c:v>4.1316550225019524E-2</c:v>
                </c:pt>
                <c:pt idx="8433">
                  <c:v>3.8228288292884785E-2</c:v>
                </c:pt>
                <c:pt idx="8434">
                  <c:v>4.1952755302190795E-2</c:v>
                </c:pt>
                <c:pt idx="8435">
                  <c:v>3.996727243065841E-2</c:v>
                </c:pt>
                <c:pt idx="8436">
                  <c:v>4.3543636798858719E-2</c:v>
                </c:pt>
                <c:pt idx="8437">
                  <c:v>3.5880878567695694E-2</c:v>
                </c:pt>
                <c:pt idx="8438">
                  <c:v>3.006011620163921E-2</c:v>
                </c:pt>
                <c:pt idx="8439">
                  <c:v>4.5060224831104521E-2</c:v>
                </c:pt>
                <c:pt idx="8440">
                  <c:v>4.0736205875873593E-2</c:v>
                </c:pt>
                <c:pt idx="8441">
                  <c:v>4.7571104019880309E-2</c:v>
                </c:pt>
                <c:pt idx="8442">
                  <c:v>3.7493493407964824E-2</c:v>
                </c:pt>
                <c:pt idx="8443">
                  <c:v>3.0769461765885287E-2</c:v>
                </c:pt>
                <c:pt idx="8444">
                  <c:v>3.1693659722805016E-2</c:v>
                </c:pt>
                <c:pt idx="8445">
                  <c:v>3.7788476794958101E-2</c:v>
                </c:pt>
                <c:pt idx="8446">
                  <c:v>4.7336898744106508E-2</c:v>
                </c:pt>
                <c:pt idx="8447">
                  <c:v>3.2898932695388801E-2</c:v>
                </c:pt>
                <c:pt idx="8448">
                  <c:v>3.3971488475799602E-2</c:v>
                </c:pt>
                <c:pt idx="8449">
                  <c:v>2.9328575357794793E-2</c:v>
                </c:pt>
                <c:pt idx="8450">
                  <c:v>2.7945656329393411E-2</c:v>
                </c:pt>
                <c:pt idx="8451">
                  <c:v>4.1952755302190795E-2</c:v>
                </c:pt>
                <c:pt idx="8452">
                  <c:v>4.3937135487794786E-2</c:v>
                </c:pt>
                <c:pt idx="8453">
                  <c:v>3.0540321022272152E-2</c:v>
                </c:pt>
                <c:pt idx="8454">
                  <c:v>3.6455649882555098E-2</c:v>
                </c:pt>
                <c:pt idx="8455">
                  <c:v>3.6760363727808006E-2</c:v>
                </c:pt>
                <c:pt idx="8456">
                  <c:v>4.7662377357482903E-2</c:v>
                </c:pt>
                <c:pt idx="8457">
                  <c:v>3.5040725022554411E-2</c:v>
                </c:pt>
                <c:pt idx="8458">
                  <c:v>3.8228288292884785E-2</c:v>
                </c:pt>
                <c:pt idx="8459">
                  <c:v>3.3218398690223756E-2</c:v>
                </c:pt>
                <c:pt idx="8460">
                  <c:v>4.7336898744106508E-2</c:v>
                </c:pt>
                <c:pt idx="8461">
                  <c:v>4.1129976511001601E-2</c:v>
                </c:pt>
                <c:pt idx="8462">
                  <c:v>4.0177468210458797E-2</c:v>
                </c:pt>
                <c:pt idx="8463">
                  <c:v>3.6740992218256052E-2</c:v>
                </c:pt>
                <c:pt idx="8464">
                  <c:v>3.2250713557005095E-2</c:v>
                </c:pt>
                <c:pt idx="8465">
                  <c:v>3.3424746245145805E-2</c:v>
                </c:pt>
                <c:pt idx="8466">
                  <c:v>3.5487230867147578E-2</c:v>
                </c:pt>
                <c:pt idx="8467">
                  <c:v>3.6455649882555098E-2</c:v>
                </c:pt>
                <c:pt idx="8468">
                  <c:v>3.7869129329919891E-2</c:v>
                </c:pt>
                <c:pt idx="8469">
                  <c:v>4.0741637349129001E-2</c:v>
                </c:pt>
                <c:pt idx="8470">
                  <c:v>3.5825096070766588E-2</c:v>
                </c:pt>
                <c:pt idx="8471">
                  <c:v>4.1557170450687395E-2</c:v>
                </c:pt>
                <c:pt idx="8472">
                  <c:v>3.1384989619255142E-2</c:v>
                </c:pt>
                <c:pt idx="8473">
                  <c:v>4.9852691590786272E-2</c:v>
                </c:pt>
                <c:pt idx="8474">
                  <c:v>4.0698390454053907E-2</c:v>
                </c:pt>
                <c:pt idx="8475">
                  <c:v>3.4603934735059814E-2</c:v>
                </c:pt>
                <c:pt idx="8476">
                  <c:v>2.9610509052872706E-2</c:v>
                </c:pt>
                <c:pt idx="8477">
                  <c:v>3.4946080297231667E-2</c:v>
                </c:pt>
                <c:pt idx="8478">
                  <c:v>2.68242992460728E-2</c:v>
                </c:pt>
                <c:pt idx="8479">
                  <c:v>4.2020469903946062E-2</c:v>
                </c:pt>
                <c:pt idx="8480">
                  <c:v>4.4747065752744723E-2</c:v>
                </c:pt>
                <c:pt idx="8481">
                  <c:v>4.5377653092145934E-2</c:v>
                </c:pt>
                <c:pt idx="8482">
                  <c:v>4.5064941048622388E-2</c:v>
                </c:pt>
                <c:pt idx="8483">
                  <c:v>4.3066054582595804E-2</c:v>
                </c:pt>
                <c:pt idx="8484">
                  <c:v>3.8492631167173406E-2</c:v>
                </c:pt>
                <c:pt idx="8485">
                  <c:v>3.7194777280092205E-2</c:v>
                </c:pt>
                <c:pt idx="8486">
                  <c:v>4.9796666949987856E-2</c:v>
                </c:pt>
                <c:pt idx="8487">
                  <c:v>3.3065885305404691E-2</c:v>
                </c:pt>
                <c:pt idx="8488">
                  <c:v>3.5683829337358516E-2</c:v>
                </c:pt>
                <c:pt idx="8489">
                  <c:v>5.139116942882542E-2</c:v>
                </c:pt>
                <c:pt idx="8490">
                  <c:v>3.6716360598802608E-2</c:v>
                </c:pt>
                <c:pt idx="8491">
                  <c:v>4.6846315264701795E-2</c:v>
                </c:pt>
                <c:pt idx="8492">
                  <c:v>3.1631700694561102E-2</c:v>
                </c:pt>
                <c:pt idx="8493">
                  <c:v>3.9788801223039606E-2</c:v>
                </c:pt>
                <c:pt idx="8494">
                  <c:v>4.6659234911203433E-2</c:v>
                </c:pt>
                <c:pt idx="8495">
                  <c:v>2.9245859012007706E-2</c:v>
                </c:pt>
                <c:pt idx="8496">
                  <c:v>3.5872373729944458E-2</c:v>
                </c:pt>
                <c:pt idx="8497">
                  <c:v>4.1840914636850406E-2</c:v>
                </c:pt>
                <c:pt idx="8498">
                  <c:v>3.6760363727808006E-2</c:v>
                </c:pt>
                <c:pt idx="8499">
                  <c:v>3.5108499228954315E-2</c:v>
                </c:pt>
                <c:pt idx="8500">
                  <c:v>3.5337161272764282E-2</c:v>
                </c:pt>
                <c:pt idx="8501">
                  <c:v>3.6455649882555098E-2</c:v>
                </c:pt>
                <c:pt idx="8502">
                  <c:v>3.5172384232282597E-2</c:v>
                </c:pt>
                <c:pt idx="8503">
                  <c:v>3.1069444492459367E-2</c:v>
                </c:pt>
                <c:pt idx="8504">
                  <c:v>3.5344671458005912E-2</c:v>
                </c:pt>
                <c:pt idx="8505">
                  <c:v>4.6777039766311722E-2</c:v>
                </c:pt>
                <c:pt idx="8506">
                  <c:v>4.1206117719411919E-2</c:v>
                </c:pt>
                <c:pt idx="8507">
                  <c:v>3.4823182970285409E-2</c:v>
                </c:pt>
                <c:pt idx="8508">
                  <c:v>4.0425464510917712E-2</c:v>
                </c:pt>
                <c:pt idx="8509">
                  <c:v>4.6777039766311722E-2</c:v>
                </c:pt>
                <c:pt idx="8510">
                  <c:v>3.5030834376811995E-2</c:v>
                </c:pt>
                <c:pt idx="8511">
                  <c:v>3.9225939661264482E-2</c:v>
                </c:pt>
                <c:pt idx="8512">
                  <c:v>3.6468077450990788E-2</c:v>
                </c:pt>
                <c:pt idx="8513">
                  <c:v>3.8664028048515341E-2</c:v>
                </c:pt>
                <c:pt idx="8514">
                  <c:v>3.921404480934141E-2</c:v>
                </c:pt>
                <c:pt idx="8515">
                  <c:v>3.8152869790792424E-2</c:v>
                </c:pt>
                <c:pt idx="8516">
                  <c:v>6.042351946234701E-2</c:v>
                </c:pt>
                <c:pt idx="8517">
                  <c:v>4.3251223862171222E-2</c:v>
                </c:pt>
                <c:pt idx="8518">
                  <c:v>3.3457260578870898E-2</c:v>
                </c:pt>
                <c:pt idx="8519">
                  <c:v>3.4877501428127441E-2</c:v>
                </c:pt>
                <c:pt idx="8520">
                  <c:v>3.4978978335857405E-2</c:v>
                </c:pt>
                <c:pt idx="8521">
                  <c:v>4.1952755302190795E-2</c:v>
                </c:pt>
                <c:pt idx="8522">
                  <c:v>3.6277640610933456E-2</c:v>
                </c:pt>
                <c:pt idx="8523">
                  <c:v>2.7672391384840084E-2</c:v>
                </c:pt>
                <c:pt idx="8524">
                  <c:v>3.3063109964132302E-2</c:v>
                </c:pt>
                <c:pt idx="8525">
                  <c:v>5.2979618310928414E-2</c:v>
                </c:pt>
                <c:pt idx="8526">
                  <c:v>4.1300732642412234E-2</c:v>
                </c:pt>
                <c:pt idx="8527">
                  <c:v>2.6658458635211008E-2</c:v>
                </c:pt>
                <c:pt idx="8528">
                  <c:v>3.6054432392120396E-2</c:v>
                </c:pt>
                <c:pt idx="8529">
                  <c:v>3.9694610983133399E-2</c:v>
                </c:pt>
                <c:pt idx="8530">
                  <c:v>3.3210463821887998E-2</c:v>
                </c:pt>
                <c:pt idx="8531">
                  <c:v>3.1345780938863796E-2</c:v>
                </c:pt>
                <c:pt idx="8532">
                  <c:v>3.2899200916290408E-2</c:v>
                </c:pt>
                <c:pt idx="8533">
                  <c:v>2.730708569288251E-2</c:v>
                </c:pt>
                <c:pt idx="8534">
                  <c:v>3.2891441136598601E-2</c:v>
                </c:pt>
                <c:pt idx="8535">
                  <c:v>3.4385442733764787E-2</c:v>
                </c:pt>
                <c:pt idx="8536">
                  <c:v>3.4355167299509201E-2</c:v>
                </c:pt>
                <c:pt idx="8537">
                  <c:v>3.053720295429236E-2</c:v>
                </c:pt>
                <c:pt idx="8538">
                  <c:v>2.7137337252497801E-2</c:v>
                </c:pt>
                <c:pt idx="8539">
                  <c:v>3.4978978335857405E-2</c:v>
                </c:pt>
                <c:pt idx="8540">
                  <c:v>3.2559327781200513E-2</c:v>
                </c:pt>
                <c:pt idx="8541">
                  <c:v>2.937199547886862E-2</c:v>
                </c:pt>
                <c:pt idx="8542">
                  <c:v>5.1921918988227796E-2</c:v>
                </c:pt>
                <c:pt idx="8543">
                  <c:v>3.3440478146076202E-2</c:v>
                </c:pt>
                <c:pt idx="8544">
                  <c:v>4.8252731561660801E-2</c:v>
                </c:pt>
                <c:pt idx="8545">
                  <c:v>4.0339186787605306E-2</c:v>
                </c:pt>
                <c:pt idx="8546">
                  <c:v>3.2341752201318803E-2</c:v>
                </c:pt>
                <c:pt idx="8547">
                  <c:v>3.5833526402712E-2</c:v>
                </c:pt>
                <c:pt idx="8548">
                  <c:v>4.1820969432592406E-2</c:v>
                </c:pt>
                <c:pt idx="8549">
                  <c:v>3.673182427883151E-2</c:v>
                </c:pt>
                <c:pt idx="8550">
                  <c:v>4.0293164551258108E-2</c:v>
                </c:pt>
                <c:pt idx="8551">
                  <c:v>3.1079689040780099E-2</c:v>
                </c:pt>
                <c:pt idx="8552">
                  <c:v>5.0195772200822802E-2</c:v>
                </c:pt>
                <c:pt idx="8553">
                  <c:v>5.5778648704290397E-2</c:v>
                </c:pt>
                <c:pt idx="8554">
                  <c:v>3.5857249051332502E-2</c:v>
                </c:pt>
                <c:pt idx="8555">
                  <c:v>3.5788159817457206E-2</c:v>
                </c:pt>
                <c:pt idx="8556">
                  <c:v>3.5209886729717393E-2</c:v>
                </c:pt>
                <c:pt idx="8557">
                  <c:v>3.9664395153522512E-2</c:v>
                </c:pt>
                <c:pt idx="8558">
                  <c:v>4.7692582011222923E-2</c:v>
                </c:pt>
                <c:pt idx="8559">
                  <c:v>3.8532134145498304E-2</c:v>
                </c:pt>
                <c:pt idx="8560">
                  <c:v>2.6993775740265988E-2</c:v>
                </c:pt>
                <c:pt idx="8561">
                  <c:v>4.0177468210458797E-2</c:v>
                </c:pt>
                <c:pt idx="8562">
                  <c:v>4.0736205875873593E-2</c:v>
                </c:pt>
                <c:pt idx="8563">
                  <c:v>3.6760363727808006E-2</c:v>
                </c:pt>
                <c:pt idx="8564">
                  <c:v>3.8342226296663305E-2</c:v>
                </c:pt>
                <c:pt idx="8565">
                  <c:v>3.6124985665082897E-2</c:v>
                </c:pt>
                <c:pt idx="8566">
                  <c:v>3.4013628959655817E-2</c:v>
                </c:pt>
                <c:pt idx="8567">
                  <c:v>4.1820969432592406E-2</c:v>
                </c:pt>
                <c:pt idx="8568">
                  <c:v>2.9610509052872706E-2</c:v>
                </c:pt>
                <c:pt idx="8569">
                  <c:v>4.0681295096874147E-2</c:v>
                </c:pt>
                <c:pt idx="8570">
                  <c:v>4.2451106011867495E-2</c:v>
                </c:pt>
                <c:pt idx="8571">
                  <c:v>4.1266269981861101E-2</c:v>
                </c:pt>
                <c:pt idx="8572">
                  <c:v>4.1266269981861101E-2</c:v>
                </c:pt>
                <c:pt idx="8573">
                  <c:v>3.7771087139844998E-2</c:v>
                </c:pt>
                <c:pt idx="8574">
                  <c:v>4.1820969432592406E-2</c:v>
                </c:pt>
                <c:pt idx="8575">
                  <c:v>4.3706633150577837E-2</c:v>
                </c:pt>
                <c:pt idx="8576">
                  <c:v>3.4133732318878215E-2</c:v>
                </c:pt>
                <c:pt idx="8577">
                  <c:v>3.376404196023939E-2</c:v>
                </c:pt>
                <c:pt idx="8578">
                  <c:v>3.8366276770830085E-2</c:v>
                </c:pt>
                <c:pt idx="8579">
                  <c:v>3.5183459520340014E-2</c:v>
                </c:pt>
                <c:pt idx="8580">
                  <c:v>3.996727243065841E-2</c:v>
                </c:pt>
                <c:pt idx="8581">
                  <c:v>4.9643982201814707E-2</c:v>
                </c:pt>
                <c:pt idx="8582">
                  <c:v>2.9229370877146783E-2</c:v>
                </c:pt>
                <c:pt idx="8583">
                  <c:v>3.1830132007598995E-2</c:v>
                </c:pt>
                <c:pt idx="8584">
                  <c:v>2.6993775740265988E-2</c:v>
                </c:pt>
                <c:pt idx="8585">
                  <c:v>3.4013628959655817E-2</c:v>
                </c:pt>
                <c:pt idx="8586">
                  <c:v>3.2685216516256548E-2</c:v>
                </c:pt>
                <c:pt idx="8587">
                  <c:v>3.8931652903556817E-2</c:v>
                </c:pt>
                <c:pt idx="8588">
                  <c:v>4.5612677931785903E-2</c:v>
                </c:pt>
                <c:pt idx="8589">
                  <c:v>3.5830371081829272E-2</c:v>
                </c:pt>
                <c:pt idx="8590">
                  <c:v>3.8187786936759907E-2</c:v>
                </c:pt>
                <c:pt idx="8591">
                  <c:v>3.5183459520340014E-2</c:v>
                </c:pt>
                <c:pt idx="8592">
                  <c:v>3.5668846219778116E-2</c:v>
                </c:pt>
                <c:pt idx="8593">
                  <c:v>3.1350728124380112E-2</c:v>
                </c:pt>
                <c:pt idx="8594">
                  <c:v>3.4011162817478256E-2</c:v>
                </c:pt>
                <c:pt idx="8595">
                  <c:v>2.9571814462542652E-2</c:v>
                </c:pt>
                <c:pt idx="8596">
                  <c:v>4.480642452836061E-2</c:v>
                </c:pt>
                <c:pt idx="8597">
                  <c:v>4.0339186787605306E-2</c:v>
                </c:pt>
                <c:pt idx="8598">
                  <c:v>3.7897832691669658E-2</c:v>
                </c:pt>
                <c:pt idx="8599">
                  <c:v>2.9867274686694287E-2</c:v>
                </c:pt>
                <c:pt idx="8600">
                  <c:v>4.1952755302190795E-2</c:v>
                </c:pt>
                <c:pt idx="8601">
                  <c:v>3.1839653849601808E-2</c:v>
                </c:pt>
                <c:pt idx="8602">
                  <c:v>4.2356688529253124E-2</c:v>
                </c:pt>
                <c:pt idx="8603">
                  <c:v>4.5377653092145934E-2</c:v>
                </c:pt>
                <c:pt idx="8604">
                  <c:v>2.9206044971942888E-2</c:v>
                </c:pt>
                <c:pt idx="8605">
                  <c:v>4.04474660754204E-2</c:v>
                </c:pt>
                <c:pt idx="8606">
                  <c:v>3.7429194897413295E-2</c:v>
                </c:pt>
                <c:pt idx="8607">
                  <c:v>3.023730777204052E-2</c:v>
                </c:pt>
                <c:pt idx="8608">
                  <c:v>3.2370511442422985E-2</c:v>
                </c:pt>
                <c:pt idx="8609">
                  <c:v>3.2908745110035005E-2</c:v>
                </c:pt>
                <c:pt idx="8610">
                  <c:v>3.2899200916290408E-2</c:v>
                </c:pt>
                <c:pt idx="8611">
                  <c:v>3.6712124943733208E-2</c:v>
                </c:pt>
                <c:pt idx="8612">
                  <c:v>3.304071724414822E-2</c:v>
                </c:pt>
                <c:pt idx="8613">
                  <c:v>2.6736292988061995E-2</c:v>
                </c:pt>
                <c:pt idx="8614">
                  <c:v>3.3127732574939742E-2</c:v>
                </c:pt>
                <c:pt idx="8615">
                  <c:v>4.5612677931785903E-2</c:v>
                </c:pt>
                <c:pt idx="8616">
                  <c:v>3.9695885032415411E-2</c:v>
                </c:pt>
                <c:pt idx="8617">
                  <c:v>3.01454830914736E-2</c:v>
                </c:pt>
                <c:pt idx="8618">
                  <c:v>4.4318877160549379E-2</c:v>
                </c:pt>
                <c:pt idx="8619">
                  <c:v>3.8052324205636999E-2</c:v>
                </c:pt>
                <c:pt idx="8620">
                  <c:v>2.9229370877146783E-2</c:v>
                </c:pt>
                <c:pt idx="8621">
                  <c:v>3.7147790193557718E-2</c:v>
                </c:pt>
                <c:pt idx="8622">
                  <c:v>3.8181461393833188E-2</c:v>
                </c:pt>
                <c:pt idx="8623">
                  <c:v>4.5613992959261197E-2</c:v>
                </c:pt>
                <c:pt idx="8624">
                  <c:v>3.9710547775030115E-2</c:v>
                </c:pt>
                <c:pt idx="8625">
                  <c:v>5.2979618310928414E-2</c:v>
                </c:pt>
                <c:pt idx="8626">
                  <c:v>3.9500329643487923E-2</c:v>
                </c:pt>
                <c:pt idx="8627">
                  <c:v>4.4253002852201642E-2</c:v>
                </c:pt>
                <c:pt idx="8628">
                  <c:v>5.3043726831674597E-2</c:v>
                </c:pt>
                <c:pt idx="8629">
                  <c:v>3.1032260507345293E-2</c:v>
                </c:pt>
                <c:pt idx="8630">
                  <c:v>3.4528713673353209E-2</c:v>
                </c:pt>
                <c:pt idx="8631">
                  <c:v>5.4811533540487449E-2</c:v>
                </c:pt>
                <c:pt idx="8632">
                  <c:v>3.1149659305810897E-2</c:v>
                </c:pt>
                <c:pt idx="8633">
                  <c:v>3.3857729285955422E-2</c:v>
                </c:pt>
                <c:pt idx="8634">
                  <c:v>5.3951866924762705E-2</c:v>
                </c:pt>
                <c:pt idx="8635">
                  <c:v>5.1921918988227796E-2</c:v>
                </c:pt>
                <c:pt idx="8636">
                  <c:v>3.7417571991681997E-2</c:v>
                </c:pt>
                <c:pt idx="8637">
                  <c:v>3.767561540007619E-2</c:v>
                </c:pt>
                <c:pt idx="8638">
                  <c:v>4.417248070240036E-2</c:v>
                </c:pt>
                <c:pt idx="8639">
                  <c:v>3.3024549484252902E-2</c:v>
                </c:pt>
                <c:pt idx="8640">
                  <c:v>3.5975478589534884E-2</c:v>
                </c:pt>
                <c:pt idx="8641">
                  <c:v>4.7336898744106508E-2</c:v>
                </c:pt>
                <c:pt idx="8642">
                  <c:v>3.1503804028034252E-2</c:v>
                </c:pt>
                <c:pt idx="8643">
                  <c:v>3.7771087139844998E-2</c:v>
                </c:pt>
                <c:pt idx="8644">
                  <c:v>4.1332110762596116E-2</c:v>
                </c:pt>
                <c:pt idx="8645">
                  <c:v>4.1300732642412234E-2</c:v>
                </c:pt>
                <c:pt idx="8646">
                  <c:v>3.7771087139844998E-2</c:v>
                </c:pt>
                <c:pt idx="8647">
                  <c:v>3.7827789783477811E-2</c:v>
                </c:pt>
                <c:pt idx="8648">
                  <c:v>3.26520465314388E-2</c:v>
                </c:pt>
                <c:pt idx="8649">
                  <c:v>3.2625783234834699E-2</c:v>
                </c:pt>
                <c:pt idx="8650">
                  <c:v>4.4086527079344025E-2</c:v>
                </c:pt>
                <c:pt idx="8651">
                  <c:v>4.8743788152933218E-2</c:v>
                </c:pt>
                <c:pt idx="8652">
                  <c:v>2.8201824054122006E-2</c:v>
                </c:pt>
                <c:pt idx="8653">
                  <c:v>4.0681295096874147E-2</c:v>
                </c:pt>
                <c:pt idx="8654">
                  <c:v>3.7765085697174183E-2</c:v>
                </c:pt>
                <c:pt idx="8655">
                  <c:v>4.1332110762596116E-2</c:v>
                </c:pt>
                <c:pt idx="8656">
                  <c:v>3.3424746245145805E-2</c:v>
                </c:pt>
                <c:pt idx="8657">
                  <c:v>3.7118166685104446E-2</c:v>
                </c:pt>
                <c:pt idx="8658">
                  <c:v>3.6884240806102878E-2</c:v>
                </c:pt>
                <c:pt idx="8659">
                  <c:v>2.6960795745253611E-2</c:v>
                </c:pt>
                <c:pt idx="8660">
                  <c:v>4.5660007745027723E-2</c:v>
                </c:pt>
                <c:pt idx="8661">
                  <c:v>3.5172384232282597E-2</c:v>
                </c:pt>
                <c:pt idx="8662">
                  <c:v>3.4396402537822689E-2</c:v>
                </c:pt>
                <c:pt idx="8663">
                  <c:v>3.2370511442422985E-2</c:v>
                </c:pt>
                <c:pt idx="8664">
                  <c:v>4.0749937295913724E-2</c:v>
                </c:pt>
                <c:pt idx="8665">
                  <c:v>3.3066283911466592E-2</c:v>
                </c:pt>
                <c:pt idx="8666">
                  <c:v>3.7771087139844998E-2</c:v>
                </c:pt>
                <c:pt idx="8667">
                  <c:v>5.5114645510912004E-2</c:v>
                </c:pt>
                <c:pt idx="8668">
                  <c:v>4.3066054582595804E-2</c:v>
                </c:pt>
                <c:pt idx="8669">
                  <c:v>3.4155279397964498E-2</c:v>
                </c:pt>
                <c:pt idx="8670">
                  <c:v>4.415674880146981E-2</c:v>
                </c:pt>
                <c:pt idx="8671">
                  <c:v>3.2388977706432405E-2</c:v>
                </c:pt>
                <c:pt idx="8672">
                  <c:v>4.2452763766050311E-2</c:v>
                </c:pt>
                <c:pt idx="8673">
                  <c:v>3.7147790193557718E-2</c:v>
                </c:pt>
                <c:pt idx="8674">
                  <c:v>3.0009167268872396E-2</c:v>
                </c:pt>
                <c:pt idx="8675">
                  <c:v>3.6760363727808006E-2</c:v>
                </c:pt>
                <c:pt idx="8676">
                  <c:v>3.0600022524595403E-2</c:v>
                </c:pt>
                <c:pt idx="8677">
                  <c:v>2.7757186442613612E-2</c:v>
                </c:pt>
                <c:pt idx="8678">
                  <c:v>4.5612677931785903E-2</c:v>
                </c:pt>
                <c:pt idx="8679">
                  <c:v>3.7441659718752011E-2</c:v>
                </c:pt>
                <c:pt idx="8680">
                  <c:v>3.0840851366519952E-2</c:v>
                </c:pt>
                <c:pt idx="8681">
                  <c:v>3.1843110918998802E-2</c:v>
                </c:pt>
                <c:pt idx="8682">
                  <c:v>3.4011162817478256E-2</c:v>
                </c:pt>
                <c:pt idx="8683">
                  <c:v>4.0749937295913724E-2</c:v>
                </c:pt>
                <c:pt idx="8684">
                  <c:v>4.5064941048622388E-2</c:v>
                </c:pt>
                <c:pt idx="8685">
                  <c:v>3.2147202640772019E-2</c:v>
                </c:pt>
                <c:pt idx="8686">
                  <c:v>3.7396702915430097E-2</c:v>
                </c:pt>
                <c:pt idx="8687">
                  <c:v>3.3325422555208199E-2</c:v>
                </c:pt>
                <c:pt idx="8688">
                  <c:v>3.4432657063007431E-2</c:v>
                </c:pt>
                <c:pt idx="8689">
                  <c:v>3.7311688065528946E-2</c:v>
                </c:pt>
                <c:pt idx="8690">
                  <c:v>5.2249100059270796E-2</c:v>
                </c:pt>
                <c:pt idx="8691">
                  <c:v>4.8252731561660801E-2</c:v>
                </c:pt>
                <c:pt idx="8692">
                  <c:v>4.6659234911203433E-2</c:v>
                </c:pt>
                <c:pt idx="8693">
                  <c:v>4.3695759028196425E-2</c:v>
                </c:pt>
                <c:pt idx="8694">
                  <c:v>4.8418302088975886E-2</c:v>
                </c:pt>
                <c:pt idx="8695">
                  <c:v>3.5108499228954315E-2</c:v>
                </c:pt>
                <c:pt idx="8696">
                  <c:v>2.730708569288251E-2</c:v>
                </c:pt>
                <c:pt idx="8697">
                  <c:v>3.2323878258466797E-2</c:v>
                </c:pt>
                <c:pt idx="8698">
                  <c:v>3.996727243065841E-2</c:v>
                </c:pt>
                <c:pt idx="8699">
                  <c:v>3.5583846271038E-2</c:v>
                </c:pt>
                <c:pt idx="8700">
                  <c:v>3.5825096070766588E-2</c:v>
                </c:pt>
                <c:pt idx="8701">
                  <c:v>2.6543688029050806E-2</c:v>
                </c:pt>
                <c:pt idx="8702">
                  <c:v>2.8201824054122006E-2</c:v>
                </c:pt>
                <c:pt idx="8703">
                  <c:v>3.9864324033260311E-2</c:v>
                </c:pt>
                <c:pt idx="8704">
                  <c:v>4.2378675192594507E-2</c:v>
                </c:pt>
                <c:pt idx="8705">
                  <c:v>4.6238295733928722E-2</c:v>
                </c:pt>
                <c:pt idx="8706">
                  <c:v>3.8005765527486884E-2</c:v>
                </c:pt>
                <c:pt idx="8707">
                  <c:v>5.5778648704290397E-2</c:v>
                </c:pt>
                <c:pt idx="8708">
                  <c:v>3.3571984618902206E-2</c:v>
                </c:pt>
                <c:pt idx="8709">
                  <c:v>4.4445615261793095E-2</c:v>
                </c:pt>
                <c:pt idx="8710">
                  <c:v>3.4603934735059814E-2</c:v>
                </c:pt>
                <c:pt idx="8711">
                  <c:v>3.4733790904283551E-2</c:v>
                </c:pt>
                <c:pt idx="8712">
                  <c:v>3.3152457326650599E-2</c:v>
                </c:pt>
                <c:pt idx="8713">
                  <c:v>3.0349466949701278E-2</c:v>
                </c:pt>
                <c:pt idx="8714">
                  <c:v>5.4811533540487449E-2</c:v>
                </c:pt>
                <c:pt idx="8715">
                  <c:v>3.058343008160596E-2</c:v>
                </c:pt>
                <c:pt idx="8716">
                  <c:v>3.4823182970285409E-2</c:v>
                </c:pt>
                <c:pt idx="8717">
                  <c:v>4.1763935238123176E-2</c:v>
                </c:pt>
                <c:pt idx="8718">
                  <c:v>3.8181461393833188E-2</c:v>
                </c:pt>
                <c:pt idx="8719">
                  <c:v>3.0769461765885287E-2</c:v>
                </c:pt>
                <c:pt idx="8720">
                  <c:v>2.9164208099245997E-2</c:v>
                </c:pt>
                <c:pt idx="8721">
                  <c:v>4.7571104019880309E-2</c:v>
                </c:pt>
                <c:pt idx="8722">
                  <c:v>4.9852691590786272E-2</c:v>
                </c:pt>
                <c:pt idx="8723">
                  <c:v>3.3552985638379995E-2</c:v>
                </c:pt>
                <c:pt idx="8724">
                  <c:v>3.0840851366519952E-2</c:v>
                </c:pt>
                <c:pt idx="8725">
                  <c:v>4.1926741600036614E-2</c:v>
                </c:pt>
                <c:pt idx="8726">
                  <c:v>3.695297986269E-2</c:v>
                </c:pt>
                <c:pt idx="8727">
                  <c:v>4.5385275036096594E-2</c:v>
                </c:pt>
                <c:pt idx="8728">
                  <c:v>4.1763935238123176E-2</c:v>
                </c:pt>
                <c:pt idx="8729">
                  <c:v>4.4979125261306797E-2</c:v>
                </c:pt>
                <c:pt idx="8730">
                  <c:v>4.413658753037452E-2</c:v>
                </c:pt>
                <c:pt idx="8731">
                  <c:v>2.9698420315980863E-2</c:v>
                </c:pt>
                <c:pt idx="8732">
                  <c:v>5.2249100059270796E-2</c:v>
                </c:pt>
                <c:pt idx="8733">
                  <c:v>3.5628456622362102E-2</c:v>
                </c:pt>
                <c:pt idx="8734">
                  <c:v>3.7646591663360651E-2</c:v>
                </c:pt>
                <c:pt idx="8735">
                  <c:v>3.1727403402328498E-2</c:v>
                </c:pt>
                <c:pt idx="8736">
                  <c:v>3.8966637104749714E-2</c:v>
                </c:pt>
                <c:pt idx="8737">
                  <c:v>3.5108499228954315E-2</c:v>
                </c:pt>
                <c:pt idx="8738">
                  <c:v>5.4811533540487449E-2</c:v>
                </c:pt>
                <c:pt idx="8739">
                  <c:v>4.3251223862171222E-2</c:v>
                </c:pt>
                <c:pt idx="8740">
                  <c:v>3.8314592093229315E-2</c:v>
                </c:pt>
                <c:pt idx="8741">
                  <c:v>3.3424746245145805E-2</c:v>
                </c:pt>
                <c:pt idx="8742">
                  <c:v>2.8383055701851807E-2</c:v>
                </c:pt>
                <c:pt idx="8743">
                  <c:v>3.6475714296102552E-2</c:v>
                </c:pt>
                <c:pt idx="8744">
                  <c:v>3.1325303018093192E-2</c:v>
                </c:pt>
                <c:pt idx="8745">
                  <c:v>3.2167676836252199E-2</c:v>
                </c:pt>
                <c:pt idx="8746">
                  <c:v>5.0532989203929922E-2</c:v>
                </c:pt>
                <c:pt idx="8747">
                  <c:v>4.0255375206470358E-2</c:v>
                </c:pt>
                <c:pt idx="8748">
                  <c:v>3.2563969492912299E-2</c:v>
                </c:pt>
                <c:pt idx="8749">
                  <c:v>3.4999817609787015E-2</c:v>
                </c:pt>
                <c:pt idx="8750">
                  <c:v>3.2115224748849931E-2</c:v>
                </c:pt>
                <c:pt idx="8751">
                  <c:v>4.1557170450687395E-2</c:v>
                </c:pt>
                <c:pt idx="8752">
                  <c:v>3.2259557396173595E-2</c:v>
                </c:pt>
                <c:pt idx="8753">
                  <c:v>4.6460390090942424E-2</c:v>
                </c:pt>
                <c:pt idx="8754">
                  <c:v>3.2625783234834699E-2</c:v>
                </c:pt>
                <c:pt idx="8755">
                  <c:v>3.4396402537822689E-2</c:v>
                </c:pt>
                <c:pt idx="8756">
                  <c:v>3.5668846219778116E-2</c:v>
                </c:pt>
                <c:pt idx="8757">
                  <c:v>2.9462661594152388E-2</c:v>
                </c:pt>
                <c:pt idx="8758">
                  <c:v>4.4254083186388009E-2</c:v>
                </c:pt>
                <c:pt idx="8759">
                  <c:v>3.3951424062251989E-2</c:v>
                </c:pt>
                <c:pt idx="8760">
                  <c:v>2.8676256537437397E-2</c:v>
                </c:pt>
                <c:pt idx="8761">
                  <c:v>2.9644602909684202E-2</c:v>
                </c:pt>
                <c:pt idx="8762">
                  <c:v>4.1341979056596811E-2</c:v>
                </c:pt>
                <c:pt idx="8763">
                  <c:v>3.1149659305810897E-2</c:v>
                </c:pt>
                <c:pt idx="8764">
                  <c:v>3.6124985665082897E-2</c:v>
                </c:pt>
                <c:pt idx="8765">
                  <c:v>3.1239096075296471E-2</c:v>
                </c:pt>
                <c:pt idx="8766">
                  <c:v>2.9229370877146783E-2</c:v>
                </c:pt>
                <c:pt idx="8767">
                  <c:v>3.7269856780767593E-2</c:v>
                </c:pt>
                <c:pt idx="8768">
                  <c:v>2.8567526489496203E-2</c:v>
                </c:pt>
                <c:pt idx="8769">
                  <c:v>4.9002680927515432E-2</c:v>
                </c:pt>
                <c:pt idx="8770">
                  <c:v>3.7441659718752011E-2</c:v>
                </c:pt>
                <c:pt idx="8771">
                  <c:v>3.5579800605774127E-2</c:v>
                </c:pt>
                <c:pt idx="8772">
                  <c:v>4.3675843626260508E-2</c:v>
                </c:pt>
                <c:pt idx="8773">
                  <c:v>2.8597138822078712E-2</c:v>
                </c:pt>
                <c:pt idx="8774">
                  <c:v>4.1493359953165124E-2</c:v>
                </c:pt>
                <c:pt idx="8775">
                  <c:v>3.9112091064453111E-2</c:v>
                </c:pt>
                <c:pt idx="8776">
                  <c:v>4.2427688837051572E-2</c:v>
                </c:pt>
                <c:pt idx="8777">
                  <c:v>3.7771087139844998E-2</c:v>
                </c:pt>
                <c:pt idx="8778">
                  <c:v>3.8092534989118604E-2</c:v>
                </c:pt>
                <c:pt idx="8779">
                  <c:v>3.3488318324089189E-2</c:v>
                </c:pt>
                <c:pt idx="8780">
                  <c:v>2.8079589828848797E-2</c:v>
                </c:pt>
                <c:pt idx="8781">
                  <c:v>3.0371453613042807E-2</c:v>
                </c:pt>
                <c:pt idx="8782">
                  <c:v>3.7646591663360651E-2</c:v>
                </c:pt>
                <c:pt idx="8783">
                  <c:v>3.1902119517326501E-2</c:v>
                </c:pt>
                <c:pt idx="8784">
                  <c:v>3.2147202640772019E-2</c:v>
                </c:pt>
                <c:pt idx="8785">
                  <c:v>4.1353959590196623E-2</c:v>
                </c:pt>
                <c:pt idx="8786">
                  <c:v>2.6574600487947596E-2</c:v>
                </c:pt>
                <c:pt idx="8787">
                  <c:v>3.996727243065841E-2</c:v>
                </c:pt>
                <c:pt idx="8788">
                  <c:v>3.1020516529679423E-2</c:v>
                </c:pt>
                <c:pt idx="8789">
                  <c:v>4.7093629837036612E-2</c:v>
                </c:pt>
                <c:pt idx="8790">
                  <c:v>4.1316550225019524E-2</c:v>
                </c:pt>
                <c:pt idx="8791">
                  <c:v>3.3442921936512E-2</c:v>
                </c:pt>
                <c:pt idx="8792">
                  <c:v>4.2443986982107329E-2</c:v>
                </c:pt>
                <c:pt idx="8793">
                  <c:v>3.6675587296485956E-2</c:v>
                </c:pt>
                <c:pt idx="8794">
                  <c:v>2.8567526489496203E-2</c:v>
                </c:pt>
                <c:pt idx="8795">
                  <c:v>3.8801014423370556E-2</c:v>
                </c:pt>
                <c:pt idx="8796">
                  <c:v>3.1889352947473706E-2</c:v>
                </c:pt>
                <c:pt idx="8797">
                  <c:v>3.9694610983133399E-2</c:v>
                </c:pt>
                <c:pt idx="8798">
                  <c:v>3.8966637104749714E-2</c:v>
                </c:pt>
                <c:pt idx="8799">
                  <c:v>5.2249100059270796E-2</c:v>
                </c:pt>
                <c:pt idx="8800">
                  <c:v>3.3152457326650599E-2</c:v>
                </c:pt>
                <c:pt idx="8801">
                  <c:v>3.9033435285091442E-2</c:v>
                </c:pt>
                <c:pt idx="8802">
                  <c:v>3.0724059790372783E-2</c:v>
                </c:pt>
                <c:pt idx="8803">
                  <c:v>3.2531075179577061E-2</c:v>
                </c:pt>
                <c:pt idx="8804">
                  <c:v>5.5114645510912004E-2</c:v>
                </c:pt>
                <c:pt idx="8805">
                  <c:v>3.7620816379785614E-2</c:v>
                </c:pt>
                <c:pt idx="8806">
                  <c:v>3.1839653849601808E-2</c:v>
                </c:pt>
                <c:pt idx="8807">
                  <c:v>3.4597214311361299E-2</c:v>
                </c:pt>
                <c:pt idx="8808">
                  <c:v>2.5431815534830222E-2</c:v>
                </c:pt>
                <c:pt idx="8809">
                  <c:v>3.6455649882555098E-2</c:v>
                </c:pt>
                <c:pt idx="8810">
                  <c:v>2.7757186442613612E-2</c:v>
                </c:pt>
                <c:pt idx="8811">
                  <c:v>2.9229370877146783E-2</c:v>
                </c:pt>
                <c:pt idx="8812">
                  <c:v>5.3043726831674597E-2</c:v>
                </c:pt>
                <c:pt idx="8813">
                  <c:v>3.2370511442422985E-2</c:v>
                </c:pt>
                <c:pt idx="8814">
                  <c:v>4.7656767070293413E-2</c:v>
                </c:pt>
                <c:pt idx="8815">
                  <c:v>4.6659234911203433E-2</c:v>
                </c:pt>
                <c:pt idx="8816">
                  <c:v>3.2842028886079913E-2</c:v>
                </c:pt>
                <c:pt idx="8817">
                  <c:v>4.8743788152933218E-2</c:v>
                </c:pt>
                <c:pt idx="8818">
                  <c:v>3.3857729285955422E-2</c:v>
                </c:pt>
                <c:pt idx="8819">
                  <c:v>4.3665912002325107E-2</c:v>
                </c:pt>
                <c:pt idx="8820">
                  <c:v>3.3218398690223756E-2</c:v>
                </c:pt>
                <c:pt idx="8821">
                  <c:v>4.0781930088997026E-2</c:v>
                </c:pt>
                <c:pt idx="8822">
                  <c:v>3.2898932695388801E-2</c:v>
                </c:pt>
                <c:pt idx="8823">
                  <c:v>2.9462661594152388E-2</c:v>
                </c:pt>
                <c:pt idx="8824">
                  <c:v>4.3076213449239814E-2</c:v>
                </c:pt>
                <c:pt idx="8825">
                  <c:v>3.46542075276376E-2</c:v>
                </c:pt>
                <c:pt idx="8826">
                  <c:v>2.5431815534830222E-2</c:v>
                </c:pt>
                <c:pt idx="8827">
                  <c:v>4.5738980174064713E-2</c:v>
                </c:pt>
                <c:pt idx="8828">
                  <c:v>3.4877501428127441E-2</c:v>
                </c:pt>
                <c:pt idx="8829">
                  <c:v>3.1465098261833205E-2</c:v>
                </c:pt>
                <c:pt idx="8830">
                  <c:v>3.1295698136091211E-2</c:v>
                </c:pt>
                <c:pt idx="8831">
                  <c:v>2.9692798852920557E-2</c:v>
                </c:pt>
                <c:pt idx="8832">
                  <c:v>4.4734198600053822E-2</c:v>
                </c:pt>
                <c:pt idx="8833">
                  <c:v>4.2356688529253124E-2</c:v>
                </c:pt>
                <c:pt idx="8834">
                  <c:v>3.1506337225437206E-2</c:v>
                </c:pt>
                <c:pt idx="8835">
                  <c:v>2.68242992460728E-2</c:v>
                </c:pt>
                <c:pt idx="8836">
                  <c:v>3.8039457052946112E-2</c:v>
                </c:pt>
                <c:pt idx="8837">
                  <c:v>4.1275996714830405E-2</c:v>
                </c:pt>
                <c:pt idx="8838">
                  <c:v>4.3254546821117408E-2</c:v>
                </c:pt>
                <c:pt idx="8839">
                  <c:v>2.9867274686694287E-2</c:v>
                </c:pt>
                <c:pt idx="8840">
                  <c:v>4.8743788152933218E-2</c:v>
                </c:pt>
                <c:pt idx="8841">
                  <c:v>3.2200001180172085E-2</c:v>
                </c:pt>
                <c:pt idx="8842">
                  <c:v>4.5730773359537416E-2</c:v>
                </c:pt>
                <c:pt idx="8843">
                  <c:v>3.7986606359481791E-2</c:v>
                </c:pt>
                <c:pt idx="8844">
                  <c:v>2.8927756473422002E-2</c:v>
                </c:pt>
                <c:pt idx="8845">
                  <c:v>3.0840851366519952E-2</c:v>
                </c:pt>
                <c:pt idx="8846">
                  <c:v>5.9861324727535498E-2</c:v>
                </c:pt>
                <c:pt idx="8847">
                  <c:v>2.762422524392601E-2</c:v>
                </c:pt>
                <c:pt idx="8848">
                  <c:v>5.1529634743928923E-2</c:v>
                </c:pt>
                <c:pt idx="8849">
                  <c:v>3.6475714296102552E-2</c:v>
                </c:pt>
                <c:pt idx="8850">
                  <c:v>4.1300732642412234E-2</c:v>
                </c:pt>
                <c:pt idx="8851">
                  <c:v>3.3796794712543501E-2</c:v>
                </c:pt>
                <c:pt idx="8852">
                  <c:v>3.3152457326650599E-2</c:v>
                </c:pt>
                <c:pt idx="8853">
                  <c:v>3.2942540943622596E-2</c:v>
                </c:pt>
                <c:pt idx="8854">
                  <c:v>2.5985769927501751E-2</c:v>
                </c:pt>
                <c:pt idx="8855">
                  <c:v>3.0840851366519952E-2</c:v>
                </c:pt>
                <c:pt idx="8856">
                  <c:v>3.5668846219778116E-2</c:v>
                </c:pt>
                <c:pt idx="8857">
                  <c:v>5.3043726831674597E-2</c:v>
                </c:pt>
                <c:pt idx="8858">
                  <c:v>4.1316550225019524E-2</c:v>
                </c:pt>
                <c:pt idx="8859">
                  <c:v>3.8878668099641821E-2</c:v>
                </c:pt>
                <c:pt idx="8860">
                  <c:v>3.767561540007619E-2</c:v>
                </c:pt>
                <c:pt idx="8861">
                  <c:v>2.9610509052872706E-2</c:v>
                </c:pt>
                <c:pt idx="8862">
                  <c:v>3.9888128638267545E-2</c:v>
                </c:pt>
                <c:pt idx="8863">
                  <c:v>2.9462661594152388E-2</c:v>
                </c:pt>
                <c:pt idx="8864">
                  <c:v>3.01454830914736E-2</c:v>
                </c:pt>
                <c:pt idx="8865">
                  <c:v>3.5107076168060386E-2</c:v>
                </c:pt>
                <c:pt idx="8866">
                  <c:v>3.7417571991681997E-2</c:v>
                </c:pt>
                <c:pt idx="8867">
                  <c:v>4.2597699910402631E-2</c:v>
                </c:pt>
                <c:pt idx="8868">
                  <c:v>4.6166699379682624E-2</c:v>
                </c:pt>
                <c:pt idx="8869">
                  <c:v>4.6038456261157878E-2</c:v>
                </c:pt>
                <c:pt idx="8870">
                  <c:v>4.9216881394386486E-2</c:v>
                </c:pt>
                <c:pt idx="8871">
                  <c:v>4.1760113090276711E-2</c:v>
                </c:pt>
                <c:pt idx="8872">
                  <c:v>3.4645840525627358E-2</c:v>
                </c:pt>
                <c:pt idx="8873">
                  <c:v>2.7613993734121402E-2</c:v>
                </c:pt>
                <c:pt idx="8874">
                  <c:v>4.3525073677301386E-2</c:v>
                </c:pt>
                <c:pt idx="8875">
                  <c:v>4.4979125261306797E-2</c:v>
                </c:pt>
                <c:pt idx="8876">
                  <c:v>4.1129976511001601E-2</c:v>
                </c:pt>
                <c:pt idx="8877">
                  <c:v>4.7741040587425204E-2</c:v>
                </c:pt>
                <c:pt idx="8878">
                  <c:v>5.3951866924762705E-2</c:v>
                </c:pt>
                <c:pt idx="8879">
                  <c:v>2.8383055701851807E-2</c:v>
                </c:pt>
                <c:pt idx="8880">
                  <c:v>3.7294205278158216E-2</c:v>
                </c:pt>
                <c:pt idx="8881">
                  <c:v>4.5788731426000796E-2</c:v>
                </c:pt>
                <c:pt idx="8882">
                  <c:v>3.8299992680549712E-2</c:v>
                </c:pt>
                <c:pt idx="8883">
                  <c:v>5.2568621933460541E-2</c:v>
                </c:pt>
                <c:pt idx="8884">
                  <c:v>2.8123019263148277E-2</c:v>
                </c:pt>
                <c:pt idx="8885">
                  <c:v>3.2167676836252199E-2</c:v>
                </c:pt>
                <c:pt idx="8886">
                  <c:v>4.0243167430162347E-2</c:v>
                </c:pt>
                <c:pt idx="8887">
                  <c:v>5.2249100059270796E-2</c:v>
                </c:pt>
                <c:pt idx="8888">
                  <c:v>5.0539035350084291E-2</c:v>
                </c:pt>
                <c:pt idx="8889">
                  <c:v>3.1138354912400208E-2</c:v>
                </c:pt>
                <c:pt idx="8890">
                  <c:v>3.6468077450990788E-2</c:v>
                </c:pt>
                <c:pt idx="8891">
                  <c:v>2.5292389094829611E-2</c:v>
                </c:pt>
                <c:pt idx="8892">
                  <c:v>4.8252731561660801E-2</c:v>
                </c:pt>
                <c:pt idx="8893">
                  <c:v>3.7765085697174183E-2</c:v>
                </c:pt>
                <c:pt idx="8894">
                  <c:v>3.1534116715192802E-2</c:v>
                </c:pt>
                <c:pt idx="8895">
                  <c:v>3.2708939164877E-2</c:v>
                </c:pt>
                <c:pt idx="8896">
                  <c:v>4.4979125261306797E-2</c:v>
                </c:pt>
                <c:pt idx="8897">
                  <c:v>3.0144989490508988E-2</c:v>
                </c:pt>
                <c:pt idx="8898">
                  <c:v>3.01454830914736E-2</c:v>
                </c:pt>
                <c:pt idx="8899">
                  <c:v>2.9912589117884587E-2</c:v>
                </c:pt>
                <c:pt idx="8900">
                  <c:v>4.1763935238123176E-2</c:v>
                </c:pt>
                <c:pt idx="8901">
                  <c:v>3.8709115236997611E-2</c:v>
                </c:pt>
                <c:pt idx="8902">
                  <c:v>3.5386748611927012E-2</c:v>
                </c:pt>
                <c:pt idx="8903">
                  <c:v>4.2743716388940832E-2</c:v>
                </c:pt>
                <c:pt idx="8904">
                  <c:v>2.68242992460728E-2</c:v>
                </c:pt>
                <c:pt idx="8905">
                  <c:v>2.9448978602886242E-2</c:v>
                </c:pt>
                <c:pt idx="8906">
                  <c:v>3.8492631167173406E-2</c:v>
                </c:pt>
                <c:pt idx="8907">
                  <c:v>3.0984325334429765E-2</c:v>
                </c:pt>
                <c:pt idx="8908">
                  <c:v>4.7196913510561149E-2</c:v>
                </c:pt>
                <c:pt idx="8909">
                  <c:v>4.1557170450687395E-2</c:v>
                </c:pt>
                <c:pt idx="8910">
                  <c:v>4.5527994632721155E-2</c:v>
                </c:pt>
                <c:pt idx="8911">
                  <c:v>6.1638105660676748E-2</c:v>
                </c:pt>
                <c:pt idx="8912">
                  <c:v>3.49994264543056E-2</c:v>
                </c:pt>
                <c:pt idx="8913">
                  <c:v>2.7460204437375197E-2</c:v>
                </c:pt>
                <c:pt idx="8914">
                  <c:v>3.7671960890293336E-2</c:v>
                </c:pt>
                <c:pt idx="8915">
                  <c:v>4.6041879802942297E-2</c:v>
                </c:pt>
                <c:pt idx="8916">
                  <c:v>3.1597819179296556E-2</c:v>
                </c:pt>
                <c:pt idx="8917">
                  <c:v>3.3460214734077405E-2</c:v>
                </c:pt>
                <c:pt idx="8918">
                  <c:v>3.7771087139844998E-2</c:v>
                </c:pt>
                <c:pt idx="8919">
                  <c:v>3.5389825701713652E-2</c:v>
                </c:pt>
                <c:pt idx="8920">
                  <c:v>3.4897491335868794E-2</c:v>
                </c:pt>
                <c:pt idx="8921">
                  <c:v>3.1113108620047642E-2</c:v>
                </c:pt>
                <c:pt idx="8922">
                  <c:v>3.1325303018093192E-2</c:v>
                </c:pt>
                <c:pt idx="8923">
                  <c:v>3.6026179790496805E-2</c:v>
                </c:pt>
                <c:pt idx="8924">
                  <c:v>3.2370511442422985E-2</c:v>
                </c:pt>
                <c:pt idx="8925">
                  <c:v>3.0372153967618904E-2</c:v>
                </c:pt>
                <c:pt idx="8926">
                  <c:v>4.0296144783496905E-2</c:v>
                </c:pt>
                <c:pt idx="8927">
                  <c:v>3.5318929702043513E-2</c:v>
                </c:pt>
                <c:pt idx="8928">
                  <c:v>3.55453863739967E-2</c:v>
                </c:pt>
                <c:pt idx="8929">
                  <c:v>2.9929265379905742E-2</c:v>
                </c:pt>
                <c:pt idx="8930">
                  <c:v>3.9338830858469016E-2</c:v>
                </c:pt>
                <c:pt idx="8931">
                  <c:v>4.3695759028196425E-2</c:v>
                </c:pt>
                <c:pt idx="8932">
                  <c:v>3.4603934735059814E-2</c:v>
                </c:pt>
                <c:pt idx="8933">
                  <c:v>3.162286058068281E-2</c:v>
                </c:pt>
                <c:pt idx="8934">
                  <c:v>5.3951866924762705E-2</c:v>
                </c:pt>
                <c:pt idx="8935">
                  <c:v>2.9448978602886242E-2</c:v>
                </c:pt>
                <c:pt idx="8936">
                  <c:v>3.2891441136598601E-2</c:v>
                </c:pt>
                <c:pt idx="8937">
                  <c:v>3.2095659524202409E-2</c:v>
                </c:pt>
                <c:pt idx="8938">
                  <c:v>3.7699069827795056E-2</c:v>
                </c:pt>
                <c:pt idx="8939">
                  <c:v>3.9196629077196114E-2</c:v>
                </c:pt>
                <c:pt idx="8940">
                  <c:v>3.8072932511568215E-2</c:v>
                </c:pt>
                <c:pt idx="8941">
                  <c:v>3.3135022968053811E-2</c:v>
                </c:pt>
                <c:pt idx="8942">
                  <c:v>3.3424746245145805E-2</c:v>
                </c:pt>
                <c:pt idx="8943">
                  <c:v>2.7757186442613612E-2</c:v>
                </c:pt>
                <c:pt idx="8944">
                  <c:v>3.4823182970285409E-2</c:v>
                </c:pt>
                <c:pt idx="8945">
                  <c:v>3.7788476794958101E-2</c:v>
                </c:pt>
                <c:pt idx="8946">
                  <c:v>3.2899200916290408E-2</c:v>
                </c:pt>
                <c:pt idx="8947">
                  <c:v>3.6246024072170299E-2</c:v>
                </c:pt>
                <c:pt idx="8948">
                  <c:v>3.232912346720701E-2</c:v>
                </c:pt>
                <c:pt idx="8949">
                  <c:v>3.1843110918998802E-2</c:v>
                </c:pt>
                <c:pt idx="8950">
                  <c:v>3.4815169870853452E-2</c:v>
                </c:pt>
                <c:pt idx="8951">
                  <c:v>4.617542028427131E-2</c:v>
                </c:pt>
                <c:pt idx="8952">
                  <c:v>3.8316871970891904E-2</c:v>
                </c:pt>
                <c:pt idx="8953">
                  <c:v>3.2733816653490219E-2</c:v>
                </c:pt>
                <c:pt idx="8954">
                  <c:v>2.9229370877146783E-2</c:v>
                </c:pt>
                <c:pt idx="8955">
                  <c:v>2.909127436578271E-2</c:v>
                </c:pt>
                <c:pt idx="8956">
                  <c:v>3.01454830914736E-2</c:v>
                </c:pt>
                <c:pt idx="8957">
                  <c:v>3.181636705994622E-2</c:v>
                </c:pt>
                <c:pt idx="8958">
                  <c:v>4.7571104019880309E-2</c:v>
                </c:pt>
                <c:pt idx="8959">
                  <c:v>3.0486844480037776E-2</c:v>
                </c:pt>
                <c:pt idx="8960">
                  <c:v>3.6215104162692996E-2</c:v>
                </c:pt>
                <c:pt idx="8961">
                  <c:v>4.1763935238123176E-2</c:v>
                </c:pt>
                <c:pt idx="8962">
                  <c:v>3.6335092037916211E-2</c:v>
                </c:pt>
                <c:pt idx="8963">
                  <c:v>2.7340127155184812E-2</c:v>
                </c:pt>
                <c:pt idx="8964">
                  <c:v>4.0255375206470358E-2</c:v>
                </c:pt>
                <c:pt idx="8965">
                  <c:v>4.4254083186388009E-2</c:v>
                </c:pt>
                <c:pt idx="8966">
                  <c:v>4.1952755302190795E-2</c:v>
                </c:pt>
                <c:pt idx="8967">
                  <c:v>3.9664395153522512E-2</c:v>
                </c:pt>
                <c:pt idx="8968">
                  <c:v>2.5431815534830222E-2</c:v>
                </c:pt>
                <c:pt idx="8969">
                  <c:v>4.1952755302190795E-2</c:v>
                </c:pt>
                <c:pt idx="8970">
                  <c:v>4.1838850826025023E-2</c:v>
                </c:pt>
                <c:pt idx="8971">
                  <c:v>4.7694269567728112E-2</c:v>
                </c:pt>
                <c:pt idx="8972">
                  <c:v>4.9243059009313632E-2</c:v>
                </c:pt>
                <c:pt idx="8973">
                  <c:v>3.2717086374759702E-2</c:v>
                </c:pt>
                <c:pt idx="8974">
                  <c:v>4.7051317989826411E-2</c:v>
                </c:pt>
                <c:pt idx="8975">
                  <c:v>4.1284438222646734E-2</c:v>
                </c:pt>
                <c:pt idx="8976">
                  <c:v>3.6415394395589801E-2</c:v>
                </c:pt>
                <c:pt idx="8977">
                  <c:v>3.3347785472869991E-2</c:v>
                </c:pt>
                <c:pt idx="8978">
                  <c:v>3.2095659524202409E-2</c:v>
                </c:pt>
                <c:pt idx="8979">
                  <c:v>3.0627941712737156E-2</c:v>
                </c:pt>
                <c:pt idx="8980">
                  <c:v>3.3489771187305589E-2</c:v>
                </c:pt>
                <c:pt idx="8981">
                  <c:v>4.0425464510917712E-2</c:v>
                </c:pt>
                <c:pt idx="8982">
                  <c:v>4.0453195571899386E-2</c:v>
                </c:pt>
                <c:pt idx="8983">
                  <c:v>2.9242107644677263E-2</c:v>
                </c:pt>
                <c:pt idx="8984">
                  <c:v>4.3169047683477346E-2</c:v>
                </c:pt>
                <c:pt idx="8985">
                  <c:v>3.7493493407964824E-2</c:v>
                </c:pt>
                <c:pt idx="8986">
                  <c:v>4.4946834444999813E-2</c:v>
                </c:pt>
                <c:pt idx="8987">
                  <c:v>3.0840851366519952E-2</c:v>
                </c:pt>
                <c:pt idx="8988">
                  <c:v>4.1654780507087687E-2</c:v>
                </c:pt>
                <c:pt idx="8989">
                  <c:v>4.3251223862171222E-2</c:v>
                </c:pt>
                <c:pt idx="8990">
                  <c:v>3.2234974205494052E-2</c:v>
                </c:pt>
                <c:pt idx="8991">
                  <c:v>5.2191283553838966E-2</c:v>
                </c:pt>
                <c:pt idx="8992">
                  <c:v>3.1550142914056806E-2</c:v>
                </c:pt>
                <c:pt idx="8993">
                  <c:v>3.3652029931545223E-2</c:v>
                </c:pt>
                <c:pt idx="8994">
                  <c:v>3.7788476794958101E-2</c:v>
                </c:pt>
                <c:pt idx="8995">
                  <c:v>4.1557170450687395E-2</c:v>
                </c:pt>
                <c:pt idx="8996">
                  <c:v>4.3215300887823098E-2</c:v>
                </c:pt>
                <c:pt idx="8997">
                  <c:v>3.5185460001230198E-2</c:v>
                </c:pt>
                <c:pt idx="8998">
                  <c:v>3.8238383829593797E-2</c:v>
                </c:pt>
                <c:pt idx="8999">
                  <c:v>5.5114645510912004E-2</c:v>
                </c:pt>
                <c:pt idx="9000">
                  <c:v>4.0242802351713201E-2</c:v>
                </c:pt>
                <c:pt idx="9001">
                  <c:v>4.0700521320104745E-2</c:v>
                </c:pt>
                <c:pt idx="9002">
                  <c:v>3.8486469537019702E-2</c:v>
                </c:pt>
                <c:pt idx="9003">
                  <c:v>3.6180451512336703E-2</c:v>
                </c:pt>
                <c:pt idx="9004">
                  <c:v>3.7118166685104446E-2</c:v>
                </c:pt>
                <c:pt idx="9005">
                  <c:v>3.9322294294834068E-2</c:v>
                </c:pt>
                <c:pt idx="9006">
                  <c:v>3.2054707407951487E-2</c:v>
                </c:pt>
                <c:pt idx="9007">
                  <c:v>3.1465098261833205E-2</c:v>
                </c:pt>
                <c:pt idx="9008">
                  <c:v>4.0829382836818723E-2</c:v>
                </c:pt>
                <c:pt idx="9009">
                  <c:v>3.6054432392120396E-2</c:v>
                </c:pt>
                <c:pt idx="9010">
                  <c:v>4.617542028427131E-2</c:v>
                </c:pt>
                <c:pt idx="9011">
                  <c:v>4.2978335171937887E-2</c:v>
                </c:pt>
                <c:pt idx="9012">
                  <c:v>3.5312887281179442E-2</c:v>
                </c:pt>
                <c:pt idx="9013">
                  <c:v>4.4496215879917436E-2</c:v>
                </c:pt>
                <c:pt idx="9014">
                  <c:v>3.3723484724760007E-2</c:v>
                </c:pt>
                <c:pt idx="9015">
                  <c:v>3.9710547775030115E-2</c:v>
                </c:pt>
                <c:pt idx="9016">
                  <c:v>4.0738254785537713E-2</c:v>
                </c:pt>
                <c:pt idx="9017">
                  <c:v>3.7542756646871601E-2</c:v>
                </c:pt>
                <c:pt idx="9018">
                  <c:v>4.6729568392038297E-2</c:v>
                </c:pt>
                <c:pt idx="9019">
                  <c:v>4.4508963823318717E-2</c:v>
                </c:pt>
                <c:pt idx="9020">
                  <c:v>4.1300732642412234E-2</c:v>
                </c:pt>
                <c:pt idx="9021">
                  <c:v>5.4501775652170202E-2</c:v>
                </c:pt>
                <c:pt idx="9022">
                  <c:v>2.9033552855253282E-2</c:v>
                </c:pt>
                <c:pt idx="9023">
                  <c:v>4.2427688837051572E-2</c:v>
                </c:pt>
                <c:pt idx="9024">
                  <c:v>2.9535777866840467E-2</c:v>
                </c:pt>
                <c:pt idx="9025">
                  <c:v>3.888629376888271E-2</c:v>
                </c:pt>
                <c:pt idx="9026">
                  <c:v>3.1381860375404483E-2</c:v>
                </c:pt>
                <c:pt idx="9027">
                  <c:v>3.2891441136598601E-2</c:v>
                </c:pt>
                <c:pt idx="9028">
                  <c:v>2.9867274686694287E-2</c:v>
                </c:pt>
                <c:pt idx="9029">
                  <c:v>3.7650961428880816E-2</c:v>
                </c:pt>
                <c:pt idx="9030">
                  <c:v>4.5738980174064713E-2</c:v>
                </c:pt>
                <c:pt idx="9031">
                  <c:v>3.4300707280635806E-2</c:v>
                </c:pt>
                <c:pt idx="9032">
                  <c:v>3.7233572453260678E-2</c:v>
                </c:pt>
                <c:pt idx="9033">
                  <c:v>2.6481172069907331E-2</c:v>
                </c:pt>
                <c:pt idx="9034">
                  <c:v>4.1557170450687395E-2</c:v>
                </c:pt>
                <c:pt idx="9035">
                  <c:v>2.7465710416436299E-2</c:v>
                </c:pt>
                <c:pt idx="9036">
                  <c:v>3.6455649882555098E-2</c:v>
                </c:pt>
                <c:pt idx="9037">
                  <c:v>4.2427688837051572E-2</c:v>
                </c:pt>
                <c:pt idx="9038">
                  <c:v>3.2152302563190613E-2</c:v>
                </c:pt>
                <c:pt idx="9039">
                  <c:v>3.6124985665082897E-2</c:v>
                </c:pt>
                <c:pt idx="9040">
                  <c:v>3.6654856055975016E-2</c:v>
                </c:pt>
                <c:pt idx="9041">
                  <c:v>3.1207967549562621E-2</c:v>
                </c:pt>
                <c:pt idx="9042">
                  <c:v>3.595850244164471E-2</c:v>
                </c:pt>
                <c:pt idx="9043">
                  <c:v>4.3066054582595804E-2</c:v>
                </c:pt>
                <c:pt idx="9044">
                  <c:v>3.0387666076421811E-2</c:v>
                </c:pt>
                <c:pt idx="9045">
                  <c:v>3.4290764480829405E-2</c:v>
                </c:pt>
                <c:pt idx="9046">
                  <c:v>4.9852691590786272E-2</c:v>
                </c:pt>
                <c:pt idx="9047">
                  <c:v>4.00979854166508E-2</c:v>
                </c:pt>
                <c:pt idx="9048">
                  <c:v>3.0144989490508988E-2</c:v>
                </c:pt>
                <c:pt idx="9049">
                  <c:v>3.7241540849208811E-2</c:v>
                </c:pt>
                <c:pt idx="9050">
                  <c:v>6.1638105660676748E-2</c:v>
                </c:pt>
                <c:pt idx="9051">
                  <c:v>2.9698420315980863E-2</c:v>
                </c:pt>
                <c:pt idx="9052">
                  <c:v>3.9322294294834068E-2</c:v>
                </c:pt>
                <c:pt idx="9053">
                  <c:v>2.7340127155184812E-2</c:v>
                </c:pt>
                <c:pt idx="9054">
                  <c:v>3.1350728124380112E-2</c:v>
                </c:pt>
                <c:pt idx="9055">
                  <c:v>3.9402600377798101E-2</c:v>
                </c:pt>
                <c:pt idx="9056">
                  <c:v>3.1219184398651078E-2</c:v>
                </c:pt>
                <c:pt idx="9057">
                  <c:v>4.0242802351713201E-2</c:v>
                </c:pt>
                <c:pt idx="9058">
                  <c:v>4.0140841156244306E-2</c:v>
                </c:pt>
                <c:pt idx="9059">
                  <c:v>2.9912589117884587E-2</c:v>
                </c:pt>
                <c:pt idx="9060">
                  <c:v>3.1131528317928352E-2</c:v>
                </c:pt>
                <c:pt idx="9061">
                  <c:v>4.0710058063268717E-2</c:v>
                </c:pt>
                <c:pt idx="9062">
                  <c:v>4.2443986982107329E-2</c:v>
                </c:pt>
                <c:pt idx="9063">
                  <c:v>2.8601940721273665E-2</c:v>
                </c:pt>
                <c:pt idx="9064">
                  <c:v>4.4253002852201642E-2</c:v>
                </c:pt>
                <c:pt idx="9065">
                  <c:v>3.3460214734077405E-2</c:v>
                </c:pt>
                <c:pt idx="9066">
                  <c:v>3.8561534136533668E-2</c:v>
                </c:pt>
                <c:pt idx="9067">
                  <c:v>3.2095659524202409E-2</c:v>
                </c:pt>
                <c:pt idx="9068">
                  <c:v>3.7771087139844998E-2</c:v>
                </c:pt>
                <c:pt idx="9069">
                  <c:v>4.4287361204624232E-2</c:v>
                </c:pt>
                <c:pt idx="9070">
                  <c:v>4.480642452836061E-2</c:v>
                </c:pt>
                <c:pt idx="9071">
                  <c:v>3.7897832691669658E-2</c:v>
                </c:pt>
                <c:pt idx="9072">
                  <c:v>3.2464317977428617E-2</c:v>
                </c:pt>
                <c:pt idx="9073">
                  <c:v>3.3066283911466592E-2</c:v>
                </c:pt>
                <c:pt idx="9074">
                  <c:v>3.8424339145422003E-2</c:v>
                </c:pt>
                <c:pt idx="9075">
                  <c:v>3.6054432392120396E-2</c:v>
                </c:pt>
                <c:pt idx="9076">
                  <c:v>3.4933239221572952E-2</c:v>
                </c:pt>
                <c:pt idx="9077">
                  <c:v>3.4450583159923595E-2</c:v>
                </c:pt>
                <c:pt idx="9078">
                  <c:v>3.5199210047722002E-2</c:v>
                </c:pt>
                <c:pt idx="9079">
                  <c:v>4.255234450101851E-2</c:v>
                </c:pt>
                <c:pt idx="9080">
                  <c:v>3.622116148471842E-2</c:v>
                </c:pt>
                <c:pt idx="9081">
                  <c:v>3.9322294294834068E-2</c:v>
                </c:pt>
                <c:pt idx="9082">
                  <c:v>4.1284438222646734E-2</c:v>
                </c:pt>
                <c:pt idx="9083">
                  <c:v>3.6660932004451842E-2</c:v>
                </c:pt>
                <c:pt idx="9084">
                  <c:v>2.9644602909684202E-2</c:v>
                </c:pt>
                <c:pt idx="9085">
                  <c:v>4.0177468210458797E-2</c:v>
                </c:pt>
                <c:pt idx="9086">
                  <c:v>3.5833526402712E-2</c:v>
                </c:pt>
                <c:pt idx="9087">
                  <c:v>2.9913282021880202E-2</c:v>
                </c:pt>
                <c:pt idx="9088">
                  <c:v>3.5668846219778116E-2</c:v>
                </c:pt>
                <c:pt idx="9089">
                  <c:v>3.7222448736429242E-2</c:v>
                </c:pt>
                <c:pt idx="9090">
                  <c:v>4.3591551482677376E-2</c:v>
                </c:pt>
                <c:pt idx="9091">
                  <c:v>2.844951674342161E-2</c:v>
                </c:pt>
                <c:pt idx="9092">
                  <c:v>3.7771087139844998E-2</c:v>
                </c:pt>
                <c:pt idx="9093">
                  <c:v>4.7571104019880309E-2</c:v>
                </c:pt>
                <c:pt idx="9094">
                  <c:v>3.4013628959655817E-2</c:v>
                </c:pt>
                <c:pt idx="9095">
                  <c:v>4.9216881394386486E-2</c:v>
                </c:pt>
                <c:pt idx="9096">
                  <c:v>3.3559836447238901E-2</c:v>
                </c:pt>
                <c:pt idx="9097">
                  <c:v>4.6038456261157878E-2</c:v>
                </c:pt>
                <c:pt idx="9098">
                  <c:v>3.5108499228954315E-2</c:v>
                </c:pt>
                <c:pt idx="9099">
                  <c:v>3.3776350319385508E-2</c:v>
                </c:pt>
                <c:pt idx="9100">
                  <c:v>4.6953558921814006E-2</c:v>
                </c:pt>
                <c:pt idx="9101">
                  <c:v>4.6238295733928722E-2</c:v>
                </c:pt>
                <c:pt idx="9102">
                  <c:v>4.0349934250116591E-2</c:v>
                </c:pt>
                <c:pt idx="9103">
                  <c:v>5.4287116974592223E-2</c:v>
                </c:pt>
                <c:pt idx="9104">
                  <c:v>3.4410078078508412E-2</c:v>
                </c:pt>
                <c:pt idx="9105">
                  <c:v>2.9229370877146783E-2</c:v>
                </c:pt>
                <c:pt idx="9106">
                  <c:v>4.7336898744106508E-2</c:v>
                </c:pt>
                <c:pt idx="9107">
                  <c:v>2.8483705595135776E-2</c:v>
                </c:pt>
                <c:pt idx="9108">
                  <c:v>3.2659593969583588E-2</c:v>
                </c:pt>
                <c:pt idx="9109">
                  <c:v>5.3951866924762705E-2</c:v>
                </c:pt>
                <c:pt idx="9110">
                  <c:v>3.8314592093229315E-2</c:v>
                </c:pt>
                <c:pt idx="9111">
                  <c:v>3.2625783234834699E-2</c:v>
                </c:pt>
                <c:pt idx="9112">
                  <c:v>3.5857249051332502E-2</c:v>
                </c:pt>
                <c:pt idx="9113">
                  <c:v>4.3552730232477334E-2</c:v>
                </c:pt>
                <c:pt idx="9114">
                  <c:v>3.5393573343753808E-2</c:v>
                </c:pt>
                <c:pt idx="9115">
                  <c:v>4.8743788152933218E-2</c:v>
                </c:pt>
                <c:pt idx="9116">
                  <c:v>5.4287116974592223E-2</c:v>
                </c:pt>
                <c:pt idx="9117">
                  <c:v>3.2039847224950978E-2</c:v>
                </c:pt>
                <c:pt idx="9118">
                  <c:v>2.7509339153766611E-2</c:v>
                </c:pt>
                <c:pt idx="9119">
                  <c:v>3.0968930572271416E-2</c:v>
                </c:pt>
                <c:pt idx="9120">
                  <c:v>3.7703901529312321E-2</c:v>
                </c:pt>
                <c:pt idx="9121">
                  <c:v>4.9216881394386486E-2</c:v>
                </c:pt>
                <c:pt idx="9122">
                  <c:v>3.0349466949701278E-2</c:v>
                </c:pt>
                <c:pt idx="9123">
                  <c:v>3.888629376888271E-2</c:v>
                </c:pt>
                <c:pt idx="9124">
                  <c:v>4.7051317989826411E-2</c:v>
                </c:pt>
                <c:pt idx="9125">
                  <c:v>3.921876475214961E-2</c:v>
                </c:pt>
                <c:pt idx="9126">
                  <c:v>2.6960795745253611E-2</c:v>
                </c:pt>
                <c:pt idx="9127">
                  <c:v>3.7052225321531351E-2</c:v>
                </c:pt>
                <c:pt idx="9128">
                  <c:v>4.9346178770065315E-2</c:v>
                </c:pt>
                <c:pt idx="9129">
                  <c:v>2.785586565732975E-2</c:v>
                </c:pt>
                <c:pt idx="9130">
                  <c:v>2.9958084225654588E-2</c:v>
                </c:pt>
                <c:pt idx="9131">
                  <c:v>4.1557170450687395E-2</c:v>
                </c:pt>
                <c:pt idx="9132">
                  <c:v>3.7788476794958101E-2</c:v>
                </c:pt>
                <c:pt idx="9133">
                  <c:v>3.3152457326650599E-2</c:v>
                </c:pt>
                <c:pt idx="9134">
                  <c:v>3.3652029931545223E-2</c:v>
                </c:pt>
                <c:pt idx="9135">
                  <c:v>3.996727243065841E-2</c:v>
                </c:pt>
                <c:pt idx="9136">
                  <c:v>3.6265369504690212E-2</c:v>
                </c:pt>
                <c:pt idx="9137">
                  <c:v>3.7080317735672157E-2</c:v>
                </c:pt>
                <c:pt idx="9138">
                  <c:v>4.1038878262043006E-2</c:v>
                </c:pt>
                <c:pt idx="9139">
                  <c:v>2.8239572420716428E-2</c:v>
                </c:pt>
                <c:pt idx="9140">
                  <c:v>3.4429550170898403E-2</c:v>
                </c:pt>
                <c:pt idx="9141">
                  <c:v>3.7842366844415817E-2</c:v>
                </c:pt>
                <c:pt idx="9142">
                  <c:v>3.3440478146076202E-2</c:v>
                </c:pt>
                <c:pt idx="9143">
                  <c:v>3.7914350628852997E-2</c:v>
                </c:pt>
                <c:pt idx="9144">
                  <c:v>4.2962051928043692E-2</c:v>
                </c:pt>
                <c:pt idx="9145">
                  <c:v>3.3529117703437812E-2</c:v>
                </c:pt>
                <c:pt idx="9146">
                  <c:v>3.0302312225103503E-2</c:v>
                </c:pt>
                <c:pt idx="9147">
                  <c:v>4.9002680927515432E-2</c:v>
                </c:pt>
                <c:pt idx="9148">
                  <c:v>3.4823182970285409E-2</c:v>
                </c:pt>
                <c:pt idx="9149">
                  <c:v>3.1869065016508116E-2</c:v>
                </c:pt>
                <c:pt idx="9150">
                  <c:v>3.5666506737470599E-2</c:v>
                </c:pt>
                <c:pt idx="9151">
                  <c:v>4.1300732642412234E-2</c:v>
                </c:pt>
                <c:pt idx="9152">
                  <c:v>3.7650961428880816E-2</c:v>
                </c:pt>
                <c:pt idx="9153">
                  <c:v>2.6993775740265988E-2</c:v>
                </c:pt>
                <c:pt idx="9154">
                  <c:v>3.5487230867147578E-2</c:v>
                </c:pt>
                <c:pt idx="9155">
                  <c:v>4.6226896345615408E-2</c:v>
                </c:pt>
                <c:pt idx="9156">
                  <c:v>2.9644602909684202E-2</c:v>
                </c:pt>
                <c:pt idx="9157">
                  <c:v>3.01454830914736E-2</c:v>
                </c:pt>
                <c:pt idx="9158">
                  <c:v>3.1690970063209693E-2</c:v>
                </c:pt>
                <c:pt idx="9159">
                  <c:v>4.3500378727912875E-2</c:v>
                </c:pt>
                <c:pt idx="9160">
                  <c:v>3.1987097114324702E-2</c:v>
                </c:pt>
                <c:pt idx="9161">
                  <c:v>3.4011162817478256E-2</c:v>
                </c:pt>
                <c:pt idx="9162">
                  <c:v>3.1660042703151793E-2</c:v>
                </c:pt>
                <c:pt idx="9163">
                  <c:v>3.0828183516860001E-2</c:v>
                </c:pt>
                <c:pt idx="9164">
                  <c:v>3.9126258343458183E-2</c:v>
                </c:pt>
                <c:pt idx="9165">
                  <c:v>3.4471958875656294E-2</c:v>
                </c:pt>
                <c:pt idx="9166">
                  <c:v>3.7662897258997019E-2</c:v>
                </c:pt>
                <c:pt idx="9167">
                  <c:v>4.7051317989826411E-2</c:v>
                </c:pt>
                <c:pt idx="9168">
                  <c:v>4.3251223862171222E-2</c:v>
                </c:pt>
                <c:pt idx="9169">
                  <c:v>3.9112091064453111E-2</c:v>
                </c:pt>
                <c:pt idx="9170">
                  <c:v>3.9352018386125655E-2</c:v>
                </c:pt>
                <c:pt idx="9171">
                  <c:v>3.5172384232282597E-2</c:v>
                </c:pt>
                <c:pt idx="9172">
                  <c:v>4.1811786592006732E-2</c:v>
                </c:pt>
                <c:pt idx="9173">
                  <c:v>3.6085665225982742E-2</c:v>
                </c:pt>
                <c:pt idx="9174">
                  <c:v>3.8444157689809896E-2</c:v>
                </c:pt>
                <c:pt idx="9175">
                  <c:v>3.4290764480829405E-2</c:v>
                </c:pt>
                <c:pt idx="9176">
                  <c:v>3.5584058612585102E-2</c:v>
                </c:pt>
                <c:pt idx="9177">
                  <c:v>3.9363428950309712E-2</c:v>
                </c:pt>
                <c:pt idx="9178">
                  <c:v>5.0022482872009333E-2</c:v>
                </c:pt>
                <c:pt idx="9179">
                  <c:v>3.5583846271038E-2</c:v>
                </c:pt>
                <c:pt idx="9180">
                  <c:v>3.7914350628852997E-2</c:v>
                </c:pt>
                <c:pt idx="9181">
                  <c:v>5.0022482872009333E-2</c:v>
                </c:pt>
                <c:pt idx="9182">
                  <c:v>4.3178815394639761E-2</c:v>
                </c:pt>
                <c:pt idx="9183">
                  <c:v>4.2427688837051572E-2</c:v>
                </c:pt>
                <c:pt idx="9184">
                  <c:v>3.082122281193735E-2</c:v>
                </c:pt>
                <c:pt idx="9185">
                  <c:v>3.695297986269E-2</c:v>
                </c:pt>
                <c:pt idx="9186">
                  <c:v>4.2962051928043692E-2</c:v>
                </c:pt>
                <c:pt idx="9187">
                  <c:v>2.9873292893171411E-2</c:v>
                </c:pt>
                <c:pt idx="9188">
                  <c:v>2.7945656329393411E-2</c:v>
                </c:pt>
                <c:pt idx="9189">
                  <c:v>2.7757186442613612E-2</c:v>
                </c:pt>
                <c:pt idx="9190">
                  <c:v>3.6930240690708216E-2</c:v>
                </c:pt>
                <c:pt idx="9191">
                  <c:v>3.3529117703437812E-2</c:v>
                </c:pt>
                <c:pt idx="9192">
                  <c:v>4.2978335171937887E-2</c:v>
                </c:pt>
                <c:pt idx="9193">
                  <c:v>5.2568621933460541E-2</c:v>
                </c:pt>
                <c:pt idx="9194">
                  <c:v>3.8712274283170742E-2</c:v>
                </c:pt>
                <c:pt idx="9195">
                  <c:v>4.480642452836061E-2</c:v>
                </c:pt>
                <c:pt idx="9196">
                  <c:v>3.1711418181657812E-2</c:v>
                </c:pt>
                <c:pt idx="9197">
                  <c:v>5.0532989203929922E-2</c:v>
                </c:pt>
                <c:pt idx="9198">
                  <c:v>3.6693427711725436E-2</c:v>
                </c:pt>
                <c:pt idx="9199">
                  <c:v>3.2559327781200513E-2</c:v>
                </c:pt>
                <c:pt idx="9200">
                  <c:v>3.65825667977333E-2</c:v>
                </c:pt>
                <c:pt idx="9201">
                  <c:v>3.9141573011875291E-2</c:v>
                </c:pt>
                <c:pt idx="9202">
                  <c:v>3.0157936736941289E-2</c:v>
                </c:pt>
                <c:pt idx="9203">
                  <c:v>3.1020516529679423E-2</c:v>
                </c:pt>
                <c:pt idx="9204">
                  <c:v>3.5027161240577719E-2</c:v>
                </c:pt>
                <c:pt idx="9205">
                  <c:v>5.0793346017599113E-2</c:v>
                </c:pt>
                <c:pt idx="9206">
                  <c:v>4.8038370907306838E-2</c:v>
                </c:pt>
                <c:pt idx="9207">
                  <c:v>4.5064941048622388E-2</c:v>
                </c:pt>
                <c:pt idx="9208">
                  <c:v>4.8250295221805614E-2</c:v>
                </c:pt>
                <c:pt idx="9209">
                  <c:v>3.7441659718752011E-2</c:v>
                </c:pt>
                <c:pt idx="9210">
                  <c:v>3.376404196023939E-2</c:v>
                </c:pt>
                <c:pt idx="9211">
                  <c:v>3.5636484622955315E-2</c:v>
                </c:pt>
                <c:pt idx="9212">
                  <c:v>3.0840851366519952E-2</c:v>
                </c:pt>
                <c:pt idx="9213">
                  <c:v>4.7051317989826411E-2</c:v>
                </c:pt>
                <c:pt idx="9214">
                  <c:v>3.1869065016508116E-2</c:v>
                </c:pt>
                <c:pt idx="9215">
                  <c:v>4.5613791793584817E-2</c:v>
                </c:pt>
                <c:pt idx="9216">
                  <c:v>2.9698420315980863E-2</c:v>
                </c:pt>
                <c:pt idx="9217">
                  <c:v>4.1840914636850406E-2</c:v>
                </c:pt>
                <c:pt idx="9218">
                  <c:v>2.8567526489496203E-2</c:v>
                </c:pt>
                <c:pt idx="9219">
                  <c:v>3.9664395153522512E-2</c:v>
                </c:pt>
                <c:pt idx="9220">
                  <c:v>2.7412140741944393E-2</c:v>
                </c:pt>
                <c:pt idx="9221">
                  <c:v>5.0051730126142523E-2</c:v>
                </c:pt>
                <c:pt idx="9222">
                  <c:v>2.9672250151634206E-2</c:v>
                </c:pt>
                <c:pt idx="9223">
                  <c:v>4.6777039766311722E-2</c:v>
                </c:pt>
                <c:pt idx="9224">
                  <c:v>3.8912311196327216E-2</c:v>
                </c:pt>
                <c:pt idx="9225">
                  <c:v>4.9243059009313632E-2</c:v>
                </c:pt>
                <c:pt idx="9226">
                  <c:v>4.4979125261306797E-2</c:v>
                </c:pt>
                <c:pt idx="9227">
                  <c:v>3.4897491335868794E-2</c:v>
                </c:pt>
                <c:pt idx="9228">
                  <c:v>4.3251223862171222E-2</c:v>
                </c:pt>
                <c:pt idx="9229">
                  <c:v>3.0157446861267111E-2</c:v>
                </c:pt>
                <c:pt idx="9230">
                  <c:v>3.3424746245145805E-2</c:v>
                </c:pt>
                <c:pt idx="9231">
                  <c:v>3.2684490084648098E-2</c:v>
                </c:pt>
                <c:pt idx="9232">
                  <c:v>3.9568487554788583E-2</c:v>
                </c:pt>
                <c:pt idx="9233">
                  <c:v>3.6311741918325452E-2</c:v>
                </c:pt>
                <c:pt idx="9234">
                  <c:v>2.7757186442613612E-2</c:v>
                </c:pt>
                <c:pt idx="9235">
                  <c:v>2.8198132291436178E-2</c:v>
                </c:pt>
                <c:pt idx="9236">
                  <c:v>4.7846782952547316E-2</c:v>
                </c:pt>
                <c:pt idx="9237">
                  <c:v>3.8052324205636999E-2</c:v>
                </c:pt>
                <c:pt idx="9238">
                  <c:v>4.4254083186388009E-2</c:v>
                </c:pt>
                <c:pt idx="9239">
                  <c:v>3.5145435482263697E-2</c:v>
                </c:pt>
                <c:pt idx="9240">
                  <c:v>4.2962051928043692E-2</c:v>
                </c:pt>
                <c:pt idx="9241">
                  <c:v>3.3515445888042401E-2</c:v>
                </c:pt>
                <c:pt idx="9242">
                  <c:v>4.9643982201814707E-2</c:v>
                </c:pt>
                <c:pt idx="9243">
                  <c:v>4.3178815394639761E-2</c:v>
                </c:pt>
                <c:pt idx="9244">
                  <c:v>3.2095659524202409E-2</c:v>
                </c:pt>
                <c:pt idx="9245">
                  <c:v>5.1707629114389433E-2</c:v>
                </c:pt>
                <c:pt idx="9246">
                  <c:v>4.1728634387254701E-2</c:v>
                </c:pt>
                <c:pt idx="9247">
                  <c:v>4.0140841156244306E-2</c:v>
                </c:pt>
                <c:pt idx="9248">
                  <c:v>3.4471958875656294E-2</c:v>
                </c:pt>
                <c:pt idx="9249">
                  <c:v>3.9710547775030115E-2</c:v>
                </c:pt>
                <c:pt idx="9250">
                  <c:v>2.9409216716885667E-2</c:v>
                </c:pt>
                <c:pt idx="9251">
                  <c:v>3.3135022968053811E-2</c:v>
                </c:pt>
                <c:pt idx="9252">
                  <c:v>3.3795446157455396E-2</c:v>
                </c:pt>
                <c:pt idx="9253">
                  <c:v>2.7137337252497801E-2</c:v>
                </c:pt>
                <c:pt idx="9254">
                  <c:v>3.4569095820188502E-2</c:v>
                </c:pt>
                <c:pt idx="9255">
                  <c:v>3.9719086140394204E-2</c:v>
                </c:pt>
                <c:pt idx="9256">
                  <c:v>3.6454312503338013E-2</c:v>
                </c:pt>
                <c:pt idx="9257">
                  <c:v>3.729543089866641E-2</c:v>
                </c:pt>
                <c:pt idx="9258">
                  <c:v>5.9861324727535498E-2</c:v>
                </c:pt>
                <c:pt idx="9259">
                  <c:v>3.5183459520340014E-2</c:v>
                </c:pt>
                <c:pt idx="9260">
                  <c:v>3.9267227053642315E-2</c:v>
                </c:pt>
                <c:pt idx="9261">
                  <c:v>4.0736205875873593E-2</c:v>
                </c:pt>
                <c:pt idx="9262">
                  <c:v>4.13462817668915E-2</c:v>
                </c:pt>
                <c:pt idx="9263">
                  <c:v>4.4254083186388009E-2</c:v>
                </c:pt>
                <c:pt idx="9264">
                  <c:v>4.417248070240036E-2</c:v>
                </c:pt>
                <c:pt idx="9265">
                  <c:v>4.0298741310834899E-2</c:v>
                </c:pt>
                <c:pt idx="9266">
                  <c:v>5.7945206761359946E-2</c:v>
                </c:pt>
                <c:pt idx="9267">
                  <c:v>3.2095659524202409E-2</c:v>
                </c:pt>
                <c:pt idx="9268">
                  <c:v>4.1558928787708317E-2</c:v>
                </c:pt>
                <c:pt idx="9269">
                  <c:v>4.4199947267770816E-2</c:v>
                </c:pt>
                <c:pt idx="9270">
                  <c:v>4.0231358259916319E-2</c:v>
                </c:pt>
                <c:pt idx="9271">
                  <c:v>3.9322294294834068E-2</c:v>
                </c:pt>
                <c:pt idx="9272">
                  <c:v>4.0860552340745919E-2</c:v>
                </c:pt>
                <c:pt idx="9273">
                  <c:v>3.2717086374759702E-2</c:v>
                </c:pt>
                <c:pt idx="9274">
                  <c:v>3.9755757898092305E-2</c:v>
                </c:pt>
                <c:pt idx="9275">
                  <c:v>3.1901571899652502E-2</c:v>
                </c:pt>
                <c:pt idx="9276">
                  <c:v>3.7604037672281411E-2</c:v>
                </c:pt>
                <c:pt idx="9277">
                  <c:v>2.9328575357794793E-2</c:v>
                </c:pt>
                <c:pt idx="9278">
                  <c:v>4.6175368130206888E-2</c:v>
                </c:pt>
                <c:pt idx="9279">
                  <c:v>3.0074601992964706E-2</c:v>
                </c:pt>
                <c:pt idx="9280">
                  <c:v>3.8801014423370556E-2</c:v>
                </c:pt>
                <c:pt idx="9281">
                  <c:v>3.3515445888042401E-2</c:v>
                </c:pt>
                <c:pt idx="9282">
                  <c:v>3.1923126429319507E-2</c:v>
                </c:pt>
                <c:pt idx="9283">
                  <c:v>4.6113736927509461E-2</c:v>
                </c:pt>
                <c:pt idx="9284">
                  <c:v>4.9215480685234111E-2</c:v>
                </c:pt>
                <c:pt idx="9285">
                  <c:v>2.8769707307219512E-2</c:v>
                </c:pt>
                <c:pt idx="9286">
                  <c:v>3.0527321621775651E-2</c:v>
                </c:pt>
                <c:pt idx="9287">
                  <c:v>3.4429550170898403E-2</c:v>
                </c:pt>
                <c:pt idx="9288">
                  <c:v>4.7336898744106508E-2</c:v>
                </c:pt>
                <c:pt idx="9289">
                  <c:v>3.4364823251962578E-2</c:v>
                </c:pt>
                <c:pt idx="9290">
                  <c:v>4.5564882457256303E-2</c:v>
                </c:pt>
                <c:pt idx="9291">
                  <c:v>3.4603934735059814E-2</c:v>
                </c:pt>
                <c:pt idx="9292">
                  <c:v>2.7621474117040613E-2</c:v>
                </c:pt>
                <c:pt idx="9293">
                  <c:v>3.097127936780469E-2</c:v>
                </c:pt>
                <c:pt idx="9294">
                  <c:v>4.1792273521423576E-2</c:v>
                </c:pt>
                <c:pt idx="9295">
                  <c:v>3.3884093165397595E-2</c:v>
                </c:pt>
                <c:pt idx="9296">
                  <c:v>3.471758961677554E-2</c:v>
                </c:pt>
                <c:pt idx="9297">
                  <c:v>3.7788476794958101E-2</c:v>
                </c:pt>
                <c:pt idx="9298">
                  <c:v>3.0984325334429765E-2</c:v>
                </c:pt>
                <c:pt idx="9299">
                  <c:v>4.1763935238123176E-2</c:v>
                </c:pt>
                <c:pt idx="9300">
                  <c:v>4.617542028427131E-2</c:v>
                </c:pt>
                <c:pt idx="9301">
                  <c:v>3.4011162817478256E-2</c:v>
                </c:pt>
                <c:pt idx="9302">
                  <c:v>3.7651702761650252E-2</c:v>
                </c:pt>
                <c:pt idx="9303">
                  <c:v>3.4034371376037591E-2</c:v>
                </c:pt>
                <c:pt idx="9304">
                  <c:v>3.0324991792440397E-2</c:v>
                </c:pt>
                <c:pt idx="9305">
                  <c:v>4.1141510009765493E-2</c:v>
                </c:pt>
                <c:pt idx="9306">
                  <c:v>5.0539035350084291E-2</c:v>
                </c:pt>
                <c:pt idx="9307">
                  <c:v>4.0542848408222205E-2</c:v>
                </c:pt>
                <c:pt idx="9308">
                  <c:v>4.1316550225019524E-2</c:v>
                </c:pt>
                <c:pt idx="9309">
                  <c:v>4.0647950023412711E-2</c:v>
                </c:pt>
                <c:pt idx="9310">
                  <c:v>3.5125035792589201E-2</c:v>
                </c:pt>
                <c:pt idx="9311">
                  <c:v>4.2492501437664122E-2</c:v>
                </c:pt>
                <c:pt idx="9312">
                  <c:v>2.7759008109569678E-2</c:v>
                </c:pt>
                <c:pt idx="9313">
                  <c:v>4.9002680927515432E-2</c:v>
                </c:pt>
                <c:pt idx="9314">
                  <c:v>3.6180451512336703E-2</c:v>
                </c:pt>
                <c:pt idx="9315">
                  <c:v>2.7460204437375197E-2</c:v>
                </c:pt>
                <c:pt idx="9316">
                  <c:v>3.7441659718752011E-2</c:v>
                </c:pt>
                <c:pt idx="9317">
                  <c:v>3.5487230867147578E-2</c:v>
                </c:pt>
                <c:pt idx="9318">
                  <c:v>3.2898932695388801E-2</c:v>
                </c:pt>
                <c:pt idx="9319">
                  <c:v>3.3904332667589201E-2</c:v>
                </c:pt>
                <c:pt idx="9320">
                  <c:v>3.0074601992964706E-2</c:v>
                </c:pt>
                <c:pt idx="9321">
                  <c:v>3.2171484082937199E-2</c:v>
                </c:pt>
                <c:pt idx="9322">
                  <c:v>3.8342226296663305E-2</c:v>
                </c:pt>
                <c:pt idx="9323">
                  <c:v>4.13462817668915E-2</c:v>
                </c:pt>
                <c:pt idx="9324">
                  <c:v>4.1926741600036614E-2</c:v>
                </c:pt>
                <c:pt idx="9325">
                  <c:v>4.2450986802578139E-2</c:v>
                </c:pt>
                <c:pt idx="9326">
                  <c:v>4.2978335171937887E-2</c:v>
                </c:pt>
                <c:pt idx="9327">
                  <c:v>2.7750052511692005E-2</c:v>
                </c:pt>
                <c:pt idx="9328">
                  <c:v>3.5918131470680202E-2</c:v>
                </c:pt>
                <c:pt idx="9329">
                  <c:v>3.4396402537822689E-2</c:v>
                </c:pt>
                <c:pt idx="9330">
                  <c:v>3.5286393016576885E-2</c:v>
                </c:pt>
                <c:pt idx="9331">
                  <c:v>3.46542075276376E-2</c:v>
                </c:pt>
                <c:pt idx="9332">
                  <c:v>2.9164208099245997E-2</c:v>
                </c:pt>
                <c:pt idx="9333">
                  <c:v>3.8492631167173406E-2</c:v>
                </c:pt>
                <c:pt idx="9334">
                  <c:v>3.0473334714770449E-2</c:v>
                </c:pt>
                <c:pt idx="9335">
                  <c:v>2.9186077415943281E-2</c:v>
                </c:pt>
                <c:pt idx="9336">
                  <c:v>2.9186077415943281E-2</c:v>
                </c:pt>
                <c:pt idx="9337">
                  <c:v>2.8819054365158067E-2</c:v>
                </c:pt>
                <c:pt idx="9338">
                  <c:v>3.9632488042116221E-2</c:v>
                </c:pt>
                <c:pt idx="9339">
                  <c:v>3.1361721456050901E-2</c:v>
                </c:pt>
                <c:pt idx="9340">
                  <c:v>4.4199947267770816E-2</c:v>
                </c:pt>
                <c:pt idx="9341">
                  <c:v>3.4603934735059814E-2</c:v>
                </c:pt>
                <c:pt idx="9342">
                  <c:v>3.5172384232282597E-2</c:v>
                </c:pt>
                <c:pt idx="9343">
                  <c:v>5.139116942882542E-2</c:v>
                </c:pt>
                <c:pt idx="9344">
                  <c:v>3.7118166685104446E-2</c:v>
                </c:pt>
                <c:pt idx="9345">
                  <c:v>4.5613791793584817E-2</c:v>
                </c:pt>
                <c:pt idx="9346">
                  <c:v>3.1503804028034252E-2</c:v>
                </c:pt>
                <c:pt idx="9347">
                  <c:v>3.7118166685104446E-2</c:v>
                </c:pt>
                <c:pt idx="9348">
                  <c:v>3.2517328858375612E-2</c:v>
                </c:pt>
                <c:pt idx="9349">
                  <c:v>3.2377470284700456E-2</c:v>
                </c:pt>
                <c:pt idx="9350">
                  <c:v>4.3665912002325107E-2</c:v>
                </c:pt>
                <c:pt idx="9351">
                  <c:v>3.2891441136598601E-2</c:v>
                </c:pt>
                <c:pt idx="9352">
                  <c:v>5.7945206761359946E-2</c:v>
                </c:pt>
                <c:pt idx="9353">
                  <c:v>2.6736292988061995E-2</c:v>
                </c:pt>
                <c:pt idx="9354">
                  <c:v>3.2167676836252199E-2</c:v>
                </c:pt>
                <c:pt idx="9355">
                  <c:v>3.6054432392120396E-2</c:v>
                </c:pt>
                <c:pt idx="9356">
                  <c:v>3.2420128583908199E-2</c:v>
                </c:pt>
                <c:pt idx="9357">
                  <c:v>3.2788611948490205E-2</c:v>
                </c:pt>
                <c:pt idx="9358">
                  <c:v>3.3723484724760007E-2</c:v>
                </c:pt>
                <c:pt idx="9359">
                  <c:v>3.2095659524202409E-2</c:v>
                </c:pt>
                <c:pt idx="9360">
                  <c:v>3.2942540943622596E-2</c:v>
                </c:pt>
                <c:pt idx="9361">
                  <c:v>3.6455649882555098E-2</c:v>
                </c:pt>
                <c:pt idx="9362">
                  <c:v>4.0670260787010207E-2</c:v>
                </c:pt>
                <c:pt idx="9363">
                  <c:v>3.2625783234834699E-2</c:v>
                </c:pt>
                <c:pt idx="9364">
                  <c:v>2.7621474117040613E-2</c:v>
                </c:pt>
                <c:pt idx="9365">
                  <c:v>3.996727243065841E-2</c:v>
                </c:pt>
                <c:pt idx="9366">
                  <c:v>4.0196035057306533E-2</c:v>
                </c:pt>
                <c:pt idx="9367">
                  <c:v>2.7394609525799841E-2</c:v>
                </c:pt>
                <c:pt idx="9368">
                  <c:v>3.6879651248455152E-2</c:v>
                </c:pt>
                <c:pt idx="9369">
                  <c:v>3.38288433849811E-2</c:v>
                </c:pt>
                <c:pt idx="9370">
                  <c:v>3.5694476217031493E-2</c:v>
                </c:pt>
                <c:pt idx="9371">
                  <c:v>3.859693557024E-2</c:v>
                </c:pt>
                <c:pt idx="9372">
                  <c:v>3.5459619015455399E-2</c:v>
                </c:pt>
                <c:pt idx="9373">
                  <c:v>3.1663928180933089E-2</c:v>
                </c:pt>
                <c:pt idx="9374">
                  <c:v>3.9694610983133399E-2</c:v>
                </c:pt>
                <c:pt idx="9375">
                  <c:v>3.1089693307876611E-2</c:v>
                </c:pt>
                <c:pt idx="9376">
                  <c:v>3.5030834376811995E-2</c:v>
                </c:pt>
                <c:pt idx="9377">
                  <c:v>3.7598311901092502E-2</c:v>
                </c:pt>
                <c:pt idx="9378">
                  <c:v>3.9934370666742387E-2</c:v>
                </c:pt>
                <c:pt idx="9379">
                  <c:v>3.6891631782055026E-2</c:v>
                </c:pt>
                <c:pt idx="9380">
                  <c:v>3.3167310059070601E-2</c:v>
                </c:pt>
                <c:pt idx="9381">
                  <c:v>4.6474002301692845E-2</c:v>
                </c:pt>
                <c:pt idx="9382">
                  <c:v>3.7651702761650252E-2</c:v>
                </c:pt>
                <c:pt idx="9383">
                  <c:v>3.9196629077196114E-2</c:v>
                </c:pt>
                <c:pt idx="9384">
                  <c:v>4.2452763766050311E-2</c:v>
                </c:pt>
                <c:pt idx="9385">
                  <c:v>2.7757186442613612E-2</c:v>
                </c:pt>
                <c:pt idx="9386">
                  <c:v>4.5612677931785903E-2</c:v>
                </c:pt>
                <c:pt idx="9387">
                  <c:v>2.8753058984875752E-2</c:v>
                </c:pt>
                <c:pt idx="9388">
                  <c:v>3.7396956235170413E-2</c:v>
                </c:pt>
                <c:pt idx="9389">
                  <c:v>4.1557170450687395E-2</c:v>
                </c:pt>
                <c:pt idx="9390">
                  <c:v>3.9108894765377017E-2</c:v>
                </c:pt>
                <c:pt idx="9391">
                  <c:v>2.5830715894699215E-2</c:v>
                </c:pt>
                <c:pt idx="9392">
                  <c:v>2.7933228760957805E-2</c:v>
                </c:pt>
                <c:pt idx="9393">
                  <c:v>4.8038370907306838E-2</c:v>
                </c:pt>
                <c:pt idx="9394">
                  <c:v>4.8743788152933218E-2</c:v>
                </c:pt>
                <c:pt idx="9395">
                  <c:v>3.8966637104749714E-2</c:v>
                </c:pt>
                <c:pt idx="9396">
                  <c:v>3.2255370169878131E-2</c:v>
                </c:pt>
                <c:pt idx="9397">
                  <c:v>3.9252515882253806E-2</c:v>
                </c:pt>
                <c:pt idx="9398">
                  <c:v>3.1113108620047642E-2</c:v>
                </c:pt>
                <c:pt idx="9399">
                  <c:v>3.8878668099641821E-2</c:v>
                </c:pt>
                <c:pt idx="9400">
                  <c:v>4.1377235203981413E-2</c:v>
                </c:pt>
                <c:pt idx="9401">
                  <c:v>3.6841697990894401E-2</c:v>
                </c:pt>
                <c:pt idx="9402">
                  <c:v>3.6319244652986506E-2</c:v>
                </c:pt>
                <c:pt idx="9403">
                  <c:v>2.7613993734121402E-2</c:v>
                </c:pt>
                <c:pt idx="9404">
                  <c:v>3.4355167299509201E-2</c:v>
                </c:pt>
                <c:pt idx="9405">
                  <c:v>3.5759884864091901E-2</c:v>
                </c:pt>
                <c:pt idx="9406">
                  <c:v>3.9761330932378804E-2</c:v>
                </c:pt>
                <c:pt idx="9407">
                  <c:v>3.996727243065841E-2</c:v>
                </c:pt>
                <c:pt idx="9408">
                  <c:v>2.9229370877146783E-2</c:v>
                </c:pt>
                <c:pt idx="9409">
                  <c:v>2.7465710416436299E-2</c:v>
                </c:pt>
                <c:pt idx="9410">
                  <c:v>3.01454830914736E-2</c:v>
                </c:pt>
                <c:pt idx="9411">
                  <c:v>3.5286393016576885E-2</c:v>
                </c:pt>
                <c:pt idx="9412">
                  <c:v>4.4693056493997622E-2</c:v>
                </c:pt>
                <c:pt idx="9413">
                  <c:v>4.9216881394386486E-2</c:v>
                </c:pt>
                <c:pt idx="9414">
                  <c:v>3.0909337103367015E-2</c:v>
                </c:pt>
                <c:pt idx="9415">
                  <c:v>3.2625783234834699E-2</c:v>
                </c:pt>
                <c:pt idx="9416">
                  <c:v>4.1030596941709511E-2</c:v>
                </c:pt>
                <c:pt idx="9417">
                  <c:v>3.8314592093229315E-2</c:v>
                </c:pt>
                <c:pt idx="9418">
                  <c:v>3.55453863739967E-2</c:v>
                </c:pt>
                <c:pt idx="9419">
                  <c:v>3.0242240056395659E-2</c:v>
                </c:pt>
                <c:pt idx="9420">
                  <c:v>3.7441659718752011E-2</c:v>
                </c:pt>
                <c:pt idx="9421">
                  <c:v>3.9971418678760723E-2</c:v>
                </c:pt>
                <c:pt idx="9422">
                  <c:v>3.1092433258891088E-2</c:v>
                </c:pt>
                <c:pt idx="9423">
                  <c:v>5.2568621933460541E-2</c:v>
                </c:pt>
                <c:pt idx="9424">
                  <c:v>3.3652029931545223E-2</c:v>
                </c:pt>
                <c:pt idx="9425">
                  <c:v>4.4352341443300476E-2</c:v>
                </c:pt>
                <c:pt idx="9426">
                  <c:v>3.1049760058522273E-2</c:v>
                </c:pt>
                <c:pt idx="9427">
                  <c:v>2.6695944368839392E-2</c:v>
                </c:pt>
                <c:pt idx="9428">
                  <c:v>3.4999817609787015E-2</c:v>
                </c:pt>
                <c:pt idx="9429">
                  <c:v>5.8706045150756912E-2</c:v>
                </c:pt>
                <c:pt idx="9430">
                  <c:v>5.4811533540487449E-2</c:v>
                </c:pt>
                <c:pt idx="9431">
                  <c:v>4.5612677931785903E-2</c:v>
                </c:pt>
                <c:pt idx="9432">
                  <c:v>5.2568621933460541E-2</c:v>
                </c:pt>
                <c:pt idx="9433">
                  <c:v>3.5787001252174405E-2</c:v>
                </c:pt>
                <c:pt idx="9434">
                  <c:v>3.7118166685104446E-2</c:v>
                </c:pt>
                <c:pt idx="9435">
                  <c:v>2.9444484040141029E-2</c:v>
                </c:pt>
                <c:pt idx="9436">
                  <c:v>3.2659593969583588E-2</c:v>
                </c:pt>
                <c:pt idx="9437">
                  <c:v>3.6054432392120396E-2</c:v>
                </c:pt>
                <c:pt idx="9438">
                  <c:v>2.68242992460728E-2</c:v>
                </c:pt>
                <c:pt idx="9439">
                  <c:v>3.8759678602218607E-2</c:v>
                </c:pt>
                <c:pt idx="9440">
                  <c:v>2.9229370877146783E-2</c:v>
                </c:pt>
                <c:pt idx="9441">
                  <c:v>3.0922627076506601E-2</c:v>
                </c:pt>
                <c:pt idx="9442">
                  <c:v>4.0829382836818723E-2</c:v>
                </c:pt>
                <c:pt idx="9443">
                  <c:v>3.1272064894437797E-2</c:v>
                </c:pt>
                <c:pt idx="9444">
                  <c:v>4.0140841156244306E-2</c:v>
                </c:pt>
                <c:pt idx="9445">
                  <c:v>2.9963400214910511E-2</c:v>
                </c:pt>
                <c:pt idx="9446">
                  <c:v>3.7986606359481791E-2</c:v>
                </c:pt>
                <c:pt idx="9447">
                  <c:v>2.7095630764961402E-2</c:v>
                </c:pt>
                <c:pt idx="9448">
                  <c:v>5.9077225625515033E-2</c:v>
                </c:pt>
                <c:pt idx="9449">
                  <c:v>3.436795622110371E-2</c:v>
                </c:pt>
                <c:pt idx="9450">
                  <c:v>3.8477033376693691E-2</c:v>
                </c:pt>
                <c:pt idx="9451">
                  <c:v>4.9852691590786272E-2</c:v>
                </c:pt>
                <c:pt idx="9452">
                  <c:v>3.3811181783676252E-2</c:v>
                </c:pt>
                <c:pt idx="9453">
                  <c:v>3.7788476794958101E-2</c:v>
                </c:pt>
                <c:pt idx="9454">
                  <c:v>4.2962051928043692E-2</c:v>
                </c:pt>
                <c:pt idx="9455">
                  <c:v>3.6005329340696314E-2</c:v>
                </c:pt>
                <c:pt idx="9456">
                  <c:v>3.4143283963203402E-2</c:v>
                </c:pt>
                <c:pt idx="9457">
                  <c:v>4.0749937295913724E-2</c:v>
                </c:pt>
                <c:pt idx="9458">
                  <c:v>3.4300707280635806E-2</c:v>
                </c:pt>
                <c:pt idx="9459">
                  <c:v>3.38288433849811E-2</c:v>
                </c:pt>
                <c:pt idx="9460">
                  <c:v>2.8808169066906E-2</c:v>
                </c:pt>
                <c:pt idx="9461">
                  <c:v>3.9601590484380812E-2</c:v>
                </c:pt>
                <c:pt idx="9462">
                  <c:v>3.9196629077196114E-2</c:v>
                </c:pt>
                <c:pt idx="9463">
                  <c:v>3.8188278675079498E-2</c:v>
                </c:pt>
                <c:pt idx="9464">
                  <c:v>3.8711100816726712E-2</c:v>
                </c:pt>
                <c:pt idx="9465">
                  <c:v>5.9861324727535498E-2</c:v>
                </c:pt>
                <c:pt idx="9466">
                  <c:v>4.4254083186388009E-2</c:v>
                </c:pt>
                <c:pt idx="9467">
                  <c:v>3.9694610983133399E-2</c:v>
                </c:pt>
                <c:pt idx="9468">
                  <c:v>3.5315006971359385E-2</c:v>
                </c:pt>
                <c:pt idx="9469">
                  <c:v>4.2962051928043692E-2</c:v>
                </c:pt>
                <c:pt idx="9470">
                  <c:v>4.3254546821117408E-2</c:v>
                </c:pt>
                <c:pt idx="9471">
                  <c:v>3.3152457326650599E-2</c:v>
                </c:pt>
                <c:pt idx="9472">
                  <c:v>4.3624483048915919E-2</c:v>
                </c:pt>
                <c:pt idx="9473">
                  <c:v>4.8645634204149323E-2</c:v>
                </c:pt>
                <c:pt idx="9474">
                  <c:v>3.6884240806102878E-2</c:v>
                </c:pt>
                <c:pt idx="9475">
                  <c:v>3.5393573343753808E-2</c:v>
                </c:pt>
                <c:pt idx="9476">
                  <c:v>2.984591387212291E-2</c:v>
                </c:pt>
                <c:pt idx="9477">
                  <c:v>3.2373674213886316E-2</c:v>
                </c:pt>
                <c:pt idx="9478">
                  <c:v>3.5483829677105096E-2</c:v>
                </c:pt>
                <c:pt idx="9479">
                  <c:v>3.7430867552757437E-2</c:v>
                </c:pt>
                <c:pt idx="9480">
                  <c:v>2.8123019263148277E-2</c:v>
                </c:pt>
                <c:pt idx="9481">
                  <c:v>2.801457792520521E-2</c:v>
                </c:pt>
                <c:pt idx="9482">
                  <c:v>4.1952755302190795E-2</c:v>
                </c:pt>
                <c:pt idx="9483">
                  <c:v>3.8152869790792424E-2</c:v>
                </c:pt>
                <c:pt idx="9484">
                  <c:v>3.1384989619255142E-2</c:v>
                </c:pt>
                <c:pt idx="9485">
                  <c:v>3.6377012729644949E-2</c:v>
                </c:pt>
                <c:pt idx="9486">
                  <c:v>4.417248070240036E-2</c:v>
                </c:pt>
                <c:pt idx="9487">
                  <c:v>3.3652029931545223E-2</c:v>
                </c:pt>
                <c:pt idx="9488">
                  <c:v>4.3604578822851223E-2</c:v>
                </c:pt>
                <c:pt idx="9489">
                  <c:v>3.3152457326650599E-2</c:v>
                </c:pt>
                <c:pt idx="9490">
                  <c:v>3.2685216516256548E-2</c:v>
                </c:pt>
                <c:pt idx="9491">
                  <c:v>3.8052324205636999E-2</c:v>
                </c:pt>
                <c:pt idx="9492">
                  <c:v>4.4747065752744723E-2</c:v>
                </c:pt>
                <c:pt idx="9493">
                  <c:v>3.7441659718752011E-2</c:v>
                </c:pt>
                <c:pt idx="9494">
                  <c:v>2.7757186442613612E-2</c:v>
                </c:pt>
                <c:pt idx="9495">
                  <c:v>2.7137352153658978E-2</c:v>
                </c:pt>
                <c:pt idx="9496">
                  <c:v>3.4680254757404293E-2</c:v>
                </c:pt>
                <c:pt idx="9497">
                  <c:v>4.5460876077413594E-2</c:v>
                </c:pt>
                <c:pt idx="9498">
                  <c:v>4.7571104019880309E-2</c:v>
                </c:pt>
                <c:pt idx="9499">
                  <c:v>3.5124246031045907E-2</c:v>
                </c:pt>
                <c:pt idx="9500">
                  <c:v>3.8152869790792424E-2</c:v>
                </c:pt>
                <c:pt idx="9501">
                  <c:v>4.5377653092145934E-2</c:v>
                </c:pt>
                <c:pt idx="9502">
                  <c:v>4.0288072079420097E-2</c:v>
                </c:pt>
                <c:pt idx="9503">
                  <c:v>5.3951866924762705E-2</c:v>
                </c:pt>
                <c:pt idx="9504">
                  <c:v>2.8601940721273665E-2</c:v>
                </c:pt>
                <c:pt idx="9505">
                  <c:v>3.5825096070766588E-2</c:v>
                </c:pt>
                <c:pt idx="9506">
                  <c:v>5.9861324727535498E-2</c:v>
                </c:pt>
                <c:pt idx="9507">
                  <c:v>3.5108499228954315E-2</c:v>
                </c:pt>
                <c:pt idx="9508">
                  <c:v>3.0349466949701278E-2</c:v>
                </c:pt>
                <c:pt idx="9509">
                  <c:v>3.622116148471842E-2</c:v>
                </c:pt>
                <c:pt idx="9510">
                  <c:v>3.2250713557005095E-2</c:v>
                </c:pt>
                <c:pt idx="9511">
                  <c:v>3.4823182970285409E-2</c:v>
                </c:pt>
                <c:pt idx="9512">
                  <c:v>4.4091124087572112E-2</c:v>
                </c:pt>
                <c:pt idx="9513">
                  <c:v>4.0164917707443445E-2</c:v>
                </c:pt>
                <c:pt idx="9514">
                  <c:v>3.7222448736429242E-2</c:v>
                </c:pt>
                <c:pt idx="9515">
                  <c:v>2.9644602909684202E-2</c:v>
                </c:pt>
                <c:pt idx="9516">
                  <c:v>3.3463135361671489E-2</c:v>
                </c:pt>
                <c:pt idx="9517">
                  <c:v>4.3726310133934014E-2</c:v>
                </c:pt>
                <c:pt idx="9518">
                  <c:v>3.3921476453542689E-2</c:v>
                </c:pt>
                <c:pt idx="9519">
                  <c:v>4.9852691590786272E-2</c:v>
                </c:pt>
                <c:pt idx="9520">
                  <c:v>5.2249100059270796E-2</c:v>
                </c:pt>
                <c:pt idx="9521">
                  <c:v>3.8052324205636999E-2</c:v>
                </c:pt>
                <c:pt idx="9522">
                  <c:v>3.5351000726223131E-2</c:v>
                </c:pt>
                <c:pt idx="9523">
                  <c:v>3.1177202239632596E-2</c:v>
                </c:pt>
                <c:pt idx="9524">
                  <c:v>3.1597819179296556E-2</c:v>
                </c:pt>
                <c:pt idx="9525">
                  <c:v>3.5579800605774127E-2</c:v>
                </c:pt>
                <c:pt idx="9526">
                  <c:v>4.9002680927515432E-2</c:v>
                </c:pt>
                <c:pt idx="9527">
                  <c:v>5.2249100059270796E-2</c:v>
                </c:pt>
                <c:pt idx="9528">
                  <c:v>3.5267118364572594E-2</c:v>
                </c:pt>
                <c:pt idx="9529">
                  <c:v>5.9861324727535498E-2</c:v>
                </c:pt>
                <c:pt idx="9530">
                  <c:v>3.9322294294834068E-2</c:v>
                </c:pt>
                <c:pt idx="9531">
                  <c:v>3.4685779362917002E-2</c:v>
                </c:pt>
                <c:pt idx="9532">
                  <c:v>3.1113108620047642E-2</c:v>
                </c:pt>
                <c:pt idx="9533">
                  <c:v>4.3695759028196425E-2</c:v>
                </c:pt>
                <c:pt idx="9534">
                  <c:v>4.250076785683668E-2</c:v>
                </c:pt>
                <c:pt idx="9535">
                  <c:v>4.1300732642412234E-2</c:v>
                </c:pt>
                <c:pt idx="9536">
                  <c:v>3.1960483640432212E-2</c:v>
                </c:pt>
                <c:pt idx="9537">
                  <c:v>3.4892227500677213E-2</c:v>
                </c:pt>
                <c:pt idx="9538">
                  <c:v>3.2972671091556605E-2</c:v>
                </c:pt>
                <c:pt idx="9539">
                  <c:v>3.5893537104129916E-2</c:v>
                </c:pt>
                <c:pt idx="9540">
                  <c:v>4.0749937295913724E-2</c:v>
                </c:pt>
                <c:pt idx="9541">
                  <c:v>3.4603934735059814E-2</c:v>
                </c:pt>
                <c:pt idx="9542">
                  <c:v>3.8950733840465504E-2</c:v>
                </c:pt>
                <c:pt idx="9543">
                  <c:v>3.5787001252174405E-2</c:v>
                </c:pt>
                <c:pt idx="9544">
                  <c:v>3.016722388565541E-2</c:v>
                </c:pt>
                <c:pt idx="9545">
                  <c:v>3.0349466949701278E-2</c:v>
                </c:pt>
                <c:pt idx="9546">
                  <c:v>4.1205152869224333E-2</c:v>
                </c:pt>
                <c:pt idx="9547">
                  <c:v>3.1381860375404483E-2</c:v>
                </c:pt>
                <c:pt idx="9548">
                  <c:v>4.2378675192594507E-2</c:v>
                </c:pt>
                <c:pt idx="9549">
                  <c:v>2.9366604983806593E-2</c:v>
                </c:pt>
                <c:pt idx="9550">
                  <c:v>3.8159813731908819E-2</c:v>
                </c:pt>
                <c:pt idx="9551">
                  <c:v>2.9672250151634206E-2</c:v>
                </c:pt>
                <c:pt idx="9552">
                  <c:v>3.1032260507345293E-2</c:v>
                </c:pt>
                <c:pt idx="9553">
                  <c:v>2.8597138822078712E-2</c:v>
                </c:pt>
                <c:pt idx="9554">
                  <c:v>3.2717086374759702E-2</c:v>
                </c:pt>
                <c:pt idx="9555">
                  <c:v>2.8201824054122006E-2</c:v>
                </c:pt>
                <c:pt idx="9556">
                  <c:v>3.2908745110035005E-2</c:v>
                </c:pt>
                <c:pt idx="9557">
                  <c:v>3.4300707280635806E-2</c:v>
                </c:pt>
                <c:pt idx="9558">
                  <c:v>3.1350728124380112E-2</c:v>
                </c:pt>
                <c:pt idx="9559">
                  <c:v>2.844951674342161E-2</c:v>
                </c:pt>
                <c:pt idx="9560">
                  <c:v>2.9448978602886242E-2</c:v>
                </c:pt>
                <c:pt idx="9561">
                  <c:v>3.8929667323827716E-2</c:v>
                </c:pt>
                <c:pt idx="9562">
                  <c:v>4.4199947267770816E-2</c:v>
                </c:pt>
                <c:pt idx="9563">
                  <c:v>3.0611962080002015E-2</c:v>
                </c:pt>
                <c:pt idx="9564">
                  <c:v>3.3772245049476651E-2</c:v>
                </c:pt>
                <c:pt idx="9565">
                  <c:v>3.2370511442422985E-2</c:v>
                </c:pt>
                <c:pt idx="9566">
                  <c:v>3.3218398690223756E-2</c:v>
                </c:pt>
                <c:pt idx="9567">
                  <c:v>3.4685779362917002E-2</c:v>
                </c:pt>
                <c:pt idx="9568">
                  <c:v>3.3260181546211194E-2</c:v>
                </c:pt>
                <c:pt idx="9569">
                  <c:v>6.042351946234701E-2</c:v>
                </c:pt>
                <c:pt idx="9570">
                  <c:v>4.8252731561660801E-2</c:v>
                </c:pt>
                <c:pt idx="9571">
                  <c:v>3.3811181783676252E-2</c:v>
                </c:pt>
                <c:pt idx="9572">
                  <c:v>3.3225178718566999E-2</c:v>
                </c:pt>
                <c:pt idx="9573">
                  <c:v>4.083899781107924E-2</c:v>
                </c:pt>
                <c:pt idx="9574">
                  <c:v>3.5172384232282597E-2</c:v>
                </c:pt>
                <c:pt idx="9575">
                  <c:v>3.2899200916290408E-2</c:v>
                </c:pt>
                <c:pt idx="9576">
                  <c:v>3.6971699446439812E-2</c:v>
                </c:pt>
                <c:pt idx="9577">
                  <c:v>3.9205655455589392E-2</c:v>
                </c:pt>
                <c:pt idx="9578">
                  <c:v>3.5382855683565216E-2</c:v>
                </c:pt>
                <c:pt idx="9579">
                  <c:v>3.7430867552757437E-2</c:v>
                </c:pt>
                <c:pt idx="9580">
                  <c:v>3.9761330932378804E-2</c:v>
                </c:pt>
                <c:pt idx="9581">
                  <c:v>3.4300707280635806E-2</c:v>
                </c:pt>
                <c:pt idx="9582">
                  <c:v>3.26520465314388E-2</c:v>
                </c:pt>
                <c:pt idx="9583">
                  <c:v>4.6238295733928722E-2</c:v>
                </c:pt>
                <c:pt idx="9584">
                  <c:v>3.4857004880905242E-2</c:v>
                </c:pt>
                <c:pt idx="9585">
                  <c:v>3.6729738116264482E-2</c:v>
                </c:pt>
                <c:pt idx="9586">
                  <c:v>2.8340639546513606E-2</c:v>
                </c:pt>
                <c:pt idx="9587">
                  <c:v>2.9672250151634206E-2</c:v>
                </c:pt>
                <c:pt idx="9588">
                  <c:v>4.1820969432592406E-2</c:v>
                </c:pt>
                <c:pt idx="9589">
                  <c:v>3.8864739239215809E-2</c:v>
                </c:pt>
                <c:pt idx="9590">
                  <c:v>4.8038370907306838E-2</c:v>
                </c:pt>
                <c:pt idx="9591">
                  <c:v>3.6311741918325452E-2</c:v>
                </c:pt>
                <c:pt idx="9592">
                  <c:v>3.4290764480829405E-2</c:v>
                </c:pt>
                <c:pt idx="9593">
                  <c:v>3.4639302641153565E-2</c:v>
                </c:pt>
                <c:pt idx="9594">
                  <c:v>3.7342004477977885E-2</c:v>
                </c:pt>
                <c:pt idx="9595">
                  <c:v>4.250076785683668E-2</c:v>
                </c:pt>
                <c:pt idx="9596">
                  <c:v>3.6277640610933456E-2</c:v>
                </c:pt>
                <c:pt idx="9597">
                  <c:v>3.1727705150842701E-2</c:v>
                </c:pt>
                <c:pt idx="9598">
                  <c:v>3.0159140005707716E-2</c:v>
                </c:pt>
                <c:pt idx="9599">
                  <c:v>3.0840851366519952E-2</c:v>
                </c:pt>
                <c:pt idx="9600">
                  <c:v>5.0195772200822802E-2</c:v>
                </c:pt>
                <c:pt idx="9601">
                  <c:v>3.0946193262934702E-2</c:v>
                </c:pt>
                <c:pt idx="9602">
                  <c:v>3.7914350628852997E-2</c:v>
                </c:pt>
                <c:pt idx="9603">
                  <c:v>3.5487230867147578E-2</c:v>
                </c:pt>
                <c:pt idx="9604">
                  <c:v>3.7228513509035152E-2</c:v>
                </c:pt>
                <c:pt idx="9605">
                  <c:v>4.0339186787605306E-2</c:v>
                </c:pt>
                <c:pt idx="9606">
                  <c:v>2.7757186442613612E-2</c:v>
                </c:pt>
                <c:pt idx="9607">
                  <c:v>4.9216881394386486E-2</c:v>
                </c:pt>
                <c:pt idx="9608">
                  <c:v>3.996727243065841E-2</c:v>
                </c:pt>
                <c:pt idx="9609">
                  <c:v>3.7702023983001716E-2</c:v>
                </c:pt>
                <c:pt idx="9610">
                  <c:v>5.0872117280960118E-2</c:v>
                </c:pt>
                <c:pt idx="9611">
                  <c:v>4.7048140317201601E-2</c:v>
                </c:pt>
                <c:pt idx="9612">
                  <c:v>4.6226896345615408E-2</c:v>
                </c:pt>
                <c:pt idx="9613">
                  <c:v>3.058343008160596E-2</c:v>
                </c:pt>
                <c:pt idx="9614">
                  <c:v>4.9002680927515432E-2</c:v>
                </c:pt>
                <c:pt idx="9615">
                  <c:v>4.6238295733928722E-2</c:v>
                </c:pt>
                <c:pt idx="9616">
                  <c:v>3.5199210047722002E-2</c:v>
                </c:pt>
                <c:pt idx="9617">
                  <c:v>4.417248070240036E-2</c:v>
                </c:pt>
                <c:pt idx="9618">
                  <c:v>5.6127641350030913E-2</c:v>
                </c:pt>
                <c:pt idx="9619">
                  <c:v>4.9215480685234111E-2</c:v>
                </c:pt>
                <c:pt idx="9620">
                  <c:v>4.9216881394386486E-2</c:v>
                </c:pt>
                <c:pt idx="9621">
                  <c:v>4.5235879719257265E-2</c:v>
                </c:pt>
                <c:pt idx="9622">
                  <c:v>4.1493359953165124E-2</c:v>
                </c:pt>
                <c:pt idx="9623">
                  <c:v>3.695297986269E-2</c:v>
                </c:pt>
                <c:pt idx="9624">
                  <c:v>4.8743788152933218E-2</c:v>
                </c:pt>
                <c:pt idx="9625">
                  <c:v>4.0542930364608813E-2</c:v>
                </c:pt>
                <c:pt idx="9626">
                  <c:v>3.7667248398065699E-2</c:v>
                </c:pt>
                <c:pt idx="9627">
                  <c:v>4.5064941048622388E-2</c:v>
                </c:pt>
                <c:pt idx="9628">
                  <c:v>4.9162756651640174E-2</c:v>
                </c:pt>
                <c:pt idx="9629">
                  <c:v>3.3202335238456712E-2</c:v>
                </c:pt>
                <c:pt idx="9630">
                  <c:v>3.5825096070766588E-2</c:v>
                </c:pt>
                <c:pt idx="9631">
                  <c:v>3.0671956017613539E-2</c:v>
                </c:pt>
                <c:pt idx="9632">
                  <c:v>3.2096594572067295E-2</c:v>
                </c:pt>
                <c:pt idx="9633">
                  <c:v>3.8482580333948024E-2</c:v>
                </c:pt>
                <c:pt idx="9634">
                  <c:v>3.3176206052303293E-2</c:v>
                </c:pt>
                <c:pt idx="9635">
                  <c:v>2.8572067618370205E-2</c:v>
                </c:pt>
                <c:pt idx="9636">
                  <c:v>2.9749227687716616E-2</c:v>
                </c:pt>
                <c:pt idx="9637">
                  <c:v>3.6803305149078536E-2</c:v>
                </c:pt>
                <c:pt idx="9638">
                  <c:v>3.6841697990894401E-2</c:v>
                </c:pt>
                <c:pt idx="9639">
                  <c:v>3.8181461393833188E-2</c:v>
                </c:pt>
                <c:pt idx="9640">
                  <c:v>3.0457168817520301E-2</c:v>
                </c:pt>
                <c:pt idx="9641">
                  <c:v>4.5612677931785903E-2</c:v>
                </c:pt>
                <c:pt idx="9642">
                  <c:v>3.7194777280092205E-2</c:v>
                </c:pt>
                <c:pt idx="9643">
                  <c:v>3.4709446132183089E-2</c:v>
                </c:pt>
                <c:pt idx="9644">
                  <c:v>4.1137009859085111E-2</c:v>
                </c:pt>
                <c:pt idx="9645">
                  <c:v>3.9196629077196114E-2</c:v>
                </c:pt>
                <c:pt idx="9646">
                  <c:v>3.181636705994622E-2</c:v>
                </c:pt>
                <c:pt idx="9647">
                  <c:v>4.6659234911203433E-2</c:v>
                </c:pt>
                <c:pt idx="9648">
                  <c:v>3.6124985665082897E-2</c:v>
                </c:pt>
                <c:pt idx="9649">
                  <c:v>3.9695885032415411E-2</c:v>
                </c:pt>
                <c:pt idx="9650">
                  <c:v>3.1724836677312795E-2</c:v>
                </c:pt>
                <c:pt idx="9651">
                  <c:v>5.139116942882542E-2</c:v>
                </c:pt>
                <c:pt idx="9652">
                  <c:v>3.8824938237667105E-2</c:v>
                </c:pt>
                <c:pt idx="9653">
                  <c:v>3.2891441136598601E-2</c:v>
                </c:pt>
                <c:pt idx="9654">
                  <c:v>4.0177468210458797E-2</c:v>
                </c:pt>
                <c:pt idx="9655">
                  <c:v>3.0611971393227612E-2</c:v>
                </c:pt>
                <c:pt idx="9656">
                  <c:v>4.0296144783496905E-2</c:v>
                </c:pt>
                <c:pt idx="9657">
                  <c:v>2.8123019263148277E-2</c:v>
                </c:pt>
                <c:pt idx="9658">
                  <c:v>5.2191283553838966E-2</c:v>
                </c:pt>
                <c:pt idx="9659">
                  <c:v>4.9852691590786272E-2</c:v>
                </c:pt>
                <c:pt idx="9660">
                  <c:v>5.0532989203929922E-2</c:v>
                </c:pt>
                <c:pt idx="9661">
                  <c:v>3.3313702791929391E-2</c:v>
                </c:pt>
                <c:pt idx="9662">
                  <c:v>3.2891441136598601E-2</c:v>
                </c:pt>
                <c:pt idx="9663">
                  <c:v>4.2452763766050311E-2</c:v>
                </c:pt>
                <c:pt idx="9664">
                  <c:v>3.4823182970285409E-2</c:v>
                </c:pt>
                <c:pt idx="9665">
                  <c:v>4.9895197153091729E-2</c:v>
                </c:pt>
                <c:pt idx="9666">
                  <c:v>3.5389825701713652E-2</c:v>
                </c:pt>
                <c:pt idx="9667">
                  <c:v>2.984591387212291E-2</c:v>
                </c:pt>
                <c:pt idx="9668">
                  <c:v>3.5825096070766588E-2</c:v>
                </c:pt>
                <c:pt idx="9669">
                  <c:v>2.6695944368839392E-2</c:v>
                </c:pt>
                <c:pt idx="9670">
                  <c:v>4.4287361204624232E-2</c:v>
                </c:pt>
                <c:pt idx="9671">
                  <c:v>4.6777039766311722E-2</c:v>
                </c:pt>
                <c:pt idx="9672">
                  <c:v>3.2854370772838606E-2</c:v>
                </c:pt>
                <c:pt idx="9673">
                  <c:v>5.3951866924762705E-2</c:v>
                </c:pt>
                <c:pt idx="9674">
                  <c:v>3.6624670028686516E-2</c:v>
                </c:pt>
                <c:pt idx="9675">
                  <c:v>3.695297986269E-2</c:v>
                </c:pt>
                <c:pt idx="9676">
                  <c:v>3.1660042703151793E-2</c:v>
                </c:pt>
                <c:pt idx="9677">
                  <c:v>3.7379220128059554E-2</c:v>
                </c:pt>
                <c:pt idx="9678">
                  <c:v>3.9283677935600392E-2</c:v>
                </c:pt>
                <c:pt idx="9679">
                  <c:v>4.617542028427131E-2</c:v>
                </c:pt>
                <c:pt idx="9680">
                  <c:v>4.1557170450687395E-2</c:v>
                </c:pt>
                <c:pt idx="9681">
                  <c:v>3.9119802415371101E-2</c:v>
                </c:pt>
                <c:pt idx="9682">
                  <c:v>3.4815169870853452E-2</c:v>
                </c:pt>
                <c:pt idx="9683">
                  <c:v>4.480642452836061E-2</c:v>
                </c:pt>
                <c:pt idx="9684">
                  <c:v>2.8597138822078712E-2</c:v>
                </c:pt>
                <c:pt idx="9685">
                  <c:v>3.2942540943622596E-2</c:v>
                </c:pt>
                <c:pt idx="9686">
                  <c:v>4.3456308543682105E-2</c:v>
                </c:pt>
                <c:pt idx="9687">
                  <c:v>3.5833526402712E-2</c:v>
                </c:pt>
                <c:pt idx="9688">
                  <c:v>4.0339186787605306E-2</c:v>
                </c:pt>
                <c:pt idx="9689">
                  <c:v>4.2962051928043692E-2</c:v>
                </c:pt>
                <c:pt idx="9690">
                  <c:v>4.6777039766311722E-2</c:v>
                </c:pt>
                <c:pt idx="9691">
                  <c:v>4.2509447783231812E-2</c:v>
                </c:pt>
                <c:pt idx="9692">
                  <c:v>3.5172384232282597E-2</c:v>
                </c:pt>
                <c:pt idx="9693">
                  <c:v>3.011587262153639E-2</c:v>
                </c:pt>
                <c:pt idx="9694">
                  <c:v>4.2541265487670767E-2</c:v>
                </c:pt>
                <c:pt idx="9695">
                  <c:v>3.8609363138675808E-2</c:v>
                </c:pt>
                <c:pt idx="9696">
                  <c:v>3.3202335238456712E-2</c:v>
                </c:pt>
                <c:pt idx="9697">
                  <c:v>2.9610509052872706E-2</c:v>
                </c:pt>
                <c:pt idx="9698">
                  <c:v>3.1092433258891088E-2</c:v>
                </c:pt>
                <c:pt idx="9699">
                  <c:v>3.082122281193735E-2</c:v>
                </c:pt>
                <c:pt idx="9700">
                  <c:v>4.617542028427131E-2</c:v>
                </c:pt>
                <c:pt idx="9701">
                  <c:v>3.1534116715192802E-2</c:v>
                </c:pt>
                <c:pt idx="9702">
                  <c:v>4.3665912002325107E-2</c:v>
                </c:pt>
                <c:pt idx="9703">
                  <c:v>3.622116148471842E-2</c:v>
                </c:pt>
                <c:pt idx="9704">
                  <c:v>3.2891441136598601E-2</c:v>
                </c:pt>
                <c:pt idx="9705">
                  <c:v>3.1069444492459367E-2</c:v>
                </c:pt>
                <c:pt idx="9706">
                  <c:v>3.0946193262934702E-2</c:v>
                </c:pt>
                <c:pt idx="9707">
                  <c:v>5.6906431913376097E-2</c:v>
                </c:pt>
                <c:pt idx="9708">
                  <c:v>3.4685779362917002E-2</c:v>
                </c:pt>
                <c:pt idx="9709">
                  <c:v>4.5460876077413594E-2</c:v>
                </c:pt>
                <c:pt idx="9710">
                  <c:v>3.996727243065841E-2</c:v>
                </c:pt>
                <c:pt idx="9711">
                  <c:v>3.2854370772838606E-2</c:v>
                </c:pt>
                <c:pt idx="9712">
                  <c:v>4.0749937295913724E-2</c:v>
                </c:pt>
                <c:pt idx="9713">
                  <c:v>3.4013628959655817E-2</c:v>
                </c:pt>
                <c:pt idx="9714">
                  <c:v>3.2981343567371549E-2</c:v>
                </c:pt>
                <c:pt idx="9715">
                  <c:v>5.0195772200822802E-2</c:v>
                </c:pt>
                <c:pt idx="9716">
                  <c:v>4.7741040587425204E-2</c:v>
                </c:pt>
                <c:pt idx="9717">
                  <c:v>3.9664395153522512E-2</c:v>
                </c:pt>
                <c:pt idx="9718">
                  <c:v>4.9895197153091729E-2</c:v>
                </c:pt>
                <c:pt idx="9719">
                  <c:v>3.695297986269E-2</c:v>
                </c:pt>
                <c:pt idx="9720">
                  <c:v>4.9216881394386486E-2</c:v>
                </c:pt>
                <c:pt idx="9721">
                  <c:v>5.8706045150756912E-2</c:v>
                </c:pt>
                <c:pt idx="9722">
                  <c:v>5.7264689356088874E-2</c:v>
                </c:pt>
                <c:pt idx="9723">
                  <c:v>4.480642452836061E-2</c:v>
                </c:pt>
                <c:pt idx="9724">
                  <c:v>4.0542848408222205E-2</c:v>
                </c:pt>
                <c:pt idx="9725">
                  <c:v>3.5787001252174405E-2</c:v>
                </c:pt>
                <c:pt idx="9726">
                  <c:v>4.5818794518709377E-2</c:v>
                </c:pt>
                <c:pt idx="9727">
                  <c:v>3.181636705994622E-2</c:v>
                </c:pt>
                <c:pt idx="9728">
                  <c:v>2.6130503043532389E-2</c:v>
                </c:pt>
                <c:pt idx="9729">
                  <c:v>3.9112597703933744E-2</c:v>
                </c:pt>
                <c:pt idx="9730">
                  <c:v>3.5183459520340014E-2</c:v>
                </c:pt>
                <c:pt idx="9731">
                  <c:v>3.4300707280635806E-2</c:v>
                </c:pt>
                <c:pt idx="9732">
                  <c:v>4.7093473374843826E-2</c:v>
                </c:pt>
                <c:pt idx="9733">
                  <c:v>3.6311741918325452E-2</c:v>
                </c:pt>
                <c:pt idx="9734">
                  <c:v>3.7702023983001716E-2</c:v>
                </c:pt>
                <c:pt idx="9735">
                  <c:v>3.5456527024507516E-2</c:v>
                </c:pt>
                <c:pt idx="9736">
                  <c:v>4.3706633150577837E-2</c:v>
                </c:pt>
                <c:pt idx="9737">
                  <c:v>5.0532989203929922E-2</c:v>
                </c:pt>
                <c:pt idx="9738">
                  <c:v>3.3641051501035704E-2</c:v>
                </c:pt>
                <c:pt idx="9739">
                  <c:v>2.6290670037269651E-2</c:v>
                </c:pt>
                <c:pt idx="9740">
                  <c:v>3.023730777204052E-2</c:v>
                </c:pt>
                <c:pt idx="9741">
                  <c:v>3.9888128638267545E-2</c:v>
                </c:pt>
                <c:pt idx="9742">
                  <c:v>4.3251223862171222E-2</c:v>
                </c:pt>
                <c:pt idx="9743">
                  <c:v>3.4051276743412011E-2</c:v>
                </c:pt>
                <c:pt idx="9744">
                  <c:v>4.7571104019880309E-2</c:v>
                </c:pt>
                <c:pt idx="9745">
                  <c:v>4.2978335171937887E-2</c:v>
                </c:pt>
                <c:pt idx="9746">
                  <c:v>4.2962051928043692E-2</c:v>
                </c:pt>
                <c:pt idx="9747">
                  <c:v>3.5382855683565216E-2</c:v>
                </c:pt>
                <c:pt idx="9748">
                  <c:v>4.4352341443300476E-2</c:v>
                </c:pt>
                <c:pt idx="9749">
                  <c:v>5.3526036441326398E-2</c:v>
                </c:pt>
                <c:pt idx="9750">
                  <c:v>2.9873292893171411E-2</c:v>
                </c:pt>
                <c:pt idx="9751">
                  <c:v>4.0681295096874147E-2</c:v>
                </c:pt>
                <c:pt idx="9752">
                  <c:v>3.5579800605774127E-2</c:v>
                </c:pt>
                <c:pt idx="9753">
                  <c:v>4.1051272302865802E-2</c:v>
                </c:pt>
                <c:pt idx="9754">
                  <c:v>3.2095659524202409E-2</c:v>
                </c:pt>
                <c:pt idx="9755">
                  <c:v>3.2625783234834699E-2</c:v>
                </c:pt>
                <c:pt idx="9756">
                  <c:v>3.33482883870602E-2</c:v>
                </c:pt>
                <c:pt idx="9757">
                  <c:v>5.1529634743928923E-2</c:v>
                </c:pt>
                <c:pt idx="9758">
                  <c:v>3.9664395153522512E-2</c:v>
                </c:pt>
                <c:pt idx="9759">
                  <c:v>2.9427863657474591E-2</c:v>
                </c:pt>
                <c:pt idx="9760">
                  <c:v>5.4811533540487449E-2</c:v>
                </c:pt>
                <c:pt idx="9761">
                  <c:v>4.5612677931785903E-2</c:v>
                </c:pt>
                <c:pt idx="9762">
                  <c:v>3.8187786936759907E-2</c:v>
                </c:pt>
                <c:pt idx="9763">
                  <c:v>3.5435792058706422E-2</c:v>
                </c:pt>
                <c:pt idx="9764">
                  <c:v>3.5232484340667704E-2</c:v>
                </c:pt>
                <c:pt idx="9765">
                  <c:v>3.9971418678760723E-2</c:v>
                </c:pt>
                <c:pt idx="9766">
                  <c:v>3.7788476794958101E-2</c:v>
                </c:pt>
                <c:pt idx="9767">
                  <c:v>2.9186077415943281E-2</c:v>
                </c:pt>
                <c:pt idx="9768">
                  <c:v>3.7342004477977885E-2</c:v>
                </c:pt>
                <c:pt idx="9769">
                  <c:v>3.8194783031940377E-2</c:v>
                </c:pt>
                <c:pt idx="9770">
                  <c:v>3.1069444492459367E-2</c:v>
                </c:pt>
                <c:pt idx="9771">
                  <c:v>3.8039457052946112E-2</c:v>
                </c:pt>
                <c:pt idx="9772">
                  <c:v>5.1921918988227796E-2</c:v>
                </c:pt>
                <c:pt idx="9773">
                  <c:v>2.6617400348186503E-2</c:v>
                </c:pt>
                <c:pt idx="9774">
                  <c:v>3.4823182970285409E-2</c:v>
                </c:pt>
                <c:pt idx="9775">
                  <c:v>3.2095659524202409E-2</c:v>
                </c:pt>
                <c:pt idx="9776">
                  <c:v>3.4013628959655817E-2</c:v>
                </c:pt>
                <c:pt idx="9777">
                  <c:v>3.7118166685104446E-2</c:v>
                </c:pt>
                <c:pt idx="9778">
                  <c:v>3.8167107850313214E-2</c:v>
                </c:pt>
                <c:pt idx="9779">
                  <c:v>3.231429681181909E-2</c:v>
                </c:pt>
                <c:pt idx="9780">
                  <c:v>3.1597819179296556E-2</c:v>
                </c:pt>
                <c:pt idx="9781">
                  <c:v>4.1205152869224333E-2</c:v>
                </c:pt>
                <c:pt idx="9782">
                  <c:v>3.5483829677105096E-2</c:v>
                </c:pt>
                <c:pt idx="9783">
                  <c:v>3.7396702915430097E-2</c:v>
                </c:pt>
                <c:pt idx="9784">
                  <c:v>3.695297986269E-2</c:v>
                </c:pt>
                <c:pt idx="9785">
                  <c:v>4.3058674782514614E-2</c:v>
                </c:pt>
                <c:pt idx="9786">
                  <c:v>3.2443311065435514E-2</c:v>
                </c:pt>
                <c:pt idx="9787">
                  <c:v>3.7347011268138913E-2</c:v>
                </c:pt>
                <c:pt idx="9788">
                  <c:v>3.0704770237207399E-2</c:v>
                </c:pt>
                <c:pt idx="9789">
                  <c:v>3.7788476794958101E-2</c:v>
                </c:pt>
                <c:pt idx="9790">
                  <c:v>3.5201665014028688E-2</c:v>
                </c:pt>
                <c:pt idx="9791">
                  <c:v>4.2430374771356624E-2</c:v>
                </c:pt>
                <c:pt idx="9792">
                  <c:v>3.8846969604492208E-2</c:v>
                </c:pt>
                <c:pt idx="9793">
                  <c:v>4.7741040587425204E-2</c:v>
                </c:pt>
                <c:pt idx="9794">
                  <c:v>3.2351423054933603E-2</c:v>
                </c:pt>
                <c:pt idx="9795">
                  <c:v>3.223717212677029E-2</c:v>
                </c:pt>
                <c:pt idx="9796">
                  <c:v>3.2115224748849931E-2</c:v>
                </c:pt>
                <c:pt idx="9797">
                  <c:v>2.6130503043532389E-2</c:v>
                </c:pt>
                <c:pt idx="9798">
                  <c:v>3.1832020729780301E-2</c:v>
                </c:pt>
                <c:pt idx="9799">
                  <c:v>4.0074422955513146E-2</c:v>
                </c:pt>
                <c:pt idx="9800">
                  <c:v>2.9317406937479997E-2</c:v>
                </c:pt>
                <c:pt idx="9801">
                  <c:v>3.5668846219778116E-2</c:v>
                </c:pt>
                <c:pt idx="9802">
                  <c:v>3.3629160374403014E-2</c:v>
                </c:pt>
                <c:pt idx="9803">
                  <c:v>4.2978335171937887E-2</c:v>
                </c:pt>
                <c:pt idx="9804">
                  <c:v>6.1638105660676748E-2</c:v>
                </c:pt>
                <c:pt idx="9805">
                  <c:v>3.4407258033752414E-2</c:v>
                </c:pt>
                <c:pt idx="9806">
                  <c:v>3.0331319198012456E-2</c:v>
                </c:pt>
                <c:pt idx="9807">
                  <c:v>3.3723484724760007E-2</c:v>
                </c:pt>
                <c:pt idx="9808">
                  <c:v>4.1206117719411919E-2</c:v>
                </c:pt>
                <c:pt idx="9809">
                  <c:v>5.5114645510912004E-2</c:v>
                </c:pt>
                <c:pt idx="9810">
                  <c:v>3.8238383829593797E-2</c:v>
                </c:pt>
                <c:pt idx="9811">
                  <c:v>3.3944040536880493E-2</c:v>
                </c:pt>
                <c:pt idx="9812">
                  <c:v>4.7336898744106508E-2</c:v>
                </c:pt>
                <c:pt idx="9813">
                  <c:v>4.3695759028196425E-2</c:v>
                </c:pt>
                <c:pt idx="9814">
                  <c:v>2.8372881934046627E-2</c:v>
                </c:pt>
                <c:pt idx="9815">
                  <c:v>3.7441659718752011E-2</c:v>
                </c:pt>
                <c:pt idx="9816">
                  <c:v>3.1619079411029934E-2</c:v>
                </c:pt>
                <c:pt idx="9817">
                  <c:v>6.3089236617088304E-2</c:v>
                </c:pt>
                <c:pt idx="9818">
                  <c:v>3.4011162817478256E-2</c:v>
                </c:pt>
                <c:pt idx="9819">
                  <c:v>3.6740992218256052E-2</c:v>
                </c:pt>
                <c:pt idx="9820">
                  <c:v>4.1763935238123176E-2</c:v>
                </c:pt>
                <c:pt idx="9821">
                  <c:v>3.0372153967618904E-2</c:v>
                </c:pt>
                <c:pt idx="9822">
                  <c:v>4.3813310563564307E-2</c:v>
                </c:pt>
                <c:pt idx="9823">
                  <c:v>4.1300732642412234E-2</c:v>
                </c:pt>
                <c:pt idx="9824">
                  <c:v>3.7118166685104446E-2</c:v>
                </c:pt>
                <c:pt idx="9825">
                  <c:v>2.9912589117884587E-2</c:v>
                </c:pt>
                <c:pt idx="9826">
                  <c:v>3.9259538054466352E-2</c:v>
                </c:pt>
                <c:pt idx="9827">
                  <c:v>3.2152302563190613E-2</c:v>
                </c:pt>
                <c:pt idx="9828">
                  <c:v>3.6760363727808006E-2</c:v>
                </c:pt>
                <c:pt idx="9829">
                  <c:v>5.4501775652170202E-2</c:v>
                </c:pt>
                <c:pt idx="9830">
                  <c:v>3.1207967549562621E-2</c:v>
                </c:pt>
                <c:pt idx="9831">
                  <c:v>3.3869151026010506E-2</c:v>
                </c:pt>
                <c:pt idx="9832">
                  <c:v>3.3000189810991301E-2</c:v>
                </c:pt>
                <c:pt idx="9833">
                  <c:v>5.4501775652170202E-2</c:v>
                </c:pt>
                <c:pt idx="9834">
                  <c:v>3.3215038478374634E-2</c:v>
                </c:pt>
                <c:pt idx="9835">
                  <c:v>4.2451106011867495E-2</c:v>
                </c:pt>
                <c:pt idx="9836">
                  <c:v>2.8328226879239103E-2</c:v>
                </c:pt>
                <c:pt idx="9837">
                  <c:v>4.5208055526018087E-2</c:v>
                </c:pt>
                <c:pt idx="9838">
                  <c:v>3.2559327781200513E-2</c:v>
                </c:pt>
                <c:pt idx="9839">
                  <c:v>3.7228513509035152E-2</c:v>
                </c:pt>
                <c:pt idx="9840">
                  <c:v>4.1266269981861101E-2</c:v>
                </c:pt>
                <c:pt idx="9841">
                  <c:v>4.7552309930324749E-2</c:v>
                </c:pt>
                <c:pt idx="9842">
                  <c:v>2.9113026335835377E-2</c:v>
                </c:pt>
                <c:pt idx="9843">
                  <c:v>3.8492631167173406E-2</c:v>
                </c:pt>
                <c:pt idx="9844">
                  <c:v>3.2494224607944495E-2</c:v>
                </c:pt>
                <c:pt idx="9845">
                  <c:v>3.0840851366519952E-2</c:v>
                </c:pt>
                <c:pt idx="9846">
                  <c:v>3.8653906434774503E-2</c:v>
                </c:pt>
                <c:pt idx="9847">
                  <c:v>4.3695759028196425E-2</c:v>
                </c:pt>
                <c:pt idx="9848">
                  <c:v>3.8609363138675808E-2</c:v>
                </c:pt>
                <c:pt idx="9849">
                  <c:v>3.4013628959655817E-2</c:v>
                </c:pt>
                <c:pt idx="9850">
                  <c:v>5.4287116974592223E-2</c:v>
                </c:pt>
                <c:pt idx="9851">
                  <c:v>3.3954638987779596E-2</c:v>
                </c:pt>
                <c:pt idx="9852">
                  <c:v>3.5833526402712E-2</c:v>
                </c:pt>
                <c:pt idx="9853">
                  <c:v>4.4254083186388009E-2</c:v>
                </c:pt>
                <c:pt idx="9854">
                  <c:v>2.7945656329393411E-2</c:v>
                </c:pt>
                <c:pt idx="9855">
                  <c:v>3.4011162817478256E-2</c:v>
                </c:pt>
                <c:pt idx="9856">
                  <c:v>3.7153102457523568E-2</c:v>
                </c:pt>
                <c:pt idx="9857">
                  <c:v>4.2319431900978401E-2</c:v>
                </c:pt>
                <c:pt idx="9858">
                  <c:v>2.7945656329393411E-2</c:v>
                </c:pt>
                <c:pt idx="9859">
                  <c:v>2.7700684964656799E-2</c:v>
                </c:pt>
                <c:pt idx="9860">
                  <c:v>5.139116942882542E-2</c:v>
                </c:pt>
                <c:pt idx="9861">
                  <c:v>3.0157936736941289E-2</c:v>
                </c:pt>
                <c:pt idx="9862">
                  <c:v>3.7097297608852525E-2</c:v>
                </c:pt>
                <c:pt idx="9863">
                  <c:v>4.0453195571899386E-2</c:v>
                </c:pt>
                <c:pt idx="9864">
                  <c:v>2.9082311317324687E-2</c:v>
                </c:pt>
                <c:pt idx="9865">
                  <c:v>2.8444284573197403E-2</c:v>
                </c:pt>
                <c:pt idx="9866">
                  <c:v>3.2505154609680204E-2</c:v>
                </c:pt>
                <c:pt idx="9867">
                  <c:v>3.3091705292463296E-2</c:v>
                </c:pt>
                <c:pt idx="9868">
                  <c:v>4.5064941048622388E-2</c:v>
                </c:pt>
                <c:pt idx="9869">
                  <c:v>3.9632488042116221E-2</c:v>
                </c:pt>
                <c:pt idx="9870">
                  <c:v>3.0364392325282111E-2</c:v>
                </c:pt>
                <c:pt idx="9871">
                  <c:v>4.1284438222646734E-2</c:v>
                </c:pt>
                <c:pt idx="9872">
                  <c:v>4.6777039766311722E-2</c:v>
                </c:pt>
                <c:pt idx="9873">
                  <c:v>3.6675587296485956E-2</c:v>
                </c:pt>
                <c:pt idx="9874">
                  <c:v>3.7194777280092205E-2</c:v>
                </c:pt>
                <c:pt idx="9875">
                  <c:v>4.3695759028196425E-2</c:v>
                </c:pt>
                <c:pt idx="9876">
                  <c:v>4.2427688837051572E-2</c:v>
                </c:pt>
                <c:pt idx="9877">
                  <c:v>3.4798402339219998E-2</c:v>
                </c:pt>
                <c:pt idx="9878">
                  <c:v>4.9796666949987856E-2</c:v>
                </c:pt>
                <c:pt idx="9879">
                  <c:v>2.8188472613692304E-2</c:v>
                </c:pt>
                <c:pt idx="9880">
                  <c:v>4.0242802351713201E-2</c:v>
                </c:pt>
                <c:pt idx="9881">
                  <c:v>3.6760363727808006E-2</c:v>
                </c:pt>
                <c:pt idx="9882">
                  <c:v>3.181636705994622E-2</c:v>
                </c:pt>
                <c:pt idx="9883">
                  <c:v>4.2427688837051572E-2</c:v>
                </c:pt>
                <c:pt idx="9884">
                  <c:v>3.5487230867147578E-2</c:v>
                </c:pt>
                <c:pt idx="9885">
                  <c:v>5.3043726831674597E-2</c:v>
                </c:pt>
                <c:pt idx="9886">
                  <c:v>5.0022482872009333E-2</c:v>
                </c:pt>
                <c:pt idx="9887">
                  <c:v>3.1619079411029934E-2</c:v>
                </c:pt>
                <c:pt idx="9888">
                  <c:v>5.3951866924762705E-2</c:v>
                </c:pt>
                <c:pt idx="9889">
                  <c:v>4.4681645929813434E-2</c:v>
                </c:pt>
                <c:pt idx="9890">
                  <c:v>3.6124985665082897E-2</c:v>
                </c:pt>
                <c:pt idx="9891">
                  <c:v>3.2961819320917192E-2</c:v>
                </c:pt>
                <c:pt idx="9892">
                  <c:v>4.2978335171937887E-2</c:v>
                </c:pt>
                <c:pt idx="9893">
                  <c:v>3.2341752201318803E-2</c:v>
                </c:pt>
                <c:pt idx="9894">
                  <c:v>4.0841769427061095E-2</c:v>
                </c:pt>
                <c:pt idx="9895">
                  <c:v>3.2341752201318803E-2</c:v>
                </c:pt>
                <c:pt idx="9896">
                  <c:v>4.0845945477485393E-2</c:v>
                </c:pt>
                <c:pt idx="9897">
                  <c:v>4.8415351659059497E-2</c:v>
                </c:pt>
                <c:pt idx="9898">
                  <c:v>3.6054432392120396E-2</c:v>
                </c:pt>
                <c:pt idx="9899">
                  <c:v>3.4892227500677213E-2</c:v>
                </c:pt>
                <c:pt idx="9900">
                  <c:v>3.6884240806102878E-2</c:v>
                </c:pt>
                <c:pt idx="9901">
                  <c:v>2.8601940721273665E-2</c:v>
                </c:pt>
                <c:pt idx="9902">
                  <c:v>4.8038370907306838E-2</c:v>
                </c:pt>
                <c:pt idx="9903">
                  <c:v>3.6691434681415683E-2</c:v>
                </c:pt>
                <c:pt idx="9904">
                  <c:v>3.3334597945213311E-2</c:v>
                </c:pt>
                <c:pt idx="9905">
                  <c:v>3.4897491335868794E-2</c:v>
                </c:pt>
                <c:pt idx="9906">
                  <c:v>4.142520576715434E-2</c:v>
                </c:pt>
                <c:pt idx="9907">
                  <c:v>3.6026179790496805E-2</c:v>
                </c:pt>
                <c:pt idx="9908">
                  <c:v>3.4824151545763009E-2</c:v>
                </c:pt>
                <c:pt idx="9909">
                  <c:v>3.7646591663360651E-2</c:v>
                </c:pt>
                <c:pt idx="9910">
                  <c:v>3.7342004477977885E-2</c:v>
                </c:pt>
                <c:pt idx="9911">
                  <c:v>4.8743788152933218E-2</c:v>
                </c:pt>
                <c:pt idx="9912">
                  <c:v>4.1266269981861101E-2</c:v>
                </c:pt>
                <c:pt idx="9913">
                  <c:v>5.2568621933460541E-2</c:v>
                </c:pt>
                <c:pt idx="9914">
                  <c:v>4.1332110762596116E-2</c:v>
                </c:pt>
                <c:pt idx="9915">
                  <c:v>3.5435792058706422E-2</c:v>
                </c:pt>
                <c:pt idx="9916">
                  <c:v>4.5660007745027723E-2</c:v>
                </c:pt>
                <c:pt idx="9917">
                  <c:v>3.0247885733842794E-2</c:v>
                </c:pt>
                <c:pt idx="9918">
                  <c:v>3.1131528317928352E-2</c:v>
                </c:pt>
                <c:pt idx="9919">
                  <c:v>4.2387228459119936E-2</c:v>
                </c:pt>
                <c:pt idx="9920">
                  <c:v>3.4300707280635806E-2</c:v>
                </c:pt>
                <c:pt idx="9921">
                  <c:v>3.4990835934877403E-2</c:v>
                </c:pt>
                <c:pt idx="9922">
                  <c:v>3.5743363201618208E-2</c:v>
                </c:pt>
                <c:pt idx="9923">
                  <c:v>4.7846782952547316E-2</c:v>
                </c:pt>
                <c:pt idx="9924">
                  <c:v>2.9116408899426478E-2</c:v>
                </c:pt>
                <c:pt idx="9925">
                  <c:v>3.5628456622362102E-2</c:v>
                </c:pt>
                <c:pt idx="9926">
                  <c:v>4.3251223862171222E-2</c:v>
                </c:pt>
                <c:pt idx="9927">
                  <c:v>2.9977297410369017E-2</c:v>
                </c:pt>
                <c:pt idx="9928">
                  <c:v>4.5460876077413594E-2</c:v>
                </c:pt>
                <c:pt idx="9929">
                  <c:v>4.250076785683668E-2</c:v>
                </c:pt>
                <c:pt idx="9930">
                  <c:v>3.8713578134775231E-2</c:v>
                </c:pt>
                <c:pt idx="9931">
                  <c:v>3.7080317735672157E-2</c:v>
                </c:pt>
                <c:pt idx="9932">
                  <c:v>3.6265369504690212E-2</c:v>
                </c:pt>
                <c:pt idx="9933">
                  <c:v>4.2509447783231812E-2</c:v>
                </c:pt>
                <c:pt idx="9934">
                  <c:v>3.8238383829593797E-2</c:v>
                </c:pt>
                <c:pt idx="9935">
                  <c:v>3.2706797122955399E-2</c:v>
                </c:pt>
                <c:pt idx="9936">
                  <c:v>5.3951866924762705E-2</c:v>
                </c:pt>
                <c:pt idx="9937">
                  <c:v>4.6166699379682624E-2</c:v>
                </c:pt>
                <c:pt idx="9938">
                  <c:v>3.5487230867147578E-2</c:v>
                </c:pt>
                <c:pt idx="9939">
                  <c:v>3.0724059790372783E-2</c:v>
                </c:pt>
                <c:pt idx="9940">
                  <c:v>2.8753058984875752E-2</c:v>
                </c:pt>
                <c:pt idx="9941">
                  <c:v>4.417248070240036E-2</c:v>
                </c:pt>
                <c:pt idx="9942">
                  <c:v>4.9162756651640174E-2</c:v>
                </c:pt>
                <c:pt idx="9943">
                  <c:v>4.3500378727912875E-2</c:v>
                </c:pt>
                <c:pt idx="9944">
                  <c:v>4.9796666949987856E-2</c:v>
                </c:pt>
                <c:pt idx="9945">
                  <c:v>4.2917203158140474E-2</c:v>
                </c:pt>
                <c:pt idx="9946">
                  <c:v>3.006011620163921E-2</c:v>
                </c:pt>
                <c:pt idx="9947">
                  <c:v>3.2377470284700456E-2</c:v>
                </c:pt>
                <c:pt idx="9948">
                  <c:v>3.3723484724760007E-2</c:v>
                </c:pt>
                <c:pt idx="9949">
                  <c:v>3.9697803556919237E-2</c:v>
                </c:pt>
                <c:pt idx="9950">
                  <c:v>3.51903848350048E-2</c:v>
                </c:pt>
                <c:pt idx="9951">
                  <c:v>3.5694476217031493E-2</c:v>
                </c:pt>
                <c:pt idx="9952">
                  <c:v>2.9229370877146783E-2</c:v>
                </c:pt>
                <c:pt idx="9953">
                  <c:v>3.0922627076506601E-2</c:v>
                </c:pt>
                <c:pt idx="9954">
                  <c:v>3.1092433258891088E-2</c:v>
                </c:pt>
                <c:pt idx="9955">
                  <c:v>2.9993373900651956E-2</c:v>
                </c:pt>
                <c:pt idx="9956">
                  <c:v>4.3695759028196425E-2</c:v>
                </c:pt>
                <c:pt idx="9957">
                  <c:v>4.4252485036850024E-2</c:v>
                </c:pt>
                <c:pt idx="9958">
                  <c:v>3.376404196023939E-2</c:v>
                </c:pt>
                <c:pt idx="9959">
                  <c:v>3.9196629077196114E-2</c:v>
                </c:pt>
                <c:pt idx="9960">
                  <c:v>3.7429194897413295E-2</c:v>
                </c:pt>
                <c:pt idx="9961">
                  <c:v>3.4050200134515811E-2</c:v>
                </c:pt>
                <c:pt idx="9962">
                  <c:v>3.6455649882555098E-2</c:v>
                </c:pt>
                <c:pt idx="9963">
                  <c:v>4.3695759028196425E-2</c:v>
                </c:pt>
                <c:pt idx="9964">
                  <c:v>4.0738254785537713E-2</c:v>
                </c:pt>
                <c:pt idx="9965">
                  <c:v>3.9130732417106656E-2</c:v>
                </c:pt>
                <c:pt idx="9966">
                  <c:v>3.8410507142543814E-2</c:v>
                </c:pt>
                <c:pt idx="9967">
                  <c:v>4.4919833540916672E-2</c:v>
                </c:pt>
                <c:pt idx="9968">
                  <c:v>4.7051317989826411E-2</c:v>
                </c:pt>
                <c:pt idx="9969">
                  <c:v>4.083899781107924E-2</c:v>
                </c:pt>
                <c:pt idx="9970">
                  <c:v>4.1275996714830405E-2</c:v>
                </c:pt>
                <c:pt idx="9971">
                  <c:v>3.376404196023939E-2</c:v>
                </c:pt>
                <c:pt idx="9972">
                  <c:v>3.8152869790792424E-2</c:v>
                </c:pt>
                <c:pt idx="9973">
                  <c:v>4.5502670109272024E-2</c:v>
                </c:pt>
                <c:pt idx="9974">
                  <c:v>3.4050200134515811E-2</c:v>
                </c:pt>
                <c:pt idx="9975">
                  <c:v>3.6026179790496805E-2</c:v>
                </c:pt>
                <c:pt idx="9976">
                  <c:v>4.3678428977727897E-2</c:v>
                </c:pt>
                <c:pt idx="9977">
                  <c:v>4.9643982201814707E-2</c:v>
                </c:pt>
                <c:pt idx="9978">
                  <c:v>4.1129976511001601E-2</c:v>
                </c:pt>
                <c:pt idx="9979">
                  <c:v>3.7771087139844998E-2</c:v>
                </c:pt>
                <c:pt idx="9980">
                  <c:v>4.5064941048622388E-2</c:v>
                </c:pt>
                <c:pt idx="9981">
                  <c:v>3.8492631167173406E-2</c:v>
                </c:pt>
                <c:pt idx="9982">
                  <c:v>3.6005329340696314E-2</c:v>
                </c:pt>
                <c:pt idx="9983">
                  <c:v>3.6891631782055026E-2</c:v>
                </c:pt>
                <c:pt idx="9984">
                  <c:v>3.7441659718752011E-2</c:v>
                </c:pt>
                <c:pt idx="9985">
                  <c:v>3.622116148471842E-2</c:v>
                </c:pt>
                <c:pt idx="9986">
                  <c:v>3.6760363727808006E-2</c:v>
                </c:pt>
                <c:pt idx="9987">
                  <c:v>3.8152869790792424E-2</c:v>
                </c:pt>
                <c:pt idx="9988">
                  <c:v>3.5324815660715186E-2</c:v>
                </c:pt>
                <c:pt idx="9989">
                  <c:v>4.0177468210458797E-2</c:v>
                </c:pt>
                <c:pt idx="9990">
                  <c:v>4.2776744812727176E-2</c:v>
                </c:pt>
                <c:pt idx="9991">
                  <c:v>3.4290764480829405E-2</c:v>
                </c:pt>
                <c:pt idx="9992">
                  <c:v>4.9643982201814707E-2</c:v>
                </c:pt>
                <c:pt idx="9993">
                  <c:v>3.5286393016576885E-2</c:v>
                </c:pt>
                <c:pt idx="9994">
                  <c:v>4.2427688837051572E-2</c:v>
                </c:pt>
                <c:pt idx="9995">
                  <c:v>3.5628456622362102E-2</c:v>
                </c:pt>
                <c:pt idx="9996">
                  <c:v>3.8152869790792424E-2</c:v>
                </c:pt>
                <c:pt idx="9997">
                  <c:v>4.012443125247972E-2</c:v>
                </c:pt>
                <c:pt idx="9998">
                  <c:v>3.5996422171592678E-2</c:v>
                </c:pt>
                <c:pt idx="9999">
                  <c:v>3.4290764480829405E-2</c:v>
                </c:pt>
                <c:pt idx="10000">
                  <c:v>3.8152869790792424E-2</c:v>
                </c:pt>
                <c:pt idx="10001">
                  <c:v>3.8299992680549712E-2</c:v>
                </c:pt>
                <c:pt idx="10002">
                  <c:v>3.6760363727808006E-2</c:v>
                </c:pt>
                <c:pt idx="10003">
                  <c:v>4.9216881394386486E-2</c:v>
                </c:pt>
                <c:pt idx="10004">
                  <c:v>3.2820321619510803E-2</c:v>
                </c:pt>
                <c:pt idx="10005">
                  <c:v>3.6760363727808006E-2</c:v>
                </c:pt>
                <c:pt idx="10006">
                  <c:v>3.6760363727808006E-2</c:v>
                </c:pt>
                <c:pt idx="10007">
                  <c:v>3.7512414157390601E-2</c:v>
                </c:pt>
                <c:pt idx="10008">
                  <c:v>3.8492631167173406E-2</c:v>
                </c:pt>
                <c:pt idx="10009">
                  <c:v>3.9196629077196114E-2</c:v>
                </c:pt>
                <c:pt idx="10010">
                  <c:v>3.4290764480829405E-2</c:v>
                </c:pt>
                <c:pt idx="10011">
                  <c:v>4.083899781107924E-2</c:v>
                </c:pt>
                <c:pt idx="10012">
                  <c:v>3.5839285701513443E-2</c:v>
                </c:pt>
                <c:pt idx="10013">
                  <c:v>3.8410507142543814E-2</c:v>
                </c:pt>
                <c:pt idx="10014">
                  <c:v>3.3522713929414805E-2</c:v>
                </c:pt>
                <c:pt idx="10015">
                  <c:v>4.4693056493997622E-2</c:v>
                </c:pt>
                <c:pt idx="10016">
                  <c:v>4.5064941048622388E-2</c:v>
                </c:pt>
                <c:pt idx="10017">
                  <c:v>3.6877531558275438E-2</c:v>
                </c:pt>
                <c:pt idx="10018">
                  <c:v>3.5324815660715186E-2</c:v>
                </c:pt>
                <c:pt idx="10019">
                  <c:v>4.5610018074512516E-2</c:v>
                </c:pt>
                <c:pt idx="10020">
                  <c:v>4.1952755302190795E-2</c:v>
                </c:pt>
                <c:pt idx="10021">
                  <c:v>3.376404196023939E-2</c:v>
                </c:pt>
                <c:pt idx="10022">
                  <c:v>3.6026179790496805E-2</c:v>
                </c:pt>
                <c:pt idx="10023">
                  <c:v>4.1275996714830405E-2</c:v>
                </c:pt>
                <c:pt idx="10024">
                  <c:v>4.5064941048622388E-2</c:v>
                </c:pt>
                <c:pt idx="10025">
                  <c:v>3.5906825214624412E-2</c:v>
                </c:pt>
                <c:pt idx="10026">
                  <c:v>3.4635107964277434E-2</c:v>
                </c:pt>
                <c:pt idx="10027">
                  <c:v>4.7552309930324749E-2</c:v>
                </c:pt>
                <c:pt idx="10028">
                  <c:v>3.8152869790792424E-2</c:v>
                </c:pt>
                <c:pt idx="10029">
                  <c:v>4.0781930088997026E-2</c:v>
                </c:pt>
                <c:pt idx="10030">
                  <c:v>4.6883888542652075E-2</c:v>
                </c:pt>
                <c:pt idx="10031">
                  <c:v>4.1793439537287001E-2</c:v>
                </c:pt>
                <c:pt idx="10032">
                  <c:v>3.6311741918325452E-2</c:v>
                </c:pt>
                <c:pt idx="10033">
                  <c:v>3.4528713673353209E-2</c:v>
                </c:pt>
                <c:pt idx="10034">
                  <c:v>3.8864739239215809E-2</c:v>
                </c:pt>
                <c:pt idx="10035">
                  <c:v>3.5795398056507152E-2</c:v>
                </c:pt>
                <c:pt idx="10036">
                  <c:v>3.6760363727808006E-2</c:v>
                </c:pt>
                <c:pt idx="10037">
                  <c:v>3.9402600377798101E-2</c:v>
                </c:pt>
                <c:pt idx="10038">
                  <c:v>3.5795398056507152E-2</c:v>
                </c:pt>
                <c:pt idx="10039">
                  <c:v>4.1557170450687395E-2</c:v>
                </c:pt>
                <c:pt idx="10040">
                  <c:v>4.0339186787605306E-2</c:v>
                </c:pt>
                <c:pt idx="10041">
                  <c:v>5.0195772200822802E-2</c:v>
                </c:pt>
                <c:pt idx="10042">
                  <c:v>3.69514748454094E-2</c:v>
                </c:pt>
                <c:pt idx="10043">
                  <c:v>3.3249579370021792E-2</c:v>
                </c:pt>
                <c:pt idx="10044">
                  <c:v>3.5324815660715186E-2</c:v>
                </c:pt>
                <c:pt idx="10045">
                  <c:v>3.6760363727808006E-2</c:v>
                </c:pt>
                <c:pt idx="10046">
                  <c:v>3.3795446157455396E-2</c:v>
                </c:pt>
                <c:pt idx="10047">
                  <c:v>4.0738254785537713E-2</c:v>
                </c:pt>
                <c:pt idx="10048">
                  <c:v>3.9299614727497142E-2</c:v>
                </c:pt>
                <c:pt idx="10049">
                  <c:v>3.7771087139844998E-2</c:v>
                </c:pt>
                <c:pt idx="10050">
                  <c:v>3.376404196023939E-2</c:v>
                </c:pt>
                <c:pt idx="10051">
                  <c:v>3.622116148471842E-2</c:v>
                </c:pt>
                <c:pt idx="10052">
                  <c:v>3.6005329340696314E-2</c:v>
                </c:pt>
                <c:pt idx="10053">
                  <c:v>3.5299208015203622E-2</c:v>
                </c:pt>
                <c:pt idx="10054">
                  <c:v>3.4224171191453899E-2</c:v>
                </c:pt>
                <c:pt idx="10055">
                  <c:v>5.7264689356088874E-2</c:v>
                </c:pt>
                <c:pt idx="10056">
                  <c:v>4.9643982201814707E-2</c:v>
                </c:pt>
                <c:pt idx="10057">
                  <c:v>4.3612465262413011E-2</c:v>
                </c:pt>
                <c:pt idx="10058">
                  <c:v>4.6883888542652075E-2</c:v>
                </c:pt>
                <c:pt idx="10059">
                  <c:v>4.1266269981861101E-2</c:v>
                </c:pt>
                <c:pt idx="10060">
                  <c:v>4.1377235203981413E-2</c:v>
                </c:pt>
                <c:pt idx="10061">
                  <c:v>3.3249579370021792E-2</c:v>
                </c:pt>
                <c:pt idx="10062">
                  <c:v>3.9196629077196114E-2</c:v>
                </c:pt>
                <c:pt idx="10063">
                  <c:v>3.8754437118768713E-2</c:v>
                </c:pt>
                <c:pt idx="10064">
                  <c:v>3.4892227500677213E-2</c:v>
                </c:pt>
                <c:pt idx="10065">
                  <c:v>3.4432657063007431E-2</c:v>
                </c:pt>
                <c:pt idx="10066">
                  <c:v>4.3695759028196425E-2</c:v>
                </c:pt>
                <c:pt idx="10067">
                  <c:v>4.3058674782514614E-2</c:v>
                </c:pt>
                <c:pt idx="10068">
                  <c:v>5.2979618310928414E-2</c:v>
                </c:pt>
                <c:pt idx="10069">
                  <c:v>4.083899781107924E-2</c:v>
                </c:pt>
                <c:pt idx="10070">
                  <c:v>3.7512414157390601E-2</c:v>
                </c:pt>
                <c:pt idx="10071">
                  <c:v>3.4737937152385795E-2</c:v>
                </c:pt>
                <c:pt idx="10072">
                  <c:v>3.7771087139844998E-2</c:v>
                </c:pt>
                <c:pt idx="10073">
                  <c:v>4.7558017075061812E-2</c:v>
                </c:pt>
                <c:pt idx="10074">
                  <c:v>4.3031942099332796E-2</c:v>
                </c:pt>
                <c:pt idx="10075">
                  <c:v>3.7345264106988914E-2</c:v>
                </c:pt>
                <c:pt idx="10076">
                  <c:v>3.5286393016576885E-2</c:v>
                </c:pt>
                <c:pt idx="10077">
                  <c:v>4.0318075567483895E-2</c:v>
                </c:pt>
                <c:pt idx="10078">
                  <c:v>3.5795398056507152E-2</c:v>
                </c:pt>
                <c:pt idx="10079">
                  <c:v>4.0749937295913724E-2</c:v>
                </c:pt>
                <c:pt idx="10080">
                  <c:v>4.0749937295913724E-2</c:v>
                </c:pt>
                <c:pt idx="10081">
                  <c:v>3.9637152105570041E-2</c:v>
                </c:pt>
                <c:pt idx="10082">
                  <c:v>3.9632488042116221E-2</c:v>
                </c:pt>
                <c:pt idx="10083">
                  <c:v>4.2443986982107329E-2</c:v>
                </c:pt>
                <c:pt idx="10084">
                  <c:v>3.5666506737470599E-2</c:v>
                </c:pt>
                <c:pt idx="10085">
                  <c:v>4.4158883392810808E-2</c:v>
                </c:pt>
                <c:pt idx="10086">
                  <c:v>3.9632488042116221E-2</c:v>
                </c:pt>
                <c:pt idx="10087">
                  <c:v>4.0710058063268717E-2</c:v>
                </c:pt>
                <c:pt idx="10088">
                  <c:v>4.0272090584039709E-2</c:v>
                </c:pt>
                <c:pt idx="10089">
                  <c:v>3.9196629077196114E-2</c:v>
                </c:pt>
                <c:pt idx="10090">
                  <c:v>4.4269986450672198E-2</c:v>
                </c:pt>
                <c:pt idx="10091">
                  <c:v>4.113778099417692E-2</c:v>
                </c:pt>
                <c:pt idx="10092">
                  <c:v>4.1838850826025023E-2</c:v>
                </c:pt>
                <c:pt idx="10093">
                  <c:v>4.1952755302190795E-2</c:v>
                </c:pt>
                <c:pt idx="10094">
                  <c:v>4.4253002852201642E-2</c:v>
                </c:pt>
                <c:pt idx="10095">
                  <c:v>4.0138218551874105E-2</c:v>
                </c:pt>
                <c:pt idx="10096">
                  <c:v>4.1952755302190795E-2</c:v>
                </c:pt>
                <c:pt idx="10097">
                  <c:v>4.2570900171995212E-2</c:v>
                </c:pt>
                <c:pt idx="10098">
                  <c:v>4.0749937295913724E-2</c:v>
                </c:pt>
                <c:pt idx="10099">
                  <c:v>4.1952755302190795E-2</c:v>
                </c:pt>
                <c:pt idx="10100">
                  <c:v>3.7654642015695697E-2</c:v>
                </c:pt>
                <c:pt idx="10101">
                  <c:v>3.8167107850313214E-2</c:v>
                </c:pt>
                <c:pt idx="10102">
                  <c:v>3.5906825214624412E-2</c:v>
                </c:pt>
                <c:pt idx="10103">
                  <c:v>3.4737937152385795E-2</c:v>
                </c:pt>
                <c:pt idx="10104">
                  <c:v>3.996727243065841E-2</c:v>
                </c:pt>
                <c:pt idx="10105">
                  <c:v>2.0000000000000011E-2</c:v>
                </c:pt>
                <c:pt idx="10106">
                  <c:v>0.1</c:v>
                </c:pt>
              </c:numCache>
            </c:numRef>
          </c:xVal>
          <c:yVal>
            <c:numRef>
              <c:f>Sheet1!$B$2:$B$10108</c:f>
              <c:numCache>
                <c:formatCode>General</c:formatCode>
                <c:ptCount val="10107"/>
                <c:pt idx="0">
                  <c:v>4.8986911773681724E-2</c:v>
                </c:pt>
                <c:pt idx="1">
                  <c:v>4.6017128974199316E-2</c:v>
                </c:pt>
                <c:pt idx="2">
                  <c:v>7.7914737164974324E-2</c:v>
                </c:pt>
                <c:pt idx="3">
                  <c:v>5.4029505699872846E-2</c:v>
                </c:pt>
                <c:pt idx="4">
                  <c:v>3.7048365920782186E-2</c:v>
                </c:pt>
                <c:pt idx="5">
                  <c:v>5.7922117412090322E-2</c:v>
                </c:pt>
                <c:pt idx="6">
                  <c:v>6.7141696810722434E-2</c:v>
                </c:pt>
                <c:pt idx="7">
                  <c:v>4.1664555668830684E-2</c:v>
                </c:pt>
                <c:pt idx="8">
                  <c:v>5.6022677570581512E-2</c:v>
                </c:pt>
                <c:pt idx="9">
                  <c:v>6.1291202902793898E-2</c:v>
                </c:pt>
                <c:pt idx="10">
                  <c:v>3.6977846175432212E-2</c:v>
                </c:pt>
                <c:pt idx="11">
                  <c:v>7.1168035268783611E-2</c:v>
                </c:pt>
                <c:pt idx="12">
                  <c:v>5.5459372699260656E-2</c:v>
                </c:pt>
                <c:pt idx="13">
                  <c:v>4.5838184654712733E-2</c:v>
                </c:pt>
                <c:pt idx="14">
                  <c:v>3.0286638066172641E-2</c:v>
                </c:pt>
                <c:pt idx="15">
                  <c:v>4.9837961792946098E-2</c:v>
                </c:pt>
                <c:pt idx="16">
                  <c:v>4.4141501188278219E-2</c:v>
                </c:pt>
                <c:pt idx="17">
                  <c:v>7.6026394963264521E-2</c:v>
                </c:pt>
                <c:pt idx="18">
                  <c:v>8.6791492998600533E-2</c:v>
                </c:pt>
                <c:pt idx="19">
                  <c:v>4.4386815279722325E-2</c:v>
                </c:pt>
                <c:pt idx="20">
                  <c:v>3.1813986599445412E-2</c:v>
                </c:pt>
                <c:pt idx="21">
                  <c:v>3.8792438805103302E-2</c:v>
                </c:pt>
                <c:pt idx="22">
                  <c:v>3.4591194242239005E-2</c:v>
                </c:pt>
                <c:pt idx="23">
                  <c:v>3.0765468254685388E-2</c:v>
                </c:pt>
                <c:pt idx="24">
                  <c:v>4.1110754013061516E-2</c:v>
                </c:pt>
                <c:pt idx="25">
                  <c:v>0.13840459287166651</c:v>
                </c:pt>
                <c:pt idx="26">
                  <c:v>3.8909569382667514E-2</c:v>
                </c:pt>
                <c:pt idx="27">
                  <c:v>6.6826283931732441E-2</c:v>
                </c:pt>
                <c:pt idx="28">
                  <c:v>4.9031425267458011E-2</c:v>
                </c:pt>
                <c:pt idx="29">
                  <c:v>8.656800538301504E-2</c:v>
                </c:pt>
                <c:pt idx="30">
                  <c:v>7.9107955098152202E-2</c:v>
                </c:pt>
                <c:pt idx="31">
                  <c:v>4.3585926294326824E-2</c:v>
                </c:pt>
                <c:pt idx="32">
                  <c:v>6.4490042626857813E-2</c:v>
                </c:pt>
                <c:pt idx="33">
                  <c:v>5.1991004496812793E-2</c:v>
                </c:pt>
                <c:pt idx="34">
                  <c:v>8.1490553915500613E-2</c:v>
                </c:pt>
                <c:pt idx="35">
                  <c:v>3.3439733088016607E-2</c:v>
                </c:pt>
                <c:pt idx="36">
                  <c:v>5.6303210556507124E-2</c:v>
                </c:pt>
                <c:pt idx="37">
                  <c:v>3.1089372932911013E-2</c:v>
                </c:pt>
                <c:pt idx="38">
                  <c:v>4.0880925953388492E-2</c:v>
                </c:pt>
                <c:pt idx="39">
                  <c:v>4.9531266093254096E-2</c:v>
                </c:pt>
                <c:pt idx="40">
                  <c:v>3.514345735311511E-2</c:v>
                </c:pt>
                <c:pt idx="41">
                  <c:v>4.2562305927276868E-2</c:v>
                </c:pt>
                <c:pt idx="42">
                  <c:v>4.1677121073007466E-2</c:v>
                </c:pt>
                <c:pt idx="43">
                  <c:v>4.9125429242849433E-2</c:v>
                </c:pt>
                <c:pt idx="44">
                  <c:v>3.6660954356193494E-2</c:v>
                </c:pt>
                <c:pt idx="45">
                  <c:v>4.3034058064222308E-2</c:v>
                </c:pt>
                <c:pt idx="46">
                  <c:v>3.5226710140705116E-2</c:v>
                </c:pt>
                <c:pt idx="47">
                  <c:v>0.10993933677673302</c:v>
                </c:pt>
                <c:pt idx="48">
                  <c:v>4.7098591923713976E-2</c:v>
                </c:pt>
                <c:pt idx="49">
                  <c:v>4.5322619378566922E-2</c:v>
                </c:pt>
                <c:pt idx="50">
                  <c:v>3.6653567105531804E-2</c:v>
                </c:pt>
                <c:pt idx="51">
                  <c:v>4.3602369725704228E-2</c:v>
                </c:pt>
                <c:pt idx="52">
                  <c:v>3.5999923944473385E-2</c:v>
                </c:pt>
                <c:pt idx="53">
                  <c:v>3.1304839998483699E-2</c:v>
                </c:pt>
                <c:pt idx="54">
                  <c:v>5.3283397108316533E-2</c:v>
                </c:pt>
                <c:pt idx="55">
                  <c:v>4.1657369583845055E-2</c:v>
                </c:pt>
                <c:pt idx="56">
                  <c:v>3.091569058597101E-2</c:v>
                </c:pt>
                <c:pt idx="57">
                  <c:v>3.6643024533987018E-2</c:v>
                </c:pt>
                <c:pt idx="58">
                  <c:v>3.8930762559175616E-2</c:v>
                </c:pt>
                <c:pt idx="59">
                  <c:v>4.6906527131795932E-2</c:v>
                </c:pt>
                <c:pt idx="60">
                  <c:v>3.6949478089809501E-2</c:v>
                </c:pt>
                <c:pt idx="61">
                  <c:v>4.255785048007947E-2</c:v>
                </c:pt>
                <c:pt idx="62">
                  <c:v>4.8127129673957686E-2</c:v>
                </c:pt>
                <c:pt idx="63">
                  <c:v>3.3713370561599856E-2</c:v>
                </c:pt>
                <c:pt idx="64">
                  <c:v>5.3881436586379977E-2</c:v>
                </c:pt>
                <c:pt idx="65">
                  <c:v>2.8289075940847404E-2</c:v>
                </c:pt>
                <c:pt idx="66">
                  <c:v>3.3681035041809096E-2</c:v>
                </c:pt>
                <c:pt idx="67">
                  <c:v>4.0321234613657012E-2</c:v>
                </c:pt>
                <c:pt idx="68">
                  <c:v>4.04688306152821E-2</c:v>
                </c:pt>
                <c:pt idx="69">
                  <c:v>5.5503122508525918E-2</c:v>
                </c:pt>
                <c:pt idx="70">
                  <c:v>5.9608269482851008E-2</c:v>
                </c:pt>
                <c:pt idx="71">
                  <c:v>3.4194037318229752E-2</c:v>
                </c:pt>
                <c:pt idx="72">
                  <c:v>5.4517593234777534E-2</c:v>
                </c:pt>
                <c:pt idx="73">
                  <c:v>3.6283768713474454E-2</c:v>
                </c:pt>
                <c:pt idx="74">
                  <c:v>5.2899327129125831E-2</c:v>
                </c:pt>
                <c:pt idx="75">
                  <c:v>3.9596393704414409E-2</c:v>
                </c:pt>
                <c:pt idx="76">
                  <c:v>3.0071703717112683E-2</c:v>
                </c:pt>
                <c:pt idx="77">
                  <c:v>4.5761667191982422E-2</c:v>
                </c:pt>
                <c:pt idx="78">
                  <c:v>3.3988483250141012E-2</c:v>
                </c:pt>
                <c:pt idx="79">
                  <c:v>3.1915262341499342E-2</c:v>
                </c:pt>
                <c:pt idx="80">
                  <c:v>2.8321316465735411E-2</c:v>
                </c:pt>
                <c:pt idx="81">
                  <c:v>5.8771766722202301E-2</c:v>
                </c:pt>
                <c:pt idx="82">
                  <c:v>7.076872140169177E-2</c:v>
                </c:pt>
                <c:pt idx="83">
                  <c:v>3.2723225653171602E-2</c:v>
                </c:pt>
                <c:pt idx="84">
                  <c:v>3.4045916050672656E-2</c:v>
                </c:pt>
                <c:pt idx="85">
                  <c:v>3.4867588430643102E-2</c:v>
                </c:pt>
                <c:pt idx="86">
                  <c:v>3.2745800912380212E-2</c:v>
                </c:pt>
                <c:pt idx="87">
                  <c:v>4.2359549552202211E-2</c:v>
                </c:pt>
                <c:pt idx="88">
                  <c:v>4.9281578510999687E-2</c:v>
                </c:pt>
                <c:pt idx="89">
                  <c:v>3.9866652339696905E-2</c:v>
                </c:pt>
                <c:pt idx="90">
                  <c:v>5.4928198456764207E-2</c:v>
                </c:pt>
                <c:pt idx="91">
                  <c:v>6.354663521051411E-2</c:v>
                </c:pt>
                <c:pt idx="92">
                  <c:v>2.9240613803267552E-2</c:v>
                </c:pt>
                <c:pt idx="93">
                  <c:v>6.7083328962326133E-2</c:v>
                </c:pt>
                <c:pt idx="94">
                  <c:v>4.1205350309610277E-2</c:v>
                </c:pt>
                <c:pt idx="95">
                  <c:v>3.1862378120422495E-2</c:v>
                </c:pt>
                <c:pt idx="96">
                  <c:v>3.2465379685163664E-2</c:v>
                </c:pt>
                <c:pt idx="97">
                  <c:v>3.0940456315875005E-2</c:v>
                </c:pt>
                <c:pt idx="98">
                  <c:v>3.6549475044012097E-2</c:v>
                </c:pt>
                <c:pt idx="99">
                  <c:v>8.2166142761707348E-2</c:v>
                </c:pt>
                <c:pt idx="100">
                  <c:v>3.1219858676195273E-2</c:v>
                </c:pt>
                <c:pt idx="101">
                  <c:v>3.0099226161837599E-2</c:v>
                </c:pt>
                <c:pt idx="102">
                  <c:v>4.3480072170496001E-2</c:v>
                </c:pt>
                <c:pt idx="103">
                  <c:v>4.9815446138382014E-2</c:v>
                </c:pt>
                <c:pt idx="104">
                  <c:v>3.0528504401445389E-2</c:v>
                </c:pt>
                <c:pt idx="105">
                  <c:v>4.2346894741058433E-2</c:v>
                </c:pt>
                <c:pt idx="106">
                  <c:v>4.8813011497259223E-2</c:v>
                </c:pt>
                <c:pt idx="107">
                  <c:v>4.2840406298637411E-2</c:v>
                </c:pt>
                <c:pt idx="108">
                  <c:v>3.5593383014202111E-2</c:v>
                </c:pt>
                <c:pt idx="109">
                  <c:v>2.5634212419390848E-2</c:v>
                </c:pt>
                <c:pt idx="110">
                  <c:v>5.162506550550431E-2</c:v>
                </c:pt>
                <c:pt idx="111">
                  <c:v>4.9737118184566532E-2</c:v>
                </c:pt>
                <c:pt idx="112">
                  <c:v>4.6894628554582714E-2</c:v>
                </c:pt>
                <c:pt idx="113">
                  <c:v>5.4741770029068014E-2</c:v>
                </c:pt>
                <c:pt idx="114">
                  <c:v>4.2834866791963487E-2</c:v>
                </c:pt>
                <c:pt idx="115">
                  <c:v>5.2685577422380406E-2</c:v>
                </c:pt>
                <c:pt idx="116">
                  <c:v>3.9245247840881452E-2</c:v>
                </c:pt>
                <c:pt idx="117">
                  <c:v>5.3304236382246149E-2</c:v>
                </c:pt>
                <c:pt idx="118">
                  <c:v>3.3572137355804499E-2</c:v>
                </c:pt>
                <c:pt idx="119">
                  <c:v>3.5050831735134104E-2</c:v>
                </c:pt>
                <c:pt idx="120">
                  <c:v>4.6415127813816272E-2</c:v>
                </c:pt>
                <c:pt idx="121">
                  <c:v>6.4610503613948933E-2</c:v>
                </c:pt>
                <c:pt idx="122">
                  <c:v>3.8019325584173362E-2</c:v>
                </c:pt>
                <c:pt idx="123">
                  <c:v>9.2276915907859844E-2</c:v>
                </c:pt>
                <c:pt idx="124">
                  <c:v>2.7801593765616486E-2</c:v>
                </c:pt>
                <c:pt idx="125">
                  <c:v>3.0289640650153302E-2</c:v>
                </c:pt>
                <c:pt idx="126">
                  <c:v>4.6532042324543013E-2</c:v>
                </c:pt>
                <c:pt idx="127">
                  <c:v>5.5481076240539592E-2</c:v>
                </c:pt>
                <c:pt idx="128">
                  <c:v>4.1185807436704608E-2</c:v>
                </c:pt>
                <c:pt idx="129">
                  <c:v>3.7355896085500807E-2</c:v>
                </c:pt>
                <c:pt idx="130">
                  <c:v>8.5584372282028726E-2</c:v>
                </c:pt>
                <c:pt idx="131">
                  <c:v>4.9796067178249637E-2</c:v>
                </c:pt>
                <c:pt idx="132">
                  <c:v>6.7111447453498924E-2</c:v>
                </c:pt>
                <c:pt idx="133">
                  <c:v>4.3055806308984666E-2</c:v>
                </c:pt>
                <c:pt idx="134">
                  <c:v>5.0383448600768987E-2</c:v>
                </c:pt>
                <c:pt idx="135">
                  <c:v>3.1409058719873637E-2</c:v>
                </c:pt>
                <c:pt idx="136">
                  <c:v>6.2210623174905923E-2</c:v>
                </c:pt>
                <c:pt idx="137">
                  <c:v>4.6948779374360823E-2</c:v>
                </c:pt>
                <c:pt idx="138">
                  <c:v>4.5519318431615816E-2</c:v>
                </c:pt>
                <c:pt idx="139">
                  <c:v>4.4269662350416378E-2</c:v>
                </c:pt>
                <c:pt idx="140">
                  <c:v>3.9782375097274877E-2</c:v>
                </c:pt>
                <c:pt idx="141">
                  <c:v>5.7479247450828594E-2</c:v>
                </c:pt>
                <c:pt idx="142">
                  <c:v>3.9941567927599092E-2</c:v>
                </c:pt>
                <c:pt idx="143">
                  <c:v>0.16675846278667539</c:v>
                </c:pt>
                <c:pt idx="144">
                  <c:v>4.6060554683208507E-2</c:v>
                </c:pt>
                <c:pt idx="145">
                  <c:v>3.7467733025550995E-2</c:v>
                </c:pt>
                <c:pt idx="146">
                  <c:v>4.3730754405260107E-2</c:v>
                </c:pt>
                <c:pt idx="147">
                  <c:v>0.10544360429048502</c:v>
                </c:pt>
                <c:pt idx="148">
                  <c:v>6.0590162873268107E-2</c:v>
                </c:pt>
                <c:pt idx="149">
                  <c:v>7.2466783225536735E-2</c:v>
                </c:pt>
                <c:pt idx="150">
                  <c:v>7.5670108199119485E-2</c:v>
                </c:pt>
                <c:pt idx="151">
                  <c:v>7.2369962930679432E-2</c:v>
                </c:pt>
                <c:pt idx="152">
                  <c:v>3.468284755945221E-2</c:v>
                </c:pt>
                <c:pt idx="153">
                  <c:v>3.8858588784933111E-2</c:v>
                </c:pt>
                <c:pt idx="154">
                  <c:v>3.8465753197670004E-2</c:v>
                </c:pt>
                <c:pt idx="155">
                  <c:v>6.6179960966110216E-2</c:v>
                </c:pt>
                <c:pt idx="156">
                  <c:v>3.3412393182516112E-2</c:v>
                </c:pt>
                <c:pt idx="157">
                  <c:v>6.2112364917993879E-2</c:v>
                </c:pt>
                <c:pt idx="158">
                  <c:v>3.8773693144321421E-2</c:v>
                </c:pt>
                <c:pt idx="159">
                  <c:v>4.4406253844499831E-2</c:v>
                </c:pt>
                <c:pt idx="160">
                  <c:v>3.8468848913908012E-2</c:v>
                </c:pt>
                <c:pt idx="161">
                  <c:v>4.0175568312406457E-2</c:v>
                </c:pt>
                <c:pt idx="162">
                  <c:v>4.1569847613572838E-2</c:v>
                </c:pt>
                <c:pt idx="163">
                  <c:v>6.9149866700172355E-2</c:v>
                </c:pt>
                <c:pt idx="164">
                  <c:v>5.1076587289571811E-2</c:v>
                </c:pt>
                <c:pt idx="165">
                  <c:v>3.5481888800859597E-2</c:v>
                </c:pt>
                <c:pt idx="166">
                  <c:v>5.5331092327833384E-2</c:v>
                </c:pt>
                <c:pt idx="167">
                  <c:v>6.2911085784435314E-2</c:v>
                </c:pt>
                <c:pt idx="168">
                  <c:v>3.3908501267433194E-2</c:v>
                </c:pt>
                <c:pt idx="169">
                  <c:v>4.9327537417412005E-2</c:v>
                </c:pt>
                <c:pt idx="170">
                  <c:v>4.2558312416076716E-2</c:v>
                </c:pt>
                <c:pt idx="171">
                  <c:v>4.1610889136791222E-2</c:v>
                </c:pt>
                <c:pt idx="172">
                  <c:v>3.4768115729093642E-2</c:v>
                </c:pt>
                <c:pt idx="173">
                  <c:v>4.6400755643844577E-2</c:v>
                </c:pt>
                <c:pt idx="174">
                  <c:v>4.6705044806003591E-2</c:v>
                </c:pt>
                <c:pt idx="175">
                  <c:v>3.0302669852971999E-2</c:v>
                </c:pt>
                <c:pt idx="176">
                  <c:v>4.4875081628561034E-2</c:v>
                </c:pt>
                <c:pt idx="177">
                  <c:v>5.9131398797035224E-2</c:v>
                </c:pt>
                <c:pt idx="178">
                  <c:v>8.4173485636711079E-2</c:v>
                </c:pt>
                <c:pt idx="179">
                  <c:v>3.7730522453785012E-2</c:v>
                </c:pt>
                <c:pt idx="180">
                  <c:v>3.9885167032480393E-2</c:v>
                </c:pt>
                <c:pt idx="181">
                  <c:v>3.1886238604784081E-2</c:v>
                </c:pt>
                <c:pt idx="182">
                  <c:v>5.1525115966796875E-2</c:v>
                </c:pt>
                <c:pt idx="183">
                  <c:v>3.9844460785389016E-2</c:v>
                </c:pt>
                <c:pt idx="184">
                  <c:v>3.1301755458116601E-2</c:v>
                </c:pt>
                <c:pt idx="185">
                  <c:v>5.0485756248235723E-2</c:v>
                </c:pt>
                <c:pt idx="186">
                  <c:v>3.8583178073167856E-2</c:v>
                </c:pt>
                <c:pt idx="187">
                  <c:v>5.2157912403345122E-2</c:v>
                </c:pt>
                <c:pt idx="188">
                  <c:v>3.4840226173400955E-2</c:v>
                </c:pt>
                <c:pt idx="189">
                  <c:v>5.1544781774282365E-2</c:v>
                </c:pt>
                <c:pt idx="190">
                  <c:v>2.8553131967783009E-2</c:v>
                </c:pt>
                <c:pt idx="191">
                  <c:v>6.1657186597585706E-2</c:v>
                </c:pt>
                <c:pt idx="192">
                  <c:v>4.6395175158977495E-2</c:v>
                </c:pt>
                <c:pt idx="193">
                  <c:v>3.9456013590097407E-2</c:v>
                </c:pt>
                <c:pt idx="194">
                  <c:v>6.8696424365043904E-2</c:v>
                </c:pt>
                <c:pt idx="195">
                  <c:v>4.4273752719163867E-2</c:v>
                </c:pt>
                <c:pt idx="196">
                  <c:v>4.1489876806735999E-2</c:v>
                </c:pt>
                <c:pt idx="197">
                  <c:v>3.1978372484445759E-2</c:v>
                </c:pt>
                <c:pt idx="198">
                  <c:v>3.6871869117021727E-2</c:v>
                </c:pt>
                <c:pt idx="199">
                  <c:v>4.7266304492950412E-2</c:v>
                </c:pt>
                <c:pt idx="200">
                  <c:v>4.5300256460905096E-2</c:v>
                </c:pt>
                <c:pt idx="201">
                  <c:v>5.3076986223459313E-2</c:v>
                </c:pt>
                <c:pt idx="202">
                  <c:v>7.2931334376335324E-2</c:v>
                </c:pt>
                <c:pt idx="203">
                  <c:v>3.6760918796062511E-2</c:v>
                </c:pt>
                <c:pt idx="204">
                  <c:v>3.1989213079214249E-2</c:v>
                </c:pt>
                <c:pt idx="205">
                  <c:v>4.8132855445146734E-2</c:v>
                </c:pt>
                <c:pt idx="206">
                  <c:v>3.4668378531932803E-2</c:v>
                </c:pt>
                <c:pt idx="207">
                  <c:v>4.0497258305549712E-2</c:v>
                </c:pt>
                <c:pt idx="208">
                  <c:v>2.8468508273363106E-2</c:v>
                </c:pt>
                <c:pt idx="209">
                  <c:v>6.2734864652156913E-2</c:v>
                </c:pt>
                <c:pt idx="210">
                  <c:v>4.1083410382270799E-2</c:v>
                </c:pt>
                <c:pt idx="211">
                  <c:v>3.94567325711251E-2</c:v>
                </c:pt>
                <c:pt idx="212">
                  <c:v>5.4033920168876905E-2</c:v>
                </c:pt>
                <c:pt idx="213">
                  <c:v>3.5072084516286801E-2</c:v>
                </c:pt>
                <c:pt idx="214">
                  <c:v>3.1579364091157941E-2</c:v>
                </c:pt>
                <c:pt idx="215">
                  <c:v>4.0268056094646509E-2</c:v>
                </c:pt>
                <c:pt idx="216">
                  <c:v>4.2642217129468932E-2</c:v>
                </c:pt>
                <c:pt idx="217">
                  <c:v>3.9455857127905024E-2</c:v>
                </c:pt>
                <c:pt idx="218">
                  <c:v>3.5691969096660642E-2</c:v>
                </c:pt>
                <c:pt idx="219">
                  <c:v>5.5313937366009001E-2</c:v>
                </c:pt>
                <c:pt idx="220">
                  <c:v>5.6745596230030101E-2</c:v>
                </c:pt>
                <c:pt idx="221">
                  <c:v>4.4682603329420298E-2</c:v>
                </c:pt>
                <c:pt idx="222">
                  <c:v>4.0298979729414007E-2</c:v>
                </c:pt>
                <c:pt idx="223">
                  <c:v>3.7357669323682813E-2</c:v>
                </c:pt>
                <c:pt idx="224">
                  <c:v>8.4173262119293671E-2</c:v>
                </c:pt>
                <c:pt idx="225">
                  <c:v>3.9538592100143419E-2</c:v>
                </c:pt>
                <c:pt idx="226">
                  <c:v>4.4976230710744913E-2</c:v>
                </c:pt>
                <c:pt idx="227">
                  <c:v>3.8715120404958718E-2</c:v>
                </c:pt>
                <c:pt idx="228">
                  <c:v>5.4747406393289587E-2</c:v>
                </c:pt>
                <c:pt idx="229">
                  <c:v>3.9167746901512097E-2</c:v>
                </c:pt>
                <c:pt idx="230">
                  <c:v>4.6413116157054908E-2</c:v>
                </c:pt>
                <c:pt idx="231">
                  <c:v>3.4705866128206392E-2</c:v>
                </c:pt>
                <c:pt idx="232">
                  <c:v>4.7512445598840734E-2</c:v>
                </c:pt>
                <c:pt idx="233">
                  <c:v>3.6738757044076996E-2</c:v>
                </c:pt>
                <c:pt idx="234">
                  <c:v>6.3525825738906819E-2</c:v>
                </c:pt>
                <c:pt idx="235">
                  <c:v>4.2510919272899614E-2</c:v>
                </c:pt>
                <c:pt idx="236">
                  <c:v>4.0418040007352808E-2</c:v>
                </c:pt>
                <c:pt idx="237">
                  <c:v>4.7701869159937023E-2</c:v>
                </c:pt>
                <c:pt idx="238">
                  <c:v>2.9696973040700011E-2</c:v>
                </c:pt>
                <c:pt idx="239">
                  <c:v>3.9152432233095197E-2</c:v>
                </c:pt>
                <c:pt idx="240">
                  <c:v>6.4271330833435114E-2</c:v>
                </c:pt>
                <c:pt idx="241">
                  <c:v>6.2549449503421797E-2</c:v>
                </c:pt>
                <c:pt idx="242">
                  <c:v>3.3934183418750805E-2</c:v>
                </c:pt>
                <c:pt idx="243">
                  <c:v>3.8121752440929441E-2</c:v>
                </c:pt>
                <c:pt idx="244">
                  <c:v>3.5380084067583091E-2</c:v>
                </c:pt>
                <c:pt idx="245">
                  <c:v>3.8124009966850302E-2</c:v>
                </c:pt>
                <c:pt idx="246">
                  <c:v>3.2293461263179842E-2</c:v>
                </c:pt>
                <c:pt idx="247">
                  <c:v>4.3800804764032406E-2</c:v>
                </c:pt>
                <c:pt idx="248">
                  <c:v>3.3733155578375029E-2</c:v>
                </c:pt>
                <c:pt idx="249">
                  <c:v>3.3142738044261912E-2</c:v>
                </c:pt>
                <c:pt idx="250">
                  <c:v>3.0897652730345698E-2</c:v>
                </c:pt>
                <c:pt idx="251">
                  <c:v>4.6779956668615286E-2</c:v>
                </c:pt>
                <c:pt idx="252">
                  <c:v>3.8403209298849182E-2</c:v>
                </c:pt>
                <c:pt idx="253">
                  <c:v>3.5868503153324099E-2</c:v>
                </c:pt>
                <c:pt idx="254">
                  <c:v>3.9560601115226711E-2</c:v>
                </c:pt>
                <c:pt idx="255">
                  <c:v>3.5019338130950942E-2</c:v>
                </c:pt>
                <c:pt idx="256">
                  <c:v>4.4471669942140836E-2</c:v>
                </c:pt>
                <c:pt idx="257">
                  <c:v>5.4066140204668114E-2</c:v>
                </c:pt>
                <c:pt idx="258">
                  <c:v>6.5706908702850411E-2</c:v>
                </c:pt>
                <c:pt idx="259">
                  <c:v>4.4751305133104317E-2</c:v>
                </c:pt>
                <c:pt idx="260">
                  <c:v>4.7707300633192111E-2</c:v>
                </c:pt>
                <c:pt idx="261">
                  <c:v>3.3904831856489188E-2</c:v>
                </c:pt>
                <c:pt idx="262">
                  <c:v>3.3103782683610992E-2</c:v>
                </c:pt>
                <c:pt idx="263">
                  <c:v>4.3764136731624596E-2</c:v>
                </c:pt>
                <c:pt idx="264">
                  <c:v>5.0368156284093905E-2</c:v>
                </c:pt>
                <c:pt idx="265">
                  <c:v>7.0672959089279216E-2</c:v>
                </c:pt>
                <c:pt idx="266">
                  <c:v>4.1688483208417906E-2</c:v>
                </c:pt>
                <c:pt idx="267">
                  <c:v>5.2656032145023568E-2</c:v>
                </c:pt>
                <c:pt idx="268">
                  <c:v>4.6098057180643123E-2</c:v>
                </c:pt>
                <c:pt idx="269">
                  <c:v>0.10395035147666921</c:v>
                </c:pt>
                <c:pt idx="270">
                  <c:v>0.57823055982589699</c:v>
                </c:pt>
                <c:pt idx="271">
                  <c:v>4.6665050089359041E-2</c:v>
                </c:pt>
                <c:pt idx="272">
                  <c:v>4.5799955725669805E-2</c:v>
                </c:pt>
                <c:pt idx="273">
                  <c:v>5.0676144659519209E-2</c:v>
                </c:pt>
                <c:pt idx="274">
                  <c:v>6.7393869161605904E-2</c:v>
                </c:pt>
                <c:pt idx="275">
                  <c:v>2.9889611527323959E-2</c:v>
                </c:pt>
                <c:pt idx="276">
                  <c:v>4.3589923530817011E-2</c:v>
                </c:pt>
                <c:pt idx="277">
                  <c:v>5.8904621750116612E-2</c:v>
                </c:pt>
                <c:pt idx="278">
                  <c:v>6.2061518430709811E-2</c:v>
                </c:pt>
                <c:pt idx="279">
                  <c:v>3.9033420383930213E-2</c:v>
                </c:pt>
                <c:pt idx="280">
                  <c:v>5.7186778634786738E-2</c:v>
                </c:pt>
                <c:pt idx="281">
                  <c:v>6.8490892648696913E-2</c:v>
                </c:pt>
                <c:pt idx="282">
                  <c:v>3.40923368930817E-2</c:v>
                </c:pt>
                <c:pt idx="283">
                  <c:v>4.7982510179281429E-2</c:v>
                </c:pt>
                <c:pt idx="284">
                  <c:v>4.0027547627687406E-2</c:v>
                </c:pt>
                <c:pt idx="285">
                  <c:v>4.7704417258501379E-2</c:v>
                </c:pt>
                <c:pt idx="286">
                  <c:v>4.2591374367475496E-2</c:v>
                </c:pt>
                <c:pt idx="287">
                  <c:v>3.9684627205133417E-2</c:v>
                </c:pt>
                <c:pt idx="288">
                  <c:v>3.6341343075037086E-2</c:v>
                </c:pt>
                <c:pt idx="289">
                  <c:v>4.3240349739789692E-2</c:v>
                </c:pt>
                <c:pt idx="290">
                  <c:v>3.1257234513759689E-2</c:v>
                </c:pt>
                <c:pt idx="291">
                  <c:v>2.944344468414781E-2</c:v>
                </c:pt>
                <c:pt idx="292">
                  <c:v>4.8409402370452756E-2</c:v>
                </c:pt>
                <c:pt idx="293">
                  <c:v>3.7834949791431406E-2</c:v>
                </c:pt>
                <c:pt idx="294">
                  <c:v>3.9129864424467115E-2</c:v>
                </c:pt>
                <c:pt idx="295">
                  <c:v>4.2168498039245911E-2</c:v>
                </c:pt>
                <c:pt idx="296">
                  <c:v>4.6531271189451211E-2</c:v>
                </c:pt>
                <c:pt idx="297">
                  <c:v>3.2492291182279698E-2</c:v>
                </c:pt>
                <c:pt idx="298">
                  <c:v>3.954706713557244E-2</c:v>
                </c:pt>
                <c:pt idx="299">
                  <c:v>3.4014701843261705E-2</c:v>
                </c:pt>
                <c:pt idx="300">
                  <c:v>4.1919648647308426E-2</c:v>
                </c:pt>
                <c:pt idx="301">
                  <c:v>6.4456187188625572E-2</c:v>
                </c:pt>
                <c:pt idx="302">
                  <c:v>4.0013644844293969E-2</c:v>
                </c:pt>
                <c:pt idx="303">
                  <c:v>5.3992643952369863E-2</c:v>
                </c:pt>
                <c:pt idx="304">
                  <c:v>3.5918131470680202E-2</c:v>
                </c:pt>
                <c:pt idx="305">
                  <c:v>4.4501107186078998E-2</c:v>
                </c:pt>
                <c:pt idx="306">
                  <c:v>0.1187066957354552</c:v>
                </c:pt>
                <c:pt idx="307">
                  <c:v>7.2865612804889734E-2</c:v>
                </c:pt>
                <c:pt idx="308">
                  <c:v>3.0989281833171799E-2</c:v>
                </c:pt>
                <c:pt idx="309">
                  <c:v>7.6021939516067505E-2</c:v>
                </c:pt>
                <c:pt idx="310">
                  <c:v>6.2833800911903534E-2</c:v>
                </c:pt>
                <c:pt idx="311">
                  <c:v>5.79880177974701E-2</c:v>
                </c:pt>
                <c:pt idx="312">
                  <c:v>6.231229007244158E-2</c:v>
                </c:pt>
                <c:pt idx="313">
                  <c:v>3.8628514856100103E-2</c:v>
                </c:pt>
                <c:pt idx="314">
                  <c:v>3.697111085057269E-2</c:v>
                </c:pt>
                <c:pt idx="315">
                  <c:v>2.5909235700965077E-2</c:v>
                </c:pt>
                <c:pt idx="316">
                  <c:v>4.2958039790391915E-2</c:v>
                </c:pt>
                <c:pt idx="317">
                  <c:v>4.4775355607271208E-2</c:v>
                </c:pt>
                <c:pt idx="318">
                  <c:v>4.1837099939584822E-2</c:v>
                </c:pt>
                <c:pt idx="319">
                  <c:v>4.2499631643295531E-2</c:v>
                </c:pt>
                <c:pt idx="320">
                  <c:v>4.7575410455465303E-2</c:v>
                </c:pt>
                <c:pt idx="321">
                  <c:v>3.4371260553598411E-2</c:v>
                </c:pt>
                <c:pt idx="322">
                  <c:v>6.9156974554062084E-2</c:v>
                </c:pt>
                <c:pt idx="323">
                  <c:v>3.7591632455587415E-2</c:v>
                </c:pt>
                <c:pt idx="324">
                  <c:v>3.0889203771948853E-2</c:v>
                </c:pt>
                <c:pt idx="325">
                  <c:v>4.2467467486858423E-2</c:v>
                </c:pt>
                <c:pt idx="326">
                  <c:v>0.105543948709965</c:v>
                </c:pt>
                <c:pt idx="327">
                  <c:v>3.3041141927242342E-2</c:v>
                </c:pt>
                <c:pt idx="328">
                  <c:v>8.9236266911030232E-2</c:v>
                </c:pt>
                <c:pt idx="329">
                  <c:v>5.2181627601385124E-2</c:v>
                </c:pt>
                <c:pt idx="330">
                  <c:v>4.7728918492793995E-2</c:v>
                </c:pt>
                <c:pt idx="331">
                  <c:v>5.4747566580772407E-2</c:v>
                </c:pt>
                <c:pt idx="332">
                  <c:v>4.1375152766704254E-2</c:v>
                </c:pt>
                <c:pt idx="333">
                  <c:v>4.1269689798355075E-2</c:v>
                </c:pt>
                <c:pt idx="334">
                  <c:v>6.42621144652369E-2</c:v>
                </c:pt>
                <c:pt idx="335">
                  <c:v>3.539538010954861E-2</c:v>
                </c:pt>
                <c:pt idx="336">
                  <c:v>0.10354109853506098</c:v>
                </c:pt>
                <c:pt idx="337">
                  <c:v>4.2902261018753232E-2</c:v>
                </c:pt>
                <c:pt idx="338">
                  <c:v>5.9311550110578766E-2</c:v>
                </c:pt>
                <c:pt idx="339">
                  <c:v>3.5072084516286801E-2</c:v>
                </c:pt>
                <c:pt idx="340">
                  <c:v>4.6585191041231364E-2</c:v>
                </c:pt>
                <c:pt idx="341">
                  <c:v>3.9261020720005015E-2</c:v>
                </c:pt>
                <c:pt idx="342">
                  <c:v>5.7277686893940166E-2</c:v>
                </c:pt>
                <c:pt idx="343">
                  <c:v>4.1483700275421233E-2</c:v>
                </c:pt>
                <c:pt idx="344">
                  <c:v>3.6610051989555435E-2</c:v>
                </c:pt>
                <c:pt idx="345">
                  <c:v>3.6903925240039805E-2</c:v>
                </c:pt>
                <c:pt idx="346">
                  <c:v>6.1168055981397601E-2</c:v>
                </c:pt>
                <c:pt idx="347">
                  <c:v>9.224608540534969E-2</c:v>
                </c:pt>
                <c:pt idx="348">
                  <c:v>4.321801289916042E-2</c:v>
                </c:pt>
                <c:pt idx="349">
                  <c:v>9.1173700988292736E-2</c:v>
                </c:pt>
                <c:pt idx="350">
                  <c:v>9.0261712670326191E-2</c:v>
                </c:pt>
                <c:pt idx="351">
                  <c:v>5.3883720189333142E-2</c:v>
                </c:pt>
                <c:pt idx="352">
                  <c:v>7.9076826572418324E-2</c:v>
                </c:pt>
                <c:pt idx="353">
                  <c:v>3.6394894123077413E-2</c:v>
                </c:pt>
                <c:pt idx="354">
                  <c:v>5.2315499633550824E-2</c:v>
                </c:pt>
                <c:pt idx="355">
                  <c:v>7.5985774397850009E-2</c:v>
                </c:pt>
                <c:pt idx="356">
                  <c:v>6.5783731639385529E-2</c:v>
                </c:pt>
                <c:pt idx="357">
                  <c:v>4.6253949403762679E-2</c:v>
                </c:pt>
                <c:pt idx="358">
                  <c:v>4.2948909103870406E-2</c:v>
                </c:pt>
                <c:pt idx="359">
                  <c:v>4.7879755496978697E-2</c:v>
                </c:pt>
                <c:pt idx="360">
                  <c:v>6.2239855527877745E-2</c:v>
                </c:pt>
                <c:pt idx="361">
                  <c:v>4.7814320772886332E-2</c:v>
                </c:pt>
                <c:pt idx="362">
                  <c:v>0.166889548301697</c:v>
                </c:pt>
                <c:pt idx="363">
                  <c:v>3.1698469072580303E-2</c:v>
                </c:pt>
                <c:pt idx="364">
                  <c:v>3.3003669232129995E-2</c:v>
                </c:pt>
                <c:pt idx="365">
                  <c:v>5.6685507297515876E-2</c:v>
                </c:pt>
                <c:pt idx="366">
                  <c:v>3.5298399627208751E-2</c:v>
                </c:pt>
                <c:pt idx="367">
                  <c:v>4.0234424173832023E-2</c:v>
                </c:pt>
                <c:pt idx="368">
                  <c:v>5.0978794693946922E-2</c:v>
                </c:pt>
                <c:pt idx="369">
                  <c:v>3.943633288145082E-2</c:v>
                </c:pt>
                <c:pt idx="370">
                  <c:v>4.2316228151321848E-2</c:v>
                </c:pt>
                <c:pt idx="371">
                  <c:v>5.6059535592794356E-2</c:v>
                </c:pt>
                <c:pt idx="372">
                  <c:v>7.6021939516067505E-2</c:v>
                </c:pt>
                <c:pt idx="373">
                  <c:v>5.4532267153263349E-2</c:v>
                </c:pt>
                <c:pt idx="374">
                  <c:v>6.7836388945579792E-2</c:v>
                </c:pt>
                <c:pt idx="375">
                  <c:v>3.7616979330778115E-2</c:v>
                </c:pt>
                <c:pt idx="376">
                  <c:v>3.8633037358522491E-2</c:v>
                </c:pt>
                <c:pt idx="377">
                  <c:v>4.229503124952344E-2</c:v>
                </c:pt>
                <c:pt idx="378">
                  <c:v>4.5558072626590708E-2</c:v>
                </c:pt>
                <c:pt idx="379">
                  <c:v>5.7779863476753207E-2</c:v>
                </c:pt>
                <c:pt idx="380">
                  <c:v>5.5459149181842776E-2</c:v>
                </c:pt>
                <c:pt idx="381">
                  <c:v>3.4996733069419896E-2</c:v>
                </c:pt>
                <c:pt idx="382">
                  <c:v>3.5022627562284511E-2</c:v>
                </c:pt>
                <c:pt idx="383">
                  <c:v>4.5400153845548886E-2</c:v>
                </c:pt>
                <c:pt idx="384">
                  <c:v>5.0531290471553802E-2</c:v>
                </c:pt>
                <c:pt idx="385">
                  <c:v>3.4138958901166916E-2</c:v>
                </c:pt>
                <c:pt idx="386">
                  <c:v>5.1477126777171971E-2</c:v>
                </c:pt>
                <c:pt idx="387">
                  <c:v>4.3128568679094127E-2</c:v>
                </c:pt>
                <c:pt idx="388">
                  <c:v>3.1668704003095599E-2</c:v>
                </c:pt>
                <c:pt idx="389">
                  <c:v>6.3538350164890289E-2</c:v>
                </c:pt>
                <c:pt idx="390">
                  <c:v>4.3871141970157478E-2</c:v>
                </c:pt>
                <c:pt idx="391">
                  <c:v>5.1225908100604831E-2</c:v>
                </c:pt>
                <c:pt idx="392">
                  <c:v>3.9431083947420099E-2</c:v>
                </c:pt>
                <c:pt idx="393">
                  <c:v>9.05181095004082E-2</c:v>
                </c:pt>
                <c:pt idx="394">
                  <c:v>5.0009109079837806E-2</c:v>
                </c:pt>
                <c:pt idx="395">
                  <c:v>3.2154694199562107E-2</c:v>
                </c:pt>
                <c:pt idx="396">
                  <c:v>3.5805284976959242E-2</c:v>
                </c:pt>
                <c:pt idx="397">
                  <c:v>4.6555049717426307E-2</c:v>
                </c:pt>
                <c:pt idx="398">
                  <c:v>5.289635062217711E-2</c:v>
                </c:pt>
                <c:pt idx="399">
                  <c:v>9.9925346672535303E-2</c:v>
                </c:pt>
                <c:pt idx="400">
                  <c:v>4.194109141826631E-2</c:v>
                </c:pt>
                <c:pt idx="401">
                  <c:v>3.5374078899622005E-2</c:v>
                </c:pt>
                <c:pt idx="402">
                  <c:v>4.5637924224138531E-2</c:v>
                </c:pt>
                <c:pt idx="403">
                  <c:v>2.9037129133939701E-2</c:v>
                </c:pt>
                <c:pt idx="404">
                  <c:v>4.9080401659012098E-2</c:v>
                </c:pt>
                <c:pt idx="405">
                  <c:v>4.0146853774785864E-2</c:v>
                </c:pt>
                <c:pt idx="406">
                  <c:v>4.0436115115881022E-2</c:v>
                </c:pt>
                <c:pt idx="407">
                  <c:v>3.5096757113933605E-2</c:v>
                </c:pt>
                <c:pt idx="408">
                  <c:v>5.4013859480619417E-2</c:v>
                </c:pt>
                <c:pt idx="409">
                  <c:v>7.7945947647094699E-2</c:v>
                </c:pt>
                <c:pt idx="410">
                  <c:v>8.5728920996189645E-2</c:v>
                </c:pt>
                <c:pt idx="411">
                  <c:v>4.2840629816055444E-2</c:v>
                </c:pt>
                <c:pt idx="412">
                  <c:v>3.8148485124111203E-2</c:v>
                </c:pt>
                <c:pt idx="413">
                  <c:v>4.2895637452602602E-2</c:v>
                </c:pt>
                <c:pt idx="414">
                  <c:v>4.3379642069339697E-2</c:v>
                </c:pt>
                <c:pt idx="415">
                  <c:v>7.3969073593616513E-2</c:v>
                </c:pt>
                <c:pt idx="416">
                  <c:v>4.0078457444906443E-2</c:v>
                </c:pt>
                <c:pt idx="417">
                  <c:v>4.5287467539310511E-2</c:v>
                </c:pt>
                <c:pt idx="418">
                  <c:v>4.1317008435726381E-2</c:v>
                </c:pt>
                <c:pt idx="419">
                  <c:v>6.5664671361446533E-2</c:v>
                </c:pt>
                <c:pt idx="420">
                  <c:v>8.424378931522368E-2</c:v>
                </c:pt>
                <c:pt idx="421">
                  <c:v>3.6833174526691652E-2</c:v>
                </c:pt>
                <c:pt idx="422">
                  <c:v>3.6772146821022193E-2</c:v>
                </c:pt>
                <c:pt idx="423">
                  <c:v>0.39344942569732738</c:v>
                </c:pt>
                <c:pt idx="424">
                  <c:v>4.7721195966005311E-2</c:v>
                </c:pt>
                <c:pt idx="425">
                  <c:v>5.4356757551431975E-2</c:v>
                </c:pt>
                <c:pt idx="426">
                  <c:v>3.8128890097141183E-2</c:v>
                </c:pt>
                <c:pt idx="427">
                  <c:v>5.3917665034532776E-2</c:v>
                </c:pt>
                <c:pt idx="428">
                  <c:v>5.4518688470125372E-2</c:v>
                </c:pt>
                <c:pt idx="429">
                  <c:v>3.7941157817840652E-2</c:v>
                </c:pt>
                <c:pt idx="430">
                  <c:v>0.112090662121773</c:v>
                </c:pt>
                <c:pt idx="431">
                  <c:v>6.0518193989992336E-2</c:v>
                </c:pt>
                <c:pt idx="432">
                  <c:v>5.1064915955066841E-2</c:v>
                </c:pt>
                <c:pt idx="433">
                  <c:v>0.19018150866031561</c:v>
                </c:pt>
                <c:pt idx="434">
                  <c:v>3.2004296779632596E-2</c:v>
                </c:pt>
                <c:pt idx="435">
                  <c:v>4.3062537908554133E-2</c:v>
                </c:pt>
                <c:pt idx="436">
                  <c:v>3.1396683305501903E-2</c:v>
                </c:pt>
                <c:pt idx="437">
                  <c:v>4.1263218969106723E-2</c:v>
                </c:pt>
                <c:pt idx="438">
                  <c:v>5.0095014274120414E-2</c:v>
                </c:pt>
                <c:pt idx="439">
                  <c:v>5.4916426539421428E-2</c:v>
                </c:pt>
                <c:pt idx="440">
                  <c:v>2.7440082281828069E-2</c:v>
                </c:pt>
                <c:pt idx="441">
                  <c:v>3.2187409698963242E-2</c:v>
                </c:pt>
                <c:pt idx="442">
                  <c:v>3.7956856191158309E-2</c:v>
                </c:pt>
                <c:pt idx="443">
                  <c:v>4.1346359997987706E-2</c:v>
                </c:pt>
                <c:pt idx="444">
                  <c:v>4.9317095428705535E-2</c:v>
                </c:pt>
                <c:pt idx="445">
                  <c:v>4.7987941652536566E-2</c:v>
                </c:pt>
                <c:pt idx="446">
                  <c:v>6.8300239741802424E-2</c:v>
                </c:pt>
                <c:pt idx="447">
                  <c:v>4.7470979392528513E-2</c:v>
                </c:pt>
                <c:pt idx="448">
                  <c:v>3.1674079596996384E-2</c:v>
                </c:pt>
                <c:pt idx="449">
                  <c:v>3.0409278348088299E-2</c:v>
                </c:pt>
                <c:pt idx="450">
                  <c:v>4.3727971613407336E-2</c:v>
                </c:pt>
                <c:pt idx="451">
                  <c:v>3.1503934413194802E-2</c:v>
                </c:pt>
                <c:pt idx="452">
                  <c:v>4.0044438093900708E-2</c:v>
                </c:pt>
                <c:pt idx="453">
                  <c:v>7.1113109588623116E-2</c:v>
                </c:pt>
                <c:pt idx="454">
                  <c:v>5.0086978822946902E-2</c:v>
                </c:pt>
                <c:pt idx="455">
                  <c:v>5.1505301147699405E-2</c:v>
                </c:pt>
                <c:pt idx="456">
                  <c:v>3.7938408553600395E-2</c:v>
                </c:pt>
                <c:pt idx="457">
                  <c:v>6.9776363670826014E-2</c:v>
                </c:pt>
                <c:pt idx="458">
                  <c:v>3.7319377064705062E-2</c:v>
                </c:pt>
                <c:pt idx="459">
                  <c:v>3.3441372215747812E-2</c:v>
                </c:pt>
                <c:pt idx="460">
                  <c:v>4.8879534006118823E-2</c:v>
                </c:pt>
                <c:pt idx="461">
                  <c:v>3.5288270562887206E-2</c:v>
                </c:pt>
                <c:pt idx="462">
                  <c:v>4.5341465622186709E-2</c:v>
                </c:pt>
                <c:pt idx="463">
                  <c:v>3.939038515090941E-2</c:v>
                </c:pt>
                <c:pt idx="464">
                  <c:v>4.96946312487129E-2</c:v>
                </c:pt>
                <c:pt idx="465">
                  <c:v>4.7877941280603423E-2</c:v>
                </c:pt>
                <c:pt idx="466">
                  <c:v>5.6679837405681575E-2</c:v>
                </c:pt>
                <c:pt idx="467">
                  <c:v>3.9186514914035804E-2</c:v>
                </c:pt>
                <c:pt idx="468">
                  <c:v>2.6446009054780006E-2</c:v>
                </c:pt>
                <c:pt idx="469">
                  <c:v>5.2591405808925865E-2</c:v>
                </c:pt>
                <c:pt idx="470">
                  <c:v>3.8656253367662395E-2</c:v>
                </c:pt>
                <c:pt idx="471">
                  <c:v>3.9658475667238201E-2</c:v>
                </c:pt>
                <c:pt idx="472">
                  <c:v>3.4413531422615197E-2</c:v>
                </c:pt>
                <c:pt idx="473">
                  <c:v>0.10396742075681718</c:v>
                </c:pt>
                <c:pt idx="474">
                  <c:v>4.0504362434148816E-2</c:v>
                </c:pt>
                <c:pt idx="475">
                  <c:v>5.2050914615392734E-2</c:v>
                </c:pt>
                <c:pt idx="476">
                  <c:v>6.4260862767696408E-2</c:v>
                </c:pt>
                <c:pt idx="477">
                  <c:v>5.0683494657278234E-2</c:v>
                </c:pt>
                <c:pt idx="478">
                  <c:v>7.5954720377922114E-2</c:v>
                </c:pt>
                <c:pt idx="479">
                  <c:v>3.7199705839157111E-2</c:v>
                </c:pt>
                <c:pt idx="480">
                  <c:v>4.0530372411012705E-2</c:v>
                </c:pt>
                <c:pt idx="481">
                  <c:v>4.8402342945337413E-2</c:v>
                </c:pt>
                <c:pt idx="482">
                  <c:v>3.2800871878862492E-2</c:v>
                </c:pt>
                <c:pt idx="483">
                  <c:v>5.6314308196306312E-2</c:v>
                </c:pt>
                <c:pt idx="484">
                  <c:v>3.8332529366016409E-2</c:v>
                </c:pt>
                <c:pt idx="485">
                  <c:v>4.2536601424217502E-2</c:v>
                </c:pt>
                <c:pt idx="486">
                  <c:v>4.1986037045717468E-2</c:v>
                </c:pt>
                <c:pt idx="487">
                  <c:v>4.8599839210510323E-2</c:v>
                </c:pt>
                <c:pt idx="488">
                  <c:v>3.2617963850498206E-2</c:v>
                </c:pt>
                <c:pt idx="489">
                  <c:v>3.8617238402366819E-2</c:v>
                </c:pt>
                <c:pt idx="490">
                  <c:v>3.9973199367523297E-2</c:v>
                </c:pt>
                <c:pt idx="491">
                  <c:v>2.6523515582084805E-2</c:v>
                </c:pt>
                <c:pt idx="492">
                  <c:v>4.6492882072925623E-2</c:v>
                </c:pt>
                <c:pt idx="493">
                  <c:v>3.5969153046607999E-2</c:v>
                </c:pt>
                <c:pt idx="494">
                  <c:v>4.2926229536533564E-2</c:v>
                </c:pt>
                <c:pt idx="495">
                  <c:v>4.2698152363300296E-2</c:v>
                </c:pt>
                <c:pt idx="496">
                  <c:v>4.7412373125553402E-2</c:v>
                </c:pt>
                <c:pt idx="497">
                  <c:v>7.2715118527412428E-2</c:v>
                </c:pt>
                <c:pt idx="498">
                  <c:v>5.1333520561456722E-2</c:v>
                </c:pt>
                <c:pt idx="499">
                  <c:v>0.124009989202023</c:v>
                </c:pt>
                <c:pt idx="500">
                  <c:v>4.3927773833274897E-2</c:v>
                </c:pt>
                <c:pt idx="501">
                  <c:v>9.8798722028732661E-2</c:v>
                </c:pt>
                <c:pt idx="502">
                  <c:v>4.2457886040210814E-2</c:v>
                </c:pt>
                <c:pt idx="503">
                  <c:v>4.1267719119787223E-2</c:v>
                </c:pt>
                <c:pt idx="504">
                  <c:v>7.4261642992496532E-2</c:v>
                </c:pt>
                <c:pt idx="505">
                  <c:v>5.1290400326251998E-2</c:v>
                </c:pt>
                <c:pt idx="506">
                  <c:v>5.0220850855112097E-2</c:v>
                </c:pt>
                <c:pt idx="507">
                  <c:v>5.9623792767524705E-2</c:v>
                </c:pt>
                <c:pt idx="508">
                  <c:v>4.0182325989008033E-2</c:v>
                </c:pt>
                <c:pt idx="509">
                  <c:v>3.6036897450685619E-2</c:v>
                </c:pt>
                <c:pt idx="510">
                  <c:v>4.6907838433980886E-2</c:v>
                </c:pt>
                <c:pt idx="511">
                  <c:v>4.5375514775514575E-2</c:v>
                </c:pt>
                <c:pt idx="512">
                  <c:v>3.8297772407531815E-2</c:v>
                </c:pt>
                <c:pt idx="513">
                  <c:v>3.1525015830993604E-2</c:v>
                </c:pt>
                <c:pt idx="514">
                  <c:v>4.3047171086072866E-2</c:v>
                </c:pt>
                <c:pt idx="515">
                  <c:v>4.5115835964679697E-2</c:v>
                </c:pt>
                <c:pt idx="516">
                  <c:v>3.7629023194313202E-2</c:v>
                </c:pt>
                <c:pt idx="517">
                  <c:v>5.7170268148183823E-2</c:v>
                </c:pt>
                <c:pt idx="518">
                  <c:v>4.8079390078783008E-2</c:v>
                </c:pt>
                <c:pt idx="519">
                  <c:v>5.5335033684968997E-2</c:v>
                </c:pt>
                <c:pt idx="520">
                  <c:v>3.9417129009962151E-2</c:v>
                </c:pt>
                <c:pt idx="521">
                  <c:v>5.1489420235157013E-2</c:v>
                </c:pt>
                <c:pt idx="522">
                  <c:v>5.1586151123046924E-2</c:v>
                </c:pt>
                <c:pt idx="523">
                  <c:v>5.9889972209930434E-2</c:v>
                </c:pt>
                <c:pt idx="524">
                  <c:v>4.3041083961725304E-2</c:v>
                </c:pt>
                <c:pt idx="525">
                  <c:v>5.1532797515392324E-2</c:v>
                </c:pt>
                <c:pt idx="526">
                  <c:v>3.3226992934942197E-2</c:v>
                </c:pt>
                <c:pt idx="527">
                  <c:v>5.0152797251939968E-2</c:v>
                </c:pt>
                <c:pt idx="528">
                  <c:v>4.0764197707176354E-2</c:v>
                </c:pt>
                <c:pt idx="529">
                  <c:v>3.7964638322591795E-2</c:v>
                </c:pt>
                <c:pt idx="530">
                  <c:v>4.8365961760282496E-2</c:v>
                </c:pt>
                <c:pt idx="531">
                  <c:v>5.8493055403232595E-2</c:v>
                </c:pt>
                <c:pt idx="532">
                  <c:v>3.1900163739919801E-2</c:v>
                </c:pt>
                <c:pt idx="533">
                  <c:v>4.4510662555694733E-2</c:v>
                </c:pt>
                <c:pt idx="534">
                  <c:v>5.3573723882436926E-2</c:v>
                </c:pt>
                <c:pt idx="535">
                  <c:v>5.1843460649251917E-2</c:v>
                </c:pt>
                <c:pt idx="536">
                  <c:v>6.8354658782482106E-2</c:v>
                </c:pt>
                <c:pt idx="537">
                  <c:v>3.6334589123725919E-2</c:v>
                </c:pt>
                <c:pt idx="538">
                  <c:v>4.5844856649637208E-2</c:v>
                </c:pt>
                <c:pt idx="539">
                  <c:v>4.0348511189222412E-2</c:v>
                </c:pt>
                <c:pt idx="540">
                  <c:v>4.2696245014667497E-2</c:v>
                </c:pt>
                <c:pt idx="541">
                  <c:v>5.7281006127595901E-2</c:v>
                </c:pt>
                <c:pt idx="542">
                  <c:v>4.5023582875728739E-2</c:v>
                </c:pt>
                <c:pt idx="543">
                  <c:v>0.24775992333889021</c:v>
                </c:pt>
                <c:pt idx="544">
                  <c:v>3.6292430013418205E-2</c:v>
                </c:pt>
                <c:pt idx="545">
                  <c:v>4.6309813857078719E-2</c:v>
                </c:pt>
                <c:pt idx="546">
                  <c:v>3.7721987813711291E-2</c:v>
                </c:pt>
                <c:pt idx="547">
                  <c:v>3.5960130393505103E-2</c:v>
                </c:pt>
                <c:pt idx="548">
                  <c:v>4.8783533275127432E-2</c:v>
                </c:pt>
                <c:pt idx="549">
                  <c:v>5.8848954737186411E-2</c:v>
                </c:pt>
                <c:pt idx="550">
                  <c:v>3.2883089035749415E-2</c:v>
                </c:pt>
                <c:pt idx="551">
                  <c:v>7.1220189332961967E-2</c:v>
                </c:pt>
                <c:pt idx="552">
                  <c:v>4.1716177016496901E-2</c:v>
                </c:pt>
                <c:pt idx="553">
                  <c:v>9.9925734102726024E-2</c:v>
                </c:pt>
                <c:pt idx="554">
                  <c:v>5.4907344281673404E-2</c:v>
                </c:pt>
                <c:pt idx="555">
                  <c:v>3.4546170383691795E-2</c:v>
                </c:pt>
                <c:pt idx="556">
                  <c:v>5.449622496962582E-2</c:v>
                </c:pt>
                <c:pt idx="557">
                  <c:v>4.703212529420852E-2</c:v>
                </c:pt>
                <c:pt idx="558">
                  <c:v>6.4068548381328597E-2</c:v>
                </c:pt>
                <c:pt idx="559">
                  <c:v>8.1311300396919223E-2</c:v>
                </c:pt>
                <c:pt idx="560">
                  <c:v>4.591290652751942E-2</c:v>
                </c:pt>
                <c:pt idx="561">
                  <c:v>3.5380844026804012E-2</c:v>
                </c:pt>
                <c:pt idx="562">
                  <c:v>3.4294124692678403E-2</c:v>
                </c:pt>
                <c:pt idx="563">
                  <c:v>4.3876018375158317E-2</c:v>
                </c:pt>
                <c:pt idx="564">
                  <c:v>3.986126184463501E-2</c:v>
                </c:pt>
                <c:pt idx="565">
                  <c:v>3.8599081337451824E-2</c:v>
                </c:pt>
                <c:pt idx="566">
                  <c:v>5.9145405888557406E-2</c:v>
                </c:pt>
                <c:pt idx="567">
                  <c:v>3.6461532115936356E-2</c:v>
                </c:pt>
                <c:pt idx="568">
                  <c:v>5.0559554249048413E-2</c:v>
                </c:pt>
                <c:pt idx="569">
                  <c:v>9.4101525843143546E-2</c:v>
                </c:pt>
                <c:pt idx="570">
                  <c:v>4.7834079712629304E-2</c:v>
                </c:pt>
                <c:pt idx="571">
                  <c:v>3.7705656141042709E-2</c:v>
                </c:pt>
                <c:pt idx="572">
                  <c:v>3.4940291196107906E-2</c:v>
                </c:pt>
                <c:pt idx="573">
                  <c:v>5.5834360420703909E-2</c:v>
                </c:pt>
                <c:pt idx="574">
                  <c:v>3.79910618066788E-2</c:v>
                </c:pt>
                <c:pt idx="575">
                  <c:v>4.1636087000370019E-2</c:v>
                </c:pt>
                <c:pt idx="576">
                  <c:v>3.8563434034585863E-2</c:v>
                </c:pt>
                <c:pt idx="577">
                  <c:v>5.834925919771191E-2</c:v>
                </c:pt>
                <c:pt idx="578">
                  <c:v>3.9599537849426311E-2</c:v>
                </c:pt>
                <c:pt idx="579">
                  <c:v>5.4545696824789124E-2</c:v>
                </c:pt>
                <c:pt idx="580">
                  <c:v>3.6629270762205311E-2</c:v>
                </c:pt>
                <c:pt idx="581">
                  <c:v>6.2045499682426501E-2</c:v>
                </c:pt>
                <c:pt idx="582">
                  <c:v>6.8829677999019734E-2</c:v>
                </c:pt>
                <c:pt idx="583">
                  <c:v>7.3246680200100028E-2</c:v>
                </c:pt>
                <c:pt idx="584">
                  <c:v>3.5111453384161009E-2</c:v>
                </c:pt>
                <c:pt idx="585">
                  <c:v>4.2823456227779423E-2</c:v>
                </c:pt>
                <c:pt idx="586">
                  <c:v>4.2612988501787234E-2</c:v>
                </c:pt>
                <c:pt idx="587">
                  <c:v>2.9973451048135789E-2</c:v>
                </c:pt>
                <c:pt idx="588">
                  <c:v>4.9755208194255815E-2</c:v>
                </c:pt>
                <c:pt idx="589">
                  <c:v>3.4360110759735114E-2</c:v>
                </c:pt>
                <c:pt idx="590">
                  <c:v>3.7435255944729018E-2</c:v>
                </c:pt>
                <c:pt idx="591">
                  <c:v>4.8084050416946432E-2</c:v>
                </c:pt>
                <c:pt idx="592">
                  <c:v>8.1300266087055192E-2</c:v>
                </c:pt>
                <c:pt idx="593">
                  <c:v>5.3497623652219939E-2</c:v>
                </c:pt>
                <c:pt idx="594">
                  <c:v>5.2051134407520412E-2</c:v>
                </c:pt>
                <c:pt idx="595">
                  <c:v>3.6077927798032816E-2</c:v>
                </c:pt>
                <c:pt idx="596">
                  <c:v>5.4915193468332311E-2</c:v>
                </c:pt>
                <c:pt idx="597">
                  <c:v>5.497403815388692E-2</c:v>
                </c:pt>
                <c:pt idx="598">
                  <c:v>4.9610182642936866E-2</c:v>
                </c:pt>
                <c:pt idx="599">
                  <c:v>4.1173674166202497E-2</c:v>
                </c:pt>
                <c:pt idx="600">
                  <c:v>4.7689460217952707E-2</c:v>
                </c:pt>
                <c:pt idx="601">
                  <c:v>4.4033147394657107E-2</c:v>
                </c:pt>
                <c:pt idx="602">
                  <c:v>6.0494869947433694E-2</c:v>
                </c:pt>
                <c:pt idx="603">
                  <c:v>4.2327992618084009E-2</c:v>
                </c:pt>
                <c:pt idx="604">
                  <c:v>3.4080587327480295E-2</c:v>
                </c:pt>
                <c:pt idx="605">
                  <c:v>4.3479409068822805E-2</c:v>
                </c:pt>
                <c:pt idx="606">
                  <c:v>4.449679702520408E-2</c:v>
                </c:pt>
                <c:pt idx="607">
                  <c:v>2.9404830187559301E-2</c:v>
                </c:pt>
                <c:pt idx="608">
                  <c:v>5.3814727813005753E-2</c:v>
                </c:pt>
                <c:pt idx="609">
                  <c:v>4.2871501296758721E-2</c:v>
                </c:pt>
                <c:pt idx="610">
                  <c:v>4.3954279273748419E-2</c:v>
                </c:pt>
                <c:pt idx="611">
                  <c:v>3.2374147325754332E-2</c:v>
                </c:pt>
                <c:pt idx="612">
                  <c:v>3.3696506172418594E-2</c:v>
                </c:pt>
                <c:pt idx="613">
                  <c:v>3.9596196264028508E-2</c:v>
                </c:pt>
                <c:pt idx="614">
                  <c:v>5.4532267153263349E-2</c:v>
                </c:pt>
                <c:pt idx="615">
                  <c:v>3.4492492675781201E-2</c:v>
                </c:pt>
                <c:pt idx="616">
                  <c:v>3.9107922464609299E-2</c:v>
                </c:pt>
                <c:pt idx="617">
                  <c:v>8.423278480768201E-2</c:v>
                </c:pt>
                <c:pt idx="618">
                  <c:v>2.5119174271822E-2</c:v>
                </c:pt>
                <c:pt idx="619">
                  <c:v>4.4120036065578509E-2</c:v>
                </c:pt>
                <c:pt idx="620">
                  <c:v>0.115782983601093</c:v>
                </c:pt>
                <c:pt idx="621">
                  <c:v>3.3217664808034904E-2</c:v>
                </c:pt>
                <c:pt idx="622">
                  <c:v>5.4560564458370368E-2</c:v>
                </c:pt>
                <c:pt idx="623">
                  <c:v>5.0375055521726622E-2</c:v>
                </c:pt>
                <c:pt idx="624">
                  <c:v>6.0384508222341787E-2</c:v>
                </c:pt>
                <c:pt idx="625">
                  <c:v>2.8746681287884667E-2</c:v>
                </c:pt>
                <c:pt idx="626">
                  <c:v>3.7158519029617351E-2</c:v>
                </c:pt>
                <c:pt idx="627">
                  <c:v>3.2290346920490397E-2</c:v>
                </c:pt>
                <c:pt idx="628">
                  <c:v>2.7374075725674851E-2</c:v>
                </c:pt>
                <c:pt idx="629">
                  <c:v>7.142100483179091E-2</c:v>
                </c:pt>
                <c:pt idx="630">
                  <c:v>4.6994492411613513E-2</c:v>
                </c:pt>
                <c:pt idx="631">
                  <c:v>3.2620303332805599E-2</c:v>
                </c:pt>
                <c:pt idx="632">
                  <c:v>6.2098845839500413E-2</c:v>
                </c:pt>
                <c:pt idx="633">
                  <c:v>3.6705777049064851E-2</c:v>
                </c:pt>
                <c:pt idx="634">
                  <c:v>6.3346467912197252E-2</c:v>
                </c:pt>
                <c:pt idx="635">
                  <c:v>6.2973342835903223E-2</c:v>
                </c:pt>
                <c:pt idx="636">
                  <c:v>3.1862076371908195E-2</c:v>
                </c:pt>
                <c:pt idx="637">
                  <c:v>4.8243112862110075E-2</c:v>
                </c:pt>
                <c:pt idx="638">
                  <c:v>5.0542097538709724E-2</c:v>
                </c:pt>
                <c:pt idx="639">
                  <c:v>4.6502776443958324E-2</c:v>
                </c:pt>
                <c:pt idx="640">
                  <c:v>6.1061419546604233E-2</c:v>
                </c:pt>
                <c:pt idx="641">
                  <c:v>3.9057970046997112E-2</c:v>
                </c:pt>
                <c:pt idx="642">
                  <c:v>4.6881537884473821E-2</c:v>
                </c:pt>
                <c:pt idx="643">
                  <c:v>3.296934440732021E-2</c:v>
                </c:pt>
                <c:pt idx="644">
                  <c:v>4.4746015220880522E-2</c:v>
                </c:pt>
                <c:pt idx="645">
                  <c:v>3.0241968110203916E-2</c:v>
                </c:pt>
                <c:pt idx="646">
                  <c:v>9.1092310845851926E-2</c:v>
                </c:pt>
                <c:pt idx="647">
                  <c:v>3.4379038959741606E-2</c:v>
                </c:pt>
                <c:pt idx="648">
                  <c:v>3.3295858651399605E-2</c:v>
                </c:pt>
                <c:pt idx="649">
                  <c:v>5.2072327584028424E-2</c:v>
                </c:pt>
                <c:pt idx="650">
                  <c:v>3.4514117985963905E-2</c:v>
                </c:pt>
                <c:pt idx="651">
                  <c:v>5.5539328604936614E-2</c:v>
                </c:pt>
                <c:pt idx="652">
                  <c:v>3.9778821170330013E-2</c:v>
                </c:pt>
                <c:pt idx="653">
                  <c:v>6.3462674617767514E-2</c:v>
                </c:pt>
                <c:pt idx="654">
                  <c:v>2.8337769210338593E-2</c:v>
                </c:pt>
                <c:pt idx="655">
                  <c:v>3.7649247795343586E-2</c:v>
                </c:pt>
                <c:pt idx="656">
                  <c:v>5.1900114864110905E-2</c:v>
                </c:pt>
                <c:pt idx="657">
                  <c:v>7.5649932026863098E-2</c:v>
                </c:pt>
                <c:pt idx="658">
                  <c:v>4.9291860312223414E-2</c:v>
                </c:pt>
                <c:pt idx="659">
                  <c:v>4.6226110309362356E-2</c:v>
                </c:pt>
                <c:pt idx="660">
                  <c:v>5.8223616331815733E-2</c:v>
                </c:pt>
                <c:pt idx="661">
                  <c:v>7.0474885404109885E-2</c:v>
                </c:pt>
                <c:pt idx="662">
                  <c:v>2.8572022914886478E-2</c:v>
                </c:pt>
                <c:pt idx="663">
                  <c:v>6.0451798141002724E-2</c:v>
                </c:pt>
                <c:pt idx="664">
                  <c:v>0.10554187744855935</c:v>
                </c:pt>
                <c:pt idx="665">
                  <c:v>0.127530843019485</c:v>
                </c:pt>
                <c:pt idx="666">
                  <c:v>5.3618442267179378E-2</c:v>
                </c:pt>
                <c:pt idx="667">
                  <c:v>5.9127110987901833E-2</c:v>
                </c:pt>
                <c:pt idx="668">
                  <c:v>7.407733052968983E-2</c:v>
                </c:pt>
                <c:pt idx="669">
                  <c:v>3.853180259466181E-2</c:v>
                </c:pt>
                <c:pt idx="670">
                  <c:v>5.4500572383403799E-2</c:v>
                </c:pt>
                <c:pt idx="671">
                  <c:v>3.9165042340755511E-2</c:v>
                </c:pt>
                <c:pt idx="672">
                  <c:v>4.2893107980489814E-2</c:v>
                </c:pt>
                <c:pt idx="673">
                  <c:v>3.7885334342718152E-2</c:v>
                </c:pt>
                <c:pt idx="674">
                  <c:v>5.4471462965011722E-2</c:v>
                </c:pt>
                <c:pt idx="675">
                  <c:v>4.6539429575204787E-2</c:v>
                </c:pt>
                <c:pt idx="676">
                  <c:v>5.4457951337099124E-2</c:v>
                </c:pt>
                <c:pt idx="677">
                  <c:v>4.2491894215345577E-2</c:v>
                </c:pt>
                <c:pt idx="678">
                  <c:v>3.395811468362811E-2</c:v>
                </c:pt>
                <c:pt idx="679">
                  <c:v>2.9670909047126812E-2</c:v>
                </c:pt>
                <c:pt idx="680">
                  <c:v>5.0678495317697497E-2</c:v>
                </c:pt>
                <c:pt idx="681">
                  <c:v>4.1885033249855111E-2</c:v>
                </c:pt>
                <c:pt idx="682">
                  <c:v>4.7293338924646648E-2</c:v>
                </c:pt>
                <c:pt idx="683">
                  <c:v>5.7246368378400775E-2</c:v>
                </c:pt>
                <c:pt idx="684">
                  <c:v>4.3938022106885917E-2</c:v>
                </c:pt>
                <c:pt idx="685">
                  <c:v>6.8162456154823511E-2</c:v>
                </c:pt>
                <c:pt idx="686">
                  <c:v>5.0542060285806711E-2</c:v>
                </c:pt>
                <c:pt idx="687">
                  <c:v>0.19610351324081349</c:v>
                </c:pt>
                <c:pt idx="688">
                  <c:v>5.7273890823125923E-2</c:v>
                </c:pt>
                <c:pt idx="689">
                  <c:v>3.7833403795957642E-2</c:v>
                </c:pt>
                <c:pt idx="690">
                  <c:v>4.428980872035005E-2</c:v>
                </c:pt>
                <c:pt idx="691">
                  <c:v>9.7856476902961703E-2</c:v>
                </c:pt>
                <c:pt idx="692">
                  <c:v>3.6592651158571209E-2</c:v>
                </c:pt>
                <c:pt idx="693">
                  <c:v>2.7992315590381612E-2</c:v>
                </c:pt>
                <c:pt idx="694">
                  <c:v>5.4285001009702703E-2</c:v>
                </c:pt>
                <c:pt idx="695">
                  <c:v>0.10705633461475395</c:v>
                </c:pt>
                <c:pt idx="696">
                  <c:v>4.2287018150091324E-2</c:v>
                </c:pt>
                <c:pt idx="697">
                  <c:v>7.0836223661899622E-2</c:v>
                </c:pt>
                <c:pt idx="698">
                  <c:v>4.9120191484689713E-2</c:v>
                </c:pt>
                <c:pt idx="699">
                  <c:v>3.938344866037382E-2</c:v>
                </c:pt>
                <c:pt idx="700">
                  <c:v>2.8298685327172304E-2</c:v>
                </c:pt>
                <c:pt idx="701">
                  <c:v>3.8819234818220291E-2</c:v>
                </c:pt>
                <c:pt idx="702">
                  <c:v>3.2828565686941209E-2</c:v>
                </c:pt>
                <c:pt idx="703">
                  <c:v>3.0209956690669195E-2</c:v>
                </c:pt>
                <c:pt idx="704">
                  <c:v>3.9635434746742214E-2</c:v>
                </c:pt>
                <c:pt idx="705">
                  <c:v>3.7127882242202807E-2</c:v>
                </c:pt>
                <c:pt idx="706">
                  <c:v>3.8593742996454204E-2</c:v>
                </c:pt>
                <c:pt idx="707">
                  <c:v>3.6491073668003249E-2</c:v>
                </c:pt>
                <c:pt idx="708">
                  <c:v>4.9145892262458746E-2</c:v>
                </c:pt>
                <c:pt idx="709">
                  <c:v>4.8962231725454414E-2</c:v>
                </c:pt>
                <c:pt idx="710">
                  <c:v>4.9542382359504714E-2</c:v>
                </c:pt>
                <c:pt idx="711">
                  <c:v>6.1973396688699695E-2</c:v>
                </c:pt>
                <c:pt idx="712">
                  <c:v>7.0458009839057881E-2</c:v>
                </c:pt>
                <c:pt idx="713">
                  <c:v>3.2878473401069828E-2</c:v>
                </c:pt>
                <c:pt idx="714">
                  <c:v>6.3952714204788194E-2</c:v>
                </c:pt>
                <c:pt idx="715">
                  <c:v>4.1731406003236923E-2</c:v>
                </c:pt>
                <c:pt idx="716">
                  <c:v>4.8381272703409209E-2</c:v>
                </c:pt>
                <c:pt idx="717">
                  <c:v>3.2964941114187199E-2</c:v>
                </c:pt>
                <c:pt idx="718">
                  <c:v>3.8772147148847622E-2</c:v>
                </c:pt>
                <c:pt idx="719">
                  <c:v>3.5739559680223611E-2</c:v>
                </c:pt>
                <c:pt idx="720">
                  <c:v>3.2634921371936805E-2</c:v>
                </c:pt>
                <c:pt idx="721">
                  <c:v>2.9133670032024456E-2</c:v>
                </c:pt>
                <c:pt idx="722">
                  <c:v>4.3985687196254709E-2</c:v>
                </c:pt>
                <c:pt idx="723">
                  <c:v>4.1857320815324832E-2</c:v>
                </c:pt>
                <c:pt idx="724">
                  <c:v>3.3651176840066951E-2</c:v>
                </c:pt>
                <c:pt idx="725">
                  <c:v>3.8951396942138707E-2</c:v>
                </c:pt>
                <c:pt idx="726">
                  <c:v>3.4007482230663306E-2</c:v>
                </c:pt>
                <c:pt idx="727">
                  <c:v>3.8400243967771606E-2</c:v>
                </c:pt>
                <c:pt idx="728">
                  <c:v>4.4681850820779807E-2</c:v>
                </c:pt>
                <c:pt idx="729">
                  <c:v>4.4886216521263227E-2</c:v>
                </c:pt>
                <c:pt idx="730">
                  <c:v>6.1984352767467214E-2</c:v>
                </c:pt>
                <c:pt idx="731">
                  <c:v>5.0531338900327724E-2</c:v>
                </c:pt>
                <c:pt idx="732">
                  <c:v>5.0095640122890514E-2</c:v>
                </c:pt>
                <c:pt idx="733">
                  <c:v>4.1312154382467312E-2</c:v>
                </c:pt>
                <c:pt idx="734">
                  <c:v>4.2426910251379034E-2</c:v>
                </c:pt>
                <c:pt idx="735">
                  <c:v>4.8482745885849013E-2</c:v>
                </c:pt>
                <c:pt idx="736">
                  <c:v>2.8031613677740215E-2</c:v>
                </c:pt>
                <c:pt idx="737">
                  <c:v>4.0858805179595857E-2</c:v>
                </c:pt>
                <c:pt idx="738">
                  <c:v>4.5521680265665006E-2</c:v>
                </c:pt>
                <c:pt idx="739">
                  <c:v>3.6105059087276598E-2</c:v>
                </c:pt>
                <c:pt idx="740">
                  <c:v>3.7681370973587237E-2</c:v>
                </c:pt>
                <c:pt idx="741">
                  <c:v>7.6594248414039653E-2</c:v>
                </c:pt>
                <c:pt idx="742">
                  <c:v>3.7971753627062031E-2</c:v>
                </c:pt>
                <c:pt idx="743">
                  <c:v>3.1567215919494671E-2</c:v>
                </c:pt>
                <c:pt idx="744">
                  <c:v>3.0595201998949002E-2</c:v>
                </c:pt>
                <c:pt idx="745">
                  <c:v>0.18501056730747245</c:v>
                </c:pt>
                <c:pt idx="746">
                  <c:v>3.2705347985029484E-2</c:v>
                </c:pt>
                <c:pt idx="747">
                  <c:v>4.3288238346576711E-2</c:v>
                </c:pt>
                <c:pt idx="748">
                  <c:v>4.2354337871074732E-2</c:v>
                </c:pt>
                <c:pt idx="749">
                  <c:v>5.1472589373588604E-2</c:v>
                </c:pt>
                <c:pt idx="750">
                  <c:v>5.1447834819555303E-2</c:v>
                </c:pt>
                <c:pt idx="751">
                  <c:v>6.4063034951687234E-2</c:v>
                </c:pt>
                <c:pt idx="752">
                  <c:v>5.6814488023519523E-2</c:v>
                </c:pt>
                <c:pt idx="753">
                  <c:v>4.7550257295370116E-2</c:v>
                </c:pt>
                <c:pt idx="754">
                  <c:v>9.6006542444229584E-2</c:v>
                </c:pt>
                <c:pt idx="755">
                  <c:v>3.7182286381721552E-2</c:v>
                </c:pt>
                <c:pt idx="756">
                  <c:v>3.0474513769149877E-2</c:v>
                </c:pt>
                <c:pt idx="757">
                  <c:v>4.966808483004604E-2</c:v>
                </c:pt>
                <c:pt idx="758">
                  <c:v>4.6865366399288087E-2</c:v>
                </c:pt>
                <c:pt idx="759">
                  <c:v>3.9972744882106802E-2</c:v>
                </c:pt>
                <c:pt idx="760">
                  <c:v>4.0484804660081877E-2</c:v>
                </c:pt>
                <c:pt idx="761">
                  <c:v>3.5521358251571614E-2</c:v>
                </c:pt>
                <c:pt idx="762">
                  <c:v>4.760779812932036E-2</c:v>
                </c:pt>
                <c:pt idx="763">
                  <c:v>4.7813255339860923E-2</c:v>
                </c:pt>
                <c:pt idx="764">
                  <c:v>3.4208424389362301E-2</c:v>
                </c:pt>
                <c:pt idx="765">
                  <c:v>5.5923815816640902E-2</c:v>
                </c:pt>
                <c:pt idx="766">
                  <c:v>3.3114332705736209E-2</c:v>
                </c:pt>
                <c:pt idx="767">
                  <c:v>4.8427067697048333E-2</c:v>
                </c:pt>
                <c:pt idx="768">
                  <c:v>6.0518193989992336E-2</c:v>
                </c:pt>
                <c:pt idx="769">
                  <c:v>4.0184956043958713E-2</c:v>
                </c:pt>
                <c:pt idx="770">
                  <c:v>3.8387041538953809E-2</c:v>
                </c:pt>
                <c:pt idx="771">
                  <c:v>5.2719395607709905E-2</c:v>
                </c:pt>
                <c:pt idx="772">
                  <c:v>5.7522200047969804E-2</c:v>
                </c:pt>
                <c:pt idx="773">
                  <c:v>4.3954905122518512E-2</c:v>
                </c:pt>
                <c:pt idx="774">
                  <c:v>4.0204539895057706E-2</c:v>
                </c:pt>
                <c:pt idx="775">
                  <c:v>3.8456588983535808E-2</c:v>
                </c:pt>
                <c:pt idx="776">
                  <c:v>4.5439023524522823E-2</c:v>
                </c:pt>
                <c:pt idx="777">
                  <c:v>4.931512102484735E-2</c:v>
                </c:pt>
                <c:pt idx="778">
                  <c:v>4.1629422456026112E-2</c:v>
                </c:pt>
                <c:pt idx="779">
                  <c:v>3.7166535854339593E-2</c:v>
                </c:pt>
                <c:pt idx="780">
                  <c:v>3.8057778030633906E-2</c:v>
                </c:pt>
                <c:pt idx="781">
                  <c:v>7.9081714153289934E-2</c:v>
                </c:pt>
                <c:pt idx="782">
                  <c:v>4.1849471628665896E-2</c:v>
                </c:pt>
                <c:pt idx="783">
                  <c:v>6.5486893057823431E-2</c:v>
                </c:pt>
                <c:pt idx="784">
                  <c:v>5.6458946317434283E-2</c:v>
                </c:pt>
                <c:pt idx="785">
                  <c:v>7.2487473487854004E-2</c:v>
                </c:pt>
                <c:pt idx="786">
                  <c:v>4.8435065895319006E-2</c:v>
                </c:pt>
                <c:pt idx="787">
                  <c:v>4.7994975000619902E-2</c:v>
                </c:pt>
                <c:pt idx="788">
                  <c:v>3.8059208542108515E-2</c:v>
                </c:pt>
                <c:pt idx="789">
                  <c:v>3.5436533391475698E-2</c:v>
                </c:pt>
                <c:pt idx="790">
                  <c:v>5.0854962319135714E-2</c:v>
                </c:pt>
                <c:pt idx="791">
                  <c:v>4.2142234742641727E-2</c:v>
                </c:pt>
                <c:pt idx="792">
                  <c:v>7.9299964010715693E-2</c:v>
                </c:pt>
                <c:pt idx="793">
                  <c:v>4.0661413222551422E-2</c:v>
                </c:pt>
                <c:pt idx="794">
                  <c:v>5.2537947893142867E-2</c:v>
                </c:pt>
                <c:pt idx="795">
                  <c:v>4.4384770095348601E-2</c:v>
                </c:pt>
                <c:pt idx="796">
                  <c:v>9.513724595308351E-2</c:v>
                </c:pt>
                <c:pt idx="797">
                  <c:v>6.1531998217105907E-2</c:v>
                </c:pt>
                <c:pt idx="798">
                  <c:v>3.7781953811645591E-2</c:v>
                </c:pt>
                <c:pt idx="799">
                  <c:v>7.4103362858295524E-2</c:v>
                </c:pt>
                <c:pt idx="800">
                  <c:v>4.6720393002033414E-2</c:v>
                </c:pt>
                <c:pt idx="801">
                  <c:v>4.7046396881342128E-2</c:v>
                </c:pt>
                <c:pt idx="802">
                  <c:v>3.5280574113130597E-2</c:v>
                </c:pt>
                <c:pt idx="803">
                  <c:v>5.2279692143201814E-2</c:v>
                </c:pt>
                <c:pt idx="804">
                  <c:v>4.2142234742641727E-2</c:v>
                </c:pt>
                <c:pt idx="805">
                  <c:v>5.5619556456804296E-2</c:v>
                </c:pt>
                <c:pt idx="806">
                  <c:v>7.910510897636408E-2</c:v>
                </c:pt>
                <c:pt idx="807">
                  <c:v>5.7357940822839945E-2</c:v>
                </c:pt>
                <c:pt idx="808">
                  <c:v>7.9997308552265223E-2</c:v>
                </c:pt>
                <c:pt idx="809">
                  <c:v>5.1482766866684002E-2</c:v>
                </c:pt>
                <c:pt idx="810">
                  <c:v>3.9638176560402E-2</c:v>
                </c:pt>
                <c:pt idx="811">
                  <c:v>3.71037982404233E-2</c:v>
                </c:pt>
                <c:pt idx="812">
                  <c:v>5.6231524795293787E-2</c:v>
                </c:pt>
                <c:pt idx="813">
                  <c:v>7.3842659592628493E-2</c:v>
                </c:pt>
                <c:pt idx="814">
                  <c:v>2.9424365609884363E-2</c:v>
                </c:pt>
                <c:pt idx="815">
                  <c:v>3.3110313117504182E-2</c:v>
                </c:pt>
                <c:pt idx="816">
                  <c:v>4.6815101057291114E-2</c:v>
                </c:pt>
                <c:pt idx="817">
                  <c:v>4.6959616243839312E-2</c:v>
                </c:pt>
                <c:pt idx="818">
                  <c:v>3.7401340901851848E-2</c:v>
                </c:pt>
                <c:pt idx="819">
                  <c:v>5.4605368524789755E-2</c:v>
                </c:pt>
                <c:pt idx="820">
                  <c:v>3.8700718432664996E-2</c:v>
                </c:pt>
                <c:pt idx="821">
                  <c:v>3.1836368143558592E-2</c:v>
                </c:pt>
                <c:pt idx="822">
                  <c:v>4.0382128208875732E-2</c:v>
                </c:pt>
                <c:pt idx="823">
                  <c:v>5.0690576434135513E-2</c:v>
                </c:pt>
                <c:pt idx="824">
                  <c:v>4.2070452123880407E-2</c:v>
                </c:pt>
                <c:pt idx="825">
                  <c:v>3.4356463700532816E-2</c:v>
                </c:pt>
                <c:pt idx="826">
                  <c:v>3.1049318611622061E-2</c:v>
                </c:pt>
                <c:pt idx="827">
                  <c:v>5.8738496154547064E-2</c:v>
                </c:pt>
                <c:pt idx="828">
                  <c:v>5.4971110075712211E-2</c:v>
                </c:pt>
                <c:pt idx="829">
                  <c:v>4.1647579520940815E-2</c:v>
                </c:pt>
                <c:pt idx="830">
                  <c:v>4.1147194802761106E-2</c:v>
                </c:pt>
                <c:pt idx="831">
                  <c:v>5.6309510022401824E-2</c:v>
                </c:pt>
                <c:pt idx="832">
                  <c:v>5.3050857037305818E-2</c:v>
                </c:pt>
                <c:pt idx="833">
                  <c:v>3.392111882567421E-2</c:v>
                </c:pt>
                <c:pt idx="834">
                  <c:v>3.6005958914756851E-2</c:v>
                </c:pt>
                <c:pt idx="835">
                  <c:v>3.3477589488029612E-2</c:v>
                </c:pt>
                <c:pt idx="836">
                  <c:v>7.2065420448780323E-2</c:v>
                </c:pt>
                <c:pt idx="837">
                  <c:v>4.5860171318054213E-2</c:v>
                </c:pt>
                <c:pt idx="838">
                  <c:v>5.0064485520124491E-2</c:v>
                </c:pt>
                <c:pt idx="839">
                  <c:v>6.7958772182464586E-2</c:v>
                </c:pt>
                <c:pt idx="840">
                  <c:v>6.6951759159564875E-2</c:v>
                </c:pt>
                <c:pt idx="841">
                  <c:v>5.0198223441839364E-2</c:v>
                </c:pt>
                <c:pt idx="842">
                  <c:v>3.1697273254394594E-2</c:v>
                </c:pt>
                <c:pt idx="843">
                  <c:v>3.9187323302030598E-2</c:v>
                </c:pt>
                <c:pt idx="844">
                  <c:v>4.3482411652803712E-2</c:v>
                </c:pt>
                <c:pt idx="845">
                  <c:v>5.6598726660013199E-2</c:v>
                </c:pt>
                <c:pt idx="846">
                  <c:v>3.8957700133323711E-2</c:v>
                </c:pt>
                <c:pt idx="847">
                  <c:v>2.9566464945673863E-2</c:v>
                </c:pt>
                <c:pt idx="848">
                  <c:v>6.1899174004793313E-2</c:v>
                </c:pt>
                <c:pt idx="849">
                  <c:v>4.1967835277318906E-2</c:v>
                </c:pt>
                <c:pt idx="850">
                  <c:v>5.7212203741073768E-2</c:v>
                </c:pt>
                <c:pt idx="851">
                  <c:v>3.513659164309501E-2</c:v>
                </c:pt>
                <c:pt idx="852">
                  <c:v>6.484527140855792E-2</c:v>
                </c:pt>
                <c:pt idx="853">
                  <c:v>3.247547149658201E-2</c:v>
                </c:pt>
                <c:pt idx="854">
                  <c:v>6.2479108572006205E-2</c:v>
                </c:pt>
                <c:pt idx="855">
                  <c:v>3.7144877016544502E-2</c:v>
                </c:pt>
                <c:pt idx="856">
                  <c:v>3.7412140518427062E-2</c:v>
                </c:pt>
                <c:pt idx="857">
                  <c:v>4.9168832600116813E-2</c:v>
                </c:pt>
                <c:pt idx="858">
                  <c:v>3.1112100929021811E-2</c:v>
                </c:pt>
                <c:pt idx="859">
                  <c:v>4.6400755643844577E-2</c:v>
                </c:pt>
                <c:pt idx="860">
                  <c:v>4.4091843068599715E-2</c:v>
                </c:pt>
                <c:pt idx="861">
                  <c:v>4.8381272703409209E-2</c:v>
                </c:pt>
                <c:pt idx="862">
                  <c:v>5.530936270952231E-2</c:v>
                </c:pt>
                <c:pt idx="863">
                  <c:v>3.7543442100286512E-2</c:v>
                </c:pt>
                <c:pt idx="864">
                  <c:v>4.2675301432609475E-2</c:v>
                </c:pt>
                <c:pt idx="865">
                  <c:v>3.5262055695056908E-2</c:v>
                </c:pt>
                <c:pt idx="866">
                  <c:v>3.8609210401773675E-2</c:v>
                </c:pt>
                <c:pt idx="867">
                  <c:v>3.4528620541095713E-2</c:v>
                </c:pt>
                <c:pt idx="868">
                  <c:v>4.9877330660820014E-2</c:v>
                </c:pt>
                <c:pt idx="869">
                  <c:v>4.7341406345367411E-2</c:v>
                </c:pt>
                <c:pt idx="870">
                  <c:v>3.5800714045763092E-2</c:v>
                </c:pt>
                <c:pt idx="871">
                  <c:v>3.9301972836256006E-2</c:v>
                </c:pt>
                <c:pt idx="872">
                  <c:v>3.9774354547262206E-2</c:v>
                </c:pt>
                <c:pt idx="873">
                  <c:v>5.2163813263177906E-2</c:v>
                </c:pt>
                <c:pt idx="874">
                  <c:v>6.8019300699233981E-2</c:v>
                </c:pt>
                <c:pt idx="875">
                  <c:v>7.718612998723999E-2</c:v>
                </c:pt>
                <c:pt idx="876">
                  <c:v>4.0265090763568795E-2</c:v>
                </c:pt>
                <c:pt idx="877">
                  <c:v>4.6990774571895585E-2</c:v>
                </c:pt>
                <c:pt idx="878">
                  <c:v>4.9586661159992551E-2</c:v>
                </c:pt>
                <c:pt idx="879">
                  <c:v>4.4593818485736923E-2</c:v>
                </c:pt>
                <c:pt idx="880">
                  <c:v>3.7284750491380698E-2</c:v>
                </c:pt>
                <c:pt idx="881">
                  <c:v>5.015563592314741E-2</c:v>
                </c:pt>
                <c:pt idx="882">
                  <c:v>4.2668212205171634E-2</c:v>
                </c:pt>
                <c:pt idx="883">
                  <c:v>2.9037188738584511E-2</c:v>
                </c:pt>
                <c:pt idx="884">
                  <c:v>3.4792412072420092E-2</c:v>
                </c:pt>
                <c:pt idx="885">
                  <c:v>4.1119050234556226E-2</c:v>
                </c:pt>
                <c:pt idx="886">
                  <c:v>4.1098974645137926E-2</c:v>
                </c:pt>
                <c:pt idx="887">
                  <c:v>4.7681495547294596E-2</c:v>
                </c:pt>
                <c:pt idx="888">
                  <c:v>3.820779174566271E-2</c:v>
                </c:pt>
                <c:pt idx="889">
                  <c:v>9.1172792017459967E-2</c:v>
                </c:pt>
                <c:pt idx="890">
                  <c:v>2.9477337375283436E-2</c:v>
                </c:pt>
                <c:pt idx="891">
                  <c:v>4.2797561734914925E-2</c:v>
                </c:pt>
                <c:pt idx="892">
                  <c:v>3.479561954736711E-2</c:v>
                </c:pt>
                <c:pt idx="893">
                  <c:v>2.8765758499503111E-2</c:v>
                </c:pt>
                <c:pt idx="894">
                  <c:v>3.2159812748432215E-2</c:v>
                </c:pt>
                <c:pt idx="895">
                  <c:v>2.6312336325645409E-2</c:v>
                </c:pt>
                <c:pt idx="896">
                  <c:v>3.8424741476774285E-2</c:v>
                </c:pt>
                <c:pt idx="897">
                  <c:v>4.8390630632639202E-2</c:v>
                </c:pt>
                <c:pt idx="898">
                  <c:v>4.3256212025880807E-2</c:v>
                </c:pt>
                <c:pt idx="899">
                  <c:v>3.718003258109108E-2</c:v>
                </c:pt>
                <c:pt idx="900">
                  <c:v>3.1894158571958604E-2</c:v>
                </c:pt>
                <c:pt idx="901">
                  <c:v>6.5104730427265223E-2</c:v>
                </c:pt>
                <c:pt idx="902">
                  <c:v>3.5153452306985807E-2</c:v>
                </c:pt>
                <c:pt idx="903">
                  <c:v>3.9591725915670416E-2</c:v>
                </c:pt>
                <c:pt idx="904">
                  <c:v>3.8179036229848917E-2</c:v>
                </c:pt>
                <c:pt idx="905">
                  <c:v>3.7009134888649119E-2</c:v>
                </c:pt>
                <c:pt idx="906">
                  <c:v>4.5719962567091002E-2</c:v>
                </c:pt>
                <c:pt idx="907">
                  <c:v>4.3319243937730935E-2</c:v>
                </c:pt>
                <c:pt idx="908">
                  <c:v>0.10406722873449302</c:v>
                </c:pt>
                <c:pt idx="909">
                  <c:v>3.7703227251768202E-2</c:v>
                </c:pt>
                <c:pt idx="910">
                  <c:v>3.3827211707830401E-2</c:v>
                </c:pt>
                <c:pt idx="911">
                  <c:v>3.6326840519905201E-2</c:v>
                </c:pt>
                <c:pt idx="912">
                  <c:v>4.1276156902313212E-2</c:v>
                </c:pt>
                <c:pt idx="913">
                  <c:v>5.5504161864519098E-2</c:v>
                </c:pt>
                <c:pt idx="914">
                  <c:v>4.6015560626983712E-2</c:v>
                </c:pt>
                <c:pt idx="915">
                  <c:v>5.1463101059198546E-2</c:v>
                </c:pt>
                <c:pt idx="916">
                  <c:v>0.10543010383844402</c:v>
                </c:pt>
                <c:pt idx="917">
                  <c:v>4.7398623079061737E-2</c:v>
                </c:pt>
                <c:pt idx="918">
                  <c:v>3.7999443709850395E-2</c:v>
                </c:pt>
                <c:pt idx="919">
                  <c:v>4.8390563577413614E-2</c:v>
                </c:pt>
                <c:pt idx="920">
                  <c:v>5.1621291786432301E-2</c:v>
                </c:pt>
                <c:pt idx="921">
                  <c:v>5.982646718621281E-2</c:v>
                </c:pt>
                <c:pt idx="922">
                  <c:v>2.8883395716548067E-2</c:v>
                </c:pt>
                <c:pt idx="923">
                  <c:v>5.8243867009878096E-2</c:v>
                </c:pt>
                <c:pt idx="924">
                  <c:v>4.5314300805330492E-2</c:v>
                </c:pt>
                <c:pt idx="925">
                  <c:v>4.5480251312255901E-2</c:v>
                </c:pt>
                <c:pt idx="926">
                  <c:v>3.8188572973012903E-2</c:v>
                </c:pt>
                <c:pt idx="927">
                  <c:v>3.339171037077919E-2</c:v>
                </c:pt>
                <c:pt idx="928">
                  <c:v>5.2344288676977095E-2</c:v>
                </c:pt>
                <c:pt idx="929">
                  <c:v>3.4683592617511888E-2</c:v>
                </c:pt>
                <c:pt idx="930">
                  <c:v>0.24855232238769545</c:v>
                </c:pt>
                <c:pt idx="931">
                  <c:v>5.4435815662145622E-2</c:v>
                </c:pt>
                <c:pt idx="932">
                  <c:v>4.7208450734615312E-2</c:v>
                </c:pt>
                <c:pt idx="933">
                  <c:v>3.2294735312461895E-2</c:v>
                </c:pt>
                <c:pt idx="934">
                  <c:v>4.8167131841182868E-2</c:v>
                </c:pt>
                <c:pt idx="935">
                  <c:v>4.5183669775724418E-2</c:v>
                </c:pt>
                <c:pt idx="936">
                  <c:v>5.3303938359022397E-2</c:v>
                </c:pt>
                <c:pt idx="937">
                  <c:v>4.2232330888509834E-2</c:v>
                </c:pt>
                <c:pt idx="938">
                  <c:v>0.10003395378589602</c:v>
                </c:pt>
                <c:pt idx="939">
                  <c:v>4.0104165673255726E-2</c:v>
                </c:pt>
                <c:pt idx="940">
                  <c:v>6.4049869775771956E-2</c:v>
                </c:pt>
                <c:pt idx="941">
                  <c:v>3.6766320466995205E-2</c:v>
                </c:pt>
                <c:pt idx="942">
                  <c:v>5.4960839450359414E-2</c:v>
                </c:pt>
                <c:pt idx="943">
                  <c:v>3.5238873213529712E-2</c:v>
                </c:pt>
                <c:pt idx="944">
                  <c:v>3.5512968897819512E-2</c:v>
                </c:pt>
                <c:pt idx="945">
                  <c:v>3.5380467772483805E-2</c:v>
                </c:pt>
                <c:pt idx="946">
                  <c:v>4.1954383254051222E-2</c:v>
                </c:pt>
                <c:pt idx="947">
                  <c:v>3.7819281220436152E-2</c:v>
                </c:pt>
                <c:pt idx="948">
                  <c:v>2.7643261477351334E-2</c:v>
                </c:pt>
                <c:pt idx="949">
                  <c:v>7.1315653622150407E-2</c:v>
                </c:pt>
                <c:pt idx="950">
                  <c:v>4.4114511460065918E-2</c:v>
                </c:pt>
                <c:pt idx="951">
                  <c:v>3.8679201155901011E-2</c:v>
                </c:pt>
                <c:pt idx="952">
                  <c:v>4.0241774171590777E-2</c:v>
                </c:pt>
                <c:pt idx="953">
                  <c:v>4.715501517057398E-2</c:v>
                </c:pt>
                <c:pt idx="954">
                  <c:v>5.4699517786502817E-2</c:v>
                </c:pt>
                <c:pt idx="955">
                  <c:v>5.7777728885412355E-2</c:v>
                </c:pt>
                <c:pt idx="956">
                  <c:v>5.455850809812552E-2</c:v>
                </c:pt>
                <c:pt idx="957">
                  <c:v>3.7870869040489252E-2</c:v>
                </c:pt>
                <c:pt idx="958">
                  <c:v>4.1028715670108767E-2</c:v>
                </c:pt>
                <c:pt idx="959">
                  <c:v>3.7244871258735712E-2</c:v>
                </c:pt>
                <c:pt idx="960">
                  <c:v>6.685151159763339E-2</c:v>
                </c:pt>
                <c:pt idx="961">
                  <c:v>2.8176646679639802E-2</c:v>
                </c:pt>
                <c:pt idx="962">
                  <c:v>3.8165647536516217E-2</c:v>
                </c:pt>
                <c:pt idx="963">
                  <c:v>3.4205451607704204E-2</c:v>
                </c:pt>
                <c:pt idx="964">
                  <c:v>3.3810537308454541E-2</c:v>
                </c:pt>
                <c:pt idx="965">
                  <c:v>5.5936984717846097E-2</c:v>
                </c:pt>
                <c:pt idx="966">
                  <c:v>3.3631127327680616E-2</c:v>
                </c:pt>
                <c:pt idx="967">
                  <c:v>4.5843571424484302E-2</c:v>
                </c:pt>
                <c:pt idx="968">
                  <c:v>5.0494480878114846E-2</c:v>
                </c:pt>
                <c:pt idx="969">
                  <c:v>3.35958190262318E-2</c:v>
                </c:pt>
                <c:pt idx="970">
                  <c:v>4.2311504483223114E-2</c:v>
                </c:pt>
                <c:pt idx="971">
                  <c:v>4.6415127813816272E-2</c:v>
                </c:pt>
                <c:pt idx="972">
                  <c:v>4.2256016284227413E-2</c:v>
                </c:pt>
                <c:pt idx="973">
                  <c:v>7.196070998907092E-2</c:v>
                </c:pt>
                <c:pt idx="974">
                  <c:v>0.12113901227712602</c:v>
                </c:pt>
                <c:pt idx="975">
                  <c:v>3.4284088760614402E-2</c:v>
                </c:pt>
                <c:pt idx="976">
                  <c:v>4.668584838509527E-2</c:v>
                </c:pt>
                <c:pt idx="977">
                  <c:v>3.717362880706801E-2</c:v>
                </c:pt>
                <c:pt idx="978">
                  <c:v>3.7774976342916496E-2</c:v>
                </c:pt>
                <c:pt idx="979">
                  <c:v>0.11274174600839602</c:v>
                </c:pt>
                <c:pt idx="980">
                  <c:v>4.4045269489288309E-2</c:v>
                </c:pt>
                <c:pt idx="981">
                  <c:v>7.4980266392231168E-2</c:v>
                </c:pt>
                <c:pt idx="982">
                  <c:v>5.1515694707632113E-2</c:v>
                </c:pt>
                <c:pt idx="983">
                  <c:v>5.5470645427703899E-2</c:v>
                </c:pt>
                <c:pt idx="984">
                  <c:v>3.6896191537380212E-2</c:v>
                </c:pt>
                <c:pt idx="985">
                  <c:v>3.4887481480836896E-2</c:v>
                </c:pt>
                <c:pt idx="986">
                  <c:v>4.0262605994939832E-2</c:v>
                </c:pt>
                <c:pt idx="987">
                  <c:v>4.5251928269863045E-2</c:v>
                </c:pt>
                <c:pt idx="988">
                  <c:v>3.4569475799799E-2</c:v>
                </c:pt>
                <c:pt idx="989">
                  <c:v>3.397508338093759E-2</c:v>
                </c:pt>
                <c:pt idx="990">
                  <c:v>5.5496819317340934E-2</c:v>
                </c:pt>
                <c:pt idx="991">
                  <c:v>4.234913736581801E-2</c:v>
                </c:pt>
                <c:pt idx="992">
                  <c:v>3.3907018601894406E-2</c:v>
                </c:pt>
                <c:pt idx="993">
                  <c:v>3.8520280271768598E-2</c:v>
                </c:pt>
                <c:pt idx="994">
                  <c:v>3.7006061524152811E-2</c:v>
                </c:pt>
                <c:pt idx="995">
                  <c:v>3.0660450458526604E-2</c:v>
                </c:pt>
                <c:pt idx="996">
                  <c:v>6.8101510405540508E-2</c:v>
                </c:pt>
                <c:pt idx="997">
                  <c:v>5.63237555325031E-2</c:v>
                </c:pt>
                <c:pt idx="998">
                  <c:v>3.7530656903982204E-2</c:v>
                </c:pt>
                <c:pt idx="999">
                  <c:v>5.29061816632748E-2</c:v>
                </c:pt>
                <c:pt idx="1000">
                  <c:v>3.6122433841228478E-2</c:v>
                </c:pt>
                <c:pt idx="1001">
                  <c:v>6.4039975404739408E-2</c:v>
                </c:pt>
                <c:pt idx="1002">
                  <c:v>4.1645877063274071E-2</c:v>
                </c:pt>
                <c:pt idx="1003">
                  <c:v>3.9591725915670416E-2</c:v>
                </c:pt>
                <c:pt idx="1004">
                  <c:v>3.6633931100368604E-2</c:v>
                </c:pt>
                <c:pt idx="1005">
                  <c:v>4.9643032252788724E-2</c:v>
                </c:pt>
                <c:pt idx="1006">
                  <c:v>3.6596838384866742E-2</c:v>
                </c:pt>
                <c:pt idx="1007">
                  <c:v>5.149260908365251E-2</c:v>
                </c:pt>
                <c:pt idx="1008">
                  <c:v>3.9199125021696112E-2</c:v>
                </c:pt>
                <c:pt idx="1009">
                  <c:v>4.7604411840439134E-2</c:v>
                </c:pt>
                <c:pt idx="1010">
                  <c:v>6.1295609921217013E-2</c:v>
                </c:pt>
                <c:pt idx="1011">
                  <c:v>7.1298062801361098E-2</c:v>
                </c:pt>
                <c:pt idx="1012">
                  <c:v>0.12108867615461302</c:v>
                </c:pt>
                <c:pt idx="1013">
                  <c:v>4.2246785014867796E-2</c:v>
                </c:pt>
                <c:pt idx="1014">
                  <c:v>0.114334709942341</c:v>
                </c:pt>
                <c:pt idx="1015">
                  <c:v>0.11802229285240202</c:v>
                </c:pt>
                <c:pt idx="1016">
                  <c:v>4.8061478883028023E-2</c:v>
                </c:pt>
                <c:pt idx="1017">
                  <c:v>4.4858213514089633E-2</c:v>
                </c:pt>
                <c:pt idx="1018">
                  <c:v>2.7773387730121692E-2</c:v>
                </c:pt>
                <c:pt idx="1019">
                  <c:v>3.1749665737152113E-2</c:v>
                </c:pt>
                <c:pt idx="1020">
                  <c:v>4.4555798172950717E-2</c:v>
                </c:pt>
                <c:pt idx="1021">
                  <c:v>4.5228686183691004E-2</c:v>
                </c:pt>
                <c:pt idx="1022">
                  <c:v>9.5132842659950367E-2</c:v>
                </c:pt>
                <c:pt idx="1023">
                  <c:v>3.4633275121450653E-2</c:v>
                </c:pt>
                <c:pt idx="1024">
                  <c:v>6.3478827476501506E-2</c:v>
                </c:pt>
                <c:pt idx="1025">
                  <c:v>3.3774312585592402E-2</c:v>
                </c:pt>
                <c:pt idx="1026">
                  <c:v>3.4310325980186511E-2</c:v>
                </c:pt>
                <c:pt idx="1027">
                  <c:v>5.154416337609264E-2</c:v>
                </c:pt>
                <c:pt idx="1028">
                  <c:v>8.424378931522368E-2</c:v>
                </c:pt>
                <c:pt idx="1029">
                  <c:v>5.9644408524036414E-2</c:v>
                </c:pt>
                <c:pt idx="1030">
                  <c:v>4.5085128396749476E-2</c:v>
                </c:pt>
                <c:pt idx="1031">
                  <c:v>4.8417691141367222E-2</c:v>
                </c:pt>
                <c:pt idx="1032">
                  <c:v>6.7151717841625491E-2</c:v>
                </c:pt>
                <c:pt idx="1033">
                  <c:v>4.1857320815324832E-2</c:v>
                </c:pt>
                <c:pt idx="1034">
                  <c:v>3.3095773309469202E-2</c:v>
                </c:pt>
                <c:pt idx="1035">
                  <c:v>4.9138993024826376E-2</c:v>
                </c:pt>
                <c:pt idx="1036">
                  <c:v>3.3729899674654014E-2</c:v>
                </c:pt>
                <c:pt idx="1037">
                  <c:v>3.5879075527191343E-2</c:v>
                </c:pt>
                <c:pt idx="1038">
                  <c:v>8.9343488216400133E-2</c:v>
                </c:pt>
                <c:pt idx="1039">
                  <c:v>4.2309276759624502E-2</c:v>
                </c:pt>
                <c:pt idx="1040">
                  <c:v>5.777259171009088E-2</c:v>
                </c:pt>
                <c:pt idx="1041">
                  <c:v>5.3716506808996561E-2</c:v>
                </c:pt>
                <c:pt idx="1042">
                  <c:v>4.4999584555626068E-2</c:v>
                </c:pt>
                <c:pt idx="1043">
                  <c:v>4.3302379548549833E-2</c:v>
                </c:pt>
                <c:pt idx="1044">
                  <c:v>4.1810464113950722E-2</c:v>
                </c:pt>
                <c:pt idx="1045">
                  <c:v>7.377913594245912E-2</c:v>
                </c:pt>
                <c:pt idx="1046">
                  <c:v>9.7861617803573483E-2</c:v>
                </c:pt>
                <c:pt idx="1047">
                  <c:v>3.7203215062618457E-2</c:v>
                </c:pt>
                <c:pt idx="1048">
                  <c:v>2.8713108971715012E-2</c:v>
                </c:pt>
                <c:pt idx="1049">
                  <c:v>3.7458669394254712E-2</c:v>
                </c:pt>
                <c:pt idx="1050">
                  <c:v>3.7115260958671611E-2</c:v>
                </c:pt>
                <c:pt idx="1051">
                  <c:v>2.8516311198473011E-2</c:v>
                </c:pt>
                <c:pt idx="1052">
                  <c:v>3.7165317684412162E-2</c:v>
                </c:pt>
                <c:pt idx="1053">
                  <c:v>4.2753681540489426E-2</c:v>
                </c:pt>
                <c:pt idx="1054">
                  <c:v>7.78516530990601E-2</c:v>
                </c:pt>
                <c:pt idx="1055">
                  <c:v>8.3551965653897178E-2</c:v>
                </c:pt>
                <c:pt idx="1056">
                  <c:v>5.2881252020597506E-2</c:v>
                </c:pt>
                <c:pt idx="1057">
                  <c:v>6.012967973947532E-2</c:v>
                </c:pt>
                <c:pt idx="1058">
                  <c:v>3.6114208400249606E-2</c:v>
                </c:pt>
                <c:pt idx="1059">
                  <c:v>5.8590143918991103E-2</c:v>
                </c:pt>
                <c:pt idx="1060">
                  <c:v>3.9431083947420099E-2</c:v>
                </c:pt>
                <c:pt idx="1061">
                  <c:v>4.1895620524883423E-2</c:v>
                </c:pt>
                <c:pt idx="1062">
                  <c:v>7.1792095899582173E-2</c:v>
                </c:pt>
                <c:pt idx="1063">
                  <c:v>6.7129991948604792E-2</c:v>
                </c:pt>
                <c:pt idx="1064">
                  <c:v>0.24765126407146551</c:v>
                </c:pt>
                <c:pt idx="1065">
                  <c:v>3.4310922026634202E-2</c:v>
                </c:pt>
                <c:pt idx="1066">
                  <c:v>4.3515611439943626E-2</c:v>
                </c:pt>
                <c:pt idx="1067">
                  <c:v>4.5022286474704798E-2</c:v>
                </c:pt>
                <c:pt idx="1068">
                  <c:v>4.7176279127597823E-2</c:v>
                </c:pt>
                <c:pt idx="1069">
                  <c:v>4.9777038395404802E-2</c:v>
                </c:pt>
                <c:pt idx="1070">
                  <c:v>5.7227224111557014E-2</c:v>
                </c:pt>
                <c:pt idx="1071">
                  <c:v>4.4926356524229105E-2</c:v>
                </c:pt>
                <c:pt idx="1072">
                  <c:v>3.4929499030113199E-2</c:v>
                </c:pt>
                <c:pt idx="1073">
                  <c:v>5.7535689324140819E-2</c:v>
                </c:pt>
                <c:pt idx="1074">
                  <c:v>5.2232749760150847E-2</c:v>
                </c:pt>
                <c:pt idx="1075">
                  <c:v>4.7732666134834546E-2</c:v>
                </c:pt>
                <c:pt idx="1076">
                  <c:v>3.6631073802709732E-2</c:v>
                </c:pt>
                <c:pt idx="1077">
                  <c:v>5.2061729133129134E-2</c:v>
                </c:pt>
                <c:pt idx="1078">
                  <c:v>3.4035731106996606E-2</c:v>
                </c:pt>
                <c:pt idx="1079">
                  <c:v>4.9061913043260776E-2</c:v>
                </c:pt>
                <c:pt idx="1080">
                  <c:v>4.4575054198503515E-2</c:v>
                </c:pt>
                <c:pt idx="1081">
                  <c:v>5.7942595332860898E-2</c:v>
                </c:pt>
                <c:pt idx="1082">
                  <c:v>5.6751891970634502E-2</c:v>
                </c:pt>
                <c:pt idx="1083">
                  <c:v>4.0422305464744485E-2</c:v>
                </c:pt>
                <c:pt idx="1084">
                  <c:v>3.4932911396026604E-2</c:v>
                </c:pt>
                <c:pt idx="1085">
                  <c:v>2.9162164777517301E-2</c:v>
                </c:pt>
                <c:pt idx="1086">
                  <c:v>5.5593721568584512E-2</c:v>
                </c:pt>
                <c:pt idx="1087">
                  <c:v>5.3023204207420432E-2</c:v>
                </c:pt>
                <c:pt idx="1088">
                  <c:v>4.2558312416076716E-2</c:v>
                </c:pt>
                <c:pt idx="1089">
                  <c:v>4.26482819020748E-2</c:v>
                </c:pt>
                <c:pt idx="1090">
                  <c:v>9.9927447736263872E-2</c:v>
                </c:pt>
                <c:pt idx="1091">
                  <c:v>4.435814544558532E-2</c:v>
                </c:pt>
                <c:pt idx="1092">
                  <c:v>5.3543988615274367E-2</c:v>
                </c:pt>
                <c:pt idx="1093">
                  <c:v>3.2836847007274877E-2</c:v>
                </c:pt>
                <c:pt idx="1094">
                  <c:v>7.2938032448291834E-2</c:v>
                </c:pt>
                <c:pt idx="1095">
                  <c:v>3.3336929976940106E-2</c:v>
                </c:pt>
                <c:pt idx="1096">
                  <c:v>3.7839058786630839E-2</c:v>
                </c:pt>
                <c:pt idx="1097">
                  <c:v>2.8383027762174669E-2</c:v>
                </c:pt>
                <c:pt idx="1098">
                  <c:v>2.9946520924568207E-2</c:v>
                </c:pt>
                <c:pt idx="1099">
                  <c:v>4.1838467121124323E-2</c:v>
                </c:pt>
                <c:pt idx="1100">
                  <c:v>6.1708208173513412E-2</c:v>
                </c:pt>
                <c:pt idx="1101">
                  <c:v>3.4131813794374619E-2</c:v>
                </c:pt>
                <c:pt idx="1102">
                  <c:v>3.2250970602035585E-2</c:v>
                </c:pt>
                <c:pt idx="1103">
                  <c:v>3.2818745821714519E-2</c:v>
                </c:pt>
                <c:pt idx="1104">
                  <c:v>3.6527436226606404E-2</c:v>
                </c:pt>
                <c:pt idx="1105">
                  <c:v>6.7152202129364E-2</c:v>
                </c:pt>
                <c:pt idx="1106">
                  <c:v>5.5746082216501444E-2</c:v>
                </c:pt>
                <c:pt idx="1107">
                  <c:v>3.3463589847087777E-2</c:v>
                </c:pt>
                <c:pt idx="1108">
                  <c:v>5.8273315429687465E-2</c:v>
                </c:pt>
                <c:pt idx="1109">
                  <c:v>6.9645598530769307E-2</c:v>
                </c:pt>
                <c:pt idx="1110">
                  <c:v>4.2602039873600124E-2</c:v>
                </c:pt>
                <c:pt idx="1111">
                  <c:v>4.0867105126380907E-2</c:v>
                </c:pt>
                <c:pt idx="1112">
                  <c:v>4.1884310543537112E-2</c:v>
                </c:pt>
                <c:pt idx="1113">
                  <c:v>3.6975234746933011E-2</c:v>
                </c:pt>
                <c:pt idx="1114">
                  <c:v>3.8862045854330098E-2</c:v>
                </c:pt>
                <c:pt idx="1115">
                  <c:v>0.10387219488620802</c:v>
                </c:pt>
                <c:pt idx="1116">
                  <c:v>4.4296219944954071E-2</c:v>
                </c:pt>
                <c:pt idx="1117">
                  <c:v>4.0966641157865642E-2</c:v>
                </c:pt>
                <c:pt idx="1118">
                  <c:v>3.0959401279687868E-2</c:v>
                </c:pt>
                <c:pt idx="1119">
                  <c:v>3.2881129533052597E-2</c:v>
                </c:pt>
                <c:pt idx="1120">
                  <c:v>4.0093984454870488E-2</c:v>
                </c:pt>
                <c:pt idx="1121">
                  <c:v>7.4090018868446655E-2</c:v>
                </c:pt>
                <c:pt idx="1122">
                  <c:v>3.9935365319252042E-2</c:v>
                </c:pt>
                <c:pt idx="1123">
                  <c:v>4.8175554722547476E-2</c:v>
                </c:pt>
                <c:pt idx="1124">
                  <c:v>5.0719056278467213E-2</c:v>
                </c:pt>
                <c:pt idx="1125">
                  <c:v>7.9590730369091325E-2</c:v>
                </c:pt>
                <c:pt idx="1126">
                  <c:v>3.0069196596741701E-2</c:v>
                </c:pt>
                <c:pt idx="1127">
                  <c:v>3.91233526170255E-2</c:v>
                </c:pt>
                <c:pt idx="1128">
                  <c:v>3.2594487071037286E-2</c:v>
                </c:pt>
                <c:pt idx="1129">
                  <c:v>4.5812133699655519E-2</c:v>
                </c:pt>
                <c:pt idx="1130">
                  <c:v>4.0366347879171524E-2</c:v>
                </c:pt>
                <c:pt idx="1131">
                  <c:v>3.2523829489946442E-2</c:v>
                </c:pt>
                <c:pt idx="1132">
                  <c:v>9.2758141458034543E-2</c:v>
                </c:pt>
                <c:pt idx="1133">
                  <c:v>3.4594628959894194E-2</c:v>
                </c:pt>
                <c:pt idx="1134">
                  <c:v>3.5760365426540416E-2</c:v>
                </c:pt>
                <c:pt idx="1135">
                  <c:v>5.3276050835847924E-2</c:v>
                </c:pt>
                <c:pt idx="1136">
                  <c:v>4.4338025152683501E-2</c:v>
                </c:pt>
                <c:pt idx="1137">
                  <c:v>3.59084829688072E-2</c:v>
                </c:pt>
                <c:pt idx="1138">
                  <c:v>4.9760498106479846E-2</c:v>
                </c:pt>
                <c:pt idx="1139">
                  <c:v>3.2831810414791281E-2</c:v>
                </c:pt>
                <c:pt idx="1140">
                  <c:v>6.3303329050541229E-2</c:v>
                </c:pt>
                <c:pt idx="1141">
                  <c:v>3.65249216556549E-2</c:v>
                </c:pt>
                <c:pt idx="1142">
                  <c:v>0.118814408779144</c:v>
                </c:pt>
                <c:pt idx="1143">
                  <c:v>4.8597816377878203E-2</c:v>
                </c:pt>
                <c:pt idx="1144">
                  <c:v>4.4351991266012372E-2</c:v>
                </c:pt>
                <c:pt idx="1145">
                  <c:v>6.1104737222194713E-2</c:v>
                </c:pt>
                <c:pt idx="1146">
                  <c:v>3.7051312625408374E-2</c:v>
                </c:pt>
                <c:pt idx="1147">
                  <c:v>0.17495693266391801</c:v>
                </c:pt>
                <c:pt idx="1148">
                  <c:v>4.081152752041841E-2</c:v>
                </c:pt>
                <c:pt idx="1149">
                  <c:v>6.4334936439991247E-2</c:v>
                </c:pt>
                <c:pt idx="1150">
                  <c:v>4.9910780042410077E-2</c:v>
                </c:pt>
                <c:pt idx="1151">
                  <c:v>5.1781482994556413E-2</c:v>
                </c:pt>
                <c:pt idx="1152">
                  <c:v>4.5838184654712733E-2</c:v>
                </c:pt>
                <c:pt idx="1153">
                  <c:v>3.8135848939418814E-2</c:v>
                </c:pt>
                <c:pt idx="1154">
                  <c:v>6.5438151359558092E-2</c:v>
                </c:pt>
                <c:pt idx="1155">
                  <c:v>5.5679295212030397E-2</c:v>
                </c:pt>
                <c:pt idx="1156">
                  <c:v>3.9785381406545611E-2</c:v>
                </c:pt>
                <c:pt idx="1157">
                  <c:v>5.4458465427160312E-2</c:v>
                </c:pt>
                <c:pt idx="1158">
                  <c:v>4.1334692388773013E-2</c:v>
                </c:pt>
                <c:pt idx="1159">
                  <c:v>5.7588942348957096E-2</c:v>
                </c:pt>
                <c:pt idx="1160">
                  <c:v>0.103920631110668</c:v>
                </c:pt>
                <c:pt idx="1161">
                  <c:v>3.2732658088207398E-2</c:v>
                </c:pt>
                <c:pt idx="1162">
                  <c:v>3.5386938601732199E-2</c:v>
                </c:pt>
                <c:pt idx="1163">
                  <c:v>4.7175616025924724E-2</c:v>
                </c:pt>
                <c:pt idx="1164">
                  <c:v>8.4772132337093742E-2</c:v>
                </c:pt>
                <c:pt idx="1165">
                  <c:v>4.4196445494890234E-2</c:v>
                </c:pt>
                <c:pt idx="1166">
                  <c:v>5.2525367587804767E-2</c:v>
                </c:pt>
                <c:pt idx="1167">
                  <c:v>6.1214614659547938E-2</c:v>
                </c:pt>
                <c:pt idx="1168">
                  <c:v>4.0783453732729014E-2</c:v>
                </c:pt>
                <c:pt idx="1169">
                  <c:v>4.6707920730114032E-2</c:v>
                </c:pt>
                <c:pt idx="1170">
                  <c:v>8.7226673960685758E-2</c:v>
                </c:pt>
                <c:pt idx="1171">
                  <c:v>3.534446656703949E-2</c:v>
                </c:pt>
                <c:pt idx="1172">
                  <c:v>3.7608820945024601E-2</c:v>
                </c:pt>
                <c:pt idx="1173">
                  <c:v>5.0311814993619933E-2</c:v>
                </c:pt>
                <c:pt idx="1174">
                  <c:v>4.6421114355325713E-2</c:v>
                </c:pt>
                <c:pt idx="1175">
                  <c:v>4.5396603643894425E-2</c:v>
                </c:pt>
                <c:pt idx="1176">
                  <c:v>6.2832355499267592E-2</c:v>
                </c:pt>
                <c:pt idx="1177">
                  <c:v>4.5724354684352785E-2</c:v>
                </c:pt>
                <c:pt idx="1178">
                  <c:v>4.8825543373823201E-2</c:v>
                </c:pt>
                <c:pt idx="1179">
                  <c:v>4.9186214804649672E-2</c:v>
                </c:pt>
                <c:pt idx="1180">
                  <c:v>5.5515158921480214E-2</c:v>
                </c:pt>
                <c:pt idx="1181">
                  <c:v>4.2680222541093812E-2</c:v>
                </c:pt>
                <c:pt idx="1182">
                  <c:v>4.6877007931470913E-2</c:v>
                </c:pt>
                <c:pt idx="1183">
                  <c:v>4.7553446143865634E-2</c:v>
                </c:pt>
                <c:pt idx="1184">
                  <c:v>4.2807463556528327E-2</c:v>
                </c:pt>
                <c:pt idx="1185">
                  <c:v>3.7191744893789312E-2</c:v>
                </c:pt>
                <c:pt idx="1186">
                  <c:v>4.1296739131212429E-2</c:v>
                </c:pt>
                <c:pt idx="1187">
                  <c:v>3.4452762454748209E-2</c:v>
                </c:pt>
                <c:pt idx="1188">
                  <c:v>9.2883363366127E-2</c:v>
                </c:pt>
                <c:pt idx="1189">
                  <c:v>5.1231209188699695E-2</c:v>
                </c:pt>
                <c:pt idx="1190">
                  <c:v>3.2580014318227796E-2</c:v>
                </c:pt>
                <c:pt idx="1191">
                  <c:v>6.2896184623241827E-2</c:v>
                </c:pt>
                <c:pt idx="1192">
                  <c:v>6.0580864548683312E-2</c:v>
                </c:pt>
                <c:pt idx="1193">
                  <c:v>4.2174741625785807E-2</c:v>
                </c:pt>
                <c:pt idx="1194">
                  <c:v>3.3040653914213201E-2</c:v>
                </c:pt>
                <c:pt idx="1195">
                  <c:v>2.9488088563084606E-2</c:v>
                </c:pt>
                <c:pt idx="1196">
                  <c:v>5.3225334733724601E-2</c:v>
                </c:pt>
                <c:pt idx="1197">
                  <c:v>3.2404620200395605E-2</c:v>
                </c:pt>
                <c:pt idx="1198">
                  <c:v>5.0075881183147417E-2</c:v>
                </c:pt>
                <c:pt idx="1199">
                  <c:v>4.3900743126869209E-2</c:v>
                </c:pt>
                <c:pt idx="1200">
                  <c:v>3.0884817242622476E-2</c:v>
                </c:pt>
                <c:pt idx="1201">
                  <c:v>3.9441764354705804E-2</c:v>
                </c:pt>
                <c:pt idx="1202">
                  <c:v>6.7118763923645325E-2</c:v>
                </c:pt>
                <c:pt idx="1203">
                  <c:v>3.7286620587110617E-2</c:v>
                </c:pt>
                <c:pt idx="1204">
                  <c:v>3.4202083945274402E-2</c:v>
                </c:pt>
                <c:pt idx="1205">
                  <c:v>5.9854723513126595E-2</c:v>
                </c:pt>
                <c:pt idx="1206">
                  <c:v>2.5933649390935901E-2</c:v>
                </c:pt>
                <c:pt idx="1207">
                  <c:v>2.612995542585857E-2</c:v>
                </c:pt>
                <c:pt idx="1208">
                  <c:v>3.8039647042751402E-2</c:v>
                </c:pt>
                <c:pt idx="1209">
                  <c:v>4.8685245215892688E-2</c:v>
                </c:pt>
                <c:pt idx="1210">
                  <c:v>3.8868833333253909E-2</c:v>
                </c:pt>
                <c:pt idx="1211">
                  <c:v>3.3981718122959297E-2</c:v>
                </c:pt>
                <c:pt idx="1212">
                  <c:v>2.7011185884475836E-2</c:v>
                </c:pt>
                <c:pt idx="1213">
                  <c:v>4.4899459928274363E-2</c:v>
                </c:pt>
                <c:pt idx="1214">
                  <c:v>6.4285166561603505E-2</c:v>
                </c:pt>
                <c:pt idx="1215">
                  <c:v>5.4886277765035886E-2</c:v>
                </c:pt>
                <c:pt idx="1216">
                  <c:v>3.9590116590261515E-2</c:v>
                </c:pt>
                <c:pt idx="1217">
                  <c:v>6.3110582530498491E-2</c:v>
                </c:pt>
                <c:pt idx="1218">
                  <c:v>8.2830190658569322E-2</c:v>
                </c:pt>
                <c:pt idx="1219">
                  <c:v>3.609862178564073E-2</c:v>
                </c:pt>
                <c:pt idx="1220">
                  <c:v>4.0146853774785864E-2</c:v>
                </c:pt>
                <c:pt idx="1221">
                  <c:v>4.9650803208351107E-2</c:v>
                </c:pt>
                <c:pt idx="1222">
                  <c:v>4.5746792107820504E-2</c:v>
                </c:pt>
                <c:pt idx="1223">
                  <c:v>3.0067570507526467E-2</c:v>
                </c:pt>
                <c:pt idx="1224">
                  <c:v>4.1379783302545506E-2</c:v>
                </c:pt>
                <c:pt idx="1225">
                  <c:v>5.6744400411844302E-2</c:v>
                </c:pt>
                <c:pt idx="1226">
                  <c:v>4.8663388937711834E-2</c:v>
                </c:pt>
                <c:pt idx="1227">
                  <c:v>3.5793945193290752E-2</c:v>
                </c:pt>
                <c:pt idx="1228">
                  <c:v>6.650789827108379E-2</c:v>
                </c:pt>
                <c:pt idx="1229">
                  <c:v>4.9315817654133086E-2</c:v>
                </c:pt>
                <c:pt idx="1230">
                  <c:v>8.3574861288071386E-2</c:v>
                </c:pt>
                <c:pt idx="1231">
                  <c:v>6.1238717287778806E-2</c:v>
                </c:pt>
                <c:pt idx="1232">
                  <c:v>3.6477893590927311E-2</c:v>
                </c:pt>
                <c:pt idx="1233">
                  <c:v>4.6157348901033408E-2</c:v>
                </c:pt>
                <c:pt idx="1234">
                  <c:v>6.2583878636360182E-2</c:v>
                </c:pt>
                <c:pt idx="1235">
                  <c:v>5.8554749935865409E-2</c:v>
                </c:pt>
                <c:pt idx="1236">
                  <c:v>5.4803829640150133E-2</c:v>
                </c:pt>
                <c:pt idx="1237">
                  <c:v>3.7870425730943756E-2</c:v>
                </c:pt>
                <c:pt idx="1238">
                  <c:v>5.0553165376186406E-2</c:v>
                </c:pt>
                <c:pt idx="1239">
                  <c:v>5.9764906764030533E-2</c:v>
                </c:pt>
                <c:pt idx="1240">
                  <c:v>4.4575810432434096E-2</c:v>
                </c:pt>
                <c:pt idx="1241">
                  <c:v>4.2840629816055444E-2</c:v>
                </c:pt>
                <c:pt idx="1242">
                  <c:v>5.6506525725126412E-2</c:v>
                </c:pt>
                <c:pt idx="1243">
                  <c:v>5.1876183599233613E-2</c:v>
                </c:pt>
                <c:pt idx="1244">
                  <c:v>4.2791523039341285E-2</c:v>
                </c:pt>
                <c:pt idx="1245">
                  <c:v>3.4696348011493815E-2</c:v>
                </c:pt>
                <c:pt idx="1246">
                  <c:v>7.1321107447147411E-2</c:v>
                </c:pt>
                <c:pt idx="1247">
                  <c:v>5.8789737522602123E-2</c:v>
                </c:pt>
                <c:pt idx="1248">
                  <c:v>3.728128969669349E-2</c:v>
                </c:pt>
                <c:pt idx="1249">
                  <c:v>4.2243294417858103E-2</c:v>
                </c:pt>
                <c:pt idx="1250">
                  <c:v>0.20540954172611245</c:v>
                </c:pt>
                <c:pt idx="1251">
                  <c:v>8.6028128862381023E-2</c:v>
                </c:pt>
                <c:pt idx="1252">
                  <c:v>3.4690342843532604E-2</c:v>
                </c:pt>
                <c:pt idx="1253">
                  <c:v>7.9922161996364732E-2</c:v>
                </c:pt>
                <c:pt idx="1254">
                  <c:v>4.6526797115802813E-2</c:v>
                </c:pt>
                <c:pt idx="1255">
                  <c:v>4.3285481631755808E-2</c:v>
                </c:pt>
                <c:pt idx="1256">
                  <c:v>5.2131127566099215E-2</c:v>
                </c:pt>
                <c:pt idx="1257">
                  <c:v>2.9545921832323116E-2</c:v>
                </c:pt>
                <c:pt idx="1258">
                  <c:v>4.4902767986059341E-2</c:v>
                </c:pt>
                <c:pt idx="1259">
                  <c:v>7.1194872260093717E-2</c:v>
                </c:pt>
                <c:pt idx="1260">
                  <c:v>3.962939977645883E-2</c:v>
                </c:pt>
                <c:pt idx="1261">
                  <c:v>3.4548293799161911E-2</c:v>
                </c:pt>
                <c:pt idx="1262">
                  <c:v>3.9995592087507352E-2</c:v>
                </c:pt>
                <c:pt idx="1263">
                  <c:v>3.5763543099165011E-2</c:v>
                </c:pt>
                <c:pt idx="1264">
                  <c:v>3.0464917421341095E-2</c:v>
                </c:pt>
                <c:pt idx="1265">
                  <c:v>3.1055910512805159E-2</c:v>
                </c:pt>
                <c:pt idx="1266">
                  <c:v>2.9822787269949896E-2</c:v>
                </c:pt>
                <c:pt idx="1267">
                  <c:v>4.6037718653678915E-2</c:v>
                </c:pt>
                <c:pt idx="1268">
                  <c:v>3.7980560213327415E-2</c:v>
                </c:pt>
                <c:pt idx="1269">
                  <c:v>3.5600718110799894E-2</c:v>
                </c:pt>
                <c:pt idx="1270">
                  <c:v>4.6254977583885207E-2</c:v>
                </c:pt>
                <c:pt idx="1271">
                  <c:v>3.7706002593040591E-2</c:v>
                </c:pt>
                <c:pt idx="1272">
                  <c:v>5.2021756768226603E-2</c:v>
                </c:pt>
                <c:pt idx="1273">
                  <c:v>0.25114268064498901</c:v>
                </c:pt>
                <c:pt idx="1274">
                  <c:v>7.3887102305889088E-2</c:v>
                </c:pt>
                <c:pt idx="1275">
                  <c:v>3.9376970380544794E-2</c:v>
                </c:pt>
                <c:pt idx="1276">
                  <c:v>3.7078537046909499E-2</c:v>
                </c:pt>
                <c:pt idx="1277">
                  <c:v>3.08261644095182E-2</c:v>
                </c:pt>
                <c:pt idx="1278">
                  <c:v>4.8725210130214712E-2</c:v>
                </c:pt>
                <c:pt idx="1279">
                  <c:v>4.6374581754207604E-2</c:v>
                </c:pt>
                <c:pt idx="1280">
                  <c:v>3.8533218204975316E-2</c:v>
                </c:pt>
                <c:pt idx="1281">
                  <c:v>2.8003184124827409E-2</c:v>
                </c:pt>
                <c:pt idx="1282">
                  <c:v>4.48116920888426E-2</c:v>
                </c:pt>
                <c:pt idx="1283">
                  <c:v>4.5078061521053307E-2</c:v>
                </c:pt>
                <c:pt idx="1284">
                  <c:v>3.3091865479946303E-2</c:v>
                </c:pt>
                <c:pt idx="1285">
                  <c:v>6.0518193989992336E-2</c:v>
                </c:pt>
                <c:pt idx="1286">
                  <c:v>4.3406255543232013E-2</c:v>
                </c:pt>
                <c:pt idx="1287">
                  <c:v>6.1878785490989685E-2</c:v>
                </c:pt>
                <c:pt idx="1288">
                  <c:v>4.7732666134834546E-2</c:v>
                </c:pt>
                <c:pt idx="1289">
                  <c:v>4.5468457043170922E-2</c:v>
                </c:pt>
                <c:pt idx="1290">
                  <c:v>4.3000102043151925E-2</c:v>
                </c:pt>
                <c:pt idx="1291">
                  <c:v>0.10748077929019918</c:v>
                </c:pt>
                <c:pt idx="1292">
                  <c:v>4.3135270476341324E-2</c:v>
                </c:pt>
                <c:pt idx="1293">
                  <c:v>4.3915834277868313E-2</c:v>
                </c:pt>
                <c:pt idx="1294">
                  <c:v>5.8186113834381124E-2</c:v>
                </c:pt>
                <c:pt idx="1295">
                  <c:v>5.4448287934064914E-2</c:v>
                </c:pt>
                <c:pt idx="1296">
                  <c:v>4.0744230151176626E-2</c:v>
                </c:pt>
                <c:pt idx="1297">
                  <c:v>4.0880329906940641E-2</c:v>
                </c:pt>
                <c:pt idx="1298">
                  <c:v>0.23451486229896501</c:v>
                </c:pt>
                <c:pt idx="1299">
                  <c:v>3.7427343428135161E-2</c:v>
                </c:pt>
                <c:pt idx="1300">
                  <c:v>5.6852892041206533E-2</c:v>
                </c:pt>
                <c:pt idx="1301">
                  <c:v>3.6358099430799512E-2</c:v>
                </c:pt>
                <c:pt idx="1302">
                  <c:v>5.2884776145219824E-2</c:v>
                </c:pt>
                <c:pt idx="1303">
                  <c:v>5.0834093242883856E-2</c:v>
                </c:pt>
                <c:pt idx="1304">
                  <c:v>3.6218363791704219E-2</c:v>
                </c:pt>
                <c:pt idx="1305">
                  <c:v>5.0397455692291405E-2</c:v>
                </c:pt>
                <c:pt idx="1306">
                  <c:v>2.954020164906981E-2</c:v>
                </c:pt>
                <c:pt idx="1307">
                  <c:v>3.8110356777906418E-2</c:v>
                </c:pt>
                <c:pt idx="1308">
                  <c:v>3.7687815725803604E-2</c:v>
                </c:pt>
                <c:pt idx="1309">
                  <c:v>3.338567167520521E-2</c:v>
                </c:pt>
                <c:pt idx="1310">
                  <c:v>5.7257115840911914E-2</c:v>
                </c:pt>
                <c:pt idx="1311">
                  <c:v>5.2865218371152885E-2</c:v>
                </c:pt>
                <c:pt idx="1312">
                  <c:v>2.6329660788178402E-2</c:v>
                </c:pt>
                <c:pt idx="1313">
                  <c:v>4.9737118184566532E-2</c:v>
                </c:pt>
                <c:pt idx="1314">
                  <c:v>5.3889408707618713E-2</c:v>
                </c:pt>
                <c:pt idx="1315">
                  <c:v>9.2866659164428697E-2</c:v>
                </c:pt>
                <c:pt idx="1316">
                  <c:v>3.8765925914049204E-2</c:v>
                </c:pt>
                <c:pt idx="1317">
                  <c:v>4.1712723672390033E-2</c:v>
                </c:pt>
                <c:pt idx="1318">
                  <c:v>4.1761383414268508E-2</c:v>
                </c:pt>
                <c:pt idx="1319">
                  <c:v>3.3125873655080795E-2</c:v>
                </c:pt>
                <c:pt idx="1320">
                  <c:v>3.8741726428270493E-2</c:v>
                </c:pt>
                <c:pt idx="1321">
                  <c:v>4.9797073006630235E-2</c:v>
                </c:pt>
                <c:pt idx="1322">
                  <c:v>5.0531338900327724E-2</c:v>
                </c:pt>
                <c:pt idx="1323">
                  <c:v>3.9772234857082395E-2</c:v>
                </c:pt>
                <c:pt idx="1324">
                  <c:v>4.088494181633015E-2</c:v>
                </c:pt>
                <c:pt idx="1325">
                  <c:v>5.3093526512384422E-2</c:v>
                </c:pt>
                <c:pt idx="1326">
                  <c:v>8.6368963122368025E-2</c:v>
                </c:pt>
                <c:pt idx="1327">
                  <c:v>5.8068796992302024E-2</c:v>
                </c:pt>
                <c:pt idx="1328">
                  <c:v>8.356650173664136E-2</c:v>
                </c:pt>
                <c:pt idx="1329">
                  <c:v>4.5165576040744802E-2</c:v>
                </c:pt>
                <c:pt idx="1330">
                  <c:v>4.5264631509780932E-2</c:v>
                </c:pt>
                <c:pt idx="1331">
                  <c:v>4.8219513148069416E-2</c:v>
                </c:pt>
                <c:pt idx="1332">
                  <c:v>4.0807463228702746E-2</c:v>
                </c:pt>
                <c:pt idx="1333">
                  <c:v>3.3088911324739401E-2</c:v>
                </c:pt>
                <c:pt idx="1334">
                  <c:v>6.6140741109847995E-2</c:v>
                </c:pt>
                <c:pt idx="1335">
                  <c:v>8.7710708379745511E-2</c:v>
                </c:pt>
                <c:pt idx="1336">
                  <c:v>4.1623085737228407E-2</c:v>
                </c:pt>
                <c:pt idx="1337">
                  <c:v>5.4949447512626724E-2</c:v>
                </c:pt>
                <c:pt idx="1338">
                  <c:v>6.5558254718780504E-2</c:v>
                </c:pt>
                <c:pt idx="1339">
                  <c:v>4.9841947853565334E-2</c:v>
                </c:pt>
                <c:pt idx="1340">
                  <c:v>5.5420204997062704E-2</c:v>
                </c:pt>
                <c:pt idx="1341">
                  <c:v>3.6510270088911216E-2</c:v>
                </c:pt>
                <c:pt idx="1342">
                  <c:v>6.2556691467762021E-2</c:v>
                </c:pt>
                <c:pt idx="1343">
                  <c:v>3.3255975693464404E-2</c:v>
                </c:pt>
                <c:pt idx="1344">
                  <c:v>5.1502253860235325E-2</c:v>
                </c:pt>
                <c:pt idx="1345">
                  <c:v>0.30501189827919084</c:v>
                </c:pt>
                <c:pt idx="1346">
                  <c:v>3.79910618066788E-2</c:v>
                </c:pt>
                <c:pt idx="1347">
                  <c:v>3.9299733936786603E-2</c:v>
                </c:pt>
                <c:pt idx="1348">
                  <c:v>2.8478611260652511E-2</c:v>
                </c:pt>
                <c:pt idx="1349">
                  <c:v>3.4880250692367602E-2</c:v>
                </c:pt>
                <c:pt idx="1350">
                  <c:v>5.7632680982351511E-2</c:v>
                </c:pt>
                <c:pt idx="1351">
                  <c:v>3.3997558057308204E-2</c:v>
                </c:pt>
                <c:pt idx="1352">
                  <c:v>6.6971451044082697E-2</c:v>
                </c:pt>
                <c:pt idx="1353">
                  <c:v>6.663214415311812E-2</c:v>
                </c:pt>
                <c:pt idx="1354">
                  <c:v>3.15897949039936E-2</c:v>
                </c:pt>
                <c:pt idx="1355">
                  <c:v>4.0123023092746943E-2</c:v>
                </c:pt>
                <c:pt idx="1356">
                  <c:v>3.664182499051101E-2</c:v>
                </c:pt>
                <c:pt idx="1357">
                  <c:v>3.9597570896148709E-2</c:v>
                </c:pt>
                <c:pt idx="1358">
                  <c:v>5.7024657726287911E-2</c:v>
                </c:pt>
                <c:pt idx="1359">
                  <c:v>4.3011091649532464E-2</c:v>
                </c:pt>
                <c:pt idx="1360">
                  <c:v>3.8131475448608412E-2</c:v>
                </c:pt>
                <c:pt idx="1361">
                  <c:v>4.8506353050470408E-2</c:v>
                </c:pt>
                <c:pt idx="1362">
                  <c:v>5.2924193441867801E-2</c:v>
                </c:pt>
                <c:pt idx="1363">
                  <c:v>4.4689659029245432E-2</c:v>
                </c:pt>
                <c:pt idx="1364">
                  <c:v>4.3589923530817011E-2</c:v>
                </c:pt>
                <c:pt idx="1365">
                  <c:v>4.1369020938873458E-2</c:v>
                </c:pt>
                <c:pt idx="1366">
                  <c:v>6.3332863152027352E-2</c:v>
                </c:pt>
                <c:pt idx="1367">
                  <c:v>5.9041336178779602E-2</c:v>
                </c:pt>
                <c:pt idx="1368">
                  <c:v>4.0849950164556476E-2</c:v>
                </c:pt>
                <c:pt idx="1369">
                  <c:v>4.9419563263654716E-2</c:v>
                </c:pt>
                <c:pt idx="1370">
                  <c:v>0.107887335121632</c:v>
                </c:pt>
                <c:pt idx="1371">
                  <c:v>4.1830807924270623E-2</c:v>
                </c:pt>
                <c:pt idx="1372">
                  <c:v>4.0994033217430205E-2</c:v>
                </c:pt>
                <c:pt idx="1373">
                  <c:v>6.1076462268829297E-2</c:v>
                </c:pt>
                <c:pt idx="1374">
                  <c:v>5.5922586470842403E-2</c:v>
                </c:pt>
                <c:pt idx="1375">
                  <c:v>3.9774909615516801E-2</c:v>
                </c:pt>
                <c:pt idx="1376">
                  <c:v>3.4451991319656414E-2</c:v>
                </c:pt>
                <c:pt idx="1377">
                  <c:v>3.5429339855909452E-2</c:v>
                </c:pt>
                <c:pt idx="1378">
                  <c:v>4.6248070895671796E-2</c:v>
                </c:pt>
                <c:pt idx="1379">
                  <c:v>3.3398278057575205E-2</c:v>
                </c:pt>
                <c:pt idx="1380">
                  <c:v>4.4606186449527824E-2</c:v>
                </c:pt>
                <c:pt idx="1381">
                  <c:v>5.5420204997062704E-2</c:v>
                </c:pt>
                <c:pt idx="1382">
                  <c:v>8.6791492998600533E-2</c:v>
                </c:pt>
                <c:pt idx="1383">
                  <c:v>4.6387102454900797E-2</c:v>
                </c:pt>
                <c:pt idx="1384">
                  <c:v>2.9385106638073991E-2</c:v>
                </c:pt>
                <c:pt idx="1385">
                  <c:v>5.406263098120731E-2</c:v>
                </c:pt>
                <c:pt idx="1386">
                  <c:v>8.3574861288071386E-2</c:v>
                </c:pt>
                <c:pt idx="1387">
                  <c:v>2.8481613844633182E-2</c:v>
                </c:pt>
                <c:pt idx="1388">
                  <c:v>3.5392537713050815E-2</c:v>
                </c:pt>
                <c:pt idx="1389">
                  <c:v>3.5820756107568706E-2</c:v>
                </c:pt>
                <c:pt idx="1390">
                  <c:v>2.9304858297109607E-2</c:v>
                </c:pt>
                <c:pt idx="1391">
                  <c:v>3.6233797669410872E-2</c:v>
                </c:pt>
                <c:pt idx="1392">
                  <c:v>4.308652877807622E-2</c:v>
                </c:pt>
                <c:pt idx="1393">
                  <c:v>4.0951002389192401E-2</c:v>
                </c:pt>
                <c:pt idx="1394">
                  <c:v>4.5831136405468008E-2</c:v>
                </c:pt>
                <c:pt idx="1395">
                  <c:v>4.4515397399663918E-2</c:v>
                </c:pt>
                <c:pt idx="1396">
                  <c:v>4.9278184771537795E-2</c:v>
                </c:pt>
                <c:pt idx="1397">
                  <c:v>3.6536119878292111E-2</c:v>
                </c:pt>
                <c:pt idx="1398">
                  <c:v>6.65722936391831E-2</c:v>
                </c:pt>
                <c:pt idx="1399">
                  <c:v>3.3463045954704292E-2</c:v>
                </c:pt>
                <c:pt idx="1400">
                  <c:v>4.984368383884466E-2</c:v>
                </c:pt>
                <c:pt idx="1401">
                  <c:v>3.2371912151575262E-2</c:v>
                </c:pt>
                <c:pt idx="1402">
                  <c:v>4.0140710771083776E-2</c:v>
                </c:pt>
                <c:pt idx="1403">
                  <c:v>4.3343719094991733E-2</c:v>
                </c:pt>
                <c:pt idx="1404">
                  <c:v>4.0381655097007807E-2</c:v>
                </c:pt>
                <c:pt idx="1405">
                  <c:v>4.1159037500619895E-2</c:v>
                </c:pt>
                <c:pt idx="1406">
                  <c:v>0.17659206688404139</c:v>
                </c:pt>
                <c:pt idx="1407">
                  <c:v>3.9404544979333898E-2</c:v>
                </c:pt>
                <c:pt idx="1408">
                  <c:v>5.6313134729862234E-2</c:v>
                </c:pt>
                <c:pt idx="1409">
                  <c:v>3.2432708889246112E-2</c:v>
                </c:pt>
                <c:pt idx="1410">
                  <c:v>3.9779320359230014E-2</c:v>
                </c:pt>
                <c:pt idx="1411">
                  <c:v>3.3608764410018914E-2</c:v>
                </c:pt>
                <c:pt idx="1412">
                  <c:v>3.2706789672374788E-2</c:v>
                </c:pt>
                <c:pt idx="1413">
                  <c:v>5.9437923133373531E-2</c:v>
                </c:pt>
                <c:pt idx="1414">
                  <c:v>4.8879206180572447E-2</c:v>
                </c:pt>
                <c:pt idx="1415">
                  <c:v>4.4062819331884433E-2</c:v>
                </c:pt>
                <c:pt idx="1416">
                  <c:v>4.5527864247560515E-2</c:v>
                </c:pt>
                <c:pt idx="1417">
                  <c:v>4.4312272220850157E-2</c:v>
                </c:pt>
                <c:pt idx="1418">
                  <c:v>8.7295472621917738E-2</c:v>
                </c:pt>
                <c:pt idx="1419">
                  <c:v>5.0563517957926019E-2</c:v>
                </c:pt>
                <c:pt idx="1420">
                  <c:v>3.1089199706912016E-2</c:v>
                </c:pt>
                <c:pt idx="1421">
                  <c:v>4.6700898557901424E-2</c:v>
                </c:pt>
                <c:pt idx="1422">
                  <c:v>3.6631666123867236E-2</c:v>
                </c:pt>
                <c:pt idx="1423">
                  <c:v>4.6873442828655312E-2</c:v>
                </c:pt>
                <c:pt idx="1424">
                  <c:v>4.2629648000001887E-2</c:v>
                </c:pt>
                <c:pt idx="1425">
                  <c:v>4.2370721697807333E-2</c:v>
                </c:pt>
                <c:pt idx="1426">
                  <c:v>4.2890693992376668E-2</c:v>
                </c:pt>
                <c:pt idx="1427">
                  <c:v>5.7565130293369307E-2</c:v>
                </c:pt>
                <c:pt idx="1428">
                  <c:v>4.0647611021995739E-2</c:v>
                </c:pt>
                <c:pt idx="1429">
                  <c:v>3.9558820426464192E-2</c:v>
                </c:pt>
                <c:pt idx="1430">
                  <c:v>7.7922426164150321E-2</c:v>
                </c:pt>
                <c:pt idx="1431">
                  <c:v>5.0782456994056896E-2</c:v>
                </c:pt>
                <c:pt idx="1432">
                  <c:v>4.5886497944593825E-2</c:v>
                </c:pt>
                <c:pt idx="1433">
                  <c:v>6.2331113964319333E-2</c:v>
                </c:pt>
                <c:pt idx="1434">
                  <c:v>6.3512459397315993E-2</c:v>
                </c:pt>
                <c:pt idx="1435">
                  <c:v>6.8617746233940111E-2</c:v>
                </c:pt>
                <c:pt idx="1436">
                  <c:v>8.0496482551098203E-2</c:v>
                </c:pt>
                <c:pt idx="1437">
                  <c:v>3.2277811318636086E-2</c:v>
                </c:pt>
                <c:pt idx="1438">
                  <c:v>7.9723075032234442E-2</c:v>
                </c:pt>
                <c:pt idx="1439">
                  <c:v>4.5249070972204063E-2</c:v>
                </c:pt>
                <c:pt idx="1440">
                  <c:v>5.0152100622653996E-2</c:v>
                </c:pt>
                <c:pt idx="1441">
                  <c:v>4.4994726777076714E-2</c:v>
                </c:pt>
                <c:pt idx="1442">
                  <c:v>5.882763490080864E-2</c:v>
                </c:pt>
                <c:pt idx="1443">
                  <c:v>6.7118763923645325E-2</c:v>
                </c:pt>
                <c:pt idx="1444">
                  <c:v>4.2418744415044833E-2</c:v>
                </c:pt>
                <c:pt idx="1445">
                  <c:v>3.9100702852010699E-2</c:v>
                </c:pt>
                <c:pt idx="1446">
                  <c:v>8.3586722612381023E-2</c:v>
                </c:pt>
                <c:pt idx="1447">
                  <c:v>4.7387555241584813E-2</c:v>
                </c:pt>
                <c:pt idx="1448">
                  <c:v>7.6432928442955031E-2</c:v>
                </c:pt>
                <c:pt idx="1449">
                  <c:v>4.2139511555433468E-2</c:v>
                </c:pt>
                <c:pt idx="1450">
                  <c:v>5.6366227567195913E-2</c:v>
                </c:pt>
                <c:pt idx="1451">
                  <c:v>7.069925963878633E-2</c:v>
                </c:pt>
                <c:pt idx="1452">
                  <c:v>3.39241810142994E-2</c:v>
                </c:pt>
                <c:pt idx="1453">
                  <c:v>4.1097495704889304E-2</c:v>
                </c:pt>
                <c:pt idx="1454">
                  <c:v>3.8563132286071805E-2</c:v>
                </c:pt>
                <c:pt idx="1455">
                  <c:v>4.2387582361698199E-2</c:v>
                </c:pt>
                <c:pt idx="1456">
                  <c:v>3.1931448727846298E-2</c:v>
                </c:pt>
                <c:pt idx="1457">
                  <c:v>4.9824580550193918E-2</c:v>
                </c:pt>
                <c:pt idx="1458">
                  <c:v>3.6354981362819692E-2</c:v>
                </c:pt>
                <c:pt idx="1459">
                  <c:v>7.1298062801361098E-2</c:v>
                </c:pt>
                <c:pt idx="1460">
                  <c:v>6.409171968698503E-2</c:v>
                </c:pt>
                <c:pt idx="1461">
                  <c:v>4.6225842088460534E-2</c:v>
                </c:pt>
                <c:pt idx="1462">
                  <c:v>6.3350424170494093E-2</c:v>
                </c:pt>
                <c:pt idx="1463">
                  <c:v>3.3996339887380593E-2</c:v>
                </c:pt>
                <c:pt idx="1464">
                  <c:v>5.0883106887340768E-2</c:v>
                </c:pt>
                <c:pt idx="1465">
                  <c:v>5.7554602622985812E-2</c:v>
                </c:pt>
                <c:pt idx="1466">
                  <c:v>3.3077571541071001E-2</c:v>
                </c:pt>
                <c:pt idx="1467">
                  <c:v>7.5184606015682234E-2</c:v>
                </c:pt>
                <c:pt idx="1468">
                  <c:v>5.1267448812723194E-2</c:v>
                </c:pt>
                <c:pt idx="1469">
                  <c:v>5.1896374672651312E-2</c:v>
                </c:pt>
                <c:pt idx="1470">
                  <c:v>6.3048370182514177E-2</c:v>
                </c:pt>
                <c:pt idx="1471">
                  <c:v>4.3115161359310233E-2</c:v>
                </c:pt>
                <c:pt idx="1472">
                  <c:v>3.5551019012928016E-2</c:v>
                </c:pt>
                <c:pt idx="1473">
                  <c:v>7.3131695389747592E-2</c:v>
                </c:pt>
                <c:pt idx="1474">
                  <c:v>5.2441861480474347E-2</c:v>
                </c:pt>
                <c:pt idx="1475">
                  <c:v>3.9995085448026789E-2</c:v>
                </c:pt>
                <c:pt idx="1476">
                  <c:v>3.9056070148944813E-2</c:v>
                </c:pt>
                <c:pt idx="1477">
                  <c:v>4.176766425371204E-2</c:v>
                </c:pt>
                <c:pt idx="1478">
                  <c:v>4.3412581086158933E-2</c:v>
                </c:pt>
                <c:pt idx="1479">
                  <c:v>5.015563592314741E-2</c:v>
                </c:pt>
                <c:pt idx="1480">
                  <c:v>3.3327966928482E-2</c:v>
                </c:pt>
                <c:pt idx="1481">
                  <c:v>2.6736881583929211E-2</c:v>
                </c:pt>
                <c:pt idx="1482">
                  <c:v>4.0387369692325613E-2</c:v>
                </c:pt>
                <c:pt idx="1483">
                  <c:v>5.4720345884561497E-2</c:v>
                </c:pt>
                <c:pt idx="1484">
                  <c:v>4.4506195932627002E-2</c:v>
                </c:pt>
                <c:pt idx="1485">
                  <c:v>6.0169413685798714E-2</c:v>
                </c:pt>
                <c:pt idx="1486">
                  <c:v>5.1643975079059337E-2</c:v>
                </c:pt>
                <c:pt idx="1487">
                  <c:v>4.9463737756014141E-2</c:v>
                </c:pt>
                <c:pt idx="1488">
                  <c:v>3.5441931337118204E-2</c:v>
                </c:pt>
                <c:pt idx="1489">
                  <c:v>9.5034494996071375E-2</c:v>
                </c:pt>
                <c:pt idx="1490">
                  <c:v>7.7767960727214924E-2</c:v>
                </c:pt>
                <c:pt idx="1491">
                  <c:v>5.3476504981517813E-2</c:v>
                </c:pt>
                <c:pt idx="1492">
                  <c:v>4.2031776160001803E-2</c:v>
                </c:pt>
                <c:pt idx="1493">
                  <c:v>8.6111649870872525E-2</c:v>
                </c:pt>
                <c:pt idx="1494">
                  <c:v>5.4907344281673404E-2</c:v>
                </c:pt>
                <c:pt idx="1495">
                  <c:v>3.8601960986852799E-2</c:v>
                </c:pt>
                <c:pt idx="1496">
                  <c:v>6.1226282268762477E-2</c:v>
                </c:pt>
                <c:pt idx="1497">
                  <c:v>3.9319016039371518E-2</c:v>
                </c:pt>
                <c:pt idx="1498">
                  <c:v>4.0086872875690502E-2</c:v>
                </c:pt>
                <c:pt idx="1499">
                  <c:v>3.3325776457786588E-2</c:v>
                </c:pt>
                <c:pt idx="1500">
                  <c:v>4.2223330587148722E-2</c:v>
                </c:pt>
                <c:pt idx="1501">
                  <c:v>7.5642548501491505E-2</c:v>
                </c:pt>
                <c:pt idx="1502">
                  <c:v>4.1346620768308723E-2</c:v>
                </c:pt>
                <c:pt idx="1503">
                  <c:v>5.1060158759355455E-2</c:v>
                </c:pt>
                <c:pt idx="1504">
                  <c:v>4.0840078145265607E-2</c:v>
                </c:pt>
                <c:pt idx="1505">
                  <c:v>4.6418331563472796E-2</c:v>
                </c:pt>
                <c:pt idx="1506">
                  <c:v>4.6057470142841582E-2</c:v>
                </c:pt>
                <c:pt idx="1507">
                  <c:v>3.8046598434448207E-2</c:v>
                </c:pt>
                <c:pt idx="1508">
                  <c:v>3.2396648079156952E-2</c:v>
                </c:pt>
                <c:pt idx="1509">
                  <c:v>4.707517102360731E-2</c:v>
                </c:pt>
                <c:pt idx="1510">
                  <c:v>4.2139511555433468E-2</c:v>
                </c:pt>
                <c:pt idx="1511">
                  <c:v>4.6192258596420309E-2</c:v>
                </c:pt>
                <c:pt idx="1512">
                  <c:v>6.4040452241897597E-2</c:v>
                </c:pt>
                <c:pt idx="1513">
                  <c:v>4.1549280285835308E-2</c:v>
                </c:pt>
                <c:pt idx="1514">
                  <c:v>4.7829549759626423E-2</c:v>
                </c:pt>
                <c:pt idx="1515">
                  <c:v>3.6529090255498907E-2</c:v>
                </c:pt>
                <c:pt idx="1516">
                  <c:v>4.3049041181802666E-2</c:v>
                </c:pt>
                <c:pt idx="1517">
                  <c:v>3.4095317125320677E-2</c:v>
                </c:pt>
                <c:pt idx="1518">
                  <c:v>4.7984857112169307E-2</c:v>
                </c:pt>
                <c:pt idx="1519">
                  <c:v>4.7875355929136332E-2</c:v>
                </c:pt>
                <c:pt idx="1520">
                  <c:v>3.90131510794164E-2</c:v>
                </c:pt>
                <c:pt idx="1521">
                  <c:v>6.4739838242530934E-2</c:v>
                </c:pt>
                <c:pt idx="1522">
                  <c:v>3.5701934248209014E-2</c:v>
                </c:pt>
                <c:pt idx="1523">
                  <c:v>5.8080233633518476E-2</c:v>
                </c:pt>
                <c:pt idx="1524">
                  <c:v>5.2723247557878626E-2</c:v>
                </c:pt>
                <c:pt idx="1525">
                  <c:v>4.0313735604286402E-2</c:v>
                </c:pt>
                <c:pt idx="1526">
                  <c:v>6.2390252947807597E-2</c:v>
                </c:pt>
                <c:pt idx="1527">
                  <c:v>4.2152944952249832E-2</c:v>
                </c:pt>
                <c:pt idx="1528">
                  <c:v>3.3890068531036405E-2</c:v>
                </c:pt>
                <c:pt idx="1529">
                  <c:v>4.1420042514801005E-2</c:v>
                </c:pt>
                <c:pt idx="1530">
                  <c:v>7.0593819022178733E-2</c:v>
                </c:pt>
                <c:pt idx="1531">
                  <c:v>2.9285179451108052E-2</c:v>
                </c:pt>
                <c:pt idx="1532">
                  <c:v>3.9173733443021816E-2</c:v>
                </c:pt>
                <c:pt idx="1533">
                  <c:v>3.4762393683195142E-2</c:v>
                </c:pt>
                <c:pt idx="1534">
                  <c:v>3.5796154290437615E-2</c:v>
                </c:pt>
                <c:pt idx="1535">
                  <c:v>3.6165606230497388E-2</c:v>
                </c:pt>
                <c:pt idx="1536">
                  <c:v>8.0824375152588543E-2</c:v>
                </c:pt>
                <c:pt idx="1537">
                  <c:v>4.1963580995798104E-2</c:v>
                </c:pt>
                <c:pt idx="1538">
                  <c:v>0.15306298434734475</c:v>
                </c:pt>
                <c:pt idx="1539">
                  <c:v>6.265616416931151E-2</c:v>
                </c:pt>
                <c:pt idx="1540">
                  <c:v>3.8447991013527E-2</c:v>
                </c:pt>
                <c:pt idx="1541">
                  <c:v>7.023210823535922E-2</c:v>
                </c:pt>
                <c:pt idx="1542">
                  <c:v>5.6097295135259614E-2</c:v>
                </c:pt>
                <c:pt idx="1543">
                  <c:v>5.2058544009924004E-2</c:v>
                </c:pt>
                <c:pt idx="1544">
                  <c:v>4.3748516589403097E-2</c:v>
                </c:pt>
                <c:pt idx="1545">
                  <c:v>3.2333400100469652E-2</c:v>
                </c:pt>
                <c:pt idx="1546">
                  <c:v>4.0893048048019423E-2</c:v>
                </c:pt>
                <c:pt idx="1547">
                  <c:v>5.6107673794031324E-2</c:v>
                </c:pt>
                <c:pt idx="1548">
                  <c:v>4.6928688883781412E-2</c:v>
                </c:pt>
                <c:pt idx="1549">
                  <c:v>4.1517879813909517E-2</c:v>
                </c:pt>
                <c:pt idx="1550">
                  <c:v>4.4357467442751201E-2</c:v>
                </c:pt>
                <c:pt idx="1551">
                  <c:v>3.2939434051513776E-2</c:v>
                </c:pt>
                <c:pt idx="1552">
                  <c:v>6.4524754881858923E-2</c:v>
                </c:pt>
                <c:pt idx="1553">
                  <c:v>3.2934103161096601E-2</c:v>
                </c:pt>
                <c:pt idx="1554">
                  <c:v>3.8307081907987588E-2</c:v>
                </c:pt>
                <c:pt idx="1555">
                  <c:v>3.5069771111011498E-2</c:v>
                </c:pt>
                <c:pt idx="1556">
                  <c:v>6.72123357653618E-2</c:v>
                </c:pt>
                <c:pt idx="1557">
                  <c:v>0.13993830978870439</c:v>
                </c:pt>
                <c:pt idx="1558">
                  <c:v>4.0004529058933501E-2</c:v>
                </c:pt>
                <c:pt idx="1559">
                  <c:v>4.1958369314670445E-2</c:v>
                </c:pt>
                <c:pt idx="1560">
                  <c:v>3.8628514856100103E-2</c:v>
                </c:pt>
                <c:pt idx="1561">
                  <c:v>4.4028326869010911E-2</c:v>
                </c:pt>
                <c:pt idx="1562">
                  <c:v>0.11151612550020212</c:v>
                </c:pt>
                <c:pt idx="1563">
                  <c:v>4.1363127529621277E-2</c:v>
                </c:pt>
                <c:pt idx="1564">
                  <c:v>4.7184556722641012E-2</c:v>
                </c:pt>
                <c:pt idx="1565">
                  <c:v>3.8835499435663216E-2</c:v>
                </c:pt>
                <c:pt idx="1566">
                  <c:v>5.4849039763212211E-2</c:v>
                </c:pt>
                <c:pt idx="1567">
                  <c:v>7.238126546144491E-2</c:v>
                </c:pt>
                <c:pt idx="1568">
                  <c:v>5.9242807328701033E-2</c:v>
                </c:pt>
                <c:pt idx="1569">
                  <c:v>4.6540360897779375E-2</c:v>
                </c:pt>
                <c:pt idx="1570">
                  <c:v>4.1110277175903313E-2</c:v>
                </c:pt>
                <c:pt idx="1571">
                  <c:v>5.3615175187587676E-2</c:v>
                </c:pt>
                <c:pt idx="1572">
                  <c:v>3.8094423711299903E-2</c:v>
                </c:pt>
                <c:pt idx="1573">
                  <c:v>4.4510506093502114E-2</c:v>
                </c:pt>
                <c:pt idx="1574">
                  <c:v>5.7273227721452713E-2</c:v>
                </c:pt>
                <c:pt idx="1575">
                  <c:v>3.395811468362811E-2</c:v>
                </c:pt>
                <c:pt idx="1576">
                  <c:v>5.1506198942661334E-2</c:v>
                </c:pt>
                <c:pt idx="1577">
                  <c:v>4.1863892227411423E-2</c:v>
                </c:pt>
                <c:pt idx="1578">
                  <c:v>4.5277673751115813E-2</c:v>
                </c:pt>
                <c:pt idx="1579">
                  <c:v>4.8459365963935797E-2</c:v>
                </c:pt>
                <c:pt idx="1580">
                  <c:v>3.1691361218690997E-2</c:v>
                </c:pt>
                <c:pt idx="1581">
                  <c:v>4.3685127049684497E-2</c:v>
                </c:pt>
                <c:pt idx="1582">
                  <c:v>2.9240140691399612E-2</c:v>
                </c:pt>
                <c:pt idx="1583">
                  <c:v>3.7611559033393936E-2</c:v>
                </c:pt>
                <c:pt idx="1584">
                  <c:v>8.1455640494823567E-2</c:v>
                </c:pt>
                <c:pt idx="1585">
                  <c:v>5.1352035254240293E-2</c:v>
                </c:pt>
                <c:pt idx="1586">
                  <c:v>4.2638603597879417E-2</c:v>
                </c:pt>
                <c:pt idx="1587">
                  <c:v>3.4699611365795115E-2</c:v>
                </c:pt>
                <c:pt idx="1588">
                  <c:v>4.9801949411630714E-2</c:v>
                </c:pt>
                <c:pt idx="1589">
                  <c:v>5.0844088196754365E-2</c:v>
                </c:pt>
                <c:pt idx="1590">
                  <c:v>4.6879172325134069E-2</c:v>
                </c:pt>
                <c:pt idx="1591">
                  <c:v>3.6151867359876813E-2</c:v>
                </c:pt>
                <c:pt idx="1592">
                  <c:v>4.1190244257450097E-2</c:v>
                </c:pt>
                <c:pt idx="1593">
                  <c:v>6.2086351215839532E-2</c:v>
                </c:pt>
                <c:pt idx="1594">
                  <c:v>3.4087713807821392E-2</c:v>
                </c:pt>
                <c:pt idx="1595">
                  <c:v>4.0673509240150396E-2</c:v>
                </c:pt>
                <c:pt idx="1596">
                  <c:v>5.2881252020597506E-2</c:v>
                </c:pt>
                <c:pt idx="1597">
                  <c:v>5.0513815134763732E-2</c:v>
                </c:pt>
                <c:pt idx="1598">
                  <c:v>5.4524548351764686E-2</c:v>
                </c:pt>
                <c:pt idx="1599">
                  <c:v>4.822189360856996E-2</c:v>
                </c:pt>
                <c:pt idx="1600">
                  <c:v>0.11270816624164602</c:v>
                </c:pt>
                <c:pt idx="1601">
                  <c:v>4.7429617494344732E-2</c:v>
                </c:pt>
                <c:pt idx="1602">
                  <c:v>4.2887099087238575E-2</c:v>
                </c:pt>
                <c:pt idx="1603">
                  <c:v>3.1038278713822511E-2</c:v>
                </c:pt>
                <c:pt idx="1604">
                  <c:v>3.7722710520029255E-2</c:v>
                </c:pt>
                <c:pt idx="1605">
                  <c:v>3.3163499087095302E-2</c:v>
                </c:pt>
                <c:pt idx="1606">
                  <c:v>3.4840732812881491E-2</c:v>
                </c:pt>
                <c:pt idx="1607">
                  <c:v>3.2307922840118415E-2</c:v>
                </c:pt>
                <c:pt idx="1608">
                  <c:v>6.0426507145166543E-2</c:v>
                </c:pt>
                <c:pt idx="1609">
                  <c:v>5.6402273476123824E-2</c:v>
                </c:pt>
                <c:pt idx="1610">
                  <c:v>8.7371900677681011E-2</c:v>
                </c:pt>
                <c:pt idx="1611">
                  <c:v>5.3286205977201503E-2</c:v>
                </c:pt>
                <c:pt idx="1612">
                  <c:v>3.503065928816803E-2</c:v>
                </c:pt>
                <c:pt idx="1613">
                  <c:v>3.1211469322443012E-2</c:v>
                </c:pt>
                <c:pt idx="1614">
                  <c:v>6.0873880982399022E-2</c:v>
                </c:pt>
                <c:pt idx="1615">
                  <c:v>3.0911078676581452E-2</c:v>
                </c:pt>
                <c:pt idx="1616">
                  <c:v>3.6218684166669804E-2</c:v>
                </c:pt>
                <c:pt idx="1617">
                  <c:v>5.2845038473606096E-2</c:v>
                </c:pt>
                <c:pt idx="1618">
                  <c:v>9.513724595308351E-2</c:v>
                </c:pt>
                <c:pt idx="1619">
                  <c:v>5.1695205271243987E-2</c:v>
                </c:pt>
                <c:pt idx="1620">
                  <c:v>3.8387484848499277E-2</c:v>
                </c:pt>
                <c:pt idx="1621">
                  <c:v>4.3213617056608526E-2</c:v>
                </c:pt>
                <c:pt idx="1622">
                  <c:v>3.2327454537153195E-2</c:v>
                </c:pt>
                <c:pt idx="1623">
                  <c:v>4.0976420044899126E-2</c:v>
                </c:pt>
                <c:pt idx="1624">
                  <c:v>4.1020650416612604E-2</c:v>
                </c:pt>
                <c:pt idx="1625">
                  <c:v>3.9341051131486914E-2</c:v>
                </c:pt>
                <c:pt idx="1626">
                  <c:v>5.7269506156444591E-2</c:v>
                </c:pt>
                <c:pt idx="1627">
                  <c:v>4.1408952325582477E-2</c:v>
                </c:pt>
                <c:pt idx="1628">
                  <c:v>7.1649819612502802E-2</c:v>
                </c:pt>
                <c:pt idx="1629">
                  <c:v>5.7054474949837085E-2</c:v>
                </c:pt>
                <c:pt idx="1630">
                  <c:v>2.8547162190079776E-2</c:v>
                </c:pt>
                <c:pt idx="1631">
                  <c:v>3.0632698908448202E-2</c:v>
                </c:pt>
                <c:pt idx="1632">
                  <c:v>4.3738022446632434E-2</c:v>
                </c:pt>
                <c:pt idx="1633">
                  <c:v>9.9881730973720509E-2</c:v>
                </c:pt>
                <c:pt idx="1634">
                  <c:v>4.8634376376867267E-2</c:v>
                </c:pt>
                <c:pt idx="1635">
                  <c:v>3.8863640278577832E-2</c:v>
                </c:pt>
                <c:pt idx="1636">
                  <c:v>3.4338377416134033E-2</c:v>
                </c:pt>
                <c:pt idx="1637">
                  <c:v>4.3895579874515513E-2</c:v>
                </c:pt>
                <c:pt idx="1638">
                  <c:v>4.3376356363296495E-2</c:v>
                </c:pt>
                <c:pt idx="1639">
                  <c:v>5.3017292171716864E-2</c:v>
                </c:pt>
                <c:pt idx="1640">
                  <c:v>5.5609650909900714E-2</c:v>
                </c:pt>
                <c:pt idx="1641">
                  <c:v>4.2879369109868976E-2</c:v>
                </c:pt>
                <c:pt idx="1642">
                  <c:v>3.0142698436975496E-2</c:v>
                </c:pt>
                <c:pt idx="1643">
                  <c:v>3.1248722225427652E-2</c:v>
                </c:pt>
                <c:pt idx="1644">
                  <c:v>4.8326686024666041E-2</c:v>
                </c:pt>
                <c:pt idx="1645">
                  <c:v>4.7377787530422467E-2</c:v>
                </c:pt>
                <c:pt idx="1646">
                  <c:v>3.3277094364166301E-2</c:v>
                </c:pt>
                <c:pt idx="1647">
                  <c:v>0.10413116216659518</c:v>
                </c:pt>
                <c:pt idx="1648">
                  <c:v>4.4759318232536434E-2</c:v>
                </c:pt>
                <c:pt idx="1649">
                  <c:v>3.8216028362512595E-2</c:v>
                </c:pt>
                <c:pt idx="1650">
                  <c:v>5.2038915455341596E-2</c:v>
                </c:pt>
                <c:pt idx="1651">
                  <c:v>3.9678629487752942E-2</c:v>
                </c:pt>
                <c:pt idx="1652">
                  <c:v>3.2005220651626698E-2</c:v>
                </c:pt>
                <c:pt idx="1653">
                  <c:v>6.6351234912872439E-2</c:v>
                </c:pt>
                <c:pt idx="1654">
                  <c:v>4.0860362350940732E-2</c:v>
                </c:pt>
                <c:pt idx="1655">
                  <c:v>5.5007521063089412E-2</c:v>
                </c:pt>
                <c:pt idx="1656">
                  <c:v>4.7429863363504347E-2</c:v>
                </c:pt>
                <c:pt idx="1657">
                  <c:v>3.0268236994743306E-2</c:v>
                </c:pt>
                <c:pt idx="1658">
                  <c:v>4.0503490716219032E-2</c:v>
                </c:pt>
                <c:pt idx="1659">
                  <c:v>3.169867023825642E-2</c:v>
                </c:pt>
                <c:pt idx="1660">
                  <c:v>3.3746913075447096E-2</c:v>
                </c:pt>
                <c:pt idx="1661">
                  <c:v>4.2183976620435826E-2</c:v>
                </c:pt>
                <c:pt idx="1662">
                  <c:v>4.3151553720235797E-2</c:v>
                </c:pt>
                <c:pt idx="1663">
                  <c:v>2.760284207761304E-2</c:v>
                </c:pt>
                <c:pt idx="1664">
                  <c:v>4.6884614974260323E-2</c:v>
                </c:pt>
                <c:pt idx="1665">
                  <c:v>5.6425470858812506E-2</c:v>
                </c:pt>
                <c:pt idx="1666">
                  <c:v>4.7642018646001823E-2</c:v>
                </c:pt>
                <c:pt idx="1667">
                  <c:v>3.9141666144132607E-2</c:v>
                </c:pt>
                <c:pt idx="1668">
                  <c:v>4.0197588503360818E-2</c:v>
                </c:pt>
                <c:pt idx="1669">
                  <c:v>4.2560167610645384E-2</c:v>
                </c:pt>
                <c:pt idx="1670">
                  <c:v>4.3656222522258807E-2</c:v>
                </c:pt>
                <c:pt idx="1671">
                  <c:v>6.6232837736606723E-2</c:v>
                </c:pt>
                <c:pt idx="1672">
                  <c:v>3.6445178091526233E-2</c:v>
                </c:pt>
                <c:pt idx="1673">
                  <c:v>5.9520702809095424E-2</c:v>
                </c:pt>
                <c:pt idx="1674">
                  <c:v>3.709660843014724E-2</c:v>
                </c:pt>
                <c:pt idx="1675">
                  <c:v>4.7697637230158088E-2</c:v>
                </c:pt>
                <c:pt idx="1676">
                  <c:v>2.6970433071255764E-2</c:v>
                </c:pt>
                <c:pt idx="1677">
                  <c:v>3.5260111093521111E-2</c:v>
                </c:pt>
                <c:pt idx="1678">
                  <c:v>6.6224202513694666E-2</c:v>
                </c:pt>
                <c:pt idx="1679">
                  <c:v>3.5793296992778799E-2</c:v>
                </c:pt>
                <c:pt idx="1680">
                  <c:v>6.9735854864120511E-2</c:v>
                </c:pt>
                <c:pt idx="1681">
                  <c:v>4.4348392635583919E-2</c:v>
                </c:pt>
                <c:pt idx="1682">
                  <c:v>4.8484802246093799E-2</c:v>
                </c:pt>
                <c:pt idx="1683">
                  <c:v>4.9983564764261322E-2</c:v>
                </c:pt>
                <c:pt idx="1684">
                  <c:v>5.7279396802187001E-2</c:v>
                </c:pt>
                <c:pt idx="1685">
                  <c:v>3.7219036370515816E-2</c:v>
                </c:pt>
                <c:pt idx="1686">
                  <c:v>3.8369145244360019E-2</c:v>
                </c:pt>
                <c:pt idx="1687">
                  <c:v>3.5761412233114208E-2</c:v>
                </c:pt>
                <c:pt idx="1688">
                  <c:v>3.7438862025737901E-2</c:v>
                </c:pt>
                <c:pt idx="1689">
                  <c:v>4.4577270746231273E-2</c:v>
                </c:pt>
                <c:pt idx="1690">
                  <c:v>6.3737377524375902E-2</c:v>
                </c:pt>
                <c:pt idx="1691">
                  <c:v>4.5167967677116512E-2</c:v>
                </c:pt>
                <c:pt idx="1692">
                  <c:v>4.8383995890617537E-2</c:v>
                </c:pt>
                <c:pt idx="1693">
                  <c:v>7.9081714153289934E-2</c:v>
                </c:pt>
                <c:pt idx="1694">
                  <c:v>6.6766493022442169E-2</c:v>
                </c:pt>
                <c:pt idx="1695">
                  <c:v>8.2417219877242986E-2</c:v>
                </c:pt>
                <c:pt idx="1696">
                  <c:v>4.8374030739069006E-2</c:v>
                </c:pt>
                <c:pt idx="1697">
                  <c:v>0.4994245171546961</c:v>
                </c:pt>
                <c:pt idx="1698">
                  <c:v>4.0498297661542913E-2</c:v>
                </c:pt>
                <c:pt idx="1699">
                  <c:v>4.4678695499897017E-2</c:v>
                </c:pt>
                <c:pt idx="1700">
                  <c:v>6.8271175026893616E-2</c:v>
                </c:pt>
                <c:pt idx="1701">
                  <c:v>5.4724927991628952E-2</c:v>
                </c:pt>
                <c:pt idx="1702">
                  <c:v>4.0772885084152215E-2</c:v>
                </c:pt>
                <c:pt idx="1703">
                  <c:v>4.1934221982955912E-2</c:v>
                </c:pt>
                <c:pt idx="1704">
                  <c:v>4.1017655283212717E-2</c:v>
                </c:pt>
                <c:pt idx="1705">
                  <c:v>3.4457065165042905E-2</c:v>
                </c:pt>
                <c:pt idx="1706">
                  <c:v>0.17956580221653001</c:v>
                </c:pt>
                <c:pt idx="1707">
                  <c:v>3.4270841628313259E-2</c:v>
                </c:pt>
                <c:pt idx="1708">
                  <c:v>2.7826374396681803E-2</c:v>
                </c:pt>
                <c:pt idx="1709">
                  <c:v>5.2140083163976711E-2</c:v>
                </c:pt>
                <c:pt idx="1710">
                  <c:v>3.9070449769496911E-2</c:v>
                </c:pt>
                <c:pt idx="1711">
                  <c:v>4.0347818285226815E-2</c:v>
                </c:pt>
                <c:pt idx="1712">
                  <c:v>4.7832533717155533E-2</c:v>
                </c:pt>
                <c:pt idx="1713">
                  <c:v>4.8213742673396946E-2</c:v>
                </c:pt>
                <c:pt idx="1714">
                  <c:v>6.0430791229009878E-2</c:v>
                </c:pt>
                <c:pt idx="1715">
                  <c:v>4.8365961760282496E-2</c:v>
                </c:pt>
                <c:pt idx="1716">
                  <c:v>3.4410268068313689E-2</c:v>
                </c:pt>
                <c:pt idx="1717">
                  <c:v>4.2871847748756416E-2</c:v>
                </c:pt>
                <c:pt idx="1718">
                  <c:v>3.7693694233894418E-2</c:v>
                </c:pt>
                <c:pt idx="1719">
                  <c:v>8.4772132337093742E-2</c:v>
                </c:pt>
                <c:pt idx="1720">
                  <c:v>0.11271995306015002</c:v>
                </c:pt>
                <c:pt idx="1721">
                  <c:v>3.421185910701751E-2</c:v>
                </c:pt>
                <c:pt idx="1722">
                  <c:v>3.6276377737522326E-2</c:v>
                </c:pt>
                <c:pt idx="1723">
                  <c:v>7.0832975208759322E-2</c:v>
                </c:pt>
                <c:pt idx="1724">
                  <c:v>3.4652609378099414E-2</c:v>
                </c:pt>
                <c:pt idx="1725">
                  <c:v>3.8050912320614021E-2</c:v>
                </c:pt>
                <c:pt idx="1726">
                  <c:v>3.2276596873998593E-2</c:v>
                </c:pt>
                <c:pt idx="1727">
                  <c:v>5.2279405295848805E-2</c:v>
                </c:pt>
                <c:pt idx="1728">
                  <c:v>8.0879189074039515E-2</c:v>
                </c:pt>
                <c:pt idx="1729">
                  <c:v>4.1632432490587214E-2</c:v>
                </c:pt>
                <c:pt idx="1730">
                  <c:v>3.1974371522665239E-2</c:v>
                </c:pt>
                <c:pt idx="1731">
                  <c:v>0.15306915342807839</c:v>
                </c:pt>
                <c:pt idx="1732">
                  <c:v>3.8865655660629404E-2</c:v>
                </c:pt>
                <c:pt idx="1733">
                  <c:v>0.20397433638572751</c:v>
                </c:pt>
                <c:pt idx="1734">
                  <c:v>8.4173418581485721E-2</c:v>
                </c:pt>
                <c:pt idx="1735">
                  <c:v>5.5857334285974503E-2</c:v>
                </c:pt>
                <c:pt idx="1736">
                  <c:v>5.9136532247066706E-2</c:v>
                </c:pt>
                <c:pt idx="1737">
                  <c:v>4.3116267770528884E-2</c:v>
                </c:pt>
                <c:pt idx="1738">
                  <c:v>6.4601607620716123E-2</c:v>
                </c:pt>
                <c:pt idx="1739">
                  <c:v>3.5185486078262294E-2</c:v>
                </c:pt>
                <c:pt idx="1740">
                  <c:v>5.3473472595214795E-2</c:v>
                </c:pt>
                <c:pt idx="1741">
                  <c:v>5.7761766016483439E-2</c:v>
                </c:pt>
                <c:pt idx="1742">
                  <c:v>5.3110085427761113E-2</c:v>
                </c:pt>
                <c:pt idx="1743">
                  <c:v>3.2098885625600856E-2</c:v>
                </c:pt>
                <c:pt idx="1744">
                  <c:v>5.3984131664037704E-2</c:v>
                </c:pt>
                <c:pt idx="1745">
                  <c:v>3.9007838815450807E-2</c:v>
                </c:pt>
                <c:pt idx="1746">
                  <c:v>4.2147286236286344E-2</c:v>
                </c:pt>
                <c:pt idx="1747">
                  <c:v>7.9142659902572812E-2</c:v>
                </c:pt>
                <c:pt idx="1748">
                  <c:v>4.0053397417068523E-2</c:v>
                </c:pt>
                <c:pt idx="1749">
                  <c:v>3.1425163149833742E-2</c:v>
                </c:pt>
                <c:pt idx="1750">
                  <c:v>5.2092991769314076E-2</c:v>
                </c:pt>
                <c:pt idx="1751">
                  <c:v>4.0369153022766106E-2</c:v>
                </c:pt>
                <c:pt idx="1752">
                  <c:v>2.9675722122192452E-2</c:v>
                </c:pt>
                <c:pt idx="1753">
                  <c:v>4.0237277746200714E-2</c:v>
                </c:pt>
                <c:pt idx="1754">
                  <c:v>3.4740936011076001E-2</c:v>
                </c:pt>
                <c:pt idx="1755">
                  <c:v>3.4019075334072099E-2</c:v>
                </c:pt>
                <c:pt idx="1756">
                  <c:v>5.7328399270772906E-2</c:v>
                </c:pt>
                <c:pt idx="1757">
                  <c:v>3.6510709673166351E-2</c:v>
                </c:pt>
                <c:pt idx="1758">
                  <c:v>6.5028436481952709E-2</c:v>
                </c:pt>
                <c:pt idx="1759">
                  <c:v>7.271780818700789E-2</c:v>
                </c:pt>
                <c:pt idx="1760">
                  <c:v>6.0396436601877497E-2</c:v>
                </c:pt>
                <c:pt idx="1761">
                  <c:v>3.7228398025035997E-2</c:v>
                </c:pt>
                <c:pt idx="1762">
                  <c:v>6.1312705278396766E-2</c:v>
                </c:pt>
                <c:pt idx="1763">
                  <c:v>5.5491715669631993E-2</c:v>
                </c:pt>
                <c:pt idx="1764">
                  <c:v>4.1205316781997382E-2</c:v>
                </c:pt>
                <c:pt idx="1765">
                  <c:v>4.4922210276127014E-2</c:v>
                </c:pt>
                <c:pt idx="1766">
                  <c:v>3.2510399818420452E-2</c:v>
                </c:pt>
                <c:pt idx="1767">
                  <c:v>6.0450106859207341E-2</c:v>
                </c:pt>
                <c:pt idx="1768">
                  <c:v>3.5113278776407401E-2</c:v>
                </c:pt>
                <c:pt idx="1769">
                  <c:v>5.7336330413818623E-2</c:v>
                </c:pt>
                <c:pt idx="1770">
                  <c:v>4.4214081019163409E-2</c:v>
                </c:pt>
                <c:pt idx="1771">
                  <c:v>3.1293816864490599E-2</c:v>
                </c:pt>
                <c:pt idx="1772">
                  <c:v>4.8243787139654097E-2</c:v>
                </c:pt>
                <c:pt idx="1773">
                  <c:v>2.8920656070113203E-2</c:v>
                </c:pt>
                <c:pt idx="1774">
                  <c:v>5.4500833153724844E-2</c:v>
                </c:pt>
                <c:pt idx="1775">
                  <c:v>3.7150036543607712E-2</c:v>
                </c:pt>
                <c:pt idx="1776">
                  <c:v>4.3453272432088907E-2</c:v>
                </c:pt>
                <c:pt idx="1777">
                  <c:v>4.2045224457979223E-2</c:v>
                </c:pt>
                <c:pt idx="1778">
                  <c:v>4.1019588708877446E-2</c:v>
                </c:pt>
                <c:pt idx="1779">
                  <c:v>4.5728385448455797E-2</c:v>
                </c:pt>
                <c:pt idx="1780">
                  <c:v>2.8641335666179872E-2</c:v>
                </c:pt>
                <c:pt idx="1781">
                  <c:v>5.5407021194696683E-2</c:v>
                </c:pt>
                <c:pt idx="1782">
                  <c:v>3.7006676197052002E-2</c:v>
                </c:pt>
                <c:pt idx="1783">
                  <c:v>3.7050396203994806E-2</c:v>
                </c:pt>
                <c:pt idx="1784">
                  <c:v>3.6659296602010887E-2</c:v>
                </c:pt>
                <c:pt idx="1785">
                  <c:v>4.1153147816658006E-2</c:v>
                </c:pt>
                <c:pt idx="1786">
                  <c:v>4.1459195315837805E-2</c:v>
                </c:pt>
                <c:pt idx="1787">
                  <c:v>4.7925300896167797E-2</c:v>
                </c:pt>
                <c:pt idx="1788">
                  <c:v>3.8700316101312603E-2</c:v>
                </c:pt>
                <c:pt idx="1789">
                  <c:v>4.3531902134418522E-2</c:v>
                </c:pt>
                <c:pt idx="1790">
                  <c:v>7.6026394963264521E-2</c:v>
                </c:pt>
                <c:pt idx="1791">
                  <c:v>6.1212271451950122E-2</c:v>
                </c:pt>
                <c:pt idx="1792">
                  <c:v>4.2363312095403824E-2</c:v>
                </c:pt>
                <c:pt idx="1793">
                  <c:v>3.0240369960665776E-2</c:v>
                </c:pt>
                <c:pt idx="1794">
                  <c:v>5.5882174521684723E-2</c:v>
                </c:pt>
                <c:pt idx="1795">
                  <c:v>0.15306475758552651</c:v>
                </c:pt>
                <c:pt idx="1796">
                  <c:v>5.2547194063663497E-2</c:v>
                </c:pt>
                <c:pt idx="1797">
                  <c:v>6.1273530125618023E-2</c:v>
                </c:pt>
                <c:pt idx="1798">
                  <c:v>0.105543948709965</c:v>
                </c:pt>
                <c:pt idx="1799">
                  <c:v>2.8252799063920999E-2</c:v>
                </c:pt>
                <c:pt idx="1800">
                  <c:v>3.6556310951709851E-2</c:v>
                </c:pt>
                <c:pt idx="1801">
                  <c:v>3.0877567827701704E-2</c:v>
                </c:pt>
                <c:pt idx="1802">
                  <c:v>4.6385403722524698E-2</c:v>
                </c:pt>
                <c:pt idx="1803">
                  <c:v>4.505869001150159E-2</c:v>
                </c:pt>
                <c:pt idx="1804">
                  <c:v>4.1312910616397934E-2</c:v>
                </c:pt>
                <c:pt idx="1805">
                  <c:v>5.2262514829635974E-2</c:v>
                </c:pt>
                <c:pt idx="1806">
                  <c:v>3.9764285087585401E-2</c:v>
                </c:pt>
                <c:pt idx="1807">
                  <c:v>3.2965317368507496E-2</c:v>
                </c:pt>
                <c:pt idx="1808">
                  <c:v>3.3547077327966787E-2</c:v>
                </c:pt>
                <c:pt idx="1809">
                  <c:v>3.0610796064138399E-2</c:v>
                </c:pt>
                <c:pt idx="1810">
                  <c:v>3.5096589475870098E-2</c:v>
                </c:pt>
                <c:pt idx="1811">
                  <c:v>5.0250895321369046E-2</c:v>
                </c:pt>
                <c:pt idx="1812">
                  <c:v>3.2946590334177003E-2</c:v>
                </c:pt>
                <c:pt idx="1813">
                  <c:v>4.707517102360731E-2</c:v>
                </c:pt>
                <c:pt idx="1814">
                  <c:v>4.1837099939584822E-2</c:v>
                </c:pt>
                <c:pt idx="1815">
                  <c:v>3.6341343075037086E-2</c:v>
                </c:pt>
                <c:pt idx="1816">
                  <c:v>8.1443212926387482E-2</c:v>
                </c:pt>
                <c:pt idx="1817">
                  <c:v>3.1098868697881702E-2</c:v>
                </c:pt>
                <c:pt idx="1818">
                  <c:v>6.8121820688247708E-2</c:v>
                </c:pt>
                <c:pt idx="1819">
                  <c:v>3.1427145004272614E-2</c:v>
                </c:pt>
                <c:pt idx="1820">
                  <c:v>3.7570677697658615E-2</c:v>
                </c:pt>
                <c:pt idx="1821">
                  <c:v>4.4568348675966298E-2</c:v>
                </c:pt>
                <c:pt idx="1822">
                  <c:v>4.5052386820316606E-2</c:v>
                </c:pt>
                <c:pt idx="1823">
                  <c:v>5.8515898883342812E-2</c:v>
                </c:pt>
                <c:pt idx="1824">
                  <c:v>0.107472829520702</c:v>
                </c:pt>
                <c:pt idx="1825">
                  <c:v>4.6329364180564755E-2</c:v>
                </c:pt>
                <c:pt idx="1826">
                  <c:v>5.4532267153263349E-2</c:v>
                </c:pt>
                <c:pt idx="1827">
                  <c:v>4.3604023754596724E-2</c:v>
                </c:pt>
                <c:pt idx="1828">
                  <c:v>2.7008751407265792E-2</c:v>
                </c:pt>
                <c:pt idx="1829">
                  <c:v>4.4202715158462511E-2</c:v>
                </c:pt>
                <c:pt idx="1830">
                  <c:v>4.9275189638137817E-2</c:v>
                </c:pt>
                <c:pt idx="1831">
                  <c:v>5.4715972393751346E-2</c:v>
                </c:pt>
                <c:pt idx="1832">
                  <c:v>3.5185594111680998E-2</c:v>
                </c:pt>
                <c:pt idx="1833">
                  <c:v>4.4822584837675337E-2</c:v>
                </c:pt>
                <c:pt idx="1834">
                  <c:v>4.0687333792448113E-2</c:v>
                </c:pt>
                <c:pt idx="1835">
                  <c:v>4.3561015278100877E-2</c:v>
                </c:pt>
                <c:pt idx="1836">
                  <c:v>8.1453345716000033E-2</c:v>
                </c:pt>
                <c:pt idx="1837">
                  <c:v>2.8258020058274311E-2</c:v>
                </c:pt>
                <c:pt idx="1838">
                  <c:v>3.3790390938520411E-2</c:v>
                </c:pt>
                <c:pt idx="1839">
                  <c:v>3.5504370927810794E-2</c:v>
                </c:pt>
                <c:pt idx="1840">
                  <c:v>3.8126587867736775E-2</c:v>
                </c:pt>
                <c:pt idx="1841">
                  <c:v>2.9139757156372112E-2</c:v>
                </c:pt>
                <c:pt idx="1842">
                  <c:v>5.0146635621786104E-2</c:v>
                </c:pt>
                <c:pt idx="1843">
                  <c:v>5.1019400358200122E-2</c:v>
                </c:pt>
                <c:pt idx="1844">
                  <c:v>3.6797102540731409E-2</c:v>
                </c:pt>
                <c:pt idx="1845">
                  <c:v>6.7152202129364E-2</c:v>
                </c:pt>
                <c:pt idx="1846">
                  <c:v>3.085262700915346E-2</c:v>
                </c:pt>
                <c:pt idx="1847">
                  <c:v>3.1305924057960496E-2</c:v>
                </c:pt>
                <c:pt idx="1848">
                  <c:v>3.5871159285307055E-2</c:v>
                </c:pt>
                <c:pt idx="1849">
                  <c:v>4.0013641119003601E-2</c:v>
                </c:pt>
                <c:pt idx="1850">
                  <c:v>4.6596053987741672E-2</c:v>
                </c:pt>
                <c:pt idx="1851">
                  <c:v>5.0631567835807814E-2</c:v>
                </c:pt>
                <c:pt idx="1852">
                  <c:v>3.2800871878862492E-2</c:v>
                </c:pt>
                <c:pt idx="1853">
                  <c:v>4.0321640670299475E-2</c:v>
                </c:pt>
                <c:pt idx="1854">
                  <c:v>3.9283789694309214E-2</c:v>
                </c:pt>
                <c:pt idx="1855">
                  <c:v>3.6891639232635512E-2</c:v>
                </c:pt>
                <c:pt idx="1856">
                  <c:v>4.7639209777116817E-2</c:v>
                </c:pt>
                <c:pt idx="1857">
                  <c:v>4.1693262755870805E-2</c:v>
                </c:pt>
                <c:pt idx="1858">
                  <c:v>6.0427609831094929E-2</c:v>
                </c:pt>
                <c:pt idx="1859">
                  <c:v>3.2960847020149307E-2</c:v>
                </c:pt>
                <c:pt idx="1860">
                  <c:v>3.974216431379321E-2</c:v>
                </c:pt>
                <c:pt idx="1861">
                  <c:v>4.0736902505159406E-2</c:v>
                </c:pt>
                <c:pt idx="1862">
                  <c:v>3.7596154958009706E-2</c:v>
                </c:pt>
                <c:pt idx="1863">
                  <c:v>0.1074930354952813</c:v>
                </c:pt>
                <c:pt idx="1864">
                  <c:v>3.9783712476492095E-2</c:v>
                </c:pt>
                <c:pt idx="1865">
                  <c:v>4.2833756655454712E-2</c:v>
                </c:pt>
                <c:pt idx="1866">
                  <c:v>4.4072952121496367E-2</c:v>
                </c:pt>
                <c:pt idx="1867">
                  <c:v>4.0722217410802924E-2</c:v>
                </c:pt>
                <c:pt idx="1868">
                  <c:v>2.9301900416612667E-2</c:v>
                </c:pt>
                <c:pt idx="1869">
                  <c:v>3.68046835064888E-2</c:v>
                </c:pt>
                <c:pt idx="1870">
                  <c:v>8.1310875713825198E-2</c:v>
                </c:pt>
                <c:pt idx="1871">
                  <c:v>4.8985920846462333E-2</c:v>
                </c:pt>
                <c:pt idx="1872">
                  <c:v>3.2842535525560532E-2</c:v>
                </c:pt>
                <c:pt idx="1873">
                  <c:v>4.8210807144641932E-2</c:v>
                </c:pt>
                <c:pt idx="1874">
                  <c:v>5.463244393467924E-2</c:v>
                </c:pt>
                <c:pt idx="1875">
                  <c:v>8.469194918870987E-2</c:v>
                </c:pt>
                <c:pt idx="1876">
                  <c:v>3.7847224622965046E-2</c:v>
                </c:pt>
                <c:pt idx="1877">
                  <c:v>4.5527864247560515E-2</c:v>
                </c:pt>
                <c:pt idx="1878">
                  <c:v>3.1770255416631712E-2</c:v>
                </c:pt>
                <c:pt idx="1879">
                  <c:v>6.3380345702171298E-2</c:v>
                </c:pt>
                <c:pt idx="1880">
                  <c:v>4.3827660381794011E-2</c:v>
                </c:pt>
                <c:pt idx="1881">
                  <c:v>4.0988944470882395E-2</c:v>
                </c:pt>
                <c:pt idx="1882">
                  <c:v>5.1463872194290203E-2</c:v>
                </c:pt>
                <c:pt idx="1883">
                  <c:v>4.1895516216754886E-2</c:v>
                </c:pt>
                <c:pt idx="1884">
                  <c:v>7.2974041104316822E-2</c:v>
                </c:pt>
                <c:pt idx="1885">
                  <c:v>4.2157024145126676E-2</c:v>
                </c:pt>
                <c:pt idx="1886">
                  <c:v>5.4271396249532713E-2</c:v>
                </c:pt>
                <c:pt idx="1887">
                  <c:v>4.3001275509595906E-2</c:v>
                </c:pt>
                <c:pt idx="1888">
                  <c:v>2.7297860011458452E-2</c:v>
                </c:pt>
                <c:pt idx="1889">
                  <c:v>4.6400755643844577E-2</c:v>
                </c:pt>
                <c:pt idx="1890">
                  <c:v>3.8210339844226809E-2</c:v>
                </c:pt>
                <c:pt idx="1891">
                  <c:v>3.2687567174434821E-2</c:v>
                </c:pt>
                <c:pt idx="1892">
                  <c:v>3.49704138934612E-2</c:v>
                </c:pt>
                <c:pt idx="1893">
                  <c:v>9.2275194823741538E-2</c:v>
                </c:pt>
                <c:pt idx="1894">
                  <c:v>4.4193923473358362E-2</c:v>
                </c:pt>
                <c:pt idx="1895">
                  <c:v>6.1250016093254055E-2</c:v>
                </c:pt>
                <c:pt idx="1896">
                  <c:v>3.5806793719530119E-2</c:v>
                </c:pt>
                <c:pt idx="1897">
                  <c:v>4.831087589263932E-2</c:v>
                </c:pt>
                <c:pt idx="1898">
                  <c:v>0.12321787327528033</c:v>
                </c:pt>
                <c:pt idx="1899">
                  <c:v>4.6041466295719057E-2</c:v>
                </c:pt>
                <c:pt idx="1900">
                  <c:v>4.1301324963569717E-2</c:v>
                </c:pt>
                <c:pt idx="1901">
                  <c:v>3.4907814115285915E-2</c:v>
                </c:pt>
                <c:pt idx="1902">
                  <c:v>7.8927665948867812E-2</c:v>
                </c:pt>
                <c:pt idx="1903">
                  <c:v>4.8097975552082103E-2</c:v>
                </c:pt>
                <c:pt idx="1904">
                  <c:v>4.4202476739883527E-2</c:v>
                </c:pt>
                <c:pt idx="1905">
                  <c:v>5.1624104380607452E-2</c:v>
                </c:pt>
                <c:pt idx="1906">
                  <c:v>4.1276998817920733E-2</c:v>
                </c:pt>
                <c:pt idx="1907">
                  <c:v>3.3546276390552465E-2</c:v>
                </c:pt>
                <c:pt idx="1908">
                  <c:v>4.4809333980083514E-2</c:v>
                </c:pt>
                <c:pt idx="1909">
                  <c:v>5.9013031423092256E-2</c:v>
                </c:pt>
                <c:pt idx="1910">
                  <c:v>5.1839891821146337E-2</c:v>
                </c:pt>
                <c:pt idx="1911">
                  <c:v>2.7076978236436806E-2</c:v>
                </c:pt>
                <c:pt idx="1912">
                  <c:v>4.381842538714411E-2</c:v>
                </c:pt>
                <c:pt idx="1913">
                  <c:v>6.4937211573124112E-2</c:v>
                </c:pt>
                <c:pt idx="1914">
                  <c:v>5.6784689426422133E-2</c:v>
                </c:pt>
                <c:pt idx="1915">
                  <c:v>5.5459149181842776E-2</c:v>
                </c:pt>
                <c:pt idx="1916">
                  <c:v>5.7472858577966697E-2</c:v>
                </c:pt>
                <c:pt idx="1917">
                  <c:v>2.6726447045803112E-2</c:v>
                </c:pt>
                <c:pt idx="1918">
                  <c:v>3.5326335579156952E-2</c:v>
                </c:pt>
                <c:pt idx="1919">
                  <c:v>7.2927616536617432E-2</c:v>
                </c:pt>
                <c:pt idx="1920">
                  <c:v>4.4269200414419223E-2</c:v>
                </c:pt>
                <c:pt idx="1921">
                  <c:v>3.1119942665100223E-2</c:v>
                </c:pt>
                <c:pt idx="1922">
                  <c:v>6.7103147506713923E-2</c:v>
                </c:pt>
                <c:pt idx="1923">
                  <c:v>7.692700624465941E-2</c:v>
                </c:pt>
                <c:pt idx="1924">
                  <c:v>4.3899782001972212E-2</c:v>
                </c:pt>
                <c:pt idx="1925">
                  <c:v>4.6605072915553956E-2</c:v>
                </c:pt>
                <c:pt idx="1926">
                  <c:v>9.1230131685733684E-2</c:v>
                </c:pt>
                <c:pt idx="1927">
                  <c:v>4.9024846404790885E-2</c:v>
                </c:pt>
                <c:pt idx="1928">
                  <c:v>3.7886615842580802E-2</c:v>
                </c:pt>
                <c:pt idx="1929">
                  <c:v>6.2590777873992934E-2</c:v>
                </c:pt>
                <c:pt idx="1930">
                  <c:v>4.4744949787855065E-2</c:v>
                </c:pt>
                <c:pt idx="1931">
                  <c:v>4.0583405643701734E-2</c:v>
                </c:pt>
                <c:pt idx="1932">
                  <c:v>3.6321569234132788E-2</c:v>
                </c:pt>
                <c:pt idx="1933">
                  <c:v>4.8593014478683513E-2</c:v>
                </c:pt>
                <c:pt idx="1934">
                  <c:v>3.687278553843501E-2</c:v>
                </c:pt>
                <c:pt idx="1935">
                  <c:v>7.8977726399898487E-2</c:v>
                </c:pt>
                <c:pt idx="1936">
                  <c:v>3.9167746901512097E-2</c:v>
                </c:pt>
                <c:pt idx="1937">
                  <c:v>3.0163338407874225E-2</c:v>
                </c:pt>
                <c:pt idx="1938">
                  <c:v>4.5496448874473593E-2</c:v>
                </c:pt>
                <c:pt idx="1939">
                  <c:v>6.311351060867311E-2</c:v>
                </c:pt>
                <c:pt idx="1940">
                  <c:v>4.0425244718790006E-2</c:v>
                </c:pt>
                <c:pt idx="1941">
                  <c:v>3.7355557084083689E-2</c:v>
                </c:pt>
                <c:pt idx="1942">
                  <c:v>6.0810908675193814E-2</c:v>
                </c:pt>
                <c:pt idx="1943">
                  <c:v>4.4590406119823713E-2</c:v>
                </c:pt>
                <c:pt idx="1944">
                  <c:v>2.9191868379712098E-2</c:v>
                </c:pt>
                <c:pt idx="1945">
                  <c:v>5.6506719440221918E-2</c:v>
                </c:pt>
                <c:pt idx="1946">
                  <c:v>4.6154104173183386E-2</c:v>
                </c:pt>
                <c:pt idx="1947">
                  <c:v>7.8632615506649031E-2</c:v>
                </c:pt>
                <c:pt idx="1948">
                  <c:v>4.4336769729852732E-2</c:v>
                </c:pt>
                <c:pt idx="1949">
                  <c:v>3.7743069231510218E-2</c:v>
                </c:pt>
                <c:pt idx="1950">
                  <c:v>4.0073040872812299E-2</c:v>
                </c:pt>
                <c:pt idx="1951">
                  <c:v>4.8298209905624404E-2</c:v>
                </c:pt>
                <c:pt idx="1952">
                  <c:v>3.3313687890768003E-2</c:v>
                </c:pt>
                <c:pt idx="1953">
                  <c:v>7.4437208473682431E-2</c:v>
                </c:pt>
                <c:pt idx="1954">
                  <c:v>4.7313816845417349E-2</c:v>
                </c:pt>
                <c:pt idx="1955">
                  <c:v>3.7128109484911041E-2</c:v>
                </c:pt>
                <c:pt idx="1956">
                  <c:v>3.7672873586416473E-2</c:v>
                </c:pt>
                <c:pt idx="1957">
                  <c:v>3.9435505867004485E-2</c:v>
                </c:pt>
                <c:pt idx="1958">
                  <c:v>3.3283244818449083E-2</c:v>
                </c:pt>
                <c:pt idx="1959">
                  <c:v>4.5690543949604014E-2</c:v>
                </c:pt>
                <c:pt idx="1960">
                  <c:v>4.4708490371704122E-2</c:v>
                </c:pt>
                <c:pt idx="1961">
                  <c:v>4.3576631695032113E-2</c:v>
                </c:pt>
                <c:pt idx="1962">
                  <c:v>3.1285617500543761E-2</c:v>
                </c:pt>
                <c:pt idx="1963">
                  <c:v>5.6903619319200523E-2</c:v>
                </c:pt>
                <c:pt idx="1964">
                  <c:v>3.5764232277870192E-2</c:v>
                </c:pt>
                <c:pt idx="1965">
                  <c:v>4.3649632483720786E-2</c:v>
                </c:pt>
                <c:pt idx="1966">
                  <c:v>0.14723408222198539</c:v>
                </c:pt>
                <c:pt idx="1967">
                  <c:v>5.4548714309930822E-2</c:v>
                </c:pt>
                <c:pt idx="1968">
                  <c:v>2.9773669317364766E-2</c:v>
                </c:pt>
                <c:pt idx="1969">
                  <c:v>3.418133407831199E-2</c:v>
                </c:pt>
                <c:pt idx="1970">
                  <c:v>5.6042145937681198E-2</c:v>
                </c:pt>
                <c:pt idx="1971">
                  <c:v>3.7173159420490418E-2</c:v>
                </c:pt>
                <c:pt idx="1972">
                  <c:v>5.4514333605766435E-2</c:v>
                </c:pt>
                <c:pt idx="1973">
                  <c:v>3.2593637704849417E-2</c:v>
                </c:pt>
                <c:pt idx="1974">
                  <c:v>5.0557408481836333E-2</c:v>
                </c:pt>
                <c:pt idx="1975">
                  <c:v>4.3287776410579695E-2</c:v>
                </c:pt>
                <c:pt idx="1976">
                  <c:v>3.3182509243488208E-2</c:v>
                </c:pt>
                <c:pt idx="1977">
                  <c:v>5.7407788932323713E-2</c:v>
                </c:pt>
                <c:pt idx="1978">
                  <c:v>4.4393282383680524E-2</c:v>
                </c:pt>
                <c:pt idx="1979">
                  <c:v>4.7097526490688428E-2</c:v>
                </c:pt>
                <c:pt idx="1980">
                  <c:v>5.7488672435283827E-2</c:v>
                </c:pt>
                <c:pt idx="1981">
                  <c:v>5.7799827307462713E-2</c:v>
                </c:pt>
                <c:pt idx="1982">
                  <c:v>4.0908057242631933E-2</c:v>
                </c:pt>
                <c:pt idx="1983">
                  <c:v>4.0165029466152205E-2</c:v>
                </c:pt>
                <c:pt idx="1984">
                  <c:v>4.0133945643901818E-2</c:v>
                </c:pt>
                <c:pt idx="1985">
                  <c:v>3.8894392549991615E-2</c:v>
                </c:pt>
                <c:pt idx="1986">
                  <c:v>3.7706695497036001E-2</c:v>
                </c:pt>
                <c:pt idx="1987">
                  <c:v>5.3590655326843428E-2</c:v>
                </c:pt>
                <c:pt idx="1988">
                  <c:v>0.15305484831333221</c:v>
                </c:pt>
                <c:pt idx="1989">
                  <c:v>4.5303177088499111E-2</c:v>
                </c:pt>
                <c:pt idx="1990">
                  <c:v>5.5773574858904093E-2</c:v>
                </c:pt>
                <c:pt idx="1991">
                  <c:v>3.1601168215274943E-2</c:v>
                </c:pt>
                <c:pt idx="1992">
                  <c:v>6.6091895103454576E-2</c:v>
                </c:pt>
                <c:pt idx="1993">
                  <c:v>6.0396436601877497E-2</c:v>
                </c:pt>
                <c:pt idx="1994">
                  <c:v>6.0251686722040322E-2</c:v>
                </c:pt>
                <c:pt idx="1995">
                  <c:v>4.5260615646839315E-2</c:v>
                </c:pt>
                <c:pt idx="1996">
                  <c:v>9.9317029118537944E-2</c:v>
                </c:pt>
                <c:pt idx="1997">
                  <c:v>7.3246680200100028E-2</c:v>
                </c:pt>
                <c:pt idx="1998">
                  <c:v>5.2131637930870327E-2</c:v>
                </c:pt>
                <c:pt idx="1999">
                  <c:v>4.1968278586864284E-2</c:v>
                </c:pt>
                <c:pt idx="2000">
                  <c:v>3.157733008265512E-2</c:v>
                </c:pt>
                <c:pt idx="2001">
                  <c:v>4.8045732080936404E-2</c:v>
                </c:pt>
                <c:pt idx="2002">
                  <c:v>3.6494627594947815E-2</c:v>
                </c:pt>
                <c:pt idx="2003">
                  <c:v>0.14098858833313024</c:v>
                </c:pt>
                <c:pt idx="2004">
                  <c:v>4.4505301862955107E-2</c:v>
                </c:pt>
                <c:pt idx="2005">
                  <c:v>4.2842112481594065E-2</c:v>
                </c:pt>
                <c:pt idx="2006">
                  <c:v>5.2688568830490112E-2</c:v>
                </c:pt>
                <c:pt idx="2007">
                  <c:v>0.14064909517765145</c:v>
                </c:pt>
                <c:pt idx="2008">
                  <c:v>5.3138185292482376E-2</c:v>
                </c:pt>
                <c:pt idx="2009">
                  <c:v>4.5600526034832022E-2</c:v>
                </c:pt>
                <c:pt idx="2010">
                  <c:v>4.2503803968429614E-2</c:v>
                </c:pt>
                <c:pt idx="2011">
                  <c:v>4.1288789361715296E-2</c:v>
                </c:pt>
                <c:pt idx="2012">
                  <c:v>4.1408013552427313E-2</c:v>
                </c:pt>
                <c:pt idx="2013">
                  <c:v>3.36136184632779E-2</c:v>
                </c:pt>
                <c:pt idx="2014">
                  <c:v>4.2999070137739334E-2</c:v>
                </c:pt>
                <c:pt idx="2015">
                  <c:v>3.6118529736995725E-2</c:v>
                </c:pt>
                <c:pt idx="2016">
                  <c:v>5.3934894502162906E-2</c:v>
                </c:pt>
                <c:pt idx="2017">
                  <c:v>5.9640023857355104E-2</c:v>
                </c:pt>
                <c:pt idx="2018">
                  <c:v>7.1325778961181738E-2</c:v>
                </c:pt>
                <c:pt idx="2019">
                  <c:v>4.5348480343818866E-2</c:v>
                </c:pt>
                <c:pt idx="2020">
                  <c:v>3.9539560675621206E-2</c:v>
                </c:pt>
                <c:pt idx="2021">
                  <c:v>4.3777476996183513E-2</c:v>
                </c:pt>
                <c:pt idx="2022">
                  <c:v>3.108278475701811E-2</c:v>
                </c:pt>
                <c:pt idx="2023">
                  <c:v>3.50970849394798E-2</c:v>
                </c:pt>
                <c:pt idx="2024">
                  <c:v>4.4516973197460376E-2</c:v>
                </c:pt>
                <c:pt idx="2025">
                  <c:v>3.7870425730943756E-2</c:v>
                </c:pt>
                <c:pt idx="2026">
                  <c:v>3.6692138761282009E-2</c:v>
                </c:pt>
                <c:pt idx="2027">
                  <c:v>5.1529951393604286E-2</c:v>
                </c:pt>
                <c:pt idx="2028">
                  <c:v>7.2213038802147175E-2</c:v>
                </c:pt>
                <c:pt idx="2029">
                  <c:v>3.7922512739896809E-2</c:v>
                </c:pt>
                <c:pt idx="2030">
                  <c:v>3.6938995122909692E-2</c:v>
                </c:pt>
                <c:pt idx="2031">
                  <c:v>4.0211629122495804E-2</c:v>
                </c:pt>
                <c:pt idx="2032">
                  <c:v>4.0890492498874713E-2</c:v>
                </c:pt>
                <c:pt idx="2033">
                  <c:v>3.2073903828859572E-2</c:v>
                </c:pt>
                <c:pt idx="2034">
                  <c:v>3.8073249161243619E-2</c:v>
                </c:pt>
                <c:pt idx="2035">
                  <c:v>4.0292222052812778E-2</c:v>
                </c:pt>
                <c:pt idx="2036">
                  <c:v>6.8534195423126332E-2</c:v>
                </c:pt>
                <c:pt idx="2037">
                  <c:v>3.4481011331081397E-2</c:v>
                </c:pt>
                <c:pt idx="2038">
                  <c:v>4.0076699107885513E-2</c:v>
                </c:pt>
                <c:pt idx="2039">
                  <c:v>4.1454423218965517E-2</c:v>
                </c:pt>
                <c:pt idx="2040">
                  <c:v>4.8292011022567832E-2</c:v>
                </c:pt>
                <c:pt idx="2041">
                  <c:v>3.3928170800208997E-2</c:v>
                </c:pt>
                <c:pt idx="2042">
                  <c:v>2.9668441042304008E-2</c:v>
                </c:pt>
                <c:pt idx="2043">
                  <c:v>4.6707995235920126E-2</c:v>
                </c:pt>
                <c:pt idx="2044">
                  <c:v>4.6553272753953906E-2</c:v>
                </c:pt>
                <c:pt idx="2045">
                  <c:v>4.5099660754203914E-2</c:v>
                </c:pt>
                <c:pt idx="2046">
                  <c:v>4.5812133699655519E-2</c:v>
                </c:pt>
                <c:pt idx="2047">
                  <c:v>4.0143840014934457E-2</c:v>
                </c:pt>
                <c:pt idx="2048">
                  <c:v>2.45360396802425E-2</c:v>
                </c:pt>
                <c:pt idx="2049">
                  <c:v>3.6448054015636402E-2</c:v>
                </c:pt>
                <c:pt idx="2050">
                  <c:v>4.0231917053461123E-2</c:v>
                </c:pt>
                <c:pt idx="2051">
                  <c:v>3.7197403609752606E-2</c:v>
                </c:pt>
                <c:pt idx="2052">
                  <c:v>4.730539768934252E-2</c:v>
                </c:pt>
                <c:pt idx="2053">
                  <c:v>4.9179255962371805E-2</c:v>
                </c:pt>
                <c:pt idx="2054">
                  <c:v>4.2350444942712978E-2</c:v>
                </c:pt>
                <c:pt idx="2055">
                  <c:v>6.208912283182165E-2</c:v>
                </c:pt>
                <c:pt idx="2056">
                  <c:v>4.0059104561805697E-2</c:v>
                </c:pt>
                <c:pt idx="2057">
                  <c:v>6.7940399050712599E-2</c:v>
                </c:pt>
                <c:pt idx="2058">
                  <c:v>3.1760647892952007E-2</c:v>
                </c:pt>
                <c:pt idx="2059">
                  <c:v>3.4545052796602201E-2</c:v>
                </c:pt>
                <c:pt idx="2060">
                  <c:v>3.7639979273081027E-2</c:v>
                </c:pt>
                <c:pt idx="2061">
                  <c:v>5.2331347018480322E-2</c:v>
                </c:pt>
                <c:pt idx="2062">
                  <c:v>4.6841088682413046E-2</c:v>
                </c:pt>
                <c:pt idx="2063">
                  <c:v>4.5570146292447891E-2</c:v>
                </c:pt>
                <c:pt idx="2064">
                  <c:v>7.0224575698375688E-2</c:v>
                </c:pt>
                <c:pt idx="2065">
                  <c:v>6.5954089164733901E-2</c:v>
                </c:pt>
                <c:pt idx="2066">
                  <c:v>4.841298982501064E-2</c:v>
                </c:pt>
                <c:pt idx="2067">
                  <c:v>4.6079952269792328E-2</c:v>
                </c:pt>
                <c:pt idx="2068">
                  <c:v>3.6616276949644186E-2</c:v>
                </c:pt>
                <c:pt idx="2069">
                  <c:v>2.9108427464962006E-2</c:v>
                </c:pt>
                <c:pt idx="2070">
                  <c:v>6.7146807909011924E-2</c:v>
                </c:pt>
                <c:pt idx="2071">
                  <c:v>3.6253482103347813E-2</c:v>
                </c:pt>
                <c:pt idx="2072">
                  <c:v>5.8167532086372396E-2</c:v>
                </c:pt>
                <c:pt idx="2073">
                  <c:v>5.6816998869180846E-2</c:v>
                </c:pt>
                <c:pt idx="2074">
                  <c:v>5.5222801864147325E-2</c:v>
                </c:pt>
                <c:pt idx="2075">
                  <c:v>3.3699035644531208E-2</c:v>
                </c:pt>
                <c:pt idx="2076">
                  <c:v>3.8705706596374588E-2</c:v>
                </c:pt>
                <c:pt idx="2077">
                  <c:v>4.0209636092186023E-2</c:v>
                </c:pt>
                <c:pt idx="2078">
                  <c:v>7.1288660168647808E-2</c:v>
                </c:pt>
                <c:pt idx="2079">
                  <c:v>3.2088559120893499E-2</c:v>
                </c:pt>
                <c:pt idx="2080">
                  <c:v>4.2558711022138825E-2</c:v>
                </c:pt>
                <c:pt idx="2081">
                  <c:v>3.2634377479553521E-2</c:v>
                </c:pt>
                <c:pt idx="2082">
                  <c:v>5.1444061100482885E-2</c:v>
                </c:pt>
                <c:pt idx="2083">
                  <c:v>4.9534905701875707E-2</c:v>
                </c:pt>
                <c:pt idx="2084">
                  <c:v>6.1739899218082407E-2</c:v>
                </c:pt>
                <c:pt idx="2085">
                  <c:v>4.1739411652088367E-2</c:v>
                </c:pt>
                <c:pt idx="2086">
                  <c:v>7.1356639266014113E-2</c:v>
                </c:pt>
                <c:pt idx="2087">
                  <c:v>5.635352432727838E-2</c:v>
                </c:pt>
                <c:pt idx="2088">
                  <c:v>4.1135154664516366E-2</c:v>
                </c:pt>
                <c:pt idx="2089">
                  <c:v>3.4032393246889142E-2</c:v>
                </c:pt>
                <c:pt idx="2090">
                  <c:v>4.6406462788581897E-2</c:v>
                </c:pt>
                <c:pt idx="2091">
                  <c:v>3.4692760556936306E-2</c:v>
                </c:pt>
                <c:pt idx="2092">
                  <c:v>3.687459975481041E-2</c:v>
                </c:pt>
                <c:pt idx="2093">
                  <c:v>5.6206144392490387E-2</c:v>
                </c:pt>
                <c:pt idx="2094">
                  <c:v>5.0542060285806711E-2</c:v>
                </c:pt>
                <c:pt idx="2095">
                  <c:v>4.3908927589654895E-2</c:v>
                </c:pt>
                <c:pt idx="2096">
                  <c:v>3.9176959544420215E-2</c:v>
                </c:pt>
                <c:pt idx="2097">
                  <c:v>7.2946697473526334E-2</c:v>
                </c:pt>
                <c:pt idx="2098">
                  <c:v>7.242619991302493E-2</c:v>
                </c:pt>
                <c:pt idx="2099">
                  <c:v>4.7543101012706812E-2</c:v>
                </c:pt>
                <c:pt idx="2100">
                  <c:v>3.5030119121074829E-2</c:v>
                </c:pt>
                <c:pt idx="2101">
                  <c:v>6.3383579254150418E-2</c:v>
                </c:pt>
                <c:pt idx="2102">
                  <c:v>3.5641435533762006E-2</c:v>
                </c:pt>
                <c:pt idx="2103">
                  <c:v>7.0560343563556699E-2</c:v>
                </c:pt>
                <c:pt idx="2104">
                  <c:v>4.9476694315672178E-2</c:v>
                </c:pt>
                <c:pt idx="2105">
                  <c:v>2.8085077181458602E-2</c:v>
                </c:pt>
                <c:pt idx="2106">
                  <c:v>4.7896951436996758E-2</c:v>
                </c:pt>
                <c:pt idx="2107">
                  <c:v>4.7888960689306433E-2</c:v>
                </c:pt>
                <c:pt idx="2108">
                  <c:v>3.6895748227834819E-2</c:v>
                </c:pt>
                <c:pt idx="2109">
                  <c:v>5.8675598353147507E-2</c:v>
                </c:pt>
                <c:pt idx="2110">
                  <c:v>7.2420947253704113E-2</c:v>
                </c:pt>
                <c:pt idx="2111">
                  <c:v>3.9866700768470806E-2</c:v>
                </c:pt>
                <c:pt idx="2112">
                  <c:v>4.9848876893520411E-2</c:v>
                </c:pt>
                <c:pt idx="2113">
                  <c:v>4.86947223544121E-2</c:v>
                </c:pt>
                <c:pt idx="2114">
                  <c:v>5.6793261319399067E-2</c:v>
                </c:pt>
                <c:pt idx="2115">
                  <c:v>9.0889766812324482E-2</c:v>
                </c:pt>
                <c:pt idx="2116">
                  <c:v>2.8540100902318878E-2</c:v>
                </c:pt>
                <c:pt idx="2117">
                  <c:v>3.5667080432176604E-2</c:v>
                </c:pt>
                <c:pt idx="2118">
                  <c:v>4.7073829919099822E-2</c:v>
                </c:pt>
                <c:pt idx="2119">
                  <c:v>3.3124357461929391E-2</c:v>
                </c:pt>
                <c:pt idx="2120">
                  <c:v>4.102730378508547E-2</c:v>
                </c:pt>
                <c:pt idx="2121">
                  <c:v>7.4816733598709315E-2</c:v>
                </c:pt>
                <c:pt idx="2122">
                  <c:v>4.5254528522491497E-2</c:v>
                </c:pt>
                <c:pt idx="2123">
                  <c:v>3.3427610993385308E-2</c:v>
                </c:pt>
                <c:pt idx="2124">
                  <c:v>3.7717282772064306E-2</c:v>
                </c:pt>
                <c:pt idx="2125">
                  <c:v>3.787613287568109E-2</c:v>
                </c:pt>
                <c:pt idx="2126">
                  <c:v>3.6900430917739896E-2</c:v>
                </c:pt>
                <c:pt idx="2127">
                  <c:v>3.0625948682427535E-2</c:v>
                </c:pt>
                <c:pt idx="2128">
                  <c:v>3.7714082747697796E-2</c:v>
                </c:pt>
                <c:pt idx="2129">
                  <c:v>6.8385086953640248E-2</c:v>
                </c:pt>
                <c:pt idx="2130">
                  <c:v>4.7445792704820577E-2</c:v>
                </c:pt>
                <c:pt idx="2131">
                  <c:v>3.2772418111562791E-2</c:v>
                </c:pt>
                <c:pt idx="2132">
                  <c:v>5.0124831497669158E-2</c:v>
                </c:pt>
                <c:pt idx="2133">
                  <c:v>3.2562278211116805E-2</c:v>
                </c:pt>
                <c:pt idx="2134">
                  <c:v>0.12953983247280151</c:v>
                </c:pt>
                <c:pt idx="2135">
                  <c:v>3.4127779304981197E-2</c:v>
                </c:pt>
                <c:pt idx="2136">
                  <c:v>3.69279421865941E-2</c:v>
                </c:pt>
                <c:pt idx="2137">
                  <c:v>4.7033187001943845E-2</c:v>
                </c:pt>
                <c:pt idx="2138">
                  <c:v>4.6540785580873364E-2</c:v>
                </c:pt>
                <c:pt idx="2139">
                  <c:v>3.8434810936451014E-2</c:v>
                </c:pt>
                <c:pt idx="2140">
                  <c:v>4.4510662555694733E-2</c:v>
                </c:pt>
                <c:pt idx="2141">
                  <c:v>4.5739602297544514E-2</c:v>
                </c:pt>
                <c:pt idx="2142">
                  <c:v>4.8879202455282156E-2</c:v>
                </c:pt>
                <c:pt idx="2143">
                  <c:v>3.7265740334987599E-2</c:v>
                </c:pt>
                <c:pt idx="2144">
                  <c:v>3.5554934293031637E-2</c:v>
                </c:pt>
                <c:pt idx="2145">
                  <c:v>4.0623325854539913E-2</c:v>
                </c:pt>
                <c:pt idx="2146">
                  <c:v>5.0361346453428324E-2</c:v>
                </c:pt>
                <c:pt idx="2147">
                  <c:v>6.2076918780803722E-2</c:v>
                </c:pt>
                <c:pt idx="2148">
                  <c:v>3.7088051438331604E-2</c:v>
                </c:pt>
                <c:pt idx="2149">
                  <c:v>4.1369121521711433E-2</c:v>
                </c:pt>
                <c:pt idx="2150">
                  <c:v>3.785831853747388E-2</c:v>
                </c:pt>
                <c:pt idx="2151">
                  <c:v>6.2374688684940484E-2</c:v>
                </c:pt>
                <c:pt idx="2152">
                  <c:v>2.8882196173071899E-2</c:v>
                </c:pt>
                <c:pt idx="2153">
                  <c:v>3.6708451807498828E-2</c:v>
                </c:pt>
                <c:pt idx="2154">
                  <c:v>3.7538819015026238E-2</c:v>
                </c:pt>
                <c:pt idx="2155">
                  <c:v>4.8374935984611504E-2</c:v>
                </c:pt>
                <c:pt idx="2156">
                  <c:v>4.4502671808004657E-2</c:v>
                </c:pt>
                <c:pt idx="2157">
                  <c:v>4.7372527420520977E-2</c:v>
                </c:pt>
                <c:pt idx="2158">
                  <c:v>3.1660981476306985E-2</c:v>
                </c:pt>
                <c:pt idx="2159">
                  <c:v>3.6371074616909242E-2</c:v>
                </c:pt>
                <c:pt idx="2160">
                  <c:v>4.7668389976024614E-2</c:v>
                </c:pt>
                <c:pt idx="2161">
                  <c:v>3.4490298479795595E-2</c:v>
                </c:pt>
                <c:pt idx="2162">
                  <c:v>4.2349874973297105E-2</c:v>
                </c:pt>
                <c:pt idx="2163">
                  <c:v>3.561009839177131E-2</c:v>
                </c:pt>
                <c:pt idx="2164">
                  <c:v>3.9212543517351241E-2</c:v>
                </c:pt>
                <c:pt idx="2165">
                  <c:v>5.9041287750005826E-2</c:v>
                </c:pt>
                <c:pt idx="2166">
                  <c:v>4.9988143146038104E-2</c:v>
                </c:pt>
                <c:pt idx="2167">
                  <c:v>3.3464692533016205E-2</c:v>
                </c:pt>
                <c:pt idx="2168">
                  <c:v>6.0563083738088767E-2</c:v>
                </c:pt>
                <c:pt idx="2169">
                  <c:v>7.7589310705661801E-2</c:v>
                </c:pt>
                <c:pt idx="2170">
                  <c:v>3.0009133741259662E-2</c:v>
                </c:pt>
                <c:pt idx="2171">
                  <c:v>3.6896053701639203E-2</c:v>
                </c:pt>
                <c:pt idx="2172">
                  <c:v>0.14100389182567621</c:v>
                </c:pt>
                <c:pt idx="2173">
                  <c:v>0.115637630224228</c:v>
                </c:pt>
                <c:pt idx="2174">
                  <c:v>5.4233875125646785E-2</c:v>
                </c:pt>
                <c:pt idx="2175">
                  <c:v>5.0143226981163004E-2</c:v>
                </c:pt>
                <c:pt idx="2176">
                  <c:v>2.9126007109880399E-2</c:v>
                </c:pt>
                <c:pt idx="2177">
                  <c:v>2.7265964075923129E-2</c:v>
                </c:pt>
                <c:pt idx="2178">
                  <c:v>3.7061970680952239E-2</c:v>
                </c:pt>
                <c:pt idx="2179">
                  <c:v>3.5815875977277895E-2</c:v>
                </c:pt>
                <c:pt idx="2180">
                  <c:v>4.4732734560966728E-2</c:v>
                </c:pt>
                <c:pt idx="2181">
                  <c:v>6.5653577446937714E-2</c:v>
                </c:pt>
                <c:pt idx="2182">
                  <c:v>3.7646990269422684E-2</c:v>
                </c:pt>
                <c:pt idx="2183">
                  <c:v>3.7838198244571818E-2</c:v>
                </c:pt>
                <c:pt idx="2184">
                  <c:v>3.6538649350404705E-2</c:v>
                </c:pt>
                <c:pt idx="2185">
                  <c:v>3.1438000500202241E-2</c:v>
                </c:pt>
                <c:pt idx="2186">
                  <c:v>6.316143274307251E-2</c:v>
                </c:pt>
                <c:pt idx="2187">
                  <c:v>4.93843257427218E-2</c:v>
                </c:pt>
                <c:pt idx="2188">
                  <c:v>4.5501932501792887E-2</c:v>
                </c:pt>
                <c:pt idx="2189">
                  <c:v>5.1216639578342514E-2</c:v>
                </c:pt>
                <c:pt idx="2190">
                  <c:v>4.1873168200254253E-2</c:v>
                </c:pt>
                <c:pt idx="2191">
                  <c:v>4.0591601282358322E-2</c:v>
                </c:pt>
                <c:pt idx="2192">
                  <c:v>4.6250242739915765E-2</c:v>
                </c:pt>
                <c:pt idx="2193">
                  <c:v>4.2973905801773113E-2</c:v>
                </c:pt>
                <c:pt idx="2194">
                  <c:v>3.5598285496234894E-2</c:v>
                </c:pt>
                <c:pt idx="2195">
                  <c:v>4.2218793183565119E-2</c:v>
                </c:pt>
                <c:pt idx="2196">
                  <c:v>4.7109603881836166E-2</c:v>
                </c:pt>
                <c:pt idx="2197">
                  <c:v>3.5935413092374816E-2</c:v>
                </c:pt>
                <c:pt idx="2198">
                  <c:v>5.0518557429313833E-2</c:v>
                </c:pt>
                <c:pt idx="2199">
                  <c:v>7.408148795366315E-2</c:v>
                </c:pt>
                <c:pt idx="2200">
                  <c:v>3.8333669304847724E-2</c:v>
                </c:pt>
                <c:pt idx="2201">
                  <c:v>6.6792100667953519E-2</c:v>
                </c:pt>
                <c:pt idx="2202">
                  <c:v>4.5430764555931306E-2</c:v>
                </c:pt>
                <c:pt idx="2203">
                  <c:v>6.9750994443893793E-2</c:v>
                </c:pt>
                <c:pt idx="2204">
                  <c:v>3.4397460520267514E-2</c:v>
                </c:pt>
                <c:pt idx="2205">
                  <c:v>3.7285927683115186E-2</c:v>
                </c:pt>
                <c:pt idx="2206">
                  <c:v>3.9016123861074552E-2</c:v>
                </c:pt>
                <c:pt idx="2207">
                  <c:v>3.0960392206907311E-2</c:v>
                </c:pt>
                <c:pt idx="2208">
                  <c:v>4.9896806478500422E-2</c:v>
                </c:pt>
                <c:pt idx="2209">
                  <c:v>5.5432345718145419E-2</c:v>
                </c:pt>
                <c:pt idx="2210">
                  <c:v>2.9134018346667311E-2</c:v>
                </c:pt>
                <c:pt idx="2211">
                  <c:v>3.4206967800855796E-2</c:v>
                </c:pt>
                <c:pt idx="2212">
                  <c:v>3.3899094909429606E-2</c:v>
                </c:pt>
                <c:pt idx="2213">
                  <c:v>3.2349299639463452E-2</c:v>
                </c:pt>
                <c:pt idx="2214">
                  <c:v>6.7127414047718326E-2</c:v>
                </c:pt>
                <c:pt idx="2215">
                  <c:v>3.4835435450077196E-2</c:v>
                </c:pt>
                <c:pt idx="2216">
                  <c:v>3.3079668879509097E-2</c:v>
                </c:pt>
                <c:pt idx="2217">
                  <c:v>3.7622589617967613E-2</c:v>
                </c:pt>
                <c:pt idx="2218">
                  <c:v>3.3477775752544479E-2</c:v>
                </c:pt>
                <c:pt idx="2219">
                  <c:v>4.2177837342023933E-2</c:v>
                </c:pt>
                <c:pt idx="2220">
                  <c:v>5.1480345427989772E-2</c:v>
                </c:pt>
                <c:pt idx="2221">
                  <c:v>7.4088715016842069E-2</c:v>
                </c:pt>
                <c:pt idx="2222">
                  <c:v>3.0249515548348416E-2</c:v>
                </c:pt>
                <c:pt idx="2223">
                  <c:v>5.3684424608945923E-2</c:v>
                </c:pt>
                <c:pt idx="2224">
                  <c:v>5.8191608637571418E-2</c:v>
                </c:pt>
                <c:pt idx="2225">
                  <c:v>3.5694222897291197E-2</c:v>
                </c:pt>
                <c:pt idx="2226">
                  <c:v>3.9022658020257922E-2</c:v>
                </c:pt>
                <c:pt idx="2227">
                  <c:v>3.7800367921590923E-2</c:v>
                </c:pt>
                <c:pt idx="2228">
                  <c:v>3.1185759231448187E-2</c:v>
                </c:pt>
                <c:pt idx="2229">
                  <c:v>3.0983135104179511E-2</c:v>
                </c:pt>
                <c:pt idx="2230">
                  <c:v>4.9456149339675917E-2</c:v>
                </c:pt>
                <c:pt idx="2231">
                  <c:v>3.4587092697620406E-2</c:v>
                </c:pt>
                <c:pt idx="2232">
                  <c:v>4.2579874396324068E-2</c:v>
                </c:pt>
                <c:pt idx="2233">
                  <c:v>3.6099355667829652E-2</c:v>
                </c:pt>
                <c:pt idx="2234">
                  <c:v>0.14088518917560636</c:v>
                </c:pt>
                <c:pt idx="2235">
                  <c:v>4.5609846711158551E-2</c:v>
                </c:pt>
                <c:pt idx="2236">
                  <c:v>4.7297097742557519E-2</c:v>
                </c:pt>
                <c:pt idx="2237">
                  <c:v>3.4315630793571514E-2</c:v>
                </c:pt>
                <c:pt idx="2238">
                  <c:v>5.1973119378089759E-2</c:v>
                </c:pt>
                <c:pt idx="2239">
                  <c:v>4.4763173907995502E-2</c:v>
                </c:pt>
                <c:pt idx="2240">
                  <c:v>3.7217486649751712E-2</c:v>
                </c:pt>
                <c:pt idx="2241">
                  <c:v>3.5085789859294891E-2</c:v>
                </c:pt>
                <c:pt idx="2242">
                  <c:v>3.8325615227222408E-2</c:v>
                </c:pt>
                <c:pt idx="2243">
                  <c:v>3.2864984124898897E-2</c:v>
                </c:pt>
                <c:pt idx="2244">
                  <c:v>4.5921687036752722E-2</c:v>
                </c:pt>
                <c:pt idx="2245">
                  <c:v>3.1771816313266893E-2</c:v>
                </c:pt>
                <c:pt idx="2246">
                  <c:v>4.1693262755870805E-2</c:v>
                </c:pt>
                <c:pt idx="2247">
                  <c:v>4.8260521143674906E-2</c:v>
                </c:pt>
                <c:pt idx="2248">
                  <c:v>4.5267563313245822E-2</c:v>
                </c:pt>
                <c:pt idx="2249">
                  <c:v>6.5392650663852719E-2</c:v>
                </c:pt>
                <c:pt idx="2250">
                  <c:v>4.6443480998277713E-2</c:v>
                </c:pt>
                <c:pt idx="2251">
                  <c:v>6.1244528740644365E-2</c:v>
                </c:pt>
                <c:pt idx="2252">
                  <c:v>3.6333996802568415E-2</c:v>
                </c:pt>
                <c:pt idx="2253">
                  <c:v>3.2154306769371012E-2</c:v>
                </c:pt>
                <c:pt idx="2254">
                  <c:v>3.0868804082274593E-2</c:v>
                </c:pt>
                <c:pt idx="2255">
                  <c:v>4.1016820818185834E-2</c:v>
                </c:pt>
                <c:pt idx="2256">
                  <c:v>3.9214480668306309E-2</c:v>
                </c:pt>
                <c:pt idx="2257">
                  <c:v>8.1695362925530146E-2</c:v>
                </c:pt>
                <c:pt idx="2258">
                  <c:v>3.9270207285881209E-2</c:v>
                </c:pt>
                <c:pt idx="2259">
                  <c:v>6.0309678316116534E-2</c:v>
                </c:pt>
                <c:pt idx="2260">
                  <c:v>4.8607174307107905E-2</c:v>
                </c:pt>
                <c:pt idx="2261">
                  <c:v>5.3956426680088113E-2</c:v>
                </c:pt>
                <c:pt idx="2262">
                  <c:v>6.2236279249191506E-2</c:v>
                </c:pt>
                <c:pt idx="2263">
                  <c:v>4.2136568576097495E-2</c:v>
                </c:pt>
                <c:pt idx="2264">
                  <c:v>4.6032957732677515E-2</c:v>
                </c:pt>
                <c:pt idx="2265">
                  <c:v>5.9209141880273798E-2</c:v>
                </c:pt>
                <c:pt idx="2266">
                  <c:v>5.3595360368490205E-2</c:v>
                </c:pt>
                <c:pt idx="2267">
                  <c:v>3.0012197792530101E-2</c:v>
                </c:pt>
                <c:pt idx="2268">
                  <c:v>4.6899124979972812E-2</c:v>
                </c:pt>
                <c:pt idx="2269">
                  <c:v>4.4247977435588913E-2</c:v>
                </c:pt>
                <c:pt idx="2270">
                  <c:v>3.67684215307236E-2</c:v>
                </c:pt>
                <c:pt idx="2271">
                  <c:v>8.8467918336391546E-2</c:v>
                </c:pt>
                <c:pt idx="2272">
                  <c:v>4.3959300965070697E-2</c:v>
                </c:pt>
                <c:pt idx="2273">
                  <c:v>4.4830262660980218E-2</c:v>
                </c:pt>
                <c:pt idx="2274">
                  <c:v>3.4964010119438199E-2</c:v>
                </c:pt>
                <c:pt idx="2275">
                  <c:v>3.1825590878725205E-2</c:v>
                </c:pt>
                <c:pt idx="2276">
                  <c:v>5.0569988787174079E-2</c:v>
                </c:pt>
                <c:pt idx="2277">
                  <c:v>5.4491840302944204E-2</c:v>
                </c:pt>
                <c:pt idx="2278">
                  <c:v>0.130425795912743</c:v>
                </c:pt>
                <c:pt idx="2279">
                  <c:v>3.6311857402324843E-2</c:v>
                </c:pt>
                <c:pt idx="2280">
                  <c:v>4.6702358871698414E-2</c:v>
                </c:pt>
                <c:pt idx="2281">
                  <c:v>7.9592481255531866E-2</c:v>
                </c:pt>
                <c:pt idx="2282">
                  <c:v>3.8115326315164608E-2</c:v>
                </c:pt>
                <c:pt idx="2283">
                  <c:v>3.9609089493751519E-2</c:v>
                </c:pt>
                <c:pt idx="2284">
                  <c:v>9.1111779212951619E-2</c:v>
                </c:pt>
                <c:pt idx="2285">
                  <c:v>0.102598436176777</c:v>
                </c:pt>
                <c:pt idx="2286">
                  <c:v>5.0809368491172686E-2</c:v>
                </c:pt>
                <c:pt idx="2287">
                  <c:v>9.359517693519652E-2</c:v>
                </c:pt>
                <c:pt idx="2288">
                  <c:v>4.2283106595277765E-2</c:v>
                </c:pt>
                <c:pt idx="2289">
                  <c:v>4.3904714286327411E-2</c:v>
                </c:pt>
                <c:pt idx="2290">
                  <c:v>2.8679950162768416E-2</c:v>
                </c:pt>
                <c:pt idx="2291">
                  <c:v>5.8146465569734476E-2</c:v>
                </c:pt>
                <c:pt idx="2292">
                  <c:v>0.12744553387165139</c:v>
                </c:pt>
                <c:pt idx="2293">
                  <c:v>3.3026169985532788E-2</c:v>
                </c:pt>
                <c:pt idx="2294">
                  <c:v>3.3853426575660719E-2</c:v>
                </c:pt>
                <c:pt idx="2295">
                  <c:v>3.8719572126865415E-2</c:v>
                </c:pt>
                <c:pt idx="2296">
                  <c:v>3.1822416931390797E-2</c:v>
                </c:pt>
                <c:pt idx="2297">
                  <c:v>3.4699998795986217E-2</c:v>
                </c:pt>
                <c:pt idx="2298">
                  <c:v>0.10748492181301118</c:v>
                </c:pt>
                <c:pt idx="2299">
                  <c:v>4.1988663375377697E-2</c:v>
                </c:pt>
                <c:pt idx="2300">
                  <c:v>3.0110545456409579E-2</c:v>
                </c:pt>
                <c:pt idx="2301">
                  <c:v>5.4492775350809236E-2</c:v>
                </c:pt>
                <c:pt idx="2302">
                  <c:v>4.3592017143964823E-2</c:v>
                </c:pt>
                <c:pt idx="2303">
                  <c:v>4.4710647314787182E-2</c:v>
                </c:pt>
                <c:pt idx="2304">
                  <c:v>3.5120885819196708E-2</c:v>
                </c:pt>
                <c:pt idx="2305">
                  <c:v>4.4646415859460914E-2</c:v>
                </c:pt>
                <c:pt idx="2306">
                  <c:v>4.0398370474577006E-2</c:v>
                </c:pt>
                <c:pt idx="2307">
                  <c:v>4.8951759934425423E-2</c:v>
                </c:pt>
                <c:pt idx="2308">
                  <c:v>4.1698586195707307E-2</c:v>
                </c:pt>
                <c:pt idx="2309">
                  <c:v>6.5438397228717832E-2</c:v>
                </c:pt>
                <c:pt idx="2310">
                  <c:v>4.4635482132434914E-2</c:v>
                </c:pt>
                <c:pt idx="2311">
                  <c:v>9.2944465577602969E-2</c:v>
                </c:pt>
                <c:pt idx="2312">
                  <c:v>5.5520232766866698E-2</c:v>
                </c:pt>
                <c:pt idx="2313">
                  <c:v>5.4623689502477722E-2</c:v>
                </c:pt>
                <c:pt idx="2314">
                  <c:v>5.2021756768226603E-2</c:v>
                </c:pt>
                <c:pt idx="2315">
                  <c:v>3.2293461263179842E-2</c:v>
                </c:pt>
                <c:pt idx="2316">
                  <c:v>5.5566679686307914E-2</c:v>
                </c:pt>
                <c:pt idx="2317">
                  <c:v>3.2268516719341306E-2</c:v>
                </c:pt>
                <c:pt idx="2318">
                  <c:v>3.1782191246747998E-2</c:v>
                </c:pt>
                <c:pt idx="2319">
                  <c:v>5.4029505699872846E-2</c:v>
                </c:pt>
                <c:pt idx="2320">
                  <c:v>4.2002417147159805E-2</c:v>
                </c:pt>
                <c:pt idx="2321">
                  <c:v>4.4292014092207149E-2</c:v>
                </c:pt>
                <c:pt idx="2322">
                  <c:v>4.8377733677625712E-2</c:v>
                </c:pt>
                <c:pt idx="2323">
                  <c:v>3.8538753986358608E-2</c:v>
                </c:pt>
                <c:pt idx="2324">
                  <c:v>3.8633015006780652E-2</c:v>
                </c:pt>
                <c:pt idx="2325">
                  <c:v>3.2866969704628005E-2</c:v>
                </c:pt>
                <c:pt idx="2326">
                  <c:v>4.1045114398002458E-2</c:v>
                </c:pt>
                <c:pt idx="2327">
                  <c:v>3.4018225967884091E-2</c:v>
                </c:pt>
                <c:pt idx="2328">
                  <c:v>3.9327479898929603E-2</c:v>
                </c:pt>
                <c:pt idx="2329">
                  <c:v>4.1821826249361017E-2</c:v>
                </c:pt>
                <c:pt idx="2330">
                  <c:v>4.1339710354805013E-2</c:v>
                </c:pt>
                <c:pt idx="2331">
                  <c:v>4.6623565256595605E-2</c:v>
                </c:pt>
                <c:pt idx="2332">
                  <c:v>4.9505256116390214E-2</c:v>
                </c:pt>
                <c:pt idx="2333">
                  <c:v>3.3109348267316811E-2</c:v>
                </c:pt>
                <c:pt idx="2334">
                  <c:v>3.1090607866644995E-2</c:v>
                </c:pt>
                <c:pt idx="2335">
                  <c:v>4.9156878143549083E-2</c:v>
                </c:pt>
                <c:pt idx="2336">
                  <c:v>3.6785803735256216E-2</c:v>
                </c:pt>
                <c:pt idx="2337">
                  <c:v>5.9570465236902313E-2</c:v>
                </c:pt>
                <c:pt idx="2338">
                  <c:v>3.5996038466691992E-2</c:v>
                </c:pt>
                <c:pt idx="2339">
                  <c:v>4.5116517692804413E-2</c:v>
                </c:pt>
                <c:pt idx="2340">
                  <c:v>3.6206126213073855E-2</c:v>
                </c:pt>
                <c:pt idx="2341">
                  <c:v>3.3508766442537301E-2</c:v>
                </c:pt>
                <c:pt idx="2342">
                  <c:v>6.8083681166172111E-2</c:v>
                </c:pt>
                <c:pt idx="2343">
                  <c:v>3.4399978816509399E-2</c:v>
                </c:pt>
                <c:pt idx="2344">
                  <c:v>3.6964554339647196E-2</c:v>
                </c:pt>
                <c:pt idx="2345">
                  <c:v>3.2314188778400414E-2</c:v>
                </c:pt>
                <c:pt idx="2346">
                  <c:v>3.4338589757680907E-2</c:v>
                </c:pt>
                <c:pt idx="2347">
                  <c:v>4.2983502149581923E-2</c:v>
                </c:pt>
                <c:pt idx="2348">
                  <c:v>4.2309295386076022E-2</c:v>
                </c:pt>
                <c:pt idx="2349">
                  <c:v>3.6645155400037842E-2</c:v>
                </c:pt>
                <c:pt idx="2350">
                  <c:v>3.9439521729946192E-2</c:v>
                </c:pt>
                <c:pt idx="2351">
                  <c:v>5.4510105401277487E-2</c:v>
                </c:pt>
                <c:pt idx="2352">
                  <c:v>4.6854529529809896E-2</c:v>
                </c:pt>
                <c:pt idx="2353">
                  <c:v>3.9144065231084803E-2</c:v>
                </c:pt>
                <c:pt idx="2354">
                  <c:v>6.2565952539443997E-2</c:v>
                </c:pt>
                <c:pt idx="2355">
                  <c:v>4.6672008931636824E-2</c:v>
                </c:pt>
                <c:pt idx="2356">
                  <c:v>3.0686691403388998E-2</c:v>
                </c:pt>
                <c:pt idx="2357">
                  <c:v>5.0626248121261604E-2</c:v>
                </c:pt>
                <c:pt idx="2358">
                  <c:v>3.3770028501749011E-2</c:v>
                </c:pt>
                <c:pt idx="2359">
                  <c:v>4.1247446089982751E-2</c:v>
                </c:pt>
                <c:pt idx="2360">
                  <c:v>4.4288158416748019E-2</c:v>
                </c:pt>
                <c:pt idx="2361">
                  <c:v>4.5058123767375856E-2</c:v>
                </c:pt>
                <c:pt idx="2362">
                  <c:v>4.4522635638714066E-2</c:v>
                </c:pt>
                <c:pt idx="2363">
                  <c:v>3.1136006116867152E-2</c:v>
                </c:pt>
                <c:pt idx="2364">
                  <c:v>2.8448404744267467E-2</c:v>
                </c:pt>
                <c:pt idx="2365">
                  <c:v>4.3110471218824525E-2</c:v>
                </c:pt>
                <c:pt idx="2366">
                  <c:v>3.7591632455587415E-2</c:v>
                </c:pt>
                <c:pt idx="2367">
                  <c:v>8.0287672579288524E-2</c:v>
                </c:pt>
                <c:pt idx="2368">
                  <c:v>5.1688078790903001E-2</c:v>
                </c:pt>
                <c:pt idx="2369">
                  <c:v>4.357967153191572E-2</c:v>
                </c:pt>
                <c:pt idx="2370">
                  <c:v>4.6942006796598407E-2</c:v>
                </c:pt>
                <c:pt idx="2371">
                  <c:v>3.1025063246488589E-2</c:v>
                </c:pt>
                <c:pt idx="2372">
                  <c:v>2.9032863676548011E-2</c:v>
                </c:pt>
                <c:pt idx="2373">
                  <c:v>3.1114276498556206E-2</c:v>
                </c:pt>
                <c:pt idx="2374">
                  <c:v>5.1540113985538497E-2</c:v>
                </c:pt>
                <c:pt idx="2375">
                  <c:v>4.9418505281209897E-2</c:v>
                </c:pt>
                <c:pt idx="2376">
                  <c:v>3.4233424812555306E-2</c:v>
                </c:pt>
                <c:pt idx="2377">
                  <c:v>5.9188090264797294E-2</c:v>
                </c:pt>
                <c:pt idx="2378">
                  <c:v>5.3588740527629797E-2</c:v>
                </c:pt>
                <c:pt idx="2379">
                  <c:v>3.4235060214996414E-2</c:v>
                </c:pt>
                <c:pt idx="2380">
                  <c:v>4.0170520544052096E-2</c:v>
                </c:pt>
                <c:pt idx="2381">
                  <c:v>4.6815313398838113E-2</c:v>
                </c:pt>
                <c:pt idx="2382">
                  <c:v>5.7687100023031429E-2</c:v>
                </c:pt>
                <c:pt idx="2383">
                  <c:v>3.2058551907539395E-2</c:v>
                </c:pt>
                <c:pt idx="2384">
                  <c:v>4.0122158825397505E-2</c:v>
                </c:pt>
                <c:pt idx="2385">
                  <c:v>5.3201969712972468E-2</c:v>
                </c:pt>
                <c:pt idx="2386">
                  <c:v>3.5095486789941802E-2</c:v>
                </c:pt>
                <c:pt idx="2387">
                  <c:v>3.4639839082956418E-2</c:v>
                </c:pt>
                <c:pt idx="2388">
                  <c:v>4.2471457272768007E-2</c:v>
                </c:pt>
                <c:pt idx="2389">
                  <c:v>4.0064822882413913E-2</c:v>
                </c:pt>
                <c:pt idx="2390">
                  <c:v>4.6653229743242333E-2</c:v>
                </c:pt>
                <c:pt idx="2391">
                  <c:v>2.9298881068825711E-2</c:v>
                </c:pt>
                <c:pt idx="2392">
                  <c:v>2.8383234515786206E-2</c:v>
                </c:pt>
                <c:pt idx="2393">
                  <c:v>4.7686003148555832E-2</c:v>
                </c:pt>
                <c:pt idx="2394">
                  <c:v>4.7809705138206524E-2</c:v>
                </c:pt>
                <c:pt idx="2395">
                  <c:v>5.1199544221162796E-2</c:v>
                </c:pt>
                <c:pt idx="2396">
                  <c:v>4.5716796070337511E-2</c:v>
                </c:pt>
                <c:pt idx="2397">
                  <c:v>3.9474826306104702E-2</c:v>
                </c:pt>
                <c:pt idx="2398">
                  <c:v>4.1612651199102492E-2</c:v>
                </c:pt>
                <c:pt idx="2399">
                  <c:v>5.9969112277030896E-2</c:v>
                </c:pt>
                <c:pt idx="2400">
                  <c:v>3.5271089524030796E-2</c:v>
                </c:pt>
                <c:pt idx="2401">
                  <c:v>3.8173269480467023E-2</c:v>
                </c:pt>
                <c:pt idx="2402">
                  <c:v>3.7117391824722394E-2</c:v>
                </c:pt>
                <c:pt idx="2403">
                  <c:v>3.6526486277580178E-2</c:v>
                </c:pt>
                <c:pt idx="2404">
                  <c:v>3.6533955484628851E-2</c:v>
                </c:pt>
                <c:pt idx="2405">
                  <c:v>6.2602095305919703E-2</c:v>
                </c:pt>
                <c:pt idx="2406">
                  <c:v>3.9339676499366816E-2</c:v>
                </c:pt>
                <c:pt idx="2407">
                  <c:v>4.6914808452129406E-2</c:v>
                </c:pt>
                <c:pt idx="2408">
                  <c:v>5.5948078632354646E-2</c:v>
                </c:pt>
                <c:pt idx="2409">
                  <c:v>3.7766400724649409E-2</c:v>
                </c:pt>
                <c:pt idx="2410">
                  <c:v>5.117319524288181E-2</c:v>
                </c:pt>
                <c:pt idx="2411">
                  <c:v>5.2508607506752014E-2</c:v>
                </c:pt>
                <c:pt idx="2412">
                  <c:v>7.8378044068813324E-2</c:v>
                </c:pt>
                <c:pt idx="2413">
                  <c:v>4.5656841248273919E-2</c:v>
                </c:pt>
                <c:pt idx="2414">
                  <c:v>3.9250817149877652E-2</c:v>
                </c:pt>
                <c:pt idx="2415">
                  <c:v>3.7018954753875712E-2</c:v>
                </c:pt>
                <c:pt idx="2416">
                  <c:v>4.6015109866857445E-2</c:v>
                </c:pt>
                <c:pt idx="2417">
                  <c:v>3.2589435577392592E-2</c:v>
                </c:pt>
                <c:pt idx="2418">
                  <c:v>0.116104863584042</c:v>
                </c:pt>
                <c:pt idx="2419">
                  <c:v>5.1503412425518112E-2</c:v>
                </c:pt>
                <c:pt idx="2420">
                  <c:v>4.3786853551864596E-2</c:v>
                </c:pt>
                <c:pt idx="2421">
                  <c:v>5.0139561295509318E-2</c:v>
                </c:pt>
                <c:pt idx="2422">
                  <c:v>5.2380155771970686E-2</c:v>
                </c:pt>
                <c:pt idx="2423">
                  <c:v>7.5937457382679013E-2</c:v>
                </c:pt>
                <c:pt idx="2424">
                  <c:v>8.2610428333283026E-2</c:v>
                </c:pt>
                <c:pt idx="2425">
                  <c:v>3.7495646625757308E-2</c:v>
                </c:pt>
                <c:pt idx="2426">
                  <c:v>3.2263610512018287E-2</c:v>
                </c:pt>
                <c:pt idx="2427">
                  <c:v>4.0809374302625712E-2</c:v>
                </c:pt>
                <c:pt idx="2428">
                  <c:v>3.3435855060815881E-2</c:v>
                </c:pt>
                <c:pt idx="2429">
                  <c:v>3.6107797175645842E-2</c:v>
                </c:pt>
                <c:pt idx="2430">
                  <c:v>4.2316827923059727E-2</c:v>
                </c:pt>
                <c:pt idx="2431">
                  <c:v>3.8589425384998301E-2</c:v>
                </c:pt>
                <c:pt idx="2432">
                  <c:v>4.9602326005697334E-2</c:v>
                </c:pt>
                <c:pt idx="2433">
                  <c:v>2.669111080467711E-2</c:v>
                </c:pt>
                <c:pt idx="2434">
                  <c:v>6.2558203935623405E-2</c:v>
                </c:pt>
                <c:pt idx="2435">
                  <c:v>4.7828570008277907E-2</c:v>
                </c:pt>
                <c:pt idx="2436">
                  <c:v>3.568337485194218E-2</c:v>
                </c:pt>
                <c:pt idx="2437">
                  <c:v>3.0241968110203916E-2</c:v>
                </c:pt>
                <c:pt idx="2438">
                  <c:v>4.8560023307800314E-2</c:v>
                </c:pt>
                <c:pt idx="2439">
                  <c:v>8.8458761572838066E-2</c:v>
                </c:pt>
                <c:pt idx="2440">
                  <c:v>3.9174787700176218E-2</c:v>
                </c:pt>
                <c:pt idx="2441">
                  <c:v>4.6032909303903732E-2</c:v>
                </c:pt>
                <c:pt idx="2442">
                  <c:v>6.0325708240270622E-2</c:v>
                </c:pt>
                <c:pt idx="2443">
                  <c:v>3.2831612974405476E-2</c:v>
                </c:pt>
                <c:pt idx="2444">
                  <c:v>3.8408033549785607E-2</c:v>
                </c:pt>
                <c:pt idx="2445">
                  <c:v>0.103759855031967</c:v>
                </c:pt>
                <c:pt idx="2446">
                  <c:v>4.5112077146768827E-2</c:v>
                </c:pt>
                <c:pt idx="2447">
                  <c:v>3.6022208631038707E-2</c:v>
                </c:pt>
                <c:pt idx="2448">
                  <c:v>3.9737537503242597E-2</c:v>
                </c:pt>
                <c:pt idx="2449">
                  <c:v>5.187928304076201E-2</c:v>
                </c:pt>
                <c:pt idx="2450">
                  <c:v>4.0579549968242555E-2</c:v>
                </c:pt>
                <c:pt idx="2451">
                  <c:v>2.6607478037476612E-2</c:v>
                </c:pt>
                <c:pt idx="2452">
                  <c:v>3.3288378268480315E-2</c:v>
                </c:pt>
                <c:pt idx="2453">
                  <c:v>4.3833512812852915E-2</c:v>
                </c:pt>
                <c:pt idx="2454">
                  <c:v>6.1531454324722304E-2</c:v>
                </c:pt>
                <c:pt idx="2455">
                  <c:v>4.3442923575639704E-2</c:v>
                </c:pt>
                <c:pt idx="2456">
                  <c:v>4.1271533817052786E-2</c:v>
                </c:pt>
                <c:pt idx="2457">
                  <c:v>3.6274518817663352E-2</c:v>
                </c:pt>
                <c:pt idx="2458">
                  <c:v>4.5543510466813986E-2</c:v>
                </c:pt>
                <c:pt idx="2459">
                  <c:v>3.0870378017425749E-2</c:v>
                </c:pt>
                <c:pt idx="2460">
                  <c:v>4.3010886758565917E-2</c:v>
                </c:pt>
                <c:pt idx="2461">
                  <c:v>5.1112424582243188E-2</c:v>
                </c:pt>
                <c:pt idx="2462">
                  <c:v>4.4327665120363444E-2</c:v>
                </c:pt>
                <c:pt idx="2463">
                  <c:v>2.7225401252508198E-2</c:v>
                </c:pt>
                <c:pt idx="2464">
                  <c:v>3.2726887613534941E-2</c:v>
                </c:pt>
                <c:pt idx="2465">
                  <c:v>3.5627204924821985E-2</c:v>
                </c:pt>
                <c:pt idx="2466">
                  <c:v>4.4618539512157517E-2</c:v>
                </c:pt>
                <c:pt idx="2467">
                  <c:v>3.3033151179552141E-2</c:v>
                </c:pt>
                <c:pt idx="2468">
                  <c:v>3.3206444233655909E-2</c:v>
                </c:pt>
                <c:pt idx="2469">
                  <c:v>3.4891024231910713E-2</c:v>
                </c:pt>
                <c:pt idx="2470">
                  <c:v>3.6047544330358505E-2</c:v>
                </c:pt>
                <c:pt idx="2471">
                  <c:v>4.9421213567256907E-2</c:v>
                </c:pt>
                <c:pt idx="2472">
                  <c:v>6.8385086953640248E-2</c:v>
                </c:pt>
                <c:pt idx="2473">
                  <c:v>4.3407466262579006E-2</c:v>
                </c:pt>
                <c:pt idx="2474">
                  <c:v>5.8166731148958525E-2</c:v>
                </c:pt>
                <c:pt idx="2475">
                  <c:v>2.8556523844599637E-2</c:v>
                </c:pt>
                <c:pt idx="2476">
                  <c:v>6.7115291953087158E-2</c:v>
                </c:pt>
                <c:pt idx="2477">
                  <c:v>3.6607578396797208E-2</c:v>
                </c:pt>
                <c:pt idx="2478">
                  <c:v>3.4077905118465653E-2</c:v>
                </c:pt>
                <c:pt idx="2479">
                  <c:v>3.9452735334634795E-2</c:v>
                </c:pt>
                <c:pt idx="2480">
                  <c:v>4.9949139356613319E-2</c:v>
                </c:pt>
                <c:pt idx="2481">
                  <c:v>4.6149704605340867E-2</c:v>
                </c:pt>
                <c:pt idx="2482">
                  <c:v>4.3770182877778986E-2</c:v>
                </c:pt>
                <c:pt idx="2483">
                  <c:v>4.4722814112901944E-2</c:v>
                </c:pt>
                <c:pt idx="2484">
                  <c:v>3.1532302498817631E-2</c:v>
                </c:pt>
                <c:pt idx="2485">
                  <c:v>4.6019457280635813E-2</c:v>
                </c:pt>
                <c:pt idx="2486">
                  <c:v>5.7430136948824186E-2</c:v>
                </c:pt>
                <c:pt idx="2487">
                  <c:v>2.9621088877320376E-2</c:v>
                </c:pt>
                <c:pt idx="2488">
                  <c:v>5.6321978569030796E-2</c:v>
                </c:pt>
                <c:pt idx="2489">
                  <c:v>4.2319871485233446E-2</c:v>
                </c:pt>
                <c:pt idx="2490">
                  <c:v>3.9177469909191111E-2</c:v>
                </c:pt>
                <c:pt idx="2491">
                  <c:v>3.05265430361032E-2</c:v>
                </c:pt>
                <c:pt idx="2492">
                  <c:v>4.4559769332408919E-2</c:v>
                </c:pt>
                <c:pt idx="2493">
                  <c:v>5.1802884787321112E-2</c:v>
                </c:pt>
                <c:pt idx="2494">
                  <c:v>5.6427665054798112E-2</c:v>
                </c:pt>
                <c:pt idx="2495">
                  <c:v>3.9871543645858855E-2</c:v>
                </c:pt>
                <c:pt idx="2496">
                  <c:v>3.8926724344491778E-2</c:v>
                </c:pt>
                <c:pt idx="2497">
                  <c:v>3.6501217633485898E-2</c:v>
                </c:pt>
                <c:pt idx="2498">
                  <c:v>3.1260002404451412E-2</c:v>
                </c:pt>
                <c:pt idx="2499">
                  <c:v>5.2083093672990813E-2</c:v>
                </c:pt>
                <c:pt idx="2500">
                  <c:v>3.6558549851179102E-2</c:v>
                </c:pt>
                <c:pt idx="2501">
                  <c:v>3.9508026093244511E-2</c:v>
                </c:pt>
                <c:pt idx="2502">
                  <c:v>6.3332863152027352E-2</c:v>
                </c:pt>
                <c:pt idx="2503">
                  <c:v>4.8402044922113578E-2</c:v>
                </c:pt>
                <c:pt idx="2504">
                  <c:v>4.0180709213018424E-2</c:v>
                </c:pt>
                <c:pt idx="2505">
                  <c:v>4.2111311107873924E-2</c:v>
                </c:pt>
                <c:pt idx="2506">
                  <c:v>3.5872820764780197E-2</c:v>
                </c:pt>
                <c:pt idx="2507">
                  <c:v>4.1681975126266486E-2</c:v>
                </c:pt>
                <c:pt idx="2508">
                  <c:v>3.5693746060133084E-2</c:v>
                </c:pt>
                <c:pt idx="2509">
                  <c:v>4.0097083896398822E-2</c:v>
                </c:pt>
                <c:pt idx="2510">
                  <c:v>4.4840887188911521E-2</c:v>
                </c:pt>
                <c:pt idx="2511">
                  <c:v>3.2813113182783342E-2</c:v>
                </c:pt>
                <c:pt idx="2512">
                  <c:v>4.1815388947725414E-2</c:v>
                </c:pt>
                <c:pt idx="2513">
                  <c:v>4.3016940355300924E-2</c:v>
                </c:pt>
                <c:pt idx="2514">
                  <c:v>6.0210391879081934E-2</c:v>
                </c:pt>
                <c:pt idx="2515">
                  <c:v>0.10554688423872002</c:v>
                </c:pt>
                <c:pt idx="2516">
                  <c:v>6.334218382835391E-2</c:v>
                </c:pt>
                <c:pt idx="2517">
                  <c:v>4.1371069848537521E-2</c:v>
                </c:pt>
                <c:pt idx="2518">
                  <c:v>3.0435664579272402E-2</c:v>
                </c:pt>
                <c:pt idx="2519">
                  <c:v>3.7841998040676346E-2</c:v>
                </c:pt>
                <c:pt idx="2520">
                  <c:v>4.3271504342556007E-2</c:v>
                </c:pt>
                <c:pt idx="2521">
                  <c:v>3.4158628433942823E-2</c:v>
                </c:pt>
                <c:pt idx="2522">
                  <c:v>5.9175498783588416E-2</c:v>
                </c:pt>
                <c:pt idx="2523">
                  <c:v>3.4067984670400592E-2</c:v>
                </c:pt>
                <c:pt idx="2524">
                  <c:v>2.8702005743980397E-2</c:v>
                </c:pt>
                <c:pt idx="2525">
                  <c:v>6.5647140145301805E-2</c:v>
                </c:pt>
                <c:pt idx="2526">
                  <c:v>3.2332591712474802E-2</c:v>
                </c:pt>
                <c:pt idx="2527">
                  <c:v>3.8148485124111203E-2</c:v>
                </c:pt>
                <c:pt idx="2528">
                  <c:v>6.2041711062192896E-2</c:v>
                </c:pt>
                <c:pt idx="2529">
                  <c:v>4.8175327479839297E-2</c:v>
                </c:pt>
                <c:pt idx="2530">
                  <c:v>2.8253214433789364E-2</c:v>
                </c:pt>
                <c:pt idx="2531">
                  <c:v>3.6031387746334222E-2</c:v>
                </c:pt>
                <c:pt idx="2532">
                  <c:v>6.0592494904995291E-2</c:v>
                </c:pt>
                <c:pt idx="2533">
                  <c:v>4.7174252569675355E-2</c:v>
                </c:pt>
                <c:pt idx="2534">
                  <c:v>2.7407633140683212E-2</c:v>
                </c:pt>
                <c:pt idx="2535">
                  <c:v>4.4555798172950717E-2</c:v>
                </c:pt>
                <c:pt idx="2536">
                  <c:v>5.3990937769413119E-2</c:v>
                </c:pt>
                <c:pt idx="2537">
                  <c:v>6.8258047103881808E-2</c:v>
                </c:pt>
                <c:pt idx="2538">
                  <c:v>5.4907344281673404E-2</c:v>
                </c:pt>
                <c:pt idx="2539">
                  <c:v>0.10396742075681718</c:v>
                </c:pt>
                <c:pt idx="2540">
                  <c:v>3.3651661127805751E-2</c:v>
                </c:pt>
                <c:pt idx="2541">
                  <c:v>3.9237961173057612E-2</c:v>
                </c:pt>
                <c:pt idx="2542">
                  <c:v>3.4467943012714483E-2</c:v>
                </c:pt>
                <c:pt idx="2543">
                  <c:v>4.8985887318849612E-2</c:v>
                </c:pt>
                <c:pt idx="2544">
                  <c:v>3.2857283949852004E-2</c:v>
                </c:pt>
                <c:pt idx="2545">
                  <c:v>3.0188087373971897E-2</c:v>
                </c:pt>
                <c:pt idx="2546">
                  <c:v>3.7987217307090891E-2</c:v>
                </c:pt>
                <c:pt idx="2547">
                  <c:v>4.1287705302238485E-2</c:v>
                </c:pt>
                <c:pt idx="2548">
                  <c:v>8.4173366427421667E-2</c:v>
                </c:pt>
                <c:pt idx="2549">
                  <c:v>4.89052459597588E-2</c:v>
                </c:pt>
                <c:pt idx="2550">
                  <c:v>3.3691510558128412E-2</c:v>
                </c:pt>
                <c:pt idx="2551">
                  <c:v>5.0279483199119603E-2</c:v>
                </c:pt>
                <c:pt idx="2552">
                  <c:v>5.4688859730958876E-2</c:v>
                </c:pt>
                <c:pt idx="2553">
                  <c:v>3.5436641424894499E-2</c:v>
                </c:pt>
                <c:pt idx="2554">
                  <c:v>4.6032857149839422E-2</c:v>
                </c:pt>
                <c:pt idx="2555">
                  <c:v>4.2192637920379972E-2</c:v>
                </c:pt>
                <c:pt idx="2556">
                  <c:v>5.2020061761140809E-2</c:v>
                </c:pt>
                <c:pt idx="2557">
                  <c:v>0.16396026313304901</c:v>
                </c:pt>
                <c:pt idx="2558">
                  <c:v>4.8553634434938729E-2</c:v>
                </c:pt>
                <c:pt idx="2559">
                  <c:v>3.9853263646364309E-2</c:v>
                </c:pt>
                <c:pt idx="2560">
                  <c:v>5.6498553603887496E-2</c:v>
                </c:pt>
                <c:pt idx="2561">
                  <c:v>4.7084692865610227E-2</c:v>
                </c:pt>
                <c:pt idx="2562">
                  <c:v>3.3027548342943205E-2</c:v>
                </c:pt>
                <c:pt idx="2563">
                  <c:v>3.6971017718315402E-2</c:v>
                </c:pt>
                <c:pt idx="2564">
                  <c:v>6.3850365579128279E-2</c:v>
                </c:pt>
                <c:pt idx="2565">
                  <c:v>5.4640959948301454E-2</c:v>
                </c:pt>
                <c:pt idx="2566">
                  <c:v>8.7302364408969921E-2</c:v>
                </c:pt>
                <c:pt idx="2567">
                  <c:v>4.9923431128263716E-2</c:v>
                </c:pt>
                <c:pt idx="2568">
                  <c:v>3.6114033311605405E-2</c:v>
                </c:pt>
                <c:pt idx="2569">
                  <c:v>8.3602286875248025E-2</c:v>
                </c:pt>
                <c:pt idx="2570">
                  <c:v>3.7789642810821693E-2</c:v>
                </c:pt>
                <c:pt idx="2571">
                  <c:v>7.4344269931316639E-2</c:v>
                </c:pt>
                <c:pt idx="2572">
                  <c:v>4.9626462161541034E-2</c:v>
                </c:pt>
                <c:pt idx="2573">
                  <c:v>4.9420248717069605E-2</c:v>
                </c:pt>
                <c:pt idx="2574">
                  <c:v>4.3339725583791719E-2</c:v>
                </c:pt>
                <c:pt idx="2575">
                  <c:v>5.2568357437849114E-2</c:v>
                </c:pt>
                <c:pt idx="2576">
                  <c:v>6.4323849976062816E-2</c:v>
                </c:pt>
                <c:pt idx="2577">
                  <c:v>8.5779570043087047E-2</c:v>
                </c:pt>
                <c:pt idx="2578">
                  <c:v>5.6101575493812381E-2</c:v>
                </c:pt>
                <c:pt idx="2579">
                  <c:v>2.8470205143094184E-2</c:v>
                </c:pt>
                <c:pt idx="2580">
                  <c:v>3.5753104835748714E-2</c:v>
                </c:pt>
                <c:pt idx="2581">
                  <c:v>4.3301954865455614E-2</c:v>
                </c:pt>
                <c:pt idx="2582">
                  <c:v>3.5182546824216801E-2</c:v>
                </c:pt>
                <c:pt idx="2583">
                  <c:v>3.4808751195669209E-2</c:v>
                </c:pt>
                <c:pt idx="2584">
                  <c:v>3.9443094283342417E-2</c:v>
                </c:pt>
                <c:pt idx="2585">
                  <c:v>3.4032233059406385E-2</c:v>
                </c:pt>
                <c:pt idx="2586">
                  <c:v>6.973545998334911E-2</c:v>
                </c:pt>
                <c:pt idx="2587">
                  <c:v>2.9007587581873138E-2</c:v>
                </c:pt>
                <c:pt idx="2588">
                  <c:v>5.4455265402793898E-2</c:v>
                </c:pt>
                <c:pt idx="2589">
                  <c:v>3.8609605282545201E-2</c:v>
                </c:pt>
                <c:pt idx="2590">
                  <c:v>2.8557647019624814E-2</c:v>
                </c:pt>
                <c:pt idx="2591">
                  <c:v>5.2041761577129406E-2</c:v>
                </c:pt>
                <c:pt idx="2592">
                  <c:v>2.8189575299620604E-2</c:v>
                </c:pt>
                <c:pt idx="2593">
                  <c:v>4.2843278497457477E-2</c:v>
                </c:pt>
                <c:pt idx="2594">
                  <c:v>3.5134617239236818E-2</c:v>
                </c:pt>
                <c:pt idx="2595">
                  <c:v>8.4699675440788366E-2</c:v>
                </c:pt>
                <c:pt idx="2596">
                  <c:v>3.5303641110658611E-2</c:v>
                </c:pt>
                <c:pt idx="2597">
                  <c:v>3.3457033336162595E-2</c:v>
                </c:pt>
                <c:pt idx="2598">
                  <c:v>3.7491746246814887E-2</c:v>
                </c:pt>
                <c:pt idx="2599">
                  <c:v>6.8349286913871821E-2</c:v>
                </c:pt>
                <c:pt idx="2600">
                  <c:v>4.9955449998378809E-2</c:v>
                </c:pt>
                <c:pt idx="2601">
                  <c:v>5.1861476153135445E-2</c:v>
                </c:pt>
                <c:pt idx="2602">
                  <c:v>4.8323486000299502E-2</c:v>
                </c:pt>
                <c:pt idx="2603">
                  <c:v>3.0827682465315E-2</c:v>
                </c:pt>
                <c:pt idx="2604">
                  <c:v>7.59744793176651E-2</c:v>
                </c:pt>
                <c:pt idx="2605">
                  <c:v>3.6692310124635828E-2</c:v>
                </c:pt>
                <c:pt idx="2606">
                  <c:v>4.0077578276395805E-2</c:v>
                </c:pt>
                <c:pt idx="2607">
                  <c:v>6.0225266963243498E-2</c:v>
                </c:pt>
                <c:pt idx="2608">
                  <c:v>3.5095583647489596E-2</c:v>
                </c:pt>
                <c:pt idx="2609">
                  <c:v>3.0172873288393076E-2</c:v>
                </c:pt>
                <c:pt idx="2610">
                  <c:v>4.4216662645340195E-2</c:v>
                </c:pt>
                <c:pt idx="2611">
                  <c:v>4.7544755041599288E-2</c:v>
                </c:pt>
                <c:pt idx="2612">
                  <c:v>3.9994589984417003E-2</c:v>
                </c:pt>
                <c:pt idx="2613">
                  <c:v>5.1203794777393397E-2</c:v>
                </c:pt>
                <c:pt idx="2614">
                  <c:v>4.3271470814943334E-2</c:v>
                </c:pt>
                <c:pt idx="2615">
                  <c:v>5.9648524969816367E-2</c:v>
                </c:pt>
                <c:pt idx="2616">
                  <c:v>3.8457065820694011E-2</c:v>
                </c:pt>
                <c:pt idx="2617">
                  <c:v>7.4970804154872894E-2</c:v>
                </c:pt>
                <c:pt idx="2618">
                  <c:v>3.7516564130783109E-2</c:v>
                </c:pt>
                <c:pt idx="2619">
                  <c:v>4.4099532067775712E-2</c:v>
                </c:pt>
                <c:pt idx="2620">
                  <c:v>3.0962904915213609E-2</c:v>
                </c:pt>
                <c:pt idx="2621">
                  <c:v>5.7273890823125923E-2</c:v>
                </c:pt>
                <c:pt idx="2622">
                  <c:v>6.2549449503421797E-2</c:v>
                </c:pt>
                <c:pt idx="2623">
                  <c:v>4.2246662080287906E-2</c:v>
                </c:pt>
                <c:pt idx="2624">
                  <c:v>5.8180350810289397E-2</c:v>
                </c:pt>
                <c:pt idx="2625">
                  <c:v>5.0608918070793096E-2</c:v>
                </c:pt>
                <c:pt idx="2626">
                  <c:v>4.5890074223280133E-2</c:v>
                </c:pt>
                <c:pt idx="2627">
                  <c:v>4.3642021715641112E-2</c:v>
                </c:pt>
                <c:pt idx="2628">
                  <c:v>4.2440585792064438E-2</c:v>
                </c:pt>
                <c:pt idx="2629">
                  <c:v>4.5500986278057105E-2</c:v>
                </c:pt>
                <c:pt idx="2630">
                  <c:v>5.5801890790462466E-2</c:v>
                </c:pt>
                <c:pt idx="2631">
                  <c:v>3.4892410039901713E-2</c:v>
                </c:pt>
                <c:pt idx="2632">
                  <c:v>4.6474091708660105E-2</c:v>
                </c:pt>
                <c:pt idx="2633">
                  <c:v>3.108278475701811E-2</c:v>
                </c:pt>
                <c:pt idx="2634">
                  <c:v>4.3376076966524103E-2</c:v>
                </c:pt>
                <c:pt idx="2635">
                  <c:v>3.8787208497524414E-2</c:v>
                </c:pt>
                <c:pt idx="2636">
                  <c:v>3.5385791212320342E-2</c:v>
                </c:pt>
                <c:pt idx="2637">
                  <c:v>3.4524552524089799E-2</c:v>
                </c:pt>
                <c:pt idx="2638">
                  <c:v>3.8262747228145641E-2</c:v>
                </c:pt>
                <c:pt idx="2639">
                  <c:v>2.8856657445430711E-2</c:v>
                </c:pt>
                <c:pt idx="2640">
                  <c:v>5.5714737623930248E-2</c:v>
                </c:pt>
                <c:pt idx="2641">
                  <c:v>4.4571779668331105E-2</c:v>
                </c:pt>
                <c:pt idx="2642">
                  <c:v>5.7568270713090904E-2</c:v>
                </c:pt>
                <c:pt idx="2643">
                  <c:v>7.1202494204044522E-2</c:v>
                </c:pt>
                <c:pt idx="2644">
                  <c:v>4.1837099939584822E-2</c:v>
                </c:pt>
                <c:pt idx="2645">
                  <c:v>4.2529240250587505E-2</c:v>
                </c:pt>
                <c:pt idx="2646">
                  <c:v>3.5793296992778799E-2</c:v>
                </c:pt>
                <c:pt idx="2647">
                  <c:v>3.8464937359094585E-2</c:v>
                </c:pt>
                <c:pt idx="2648">
                  <c:v>5.8208830654621103E-2</c:v>
                </c:pt>
                <c:pt idx="2649">
                  <c:v>3.7345550954341909E-2</c:v>
                </c:pt>
                <c:pt idx="2650">
                  <c:v>4.6039689332246933E-2</c:v>
                </c:pt>
                <c:pt idx="2651">
                  <c:v>3.0218865722417852E-2</c:v>
                </c:pt>
                <c:pt idx="2652">
                  <c:v>4.1661128401756266E-2</c:v>
                </c:pt>
                <c:pt idx="2653">
                  <c:v>5.4451517760753611E-2</c:v>
                </c:pt>
                <c:pt idx="2654">
                  <c:v>4.4606111943722042E-2</c:v>
                </c:pt>
                <c:pt idx="2655">
                  <c:v>3.0794756487011899E-2</c:v>
                </c:pt>
                <c:pt idx="2656">
                  <c:v>3.1538579612970415E-2</c:v>
                </c:pt>
                <c:pt idx="2657">
                  <c:v>4.6510785818100024E-2</c:v>
                </c:pt>
                <c:pt idx="2658">
                  <c:v>3.3204536885023082E-2</c:v>
                </c:pt>
                <c:pt idx="2659">
                  <c:v>3.8429398089647397E-2</c:v>
                </c:pt>
                <c:pt idx="2660">
                  <c:v>4.9452029168605922E-2</c:v>
                </c:pt>
                <c:pt idx="2661">
                  <c:v>4.2509205639362307E-2</c:v>
                </c:pt>
                <c:pt idx="2662">
                  <c:v>6.8613216280937223E-2</c:v>
                </c:pt>
                <c:pt idx="2663">
                  <c:v>5.7987827807664913E-2</c:v>
                </c:pt>
                <c:pt idx="2664">
                  <c:v>4.3480690568685511E-2</c:v>
                </c:pt>
                <c:pt idx="2665">
                  <c:v>9.4952769577503246E-2</c:v>
                </c:pt>
                <c:pt idx="2666">
                  <c:v>4.2878400534391424E-2</c:v>
                </c:pt>
                <c:pt idx="2667">
                  <c:v>7.2001866996288313E-2</c:v>
                </c:pt>
                <c:pt idx="2668">
                  <c:v>8.6772561073303209E-2</c:v>
                </c:pt>
                <c:pt idx="2669">
                  <c:v>4.7104921191930937E-2</c:v>
                </c:pt>
                <c:pt idx="2670">
                  <c:v>5.7273890823125923E-2</c:v>
                </c:pt>
                <c:pt idx="2671">
                  <c:v>3.8405228406190997E-2</c:v>
                </c:pt>
                <c:pt idx="2672">
                  <c:v>4.4977817684412016E-2</c:v>
                </c:pt>
                <c:pt idx="2673">
                  <c:v>3.9236847311258399E-2</c:v>
                </c:pt>
                <c:pt idx="2674">
                  <c:v>3.3529181033372907E-2</c:v>
                </c:pt>
                <c:pt idx="2675">
                  <c:v>5.4361373186111533E-2</c:v>
                </c:pt>
                <c:pt idx="2676">
                  <c:v>2.7022605761885601E-2</c:v>
                </c:pt>
                <c:pt idx="2677">
                  <c:v>9.7157232463359847E-2</c:v>
                </c:pt>
                <c:pt idx="2678">
                  <c:v>6.6318809986114502E-2</c:v>
                </c:pt>
                <c:pt idx="2679">
                  <c:v>5.9862885624170414E-2</c:v>
                </c:pt>
                <c:pt idx="2680">
                  <c:v>3.5380467772483805E-2</c:v>
                </c:pt>
                <c:pt idx="2681">
                  <c:v>3.2447766512632412E-2</c:v>
                </c:pt>
                <c:pt idx="2682">
                  <c:v>4.0510516613721924E-2</c:v>
                </c:pt>
                <c:pt idx="2683">
                  <c:v>4.3863680213689922E-2</c:v>
                </c:pt>
                <c:pt idx="2684">
                  <c:v>3.2866746187210187E-2</c:v>
                </c:pt>
                <c:pt idx="2685">
                  <c:v>2.9605329036712601E-2</c:v>
                </c:pt>
                <c:pt idx="2686">
                  <c:v>3.9624545723199851E-2</c:v>
                </c:pt>
                <c:pt idx="2687">
                  <c:v>2.75191459804775E-2</c:v>
                </c:pt>
                <c:pt idx="2688">
                  <c:v>5.5817272514104913E-2</c:v>
                </c:pt>
                <c:pt idx="2689">
                  <c:v>4.8616234213114E-2</c:v>
                </c:pt>
                <c:pt idx="2690">
                  <c:v>5.1386062055826423E-2</c:v>
                </c:pt>
                <c:pt idx="2691">
                  <c:v>5.6082729250192823E-2</c:v>
                </c:pt>
                <c:pt idx="2692">
                  <c:v>3.862019628286361E-2</c:v>
                </c:pt>
                <c:pt idx="2693">
                  <c:v>4.6080917119979907E-2</c:v>
                </c:pt>
                <c:pt idx="2694">
                  <c:v>7.0863276720047177E-2</c:v>
                </c:pt>
                <c:pt idx="2695">
                  <c:v>6.3220851123333005E-2</c:v>
                </c:pt>
                <c:pt idx="2696">
                  <c:v>3.2817944884300308E-2</c:v>
                </c:pt>
                <c:pt idx="2697">
                  <c:v>2.6319660246372199E-2</c:v>
                </c:pt>
                <c:pt idx="2698">
                  <c:v>3.7691481411457152E-2</c:v>
                </c:pt>
                <c:pt idx="2699">
                  <c:v>3.8028221577405909E-2</c:v>
                </c:pt>
                <c:pt idx="2700">
                  <c:v>5.0007510930299814E-2</c:v>
                </c:pt>
                <c:pt idx="2701">
                  <c:v>4.6351652592420495E-2</c:v>
                </c:pt>
                <c:pt idx="2702">
                  <c:v>4.2788088321685812E-2</c:v>
                </c:pt>
                <c:pt idx="2703">
                  <c:v>5.4538160562515307E-2</c:v>
                </c:pt>
                <c:pt idx="2704">
                  <c:v>4.9459546804428114E-2</c:v>
                </c:pt>
                <c:pt idx="2705">
                  <c:v>3.6228168755769806E-2</c:v>
                </c:pt>
                <c:pt idx="2706">
                  <c:v>5.4337576031684924E-2</c:v>
                </c:pt>
                <c:pt idx="2707">
                  <c:v>2.7764303609728851E-2</c:v>
                </c:pt>
                <c:pt idx="2708">
                  <c:v>4.8728067427873632E-2</c:v>
                </c:pt>
                <c:pt idx="2709">
                  <c:v>2.9979117214679853E-2</c:v>
                </c:pt>
                <c:pt idx="2710">
                  <c:v>3.3350385725498206E-2</c:v>
                </c:pt>
                <c:pt idx="2711">
                  <c:v>3.3488247543573532E-2</c:v>
                </c:pt>
                <c:pt idx="2712">
                  <c:v>3.2629437744617552E-2</c:v>
                </c:pt>
                <c:pt idx="2713">
                  <c:v>3.1480424106121098E-2</c:v>
                </c:pt>
                <c:pt idx="2714">
                  <c:v>4.4671680778265006E-2</c:v>
                </c:pt>
                <c:pt idx="2715">
                  <c:v>4.8439759761094839E-2</c:v>
                </c:pt>
                <c:pt idx="2716">
                  <c:v>5.1285210996866198E-2</c:v>
                </c:pt>
                <c:pt idx="2717">
                  <c:v>7.1019187569618197E-2</c:v>
                </c:pt>
                <c:pt idx="2718">
                  <c:v>4.0159236639738111E-2</c:v>
                </c:pt>
                <c:pt idx="2719">
                  <c:v>3.3655572682619234E-2</c:v>
                </c:pt>
                <c:pt idx="2720">
                  <c:v>4.9208715558052105E-2</c:v>
                </c:pt>
                <c:pt idx="2721">
                  <c:v>5.0340365618467275E-2</c:v>
                </c:pt>
                <c:pt idx="2722">
                  <c:v>3.2170493155717801E-2</c:v>
                </c:pt>
                <c:pt idx="2723">
                  <c:v>4.2470589280128514E-2</c:v>
                </c:pt>
                <c:pt idx="2724">
                  <c:v>5.9700895100832034E-2</c:v>
                </c:pt>
                <c:pt idx="2725">
                  <c:v>4.1122078895568917E-2</c:v>
                </c:pt>
                <c:pt idx="2726">
                  <c:v>5.3038429468870212E-2</c:v>
                </c:pt>
                <c:pt idx="2727">
                  <c:v>4.0206912904977812E-2</c:v>
                </c:pt>
                <c:pt idx="2728">
                  <c:v>5.092909559607485E-2</c:v>
                </c:pt>
                <c:pt idx="2729">
                  <c:v>4.5296978205442422E-2</c:v>
                </c:pt>
                <c:pt idx="2730">
                  <c:v>3.9134189486503691E-2</c:v>
                </c:pt>
                <c:pt idx="2731">
                  <c:v>5.7953923940658812E-2</c:v>
                </c:pt>
                <c:pt idx="2732">
                  <c:v>0.32650113105773931</c:v>
                </c:pt>
                <c:pt idx="2733">
                  <c:v>3.7783168256282806E-2</c:v>
                </c:pt>
                <c:pt idx="2734">
                  <c:v>3.4326326102018301E-2</c:v>
                </c:pt>
                <c:pt idx="2735">
                  <c:v>3.6972653120756219E-2</c:v>
                </c:pt>
                <c:pt idx="2736">
                  <c:v>8.3578713238239524E-2</c:v>
                </c:pt>
                <c:pt idx="2737">
                  <c:v>4.6838738024234813E-2</c:v>
                </c:pt>
                <c:pt idx="2738">
                  <c:v>3.1616572290658909E-2</c:v>
                </c:pt>
                <c:pt idx="2739">
                  <c:v>5.0637800246477106E-2</c:v>
                </c:pt>
                <c:pt idx="2740">
                  <c:v>7.4344225227832933E-2</c:v>
                </c:pt>
                <c:pt idx="2741">
                  <c:v>9.5245420932770067E-2</c:v>
                </c:pt>
                <c:pt idx="2742">
                  <c:v>2.9977481812238707E-2</c:v>
                </c:pt>
                <c:pt idx="2743">
                  <c:v>3.2362852245569215E-2</c:v>
                </c:pt>
                <c:pt idx="2744">
                  <c:v>3.9964087307453093E-2</c:v>
                </c:pt>
                <c:pt idx="2745">
                  <c:v>4.2494568973779713E-2</c:v>
                </c:pt>
                <c:pt idx="2746">
                  <c:v>4.9820460379123833E-2</c:v>
                </c:pt>
                <c:pt idx="2747">
                  <c:v>5.9522338211536567E-2</c:v>
                </c:pt>
                <c:pt idx="2748">
                  <c:v>5.1556672900915368E-2</c:v>
                </c:pt>
                <c:pt idx="2749">
                  <c:v>3.0857492238283202E-2</c:v>
                </c:pt>
                <c:pt idx="2750">
                  <c:v>2.8622096404433205E-2</c:v>
                </c:pt>
                <c:pt idx="2751">
                  <c:v>4.5584477484226428E-2</c:v>
                </c:pt>
                <c:pt idx="2752">
                  <c:v>5.6313134729862234E-2</c:v>
                </c:pt>
                <c:pt idx="2753">
                  <c:v>3.5578623414039605E-2</c:v>
                </c:pt>
                <c:pt idx="2754">
                  <c:v>3.6611609160900192E-2</c:v>
                </c:pt>
                <c:pt idx="2755">
                  <c:v>4.884334653615937E-2</c:v>
                </c:pt>
                <c:pt idx="2756">
                  <c:v>8.3546549081802965E-2</c:v>
                </c:pt>
                <c:pt idx="2757">
                  <c:v>3.8504570722580005E-2</c:v>
                </c:pt>
                <c:pt idx="2758">
                  <c:v>4.8359729349613363E-2</c:v>
                </c:pt>
                <c:pt idx="2759">
                  <c:v>3.7626631557941409E-2</c:v>
                </c:pt>
                <c:pt idx="2760">
                  <c:v>5.0473168492317207E-2</c:v>
                </c:pt>
                <c:pt idx="2761">
                  <c:v>7.2373703122139033E-2</c:v>
                </c:pt>
                <c:pt idx="2762">
                  <c:v>3.4058153629303055E-2</c:v>
                </c:pt>
                <c:pt idx="2763">
                  <c:v>3.2371755689382616E-2</c:v>
                </c:pt>
                <c:pt idx="2764">
                  <c:v>3.5055525600910215E-2</c:v>
                </c:pt>
                <c:pt idx="2765">
                  <c:v>4.9079772084951415E-2</c:v>
                </c:pt>
                <c:pt idx="2766">
                  <c:v>0.24821475148201075</c:v>
                </c:pt>
                <c:pt idx="2767">
                  <c:v>6.3339591026306416E-2</c:v>
                </c:pt>
                <c:pt idx="2768">
                  <c:v>4.9539510160684606E-2</c:v>
                </c:pt>
                <c:pt idx="2769">
                  <c:v>4.3474461883306524E-2</c:v>
                </c:pt>
                <c:pt idx="2770">
                  <c:v>3.58032509684564E-2</c:v>
                </c:pt>
                <c:pt idx="2771">
                  <c:v>4.0898948907852214E-2</c:v>
                </c:pt>
                <c:pt idx="2772">
                  <c:v>3.4092858433723595E-2</c:v>
                </c:pt>
                <c:pt idx="2773">
                  <c:v>3.9660174399614299E-2</c:v>
                </c:pt>
                <c:pt idx="2774">
                  <c:v>0.16680462658405287</c:v>
                </c:pt>
                <c:pt idx="2775">
                  <c:v>4.8045322299003608E-2</c:v>
                </c:pt>
                <c:pt idx="2776">
                  <c:v>3.9531592279672616E-2</c:v>
                </c:pt>
                <c:pt idx="2777">
                  <c:v>4.7497496008873201E-2</c:v>
                </c:pt>
                <c:pt idx="2778">
                  <c:v>3.2058551907539395E-2</c:v>
                </c:pt>
                <c:pt idx="2779">
                  <c:v>4.7048211097717334E-2</c:v>
                </c:pt>
                <c:pt idx="2780">
                  <c:v>4.9178633838892191E-2</c:v>
                </c:pt>
                <c:pt idx="2781">
                  <c:v>4.3494984507560723E-2</c:v>
                </c:pt>
                <c:pt idx="2782">
                  <c:v>4.1359208524227115E-2</c:v>
                </c:pt>
                <c:pt idx="2783">
                  <c:v>5.5835157632827807E-2</c:v>
                </c:pt>
                <c:pt idx="2784">
                  <c:v>3.6518178880214809E-2</c:v>
                </c:pt>
                <c:pt idx="2785">
                  <c:v>2.8937691822648007E-2</c:v>
                </c:pt>
                <c:pt idx="2786">
                  <c:v>3.6584243178367656E-2</c:v>
                </c:pt>
                <c:pt idx="2787">
                  <c:v>7.1155108511447865E-2</c:v>
                </c:pt>
                <c:pt idx="2788">
                  <c:v>4.2835500091314309E-2</c:v>
                </c:pt>
                <c:pt idx="2789">
                  <c:v>3.1692255288362593E-2</c:v>
                </c:pt>
                <c:pt idx="2790">
                  <c:v>2.9418157413601969E-2</c:v>
                </c:pt>
                <c:pt idx="2791">
                  <c:v>3.7693828344345211E-2</c:v>
                </c:pt>
                <c:pt idx="2792">
                  <c:v>4.7247633337974597E-2</c:v>
                </c:pt>
                <c:pt idx="2793">
                  <c:v>4.0063809603452696E-2</c:v>
                </c:pt>
                <c:pt idx="2794">
                  <c:v>5.943275243043912E-2</c:v>
                </c:pt>
                <c:pt idx="2795">
                  <c:v>5.6329887360334396E-2</c:v>
                </c:pt>
                <c:pt idx="2796">
                  <c:v>4.9317914992571175E-2</c:v>
                </c:pt>
                <c:pt idx="2797">
                  <c:v>3.3513490110635799E-2</c:v>
                </c:pt>
                <c:pt idx="2798">
                  <c:v>3.8161646574735607E-2</c:v>
                </c:pt>
                <c:pt idx="2799">
                  <c:v>4.9683507531881513E-2</c:v>
                </c:pt>
                <c:pt idx="2800">
                  <c:v>3.7687815725803604E-2</c:v>
                </c:pt>
                <c:pt idx="2801">
                  <c:v>4.6698775142431419E-2</c:v>
                </c:pt>
                <c:pt idx="2802">
                  <c:v>5.1699332892894696E-2</c:v>
                </c:pt>
                <c:pt idx="2803">
                  <c:v>3.9433900266885896E-2</c:v>
                </c:pt>
                <c:pt idx="2804">
                  <c:v>3.1693253666162595E-2</c:v>
                </c:pt>
                <c:pt idx="2805">
                  <c:v>6.1811748892068905E-2</c:v>
                </c:pt>
                <c:pt idx="2806">
                  <c:v>6.4497716724872714E-2</c:v>
                </c:pt>
                <c:pt idx="2807">
                  <c:v>4.5837968587875415E-2</c:v>
                </c:pt>
                <c:pt idx="2808">
                  <c:v>3.7973236292600611E-2</c:v>
                </c:pt>
                <c:pt idx="2809">
                  <c:v>4.5226491987705487E-2</c:v>
                </c:pt>
                <c:pt idx="2810">
                  <c:v>5.0615157932043124E-2</c:v>
                </c:pt>
                <c:pt idx="2811">
                  <c:v>5.1301807165145916E-2</c:v>
                </c:pt>
                <c:pt idx="2812">
                  <c:v>5.4453287273645595E-2</c:v>
                </c:pt>
                <c:pt idx="2813">
                  <c:v>3.8336887955665609E-2</c:v>
                </c:pt>
                <c:pt idx="2814">
                  <c:v>3.9931762963533492E-2</c:v>
                </c:pt>
                <c:pt idx="2815">
                  <c:v>3.7640791386366002E-2</c:v>
                </c:pt>
                <c:pt idx="2816">
                  <c:v>4.1310355067253085E-2</c:v>
                </c:pt>
                <c:pt idx="2817">
                  <c:v>2.6458142325282152E-2</c:v>
                </c:pt>
                <c:pt idx="2818">
                  <c:v>4.1942972689866902E-2</c:v>
                </c:pt>
                <c:pt idx="2819">
                  <c:v>3.7214215844869704E-2</c:v>
                </c:pt>
                <c:pt idx="2820">
                  <c:v>4.4583179056644523E-2</c:v>
                </c:pt>
                <c:pt idx="2821">
                  <c:v>3.4464176744222592E-2</c:v>
                </c:pt>
                <c:pt idx="2822">
                  <c:v>5.405388772487655E-2</c:v>
                </c:pt>
                <c:pt idx="2823">
                  <c:v>4.2309809476137106E-2</c:v>
                </c:pt>
                <c:pt idx="2824">
                  <c:v>4.1197430342436087E-2</c:v>
                </c:pt>
                <c:pt idx="2825">
                  <c:v>4.556678235530881E-2</c:v>
                </c:pt>
                <c:pt idx="2826">
                  <c:v>6.9604046642780318E-2</c:v>
                </c:pt>
                <c:pt idx="2827">
                  <c:v>4.9317322671413533E-2</c:v>
                </c:pt>
                <c:pt idx="2828">
                  <c:v>3.6077167838812027E-2</c:v>
                </c:pt>
                <c:pt idx="2829">
                  <c:v>3.7878017872572167E-2</c:v>
                </c:pt>
                <c:pt idx="2830">
                  <c:v>3.4408167004585342E-2</c:v>
                </c:pt>
                <c:pt idx="2831">
                  <c:v>3.5767067223787315E-2</c:v>
                </c:pt>
                <c:pt idx="2832">
                  <c:v>4.3032545596361105E-2</c:v>
                </c:pt>
                <c:pt idx="2833">
                  <c:v>7.4095465242862812E-2</c:v>
                </c:pt>
                <c:pt idx="2834">
                  <c:v>4.3636951595544822E-2</c:v>
                </c:pt>
                <c:pt idx="2835">
                  <c:v>3.6619849503040418E-2</c:v>
                </c:pt>
                <c:pt idx="2836">
                  <c:v>3.5843607038259638E-2</c:v>
                </c:pt>
                <c:pt idx="2837">
                  <c:v>5.9805229306221182E-2</c:v>
                </c:pt>
                <c:pt idx="2838">
                  <c:v>0.22873629629612069</c:v>
                </c:pt>
                <c:pt idx="2839">
                  <c:v>3.6683473736047814E-2</c:v>
                </c:pt>
                <c:pt idx="2840">
                  <c:v>0.114334709942341</c:v>
                </c:pt>
                <c:pt idx="2841">
                  <c:v>5.3446773439645906E-2</c:v>
                </c:pt>
                <c:pt idx="2842">
                  <c:v>5.0843428820371864E-2</c:v>
                </c:pt>
                <c:pt idx="2843">
                  <c:v>5.0317913293838723E-2</c:v>
                </c:pt>
                <c:pt idx="2844">
                  <c:v>4.7580003738403313E-2</c:v>
                </c:pt>
                <c:pt idx="2845">
                  <c:v>4.5802835375070614E-2</c:v>
                </c:pt>
                <c:pt idx="2846">
                  <c:v>5.0962224602699419E-2</c:v>
                </c:pt>
                <c:pt idx="2847">
                  <c:v>3.708747029304519E-2</c:v>
                </c:pt>
                <c:pt idx="2848">
                  <c:v>7.3629423975944519E-2</c:v>
                </c:pt>
                <c:pt idx="2849">
                  <c:v>5.4532267153263349E-2</c:v>
                </c:pt>
                <c:pt idx="2850">
                  <c:v>3.9536569267511409E-2</c:v>
                </c:pt>
                <c:pt idx="2851">
                  <c:v>4.5695476233959212E-2</c:v>
                </c:pt>
                <c:pt idx="2852">
                  <c:v>9.1107770800590487E-2</c:v>
                </c:pt>
                <c:pt idx="2853">
                  <c:v>7.294397801160811E-2</c:v>
                </c:pt>
                <c:pt idx="2854">
                  <c:v>9.6769943833351232E-2</c:v>
                </c:pt>
                <c:pt idx="2855">
                  <c:v>5.2030131220817802E-2</c:v>
                </c:pt>
                <c:pt idx="2856">
                  <c:v>6.8736650049686807E-2</c:v>
                </c:pt>
                <c:pt idx="2857">
                  <c:v>3.0632583424449061E-2</c:v>
                </c:pt>
                <c:pt idx="2858">
                  <c:v>4.6826969832181924E-2</c:v>
                </c:pt>
                <c:pt idx="2859">
                  <c:v>6.0970149934291812E-2</c:v>
                </c:pt>
                <c:pt idx="2860">
                  <c:v>5.3318850696086918E-2</c:v>
                </c:pt>
                <c:pt idx="2861">
                  <c:v>4.4643934816122284E-2</c:v>
                </c:pt>
                <c:pt idx="2862">
                  <c:v>4.7004103660583475E-2</c:v>
                </c:pt>
                <c:pt idx="2863">
                  <c:v>3.7570506334304803E-2</c:v>
                </c:pt>
                <c:pt idx="2864">
                  <c:v>5.3248297423124313E-2</c:v>
                </c:pt>
                <c:pt idx="2865">
                  <c:v>3.9073586463928216E-2</c:v>
                </c:pt>
                <c:pt idx="2866">
                  <c:v>3.6819193512201413E-2</c:v>
                </c:pt>
                <c:pt idx="2867">
                  <c:v>3.9059296250343316E-2</c:v>
                </c:pt>
                <c:pt idx="2868">
                  <c:v>3.3204574137926095E-2</c:v>
                </c:pt>
                <c:pt idx="2869">
                  <c:v>4.8594288527965497E-2</c:v>
                </c:pt>
                <c:pt idx="2870">
                  <c:v>3.1054684892296777E-2</c:v>
                </c:pt>
                <c:pt idx="2871">
                  <c:v>3.454996645450599E-2</c:v>
                </c:pt>
                <c:pt idx="2872">
                  <c:v>4.0506768971681623E-2</c:v>
                </c:pt>
                <c:pt idx="2873">
                  <c:v>7.7745988965034526E-2</c:v>
                </c:pt>
                <c:pt idx="2874">
                  <c:v>4.9456242471933413E-2</c:v>
                </c:pt>
                <c:pt idx="2875">
                  <c:v>3.0772615224123119E-2</c:v>
                </c:pt>
                <c:pt idx="2876">
                  <c:v>6.3535124063491821E-2</c:v>
                </c:pt>
                <c:pt idx="2877">
                  <c:v>5.5953554809093524E-2</c:v>
                </c:pt>
                <c:pt idx="2878">
                  <c:v>3.5055331885814812E-2</c:v>
                </c:pt>
                <c:pt idx="2879">
                  <c:v>5.0518557429313833E-2</c:v>
                </c:pt>
                <c:pt idx="2880">
                  <c:v>7.9447768628597301E-2</c:v>
                </c:pt>
                <c:pt idx="2881">
                  <c:v>3.6554381251335102E-2</c:v>
                </c:pt>
                <c:pt idx="2882">
                  <c:v>3.8100846111774597E-2</c:v>
                </c:pt>
                <c:pt idx="2883">
                  <c:v>3.4888762980699616E-2</c:v>
                </c:pt>
                <c:pt idx="2884">
                  <c:v>3.5753104835748714E-2</c:v>
                </c:pt>
                <c:pt idx="2885">
                  <c:v>3.3004730939865098E-2</c:v>
                </c:pt>
                <c:pt idx="2886">
                  <c:v>3.5987216979265296E-2</c:v>
                </c:pt>
                <c:pt idx="2887">
                  <c:v>7.1642287075519631E-2</c:v>
                </c:pt>
                <c:pt idx="2888">
                  <c:v>6.9903418421745481E-2</c:v>
                </c:pt>
                <c:pt idx="2889">
                  <c:v>5.5080201476812404E-2</c:v>
                </c:pt>
                <c:pt idx="2890">
                  <c:v>8.4644585847854725E-2</c:v>
                </c:pt>
                <c:pt idx="2891">
                  <c:v>5.5153742432594299E-2</c:v>
                </c:pt>
                <c:pt idx="2892">
                  <c:v>3.2883089035749415E-2</c:v>
                </c:pt>
                <c:pt idx="2893">
                  <c:v>3.3032838255167014E-2</c:v>
                </c:pt>
                <c:pt idx="2894">
                  <c:v>3.5792991518974394E-2</c:v>
                </c:pt>
                <c:pt idx="2895">
                  <c:v>3.2058551907539395E-2</c:v>
                </c:pt>
                <c:pt idx="2896">
                  <c:v>3.8721367716789405E-2</c:v>
                </c:pt>
                <c:pt idx="2897">
                  <c:v>3.7809226661920728E-2</c:v>
                </c:pt>
                <c:pt idx="2898">
                  <c:v>4.1587483137846201E-2</c:v>
                </c:pt>
                <c:pt idx="2899">
                  <c:v>2.9317868873477006E-2</c:v>
                </c:pt>
                <c:pt idx="2900">
                  <c:v>4.8365961760282496E-2</c:v>
                </c:pt>
                <c:pt idx="2901">
                  <c:v>4.7989141196012476E-2</c:v>
                </c:pt>
                <c:pt idx="2902">
                  <c:v>3.8407258689403721E-2</c:v>
                </c:pt>
                <c:pt idx="2903">
                  <c:v>2.9300414025783511E-2</c:v>
                </c:pt>
                <c:pt idx="2904">
                  <c:v>4.5112490653992032E-2</c:v>
                </c:pt>
                <c:pt idx="2905">
                  <c:v>9.7166836261749226E-2</c:v>
                </c:pt>
                <c:pt idx="2906">
                  <c:v>2.5746194645762398E-2</c:v>
                </c:pt>
                <c:pt idx="2907">
                  <c:v>3.3224835991859394E-2</c:v>
                </c:pt>
                <c:pt idx="2908">
                  <c:v>6.0465298593044323E-2</c:v>
                </c:pt>
                <c:pt idx="2909">
                  <c:v>4.3595541268587085E-2</c:v>
                </c:pt>
                <c:pt idx="2910">
                  <c:v>4.7402847558260013E-2</c:v>
                </c:pt>
                <c:pt idx="2911">
                  <c:v>4.4630240648984916E-2</c:v>
                </c:pt>
                <c:pt idx="2912">
                  <c:v>4.8521358519792342E-2</c:v>
                </c:pt>
                <c:pt idx="2913">
                  <c:v>3.8143195211887415E-2</c:v>
                </c:pt>
                <c:pt idx="2914">
                  <c:v>5.3546104580163865E-2</c:v>
                </c:pt>
                <c:pt idx="2915">
                  <c:v>3.2368823885917705E-2</c:v>
                </c:pt>
                <c:pt idx="2916">
                  <c:v>6.3863508403301322E-2</c:v>
                </c:pt>
                <c:pt idx="2917">
                  <c:v>5.7368434965610747E-2</c:v>
                </c:pt>
                <c:pt idx="2918">
                  <c:v>3.8021534681320211E-2</c:v>
                </c:pt>
                <c:pt idx="2919">
                  <c:v>6.265616416931151E-2</c:v>
                </c:pt>
                <c:pt idx="2920">
                  <c:v>5.1411308348178905E-2</c:v>
                </c:pt>
                <c:pt idx="2921">
                  <c:v>3.0645098537206778E-2</c:v>
                </c:pt>
                <c:pt idx="2922">
                  <c:v>3.113796934485441E-2</c:v>
                </c:pt>
                <c:pt idx="2923">
                  <c:v>2.9074177145958016E-2</c:v>
                </c:pt>
                <c:pt idx="2924">
                  <c:v>3.7304829806089408E-2</c:v>
                </c:pt>
                <c:pt idx="2925">
                  <c:v>5.0655581057071734E-2</c:v>
                </c:pt>
                <c:pt idx="2926">
                  <c:v>3.5843577235937112E-2</c:v>
                </c:pt>
                <c:pt idx="2927">
                  <c:v>4.1693262755870805E-2</c:v>
                </c:pt>
                <c:pt idx="2928">
                  <c:v>4.8625644296407707E-2</c:v>
                </c:pt>
                <c:pt idx="2929">
                  <c:v>5.0131201744079611E-2</c:v>
                </c:pt>
                <c:pt idx="2930">
                  <c:v>6.9155856966972309E-2</c:v>
                </c:pt>
                <c:pt idx="2931">
                  <c:v>7.4093788862228768E-2</c:v>
                </c:pt>
                <c:pt idx="2932">
                  <c:v>4.9590114504098913E-2</c:v>
                </c:pt>
                <c:pt idx="2933">
                  <c:v>6.7088797688484192E-2</c:v>
                </c:pt>
                <c:pt idx="2934">
                  <c:v>2.7651697397232011E-2</c:v>
                </c:pt>
                <c:pt idx="2935">
                  <c:v>4.5113310217857416E-2</c:v>
                </c:pt>
                <c:pt idx="2936">
                  <c:v>6.0983482748270104E-2</c:v>
                </c:pt>
                <c:pt idx="2937">
                  <c:v>5.1192201673984507E-2</c:v>
                </c:pt>
                <c:pt idx="2938">
                  <c:v>5.5939622223377304E-2</c:v>
                </c:pt>
                <c:pt idx="2939">
                  <c:v>9.3389645218849224E-2</c:v>
                </c:pt>
                <c:pt idx="2940">
                  <c:v>3.8001779466867606E-2</c:v>
                </c:pt>
                <c:pt idx="2941">
                  <c:v>3.9134167134761831E-2</c:v>
                </c:pt>
                <c:pt idx="2942">
                  <c:v>5.9509813785552791E-2</c:v>
                </c:pt>
                <c:pt idx="2943">
                  <c:v>4.3454281985759804E-2</c:v>
                </c:pt>
                <c:pt idx="2944">
                  <c:v>4.8350427299737923E-2</c:v>
                </c:pt>
                <c:pt idx="2945">
                  <c:v>5.3533587604761124E-2</c:v>
                </c:pt>
                <c:pt idx="2946">
                  <c:v>4.2213086038828077E-2</c:v>
                </c:pt>
                <c:pt idx="2947">
                  <c:v>5.5436629801988969E-2</c:v>
                </c:pt>
                <c:pt idx="2948">
                  <c:v>6.6034428775310516E-2</c:v>
                </c:pt>
                <c:pt idx="2949">
                  <c:v>3.3711940050125191E-2</c:v>
                </c:pt>
                <c:pt idx="2950">
                  <c:v>7.6030507683754009E-2</c:v>
                </c:pt>
                <c:pt idx="2951">
                  <c:v>4.8321112990379306E-2</c:v>
                </c:pt>
                <c:pt idx="2952">
                  <c:v>5.4902832955122202E-2</c:v>
                </c:pt>
                <c:pt idx="2953">
                  <c:v>6.4049869775771956E-2</c:v>
                </c:pt>
                <c:pt idx="2954">
                  <c:v>6.8356312811374692E-2</c:v>
                </c:pt>
                <c:pt idx="2955">
                  <c:v>6.0892902314662913E-2</c:v>
                </c:pt>
                <c:pt idx="2956">
                  <c:v>3.9313711225986522E-2</c:v>
                </c:pt>
                <c:pt idx="2957">
                  <c:v>4.2996745556592997E-2</c:v>
                </c:pt>
                <c:pt idx="2958">
                  <c:v>4.2215857654809896E-2</c:v>
                </c:pt>
                <c:pt idx="2959">
                  <c:v>3.2464019954204601E-2</c:v>
                </c:pt>
                <c:pt idx="2960">
                  <c:v>3.5304374992847401E-2</c:v>
                </c:pt>
                <c:pt idx="2961">
                  <c:v>2.9868438839912397E-2</c:v>
                </c:pt>
                <c:pt idx="2962">
                  <c:v>3.4042436629533795E-2</c:v>
                </c:pt>
                <c:pt idx="2963">
                  <c:v>4.5660570263862492E-2</c:v>
                </c:pt>
                <c:pt idx="2964">
                  <c:v>4.3150763958692634E-2</c:v>
                </c:pt>
                <c:pt idx="2965">
                  <c:v>4.7043792903423476E-2</c:v>
                </c:pt>
                <c:pt idx="2966">
                  <c:v>4.1549198329448707E-2</c:v>
                </c:pt>
                <c:pt idx="2967">
                  <c:v>3.4393649548292216E-2</c:v>
                </c:pt>
                <c:pt idx="2968">
                  <c:v>3.513949736952781E-2</c:v>
                </c:pt>
                <c:pt idx="2969">
                  <c:v>3.5333860665559921E-2</c:v>
                </c:pt>
                <c:pt idx="2970">
                  <c:v>4.1774362325668307E-2</c:v>
                </c:pt>
                <c:pt idx="2971">
                  <c:v>4.1162051260471413E-2</c:v>
                </c:pt>
                <c:pt idx="2972">
                  <c:v>5.1310632377862903E-2</c:v>
                </c:pt>
                <c:pt idx="2973">
                  <c:v>2.7992831543087997E-2</c:v>
                </c:pt>
                <c:pt idx="2974">
                  <c:v>3.629492223262791E-2</c:v>
                </c:pt>
                <c:pt idx="2975">
                  <c:v>2.9123768210411106E-2</c:v>
                </c:pt>
                <c:pt idx="2976">
                  <c:v>3.105280548334129E-2</c:v>
                </c:pt>
                <c:pt idx="2977">
                  <c:v>3.6934226751327542E-2</c:v>
                </c:pt>
                <c:pt idx="2978">
                  <c:v>3.303810954093931E-2</c:v>
                </c:pt>
                <c:pt idx="2979">
                  <c:v>7.1179538965225206E-2</c:v>
                </c:pt>
                <c:pt idx="2980">
                  <c:v>0.1185367554426196</c:v>
                </c:pt>
                <c:pt idx="2981">
                  <c:v>3.6497551947832087E-2</c:v>
                </c:pt>
                <c:pt idx="2982">
                  <c:v>4.77361343801024E-2</c:v>
                </c:pt>
                <c:pt idx="2983">
                  <c:v>3.7960007786750891E-2</c:v>
                </c:pt>
                <c:pt idx="2984">
                  <c:v>3.8444653153419502E-2</c:v>
                </c:pt>
                <c:pt idx="2985">
                  <c:v>4.8860926181078013E-2</c:v>
                </c:pt>
                <c:pt idx="2986">
                  <c:v>6.3664287328720121E-2</c:v>
                </c:pt>
                <c:pt idx="2987">
                  <c:v>4.8577714711427709E-2</c:v>
                </c:pt>
                <c:pt idx="2988">
                  <c:v>5.2554838359355906E-2</c:v>
                </c:pt>
                <c:pt idx="2989">
                  <c:v>3.2574452459812192E-2</c:v>
                </c:pt>
                <c:pt idx="2990">
                  <c:v>4.5118637382984314E-2</c:v>
                </c:pt>
                <c:pt idx="2991">
                  <c:v>5.6147523224353797E-2</c:v>
                </c:pt>
                <c:pt idx="2992">
                  <c:v>3.754820674657821E-2</c:v>
                </c:pt>
                <c:pt idx="2993">
                  <c:v>3.5708390176296206E-2</c:v>
                </c:pt>
                <c:pt idx="2994">
                  <c:v>3.3184915781021181E-2</c:v>
                </c:pt>
                <c:pt idx="2995">
                  <c:v>5.2335157990455614E-2</c:v>
                </c:pt>
                <c:pt idx="2996">
                  <c:v>5.7952009141445444E-2</c:v>
                </c:pt>
                <c:pt idx="2997">
                  <c:v>4.0509231388568906E-2</c:v>
                </c:pt>
                <c:pt idx="2998">
                  <c:v>3.9765600115060806E-2</c:v>
                </c:pt>
                <c:pt idx="2999">
                  <c:v>3.5453099757432903E-2</c:v>
                </c:pt>
                <c:pt idx="3000">
                  <c:v>5.4329197853803933E-2</c:v>
                </c:pt>
                <c:pt idx="3001">
                  <c:v>3.513034433126451E-2</c:v>
                </c:pt>
                <c:pt idx="3002">
                  <c:v>4.2287021875381636E-2</c:v>
                </c:pt>
                <c:pt idx="3003">
                  <c:v>2.7992039918899512E-2</c:v>
                </c:pt>
                <c:pt idx="3004">
                  <c:v>3.5133659839630113E-2</c:v>
                </c:pt>
                <c:pt idx="3005">
                  <c:v>4.2958330363035223E-2</c:v>
                </c:pt>
                <c:pt idx="3006">
                  <c:v>5.4013859480619417E-2</c:v>
                </c:pt>
                <c:pt idx="3007">
                  <c:v>5.6329887360334396E-2</c:v>
                </c:pt>
                <c:pt idx="3008">
                  <c:v>0.11269259452819802</c:v>
                </c:pt>
                <c:pt idx="3009">
                  <c:v>0.12943597137928001</c:v>
                </c:pt>
                <c:pt idx="3010">
                  <c:v>6.0210391879081934E-2</c:v>
                </c:pt>
                <c:pt idx="3011">
                  <c:v>4.1155740618705666E-2</c:v>
                </c:pt>
                <c:pt idx="3012">
                  <c:v>5.5214852094650275E-2</c:v>
                </c:pt>
                <c:pt idx="3013">
                  <c:v>4.2001940310001422E-2</c:v>
                </c:pt>
                <c:pt idx="3014">
                  <c:v>2.8278918936848599E-2</c:v>
                </c:pt>
                <c:pt idx="3015">
                  <c:v>6.3538350164890289E-2</c:v>
                </c:pt>
                <c:pt idx="3016">
                  <c:v>5.2029203623533332E-2</c:v>
                </c:pt>
                <c:pt idx="3017">
                  <c:v>4.7599762678146432E-2</c:v>
                </c:pt>
                <c:pt idx="3018">
                  <c:v>3.6568861454725342E-2</c:v>
                </c:pt>
                <c:pt idx="3019">
                  <c:v>5.0170708447694785E-2</c:v>
                </c:pt>
                <c:pt idx="3020">
                  <c:v>6.0669433325529112E-2</c:v>
                </c:pt>
                <c:pt idx="3021">
                  <c:v>3.879866749048231E-2</c:v>
                </c:pt>
                <c:pt idx="3022">
                  <c:v>4.5883625745773433E-2</c:v>
                </c:pt>
                <c:pt idx="3023">
                  <c:v>3.4870643168687813E-2</c:v>
                </c:pt>
                <c:pt idx="3024">
                  <c:v>4.5835610479116523E-2</c:v>
                </c:pt>
                <c:pt idx="3025">
                  <c:v>7.1278117597103077E-2</c:v>
                </c:pt>
                <c:pt idx="3026">
                  <c:v>3.3179480582475752E-2</c:v>
                </c:pt>
                <c:pt idx="3027">
                  <c:v>6.1711478978395511E-2</c:v>
                </c:pt>
                <c:pt idx="3028">
                  <c:v>6.3372299075126884E-2</c:v>
                </c:pt>
                <c:pt idx="3029">
                  <c:v>3.479646146297459E-2</c:v>
                </c:pt>
                <c:pt idx="3030">
                  <c:v>4.0897410362958922E-2</c:v>
                </c:pt>
                <c:pt idx="3031">
                  <c:v>5.7253718376159675E-2</c:v>
                </c:pt>
                <c:pt idx="3032">
                  <c:v>5.6057929992675802E-2</c:v>
                </c:pt>
                <c:pt idx="3033">
                  <c:v>4.783179983496693E-2</c:v>
                </c:pt>
                <c:pt idx="3034">
                  <c:v>5.5440489202737794E-2</c:v>
                </c:pt>
                <c:pt idx="3035">
                  <c:v>2.8532266616821299E-2</c:v>
                </c:pt>
                <c:pt idx="3036">
                  <c:v>4.2111851274967228E-2</c:v>
                </c:pt>
                <c:pt idx="3037">
                  <c:v>6.1809834092855405E-2</c:v>
                </c:pt>
                <c:pt idx="3038">
                  <c:v>4.8358518630266224E-2</c:v>
                </c:pt>
                <c:pt idx="3039">
                  <c:v>4.5827437192201906E-2</c:v>
                </c:pt>
                <c:pt idx="3040">
                  <c:v>4.5378074049949861E-2</c:v>
                </c:pt>
                <c:pt idx="3041">
                  <c:v>4.23136204481128E-2</c:v>
                </c:pt>
                <c:pt idx="3042">
                  <c:v>5.7207502424717012E-2</c:v>
                </c:pt>
                <c:pt idx="3043">
                  <c:v>6.38157278299335E-2</c:v>
                </c:pt>
                <c:pt idx="3044">
                  <c:v>3.3564645797014195E-2</c:v>
                </c:pt>
                <c:pt idx="3045">
                  <c:v>0.10803079605102518</c:v>
                </c:pt>
                <c:pt idx="3046">
                  <c:v>5.7253718376159675E-2</c:v>
                </c:pt>
                <c:pt idx="3047">
                  <c:v>4.422602802515032E-2</c:v>
                </c:pt>
                <c:pt idx="3048">
                  <c:v>4.4845256954431811E-2</c:v>
                </c:pt>
                <c:pt idx="3049">
                  <c:v>3.6371074616909242E-2</c:v>
                </c:pt>
                <c:pt idx="3050">
                  <c:v>4.19985353946686E-2</c:v>
                </c:pt>
                <c:pt idx="3051">
                  <c:v>3.2246120274067001E-2</c:v>
                </c:pt>
                <c:pt idx="3052">
                  <c:v>4.1308753192424795E-2</c:v>
                </c:pt>
                <c:pt idx="3053">
                  <c:v>3.0685728415846873E-2</c:v>
                </c:pt>
                <c:pt idx="3054">
                  <c:v>4.1633140295743915E-2</c:v>
                </c:pt>
                <c:pt idx="3055">
                  <c:v>5.6394647806883018E-2</c:v>
                </c:pt>
                <c:pt idx="3056">
                  <c:v>4.2095817625522634E-2</c:v>
                </c:pt>
                <c:pt idx="3057">
                  <c:v>4.4540666043758434E-2</c:v>
                </c:pt>
                <c:pt idx="3058">
                  <c:v>4.5469421893358501E-2</c:v>
                </c:pt>
                <c:pt idx="3059">
                  <c:v>3.3903691917657804E-2</c:v>
                </c:pt>
                <c:pt idx="3060">
                  <c:v>4.4961482286453303E-2</c:v>
                </c:pt>
                <c:pt idx="3061">
                  <c:v>4.0533032268285807E-2</c:v>
                </c:pt>
                <c:pt idx="3062">
                  <c:v>3.7061363458633624E-2</c:v>
                </c:pt>
                <c:pt idx="3063">
                  <c:v>5.1533807069063207E-2</c:v>
                </c:pt>
                <c:pt idx="3064">
                  <c:v>6.3950091600418119E-2</c:v>
                </c:pt>
                <c:pt idx="3065">
                  <c:v>3.9491944015026224E-2</c:v>
                </c:pt>
                <c:pt idx="3066">
                  <c:v>3.183709457516682E-2</c:v>
                </c:pt>
                <c:pt idx="3067">
                  <c:v>3.5939712077379463E-2</c:v>
                </c:pt>
                <c:pt idx="3068">
                  <c:v>4.0117379277944613E-2</c:v>
                </c:pt>
                <c:pt idx="3069">
                  <c:v>5.6347135454416324E-2</c:v>
                </c:pt>
                <c:pt idx="3070">
                  <c:v>2.9466575011611006E-2</c:v>
                </c:pt>
                <c:pt idx="3071">
                  <c:v>6.7129991948604792E-2</c:v>
                </c:pt>
                <c:pt idx="3072">
                  <c:v>3.0675960704684424E-2</c:v>
                </c:pt>
                <c:pt idx="3073">
                  <c:v>4.3884832412004485E-2</c:v>
                </c:pt>
                <c:pt idx="3074">
                  <c:v>3.2279487699270415E-2</c:v>
                </c:pt>
                <c:pt idx="3075">
                  <c:v>4.6056274324655512E-2</c:v>
                </c:pt>
                <c:pt idx="3076">
                  <c:v>9.339424222707797E-2</c:v>
                </c:pt>
                <c:pt idx="3077">
                  <c:v>4.5266866683959774E-2</c:v>
                </c:pt>
                <c:pt idx="3078">
                  <c:v>4.1291274130344412E-2</c:v>
                </c:pt>
                <c:pt idx="3079">
                  <c:v>4.9168832600116813E-2</c:v>
                </c:pt>
                <c:pt idx="3080">
                  <c:v>5.6020624935627192E-2</c:v>
                </c:pt>
                <c:pt idx="3081">
                  <c:v>4.7013081610202949E-2</c:v>
                </c:pt>
                <c:pt idx="3082">
                  <c:v>7.6432928442955031E-2</c:v>
                </c:pt>
                <c:pt idx="3083">
                  <c:v>3.259174898266809E-2</c:v>
                </c:pt>
                <c:pt idx="3084">
                  <c:v>4.0903318673372276E-2</c:v>
                </c:pt>
                <c:pt idx="3085">
                  <c:v>5.5764440447092133E-2</c:v>
                </c:pt>
                <c:pt idx="3086">
                  <c:v>3.8586515933275209E-2</c:v>
                </c:pt>
                <c:pt idx="3087">
                  <c:v>4.0030743926763729E-2</c:v>
                </c:pt>
                <c:pt idx="3088">
                  <c:v>5.8805413544178023E-2</c:v>
                </c:pt>
                <c:pt idx="3089">
                  <c:v>3.9215371012687711E-2</c:v>
                </c:pt>
                <c:pt idx="3090">
                  <c:v>4.6056292951107226E-2</c:v>
                </c:pt>
                <c:pt idx="3091">
                  <c:v>4.383335635066031E-2</c:v>
                </c:pt>
                <c:pt idx="3092">
                  <c:v>3.8553915917873521E-2</c:v>
                </c:pt>
                <c:pt idx="3093">
                  <c:v>3.2052982598543292E-2</c:v>
                </c:pt>
                <c:pt idx="3094">
                  <c:v>4.3005608022213024E-2</c:v>
                </c:pt>
                <c:pt idx="3095">
                  <c:v>3.541087359189999E-2</c:v>
                </c:pt>
                <c:pt idx="3096">
                  <c:v>4.0209759026765796E-2</c:v>
                </c:pt>
                <c:pt idx="3097">
                  <c:v>2.9669042676687202E-2</c:v>
                </c:pt>
                <c:pt idx="3098">
                  <c:v>5.1110737025737936E-2</c:v>
                </c:pt>
                <c:pt idx="3099">
                  <c:v>4.9543462693691309E-2</c:v>
                </c:pt>
                <c:pt idx="3100">
                  <c:v>4.9036145210266113E-2</c:v>
                </c:pt>
                <c:pt idx="3101">
                  <c:v>3.1089199706912016E-2</c:v>
                </c:pt>
                <c:pt idx="3102">
                  <c:v>3.8283012807369447E-2</c:v>
                </c:pt>
                <c:pt idx="3103">
                  <c:v>4.5954059809446536E-2</c:v>
                </c:pt>
                <c:pt idx="3104">
                  <c:v>3.9051964879036005E-2</c:v>
                </c:pt>
                <c:pt idx="3105">
                  <c:v>3.207679837942129E-2</c:v>
                </c:pt>
                <c:pt idx="3106">
                  <c:v>3.4502945840358706E-2</c:v>
                </c:pt>
                <c:pt idx="3107">
                  <c:v>3.9170920848846422E-2</c:v>
                </c:pt>
                <c:pt idx="3108">
                  <c:v>7.407285273075101E-2</c:v>
                </c:pt>
                <c:pt idx="3109">
                  <c:v>3.9509419351816205E-2</c:v>
                </c:pt>
                <c:pt idx="3110">
                  <c:v>4.8292312771081897E-2</c:v>
                </c:pt>
                <c:pt idx="3111">
                  <c:v>4.660339280962951E-2</c:v>
                </c:pt>
                <c:pt idx="3112">
                  <c:v>3.9914578199386604E-2</c:v>
                </c:pt>
                <c:pt idx="3113">
                  <c:v>5.2017714828252987E-2</c:v>
                </c:pt>
                <c:pt idx="3114">
                  <c:v>6.355582177639009E-2</c:v>
                </c:pt>
                <c:pt idx="3115">
                  <c:v>3.7267401814460796E-2</c:v>
                </c:pt>
                <c:pt idx="3116">
                  <c:v>6.1001777648925823E-2</c:v>
                </c:pt>
                <c:pt idx="3117">
                  <c:v>4.7220759093761416E-2</c:v>
                </c:pt>
                <c:pt idx="3118">
                  <c:v>0.10266818106174502</c:v>
                </c:pt>
                <c:pt idx="3119">
                  <c:v>4.7561254352331418E-2</c:v>
                </c:pt>
                <c:pt idx="3120">
                  <c:v>3.8632940500974856E-2</c:v>
                </c:pt>
                <c:pt idx="3121">
                  <c:v>3.2557182013988509E-2</c:v>
                </c:pt>
                <c:pt idx="3122">
                  <c:v>3.0453046783805018E-2</c:v>
                </c:pt>
                <c:pt idx="3123">
                  <c:v>4.5099265873432312E-2</c:v>
                </c:pt>
                <c:pt idx="3124">
                  <c:v>3.4135583788156516E-2</c:v>
                </c:pt>
                <c:pt idx="3125">
                  <c:v>5.1458466798067065E-2</c:v>
                </c:pt>
                <c:pt idx="3126">
                  <c:v>4.2483996599912734E-2</c:v>
                </c:pt>
                <c:pt idx="3127">
                  <c:v>3.8132242858410006E-2</c:v>
                </c:pt>
                <c:pt idx="3128">
                  <c:v>4.2874697595834822E-2</c:v>
                </c:pt>
                <c:pt idx="3129">
                  <c:v>3.9440028369426706E-2</c:v>
                </c:pt>
                <c:pt idx="3130">
                  <c:v>3.6766692996025099E-2</c:v>
                </c:pt>
                <c:pt idx="3131">
                  <c:v>3.6362372338771806E-2</c:v>
                </c:pt>
                <c:pt idx="3132">
                  <c:v>2.8216781094670278E-2</c:v>
                </c:pt>
                <c:pt idx="3133">
                  <c:v>4.4332895427942505E-2</c:v>
                </c:pt>
                <c:pt idx="3134">
                  <c:v>6.3376560807228269E-2</c:v>
                </c:pt>
                <c:pt idx="3135">
                  <c:v>3.3324722200632012E-2</c:v>
                </c:pt>
                <c:pt idx="3136">
                  <c:v>8.3284117281436948E-2</c:v>
                </c:pt>
                <c:pt idx="3137">
                  <c:v>5.4485231637954733E-2</c:v>
                </c:pt>
                <c:pt idx="3138">
                  <c:v>6.09482228755951E-2</c:v>
                </c:pt>
                <c:pt idx="3139">
                  <c:v>4.4312272220850157E-2</c:v>
                </c:pt>
                <c:pt idx="3140">
                  <c:v>3.0863571912050209E-2</c:v>
                </c:pt>
                <c:pt idx="3141">
                  <c:v>3.4713733941316605E-2</c:v>
                </c:pt>
                <c:pt idx="3142">
                  <c:v>4.748479276895521E-2</c:v>
                </c:pt>
                <c:pt idx="3143">
                  <c:v>3.0689230188727514E-2</c:v>
                </c:pt>
                <c:pt idx="3144">
                  <c:v>4.3326120823622007E-2</c:v>
                </c:pt>
                <c:pt idx="3145">
                  <c:v>7.4654243886470836E-2</c:v>
                </c:pt>
                <c:pt idx="3146">
                  <c:v>5.5388979613781024E-2</c:v>
                </c:pt>
                <c:pt idx="3147">
                  <c:v>4.3659213930368417E-2</c:v>
                </c:pt>
                <c:pt idx="3148">
                  <c:v>3.1640112400055161E-2</c:v>
                </c:pt>
                <c:pt idx="3149">
                  <c:v>5.5394932627677904E-2</c:v>
                </c:pt>
                <c:pt idx="3150">
                  <c:v>2.8049394488334798E-2</c:v>
                </c:pt>
                <c:pt idx="3151">
                  <c:v>6.6498234868049899E-2</c:v>
                </c:pt>
                <c:pt idx="3152">
                  <c:v>4.9060411751270516E-2</c:v>
                </c:pt>
                <c:pt idx="3153">
                  <c:v>2.8594890609383604E-2</c:v>
                </c:pt>
                <c:pt idx="3154">
                  <c:v>3.60782332718372E-2</c:v>
                </c:pt>
                <c:pt idx="3155">
                  <c:v>2.9394628480076811E-2</c:v>
                </c:pt>
                <c:pt idx="3156">
                  <c:v>4.3215196579694665E-2</c:v>
                </c:pt>
                <c:pt idx="3157">
                  <c:v>2.9249312356114505E-2</c:v>
                </c:pt>
                <c:pt idx="3158">
                  <c:v>3.0658449977636306E-2</c:v>
                </c:pt>
                <c:pt idx="3159">
                  <c:v>3.6907736212015242E-2</c:v>
                </c:pt>
                <c:pt idx="3160">
                  <c:v>5.888211354613325E-2</c:v>
                </c:pt>
                <c:pt idx="3161">
                  <c:v>3.99286784231664E-2</c:v>
                </c:pt>
                <c:pt idx="3162">
                  <c:v>3.9731957018375563E-2</c:v>
                </c:pt>
                <c:pt idx="3163">
                  <c:v>5.2050407975912226E-2</c:v>
                </c:pt>
                <c:pt idx="3164">
                  <c:v>7.1215078234672505E-2</c:v>
                </c:pt>
                <c:pt idx="3165">
                  <c:v>3.8918778300285305E-2</c:v>
                </c:pt>
                <c:pt idx="3166">
                  <c:v>6.9665282964706532E-2</c:v>
                </c:pt>
                <c:pt idx="3167">
                  <c:v>3.6343824118375855E-2</c:v>
                </c:pt>
                <c:pt idx="3168">
                  <c:v>4.1602298617362886E-2</c:v>
                </c:pt>
                <c:pt idx="3169">
                  <c:v>4.0533032268285807E-2</c:v>
                </c:pt>
                <c:pt idx="3170">
                  <c:v>4.9930434674024742E-2</c:v>
                </c:pt>
                <c:pt idx="3171">
                  <c:v>3.2260764390230193E-2</c:v>
                </c:pt>
                <c:pt idx="3172">
                  <c:v>3.1572610139846816E-2</c:v>
                </c:pt>
                <c:pt idx="3173">
                  <c:v>6.4420834183692904E-2</c:v>
                </c:pt>
                <c:pt idx="3174">
                  <c:v>3.6776006221771386E-2</c:v>
                </c:pt>
                <c:pt idx="3175">
                  <c:v>4.1637115180492346E-2</c:v>
                </c:pt>
                <c:pt idx="3176">
                  <c:v>4.3279573321342385E-2</c:v>
                </c:pt>
                <c:pt idx="3177">
                  <c:v>5.6349314749240917E-2</c:v>
                </c:pt>
                <c:pt idx="3178">
                  <c:v>4.1271533817052786E-2</c:v>
                </c:pt>
                <c:pt idx="3179">
                  <c:v>3.78519296646119E-2</c:v>
                </c:pt>
                <c:pt idx="3180">
                  <c:v>4.2181342840194709E-2</c:v>
                </c:pt>
                <c:pt idx="3181">
                  <c:v>6.5643012523651109E-2</c:v>
                </c:pt>
                <c:pt idx="3182">
                  <c:v>5.4714187979698473E-2</c:v>
                </c:pt>
                <c:pt idx="3183">
                  <c:v>3.8696009665727608E-2</c:v>
                </c:pt>
                <c:pt idx="3184">
                  <c:v>4.18447032570839E-2</c:v>
                </c:pt>
                <c:pt idx="3185">
                  <c:v>6.1051975935697597E-2</c:v>
                </c:pt>
                <c:pt idx="3186">
                  <c:v>6.1612073332071436E-2</c:v>
                </c:pt>
                <c:pt idx="3187">
                  <c:v>3.8585104048252106E-2</c:v>
                </c:pt>
                <c:pt idx="3188">
                  <c:v>3.6387138068676106E-2</c:v>
                </c:pt>
                <c:pt idx="3189">
                  <c:v>5.1802180707454695E-2</c:v>
                </c:pt>
                <c:pt idx="3190">
                  <c:v>7.4179731309413924E-2</c:v>
                </c:pt>
                <c:pt idx="3191">
                  <c:v>6.828666478395462E-2</c:v>
                </c:pt>
                <c:pt idx="3192">
                  <c:v>4.6718511730432524E-2</c:v>
                </c:pt>
                <c:pt idx="3193">
                  <c:v>3.6727387458086042E-2</c:v>
                </c:pt>
                <c:pt idx="3194">
                  <c:v>4.3448340147733709E-2</c:v>
                </c:pt>
                <c:pt idx="3195">
                  <c:v>3.9538465440273396E-2</c:v>
                </c:pt>
                <c:pt idx="3196">
                  <c:v>4.0190190076828024E-2</c:v>
                </c:pt>
                <c:pt idx="3197">
                  <c:v>4.7239493578672395E-2</c:v>
                </c:pt>
                <c:pt idx="3198">
                  <c:v>3.3404748886823828E-2</c:v>
                </c:pt>
                <c:pt idx="3199">
                  <c:v>3.5561706870794289E-2</c:v>
                </c:pt>
                <c:pt idx="3200">
                  <c:v>5.1973827183246633E-2</c:v>
                </c:pt>
                <c:pt idx="3201">
                  <c:v>7.1910224854946553E-2</c:v>
                </c:pt>
                <c:pt idx="3202">
                  <c:v>5.0371892750263214E-2</c:v>
                </c:pt>
                <c:pt idx="3203">
                  <c:v>4.0455773472785866E-2</c:v>
                </c:pt>
                <c:pt idx="3204">
                  <c:v>4.0495190769433996E-2</c:v>
                </c:pt>
                <c:pt idx="3205">
                  <c:v>5.7054549455642714E-2</c:v>
                </c:pt>
                <c:pt idx="3206">
                  <c:v>6.0626294463872896E-2</c:v>
                </c:pt>
                <c:pt idx="3207">
                  <c:v>4.3911404907703566E-2</c:v>
                </c:pt>
                <c:pt idx="3208">
                  <c:v>2.9668707400560452E-2</c:v>
                </c:pt>
                <c:pt idx="3209">
                  <c:v>3.2438851892948102E-2</c:v>
                </c:pt>
                <c:pt idx="3210">
                  <c:v>6.0461413115262999E-2</c:v>
                </c:pt>
                <c:pt idx="3211">
                  <c:v>4.8815704882144914E-2</c:v>
                </c:pt>
                <c:pt idx="3212">
                  <c:v>4.4565867632627522E-2</c:v>
                </c:pt>
                <c:pt idx="3213">
                  <c:v>4.1465960443019909E-2</c:v>
                </c:pt>
                <c:pt idx="3214">
                  <c:v>3.7834547460079394E-2</c:v>
                </c:pt>
                <c:pt idx="3215">
                  <c:v>3.1818889081478112E-2</c:v>
                </c:pt>
                <c:pt idx="3216">
                  <c:v>6.67984783649445E-2</c:v>
                </c:pt>
                <c:pt idx="3217">
                  <c:v>9.1340072453022045E-2</c:v>
                </c:pt>
                <c:pt idx="3218">
                  <c:v>3.6332979798317032E-2</c:v>
                </c:pt>
                <c:pt idx="3219">
                  <c:v>4.5275222510099355E-2</c:v>
                </c:pt>
                <c:pt idx="3220">
                  <c:v>4.0313739329576728E-2</c:v>
                </c:pt>
                <c:pt idx="3221">
                  <c:v>4.0938232094049509E-2</c:v>
                </c:pt>
                <c:pt idx="3222">
                  <c:v>4.9348037689924323E-2</c:v>
                </c:pt>
                <c:pt idx="3223">
                  <c:v>7.9580985009670313E-2</c:v>
                </c:pt>
                <c:pt idx="3224">
                  <c:v>3.8246873766183985E-2</c:v>
                </c:pt>
                <c:pt idx="3225">
                  <c:v>3.3312086015939706E-2</c:v>
                </c:pt>
                <c:pt idx="3226">
                  <c:v>3.4718774259090403E-2</c:v>
                </c:pt>
                <c:pt idx="3227">
                  <c:v>3.3750887960195507E-2</c:v>
                </c:pt>
                <c:pt idx="3228">
                  <c:v>4.0013547986746098E-2</c:v>
                </c:pt>
                <c:pt idx="3229">
                  <c:v>4.2235996574163409E-2</c:v>
                </c:pt>
                <c:pt idx="3230">
                  <c:v>3.3571854233741788E-2</c:v>
                </c:pt>
                <c:pt idx="3231">
                  <c:v>2.9979117214679853E-2</c:v>
                </c:pt>
                <c:pt idx="3232">
                  <c:v>3.5391487181186711E-2</c:v>
                </c:pt>
                <c:pt idx="3233">
                  <c:v>4.2709678411483813E-2</c:v>
                </c:pt>
                <c:pt idx="3234">
                  <c:v>6.664225459098809E-2</c:v>
                </c:pt>
                <c:pt idx="3235">
                  <c:v>3.6551538854837404E-2</c:v>
                </c:pt>
                <c:pt idx="3236">
                  <c:v>3.0312785878777511E-2</c:v>
                </c:pt>
                <c:pt idx="3237">
                  <c:v>6.1191387474536924E-2</c:v>
                </c:pt>
                <c:pt idx="3238">
                  <c:v>3.0206350609660267E-2</c:v>
                </c:pt>
                <c:pt idx="3239">
                  <c:v>3.8275919854641002E-2</c:v>
                </c:pt>
                <c:pt idx="3240">
                  <c:v>5.2862796932459134E-2</c:v>
                </c:pt>
                <c:pt idx="3241">
                  <c:v>7.126625627279283E-2</c:v>
                </c:pt>
                <c:pt idx="3242">
                  <c:v>2.9417891055345511E-2</c:v>
                </c:pt>
                <c:pt idx="3243">
                  <c:v>4.7869943082332597E-2</c:v>
                </c:pt>
                <c:pt idx="3244">
                  <c:v>4.2673408985137919E-2</c:v>
                </c:pt>
                <c:pt idx="3245">
                  <c:v>3.0592476949095677E-2</c:v>
                </c:pt>
                <c:pt idx="3246">
                  <c:v>5.4033920168876905E-2</c:v>
                </c:pt>
                <c:pt idx="3247">
                  <c:v>3.9709053933620411E-2</c:v>
                </c:pt>
                <c:pt idx="3248">
                  <c:v>3.9006564766168608E-2</c:v>
                </c:pt>
                <c:pt idx="3249">
                  <c:v>5.2194364368915634E-2</c:v>
                </c:pt>
                <c:pt idx="3250">
                  <c:v>4.835388436913491E-2</c:v>
                </c:pt>
                <c:pt idx="3251">
                  <c:v>5.0822917371988414E-2</c:v>
                </c:pt>
                <c:pt idx="3252">
                  <c:v>5.6772090494632804E-2</c:v>
                </c:pt>
                <c:pt idx="3253">
                  <c:v>5.0834093242883856E-2</c:v>
                </c:pt>
                <c:pt idx="3254">
                  <c:v>4.9194179475307506E-2</c:v>
                </c:pt>
                <c:pt idx="3255">
                  <c:v>4.8854880034923734E-2</c:v>
                </c:pt>
                <c:pt idx="3256">
                  <c:v>4.7327313572168406E-2</c:v>
                </c:pt>
                <c:pt idx="3257">
                  <c:v>0.10215358436107602</c:v>
                </c:pt>
                <c:pt idx="3258">
                  <c:v>4.6548120677470974E-2</c:v>
                </c:pt>
                <c:pt idx="3259">
                  <c:v>3.6552358418703232E-2</c:v>
                </c:pt>
                <c:pt idx="3260">
                  <c:v>3.7605676800012616E-2</c:v>
                </c:pt>
                <c:pt idx="3261">
                  <c:v>0.11964638531208002</c:v>
                </c:pt>
                <c:pt idx="3262">
                  <c:v>3.1307533383369585E-2</c:v>
                </c:pt>
                <c:pt idx="3263">
                  <c:v>3.4206617623567713E-2</c:v>
                </c:pt>
                <c:pt idx="3264">
                  <c:v>3.0868804082274593E-2</c:v>
                </c:pt>
                <c:pt idx="3265">
                  <c:v>8.0834396183491489E-2</c:v>
                </c:pt>
                <c:pt idx="3266">
                  <c:v>5.1521252840757405E-2</c:v>
                </c:pt>
                <c:pt idx="3267">
                  <c:v>5.1489222794771208E-2</c:v>
                </c:pt>
                <c:pt idx="3268">
                  <c:v>4.6755008399486486E-2</c:v>
                </c:pt>
                <c:pt idx="3269">
                  <c:v>4.0882159024477019E-2</c:v>
                </c:pt>
                <c:pt idx="3270">
                  <c:v>6.6237367689609486E-2</c:v>
                </c:pt>
                <c:pt idx="3271">
                  <c:v>4.9359917640686299E-2</c:v>
                </c:pt>
                <c:pt idx="3272">
                  <c:v>3.4206874668598203E-2</c:v>
                </c:pt>
                <c:pt idx="3273">
                  <c:v>4.5574385672807666E-2</c:v>
                </c:pt>
                <c:pt idx="3274">
                  <c:v>5.8859944343566922E-2</c:v>
                </c:pt>
                <c:pt idx="3275">
                  <c:v>3.6364063620567315E-2</c:v>
                </c:pt>
                <c:pt idx="3276">
                  <c:v>3.1649943441152698E-2</c:v>
                </c:pt>
                <c:pt idx="3277">
                  <c:v>3.5847302526235747E-2</c:v>
                </c:pt>
                <c:pt idx="3278">
                  <c:v>3.6825053393840804E-2</c:v>
                </c:pt>
                <c:pt idx="3279">
                  <c:v>3.3530853688716916E-2</c:v>
                </c:pt>
                <c:pt idx="3280">
                  <c:v>5.5324904620647514E-2</c:v>
                </c:pt>
                <c:pt idx="3281">
                  <c:v>4.8132855445146734E-2</c:v>
                </c:pt>
                <c:pt idx="3282">
                  <c:v>6.8975023925304413E-2</c:v>
                </c:pt>
                <c:pt idx="3283">
                  <c:v>3.7744037806987804E-2</c:v>
                </c:pt>
                <c:pt idx="3284">
                  <c:v>4.8348326236009612E-2</c:v>
                </c:pt>
                <c:pt idx="3285">
                  <c:v>5.3778700530529008E-2</c:v>
                </c:pt>
                <c:pt idx="3286">
                  <c:v>6.3200004398822798E-2</c:v>
                </c:pt>
                <c:pt idx="3287">
                  <c:v>3.7299938499927736E-2</c:v>
                </c:pt>
                <c:pt idx="3288">
                  <c:v>4.3057426810264719E-2</c:v>
                </c:pt>
                <c:pt idx="3289">
                  <c:v>4.5400328934192713E-2</c:v>
                </c:pt>
                <c:pt idx="3290">
                  <c:v>3.7591632455587415E-2</c:v>
                </c:pt>
                <c:pt idx="3291">
                  <c:v>6.0257669538259506E-2</c:v>
                </c:pt>
                <c:pt idx="3292">
                  <c:v>3.1832717359066114E-2</c:v>
                </c:pt>
                <c:pt idx="3293">
                  <c:v>3.6016542464494802E-2</c:v>
                </c:pt>
                <c:pt idx="3294">
                  <c:v>4.0220607072114896E-2</c:v>
                </c:pt>
                <c:pt idx="3295">
                  <c:v>8.4829367697239436E-2</c:v>
                </c:pt>
                <c:pt idx="3296">
                  <c:v>5.8168500661849976E-2</c:v>
                </c:pt>
                <c:pt idx="3297">
                  <c:v>5.6368757039308791E-2</c:v>
                </c:pt>
                <c:pt idx="3298">
                  <c:v>4.3154593557119411E-2</c:v>
                </c:pt>
                <c:pt idx="3299">
                  <c:v>3.0079884454608002E-2</c:v>
                </c:pt>
                <c:pt idx="3300">
                  <c:v>3.8693100214004607E-2</c:v>
                </c:pt>
                <c:pt idx="3301">
                  <c:v>4.8099618405103732E-2</c:v>
                </c:pt>
                <c:pt idx="3302">
                  <c:v>2.8387699276208878E-2</c:v>
                </c:pt>
                <c:pt idx="3303">
                  <c:v>4.2477399110794109E-2</c:v>
                </c:pt>
                <c:pt idx="3304">
                  <c:v>3.7373609840870001E-2</c:v>
                </c:pt>
                <c:pt idx="3305">
                  <c:v>3.3225174993276596E-2</c:v>
                </c:pt>
                <c:pt idx="3306">
                  <c:v>4.7132484614849326E-2</c:v>
                </c:pt>
                <c:pt idx="3307">
                  <c:v>3.5660557448864011E-2</c:v>
                </c:pt>
                <c:pt idx="3308">
                  <c:v>3.7672642618417962E-2</c:v>
                </c:pt>
                <c:pt idx="3309">
                  <c:v>4.0148537606000907E-2</c:v>
                </c:pt>
                <c:pt idx="3310">
                  <c:v>3.3646576106548302E-2</c:v>
                </c:pt>
                <c:pt idx="3311">
                  <c:v>7.4142582714557703E-2</c:v>
                </c:pt>
                <c:pt idx="3312">
                  <c:v>3.5323131829500212E-2</c:v>
                </c:pt>
                <c:pt idx="3313">
                  <c:v>4.6849608421325718E-2</c:v>
                </c:pt>
                <c:pt idx="3314">
                  <c:v>3.2455936074257008E-2</c:v>
                </c:pt>
                <c:pt idx="3315">
                  <c:v>3.74865345656872E-2</c:v>
                </c:pt>
                <c:pt idx="3316">
                  <c:v>4.5894246548414223E-2</c:v>
                </c:pt>
                <c:pt idx="3317">
                  <c:v>2.9943097382783983E-2</c:v>
                </c:pt>
                <c:pt idx="3318">
                  <c:v>6.5670706331729917E-2</c:v>
                </c:pt>
                <c:pt idx="3319">
                  <c:v>4.0127098560333307E-2</c:v>
                </c:pt>
                <c:pt idx="3320">
                  <c:v>5.3297750651836513E-2</c:v>
                </c:pt>
                <c:pt idx="3321">
                  <c:v>4.7198571264743923E-2</c:v>
                </c:pt>
                <c:pt idx="3322">
                  <c:v>5.9509813785552791E-2</c:v>
                </c:pt>
                <c:pt idx="3323">
                  <c:v>4.3172858655452645E-2</c:v>
                </c:pt>
                <c:pt idx="3324">
                  <c:v>7.5634472072124523E-2</c:v>
                </c:pt>
                <c:pt idx="3325">
                  <c:v>3.3333592116832705E-2</c:v>
                </c:pt>
                <c:pt idx="3326">
                  <c:v>6.0407981276512368E-2</c:v>
                </c:pt>
                <c:pt idx="3327">
                  <c:v>4.6935860067605847E-2</c:v>
                </c:pt>
                <c:pt idx="3328">
                  <c:v>0.12948429584503257</c:v>
                </c:pt>
                <c:pt idx="3329">
                  <c:v>4.1334297508001543E-2</c:v>
                </c:pt>
                <c:pt idx="3330">
                  <c:v>8.4772132337093742E-2</c:v>
                </c:pt>
                <c:pt idx="3331">
                  <c:v>3.1690087169408805E-2</c:v>
                </c:pt>
                <c:pt idx="3332">
                  <c:v>4.2938660830259413E-2</c:v>
                </c:pt>
                <c:pt idx="3333">
                  <c:v>4.1878331452608102E-2</c:v>
                </c:pt>
                <c:pt idx="3334">
                  <c:v>3.9004974067211241E-2</c:v>
                </c:pt>
                <c:pt idx="3335">
                  <c:v>2.9119316488504514E-2</c:v>
                </c:pt>
                <c:pt idx="3336">
                  <c:v>0.11862233281135602</c:v>
                </c:pt>
                <c:pt idx="3337">
                  <c:v>4.9681209027767223E-2</c:v>
                </c:pt>
                <c:pt idx="3338">
                  <c:v>5.5948078632354646E-2</c:v>
                </c:pt>
                <c:pt idx="3339">
                  <c:v>3.7192314863205012E-2</c:v>
                </c:pt>
                <c:pt idx="3340">
                  <c:v>5.2637852728366796E-2</c:v>
                </c:pt>
                <c:pt idx="3341">
                  <c:v>5.0601065158844008E-2</c:v>
                </c:pt>
                <c:pt idx="3342">
                  <c:v>4.2117424309253887E-2</c:v>
                </c:pt>
                <c:pt idx="3343">
                  <c:v>3.0528789386153204E-2</c:v>
                </c:pt>
                <c:pt idx="3344">
                  <c:v>3.664182499051101E-2</c:v>
                </c:pt>
                <c:pt idx="3345">
                  <c:v>5.7865962386131412E-2</c:v>
                </c:pt>
                <c:pt idx="3346">
                  <c:v>3.6631666123867236E-2</c:v>
                </c:pt>
                <c:pt idx="3347">
                  <c:v>3.0266067013144562E-2</c:v>
                </c:pt>
                <c:pt idx="3348">
                  <c:v>5.0104632973671119E-2</c:v>
                </c:pt>
                <c:pt idx="3349">
                  <c:v>3.960883617401121E-2</c:v>
                </c:pt>
                <c:pt idx="3350">
                  <c:v>4.2634960263967486E-2</c:v>
                </c:pt>
                <c:pt idx="3351">
                  <c:v>3.6322023719549221E-2</c:v>
                </c:pt>
                <c:pt idx="3352">
                  <c:v>3.6645893007517021E-2</c:v>
                </c:pt>
                <c:pt idx="3353">
                  <c:v>4.4510662555694733E-2</c:v>
                </c:pt>
                <c:pt idx="3354">
                  <c:v>4.6057470142841582E-2</c:v>
                </c:pt>
                <c:pt idx="3355">
                  <c:v>3.3389233052730588E-2</c:v>
                </c:pt>
                <c:pt idx="3356">
                  <c:v>7.5699321925640328E-2</c:v>
                </c:pt>
                <c:pt idx="3357">
                  <c:v>5.9303775429725876E-2</c:v>
                </c:pt>
                <c:pt idx="3358">
                  <c:v>3.4482326358556803E-2</c:v>
                </c:pt>
                <c:pt idx="3359">
                  <c:v>4.1151773184537895E-2</c:v>
                </c:pt>
                <c:pt idx="3360">
                  <c:v>3.8092203438282006E-2</c:v>
                </c:pt>
                <c:pt idx="3361">
                  <c:v>4.145494103431701E-2</c:v>
                </c:pt>
                <c:pt idx="3362">
                  <c:v>7.1407958865165683E-2</c:v>
                </c:pt>
                <c:pt idx="3363">
                  <c:v>3.9520755410194404E-2</c:v>
                </c:pt>
                <c:pt idx="3364">
                  <c:v>3.884828463196751E-2</c:v>
                </c:pt>
                <c:pt idx="3365">
                  <c:v>5.7974644005298594E-2</c:v>
                </c:pt>
                <c:pt idx="3366">
                  <c:v>3.6942385137081098E-2</c:v>
                </c:pt>
                <c:pt idx="3367">
                  <c:v>3.9443094283342417E-2</c:v>
                </c:pt>
                <c:pt idx="3368">
                  <c:v>6.2965869903564411E-2</c:v>
                </c:pt>
                <c:pt idx="3369">
                  <c:v>6.6346555948257516E-2</c:v>
                </c:pt>
                <c:pt idx="3370">
                  <c:v>3.3548176288604799E-2</c:v>
                </c:pt>
                <c:pt idx="3371">
                  <c:v>3.1179208308458359E-2</c:v>
                </c:pt>
                <c:pt idx="3372">
                  <c:v>4.2777772992849433E-2</c:v>
                </c:pt>
                <c:pt idx="3373">
                  <c:v>0.11286254227161439</c:v>
                </c:pt>
                <c:pt idx="3374">
                  <c:v>3.5428322851657902E-2</c:v>
                </c:pt>
                <c:pt idx="3375">
                  <c:v>5.2855636924505532E-2</c:v>
                </c:pt>
                <c:pt idx="3376">
                  <c:v>9.1173797845840412E-2</c:v>
                </c:pt>
                <c:pt idx="3377">
                  <c:v>3.1971551477909213E-2</c:v>
                </c:pt>
                <c:pt idx="3378">
                  <c:v>5.6316725909710041E-2</c:v>
                </c:pt>
                <c:pt idx="3379">
                  <c:v>3.8594100624322912E-2</c:v>
                </c:pt>
                <c:pt idx="3380">
                  <c:v>3.5653069615364227E-2</c:v>
                </c:pt>
                <c:pt idx="3381">
                  <c:v>3.9158284664154011E-2</c:v>
                </c:pt>
                <c:pt idx="3382">
                  <c:v>3.6717079579830211E-2</c:v>
                </c:pt>
                <c:pt idx="3383">
                  <c:v>6.404341012239459E-2</c:v>
                </c:pt>
                <c:pt idx="3384">
                  <c:v>7.4185341596603421E-2</c:v>
                </c:pt>
                <c:pt idx="3385">
                  <c:v>3.2333351671695806E-2</c:v>
                </c:pt>
                <c:pt idx="3386">
                  <c:v>3.3640496432781199E-2</c:v>
                </c:pt>
                <c:pt idx="3387">
                  <c:v>3.2831612974405476E-2</c:v>
                </c:pt>
                <c:pt idx="3388">
                  <c:v>7.5617007911205514E-2</c:v>
                </c:pt>
                <c:pt idx="3389">
                  <c:v>3.2768085598945604E-2</c:v>
                </c:pt>
                <c:pt idx="3390">
                  <c:v>5.0834093242883856E-2</c:v>
                </c:pt>
                <c:pt idx="3391">
                  <c:v>4.6388834714889506E-2</c:v>
                </c:pt>
                <c:pt idx="3392">
                  <c:v>4.1847545653581605E-2</c:v>
                </c:pt>
                <c:pt idx="3393">
                  <c:v>3.0340708792209601E-2</c:v>
                </c:pt>
                <c:pt idx="3394">
                  <c:v>4.6871904283761916E-2</c:v>
                </c:pt>
                <c:pt idx="3395">
                  <c:v>5.1188599318265915E-2</c:v>
                </c:pt>
                <c:pt idx="3396">
                  <c:v>3.1818889081478112E-2</c:v>
                </c:pt>
                <c:pt idx="3397">
                  <c:v>3.2355129718780531E-2</c:v>
                </c:pt>
                <c:pt idx="3398">
                  <c:v>3.4762602299451807E-2</c:v>
                </c:pt>
                <c:pt idx="3399">
                  <c:v>2.7001490816474103E-2</c:v>
                </c:pt>
                <c:pt idx="3400">
                  <c:v>0.10022561252117235</c:v>
                </c:pt>
                <c:pt idx="3401">
                  <c:v>3.9369158446788809E-2</c:v>
                </c:pt>
                <c:pt idx="3402">
                  <c:v>7.1617633104324424E-2</c:v>
                </c:pt>
                <c:pt idx="3403">
                  <c:v>2.9911397024989302E-2</c:v>
                </c:pt>
                <c:pt idx="3404">
                  <c:v>5.4736971855163956E-2</c:v>
                </c:pt>
                <c:pt idx="3405">
                  <c:v>2.9748592525720652E-2</c:v>
                </c:pt>
                <c:pt idx="3406">
                  <c:v>3.2234873622656049E-2</c:v>
                </c:pt>
                <c:pt idx="3407">
                  <c:v>7.6196193695068401E-2</c:v>
                </c:pt>
                <c:pt idx="3408">
                  <c:v>2.7963360771536806E-2</c:v>
                </c:pt>
                <c:pt idx="3409">
                  <c:v>4.1970957070588975E-2</c:v>
                </c:pt>
                <c:pt idx="3410">
                  <c:v>6.828666478395462E-2</c:v>
                </c:pt>
                <c:pt idx="3411">
                  <c:v>5.2025601267814713E-2</c:v>
                </c:pt>
                <c:pt idx="3412">
                  <c:v>5.0831858068704605E-2</c:v>
                </c:pt>
                <c:pt idx="3413">
                  <c:v>4.8885717988014304E-2</c:v>
                </c:pt>
                <c:pt idx="3414">
                  <c:v>5.1464539021253593E-2</c:v>
                </c:pt>
                <c:pt idx="3415">
                  <c:v>5.7324800640344634E-2</c:v>
                </c:pt>
                <c:pt idx="3416">
                  <c:v>3.7773951888084495E-2</c:v>
                </c:pt>
                <c:pt idx="3417">
                  <c:v>3.2222811132669511E-2</c:v>
                </c:pt>
                <c:pt idx="3418">
                  <c:v>5.8617394417524414E-2</c:v>
                </c:pt>
                <c:pt idx="3419">
                  <c:v>3.6431320011615947E-2</c:v>
                </c:pt>
                <c:pt idx="3420">
                  <c:v>4.531880468130111E-2</c:v>
                </c:pt>
                <c:pt idx="3421">
                  <c:v>4.4722370803356441E-2</c:v>
                </c:pt>
                <c:pt idx="3422">
                  <c:v>6.8254128098487785E-2</c:v>
                </c:pt>
                <c:pt idx="3423">
                  <c:v>4.4288557022810024E-2</c:v>
                </c:pt>
                <c:pt idx="3424">
                  <c:v>3.634819015860561E-2</c:v>
                </c:pt>
                <c:pt idx="3425">
                  <c:v>3.882695361971851E-2</c:v>
                </c:pt>
                <c:pt idx="3426">
                  <c:v>5.6524783372878966E-2</c:v>
                </c:pt>
                <c:pt idx="3427">
                  <c:v>3.2075531780719931E-2</c:v>
                </c:pt>
                <c:pt idx="3428">
                  <c:v>4.0936682373285314E-2</c:v>
                </c:pt>
                <c:pt idx="3429">
                  <c:v>5.1904924213886421E-2</c:v>
                </c:pt>
                <c:pt idx="3430">
                  <c:v>3.5384055227041203E-2</c:v>
                </c:pt>
                <c:pt idx="3431">
                  <c:v>3.3445622771978406E-2</c:v>
                </c:pt>
                <c:pt idx="3432">
                  <c:v>4.4891741126775894E-2</c:v>
                </c:pt>
                <c:pt idx="3433">
                  <c:v>5.8460079133510735E-2</c:v>
                </c:pt>
                <c:pt idx="3434">
                  <c:v>3.0700271949172006E-2</c:v>
                </c:pt>
                <c:pt idx="3435">
                  <c:v>0.10546119511127502</c:v>
                </c:pt>
                <c:pt idx="3436">
                  <c:v>4.1312910616397934E-2</c:v>
                </c:pt>
                <c:pt idx="3437">
                  <c:v>5.3226925432681996E-2</c:v>
                </c:pt>
                <c:pt idx="3438">
                  <c:v>7.4103511869907532E-2</c:v>
                </c:pt>
                <c:pt idx="3439">
                  <c:v>8.7710708379745511E-2</c:v>
                </c:pt>
                <c:pt idx="3440">
                  <c:v>4.3824441730976112E-2</c:v>
                </c:pt>
                <c:pt idx="3441">
                  <c:v>3.4407928586006303E-2</c:v>
                </c:pt>
                <c:pt idx="3442">
                  <c:v>4.705126583576201E-2</c:v>
                </c:pt>
                <c:pt idx="3443">
                  <c:v>4.2546235024929102E-2</c:v>
                </c:pt>
                <c:pt idx="3444">
                  <c:v>3.5858023911714602E-2</c:v>
                </c:pt>
                <c:pt idx="3445">
                  <c:v>5.0363164395093904E-2</c:v>
                </c:pt>
                <c:pt idx="3446">
                  <c:v>4.1818991303444061E-2</c:v>
                </c:pt>
                <c:pt idx="3447">
                  <c:v>4.6492882072925623E-2</c:v>
                </c:pt>
                <c:pt idx="3448">
                  <c:v>6.1604645103216213E-2</c:v>
                </c:pt>
                <c:pt idx="3449">
                  <c:v>4.8287041485309545E-2</c:v>
                </c:pt>
                <c:pt idx="3450">
                  <c:v>3.8365375250577906E-2</c:v>
                </c:pt>
                <c:pt idx="3451">
                  <c:v>4.6626258641481406E-2</c:v>
                </c:pt>
                <c:pt idx="3452">
                  <c:v>4.2183421552181535E-2</c:v>
                </c:pt>
                <c:pt idx="3453">
                  <c:v>4.2268712073564446E-2</c:v>
                </c:pt>
                <c:pt idx="3454">
                  <c:v>3.3638902008533596E-2</c:v>
                </c:pt>
                <c:pt idx="3455">
                  <c:v>4.3562240898609314E-2</c:v>
                </c:pt>
                <c:pt idx="3456">
                  <c:v>3.6023750901222201E-2</c:v>
                </c:pt>
                <c:pt idx="3457">
                  <c:v>3.7944760173559293E-2</c:v>
                </c:pt>
                <c:pt idx="3458">
                  <c:v>6.7811816930770902E-2</c:v>
                </c:pt>
                <c:pt idx="3459">
                  <c:v>2.906374260783201E-2</c:v>
                </c:pt>
                <c:pt idx="3460">
                  <c:v>4.8030838370323223E-2</c:v>
                </c:pt>
                <c:pt idx="3461">
                  <c:v>5.5394932627677904E-2</c:v>
                </c:pt>
                <c:pt idx="3462">
                  <c:v>3.1903024762868909E-2</c:v>
                </c:pt>
                <c:pt idx="3463">
                  <c:v>3.9119526743888765E-2</c:v>
                </c:pt>
                <c:pt idx="3464">
                  <c:v>3.2746210694313216E-2</c:v>
                </c:pt>
                <c:pt idx="3465">
                  <c:v>7.0740409195423182E-2</c:v>
                </c:pt>
                <c:pt idx="3466">
                  <c:v>5.9414763003587834E-2</c:v>
                </c:pt>
                <c:pt idx="3467">
                  <c:v>3.2500579953193699E-2</c:v>
                </c:pt>
                <c:pt idx="3468">
                  <c:v>9.2217013239860493E-2</c:v>
                </c:pt>
                <c:pt idx="3469">
                  <c:v>3.1670983880758299E-2</c:v>
                </c:pt>
                <c:pt idx="3470">
                  <c:v>7.4521131813526473E-2</c:v>
                </c:pt>
                <c:pt idx="3471">
                  <c:v>3.9703864604234716E-2</c:v>
                </c:pt>
                <c:pt idx="3472">
                  <c:v>3.1342972069978804E-2</c:v>
                </c:pt>
                <c:pt idx="3473">
                  <c:v>0.22873629629612069</c:v>
                </c:pt>
                <c:pt idx="3474">
                  <c:v>3.6287661641836208E-2</c:v>
                </c:pt>
                <c:pt idx="3475">
                  <c:v>4.1725169867277055E-2</c:v>
                </c:pt>
                <c:pt idx="3476">
                  <c:v>3.9327785372734091E-2</c:v>
                </c:pt>
                <c:pt idx="3477">
                  <c:v>4.136992618441581E-2</c:v>
                </c:pt>
                <c:pt idx="3478">
                  <c:v>9.7860231995582622E-2</c:v>
                </c:pt>
                <c:pt idx="3479">
                  <c:v>3.0271340161562119E-2</c:v>
                </c:pt>
                <c:pt idx="3480">
                  <c:v>5.2080366760492297E-2</c:v>
                </c:pt>
                <c:pt idx="3481">
                  <c:v>4.2505431920290188E-2</c:v>
                </c:pt>
                <c:pt idx="3482">
                  <c:v>3.9541210979223453E-2</c:v>
                </c:pt>
                <c:pt idx="3483">
                  <c:v>6.6309660673141493E-2</c:v>
                </c:pt>
                <c:pt idx="3484">
                  <c:v>5.4013296961784543E-2</c:v>
                </c:pt>
                <c:pt idx="3485">
                  <c:v>0.10025154054164939</c:v>
                </c:pt>
                <c:pt idx="3486">
                  <c:v>3.521232679486281E-2</c:v>
                </c:pt>
                <c:pt idx="3487">
                  <c:v>4.6277854591607846E-2</c:v>
                </c:pt>
                <c:pt idx="3488">
                  <c:v>4.1807368397712687E-2</c:v>
                </c:pt>
                <c:pt idx="3489">
                  <c:v>5.6331146508455276E-2</c:v>
                </c:pt>
                <c:pt idx="3490">
                  <c:v>5.7670317590236712E-2</c:v>
                </c:pt>
                <c:pt idx="3491">
                  <c:v>3.0979979783296679E-2</c:v>
                </c:pt>
                <c:pt idx="3492">
                  <c:v>4.8349253833293908E-2</c:v>
                </c:pt>
                <c:pt idx="3493">
                  <c:v>4.0119450539350517E-2</c:v>
                </c:pt>
                <c:pt idx="3494">
                  <c:v>3.9906892925500911E-2</c:v>
                </c:pt>
                <c:pt idx="3495">
                  <c:v>7.1209162473678339E-2</c:v>
                </c:pt>
                <c:pt idx="3496">
                  <c:v>8.7409563362598405E-2</c:v>
                </c:pt>
                <c:pt idx="3497">
                  <c:v>5.4518342018127518E-2</c:v>
                </c:pt>
                <c:pt idx="3498">
                  <c:v>2.7046317234635464E-2</c:v>
                </c:pt>
                <c:pt idx="3499">
                  <c:v>2.9738686978817003E-2</c:v>
                </c:pt>
                <c:pt idx="3500">
                  <c:v>3.7539232522249479E-2</c:v>
                </c:pt>
                <c:pt idx="3501">
                  <c:v>2.9418157413601969E-2</c:v>
                </c:pt>
                <c:pt idx="3502">
                  <c:v>4.2505286633968423E-2</c:v>
                </c:pt>
                <c:pt idx="3503">
                  <c:v>7.6420165598392445E-2</c:v>
                </c:pt>
                <c:pt idx="3504">
                  <c:v>4.1001595556736013E-2</c:v>
                </c:pt>
                <c:pt idx="3505">
                  <c:v>3.0676053836941688E-2</c:v>
                </c:pt>
                <c:pt idx="3506">
                  <c:v>3.0454957857728011E-2</c:v>
                </c:pt>
                <c:pt idx="3507">
                  <c:v>6.6274769604206099E-2</c:v>
                </c:pt>
                <c:pt idx="3508">
                  <c:v>3.4785516560077695E-2</c:v>
                </c:pt>
                <c:pt idx="3509">
                  <c:v>4.0332507342100435E-2</c:v>
                </c:pt>
                <c:pt idx="3510">
                  <c:v>4.9620401114225533E-2</c:v>
                </c:pt>
                <c:pt idx="3511">
                  <c:v>5.791278928518314E-2</c:v>
                </c:pt>
                <c:pt idx="3512">
                  <c:v>2.8091697022318812E-2</c:v>
                </c:pt>
                <c:pt idx="3513">
                  <c:v>4.2665384709835108E-2</c:v>
                </c:pt>
                <c:pt idx="3514">
                  <c:v>3.2057903707027505E-2</c:v>
                </c:pt>
                <c:pt idx="3515">
                  <c:v>6.3526496291160597E-2</c:v>
                </c:pt>
                <c:pt idx="3516">
                  <c:v>3.8915541023016011E-2</c:v>
                </c:pt>
                <c:pt idx="3517">
                  <c:v>5.9608269482851008E-2</c:v>
                </c:pt>
                <c:pt idx="3518">
                  <c:v>3.36978137493135E-2</c:v>
                </c:pt>
                <c:pt idx="3519">
                  <c:v>4.0161695331335123E-2</c:v>
                </c:pt>
                <c:pt idx="3520">
                  <c:v>4.6041965484618939E-2</c:v>
                </c:pt>
                <c:pt idx="3521">
                  <c:v>5.0377409905195444E-2</c:v>
                </c:pt>
                <c:pt idx="3522">
                  <c:v>4.0869403630495113E-2</c:v>
                </c:pt>
                <c:pt idx="3523">
                  <c:v>6.8097636103630371E-2</c:v>
                </c:pt>
                <c:pt idx="3524">
                  <c:v>5.3373571485281004E-2</c:v>
                </c:pt>
                <c:pt idx="3525">
                  <c:v>5.4412662982941E-2</c:v>
                </c:pt>
                <c:pt idx="3526">
                  <c:v>3.3367779105901704E-2</c:v>
                </c:pt>
                <c:pt idx="3527">
                  <c:v>3.4664168953895604E-2</c:v>
                </c:pt>
                <c:pt idx="3528">
                  <c:v>4.3564267456531816E-2</c:v>
                </c:pt>
                <c:pt idx="3529">
                  <c:v>3.0041249468922719E-2</c:v>
                </c:pt>
                <c:pt idx="3530">
                  <c:v>6.2643922865390805E-2</c:v>
                </c:pt>
                <c:pt idx="3531">
                  <c:v>7.9457506537437494E-2</c:v>
                </c:pt>
                <c:pt idx="3532">
                  <c:v>3.9197105914354352E-2</c:v>
                </c:pt>
                <c:pt idx="3533">
                  <c:v>4.5546222478151308E-2</c:v>
                </c:pt>
                <c:pt idx="3534">
                  <c:v>4.2367540299892412E-2</c:v>
                </c:pt>
                <c:pt idx="3535">
                  <c:v>5.1572546362876788E-2</c:v>
                </c:pt>
                <c:pt idx="3536">
                  <c:v>5.5800914764404304E-2</c:v>
                </c:pt>
                <c:pt idx="3537">
                  <c:v>5.885741859674451E-2</c:v>
                </c:pt>
                <c:pt idx="3538">
                  <c:v>5.3705651313066524E-2</c:v>
                </c:pt>
                <c:pt idx="3539">
                  <c:v>4.8919018357992214E-2</c:v>
                </c:pt>
                <c:pt idx="3540">
                  <c:v>4.7438897192478353E-2</c:v>
                </c:pt>
                <c:pt idx="3541">
                  <c:v>4.9729615449905513E-2</c:v>
                </c:pt>
                <c:pt idx="3542">
                  <c:v>4.2693715542554897E-2</c:v>
                </c:pt>
                <c:pt idx="3543">
                  <c:v>5.2656032145023568E-2</c:v>
                </c:pt>
                <c:pt idx="3544">
                  <c:v>7.5731538236141538E-2</c:v>
                </c:pt>
                <c:pt idx="3545">
                  <c:v>3.6154367029667026E-2</c:v>
                </c:pt>
                <c:pt idx="3546">
                  <c:v>5.6757736951112969E-2</c:v>
                </c:pt>
                <c:pt idx="3547">
                  <c:v>4.9291860312223414E-2</c:v>
                </c:pt>
                <c:pt idx="3548">
                  <c:v>3.6649797111749843E-2</c:v>
                </c:pt>
                <c:pt idx="3549">
                  <c:v>2.9873592779040486E-2</c:v>
                </c:pt>
                <c:pt idx="3550">
                  <c:v>4.7275062650442096E-2</c:v>
                </c:pt>
                <c:pt idx="3551">
                  <c:v>4.7674592584371477E-2</c:v>
                </c:pt>
                <c:pt idx="3552">
                  <c:v>4.5887228101491914E-2</c:v>
                </c:pt>
                <c:pt idx="3553">
                  <c:v>6.2103759497404105E-2</c:v>
                </c:pt>
                <c:pt idx="3554">
                  <c:v>5.7264562696218498E-2</c:v>
                </c:pt>
                <c:pt idx="3555">
                  <c:v>3.444927930831921E-2</c:v>
                </c:pt>
                <c:pt idx="3556">
                  <c:v>3.6288339644670611E-2</c:v>
                </c:pt>
                <c:pt idx="3557">
                  <c:v>0.18317921459674821</c:v>
                </c:pt>
                <c:pt idx="3558">
                  <c:v>3.401183336973191E-2</c:v>
                </c:pt>
                <c:pt idx="3559">
                  <c:v>3.9237961173057612E-2</c:v>
                </c:pt>
                <c:pt idx="3560">
                  <c:v>4.3308787047863145E-2</c:v>
                </c:pt>
                <c:pt idx="3561">
                  <c:v>4.6905223280191408E-2</c:v>
                </c:pt>
                <c:pt idx="3562">
                  <c:v>9.7093522548675648E-2</c:v>
                </c:pt>
                <c:pt idx="3563">
                  <c:v>3.8404852151870755E-2</c:v>
                </c:pt>
                <c:pt idx="3564">
                  <c:v>3.3279221504926799E-2</c:v>
                </c:pt>
                <c:pt idx="3565">
                  <c:v>3.3510904759168604E-2</c:v>
                </c:pt>
                <c:pt idx="3566">
                  <c:v>7.7189669013023432E-2</c:v>
                </c:pt>
                <c:pt idx="3567">
                  <c:v>3.9044387638568982E-2</c:v>
                </c:pt>
                <c:pt idx="3568">
                  <c:v>6.7083328962326133E-2</c:v>
                </c:pt>
                <c:pt idx="3569">
                  <c:v>3.1936574727296801E-2</c:v>
                </c:pt>
                <c:pt idx="3570">
                  <c:v>4.0559887886047419E-2</c:v>
                </c:pt>
                <c:pt idx="3571">
                  <c:v>2.7896417304873619E-2</c:v>
                </c:pt>
                <c:pt idx="3572">
                  <c:v>3.4270752221345915E-2</c:v>
                </c:pt>
                <c:pt idx="3573">
                  <c:v>3.9296712726354703E-2</c:v>
                </c:pt>
                <c:pt idx="3574">
                  <c:v>3.3338036388158805E-2</c:v>
                </c:pt>
                <c:pt idx="3575">
                  <c:v>3.5006150603294414E-2</c:v>
                </c:pt>
                <c:pt idx="3576">
                  <c:v>5.6495953351259176E-2</c:v>
                </c:pt>
                <c:pt idx="3577">
                  <c:v>4.7177158296108225E-2</c:v>
                </c:pt>
                <c:pt idx="3578">
                  <c:v>4.1322723031044124E-2</c:v>
                </c:pt>
                <c:pt idx="3579">
                  <c:v>4.3007258325815222E-2</c:v>
                </c:pt>
                <c:pt idx="3580">
                  <c:v>3.5852499306201907E-2</c:v>
                </c:pt>
                <c:pt idx="3581">
                  <c:v>3.293728828430189E-2</c:v>
                </c:pt>
                <c:pt idx="3582">
                  <c:v>3.1125247478485225E-2</c:v>
                </c:pt>
                <c:pt idx="3583">
                  <c:v>3.1351380050182405E-2</c:v>
                </c:pt>
                <c:pt idx="3584">
                  <c:v>4.5297507196664796E-2</c:v>
                </c:pt>
                <c:pt idx="3585">
                  <c:v>4.3660279363393797E-2</c:v>
                </c:pt>
                <c:pt idx="3586">
                  <c:v>6.9430045783519842E-2</c:v>
                </c:pt>
                <c:pt idx="3587">
                  <c:v>3.3323917537927641E-2</c:v>
                </c:pt>
                <c:pt idx="3588">
                  <c:v>0.17846983671188457</c:v>
                </c:pt>
                <c:pt idx="3589">
                  <c:v>3.951602056622501E-2</c:v>
                </c:pt>
                <c:pt idx="3590">
                  <c:v>4.2144481092691512E-2</c:v>
                </c:pt>
                <c:pt idx="3591">
                  <c:v>3.5638600587845029E-2</c:v>
                </c:pt>
                <c:pt idx="3592">
                  <c:v>3.0810410156846001E-2</c:v>
                </c:pt>
                <c:pt idx="3593">
                  <c:v>0.10123458504676802</c:v>
                </c:pt>
                <c:pt idx="3594">
                  <c:v>3.9647147059440717E-2</c:v>
                </c:pt>
                <c:pt idx="3595">
                  <c:v>3.8560938090086004E-2</c:v>
                </c:pt>
                <c:pt idx="3596">
                  <c:v>2.9015099629759882E-2</c:v>
                </c:pt>
                <c:pt idx="3597">
                  <c:v>5.8918952941894503E-2</c:v>
                </c:pt>
                <c:pt idx="3598">
                  <c:v>4.8755228519439711E-2</c:v>
                </c:pt>
                <c:pt idx="3599">
                  <c:v>6.0798037797212788E-2</c:v>
                </c:pt>
                <c:pt idx="3600">
                  <c:v>4.8466973006725568E-2</c:v>
                </c:pt>
                <c:pt idx="3601">
                  <c:v>4.5774832367896985E-2</c:v>
                </c:pt>
                <c:pt idx="3602">
                  <c:v>4.1931673884391833E-2</c:v>
                </c:pt>
                <c:pt idx="3603">
                  <c:v>4.3579939752817105E-2</c:v>
                </c:pt>
                <c:pt idx="3604">
                  <c:v>5.0071775913238512E-2</c:v>
                </c:pt>
                <c:pt idx="3605">
                  <c:v>4.6157084405422204E-2</c:v>
                </c:pt>
                <c:pt idx="3606">
                  <c:v>5.2582278847694529E-2</c:v>
                </c:pt>
                <c:pt idx="3607">
                  <c:v>4.9408759921789336E-2</c:v>
                </c:pt>
                <c:pt idx="3608">
                  <c:v>5.1720812916755711E-2</c:v>
                </c:pt>
                <c:pt idx="3609">
                  <c:v>5.1232125610113095E-2</c:v>
                </c:pt>
                <c:pt idx="3610">
                  <c:v>3.1098643317818603E-2</c:v>
                </c:pt>
                <c:pt idx="3611">
                  <c:v>7.0615105330944089E-2</c:v>
                </c:pt>
                <c:pt idx="3612">
                  <c:v>3.8409572094678955E-2</c:v>
                </c:pt>
                <c:pt idx="3613">
                  <c:v>4.2670879513025319E-2</c:v>
                </c:pt>
                <c:pt idx="3614">
                  <c:v>4.6234078705310766E-2</c:v>
                </c:pt>
                <c:pt idx="3615">
                  <c:v>3.4390266984701205E-2</c:v>
                </c:pt>
                <c:pt idx="3616">
                  <c:v>2.9727427288889899E-2</c:v>
                </c:pt>
                <c:pt idx="3617">
                  <c:v>2.8281573206186298E-2</c:v>
                </c:pt>
                <c:pt idx="3618">
                  <c:v>7.6010473072528922E-2</c:v>
                </c:pt>
                <c:pt idx="3619">
                  <c:v>5.1035638898611124E-2</c:v>
                </c:pt>
                <c:pt idx="3620">
                  <c:v>3.9587937295436915E-2</c:v>
                </c:pt>
                <c:pt idx="3621">
                  <c:v>3.729401901364341E-2</c:v>
                </c:pt>
                <c:pt idx="3622">
                  <c:v>5.327557772397977E-2</c:v>
                </c:pt>
                <c:pt idx="3623">
                  <c:v>4.4234804809093524E-2</c:v>
                </c:pt>
                <c:pt idx="3624">
                  <c:v>5.3594134747982004E-2</c:v>
                </c:pt>
                <c:pt idx="3625">
                  <c:v>3.0976885929703785E-2</c:v>
                </c:pt>
                <c:pt idx="3626">
                  <c:v>0.14100216329097701</c:v>
                </c:pt>
                <c:pt idx="3627">
                  <c:v>5.67945279181006E-2</c:v>
                </c:pt>
                <c:pt idx="3628">
                  <c:v>4.725958779454232E-2</c:v>
                </c:pt>
                <c:pt idx="3629">
                  <c:v>3.8605391979217592E-2</c:v>
                </c:pt>
                <c:pt idx="3630">
                  <c:v>6.8998381495475797E-2</c:v>
                </c:pt>
                <c:pt idx="3631">
                  <c:v>9.1136761009693243E-2</c:v>
                </c:pt>
                <c:pt idx="3632">
                  <c:v>3.5275679081678495E-2</c:v>
                </c:pt>
                <c:pt idx="3633">
                  <c:v>3.4434359520673918E-2</c:v>
                </c:pt>
                <c:pt idx="3634">
                  <c:v>3.5193063318729415E-2</c:v>
                </c:pt>
                <c:pt idx="3635">
                  <c:v>3.3110085874795907E-2</c:v>
                </c:pt>
                <c:pt idx="3636">
                  <c:v>6.2323082238435981E-2</c:v>
                </c:pt>
                <c:pt idx="3637">
                  <c:v>2.9992556199431333E-2</c:v>
                </c:pt>
                <c:pt idx="3638">
                  <c:v>7.9851761460304316E-2</c:v>
                </c:pt>
                <c:pt idx="3639">
                  <c:v>4.099036008119581E-2</c:v>
                </c:pt>
                <c:pt idx="3640">
                  <c:v>4.5045703649520909E-2</c:v>
                </c:pt>
                <c:pt idx="3641">
                  <c:v>7.2227805852890001E-2</c:v>
                </c:pt>
                <c:pt idx="3642">
                  <c:v>2.938237600028511E-2</c:v>
                </c:pt>
                <c:pt idx="3643">
                  <c:v>3.6927051842212698E-2</c:v>
                </c:pt>
                <c:pt idx="3644">
                  <c:v>3.6196727305650711E-2</c:v>
                </c:pt>
                <c:pt idx="3645">
                  <c:v>3.0058782547712298E-2</c:v>
                </c:pt>
                <c:pt idx="3646">
                  <c:v>3.524521738290802E-2</c:v>
                </c:pt>
                <c:pt idx="3647">
                  <c:v>2.634111046791093E-2</c:v>
                </c:pt>
                <c:pt idx="3648">
                  <c:v>5.2279207855463014E-2</c:v>
                </c:pt>
                <c:pt idx="3649">
                  <c:v>6.4502969384193434E-2</c:v>
                </c:pt>
                <c:pt idx="3650">
                  <c:v>5.1454115658998496E-2</c:v>
                </c:pt>
                <c:pt idx="3651">
                  <c:v>3.9733316749334502E-2</c:v>
                </c:pt>
                <c:pt idx="3652">
                  <c:v>5.8654632419347812E-2</c:v>
                </c:pt>
                <c:pt idx="3653">
                  <c:v>3.3854104578495005E-2</c:v>
                </c:pt>
                <c:pt idx="3654">
                  <c:v>5.4501555860042614E-2</c:v>
                </c:pt>
                <c:pt idx="3655">
                  <c:v>4.1857320815324832E-2</c:v>
                </c:pt>
                <c:pt idx="3656">
                  <c:v>3.3399071544408805E-2</c:v>
                </c:pt>
                <c:pt idx="3657">
                  <c:v>5.1051452755928095E-2</c:v>
                </c:pt>
                <c:pt idx="3658">
                  <c:v>3.9621263742446941E-2</c:v>
                </c:pt>
                <c:pt idx="3659">
                  <c:v>5.0766993314028008E-2</c:v>
                </c:pt>
                <c:pt idx="3660">
                  <c:v>4.9315482378006155E-2</c:v>
                </c:pt>
                <c:pt idx="3661">
                  <c:v>4.8326756805181524E-2</c:v>
                </c:pt>
                <c:pt idx="3662">
                  <c:v>3.2864984124898897E-2</c:v>
                </c:pt>
                <c:pt idx="3663">
                  <c:v>5.9163078665733414E-2</c:v>
                </c:pt>
                <c:pt idx="3664">
                  <c:v>0.14189019799232569</c:v>
                </c:pt>
                <c:pt idx="3665">
                  <c:v>4.4574741274118417E-2</c:v>
                </c:pt>
                <c:pt idx="3666">
                  <c:v>3.1678989529609833E-2</c:v>
                </c:pt>
                <c:pt idx="3667">
                  <c:v>4.154865816235525E-2</c:v>
                </c:pt>
                <c:pt idx="3668">
                  <c:v>4.2019978165626512E-2</c:v>
                </c:pt>
                <c:pt idx="3669">
                  <c:v>5.3304176777601311E-2</c:v>
                </c:pt>
                <c:pt idx="3670">
                  <c:v>5.9168785810470755E-2</c:v>
                </c:pt>
                <c:pt idx="3671">
                  <c:v>2.7361882850527812E-2</c:v>
                </c:pt>
                <c:pt idx="3672">
                  <c:v>8.5584476590156958E-2</c:v>
                </c:pt>
                <c:pt idx="3673">
                  <c:v>4.6476740390062277E-2</c:v>
                </c:pt>
                <c:pt idx="3674">
                  <c:v>6.0233958065509796E-2</c:v>
                </c:pt>
                <c:pt idx="3675">
                  <c:v>3.1853511929512052E-2</c:v>
                </c:pt>
                <c:pt idx="3676">
                  <c:v>3.5036988556385186E-2</c:v>
                </c:pt>
                <c:pt idx="3677">
                  <c:v>4.3252494186163032E-2</c:v>
                </c:pt>
                <c:pt idx="3678">
                  <c:v>7.2834290564060197E-2</c:v>
                </c:pt>
                <c:pt idx="3679">
                  <c:v>5.2573919296264711E-2</c:v>
                </c:pt>
                <c:pt idx="3680">
                  <c:v>3.4297496080398594E-2</c:v>
                </c:pt>
                <c:pt idx="3681">
                  <c:v>4.4425040483474676E-2</c:v>
                </c:pt>
                <c:pt idx="3682">
                  <c:v>3.1649749726057219E-2</c:v>
                </c:pt>
                <c:pt idx="3683">
                  <c:v>6.2083385884761824E-2</c:v>
                </c:pt>
                <c:pt idx="3684">
                  <c:v>7.4119903147220889E-2</c:v>
                </c:pt>
                <c:pt idx="3685">
                  <c:v>7.126625627279283E-2</c:v>
                </c:pt>
                <c:pt idx="3686">
                  <c:v>5.2970230579376304E-2</c:v>
                </c:pt>
                <c:pt idx="3687">
                  <c:v>2.9310617595911012E-2</c:v>
                </c:pt>
                <c:pt idx="3688">
                  <c:v>6.0507655143737904E-2</c:v>
                </c:pt>
                <c:pt idx="3689">
                  <c:v>5.8854795992374399E-2</c:v>
                </c:pt>
                <c:pt idx="3690">
                  <c:v>4.8478212207555806E-2</c:v>
                </c:pt>
                <c:pt idx="3691">
                  <c:v>5.6930691003799522E-2</c:v>
                </c:pt>
                <c:pt idx="3692">
                  <c:v>4.8813629895449073E-2</c:v>
                </c:pt>
                <c:pt idx="3693">
                  <c:v>3.923425078392042E-2</c:v>
                </c:pt>
                <c:pt idx="3694">
                  <c:v>3.6212757229805104E-2</c:v>
                </c:pt>
                <c:pt idx="3695">
                  <c:v>5.5960543453693404E-2</c:v>
                </c:pt>
                <c:pt idx="3696">
                  <c:v>3.8535561412572916E-2</c:v>
                </c:pt>
                <c:pt idx="3697">
                  <c:v>3.9156358689069852E-2</c:v>
                </c:pt>
                <c:pt idx="3698">
                  <c:v>4.6694733202457407E-2</c:v>
                </c:pt>
                <c:pt idx="3699">
                  <c:v>3.5384334623813678E-2</c:v>
                </c:pt>
                <c:pt idx="3700">
                  <c:v>3.2662980258464806E-2</c:v>
                </c:pt>
                <c:pt idx="3701">
                  <c:v>6.006630882620842E-2</c:v>
                </c:pt>
                <c:pt idx="3702">
                  <c:v>5.9690129011869417E-2</c:v>
                </c:pt>
                <c:pt idx="3703">
                  <c:v>3.4973837435245611E-2</c:v>
                </c:pt>
                <c:pt idx="3704">
                  <c:v>3.8412004709243809E-2</c:v>
                </c:pt>
                <c:pt idx="3705">
                  <c:v>3.2158065587282202E-2</c:v>
                </c:pt>
                <c:pt idx="3706">
                  <c:v>3.8257271051406902E-2</c:v>
                </c:pt>
                <c:pt idx="3707">
                  <c:v>3.1676575541496388E-2</c:v>
                </c:pt>
                <c:pt idx="3708">
                  <c:v>4.7318592667579706E-2</c:v>
                </c:pt>
                <c:pt idx="3709">
                  <c:v>6.9092690944672089E-2</c:v>
                </c:pt>
                <c:pt idx="3710">
                  <c:v>5.7903751730918933E-2</c:v>
                </c:pt>
                <c:pt idx="3711">
                  <c:v>3.5264987498521812E-2</c:v>
                </c:pt>
                <c:pt idx="3712">
                  <c:v>2.8948988765478106E-2</c:v>
                </c:pt>
                <c:pt idx="3713">
                  <c:v>4.3678000569343477E-2</c:v>
                </c:pt>
                <c:pt idx="3714">
                  <c:v>2.8760652989149104E-2</c:v>
                </c:pt>
                <c:pt idx="3715">
                  <c:v>4.4383242726326134E-2</c:v>
                </c:pt>
                <c:pt idx="3716">
                  <c:v>4.5000582933425924E-2</c:v>
                </c:pt>
                <c:pt idx="3717">
                  <c:v>4.3843585997819907E-2</c:v>
                </c:pt>
                <c:pt idx="3718">
                  <c:v>3.9453521370887708E-2</c:v>
                </c:pt>
                <c:pt idx="3719">
                  <c:v>9.5141284167766488E-2</c:v>
                </c:pt>
                <c:pt idx="3720">
                  <c:v>3.177237510681169E-2</c:v>
                </c:pt>
                <c:pt idx="3721">
                  <c:v>4.3298501521349023E-2</c:v>
                </c:pt>
                <c:pt idx="3722">
                  <c:v>5.071298032999063E-2</c:v>
                </c:pt>
                <c:pt idx="3723">
                  <c:v>3.2924670726060985E-2</c:v>
                </c:pt>
                <c:pt idx="3724">
                  <c:v>3.2236456871032687E-2</c:v>
                </c:pt>
                <c:pt idx="3725">
                  <c:v>5.5550545454025303E-2</c:v>
                </c:pt>
                <c:pt idx="3726">
                  <c:v>4.4550225138664322E-2</c:v>
                </c:pt>
                <c:pt idx="3727">
                  <c:v>4.2077921330928997E-2</c:v>
                </c:pt>
                <c:pt idx="3728">
                  <c:v>4.4322881847620434E-2</c:v>
                </c:pt>
                <c:pt idx="3729">
                  <c:v>4.2650815099477685E-2</c:v>
                </c:pt>
                <c:pt idx="3730">
                  <c:v>0.23937287926673867</c:v>
                </c:pt>
                <c:pt idx="3731">
                  <c:v>5.7080090045929177E-2</c:v>
                </c:pt>
                <c:pt idx="3732">
                  <c:v>5.2123036235570921E-2</c:v>
                </c:pt>
                <c:pt idx="3733">
                  <c:v>5.250911787152291E-2</c:v>
                </c:pt>
                <c:pt idx="3734">
                  <c:v>4.8259276896715213E-2</c:v>
                </c:pt>
                <c:pt idx="3735">
                  <c:v>4.1563212871551507E-2</c:v>
                </c:pt>
                <c:pt idx="3736">
                  <c:v>3.6465104669332497E-2</c:v>
                </c:pt>
                <c:pt idx="3737">
                  <c:v>4.1415005922317512E-2</c:v>
                </c:pt>
                <c:pt idx="3738">
                  <c:v>5.0659570842981422E-2</c:v>
                </c:pt>
                <c:pt idx="3739">
                  <c:v>5.6273676455020911E-2</c:v>
                </c:pt>
                <c:pt idx="3740">
                  <c:v>5.1906306296586997E-2</c:v>
                </c:pt>
                <c:pt idx="3741">
                  <c:v>3.091859631240371E-2</c:v>
                </c:pt>
                <c:pt idx="3742">
                  <c:v>5.4359458386898103E-2</c:v>
                </c:pt>
                <c:pt idx="3743">
                  <c:v>4.8431366682052446E-2</c:v>
                </c:pt>
                <c:pt idx="3744">
                  <c:v>3.8632940500974856E-2</c:v>
                </c:pt>
                <c:pt idx="3745">
                  <c:v>5.6353252381086412E-2</c:v>
                </c:pt>
                <c:pt idx="3746">
                  <c:v>7.8945264220237718E-2</c:v>
                </c:pt>
                <c:pt idx="3747">
                  <c:v>3.79910618066788E-2</c:v>
                </c:pt>
                <c:pt idx="3748">
                  <c:v>4.3676499277353308E-2</c:v>
                </c:pt>
                <c:pt idx="3749">
                  <c:v>4.1470691561698907E-2</c:v>
                </c:pt>
                <c:pt idx="3750">
                  <c:v>7.5936585664749201E-2</c:v>
                </c:pt>
                <c:pt idx="3751">
                  <c:v>3.9339385926723647E-2</c:v>
                </c:pt>
                <c:pt idx="3752">
                  <c:v>3.9433360099792598E-2</c:v>
                </c:pt>
                <c:pt idx="3753">
                  <c:v>4.5812133699655519E-2</c:v>
                </c:pt>
                <c:pt idx="3754">
                  <c:v>5.5859293788671507E-2</c:v>
                </c:pt>
                <c:pt idx="3755">
                  <c:v>7.6396957039833402E-2</c:v>
                </c:pt>
                <c:pt idx="3756">
                  <c:v>3.25927399098873E-2</c:v>
                </c:pt>
                <c:pt idx="3757">
                  <c:v>3.2195139676332502E-2</c:v>
                </c:pt>
                <c:pt idx="3758">
                  <c:v>5.4269857704639407E-2</c:v>
                </c:pt>
                <c:pt idx="3759">
                  <c:v>4.3450057506561314E-2</c:v>
                </c:pt>
                <c:pt idx="3760">
                  <c:v>4.0301751345396132E-2</c:v>
                </c:pt>
                <c:pt idx="3761">
                  <c:v>3.5074096173048006E-2</c:v>
                </c:pt>
                <c:pt idx="3762">
                  <c:v>3.4849982708692606E-2</c:v>
                </c:pt>
                <c:pt idx="3763">
                  <c:v>4.6551238745450856E-2</c:v>
                </c:pt>
                <c:pt idx="3764">
                  <c:v>3.2449342310428703E-2</c:v>
                </c:pt>
                <c:pt idx="3765">
                  <c:v>4.4028203934431347E-2</c:v>
                </c:pt>
                <c:pt idx="3766">
                  <c:v>4.1569311171770075E-2</c:v>
                </c:pt>
                <c:pt idx="3767">
                  <c:v>5.7126227766275413E-2</c:v>
                </c:pt>
                <c:pt idx="3768">
                  <c:v>2.9696973040700011E-2</c:v>
                </c:pt>
                <c:pt idx="3769">
                  <c:v>3.255354613065721E-2</c:v>
                </c:pt>
                <c:pt idx="3770">
                  <c:v>2.7952989563345916E-2</c:v>
                </c:pt>
                <c:pt idx="3771">
                  <c:v>2.95849405229093E-2</c:v>
                </c:pt>
                <c:pt idx="3772">
                  <c:v>5.6920412927865996E-2</c:v>
                </c:pt>
                <c:pt idx="3773">
                  <c:v>4.5199543237686213E-2</c:v>
                </c:pt>
                <c:pt idx="3774">
                  <c:v>3.2912053167820005E-2</c:v>
                </c:pt>
                <c:pt idx="3775">
                  <c:v>3.5101272165775452E-2</c:v>
                </c:pt>
                <c:pt idx="3776">
                  <c:v>4.081960022449492E-2</c:v>
                </c:pt>
                <c:pt idx="3777">
                  <c:v>0.15303924679756281</c:v>
                </c:pt>
                <c:pt idx="3778">
                  <c:v>3.6658275872469129E-2</c:v>
                </c:pt>
                <c:pt idx="3779">
                  <c:v>3.5330075770616656E-2</c:v>
                </c:pt>
                <c:pt idx="3780">
                  <c:v>4.7450974583625814E-2</c:v>
                </c:pt>
                <c:pt idx="3781">
                  <c:v>3.3121559768915218E-2</c:v>
                </c:pt>
                <c:pt idx="3782">
                  <c:v>5.9314180165529334E-2</c:v>
                </c:pt>
                <c:pt idx="3783">
                  <c:v>3.664182499051101E-2</c:v>
                </c:pt>
                <c:pt idx="3784">
                  <c:v>0.111567348241806</c:v>
                </c:pt>
                <c:pt idx="3785">
                  <c:v>7.4745923280716123E-2</c:v>
                </c:pt>
                <c:pt idx="3786">
                  <c:v>4.9083776772022303E-2</c:v>
                </c:pt>
                <c:pt idx="3787">
                  <c:v>4.4516973197460376E-2</c:v>
                </c:pt>
                <c:pt idx="3788">
                  <c:v>4.0062800049781945E-2</c:v>
                </c:pt>
                <c:pt idx="3789">
                  <c:v>5.0829797983169611E-2</c:v>
                </c:pt>
                <c:pt idx="3790">
                  <c:v>4.6411756426096004E-2</c:v>
                </c:pt>
                <c:pt idx="3791">
                  <c:v>4.6419773250818419E-2</c:v>
                </c:pt>
                <c:pt idx="3792">
                  <c:v>3.7729576230049106E-2</c:v>
                </c:pt>
                <c:pt idx="3793">
                  <c:v>0.141976833343506</c:v>
                </c:pt>
                <c:pt idx="3794">
                  <c:v>3.3333543688058916E-2</c:v>
                </c:pt>
                <c:pt idx="3795">
                  <c:v>3.2848536968231194E-2</c:v>
                </c:pt>
                <c:pt idx="3796">
                  <c:v>3.7572678178548841E-2</c:v>
                </c:pt>
                <c:pt idx="3797">
                  <c:v>5.1513053476810497E-2</c:v>
                </c:pt>
                <c:pt idx="3798">
                  <c:v>3.3125609159469604E-2</c:v>
                </c:pt>
                <c:pt idx="3799">
                  <c:v>9.1173738241195429E-2</c:v>
                </c:pt>
                <c:pt idx="3800">
                  <c:v>6.6336415708064991E-2</c:v>
                </c:pt>
                <c:pt idx="3801">
                  <c:v>5.2532210946083353E-2</c:v>
                </c:pt>
                <c:pt idx="3802">
                  <c:v>4.2835660278797233E-2</c:v>
                </c:pt>
                <c:pt idx="3803">
                  <c:v>5.5540878325700697E-2</c:v>
                </c:pt>
                <c:pt idx="3804">
                  <c:v>6.7103147506713923E-2</c:v>
                </c:pt>
                <c:pt idx="3805">
                  <c:v>5.8668442070483974E-2</c:v>
                </c:pt>
                <c:pt idx="3806">
                  <c:v>8.771558105945583E-2</c:v>
                </c:pt>
                <c:pt idx="3807">
                  <c:v>5.0111457705497811E-2</c:v>
                </c:pt>
                <c:pt idx="3808">
                  <c:v>3.206117078661936E-2</c:v>
                </c:pt>
                <c:pt idx="3809">
                  <c:v>3.3673670142889016E-2</c:v>
                </c:pt>
                <c:pt idx="3810">
                  <c:v>2.7130158618092516E-2</c:v>
                </c:pt>
                <c:pt idx="3811">
                  <c:v>5.9042949229478912E-2</c:v>
                </c:pt>
                <c:pt idx="3812">
                  <c:v>3.645536676049238E-2</c:v>
                </c:pt>
                <c:pt idx="3813">
                  <c:v>9.053425490856172E-2</c:v>
                </c:pt>
                <c:pt idx="3814">
                  <c:v>4.3969370424747516E-2</c:v>
                </c:pt>
                <c:pt idx="3815">
                  <c:v>5.3813010454177933E-2</c:v>
                </c:pt>
                <c:pt idx="3816">
                  <c:v>4.3874748051166507E-2</c:v>
                </c:pt>
                <c:pt idx="3817">
                  <c:v>3.2281842082739043E-2</c:v>
                </c:pt>
                <c:pt idx="3818">
                  <c:v>5.8926541358232512E-2</c:v>
                </c:pt>
                <c:pt idx="3819">
                  <c:v>5.4542236030101998E-2</c:v>
                </c:pt>
                <c:pt idx="3820">
                  <c:v>3.0547242611646805E-2</c:v>
                </c:pt>
                <c:pt idx="3821">
                  <c:v>7.0458009839057881E-2</c:v>
                </c:pt>
                <c:pt idx="3822">
                  <c:v>3.9213139563798932E-2</c:v>
                </c:pt>
                <c:pt idx="3823">
                  <c:v>3.3299591392278678E-2</c:v>
                </c:pt>
                <c:pt idx="3824">
                  <c:v>7.2834290564060197E-2</c:v>
                </c:pt>
                <c:pt idx="3825">
                  <c:v>3.5549905151128811E-2</c:v>
                </c:pt>
                <c:pt idx="3826">
                  <c:v>3.6860588937997797E-2</c:v>
                </c:pt>
                <c:pt idx="3827">
                  <c:v>6.1919432133436425E-2</c:v>
                </c:pt>
                <c:pt idx="3828">
                  <c:v>5.9334997087717348E-2</c:v>
                </c:pt>
                <c:pt idx="3829">
                  <c:v>3.5400241613388152E-2</c:v>
                </c:pt>
                <c:pt idx="3830">
                  <c:v>3.2987620681524422E-2</c:v>
                </c:pt>
                <c:pt idx="3831">
                  <c:v>3.974216431379321E-2</c:v>
                </c:pt>
                <c:pt idx="3832">
                  <c:v>3.0668839812278706E-2</c:v>
                </c:pt>
                <c:pt idx="3833">
                  <c:v>4.0226180106401513E-2</c:v>
                </c:pt>
                <c:pt idx="3834">
                  <c:v>5.1223110407590866E-2</c:v>
                </c:pt>
                <c:pt idx="3835">
                  <c:v>3.6629270762205311E-2</c:v>
                </c:pt>
                <c:pt idx="3836">
                  <c:v>4.1430301964283003E-2</c:v>
                </c:pt>
                <c:pt idx="3837">
                  <c:v>4.6622958034276997E-2</c:v>
                </c:pt>
                <c:pt idx="3838">
                  <c:v>3.0242662876844458E-2</c:v>
                </c:pt>
                <c:pt idx="3839">
                  <c:v>3.2073903828859572E-2</c:v>
                </c:pt>
                <c:pt idx="3840">
                  <c:v>5.2673161029815722E-2</c:v>
                </c:pt>
                <c:pt idx="3841">
                  <c:v>3.3377557992935208E-2</c:v>
                </c:pt>
                <c:pt idx="3842">
                  <c:v>3.4270767122507206E-2</c:v>
                </c:pt>
                <c:pt idx="3843">
                  <c:v>4.8813000321388446E-2</c:v>
                </c:pt>
                <c:pt idx="3844">
                  <c:v>3.0696801841258989E-2</c:v>
                </c:pt>
                <c:pt idx="3845">
                  <c:v>5.2877545356750495E-2</c:v>
                </c:pt>
                <c:pt idx="3846">
                  <c:v>4.0467828512191814E-2</c:v>
                </c:pt>
                <c:pt idx="3847">
                  <c:v>7.4071094393730386E-2</c:v>
                </c:pt>
                <c:pt idx="3848">
                  <c:v>6.5131239593029008E-2</c:v>
                </c:pt>
                <c:pt idx="3849">
                  <c:v>9.0138584375381511E-2</c:v>
                </c:pt>
                <c:pt idx="3850">
                  <c:v>3.5633929073810709E-2</c:v>
                </c:pt>
                <c:pt idx="3851">
                  <c:v>5.8141060173511505E-2</c:v>
                </c:pt>
                <c:pt idx="3852">
                  <c:v>5.0518557429313833E-2</c:v>
                </c:pt>
                <c:pt idx="3853">
                  <c:v>3.4269258379936204E-2</c:v>
                </c:pt>
                <c:pt idx="3854">
                  <c:v>4.3264087289571811E-2</c:v>
                </c:pt>
                <c:pt idx="3855">
                  <c:v>5.4928198456764207E-2</c:v>
                </c:pt>
                <c:pt idx="3856">
                  <c:v>3.6181971430778587E-2</c:v>
                </c:pt>
                <c:pt idx="3857">
                  <c:v>7.911541312932989E-2</c:v>
                </c:pt>
                <c:pt idx="3858">
                  <c:v>3.4874510020017652E-2</c:v>
                </c:pt>
                <c:pt idx="3859">
                  <c:v>3.5567857325077112E-2</c:v>
                </c:pt>
                <c:pt idx="3860">
                  <c:v>4.8246961086988505E-2</c:v>
                </c:pt>
                <c:pt idx="3861">
                  <c:v>3.884828463196751E-2</c:v>
                </c:pt>
                <c:pt idx="3862">
                  <c:v>6.7135952413082109E-2</c:v>
                </c:pt>
                <c:pt idx="3863">
                  <c:v>5.6252568960189757E-2</c:v>
                </c:pt>
                <c:pt idx="3864">
                  <c:v>5.000636726617811E-2</c:v>
                </c:pt>
                <c:pt idx="3865">
                  <c:v>7.2641737759113423E-2</c:v>
                </c:pt>
                <c:pt idx="3866">
                  <c:v>4.6943742781877282E-2</c:v>
                </c:pt>
                <c:pt idx="3867">
                  <c:v>5.2855636924505532E-2</c:v>
                </c:pt>
                <c:pt idx="3868">
                  <c:v>4.3976444751024302E-2</c:v>
                </c:pt>
                <c:pt idx="3869">
                  <c:v>5.2877545356750495E-2</c:v>
                </c:pt>
                <c:pt idx="3870">
                  <c:v>3.7705142050981605E-2</c:v>
                </c:pt>
                <c:pt idx="3871">
                  <c:v>5.4410032927990244E-2</c:v>
                </c:pt>
                <c:pt idx="3872">
                  <c:v>3.7326600402593606E-2</c:v>
                </c:pt>
                <c:pt idx="3873">
                  <c:v>2.9164195060730001E-2</c:v>
                </c:pt>
                <c:pt idx="3874">
                  <c:v>3.6296449601650203E-2</c:v>
                </c:pt>
                <c:pt idx="3875">
                  <c:v>3.3963151276111603E-2</c:v>
                </c:pt>
                <c:pt idx="3876">
                  <c:v>4.3370649218559307E-2</c:v>
                </c:pt>
                <c:pt idx="3877">
                  <c:v>3.3185932785272612E-2</c:v>
                </c:pt>
                <c:pt idx="3878">
                  <c:v>5.2878249436616911E-2</c:v>
                </c:pt>
                <c:pt idx="3879">
                  <c:v>3.5264883190393399E-2</c:v>
                </c:pt>
                <c:pt idx="3880">
                  <c:v>4.8139192163944217E-2</c:v>
                </c:pt>
                <c:pt idx="3881">
                  <c:v>5.3094681352377146E-2</c:v>
                </c:pt>
                <c:pt idx="3882">
                  <c:v>4.7755416482687003E-2</c:v>
                </c:pt>
                <c:pt idx="3883">
                  <c:v>8.4454819560051422E-2</c:v>
                </c:pt>
                <c:pt idx="3884">
                  <c:v>4.9175087362527806E-2</c:v>
                </c:pt>
                <c:pt idx="3885">
                  <c:v>3.1478621065616615E-2</c:v>
                </c:pt>
                <c:pt idx="3886">
                  <c:v>6.500461697578433E-2</c:v>
                </c:pt>
                <c:pt idx="3887">
                  <c:v>4.746660590171848E-2</c:v>
                </c:pt>
                <c:pt idx="3888">
                  <c:v>3.7987541407346795E-2</c:v>
                </c:pt>
                <c:pt idx="3889">
                  <c:v>3.9094943553209402E-2</c:v>
                </c:pt>
                <c:pt idx="3890">
                  <c:v>4.9577429890632886E-2</c:v>
                </c:pt>
                <c:pt idx="3891">
                  <c:v>4.6531002968549715E-2</c:v>
                </c:pt>
                <c:pt idx="3892">
                  <c:v>9.083644300699277E-2</c:v>
                </c:pt>
                <c:pt idx="3893">
                  <c:v>4.3503507971763632E-2</c:v>
                </c:pt>
                <c:pt idx="3894">
                  <c:v>5.2414756268262905E-2</c:v>
                </c:pt>
                <c:pt idx="3895">
                  <c:v>4.6331975609064047E-2</c:v>
                </c:pt>
                <c:pt idx="3896">
                  <c:v>3.2185401767492287E-2</c:v>
                </c:pt>
                <c:pt idx="3897">
                  <c:v>4.9307726323604792E-2</c:v>
                </c:pt>
                <c:pt idx="3898">
                  <c:v>6.209658086299915E-2</c:v>
                </c:pt>
                <c:pt idx="3899">
                  <c:v>4.5282099395990413E-2</c:v>
                </c:pt>
                <c:pt idx="3900">
                  <c:v>4.1252542287111296E-2</c:v>
                </c:pt>
                <c:pt idx="3901">
                  <c:v>3.0933236703276808E-2</c:v>
                </c:pt>
                <c:pt idx="3902">
                  <c:v>3.963248059153561E-2</c:v>
                </c:pt>
                <c:pt idx="3903">
                  <c:v>3.2837834209203901E-2</c:v>
                </c:pt>
                <c:pt idx="3904">
                  <c:v>3.1981732696294812E-2</c:v>
                </c:pt>
                <c:pt idx="3905">
                  <c:v>3.843623027205479E-2</c:v>
                </c:pt>
                <c:pt idx="3906">
                  <c:v>6.3961915671825395E-2</c:v>
                </c:pt>
                <c:pt idx="3907">
                  <c:v>4.6925541013479205E-2</c:v>
                </c:pt>
                <c:pt idx="3908">
                  <c:v>4.0980011224746919E-2</c:v>
                </c:pt>
                <c:pt idx="3909">
                  <c:v>3.1581908464431881E-2</c:v>
                </c:pt>
                <c:pt idx="3910">
                  <c:v>3.7118889391422293E-2</c:v>
                </c:pt>
                <c:pt idx="3911">
                  <c:v>3.40578928589821E-2</c:v>
                </c:pt>
                <c:pt idx="3912">
                  <c:v>3.6389924585819432E-2</c:v>
                </c:pt>
                <c:pt idx="3913">
                  <c:v>4.3420534580946024E-2</c:v>
                </c:pt>
                <c:pt idx="3914">
                  <c:v>4.4009026139974712E-2</c:v>
                </c:pt>
                <c:pt idx="3915">
                  <c:v>2.9459303244948404E-2</c:v>
                </c:pt>
                <c:pt idx="3916">
                  <c:v>4.5716796070337511E-2</c:v>
                </c:pt>
                <c:pt idx="3917">
                  <c:v>4.3562240898609314E-2</c:v>
                </c:pt>
                <c:pt idx="3918">
                  <c:v>3.4476339817047098E-2</c:v>
                </c:pt>
                <c:pt idx="3919">
                  <c:v>4.6548120677470974E-2</c:v>
                </c:pt>
                <c:pt idx="3920">
                  <c:v>2.5393927469849684E-2</c:v>
                </c:pt>
                <c:pt idx="3921">
                  <c:v>3.9477325975895095E-2</c:v>
                </c:pt>
                <c:pt idx="3922">
                  <c:v>4.1448190808296224E-2</c:v>
                </c:pt>
                <c:pt idx="3923">
                  <c:v>6.1941787600517308E-2</c:v>
                </c:pt>
                <c:pt idx="3924">
                  <c:v>4.1612651199102492E-2</c:v>
                </c:pt>
                <c:pt idx="3925">
                  <c:v>8.0000214278698009E-2</c:v>
                </c:pt>
                <c:pt idx="3926">
                  <c:v>2.852855995297424E-2</c:v>
                </c:pt>
                <c:pt idx="3927">
                  <c:v>0.141854092478752</c:v>
                </c:pt>
                <c:pt idx="3928">
                  <c:v>4.8077415674924795E-2</c:v>
                </c:pt>
                <c:pt idx="3929">
                  <c:v>4.2796790599823255E-2</c:v>
                </c:pt>
                <c:pt idx="3930">
                  <c:v>4.8391811549663724E-2</c:v>
                </c:pt>
                <c:pt idx="3931">
                  <c:v>0.10003821551799798</c:v>
                </c:pt>
                <c:pt idx="3932">
                  <c:v>4.0306836366653498E-2</c:v>
                </c:pt>
                <c:pt idx="3933">
                  <c:v>5.7017333805561322E-2</c:v>
                </c:pt>
                <c:pt idx="3934">
                  <c:v>7.9098872840404524E-2</c:v>
                </c:pt>
                <c:pt idx="3935">
                  <c:v>5.2687462419271504E-2</c:v>
                </c:pt>
                <c:pt idx="3936">
                  <c:v>5.0612654536962523E-2</c:v>
                </c:pt>
                <c:pt idx="3937">
                  <c:v>3.5042680799961111E-2</c:v>
                </c:pt>
                <c:pt idx="3938">
                  <c:v>4.3906785547733439E-2</c:v>
                </c:pt>
                <c:pt idx="3939">
                  <c:v>5.4888684302568692E-2</c:v>
                </c:pt>
                <c:pt idx="3940">
                  <c:v>5.6075412780046505E-2</c:v>
                </c:pt>
                <c:pt idx="3941">
                  <c:v>4.4491097331047336E-2</c:v>
                </c:pt>
                <c:pt idx="3942">
                  <c:v>5.0013735890388648E-2</c:v>
                </c:pt>
                <c:pt idx="3943">
                  <c:v>6.3551314175128881E-2</c:v>
                </c:pt>
                <c:pt idx="3944">
                  <c:v>3.4200280904769911E-2</c:v>
                </c:pt>
                <c:pt idx="3945">
                  <c:v>2.9312264174222905E-2</c:v>
                </c:pt>
                <c:pt idx="3946">
                  <c:v>4.5482113957405305E-2</c:v>
                </c:pt>
                <c:pt idx="3947">
                  <c:v>6.0313194990158338E-2</c:v>
                </c:pt>
                <c:pt idx="3948">
                  <c:v>4.1163098067045233E-2</c:v>
                </c:pt>
                <c:pt idx="3949">
                  <c:v>7.5625918805599213E-2</c:v>
                </c:pt>
                <c:pt idx="3950">
                  <c:v>4.1531648486852417E-2</c:v>
                </c:pt>
                <c:pt idx="3951">
                  <c:v>7.4071094393730386E-2</c:v>
                </c:pt>
                <c:pt idx="3952">
                  <c:v>7.9040877521038111E-2</c:v>
                </c:pt>
                <c:pt idx="3953">
                  <c:v>2.9876850545406359E-2</c:v>
                </c:pt>
                <c:pt idx="3954">
                  <c:v>4.5638203620910714E-2</c:v>
                </c:pt>
                <c:pt idx="3955">
                  <c:v>4.4544044882059076E-2</c:v>
                </c:pt>
                <c:pt idx="3956">
                  <c:v>6.2041152268648085E-2</c:v>
                </c:pt>
                <c:pt idx="3957">
                  <c:v>7.0833817124366913E-2</c:v>
                </c:pt>
                <c:pt idx="3958">
                  <c:v>5.3595319390296908E-2</c:v>
                </c:pt>
                <c:pt idx="3959">
                  <c:v>3.9726175367832191E-2</c:v>
                </c:pt>
                <c:pt idx="3960">
                  <c:v>3.7117149680853001E-2</c:v>
                </c:pt>
                <c:pt idx="3961">
                  <c:v>3.9613507688045647E-2</c:v>
                </c:pt>
                <c:pt idx="3962">
                  <c:v>5.1260691136122007E-2</c:v>
                </c:pt>
                <c:pt idx="3963">
                  <c:v>4.1820220649242422E-2</c:v>
                </c:pt>
                <c:pt idx="3964">
                  <c:v>4.9387868493795416E-2</c:v>
                </c:pt>
                <c:pt idx="3965">
                  <c:v>4.169047996401791E-2</c:v>
                </c:pt>
                <c:pt idx="3966">
                  <c:v>7.9722501337528631E-2</c:v>
                </c:pt>
                <c:pt idx="3967">
                  <c:v>3.9085663855075815E-2</c:v>
                </c:pt>
                <c:pt idx="3968">
                  <c:v>5.2799686789512836E-2</c:v>
                </c:pt>
                <c:pt idx="3969">
                  <c:v>7.3255605995655115E-2</c:v>
                </c:pt>
                <c:pt idx="3970">
                  <c:v>6.2215179204940824E-2</c:v>
                </c:pt>
                <c:pt idx="3971">
                  <c:v>7.450547814369203E-2</c:v>
                </c:pt>
                <c:pt idx="3972">
                  <c:v>5.1624398678541066E-2</c:v>
                </c:pt>
                <c:pt idx="3973">
                  <c:v>4.1181854903697877E-2</c:v>
                </c:pt>
                <c:pt idx="3974">
                  <c:v>8.0287672579288524E-2</c:v>
                </c:pt>
                <c:pt idx="3975">
                  <c:v>4.0244337171316105E-2</c:v>
                </c:pt>
                <c:pt idx="3976">
                  <c:v>3.5175900906324505E-2</c:v>
                </c:pt>
                <c:pt idx="3977">
                  <c:v>4.79780435562134E-2</c:v>
                </c:pt>
                <c:pt idx="3978">
                  <c:v>3.4279860556125849E-2</c:v>
                </c:pt>
                <c:pt idx="3979">
                  <c:v>4.8576738685369401E-2</c:v>
                </c:pt>
                <c:pt idx="3980">
                  <c:v>6.7111447453498924E-2</c:v>
                </c:pt>
                <c:pt idx="3981">
                  <c:v>7.2998665273189628E-2</c:v>
                </c:pt>
                <c:pt idx="3982">
                  <c:v>3.2862480729818407E-2</c:v>
                </c:pt>
                <c:pt idx="3983">
                  <c:v>3.8937520235776922E-2</c:v>
                </c:pt>
                <c:pt idx="3984">
                  <c:v>3.364468738436701E-2</c:v>
                </c:pt>
                <c:pt idx="3985">
                  <c:v>3.6123279482126423E-2</c:v>
                </c:pt>
                <c:pt idx="3986">
                  <c:v>6.5116085112094893E-2</c:v>
                </c:pt>
                <c:pt idx="3987">
                  <c:v>6.2082093209028542E-2</c:v>
                </c:pt>
                <c:pt idx="3988">
                  <c:v>4.9168832600116813E-2</c:v>
                </c:pt>
                <c:pt idx="3989">
                  <c:v>3.5646803677082096E-2</c:v>
                </c:pt>
                <c:pt idx="3990">
                  <c:v>4.9492698162794134E-2</c:v>
                </c:pt>
                <c:pt idx="3991">
                  <c:v>3.7107460200786611E-2</c:v>
                </c:pt>
                <c:pt idx="3992">
                  <c:v>3.047154657542725E-2</c:v>
                </c:pt>
                <c:pt idx="3993">
                  <c:v>5.5600233376026334E-2</c:v>
                </c:pt>
                <c:pt idx="3994">
                  <c:v>4.1422881186008509E-2</c:v>
                </c:pt>
                <c:pt idx="3995">
                  <c:v>4.3833523988723963E-2</c:v>
                </c:pt>
                <c:pt idx="3996">
                  <c:v>4.2070727795362507E-2</c:v>
                </c:pt>
                <c:pt idx="3997">
                  <c:v>4.4052220880985531E-2</c:v>
                </c:pt>
                <c:pt idx="3998">
                  <c:v>5.2019227296114114E-2</c:v>
                </c:pt>
                <c:pt idx="3999">
                  <c:v>6.354663521051411E-2</c:v>
                </c:pt>
                <c:pt idx="4000">
                  <c:v>5.0888393074274098E-2</c:v>
                </c:pt>
                <c:pt idx="4001">
                  <c:v>3.8515593856573098E-2</c:v>
                </c:pt>
                <c:pt idx="4002">
                  <c:v>5.85659481585026E-2</c:v>
                </c:pt>
                <c:pt idx="4003">
                  <c:v>6.580962240695952E-2</c:v>
                </c:pt>
                <c:pt idx="4004">
                  <c:v>3.9433360099792598E-2</c:v>
                </c:pt>
                <c:pt idx="4005">
                  <c:v>4.163594171404842E-2</c:v>
                </c:pt>
                <c:pt idx="4006">
                  <c:v>6.8538516759872395E-2</c:v>
                </c:pt>
                <c:pt idx="4007">
                  <c:v>3.8822729140520117E-2</c:v>
                </c:pt>
                <c:pt idx="4008">
                  <c:v>3.9974182844162008E-2</c:v>
                </c:pt>
                <c:pt idx="4009">
                  <c:v>4.6627163887023905E-2</c:v>
                </c:pt>
                <c:pt idx="4010">
                  <c:v>5.0096347928047451E-2</c:v>
                </c:pt>
                <c:pt idx="4011">
                  <c:v>4.1532166302204077E-2</c:v>
                </c:pt>
                <c:pt idx="4012">
                  <c:v>4.912443459033982E-2</c:v>
                </c:pt>
                <c:pt idx="4013">
                  <c:v>3.3135544508695602E-2</c:v>
                </c:pt>
                <c:pt idx="4014">
                  <c:v>4.8207402229309096E-2</c:v>
                </c:pt>
                <c:pt idx="4015">
                  <c:v>3.4682795405387906E-2</c:v>
                </c:pt>
                <c:pt idx="4016">
                  <c:v>4.7913197427988267E-2</c:v>
                </c:pt>
                <c:pt idx="4017">
                  <c:v>5.2582345902919804E-2</c:v>
                </c:pt>
                <c:pt idx="4018">
                  <c:v>4.1799549013376319E-2</c:v>
                </c:pt>
                <c:pt idx="4019">
                  <c:v>3.7686731666326689E-2</c:v>
                </c:pt>
                <c:pt idx="4020">
                  <c:v>6.4898014068603696E-2</c:v>
                </c:pt>
                <c:pt idx="4021">
                  <c:v>6.8408854305744171E-2</c:v>
                </c:pt>
                <c:pt idx="4022">
                  <c:v>4.3314039707183914E-2</c:v>
                </c:pt>
                <c:pt idx="4023">
                  <c:v>3.2690111547708595E-2</c:v>
                </c:pt>
                <c:pt idx="4024">
                  <c:v>3.4631405025720721E-2</c:v>
                </c:pt>
                <c:pt idx="4025">
                  <c:v>7.2834290564060197E-2</c:v>
                </c:pt>
                <c:pt idx="4026">
                  <c:v>5.8143325150013012E-2</c:v>
                </c:pt>
                <c:pt idx="4027">
                  <c:v>4.4109180569648819E-2</c:v>
                </c:pt>
                <c:pt idx="4028">
                  <c:v>5.0045836716890287E-2</c:v>
                </c:pt>
                <c:pt idx="4029">
                  <c:v>3.8706388324499102E-2</c:v>
                </c:pt>
                <c:pt idx="4030">
                  <c:v>4.3918840587139046E-2</c:v>
                </c:pt>
                <c:pt idx="4031">
                  <c:v>4.9174021929502668E-2</c:v>
                </c:pt>
                <c:pt idx="4032">
                  <c:v>4.0506433695554712E-2</c:v>
                </c:pt>
                <c:pt idx="4033">
                  <c:v>3.4897621721029407E-2</c:v>
                </c:pt>
                <c:pt idx="4034">
                  <c:v>3.8596488535404198E-2</c:v>
                </c:pt>
                <c:pt idx="4035">
                  <c:v>3.5784494131803478E-2</c:v>
                </c:pt>
                <c:pt idx="4036">
                  <c:v>4.2654667049646634E-2</c:v>
                </c:pt>
                <c:pt idx="4037">
                  <c:v>5.6392632424831682E-2</c:v>
                </c:pt>
                <c:pt idx="4038">
                  <c:v>3.0910361558198905E-2</c:v>
                </c:pt>
                <c:pt idx="4039">
                  <c:v>3.8799468427896541E-2</c:v>
                </c:pt>
                <c:pt idx="4040">
                  <c:v>2.9240380972623877E-2</c:v>
                </c:pt>
                <c:pt idx="4041">
                  <c:v>3.2995648682117622E-2</c:v>
                </c:pt>
                <c:pt idx="4042">
                  <c:v>0.10801575332880023</c:v>
                </c:pt>
                <c:pt idx="4043">
                  <c:v>4.1692659258842524E-2</c:v>
                </c:pt>
                <c:pt idx="4044">
                  <c:v>4.1167203336954096E-2</c:v>
                </c:pt>
                <c:pt idx="4045">
                  <c:v>4.2959433048963755E-2</c:v>
                </c:pt>
                <c:pt idx="4046">
                  <c:v>5.1120407879352604E-2</c:v>
                </c:pt>
                <c:pt idx="4047">
                  <c:v>4.6450302004814085E-2</c:v>
                </c:pt>
                <c:pt idx="4048">
                  <c:v>3.9742264896631199E-2</c:v>
                </c:pt>
                <c:pt idx="4049">
                  <c:v>4.9915585666894885E-2</c:v>
                </c:pt>
                <c:pt idx="4050">
                  <c:v>4.4772427529096978E-2</c:v>
                </c:pt>
                <c:pt idx="4051">
                  <c:v>6.5197393298149123E-2</c:v>
                </c:pt>
                <c:pt idx="4052">
                  <c:v>3.8817699998617221E-2</c:v>
                </c:pt>
                <c:pt idx="4053">
                  <c:v>3.6709379404783429E-2</c:v>
                </c:pt>
                <c:pt idx="4054">
                  <c:v>3.1353306025266807E-2</c:v>
                </c:pt>
                <c:pt idx="4055">
                  <c:v>5.0089795142412234E-2</c:v>
                </c:pt>
                <c:pt idx="4056">
                  <c:v>3.7690129131078741E-2</c:v>
                </c:pt>
                <c:pt idx="4057">
                  <c:v>4.9708455801010409E-2</c:v>
                </c:pt>
                <c:pt idx="4058">
                  <c:v>4.3299850076436976E-2</c:v>
                </c:pt>
                <c:pt idx="4059">
                  <c:v>5.4485175758600304E-2</c:v>
                </c:pt>
                <c:pt idx="4060">
                  <c:v>3.8604509085416815E-2</c:v>
                </c:pt>
                <c:pt idx="4061">
                  <c:v>5.3729206323623734E-2</c:v>
                </c:pt>
                <c:pt idx="4062">
                  <c:v>4.3118368834257105E-2</c:v>
                </c:pt>
                <c:pt idx="4063">
                  <c:v>3.5806767642498009E-2</c:v>
                </c:pt>
                <c:pt idx="4064">
                  <c:v>4.8845935612916905E-2</c:v>
                </c:pt>
                <c:pt idx="4065">
                  <c:v>3.2387740910053406E-2</c:v>
                </c:pt>
                <c:pt idx="4066">
                  <c:v>3.7811350077390837E-2</c:v>
                </c:pt>
                <c:pt idx="4067">
                  <c:v>3.0320761725306501E-2</c:v>
                </c:pt>
                <c:pt idx="4068">
                  <c:v>8.3582691848278018E-2</c:v>
                </c:pt>
                <c:pt idx="4069">
                  <c:v>4.1918996721506112E-2</c:v>
                </c:pt>
                <c:pt idx="4070">
                  <c:v>3.6773733794689206E-2</c:v>
                </c:pt>
                <c:pt idx="4071">
                  <c:v>3.5743821412325009E-2</c:v>
                </c:pt>
                <c:pt idx="4072">
                  <c:v>3.3091865479946303E-2</c:v>
                </c:pt>
                <c:pt idx="4073">
                  <c:v>5.8180350810289397E-2</c:v>
                </c:pt>
                <c:pt idx="4074">
                  <c:v>5.2292905747890514E-2</c:v>
                </c:pt>
                <c:pt idx="4075">
                  <c:v>3.5648971796035801E-2</c:v>
                </c:pt>
                <c:pt idx="4076">
                  <c:v>3.4578360617160811E-2</c:v>
                </c:pt>
                <c:pt idx="4077">
                  <c:v>5.3818456828594367E-2</c:v>
                </c:pt>
                <c:pt idx="4078">
                  <c:v>7.5995944440364824E-2</c:v>
                </c:pt>
                <c:pt idx="4079">
                  <c:v>5.5623620748519932E-2</c:v>
                </c:pt>
                <c:pt idx="4080">
                  <c:v>5.6453760713338914E-2</c:v>
                </c:pt>
                <c:pt idx="4081">
                  <c:v>3.7680864334106418E-2</c:v>
                </c:pt>
                <c:pt idx="4082">
                  <c:v>4.3063405901193827E-2</c:v>
                </c:pt>
                <c:pt idx="4083">
                  <c:v>5.0542060285806711E-2</c:v>
                </c:pt>
                <c:pt idx="4084">
                  <c:v>4.3950028717517797E-2</c:v>
                </c:pt>
                <c:pt idx="4085">
                  <c:v>4.4648621231317534E-2</c:v>
                </c:pt>
                <c:pt idx="4086">
                  <c:v>4.789355024695402E-2</c:v>
                </c:pt>
                <c:pt idx="4087">
                  <c:v>3.5575285553932204E-2</c:v>
                </c:pt>
                <c:pt idx="4088">
                  <c:v>4.5836910605430797E-2</c:v>
                </c:pt>
                <c:pt idx="4089">
                  <c:v>4.6849608421325718E-2</c:v>
                </c:pt>
                <c:pt idx="4090">
                  <c:v>3.850879892706871E-2</c:v>
                </c:pt>
                <c:pt idx="4091">
                  <c:v>3.5396184772253002E-2</c:v>
                </c:pt>
                <c:pt idx="4092">
                  <c:v>4.1385337710380506E-2</c:v>
                </c:pt>
                <c:pt idx="4093">
                  <c:v>7.5732268393039814E-2</c:v>
                </c:pt>
                <c:pt idx="4094">
                  <c:v>3.523854911327369E-2</c:v>
                </c:pt>
                <c:pt idx="4095">
                  <c:v>6.3385084271431094E-2</c:v>
                </c:pt>
                <c:pt idx="4096">
                  <c:v>0.10401504486799212</c:v>
                </c:pt>
                <c:pt idx="4097">
                  <c:v>3.6533214151859422E-2</c:v>
                </c:pt>
                <c:pt idx="4098">
                  <c:v>6.9363959133625336E-2</c:v>
                </c:pt>
                <c:pt idx="4099">
                  <c:v>3.3946335315704401E-2</c:v>
                </c:pt>
                <c:pt idx="4100">
                  <c:v>3.9237961173057612E-2</c:v>
                </c:pt>
                <c:pt idx="4101">
                  <c:v>4.8064429312944433E-2</c:v>
                </c:pt>
                <c:pt idx="4102">
                  <c:v>3.5274330526590514E-2</c:v>
                </c:pt>
                <c:pt idx="4103">
                  <c:v>4.3660212308168418E-2</c:v>
                </c:pt>
                <c:pt idx="4104">
                  <c:v>4.3848462402820601E-2</c:v>
                </c:pt>
                <c:pt idx="4105">
                  <c:v>4.5720290392637419E-2</c:v>
                </c:pt>
                <c:pt idx="4106">
                  <c:v>3.4565564244985587E-2</c:v>
                </c:pt>
                <c:pt idx="4107">
                  <c:v>5.0357490777969409E-2</c:v>
                </c:pt>
                <c:pt idx="4108">
                  <c:v>4.615183547139147E-2</c:v>
                </c:pt>
                <c:pt idx="4109">
                  <c:v>3.569501265883461E-2</c:v>
                </c:pt>
                <c:pt idx="4110">
                  <c:v>7.496346533298491E-2</c:v>
                </c:pt>
                <c:pt idx="4111">
                  <c:v>4.6541642397642045E-2</c:v>
                </c:pt>
                <c:pt idx="4112">
                  <c:v>3.8119737058878014E-2</c:v>
                </c:pt>
                <c:pt idx="4113">
                  <c:v>4.1752375662326806E-2</c:v>
                </c:pt>
                <c:pt idx="4114">
                  <c:v>2.7730012312531575E-2</c:v>
                </c:pt>
                <c:pt idx="4115">
                  <c:v>3.7750069051981007E-2</c:v>
                </c:pt>
                <c:pt idx="4116">
                  <c:v>6.8695381283760099E-2</c:v>
                </c:pt>
                <c:pt idx="4117">
                  <c:v>8.8554196059704313E-2</c:v>
                </c:pt>
                <c:pt idx="4118">
                  <c:v>3.2621957361698206E-2</c:v>
                </c:pt>
                <c:pt idx="4119">
                  <c:v>3.6936033517122296E-2</c:v>
                </c:pt>
                <c:pt idx="4120">
                  <c:v>5.0574399530887604E-2</c:v>
                </c:pt>
                <c:pt idx="4121">
                  <c:v>6.8397305905819022E-2</c:v>
                </c:pt>
                <c:pt idx="4122">
                  <c:v>4.3591253459453604E-2</c:v>
                </c:pt>
                <c:pt idx="4123">
                  <c:v>4.4091843068599715E-2</c:v>
                </c:pt>
                <c:pt idx="4124">
                  <c:v>2.9567021876573604E-2</c:v>
                </c:pt>
                <c:pt idx="4125">
                  <c:v>4.0468178689479745E-2</c:v>
                </c:pt>
                <c:pt idx="4126">
                  <c:v>6.3519343733787495E-2</c:v>
                </c:pt>
                <c:pt idx="4127">
                  <c:v>4.1614446789026309E-2</c:v>
                </c:pt>
                <c:pt idx="4128">
                  <c:v>3.2359760254621582E-2</c:v>
                </c:pt>
                <c:pt idx="4129">
                  <c:v>3.3610239624977195E-2</c:v>
                </c:pt>
                <c:pt idx="4130">
                  <c:v>4.4790551066398877E-2</c:v>
                </c:pt>
                <c:pt idx="4131">
                  <c:v>5.5058971047401713E-2</c:v>
                </c:pt>
                <c:pt idx="4132">
                  <c:v>7.1588650345802321E-2</c:v>
                </c:pt>
                <c:pt idx="4133">
                  <c:v>5.3917061537504335E-2</c:v>
                </c:pt>
                <c:pt idx="4134">
                  <c:v>6.8582601845264726E-2</c:v>
                </c:pt>
                <c:pt idx="4135">
                  <c:v>5.7615965604782077E-2</c:v>
                </c:pt>
                <c:pt idx="4136">
                  <c:v>3.3187031745910603E-2</c:v>
                </c:pt>
                <c:pt idx="4137">
                  <c:v>4.1247833520173888E-2</c:v>
                </c:pt>
                <c:pt idx="4138">
                  <c:v>3.242330998182312E-2</c:v>
                </c:pt>
                <c:pt idx="4139">
                  <c:v>5.3646963089704486E-2</c:v>
                </c:pt>
                <c:pt idx="4140">
                  <c:v>3.6401536315679682E-2</c:v>
                </c:pt>
                <c:pt idx="4141">
                  <c:v>5.2571654319763232E-2</c:v>
                </c:pt>
                <c:pt idx="4142">
                  <c:v>3.1376291066408199E-2</c:v>
                </c:pt>
                <c:pt idx="4143">
                  <c:v>4.3430279940366939E-2</c:v>
                </c:pt>
                <c:pt idx="4144">
                  <c:v>4.5706849545240423E-2</c:v>
                </c:pt>
                <c:pt idx="4145">
                  <c:v>3.0883081257343299E-2</c:v>
                </c:pt>
                <c:pt idx="4146">
                  <c:v>6.5734870731830722E-2</c:v>
                </c:pt>
                <c:pt idx="4147">
                  <c:v>2.8594983741640968E-2</c:v>
                </c:pt>
                <c:pt idx="4148">
                  <c:v>5.3449079394340487E-2</c:v>
                </c:pt>
                <c:pt idx="4149">
                  <c:v>3.9300501346588107E-2</c:v>
                </c:pt>
                <c:pt idx="4150">
                  <c:v>6.3426047563552815E-2</c:v>
                </c:pt>
                <c:pt idx="4151">
                  <c:v>3.6883544176817086E-2</c:v>
                </c:pt>
                <c:pt idx="4152">
                  <c:v>4.8381272703409209E-2</c:v>
                </c:pt>
                <c:pt idx="4153">
                  <c:v>3.5300280898809405E-2</c:v>
                </c:pt>
                <c:pt idx="4154">
                  <c:v>4.5161321759224014E-2</c:v>
                </c:pt>
                <c:pt idx="4155">
                  <c:v>6.0791801661253003E-2</c:v>
                </c:pt>
                <c:pt idx="4156">
                  <c:v>3.4974526613950709E-2</c:v>
                </c:pt>
                <c:pt idx="4157">
                  <c:v>6.0233958065509796E-2</c:v>
                </c:pt>
                <c:pt idx="4158">
                  <c:v>4.9763944000006E-2</c:v>
                </c:pt>
                <c:pt idx="4159">
                  <c:v>5.7526279240846932E-2</c:v>
                </c:pt>
                <c:pt idx="4160">
                  <c:v>4.7875624150037981E-2</c:v>
                </c:pt>
                <c:pt idx="4161">
                  <c:v>4.6757545322179767E-2</c:v>
                </c:pt>
                <c:pt idx="4162">
                  <c:v>5.3490549325943014E-2</c:v>
                </c:pt>
                <c:pt idx="4163">
                  <c:v>3.1845744699239696E-2</c:v>
                </c:pt>
                <c:pt idx="4164">
                  <c:v>5.5694788694381714E-2</c:v>
                </c:pt>
                <c:pt idx="4165">
                  <c:v>6.0262169688940118E-2</c:v>
                </c:pt>
                <c:pt idx="4166">
                  <c:v>5.9821669012308232E-2</c:v>
                </c:pt>
                <c:pt idx="4167">
                  <c:v>5.8535203337669386E-2</c:v>
                </c:pt>
                <c:pt idx="4168">
                  <c:v>5.2681781351566433E-2</c:v>
                </c:pt>
                <c:pt idx="4169">
                  <c:v>3.7871628999710229E-2</c:v>
                </c:pt>
                <c:pt idx="4170">
                  <c:v>8.4763251245021834E-2</c:v>
                </c:pt>
                <c:pt idx="4171">
                  <c:v>3.6092121154069914E-2</c:v>
                </c:pt>
                <c:pt idx="4172">
                  <c:v>4.6629115939140306E-2</c:v>
                </c:pt>
                <c:pt idx="4173">
                  <c:v>3.2288957387209105E-2</c:v>
                </c:pt>
                <c:pt idx="4174">
                  <c:v>4.9271017313003623E-2</c:v>
                </c:pt>
                <c:pt idx="4175">
                  <c:v>4.8473883420229007E-2</c:v>
                </c:pt>
                <c:pt idx="4176">
                  <c:v>5.7258397340774508E-2</c:v>
                </c:pt>
                <c:pt idx="4177">
                  <c:v>3.7077568471431885E-2</c:v>
                </c:pt>
                <c:pt idx="4178">
                  <c:v>7.9722441732883745E-2</c:v>
                </c:pt>
                <c:pt idx="4179">
                  <c:v>3.4825969487428804E-2</c:v>
                </c:pt>
                <c:pt idx="4180">
                  <c:v>4.4300757348537709E-2</c:v>
                </c:pt>
                <c:pt idx="4181">
                  <c:v>3.4794993698596906E-2</c:v>
                </c:pt>
                <c:pt idx="4182">
                  <c:v>4.2866591364145536E-2</c:v>
                </c:pt>
                <c:pt idx="4183">
                  <c:v>0.105543948709965</c:v>
                </c:pt>
                <c:pt idx="4184">
                  <c:v>4.9288958311080905E-2</c:v>
                </c:pt>
                <c:pt idx="4185">
                  <c:v>5.1640272140502867E-2</c:v>
                </c:pt>
                <c:pt idx="4186">
                  <c:v>4.3677967041730922E-2</c:v>
                </c:pt>
                <c:pt idx="4187">
                  <c:v>6.8279169499873824E-2</c:v>
                </c:pt>
                <c:pt idx="4188">
                  <c:v>4.8799071460962302E-2</c:v>
                </c:pt>
                <c:pt idx="4189">
                  <c:v>4.3256886303424787E-2</c:v>
                </c:pt>
                <c:pt idx="4190">
                  <c:v>5.2406169474124908E-2</c:v>
                </c:pt>
                <c:pt idx="4191">
                  <c:v>4.8370108008384677E-2</c:v>
                </c:pt>
                <c:pt idx="4192">
                  <c:v>7.0562943816185192E-2</c:v>
                </c:pt>
                <c:pt idx="4193">
                  <c:v>3.9428617805242511E-2</c:v>
                </c:pt>
                <c:pt idx="4194">
                  <c:v>2.9338583350181534E-2</c:v>
                </c:pt>
                <c:pt idx="4195">
                  <c:v>3.53422462940216E-2</c:v>
                </c:pt>
                <c:pt idx="4196">
                  <c:v>3.7263128906488412E-2</c:v>
                </c:pt>
                <c:pt idx="4197">
                  <c:v>3.9030667394399615E-2</c:v>
                </c:pt>
                <c:pt idx="4198">
                  <c:v>7.6021939516067505E-2</c:v>
                </c:pt>
                <c:pt idx="4199">
                  <c:v>5.4436314851046066E-2</c:v>
                </c:pt>
                <c:pt idx="4200">
                  <c:v>4.3958343565463805E-2</c:v>
                </c:pt>
                <c:pt idx="4201">
                  <c:v>3.8812097162008313E-2</c:v>
                </c:pt>
                <c:pt idx="4202">
                  <c:v>6.6507652401924106E-2</c:v>
                </c:pt>
                <c:pt idx="4203">
                  <c:v>4.5695476233959212E-2</c:v>
                </c:pt>
                <c:pt idx="4204">
                  <c:v>3.7101857364177801E-2</c:v>
                </c:pt>
                <c:pt idx="4205">
                  <c:v>4.4184722006321134E-2</c:v>
                </c:pt>
                <c:pt idx="4206">
                  <c:v>5.4185431450605587E-2</c:v>
                </c:pt>
                <c:pt idx="4207">
                  <c:v>4.7663487493992025E-2</c:v>
                </c:pt>
                <c:pt idx="4208">
                  <c:v>4.2192474007606895E-2</c:v>
                </c:pt>
                <c:pt idx="4209">
                  <c:v>3.3898003399372101E-2</c:v>
                </c:pt>
                <c:pt idx="4210">
                  <c:v>3.664182499051101E-2</c:v>
                </c:pt>
                <c:pt idx="4211">
                  <c:v>3.2413985580206119E-2</c:v>
                </c:pt>
                <c:pt idx="4212">
                  <c:v>4.6220842748880143E-2</c:v>
                </c:pt>
                <c:pt idx="4213">
                  <c:v>3.9208393543958719E-2</c:v>
                </c:pt>
                <c:pt idx="4214">
                  <c:v>3.9266739040613202E-2</c:v>
                </c:pt>
                <c:pt idx="4215">
                  <c:v>3.6002192646265106E-2</c:v>
                </c:pt>
                <c:pt idx="4216">
                  <c:v>3.67920733988285E-2</c:v>
                </c:pt>
                <c:pt idx="4217">
                  <c:v>3.1860753893852199E-2</c:v>
                </c:pt>
                <c:pt idx="4218">
                  <c:v>3.8105838000774411E-2</c:v>
                </c:pt>
                <c:pt idx="4219">
                  <c:v>4.6950142830610296E-2</c:v>
                </c:pt>
                <c:pt idx="4220">
                  <c:v>5.3056243807077422E-2</c:v>
                </c:pt>
                <c:pt idx="4221">
                  <c:v>3.9347741752862909E-2</c:v>
                </c:pt>
                <c:pt idx="4222">
                  <c:v>4.9165979027748309E-2</c:v>
                </c:pt>
                <c:pt idx="4223">
                  <c:v>6.4554594457149533E-2</c:v>
                </c:pt>
                <c:pt idx="4224">
                  <c:v>3.347939625382429E-2</c:v>
                </c:pt>
                <c:pt idx="4225">
                  <c:v>5.5156249552965213E-2</c:v>
                </c:pt>
                <c:pt idx="4226">
                  <c:v>4.9194086343050024E-2</c:v>
                </c:pt>
                <c:pt idx="4227">
                  <c:v>7.6010473072528922E-2</c:v>
                </c:pt>
                <c:pt idx="4228">
                  <c:v>5.3159821778535815E-2</c:v>
                </c:pt>
                <c:pt idx="4229">
                  <c:v>4.1340533643960897E-2</c:v>
                </c:pt>
                <c:pt idx="4230">
                  <c:v>6.7129991948604792E-2</c:v>
                </c:pt>
                <c:pt idx="4231">
                  <c:v>5.1703482866287398E-2</c:v>
                </c:pt>
                <c:pt idx="4232">
                  <c:v>4.4187374413013514E-2</c:v>
                </c:pt>
                <c:pt idx="4233">
                  <c:v>3.1362351030111306E-2</c:v>
                </c:pt>
                <c:pt idx="4234">
                  <c:v>4.849901795387284E-2</c:v>
                </c:pt>
                <c:pt idx="4235">
                  <c:v>5.2888106554746864E-2</c:v>
                </c:pt>
                <c:pt idx="4236">
                  <c:v>3.3904880285263096E-2</c:v>
                </c:pt>
                <c:pt idx="4237">
                  <c:v>5.3283397108316533E-2</c:v>
                </c:pt>
                <c:pt idx="4238">
                  <c:v>5.6461840867996195E-2</c:v>
                </c:pt>
                <c:pt idx="4239">
                  <c:v>6.3478730618953691E-2</c:v>
                </c:pt>
                <c:pt idx="4240">
                  <c:v>3.3993694931268637E-2</c:v>
                </c:pt>
                <c:pt idx="4241">
                  <c:v>3.6229848861694412E-2</c:v>
                </c:pt>
                <c:pt idx="4242">
                  <c:v>2.5194402784109171E-2</c:v>
                </c:pt>
                <c:pt idx="4243">
                  <c:v>4.5228686183691004E-2</c:v>
                </c:pt>
                <c:pt idx="4244">
                  <c:v>3.42038273811342E-2</c:v>
                </c:pt>
                <c:pt idx="4245">
                  <c:v>4.1897073388099712E-2</c:v>
                </c:pt>
                <c:pt idx="4246">
                  <c:v>5.5601421743631557E-2</c:v>
                </c:pt>
                <c:pt idx="4247">
                  <c:v>3.4411121159791912E-2</c:v>
                </c:pt>
                <c:pt idx="4248">
                  <c:v>5.7465381920337906E-2</c:v>
                </c:pt>
                <c:pt idx="4249">
                  <c:v>4.1842509061098106E-2</c:v>
                </c:pt>
                <c:pt idx="4250">
                  <c:v>3.1352199614048018E-2</c:v>
                </c:pt>
                <c:pt idx="4251">
                  <c:v>4.1816443204879809E-2</c:v>
                </c:pt>
                <c:pt idx="4252">
                  <c:v>3.2128315418958803E-2</c:v>
                </c:pt>
                <c:pt idx="4253">
                  <c:v>5.7070899754762712E-2</c:v>
                </c:pt>
                <c:pt idx="4254">
                  <c:v>3.2594487071037286E-2</c:v>
                </c:pt>
                <c:pt idx="4255">
                  <c:v>5.7737171649933097E-2</c:v>
                </c:pt>
                <c:pt idx="4256">
                  <c:v>4.7182671725750143E-2</c:v>
                </c:pt>
                <c:pt idx="4257">
                  <c:v>5.6107793003320826E-2</c:v>
                </c:pt>
                <c:pt idx="4258">
                  <c:v>3.1793259084224819E-2</c:v>
                </c:pt>
                <c:pt idx="4259">
                  <c:v>4.5241430401802077E-2</c:v>
                </c:pt>
                <c:pt idx="4260">
                  <c:v>4.0284167975187309E-2</c:v>
                </c:pt>
                <c:pt idx="4261">
                  <c:v>0.12543343007564639</c:v>
                </c:pt>
                <c:pt idx="4262">
                  <c:v>6.2912851572036924E-2</c:v>
                </c:pt>
                <c:pt idx="4263">
                  <c:v>6.4478658139705713E-2</c:v>
                </c:pt>
                <c:pt idx="4264">
                  <c:v>5.6246571242809303E-2</c:v>
                </c:pt>
                <c:pt idx="4265">
                  <c:v>4.3917853385210009E-2</c:v>
                </c:pt>
                <c:pt idx="4266">
                  <c:v>3.6392968147993116E-2</c:v>
                </c:pt>
                <c:pt idx="4267">
                  <c:v>9.8816864192486448E-2</c:v>
                </c:pt>
                <c:pt idx="4268">
                  <c:v>3.2820824533701005E-2</c:v>
                </c:pt>
                <c:pt idx="4269">
                  <c:v>4.6228006482124245E-2</c:v>
                </c:pt>
                <c:pt idx="4270">
                  <c:v>0.11152669787406902</c:v>
                </c:pt>
                <c:pt idx="4271">
                  <c:v>6.5651066601276398E-2</c:v>
                </c:pt>
                <c:pt idx="4272">
                  <c:v>4.6342521905899103E-2</c:v>
                </c:pt>
                <c:pt idx="4273">
                  <c:v>4.2315557599067723E-2</c:v>
                </c:pt>
                <c:pt idx="4274">
                  <c:v>5.8640446513891185E-2</c:v>
                </c:pt>
                <c:pt idx="4275">
                  <c:v>6.7127414047718326E-2</c:v>
                </c:pt>
                <c:pt idx="4276">
                  <c:v>0.171025350689888</c:v>
                </c:pt>
                <c:pt idx="4277">
                  <c:v>4.9161653965711802E-2</c:v>
                </c:pt>
                <c:pt idx="4278">
                  <c:v>0.112092353403568</c:v>
                </c:pt>
                <c:pt idx="4279">
                  <c:v>5.8191608637571418E-2</c:v>
                </c:pt>
                <c:pt idx="4280">
                  <c:v>4.8053838312625906E-2</c:v>
                </c:pt>
                <c:pt idx="4281">
                  <c:v>7.7810809016227833E-2</c:v>
                </c:pt>
                <c:pt idx="4282">
                  <c:v>4.3884832412004485E-2</c:v>
                </c:pt>
                <c:pt idx="4283">
                  <c:v>4.9845062196254675E-2</c:v>
                </c:pt>
                <c:pt idx="4284">
                  <c:v>3.8113068789243802E-2</c:v>
                </c:pt>
                <c:pt idx="4285">
                  <c:v>3.742604702711122E-2</c:v>
                </c:pt>
                <c:pt idx="4286">
                  <c:v>6.7165724933147777E-2</c:v>
                </c:pt>
                <c:pt idx="4287">
                  <c:v>3.7581987679004857E-2</c:v>
                </c:pt>
                <c:pt idx="4288">
                  <c:v>5.6953184306621593E-2</c:v>
                </c:pt>
                <c:pt idx="4289">
                  <c:v>4.4284749776124802E-2</c:v>
                </c:pt>
                <c:pt idx="4290">
                  <c:v>4.9167715013027365E-2</c:v>
                </c:pt>
                <c:pt idx="4291">
                  <c:v>3.9523750543594416E-2</c:v>
                </c:pt>
                <c:pt idx="4292">
                  <c:v>4.0601927787065485E-2</c:v>
                </c:pt>
                <c:pt idx="4293">
                  <c:v>4.3737083673477214E-2</c:v>
                </c:pt>
                <c:pt idx="4294">
                  <c:v>8.3953782916069267E-2</c:v>
                </c:pt>
                <c:pt idx="4295">
                  <c:v>5.4361373186111533E-2</c:v>
                </c:pt>
                <c:pt idx="4296">
                  <c:v>4.9368850886821976E-2</c:v>
                </c:pt>
                <c:pt idx="4297">
                  <c:v>3.3453509211540215E-2</c:v>
                </c:pt>
                <c:pt idx="4298">
                  <c:v>4.6537332236766822E-2</c:v>
                </c:pt>
                <c:pt idx="4299">
                  <c:v>6.6505514085292816E-2</c:v>
                </c:pt>
                <c:pt idx="4300">
                  <c:v>3.4178271889686598E-2</c:v>
                </c:pt>
                <c:pt idx="4301">
                  <c:v>3.926203399896621E-2</c:v>
                </c:pt>
                <c:pt idx="4302">
                  <c:v>2.9277486726641606E-2</c:v>
                </c:pt>
                <c:pt idx="4303">
                  <c:v>7.9459093511104598E-2</c:v>
                </c:pt>
                <c:pt idx="4304">
                  <c:v>4.4203482568263987E-2</c:v>
                </c:pt>
                <c:pt idx="4305">
                  <c:v>3.1075496226549277E-2</c:v>
                </c:pt>
                <c:pt idx="4306">
                  <c:v>5.0605908036232002E-2</c:v>
                </c:pt>
                <c:pt idx="4307">
                  <c:v>3.8542702794075012E-2</c:v>
                </c:pt>
                <c:pt idx="4308">
                  <c:v>3.6955107003450498E-2</c:v>
                </c:pt>
                <c:pt idx="4309">
                  <c:v>3.7273507565260176E-2</c:v>
                </c:pt>
                <c:pt idx="4310">
                  <c:v>5.5945571511983885E-2</c:v>
                </c:pt>
                <c:pt idx="4311">
                  <c:v>4.7481093555688914E-2</c:v>
                </c:pt>
                <c:pt idx="4312">
                  <c:v>2.9387013986706852E-2</c:v>
                </c:pt>
                <c:pt idx="4313">
                  <c:v>3.185577318072335E-2</c:v>
                </c:pt>
                <c:pt idx="4314">
                  <c:v>5.2938453853130597E-2</c:v>
                </c:pt>
                <c:pt idx="4315">
                  <c:v>4.7768004238605707E-2</c:v>
                </c:pt>
                <c:pt idx="4316">
                  <c:v>6.1893664300442026E-2</c:v>
                </c:pt>
                <c:pt idx="4317">
                  <c:v>6.0140620917082027E-2</c:v>
                </c:pt>
                <c:pt idx="4318">
                  <c:v>4.621720314025881E-2</c:v>
                </c:pt>
                <c:pt idx="4319">
                  <c:v>6.4830407500267084E-2</c:v>
                </c:pt>
                <c:pt idx="4320">
                  <c:v>4.1272729635238724E-2</c:v>
                </c:pt>
                <c:pt idx="4321">
                  <c:v>3.5615444183349616E-2</c:v>
                </c:pt>
                <c:pt idx="4322">
                  <c:v>3.9234198629856228E-2</c:v>
                </c:pt>
                <c:pt idx="4323">
                  <c:v>5.0160892307758304E-2</c:v>
                </c:pt>
                <c:pt idx="4324">
                  <c:v>5.5512625724077433E-2</c:v>
                </c:pt>
                <c:pt idx="4325">
                  <c:v>3.238537162542366E-2</c:v>
                </c:pt>
                <c:pt idx="4326">
                  <c:v>4.3961245566606466E-2</c:v>
                </c:pt>
                <c:pt idx="4327">
                  <c:v>5.3603909909725363E-2</c:v>
                </c:pt>
                <c:pt idx="4328">
                  <c:v>5.3929734975099577E-2</c:v>
                </c:pt>
                <c:pt idx="4329">
                  <c:v>3.3771008253097506E-2</c:v>
                </c:pt>
                <c:pt idx="4330">
                  <c:v>4.3880399316549322E-2</c:v>
                </c:pt>
                <c:pt idx="4331">
                  <c:v>5.2096124738454833E-2</c:v>
                </c:pt>
                <c:pt idx="4332">
                  <c:v>7.1173973381519345E-2</c:v>
                </c:pt>
                <c:pt idx="4333">
                  <c:v>3.912013024091722E-2</c:v>
                </c:pt>
                <c:pt idx="4334">
                  <c:v>4.0304604917764844E-2</c:v>
                </c:pt>
                <c:pt idx="4335">
                  <c:v>4.7390986233949939E-2</c:v>
                </c:pt>
                <c:pt idx="4336">
                  <c:v>3.7775255739688915E-2</c:v>
                </c:pt>
                <c:pt idx="4337">
                  <c:v>5.2438151091337322E-2</c:v>
                </c:pt>
                <c:pt idx="4338">
                  <c:v>4.2119827121496395E-2</c:v>
                </c:pt>
                <c:pt idx="4339">
                  <c:v>3.8397096097469302E-2</c:v>
                </c:pt>
                <c:pt idx="4340">
                  <c:v>2.8215749189257611E-2</c:v>
                </c:pt>
                <c:pt idx="4341">
                  <c:v>3.0046507716178967E-2</c:v>
                </c:pt>
                <c:pt idx="4342">
                  <c:v>3.4837253391742706E-2</c:v>
                </c:pt>
                <c:pt idx="4343">
                  <c:v>5.400632321834594E-2</c:v>
                </c:pt>
                <c:pt idx="4344">
                  <c:v>4.8377770930528897E-2</c:v>
                </c:pt>
                <c:pt idx="4345">
                  <c:v>4.0720287710428446E-2</c:v>
                </c:pt>
                <c:pt idx="4346">
                  <c:v>3.9242625236511217E-2</c:v>
                </c:pt>
                <c:pt idx="4347">
                  <c:v>4.3954260647296912E-2</c:v>
                </c:pt>
                <c:pt idx="4348">
                  <c:v>9.2673130333423628E-2</c:v>
                </c:pt>
                <c:pt idx="4349">
                  <c:v>3.8047183305025142E-2</c:v>
                </c:pt>
                <c:pt idx="4350">
                  <c:v>4.3302740901708797E-2</c:v>
                </c:pt>
                <c:pt idx="4351">
                  <c:v>4.1868045926094097E-2</c:v>
                </c:pt>
                <c:pt idx="4352">
                  <c:v>0.11848309636116</c:v>
                </c:pt>
                <c:pt idx="4353">
                  <c:v>3.0111720785498602E-2</c:v>
                </c:pt>
                <c:pt idx="4354">
                  <c:v>3.7017162889242304E-2</c:v>
                </c:pt>
                <c:pt idx="4355">
                  <c:v>3.4514758735895108E-2</c:v>
                </c:pt>
                <c:pt idx="4356">
                  <c:v>5.7038113474845907E-2</c:v>
                </c:pt>
                <c:pt idx="4357">
                  <c:v>6.0973808169364742E-2</c:v>
                </c:pt>
                <c:pt idx="4358">
                  <c:v>5.0364430993795617E-2</c:v>
                </c:pt>
                <c:pt idx="4359">
                  <c:v>5.7117346674203907E-2</c:v>
                </c:pt>
                <c:pt idx="4360">
                  <c:v>4.5343998819589726E-2</c:v>
                </c:pt>
                <c:pt idx="4361">
                  <c:v>7.6001040637493106E-2</c:v>
                </c:pt>
                <c:pt idx="4362">
                  <c:v>4.7482602298259811E-2</c:v>
                </c:pt>
                <c:pt idx="4363">
                  <c:v>6.9638840854167897E-2</c:v>
                </c:pt>
                <c:pt idx="4364">
                  <c:v>4.0572907775640515E-2</c:v>
                </c:pt>
                <c:pt idx="4365">
                  <c:v>3.4584861248731578E-2</c:v>
                </c:pt>
                <c:pt idx="4366">
                  <c:v>3.2066442072391489E-2</c:v>
                </c:pt>
                <c:pt idx="4367">
                  <c:v>3.2643988728523483E-2</c:v>
                </c:pt>
                <c:pt idx="4368">
                  <c:v>3.9647728204727242E-2</c:v>
                </c:pt>
                <c:pt idx="4369">
                  <c:v>4.2297709733247833E-2</c:v>
                </c:pt>
                <c:pt idx="4370">
                  <c:v>5.87401986122131E-2</c:v>
                </c:pt>
                <c:pt idx="4371">
                  <c:v>4.4953867793083233E-2</c:v>
                </c:pt>
                <c:pt idx="4372">
                  <c:v>7.7757522463798509E-2</c:v>
                </c:pt>
                <c:pt idx="4373">
                  <c:v>5.0879284739494303E-2</c:v>
                </c:pt>
                <c:pt idx="4374">
                  <c:v>3.383042290806771E-2</c:v>
                </c:pt>
                <c:pt idx="4375">
                  <c:v>5.82297518849373E-2</c:v>
                </c:pt>
                <c:pt idx="4376">
                  <c:v>3.9167746901512097E-2</c:v>
                </c:pt>
                <c:pt idx="4377">
                  <c:v>3.6102283746004112E-2</c:v>
                </c:pt>
                <c:pt idx="4378">
                  <c:v>4.6912331134081067E-2</c:v>
                </c:pt>
                <c:pt idx="4379">
                  <c:v>4.1588727384805714E-2</c:v>
                </c:pt>
                <c:pt idx="4380">
                  <c:v>3.491586074233051E-2</c:v>
                </c:pt>
                <c:pt idx="4381">
                  <c:v>3.9023645222187014E-2</c:v>
                </c:pt>
                <c:pt idx="4382">
                  <c:v>2.8163321316242187E-2</c:v>
                </c:pt>
                <c:pt idx="4383">
                  <c:v>3.7652183324098608E-2</c:v>
                </c:pt>
                <c:pt idx="4384">
                  <c:v>5.4451517760753611E-2</c:v>
                </c:pt>
                <c:pt idx="4385">
                  <c:v>3.7324037402868299E-2</c:v>
                </c:pt>
                <c:pt idx="4386">
                  <c:v>5.6973211467266097E-2</c:v>
                </c:pt>
                <c:pt idx="4387">
                  <c:v>4.8387657850981002E-2</c:v>
                </c:pt>
                <c:pt idx="4388">
                  <c:v>5.2408702671527897E-2</c:v>
                </c:pt>
                <c:pt idx="4389">
                  <c:v>7.8680410981178339E-2</c:v>
                </c:pt>
                <c:pt idx="4390">
                  <c:v>3.5406183451414178E-2</c:v>
                </c:pt>
                <c:pt idx="4391">
                  <c:v>3.326479345560069E-2</c:v>
                </c:pt>
                <c:pt idx="4392">
                  <c:v>5.9737920761108572E-2</c:v>
                </c:pt>
                <c:pt idx="4393">
                  <c:v>4.1023284196853714E-2</c:v>
                </c:pt>
                <c:pt idx="4394">
                  <c:v>3.4216705709695802E-2</c:v>
                </c:pt>
                <c:pt idx="4395">
                  <c:v>3.9819996803999051E-2</c:v>
                </c:pt>
                <c:pt idx="4396">
                  <c:v>4.1033491492271514E-2</c:v>
                </c:pt>
                <c:pt idx="4397">
                  <c:v>4.6204335987567846E-2</c:v>
                </c:pt>
                <c:pt idx="4398">
                  <c:v>3.6803148686886077E-2</c:v>
                </c:pt>
                <c:pt idx="4399">
                  <c:v>4.4138547033071532E-2</c:v>
                </c:pt>
                <c:pt idx="4400">
                  <c:v>9.3388073146343203E-2</c:v>
                </c:pt>
                <c:pt idx="4401">
                  <c:v>2.9955763369798709E-2</c:v>
                </c:pt>
                <c:pt idx="4402">
                  <c:v>0.11702641844749502</c:v>
                </c:pt>
                <c:pt idx="4403">
                  <c:v>8.6966872215271288E-2</c:v>
                </c:pt>
                <c:pt idx="4404">
                  <c:v>3.1453553587198382E-2</c:v>
                </c:pt>
                <c:pt idx="4405">
                  <c:v>2.9434818774461888E-2</c:v>
                </c:pt>
                <c:pt idx="4406">
                  <c:v>3.2449409365654006E-2</c:v>
                </c:pt>
                <c:pt idx="4407">
                  <c:v>6.4992003142834098E-2</c:v>
                </c:pt>
                <c:pt idx="4408">
                  <c:v>3.9105173200368916E-2</c:v>
                </c:pt>
                <c:pt idx="4409">
                  <c:v>2.6182582601904911E-2</c:v>
                </c:pt>
                <c:pt idx="4410">
                  <c:v>5.5400587618351024E-2</c:v>
                </c:pt>
                <c:pt idx="4411">
                  <c:v>3.5075910389423585E-2</c:v>
                </c:pt>
                <c:pt idx="4412">
                  <c:v>5.0074696540832533E-2</c:v>
                </c:pt>
                <c:pt idx="4413">
                  <c:v>7.7292010188102833E-2</c:v>
                </c:pt>
                <c:pt idx="4414">
                  <c:v>4.9460049718618414E-2</c:v>
                </c:pt>
                <c:pt idx="4415">
                  <c:v>4.2844027280807516E-2</c:v>
                </c:pt>
                <c:pt idx="4416">
                  <c:v>4.0984138846397414E-2</c:v>
                </c:pt>
                <c:pt idx="4417">
                  <c:v>6.6502958536148099E-2</c:v>
                </c:pt>
                <c:pt idx="4418">
                  <c:v>4.8092685639858475E-2</c:v>
                </c:pt>
                <c:pt idx="4419">
                  <c:v>5.1898695528507413E-2</c:v>
                </c:pt>
                <c:pt idx="4420">
                  <c:v>5.0741247832775102E-2</c:v>
                </c:pt>
                <c:pt idx="4421">
                  <c:v>6.3678808510303456E-2</c:v>
                </c:pt>
                <c:pt idx="4422">
                  <c:v>2.8557034209370603E-2</c:v>
                </c:pt>
                <c:pt idx="4423">
                  <c:v>5.0086941570043737E-2</c:v>
                </c:pt>
                <c:pt idx="4424">
                  <c:v>4.4550225138664322E-2</c:v>
                </c:pt>
                <c:pt idx="4425">
                  <c:v>4.7668389976024614E-2</c:v>
                </c:pt>
                <c:pt idx="4426">
                  <c:v>4.7413773834705679E-2</c:v>
                </c:pt>
                <c:pt idx="4427">
                  <c:v>6.5667636692523984E-2</c:v>
                </c:pt>
                <c:pt idx="4428">
                  <c:v>3.5387314856052406E-2</c:v>
                </c:pt>
                <c:pt idx="4429">
                  <c:v>4.3852549046278021E-2</c:v>
                </c:pt>
                <c:pt idx="4430">
                  <c:v>5.9469554573297501E-2</c:v>
                </c:pt>
                <c:pt idx="4431">
                  <c:v>3.8743495941162102E-2</c:v>
                </c:pt>
                <c:pt idx="4432">
                  <c:v>4.0065366774797356E-2</c:v>
                </c:pt>
                <c:pt idx="4433">
                  <c:v>2.8645437210798305E-2</c:v>
                </c:pt>
                <c:pt idx="4434">
                  <c:v>4.1836574673652697E-2</c:v>
                </c:pt>
                <c:pt idx="4435">
                  <c:v>3.6426596343517303E-2</c:v>
                </c:pt>
                <c:pt idx="4436">
                  <c:v>3.2744046300649692E-2</c:v>
                </c:pt>
                <c:pt idx="4437">
                  <c:v>5.7479247450828594E-2</c:v>
                </c:pt>
                <c:pt idx="4438">
                  <c:v>4.0908060967922204E-2</c:v>
                </c:pt>
                <c:pt idx="4439">
                  <c:v>3.5678263753652614E-2</c:v>
                </c:pt>
                <c:pt idx="4440">
                  <c:v>3.4912563860416405E-2</c:v>
                </c:pt>
                <c:pt idx="4441">
                  <c:v>8.3628714084625216E-2</c:v>
                </c:pt>
                <c:pt idx="4442">
                  <c:v>9.2751771211624132E-2</c:v>
                </c:pt>
                <c:pt idx="4443">
                  <c:v>5.41867427527905E-2</c:v>
                </c:pt>
                <c:pt idx="4444">
                  <c:v>5.4057259112596533E-2</c:v>
                </c:pt>
                <c:pt idx="4445">
                  <c:v>5.0246123224496911E-2</c:v>
                </c:pt>
                <c:pt idx="4446">
                  <c:v>6.4365684986114807E-2</c:v>
                </c:pt>
                <c:pt idx="4447">
                  <c:v>4.0193174034357119E-2</c:v>
                </c:pt>
                <c:pt idx="4448">
                  <c:v>5.7900119572877856E-2</c:v>
                </c:pt>
                <c:pt idx="4449">
                  <c:v>4.5170877128839507E-2</c:v>
                </c:pt>
                <c:pt idx="4450">
                  <c:v>7.9987205564975697E-2</c:v>
                </c:pt>
                <c:pt idx="4451">
                  <c:v>5.400632321834594E-2</c:v>
                </c:pt>
                <c:pt idx="4452">
                  <c:v>4.3085202574729801E-2</c:v>
                </c:pt>
                <c:pt idx="4453">
                  <c:v>3.7968944758176811E-2</c:v>
                </c:pt>
                <c:pt idx="4454">
                  <c:v>4.2866028845310572E-2</c:v>
                </c:pt>
                <c:pt idx="4455">
                  <c:v>6.5453007817268524E-2</c:v>
                </c:pt>
                <c:pt idx="4456">
                  <c:v>8.2539163529873311E-2</c:v>
                </c:pt>
                <c:pt idx="4457">
                  <c:v>3.9381191134452813E-2</c:v>
                </c:pt>
                <c:pt idx="4458">
                  <c:v>5.6103501468896907E-2</c:v>
                </c:pt>
                <c:pt idx="4459">
                  <c:v>8.1311300396919223E-2</c:v>
                </c:pt>
                <c:pt idx="4460">
                  <c:v>3.7768490612506908E-2</c:v>
                </c:pt>
                <c:pt idx="4461">
                  <c:v>7.4631884694099399E-2</c:v>
                </c:pt>
                <c:pt idx="4462">
                  <c:v>3.7108637392520911E-2</c:v>
                </c:pt>
                <c:pt idx="4463">
                  <c:v>6.2840625643730386E-2</c:v>
                </c:pt>
                <c:pt idx="4464">
                  <c:v>6.3497439026832844E-2</c:v>
                </c:pt>
                <c:pt idx="4465">
                  <c:v>2.9190402477979795E-2</c:v>
                </c:pt>
                <c:pt idx="4466">
                  <c:v>4.2167741805315163E-2</c:v>
                </c:pt>
                <c:pt idx="4467">
                  <c:v>6.2583878636360182E-2</c:v>
                </c:pt>
                <c:pt idx="4468">
                  <c:v>5.0060410052538112E-2</c:v>
                </c:pt>
                <c:pt idx="4469">
                  <c:v>8.7716527283191709E-2</c:v>
                </c:pt>
                <c:pt idx="4470">
                  <c:v>5.9997096657753164E-2</c:v>
                </c:pt>
                <c:pt idx="4471">
                  <c:v>8.427676558494572E-2</c:v>
                </c:pt>
                <c:pt idx="4472">
                  <c:v>6.8306453526020133E-2</c:v>
                </c:pt>
                <c:pt idx="4473">
                  <c:v>4.6442940831184401E-2</c:v>
                </c:pt>
                <c:pt idx="4474">
                  <c:v>6.8325318396091392E-2</c:v>
                </c:pt>
                <c:pt idx="4475">
                  <c:v>5.6067228317260812E-2</c:v>
                </c:pt>
                <c:pt idx="4476">
                  <c:v>3.6097083240747417E-2</c:v>
                </c:pt>
                <c:pt idx="4477">
                  <c:v>4.5490533113479718E-2</c:v>
                </c:pt>
                <c:pt idx="4478">
                  <c:v>6.6507071256637795E-2</c:v>
                </c:pt>
                <c:pt idx="4479">
                  <c:v>4.3800216168165221E-2</c:v>
                </c:pt>
                <c:pt idx="4480">
                  <c:v>0.1185367554426196</c:v>
                </c:pt>
                <c:pt idx="4481">
                  <c:v>3.0583504587411967E-2</c:v>
                </c:pt>
                <c:pt idx="4482">
                  <c:v>4.7384902834892446E-2</c:v>
                </c:pt>
                <c:pt idx="4483">
                  <c:v>3.5516727715730716E-2</c:v>
                </c:pt>
                <c:pt idx="4484">
                  <c:v>4.6967852860689045E-2</c:v>
                </c:pt>
                <c:pt idx="4485">
                  <c:v>3.9916250854730599E-2</c:v>
                </c:pt>
                <c:pt idx="4486">
                  <c:v>5.5362682789564112E-2</c:v>
                </c:pt>
                <c:pt idx="4487">
                  <c:v>5.5468544363975497E-2</c:v>
                </c:pt>
                <c:pt idx="4488">
                  <c:v>5.4299302399158485E-2</c:v>
                </c:pt>
                <c:pt idx="4489">
                  <c:v>3.4310989081859603E-2</c:v>
                </c:pt>
                <c:pt idx="4490">
                  <c:v>4.4560026377439513E-2</c:v>
                </c:pt>
                <c:pt idx="4491">
                  <c:v>3.2312277704477421E-2</c:v>
                </c:pt>
                <c:pt idx="4492">
                  <c:v>2.7090176939964385E-2</c:v>
                </c:pt>
                <c:pt idx="4493">
                  <c:v>4.8603609204292318E-2</c:v>
                </c:pt>
                <c:pt idx="4494">
                  <c:v>4.1330963373184211E-2</c:v>
                </c:pt>
                <c:pt idx="4495">
                  <c:v>3.7305872887373186E-2</c:v>
                </c:pt>
                <c:pt idx="4496">
                  <c:v>4.7052398324012812E-2</c:v>
                </c:pt>
                <c:pt idx="4497">
                  <c:v>5.0217058509588311E-2</c:v>
                </c:pt>
                <c:pt idx="4498">
                  <c:v>5.1792941987514628E-2</c:v>
                </c:pt>
                <c:pt idx="4499">
                  <c:v>4.0994621813297535E-2</c:v>
                </c:pt>
                <c:pt idx="4500">
                  <c:v>0.118814408779144</c:v>
                </c:pt>
                <c:pt idx="4501">
                  <c:v>4.6432338654995013E-2</c:v>
                </c:pt>
                <c:pt idx="4502">
                  <c:v>5.3507018834352507E-2</c:v>
                </c:pt>
                <c:pt idx="4503">
                  <c:v>4.1816443204879809E-2</c:v>
                </c:pt>
                <c:pt idx="4504">
                  <c:v>4.5677740126848214E-2</c:v>
                </c:pt>
                <c:pt idx="4505">
                  <c:v>3.3369466662406901E-2</c:v>
                </c:pt>
                <c:pt idx="4506">
                  <c:v>4.8233278095722212E-2</c:v>
                </c:pt>
                <c:pt idx="4507">
                  <c:v>2.9672710224986177E-2</c:v>
                </c:pt>
                <c:pt idx="4508">
                  <c:v>7.1168035268783611E-2</c:v>
                </c:pt>
                <c:pt idx="4509">
                  <c:v>3.1772483140230207E-2</c:v>
                </c:pt>
                <c:pt idx="4510">
                  <c:v>3.3097561448812506E-2</c:v>
                </c:pt>
                <c:pt idx="4511">
                  <c:v>4.6031661331653713E-2</c:v>
                </c:pt>
                <c:pt idx="4512">
                  <c:v>6.5661884844303367E-2</c:v>
                </c:pt>
                <c:pt idx="4513">
                  <c:v>8.2560680806636838E-2</c:v>
                </c:pt>
                <c:pt idx="4514">
                  <c:v>4.2003553360700614E-2</c:v>
                </c:pt>
                <c:pt idx="4515">
                  <c:v>3.2681267708540171E-2</c:v>
                </c:pt>
                <c:pt idx="4516">
                  <c:v>4.1829392313957062E-2</c:v>
                </c:pt>
                <c:pt idx="4517">
                  <c:v>3.6388937383890242E-2</c:v>
                </c:pt>
                <c:pt idx="4518">
                  <c:v>4.1116699576377917E-2</c:v>
                </c:pt>
                <c:pt idx="4519">
                  <c:v>3.3898197114467614E-2</c:v>
                </c:pt>
                <c:pt idx="4520">
                  <c:v>5.1617432385683094E-2</c:v>
                </c:pt>
                <c:pt idx="4521">
                  <c:v>3.4092269837856307E-2</c:v>
                </c:pt>
                <c:pt idx="4522">
                  <c:v>3.6486979573965239E-2</c:v>
                </c:pt>
                <c:pt idx="4523">
                  <c:v>4.0719524025917289E-2</c:v>
                </c:pt>
                <c:pt idx="4524">
                  <c:v>4.5580916106700904E-2</c:v>
                </c:pt>
                <c:pt idx="4525">
                  <c:v>6.2070202082395505E-2</c:v>
                </c:pt>
                <c:pt idx="4526">
                  <c:v>5.7123679667711334E-2</c:v>
                </c:pt>
                <c:pt idx="4527">
                  <c:v>2.9132854193449003E-2</c:v>
                </c:pt>
                <c:pt idx="4528">
                  <c:v>4.3862458318471922E-2</c:v>
                </c:pt>
                <c:pt idx="4529">
                  <c:v>3.0547363683581453E-2</c:v>
                </c:pt>
                <c:pt idx="4530">
                  <c:v>4.0759965777397066E-2</c:v>
                </c:pt>
                <c:pt idx="4531">
                  <c:v>5.7746674865484467E-2</c:v>
                </c:pt>
                <c:pt idx="4532">
                  <c:v>7.0179983973503113E-2</c:v>
                </c:pt>
                <c:pt idx="4533">
                  <c:v>3.7719283252954511E-2</c:v>
                </c:pt>
                <c:pt idx="4534">
                  <c:v>3.3769465982913992E-2</c:v>
                </c:pt>
                <c:pt idx="4535">
                  <c:v>3.5259921103715952E-2</c:v>
                </c:pt>
                <c:pt idx="4536">
                  <c:v>5.7137046009302112E-2</c:v>
                </c:pt>
                <c:pt idx="4537">
                  <c:v>4.4913940131664332E-2</c:v>
                </c:pt>
                <c:pt idx="4538">
                  <c:v>3.9433278143406025E-2</c:v>
                </c:pt>
                <c:pt idx="4539">
                  <c:v>3.2006498426199091E-2</c:v>
                </c:pt>
                <c:pt idx="4540">
                  <c:v>5.1754556596278985E-2</c:v>
                </c:pt>
                <c:pt idx="4541">
                  <c:v>3.8954716175794595E-2</c:v>
                </c:pt>
                <c:pt idx="4542">
                  <c:v>5.4567523300647944E-2</c:v>
                </c:pt>
                <c:pt idx="4543">
                  <c:v>5.9153385460376712E-2</c:v>
                </c:pt>
                <c:pt idx="4544">
                  <c:v>5.2332472056150693E-2</c:v>
                </c:pt>
                <c:pt idx="4545">
                  <c:v>7.7135756611824022E-2</c:v>
                </c:pt>
                <c:pt idx="4546">
                  <c:v>4.7391161322593835E-2</c:v>
                </c:pt>
                <c:pt idx="4547">
                  <c:v>2.9779274016618777E-2</c:v>
                </c:pt>
                <c:pt idx="4548">
                  <c:v>3.8375869393348722E-2</c:v>
                </c:pt>
                <c:pt idx="4549">
                  <c:v>6.2080241739749922E-2</c:v>
                </c:pt>
                <c:pt idx="4550">
                  <c:v>3.8074966520071099E-2</c:v>
                </c:pt>
                <c:pt idx="4551">
                  <c:v>4.3468162417411797E-2</c:v>
                </c:pt>
                <c:pt idx="4552">
                  <c:v>3.3759005367755904E-2</c:v>
                </c:pt>
                <c:pt idx="4553">
                  <c:v>6.3554145395755657E-2</c:v>
                </c:pt>
                <c:pt idx="4554">
                  <c:v>5.4796192795038522E-2</c:v>
                </c:pt>
                <c:pt idx="4555">
                  <c:v>5.4230812937021464E-2</c:v>
                </c:pt>
                <c:pt idx="4556">
                  <c:v>5.0483435392379802E-2</c:v>
                </c:pt>
                <c:pt idx="4557">
                  <c:v>6.0339737683534733E-2</c:v>
                </c:pt>
                <c:pt idx="4558">
                  <c:v>6.5192520618438998E-2</c:v>
                </c:pt>
                <c:pt idx="4559">
                  <c:v>3.6299854516983011E-2</c:v>
                </c:pt>
                <c:pt idx="4560">
                  <c:v>3.1640712171793109E-2</c:v>
                </c:pt>
                <c:pt idx="4561">
                  <c:v>3.8407858461141614E-2</c:v>
                </c:pt>
                <c:pt idx="4562">
                  <c:v>5.3104437887668755E-2</c:v>
                </c:pt>
                <c:pt idx="4563">
                  <c:v>3.54370400309564E-2</c:v>
                </c:pt>
                <c:pt idx="4564">
                  <c:v>4.8139192163944217E-2</c:v>
                </c:pt>
                <c:pt idx="4565">
                  <c:v>4.14592735469341E-2</c:v>
                </c:pt>
                <c:pt idx="4566">
                  <c:v>3.8693100214004607E-2</c:v>
                </c:pt>
                <c:pt idx="4567">
                  <c:v>4.0236599743366332E-2</c:v>
                </c:pt>
                <c:pt idx="4568">
                  <c:v>4.0837805718183497E-2</c:v>
                </c:pt>
                <c:pt idx="4569">
                  <c:v>5.4015100002288804E-2</c:v>
                </c:pt>
                <c:pt idx="4570">
                  <c:v>3.8184516131877906E-2</c:v>
                </c:pt>
                <c:pt idx="4571">
                  <c:v>3.5826452076435096E-2</c:v>
                </c:pt>
                <c:pt idx="4572">
                  <c:v>3.8166824728250517E-2</c:v>
                </c:pt>
                <c:pt idx="4573">
                  <c:v>0.11273419111967102</c:v>
                </c:pt>
                <c:pt idx="4574">
                  <c:v>6.3496381044388095E-2</c:v>
                </c:pt>
                <c:pt idx="4575">
                  <c:v>5.9434585273265804E-2</c:v>
                </c:pt>
                <c:pt idx="4576">
                  <c:v>5.7775214314460803E-2</c:v>
                </c:pt>
                <c:pt idx="4577">
                  <c:v>4.9973491579294323E-2</c:v>
                </c:pt>
                <c:pt idx="4578">
                  <c:v>7.6030507683754009E-2</c:v>
                </c:pt>
                <c:pt idx="4579">
                  <c:v>4.0801659226417632E-2</c:v>
                </c:pt>
                <c:pt idx="4580">
                  <c:v>4.0319077670574216E-2</c:v>
                </c:pt>
                <c:pt idx="4581">
                  <c:v>5.0768688321113822E-2</c:v>
                </c:pt>
                <c:pt idx="4582">
                  <c:v>6.2517851591110188E-2</c:v>
                </c:pt>
                <c:pt idx="4583">
                  <c:v>2.9992206022143406E-2</c:v>
                </c:pt>
                <c:pt idx="4584">
                  <c:v>5.0442453473806402E-2</c:v>
                </c:pt>
                <c:pt idx="4585">
                  <c:v>5.5829800665378446E-2</c:v>
                </c:pt>
                <c:pt idx="4586">
                  <c:v>5.9198264032602498E-2</c:v>
                </c:pt>
                <c:pt idx="4587">
                  <c:v>3.0809704214334512E-2</c:v>
                </c:pt>
                <c:pt idx="4588">
                  <c:v>3.2376255840063192E-2</c:v>
                </c:pt>
                <c:pt idx="4589">
                  <c:v>2.9862698167562506E-2</c:v>
                </c:pt>
                <c:pt idx="4590">
                  <c:v>4.5267190784215906E-2</c:v>
                </c:pt>
                <c:pt idx="4591">
                  <c:v>3.6320358514785815E-2</c:v>
                </c:pt>
                <c:pt idx="4592">
                  <c:v>3.5176105797290802E-2</c:v>
                </c:pt>
                <c:pt idx="4593">
                  <c:v>3.4372437745332711E-2</c:v>
                </c:pt>
                <c:pt idx="4594">
                  <c:v>8.284977078437801E-2</c:v>
                </c:pt>
                <c:pt idx="4595">
                  <c:v>3.3620543777942706E-2</c:v>
                </c:pt>
                <c:pt idx="4596">
                  <c:v>3.8479957729578136E-2</c:v>
                </c:pt>
                <c:pt idx="4597">
                  <c:v>3.0883297324180683E-2</c:v>
                </c:pt>
                <c:pt idx="4598">
                  <c:v>9.9975906312465765E-2</c:v>
                </c:pt>
                <c:pt idx="4599">
                  <c:v>3.5403493791818598E-2</c:v>
                </c:pt>
                <c:pt idx="4600">
                  <c:v>5.4171703755855505E-2</c:v>
                </c:pt>
                <c:pt idx="4601">
                  <c:v>4.1834559291601223E-2</c:v>
                </c:pt>
                <c:pt idx="4602">
                  <c:v>4.3861590325832422E-2</c:v>
                </c:pt>
                <c:pt idx="4603">
                  <c:v>4.0834069252014313E-2</c:v>
                </c:pt>
                <c:pt idx="4604">
                  <c:v>6.1115179210901323E-2</c:v>
                </c:pt>
                <c:pt idx="4605">
                  <c:v>4.8407681286335186E-2</c:v>
                </c:pt>
                <c:pt idx="4606">
                  <c:v>6.0447379946708846E-2</c:v>
                </c:pt>
                <c:pt idx="4607">
                  <c:v>0.109358333051205</c:v>
                </c:pt>
                <c:pt idx="4608">
                  <c:v>3.7356492131948513E-2</c:v>
                </c:pt>
                <c:pt idx="4609">
                  <c:v>3.0986251309514001E-2</c:v>
                </c:pt>
                <c:pt idx="4610">
                  <c:v>4.923968389630342E-2</c:v>
                </c:pt>
                <c:pt idx="4611">
                  <c:v>3.5674471408128815E-2</c:v>
                </c:pt>
                <c:pt idx="4612">
                  <c:v>4.1077110916376107E-2</c:v>
                </c:pt>
                <c:pt idx="4613">
                  <c:v>3.1832303851842984E-2</c:v>
                </c:pt>
                <c:pt idx="4614">
                  <c:v>4.2382977902889522E-2</c:v>
                </c:pt>
                <c:pt idx="4615">
                  <c:v>3.9389062672853623E-2</c:v>
                </c:pt>
                <c:pt idx="4616">
                  <c:v>3.5053711384534801E-2</c:v>
                </c:pt>
                <c:pt idx="4617">
                  <c:v>6.3327834010124193E-2</c:v>
                </c:pt>
                <c:pt idx="4618">
                  <c:v>4.1327103972435004E-2</c:v>
                </c:pt>
                <c:pt idx="4619">
                  <c:v>3.1755987554788603E-2</c:v>
                </c:pt>
                <c:pt idx="4620">
                  <c:v>4.6409890055656412E-2</c:v>
                </c:pt>
                <c:pt idx="4621">
                  <c:v>4.5388642698526424E-2</c:v>
                </c:pt>
                <c:pt idx="4622">
                  <c:v>3.7168938666582101E-2</c:v>
                </c:pt>
                <c:pt idx="4623">
                  <c:v>4.2540542781352671E-2</c:v>
                </c:pt>
                <c:pt idx="4624">
                  <c:v>5.576605349779145E-2</c:v>
                </c:pt>
                <c:pt idx="4625">
                  <c:v>6.7111447453498924E-2</c:v>
                </c:pt>
                <c:pt idx="4626">
                  <c:v>7.4087813496589702E-2</c:v>
                </c:pt>
                <c:pt idx="4627">
                  <c:v>4.8149973154068007E-2</c:v>
                </c:pt>
                <c:pt idx="4628">
                  <c:v>4.6272531151771761E-2</c:v>
                </c:pt>
                <c:pt idx="4629">
                  <c:v>0.18361090123653401</c:v>
                </c:pt>
                <c:pt idx="4630">
                  <c:v>2.7485931292176399E-2</c:v>
                </c:pt>
                <c:pt idx="4631">
                  <c:v>7.2682268917560633E-2</c:v>
                </c:pt>
                <c:pt idx="4632">
                  <c:v>4.8462670296430831E-2</c:v>
                </c:pt>
                <c:pt idx="4633">
                  <c:v>4.2494814842939606E-2</c:v>
                </c:pt>
                <c:pt idx="4634">
                  <c:v>4.7360718250274714E-2</c:v>
                </c:pt>
                <c:pt idx="4635">
                  <c:v>5.0545260310172882E-2</c:v>
                </c:pt>
                <c:pt idx="4636">
                  <c:v>3.9900265634059996E-2</c:v>
                </c:pt>
                <c:pt idx="4637">
                  <c:v>3.3936291933059706E-2</c:v>
                </c:pt>
                <c:pt idx="4638">
                  <c:v>3.2092519104480806E-2</c:v>
                </c:pt>
                <c:pt idx="4639">
                  <c:v>3.7246387451887283E-2</c:v>
                </c:pt>
                <c:pt idx="4640">
                  <c:v>4.2149633169174215E-2</c:v>
                </c:pt>
                <c:pt idx="4641">
                  <c:v>0.34540873765945662</c:v>
                </c:pt>
                <c:pt idx="4642">
                  <c:v>2.9334204271435706E-2</c:v>
                </c:pt>
                <c:pt idx="4643">
                  <c:v>6.4695782959461504E-2</c:v>
                </c:pt>
                <c:pt idx="4644">
                  <c:v>5.4420188069343713E-2</c:v>
                </c:pt>
                <c:pt idx="4645">
                  <c:v>3.9611391723156114E-2</c:v>
                </c:pt>
                <c:pt idx="4646">
                  <c:v>5.3751345723867291E-2</c:v>
                </c:pt>
                <c:pt idx="4647">
                  <c:v>4.4846840202808422E-2</c:v>
                </c:pt>
                <c:pt idx="4648">
                  <c:v>6.0884606093168404E-2</c:v>
                </c:pt>
                <c:pt idx="4649">
                  <c:v>4.5886747539043655E-2</c:v>
                </c:pt>
                <c:pt idx="4650">
                  <c:v>4.3928682804107722E-2</c:v>
                </c:pt>
                <c:pt idx="4651">
                  <c:v>3.7311404943466214E-2</c:v>
                </c:pt>
                <c:pt idx="4652">
                  <c:v>6.7491084337234733E-2</c:v>
                </c:pt>
                <c:pt idx="4653">
                  <c:v>3.3796764910221093E-2</c:v>
                </c:pt>
                <c:pt idx="4654">
                  <c:v>3.8062430918216705E-2</c:v>
                </c:pt>
                <c:pt idx="4655">
                  <c:v>4.9338139593601463E-2</c:v>
                </c:pt>
                <c:pt idx="4656">
                  <c:v>3.2915987074375326E-2</c:v>
                </c:pt>
                <c:pt idx="4657">
                  <c:v>3.41882891952991E-2</c:v>
                </c:pt>
                <c:pt idx="4658">
                  <c:v>4.4933624565601606E-2</c:v>
                </c:pt>
                <c:pt idx="4659">
                  <c:v>5.9558764100074803E-2</c:v>
                </c:pt>
                <c:pt idx="4660">
                  <c:v>4.1640713810920708E-2</c:v>
                </c:pt>
                <c:pt idx="4661">
                  <c:v>4.9326840788126033E-2</c:v>
                </c:pt>
                <c:pt idx="4662">
                  <c:v>5.1913749426603303E-2</c:v>
                </c:pt>
                <c:pt idx="4663">
                  <c:v>3.5103570669889589E-2</c:v>
                </c:pt>
                <c:pt idx="4664">
                  <c:v>6.2858715653419509E-2</c:v>
                </c:pt>
                <c:pt idx="4665">
                  <c:v>6.638292968273185E-2</c:v>
                </c:pt>
                <c:pt idx="4666">
                  <c:v>2.9221806675195777E-2</c:v>
                </c:pt>
                <c:pt idx="4667">
                  <c:v>4.2438581585884101E-2</c:v>
                </c:pt>
                <c:pt idx="4668">
                  <c:v>3.2839152961969542E-2</c:v>
                </c:pt>
                <c:pt idx="4669">
                  <c:v>4.4007971882820449E-2</c:v>
                </c:pt>
                <c:pt idx="4670">
                  <c:v>3.6337774246931104E-2</c:v>
                </c:pt>
                <c:pt idx="4671">
                  <c:v>3.5586133599281297E-2</c:v>
                </c:pt>
                <c:pt idx="4672">
                  <c:v>3.8818333297967918E-2</c:v>
                </c:pt>
                <c:pt idx="4673">
                  <c:v>6.452284008264543E-2</c:v>
                </c:pt>
                <c:pt idx="4674">
                  <c:v>5.7113032788038455E-2</c:v>
                </c:pt>
                <c:pt idx="4675">
                  <c:v>3.2164677977562006E-2</c:v>
                </c:pt>
                <c:pt idx="4676">
                  <c:v>3.4049887210130712E-2</c:v>
                </c:pt>
                <c:pt idx="4677">
                  <c:v>4.0709994733333817E-2</c:v>
                </c:pt>
                <c:pt idx="4678">
                  <c:v>4.6642813831567806E-2</c:v>
                </c:pt>
                <c:pt idx="4679">
                  <c:v>3.5165086388587903E-2</c:v>
                </c:pt>
                <c:pt idx="4680">
                  <c:v>3.3649627119302819E-2</c:v>
                </c:pt>
                <c:pt idx="4681">
                  <c:v>5.4641786962747622E-2</c:v>
                </c:pt>
                <c:pt idx="4682">
                  <c:v>4.9704853445291533E-2</c:v>
                </c:pt>
                <c:pt idx="4683">
                  <c:v>4.0341503918170915E-2</c:v>
                </c:pt>
                <c:pt idx="4684">
                  <c:v>9.2050448060035747E-2</c:v>
                </c:pt>
                <c:pt idx="4685">
                  <c:v>5.7954370975494392E-2</c:v>
                </c:pt>
                <c:pt idx="4686">
                  <c:v>2.9565645381808305E-2</c:v>
                </c:pt>
                <c:pt idx="4687">
                  <c:v>3.1751010566950039E-2</c:v>
                </c:pt>
                <c:pt idx="4688">
                  <c:v>3.5076901316642796E-2</c:v>
                </c:pt>
                <c:pt idx="4689">
                  <c:v>5.6794073432683993E-2</c:v>
                </c:pt>
                <c:pt idx="4690">
                  <c:v>3.5057384520769216E-2</c:v>
                </c:pt>
                <c:pt idx="4691">
                  <c:v>3.5460263490676956E-2</c:v>
                </c:pt>
                <c:pt idx="4692">
                  <c:v>7.666502892971043E-2</c:v>
                </c:pt>
                <c:pt idx="4693">
                  <c:v>5.5256407707929597E-2</c:v>
                </c:pt>
                <c:pt idx="4694">
                  <c:v>4.0986638516187723E-2</c:v>
                </c:pt>
                <c:pt idx="4695">
                  <c:v>3.2725568860769383E-2</c:v>
                </c:pt>
                <c:pt idx="4696">
                  <c:v>4.3196093291044436E-2</c:v>
                </c:pt>
                <c:pt idx="4697">
                  <c:v>4.3963775038719233E-2</c:v>
                </c:pt>
                <c:pt idx="4698">
                  <c:v>4.2134448885917712E-2</c:v>
                </c:pt>
                <c:pt idx="4699">
                  <c:v>5.0085369497537585E-2</c:v>
                </c:pt>
                <c:pt idx="4700">
                  <c:v>7.3993526399135784E-2</c:v>
                </c:pt>
                <c:pt idx="4701">
                  <c:v>4.93002831935885E-2</c:v>
                </c:pt>
                <c:pt idx="4702">
                  <c:v>7.8117318451404599E-2</c:v>
                </c:pt>
                <c:pt idx="4703">
                  <c:v>3.6556310951709851E-2</c:v>
                </c:pt>
                <c:pt idx="4704">
                  <c:v>3.1818889081478112E-2</c:v>
                </c:pt>
                <c:pt idx="4705">
                  <c:v>3.9883572608232595E-2</c:v>
                </c:pt>
                <c:pt idx="4706">
                  <c:v>5.1525335758924366E-2</c:v>
                </c:pt>
                <c:pt idx="4707">
                  <c:v>4.5827150344848813E-2</c:v>
                </c:pt>
                <c:pt idx="4708">
                  <c:v>6.8293228745460524E-2</c:v>
                </c:pt>
                <c:pt idx="4709">
                  <c:v>4.2491596192121651E-2</c:v>
                </c:pt>
                <c:pt idx="4710">
                  <c:v>4.5521382242441233E-2</c:v>
                </c:pt>
                <c:pt idx="4711">
                  <c:v>5.8685291558504112E-2</c:v>
                </c:pt>
                <c:pt idx="4712">
                  <c:v>9.7856476902961703E-2</c:v>
                </c:pt>
                <c:pt idx="4713">
                  <c:v>3.5988025367259993E-2</c:v>
                </c:pt>
                <c:pt idx="4714">
                  <c:v>9.1173797845840412E-2</c:v>
                </c:pt>
                <c:pt idx="4715">
                  <c:v>3.3341437578201356E-2</c:v>
                </c:pt>
                <c:pt idx="4716">
                  <c:v>3.7650246173143526E-2</c:v>
                </c:pt>
                <c:pt idx="4717">
                  <c:v>4.6722970902919929E-2</c:v>
                </c:pt>
                <c:pt idx="4718">
                  <c:v>3.6887142807245449E-2</c:v>
                </c:pt>
                <c:pt idx="4719">
                  <c:v>8.5741132497787517E-2</c:v>
                </c:pt>
                <c:pt idx="4720">
                  <c:v>3.4838173538446419E-2</c:v>
                </c:pt>
                <c:pt idx="4721">
                  <c:v>4.6551980078220409E-2</c:v>
                </c:pt>
                <c:pt idx="4722">
                  <c:v>3.3061102032661403E-2</c:v>
                </c:pt>
                <c:pt idx="4723">
                  <c:v>6.4712084829807809E-2</c:v>
                </c:pt>
                <c:pt idx="4724">
                  <c:v>3.3252518624067397E-2</c:v>
                </c:pt>
                <c:pt idx="4725">
                  <c:v>4.403966292738936E-2</c:v>
                </c:pt>
                <c:pt idx="4726">
                  <c:v>3.9192683994770008E-2</c:v>
                </c:pt>
                <c:pt idx="4727">
                  <c:v>4.7169420868158424E-2</c:v>
                </c:pt>
                <c:pt idx="4728">
                  <c:v>5.3295470774173695E-2</c:v>
                </c:pt>
                <c:pt idx="4729">
                  <c:v>6.0078162699937786E-2</c:v>
                </c:pt>
                <c:pt idx="4730">
                  <c:v>4.5824680477380801E-2</c:v>
                </c:pt>
                <c:pt idx="4731">
                  <c:v>3.7989187985658798E-2</c:v>
                </c:pt>
                <c:pt idx="4732">
                  <c:v>3.4963928163051605E-2</c:v>
                </c:pt>
                <c:pt idx="4733">
                  <c:v>4.4080618768930518E-2</c:v>
                </c:pt>
                <c:pt idx="4734">
                  <c:v>3.3084012567997041E-2</c:v>
                </c:pt>
                <c:pt idx="4735">
                  <c:v>4.0070518851280233E-2</c:v>
                </c:pt>
                <c:pt idx="4736">
                  <c:v>4.6411495655775112E-2</c:v>
                </c:pt>
                <c:pt idx="4737">
                  <c:v>7.2050742805004106E-2</c:v>
                </c:pt>
                <c:pt idx="4738">
                  <c:v>3.9882618933916182E-2</c:v>
                </c:pt>
                <c:pt idx="4739">
                  <c:v>7.2878070175647819E-2</c:v>
                </c:pt>
                <c:pt idx="4740">
                  <c:v>4.0905382484197478E-2</c:v>
                </c:pt>
                <c:pt idx="4741">
                  <c:v>3.8683969527483118E-2</c:v>
                </c:pt>
                <c:pt idx="4742">
                  <c:v>3.2271854579448797E-2</c:v>
                </c:pt>
                <c:pt idx="4743">
                  <c:v>3.9298254996538023E-2</c:v>
                </c:pt>
                <c:pt idx="4744">
                  <c:v>4.2460456490516829E-2</c:v>
                </c:pt>
                <c:pt idx="4745">
                  <c:v>3.4207392483949876E-2</c:v>
                </c:pt>
                <c:pt idx="4746">
                  <c:v>5.0176300108432804E-2</c:v>
                </c:pt>
                <c:pt idx="4747">
                  <c:v>5.1420137286186232E-2</c:v>
                </c:pt>
                <c:pt idx="4748">
                  <c:v>4.5738875865936425E-2</c:v>
                </c:pt>
                <c:pt idx="4749">
                  <c:v>3.0903859063983002E-2</c:v>
                </c:pt>
                <c:pt idx="4750">
                  <c:v>6.4522594213485981E-2</c:v>
                </c:pt>
                <c:pt idx="4751">
                  <c:v>4.7255937010049813E-2</c:v>
                </c:pt>
                <c:pt idx="4752">
                  <c:v>5.1960494369268403E-2</c:v>
                </c:pt>
                <c:pt idx="4753">
                  <c:v>3.5093180835247005E-2</c:v>
                </c:pt>
                <c:pt idx="4754">
                  <c:v>5.0857763737440123E-2</c:v>
                </c:pt>
                <c:pt idx="4755">
                  <c:v>3.9966501295566503E-2</c:v>
                </c:pt>
                <c:pt idx="4756">
                  <c:v>4.3037343770265378E-2</c:v>
                </c:pt>
                <c:pt idx="4757">
                  <c:v>3.1582906842231688E-2</c:v>
                </c:pt>
                <c:pt idx="4758">
                  <c:v>4.9749840050935822E-2</c:v>
                </c:pt>
                <c:pt idx="4759">
                  <c:v>4.4758945703506518E-2</c:v>
                </c:pt>
                <c:pt idx="4760">
                  <c:v>4.6640433371066985E-2</c:v>
                </c:pt>
                <c:pt idx="4761">
                  <c:v>3.2158065587282202E-2</c:v>
                </c:pt>
                <c:pt idx="4762">
                  <c:v>5.6437309831380914E-2</c:v>
                </c:pt>
                <c:pt idx="4763">
                  <c:v>3.5038720816373894E-2</c:v>
                </c:pt>
                <c:pt idx="4764">
                  <c:v>3.9893440902233096E-2</c:v>
                </c:pt>
                <c:pt idx="4765">
                  <c:v>5.3930982947349791E-2</c:v>
                </c:pt>
                <c:pt idx="4766">
                  <c:v>4.5505445450544399E-2</c:v>
                </c:pt>
                <c:pt idx="4767">
                  <c:v>3.2524660229682908E-2</c:v>
                </c:pt>
                <c:pt idx="4768">
                  <c:v>3.6138508468866452E-2</c:v>
                </c:pt>
                <c:pt idx="4769">
                  <c:v>4.5251376926898998E-2</c:v>
                </c:pt>
                <c:pt idx="4770">
                  <c:v>5.8883994817734049E-2</c:v>
                </c:pt>
                <c:pt idx="4771">
                  <c:v>7.4344269931316639E-2</c:v>
                </c:pt>
                <c:pt idx="4772">
                  <c:v>3.6404620856046704E-2</c:v>
                </c:pt>
                <c:pt idx="4773">
                  <c:v>6.0549058020114788E-2</c:v>
                </c:pt>
                <c:pt idx="4774">
                  <c:v>5.1861476153135445E-2</c:v>
                </c:pt>
                <c:pt idx="4775">
                  <c:v>4.2016521096229831E-2</c:v>
                </c:pt>
                <c:pt idx="4776">
                  <c:v>5.0550732761621496E-2</c:v>
                </c:pt>
                <c:pt idx="4777">
                  <c:v>3.7273265421390776E-2</c:v>
                </c:pt>
                <c:pt idx="4778">
                  <c:v>7.1068085730075808E-2</c:v>
                </c:pt>
                <c:pt idx="4779">
                  <c:v>4.7662068158388381E-2</c:v>
                </c:pt>
                <c:pt idx="4780">
                  <c:v>3.5306584089994403E-2</c:v>
                </c:pt>
                <c:pt idx="4781">
                  <c:v>4.1571471840143474E-2</c:v>
                </c:pt>
                <c:pt idx="4782">
                  <c:v>4.0664318948984098E-2</c:v>
                </c:pt>
                <c:pt idx="4783">
                  <c:v>3.8674984127283096E-2</c:v>
                </c:pt>
                <c:pt idx="4784">
                  <c:v>5.3429182618856375E-2</c:v>
                </c:pt>
                <c:pt idx="4785">
                  <c:v>7.0898890495300321E-2</c:v>
                </c:pt>
                <c:pt idx="4786">
                  <c:v>3.5286176949739401E-2</c:v>
                </c:pt>
                <c:pt idx="4787">
                  <c:v>4.0861800312995897E-2</c:v>
                </c:pt>
                <c:pt idx="4788">
                  <c:v>3.8999013602733605E-2</c:v>
                </c:pt>
                <c:pt idx="4789">
                  <c:v>4.467669129371675E-2</c:v>
                </c:pt>
                <c:pt idx="4790">
                  <c:v>4.9923431128263716E-2</c:v>
                </c:pt>
                <c:pt idx="4791">
                  <c:v>3.9876390248537119E-2</c:v>
                </c:pt>
                <c:pt idx="4792">
                  <c:v>5.9870984405279319E-2</c:v>
                </c:pt>
                <c:pt idx="4793">
                  <c:v>5.7122617959976613E-2</c:v>
                </c:pt>
                <c:pt idx="4794">
                  <c:v>4.7220397740602507E-2</c:v>
                </c:pt>
                <c:pt idx="4795">
                  <c:v>4.6651415526866885E-2</c:v>
                </c:pt>
                <c:pt idx="4796">
                  <c:v>6.89437761902809E-2</c:v>
                </c:pt>
                <c:pt idx="4797">
                  <c:v>3.3738002181053252E-2</c:v>
                </c:pt>
                <c:pt idx="4798">
                  <c:v>6.4377866685390472E-2</c:v>
                </c:pt>
                <c:pt idx="4799">
                  <c:v>8.0211125314235715E-2</c:v>
                </c:pt>
                <c:pt idx="4800">
                  <c:v>3.9115358144044932E-2</c:v>
                </c:pt>
                <c:pt idx="4801">
                  <c:v>3.8706388324499102E-2</c:v>
                </c:pt>
                <c:pt idx="4802">
                  <c:v>4.1953250765800386E-2</c:v>
                </c:pt>
                <c:pt idx="4803">
                  <c:v>3.4647837281227237E-2</c:v>
                </c:pt>
                <c:pt idx="4804">
                  <c:v>5.6097295135259614E-2</c:v>
                </c:pt>
                <c:pt idx="4805">
                  <c:v>3.6674968898296412E-2</c:v>
                </c:pt>
                <c:pt idx="4806">
                  <c:v>3.259482234716421E-2</c:v>
                </c:pt>
                <c:pt idx="4807">
                  <c:v>3.5374075174331741E-2</c:v>
                </c:pt>
                <c:pt idx="4808">
                  <c:v>3.7725053727626842E-2</c:v>
                </c:pt>
                <c:pt idx="4809">
                  <c:v>3.1644117087125972E-2</c:v>
                </c:pt>
                <c:pt idx="4810">
                  <c:v>3.2043397426605502E-2</c:v>
                </c:pt>
                <c:pt idx="4811">
                  <c:v>5.8859944343566922E-2</c:v>
                </c:pt>
                <c:pt idx="4812">
                  <c:v>3.7304829806089408E-2</c:v>
                </c:pt>
                <c:pt idx="4813">
                  <c:v>4.8103753477335011E-2</c:v>
                </c:pt>
                <c:pt idx="4814">
                  <c:v>5.4252751171588912E-2</c:v>
                </c:pt>
                <c:pt idx="4815">
                  <c:v>5.4841730743646906E-2</c:v>
                </c:pt>
                <c:pt idx="4816">
                  <c:v>5.8338377624750117E-2</c:v>
                </c:pt>
                <c:pt idx="4817">
                  <c:v>3.4448254853486994E-2</c:v>
                </c:pt>
                <c:pt idx="4818">
                  <c:v>3.4309364855289501E-2</c:v>
                </c:pt>
                <c:pt idx="4819">
                  <c:v>3.9138264954090105E-2</c:v>
                </c:pt>
                <c:pt idx="4820">
                  <c:v>7.2771303355693831E-2</c:v>
                </c:pt>
                <c:pt idx="4821">
                  <c:v>3.1926523894071593E-2</c:v>
                </c:pt>
                <c:pt idx="4822">
                  <c:v>7.5968272984027918E-2</c:v>
                </c:pt>
                <c:pt idx="4823">
                  <c:v>8.771372586488721E-2</c:v>
                </c:pt>
                <c:pt idx="4824">
                  <c:v>5.3269207477569455E-2</c:v>
                </c:pt>
                <c:pt idx="4825">
                  <c:v>4.9453243613243124E-2</c:v>
                </c:pt>
                <c:pt idx="4826">
                  <c:v>4.4375341385602896E-2</c:v>
                </c:pt>
                <c:pt idx="4827">
                  <c:v>5.2237164229154621E-2</c:v>
                </c:pt>
                <c:pt idx="4828">
                  <c:v>3.3598568290471975E-2</c:v>
                </c:pt>
                <c:pt idx="4829">
                  <c:v>4.8031229525804506E-2</c:v>
                </c:pt>
                <c:pt idx="4830">
                  <c:v>0.11431705206632595</c:v>
                </c:pt>
                <c:pt idx="4831">
                  <c:v>3.9443094283342417E-2</c:v>
                </c:pt>
                <c:pt idx="4832">
                  <c:v>4.0044970810413513E-2</c:v>
                </c:pt>
                <c:pt idx="4833">
                  <c:v>3.8623299449682215E-2</c:v>
                </c:pt>
                <c:pt idx="4834">
                  <c:v>3.4514740109443706E-2</c:v>
                </c:pt>
                <c:pt idx="4835">
                  <c:v>4.6976432204246514E-2</c:v>
                </c:pt>
                <c:pt idx="4836">
                  <c:v>7.6536186039447923E-2</c:v>
                </c:pt>
                <c:pt idx="4837">
                  <c:v>3.2315228134393754E-2</c:v>
                </c:pt>
                <c:pt idx="4838">
                  <c:v>4.7554351389408105E-2</c:v>
                </c:pt>
                <c:pt idx="4839">
                  <c:v>4.1169222444295897E-2</c:v>
                </c:pt>
                <c:pt idx="4840">
                  <c:v>4.0098547935485923E-2</c:v>
                </c:pt>
                <c:pt idx="4841">
                  <c:v>3.9901904761791201E-2</c:v>
                </c:pt>
                <c:pt idx="4842">
                  <c:v>3.2740708440542214E-2</c:v>
                </c:pt>
                <c:pt idx="4843">
                  <c:v>3.5131517797708602E-2</c:v>
                </c:pt>
                <c:pt idx="4844">
                  <c:v>3.5520184785127605E-2</c:v>
                </c:pt>
                <c:pt idx="4845">
                  <c:v>4.8813000321388446E-2</c:v>
                </c:pt>
                <c:pt idx="4846">
                  <c:v>4.5975055545568376E-2</c:v>
                </c:pt>
                <c:pt idx="4847">
                  <c:v>4.4588323682546734E-2</c:v>
                </c:pt>
                <c:pt idx="4848">
                  <c:v>4.8409391194582006E-2</c:v>
                </c:pt>
                <c:pt idx="4849">
                  <c:v>4.1771251708269001E-2</c:v>
                </c:pt>
                <c:pt idx="4850">
                  <c:v>3.2318577170372016E-2</c:v>
                </c:pt>
                <c:pt idx="4851">
                  <c:v>3.3063013106584604E-2</c:v>
                </c:pt>
                <c:pt idx="4852">
                  <c:v>4.115663841366772E-2</c:v>
                </c:pt>
                <c:pt idx="4853">
                  <c:v>5.7079643011093112E-2</c:v>
                </c:pt>
                <c:pt idx="4854">
                  <c:v>7.9117208719253623E-2</c:v>
                </c:pt>
                <c:pt idx="4855">
                  <c:v>3.5718992352485594E-2</c:v>
                </c:pt>
                <c:pt idx="4856">
                  <c:v>5.4517593234777534E-2</c:v>
                </c:pt>
                <c:pt idx="4857">
                  <c:v>4.9638591706752819E-2</c:v>
                </c:pt>
                <c:pt idx="4858">
                  <c:v>5.7118143886327813E-2</c:v>
                </c:pt>
                <c:pt idx="4859">
                  <c:v>0.10746660828590435</c:v>
                </c:pt>
                <c:pt idx="4860">
                  <c:v>4.1298165917396497E-2</c:v>
                </c:pt>
                <c:pt idx="4861">
                  <c:v>3.891016542911542E-2</c:v>
                </c:pt>
                <c:pt idx="4862">
                  <c:v>4.010327160358431E-2</c:v>
                </c:pt>
                <c:pt idx="4863">
                  <c:v>6.1249844729900173E-2</c:v>
                </c:pt>
                <c:pt idx="4864">
                  <c:v>4.0786601603031471E-2</c:v>
                </c:pt>
                <c:pt idx="4865">
                  <c:v>6.8864807486534119E-2</c:v>
                </c:pt>
                <c:pt idx="4866">
                  <c:v>4.7668389976024614E-2</c:v>
                </c:pt>
                <c:pt idx="4867">
                  <c:v>2.8365068137645708E-2</c:v>
                </c:pt>
                <c:pt idx="4868">
                  <c:v>3.3510968089103796E-2</c:v>
                </c:pt>
                <c:pt idx="4869">
                  <c:v>5.2299540489912005E-2</c:v>
                </c:pt>
                <c:pt idx="4870">
                  <c:v>3.9015408605337115E-2</c:v>
                </c:pt>
                <c:pt idx="4871">
                  <c:v>5.1319848746061297E-2</c:v>
                </c:pt>
                <c:pt idx="4872">
                  <c:v>3.9801735430956019E-2</c:v>
                </c:pt>
                <c:pt idx="4873">
                  <c:v>3.5679049789905749E-2</c:v>
                </c:pt>
                <c:pt idx="4874">
                  <c:v>4.8051979392766897E-2</c:v>
                </c:pt>
                <c:pt idx="4875">
                  <c:v>3.4815359860658604E-2</c:v>
                </c:pt>
                <c:pt idx="4876">
                  <c:v>4.5415855944156723E-2</c:v>
                </c:pt>
                <c:pt idx="4877">
                  <c:v>3.9782661944627803E-2</c:v>
                </c:pt>
                <c:pt idx="4878">
                  <c:v>4.6985454857349514E-2</c:v>
                </c:pt>
                <c:pt idx="4879">
                  <c:v>3.5115007311105742E-2</c:v>
                </c:pt>
                <c:pt idx="4880">
                  <c:v>3.0146876350045197E-2</c:v>
                </c:pt>
                <c:pt idx="4881">
                  <c:v>5.4018110036850024E-2</c:v>
                </c:pt>
                <c:pt idx="4882">
                  <c:v>6.0620769858360332E-2</c:v>
                </c:pt>
                <c:pt idx="4883">
                  <c:v>0.12753745913505601</c:v>
                </c:pt>
                <c:pt idx="4884">
                  <c:v>3.6928422749042504E-2</c:v>
                </c:pt>
                <c:pt idx="4885">
                  <c:v>4.1954856365918849E-2</c:v>
                </c:pt>
                <c:pt idx="4886">
                  <c:v>4.5199576765298795E-2</c:v>
                </c:pt>
                <c:pt idx="4887">
                  <c:v>4.2442400008440163E-2</c:v>
                </c:pt>
                <c:pt idx="4888">
                  <c:v>5.7905130088329301E-2</c:v>
                </c:pt>
                <c:pt idx="4889">
                  <c:v>4.539201781153724E-2</c:v>
                </c:pt>
                <c:pt idx="4890">
                  <c:v>5.476796627044702E-2</c:v>
                </c:pt>
                <c:pt idx="4891">
                  <c:v>3.268374502658862E-2</c:v>
                </c:pt>
                <c:pt idx="4892">
                  <c:v>4.6578940004110309E-2</c:v>
                </c:pt>
                <c:pt idx="4893">
                  <c:v>4.8358935862779596E-2</c:v>
                </c:pt>
                <c:pt idx="4894">
                  <c:v>5.7768091559410359E-2</c:v>
                </c:pt>
                <c:pt idx="4895">
                  <c:v>3.2294828444719419E-2</c:v>
                </c:pt>
                <c:pt idx="4896">
                  <c:v>4.2218346148729317E-2</c:v>
                </c:pt>
                <c:pt idx="4897">
                  <c:v>4.3260749429464285E-2</c:v>
                </c:pt>
                <c:pt idx="4898">
                  <c:v>3.1073087826371335E-2</c:v>
                </c:pt>
                <c:pt idx="4899">
                  <c:v>4.9799099564552314E-2</c:v>
                </c:pt>
                <c:pt idx="4900">
                  <c:v>5.1061291247606534E-2</c:v>
                </c:pt>
                <c:pt idx="4901">
                  <c:v>6.5252274274826133E-2</c:v>
                </c:pt>
                <c:pt idx="4902">
                  <c:v>2.9807958751916979E-2</c:v>
                </c:pt>
                <c:pt idx="4903">
                  <c:v>4.9767285585403637E-2</c:v>
                </c:pt>
                <c:pt idx="4904">
                  <c:v>3.0486432835459716E-2</c:v>
                </c:pt>
                <c:pt idx="4905">
                  <c:v>6.4472153782844502E-2</c:v>
                </c:pt>
                <c:pt idx="4906">
                  <c:v>4.1825499385595308E-2</c:v>
                </c:pt>
                <c:pt idx="4907">
                  <c:v>5.2544314414262785E-2</c:v>
                </c:pt>
                <c:pt idx="4908">
                  <c:v>4.6449210494756706E-2</c:v>
                </c:pt>
                <c:pt idx="4909">
                  <c:v>3.1782191246747998E-2</c:v>
                </c:pt>
                <c:pt idx="4910">
                  <c:v>4.2866028845310572E-2</c:v>
                </c:pt>
                <c:pt idx="4911">
                  <c:v>5.4029505699872846E-2</c:v>
                </c:pt>
                <c:pt idx="4912">
                  <c:v>3.713124990463261E-2</c:v>
                </c:pt>
                <c:pt idx="4913">
                  <c:v>0.12039834260940498</c:v>
                </c:pt>
                <c:pt idx="4914">
                  <c:v>3.3975061029195806E-2</c:v>
                </c:pt>
                <c:pt idx="4915">
                  <c:v>4.1553910821676435E-2</c:v>
                </c:pt>
                <c:pt idx="4916">
                  <c:v>5.4849129170179367E-2</c:v>
                </c:pt>
                <c:pt idx="4917">
                  <c:v>6.0585673898458522E-2</c:v>
                </c:pt>
                <c:pt idx="4918">
                  <c:v>2.9674550518393589E-2</c:v>
                </c:pt>
                <c:pt idx="4919">
                  <c:v>3.2229177653789701E-2</c:v>
                </c:pt>
                <c:pt idx="4920">
                  <c:v>4.5838184654712733E-2</c:v>
                </c:pt>
                <c:pt idx="4921">
                  <c:v>4.2130693793296904E-2</c:v>
                </c:pt>
                <c:pt idx="4922">
                  <c:v>3.2505948096513922E-2</c:v>
                </c:pt>
                <c:pt idx="4923">
                  <c:v>5.1738556474447313E-2</c:v>
                </c:pt>
                <c:pt idx="4924">
                  <c:v>4.1446562856435824E-2</c:v>
                </c:pt>
                <c:pt idx="4925">
                  <c:v>7.2065420448780323E-2</c:v>
                </c:pt>
                <c:pt idx="4926">
                  <c:v>6.6688492894172682E-2</c:v>
                </c:pt>
                <c:pt idx="4927">
                  <c:v>3.8595877587795424E-2</c:v>
                </c:pt>
                <c:pt idx="4928">
                  <c:v>0.10123676806688339</c:v>
                </c:pt>
                <c:pt idx="4929">
                  <c:v>3.4507744014263285E-2</c:v>
                </c:pt>
                <c:pt idx="4930">
                  <c:v>2.8683971613645675E-2</c:v>
                </c:pt>
                <c:pt idx="4931">
                  <c:v>4.6388834714889506E-2</c:v>
                </c:pt>
                <c:pt idx="4932">
                  <c:v>2.7770118787884823E-2</c:v>
                </c:pt>
                <c:pt idx="4933">
                  <c:v>2.9268275946378711E-2</c:v>
                </c:pt>
                <c:pt idx="4934">
                  <c:v>3.2019995152950405E-2</c:v>
                </c:pt>
                <c:pt idx="4935">
                  <c:v>4.5260615646839315E-2</c:v>
                </c:pt>
                <c:pt idx="4936">
                  <c:v>4.0209759026765796E-2</c:v>
                </c:pt>
                <c:pt idx="4937">
                  <c:v>3.1531434506177916E-2</c:v>
                </c:pt>
                <c:pt idx="4938">
                  <c:v>4.6763468533754418E-2</c:v>
                </c:pt>
                <c:pt idx="4939">
                  <c:v>4.9671724438667318E-2</c:v>
                </c:pt>
                <c:pt idx="4940">
                  <c:v>9.1111779212951619E-2</c:v>
                </c:pt>
                <c:pt idx="4941">
                  <c:v>3.8480821996927303E-2</c:v>
                </c:pt>
                <c:pt idx="4942">
                  <c:v>3.1893864274025102E-2</c:v>
                </c:pt>
                <c:pt idx="4943">
                  <c:v>5.4341439157724561E-2</c:v>
                </c:pt>
                <c:pt idx="4944">
                  <c:v>0.12107065320015024</c:v>
                </c:pt>
                <c:pt idx="4945">
                  <c:v>6.0640864074230208E-2</c:v>
                </c:pt>
                <c:pt idx="4946">
                  <c:v>5.3116552531719222E-2</c:v>
                </c:pt>
                <c:pt idx="4947">
                  <c:v>3.2572783529758516E-2</c:v>
                </c:pt>
                <c:pt idx="4948">
                  <c:v>4.0818057954311662E-2</c:v>
                </c:pt>
                <c:pt idx="4949">
                  <c:v>0.10887292027473502</c:v>
                </c:pt>
                <c:pt idx="4950">
                  <c:v>3.2916683703661007E-2</c:v>
                </c:pt>
                <c:pt idx="4951">
                  <c:v>3.3308073878288297E-2</c:v>
                </c:pt>
                <c:pt idx="4952">
                  <c:v>3.9251890033483512E-2</c:v>
                </c:pt>
                <c:pt idx="4953">
                  <c:v>4.1588410735130324E-2</c:v>
                </c:pt>
                <c:pt idx="4954">
                  <c:v>3.5061195492744585E-2</c:v>
                </c:pt>
                <c:pt idx="4955">
                  <c:v>9.5141902565956227E-2</c:v>
                </c:pt>
                <c:pt idx="4956">
                  <c:v>6.5884485840797674E-2</c:v>
                </c:pt>
                <c:pt idx="4957">
                  <c:v>4.5497354120016292E-2</c:v>
                </c:pt>
                <c:pt idx="4958">
                  <c:v>3.8639113306999297E-2</c:v>
                </c:pt>
                <c:pt idx="4959">
                  <c:v>3.7147030234336811E-2</c:v>
                </c:pt>
                <c:pt idx="4960">
                  <c:v>4.4284749776124802E-2</c:v>
                </c:pt>
                <c:pt idx="4961">
                  <c:v>6.7709609866142495E-2</c:v>
                </c:pt>
                <c:pt idx="4962">
                  <c:v>4.5894064009189724E-2</c:v>
                </c:pt>
                <c:pt idx="4963">
                  <c:v>5.775881931185721E-2</c:v>
                </c:pt>
                <c:pt idx="4964">
                  <c:v>3.2919615507126049E-2</c:v>
                </c:pt>
                <c:pt idx="4965">
                  <c:v>3.76624837517738E-2</c:v>
                </c:pt>
                <c:pt idx="4966">
                  <c:v>6.5233230590820424E-2</c:v>
                </c:pt>
                <c:pt idx="4967">
                  <c:v>3.5531524568796213E-2</c:v>
                </c:pt>
                <c:pt idx="4968">
                  <c:v>3.5966131836175905E-2</c:v>
                </c:pt>
                <c:pt idx="4969">
                  <c:v>3.5961627960205106E-2</c:v>
                </c:pt>
                <c:pt idx="4970">
                  <c:v>9.1173492372036286E-2</c:v>
                </c:pt>
                <c:pt idx="4971">
                  <c:v>4.9528051167726524E-2</c:v>
                </c:pt>
                <c:pt idx="4972">
                  <c:v>5.4021332412958097E-2</c:v>
                </c:pt>
                <c:pt idx="4973">
                  <c:v>4.6646382659673705E-2</c:v>
                </c:pt>
                <c:pt idx="4974">
                  <c:v>2.9518816620111552E-2</c:v>
                </c:pt>
                <c:pt idx="4975">
                  <c:v>3.5733193159103498E-2</c:v>
                </c:pt>
                <c:pt idx="4976">
                  <c:v>5.0634089857340026E-2</c:v>
                </c:pt>
                <c:pt idx="4977">
                  <c:v>5.3323164582252475E-2</c:v>
                </c:pt>
                <c:pt idx="4978">
                  <c:v>4.0797390043735775E-2</c:v>
                </c:pt>
                <c:pt idx="4979">
                  <c:v>5.0600115209817886E-2</c:v>
                </c:pt>
                <c:pt idx="4980">
                  <c:v>4.2840629816055444E-2</c:v>
                </c:pt>
                <c:pt idx="4981">
                  <c:v>7.3210008442401914E-2</c:v>
                </c:pt>
                <c:pt idx="4982">
                  <c:v>3.0799381434917401E-2</c:v>
                </c:pt>
                <c:pt idx="4983">
                  <c:v>3.7870425730943756E-2</c:v>
                </c:pt>
                <c:pt idx="4984">
                  <c:v>4.2997617274522934E-2</c:v>
                </c:pt>
                <c:pt idx="4985">
                  <c:v>5.4958511143922938E-2</c:v>
                </c:pt>
                <c:pt idx="4986">
                  <c:v>4.6679720282554397E-2</c:v>
                </c:pt>
                <c:pt idx="4987">
                  <c:v>5.6776586920023152E-2</c:v>
                </c:pt>
                <c:pt idx="4988">
                  <c:v>0.10098811239004073</c:v>
                </c:pt>
                <c:pt idx="4989">
                  <c:v>2.9536191374063516E-2</c:v>
                </c:pt>
                <c:pt idx="4990">
                  <c:v>4.1161596775054751E-2</c:v>
                </c:pt>
                <c:pt idx="4991">
                  <c:v>3.7586584687232992E-2</c:v>
                </c:pt>
                <c:pt idx="4992">
                  <c:v>5.3988613188266824E-2</c:v>
                </c:pt>
                <c:pt idx="4993">
                  <c:v>7.7745988965034526E-2</c:v>
                </c:pt>
                <c:pt idx="4994">
                  <c:v>3.6474701017141412E-2</c:v>
                </c:pt>
                <c:pt idx="4995">
                  <c:v>3.3843740820884788E-2</c:v>
                </c:pt>
                <c:pt idx="4996">
                  <c:v>3.9900925010442706E-2</c:v>
                </c:pt>
                <c:pt idx="4997">
                  <c:v>3.1393956393003498E-2</c:v>
                </c:pt>
                <c:pt idx="4998">
                  <c:v>2.8128094971179997E-2</c:v>
                </c:pt>
                <c:pt idx="4999">
                  <c:v>4.2061358690261785E-2</c:v>
                </c:pt>
                <c:pt idx="5000">
                  <c:v>0.1185261830687523</c:v>
                </c:pt>
                <c:pt idx="5001">
                  <c:v>4.0754918009042823E-2</c:v>
                </c:pt>
                <c:pt idx="5002">
                  <c:v>4.1239265352487446E-2</c:v>
                </c:pt>
                <c:pt idx="5003">
                  <c:v>4.3195053935051013E-2</c:v>
                </c:pt>
                <c:pt idx="5004">
                  <c:v>4.8467814922332944E-2</c:v>
                </c:pt>
                <c:pt idx="5005">
                  <c:v>3.71037982404233E-2</c:v>
                </c:pt>
                <c:pt idx="5006">
                  <c:v>5.833537876605964E-2</c:v>
                </c:pt>
                <c:pt idx="5007">
                  <c:v>4.7206453979015434E-2</c:v>
                </c:pt>
                <c:pt idx="5008">
                  <c:v>8.7710708379745511E-2</c:v>
                </c:pt>
                <c:pt idx="5009">
                  <c:v>7.4320390820503568E-2</c:v>
                </c:pt>
                <c:pt idx="5010">
                  <c:v>5.7802833616733822E-2</c:v>
                </c:pt>
                <c:pt idx="5011">
                  <c:v>5.1208876073360277E-2</c:v>
                </c:pt>
                <c:pt idx="5012">
                  <c:v>3.4864932298660299E-2</c:v>
                </c:pt>
                <c:pt idx="5013">
                  <c:v>4.5208357274532297E-2</c:v>
                </c:pt>
                <c:pt idx="5014">
                  <c:v>2.8385367244481999E-2</c:v>
                </c:pt>
                <c:pt idx="5015">
                  <c:v>4.8477713018655812E-2</c:v>
                </c:pt>
                <c:pt idx="5016">
                  <c:v>4.0535271167755106E-2</c:v>
                </c:pt>
                <c:pt idx="5017">
                  <c:v>4.3534319847822335E-2</c:v>
                </c:pt>
                <c:pt idx="5018">
                  <c:v>4.2142234742641727E-2</c:v>
                </c:pt>
                <c:pt idx="5019">
                  <c:v>8.4373526275157915E-2</c:v>
                </c:pt>
                <c:pt idx="5020">
                  <c:v>3.4757576882839196E-2</c:v>
                </c:pt>
                <c:pt idx="5021">
                  <c:v>3.5078648477792816E-2</c:v>
                </c:pt>
                <c:pt idx="5022">
                  <c:v>3.0868804082274593E-2</c:v>
                </c:pt>
                <c:pt idx="5023">
                  <c:v>5.3304176777601311E-2</c:v>
                </c:pt>
                <c:pt idx="5024">
                  <c:v>0.22371141612529857</c:v>
                </c:pt>
                <c:pt idx="5025">
                  <c:v>0.15306635200977345</c:v>
                </c:pt>
                <c:pt idx="5026">
                  <c:v>3.4624740481376821E-2</c:v>
                </c:pt>
                <c:pt idx="5027">
                  <c:v>5.4544594138860723E-2</c:v>
                </c:pt>
                <c:pt idx="5028">
                  <c:v>3.1951144337654142E-2</c:v>
                </c:pt>
                <c:pt idx="5029">
                  <c:v>5.291522666811941E-2</c:v>
                </c:pt>
                <c:pt idx="5030">
                  <c:v>3.7593949586153273E-2</c:v>
                </c:pt>
                <c:pt idx="5031">
                  <c:v>6.1034273356199313E-2</c:v>
                </c:pt>
                <c:pt idx="5032">
                  <c:v>5.0827533006668112E-2</c:v>
                </c:pt>
                <c:pt idx="5033">
                  <c:v>2.8615523129701604E-2</c:v>
                </c:pt>
                <c:pt idx="5034">
                  <c:v>4.6022854745388017E-2</c:v>
                </c:pt>
                <c:pt idx="5035">
                  <c:v>2.6101673021912616E-2</c:v>
                </c:pt>
                <c:pt idx="5036">
                  <c:v>0.10406719893217102</c:v>
                </c:pt>
                <c:pt idx="5037">
                  <c:v>4.5697938650846696E-2</c:v>
                </c:pt>
                <c:pt idx="5038">
                  <c:v>3.9853285998106031E-2</c:v>
                </c:pt>
                <c:pt idx="5039">
                  <c:v>5.7719964534044502E-2</c:v>
                </c:pt>
                <c:pt idx="5040">
                  <c:v>3.7315368652343903E-2</c:v>
                </c:pt>
                <c:pt idx="5041">
                  <c:v>3.3428147435188307E-2</c:v>
                </c:pt>
                <c:pt idx="5042">
                  <c:v>2.8468105942010911E-2</c:v>
                </c:pt>
                <c:pt idx="5043">
                  <c:v>3.9701867848634803E-2</c:v>
                </c:pt>
                <c:pt idx="5044">
                  <c:v>3.0946547165513205E-2</c:v>
                </c:pt>
                <c:pt idx="5045">
                  <c:v>5.7815153151750613E-2</c:v>
                </c:pt>
                <c:pt idx="5046">
                  <c:v>3.0899589881300895E-2</c:v>
                </c:pt>
                <c:pt idx="5047">
                  <c:v>3.6960195749998113E-2</c:v>
                </c:pt>
                <c:pt idx="5048">
                  <c:v>6.1104837805032813E-2</c:v>
                </c:pt>
                <c:pt idx="5049">
                  <c:v>4.184128716588021E-2</c:v>
                </c:pt>
                <c:pt idx="5050">
                  <c:v>3.0105240643024625E-2</c:v>
                </c:pt>
                <c:pt idx="5051">
                  <c:v>3.67733091115953E-2</c:v>
                </c:pt>
                <c:pt idx="5052">
                  <c:v>2.6861460879445163E-2</c:v>
                </c:pt>
                <c:pt idx="5053">
                  <c:v>2.9441362246871088E-2</c:v>
                </c:pt>
                <c:pt idx="5054">
                  <c:v>3.5133659839630113E-2</c:v>
                </c:pt>
                <c:pt idx="5055">
                  <c:v>3.2511916011572023E-2</c:v>
                </c:pt>
                <c:pt idx="5056">
                  <c:v>5.7820700109005023E-2</c:v>
                </c:pt>
                <c:pt idx="5057">
                  <c:v>4.2759932577610002E-2</c:v>
                </c:pt>
                <c:pt idx="5058">
                  <c:v>4.2840629816055444E-2</c:v>
                </c:pt>
                <c:pt idx="5059">
                  <c:v>5.9740915894508535E-2</c:v>
                </c:pt>
                <c:pt idx="5060">
                  <c:v>3.6485083401203294E-2</c:v>
                </c:pt>
                <c:pt idx="5061">
                  <c:v>7.3793150484561934E-2</c:v>
                </c:pt>
                <c:pt idx="5062">
                  <c:v>5.4609563201665885E-2</c:v>
                </c:pt>
                <c:pt idx="5063">
                  <c:v>3.4460399299860008E-2</c:v>
                </c:pt>
                <c:pt idx="5064">
                  <c:v>5.8874841779470347E-2</c:v>
                </c:pt>
                <c:pt idx="5065">
                  <c:v>5.7678889483213397E-2</c:v>
                </c:pt>
                <c:pt idx="5066">
                  <c:v>3.9192244410514811E-2</c:v>
                </c:pt>
                <c:pt idx="5067">
                  <c:v>4.8160225152969409E-2</c:v>
                </c:pt>
                <c:pt idx="5068">
                  <c:v>5.0169054418802303E-2</c:v>
                </c:pt>
                <c:pt idx="5069">
                  <c:v>2.9437130317091973E-2</c:v>
                </c:pt>
                <c:pt idx="5070">
                  <c:v>6.9110132753849113E-2</c:v>
                </c:pt>
                <c:pt idx="5071">
                  <c:v>2.9580881819129011E-2</c:v>
                </c:pt>
                <c:pt idx="5072">
                  <c:v>6.5603613853454784E-2</c:v>
                </c:pt>
                <c:pt idx="5073">
                  <c:v>3.0433150008320895E-2</c:v>
                </c:pt>
                <c:pt idx="5074">
                  <c:v>4.4778518378734609E-2</c:v>
                </c:pt>
                <c:pt idx="5075">
                  <c:v>4.0994033217430205E-2</c:v>
                </c:pt>
                <c:pt idx="5076">
                  <c:v>4.1853632777929313E-2</c:v>
                </c:pt>
                <c:pt idx="5077">
                  <c:v>3.8603879511356506E-2</c:v>
                </c:pt>
                <c:pt idx="5078">
                  <c:v>5.7318605482578423E-2</c:v>
                </c:pt>
                <c:pt idx="5079">
                  <c:v>8.1284768879413646E-2</c:v>
                </c:pt>
                <c:pt idx="5080">
                  <c:v>3.7879981100559429E-2</c:v>
                </c:pt>
                <c:pt idx="5081">
                  <c:v>4.2758833616972011E-2</c:v>
                </c:pt>
                <c:pt idx="5082">
                  <c:v>0.19329798221588101</c:v>
                </c:pt>
                <c:pt idx="5083">
                  <c:v>3.2795518636703602E-2</c:v>
                </c:pt>
                <c:pt idx="5084">
                  <c:v>2.5740113109350211E-2</c:v>
                </c:pt>
                <c:pt idx="5085">
                  <c:v>5.5400587618351024E-2</c:v>
                </c:pt>
                <c:pt idx="5086">
                  <c:v>3.8220386952161796E-2</c:v>
                </c:pt>
                <c:pt idx="5087">
                  <c:v>3.6383353173732806E-2</c:v>
                </c:pt>
                <c:pt idx="5088">
                  <c:v>4.3759074062109007E-2</c:v>
                </c:pt>
                <c:pt idx="5089">
                  <c:v>3.0546015128493396E-2</c:v>
                </c:pt>
                <c:pt idx="5090">
                  <c:v>2.5586275383830112E-2</c:v>
                </c:pt>
                <c:pt idx="5091">
                  <c:v>3.9124418050050708E-2</c:v>
                </c:pt>
                <c:pt idx="5092">
                  <c:v>3.7105906754732097E-2</c:v>
                </c:pt>
                <c:pt idx="5093">
                  <c:v>3.2560989260673495E-2</c:v>
                </c:pt>
                <c:pt idx="5094">
                  <c:v>3.1426023691892589E-2</c:v>
                </c:pt>
                <c:pt idx="5095">
                  <c:v>4.9452029168605922E-2</c:v>
                </c:pt>
                <c:pt idx="5096">
                  <c:v>5.2884776145219824E-2</c:v>
                </c:pt>
                <c:pt idx="5097">
                  <c:v>3.2988637685775916E-2</c:v>
                </c:pt>
                <c:pt idx="5098">
                  <c:v>6.4582511782646429E-2</c:v>
                </c:pt>
                <c:pt idx="5099">
                  <c:v>3.5450201481580811E-2</c:v>
                </c:pt>
                <c:pt idx="5100">
                  <c:v>3.2548498362302794E-2</c:v>
                </c:pt>
                <c:pt idx="5101">
                  <c:v>5.1152996718883514E-2</c:v>
                </c:pt>
                <c:pt idx="5102">
                  <c:v>3.2580230385065197E-2</c:v>
                </c:pt>
                <c:pt idx="5103">
                  <c:v>4.3339092284441084E-2</c:v>
                </c:pt>
                <c:pt idx="5104">
                  <c:v>3.4199334681034095E-2</c:v>
                </c:pt>
                <c:pt idx="5105">
                  <c:v>4.6828165650367647E-2</c:v>
                </c:pt>
                <c:pt idx="5106">
                  <c:v>4.5539967715740322E-2</c:v>
                </c:pt>
                <c:pt idx="5107">
                  <c:v>3.2574452459812192E-2</c:v>
                </c:pt>
                <c:pt idx="5108">
                  <c:v>4.0883824229240563E-2</c:v>
                </c:pt>
                <c:pt idx="5109">
                  <c:v>3.7650577723980116E-2</c:v>
                </c:pt>
                <c:pt idx="5110">
                  <c:v>8.859468996524858E-2</c:v>
                </c:pt>
                <c:pt idx="5111">
                  <c:v>4.3852549046278021E-2</c:v>
                </c:pt>
                <c:pt idx="5112">
                  <c:v>3.4651525318622603E-2</c:v>
                </c:pt>
                <c:pt idx="5113">
                  <c:v>4.6572800725698506E-2</c:v>
                </c:pt>
                <c:pt idx="5114">
                  <c:v>4.0749769657850307E-2</c:v>
                </c:pt>
                <c:pt idx="5115">
                  <c:v>4.3686453253030832E-2</c:v>
                </c:pt>
                <c:pt idx="5116">
                  <c:v>3.8645945489406759E-2</c:v>
                </c:pt>
                <c:pt idx="5117">
                  <c:v>2.9611110687256036E-2</c:v>
                </c:pt>
                <c:pt idx="5118">
                  <c:v>4.0807463228702746E-2</c:v>
                </c:pt>
                <c:pt idx="5119">
                  <c:v>3.4055393189191811E-2</c:v>
                </c:pt>
                <c:pt idx="5120">
                  <c:v>5.7253718376159675E-2</c:v>
                </c:pt>
                <c:pt idx="5121">
                  <c:v>8.6966872215271288E-2</c:v>
                </c:pt>
                <c:pt idx="5122">
                  <c:v>5.7788614183664419E-2</c:v>
                </c:pt>
                <c:pt idx="5123">
                  <c:v>5.5400587618351024E-2</c:v>
                </c:pt>
                <c:pt idx="5124">
                  <c:v>4.1708651930093966E-2</c:v>
                </c:pt>
                <c:pt idx="5125">
                  <c:v>3.6160841584205641E-2</c:v>
                </c:pt>
                <c:pt idx="5126">
                  <c:v>3.8589425384998301E-2</c:v>
                </c:pt>
                <c:pt idx="5127">
                  <c:v>4.6912327408790734E-2</c:v>
                </c:pt>
                <c:pt idx="5128">
                  <c:v>2.9122564941644533E-2</c:v>
                </c:pt>
                <c:pt idx="5129">
                  <c:v>3.5941444337367998E-2</c:v>
                </c:pt>
                <c:pt idx="5130">
                  <c:v>6.966349482536352E-2</c:v>
                </c:pt>
                <c:pt idx="5131">
                  <c:v>4.9195639789104517E-2</c:v>
                </c:pt>
                <c:pt idx="5132">
                  <c:v>4.8154469579458216E-2</c:v>
                </c:pt>
                <c:pt idx="5133">
                  <c:v>3.5148795694112805E-2</c:v>
                </c:pt>
                <c:pt idx="5134">
                  <c:v>3.4756839275360114E-2</c:v>
                </c:pt>
                <c:pt idx="5135">
                  <c:v>3.7277128547430219E-2</c:v>
                </c:pt>
                <c:pt idx="5136">
                  <c:v>5.569995194673559E-2</c:v>
                </c:pt>
                <c:pt idx="5137">
                  <c:v>5.7695116847753504E-2</c:v>
                </c:pt>
                <c:pt idx="5138">
                  <c:v>3.6631666123867236E-2</c:v>
                </c:pt>
                <c:pt idx="5139">
                  <c:v>3.0787043273448896E-2</c:v>
                </c:pt>
                <c:pt idx="5140">
                  <c:v>4.8889011144638284E-2</c:v>
                </c:pt>
                <c:pt idx="5141">
                  <c:v>3.7306431680917802E-2</c:v>
                </c:pt>
                <c:pt idx="5142">
                  <c:v>3.3923413604497903E-2</c:v>
                </c:pt>
                <c:pt idx="5143">
                  <c:v>3.3045805990695995E-2</c:v>
                </c:pt>
                <c:pt idx="5144">
                  <c:v>4.6992458403110511E-2</c:v>
                </c:pt>
                <c:pt idx="5145">
                  <c:v>4.0676802396774188E-2</c:v>
                </c:pt>
                <c:pt idx="5146">
                  <c:v>4.2855724692344714E-2</c:v>
                </c:pt>
                <c:pt idx="5147">
                  <c:v>7.8117467463016524E-2</c:v>
                </c:pt>
                <c:pt idx="5148">
                  <c:v>7.5717449188232533E-2</c:v>
                </c:pt>
                <c:pt idx="5149">
                  <c:v>4.100487753748891E-2</c:v>
                </c:pt>
                <c:pt idx="5150">
                  <c:v>2.9717184603214302E-2</c:v>
                </c:pt>
                <c:pt idx="5151">
                  <c:v>3.8145665079355316E-2</c:v>
                </c:pt>
                <c:pt idx="5152">
                  <c:v>3.2061971724033494E-2</c:v>
                </c:pt>
                <c:pt idx="5153">
                  <c:v>6.1776615679264096E-2</c:v>
                </c:pt>
                <c:pt idx="5154">
                  <c:v>7.2834245860576713E-2</c:v>
                </c:pt>
                <c:pt idx="5155">
                  <c:v>3.7657186388969519E-2</c:v>
                </c:pt>
                <c:pt idx="5156">
                  <c:v>3.4466437995433787E-2</c:v>
                </c:pt>
                <c:pt idx="5157">
                  <c:v>7.4077509343624101E-2</c:v>
                </c:pt>
                <c:pt idx="5158">
                  <c:v>3.5378582775592804E-2</c:v>
                </c:pt>
                <c:pt idx="5159">
                  <c:v>4.6054959297180086E-2</c:v>
                </c:pt>
                <c:pt idx="5160">
                  <c:v>4.3803926557302524E-2</c:v>
                </c:pt>
                <c:pt idx="5161">
                  <c:v>3.2237228006124663E-2</c:v>
                </c:pt>
                <c:pt idx="5162">
                  <c:v>3.6162015050649601E-2</c:v>
                </c:pt>
                <c:pt idx="5163">
                  <c:v>3.7955429404974012E-2</c:v>
                </c:pt>
                <c:pt idx="5164">
                  <c:v>2.9895110055804412E-2</c:v>
                </c:pt>
                <c:pt idx="5165">
                  <c:v>3.0330812558531862E-2</c:v>
                </c:pt>
                <c:pt idx="5166">
                  <c:v>3.3584892749786405E-2</c:v>
                </c:pt>
                <c:pt idx="5167">
                  <c:v>4.7305326908827057E-2</c:v>
                </c:pt>
                <c:pt idx="5168">
                  <c:v>3.6795407533645609E-2</c:v>
                </c:pt>
                <c:pt idx="5169">
                  <c:v>5.8923006057739334E-2</c:v>
                </c:pt>
                <c:pt idx="5170">
                  <c:v>6.1556205153465313E-2</c:v>
                </c:pt>
                <c:pt idx="5171">
                  <c:v>3.9431083947420099E-2</c:v>
                </c:pt>
                <c:pt idx="5172">
                  <c:v>4.9088563770055806E-2</c:v>
                </c:pt>
                <c:pt idx="5173">
                  <c:v>5.2144721150398449E-2</c:v>
                </c:pt>
                <c:pt idx="5174">
                  <c:v>4.0153212845325671E-2</c:v>
                </c:pt>
                <c:pt idx="5175">
                  <c:v>4.1199248284101465E-2</c:v>
                </c:pt>
                <c:pt idx="5176">
                  <c:v>5.8870512992143714E-2</c:v>
                </c:pt>
                <c:pt idx="5177">
                  <c:v>3.5640195012092604E-2</c:v>
                </c:pt>
                <c:pt idx="5178">
                  <c:v>4.4414754956960935E-2</c:v>
                </c:pt>
                <c:pt idx="5179">
                  <c:v>5.1143024116754476E-2</c:v>
                </c:pt>
                <c:pt idx="5180">
                  <c:v>6.6025592386722606E-2</c:v>
                </c:pt>
                <c:pt idx="5181">
                  <c:v>4.3494980782270404E-2</c:v>
                </c:pt>
                <c:pt idx="5182">
                  <c:v>3.4752011299133308E-2</c:v>
                </c:pt>
                <c:pt idx="5183">
                  <c:v>5.1531389355659485E-2</c:v>
                </c:pt>
                <c:pt idx="5184">
                  <c:v>5.2364330738782924E-2</c:v>
                </c:pt>
                <c:pt idx="5185">
                  <c:v>4.0494009852409536E-2</c:v>
                </c:pt>
                <c:pt idx="5186">
                  <c:v>5.9183809906244424E-2</c:v>
                </c:pt>
                <c:pt idx="5187">
                  <c:v>4.4988047331571634E-2</c:v>
                </c:pt>
                <c:pt idx="5188">
                  <c:v>2.9167050495743706E-2</c:v>
                </c:pt>
                <c:pt idx="5189">
                  <c:v>4.6941280364990082E-2</c:v>
                </c:pt>
                <c:pt idx="5190">
                  <c:v>5.7441156357526793E-2</c:v>
                </c:pt>
                <c:pt idx="5191">
                  <c:v>3.1009212136268678E-2</c:v>
                </c:pt>
                <c:pt idx="5192">
                  <c:v>5.5532466620207013E-2</c:v>
                </c:pt>
                <c:pt idx="5193">
                  <c:v>4.3051540851593004E-2</c:v>
                </c:pt>
                <c:pt idx="5194">
                  <c:v>4.3369188904762317E-2</c:v>
                </c:pt>
                <c:pt idx="5195">
                  <c:v>4.8176147043705028E-2</c:v>
                </c:pt>
                <c:pt idx="5196">
                  <c:v>4.4357400387525801E-2</c:v>
                </c:pt>
                <c:pt idx="5197">
                  <c:v>3.4489430487156011E-2</c:v>
                </c:pt>
                <c:pt idx="5198">
                  <c:v>5.9131618589162806E-2</c:v>
                </c:pt>
                <c:pt idx="5199">
                  <c:v>5.4220806807279587E-2</c:v>
                </c:pt>
                <c:pt idx="5200">
                  <c:v>3.3909026533365215E-2</c:v>
                </c:pt>
                <c:pt idx="5201">
                  <c:v>5.1919583231210722E-2</c:v>
                </c:pt>
                <c:pt idx="5202">
                  <c:v>4.7820121049881176E-2</c:v>
                </c:pt>
                <c:pt idx="5203">
                  <c:v>4.2555697262287112E-2</c:v>
                </c:pt>
                <c:pt idx="5204">
                  <c:v>5.0309959799051306E-2</c:v>
                </c:pt>
                <c:pt idx="5205">
                  <c:v>7.0777736604213923E-2</c:v>
                </c:pt>
                <c:pt idx="5206">
                  <c:v>4.9549184739589705E-2</c:v>
                </c:pt>
                <c:pt idx="5207">
                  <c:v>5.4522179067134906E-2</c:v>
                </c:pt>
                <c:pt idx="5208">
                  <c:v>6.083569675683994E-2</c:v>
                </c:pt>
                <c:pt idx="5209">
                  <c:v>3.8167092949152014E-2</c:v>
                </c:pt>
                <c:pt idx="5210">
                  <c:v>7.9652108252048534E-2</c:v>
                </c:pt>
                <c:pt idx="5211">
                  <c:v>4.4881757348775933E-2</c:v>
                </c:pt>
                <c:pt idx="5212">
                  <c:v>4.2242921888828507E-2</c:v>
                </c:pt>
                <c:pt idx="5213">
                  <c:v>4.0689051151275711E-2</c:v>
                </c:pt>
                <c:pt idx="5214">
                  <c:v>2.8505537658929873E-2</c:v>
                </c:pt>
                <c:pt idx="5215">
                  <c:v>3.9213977754116253E-2</c:v>
                </c:pt>
                <c:pt idx="5216">
                  <c:v>3.3128164708614308E-2</c:v>
                </c:pt>
                <c:pt idx="5217">
                  <c:v>4.7020573168993003E-2</c:v>
                </c:pt>
                <c:pt idx="5218">
                  <c:v>4.1952058672904753E-2</c:v>
                </c:pt>
                <c:pt idx="5219">
                  <c:v>3.4223899245262111E-2</c:v>
                </c:pt>
                <c:pt idx="5220">
                  <c:v>4.7255937010049813E-2</c:v>
                </c:pt>
                <c:pt idx="5221">
                  <c:v>2.9385106638073991E-2</c:v>
                </c:pt>
                <c:pt idx="5222">
                  <c:v>2.6938967406749906E-2</c:v>
                </c:pt>
                <c:pt idx="5223">
                  <c:v>3.8165982812642996E-2</c:v>
                </c:pt>
                <c:pt idx="5224">
                  <c:v>2.9050344601273689E-2</c:v>
                </c:pt>
                <c:pt idx="5225">
                  <c:v>6.8517930805683441E-2</c:v>
                </c:pt>
                <c:pt idx="5226">
                  <c:v>5.5287141352891894E-2</c:v>
                </c:pt>
                <c:pt idx="5227">
                  <c:v>5.0842795521020903E-2</c:v>
                </c:pt>
                <c:pt idx="5228">
                  <c:v>3.9079863578081298E-2</c:v>
                </c:pt>
                <c:pt idx="5229">
                  <c:v>5.7387832552194699E-2</c:v>
                </c:pt>
                <c:pt idx="5230">
                  <c:v>4.6546157449483906E-2</c:v>
                </c:pt>
                <c:pt idx="5231">
                  <c:v>2.9122564941644533E-2</c:v>
                </c:pt>
                <c:pt idx="5232">
                  <c:v>5.8925304561853346E-2</c:v>
                </c:pt>
                <c:pt idx="5233">
                  <c:v>4.2370665818452918E-2</c:v>
                </c:pt>
                <c:pt idx="5234">
                  <c:v>3.9787147194147152E-2</c:v>
                </c:pt>
                <c:pt idx="5235">
                  <c:v>4.1634734719991733E-2</c:v>
                </c:pt>
                <c:pt idx="5236">
                  <c:v>7.5532756745815333E-2</c:v>
                </c:pt>
                <c:pt idx="5237">
                  <c:v>6.331567466259011E-2</c:v>
                </c:pt>
                <c:pt idx="5238">
                  <c:v>8.3600662648678312E-2</c:v>
                </c:pt>
                <c:pt idx="5239">
                  <c:v>2.974412031471731E-2</c:v>
                </c:pt>
                <c:pt idx="5240">
                  <c:v>0.13460209965705897</c:v>
                </c:pt>
                <c:pt idx="5241">
                  <c:v>5.0244852900505066E-2</c:v>
                </c:pt>
                <c:pt idx="5242">
                  <c:v>3.8830790668726113E-2</c:v>
                </c:pt>
                <c:pt idx="5243">
                  <c:v>3.8589425384998301E-2</c:v>
                </c:pt>
                <c:pt idx="5244">
                  <c:v>5.5120665580034298E-2</c:v>
                </c:pt>
                <c:pt idx="5245">
                  <c:v>4.0118440985679613E-2</c:v>
                </c:pt>
                <c:pt idx="5246">
                  <c:v>4.7985497862100594E-2</c:v>
                </c:pt>
                <c:pt idx="5247">
                  <c:v>3.1151805073022999E-2</c:v>
                </c:pt>
                <c:pt idx="5248">
                  <c:v>4.9976810812950113E-2</c:v>
                </c:pt>
                <c:pt idx="5249">
                  <c:v>6.3526496291160597E-2</c:v>
                </c:pt>
                <c:pt idx="5250">
                  <c:v>6.1277002096176085E-2</c:v>
                </c:pt>
                <c:pt idx="5251">
                  <c:v>5.2210357040166924E-2</c:v>
                </c:pt>
                <c:pt idx="5252">
                  <c:v>3.5864859819412204E-2</c:v>
                </c:pt>
                <c:pt idx="5253">
                  <c:v>4.6572193503379766E-2</c:v>
                </c:pt>
                <c:pt idx="5254">
                  <c:v>3.1094733625650475E-2</c:v>
                </c:pt>
                <c:pt idx="5255">
                  <c:v>3.7704292684793639E-2</c:v>
                </c:pt>
                <c:pt idx="5256">
                  <c:v>3.2733339816331995E-2</c:v>
                </c:pt>
                <c:pt idx="5257">
                  <c:v>4.8139192163944217E-2</c:v>
                </c:pt>
                <c:pt idx="5258">
                  <c:v>5.2462134510278896E-2</c:v>
                </c:pt>
                <c:pt idx="5259">
                  <c:v>3.7672080099582714E-2</c:v>
                </c:pt>
                <c:pt idx="5260">
                  <c:v>3.2695759087801042E-2</c:v>
                </c:pt>
                <c:pt idx="5261">
                  <c:v>4.4939093291759505E-2</c:v>
                </c:pt>
                <c:pt idx="5262">
                  <c:v>3.6022499203681904E-2</c:v>
                </c:pt>
                <c:pt idx="5263">
                  <c:v>4.1846532374620396E-2</c:v>
                </c:pt>
                <c:pt idx="5264">
                  <c:v>3.6557957530021799E-2</c:v>
                </c:pt>
                <c:pt idx="5265">
                  <c:v>3.5935055464506288E-2</c:v>
                </c:pt>
                <c:pt idx="5266">
                  <c:v>5.1868174225091913E-2</c:v>
                </c:pt>
                <c:pt idx="5267">
                  <c:v>3.9755593985319186E-2</c:v>
                </c:pt>
                <c:pt idx="5268">
                  <c:v>4.3143279850483024E-2</c:v>
                </c:pt>
                <c:pt idx="5269">
                  <c:v>3.6416433751583092E-2</c:v>
                </c:pt>
                <c:pt idx="5270">
                  <c:v>3.5069771111011498E-2</c:v>
                </c:pt>
                <c:pt idx="5271">
                  <c:v>4.8534300178289386E-2</c:v>
                </c:pt>
                <c:pt idx="5272">
                  <c:v>3.4070231020450606E-2</c:v>
                </c:pt>
                <c:pt idx="5273">
                  <c:v>2.8973249718546968E-2</c:v>
                </c:pt>
                <c:pt idx="5274">
                  <c:v>3.3101785928011003E-2</c:v>
                </c:pt>
                <c:pt idx="5275">
                  <c:v>5.3969904780387885E-2</c:v>
                </c:pt>
                <c:pt idx="5276">
                  <c:v>2.7687789872288711E-2</c:v>
                </c:pt>
                <c:pt idx="5277">
                  <c:v>5.1072537899017514E-2</c:v>
                </c:pt>
                <c:pt idx="5278">
                  <c:v>4.1014458984136734E-2</c:v>
                </c:pt>
                <c:pt idx="5279">
                  <c:v>3.4557551145553603E-2</c:v>
                </c:pt>
                <c:pt idx="5280">
                  <c:v>3.9810232818126831E-2</c:v>
                </c:pt>
                <c:pt idx="5281">
                  <c:v>6.78384825587275E-2</c:v>
                </c:pt>
                <c:pt idx="5282">
                  <c:v>3.5057384520769216E-2</c:v>
                </c:pt>
                <c:pt idx="5283">
                  <c:v>3.0243823304772401E-2</c:v>
                </c:pt>
                <c:pt idx="5284">
                  <c:v>4.7039639204740698E-2</c:v>
                </c:pt>
                <c:pt idx="5285">
                  <c:v>3.3570975065231289E-2</c:v>
                </c:pt>
                <c:pt idx="5286">
                  <c:v>4.3926253914833124E-2</c:v>
                </c:pt>
                <c:pt idx="5287">
                  <c:v>8.1304527819156605E-2</c:v>
                </c:pt>
                <c:pt idx="5288">
                  <c:v>0.163512423634529</c:v>
                </c:pt>
                <c:pt idx="5289">
                  <c:v>3.859502449631691E-2</c:v>
                </c:pt>
                <c:pt idx="5290">
                  <c:v>9.9928498268127802E-2</c:v>
                </c:pt>
                <c:pt idx="5291">
                  <c:v>4.6607375144958475E-2</c:v>
                </c:pt>
                <c:pt idx="5292">
                  <c:v>4.0000211447477424E-2</c:v>
                </c:pt>
                <c:pt idx="5293">
                  <c:v>4.18447032570839E-2</c:v>
                </c:pt>
                <c:pt idx="5294">
                  <c:v>3.2953009009361392E-2</c:v>
                </c:pt>
                <c:pt idx="5295">
                  <c:v>3.1819649040699012E-2</c:v>
                </c:pt>
                <c:pt idx="5296">
                  <c:v>4.0994033217430205E-2</c:v>
                </c:pt>
                <c:pt idx="5297">
                  <c:v>4.2985573410987798E-2</c:v>
                </c:pt>
                <c:pt idx="5298">
                  <c:v>8.4529846906662695E-2</c:v>
                </c:pt>
                <c:pt idx="5299">
                  <c:v>5.1504235714673996E-2</c:v>
                </c:pt>
                <c:pt idx="5300">
                  <c:v>5.4542236030101998E-2</c:v>
                </c:pt>
                <c:pt idx="5301">
                  <c:v>4.2834866791963487E-2</c:v>
                </c:pt>
                <c:pt idx="5302">
                  <c:v>3.2183330506086412E-2</c:v>
                </c:pt>
                <c:pt idx="5303">
                  <c:v>2.8142742812633553E-2</c:v>
                </c:pt>
                <c:pt idx="5304">
                  <c:v>9.8799407482147245E-2</c:v>
                </c:pt>
                <c:pt idx="5305">
                  <c:v>4.5881751924753342E-2</c:v>
                </c:pt>
                <c:pt idx="5306">
                  <c:v>3.0871905386448024E-2</c:v>
                </c:pt>
                <c:pt idx="5307">
                  <c:v>2.9985746368765852E-2</c:v>
                </c:pt>
                <c:pt idx="5308">
                  <c:v>4.14079427719116E-2</c:v>
                </c:pt>
                <c:pt idx="5309">
                  <c:v>9.2272251844405601E-2</c:v>
                </c:pt>
                <c:pt idx="5310">
                  <c:v>3.1590424478054095E-2</c:v>
                </c:pt>
                <c:pt idx="5311">
                  <c:v>5.4411262273788522E-2</c:v>
                </c:pt>
                <c:pt idx="5312">
                  <c:v>3.0304960906505606E-2</c:v>
                </c:pt>
                <c:pt idx="5313">
                  <c:v>3.473807498812681E-2</c:v>
                </c:pt>
                <c:pt idx="5314">
                  <c:v>5.0836924463510534E-2</c:v>
                </c:pt>
                <c:pt idx="5315">
                  <c:v>3.6062471568584401E-2</c:v>
                </c:pt>
                <c:pt idx="5316">
                  <c:v>3.4334678202867515E-2</c:v>
                </c:pt>
                <c:pt idx="5317">
                  <c:v>4.7848414629697814E-2</c:v>
                </c:pt>
                <c:pt idx="5318">
                  <c:v>6.3802599906921623E-2</c:v>
                </c:pt>
                <c:pt idx="5319">
                  <c:v>4.5211125165223985E-2</c:v>
                </c:pt>
                <c:pt idx="5320">
                  <c:v>2.9427645727992176E-2</c:v>
                </c:pt>
                <c:pt idx="5321">
                  <c:v>4.1862096637487432E-2</c:v>
                </c:pt>
                <c:pt idx="5322">
                  <c:v>4.0823843330144896E-2</c:v>
                </c:pt>
                <c:pt idx="5323">
                  <c:v>5.7494040578603793E-2</c:v>
                </c:pt>
                <c:pt idx="5324">
                  <c:v>3.7589177489280867E-2</c:v>
                </c:pt>
                <c:pt idx="5325">
                  <c:v>5.4500833153724844E-2</c:v>
                </c:pt>
                <c:pt idx="5326">
                  <c:v>4.1131708770990177E-2</c:v>
                </c:pt>
                <c:pt idx="5327">
                  <c:v>3.9297901093959815E-2</c:v>
                </c:pt>
                <c:pt idx="5328">
                  <c:v>4.3924752622842796E-2</c:v>
                </c:pt>
                <c:pt idx="5329">
                  <c:v>5.946448445320171E-2</c:v>
                </c:pt>
                <c:pt idx="5330">
                  <c:v>6.3821725547313704E-2</c:v>
                </c:pt>
                <c:pt idx="5331">
                  <c:v>4.1935335844755214E-2</c:v>
                </c:pt>
                <c:pt idx="5332">
                  <c:v>3.4799505025148413E-2</c:v>
                </c:pt>
                <c:pt idx="5333">
                  <c:v>3.8853943347930915E-2</c:v>
                </c:pt>
                <c:pt idx="5334">
                  <c:v>5.3202092647552497E-2</c:v>
                </c:pt>
                <c:pt idx="5335">
                  <c:v>4.5812506228685532E-2</c:v>
                </c:pt>
                <c:pt idx="5336">
                  <c:v>3.395811468362811E-2</c:v>
                </c:pt>
                <c:pt idx="5337">
                  <c:v>4.3750330805778524E-2</c:v>
                </c:pt>
                <c:pt idx="5338">
                  <c:v>4.4544044882059076E-2</c:v>
                </c:pt>
                <c:pt idx="5339">
                  <c:v>4.2828954756259897E-2</c:v>
                </c:pt>
                <c:pt idx="5340">
                  <c:v>3.8385562598705382E-2</c:v>
                </c:pt>
                <c:pt idx="5341">
                  <c:v>3.6422323435545016E-2</c:v>
                </c:pt>
                <c:pt idx="5342">
                  <c:v>5.7306274771690514E-2</c:v>
                </c:pt>
                <c:pt idx="5343">
                  <c:v>4.5637231320142954E-2</c:v>
                </c:pt>
                <c:pt idx="5344">
                  <c:v>3.8576640188694042E-2</c:v>
                </c:pt>
                <c:pt idx="5345">
                  <c:v>4.3907389044761734E-2</c:v>
                </c:pt>
                <c:pt idx="5346">
                  <c:v>5.1061291247606534E-2</c:v>
                </c:pt>
                <c:pt idx="5347">
                  <c:v>4.3688442558050065E-2</c:v>
                </c:pt>
                <c:pt idx="5348">
                  <c:v>3.2502293586731019E-2</c:v>
                </c:pt>
                <c:pt idx="5349">
                  <c:v>3.8999229669570916E-2</c:v>
                </c:pt>
                <c:pt idx="5350">
                  <c:v>4.6749886125326212E-2</c:v>
                </c:pt>
                <c:pt idx="5351">
                  <c:v>5.1959745585918288E-2</c:v>
                </c:pt>
                <c:pt idx="5352">
                  <c:v>4.9595143646001823E-2</c:v>
                </c:pt>
                <c:pt idx="5353">
                  <c:v>6.4073853194713579E-2</c:v>
                </c:pt>
                <c:pt idx="5354">
                  <c:v>2.99732703715564E-2</c:v>
                </c:pt>
                <c:pt idx="5355">
                  <c:v>3.664001449942602E-2</c:v>
                </c:pt>
                <c:pt idx="5356">
                  <c:v>3.1530890613794452E-2</c:v>
                </c:pt>
                <c:pt idx="5357">
                  <c:v>4.4099532067775712E-2</c:v>
                </c:pt>
                <c:pt idx="5358">
                  <c:v>3.8956921547651305E-2</c:v>
                </c:pt>
                <c:pt idx="5359">
                  <c:v>3.6238584667444201E-2</c:v>
                </c:pt>
                <c:pt idx="5360">
                  <c:v>3.9258349686861219E-2</c:v>
                </c:pt>
                <c:pt idx="5361">
                  <c:v>3.3200439065694788E-2</c:v>
                </c:pt>
                <c:pt idx="5362">
                  <c:v>7.0835188031196622E-2</c:v>
                </c:pt>
                <c:pt idx="5363">
                  <c:v>2.8575288131833111E-2</c:v>
                </c:pt>
                <c:pt idx="5364">
                  <c:v>5.5940419435501113E-2</c:v>
                </c:pt>
                <c:pt idx="5365">
                  <c:v>5.6778632104396834E-2</c:v>
                </c:pt>
                <c:pt idx="5366">
                  <c:v>3.1643968075514083E-2</c:v>
                </c:pt>
                <c:pt idx="5367">
                  <c:v>7.0244111120700808E-2</c:v>
                </c:pt>
                <c:pt idx="5368">
                  <c:v>3.140218928456321E-2</c:v>
                </c:pt>
                <c:pt idx="5369">
                  <c:v>6.3876099884510124E-2</c:v>
                </c:pt>
                <c:pt idx="5370">
                  <c:v>3.7605952471494855E-2</c:v>
                </c:pt>
                <c:pt idx="5371">
                  <c:v>3.4808650612831102E-2</c:v>
                </c:pt>
                <c:pt idx="5372">
                  <c:v>3.2058551907539395E-2</c:v>
                </c:pt>
                <c:pt idx="5373">
                  <c:v>4.5674271881580401E-2</c:v>
                </c:pt>
                <c:pt idx="5374">
                  <c:v>5.4628346115350696E-2</c:v>
                </c:pt>
                <c:pt idx="5375">
                  <c:v>2.748980000615129E-2</c:v>
                </c:pt>
                <c:pt idx="5376">
                  <c:v>3.443447500467308E-2</c:v>
                </c:pt>
                <c:pt idx="5377">
                  <c:v>4.2490921914577727E-2</c:v>
                </c:pt>
                <c:pt idx="5378">
                  <c:v>5.4019551724195522E-2</c:v>
                </c:pt>
                <c:pt idx="5379">
                  <c:v>3.3884543925523876E-2</c:v>
                </c:pt>
                <c:pt idx="5380">
                  <c:v>4.8745673149824323E-2</c:v>
                </c:pt>
                <c:pt idx="5381">
                  <c:v>6.7795142531394917E-2</c:v>
                </c:pt>
                <c:pt idx="5382">
                  <c:v>4.1439682245254496E-2</c:v>
                </c:pt>
                <c:pt idx="5383">
                  <c:v>3.1049318611622061E-2</c:v>
                </c:pt>
                <c:pt idx="5384">
                  <c:v>4.8455838114023222E-2</c:v>
                </c:pt>
                <c:pt idx="5385">
                  <c:v>3.4521605819463806E-2</c:v>
                </c:pt>
                <c:pt idx="5386">
                  <c:v>3.6094781011343002E-2</c:v>
                </c:pt>
                <c:pt idx="5387">
                  <c:v>4.5243006199598305E-2</c:v>
                </c:pt>
                <c:pt idx="5388">
                  <c:v>8.5584856569767401E-2</c:v>
                </c:pt>
                <c:pt idx="5389">
                  <c:v>4.5088369399309075E-2</c:v>
                </c:pt>
                <c:pt idx="5390">
                  <c:v>3.3601880073547419E-2</c:v>
                </c:pt>
                <c:pt idx="5391">
                  <c:v>4.7867145389318508E-2</c:v>
                </c:pt>
                <c:pt idx="5392">
                  <c:v>5.0248291343450505E-2</c:v>
                </c:pt>
                <c:pt idx="5393">
                  <c:v>3.8805283606052406E-2</c:v>
                </c:pt>
                <c:pt idx="5394">
                  <c:v>4.5109625905752224E-2</c:v>
                </c:pt>
                <c:pt idx="5395">
                  <c:v>5.6313134729862234E-2</c:v>
                </c:pt>
                <c:pt idx="5396">
                  <c:v>3.2918326556682594E-2</c:v>
                </c:pt>
                <c:pt idx="5397">
                  <c:v>3.3562522381544078E-2</c:v>
                </c:pt>
                <c:pt idx="5398">
                  <c:v>3.7168104201555217E-2</c:v>
                </c:pt>
                <c:pt idx="5399">
                  <c:v>3.8569960743188803E-2</c:v>
                </c:pt>
                <c:pt idx="5400">
                  <c:v>4.7162160277366721E-2</c:v>
                </c:pt>
                <c:pt idx="5401">
                  <c:v>4.6985931694507585E-2</c:v>
                </c:pt>
                <c:pt idx="5402">
                  <c:v>7.4071094393730386E-2</c:v>
                </c:pt>
                <c:pt idx="5403">
                  <c:v>3.0823564156889898E-2</c:v>
                </c:pt>
                <c:pt idx="5404">
                  <c:v>0.12750113010406536</c:v>
                </c:pt>
                <c:pt idx="5405">
                  <c:v>4.5107755810022403E-2</c:v>
                </c:pt>
                <c:pt idx="5406">
                  <c:v>2.8564585372805578E-2</c:v>
                </c:pt>
                <c:pt idx="5407">
                  <c:v>4.7158151865005507E-2</c:v>
                </c:pt>
                <c:pt idx="5408">
                  <c:v>3.4255001693964011E-2</c:v>
                </c:pt>
                <c:pt idx="5409">
                  <c:v>4.2137395590543823E-2</c:v>
                </c:pt>
                <c:pt idx="5410">
                  <c:v>7.5936906039714924E-2</c:v>
                </c:pt>
                <c:pt idx="5411">
                  <c:v>6.3513219356537101E-2</c:v>
                </c:pt>
                <c:pt idx="5412">
                  <c:v>3.3049058169126552E-2</c:v>
                </c:pt>
                <c:pt idx="5413">
                  <c:v>3.7742398679256627E-2</c:v>
                </c:pt>
                <c:pt idx="5414">
                  <c:v>2.8551783412694941E-2</c:v>
                </c:pt>
                <c:pt idx="5415">
                  <c:v>3.9170309901237509E-2</c:v>
                </c:pt>
                <c:pt idx="5416">
                  <c:v>3.8974620401859311E-2</c:v>
                </c:pt>
                <c:pt idx="5417">
                  <c:v>3.4317288547754315E-2</c:v>
                </c:pt>
                <c:pt idx="5418">
                  <c:v>5.2913594990968926E-2</c:v>
                </c:pt>
                <c:pt idx="5419">
                  <c:v>4.9566239118576376E-2</c:v>
                </c:pt>
                <c:pt idx="5420">
                  <c:v>3.91233526170255E-2</c:v>
                </c:pt>
                <c:pt idx="5421">
                  <c:v>5.4813813418150024E-2</c:v>
                </c:pt>
                <c:pt idx="5422">
                  <c:v>4.7207366675138508E-2</c:v>
                </c:pt>
                <c:pt idx="5423">
                  <c:v>3.6060135811567383E-2</c:v>
                </c:pt>
                <c:pt idx="5424">
                  <c:v>6.4148128032684312E-2</c:v>
                </c:pt>
                <c:pt idx="5425">
                  <c:v>6.901058554649378E-2</c:v>
                </c:pt>
                <c:pt idx="5426">
                  <c:v>3.7834018468856957E-2</c:v>
                </c:pt>
                <c:pt idx="5427">
                  <c:v>3.4719090908765814E-2</c:v>
                </c:pt>
                <c:pt idx="5428">
                  <c:v>5.3268995136022707E-2</c:v>
                </c:pt>
                <c:pt idx="5429">
                  <c:v>3.5655960440635806E-2</c:v>
                </c:pt>
                <c:pt idx="5430">
                  <c:v>4.9391075968742537E-2</c:v>
                </c:pt>
                <c:pt idx="5431">
                  <c:v>4.7879289835691646E-2</c:v>
                </c:pt>
                <c:pt idx="5432">
                  <c:v>3.2635431736707715E-2</c:v>
                </c:pt>
                <c:pt idx="5433">
                  <c:v>5.4927989840507688E-2</c:v>
                </c:pt>
                <c:pt idx="5434">
                  <c:v>3.5605557262897505E-2</c:v>
                </c:pt>
                <c:pt idx="5435">
                  <c:v>4.6198494732379906E-2</c:v>
                </c:pt>
                <c:pt idx="5436">
                  <c:v>6.6817797720432434E-2</c:v>
                </c:pt>
                <c:pt idx="5437">
                  <c:v>6.6355682909488733E-2</c:v>
                </c:pt>
                <c:pt idx="5438">
                  <c:v>4.6228446066379304E-2</c:v>
                </c:pt>
                <c:pt idx="5439">
                  <c:v>4.0062505751848464E-2</c:v>
                </c:pt>
                <c:pt idx="5440">
                  <c:v>5.5746305733919095E-2</c:v>
                </c:pt>
                <c:pt idx="5441">
                  <c:v>7.1329884231090601E-2</c:v>
                </c:pt>
                <c:pt idx="5442">
                  <c:v>4.2556010186672232E-2</c:v>
                </c:pt>
                <c:pt idx="5443">
                  <c:v>5.5545683950185824E-2</c:v>
                </c:pt>
                <c:pt idx="5444">
                  <c:v>3.9767012000083916E-2</c:v>
                </c:pt>
                <c:pt idx="5445">
                  <c:v>3.2039985060691882E-2</c:v>
                </c:pt>
                <c:pt idx="5446">
                  <c:v>4.8399899154901671E-2</c:v>
                </c:pt>
                <c:pt idx="5447">
                  <c:v>4.7907140105962705E-2</c:v>
                </c:pt>
                <c:pt idx="5448">
                  <c:v>5.4428242146968911E-2</c:v>
                </c:pt>
                <c:pt idx="5449">
                  <c:v>4.6421114355325713E-2</c:v>
                </c:pt>
                <c:pt idx="5450">
                  <c:v>0.16277799010276839</c:v>
                </c:pt>
                <c:pt idx="5451">
                  <c:v>0.11566986143589</c:v>
                </c:pt>
                <c:pt idx="5452">
                  <c:v>0.108869463205338</c:v>
                </c:pt>
                <c:pt idx="5453">
                  <c:v>4.9960359930992113E-2</c:v>
                </c:pt>
                <c:pt idx="5454">
                  <c:v>2.6913994923234041E-2</c:v>
                </c:pt>
                <c:pt idx="5455">
                  <c:v>5.0779335200786604E-2</c:v>
                </c:pt>
                <c:pt idx="5456">
                  <c:v>2.7744445949792904E-2</c:v>
                </c:pt>
                <c:pt idx="5457">
                  <c:v>3.7971232086420288E-2</c:v>
                </c:pt>
                <c:pt idx="5458">
                  <c:v>4.0317866951227417E-2</c:v>
                </c:pt>
                <c:pt idx="5459">
                  <c:v>4.1838828474283205E-2</c:v>
                </c:pt>
                <c:pt idx="5460">
                  <c:v>4.1946470737457296E-2</c:v>
                </c:pt>
                <c:pt idx="5461">
                  <c:v>3.3058419823646511E-2</c:v>
                </c:pt>
                <c:pt idx="5462">
                  <c:v>3.3187940716743594E-2</c:v>
                </c:pt>
                <c:pt idx="5463">
                  <c:v>3.5207368433475647E-2</c:v>
                </c:pt>
                <c:pt idx="5464">
                  <c:v>3.3527955412864692E-2</c:v>
                </c:pt>
                <c:pt idx="5465">
                  <c:v>2.7024539187550552E-2</c:v>
                </c:pt>
                <c:pt idx="5466">
                  <c:v>3.9559565484523919E-2</c:v>
                </c:pt>
                <c:pt idx="5467">
                  <c:v>2.9112106189131688E-2</c:v>
                </c:pt>
                <c:pt idx="5468">
                  <c:v>3.8229603320360211E-2</c:v>
                </c:pt>
                <c:pt idx="5469">
                  <c:v>0.22692252695560367</c:v>
                </c:pt>
                <c:pt idx="5470">
                  <c:v>3.8286201655864695E-2</c:v>
                </c:pt>
                <c:pt idx="5471">
                  <c:v>5.1827762275934205E-2</c:v>
                </c:pt>
                <c:pt idx="5472">
                  <c:v>4.5713011175394114E-2</c:v>
                </c:pt>
                <c:pt idx="5473">
                  <c:v>3.0619660392403606E-2</c:v>
                </c:pt>
                <c:pt idx="5474">
                  <c:v>3.2759867608547252E-2</c:v>
                </c:pt>
                <c:pt idx="5475">
                  <c:v>5.5345483124256113E-2</c:v>
                </c:pt>
                <c:pt idx="5476">
                  <c:v>3.6272179335355814E-2</c:v>
                </c:pt>
                <c:pt idx="5477">
                  <c:v>3.116708248853681E-2</c:v>
                </c:pt>
                <c:pt idx="5478">
                  <c:v>6.8544939160346999E-2</c:v>
                </c:pt>
                <c:pt idx="5479">
                  <c:v>4.8496440052986436E-2</c:v>
                </c:pt>
                <c:pt idx="5480">
                  <c:v>3.3342182636261007E-2</c:v>
                </c:pt>
                <c:pt idx="5481">
                  <c:v>5.756078287959112E-2</c:v>
                </c:pt>
                <c:pt idx="5482">
                  <c:v>3.2069809734821382E-2</c:v>
                </c:pt>
                <c:pt idx="5483">
                  <c:v>2.8676344081759612E-2</c:v>
                </c:pt>
                <c:pt idx="5484">
                  <c:v>4.8596717417240434E-2</c:v>
                </c:pt>
                <c:pt idx="5485">
                  <c:v>3.5966496914625196E-2</c:v>
                </c:pt>
                <c:pt idx="5486">
                  <c:v>7.0169515907764393E-2</c:v>
                </c:pt>
                <c:pt idx="5487">
                  <c:v>5.8883111923933348E-2</c:v>
                </c:pt>
                <c:pt idx="5488">
                  <c:v>4.9291860312223414E-2</c:v>
                </c:pt>
                <c:pt idx="5489">
                  <c:v>5.7278312742710086E-2</c:v>
                </c:pt>
                <c:pt idx="5490">
                  <c:v>4.5817874372005504E-2</c:v>
                </c:pt>
                <c:pt idx="5491">
                  <c:v>5.3977083414793001E-2</c:v>
                </c:pt>
                <c:pt idx="5492">
                  <c:v>3.3439636230468708E-2</c:v>
                </c:pt>
                <c:pt idx="5493">
                  <c:v>5.2394125610590023E-2</c:v>
                </c:pt>
                <c:pt idx="5494">
                  <c:v>5.4544556885957697E-2</c:v>
                </c:pt>
                <c:pt idx="5495">
                  <c:v>4.0689833462238298E-2</c:v>
                </c:pt>
                <c:pt idx="5496">
                  <c:v>4.7742549329996123E-2</c:v>
                </c:pt>
                <c:pt idx="5497">
                  <c:v>3.2831612974405476E-2</c:v>
                </c:pt>
                <c:pt idx="5498">
                  <c:v>4.3411582708358806E-2</c:v>
                </c:pt>
                <c:pt idx="5499">
                  <c:v>6.5664671361446533E-2</c:v>
                </c:pt>
                <c:pt idx="5500">
                  <c:v>4.703212529420852E-2</c:v>
                </c:pt>
                <c:pt idx="5501">
                  <c:v>6.6505081951618444E-2</c:v>
                </c:pt>
                <c:pt idx="5502">
                  <c:v>2.8664089739322583E-2</c:v>
                </c:pt>
                <c:pt idx="5503">
                  <c:v>4.4393330812454501E-2</c:v>
                </c:pt>
                <c:pt idx="5504">
                  <c:v>5.0893124192953124E-2</c:v>
                </c:pt>
                <c:pt idx="5505">
                  <c:v>3.8917403668165214E-2</c:v>
                </c:pt>
                <c:pt idx="5506">
                  <c:v>4.2559470981359496E-2</c:v>
                </c:pt>
                <c:pt idx="5507">
                  <c:v>4.7724973410368014E-2</c:v>
                </c:pt>
                <c:pt idx="5508">
                  <c:v>5.8247625827789314E-2</c:v>
                </c:pt>
                <c:pt idx="5509">
                  <c:v>3.4617144614458112E-2</c:v>
                </c:pt>
                <c:pt idx="5510">
                  <c:v>3.3529698848724414E-2</c:v>
                </c:pt>
                <c:pt idx="5511">
                  <c:v>9.2953898012638245E-2</c:v>
                </c:pt>
                <c:pt idx="5512">
                  <c:v>4.1501857340335818E-2</c:v>
                </c:pt>
                <c:pt idx="5513">
                  <c:v>4.6337351202964797E-2</c:v>
                </c:pt>
                <c:pt idx="5514">
                  <c:v>5.4550621658563919E-2</c:v>
                </c:pt>
                <c:pt idx="5515">
                  <c:v>3.7118658423423906E-2</c:v>
                </c:pt>
                <c:pt idx="5516">
                  <c:v>4.5715223997831636E-2</c:v>
                </c:pt>
                <c:pt idx="5517">
                  <c:v>2.85448431968689E-2</c:v>
                </c:pt>
                <c:pt idx="5518">
                  <c:v>3.622366487979891E-2</c:v>
                </c:pt>
                <c:pt idx="5519">
                  <c:v>7.8034281730651939E-2</c:v>
                </c:pt>
                <c:pt idx="5520">
                  <c:v>3.6365479230880703E-2</c:v>
                </c:pt>
                <c:pt idx="5521">
                  <c:v>5.0040215253829998E-2</c:v>
                </c:pt>
                <c:pt idx="5522">
                  <c:v>3.7456512451172028E-2</c:v>
                </c:pt>
                <c:pt idx="5523">
                  <c:v>6.7748732864856734E-2</c:v>
                </c:pt>
                <c:pt idx="5524">
                  <c:v>4.3419260531663915E-2</c:v>
                </c:pt>
                <c:pt idx="5525">
                  <c:v>5.01653775572777E-2</c:v>
                </c:pt>
                <c:pt idx="5526">
                  <c:v>5.6682154536247323E-2</c:v>
                </c:pt>
                <c:pt idx="5527">
                  <c:v>3.5402622073888806E-2</c:v>
                </c:pt>
                <c:pt idx="5528">
                  <c:v>5.1481645554304095E-2</c:v>
                </c:pt>
                <c:pt idx="5529">
                  <c:v>3.6193117499351633E-2</c:v>
                </c:pt>
                <c:pt idx="5530">
                  <c:v>4.1925702244043406E-2</c:v>
                </c:pt>
                <c:pt idx="5531">
                  <c:v>4.0048625320196304E-2</c:v>
                </c:pt>
                <c:pt idx="5532">
                  <c:v>3.6468788981437697E-2</c:v>
                </c:pt>
                <c:pt idx="5533">
                  <c:v>4.2863558977842414E-2</c:v>
                </c:pt>
                <c:pt idx="5534">
                  <c:v>7.1288660168647808E-2</c:v>
                </c:pt>
                <c:pt idx="5535">
                  <c:v>4.5071147382259154E-2</c:v>
                </c:pt>
                <c:pt idx="5536">
                  <c:v>5.0241623073816313E-2</c:v>
                </c:pt>
                <c:pt idx="5537">
                  <c:v>7.6419688761234325E-2</c:v>
                </c:pt>
                <c:pt idx="5538">
                  <c:v>4.9077421426773293E-2</c:v>
                </c:pt>
                <c:pt idx="5539">
                  <c:v>4.1483215987682398E-2</c:v>
                </c:pt>
                <c:pt idx="5540">
                  <c:v>3.9552152156829806E-2</c:v>
                </c:pt>
                <c:pt idx="5541">
                  <c:v>3.5434007644653522E-2</c:v>
                </c:pt>
                <c:pt idx="5542">
                  <c:v>4.8491690307855724E-2</c:v>
                </c:pt>
                <c:pt idx="5543">
                  <c:v>2.8438430279493342E-2</c:v>
                </c:pt>
                <c:pt idx="5544">
                  <c:v>3.0632583424449061E-2</c:v>
                </c:pt>
                <c:pt idx="5545">
                  <c:v>3.4214999526739183E-2</c:v>
                </c:pt>
                <c:pt idx="5546">
                  <c:v>5.7264562696218498E-2</c:v>
                </c:pt>
                <c:pt idx="5547">
                  <c:v>7.5272932648658822E-2</c:v>
                </c:pt>
                <c:pt idx="5548">
                  <c:v>8.7708927690982846E-2</c:v>
                </c:pt>
                <c:pt idx="5549">
                  <c:v>0.13749797642231051</c:v>
                </c:pt>
                <c:pt idx="5550">
                  <c:v>6.3837639987468955E-2</c:v>
                </c:pt>
                <c:pt idx="5551">
                  <c:v>5.9209141880273798E-2</c:v>
                </c:pt>
                <c:pt idx="5552">
                  <c:v>4.4271346181631095E-2</c:v>
                </c:pt>
                <c:pt idx="5553">
                  <c:v>7.0453464984893965E-2</c:v>
                </c:pt>
                <c:pt idx="5554">
                  <c:v>7.1202494204044522E-2</c:v>
                </c:pt>
                <c:pt idx="5555">
                  <c:v>3.9001263678074077E-2</c:v>
                </c:pt>
                <c:pt idx="5556">
                  <c:v>6.6384769976139124E-2</c:v>
                </c:pt>
                <c:pt idx="5557">
                  <c:v>3.9905764162540408E-2</c:v>
                </c:pt>
                <c:pt idx="5558">
                  <c:v>6.8293586373329121E-2</c:v>
                </c:pt>
                <c:pt idx="5559">
                  <c:v>2.8426304459571811E-2</c:v>
                </c:pt>
                <c:pt idx="5560">
                  <c:v>3.0570814386010212E-2</c:v>
                </c:pt>
                <c:pt idx="5561">
                  <c:v>4.1806701570749324E-2</c:v>
                </c:pt>
                <c:pt idx="5562">
                  <c:v>5.4391637444496571E-2</c:v>
                </c:pt>
                <c:pt idx="5563">
                  <c:v>6.9132864475250327E-2</c:v>
                </c:pt>
                <c:pt idx="5564">
                  <c:v>4.5886497944593825E-2</c:v>
                </c:pt>
                <c:pt idx="5565">
                  <c:v>6.2103759497404105E-2</c:v>
                </c:pt>
                <c:pt idx="5566">
                  <c:v>2.8735408559441601E-2</c:v>
                </c:pt>
                <c:pt idx="5567">
                  <c:v>4.3178137391805718E-2</c:v>
                </c:pt>
                <c:pt idx="5568">
                  <c:v>3.3078446984291091E-2</c:v>
                </c:pt>
                <c:pt idx="5569">
                  <c:v>4.6037148684263042E-2</c:v>
                </c:pt>
                <c:pt idx="5570">
                  <c:v>3.4849159419536611E-2</c:v>
                </c:pt>
                <c:pt idx="5571">
                  <c:v>3.526394814252861E-2</c:v>
                </c:pt>
                <c:pt idx="5572">
                  <c:v>6.0322720557451498E-2</c:v>
                </c:pt>
                <c:pt idx="5573">
                  <c:v>3.7987217307090891E-2</c:v>
                </c:pt>
                <c:pt idx="5574">
                  <c:v>4.1013617068529122E-2</c:v>
                </c:pt>
                <c:pt idx="5575">
                  <c:v>3.0428458005189903E-2</c:v>
                </c:pt>
                <c:pt idx="5576">
                  <c:v>5.6971080601215397E-2</c:v>
                </c:pt>
                <c:pt idx="5577">
                  <c:v>3.2594487071037286E-2</c:v>
                </c:pt>
                <c:pt idx="5578">
                  <c:v>4.7023646533489213E-2</c:v>
                </c:pt>
                <c:pt idx="5579">
                  <c:v>3.5290516912937199E-2</c:v>
                </c:pt>
                <c:pt idx="5580">
                  <c:v>4.2116355150938124E-2</c:v>
                </c:pt>
                <c:pt idx="5581">
                  <c:v>3.8514528423547724E-2</c:v>
                </c:pt>
                <c:pt idx="5582">
                  <c:v>3.5050831735134104E-2</c:v>
                </c:pt>
                <c:pt idx="5583">
                  <c:v>6.0862977057695784E-2</c:v>
                </c:pt>
                <c:pt idx="5584">
                  <c:v>4.1285615414381006E-2</c:v>
                </c:pt>
                <c:pt idx="5585">
                  <c:v>6.4256593585014413E-2</c:v>
                </c:pt>
                <c:pt idx="5586">
                  <c:v>3.8254130631685208E-2</c:v>
                </c:pt>
                <c:pt idx="5587">
                  <c:v>4.4494241476059002E-2</c:v>
                </c:pt>
                <c:pt idx="5588">
                  <c:v>5.0067644566297503E-2</c:v>
                </c:pt>
                <c:pt idx="5589">
                  <c:v>4.9789492040872768E-2</c:v>
                </c:pt>
                <c:pt idx="5590">
                  <c:v>9.7865000367164723E-2</c:v>
                </c:pt>
                <c:pt idx="5591">
                  <c:v>3.7550788372755009E-2</c:v>
                </c:pt>
                <c:pt idx="5592">
                  <c:v>3.8602370768785609E-2</c:v>
                </c:pt>
                <c:pt idx="5593">
                  <c:v>6.0297463089227815E-2</c:v>
                </c:pt>
                <c:pt idx="5594">
                  <c:v>8.2822963595390736E-2</c:v>
                </c:pt>
                <c:pt idx="5595">
                  <c:v>5.4885841906070723E-2</c:v>
                </c:pt>
                <c:pt idx="5596">
                  <c:v>6.3810534775257097E-2</c:v>
                </c:pt>
                <c:pt idx="5597">
                  <c:v>3.1008701771497702E-2</c:v>
                </c:pt>
                <c:pt idx="5598">
                  <c:v>3.6225058138370542E-2</c:v>
                </c:pt>
                <c:pt idx="5599">
                  <c:v>3.9099331945180914E-2</c:v>
                </c:pt>
                <c:pt idx="5600">
                  <c:v>4.5249070972204063E-2</c:v>
                </c:pt>
                <c:pt idx="5601">
                  <c:v>8.8573925197124911E-2</c:v>
                </c:pt>
                <c:pt idx="5602">
                  <c:v>8.3605438470841065E-2</c:v>
                </c:pt>
                <c:pt idx="5603">
                  <c:v>2.8110010549426152E-2</c:v>
                </c:pt>
                <c:pt idx="5604">
                  <c:v>5.8174096047878314E-2</c:v>
                </c:pt>
                <c:pt idx="5605">
                  <c:v>3.9523873478174341E-2</c:v>
                </c:pt>
                <c:pt idx="5606">
                  <c:v>3.9673391729593457E-2</c:v>
                </c:pt>
                <c:pt idx="5607">
                  <c:v>2.7592368423938841E-2</c:v>
                </c:pt>
                <c:pt idx="5608">
                  <c:v>7.9974949359893813E-2</c:v>
                </c:pt>
                <c:pt idx="5609">
                  <c:v>4.0672544389963095E-2</c:v>
                </c:pt>
                <c:pt idx="5610">
                  <c:v>7.9071752727031722E-2</c:v>
                </c:pt>
                <c:pt idx="5611">
                  <c:v>6.1212271451950122E-2</c:v>
                </c:pt>
                <c:pt idx="5612">
                  <c:v>4.1291315108537716E-2</c:v>
                </c:pt>
                <c:pt idx="5613">
                  <c:v>3.6789849400520519E-2</c:v>
                </c:pt>
                <c:pt idx="5614">
                  <c:v>5.2899852395057685E-2</c:v>
                </c:pt>
                <c:pt idx="5615">
                  <c:v>4.3486975133419113E-2</c:v>
                </c:pt>
                <c:pt idx="5616">
                  <c:v>4.0994033217430205E-2</c:v>
                </c:pt>
                <c:pt idx="5617">
                  <c:v>3.8272727280855255E-2</c:v>
                </c:pt>
                <c:pt idx="5618">
                  <c:v>4.0077578276395805E-2</c:v>
                </c:pt>
                <c:pt idx="5619">
                  <c:v>5.8283518999815008E-2</c:v>
                </c:pt>
                <c:pt idx="5620">
                  <c:v>4.471665993332908E-2</c:v>
                </c:pt>
                <c:pt idx="5621">
                  <c:v>4.7391779720783414E-2</c:v>
                </c:pt>
                <c:pt idx="5622">
                  <c:v>4.0050886571407297E-2</c:v>
                </c:pt>
                <c:pt idx="5623">
                  <c:v>3.6244057118892711E-2</c:v>
                </c:pt>
                <c:pt idx="5624">
                  <c:v>4.7788668423891123E-2</c:v>
                </c:pt>
                <c:pt idx="5625">
                  <c:v>3.5976000130176614E-2</c:v>
                </c:pt>
                <c:pt idx="5626">
                  <c:v>4.1842509061098106E-2</c:v>
                </c:pt>
                <c:pt idx="5627">
                  <c:v>7.1168035268783611E-2</c:v>
                </c:pt>
                <c:pt idx="5628">
                  <c:v>5.6428857147693599E-2</c:v>
                </c:pt>
                <c:pt idx="5629">
                  <c:v>3.8035824894905111E-2</c:v>
                </c:pt>
                <c:pt idx="5630">
                  <c:v>8.8602550327778098E-2</c:v>
                </c:pt>
                <c:pt idx="5631">
                  <c:v>3.8944218307733494E-2</c:v>
                </c:pt>
                <c:pt idx="5632">
                  <c:v>3.6628335714340252E-2</c:v>
                </c:pt>
                <c:pt idx="5633">
                  <c:v>5.464003980159772E-2</c:v>
                </c:pt>
                <c:pt idx="5634">
                  <c:v>4.7792602330446632E-2</c:v>
                </c:pt>
                <c:pt idx="5635">
                  <c:v>4.0692239999771326E-2</c:v>
                </c:pt>
                <c:pt idx="5636">
                  <c:v>4.3863680213689922E-2</c:v>
                </c:pt>
                <c:pt idx="5637">
                  <c:v>4.9601905047893503E-2</c:v>
                </c:pt>
                <c:pt idx="5638">
                  <c:v>5.4513800889253755E-2</c:v>
                </c:pt>
                <c:pt idx="5639">
                  <c:v>5.2820079028606533E-2</c:v>
                </c:pt>
                <c:pt idx="5640">
                  <c:v>3.8680471479892696E-2</c:v>
                </c:pt>
                <c:pt idx="5641">
                  <c:v>4.134532809257483E-2</c:v>
                </c:pt>
                <c:pt idx="5642">
                  <c:v>0.10991906374692918</c:v>
                </c:pt>
                <c:pt idx="5643">
                  <c:v>3.9591725915670416E-2</c:v>
                </c:pt>
                <c:pt idx="5644">
                  <c:v>5.9209607541561113E-2</c:v>
                </c:pt>
                <c:pt idx="5645">
                  <c:v>5.0508733838796935E-2</c:v>
                </c:pt>
                <c:pt idx="5646">
                  <c:v>6.995049864053747E-2</c:v>
                </c:pt>
                <c:pt idx="5647">
                  <c:v>2.7323834598064412E-2</c:v>
                </c:pt>
                <c:pt idx="5648">
                  <c:v>5.3505502641201005E-2</c:v>
                </c:pt>
                <c:pt idx="5649">
                  <c:v>4.2830009013414432E-2</c:v>
                </c:pt>
                <c:pt idx="5650">
                  <c:v>4.537727683782599E-2</c:v>
                </c:pt>
                <c:pt idx="5651">
                  <c:v>3.2699517905712294E-2</c:v>
                </c:pt>
                <c:pt idx="5652">
                  <c:v>6.7146807909011924E-2</c:v>
                </c:pt>
                <c:pt idx="5653">
                  <c:v>4.1520215570926708E-2</c:v>
                </c:pt>
                <c:pt idx="5654">
                  <c:v>9.4815060496330622E-2</c:v>
                </c:pt>
                <c:pt idx="5655">
                  <c:v>4.3811257928609924E-2</c:v>
                </c:pt>
                <c:pt idx="5656">
                  <c:v>3.2411981374025484E-2</c:v>
                </c:pt>
                <c:pt idx="5657">
                  <c:v>3.5491026937961599E-2</c:v>
                </c:pt>
                <c:pt idx="5658">
                  <c:v>5.8632586151361514E-2</c:v>
                </c:pt>
                <c:pt idx="5659">
                  <c:v>3.7077825516462541E-2</c:v>
                </c:pt>
                <c:pt idx="5660">
                  <c:v>4.8347689211368734E-2</c:v>
                </c:pt>
                <c:pt idx="5661">
                  <c:v>2.8774647042155363E-2</c:v>
                </c:pt>
                <c:pt idx="5662">
                  <c:v>3.1845744699239696E-2</c:v>
                </c:pt>
                <c:pt idx="5663">
                  <c:v>3.1189184635877599E-2</c:v>
                </c:pt>
                <c:pt idx="5664">
                  <c:v>9.0508565306664054E-2</c:v>
                </c:pt>
                <c:pt idx="5665">
                  <c:v>3.360831737518321E-2</c:v>
                </c:pt>
                <c:pt idx="5666">
                  <c:v>4.5427162200212486E-2</c:v>
                </c:pt>
                <c:pt idx="5667">
                  <c:v>3.2187391072511798E-2</c:v>
                </c:pt>
                <c:pt idx="5668">
                  <c:v>4.7363001853228004E-2</c:v>
                </c:pt>
                <c:pt idx="5669">
                  <c:v>3.3049933612346712E-2</c:v>
                </c:pt>
                <c:pt idx="5670">
                  <c:v>6.1244528740644365E-2</c:v>
                </c:pt>
                <c:pt idx="5671">
                  <c:v>3.4083962440490889E-2</c:v>
                </c:pt>
                <c:pt idx="5672">
                  <c:v>9.8823316395283342E-2</c:v>
                </c:pt>
                <c:pt idx="5673">
                  <c:v>4.0527507662773105E-2</c:v>
                </c:pt>
                <c:pt idx="5674">
                  <c:v>6.8854302167892387E-2</c:v>
                </c:pt>
                <c:pt idx="5675">
                  <c:v>4.5719962567091002E-2</c:v>
                </c:pt>
                <c:pt idx="5676">
                  <c:v>2.8884872794151369E-2</c:v>
                </c:pt>
                <c:pt idx="5677">
                  <c:v>3.1256478279829088E-2</c:v>
                </c:pt>
                <c:pt idx="5678">
                  <c:v>6.1311498284339919E-2</c:v>
                </c:pt>
                <c:pt idx="5679">
                  <c:v>5.4542236030101998E-2</c:v>
                </c:pt>
                <c:pt idx="5680">
                  <c:v>3.3933680504560512E-2</c:v>
                </c:pt>
                <c:pt idx="5681">
                  <c:v>4.2830292135477122E-2</c:v>
                </c:pt>
                <c:pt idx="5682">
                  <c:v>4.5884210616350223E-2</c:v>
                </c:pt>
                <c:pt idx="5683">
                  <c:v>3.5185486078262294E-2</c:v>
                </c:pt>
                <c:pt idx="5684">
                  <c:v>3.8600265979767005E-2</c:v>
                </c:pt>
                <c:pt idx="5685">
                  <c:v>3.3538993448019042E-2</c:v>
                </c:pt>
                <c:pt idx="5686">
                  <c:v>7.0692956447601596E-2</c:v>
                </c:pt>
                <c:pt idx="5687">
                  <c:v>3.5802897065878019E-2</c:v>
                </c:pt>
                <c:pt idx="5688">
                  <c:v>3.0812989920377752E-2</c:v>
                </c:pt>
                <c:pt idx="5689">
                  <c:v>7.2050973773002611E-2</c:v>
                </c:pt>
                <c:pt idx="5690">
                  <c:v>3.0045498162508011E-2</c:v>
                </c:pt>
                <c:pt idx="5691">
                  <c:v>4.553704708814639E-2</c:v>
                </c:pt>
                <c:pt idx="5692">
                  <c:v>3.4850522875785807E-2</c:v>
                </c:pt>
                <c:pt idx="5693">
                  <c:v>4.6951357275247456E-2</c:v>
                </c:pt>
                <c:pt idx="5694">
                  <c:v>3.1187502667307986E-2</c:v>
                </c:pt>
                <c:pt idx="5695">
                  <c:v>3.7219036370515816E-2</c:v>
                </c:pt>
                <c:pt idx="5696">
                  <c:v>3.8690645247697809E-2</c:v>
                </c:pt>
                <c:pt idx="5697">
                  <c:v>0.11134539544582395</c:v>
                </c:pt>
                <c:pt idx="5698">
                  <c:v>4.5839298516511924E-2</c:v>
                </c:pt>
                <c:pt idx="5699">
                  <c:v>3.8665499538183205E-2</c:v>
                </c:pt>
                <c:pt idx="5700">
                  <c:v>6.0404196381568895E-2</c:v>
                </c:pt>
                <c:pt idx="5701">
                  <c:v>3.9107922464609299E-2</c:v>
                </c:pt>
                <c:pt idx="5702">
                  <c:v>4.8065025359392222E-2</c:v>
                </c:pt>
                <c:pt idx="5703">
                  <c:v>5.3992643952369863E-2</c:v>
                </c:pt>
                <c:pt idx="5704">
                  <c:v>3.5075910389423585E-2</c:v>
                </c:pt>
                <c:pt idx="5705">
                  <c:v>3.5467002540826811E-2</c:v>
                </c:pt>
                <c:pt idx="5706">
                  <c:v>9.4815060496330622E-2</c:v>
                </c:pt>
                <c:pt idx="5707">
                  <c:v>3.8999013602733605E-2</c:v>
                </c:pt>
                <c:pt idx="5708">
                  <c:v>3.5057384520769216E-2</c:v>
                </c:pt>
                <c:pt idx="5709">
                  <c:v>3.4799505025148413E-2</c:v>
                </c:pt>
                <c:pt idx="5710">
                  <c:v>5.3088266402482986E-2</c:v>
                </c:pt>
                <c:pt idx="5711">
                  <c:v>6.1672214418649722E-2</c:v>
                </c:pt>
                <c:pt idx="5712">
                  <c:v>2.6782710105180716E-2</c:v>
                </c:pt>
                <c:pt idx="5713">
                  <c:v>7.2834208607673701E-2</c:v>
                </c:pt>
                <c:pt idx="5714">
                  <c:v>3.3458873629570091E-2</c:v>
                </c:pt>
                <c:pt idx="5715">
                  <c:v>3.1631097197532716E-2</c:v>
                </c:pt>
                <c:pt idx="5716">
                  <c:v>4.5967172831296914E-2</c:v>
                </c:pt>
                <c:pt idx="5717">
                  <c:v>5.2590738981962322E-2</c:v>
                </c:pt>
                <c:pt idx="5718">
                  <c:v>3.6680925637483652E-2</c:v>
                </c:pt>
                <c:pt idx="5719">
                  <c:v>3.3281337469816354E-2</c:v>
                </c:pt>
                <c:pt idx="5720">
                  <c:v>3.5614680498838404E-2</c:v>
                </c:pt>
                <c:pt idx="5721">
                  <c:v>5.8235064148902907E-2</c:v>
                </c:pt>
                <c:pt idx="5722">
                  <c:v>3.6264106631278999E-2</c:v>
                </c:pt>
                <c:pt idx="5723">
                  <c:v>3.6808039993047714E-2</c:v>
                </c:pt>
                <c:pt idx="5724">
                  <c:v>3.5267274826765199E-2</c:v>
                </c:pt>
                <c:pt idx="5725">
                  <c:v>3.2720118761062601E-2</c:v>
                </c:pt>
                <c:pt idx="5726">
                  <c:v>6.2366474419832577E-2</c:v>
                </c:pt>
                <c:pt idx="5727">
                  <c:v>5.4036386311054306E-2</c:v>
                </c:pt>
                <c:pt idx="5728">
                  <c:v>2.5654518976807612E-2</c:v>
                </c:pt>
                <c:pt idx="5729">
                  <c:v>3.5203590989112993E-2</c:v>
                </c:pt>
                <c:pt idx="5730">
                  <c:v>4.066417366266234E-2</c:v>
                </c:pt>
                <c:pt idx="5731">
                  <c:v>2.5446947664022636E-2</c:v>
                </c:pt>
                <c:pt idx="5732">
                  <c:v>3.1918492168188109E-2</c:v>
                </c:pt>
                <c:pt idx="5733">
                  <c:v>5.5912308394908912E-2</c:v>
                </c:pt>
                <c:pt idx="5734">
                  <c:v>3.7420079112052911E-2</c:v>
                </c:pt>
                <c:pt idx="5735">
                  <c:v>3.0808772891759983E-2</c:v>
                </c:pt>
                <c:pt idx="5736">
                  <c:v>3.997971862554564E-2</c:v>
                </c:pt>
                <c:pt idx="5737">
                  <c:v>3.8778640329837806E-2</c:v>
                </c:pt>
                <c:pt idx="5738">
                  <c:v>4.5161314308643424E-2</c:v>
                </c:pt>
                <c:pt idx="5739">
                  <c:v>8.0821730196476441E-2</c:v>
                </c:pt>
                <c:pt idx="5740">
                  <c:v>3.2715894281864256E-2</c:v>
                </c:pt>
                <c:pt idx="5741">
                  <c:v>3.2807111740112402E-2</c:v>
                </c:pt>
                <c:pt idx="5742">
                  <c:v>6.0252487659454422E-2</c:v>
                </c:pt>
                <c:pt idx="5743">
                  <c:v>2.8506996110081707E-2</c:v>
                </c:pt>
                <c:pt idx="5744">
                  <c:v>3.601225465536121E-2</c:v>
                </c:pt>
                <c:pt idx="5745">
                  <c:v>4.0005199611186995E-2</c:v>
                </c:pt>
                <c:pt idx="5746">
                  <c:v>5.1332723349332976E-2</c:v>
                </c:pt>
                <c:pt idx="5747">
                  <c:v>4.4186640530824814E-2</c:v>
                </c:pt>
                <c:pt idx="5748">
                  <c:v>2.9217125847935711E-2</c:v>
                </c:pt>
                <c:pt idx="5749">
                  <c:v>4.5171339064836509E-2</c:v>
                </c:pt>
                <c:pt idx="5750">
                  <c:v>5.3986743092536912E-2</c:v>
                </c:pt>
                <c:pt idx="5751">
                  <c:v>3.109078854322446E-2</c:v>
                </c:pt>
                <c:pt idx="5752">
                  <c:v>7.876970618963243E-2</c:v>
                </c:pt>
                <c:pt idx="5753">
                  <c:v>5.3643189370632047E-2</c:v>
                </c:pt>
                <c:pt idx="5754">
                  <c:v>2.9916184023022607E-2</c:v>
                </c:pt>
                <c:pt idx="5755">
                  <c:v>4.4754028320312514E-2</c:v>
                </c:pt>
                <c:pt idx="5756">
                  <c:v>6.5661519765853896E-2</c:v>
                </c:pt>
                <c:pt idx="5757">
                  <c:v>4.2134318500757099E-2</c:v>
                </c:pt>
                <c:pt idx="5758">
                  <c:v>6.0882352292537724E-2</c:v>
                </c:pt>
                <c:pt idx="5759">
                  <c:v>4.3084055185318007E-2</c:v>
                </c:pt>
                <c:pt idx="5760">
                  <c:v>3.0633088201284402E-2</c:v>
                </c:pt>
                <c:pt idx="5761">
                  <c:v>4.5809105038642918E-2</c:v>
                </c:pt>
                <c:pt idx="5762">
                  <c:v>5.0141111016273505E-2</c:v>
                </c:pt>
                <c:pt idx="5763">
                  <c:v>3.49749810993671E-2</c:v>
                </c:pt>
                <c:pt idx="5764">
                  <c:v>3.2292783260345514E-2</c:v>
                </c:pt>
                <c:pt idx="5765">
                  <c:v>4.0209375321864804E-2</c:v>
                </c:pt>
                <c:pt idx="5766">
                  <c:v>4.9877490848303174E-2</c:v>
                </c:pt>
                <c:pt idx="5767">
                  <c:v>4.2834866791963487E-2</c:v>
                </c:pt>
                <c:pt idx="5768">
                  <c:v>2.8885729610920056E-2</c:v>
                </c:pt>
                <c:pt idx="5769">
                  <c:v>6.2834933400154114E-2</c:v>
                </c:pt>
                <c:pt idx="5770">
                  <c:v>4.1685558855533614E-2</c:v>
                </c:pt>
                <c:pt idx="5771">
                  <c:v>4.6543199568986865E-2</c:v>
                </c:pt>
                <c:pt idx="5772">
                  <c:v>4.8218000680208213E-2</c:v>
                </c:pt>
                <c:pt idx="5773">
                  <c:v>3.3633019775152304E-2</c:v>
                </c:pt>
                <c:pt idx="5774">
                  <c:v>3.0694914981722856E-2</c:v>
                </c:pt>
                <c:pt idx="5775">
                  <c:v>2.9214924201369306E-2</c:v>
                </c:pt>
                <c:pt idx="5776">
                  <c:v>4.7739628702402122E-2</c:v>
                </c:pt>
                <c:pt idx="5777">
                  <c:v>7.0469535887241599E-2</c:v>
                </c:pt>
                <c:pt idx="5778">
                  <c:v>3.4537293016910685E-2</c:v>
                </c:pt>
                <c:pt idx="5779">
                  <c:v>2.6798848062753795E-2</c:v>
                </c:pt>
                <c:pt idx="5780">
                  <c:v>5.2884776145219824E-2</c:v>
                </c:pt>
                <c:pt idx="5781">
                  <c:v>6.3497439026832844E-2</c:v>
                </c:pt>
                <c:pt idx="5782">
                  <c:v>5.8182436972856605E-2</c:v>
                </c:pt>
                <c:pt idx="5783">
                  <c:v>3.6559671163559015E-2</c:v>
                </c:pt>
                <c:pt idx="5784">
                  <c:v>2.8938742354512204E-2</c:v>
                </c:pt>
                <c:pt idx="5785">
                  <c:v>2.9389550909400007E-2</c:v>
                </c:pt>
                <c:pt idx="5786">
                  <c:v>3.2692089676857009E-2</c:v>
                </c:pt>
                <c:pt idx="5787">
                  <c:v>4.0225967764854251E-2</c:v>
                </c:pt>
                <c:pt idx="5788">
                  <c:v>4.2168810963630732E-2</c:v>
                </c:pt>
                <c:pt idx="5789">
                  <c:v>2.7835341170430319E-2</c:v>
                </c:pt>
                <c:pt idx="5790">
                  <c:v>3.5995926707982996E-2</c:v>
                </c:pt>
                <c:pt idx="5791">
                  <c:v>3.7354826927185114E-2</c:v>
                </c:pt>
                <c:pt idx="5792">
                  <c:v>3.2981790602207212E-2</c:v>
                </c:pt>
                <c:pt idx="5793">
                  <c:v>3.428550437092779E-2</c:v>
                </c:pt>
                <c:pt idx="5794">
                  <c:v>3.6472585052251795E-2</c:v>
                </c:pt>
                <c:pt idx="5795">
                  <c:v>2.7582701295614204E-2</c:v>
                </c:pt>
                <c:pt idx="5796">
                  <c:v>5.2389591932297051E-2</c:v>
                </c:pt>
                <c:pt idx="5797">
                  <c:v>3.9115853607654606E-2</c:v>
                </c:pt>
                <c:pt idx="5798">
                  <c:v>5.3083047270774786E-2</c:v>
                </c:pt>
                <c:pt idx="5799">
                  <c:v>9.9966883659363057E-2</c:v>
                </c:pt>
                <c:pt idx="5800">
                  <c:v>6.0386274009943418E-2</c:v>
                </c:pt>
                <c:pt idx="5801">
                  <c:v>4.0077231824398339E-2</c:v>
                </c:pt>
                <c:pt idx="5802">
                  <c:v>3.6333303898573019E-2</c:v>
                </c:pt>
                <c:pt idx="5803">
                  <c:v>4.7540776431560496E-2</c:v>
                </c:pt>
                <c:pt idx="5804">
                  <c:v>3.3299107104539996E-2</c:v>
                </c:pt>
                <c:pt idx="5805">
                  <c:v>4.7263033688068411E-2</c:v>
                </c:pt>
                <c:pt idx="5806">
                  <c:v>6.9962859153747795E-2</c:v>
                </c:pt>
                <c:pt idx="5807">
                  <c:v>3.6608025431633016E-2</c:v>
                </c:pt>
                <c:pt idx="5808">
                  <c:v>4.4115755707025507E-2</c:v>
                </c:pt>
                <c:pt idx="5809">
                  <c:v>3.5307511687278852E-2</c:v>
                </c:pt>
                <c:pt idx="5810">
                  <c:v>2.8357308357954011E-2</c:v>
                </c:pt>
                <c:pt idx="5811">
                  <c:v>4.3696302920579917E-2</c:v>
                </c:pt>
                <c:pt idx="5812">
                  <c:v>4.4973835349082905E-2</c:v>
                </c:pt>
                <c:pt idx="5813">
                  <c:v>3.8254592567682294E-2</c:v>
                </c:pt>
                <c:pt idx="5814">
                  <c:v>5.5460058152675587E-2</c:v>
                </c:pt>
                <c:pt idx="5815">
                  <c:v>0.10540247708559018</c:v>
                </c:pt>
                <c:pt idx="5816">
                  <c:v>3.2543122768402197E-2</c:v>
                </c:pt>
                <c:pt idx="5817">
                  <c:v>3.7574674934148809E-2</c:v>
                </c:pt>
                <c:pt idx="5818">
                  <c:v>3.9788838475942605E-2</c:v>
                </c:pt>
                <c:pt idx="5819">
                  <c:v>3.0865743756294393E-2</c:v>
                </c:pt>
                <c:pt idx="5820">
                  <c:v>3.5110369324684212E-2</c:v>
                </c:pt>
                <c:pt idx="5821">
                  <c:v>3.6935016512870934E-2</c:v>
                </c:pt>
                <c:pt idx="5822">
                  <c:v>3.3429015427827898E-2</c:v>
                </c:pt>
                <c:pt idx="5823">
                  <c:v>3.785852715373042E-2</c:v>
                </c:pt>
                <c:pt idx="5824">
                  <c:v>5.9862885624170414E-2</c:v>
                </c:pt>
                <c:pt idx="5825">
                  <c:v>2.6800777763128423E-2</c:v>
                </c:pt>
                <c:pt idx="5826">
                  <c:v>3.6894317716360286E-2</c:v>
                </c:pt>
                <c:pt idx="5827">
                  <c:v>3.1005101278424426E-2</c:v>
                </c:pt>
                <c:pt idx="5828">
                  <c:v>2.8776276856660805E-2</c:v>
                </c:pt>
                <c:pt idx="5829">
                  <c:v>5.4550621658563919E-2</c:v>
                </c:pt>
                <c:pt idx="5830">
                  <c:v>9.4815060496330622E-2</c:v>
                </c:pt>
                <c:pt idx="5831">
                  <c:v>4.0100686252117386E-2</c:v>
                </c:pt>
                <c:pt idx="5832">
                  <c:v>3.2210201025009287E-2</c:v>
                </c:pt>
                <c:pt idx="5833">
                  <c:v>5.3154002875089555E-2</c:v>
                </c:pt>
                <c:pt idx="5834">
                  <c:v>3.2390072941780097E-2</c:v>
                </c:pt>
                <c:pt idx="5835">
                  <c:v>5.4457951337099124E-2</c:v>
                </c:pt>
                <c:pt idx="5836">
                  <c:v>4.6334374696016332E-2</c:v>
                </c:pt>
                <c:pt idx="5837">
                  <c:v>3.3337615430355197E-2</c:v>
                </c:pt>
                <c:pt idx="5838">
                  <c:v>3.5343714058399214E-2</c:v>
                </c:pt>
                <c:pt idx="5839">
                  <c:v>2.8389096260070808E-2</c:v>
                </c:pt>
                <c:pt idx="5840">
                  <c:v>4.6117059886455515E-2</c:v>
                </c:pt>
                <c:pt idx="5841">
                  <c:v>3.3755715936422404E-2</c:v>
                </c:pt>
                <c:pt idx="5842">
                  <c:v>6.2112364917993879E-2</c:v>
                </c:pt>
                <c:pt idx="5843">
                  <c:v>3.159115463495251E-2</c:v>
                </c:pt>
                <c:pt idx="5844">
                  <c:v>4.0671922266483286E-2</c:v>
                </c:pt>
                <c:pt idx="5845">
                  <c:v>0.15658479928970301</c:v>
                </c:pt>
                <c:pt idx="5846">
                  <c:v>3.5500254482030896E-2</c:v>
                </c:pt>
                <c:pt idx="5847">
                  <c:v>4.6033896505832714E-2</c:v>
                </c:pt>
                <c:pt idx="5848">
                  <c:v>6.9422766566276634E-2</c:v>
                </c:pt>
                <c:pt idx="5849">
                  <c:v>4.0269173681736006E-2</c:v>
                </c:pt>
                <c:pt idx="5850">
                  <c:v>3.2411821186542594E-2</c:v>
                </c:pt>
                <c:pt idx="5851">
                  <c:v>3.5749603062868097E-2</c:v>
                </c:pt>
                <c:pt idx="5852">
                  <c:v>0.11434198170900298</c:v>
                </c:pt>
                <c:pt idx="5853">
                  <c:v>4.8670653253793723E-2</c:v>
                </c:pt>
                <c:pt idx="5854">
                  <c:v>3.2419748604297811E-2</c:v>
                </c:pt>
                <c:pt idx="5855">
                  <c:v>2.7561744675040252E-2</c:v>
                </c:pt>
                <c:pt idx="5856">
                  <c:v>2.9725745320320185E-2</c:v>
                </c:pt>
                <c:pt idx="5857">
                  <c:v>4.491337388753909E-2</c:v>
                </c:pt>
                <c:pt idx="5858">
                  <c:v>9.050335735082661E-2</c:v>
                </c:pt>
                <c:pt idx="5859">
                  <c:v>5.4335311055183716E-2</c:v>
                </c:pt>
                <c:pt idx="5860">
                  <c:v>5.4451517760753611E-2</c:v>
                </c:pt>
                <c:pt idx="5861">
                  <c:v>3.5213354974985116E-2</c:v>
                </c:pt>
                <c:pt idx="5862">
                  <c:v>5.6793689727783411E-2</c:v>
                </c:pt>
                <c:pt idx="5863">
                  <c:v>4.1115678846836284E-2</c:v>
                </c:pt>
                <c:pt idx="5864">
                  <c:v>3.981470689177511E-2</c:v>
                </c:pt>
                <c:pt idx="5865">
                  <c:v>3.1168483197688904E-2</c:v>
                </c:pt>
                <c:pt idx="5866">
                  <c:v>6.8540237843990534E-2</c:v>
                </c:pt>
                <c:pt idx="5867">
                  <c:v>4.6478401869535502E-2</c:v>
                </c:pt>
                <c:pt idx="5868">
                  <c:v>3.3706415444612496E-2</c:v>
                </c:pt>
                <c:pt idx="5869">
                  <c:v>0.17736214399337821</c:v>
                </c:pt>
                <c:pt idx="5870">
                  <c:v>4.9343321472406533E-2</c:v>
                </c:pt>
                <c:pt idx="5871">
                  <c:v>4.8688150942325613E-2</c:v>
                </c:pt>
                <c:pt idx="5872">
                  <c:v>2.903516963124271E-2</c:v>
                </c:pt>
                <c:pt idx="5873">
                  <c:v>3.6632344126701508E-2</c:v>
                </c:pt>
                <c:pt idx="5874">
                  <c:v>3.3190350979566609E-2</c:v>
                </c:pt>
                <c:pt idx="5875">
                  <c:v>6.1397120356559823E-2</c:v>
                </c:pt>
                <c:pt idx="5876">
                  <c:v>3.3631127327680616E-2</c:v>
                </c:pt>
                <c:pt idx="5877">
                  <c:v>4.7167547047138506E-2</c:v>
                </c:pt>
                <c:pt idx="5878">
                  <c:v>3.712372854352005E-2</c:v>
                </c:pt>
                <c:pt idx="5879">
                  <c:v>3.2422278076410418E-2</c:v>
                </c:pt>
                <c:pt idx="5880">
                  <c:v>3.5925339907407795E-2</c:v>
                </c:pt>
                <c:pt idx="5881">
                  <c:v>3.2364360988140189E-2</c:v>
                </c:pt>
                <c:pt idx="5882">
                  <c:v>2.6579065248370212E-2</c:v>
                </c:pt>
                <c:pt idx="5883">
                  <c:v>6.0461629182100435E-2</c:v>
                </c:pt>
                <c:pt idx="5884">
                  <c:v>3.3874824643135112E-2</c:v>
                </c:pt>
                <c:pt idx="5885">
                  <c:v>4.9740578979253804E-2</c:v>
                </c:pt>
                <c:pt idx="5886">
                  <c:v>4.0410168468951978E-2</c:v>
                </c:pt>
                <c:pt idx="5887">
                  <c:v>3.0619058758020453E-2</c:v>
                </c:pt>
                <c:pt idx="5888">
                  <c:v>4.9296539276838497E-2</c:v>
                </c:pt>
                <c:pt idx="5889">
                  <c:v>3.0632583424449061E-2</c:v>
                </c:pt>
                <c:pt idx="5890">
                  <c:v>3.9742264896631199E-2</c:v>
                </c:pt>
                <c:pt idx="5891">
                  <c:v>3.2316423952579498E-2</c:v>
                </c:pt>
                <c:pt idx="5892">
                  <c:v>3.6448549479246216E-2</c:v>
                </c:pt>
                <c:pt idx="5893">
                  <c:v>3.9069928228855251E-2</c:v>
                </c:pt>
                <c:pt idx="5894">
                  <c:v>0.15096901357173975</c:v>
                </c:pt>
                <c:pt idx="5895">
                  <c:v>3.2499607652425919E-2</c:v>
                </c:pt>
                <c:pt idx="5896">
                  <c:v>4.6076305210590397E-2</c:v>
                </c:pt>
                <c:pt idx="5897">
                  <c:v>4.1658464819192907E-2</c:v>
                </c:pt>
                <c:pt idx="5898">
                  <c:v>3.5436928272247342E-2</c:v>
                </c:pt>
                <c:pt idx="5899">
                  <c:v>6.38157278299335E-2</c:v>
                </c:pt>
                <c:pt idx="5900">
                  <c:v>5.5679295212030397E-2</c:v>
                </c:pt>
                <c:pt idx="5901">
                  <c:v>3.7586584687232992E-2</c:v>
                </c:pt>
                <c:pt idx="5902">
                  <c:v>4.4451493769884096E-2</c:v>
                </c:pt>
                <c:pt idx="5903">
                  <c:v>3.0955763533711402E-2</c:v>
                </c:pt>
                <c:pt idx="5904">
                  <c:v>4.6216879040002809E-2</c:v>
                </c:pt>
                <c:pt idx="5905">
                  <c:v>6.8300239741802424E-2</c:v>
                </c:pt>
                <c:pt idx="5906">
                  <c:v>4.8166975378990222E-2</c:v>
                </c:pt>
                <c:pt idx="5907">
                  <c:v>5.8489657938480523E-2</c:v>
                </c:pt>
                <c:pt idx="5908">
                  <c:v>4.9081873148679712E-2</c:v>
                </c:pt>
                <c:pt idx="5909">
                  <c:v>6.7669607698917403E-2</c:v>
                </c:pt>
                <c:pt idx="5910">
                  <c:v>4.2908582836389632E-2</c:v>
                </c:pt>
                <c:pt idx="5911">
                  <c:v>3.9160788059234598E-2</c:v>
                </c:pt>
                <c:pt idx="5912">
                  <c:v>4.2134448885917712E-2</c:v>
                </c:pt>
                <c:pt idx="5913">
                  <c:v>4.0356140583753607E-2</c:v>
                </c:pt>
                <c:pt idx="5914">
                  <c:v>5.4202646017074599E-2</c:v>
                </c:pt>
                <c:pt idx="5915">
                  <c:v>4.4131673872470911E-2</c:v>
                </c:pt>
                <c:pt idx="5916">
                  <c:v>3.723012655973449E-2</c:v>
                </c:pt>
                <c:pt idx="5917">
                  <c:v>3.4662354737520211E-2</c:v>
                </c:pt>
                <c:pt idx="5918">
                  <c:v>2.8314247727394205E-2</c:v>
                </c:pt>
                <c:pt idx="5919">
                  <c:v>5.8170616626739509E-2</c:v>
                </c:pt>
                <c:pt idx="5920">
                  <c:v>5.4272692650556786E-2</c:v>
                </c:pt>
                <c:pt idx="5921">
                  <c:v>4.6091634780168513E-2</c:v>
                </c:pt>
                <c:pt idx="5922">
                  <c:v>3.47235351800919E-2</c:v>
                </c:pt>
                <c:pt idx="5923">
                  <c:v>6.1589058488607282E-2</c:v>
                </c:pt>
                <c:pt idx="5924">
                  <c:v>2.7088373899460012E-2</c:v>
                </c:pt>
                <c:pt idx="5925">
                  <c:v>3.8327105343341807E-2</c:v>
                </c:pt>
                <c:pt idx="5926">
                  <c:v>5.1666483283042922E-2</c:v>
                </c:pt>
                <c:pt idx="5927">
                  <c:v>3.3049058169126552E-2</c:v>
                </c:pt>
                <c:pt idx="5928">
                  <c:v>4.9232184886932567E-2</c:v>
                </c:pt>
                <c:pt idx="5929">
                  <c:v>3.2253526151180302E-2</c:v>
                </c:pt>
                <c:pt idx="5930">
                  <c:v>4.4496439397335379E-2</c:v>
                </c:pt>
                <c:pt idx="5931">
                  <c:v>4.2680222541093812E-2</c:v>
                </c:pt>
                <c:pt idx="5932">
                  <c:v>4.2704757302999503E-2</c:v>
                </c:pt>
                <c:pt idx="5933">
                  <c:v>4.4735442847013716E-2</c:v>
                </c:pt>
                <c:pt idx="5934">
                  <c:v>4.3329618871212013E-2</c:v>
                </c:pt>
                <c:pt idx="5935">
                  <c:v>5.5882766842842338E-2</c:v>
                </c:pt>
                <c:pt idx="5936">
                  <c:v>3.6253672093153104E-2</c:v>
                </c:pt>
                <c:pt idx="5937">
                  <c:v>6.1493113636970506E-2</c:v>
                </c:pt>
                <c:pt idx="5938">
                  <c:v>3.4334484487771995E-2</c:v>
                </c:pt>
                <c:pt idx="5939">
                  <c:v>5.6687388569116606E-2</c:v>
                </c:pt>
                <c:pt idx="5940">
                  <c:v>0.238361641764641</c:v>
                </c:pt>
                <c:pt idx="5941">
                  <c:v>3.1646352261304987E-2</c:v>
                </c:pt>
                <c:pt idx="5942">
                  <c:v>3.3757381141185788E-2</c:v>
                </c:pt>
                <c:pt idx="5943">
                  <c:v>3.0105758458376059E-2</c:v>
                </c:pt>
                <c:pt idx="5944">
                  <c:v>6.2305595725774807E-2</c:v>
                </c:pt>
                <c:pt idx="5945">
                  <c:v>3.5268686711788184E-2</c:v>
                </c:pt>
                <c:pt idx="5946">
                  <c:v>6.3964664936065882E-2</c:v>
                </c:pt>
                <c:pt idx="5947">
                  <c:v>5.9461433440447152E-2</c:v>
                </c:pt>
                <c:pt idx="5948">
                  <c:v>3.0719472095370366E-2</c:v>
                </c:pt>
                <c:pt idx="5949">
                  <c:v>7.1940518915653201E-2</c:v>
                </c:pt>
                <c:pt idx="5950">
                  <c:v>3.7715170532465106E-2</c:v>
                </c:pt>
                <c:pt idx="5951">
                  <c:v>4.5189425349235729E-2</c:v>
                </c:pt>
                <c:pt idx="5952">
                  <c:v>4.305566847324372E-2</c:v>
                </c:pt>
                <c:pt idx="5953">
                  <c:v>3.8383506238460513E-2</c:v>
                </c:pt>
                <c:pt idx="5954">
                  <c:v>3.7537802010774772E-2</c:v>
                </c:pt>
                <c:pt idx="5955">
                  <c:v>4.0601316839456614E-2</c:v>
                </c:pt>
                <c:pt idx="5956">
                  <c:v>2.6369307190179873E-2</c:v>
                </c:pt>
                <c:pt idx="5957">
                  <c:v>3.0581228435039569E-2</c:v>
                </c:pt>
                <c:pt idx="5958">
                  <c:v>2.9324119910597787E-2</c:v>
                </c:pt>
                <c:pt idx="5959">
                  <c:v>7.8756377100944533E-2</c:v>
                </c:pt>
                <c:pt idx="5960">
                  <c:v>3.6394894123077413E-2</c:v>
                </c:pt>
                <c:pt idx="5961">
                  <c:v>0.10274021327495612</c:v>
                </c:pt>
                <c:pt idx="5962">
                  <c:v>3.6317758262157419E-2</c:v>
                </c:pt>
                <c:pt idx="5963">
                  <c:v>4.185834527015668E-2</c:v>
                </c:pt>
                <c:pt idx="5964">
                  <c:v>4.1037879884243032E-2</c:v>
                </c:pt>
                <c:pt idx="5965">
                  <c:v>4.5770373195409796E-2</c:v>
                </c:pt>
                <c:pt idx="5966">
                  <c:v>5.5691521614790011E-2</c:v>
                </c:pt>
                <c:pt idx="5967">
                  <c:v>4.6367544680833803E-2</c:v>
                </c:pt>
                <c:pt idx="5968">
                  <c:v>4.2680222541093812E-2</c:v>
                </c:pt>
                <c:pt idx="5969">
                  <c:v>4.9576058983802809E-2</c:v>
                </c:pt>
                <c:pt idx="5970">
                  <c:v>2.7550322934985209E-2</c:v>
                </c:pt>
                <c:pt idx="5971">
                  <c:v>4.8164840787649002E-2</c:v>
                </c:pt>
                <c:pt idx="5972">
                  <c:v>6.8793118000030531E-2</c:v>
                </c:pt>
                <c:pt idx="5973">
                  <c:v>4.2558312416076716E-2</c:v>
                </c:pt>
                <c:pt idx="5974">
                  <c:v>4.5215945690870257E-2</c:v>
                </c:pt>
                <c:pt idx="5975">
                  <c:v>4.417525604367261E-2</c:v>
                </c:pt>
                <c:pt idx="5976">
                  <c:v>3.4122832119464916E-2</c:v>
                </c:pt>
                <c:pt idx="5977">
                  <c:v>3.7324037402868299E-2</c:v>
                </c:pt>
                <c:pt idx="5978">
                  <c:v>5.1777496933937295E-2</c:v>
                </c:pt>
                <c:pt idx="5979">
                  <c:v>4.1810464113950722E-2</c:v>
                </c:pt>
                <c:pt idx="5980">
                  <c:v>7.168137282133101E-2</c:v>
                </c:pt>
                <c:pt idx="5981">
                  <c:v>3.155223652720459E-2</c:v>
                </c:pt>
                <c:pt idx="5982">
                  <c:v>5.4849304258823527E-2</c:v>
                </c:pt>
                <c:pt idx="5983">
                  <c:v>3.7596061825752314E-2</c:v>
                </c:pt>
                <c:pt idx="5984">
                  <c:v>0.16674521565437339</c:v>
                </c:pt>
                <c:pt idx="5985">
                  <c:v>6.3230238854885129E-2</c:v>
                </c:pt>
                <c:pt idx="5986">
                  <c:v>3.5347782075405183E-2</c:v>
                </c:pt>
                <c:pt idx="5987">
                  <c:v>3.5661358386278291E-2</c:v>
                </c:pt>
                <c:pt idx="5988">
                  <c:v>5.4604385048151023E-2</c:v>
                </c:pt>
                <c:pt idx="5989">
                  <c:v>5.4549731314182302E-2</c:v>
                </c:pt>
                <c:pt idx="5990">
                  <c:v>4.8271059989929206E-2</c:v>
                </c:pt>
                <c:pt idx="5991">
                  <c:v>5.6107673794031324E-2</c:v>
                </c:pt>
                <c:pt idx="5992">
                  <c:v>2.7510773390531477E-2</c:v>
                </c:pt>
                <c:pt idx="5993">
                  <c:v>3.2238598912954393E-2</c:v>
                </c:pt>
                <c:pt idx="5994">
                  <c:v>4.3083898723125527E-2</c:v>
                </c:pt>
                <c:pt idx="5995">
                  <c:v>3.6411602050066091E-2</c:v>
                </c:pt>
                <c:pt idx="5996">
                  <c:v>3.2058551907539395E-2</c:v>
                </c:pt>
                <c:pt idx="5997">
                  <c:v>3.1219795346260164E-2</c:v>
                </c:pt>
                <c:pt idx="5998">
                  <c:v>3.4279741346836097E-2</c:v>
                </c:pt>
                <c:pt idx="5999">
                  <c:v>3.9189707487821746E-2</c:v>
                </c:pt>
                <c:pt idx="6000">
                  <c:v>4.7549907118082005E-2</c:v>
                </c:pt>
                <c:pt idx="6001">
                  <c:v>3.7677675485611205E-2</c:v>
                </c:pt>
                <c:pt idx="6002">
                  <c:v>3.2993476837873577E-2</c:v>
                </c:pt>
                <c:pt idx="6003">
                  <c:v>3.9328645914793008E-2</c:v>
                </c:pt>
                <c:pt idx="6004">
                  <c:v>2.6433730497956425E-2</c:v>
                </c:pt>
                <c:pt idx="6005">
                  <c:v>4.2643472552299486E-2</c:v>
                </c:pt>
                <c:pt idx="6006">
                  <c:v>3.0420964583754612E-2</c:v>
                </c:pt>
                <c:pt idx="6007">
                  <c:v>3.7422474473714856E-2</c:v>
                </c:pt>
                <c:pt idx="6008">
                  <c:v>2.9739979654550656E-2</c:v>
                </c:pt>
                <c:pt idx="6009">
                  <c:v>6.1494849622249603E-2</c:v>
                </c:pt>
                <c:pt idx="6010">
                  <c:v>4.1558798402547815E-2</c:v>
                </c:pt>
                <c:pt idx="6011">
                  <c:v>3.6629270762205311E-2</c:v>
                </c:pt>
                <c:pt idx="6012">
                  <c:v>2.911938540637506E-2</c:v>
                </c:pt>
                <c:pt idx="6013">
                  <c:v>3.6578569561243189E-2</c:v>
                </c:pt>
                <c:pt idx="6014">
                  <c:v>5.6303210556507124E-2</c:v>
                </c:pt>
                <c:pt idx="6015">
                  <c:v>3.6266084760427496E-2</c:v>
                </c:pt>
                <c:pt idx="6016">
                  <c:v>6.6476903855800865E-2</c:v>
                </c:pt>
                <c:pt idx="6017">
                  <c:v>5.2203271538019354E-2</c:v>
                </c:pt>
                <c:pt idx="6018">
                  <c:v>2.8860922902822505E-2</c:v>
                </c:pt>
                <c:pt idx="6019">
                  <c:v>5.2671998739242505E-2</c:v>
                </c:pt>
                <c:pt idx="6020">
                  <c:v>4.7759570181369795E-2</c:v>
                </c:pt>
                <c:pt idx="6021">
                  <c:v>3.8027882575988804E-2</c:v>
                </c:pt>
                <c:pt idx="6022">
                  <c:v>2.7538437396287908E-2</c:v>
                </c:pt>
                <c:pt idx="6023">
                  <c:v>4.9269996583461803E-2</c:v>
                </c:pt>
                <c:pt idx="6024">
                  <c:v>3.4641243517399022E-2</c:v>
                </c:pt>
                <c:pt idx="6025">
                  <c:v>4.7305770218372414E-2</c:v>
                </c:pt>
                <c:pt idx="6026">
                  <c:v>7.9076826572418324E-2</c:v>
                </c:pt>
                <c:pt idx="6027">
                  <c:v>2.9337735846638711E-2</c:v>
                </c:pt>
                <c:pt idx="6028">
                  <c:v>4.1256714612245712E-2</c:v>
                </c:pt>
                <c:pt idx="6029">
                  <c:v>8.0287672579288524E-2</c:v>
                </c:pt>
                <c:pt idx="6030">
                  <c:v>4.2779505252838329E-2</c:v>
                </c:pt>
                <c:pt idx="6031">
                  <c:v>2.7012024074792904E-2</c:v>
                </c:pt>
                <c:pt idx="6032">
                  <c:v>3.4182369709014997E-2</c:v>
                </c:pt>
                <c:pt idx="6033">
                  <c:v>5.9088993817568047E-2</c:v>
                </c:pt>
                <c:pt idx="6034">
                  <c:v>3.8383506238460513E-2</c:v>
                </c:pt>
                <c:pt idx="6035">
                  <c:v>3.947591409087188E-2</c:v>
                </c:pt>
                <c:pt idx="6036">
                  <c:v>3.3592913299799007E-2</c:v>
                </c:pt>
                <c:pt idx="6037">
                  <c:v>3.0865330249071184E-2</c:v>
                </c:pt>
                <c:pt idx="6038">
                  <c:v>4.6395175158977495E-2</c:v>
                </c:pt>
                <c:pt idx="6039">
                  <c:v>0.14189019799232569</c:v>
                </c:pt>
                <c:pt idx="6040">
                  <c:v>6.9788619875908106E-2</c:v>
                </c:pt>
                <c:pt idx="6041">
                  <c:v>2.9584938660264071E-2</c:v>
                </c:pt>
                <c:pt idx="6042">
                  <c:v>3.1943302601576067E-2</c:v>
                </c:pt>
                <c:pt idx="6043">
                  <c:v>5.1001392304897288E-2</c:v>
                </c:pt>
                <c:pt idx="6044">
                  <c:v>6.2073398381471613E-2</c:v>
                </c:pt>
                <c:pt idx="6045">
                  <c:v>6.8522505462169606E-2</c:v>
                </c:pt>
                <c:pt idx="6046">
                  <c:v>4.1028831154108124E-2</c:v>
                </c:pt>
                <c:pt idx="6047">
                  <c:v>4.4644970446825014E-2</c:v>
                </c:pt>
                <c:pt idx="6048">
                  <c:v>3.6377418786287398E-2</c:v>
                </c:pt>
                <c:pt idx="6049">
                  <c:v>4.6052098274231013E-2</c:v>
                </c:pt>
                <c:pt idx="6050">
                  <c:v>3.5738669335842077E-2</c:v>
                </c:pt>
                <c:pt idx="6051">
                  <c:v>4.0964908897876823E-2</c:v>
                </c:pt>
                <c:pt idx="6052">
                  <c:v>6.7463561892509696E-2</c:v>
                </c:pt>
                <c:pt idx="6053">
                  <c:v>4.08715605735777E-2</c:v>
                </c:pt>
                <c:pt idx="6054">
                  <c:v>3.7588596343994099E-2</c:v>
                </c:pt>
                <c:pt idx="6055">
                  <c:v>4.3463017791509614E-2</c:v>
                </c:pt>
                <c:pt idx="6056">
                  <c:v>3.7725035101175391E-2</c:v>
                </c:pt>
                <c:pt idx="6057">
                  <c:v>0.15651506185531669</c:v>
                </c:pt>
                <c:pt idx="6058">
                  <c:v>4.1890196502208724E-2</c:v>
                </c:pt>
                <c:pt idx="6059">
                  <c:v>3.1890228390693699E-2</c:v>
                </c:pt>
                <c:pt idx="6060">
                  <c:v>6.2539659440517412E-2</c:v>
                </c:pt>
                <c:pt idx="6061">
                  <c:v>2.7302633970975973E-2</c:v>
                </c:pt>
                <c:pt idx="6062">
                  <c:v>5.2061729133129134E-2</c:v>
                </c:pt>
                <c:pt idx="6063">
                  <c:v>3.7717361003160609E-2</c:v>
                </c:pt>
                <c:pt idx="6064">
                  <c:v>3.880895674228671E-2</c:v>
                </c:pt>
                <c:pt idx="6065">
                  <c:v>6.7123770713806333E-2</c:v>
                </c:pt>
                <c:pt idx="6066">
                  <c:v>3.5049889236688607E-2</c:v>
                </c:pt>
                <c:pt idx="6067">
                  <c:v>4.1425678879022577E-2</c:v>
                </c:pt>
                <c:pt idx="6068">
                  <c:v>4.8788037151098522E-2</c:v>
                </c:pt>
                <c:pt idx="6069">
                  <c:v>5.0829254090786022E-2</c:v>
                </c:pt>
                <c:pt idx="6070">
                  <c:v>5.1775205880403491E-2</c:v>
                </c:pt>
                <c:pt idx="6071">
                  <c:v>3.8971293717622812E-2</c:v>
                </c:pt>
                <c:pt idx="6072">
                  <c:v>4.3305948376655377E-2</c:v>
                </c:pt>
                <c:pt idx="6073">
                  <c:v>4.8114545643329606E-2</c:v>
                </c:pt>
                <c:pt idx="6074">
                  <c:v>4.6015616506338113E-2</c:v>
                </c:pt>
                <c:pt idx="6075">
                  <c:v>5.0716090947389963E-2</c:v>
                </c:pt>
                <c:pt idx="6076">
                  <c:v>4.2736019939184446E-2</c:v>
                </c:pt>
                <c:pt idx="6077">
                  <c:v>3.3292293548584005E-2</c:v>
                </c:pt>
                <c:pt idx="6078">
                  <c:v>2.9043957591056862E-2</c:v>
                </c:pt>
                <c:pt idx="6079">
                  <c:v>3.9900265634059996E-2</c:v>
                </c:pt>
                <c:pt idx="6080">
                  <c:v>2.6357460767030709E-2</c:v>
                </c:pt>
                <c:pt idx="6081">
                  <c:v>3.7505179643631009E-2</c:v>
                </c:pt>
                <c:pt idx="6082">
                  <c:v>4.917221888899824E-2</c:v>
                </c:pt>
                <c:pt idx="6083">
                  <c:v>3.6213338375091685E-2</c:v>
                </c:pt>
                <c:pt idx="6084">
                  <c:v>7.4102245271205944E-2</c:v>
                </c:pt>
                <c:pt idx="6085">
                  <c:v>4.1434310376644086E-2</c:v>
                </c:pt>
                <c:pt idx="6086">
                  <c:v>4.2354233562946549E-2</c:v>
                </c:pt>
                <c:pt idx="6087">
                  <c:v>5.1122732460498796E-2</c:v>
                </c:pt>
                <c:pt idx="6088">
                  <c:v>7.5819097459316545E-2</c:v>
                </c:pt>
                <c:pt idx="6089">
                  <c:v>5.0574202090501799E-2</c:v>
                </c:pt>
                <c:pt idx="6090">
                  <c:v>7.6863169670105008E-2</c:v>
                </c:pt>
                <c:pt idx="6091">
                  <c:v>4.3903604149818719E-2</c:v>
                </c:pt>
                <c:pt idx="6092">
                  <c:v>4.3463580310344814E-2</c:v>
                </c:pt>
                <c:pt idx="6093">
                  <c:v>0.111673466861248</c:v>
                </c:pt>
                <c:pt idx="6094">
                  <c:v>4.5817762613296523E-2</c:v>
                </c:pt>
                <c:pt idx="6095">
                  <c:v>3.604586794972435E-2</c:v>
                </c:pt>
                <c:pt idx="6096">
                  <c:v>6.2061518430709811E-2</c:v>
                </c:pt>
                <c:pt idx="6097">
                  <c:v>4.3444626033306261E-2</c:v>
                </c:pt>
                <c:pt idx="6098">
                  <c:v>4.6054959297180086E-2</c:v>
                </c:pt>
                <c:pt idx="6099">
                  <c:v>5.0518557429313833E-2</c:v>
                </c:pt>
                <c:pt idx="6100">
                  <c:v>4.4613797217607727E-2</c:v>
                </c:pt>
                <c:pt idx="6101">
                  <c:v>6.9962881505489433E-2</c:v>
                </c:pt>
                <c:pt idx="6102">
                  <c:v>5.63694573938847E-2</c:v>
                </c:pt>
                <c:pt idx="6103">
                  <c:v>3.4185182303190204E-2</c:v>
                </c:pt>
                <c:pt idx="6104">
                  <c:v>4.2486496269702904E-2</c:v>
                </c:pt>
                <c:pt idx="6105">
                  <c:v>4.6907838433980886E-2</c:v>
                </c:pt>
                <c:pt idx="6106">
                  <c:v>3.7563428282737711E-2</c:v>
                </c:pt>
                <c:pt idx="6107">
                  <c:v>2.8003746643662553E-2</c:v>
                </c:pt>
                <c:pt idx="6108">
                  <c:v>5.5479068309068687E-2</c:v>
                </c:pt>
                <c:pt idx="6109">
                  <c:v>7.2931334376335324E-2</c:v>
                </c:pt>
                <c:pt idx="6110">
                  <c:v>2.8957996517419864E-2</c:v>
                </c:pt>
                <c:pt idx="6111">
                  <c:v>2.780188247561477E-2</c:v>
                </c:pt>
                <c:pt idx="6112">
                  <c:v>4.7456540167331814E-2</c:v>
                </c:pt>
                <c:pt idx="6113">
                  <c:v>3.2961241900920896E-2</c:v>
                </c:pt>
                <c:pt idx="6114">
                  <c:v>0.13363336026668488</c:v>
                </c:pt>
                <c:pt idx="6115">
                  <c:v>4.3305948376655377E-2</c:v>
                </c:pt>
                <c:pt idx="6116">
                  <c:v>5.7238280773162807E-2</c:v>
                </c:pt>
                <c:pt idx="6117">
                  <c:v>6.3809014856815574E-2</c:v>
                </c:pt>
                <c:pt idx="6118">
                  <c:v>2.998140826821339E-2</c:v>
                </c:pt>
                <c:pt idx="6119">
                  <c:v>3.8351166993379614E-2</c:v>
                </c:pt>
                <c:pt idx="6120">
                  <c:v>3.3705957233905813E-2</c:v>
                </c:pt>
                <c:pt idx="6121">
                  <c:v>0.131529405713081</c:v>
                </c:pt>
                <c:pt idx="6122">
                  <c:v>3.9074055850505801E-2</c:v>
                </c:pt>
                <c:pt idx="6123">
                  <c:v>4.0673740208149026E-2</c:v>
                </c:pt>
                <c:pt idx="6124">
                  <c:v>5.6733179837465425E-2</c:v>
                </c:pt>
                <c:pt idx="6125">
                  <c:v>6.3533529639244093E-2</c:v>
                </c:pt>
                <c:pt idx="6126">
                  <c:v>5.8769125491380705E-2</c:v>
                </c:pt>
                <c:pt idx="6127">
                  <c:v>7.1634031832218448E-2</c:v>
                </c:pt>
                <c:pt idx="6128">
                  <c:v>4.1305158287286675E-2</c:v>
                </c:pt>
                <c:pt idx="6129">
                  <c:v>3.9713677018880816E-2</c:v>
                </c:pt>
                <c:pt idx="6130">
                  <c:v>3.6001872271299543E-2</c:v>
                </c:pt>
                <c:pt idx="6131">
                  <c:v>2.6629744097590405E-2</c:v>
                </c:pt>
                <c:pt idx="6132">
                  <c:v>3.840229660272601E-2</c:v>
                </c:pt>
                <c:pt idx="6133">
                  <c:v>3.5202797502279448E-2</c:v>
                </c:pt>
                <c:pt idx="6134">
                  <c:v>3.43312583863737E-2</c:v>
                </c:pt>
                <c:pt idx="6135">
                  <c:v>4.8443883657455396E-2</c:v>
                </c:pt>
                <c:pt idx="6136">
                  <c:v>7.2856888175010723E-2</c:v>
                </c:pt>
                <c:pt idx="6137">
                  <c:v>3.7896990776062095E-2</c:v>
                </c:pt>
                <c:pt idx="6138">
                  <c:v>6.5019674599170713E-2</c:v>
                </c:pt>
                <c:pt idx="6139">
                  <c:v>3.4538973122835201E-2</c:v>
                </c:pt>
                <c:pt idx="6140">
                  <c:v>2.8811182826757441E-2</c:v>
                </c:pt>
                <c:pt idx="6141">
                  <c:v>4.1942417621612604E-2</c:v>
                </c:pt>
                <c:pt idx="6142">
                  <c:v>6.8306453526020133E-2</c:v>
                </c:pt>
                <c:pt idx="6143">
                  <c:v>4.0809087455272723E-2</c:v>
                </c:pt>
                <c:pt idx="6144">
                  <c:v>4.0928736329078702E-2</c:v>
                </c:pt>
                <c:pt idx="6145">
                  <c:v>5.9786319732666272E-2</c:v>
                </c:pt>
                <c:pt idx="6146">
                  <c:v>4.6767607331276197E-2</c:v>
                </c:pt>
                <c:pt idx="6147">
                  <c:v>4.3675299733877009E-2</c:v>
                </c:pt>
                <c:pt idx="6148">
                  <c:v>3.1896088272333201E-2</c:v>
                </c:pt>
                <c:pt idx="6149">
                  <c:v>4.4245179742574588E-2</c:v>
                </c:pt>
                <c:pt idx="6150">
                  <c:v>5.8702159672975505E-2</c:v>
                </c:pt>
                <c:pt idx="6151">
                  <c:v>4.9796067178249637E-2</c:v>
                </c:pt>
                <c:pt idx="6152">
                  <c:v>2.7021508663892812E-2</c:v>
                </c:pt>
                <c:pt idx="6153">
                  <c:v>3.9293922483921259E-2</c:v>
                </c:pt>
                <c:pt idx="6154">
                  <c:v>3.1264111399650601E-2</c:v>
                </c:pt>
                <c:pt idx="6155">
                  <c:v>8.0104336142540269E-2</c:v>
                </c:pt>
                <c:pt idx="6156">
                  <c:v>4.882491752505301E-2</c:v>
                </c:pt>
                <c:pt idx="6157">
                  <c:v>3.7756886333227102E-2</c:v>
                </c:pt>
                <c:pt idx="6158">
                  <c:v>0.1156004667282112</c:v>
                </c:pt>
                <c:pt idx="6159">
                  <c:v>4.6366441994905687E-2</c:v>
                </c:pt>
                <c:pt idx="6160">
                  <c:v>2.9338035732507709E-2</c:v>
                </c:pt>
                <c:pt idx="6161">
                  <c:v>3.0163338407874225E-2</c:v>
                </c:pt>
                <c:pt idx="6162">
                  <c:v>4.5793525874614827E-2</c:v>
                </c:pt>
                <c:pt idx="6163">
                  <c:v>3.41947712004185E-2</c:v>
                </c:pt>
                <c:pt idx="6164">
                  <c:v>3.6274518817663352E-2</c:v>
                </c:pt>
                <c:pt idx="6165">
                  <c:v>7.0568867027759496E-2</c:v>
                </c:pt>
                <c:pt idx="6166">
                  <c:v>4.933913797140152E-2</c:v>
                </c:pt>
                <c:pt idx="6167">
                  <c:v>3.0974488705396604E-2</c:v>
                </c:pt>
                <c:pt idx="6168">
                  <c:v>3.7681851536035614E-2</c:v>
                </c:pt>
                <c:pt idx="6169">
                  <c:v>3.2006565481424547E-2</c:v>
                </c:pt>
                <c:pt idx="6170">
                  <c:v>3.6288563162088401E-2</c:v>
                </c:pt>
                <c:pt idx="6171">
                  <c:v>3.3369611948728603E-2</c:v>
                </c:pt>
                <c:pt idx="6172">
                  <c:v>3.1962819397449507E-2</c:v>
                </c:pt>
                <c:pt idx="6173">
                  <c:v>6.4278259873390198E-2</c:v>
                </c:pt>
                <c:pt idx="6174">
                  <c:v>3.6326486617326702E-2</c:v>
                </c:pt>
                <c:pt idx="6175">
                  <c:v>6.9157190620899187E-2</c:v>
                </c:pt>
                <c:pt idx="6176">
                  <c:v>6.2849923968315111E-2</c:v>
                </c:pt>
                <c:pt idx="6177">
                  <c:v>4.1427910327911432E-2</c:v>
                </c:pt>
                <c:pt idx="6178">
                  <c:v>3.07142492383718E-2</c:v>
                </c:pt>
                <c:pt idx="6179">
                  <c:v>3.0916539952158841E-2</c:v>
                </c:pt>
                <c:pt idx="6180">
                  <c:v>4.2798060923814968E-2</c:v>
                </c:pt>
                <c:pt idx="6181">
                  <c:v>2.7767647057771804E-2</c:v>
                </c:pt>
                <c:pt idx="6182">
                  <c:v>4.7075234353542543E-2</c:v>
                </c:pt>
                <c:pt idx="6183">
                  <c:v>5.6237373501062365E-2</c:v>
                </c:pt>
                <c:pt idx="6184">
                  <c:v>7.1161866188049316E-2</c:v>
                </c:pt>
                <c:pt idx="6185">
                  <c:v>3.161768987774851E-2</c:v>
                </c:pt>
                <c:pt idx="6186">
                  <c:v>3.0018066987395311E-2</c:v>
                </c:pt>
                <c:pt idx="6187">
                  <c:v>7.5566098093986594E-2</c:v>
                </c:pt>
                <c:pt idx="6188">
                  <c:v>5.2123345434665715E-2</c:v>
                </c:pt>
                <c:pt idx="6189">
                  <c:v>0.12039709836244585</c:v>
                </c:pt>
                <c:pt idx="6190">
                  <c:v>6.7146807909011924E-2</c:v>
                </c:pt>
                <c:pt idx="6191">
                  <c:v>5.6002434343099795E-2</c:v>
                </c:pt>
                <c:pt idx="6192">
                  <c:v>4.6340245753526708E-2</c:v>
                </c:pt>
                <c:pt idx="6193">
                  <c:v>5.4473545402288395E-2</c:v>
                </c:pt>
                <c:pt idx="6194">
                  <c:v>5.5933054536581123E-2</c:v>
                </c:pt>
                <c:pt idx="6195">
                  <c:v>3.2553538680076696E-2</c:v>
                </c:pt>
                <c:pt idx="6196">
                  <c:v>3.75908240675926E-2</c:v>
                </c:pt>
                <c:pt idx="6197">
                  <c:v>3.9167214184999556E-2</c:v>
                </c:pt>
                <c:pt idx="6198">
                  <c:v>4.3412894010544101E-2</c:v>
                </c:pt>
                <c:pt idx="6199">
                  <c:v>4.9090865999460234E-2</c:v>
                </c:pt>
                <c:pt idx="6200">
                  <c:v>4.2329978197813013E-2</c:v>
                </c:pt>
                <c:pt idx="6201">
                  <c:v>3.599156811833381E-2</c:v>
                </c:pt>
                <c:pt idx="6202">
                  <c:v>6.5336115658283414E-2</c:v>
                </c:pt>
                <c:pt idx="6203">
                  <c:v>4.1696339845657432E-2</c:v>
                </c:pt>
                <c:pt idx="6204">
                  <c:v>3.6279413849115504E-2</c:v>
                </c:pt>
                <c:pt idx="6205">
                  <c:v>5.926564335823075E-2</c:v>
                </c:pt>
                <c:pt idx="6206">
                  <c:v>6.2562122941017428E-2</c:v>
                </c:pt>
                <c:pt idx="6207">
                  <c:v>3.7391558289528004E-2</c:v>
                </c:pt>
                <c:pt idx="6208">
                  <c:v>5.5895708501339E-2</c:v>
                </c:pt>
                <c:pt idx="6209">
                  <c:v>4.3852549046278021E-2</c:v>
                </c:pt>
                <c:pt idx="6210">
                  <c:v>3.8163140416145352E-2</c:v>
                </c:pt>
                <c:pt idx="6211">
                  <c:v>4.7052398324012812E-2</c:v>
                </c:pt>
                <c:pt idx="6212">
                  <c:v>4.2095262557268233E-2</c:v>
                </c:pt>
                <c:pt idx="6213">
                  <c:v>3.7057422101497602E-2</c:v>
                </c:pt>
                <c:pt idx="6214">
                  <c:v>6.4268663525581513E-2</c:v>
                </c:pt>
                <c:pt idx="6215">
                  <c:v>2.7646647766232595E-2</c:v>
                </c:pt>
                <c:pt idx="6216">
                  <c:v>6.1738654971122929E-2</c:v>
                </c:pt>
                <c:pt idx="6217">
                  <c:v>7.1140587329864488E-2</c:v>
                </c:pt>
                <c:pt idx="6218">
                  <c:v>4.0215790271759005E-2</c:v>
                </c:pt>
                <c:pt idx="6219">
                  <c:v>3.3379901200532906E-2</c:v>
                </c:pt>
                <c:pt idx="6220">
                  <c:v>4.3599478900432719E-2</c:v>
                </c:pt>
                <c:pt idx="6221">
                  <c:v>3.0911542475223749E-2</c:v>
                </c:pt>
                <c:pt idx="6222">
                  <c:v>7.7320367097854587E-2</c:v>
                </c:pt>
                <c:pt idx="6223">
                  <c:v>0.27292811870575084</c:v>
                </c:pt>
                <c:pt idx="6224">
                  <c:v>6.6878356039524078E-2</c:v>
                </c:pt>
                <c:pt idx="6225">
                  <c:v>3.4218095242977108E-2</c:v>
                </c:pt>
                <c:pt idx="6226">
                  <c:v>4.9124047160148634E-2</c:v>
                </c:pt>
                <c:pt idx="6227">
                  <c:v>3.0292108654975992E-2</c:v>
                </c:pt>
                <c:pt idx="6228">
                  <c:v>3.490192815661438E-2</c:v>
                </c:pt>
                <c:pt idx="6229">
                  <c:v>3.2186668366193799E-2</c:v>
                </c:pt>
                <c:pt idx="6230">
                  <c:v>4.2347464710474007E-2</c:v>
                </c:pt>
                <c:pt idx="6231">
                  <c:v>5.0343148410320296E-2</c:v>
                </c:pt>
                <c:pt idx="6232">
                  <c:v>3.7586584687232992E-2</c:v>
                </c:pt>
                <c:pt idx="6233">
                  <c:v>5.0286702811717994E-2</c:v>
                </c:pt>
                <c:pt idx="6234">
                  <c:v>4.3417200446129053E-2</c:v>
                </c:pt>
                <c:pt idx="6235">
                  <c:v>5.7772494852543398E-2</c:v>
                </c:pt>
                <c:pt idx="6236">
                  <c:v>7.2410345077514704E-2</c:v>
                </c:pt>
                <c:pt idx="6237">
                  <c:v>5.5388979613781024E-2</c:v>
                </c:pt>
                <c:pt idx="6238">
                  <c:v>8.7710708379745511E-2</c:v>
                </c:pt>
                <c:pt idx="6239">
                  <c:v>3.1756311655044611E-2</c:v>
                </c:pt>
                <c:pt idx="6240">
                  <c:v>6.0434948652982698E-2</c:v>
                </c:pt>
                <c:pt idx="6241">
                  <c:v>4.6601597219705623E-2</c:v>
                </c:pt>
                <c:pt idx="6242">
                  <c:v>3.2021000981330899E-2</c:v>
                </c:pt>
                <c:pt idx="6243">
                  <c:v>3.7435509264469313E-2</c:v>
                </c:pt>
                <c:pt idx="6244">
                  <c:v>4.2624291032552712E-2</c:v>
                </c:pt>
                <c:pt idx="6245">
                  <c:v>4.8886392265558312E-2</c:v>
                </c:pt>
                <c:pt idx="6246">
                  <c:v>4.1166268289089217E-2</c:v>
                </c:pt>
                <c:pt idx="6247">
                  <c:v>3.6134526133537237E-2</c:v>
                </c:pt>
                <c:pt idx="6248">
                  <c:v>3.1603481620550211E-2</c:v>
                </c:pt>
                <c:pt idx="6249">
                  <c:v>3.383444622159E-2</c:v>
                </c:pt>
                <c:pt idx="6250">
                  <c:v>3.8272850215435014E-2</c:v>
                </c:pt>
                <c:pt idx="6251">
                  <c:v>3.9516523480415316E-2</c:v>
                </c:pt>
                <c:pt idx="6252">
                  <c:v>4.8056095838547044E-2</c:v>
                </c:pt>
                <c:pt idx="6253">
                  <c:v>5.630834773182871E-2</c:v>
                </c:pt>
                <c:pt idx="6254">
                  <c:v>9.2943646013736683E-2</c:v>
                </c:pt>
                <c:pt idx="6255">
                  <c:v>3.3289369195699706E-2</c:v>
                </c:pt>
                <c:pt idx="6256">
                  <c:v>4.0871821343898822E-2</c:v>
                </c:pt>
                <c:pt idx="6257">
                  <c:v>6.0179773718118716E-2</c:v>
                </c:pt>
                <c:pt idx="6258">
                  <c:v>2.9783790931105603E-2</c:v>
                </c:pt>
                <c:pt idx="6259">
                  <c:v>0.26151207089424344</c:v>
                </c:pt>
                <c:pt idx="6260">
                  <c:v>3.3616781234741135E-2</c:v>
                </c:pt>
                <c:pt idx="6261">
                  <c:v>3.9472017437219863E-2</c:v>
                </c:pt>
                <c:pt idx="6262">
                  <c:v>4.4537115842104014E-2</c:v>
                </c:pt>
                <c:pt idx="6263">
                  <c:v>3.1927347183227726E-2</c:v>
                </c:pt>
                <c:pt idx="6264">
                  <c:v>5.2380401641130739E-2</c:v>
                </c:pt>
                <c:pt idx="6265">
                  <c:v>0.19685243070125621</c:v>
                </c:pt>
                <c:pt idx="6266">
                  <c:v>5.4500982165336775E-2</c:v>
                </c:pt>
                <c:pt idx="6267">
                  <c:v>3.9074890315532705E-2</c:v>
                </c:pt>
                <c:pt idx="6268">
                  <c:v>3.5353928804397611E-2</c:v>
                </c:pt>
                <c:pt idx="6269">
                  <c:v>4.524208977818478E-2</c:v>
                </c:pt>
                <c:pt idx="6270">
                  <c:v>4.5109625905752224E-2</c:v>
                </c:pt>
                <c:pt idx="6271">
                  <c:v>3.4432902932167185E-2</c:v>
                </c:pt>
                <c:pt idx="6272">
                  <c:v>4.8864267766475712E-2</c:v>
                </c:pt>
                <c:pt idx="6273">
                  <c:v>4.9631945788860266E-2</c:v>
                </c:pt>
                <c:pt idx="6274">
                  <c:v>3.7835922092199527E-2</c:v>
                </c:pt>
                <c:pt idx="6275">
                  <c:v>3.862599283456801E-2</c:v>
                </c:pt>
                <c:pt idx="6276">
                  <c:v>5.5369611829519542E-2</c:v>
                </c:pt>
                <c:pt idx="6277">
                  <c:v>3.4201309084892405E-2</c:v>
                </c:pt>
                <c:pt idx="6278">
                  <c:v>4.3642744421958896E-2</c:v>
                </c:pt>
                <c:pt idx="6279">
                  <c:v>3.9604138582945037E-2</c:v>
                </c:pt>
                <c:pt idx="6280">
                  <c:v>6.3364334404468592E-2</c:v>
                </c:pt>
                <c:pt idx="6281">
                  <c:v>6.6368661820888866E-2</c:v>
                </c:pt>
                <c:pt idx="6282">
                  <c:v>4.0511999279260719E-2</c:v>
                </c:pt>
                <c:pt idx="6283">
                  <c:v>4.0482301265001429E-2</c:v>
                </c:pt>
                <c:pt idx="6284">
                  <c:v>4.0939312428236022E-2</c:v>
                </c:pt>
                <c:pt idx="6285">
                  <c:v>5.4978389292955405E-2</c:v>
                </c:pt>
                <c:pt idx="6286">
                  <c:v>2.7142483741044998E-2</c:v>
                </c:pt>
                <c:pt idx="6287">
                  <c:v>3.4502036869525902E-2</c:v>
                </c:pt>
                <c:pt idx="6288">
                  <c:v>4.0177091956138972E-2</c:v>
                </c:pt>
                <c:pt idx="6289">
                  <c:v>6.4560078084468897E-2</c:v>
                </c:pt>
                <c:pt idx="6290">
                  <c:v>4.9035117030143981E-2</c:v>
                </c:pt>
                <c:pt idx="6291">
                  <c:v>4.3311648070812218E-2</c:v>
                </c:pt>
                <c:pt idx="6292">
                  <c:v>8.6820170283317538E-2</c:v>
                </c:pt>
                <c:pt idx="6293">
                  <c:v>6.1640229076147107E-2</c:v>
                </c:pt>
                <c:pt idx="6294">
                  <c:v>3.1090607866644995E-2</c:v>
                </c:pt>
                <c:pt idx="6295">
                  <c:v>6.1026953160762787E-2</c:v>
                </c:pt>
                <c:pt idx="6296">
                  <c:v>3.7253510206937811E-2</c:v>
                </c:pt>
                <c:pt idx="6297">
                  <c:v>0.10745573043823339</c:v>
                </c:pt>
                <c:pt idx="6298">
                  <c:v>4.4086471199989534E-2</c:v>
                </c:pt>
                <c:pt idx="6299">
                  <c:v>5.2798107266426232E-2</c:v>
                </c:pt>
                <c:pt idx="6300">
                  <c:v>6.9132216274738575E-2</c:v>
                </c:pt>
                <c:pt idx="6301">
                  <c:v>5.913143604993857E-2</c:v>
                </c:pt>
                <c:pt idx="6302">
                  <c:v>5.9174235910177314E-2</c:v>
                </c:pt>
                <c:pt idx="6303">
                  <c:v>3.489271178841602E-2</c:v>
                </c:pt>
                <c:pt idx="6304">
                  <c:v>5.6374441832304022E-2</c:v>
                </c:pt>
                <c:pt idx="6305">
                  <c:v>3.4483775496482891E-2</c:v>
                </c:pt>
                <c:pt idx="6306">
                  <c:v>3.0902264639735198E-2</c:v>
                </c:pt>
                <c:pt idx="6307">
                  <c:v>5.3967215120792403E-2</c:v>
                </c:pt>
                <c:pt idx="6308">
                  <c:v>4.7762319445610317E-2</c:v>
                </c:pt>
                <c:pt idx="6309">
                  <c:v>4.0540933609008803E-2</c:v>
                </c:pt>
                <c:pt idx="6310">
                  <c:v>6.7371226847171992E-2</c:v>
                </c:pt>
                <c:pt idx="6311">
                  <c:v>5.9459660202264814E-2</c:v>
                </c:pt>
                <c:pt idx="6312">
                  <c:v>4.7577243298292105E-2</c:v>
                </c:pt>
                <c:pt idx="6313">
                  <c:v>4.9337338656187113E-2</c:v>
                </c:pt>
                <c:pt idx="6314">
                  <c:v>3.3844713121652596E-2</c:v>
                </c:pt>
                <c:pt idx="6315">
                  <c:v>3.8424838334322003E-2</c:v>
                </c:pt>
                <c:pt idx="6316">
                  <c:v>3.664182499051101E-2</c:v>
                </c:pt>
                <c:pt idx="6317">
                  <c:v>0.105543948709965</c:v>
                </c:pt>
                <c:pt idx="6318">
                  <c:v>4.7188017517328436E-2</c:v>
                </c:pt>
                <c:pt idx="6319">
                  <c:v>3.5637822002172616E-2</c:v>
                </c:pt>
                <c:pt idx="6320">
                  <c:v>6.7107424139976751E-2</c:v>
                </c:pt>
                <c:pt idx="6321">
                  <c:v>5.8429714292287799E-2</c:v>
                </c:pt>
                <c:pt idx="6322">
                  <c:v>3.4380204975605004E-2</c:v>
                </c:pt>
                <c:pt idx="6323">
                  <c:v>4.386561363935472E-2</c:v>
                </c:pt>
                <c:pt idx="6324">
                  <c:v>4.6714153140783324E-2</c:v>
                </c:pt>
                <c:pt idx="6325">
                  <c:v>4.6704478561878177E-2</c:v>
                </c:pt>
                <c:pt idx="6326">
                  <c:v>5.0834093242883856E-2</c:v>
                </c:pt>
                <c:pt idx="6327">
                  <c:v>4.1628487408161219E-2</c:v>
                </c:pt>
                <c:pt idx="6328">
                  <c:v>4.6381775289773886E-2</c:v>
                </c:pt>
                <c:pt idx="6329">
                  <c:v>5.6851405650377287E-2</c:v>
                </c:pt>
                <c:pt idx="6330">
                  <c:v>3.3237695693969851E-2</c:v>
                </c:pt>
                <c:pt idx="6331">
                  <c:v>5.8370828628540025E-2</c:v>
                </c:pt>
                <c:pt idx="6332">
                  <c:v>6.2071971595287302E-2</c:v>
                </c:pt>
                <c:pt idx="6333">
                  <c:v>3.5061195492744585E-2</c:v>
                </c:pt>
                <c:pt idx="6334">
                  <c:v>4.9792867153883272E-2</c:v>
                </c:pt>
                <c:pt idx="6335">
                  <c:v>5.4828230291605128E-2</c:v>
                </c:pt>
                <c:pt idx="6336">
                  <c:v>4.4594880193471922E-2</c:v>
                </c:pt>
                <c:pt idx="6337">
                  <c:v>4.3764803558588014E-2</c:v>
                </c:pt>
                <c:pt idx="6338">
                  <c:v>4.8672258853912423E-2</c:v>
                </c:pt>
                <c:pt idx="6339">
                  <c:v>4.3331447988748821E-2</c:v>
                </c:pt>
                <c:pt idx="6340">
                  <c:v>3.1847696751356194E-2</c:v>
                </c:pt>
                <c:pt idx="6341">
                  <c:v>3.731945902109151E-2</c:v>
                </c:pt>
                <c:pt idx="6342">
                  <c:v>3.9595957845449552E-2</c:v>
                </c:pt>
                <c:pt idx="6343">
                  <c:v>5.8517642319202409E-2</c:v>
                </c:pt>
                <c:pt idx="6344">
                  <c:v>4.4259790331125412E-2</c:v>
                </c:pt>
                <c:pt idx="6345">
                  <c:v>5.0424441695213304E-2</c:v>
                </c:pt>
                <c:pt idx="6346">
                  <c:v>4.0572691708803406E-2</c:v>
                </c:pt>
                <c:pt idx="6347">
                  <c:v>3.5131517797708602E-2</c:v>
                </c:pt>
                <c:pt idx="6348">
                  <c:v>5.5928729474544497E-2</c:v>
                </c:pt>
                <c:pt idx="6349">
                  <c:v>3.6020234227180502E-2</c:v>
                </c:pt>
                <c:pt idx="6350">
                  <c:v>2.5313600897789005E-2</c:v>
                </c:pt>
                <c:pt idx="6351">
                  <c:v>6.8383656442165403E-2</c:v>
                </c:pt>
                <c:pt idx="6352">
                  <c:v>6.3387602567672688E-2</c:v>
                </c:pt>
                <c:pt idx="6353">
                  <c:v>3.6588624119758613E-2</c:v>
                </c:pt>
                <c:pt idx="6354">
                  <c:v>4.4568348675966298E-2</c:v>
                </c:pt>
                <c:pt idx="6355">
                  <c:v>3.2984804362058584E-2</c:v>
                </c:pt>
                <c:pt idx="6356">
                  <c:v>3.5242177546024558E-2</c:v>
                </c:pt>
                <c:pt idx="6357">
                  <c:v>4.6350661665201333E-2</c:v>
                </c:pt>
                <c:pt idx="6358">
                  <c:v>2.6152543723583211E-2</c:v>
                </c:pt>
                <c:pt idx="6359">
                  <c:v>3.7130974233150552E-2</c:v>
                </c:pt>
                <c:pt idx="6360">
                  <c:v>4.6886898577213301E-2</c:v>
                </c:pt>
                <c:pt idx="6361">
                  <c:v>4.1367322206497213E-2</c:v>
                </c:pt>
                <c:pt idx="6362">
                  <c:v>3.4456722438335412E-2</c:v>
                </c:pt>
                <c:pt idx="6363">
                  <c:v>4.0216084569692598E-2</c:v>
                </c:pt>
                <c:pt idx="6364">
                  <c:v>3.7150546908378608E-2</c:v>
                </c:pt>
                <c:pt idx="6365">
                  <c:v>4.4735834002494833E-2</c:v>
                </c:pt>
                <c:pt idx="6366">
                  <c:v>3.1797599047422409E-2</c:v>
                </c:pt>
                <c:pt idx="6367">
                  <c:v>4.7098688781261513E-2</c:v>
                </c:pt>
                <c:pt idx="6368">
                  <c:v>3.8329694420099314E-2</c:v>
                </c:pt>
                <c:pt idx="6369">
                  <c:v>5.1642067730426823E-2</c:v>
                </c:pt>
                <c:pt idx="6370">
                  <c:v>6.1219524592161213E-2</c:v>
                </c:pt>
                <c:pt idx="6371">
                  <c:v>3.630252182483671E-2</c:v>
                </c:pt>
                <c:pt idx="6372">
                  <c:v>3.20484600961208E-2</c:v>
                </c:pt>
                <c:pt idx="6373">
                  <c:v>3.1096158549189602E-2</c:v>
                </c:pt>
                <c:pt idx="6374">
                  <c:v>6.9166220724582908E-2</c:v>
                </c:pt>
                <c:pt idx="6375">
                  <c:v>6.7103147506713923E-2</c:v>
                </c:pt>
                <c:pt idx="6376">
                  <c:v>4.4538512825965923E-2</c:v>
                </c:pt>
                <c:pt idx="6377">
                  <c:v>4.8278227448463516E-2</c:v>
                </c:pt>
                <c:pt idx="6378">
                  <c:v>4.3991319835186123E-2</c:v>
                </c:pt>
                <c:pt idx="6379">
                  <c:v>3.2092899084091214E-2</c:v>
                </c:pt>
                <c:pt idx="6380">
                  <c:v>3.5304460674524391E-2</c:v>
                </c:pt>
                <c:pt idx="6381">
                  <c:v>5.0139885395765305E-2</c:v>
                </c:pt>
                <c:pt idx="6382">
                  <c:v>3.2317891716957155E-2</c:v>
                </c:pt>
                <c:pt idx="6383">
                  <c:v>4.0078569203615216E-2</c:v>
                </c:pt>
                <c:pt idx="6384">
                  <c:v>2.9038058593869216E-2</c:v>
                </c:pt>
                <c:pt idx="6385">
                  <c:v>5.3303852677345318E-2</c:v>
                </c:pt>
                <c:pt idx="6386">
                  <c:v>4.0778912603855105E-2</c:v>
                </c:pt>
                <c:pt idx="6387">
                  <c:v>4.2160805314779295E-2</c:v>
                </c:pt>
                <c:pt idx="6388">
                  <c:v>4.6589206904172877E-2</c:v>
                </c:pt>
                <c:pt idx="6389">
                  <c:v>2.7961824089288712E-2</c:v>
                </c:pt>
                <c:pt idx="6390">
                  <c:v>4.5408234000206188E-2</c:v>
                </c:pt>
                <c:pt idx="6391">
                  <c:v>4.1632067412138034E-2</c:v>
                </c:pt>
                <c:pt idx="6392">
                  <c:v>4.9644421786069905E-2</c:v>
                </c:pt>
                <c:pt idx="6393">
                  <c:v>4.6065557748079307E-2</c:v>
                </c:pt>
                <c:pt idx="6394">
                  <c:v>6.9609433412551908E-2</c:v>
                </c:pt>
                <c:pt idx="6395">
                  <c:v>3.5387285053730004E-2</c:v>
                </c:pt>
                <c:pt idx="6396">
                  <c:v>3.5943824797868708E-2</c:v>
                </c:pt>
                <c:pt idx="6397">
                  <c:v>4.6655543148517616E-2</c:v>
                </c:pt>
                <c:pt idx="6398">
                  <c:v>6.3857622444629794E-2</c:v>
                </c:pt>
                <c:pt idx="6399">
                  <c:v>4.0128014981746882E-2</c:v>
                </c:pt>
                <c:pt idx="6400">
                  <c:v>6.0502160340547763E-2</c:v>
                </c:pt>
                <c:pt idx="6401">
                  <c:v>4.7558695077896104E-2</c:v>
                </c:pt>
                <c:pt idx="6402">
                  <c:v>6.4280025660991696E-2</c:v>
                </c:pt>
                <c:pt idx="6403">
                  <c:v>3.0130486935377104E-2</c:v>
                </c:pt>
                <c:pt idx="6404">
                  <c:v>4.0523111820221155E-2</c:v>
                </c:pt>
                <c:pt idx="6405">
                  <c:v>3.0912041664123677E-2</c:v>
                </c:pt>
                <c:pt idx="6406">
                  <c:v>4.0418691933155358E-2</c:v>
                </c:pt>
                <c:pt idx="6407">
                  <c:v>4.9249161034822506E-2</c:v>
                </c:pt>
                <c:pt idx="6408">
                  <c:v>4.7473337501287509E-2</c:v>
                </c:pt>
                <c:pt idx="6409">
                  <c:v>2.902295067906387E-2</c:v>
                </c:pt>
                <c:pt idx="6410">
                  <c:v>4.0522985160350806E-2</c:v>
                </c:pt>
                <c:pt idx="6411">
                  <c:v>4.9280427396297503E-2</c:v>
                </c:pt>
                <c:pt idx="6412">
                  <c:v>7.1516498923302044E-2</c:v>
                </c:pt>
                <c:pt idx="6413">
                  <c:v>3.1895596534013811E-2</c:v>
                </c:pt>
                <c:pt idx="6414">
                  <c:v>3.7272438406944428E-2</c:v>
                </c:pt>
                <c:pt idx="6415">
                  <c:v>4.8387657850981002E-2</c:v>
                </c:pt>
                <c:pt idx="6416">
                  <c:v>5.0184417515993104E-2</c:v>
                </c:pt>
                <c:pt idx="6417">
                  <c:v>4.2076237499714036E-2</c:v>
                </c:pt>
                <c:pt idx="6418">
                  <c:v>4.1565638035535833E-2</c:v>
                </c:pt>
                <c:pt idx="6419">
                  <c:v>0.115500077605248</c:v>
                </c:pt>
                <c:pt idx="6420">
                  <c:v>3.7313535809516997E-2</c:v>
                </c:pt>
                <c:pt idx="6421">
                  <c:v>5.0523005425930002E-2</c:v>
                </c:pt>
                <c:pt idx="6422">
                  <c:v>8.0824375152588543E-2</c:v>
                </c:pt>
                <c:pt idx="6423">
                  <c:v>4.4065594673156822E-2</c:v>
                </c:pt>
                <c:pt idx="6424">
                  <c:v>5.1028203219175311E-2</c:v>
                </c:pt>
                <c:pt idx="6425">
                  <c:v>6.0354955494403804E-2</c:v>
                </c:pt>
                <c:pt idx="6426">
                  <c:v>4.1336137801408997E-2</c:v>
                </c:pt>
                <c:pt idx="6427">
                  <c:v>5.4546702653169604E-2</c:v>
                </c:pt>
                <c:pt idx="6428">
                  <c:v>3.2221920788288186E-2</c:v>
                </c:pt>
                <c:pt idx="6429">
                  <c:v>4.1931968182325405E-2</c:v>
                </c:pt>
                <c:pt idx="6430">
                  <c:v>4.3560180813074105E-2</c:v>
                </c:pt>
                <c:pt idx="6431">
                  <c:v>6.0983482748270104E-2</c:v>
                </c:pt>
                <c:pt idx="6432">
                  <c:v>8.515482395887447E-2</c:v>
                </c:pt>
                <c:pt idx="6433">
                  <c:v>3.380701318383221E-2</c:v>
                </c:pt>
                <c:pt idx="6434">
                  <c:v>4.8660352826118511E-2</c:v>
                </c:pt>
                <c:pt idx="6435">
                  <c:v>4.9007497727871198E-2</c:v>
                </c:pt>
                <c:pt idx="6436">
                  <c:v>3.7736415863037095E-2</c:v>
                </c:pt>
                <c:pt idx="6437">
                  <c:v>4.7032963484525854E-2</c:v>
                </c:pt>
                <c:pt idx="6438">
                  <c:v>2.9830388724804105E-2</c:v>
                </c:pt>
                <c:pt idx="6439">
                  <c:v>4.0424212813377408E-2</c:v>
                </c:pt>
                <c:pt idx="6440">
                  <c:v>3.3135246485471899E-2</c:v>
                </c:pt>
                <c:pt idx="6441">
                  <c:v>4.472664743661911E-2</c:v>
                </c:pt>
                <c:pt idx="6442">
                  <c:v>3.0950505286455206E-2</c:v>
                </c:pt>
                <c:pt idx="6443">
                  <c:v>3.8920823484659216E-2</c:v>
                </c:pt>
                <c:pt idx="6444">
                  <c:v>4.1360963135957732E-2</c:v>
                </c:pt>
                <c:pt idx="6445">
                  <c:v>4.6137381345033854E-2</c:v>
                </c:pt>
                <c:pt idx="6446">
                  <c:v>3.6004617810249509E-2</c:v>
                </c:pt>
                <c:pt idx="6447">
                  <c:v>4.3492831289768434E-2</c:v>
                </c:pt>
                <c:pt idx="6448">
                  <c:v>4.232396557927131E-2</c:v>
                </c:pt>
                <c:pt idx="6449">
                  <c:v>4.6095691621303801E-2</c:v>
                </c:pt>
                <c:pt idx="6450">
                  <c:v>7.4079744517803234E-2</c:v>
                </c:pt>
                <c:pt idx="6451">
                  <c:v>5.6314833462238333E-2</c:v>
                </c:pt>
                <c:pt idx="6452">
                  <c:v>3.3715754747390678E-2</c:v>
                </c:pt>
                <c:pt idx="6453">
                  <c:v>3.7394009530544309E-2</c:v>
                </c:pt>
                <c:pt idx="6454">
                  <c:v>4.3847084045410364E-2</c:v>
                </c:pt>
                <c:pt idx="6455">
                  <c:v>3.4603115171194229E-2</c:v>
                </c:pt>
                <c:pt idx="6456">
                  <c:v>6.5673016011714908E-2</c:v>
                </c:pt>
                <c:pt idx="6457">
                  <c:v>3.1233524903655011E-2</c:v>
                </c:pt>
                <c:pt idx="6458">
                  <c:v>3.8413647562265528E-2</c:v>
                </c:pt>
                <c:pt idx="6459">
                  <c:v>3.4789089113473906E-2</c:v>
                </c:pt>
                <c:pt idx="6460">
                  <c:v>3.9775226265192004E-2</c:v>
                </c:pt>
                <c:pt idx="6461">
                  <c:v>3.7707917392254028E-2</c:v>
                </c:pt>
                <c:pt idx="6462">
                  <c:v>6.8800374865532032E-2</c:v>
                </c:pt>
                <c:pt idx="6463">
                  <c:v>5.4353423416614817E-2</c:v>
                </c:pt>
                <c:pt idx="6464">
                  <c:v>4.1262630373239503E-2</c:v>
                </c:pt>
                <c:pt idx="6465">
                  <c:v>5.4975483566522577E-2</c:v>
                </c:pt>
                <c:pt idx="6466">
                  <c:v>3.6524131894111599E-2</c:v>
                </c:pt>
                <c:pt idx="6467">
                  <c:v>3.7585943937301601E-2</c:v>
                </c:pt>
                <c:pt idx="6468">
                  <c:v>3.3046912401914715E-2</c:v>
                </c:pt>
                <c:pt idx="6469">
                  <c:v>5.6767322123050711E-2</c:v>
                </c:pt>
                <c:pt idx="6470">
                  <c:v>7.1424610912799918E-2</c:v>
                </c:pt>
                <c:pt idx="6471">
                  <c:v>7.4074350297451005E-2</c:v>
                </c:pt>
                <c:pt idx="6472">
                  <c:v>3.3840540796518305E-2</c:v>
                </c:pt>
                <c:pt idx="6473">
                  <c:v>4.9915585666894885E-2</c:v>
                </c:pt>
                <c:pt idx="6474">
                  <c:v>4.9679271876812002E-2</c:v>
                </c:pt>
                <c:pt idx="6475">
                  <c:v>3.34761552512646E-2</c:v>
                </c:pt>
                <c:pt idx="6476">
                  <c:v>5.2645210176706314E-2</c:v>
                </c:pt>
                <c:pt idx="6477">
                  <c:v>3.7575934082269849E-2</c:v>
                </c:pt>
                <c:pt idx="6478">
                  <c:v>4.1447713971138014E-2</c:v>
                </c:pt>
                <c:pt idx="6479">
                  <c:v>4.3155245482921545E-2</c:v>
                </c:pt>
                <c:pt idx="6480">
                  <c:v>4.3953601270914112E-2</c:v>
                </c:pt>
                <c:pt idx="6481">
                  <c:v>8.3230473101139402E-2</c:v>
                </c:pt>
                <c:pt idx="6482">
                  <c:v>5.8801792562007876E-2</c:v>
                </c:pt>
                <c:pt idx="6483">
                  <c:v>7.5730137526989039E-2</c:v>
                </c:pt>
                <c:pt idx="6484">
                  <c:v>4.4315543025732124E-2</c:v>
                </c:pt>
                <c:pt idx="6485">
                  <c:v>4.4613607227802519E-2</c:v>
                </c:pt>
                <c:pt idx="6486">
                  <c:v>3.6596618592739112E-2</c:v>
                </c:pt>
                <c:pt idx="6487">
                  <c:v>4.6377923339605512E-2</c:v>
                </c:pt>
                <c:pt idx="6488">
                  <c:v>4.9978513270616511E-2</c:v>
                </c:pt>
                <c:pt idx="6489">
                  <c:v>6.0759358108043719E-2</c:v>
                </c:pt>
                <c:pt idx="6490">
                  <c:v>5.5954258888959885E-2</c:v>
                </c:pt>
                <c:pt idx="6491">
                  <c:v>3.6752205342054402E-2</c:v>
                </c:pt>
                <c:pt idx="6492">
                  <c:v>7.4696928262710724E-2</c:v>
                </c:pt>
                <c:pt idx="6493">
                  <c:v>4.4594552367925713E-2</c:v>
                </c:pt>
                <c:pt idx="6494">
                  <c:v>5.8332264423370563E-2</c:v>
                </c:pt>
                <c:pt idx="6495">
                  <c:v>4.7399111092090745E-2</c:v>
                </c:pt>
                <c:pt idx="6496">
                  <c:v>3.6645155400037842E-2</c:v>
                </c:pt>
                <c:pt idx="6497">
                  <c:v>4.1142061352729804E-2</c:v>
                </c:pt>
                <c:pt idx="6498">
                  <c:v>8.6226299405098045E-2</c:v>
                </c:pt>
                <c:pt idx="6499">
                  <c:v>4.2675815522670656E-2</c:v>
                </c:pt>
                <c:pt idx="6500">
                  <c:v>4.0475565940141733E-2</c:v>
                </c:pt>
                <c:pt idx="6501">
                  <c:v>4.6154931187629714E-2</c:v>
                </c:pt>
                <c:pt idx="6502">
                  <c:v>5.8199021965265323E-2</c:v>
                </c:pt>
                <c:pt idx="6503">
                  <c:v>4.9660351127386114E-2</c:v>
                </c:pt>
                <c:pt idx="6504">
                  <c:v>7.9110570251942083E-2</c:v>
                </c:pt>
                <c:pt idx="6505">
                  <c:v>2.9984209686517771E-2</c:v>
                </c:pt>
                <c:pt idx="6506">
                  <c:v>3.754599392414109E-2</c:v>
                </c:pt>
                <c:pt idx="6507">
                  <c:v>4.360542073845862E-2</c:v>
                </c:pt>
                <c:pt idx="6508">
                  <c:v>2.8983734548091906E-2</c:v>
                </c:pt>
                <c:pt idx="6509">
                  <c:v>3.9589896798133808E-2</c:v>
                </c:pt>
                <c:pt idx="6510">
                  <c:v>3.2827556133270305E-2</c:v>
                </c:pt>
                <c:pt idx="6511">
                  <c:v>5.1642201840877512E-2</c:v>
                </c:pt>
                <c:pt idx="6512">
                  <c:v>4.7055922448635122E-2</c:v>
                </c:pt>
                <c:pt idx="6513">
                  <c:v>3.2503858208656401E-2</c:v>
                </c:pt>
                <c:pt idx="6514">
                  <c:v>6.9645598530769307E-2</c:v>
                </c:pt>
                <c:pt idx="6515">
                  <c:v>4.3965246528387077E-2</c:v>
                </c:pt>
                <c:pt idx="6516">
                  <c:v>5.0545260310172882E-2</c:v>
                </c:pt>
                <c:pt idx="6517">
                  <c:v>5.2530407905578898E-2</c:v>
                </c:pt>
                <c:pt idx="6518">
                  <c:v>3.4313902258873097E-2</c:v>
                </c:pt>
                <c:pt idx="6519">
                  <c:v>5.3429182618856375E-2</c:v>
                </c:pt>
                <c:pt idx="6520">
                  <c:v>3.4663613885641112E-2</c:v>
                </c:pt>
                <c:pt idx="6521">
                  <c:v>6.2896251678466922E-2</c:v>
                </c:pt>
                <c:pt idx="6522">
                  <c:v>3.7709016352891894E-2</c:v>
                </c:pt>
                <c:pt idx="6523">
                  <c:v>3.3176485449075706E-2</c:v>
                </c:pt>
                <c:pt idx="6524">
                  <c:v>5.4068949073553106E-2</c:v>
                </c:pt>
                <c:pt idx="6525">
                  <c:v>4.5778568834066433E-2</c:v>
                </c:pt>
                <c:pt idx="6526">
                  <c:v>4.115608334541334E-2</c:v>
                </c:pt>
                <c:pt idx="6527">
                  <c:v>6.2539659440517412E-2</c:v>
                </c:pt>
                <c:pt idx="6528">
                  <c:v>6.3175164163112446E-2</c:v>
                </c:pt>
                <c:pt idx="6529">
                  <c:v>4.5539967715740322E-2</c:v>
                </c:pt>
                <c:pt idx="6530">
                  <c:v>3.0165873467922252E-2</c:v>
                </c:pt>
                <c:pt idx="6531">
                  <c:v>2.990808151662357E-2</c:v>
                </c:pt>
                <c:pt idx="6532">
                  <c:v>3.7274692207575039E-2</c:v>
                </c:pt>
                <c:pt idx="6533">
                  <c:v>4.6134874224662795E-2</c:v>
                </c:pt>
                <c:pt idx="6534">
                  <c:v>4.8282142728566971E-2</c:v>
                </c:pt>
                <c:pt idx="6535">
                  <c:v>4.3832737952471057E-2</c:v>
                </c:pt>
                <c:pt idx="6536">
                  <c:v>5.1977112889289766E-2</c:v>
                </c:pt>
                <c:pt idx="6537">
                  <c:v>5.5314876139164013E-2</c:v>
                </c:pt>
                <c:pt idx="6538">
                  <c:v>6.7146807909011924E-2</c:v>
                </c:pt>
                <c:pt idx="6539">
                  <c:v>6.7093908786773709E-2</c:v>
                </c:pt>
                <c:pt idx="6540">
                  <c:v>6.404341012239459E-2</c:v>
                </c:pt>
                <c:pt idx="6541">
                  <c:v>4.6202130615711233E-2</c:v>
                </c:pt>
                <c:pt idx="6542">
                  <c:v>2.8216781094670278E-2</c:v>
                </c:pt>
                <c:pt idx="6543">
                  <c:v>5.4552461951971408E-2</c:v>
                </c:pt>
                <c:pt idx="6544">
                  <c:v>4.5948550105094785E-2</c:v>
                </c:pt>
                <c:pt idx="6545">
                  <c:v>6.5144009888172108E-2</c:v>
                </c:pt>
                <c:pt idx="6546">
                  <c:v>2.965254150331021E-2</c:v>
                </c:pt>
                <c:pt idx="6547">
                  <c:v>3.1935669481754449E-2</c:v>
                </c:pt>
                <c:pt idx="6548">
                  <c:v>2.8927689418196678E-2</c:v>
                </c:pt>
                <c:pt idx="6549">
                  <c:v>4.5116033405065738E-2</c:v>
                </c:pt>
                <c:pt idx="6550">
                  <c:v>8.3596833050251534E-2</c:v>
                </c:pt>
                <c:pt idx="6551">
                  <c:v>5.0059378147125314E-2</c:v>
                </c:pt>
                <c:pt idx="6552">
                  <c:v>2.9298881068825711E-2</c:v>
                </c:pt>
                <c:pt idx="6553">
                  <c:v>4.0939260274171815E-2</c:v>
                </c:pt>
                <c:pt idx="6554">
                  <c:v>3.9707295596599683E-2</c:v>
                </c:pt>
                <c:pt idx="6555">
                  <c:v>5.3476504981517813E-2</c:v>
                </c:pt>
                <c:pt idx="6556">
                  <c:v>6.3877128064632402E-2</c:v>
                </c:pt>
                <c:pt idx="6557">
                  <c:v>3.1424861401319587E-2</c:v>
                </c:pt>
                <c:pt idx="6558">
                  <c:v>3.87433767318726E-2</c:v>
                </c:pt>
                <c:pt idx="6559">
                  <c:v>5.0003439188003797E-2</c:v>
                </c:pt>
                <c:pt idx="6560">
                  <c:v>4.7896951436996758E-2</c:v>
                </c:pt>
                <c:pt idx="6561">
                  <c:v>6.3357748091220897E-2</c:v>
                </c:pt>
                <c:pt idx="6562">
                  <c:v>4.0170196443796234E-2</c:v>
                </c:pt>
                <c:pt idx="6563">
                  <c:v>3.8003787398338311E-2</c:v>
                </c:pt>
                <c:pt idx="6564">
                  <c:v>3.5680208355188404E-2</c:v>
                </c:pt>
                <c:pt idx="6565">
                  <c:v>4.3386191129684532E-2</c:v>
                </c:pt>
                <c:pt idx="6566">
                  <c:v>4.1015770286321723E-2</c:v>
                </c:pt>
                <c:pt idx="6567">
                  <c:v>3.531251475214961E-2</c:v>
                </c:pt>
                <c:pt idx="6568">
                  <c:v>3.2583463937044199E-2</c:v>
                </c:pt>
                <c:pt idx="6569">
                  <c:v>8.2984767854213687E-2</c:v>
                </c:pt>
                <c:pt idx="6570">
                  <c:v>3.2553631812334095E-2</c:v>
                </c:pt>
                <c:pt idx="6571">
                  <c:v>6.3354201614856734E-2</c:v>
                </c:pt>
                <c:pt idx="6572">
                  <c:v>6.2130700796842624E-2</c:v>
                </c:pt>
                <c:pt idx="6573">
                  <c:v>4.0983214974403534E-2</c:v>
                </c:pt>
                <c:pt idx="6574">
                  <c:v>3.7315327674150654E-2</c:v>
                </c:pt>
                <c:pt idx="6575">
                  <c:v>3.4032095223665404E-2</c:v>
                </c:pt>
                <c:pt idx="6576">
                  <c:v>3.9078198373317746E-2</c:v>
                </c:pt>
                <c:pt idx="6577">
                  <c:v>4.5091457664966632E-2</c:v>
                </c:pt>
                <c:pt idx="6578">
                  <c:v>4.066417366266234E-2</c:v>
                </c:pt>
                <c:pt idx="6579">
                  <c:v>4.350549727678301E-2</c:v>
                </c:pt>
                <c:pt idx="6580">
                  <c:v>3.6029271781444681E-2</c:v>
                </c:pt>
                <c:pt idx="6581">
                  <c:v>3.6744970828294872E-2</c:v>
                </c:pt>
                <c:pt idx="6582">
                  <c:v>3.8490090519189814E-2</c:v>
                </c:pt>
                <c:pt idx="6583">
                  <c:v>4.5838121324777624E-2</c:v>
                </c:pt>
                <c:pt idx="6584">
                  <c:v>6.9065324962139407E-2</c:v>
                </c:pt>
                <c:pt idx="6585">
                  <c:v>4.3580356985330602E-2</c:v>
                </c:pt>
                <c:pt idx="6586">
                  <c:v>6.7636787891388203E-2</c:v>
                </c:pt>
                <c:pt idx="6587">
                  <c:v>3.0708344653248808E-2</c:v>
                </c:pt>
                <c:pt idx="6588">
                  <c:v>3.3072758466005395E-2</c:v>
                </c:pt>
                <c:pt idx="6589">
                  <c:v>6.4124576747417519E-2</c:v>
                </c:pt>
                <c:pt idx="6590">
                  <c:v>2.7659885585308217E-2</c:v>
                </c:pt>
                <c:pt idx="6591">
                  <c:v>3.4302223473787315E-2</c:v>
                </c:pt>
                <c:pt idx="6592">
                  <c:v>2.9703060165047607E-2</c:v>
                </c:pt>
                <c:pt idx="6593">
                  <c:v>4.0566876530647333E-2</c:v>
                </c:pt>
                <c:pt idx="6594">
                  <c:v>4.1931673884391833E-2</c:v>
                </c:pt>
                <c:pt idx="6595">
                  <c:v>6.5021328628063188E-2</c:v>
                </c:pt>
                <c:pt idx="6596">
                  <c:v>6.1429556459188406E-2</c:v>
                </c:pt>
                <c:pt idx="6597">
                  <c:v>4.1776098310947432E-2</c:v>
                </c:pt>
                <c:pt idx="6598">
                  <c:v>4.9531608819961805E-2</c:v>
                </c:pt>
                <c:pt idx="6599">
                  <c:v>5.1857069134712233E-2</c:v>
                </c:pt>
                <c:pt idx="6600">
                  <c:v>0.10153107345104226</c:v>
                </c:pt>
                <c:pt idx="6601">
                  <c:v>4.2938429862260812E-2</c:v>
                </c:pt>
                <c:pt idx="6602">
                  <c:v>7.4682593345642354E-2</c:v>
                </c:pt>
                <c:pt idx="6603">
                  <c:v>5.5845215916633592E-2</c:v>
                </c:pt>
                <c:pt idx="6604">
                  <c:v>3.3095773309469202E-2</c:v>
                </c:pt>
                <c:pt idx="6605">
                  <c:v>4.7275226563215297E-2</c:v>
                </c:pt>
                <c:pt idx="6606">
                  <c:v>4.7336935997009506E-2</c:v>
                </c:pt>
                <c:pt idx="6607">
                  <c:v>5.4903216660022812E-2</c:v>
                </c:pt>
                <c:pt idx="6608">
                  <c:v>4.0618441998958733E-2</c:v>
                </c:pt>
                <c:pt idx="6609">
                  <c:v>3.2321311533451191E-2</c:v>
                </c:pt>
                <c:pt idx="6610">
                  <c:v>6.2012657523155511E-2</c:v>
                </c:pt>
                <c:pt idx="6611">
                  <c:v>4.2834866791963487E-2</c:v>
                </c:pt>
                <c:pt idx="6612">
                  <c:v>9.9280990660190624E-2</c:v>
                </c:pt>
                <c:pt idx="6613">
                  <c:v>5.6757122278213508E-2</c:v>
                </c:pt>
                <c:pt idx="6614">
                  <c:v>3.8777962327003632E-2</c:v>
                </c:pt>
                <c:pt idx="6615">
                  <c:v>2.67996937036514E-2</c:v>
                </c:pt>
                <c:pt idx="6616">
                  <c:v>4.3871201574802406E-2</c:v>
                </c:pt>
                <c:pt idx="6617">
                  <c:v>3.7452001124620604E-2</c:v>
                </c:pt>
                <c:pt idx="6618">
                  <c:v>4.3205097317695604E-2</c:v>
                </c:pt>
                <c:pt idx="6619">
                  <c:v>5.1664520055055604E-2</c:v>
                </c:pt>
                <c:pt idx="6620">
                  <c:v>5.8838468044996463E-2</c:v>
                </c:pt>
                <c:pt idx="6621">
                  <c:v>5.2450101822614829E-2</c:v>
                </c:pt>
                <c:pt idx="6622">
                  <c:v>3.2096326351165799E-2</c:v>
                </c:pt>
                <c:pt idx="6623">
                  <c:v>3.0340168625116452E-2</c:v>
                </c:pt>
                <c:pt idx="6624">
                  <c:v>3.5774640738964192E-2</c:v>
                </c:pt>
                <c:pt idx="6625">
                  <c:v>4.4855892658233823E-2</c:v>
                </c:pt>
                <c:pt idx="6626">
                  <c:v>5.2269056439399705E-2</c:v>
                </c:pt>
                <c:pt idx="6627">
                  <c:v>0.14193095266819039</c:v>
                </c:pt>
                <c:pt idx="6628">
                  <c:v>3.0632698908448202E-2</c:v>
                </c:pt>
                <c:pt idx="6629">
                  <c:v>3.6779712885618328E-2</c:v>
                </c:pt>
                <c:pt idx="6630">
                  <c:v>5.5950623005628822E-2</c:v>
                </c:pt>
                <c:pt idx="6631">
                  <c:v>4.2848013341426933E-2</c:v>
                </c:pt>
                <c:pt idx="6632">
                  <c:v>2.9386285692453409E-2</c:v>
                </c:pt>
                <c:pt idx="6633">
                  <c:v>3.4969091415405301E-2</c:v>
                </c:pt>
                <c:pt idx="6634">
                  <c:v>3.6589410156011602E-2</c:v>
                </c:pt>
                <c:pt idx="6635">
                  <c:v>6.3478730618953691E-2</c:v>
                </c:pt>
                <c:pt idx="6636">
                  <c:v>3.4626875072717785E-2</c:v>
                </c:pt>
                <c:pt idx="6637">
                  <c:v>4.8873469233512927E-2</c:v>
                </c:pt>
                <c:pt idx="6638">
                  <c:v>3.9473131299018915E-2</c:v>
                </c:pt>
                <c:pt idx="6639">
                  <c:v>3.7192787975072916E-2</c:v>
                </c:pt>
                <c:pt idx="6640">
                  <c:v>4.1190188378095606E-2</c:v>
                </c:pt>
                <c:pt idx="6641">
                  <c:v>4.8437196761369677E-2</c:v>
                </c:pt>
                <c:pt idx="6642">
                  <c:v>5.6057929992675802E-2</c:v>
                </c:pt>
                <c:pt idx="6643">
                  <c:v>3.7847217172384477E-2</c:v>
                </c:pt>
                <c:pt idx="6644">
                  <c:v>3.042496927082541E-2</c:v>
                </c:pt>
                <c:pt idx="6645">
                  <c:v>3.712628781795501E-2</c:v>
                </c:pt>
                <c:pt idx="6646">
                  <c:v>4.4130824506282813E-2</c:v>
                </c:pt>
                <c:pt idx="6647">
                  <c:v>4.2108681052923556E-2</c:v>
                </c:pt>
                <c:pt idx="6648">
                  <c:v>4.8725210130214712E-2</c:v>
                </c:pt>
                <c:pt idx="6649">
                  <c:v>4.5397117733955432E-2</c:v>
                </c:pt>
                <c:pt idx="6650">
                  <c:v>4.8566896468401004E-2</c:v>
                </c:pt>
                <c:pt idx="6651">
                  <c:v>5.552082881331441E-2</c:v>
                </c:pt>
                <c:pt idx="6652">
                  <c:v>4.1943028569221476E-2</c:v>
                </c:pt>
                <c:pt idx="6653">
                  <c:v>5.0136800855398435E-2</c:v>
                </c:pt>
                <c:pt idx="6654">
                  <c:v>7.2834208607673701E-2</c:v>
                </c:pt>
                <c:pt idx="6655">
                  <c:v>3.414930775761621E-2</c:v>
                </c:pt>
                <c:pt idx="6656">
                  <c:v>5.721672996878651E-2</c:v>
                </c:pt>
                <c:pt idx="6657">
                  <c:v>4.5422866940498526E-2</c:v>
                </c:pt>
                <c:pt idx="6658">
                  <c:v>4.5000344514846823E-2</c:v>
                </c:pt>
                <c:pt idx="6659">
                  <c:v>4.2520940303802497E-2</c:v>
                </c:pt>
                <c:pt idx="6660">
                  <c:v>3.8165982812642996E-2</c:v>
                </c:pt>
                <c:pt idx="6661">
                  <c:v>4.5224625617265708E-2</c:v>
                </c:pt>
                <c:pt idx="6662">
                  <c:v>6.0354791581630839E-2</c:v>
                </c:pt>
                <c:pt idx="6663">
                  <c:v>4.1912183165550218E-2</c:v>
                </c:pt>
                <c:pt idx="6664">
                  <c:v>4.5318324118852733E-2</c:v>
                </c:pt>
                <c:pt idx="6665">
                  <c:v>5.0757575780153295E-2</c:v>
                </c:pt>
                <c:pt idx="6666">
                  <c:v>8.0287672579288524E-2</c:v>
                </c:pt>
                <c:pt idx="6667">
                  <c:v>0.17751058936119157</c:v>
                </c:pt>
                <c:pt idx="6668">
                  <c:v>6.2583878636360182E-2</c:v>
                </c:pt>
                <c:pt idx="6669">
                  <c:v>5.9036575257778418E-2</c:v>
                </c:pt>
                <c:pt idx="6670">
                  <c:v>3.3529482781886999E-2</c:v>
                </c:pt>
                <c:pt idx="6671">
                  <c:v>3.8256186991929994E-2</c:v>
                </c:pt>
                <c:pt idx="6672">
                  <c:v>3.7903353571891812E-2</c:v>
                </c:pt>
                <c:pt idx="6673">
                  <c:v>3.7527956068515805E-2</c:v>
                </c:pt>
                <c:pt idx="6674">
                  <c:v>3.3102355897426598E-2</c:v>
                </c:pt>
                <c:pt idx="6675">
                  <c:v>3.8220088928937905E-2</c:v>
                </c:pt>
                <c:pt idx="6676">
                  <c:v>4.5461695641279214E-2</c:v>
                </c:pt>
                <c:pt idx="6677">
                  <c:v>5.2637852728366796E-2</c:v>
                </c:pt>
                <c:pt idx="6678">
                  <c:v>5.0518557429313833E-2</c:v>
                </c:pt>
                <c:pt idx="6679">
                  <c:v>4.4216103851795426E-2</c:v>
                </c:pt>
                <c:pt idx="6680">
                  <c:v>4.2659506201744087E-2</c:v>
                </c:pt>
                <c:pt idx="6681">
                  <c:v>5.8239720761775846E-2</c:v>
                </c:pt>
                <c:pt idx="6682">
                  <c:v>3.5515274852514295E-2</c:v>
                </c:pt>
                <c:pt idx="6683">
                  <c:v>6.8534195423126332E-2</c:v>
                </c:pt>
                <c:pt idx="6684">
                  <c:v>4.1116997599601954E-2</c:v>
                </c:pt>
                <c:pt idx="6685">
                  <c:v>4.9167137593031041E-2</c:v>
                </c:pt>
                <c:pt idx="6686">
                  <c:v>4.3354868888854793E-2</c:v>
                </c:pt>
                <c:pt idx="6687">
                  <c:v>3.0178481712937237E-2</c:v>
                </c:pt>
                <c:pt idx="6688">
                  <c:v>3.5165987908840207E-2</c:v>
                </c:pt>
                <c:pt idx="6689">
                  <c:v>8.4311790764331679E-2</c:v>
                </c:pt>
                <c:pt idx="6690">
                  <c:v>4.4365350157022532E-2</c:v>
                </c:pt>
                <c:pt idx="6691">
                  <c:v>6.3376560807228269E-2</c:v>
                </c:pt>
                <c:pt idx="6692">
                  <c:v>3.2576140016317492E-2</c:v>
                </c:pt>
                <c:pt idx="6693">
                  <c:v>4.3915946036577211E-2</c:v>
                </c:pt>
                <c:pt idx="6694">
                  <c:v>2.7650751173496208E-2</c:v>
                </c:pt>
                <c:pt idx="6695">
                  <c:v>4.6543486416339895E-2</c:v>
                </c:pt>
                <c:pt idx="6696">
                  <c:v>3.5660989582538598E-2</c:v>
                </c:pt>
                <c:pt idx="6697">
                  <c:v>6.7083328962326133E-2</c:v>
                </c:pt>
                <c:pt idx="6698">
                  <c:v>3.7421759217977552E-2</c:v>
                </c:pt>
                <c:pt idx="6699">
                  <c:v>4.9502134323120298E-2</c:v>
                </c:pt>
                <c:pt idx="6700">
                  <c:v>5.6329887360334396E-2</c:v>
                </c:pt>
                <c:pt idx="6701">
                  <c:v>3.5699479281902306E-2</c:v>
                </c:pt>
                <c:pt idx="6702">
                  <c:v>5.8062758296728113E-2</c:v>
                </c:pt>
                <c:pt idx="6703">
                  <c:v>3.3898066729307216E-2</c:v>
                </c:pt>
                <c:pt idx="6704">
                  <c:v>3.5111613571644017E-2</c:v>
                </c:pt>
                <c:pt idx="6705">
                  <c:v>3.7087991833686801E-2</c:v>
                </c:pt>
                <c:pt idx="6706">
                  <c:v>4.5735690742731337E-2</c:v>
                </c:pt>
                <c:pt idx="6707">
                  <c:v>8.1309817731380407E-2</c:v>
                </c:pt>
                <c:pt idx="6708">
                  <c:v>8.2470551133155476E-2</c:v>
                </c:pt>
                <c:pt idx="6709">
                  <c:v>8.7301537394523579E-2</c:v>
                </c:pt>
                <c:pt idx="6710">
                  <c:v>5.6310791522264501E-2</c:v>
                </c:pt>
                <c:pt idx="6711">
                  <c:v>3.1065195798874012E-2</c:v>
                </c:pt>
                <c:pt idx="6712">
                  <c:v>4.4366177171468936E-2</c:v>
                </c:pt>
                <c:pt idx="6713">
                  <c:v>3.6632198840379833E-2</c:v>
                </c:pt>
                <c:pt idx="6714">
                  <c:v>3.3220693469047505E-2</c:v>
                </c:pt>
                <c:pt idx="6715">
                  <c:v>7.5215592980384827E-2</c:v>
                </c:pt>
                <c:pt idx="6716">
                  <c:v>5.0782456994056896E-2</c:v>
                </c:pt>
                <c:pt idx="6717">
                  <c:v>4.8103801906108933E-2</c:v>
                </c:pt>
                <c:pt idx="6718">
                  <c:v>3.5951439291238778E-2</c:v>
                </c:pt>
                <c:pt idx="6719">
                  <c:v>7.1140587329864488E-2</c:v>
                </c:pt>
                <c:pt idx="6720">
                  <c:v>5.9416413307190212E-2</c:v>
                </c:pt>
                <c:pt idx="6721">
                  <c:v>3.5037077963352294E-2</c:v>
                </c:pt>
                <c:pt idx="6722">
                  <c:v>6.9144159555435208E-2</c:v>
                </c:pt>
                <c:pt idx="6723">
                  <c:v>3.2151743769645809E-2</c:v>
                </c:pt>
                <c:pt idx="6724">
                  <c:v>6.3689865171909124E-2</c:v>
                </c:pt>
                <c:pt idx="6725">
                  <c:v>7.5985774397850009E-2</c:v>
                </c:pt>
                <c:pt idx="6726">
                  <c:v>4.9476694315672178E-2</c:v>
                </c:pt>
                <c:pt idx="6727">
                  <c:v>3.8622643798589734E-2</c:v>
                </c:pt>
                <c:pt idx="6728">
                  <c:v>3.8042631000280408E-2</c:v>
                </c:pt>
                <c:pt idx="6729">
                  <c:v>4.8652030527591823E-2</c:v>
                </c:pt>
                <c:pt idx="6730">
                  <c:v>4.7891758382320411E-2</c:v>
                </c:pt>
                <c:pt idx="6731">
                  <c:v>5.1074557006359045E-2</c:v>
                </c:pt>
                <c:pt idx="6732">
                  <c:v>3.3330041915178306E-2</c:v>
                </c:pt>
                <c:pt idx="6733">
                  <c:v>6.2106974422931956E-2</c:v>
                </c:pt>
                <c:pt idx="6734">
                  <c:v>3.2718271017074682E-2</c:v>
                </c:pt>
                <c:pt idx="6735">
                  <c:v>4.2363531887531738E-2</c:v>
                </c:pt>
                <c:pt idx="6736">
                  <c:v>5.3460691124201126E-2</c:v>
                </c:pt>
                <c:pt idx="6737">
                  <c:v>4.7460064291954096E-2</c:v>
                </c:pt>
                <c:pt idx="6738">
                  <c:v>6.1043974012136626E-2</c:v>
                </c:pt>
                <c:pt idx="6739">
                  <c:v>5.9792708605528072E-2</c:v>
                </c:pt>
                <c:pt idx="6740">
                  <c:v>4.7903932631015833E-2</c:v>
                </c:pt>
                <c:pt idx="6741">
                  <c:v>5.6558381766080766E-2</c:v>
                </c:pt>
                <c:pt idx="6742">
                  <c:v>4.8126153647899607E-2</c:v>
                </c:pt>
                <c:pt idx="6743">
                  <c:v>4.4162657111883462E-2</c:v>
                </c:pt>
                <c:pt idx="6744">
                  <c:v>6.5411724150180983E-2</c:v>
                </c:pt>
                <c:pt idx="6745">
                  <c:v>3.7175450474023923E-2</c:v>
                </c:pt>
                <c:pt idx="6746">
                  <c:v>4.2972274124622539E-2</c:v>
                </c:pt>
                <c:pt idx="6747">
                  <c:v>6.4495705068111434E-2</c:v>
                </c:pt>
                <c:pt idx="6748">
                  <c:v>3.9347477257251712E-2</c:v>
                </c:pt>
                <c:pt idx="6749">
                  <c:v>3.7989187985658798E-2</c:v>
                </c:pt>
                <c:pt idx="6750">
                  <c:v>5.2025601267814713E-2</c:v>
                </c:pt>
                <c:pt idx="6751">
                  <c:v>3.7205912172794557E-2</c:v>
                </c:pt>
                <c:pt idx="6752">
                  <c:v>7.2237640619277912E-2</c:v>
                </c:pt>
                <c:pt idx="6753">
                  <c:v>3.8194518536329311E-2</c:v>
                </c:pt>
                <c:pt idx="6754">
                  <c:v>9.1173738241195429E-2</c:v>
                </c:pt>
                <c:pt idx="6755">
                  <c:v>4.5111708343029015E-2</c:v>
                </c:pt>
                <c:pt idx="6756">
                  <c:v>4.0355402976274497E-2</c:v>
                </c:pt>
                <c:pt idx="6757">
                  <c:v>7.9776130616664928E-2</c:v>
                </c:pt>
                <c:pt idx="6758">
                  <c:v>6.265497207641603E-2</c:v>
                </c:pt>
                <c:pt idx="6759">
                  <c:v>4.4419713318348202E-2</c:v>
                </c:pt>
                <c:pt idx="6760">
                  <c:v>3.7243377417326244E-2</c:v>
                </c:pt>
                <c:pt idx="6761">
                  <c:v>3.6073476076126237E-2</c:v>
                </c:pt>
                <c:pt idx="6762">
                  <c:v>8.2511693239212022E-2</c:v>
                </c:pt>
                <c:pt idx="6763">
                  <c:v>5.498937889933591E-2</c:v>
                </c:pt>
                <c:pt idx="6764">
                  <c:v>4.2905163019895505E-2</c:v>
                </c:pt>
                <c:pt idx="6765">
                  <c:v>5.3274407982826413E-2</c:v>
                </c:pt>
                <c:pt idx="6766">
                  <c:v>5.034212023019792E-2</c:v>
                </c:pt>
                <c:pt idx="6767">
                  <c:v>6.0738079249858933E-2</c:v>
                </c:pt>
                <c:pt idx="6768">
                  <c:v>0.1210131719708442</c:v>
                </c:pt>
                <c:pt idx="6769">
                  <c:v>3.2156240195035914E-2</c:v>
                </c:pt>
                <c:pt idx="6770">
                  <c:v>3.4810315817594688E-2</c:v>
                </c:pt>
                <c:pt idx="6771">
                  <c:v>4.9954801797866807E-2</c:v>
                </c:pt>
                <c:pt idx="6772">
                  <c:v>4.8709895461797686E-2</c:v>
                </c:pt>
                <c:pt idx="6773">
                  <c:v>4.0264088660478481E-2</c:v>
                </c:pt>
                <c:pt idx="6774">
                  <c:v>4.7815740108490011E-2</c:v>
                </c:pt>
                <c:pt idx="6775">
                  <c:v>4.4571779668331105E-2</c:v>
                </c:pt>
                <c:pt idx="6776">
                  <c:v>4.3624050915241332E-2</c:v>
                </c:pt>
                <c:pt idx="6777">
                  <c:v>3.9119288325309816E-2</c:v>
                </c:pt>
                <c:pt idx="6778">
                  <c:v>3.8885176181793296E-2</c:v>
                </c:pt>
                <c:pt idx="6779">
                  <c:v>4.7687467187643134E-2</c:v>
                </c:pt>
                <c:pt idx="6780">
                  <c:v>3.6068558692932087E-2</c:v>
                </c:pt>
                <c:pt idx="6781">
                  <c:v>5.7905174791812897E-2</c:v>
                </c:pt>
                <c:pt idx="6782">
                  <c:v>3.0172737315297116E-2</c:v>
                </c:pt>
                <c:pt idx="6783">
                  <c:v>5.259271711111093E-2</c:v>
                </c:pt>
                <c:pt idx="6784">
                  <c:v>3.769217804074295E-2</c:v>
                </c:pt>
                <c:pt idx="6785">
                  <c:v>3.6285802721977463E-2</c:v>
                </c:pt>
                <c:pt idx="6786">
                  <c:v>6.9103285670280526E-2</c:v>
                </c:pt>
                <c:pt idx="6787">
                  <c:v>5.2295498549938396E-2</c:v>
                </c:pt>
                <c:pt idx="6788">
                  <c:v>4.2701285332441566E-2</c:v>
                </c:pt>
                <c:pt idx="6789">
                  <c:v>3.9462700486183284E-2</c:v>
                </c:pt>
                <c:pt idx="6790">
                  <c:v>3.6975231021642789E-2</c:v>
                </c:pt>
                <c:pt idx="6791">
                  <c:v>4.4803053140640516E-2</c:v>
                </c:pt>
                <c:pt idx="6792">
                  <c:v>4.2550150305032709E-2</c:v>
                </c:pt>
                <c:pt idx="6793">
                  <c:v>4.2452007532119834E-2</c:v>
                </c:pt>
                <c:pt idx="6794">
                  <c:v>4.2132768779993106E-2</c:v>
                </c:pt>
                <c:pt idx="6795">
                  <c:v>3.3769823610782589E-2</c:v>
                </c:pt>
                <c:pt idx="6796">
                  <c:v>3.7285812199115947E-2</c:v>
                </c:pt>
                <c:pt idx="6797">
                  <c:v>6.1529137194156619E-2</c:v>
                </c:pt>
                <c:pt idx="6798">
                  <c:v>4.3769136071205098E-2</c:v>
                </c:pt>
                <c:pt idx="6799">
                  <c:v>3.817085176706321E-2</c:v>
                </c:pt>
                <c:pt idx="6800">
                  <c:v>4.0149729698896415E-2</c:v>
                </c:pt>
                <c:pt idx="6801">
                  <c:v>3.9871543645858855E-2</c:v>
                </c:pt>
                <c:pt idx="6802">
                  <c:v>4.8839792609214797E-2</c:v>
                </c:pt>
                <c:pt idx="6803">
                  <c:v>5.5700827389955507E-2</c:v>
                </c:pt>
                <c:pt idx="6804">
                  <c:v>3.7088051438331604E-2</c:v>
                </c:pt>
                <c:pt idx="6805">
                  <c:v>2.9449323192238808E-2</c:v>
                </c:pt>
                <c:pt idx="6806">
                  <c:v>3.1053371727466729E-2</c:v>
                </c:pt>
                <c:pt idx="6807">
                  <c:v>3.5505838692188305E-2</c:v>
                </c:pt>
                <c:pt idx="6808">
                  <c:v>4.0837820619344732E-2</c:v>
                </c:pt>
                <c:pt idx="6809">
                  <c:v>9.8829917609691592E-2</c:v>
                </c:pt>
                <c:pt idx="6810">
                  <c:v>4.5700255781412097E-2</c:v>
                </c:pt>
                <c:pt idx="6811">
                  <c:v>4.8768553882837413E-2</c:v>
                </c:pt>
                <c:pt idx="6812">
                  <c:v>7.576870918273941E-2</c:v>
                </c:pt>
                <c:pt idx="6813">
                  <c:v>3.5854019224643804E-2</c:v>
                </c:pt>
                <c:pt idx="6814">
                  <c:v>3.4373804926872385E-2</c:v>
                </c:pt>
                <c:pt idx="6815">
                  <c:v>3.8868434727191904E-2</c:v>
                </c:pt>
                <c:pt idx="6816">
                  <c:v>4.3197538703680018E-2</c:v>
                </c:pt>
                <c:pt idx="6817">
                  <c:v>3.7284750491380698E-2</c:v>
                </c:pt>
                <c:pt idx="6818">
                  <c:v>3.1191276386380216E-2</c:v>
                </c:pt>
                <c:pt idx="6819">
                  <c:v>4.3418161571025918E-2</c:v>
                </c:pt>
                <c:pt idx="6820">
                  <c:v>6.8706169724464403E-2</c:v>
                </c:pt>
                <c:pt idx="6821">
                  <c:v>3.7918243557214883E-2</c:v>
                </c:pt>
                <c:pt idx="6822">
                  <c:v>5.0702314823866126E-2</c:v>
                </c:pt>
                <c:pt idx="6823">
                  <c:v>6.3198558986187009E-2</c:v>
                </c:pt>
                <c:pt idx="6824">
                  <c:v>5.7166881859302902E-2</c:v>
                </c:pt>
                <c:pt idx="6825">
                  <c:v>3.7266466766595799E-2</c:v>
                </c:pt>
                <c:pt idx="6826">
                  <c:v>5.2423279732465813E-2</c:v>
                </c:pt>
                <c:pt idx="6827">
                  <c:v>3.3922348171472605E-2</c:v>
                </c:pt>
                <c:pt idx="6828">
                  <c:v>3.7586584687232992E-2</c:v>
                </c:pt>
                <c:pt idx="6829">
                  <c:v>3.1532913446426503E-2</c:v>
                </c:pt>
                <c:pt idx="6830">
                  <c:v>4.6330973505973802E-2</c:v>
                </c:pt>
                <c:pt idx="6831">
                  <c:v>4.5970354229211814E-2</c:v>
                </c:pt>
                <c:pt idx="6832">
                  <c:v>3.5125169903039911E-2</c:v>
                </c:pt>
                <c:pt idx="6833">
                  <c:v>0.27308842539787487</c:v>
                </c:pt>
                <c:pt idx="6834">
                  <c:v>3.2534625381231294E-2</c:v>
                </c:pt>
                <c:pt idx="6835">
                  <c:v>4.3792795389890823E-2</c:v>
                </c:pt>
                <c:pt idx="6836">
                  <c:v>4.0756620466709345E-2</c:v>
                </c:pt>
                <c:pt idx="6837">
                  <c:v>5.1417574286460897E-2</c:v>
                </c:pt>
                <c:pt idx="6838">
                  <c:v>3.225597739219678E-2</c:v>
                </c:pt>
                <c:pt idx="6839">
                  <c:v>3.0732681974768597E-2</c:v>
                </c:pt>
                <c:pt idx="6840">
                  <c:v>5.2845038473606096E-2</c:v>
                </c:pt>
                <c:pt idx="6841">
                  <c:v>4.2735446244478427E-2</c:v>
                </c:pt>
                <c:pt idx="6842">
                  <c:v>4.2533580213785324E-2</c:v>
                </c:pt>
                <c:pt idx="6843">
                  <c:v>5.4554108530282877E-2</c:v>
                </c:pt>
                <c:pt idx="6844">
                  <c:v>4.6531599014997517E-2</c:v>
                </c:pt>
                <c:pt idx="6845">
                  <c:v>5.0260391086340034E-2</c:v>
                </c:pt>
                <c:pt idx="6846">
                  <c:v>4.0080137550830924E-2</c:v>
                </c:pt>
                <c:pt idx="6847">
                  <c:v>4.9220688641071333E-2</c:v>
                </c:pt>
                <c:pt idx="6848">
                  <c:v>3.3874019980430596E-2</c:v>
                </c:pt>
                <c:pt idx="6849">
                  <c:v>2.7219422161579278E-2</c:v>
                </c:pt>
                <c:pt idx="6850">
                  <c:v>0.12147621065378218</c:v>
                </c:pt>
                <c:pt idx="6851">
                  <c:v>0.13289085030555667</c:v>
                </c:pt>
                <c:pt idx="6852">
                  <c:v>3.90667915344238E-2</c:v>
                </c:pt>
                <c:pt idx="6853">
                  <c:v>3.3081360161304599E-2</c:v>
                </c:pt>
                <c:pt idx="6854">
                  <c:v>4.0124803781509281E-2</c:v>
                </c:pt>
                <c:pt idx="6855">
                  <c:v>4.9250163137912806E-2</c:v>
                </c:pt>
                <c:pt idx="6856">
                  <c:v>4.7022115439176733E-2</c:v>
                </c:pt>
                <c:pt idx="6857">
                  <c:v>5.3953699767589611E-2</c:v>
                </c:pt>
                <c:pt idx="6858">
                  <c:v>3.3396761864423696E-2</c:v>
                </c:pt>
                <c:pt idx="6859">
                  <c:v>6.1507582664489656E-2</c:v>
                </c:pt>
                <c:pt idx="6860">
                  <c:v>4.4526536017656528E-2</c:v>
                </c:pt>
                <c:pt idx="6861">
                  <c:v>4.2276434600353324E-2</c:v>
                </c:pt>
                <c:pt idx="6862">
                  <c:v>3.6512795835733407E-2</c:v>
                </c:pt>
                <c:pt idx="6863">
                  <c:v>7.2834119200706524E-2</c:v>
                </c:pt>
                <c:pt idx="6864">
                  <c:v>4.0778379887342509E-2</c:v>
                </c:pt>
                <c:pt idx="6865">
                  <c:v>7.8117333352565821E-2</c:v>
                </c:pt>
                <c:pt idx="6866">
                  <c:v>6.1777938157320127E-2</c:v>
                </c:pt>
                <c:pt idx="6867">
                  <c:v>5.0746351480483995E-2</c:v>
                </c:pt>
                <c:pt idx="6868">
                  <c:v>4.0514402091503234E-2</c:v>
                </c:pt>
                <c:pt idx="6869">
                  <c:v>7.236876338720348E-2</c:v>
                </c:pt>
                <c:pt idx="6870">
                  <c:v>4.5294910669326803E-2</c:v>
                </c:pt>
                <c:pt idx="6871">
                  <c:v>3.9635468274355108E-2</c:v>
                </c:pt>
                <c:pt idx="6872">
                  <c:v>5.8097869157791381E-2</c:v>
                </c:pt>
                <c:pt idx="6873">
                  <c:v>3.8284629583358813E-2</c:v>
                </c:pt>
                <c:pt idx="6874">
                  <c:v>5.7054542005062076E-2</c:v>
                </c:pt>
                <c:pt idx="6875">
                  <c:v>5.4885841906070723E-2</c:v>
                </c:pt>
                <c:pt idx="6876">
                  <c:v>3.0503010377287906E-2</c:v>
                </c:pt>
                <c:pt idx="6877">
                  <c:v>7.1827478706836714E-2</c:v>
                </c:pt>
                <c:pt idx="6878">
                  <c:v>3.6645155400037842E-2</c:v>
                </c:pt>
                <c:pt idx="6879">
                  <c:v>5.2417691797018384E-2</c:v>
                </c:pt>
                <c:pt idx="6880">
                  <c:v>5.1320265978574697E-2</c:v>
                </c:pt>
                <c:pt idx="6881">
                  <c:v>8.9102692902088262E-2</c:v>
                </c:pt>
                <c:pt idx="6882">
                  <c:v>7.408983260393151E-2</c:v>
                </c:pt>
                <c:pt idx="6883">
                  <c:v>3.8413163274526652E-2</c:v>
                </c:pt>
                <c:pt idx="6884">
                  <c:v>4.4169913977384623E-2</c:v>
                </c:pt>
                <c:pt idx="6885">
                  <c:v>4.0027666836977033E-2</c:v>
                </c:pt>
                <c:pt idx="6886">
                  <c:v>3.44963483512402E-2</c:v>
                </c:pt>
                <c:pt idx="6887">
                  <c:v>4.9161653965711802E-2</c:v>
                </c:pt>
                <c:pt idx="6888">
                  <c:v>6.7138291895389793E-2</c:v>
                </c:pt>
                <c:pt idx="6889">
                  <c:v>4.0655352175235665E-2</c:v>
                </c:pt>
                <c:pt idx="6890">
                  <c:v>7.1124434471130454E-2</c:v>
                </c:pt>
                <c:pt idx="6891">
                  <c:v>5.8735288679599797E-2</c:v>
                </c:pt>
                <c:pt idx="6892">
                  <c:v>6.1242353171110056E-2</c:v>
                </c:pt>
                <c:pt idx="6893">
                  <c:v>6.0975313186645508E-2</c:v>
                </c:pt>
                <c:pt idx="6894">
                  <c:v>4.8309866338968319E-2</c:v>
                </c:pt>
                <c:pt idx="6895">
                  <c:v>0.11286254227161439</c:v>
                </c:pt>
                <c:pt idx="6896">
                  <c:v>4.1113123297691422E-2</c:v>
                </c:pt>
                <c:pt idx="6897">
                  <c:v>4.3615516275167375E-2</c:v>
                </c:pt>
                <c:pt idx="6898">
                  <c:v>0.11850684881210302</c:v>
                </c:pt>
                <c:pt idx="6899">
                  <c:v>3.3833257853985006E-2</c:v>
                </c:pt>
                <c:pt idx="6900">
                  <c:v>3.3636618405580597E-2</c:v>
                </c:pt>
                <c:pt idx="6901">
                  <c:v>5.2063122391700814E-2</c:v>
                </c:pt>
                <c:pt idx="6902">
                  <c:v>6.3240185379981856E-2</c:v>
                </c:pt>
                <c:pt idx="6903">
                  <c:v>3.3896762877702699E-2</c:v>
                </c:pt>
                <c:pt idx="6904">
                  <c:v>3.0631054192781403E-2</c:v>
                </c:pt>
                <c:pt idx="6905">
                  <c:v>3.8634043186903104E-2</c:v>
                </c:pt>
                <c:pt idx="6906">
                  <c:v>4.0362335741519914E-2</c:v>
                </c:pt>
                <c:pt idx="6907">
                  <c:v>3.8833316415548554E-2</c:v>
                </c:pt>
                <c:pt idx="6908">
                  <c:v>4.9196496605873309E-2</c:v>
                </c:pt>
                <c:pt idx="6909">
                  <c:v>4.0000990033149934E-2</c:v>
                </c:pt>
                <c:pt idx="6910">
                  <c:v>2.6309495791792904E-2</c:v>
                </c:pt>
                <c:pt idx="6911">
                  <c:v>4.3202325701713611E-2</c:v>
                </c:pt>
                <c:pt idx="6912">
                  <c:v>5.2164763212204E-2</c:v>
                </c:pt>
                <c:pt idx="6913">
                  <c:v>7.2340190410614014E-2</c:v>
                </c:pt>
                <c:pt idx="6914">
                  <c:v>7.7852681279182726E-2</c:v>
                </c:pt>
                <c:pt idx="6915">
                  <c:v>6.6341646015644101E-2</c:v>
                </c:pt>
                <c:pt idx="6916">
                  <c:v>4.6621978282928377E-2</c:v>
                </c:pt>
                <c:pt idx="6917">
                  <c:v>5.7273890823125923E-2</c:v>
                </c:pt>
                <c:pt idx="6918">
                  <c:v>4.1670188307761917E-2</c:v>
                </c:pt>
                <c:pt idx="6919">
                  <c:v>3.6368031054735205E-2</c:v>
                </c:pt>
                <c:pt idx="6920">
                  <c:v>3.4005764871835695E-2</c:v>
                </c:pt>
                <c:pt idx="6921">
                  <c:v>3.5242084413766916E-2</c:v>
                </c:pt>
                <c:pt idx="6922">
                  <c:v>5.1768176257610404E-2</c:v>
                </c:pt>
                <c:pt idx="6923">
                  <c:v>4.1996654123067932E-2</c:v>
                </c:pt>
                <c:pt idx="6924">
                  <c:v>3.4344993531704004E-2</c:v>
                </c:pt>
                <c:pt idx="6925">
                  <c:v>3.5965256392955794E-2</c:v>
                </c:pt>
                <c:pt idx="6926">
                  <c:v>5.3478155285119823E-2</c:v>
                </c:pt>
                <c:pt idx="6927">
                  <c:v>3.7268646061420496E-2</c:v>
                </c:pt>
                <c:pt idx="6928">
                  <c:v>6.7088797688484192E-2</c:v>
                </c:pt>
                <c:pt idx="6929">
                  <c:v>6.1482142657041598E-2</c:v>
                </c:pt>
                <c:pt idx="6930">
                  <c:v>5.5054388940334334E-2</c:v>
                </c:pt>
                <c:pt idx="6931">
                  <c:v>6.9132864475250327E-2</c:v>
                </c:pt>
                <c:pt idx="6932">
                  <c:v>6.3850633800029963E-2</c:v>
                </c:pt>
                <c:pt idx="6933">
                  <c:v>2.9581626877188707E-2</c:v>
                </c:pt>
                <c:pt idx="6934">
                  <c:v>4.6057466417551096E-2</c:v>
                </c:pt>
                <c:pt idx="6935">
                  <c:v>3.9466746151447289E-2</c:v>
                </c:pt>
                <c:pt idx="6936">
                  <c:v>4.1343465447425912E-2</c:v>
                </c:pt>
                <c:pt idx="6937">
                  <c:v>6.6945455968379766E-2</c:v>
                </c:pt>
                <c:pt idx="6938">
                  <c:v>6.8083457648754092E-2</c:v>
                </c:pt>
                <c:pt idx="6939">
                  <c:v>3.6190453916788067E-2</c:v>
                </c:pt>
                <c:pt idx="6940">
                  <c:v>4.0869746357202502E-2</c:v>
                </c:pt>
                <c:pt idx="6941">
                  <c:v>3.6135174334049211E-2</c:v>
                </c:pt>
                <c:pt idx="6942">
                  <c:v>3.098352625966071E-2</c:v>
                </c:pt>
                <c:pt idx="6943">
                  <c:v>4.6044245362281674E-2</c:v>
                </c:pt>
                <c:pt idx="6944">
                  <c:v>4.773657768964789E-2</c:v>
                </c:pt>
                <c:pt idx="6945">
                  <c:v>6.2137290835380853E-2</c:v>
                </c:pt>
                <c:pt idx="6946">
                  <c:v>6.966349482536352E-2</c:v>
                </c:pt>
                <c:pt idx="6947">
                  <c:v>4.6285565942525905E-2</c:v>
                </c:pt>
                <c:pt idx="6948">
                  <c:v>4.6767920255661309E-2</c:v>
                </c:pt>
                <c:pt idx="6949">
                  <c:v>7.811731100082403E-2</c:v>
                </c:pt>
                <c:pt idx="6950">
                  <c:v>5.4277997463941796E-2</c:v>
                </c:pt>
                <c:pt idx="6951">
                  <c:v>5.4272692650556786E-2</c:v>
                </c:pt>
                <c:pt idx="6952">
                  <c:v>4.9320299178361934E-2</c:v>
                </c:pt>
                <c:pt idx="6953">
                  <c:v>4.1871447116136634E-2</c:v>
                </c:pt>
                <c:pt idx="6954">
                  <c:v>3.9131220430135755E-2</c:v>
                </c:pt>
                <c:pt idx="6955">
                  <c:v>4.4079318642616321E-2</c:v>
                </c:pt>
                <c:pt idx="6956">
                  <c:v>7.2938032448291834E-2</c:v>
                </c:pt>
                <c:pt idx="6957">
                  <c:v>5.7203538715839407E-2</c:v>
                </c:pt>
                <c:pt idx="6958">
                  <c:v>3.6365479230880703E-2</c:v>
                </c:pt>
                <c:pt idx="6959">
                  <c:v>5.2865218371152885E-2</c:v>
                </c:pt>
                <c:pt idx="6960">
                  <c:v>4.1330683976412048E-2</c:v>
                </c:pt>
                <c:pt idx="6961">
                  <c:v>4.8570882529020296E-2</c:v>
                </c:pt>
                <c:pt idx="6962">
                  <c:v>5.1676310598850091E-2</c:v>
                </c:pt>
                <c:pt idx="6963">
                  <c:v>3.5991940647363829E-2</c:v>
                </c:pt>
                <c:pt idx="6964">
                  <c:v>6.2656305730342893E-2</c:v>
                </c:pt>
                <c:pt idx="6965">
                  <c:v>2.945946902036671E-2</c:v>
                </c:pt>
                <c:pt idx="6966">
                  <c:v>7.9110570251942083E-2</c:v>
                </c:pt>
                <c:pt idx="6967">
                  <c:v>5.4501269012689604E-2</c:v>
                </c:pt>
                <c:pt idx="6968">
                  <c:v>5.0530150532722508E-2</c:v>
                </c:pt>
                <c:pt idx="6969">
                  <c:v>7.0554561913013514E-2</c:v>
                </c:pt>
                <c:pt idx="6970">
                  <c:v>4.9648512154817623E-2</c:v>
                </c:pt>
                <c:pt idx="6971">
                  <c:v>3.7504591047763804E-2</c:v>
                </c:pt>
                <c:pt idx="6972">
                  <c:v>4.3654534965753604E-2</c:v>
                </c:pt>
                <c:pt idx="6973">
                  <c:v>4.1693542152643294E-2</c:v>
                </c:pt>
                <c:pt idx="6974">
                  <c:v>3.4693066030740717E-2</c:v>
                </c:pt>
                <c:pt idx="6975">
                  <c:v>6.0609422624111224E-2</c:v>
                </c:pt>
                <c:pt idx="6976">
                  <c:v>4.3535415083169847E-2</c:v>
                </c:pt>
                <c:pt idx="6977">
                  <c:v>3.1675282865762815E-2</c:v>
                </c:pt>
                <c:pt idx="6978">
                  <c:v>5.8865394443273739E-2</c:v>
                </c:pt>
                <c:pt idx="6979">
                  <c:v>0.20750664174556704</c:v>
                </c:pt>
                <c:pt idx="6980">
                  <c:v>4.790231212973619E-2</c:v>
                </c:pt>
                <c:pt idx="6981">
                  <c:v>7.5617007911205514E-2</c:v>
                </c:pt>
                <c:pt idx="6982">
                  <c:v>5.8415513485670097E-2</c:v>
                </c:pt>
                <c:pt idx="6983">
                  <c:v>5.497665330767644E-2</c:v>
                </c:pt>
                <c:pt idx="6984">
                  <c:v>5.5634409189224313E-2</c:v>
                </c:pt>
                <c:pt idx="6985">
                  <c:v>2.7473885565996316E-2</c:v>
                </c:pt>
                <c:pt idx="6986">
                  <c:v>3.952378779649731E-2</c:v>
                </c:pt>
                <c:pt idx="6987">
                  <c:v>3.015130758285545E-2</c:v>
                </c:pt>
                <c:pt idx="6988">
                  <c:v>6.1255767941474887E-2</c:v>
                </c:pt>
                <c:pt idx="6989">
                  <c:v>3.2480645924806685E-2</c:v>
                </c:pt>
                <c:pt idx="6990">
                  <c:v>4.1449930518865606E-2</c:v>
                </c:pt>
                <c:pt idx="6991">
                  <c:v>4.6850282698869677E-2</c:v>
                </c:pt>
                <c:pt idx="6992">
                  <c:v>3.0388737097382504E-2</c:v>
                </c:pt>
                <c:pt idx="6993">
                  <c:v>2.6459854096174212E-2</c:v>
                </c:pt>
                <c:pt idx="6994">
                  <c:v>5.1652230322361013E-2</c:v>
                </c:pt>
                <c:pt idx="6995">
                  <c:v>7.2222441434860382E-2</c:v>
                </c:pt>
                <c:pt idx="6996">
                  <c:v>4.6768382191658006E-2</c:v>
                </c:pt>
                <c:pt idx="6997">
                  <c:v>7.1173973381519345E-2</c:v>
                </c:pt>
                <c:pt idx="6998">
                  <c:v>4.4837143272161518E-2</c:v>
                </c:pt>
                <c:pt idx="6999">
                  <c:v>4.9291860312223414E-2</c:v>
                </c:pt>
                <c:pt idx="7000">
                  <c:v>3.9443094283342417E-2</c:v>
                </c:pt>
                <c:pt idx="7001">
                  <c:v>4.6746071428060504E-2</c:v>
                </c:pt>
                <c:pt idx="7002">
                  <c:v>4.4138085097074495E-2</c:v>
                </c:pt>
                <c:pt idx="7003">
                  <c:v>3.4108731895685203E-2</c:v>
                </c:pt>
                <c:pt idx="7004">
                  <c:v>4.6151284128427512E-2</c:v>
                </c:pt>
                <c:pt idx="7005">
                  <c:v>3.6301288753748016E-2</c:v>
                </c:pt>
                <c:pt idx="7006">
                  <c:v>5.3281843662261713E-2</c:v>
                </c:pt>
                <c:pt idx="7007">
                  <c:v>3.8553118705749602E-2</c:v>
                </c:pt>
                <c:pt idx="7008">
                  <c:v>3.7999499589204816E-2</c:v>
                </c:pt>
                <c:pt idx="7009">
                  <c:v>7.452100515365602E-2</c:v>
                </c:pt>
                <c:pt idx="7010">
                  <c:v>3.6989998072385816E-2</c:v>
                </c:pt>
                <c:pt idx="7011">
                  <c:v>3.9611209183931441E-2</c:v>
                </c:pt>
                <c:pt idx="7012">
                  <c:v>5.4513800889253755E-2</c:v>
                </c:pt>
                <c:pt idx="7013">
                  <c:v>3.2168101519346216E-2</c:v>
                </c:pt>
                <c:pt idx="7014">
                  <c:v>3.7489123642444652E-2</c:v>
                </c:pt>
                <c:pt idx="7015">
                  <c:v>4.5392435044050536E-2</c:v>
                </c:pt>
                <c:pt idx="7016">
                  <c:v>3.1091345474124215E-2</c:v>
                </c:pt>
                <c:pt idx="7017">
                  <c:v>3.6289028823375834E-2</c:v>
                </c:pt>
                <c:pt idx="7018">
                  <c:v>5.4144304245710421E-2</c:v>
                </c:pt>
                <c:pt idx="7019">
                  <c:v>5.9788461774587714E-2</c:v>
                </c:pt>
                <c:pt idx="7020">
                  <c:v>3.6952503025531803E-2</c:v>
                </c:pt>
                <c:pt idx="7021">
                  <c:v>7.593741267919539E-2</c:v>
                </c:pt>
                <c:pt idx="7022">
                  <c:v>2.8671354055404785E-2</c:v>
                </c:pt>
                <c:pt idx="7023">
                  <c:v>4.1252464056015126E-2</c:v>
                </c:pt>
                <c:pt idx="7024">
                  <c:v>4.0778219699859605E-2</c:v>
                </c:pt>
                <c:pt idx="7025">
                  <c:v>3.4400150179863052E-2</c:v>
                </c:pt>
                <c:pt idx="7026">
                  <c:v>4.0417488664388712E-2</c:v>
                </c:pt>
                <c:pt idx="7027">
                  <c:v>4.2680222541093812E-2</c:v>
                </c:pt>
                <c:pt idx="7028">
                  <c:v>4.7111380845308512E-2</c:v>
                </c:pt>
                <c:pt idx="7029">
                  <c:v>3.69990393519401E-2</c:v>
                </c:pt>
                <c:pt idx="7030">
                  <c:v>4.2152199894189925E-2</c:v>
                </c:pt>
                <c:pt idx="7031">
                  <c:v>3.9795503020286602E-2</c:v>
                </c:pt>
                <c:pt idx="7032">
                  <c:v>7.6019324362277998E-2</c:v>
                </c:pt>
                <c:pt idx="7033">
                  <c:v>5.5388979613781024E-2</c:v>
                </c:pt>
                <c:pt idx="7034">
                  <c:v>2.9915433377027512E-2</c:v>
                </c:pt>
                <c:pt idx="7035">
                  <c:v>3.2836847007274877E-2</c:v>
                </c:pt>
                <c:pt idx="7036">
                  <c:v>3.1867392361164218E-2</c:v>
                </c:pt>
                <c:pt idx="7037">
                  <c:v>3.7013668566942291E-2</c:v>
                </c:pt>
                <c:pt idx="7038">
                  <c:v>4.5684732496738413E-2</c:v>
                </c:pt>
                <c:pt idx="7039">
                  <c:v>3.8080282509327011E-2</c:v>
                </c:pt>
                <c:pt idx="7040">
                  <c:v>4.7202765941619922E-2</c:v>
                </c:pt>
                <c:pt idx="7041">
                  <c:v>3.7724133580923226E-2</c:v>
                </c:pt>
                <c:pt idx="7042">
                  <c:v>3.4500297158956542E-2</c:v>
                </c:pt>
                <c:pt idx="7043">
                  <c:v>3.6925137042999392E-2</c:v>
                </c:pt>
                <c:pt idx="7044">
                  <c:v>3.4285619854927188E-2</c:v>
                </c:pt>
                <c:pt idx="7045">
                  <c:v>6.4273796975612724E-2</c:v>
                </c:pt>
                <c:pt idx="7046">
                  <c:v>5.0244595855474486E-2</c:v>
                </c:pt>
                <c:pt idx="7047">
                  <c:v>3.8548376411199611E-2</c:v>
                </c:pt>
                <c:pt idx="7048">
                  <c:v>3.5642948001623334E-2</c:v>
                </c:pt>
                <c:pt idx="7049">
                  <c:v>2.7487371116876731E-2</c:v>
                </c:pt>
                <c:pt idx="7050">
                  <c:v>3.548001497983929E-2</c:v>
                </c:pt>
                <c:pt idx="7051">
                  <c:v>4.1257046163081942E-2</c:v>
                </c:pt>
                <c:pt idx="7052">
                  <c:v>3.6801874637603899E-2</c:v>
                </c:pt>
                <c:pt idx="7053">
                  <c:v>2.8027173131704299E-2</c:v>
                </c:pt>
                <c:pt idx="7054">
                  <c:v>2.9599709436297399E-2</c:v>
                </c:pt>
                <c:pt idx="7055">
                  <c:v>8.8873341679573226E-2</c:v>
                </c:pt>
                <c:pt idx="7056">
                  <c:v>7.1272380650043501E-2</c:v>
                </c:pt>
                <c:pt idx="7057">
                  <c:v>3.4825541079044411E-2</c:v>
                </c:pt>
                <c:pt idx="7058">
                  <c:v>4.4384852051734903E-2</c:v>
                </c:pt>
                <c:pt idx="7059">
                  <c:v>5.9180896729230922E-2</c:v>
                </c:pt>
                <c:pt idx="7060">
                  <c:v>2.7524786069989204E-2</c:v>
                </c:pt>
                <c:pt idx="7061">
                  <c:v>5.0873529165983214E-2</c:v>
                </c:pt>
                <c:pt idx="7062">
                  <c:v>3.7226032465696411E-2</c:v>
                </c:pt>
                <c:pt idx="7063">
                  <c:v>2.9719557613134405E-2</c:v>
                </c:pt>
                <c:pt idx="7064">
                  <c:v>5.70990815758705E-2</c:v>
                </c:pt>
                <c:pt idx="7065">
                  <c:v>5.2145332098007209E-2</c:v>
                </c:pt>
                <c:pt idx="7066">
                  <c:v>4.2840629816055444E-2</c:v>
                </c:pt>
                <c:pt idx="7067">
                  <c:v>5.32781444489955E-2</c:v>
                </c:pt>
                <c:pt idx="7068">
                  <c:v>0.12758870422840088</c:v>
                </c:pt>
                <c:pt idx="7069">
                  <c:v>3.372154012322439E-2</c:v>
                </c:pt>
                <c:pt idx="7070">
                  <c:v>7.5712583959103033E-2</c:v>
                </c:pt>
                <c:pt idx="7071">
                  <c:v>3.4878619015216841E-2</c:v>
                </c:pt>
                <c:pt idx="7072">
                  <c:v>6.8512797355652091E-2</c:v>
                </c:pt>
                <c:pt idx="7073">
                  <c:v>8.2440592348575509E-2</c:v>
                </c:pt>
                <c:pt idx="7074">
                  <c:v>3.7178106606006615E-2</c:v>
                </c:pt>
                <c:pt idx="7075">
                  <c:v>5.8213170617818812E-2</c:v>
                </c:pt>
                <c:pt idx="7076">
                  <c:v>3.9957404136657708E-2</c:v>
                </c:pt>
                <c:pt idx="7077">
                  <c:v>5.8877557516098009E-2</c:v>
                </c:pt>
                <c:pt idx="7078">
                  <c:v>3.9442833513021615E-2</c:v>
                </c:pt>
                <c:pt idx="7079">
                  <c:v>5.2525404840707939E-2</c:v>
                </c:pt>
                <c:pt idx="7080">
                  <c:v>5.2069831639528497E-2</c:v>
                </c:pt>
                <c:pt idx="7081">
                  <c:v>3.7154115736484555E-2</c:v>
                </c:pt>
                <c:pt idx="7082">
                  <c:v>4.9770545214414603E-2</c:v>
                </c:pt>
                <c:pt idx="7083">
                  <c:v>5.0022635608911646E-2</c:v>
                </c:pt>
                <c:pt idx="7084">
                  <c:v>3.9009757339954418E-2</c:v>
                </c:pt>
                <c:pt idx="7085">
                  <c:v>3.3548612147569608E-2</c:v>
                </c:pt>
                <c:pt idx="7086">
                  <c:v>6.5658263862133109E-2</c:v>
                </c:pt>
                <c:pt idx="7087">
                  <c:v>6.0075297951698511E-2</c:v>
                </c:pt>
                <c:pt idx="7088">
                  <c:v>3.4750618040561718E-2</c:v>
                </c:pt>
                <c:pt idx="7089">
                  <c:v>4.1740093380212798E-2</c:v>
                </c:pt>
                <c:pt idx="7090">
                  <c:v>6.3332863152027352E-2</c:v>
                </c:pt>
                <c:pt idx="7091">
                  <c:v>3.5419091582298355E-2</c:v>
                </c:pt>
                <c:pt idx="7092">
                  <c:v>6.640115380287169E-2</c:v>
                </c:pt>
                <c:pt idx="7093">
                  <c:v>6.8512797355652091E-2</c:v>
                </c:pt>
                <c:pt idx="7094">
                  <c:v>4.3386992067098729E-2</c:v>
                </c:pt>
                <c:pt idx="7095">
                  <c:v>4.1698418557643911E-2</c:v>
                </c:pt>
                <c:pt idx="7096">
                  <c:v>3.5927124321460703E-2</c:v>
                </c:pt>
                <c:pt idx="7097">
                  <c:v>4.2373787611723154E-2</c:v>
                </c:pt>
                <c:pt idx="7098">
                  <c:v>8.7647005915641826E-2</c:v>
                </c:pt>
                <c:pt idx="7099">
                  <c:v>5.3438574075698901E-2</c:v>
                </c:pt>
                <c:pt idx="7100">
                  <c:v>5.5428579449653598E-2</c:v>
                </c:pt>
                <c:pt idx="7101">
                  <c:v>3.4833095967769838E-2</c:v>
                </c:pt>
                <c:pt idx="7102">
                  <c:v>5.1726162433624302E-2</c:v>
                </c:pt>
                <c:pt idx="7103">
                  <c:v>4.2186692357063488E-2</c:v>
                </c:pt>
                <c:pt idx="7104">
                  <c:v>7.7906072139740185E-2</c:v>
                </c:pt>
                <c:pt idx="7105">
                  <c:v>5.3368348628282485E-2</c:v>
                </c:pt>
                <c:pt idx="7106">
                  <c:v>2.9675796627998456E-2</c:v>
                </c:pt>
                <c:pt idx="7107">
                  <c:v>3.6431740969419674E-2</c:v>
                </c:pt>
                <c:pt idx="7108">
                  <c:v>0.27289286255836531</c:v>
                </c:pt>
                <c:pt idx="7109">
                  <c:v>3.0203718692064428E-2</c:v>
                </c:pt>
                <c:pt idx="7110">
                  <c:v>4.486183449625971E-2</c:v>
                </c:pt>
                <c:pt idx="7111">
                  <c:v>6.0580864548683312E-2</c:v>
                </c:pt>
                <c:pt idx="7112">
                  <c:v>4.5560032129287713E-2</c:v>
                </c:pt>
                <c:pt idx="7113">
                  <c:v>7.0451788604259505E-2</c:v>
                </c:pt>
                <c:pt idx="7114">
                  <c:v>4.0211629122495804E-2</c:v>
                </c:pt>
                <c:pt idx="7115">
                  <c:v>2.9932593926787397E-2</c:v>
                </c:pt>
                <c:pt idx="7116">
                  <c:v>3.5385452210903202E-2</c:v>
                </c:pt>
                <c:pt idx="7117">
                  <c:v>3.412416577339171E-2</c:v>
                </c:pt>
                <c:pt idx="7118">
                  <c:v>3.7691943347454224E-2</c:v>
                </c:pt>
                <c:pt idx="7119">
                  <c:v>4.4406093657017046E-2</c:v>
                </c:pt>
                <c:pt idx="7120">
                  <c:v>4.3492536991834897E-2</c:v>
                </c:pt>
                <c:pt idx="7121">
                  <c:v>8.1110604107379927E-2</c:v>
                </c:pt>
                <c:pt idx="7122">
                  <c:v>4.2978994548320923E-2</c:v>
                </c:pt>
                <c:pt idx="7123">
                  <c:v>5.5428579449653598E-2</c:v>
                </c:pt>
                <c:pt idx="7124">
                  <c:v>4.1637793183326804E-2</c:v>
                </c:pt>
                <c:pt idx="7125">
                  <c:v>5.4150164127349923E-2</c:v>
                </c:pt>
                <c:pt idx="7126">
                  <c:v>5.7017244398593923E-2</c:v>
                </c:pt>
                <c:pt idx="7127">
                  <c:v>4.5464497059583955E-2</c:v>
                </c:pt>
                <c:pt idx="7128">
                  <c:v>4.18447032570839E-2</c:v>
                </c:pt>
                <c:pt idx="7129">
                  <c:v>4.1610930114984505E-2</c:v>
                </c:pt>
                <c:pt idx="7130">
                  <c:v>4.1706863790750476E-2</c:v>
                </c:pt>
                <c:pt idx="7131">
                  <c:v>3.3243056386709206E-2</c:v>
                </c:pt>
                <c:pt idx="7132">
                  <c:v>4.8417787998914878E-2</c:v>
                </c:pt>
                <c:pt idx="7133">
                  <c:v>2.8065131977200512E-2</c:v>
                </c:pt>
                <c:pt idx="7134">
                  <c:v>5.3247556090354739E-2</c:v>
                </c:pt>
                <c:pt idx="7135">
                  <c:v>3.9610706269741017E-2</c:v>
                </c:pt>
                <c:pt idx="7136">
                  <c:v>4.8600770533084876E-2</c:v>
                </c:pt>
                <c:pt idx="7137">
                  <c:v>4.0550492703914712E-2</c:v>
                </c:pt>
                <c:pt idx="7138">
                  <c:v>4.9179099500179305E-2</c:v>
                </c:pt>
                <c:pt idx="7139">
                  <c:v>4.5273128896951717E-2</c:v>
                </c:pt>
                <c:pt idx="7140">
                  <c:v>4.8750903457403356E-2</c:v>
                </c:pt>
                <c:pt idx="7141">
                  <c:v>3.9727993309497799E-2</c:v>
                </c:pt>
                <c:pt idx="7142">
                  <c:v>3.8951616734266316E-2</c:v>
                </c:pt>
                <c:pt idx="7143">
                  <c:v>3.7757094949483906E-2</c:v>
                </c:pt>
                <c:pt idx="7144">
                  <c:v>3.2443050295114587E-2</c:v>
                </c:pt>
                <c:pt idx="7145">
                  <c:v>5.1861476153135445E-2</c:v>
                </c:pt>
                <c:pt idx="7146">
                  <c:v>5.1798194646835549E-2</c:v>
                </c:pt>
                <c:pt idx="7147">
                  <c:v>4.5430064201355022E-2</c:v>
                </c:pt>
                <c:pt idx="7148">
                  <c:v>5.1088768988847712E-2</c:v>
                </c:pt>
                <c:pt idx="7149">
                  <c:v>3.149101138114941E-2</c:v>
                </c:pt>
                <c:pt idx="7150">
                  <c:v>4.8105277121067005E-2</c:v>
                </c:pt>
                <c:pt idx="7151">
                  <c:v>3.2574295997619671E-2</c:v>
                </c:pt>
                <c:pt idx="7152">
                  <c:v>3.7572104483843002E-2</c:v>
                </c:pt>
                <c:pt idx="7153">
                  <c:v>4.5320384204387713E-2</c:v>
                </c:pt>
                <c:pt idx="7154">
                  <c:v>3.2683268189430438E-2</c:v>
                </c:pt>
                <c:pt idx="7155">
                  <c:v>6.2935873866081363E-2</c:v>
                </c:pt>
                <c:pt idx="7156">
                  <c:v>0.10534176230430595</c:v>
                </c:pt>
                <c:pt idx="7157">
                  <c:v>5.0552643835544822E-2</c:v>
                </c:pt>
                <c:pt idx="7158">
                  <c:v>7.2927616536617432E-2</c:v>
                </c:pt>
                <c:pt idx="7159">
                  <c:v>5.0877038389444407E-2</c:v>
                </c:pt>
                <c:pt idx="7160">
                  <c:v>5.4550681263208563E-2</c:v>
                </c:pt>
                <c:pt idx="7161">
                  <c:v>4.9703635275364033E-2</c:v>
                </c:pt>
                <c:pt idx="7162">
                  <c:v>4.4094536453485655E-2</c:v>
                </c:pt>
                <c:pt idx="7163">
                  <c:v>3.9229091256856911E-2</c:v>
                </c:pt>
                <c:pt idx="7164">
                  <c:v>5.5451001971960102E-2</c:v>
                </c:pt>
                <c:pt idx="7165">
                  <c:v>5.8206517249345967E-2</c:v>
                </c:pt>
                <c:pt idx="7166">
                  <c:v>4.9110263586044332E-2</c:v>
                </c:pt>
                <c:pt idx="7167">
                  <c:v>4.4235955923795714E-2</c:v>
                </c:pt>
                <c:pt idx="7168">
                  <c:v>3.4024782478809412E-2</c:v>
                </c:pt>
                <c:pt idx="7169">
                  <c:v>7.9925917088985526E-2</c:v>
                </c:pt>
                <c:pt idx="7170">
                  <c:v>3.3580683171749101E-2</c:v>
                </c:pt>
                <c:pt idx="7171">
                  <c:v>2.8748448938131232E-2</c:v>
                </c:pt>
                <c:pt idx="7172">
                  <c:v>3.8010630756616606E-2</c:v>
                </c:pt>
                <c:pt idx="7173">
                  <c:v>5.4353423416614817E-2</c:v>
                </c:pt>
                <c:pt idx="7174">
                  <c:v>5.2105836570262846E-2</c:v>
                </c:pt>
                <c:pt idx="7175">
                  <c:v>3.4442778676748352E-2</c:v>
                </c:pt>
                <c:pt idx="7176">
                  <c:v>3.5075910389423585E-2</c:v>
                </c:pt>
                <c:pt idx="7177">
                  <c:v>3.04662063717842E-2</c:v>
                </c:pt>
                <c:pt idx="7178">
                  <c:v>3.9186503738164916E-2</c:v>
                </c:pt>
                <c:pt idx="7179">
                  <c:v>3.7994522601366008E-2</c:v>
                </c:pt>
                <c:pt idx="7180">
                  <c:v>3.3102355897426598E-2</c:v>
                </c:pt>
                <c:pt idx="7181">
                  <c:v>3.2827556133270305E-2</c:v>
                </c:pt>
                <c:pt idx="7182">
                  <c:v>4.4383682310581526E-2</c:v>
                </c:pt>
                <c:pt idx="7183">
                  <c:v>4.80604767799378E-2</c:v>
                </c:pt>
                <c:pt idx="7184">
                  <c:v>3.1449489295482587E-2</c:v>
                </c:pt>
                <c:pt idx="7185">
                  <c:v>5.3137198090553318E-2</c:v>
                </c:pt>
                <c:pt idx="7186">
                  <c:v>9.10982936620712E-2</c:v>
                </c:pt>
                <c:pt idx="7187">
                  <c:v>4.1793990880251188E-2</c:v>
                </c:pt>
                <c:pt idx="7188">
                  <c:v>4.6919398009777076E-2</c:v>
                </c:pt>
                <c:pt idx="7189">
                  <c:v>3.3928167074918809E-2</c:v>
                </c:pt>
                <c:pt idx="7190">
                  <c:v>7.9054228961467826E-2</c:v>
                </c:pt>
                <c:pt idx="7191">
                  <c:v>3.8910992443561609E-2</c:v>
                </c:pt>
                <c:pt idx="7192">
                  <c:v>3.4523088485002511E-2</c:v>
                </c:pt>
                <c:pt idx="7193">
                  <c:v>4.4357467442751201E-2</c:v>
                </c:pt>
                <c:pt idx="7194">
                  <c:v>6.2063425779342846E-2</c:v>
                </c:pt>
                <c:pt idx="7195">
                  <c:v>4.1125662624835885E-2</c:v>
                </c:pt>
                <c:pt idx="7196">
                  <c:v>4.1527606546878808E-2</c:v>
                </c:pt>
                <c:pt idx="7197">
                  <c:v>4.2339172214269617E-2</c:v>
                </c:pt>
                <c:pt idx="7198">
                  <c:v>6.6966965794563293E-2</c:v>
                </c:pt>
                <c:pt idx="7199">
                  <c:v>5.7264562696218498E-2</c:v>
                </c:pt>
                <c:pt idx="7200">
                  <c:v>7.2583526372909629E-2</c:v>
                </c:pt>
                <c:pt idx="7201">
                  <c:v>3.7683170288801367E-2</c:v>
                </c:pt>
                <c:pt idx="7202">
                  <c:v>6.5543852746486705E-2</c:v>
                </c:pt>
                <c:pt idx="7203">
                  <c:v>4.3420363217592212E-2</c:v>
                </c:pt>
                <c:pt idx="7204">
                  <c:v>8.4155447781086745E-2</c:v>
                </c:pt>
                <c:pt idx="7205">
                  <c:v>8.2830190658569322E-2</c:v>
                </c:pt>
                <c:pt idx="7206">
                  <c:v>3.5326734185218797E-2</c:v>
                </c:pt>
                <c:pt idx="7207">
                  <c:v>4.7896951436996758E-2</c:v>
                </c:pt>
                <c:pt idx="7208">
                  <c:v>5.4204292595386512E-2</c:v>
                </c:pt>
                <c:pt idx="7209">
                  <c:v>4.5174937695264795E-2</c:v>
                </c:pt>
                <c:pt idx="7210">
                  <c:v>5.3283963352441926E-2</c:v>
                </c:pt>
                <c:pt idx="7211">
                  <c:v>4.0142361074686106E-2</c:v>
                </c:pt>
                <c:pt idx="7212">
                  <c:v>4.3293084949255142E-2</c:v>
                </c:pt>
                <c:pt idx="7213">
                  <c:v>3.9091330021619942E-2</c:v>
                </c:pt>
                <c:pt idx="7214">
                  <c:v>4.3062727898359444E-2</c:v>
                </c:pt>
                <c:pt idx="7215">
                  <c:v>3.5815253853797906E-2</c:v>
                </c:pt>
                <c:pt idx="7216">
                  <c:v>4.8862304538488534E-2</c:v>
                </c:pt>
                <c:pt idx="7217">
                  <c:v>3.3165216445922796E-2</c:v>
                </c:pt>
                <c:pt idx="7218">
                  <c:v>6.4560078084468897E-2</c:v>
                </c:pt>
                <c:pt idx="7219">
                  <c:v>5.24517744779587E-2</c:v>
                </c:pt>
                <c:pt idx="7220">
                  <c:v>6.2180329114198733E-2</c:v>
                </c:pt>
                <c:pt idx="7221">
                  <c:v>5.8773998171091114E-2</c:v>
                </c:pt>
                <c:pt idx="7222">
                  <c:v>7.11542218923569E-2</c:v>
                </c:pt>
                <c:pt idx="7223">
                  <c:v>6.1094649136066513E-2</c:v>
                </c:pt>
                <c:pt idx="7224">
                  <c:v>4.8403486609458909E-2</c:v>
                </c:pt>
                <c:pt idx="7225">
                  <c:v>6.9604106247425107E-2</c:v>
                </c:pt>
                <c:pt idx="7226">
                  <c:v>3.0033057555556415E-2</c:v>
                </c:pt>
                <c:pt idx="7227">
                  <c:v>4.3683230876922739E-2</c:v>
                </c:pt>
                <c:pt idx="7228">
                  <c:v>4.5495539903640955E-2</c:v>
                </c:pt>
                <c:pt idx="7229">
                  <c:v>7.2057656943798343E-2</c:v>
                </c:pt>
                <c:pt idx="7230">
                  <c:v>0.15188133716583357</c:v>
                </c:pt>
                <c:pt idx="7231">
                  <c:v>3.2673519104719349E-2</c:v>
                </c:pt>
                <c:pt idx="7232">
                  <c:v>5.9487510472536226E-2</c:v>
                </c:pt>
                <c:pt idx="7233">
                  <c:v>3.2318070530891405E-2</c:v>
                </c:pt>
                <c:pt idx="7234">
                  <c:v>4.980462789535553E-2</c:v>
                </c:pt>
                <c:pt idx="7235">
                  <c:v>3.9439521729946192E-2</c:v>
                </c:pt>
                <c:pt idx="7236">
                  <c:v>7.4501089751720512E-2</c:v>
                </c:pt>
                <c:pt idx="7237">
                  <c:v>4.3731506913900424E-2</c:v>
                </c:pt>
                <c:pt idx="7238">
                  <c:v>4.1081435978412587E-2</c:v>
                </c:pt>
                <c:pt idx="7239">
                  <c:v>4.9326170235872324E-2</c:v>
                </c:pt>
                <c:pt idx="7240">
                  <c:v>6.0738079249858933E-2</c:v>
                </c:pt>
                <c:pt idx="7241">
                  <c:v>3.6519620567560251E-2</c:v>
                </c:pt>
                <c:pt idx="7242">
                  <c:v>5.5225335061549953E-2</c:v>
                </c:pt>
                <c:pt idx="7243">
                  <c:v>3.4200280904769911E-2</c:v>
                </c:pt>
                <c:pt idx="7244">
                  <c:v>3.530237451195721E-2</c:v>
                </c:pt>
                <c:pt idx="7245">
                  <c:v>5.8646723628044108E-2</c:v>
                </c:pt>
                <c:pt idx="7246">
                  <c:v>3.2727289944887203E-2</c:v>
                </c:pt>
                <c:pt idx="7247">
                  <c:v>6.015887856483438E-2</c:v>
                </c:pt>
                <c:pt idx="7248">
                  <c:v>4.1792940348386966E-2</c:v>
                </c:pt>
                <c:pt idx="7249">
                  <c:v>6.9403827190399184E-2</c:v>
                </c:pt>
                <c:pt idx="7250">
                  <c:v>5.0565287470817587E-2</c:v>
                </c:pt>
                <c:pt idx="7251">
                  <c:v>5.3983114659786349E-2</c:v>
                </c:pt>
                <c:pt idx="7252">
                  <c:v>3.1574126332998283E-2</c:v>
                </c:pt>
                <c:pt idx="7253">
                  <c:v>3.7978108972311096E-2</c:v>
                </c:pt>
                <c:pt idx="7254">
                  <c:v>6.5330952405929621E-2</c:v>
                </c:pt>
                <c:pt idx="7255">
                  <c:v>3.0298056080937403E-2</c:v>
                </c:pt>
                <c:pt idx="7256">
                  <c:v>3.1354453414678594E-2</c:v>
                </c:pt>
                <c:pt idx="7257">
                  <c:v>4.7728918492793995E-2</c:v>
                </c:pt>
                <c:pt idx="7258">
                  <c:v>4.4800058007240413E-2</c:v>
                </c:pt>
                <c:pt idx="7259">
                  <c:v>4.1476998478174099E-2</c:v>
                </c:pt>
                <c:pt idx="7260">
                  <c:v>4.6823635697364786E-2</c:v>
                </c:pt>
                <c:pt idx="7261">
                  <c:v>3.6465149372816183E-2</c:v>
                </c:pt>
                <c:pt idx="7262">
                  <c:v>3.3909026533365215E-2</c:v>
                </c:pt>
                <c:pt idx="7263">
                  <c:v>5.2115786820650122E-2</c:v>
                </c:pt>
                <c:pt idx="7264">
                  <c:v>4.9522798508405734E-2</c:v>
                </c:pt>
                <c:pt idx="7265">
                  <c:v>4.1501451283693307E-2</c:v>
                </c:pt>
                <c:pt idx="7266">
                  <c:v>3.57597395777704E-2</c:v>
                </c:pt>
                <c:pt idx="7267">
                  <c:v>4.5209739357233103E-2</c:v>
                </c:pt>
                <c:pt idx="7268">
                  <c:v>3.7628561258316019E-2</c:v>
                </c:pt>
                <c:pt idx="7269">
                  <c:v>3.0824920162558511E-2</c:v>
                </c:pt>
                <c:pt idx="7270">
                  <c:v>6.8394459784030914E-2</c:v>
                </c:pt>
                <c:pt idx="7271">
                  <c:v>4.5858144760131808E-2</c:v>
                </c:pt>
                <c:pt idx="7272">
                  <c:v>4.2237546294927611E-2</c:v>
                </c:pt>
                <c:pt idx="7273">
                  <c:v>3.9270985871553504E-2</c:v>
                </c:pt>
                <c:pt idx="7274">
                  <c:v>3.1319625675678316E-2</c:v>
                </c:pt>
                <c:pt idx="7275">
                  <c:v>8.1303156912326632E-2</c:v>
                </c:pt>
                <c:pt idx="7276">
                  <c:v>4.3272912502288798E-2</c:v>
                </c:pt>
                <c:pt idx="7277">
                  <c:v>4.3412216007709524E-2</c:v>
                </c:pt>
                <c:pt idx="7278">
                  <c:v>8.4311001002788488E-2</c:v>
                </c:pt>
                <c:pt idx="7279">
                  <c:v>4.2840629816055444E-2</c:v>
                </c:pt>
                <c:pt idx="7280">
                  <c:v>5.8884825557470294E-2</c:v>
                </c:pt>
                <c:pt idx="7281">
                  <c:v>3.2709032297134406E-2</c:v>
                </c:pt>
                <c:pt idx="7282">
                  <c:v>4.1430827230215121E-2</c:v>
                </c:pt>
                <c:pt idx="7283">
                  <c:v>6.7118763923645325E-2</c:v>
                </c:pt>
                <c:pt idx="7284">
                  <c:v>4.1617665439844118E-2</c:v>
                </c:pt>
                <c:pt idx="7285">
                  <c:v>4.812757670879371E-2</c:v>
                </c:pt>
                <c:pt idx="7286">
                  <c:v>4.2652077972889023E-2</c:v>
                </c:pt>
                <c:pt idx="7287">
                  <c:v>3.57416048645973E-2</c:v>
                </c:pt>
                <c:pt idx="7288">
                  <c:v>5.4477654397487724E-2</c:v>
                </c:pt>
                <c:pt idx="7289">
                  <c:v>4.9801949411630714E-2</c:v>
                </c:pt>
                <c:pt idx="7290">
                  <c:v>4.1004393249750117E-2</c:v>
                </c:pt>
                <c:pt idx="7291">
                  <c:v>6.7771688103675912E-2</c:v>
                </c:pt>
                <c:pt idx="7292">
                  <c:v>8.8462270796299342E-2</c:v>
                </c:pt>
                <c:pt idx="7293">
                  <c:v>4.9954447895288523E-2</c:v>
                </c:pt>
                <c:pt idx="7294">
                  <c:v>4.1557002812623998E-2</c:v>
                </c:pt>
                <c:pt idx="7295">
                  <c:v>3.2989226281642942E-2</c:v>
                </c:pt>
                <c:pt idx="7296">
                  <c:v>9.2788517475127799E-2</c:v>
                </c:pt>
                <c:pt idx="7297">
                  <c:v>4.5005362480878747E-2</c:v>
                </c:pt>
                <c:pt idx="7298">
                  <c:v>4.0546916425228112E-2</c:v>
                </c:pt>
                <c:pt idx="7299">
                  <c:v>3.7843849509954675E-2</c:v>
                </c:pt>
                <c:pt idx="7300">
                  <c:v>0.12753745913505601</c:v>
                </c:pt>
                <c:pt idx="7301">
                  <c:v>4.3400213122367907E-2</c:v>
                </c:pt>
                <c:pt idx="7302">
                  <c:v>3.3550690859556205E-2</c:v>
                </c:pt>
                <c:pt idx="7303">
                  <c:v>3.4619398415088792E-2</c:v>
                </c:pt>
                <c:pt idx="7304">
                  <c:v>4.1192602366209009E-2</c:v>
                </c:pt>
                <c:pt idx="7305">
                  <c:v>3.3915020525455516E-2</c:v>
                </c:pt>
                <c:pt idx="7306">
                  <c:v>2.9910685494542105E-2</c:v>
                </c:pt>
                <c:pt idx="7307">
                  <c:v>4.7662887722253813E-2</c:v>
                </c:pt>
                <c:pt idx="7308">
                  <c:v>3.346632421016691E-2</c:v>
                </c:pt>
                <c:pt idx="7309">
                  <c:v>3.3891953527927489E-2</c:v>
                </c:pt>
                <c:pt idx="7310">
                  <c:v>5.0645690411329304E-2</c:v>
                </c:pt>
                <c:pt idx="7311">
                  <c:v>4.090439155697842E-2</c:v>
                </c:pt>
                <c:pt idx="7312">
                  <c:v>2.6151793077588106E-2</c:v>
                </c:pt>
                <c:pt idx="7313">
                  <c:v>5.5029500275850296E-2</c:v>
                </c:pt>
                <c:pt idx="7314">
                  <c:v>4.0100686252117386E-2</c:v>
                </c:pt>
                <c:pt idx="7315">
                  <c:v>6.4595714211464011E-2</c:v>
                </c:pt>
                <c:pt idx="7316">
                  <c:v>4.2860761284828401E-2</c:v>
                </c:pt>
                <c:pt idx="7317">
                  <c:v>4.8163205385208102E-2</c:v>
                </c:pt>
                <c:pt idx="7318">
                  <c:v>6.8293586373329121E-2</c:v>
                </c:pt>
                <c:pt idx="7319">
                  <c:v>4.3397139757871836E-2</c:v>
                </c:pt>
                <c:pt idx="7320">
                  <c:v>5.0265032798051786E-2</c:v>
                </c:pt>
                <c:pt idx="7321">
                  <c:v>3.9961580187082298E-2</c:v>
                </c:pt>
                <c:pt idx="7322">
                  <c:v>8.4683761000633212E-2</c:v>
                </c:pt>
                <c:pt idx="7323">
                  <c:v>3.3344987779855742E-2</c:v>
                </c:pt>
                <c:pt idx="7324">
                  <c:v>5.7824287563562407E-2</c:v>
                </c:pt>
                <c:pt idx="7325">
                  <c:v>4.2905326932668734E-2</c:v>
                </c:pt>
                <c:pt idx="7326">
                  <c:v>5.5450167506933233E-2</c:v>
                </c:pt>
                <c:pt idx="7327">
                  <c:v>5.2299540489912005E-2</c:v>
                </c:pt>
                <c:pt idx="7328">
                  <c:v>5.0158318132162066E-2</c:v>
                </c:pt>
                <c:pt idx="7329">
                  <c:v>5.0182364881038867E-2</c:v>
                </c:pt>
                <c:pt idx="7330">
                  <c:v>4.5633856207132312E-2</c:v>
                </c:pt>
                <c:pt idx="7331">
                  <c:v>5.4924461990594912E-2</c:v>
                </c:pt>
                <c:pt idx="7332">
                  <c:v>5.6100308895111105E-2</c:v>
                </c:pt>
                <c:pt idx="7333">
                  <c:v>5.9561241418123467E-2</c:v>
                </c:pt>
                <c:pt idx="7334">
                  <c:v>3.708204999566081E-2</c:v>
                </c:pt>
                <c:pt idx="7335">
                  <c:v>5.0170052796602048E-2</c:v>
                </c:pt>
                <c:pt idx="7336">
                  <c:v>6.1902835965156604E-2</c:v>
                </c:pt>
                <c:pt idx="7337">
                  <c:v>3.6480043083429559E-2</c:v>
                </c:pt>
                <c:pt idx="7338">
                  <c:v>3.4945130348205601E-2</c:v>
                </c:pt>
                <c:pt idx="7339">
                  <c:v>4.1268043220043224E-2</c:v>
                </c:pt>
                <c:pt idx="7340">
                  <c:v>6.5658263862133109E-2</c:v>
                </c:pt>
                <c:pt idx="7341">
                  <c:v>7.2222441434860382E-2</c:v>
                </c:pt>
                <c:pt idx="7342">
                  <c:v>4.2871408164501232E-2</c:v>
                </c:pt>
                <c:pt idx="7343">
                  <c:v>4.0492463856935938E-2</c:v>
                </c:pt>
                <c:pt idx="7344">
                  <c:v>3.3755518496036502E-2</c:v>
                </c:pt>
                <c:pt idx="7345">
                  <c:v>5.6241936981677947E-2</c:v>
                </c:pt>
                <c:pt idx="7346">
                  <c:v>5.3936801850795968E-2</c:v>
                </c:pt>
                <c:pt idx="7347">
                  <c:v>6.0249648988246918E-2</c:v>
                </c:pt>
                <c:pt idx="7348">
                  <c:v>2.8676150366663964E-2</c:v>
                </c:pt>
                <c:pt idx="7349">
                  <c:v>5.3027272224426429E-2</c:v>
                </c:pt>
                <c:pt idx="7350">
                  <c:v>3.6237347871065403E-2</c:v>
                </c:pt>
                <c:pt idx="7351">
                  <c:v>5.0760004669427913E-2</c:v>
                </c:pt>
                <c:pt idx="7352">
                  <c:v>4.9537930637598308E-2</c:v>
                </c:pt>
                <c:pt idx="7353">
                  <c:v>3.9304770529270297E-2</c:v>
                </c:pt>
                <c:pt idx="7354">
                  <c:v>3.6698199808597613E-2</c:v>
                </c:pt>
                <c:pt idx="7355">
                  <c:v>4.0802221745252776E-2</c:v>
                </c:pt>
                <c:pt idx="7356">
                  <c:v>5.5428579449653598E-2</c:v>
                </c:pt>
                <c:pt idx="7357">
                  <c:v>3.6214731633663205E-2</c:v>
                </c:pt>
                <c:pt idx="7358">
                  <c:v>4.5380555093288408E-2</c:v>
                </c:pt>
                <c:pt idx="7359">
                  <c:v>2.8573824092745798E-2</c:v>
                </c:pt>
                <c:pt idx="7360">
                  <c:v>5.411497503519079E-2</c:v>
                </c:pt>
                <c:pt idx="7361">
                  <c:v>0.19215553998947088</c:v>
                </c:pt>
                <c:pt idx="7362">
                  <c:v>3.7483718246221702E-2</c:v>
                </c:pt>
                <c:pt idx="7363">
                  <c:v>3.4215915948152612E-2</c:v>
                </c:pt>
                <c:pt idx="7364">
                  <c:v>4.2060699313879034E-2</c:v>
                </c:pt>
                <c:pt idx="7365">
                  <c:v>4.3350100517272866E-2</c:v>
                </c:pt>
                <c:pt idx="7366">
                  <c:v>3.7635825574398249E-2</c:v>
                </c:pt>
                <c:pt idx="7367">
                  <c:v>3.3000219613313821E-2</c:v>
                </c:pt>
                <c:pt idx="7368">
                  <c:v>3.7802990525961158E-2</c:v>
                </c:pt>
                <c:pt idx="7369">
                  <c:v>3.1752027571201352E-2</c:v>
                </c:pt>
                <c:pt idx="7370">
                  <c:v>4.441452771425252E-2</c:v>
                </c:pt>
                <c:pt idx="7371">
                  <c:v>0.11135101318359385</c:v>
                </c:pt>
                <c:pt idx="7372">
                  <c:v>5.4444994777441205E-2</c:v>
                </c:pt>
                <c:pt idx="7373">
                  <c:v>5.6635499000549323E-2</c:v>
                </c:pt>
                <c:pt idx="7374">
                  <c:v>5.6548986583948101E-2</c:v>
                </c:pt>
                <c:pt idx="7375">
                  <c:v>4.2484588921070113E-2</c:v>
                </c:pt>
                <c:pt idx="7376">
                  <c:v>3.4053299576044214E-2</c:v>
                </c:pt>
                <c:pt idx="7377">
                  <c:v>4.2519818991422723E-2</c:v>
                </c:pt>
                <c:pt idx="7378">
                  <c:v>2.8770463541150103E-2</c:v>
                </c:pt>
                <c:pt idx="7379">
                  <c:v>5.4676830768585219E-2</c:v>
                </c:pt>
                <c:pt idx="7380">
                  <c:v>4.8629168421029809E-2</c:v>
                </c:pt>
                <c:pt idx="7381">
                  <c:v>3.4331630915403442E-2</c:v>
                </c:pt>
                <c:pt idx="7382">
                  <c:v>3.7558957934379612E-2</c:v>
                </c:pt>
                <c:pt idx="7383">
                  <c:v>4.5218121260404608E-2</c:v>
                </c:pt>
                <c:pt idx="7384">
                  <c:v>5.6810367852449556E-2</c:v>
                </c:pt>
                <c:pt idx="7385">
                  <c:v>4.6078842133283469E-2</c:v>
                </c:pt>
                <c:pt idx="7386">
                  <c:v>3.0863462015986401E-2</c:v>
                </c:pt>
                <c:pt idx="7387">
                  <c:v>4.2495325207710322E-2</c:v>
                </c:pt>
                <c:pt idx="7388">
                  <c:v>4.4363636523485503E-2</c:v>
                </c:pt>
                <c:pt idx="7389">
                  <c:v>3.4294053912162795E-2</c:v>
                </c:pt>
                <c:pt idx="7390">
                  <c:v>4.0895305573940305E-2</c:v>
                </c:pt>
                <c:pt idx="7391">
                  <c:v>4.4043671339750456E-2</c:v>
                </c:pt>
                <c:pt idx="7392">
                  <c:v>5.4084450006484999E-2</c:v>
                </c:pt>
                <c:pt idx="7393">
                  <c:v>4.6448577195405905E-2</c:v>
                </c:pt>
                <c:pt idx="7394">
                  <c:v>5.2659876644611407E-2</c:v>
                </c:pt>
                <c:pt idx="7395">
                  <c:v>3.6002237349748611E-2</c:v>
                </c:pt>
                <c:pt idx="7396">
                  <c:v>5.9981599450111549E-2</c:v>
                </c:pt>
                <c:pt idx="7397">
                  <c:v>4.4415455311536928E-2</c:v>
                </c:pt>
                <c:pt idx="7398">
                  <c:v>3.5057384520769216E-2</c:v>
                </c:pt>
                <c:pt idx="7399">
                  <c:v>2.9060585424304012E-2</c:v>
                </c:pt>
                <c:pt idx="7400">
                  <c:v>3.2765764743089704E-2</c:v>
                </c:pt>
                <c:pt idx="7401">
                  <c:v>5.9149514883756714E-2</c:v>
                </c:pt>
                <c:pt idx="7402">
                  <c:v>5.1836714148521777E-2</c:v>
                </c:pt>
                <c:pt idx="7403">
                  <c:v>5.1035329699516317E-2</c:v>
                </c:pt>
                <c:pt idx="7404">
                  <c:v>3.8993801921606105E-2</c:v>
                </c:pt>
                <c:pt idx="7405">
                  <c:v>3.3982038497924812E-2</c:v>
                </c:pt>
                <c:pt idx="7406">
                  <c:v>3.4239079803228406E-2</c:v>
                </c:pt>
                <c:pt idx="7407">
                  <c:v>5.7746674865484467E-2</c:v>
                </c:pt>
                <c:pt idx="7408">
                  <c:v>3.7999443709850395E-2</c:v>
                </c:pt>
                <c:pt idx="7409">
                  <c:v>5.0082582980394412E-2</c:v>
                </c:pt>
                <c:pt idx="7410">
                  <c:v>4.5507647097110832E-2</c:v>
                </c:pt>
                <c:pt idx="7411">
                  <c:v>3.4055363386869625E-2</c:v>
                </c:pt>
                <c:pt idx="7412">
                  <c:v>4.3576106429100016E-2</c:v>
                </c:pt>
                <c:pt idx="7413">
                  <c:v>3.8743596524000209E-2</c:v>
                </c:pt>
                <c:pt idx="7414">
                  <c:v>3.5875145345926437E-2</c:v>
                </c:pt>
                <c:pt idx="7415">
                  <c:v>5.0979804247617708E-2</c:v>
                </c:pt>
                <c:pt idx="7416">
                  <c:v>7.7949330210685702E-2</c:v>
                </c:pt>
                <c:pt idx="7417">
                  <c:v>4.8971597105264705E-2</c:v>
                </c:pt>
                <c:pt idx="7418">
                  <c:v>3.8628019392490408E-2</c:v>
                </c:pt>
                <c:pt idx="7419">
                  <c:v>3.0457589775323986E-2</c:v>
                </c:pt>
                <c:pt idx="7420">
                  <c:v>5.4420188069343713E-2</c:v>
                </c:pt>
                <c:pt idx="7421">
                  <c:v>3.5075046122074335E-2</c:v>
                </c:pt>
                <c:pt idx="7422">
                  <c:v>4.0989372879266697E-2</c:v>
                </c:pt>
                <c:pt idx="7423">
                  <c:v>3.5440675914287595E-2</c:v>
                </c:pt>
                <c:pt idx="7424">
                  <c:v>4.9789492040872768E-2</c:v>
                </c:pt>
                <c:pt idx="7425">
                  <c:v>3.3034320920705809E-2</c:v>
                </c:pt>
                <c:pt idx="7426">
                  <c:v>4.5151881873607712E-2</c:v>
                </c:pt>
                <c:pt idx="7427">
                  <c:v>5.1521252840757405E-2</c:v>
                </c:pt>
                <c:pt idx="7428">
                  <c:v>4.5249070972204063E-2</c:v>
                </c:pt>
                <c:pt idx="7429">
                  <c:v>5.4428242146968911E-2</c:v>
                </c:pt>
                <c:pt idx="7430">
                  <c:v>4.647530242800698E-2</c:v>
                </c:pt>
                <c:pt idx="7431">
                  <c:v>5.4667238146066902E-2</c:v>
                </c:pt>
                <c:pt idx="7432">
                  <c:v>3.7313159555196818E-2</c:v>
                </c:pt>
                <c:pt idx="7433">
                  <c:v>6.6341646015644101E-2</c:v>
                </c:pt>
                <c:pt idx="7434">
                  <c:v>4.1531007736921324E-2</c:v>
                </c:pt>
                <c:pt idx="7435">
                  <c:v>3.1140917912125716E-2</c:v>
                </c:pt>
                <c:pt idx="7436">
                  <c:v>3.7486206740140991E-2</c:v>
                </c:pt>
                <c:pt idx="7437">
                  <c:v>4.0753431618213931E-2</c:v>
                </c:pt>
                <c:pt idx="7438">
                  <c:v>5.3611941635608722E-2</c:v>
                </c:pt>
                <c:pt idx="7439">
                  <c:v>6.6341646015644101E-2</c:v>
                </c:pt>
                <c:pt idx="7440">
                  <c:v>8.469194918870987E-2</c:v>
                </c:pt>
                <c:pt idx="7441">
                  <c:v>3.8212839514017112E-2</c:v>
                </c:pt>
                <c:pt idx="7442">
                  <c:v>3.473866730928421E-2</c:v>
                </c:pt>
                <c:pt idx="7443">
                  <c:v>7.1625880897045094E-2</c:v>
                </c:pt>
                <c:pt idx="7444">
                  <c:v>4.9175318330526421E-2</c:v>
                </c:pt>
                <c:pt idx="7445">
                  <c:v>4.8292316496372209E-2</c:v>
                </c:pt>
                <c:pt idx="7446">
                  <c:v>3.4596279263496406E-2</c:v>
                </c:pt>
                <c:pt idx="7447">
                  <c:v>4.2341504245996524E-2</c:v>
                </c:pt>
                <c:pt idx="7448">
                  <c:v>5.5367525666952085E-2</c:v>
                </c:pt>
                <c:pt idx="7449">
                  <c:v>3.9665382355451605E-2</c:v>
                </c:pt>
                <c:pt idx="7450">
                  <c:v>5.2761916071176605E-2</c:v>
                </c:pt>
                <c:pt idx="7451">
                  <c:v>4.0828216820955332E-2</c:v>
                </c:pt>
                <c:pt idx="7452">
                  <c:v>3.7765312939882299E-2</c:v>
                </c:pt>
                <c:pt idx="7453">
                  <c:v>2.9834894463420015E-2</c:v>
                </c:pt>
                <c:pt idx="7454">
                  <c:v>4.4343758374452605E-2</c:v>
                </c:pt>
                <c:pt idx="7455">
                  <c:v>4.5828606933355484E-2</c:v>
                </c:pt>
                <c:pt idx="7456">
                  <c:v>2.9229065403342202E-2</c:v>
                </c:pt>
                <c:pt idx="7457">
                  <c:v>4.043605178594592E-2</c:v>
                </c:pt>
                <c:pt idx="7458">
                  <c:v>3.4791991114616408E-2</c:v>
                </c:pt>
                <c:pt idx="7459">
                  <c:v>3.72525937855245E-2</c:v>
                </c:pt>
                <c:pt idx="7460">
                  <c:v>7.1179538965225206E-2</c:v>
                </c:pt>
                <c:pt idx="7461">
                  <c:v>6.5156668424606434E-2</c:v>
                </c:pt>
                <c:pt idx="7462">
                  <c:v>0.16266269981861087</c:v>
                </c:pt>
                <c:pt idx="7463">
                  <c:v>5.4188881069421914E-2</c:v>
                </c:pt>
                <c:pt idx="7464">
                  <c:v>6.3864216208458002E-2</c:v>
                </c:pt>
                <c:pt idx="7465">
                  <c:v>6.0046963393688306E-2</c:v>
                </c:pt>
                <c:pt idx="7466">
                  <c:v>3.7306804209947614E-2</c:v>
                </c:pt>
                <c:pt idx="7467">
                  <c:v>0.118814408779144</c:v>
                </c:pt>
                <c:pt idx="7468">
                  <c:v>3.664182499051101E-2</c:v>
                </c:pt>
                <c:pt idx="7469">
                  <c:v>5.6107882410287795E-2</c:v>
                </c:pt>
                <c:pt idx="7470">
                  <c:v>4.0730118751525921E-2</c:v>
                </c:pt>
                <c:pt idx="7471">
                  <c:v>4.8180866986513096E-2</c:v>
                </c:pt>
                <c:pt idx="7472">
                  <c:v>7.1092039346695196E-2</c:v>
                </c:pt>
                <c:pt idx="7473">
                  <c:v>3.5383868962526405E-2</c:v>
                </c:pt>
                <c:pt idx="7474">
                  <c:v>3.3252075314521796E-2</c:v>
                </c:pt>
                <c:pt idx="7475">
                  <c:v>3.1582906842231688E-2</c:v>
                </c:pt>
                <c:pt idx="7476">
                  <c:v>4.5282099395990413E-2</c:v>
                </c:pt>
                <c:pt idx="7477">
                  <c:v>3.9701960980892202E-2</c:v>
                </c:pt>
                <c:pt idx="7478">
                  <c:v>3.4034729003906215E-2</c:v>
                </c:pt>
                <c:pt idx="7479">
                  <c:v>3.3113639801740598E-2</c:v>
                </c:pt>
                <c:pt idx="7480">
                  <c:v>3.8163866847753511E-2</c:v>
                </c:pt>
                <c:pt idx="7481">
                  <c:v>5.4034039378166358E-2</c:v>
                </c:pt>
                <c:pt idx="7482">
                  <c:v>3.7282697856426412E-2</c:v>
                </c:pt>
                <c:pt idx="7483">
                  <c:v>4.2886119335889809E-2</c:v>
                </c:pt>
                <c:pt idx="7484">
                  <c:v>4.2555697262287112E-2</c:v>
                </c:pt>
                <c:pt idx="7485">
                  <c:v>4.4647581875324333E-2</c:v>
                </c:pt>
                <c:pt idx="7486">
                  <c:v>4.4890169054269832E-2</c:v>
                </c:pt>
                <c:pt idx="7487">
                  <c:v>4.5271869748830768E-2</c:v>
                </c:pt>
                <c:pt idx="7488">
                  <c:v>6.2148157507181216E-2</c:v>
                </c:pt>
                <c:pt idx="7489">
                  <c:v>4.5507546514272697E-2</c:v>
                </c:pt>
                <c:pt idx="7490">
                  <c:v>5.4546702653169604E-2</c:v>
                </c:pt>
                <c:pt idx="7491">
                  <c:v>4.2147502303123509E-2</c:v>
                </c:pt>
                <c:pt idx="7492">
                  <c:v>5.0900444388389587E-2</c:v>
                </c:pt>
                <c:pt idx="7493">
                  <c:v>0.11076472699642224</c:v>
                </c:pt>
                <c:pt idx="7494">
                  <c:v>3.7655711174011439E-2</c:v>
                </c:pt>
                <c:pt idx="7495">
                  <c:v>4.1133288294076926E-2</c:v>
                </c:pt>
                <c:pt idx="7496">
                  <c:v>5.0997026264667497E-2</c:v>
                </c:pt>
                <c:pt idx="7497">
                  <c:v>0.107865825295448</c:v>
                </c:pt>
                <c:pt idx="7498">
                  <c:v>3.3204536885023082E-2</c:v>
                </c:pt>
                <c:pt idx="7499">
                  <c:v>3.9385795593261712E-2</c:v>
                </c:pt>
                <c:pt idx="7500">
                  <c:v>3.9245396852493376E-2</c:v>
                </c:pt>
                <c:pt idx="7501">
                  <c:v>3.840229660272601E-2</c:v>
                </c:pt>
                <c:pt idx="7502">
                  <c:v>3.3812042325735106E-2</c:v>
                </c:pt>
                <c:pt idx="7503">
                  <c:v>4.2871311306953416E-2</c:v>
                </c:pt>
                <c:pt idx="7504">
                  <c:v>4.8880383372306803E-2</c:v>
                </c:pt>
                <c:pt idx="7505">
                  <c:v>5.1480345427989772E-2</c:v>
                </c:pt>
                <c:pt idx="7506">
                  <c:v>9.2073261737823514E-2</c:v>
                </c:pt>
                <c:pt idx="7507">
                  <c:v>5.4500982165336775E-2</c:v>
                </c:pt>
                <c:pt idx="7508">
                  <c:v>4.7295942902564975E-2</c:v>
                </c:pt>
                <c:pt idx="7509">
                  <c:v>5.6647174060344696E-2</c:v>
                </c:pt>
                <c:pt idx="7510">
                  <c:v>4.6179573982953873E-2</c:v>
                </c:pt>
                <c:pt idx="7511">
                  <c:v>3.8308311253786115E-2</c:v>
                </c:pt>
                <c:pt idx="7512">
                  <c:v>3.6016542464494802E-2</c:v>
                </c:pt>
                <c:pt idx="7513">
                  <c:v>4.5795269310474403E-2</c:v>
                </c:pt>
                <c:pt idx="7514">
                  <c:v>4.5996710658073627E-2</c:v>
                </c:pt>
                <c:pt idx="7515">
                  <c:v>0.24742951989173939</c:v>
                </c:pt>
                <c:pt idx="7516">
                  <c:v>2.9820878058672052E-2</c:v>
                </c:pt>
                <c:pt idx="7517">
                  <c:v>6.8540237843990534E-2</c:v>
                </c:pt>
                <c:pt idx="7518">
                  <c:v>5.6690856814384405E-2</c:v>
                </c:pt>
                <c:pt idx="7519">
                  <c:v>5.1042325794696808E-2</c:v>
                </c:pt>
                <c:pt idx="7520">
                  <c:v>4.526009783148785E-2</c:v>
                </c:pt>
                <c:pt idx="7521">
                  <c:v>3.7088051438331604E-2</c:v>
                </c:pt>
                <c:pt idx="7522">
                  <c:v>5.8834731578827029E-2</c:v>
                </c:pt>
                <c:pt idx="7523">
                  <c:v>4.3024305254221004E-2</c:v>
                </c:pt>
                <c:pt idx="7524">
                  <c:v>0.12038990855216998</c:v>
                </c:pt>
                <c:pt idx="7525">
                  <c:v>3.8449585437774783E-2</c:v>
                </c:pt>
                <c:pt idx="7526">
                  <c:v>3.6093309521675367E-2</c:v>
                </c:pt>
                <c:pt idx="7527">
                  <c:v>4.3919745832681704E-2</c:v>
                </c:pt>
                <c:pt idx="7528">
                  <c:v>5.2626043558120714E-2</c:v>
                </c:pt>
                <c:pt idx="7529">
                  <c:v>3.2293461263179842E-2</c:v>
                </c:pt>
                <c:pt idx="7530">
                  <c:v>2.913769707083701E-2</c:v>
                </c:pt>
                <c:pt idx="7531">
                  <c:v>3.4546304494142505E-2</c:v>
                </c:pt>
                <c:pt idx="7532">
                  <c:v>5.7395000010729058E-2</c:v>
                </c:pt>
                <c:pt idx="7533">
                  <c:v>5.8792702853679893E-2</c:v>
                </c:pt>
                <c:pt idx="7534">
                  <c:v>4.0216438472271014E-2</c:v>
                </c:pt>
                <c:pt idx="7535">
                  <c:v>4.8607680946588717E-2</c:v>
                </c:pt>
                <c:pt idx="7536">
                  <c:v>5.8186985552310992E-2</c:v>
                </c:pt>
                <c:pt idx="7537">
                  <c:v>3.2736580818891498E-2</c:v>
                </c:pt>
                <c:pt idx="7538">
                  <c:v>3.048835135996341E-2</c:v>
                </c:pt>
                <c:pt idx="7539">
                  <c:v>3.4811820834875197E-2</c:v>
                </c:pt>
                <c:pt idx="7540">
                  <c:v>3.8581117987632842E-2</c:v>
                </c:pt>
                <c:pt idx="7541">
                  <c:v>3.5408161580562605E-2</c:v>
                </c:pt>
                <c:pt idx="7542">
                  <c:v>4.0509231388568906E-2</c:v>
                </c:pt>
                <c:pt idx="7543">
                  <c:v>4.6515550464391688E-2</c:v>
                </c:pt>
                <c:pt idx="7544">
                  <c:v>6.7992009222507532E-2</c:v>
                </c:pt>
                <c:pt idx="7545">
                  <c:v>3.8801874965429417E-2</c:v>
                </c:pt>
                <c:pt idx="7546">
                  <c:v>4.6273551881313303E-2</c:v>
                </c:pt>
                <c:pt idx="7547">
                  <c:v>3.6193080246448517E-2</c:v>
                </c:pt>
                <c:pt idx="7548">
                  <c:v>5.7309888303279877E-2</c:v>
                </c:pt>
                <c:pt idx="7549">
                  <c:v>6.5658263862133109E-2</c:v>
                </c:pt>
                <c:pt idx="7550">
                  <c:v>3.7707109004259214E-2</c:v>
                </c:pt>
                <c:pt idx="7551">
                  <c:v>5.2226416766643503E-2</c:v>
                </c:pt>
                <c:pt idx="7552">
                  <c:v>3.3178877085447395E-2</c:v>
                </c:pt>
                <c:pt idx="7553">
                  <c:v>5.9468515217304313E-2</c:v>
                </c:pt>
                <c:pt idx="7554">
                  <c:v>4.7424472868442591E-2</c:v>
                </c:pt>
                <c:pt idx="7555">
                  <c:v>4.4766325503587834E-2</c:v>
                </c:pt>
                <c:pt idx="7556">
                  <c:v>4.0806517004966944E-2</c:v>
                </c:pt>
                <c:pt idx="7557">
                  <c:v>2.9315302148461352E-2</c:v>
                </c:pt>
                <c:pt idx="7558">
                  <c:v>6.2860369682311998E-2</c:v>
                </c:pt>
                <c:pt idx="7559">
                  <c:v>3.3472862094640711E-2</c:v>
                </c:pt>
                <c:pt idx="7560">
                  <c:v>4.2957969009876334E-2</c:v>
                </c:pt>
                <c:pt idx="7561">
                  <c:v>5.2714724093675898E-2</c:v>
                </c:pt>
                <c:pt idx="7562">
                  <c:v>4.0997870266437503E-2</c:v>
                </c:pt>
                <c:pt idx="7563">
                  <c:v>4.2922917753458113E-2</c:v>
                </c:pt>
                <c:pt idx="7564">
                  <c:v>3.3777035772800577E-2</c:v>
                </c:pt>
                <c:pt idx="7565">
                  <c:v>3.7211876362562256E-2</c:v>
                </c:pt>
                <c:pt idx="7566">
                  <c:v>4.9164932221174323E-2</c:v>
                </c:pt>
                <c:pt idx="7567">
                  <c:v>4.9190454185009024E-2</c:v>
                </c:pt>
                <c:pt idx="7568">
                  <c:v>3.5058055073022801E-2</c:v>
                </c:pt>
                <c:pt idx="7569">
                  <c:v>2.9629195109009812E-2</c:v>
                </c:pt>
                <c:pt idx="7570">
                  <c:v>7.450547814369203E-2</c:v>
                </c:pt>
                <c:pt idx="7571">
                  <c:v>4.7910399734973921E-2</c:v>
                </c:pt>
                <c:pt idx="7572">
                  <c:v>3.6586578935384702E-2</c:v>
                </c:pt>
                <c:pt idx="7573">
                  <c:v>4.1839480400085505E-2</c:v>
                </c:pt>
                <c:pt idx="7574">
                  <c:v>4.3503701686859075E-2</c:v>
                </c:pt>
                <c:pt idx="7575">
                  <c:v>3.9562165737152113E-2</c:v>
                </c:pt>
                <c:pt idx="7576">
                  <c:v>3.2007530331611592E-2</c:v>
                </c:pt>
                <c:pt idx="7577">
                  <c:v>3.9563354104757316E-2</c:v>
                </c:pt>
                <c:pt idx="7578">
                  <c:v>4.9459476023912513E-2</c:v>
                </c:pt>
                <c:pt idx="7579">
                  <c:v>5.6931167840957718E-2</c:v>
                </c:pt>
                <c:pt idx="7580">
                  <c:v>9.2866659164428697E-2</c:v>
                </c:pt>
                <c:pt idx="7581">
                  <c:v>5.2901778370141997E-2</c:v>
                </c:pt>
                <c:pt idx="7582">
                  <c:v>5.1036149263381896E-2</c:v>
                </c:pt>
                <c:pt idx="7583">
                  <c:v>5.6313134729862234E-2</c:v>
                </c:pt>
                <c:pt idx="7584">
                  <c:v>4.2492598295211986E-2</c:v>
                </c:pt>
                <c:pt idx="7585">
                  <c:v>3.5226341336965603E-2</c:v>
                </c:pt>
                <c:pt idx="7586">
                  <c:v>5.7229034602642094E-2</c:v>
                </c:pt>
                <c:pt idx="7587">
                  <c:v>4.5078061521053307E-2</c:v>
                </c:pt>
                <c:pt idx="7588">
                  <c:v>4.786799103021664E-2</c:v>
                </c:pt>
                <c:pt idx="7589">
                  <c:v>4.9139980226755323E-2</c:v>
                </c:pt>
                <c:pt idx="7590">
                  <c:v>3.9462581276893595E-2</c:v>
                </c:pt>
                <c:pt idx="7591">
                  <c:v>3.1086185947060606E-2</c:v>
                </c:pt>
                <c:pt idx="7592">
                  <c:v>4.2938247323036402E-2</c:v>
                </c:pt>
                <c:pt idx="7593">
                  <c:v>4.1879262775182537E-2</c:v>
                </c:pt>
                <c:pt idx="7594">
                  <c:v>6.3541285693645491E-2</c:v>
                </c:pt>
                <c:pt idx="7595">
                  <c:v>3.8772169500589419E-2</c:v>
                </c:pt>
                <c:pt idx="7596">
                  <c:v>4.7157581895589822E-2</c:v>
                </c:pt>
                <c:pt idx="7597">
                  <c:v>7.5726427137852048E-2</c:v>
                </c:pt>
                <c:pt idx="7598">
                  <c:v>4.9181655049324112E-2</c:v>
                </c:pt>
                <c:pt idx="7599">
                  <c:v>5.5125668644905097E-2</c:v>
                </c:pt>
                <c:pt idx="7600">
                  <c:v>3.6078892648220222E-2</c:v>
                </c:pt>
                <c:pt idx="7601">
                  <c:v>4.405131563544272E-2</c:v>
                </c:pt>
                <c:pt idx="7602">
                  <c:v>4.2815513908863123E-2</c:v>
                </c:pt>
                <c:pt idx="7603">
                  <c:v>3.1055023893714052E-2</c:v>
                </c:pt>
                <c:pt idx="7604">
                  <c:v>4.6871267259121024E-2</c:v>
                </c:pt>
                <c:pt idx="7605">
                  <c:v>3.1778100878000398E-2</c:v>
                </c:pt>
                <c:pt idx="7606">
                  <c:v>4.0717098861932935E-2</c:v>
                </c:pt>
                <c:pt idx="7607">
                  <c:v>8.1446208059787709E-2</c:v>
                </c:pt>
                <c:pt idx="7608">
                  <c:v>7.8082144260406522E-2</c:v>
                </c:pt>
                <c:pt idx="7609">
                  <c:v>3.5874117165804152E-2</c:v>
                </c:pt>
                <c:pt idx="7610">
                  <c:v>4.9090601503849328E-2</c:v>
                </c:pt>
                <c:pt idx="7611">
                  <c:v>3.69349047541618E-2</c:v>
                </c:pt>
                <c:pt idx="7612">
                  <c:v>7.8403607010841703E-2</c:v>
                </c:pt>
                <c:pt idx="7613">
                  <c:v>2.9967732727527611E-2</c:v>
                </c:pt>
                <c:pt idx="7614">
                  <c:v>3.15831862390041E-2</c:v>
                </c:pt>
                <c:pt idx="7615">
                  <c:v>2.5282472372055175E-2</c:v>
                </c:pt>
                <c:pt idx="7616">
                  <c:v>3.9991062134504311E-2</c:v>
                </c:pt>
                <c:pt idx="7617">
                  <c:v>3.9348963648080805E-2</c:v>
                </c:pt>
                <c:pt idx="7618">
                  <c:v>6.0198944061994497E-2</c:v>
                </c:pt>
                <c:pt idx="7619">
                  <c:v>2.9460098594427112E-2</c:v>
                </c:pt>
                <c:pt idx="7620">
                  <c:v>3.6066796630620901E-2</c:v>
                </c:pt>
                <c:pt idx="7621">
                  <c:v>4.3755732476711322E-2</c:v>
                </c:pt>
                <c:pt idx="7622">
                  <c:v>4.7891758382320411E-2</c:v>
                </c:pt>
                <c:pt idx="7623">
                  <c:v>3.6312121897935909E-2</c:v>
                </c:pt>
                <c:pt idx="7624">
                  <c:v>4.8759233206510724E-2</c:v>
                </c:pt>
                <c:pt idx="7625">
                  <c:v>4.5999199151992812E-2</c:v>
                </c:pt>
                <c:pt idx="7626">
                  <c:v>2.7712834998965305E-2</c:v>
                </c:pt>
                <c:pt idx="7627">
                  <c:v>6.0886487364769024E-2</c:v>
                </c:pt>
                <c:pt idx="7628">
                  <c:v>3.3335454761981978E-2</c:v>
                </c:pt>
                <c:pt idx="7629">
                  <c:v>3.5998094826936701E-2</c:v>
                </c:pt>
                <c:pt idx="7630">
                  <c:v>4.1001938283443506E-2</c:v>
                </c:pt>
                <c:pt idx="7631">
                  <c:v>4.5805923640728136E-2</c:v>
                </c:pt>
                <c:pt idx="7632">
                  <c:v>5.7808231562376126E-2</c:v>
                </c:pt>
                <c:pt idx="7633">
                  <c:v>4.0329430252313891E-2</c:v>
                </c:pt>
                <c:pt idx="7634">
                  <c:v>3.2607696950435604E-2</c:v>
                </c:pt>
                <c:pt idx="7635">
                  <c:v>4.6519100666046115E-2</c:v>
                </c:pt>
                <c:pt idx="7636">
                  <c:v>5.8191608637571418E-2</c:v>
                </c:pt>
                <c:pt idx="7637">
                  <c:v>4.3756771832704822E-2</c:v>
                </c:pt>
                <c:pt idx="7638">
                  <c:v>3.060974553227443E-2</c:v>
                </c:pt>
                <c:pt idx="7639">
                  <c:v>4.3690737336874022E-2</c:v>
                </c:pt>
                <c:pt idx="7640">
                  <c:v>3.865765407681461E-2</c:v>
                </c:pt>
                <c:pt idx="7641">
                  <c:v>4.159223288297681E-2</c:v>
                </c:pt>
                <c:pt idx="7642">
                  <c:v>4.7559678554534905E-2</c:v>
                </c:pt>
                <c:pt idx="7643">
                  <c:v>3.9454385638237006E-2</c:v>
                </c:pt>
                <c:pt idx="7644">
                  <c:v>4.9263514578342514E-2</c:v>
                </c:pt>
                <c:pt idx="7645">
                  <c:v>5.9153385460376712E-2</c:v>
                </c:pt>
                <c:pt idx="7646">
                  <c:v>4.5546885579824357E-2</c:v>
                </c:pt>
                <c:pt idx="7647">
                  <c:v>3.5564735531806897E-2</c:v>
                </c:pt>
                <c:pt idx="7648">
                  <c:v>5.5915273725986502E-2</c:v>
                </c:pt>
                <c:pt idx="7649">
                  <c:v>3.9468932896852493E-2</c:v>
                </c:pt>
                <c:pt idx="7650">
                  <c:v>6.7151717841625491E-2</c:v>
                </c:pt>
                <c:pt idx="7651">
                  <c:v>4.2585551738739007E-2</c:v>
                </c:pt>
                <c:pt idx="7652">
                  <c:v>5.0552643835544822E-2</c:v>
                </c:pt>
                <c:pt idx="7653">
                  <c:v>4.4719487428665432E-2</c:v>
                </c:pt>
                <c:pt idx="7654">
                  <c:v>4.7723252326250097E-2</c:v>
                </c:pt>
                <c:pt idx="7655">
                  <c:v>3.8292881101369809E-2</c:v>
                </c:pt>
                <c:pt idx="7656">
                  <c:v>5.2973601967096565E-2</c:v>
                </c:pt>
                <c:pt idx="7657">
                  <c:v>4.2299661785364095E-2</c:v>
                </c:pt>
                <c:pt idx="7658">
                  <c:v>3.5740856081247302E-2</c:v>
                </c:pt>
                <c:pt idx="7659">
                  <c:v>4.5619361102581017E-2</c:v>
                </c:pt>
                <c:pt idx="7660">
                  <c:v>3.8143474608659814E-2</c:v>
                </c:pt>
                <c:pt idx="7661">
                  <c:v>4.1125182062387237E-2</c:v>
                </c:pt>
                <c:pt idx="7662">
                  <c:v>4.1851494461298003E-2</c:v>
                </c:pt>
                <c:pt idx="7663">
                  <c:v>3.6867137998342542E-2</c:v>
                </c:pt>
                <c:pt idx="7664">
                  <c:v>4.2168531566858312E-2</c:v>
                </c:pt>
                <c:pt idx="7665">
                  <c:v>3.8160663098096778E-2</c:v>
                </c:pt>
                <c:pt idx="7666">
                  <c:v>4.6459496021270801E-2</c:v>
                </c:pt>
                <c:pt idx="7667">
                  <c:v>2.8629483655095104E-2</c:v>
                </c:pt>
                <c:pt idx="7668">
                  <c:v>3.2377690076828086E-2</c:v>
                </c:pt>
                <c:pt idx="7669">
                  <c:v>6.4589284360408811E-2</c:v>
                </c:pt>
                <c:pt idx="7670">
                  <c:v>4.9026232212782024E-2</c:v>
                </c:pt>
                <c:pt idx="7671">
                  <c:v>6.6341646015644101E-2</c:v>
                </c:pt>
                <c:pt idx="7672">
                  <c:v>5.0561621785163914E-2</c:v>
                </c:pt>
                <c:pt idx="7673">
                  <c:v>3.3724267035722705E-2</c:v>
                </c:pt>
                <c:pt idx="7674">
                  <c:v>4.2930364608764718E-2</c:v>
                </c:pt>
                <c:pt idx="7675">
                  <c:v>3.4196302294731105E-2</c:v>
                </c:pt>
                <c:pt idx="7676">
                  <c:v>4.2828775942325786E-2</c:v>
                </c:pt>
                <c:pt idx="7677">
                  <c:v>9.2074148356914548E-2</c:v>
                </c:pt>
                <c:pt idx="7678">
                  <c:v>2.9360178858041798E-2</c:v>
                </c:pt>
                <c:pt idx="7679">
                  <c:v>3.5383868962526405E-2</c:v>
                </c:pt>
                <c:pt idx="7680">
                  <c:v>4.5155797153711534E-2</c:v>
                </c:pt>
                <c:pt idx="7681">
                  <c:v>6.828666478395462E-2</c:v>
                </c:pt>
                <c:pt idx="7682">
                  <c:v>6.7141607403755202E-2</c:v>
                </c:pt>
                <c:pt idx="7683">
                  <c:v>4.5615155249834005E-2</c:v>
                </c:pt>
                <c:pt idx="7684">
                  <c:v>5.3460691124201126E-2</c:v>
                </c:pt>
                <c:pt idx="7685">
                  <c:v>3.7327047437429643E-2</c:v>
                </c:pt>
                <c:pt idx="7686">
                  <c:v>5.7300802320241914E-2</c:v>
                </c:pt>
                <c:pt idx="7687">
                  <c:v>5.1408495754003504E-2</c:v>
                </c:pt>
                <c:pt idx="7688">
                  <c:v>4.01778481900689E-2</c:v>
                </c:pt>
                <c:pt idx="7689">
                  <c:v>5.6742869317531634E-2</c:v>
                </c:pt>
                <c:pt idx="7690">
                  <c:v>4.1558083146810511E-2</c:v>
                </c:pt>
                <c:pt idx="7691">
                  <c:v>0.11860447376966518</c:v>
                </c:pt>
                <c:pt idx="7692">
                  <c:v>3.3939607441425504E-2</c:v>
                </c:pt>
                <c:pt idx="7693">
                  <c:v>5.4743595421314323E-2</c:v>
                </c:pt>
                <c:pt idx="7694">
                  <c:v>4.2153064161539112E-2</c:v>
                </c:pt>
                <c:pt idx="7695">
                  <c:v>4.2434070259332886E-2</c:v>
                </c:pt>
                <c:pt idx="7696">
                  <c:v>0.10549593716859802</c:v>
                </c:pt>
                <c:pt idx="7697">
                  <c:v>4.7704998403787634E-2</c:v>
                </c:pt>
                <c:pt idx="7698">
                  <c:v>4.3467309325933512E-2</c:v>
                </c:pt>
                <c:pt idx="7699">
                  <c:v>6.7134395241737421E-2</c:v>
                </c:pt>
                <c:pt idx="7700">
                  <c:v>6.7803829908370999E-2</c:v>
                </c:pt>
                <c:pt idx="7701">
                  <c:v>6.7132264375686881E-2</c:v>
                </c:pt>
                <c:pt idx="7702">
                  <c:v>7.410603761673E-2</c:v>
                </c:pt>
                <c:pt idx="7703">
                  <c:v>4.1612651199102492E-2</c:v>
                </c:pt>
                <c:pt idx="7704">
                  <c:v>9.5735535025597021E-2</c:v>
                </c:pt>
                <c:pt idx="7705">
                  <c:v>4.2526431381702513E-2</c:v>
                </c:pt>
                <c:pt idx="7706">
                  <c:v>4.5484069734811804E-2</c:v>
                </c:pt>
                <c:pt idx="7707">
                  <c:v>5.0517611205577934E-2</c:v>
                </c:pt>
                <c:pt idx="7708">
                  <c:v>4.2311504483223114E-2</c:v>
                </c:pt>
                <c:pt idx="7709">
                  <c:v>3.57934348285198E-2</c:v>
                </c:pt>
                <c:pt idx="7710">
                  <c:v>3.9704613387584714E-2</c:v>
                </c:pt>
                <c:pt idx="7711">
                  <c:v>5.0159234553575523E-2</c:v>
                </c:pt>
                <c:pt idx="7712">
                  <c:v>4.0525324642658213E-2</c:v>
                </c:pt>
                <c:pt idx="7713">
                  <c:v>4.5387897640466857E-2</c:v>
                </c:pt>
                <c:pt idx="7714">
                  <c:v>4.6608883887529408E-2</c:v>
                </c:pt>
                <c:pt idx="7715">
                  <c:v>4.3900046497583396E-2</c:v>
                </c:pt>
                <c:pt idx="7716">
                  <c:v>4.5861966907978113E-2</c:v>
                </c:pt>
                <c:pt idx="7717">
                  <c:v>4.5976128429174395E-2</c:v>
                </c:pt>
                <c:pt idx="7718">
                  <c:v>4.3146479874849313E-2</c:v>
                </c:pt>
                <c:pt idx="7719">
                  <c:v>4.8477634787559495E-2</c:v>
                </c:pt>
                <c:pt idx="7720">
                  <c:v>3.8238517940044431E-2</c:v>
                </c:pt>
                <c:pt idx="7721">
                  <c:v>5.1726117730140804E-2</c:v>
                </c:pt>
                <c:pt idx="7722">
                  <c:v>3.5522457212209708E-2</c:v>
                </c:pt>
                <c:pt idx="7723">
                  <c:v>5.8678347617387647E-2</c:v>
                </c:pt>
                <c:pt idx="7724">
                  <c:v>8.3574861288071386E-2</c:v>
                </c:pt>
                <c:pt idx="7725">
                  <c:v>3.2026879489422032E-2</c:v>
                </c:pt>
                <c:pt idx="7726">
                  <c:v>3.9351783692836803E-2</c:v>
                </c:pt>
                <c:pt idx="7727">
                  <c:v>4.2336087673902532E-2</c:v>
                </c:pt>
                <c:pt idx="7728">
                  <c:v>5.530936270952231E-2</c:v>
                </c:pt>
                <c:pt idx="7729">
                  <c:v>6.4243435859680398E-2</c:v>
                </c:pt>
                <c:pt idx="7730">
                  <c:v>6.7083328962326133E-2</c:v>
                </c:pt>
                <c:pt idx="7731">
                  <c:v>7.6016612350941065E-2</c:v>
                </c:pt>
                <c:pt idx="7732">
                  <c:v>3.1743314117193298E-2</c:v>
                </c:pt>
                <c:pt idx="7733">
                  <c:v>4.4346354901790834E-2</c:v>
                </c:pt>
                <c:pt idx="7734">
                  <c:v>7.4082873761653928E-2</c:v>
                </c:pt>
                <c:pt idx="7735">
                  <c:v>7.6016612350941065E-2</c:v>
                </c:pt>
                <c:pt idx="7736">
                  <c:v>4.1925702244043406E-2</c:v>
                </c:pt>
                <c:pt idx="7737">
                  <c:v>0.10322356969118118</c:v>
                </c:pt>
                <c:pt idx="7738">
                  <c:v>3.4301076084375506E-2</c:v>
                </c:pt>
                <c:pt idx="7739">
                  <c:v>5.1609650254249614E-2</c:v>
                </c:pt>
                <c:pt idx="7740">
                  <c:v>5.2865218371152885E-2</c:v>
                </c:pt>
                <c:pt idx="7741">
                  <c:v>5.3750712424516824E-2</c:v>
                </c:pt>
                <c:pt idx="7742">
                  <c:v>5.3889591246843567E-2</c:v>
                </c:pt>
                <c:pt idx="7743">
                  <c:v>3.6748964339494698E-2</c:v>
                </c:pt>
                <c:pt idx="7744">
                  <c:v>3.90667915344238E-2</c:v>
                </c:pt>
                <c:pt idx="7745">
                  <c:v>3.9977215230465095E-2</c:v>
                </c:pt>
                <c:pt idx="7746">
                  <c:v>4.5263335108757005E-2</c:v>
                </c:pt>
                <c:pt idx="7747">
                  <c:v>7.1278117597103077E-2</c:v>
                </c:pt>
                <c:pt idx="7748">
                  <c:v>3.5115007311105742E-2</c:v>
                </c:pt>
                <c:pt idx="7749">
                  <c:v>7.8924752771854345E-2</c:v>
                </c:pt>
                <c:pt idx="7750">
                  <c:v>5.1890749484300613E-2</c:v>
                </c:pt>
                <c:pt idx="7751">
                  <c:v>3.4206967800855796E-2</c:v>
                </c:pt>
                <c:pt idx="7752">
                  <c:v>3.977226465940481E-2</c:v>
                </c:pt>
                <c:pt idx="7753">
                  <c:v>4.3629270046949421E-2</c:v>
                </c:pt>
                <c:pt idx="7754">
                  <c:v>3.4534055739641203E-2</c:v>
                </c:pt>
                <c:pt idx="7755">
                  <c:v>4.1001938283443506E-2</c:v>
                </c:pt>
                <c:pt idx="7756">
                  <c:v>4.3229464441537906E-2</c:v>
                </c:pt>
                <c:pt idx="7757">
                  <c:v>3.2449383288622027E-2</c:v>
                </c:pt>
                <c:pt idx="7758">
                  <c:v>3.3575028181076112E-2</c:v>
                </c:pt>
                <c:pt idx="7759">
                  <c:v>3.1201193109154812E-2</c:v>
                </c:pt>
                <c:pt idx="7760">
                  <c:v>4.8361569643020623E-2</c:v>
                </c:pt>
                <c:pt idx="7761">
                  <c:v>3.3920794725418098E-2</c:v>
                </c:pt>
                <c:pt idx="7762">
                  <c:v>3.916407749056821E-2</c:v>
                </c:pt>
                <c:pt idx="7763">
                  <c:v>2.8144478797912598E-2</c:v>
                </c:pt>
                <c:pt idx="7764">
                  <c:v>4.0664937347173843E-2</c:v>
                </c:pt>
                <c:pt idx="7765">
                  <c:v>3.4308217465877699E-2</c:v>
                </c:pt>
                <c:pt idx="7766">
                  <c:v>4.4596757739782514E-2</c:v>
                </c:pt>
                <c:pt idx="7767">
                  <c:v>2.957732044160381E-2</c:v>
                </c:pt>
                <c:pt idx="7768">
                  <c:v>4.0670920163393007E-2</c:v>
                </c:pt>
                <c:pt idx="7769">
                  <c:v>7.6407611370086823E-2</c:v>
                </c:pt>
                <c:pt idx="7770">
                  <c:v>3.8517065346241004E-2</c:v>
                </c:pt>
                <c:pt idx="7771">
                  <c:v>3.2765928655862801E-2</c:v>
                </c:pt>
                <c:pt idx="7772">
                  <c:v>5.8180350810289397E-2</c:v>
                </c:pt>
                <c:pt idx="7773">
                  <c:v>4.8297084867954303E-2</c:v>
                </c:pt>
                <c:pt idx="7774">
                  <c:v>3.2495822757482494E-2</c:v>
                </c:pt>
                <c:pt idx="7775">
                  <c:v>5.3331229835748978E-2</c:v>
                </c:pt>
                <c:pt idx="7776">
                  <c:v>7.5533293187618505E-2</c:v>
                </c:pt>
                <c:pt idx="7777">
                  <c:v>5.4781299084425167E-2</c:v>
                </c:pt>
                <c:pt idx="7778">
                  <c:v>4.7715771943331091E-2</c:v>
                </c:pt>
                <c:pt idx="7779">
                  <c:v>3.9872031658887912E-2</c:v>
                </c:pt>
                <c:pt idx="7780">
                  <c:v>4.4262286275625472E-2</c:v>
                </c:pt>
                <c:pt idx="7781">
                  <c:v>5.4935242980718599E-2</c:v>
                </c:pt>
                <c:pt idx="7782">
                  <c:v>5.8146450668573386E-2</c:v>
                </c:pt>
                <c:pt idx="7783">
                  <c:v>3.6367159336805309E-2</c:v>
                </c:pt>
                <c:pt idx="7784">
                  <c:v>3.8447048515081482E-2</c:v>
                </c:pt>
                <c:pt idx="7785">
                  <c:v>3.158962726593021E-2</c:v>
                </c:pt>
                <c:pt idx="7786">
                  <c:v>4.5581515878438998E-2</c:v>
                </c:pt>
                <c:pt idx="7787">
                  <c:v>5.1217947155237344E-2</c:v>
                </c:pt>
                <c:pt idx="7788">
                  <c:v>4.1651610285043723E-2</c:v>
                </c:pt>
                <c:pt idx="7789">
                  <c:v>5.1022041589021704E-2</c:v>
                </c:pt>
                <c:pt idx="7790">
                  <c:v>5.7731818407774006E-2</c:v>
                </c:pt>
                <c:pt idx="7791">
                  <c:v>5.3459674119949424E-2</c:v>
                </c:pt>
                <c:pt idx="7792">
                  <c:v>7.0836022496223533E-2</c:v>
                </c:pt>
                <c:pt idx="7793">
                  <c:v>3.5263236612081493E-2</c:v>
                </c:pt>
                <c:pt idx="7794">
                  <c:v>4.9061115831136898E-2</c:v>
                </c:pt>
                <c:pt idx="7795">
                  <c:v>6.3796609640121807E-2</c:v>
                </c:pt>
                <c:pt idx="7796">
                  <c:v>2.7427103370428182E-2</c:v>
                </c:pt>
                <c:pt idx="7797">
                  <c:v>4.2688976973295233E-2</c:v>
                </c:pt>
                <c:pt idx="7798">
                  <c:v>4.0792152285575915E-2</c:v>
                </c:pt>
                <c:pt idx="7799">
                  <c:v>6.4180068671703297E-2</c:v>
                </c:pt>
                <c:pt idx="7800">
                  <c:v>3.7233844399452216E-2</c:v>
                </c:pt>
                <c:pt idx="7801">
                  <c:v>4.6346411108970823E-2</c:v>
                </c:pt>
                <c:pt idx="7802">
                  <c:v>3.2341059297323206E-2</c:v>
                </c:pt>
                <c:pt idx="7803">
                  <c:v>3.6283768713474454E-2</c:v>
                </c:pt>
                <c:pt idx="7804">
                  <c:v>3.1305924057960496E-2</c:v>
                </c:pt>
                <c:pt idx="7805">
                  <c:v>4.5719962567091002E-2</c:v>
                </c:pt>
                <c:pt idx="7806">
                  <c:v>4.332549124956149E-2</c:v>
                </c:pt>
                <c:pt idx="7807">
                  <c:v>2.9370995238423452E-2</c:v>
                </c:pt>
                <c:pt idx="7808">
                  <c:v>6.2047921121120703E-2</c:v>
                </c:pt>
                <c:pt idx="7809">
                  <c:v>3.356240317225459E-2</c:v>
                </c:pt>
                <c:pt idx="7810">
                  <c:v>4.6179249882697858E-2</c:v>
                </c:pt>
                <c:pt idx="7811">
                  <c:v>6.7566446959972534E-2</c:v>
                </c:pt>
                <c:pt idx="7812">
                  <c:v>5.2279625087976497E-2</c:v>
                </c:pt>
                <c:pt idx="7813">
                  <c:v>3.9325758814811713E-2</c:v>
                </c:pt>
                <c:pt idx="7814">
                  <c:v>3.9614774286747013E-2</c:v>
                </c:pt>
                <c:pt idx="7815">
                  <c:v>3.1813997775316454E-2</c:v>
                </c:pt>
                <c:pt idx="7816">
                  <c:v>5.1896374672651312E-2</c:v>
                </c:pt>
                <c:pt idx="7817">
                  <c:v>3.9866700768470806E-2</c:v>
                </c:pt>
                <c:pt idx="7818">
                  <c:v>4.2566165328025811E-2</c:v>
                </c:pt>
                <c:pt idx="7819">
                  <c:v>4.7950837761163705E-2</c:v>
                </c:pt>
                <c:pt idx="7820">
                  <c:v>5.4394170641899123E-2</c:v>
                </c:pt>
                <c:pt idx="7821">
                  <c:v>5.6861117482185405E-2</c:v>
                </c:pt>
                <c:pt idx="7822">
                  <c:v>4.6111833304166815E-2</c:v>
                </c:pt>
                <c:pt idx="7823">
                  <c:v>5.6689146906137466E-2</c:v>
                </c:pt>
                <c:pt idx="7824">
                  <c:v>6.7103147506713923E-2</c:v>
                </c:pt>
                <c:pt idx="7825">
                  <c:v>7.5104542076587719E-2</c:v>
                </c:pt>
                <c:pt idx="7826">
                  <c:v>4.3274011462926906E-2</c:v>
                </c:pt>
                <c:pt idx="7827">
                  <c:v>5.7729665189981509E-2</c:v>
                </c:pt>
                <c:pt idx="7828">
                  <c:v>7.4099831283092513E-2</c:v>
                </c:pt>
                <c:pt idx="7829">
                  <c:v>4.7712787985802085E-2</c:v>
                </c:pt>
                <c:pt idx="7830">
                  <c:v>3.15834619104862E-2</c:v>
                </c:pt>
                <c:pt idx="7831">
                  <c:v>4.1804749518632896E-2</c:v>
                </c:pt>
                <c:pt idx="7832">
                  <c:v>6.3026249408721924E-2</c:v>
                </c:pt>
                <c:pt idx="7833">
                  <c:v>4.3888326734304407E-2</c:v>
                </c:pt>
                <c:pt idx="7834">
                  <c:v>4.2182344943285134E-2</c:v>
                </c:pt>
                <c:pt idx="7835">
                  <c:v>4.5996107161045123E-2</c:v>
                </c:pt>
                <c:pt idx="7836">
                  <c:v>3.2248895615339411E-2</c:v>
                </c:pt>
                <c:pt idx="7837">
                  <c:v>3.1983032822609114E-2</c:v>
                </c:pt>
                <c:pt idx="7838">
                  <c:v>3.3975061029195806E-2</c:v>
                </c:pt>
                <c:pt idx="7839">
                  <c:v>2.9444381594657912E-2</c:v>
                </c:pt>
                <c:pt idx="7840">
                  <c:v>4.5577526092529304E-2</c:v>
                </c:pt>
                <c:pt idx="7841">
                  <c:v>3.1278338283300504E-2</c:v>
                </c:pt>
                <c:pt idx="7842">
                  <c:v>3.7163879722356852E-2</c:v>
                </c:pt>
                <c:pt idx="7843">
                  <c:v>5.3472790867090426E-2</c:v>
                </c:pt>
                <c:pt idx="7844">
                  <c:v>4.435122758150116E-2</c:v>
                </c:pt>
                <c:pt idx="7845">
                  <c:v>3.633473441004751E-2</c:v>
                </c:pt>
                <c:pt idx="7846">
                  <c:v>4.2680222541093812E-2</c:v>
                </c:pt>
                <c:pt idx="7847">
                  <c:v>4.0081344544887487E-2</c:v>
                </c:pt>
                <c:pt idx="7848">
                  <c:v>4.9144465476274379E-2</c:v>
                </c:pt>
                <c:pt idx="7849">
                  <c:v>6.4420834183692904E-2</c:v>
                </c:pt>
                <c:pt idx="7850">
                  <c:v>3.236885368824001E-2</c:v>
                </c:pt>
                <c:pt idx="7851">
                  <c:v>3.79910618066788E-2</c:v>
                </c:pt>
                <c:pt idx="7852">
                  <c:v>4.3974451720714604E-2</c:v>
                </c:pt>
                <c:pt idx="7853">
                  <c:v>4.5776609331369414E-2</c:v>
                </c:pt>
                <c:pt idx="7854">
                  <c:v>4.2328391224146118E-2</c:v>
                </c:pt>
                <c:pt idx="7855">
                  <c:v>4.3219931423664107E-2</c:v>
                </c:pt>
                <c:pt idx="7856">
                  <c:v>3.5872820764780197E-2</c:v>
                </c:pt>
                <c:pt idx="7857">
                  <c:v>4.3757040053606241E-2</c:v>
                </c:pt>
                <c:pt idx="7858">
                  <c:v>7.0259541273117079E-2</c:v>
                </c:pt>
                <c:pt idx="7859">
                  <c:v>3.1835883855819806E-2</c:v>
                </c:pt>
                <c:pt idx="7860">
                  <c:v>4.4950850307941513E-2</c:v>
                </c:pt>
                <c:pt idx="7861">
                  <c:v>6.6054776310920701E-2</c:v>
                </c:pt>
                <c:pt idx="7862">
                  <c:v>4.5848701149225436E-2</c:v>
                </c:pt>
                <c:pt idx="7863">
                  <c:v>5.7129949331283576E-2</c:v>
                </c:pt>
                <c:pt idx="7864">
                  <c:v>3.9594653993845007E-2</c:v>
                </c:pt>
                <c:pt idx="7865">
                  <c:v>3.7771224975586014E-2</c:v>
                </c:pt>
                <c:pt idx="7866">
                  <c:v>8.4726706147194311E-2</c:v>
                </c:pt>
                <c:pt idx="7867">
                  <c:v>3.4437105059623947E-2</c:v>
                </c:pt>
                <c:pt idx="7868">
                  <c:v>4.3928682804107722E-2</c:v>
                </c:pt>
                <c:pt idx="7869">
                  <c:v>3.5451654344797107E-2</c:v>
                </c:pt>
                <c:pt idx="7870">
                  <c:v>4.9139980226755323E-2</c:v>
                </c:pt>
                <c:pt idx="7871">
                  <c:v>9.7855016589164706E-2</c:v>
                </c:pt>
                <c:pt idx="7872">
                  <c:v>3.7485796958208091E-2</c:v>
                </c:pt>
                <c:pt idx="7873">
                  <c:v>4.3919805437326417E-2</c:v>
                </c:pt>
                <c:pt idx="7874">
                  <c:v>4.0407437831163746E-2</c:v>
                </c:pt>
                <c:pt idx="7875">
                  <c:v>3.3095773309469202E-2</c:v>
                </c:pt>
                <c:pt idx="7876">
                  <c:v>8.4766507148743037E-2</c:v>
                </c:pt>
                <c:pt idx="7877">
                  <c:v>2.9614493250846877E-2</c:v>
                </c:pt>
                <c:pt idx="7878">
                  <c:v>6.1212271451950122E-2</c:v>
                </c:pt>
                <c:pt idx="7879">
                  <c:v>4.4211667031049971E-2</c:v>
                </c:pt>
                <c:pt idx="7880">
                  <c:v>4.1876815259456718E-2</c:v>
                </c:pt>
                <c:pt idx="7881">
                  <c:v>3.5032443702220986E-2</c:v>
                </c:pt>
                <c:pt idx="7882">
                  <c:v>3.3557869493961313E-2</c:v>
                </c:pt>
                <c:pt idx="7883">
                  <c:v>5.3812380880117576E-2</c:v>
                </c:pt>
                <c:pt idx="7884">
                  <c:v>4.0091194212436905E-2</c:v>
                </c:pt>
                <c:pt idx="7885">
                  <c:v>5.4166797548532777E-2</c:v>
                </c:pt>
                <c:pt idx="7886">
                  <c:v>3.4878652542829611E-2</c:v>
                </c:pt>
                <c:pt idx="7887">
                  <c:v>4.3549623340368319E-2</c:v>
                </c:pt>
                <c:pt idx="7888">
                  <c:v>3.1311418861150804E-2</c:v>
                </c:pt>
                <c:pt idx="7889">
                  <c:v>7.7876813709735912E-2</c:v>
                </c:pt>
                <c:pt idx="7890">
                  <c:v>3.5164128988981205E-2</c:v>
                </c:pt>
                <c:pt idx="7891">
                  <c:v>3.3384799957275398E-2</c:v>
                </c:pt>
                <c:pt idx="7892">
                  <c:v>3.1226433813571899E-2</c:v>
                </c:pt>
                <c:pt idx="7893">
                  <c:v>4.7838393598794916E-2</c:v>
                </c:pt>
                <c:pt idx="7894">
                  <c:v>4.1936814785003711E-2</c:v>
                </c:pt>
                <c:pt idx="7895">
                  <c:v>4.2820062488317497E-2</c:v>
                </c:pt>
                <c:pt idx="7896">
                  <c:v>3.7541639059782007E-2</c:v>
                </c:pt>
                <c:pt idx="7897">
                  <c:v>3.03422268480062E-2</c:v>
                </c:pt>
                <c:pt idx="7898">
                  <c:v>3.2278895378112855E-2</c:v>
                </c:pt>
                <c:pt idx="7899">
                  <c:v>4.8424243927002002E-2</c:v>
                </c:pt>
                <c:pt idx="7900">
                  <c:v>3.6946531385183293E-2</c:v>
                </c:pt>
                <c:pt idx="7901">
                  <c:v>3.717755153775211E-2</c:v>
                </c:pt>
                <c:pt idx="7902">
                  <c:v>3.7833213806152559E-2</c:v>
                </c:pt>
                <c:pt idx="7903">
                  <c:v>6.0605786740779877E-2</c:v>
                </c:pt>
                <c:pt idx="7904">
                  <c:v>4.3684840202331487E-2</c:v>
                </c:pt>
                <c:pt idx="7905">
                  <c:v>3.2653898000717309E-2</c:v>
                </c:pt>
                <c:pt idx="7906">
                  <c:v>3.5053145140409615E-2</c:v>
                </c:pt>
                <c:pt idx="7907">
                  <c:v>4.6213112771510891E-2</c:v>
                </c:pt>
                <c:pt idx="7908">
                  <c:v>6.3513219356537101E-2</c:v>
                </c:pt>
                <c:pt idx="7909">
                  <c:v>3.9659891277551616E-2</c:v>
                </c:pt>
                <c:pt idx="7910">
                  <c:v>5.7204738259315512E-2</c:v>
                </c:pt>
                <c:pt idx="7911">
                  <c:v>4.4024839997291745E-2</c:v>
                </c:pt>
                <c:pt idx="7912">
                  <c:v>4.2079981416463907E-2</c:v>
                </c:pt>
                <c:pt idx="7913">
                  <c:v>3.4196302294731105E-2</c:v>
                </c:pt>
                <c:pt idx="7914">
                  <c:v>3.0437566339969611E-2</c:v>
                </c:pt>
                <c:pt idx="7915">
                  <c:v>3.1878203153610292E-2</c:v>
                </c:pt>
                <c:pt idx="7916">
                  <c:v>3.02421916276218E-2</c:v>
                </c:pt>
                <c:pt idx="7917">
                  <c:v>4.9418568611145033E-2</c:v>
                </c:pt>
                <c:pt idx="7918">
                  <c:v>2.7796672657132111E-2</c:v>
                </c:pt>
                <c:pt idx="7919">
                  <c:v>6.8743400275707314E-2</c:v>
                </c:pt>
                <c:pt idx="7920">
                  <c:v>3.624428436160089E-2</c:v>
                </c:pt>
                <c:pt idx="7921">
                  <c:v>4.9085207283496912E-2</c:v>
                </c:pt>
                <c:pt idx="7922">
                  <c:v>3.8003787398338311E-2</c:v>
                </c:pt>
                <c:pt idx="7923">
                  <c:v>3.9885882288217697E-2</c:v>
                </c:pt>
                <c:pt idx="7924">
                  <c:v>2.7662659063935304E-2</c:v>
                </c:pt>
                <c:pt idx="7925">
                  <c:v>5.4402496665716442E-2</c:v>
                </c:pt>
                <c:pt idx="7926">
                  <c:v>3.8979548960924294E-2</c:v>
                </c:pt>
                <c:pt idx="7927">
                  <c:v>4.7042593359947496E-2</c:v>
                </c:pt>
                <c:pt idx="7928">
                  <c:v>4.6284537762403495E-2</c:v>
                </c:pt>
                <c:pt idx="7929">
                  <c:v>5.0527285784482866E-2</c:v>
                </c:pt>
                <c:pt idx="7930">
                  <c:v>3.9590600878000315E-2</c:v>
                </c:pt>
                <c:pt idx="7931">
                  <c:v>4.5732639729976973E-2</c:v>
                </c:pt>
                <c:pt idx="7932">
                  <c:v>4.6046342700719667E-2</c:v>
                </c:pt>
                <c:pt idx="7933">
                  <c:v>3.911299630999561E-2</c:v>
                </c:pt>
                <c:pt idx="7934">
                  <c:v>3.7318032234907116E-2</c:v>
                </c:pt>
                <c:pt idx="7935">
                  <c:v>3.8166940212249714E-2</c:v>
                </c:pt>
                <c:pt idx="7936">
                  <c:v>3.1305018812418012E-2</c:v>
                </c:pt>
                <c:pt idx="7937">
                  <c:v>3.3208202570676887E-2</c:v>
                </c:pt>
                <c:pt idx="7938">
                  <c:v>4.8833090811967933E-2</c:v>
                </c:pt>
                <c:pt idx="7939">
                  <c:v>3.5613551735878018E-2</c:v>
                </c:pt>
                <c:pt idx="7940">
                  <c:v>3.5382218658924248E-2</c:v>
                </c:pt>
                <c:pt idx="7941">
                  <c:v>4.7401934862137098E-2</c:v>
                </c:pt>
                <c:pt idx="7942">
                  <c:v>3.7017505615949839E-2</c:v>
                </c:pt>
                <c:pt idx="7943">
                  <c:v>4.8065319657325814E-2</c:v>
                </c:pt>
                <c:pt idx="7944">
                  <c:v>3.2277811318636086E-2</c:v>
                </c:pt>
                <c:pt idx="7945">
                  <c:v>2.8384711593389504E-2</c:v>
                </c:pt>
                <c:pt idx="7946">
                  <c:v>3.7691943347454224E-2</c:v>
                </c:pt>
                <c:pt idx="7947">
                  <c:v>4.9828756600618411E-2</c:v>
                </c:pt>
                <c:pt idx="7948">
                  <c:v>6.9604068994522109E-2</c:v>
                </c:pt>
                <c:pt idx="7949">
                  <c:v>3.5232897847890993E-2</c:v>
                </c:pt>
                <c:pt idx="7950">
                  <c:v>4.6922944486141323E-2</c:v>
                </c:pt>
                <c:pt idx="7951">
                  <c:v>3.2594487071037286E-2</c:v>
                </c:pt>
                <c:pt idx="7952">
                  <c:v>3.0631177127361475E-2</c:v>
                </c:pt>
                <c:pt idx="7953">
                  <c:v>2.8431851416826415E-2</c:v>
                </c:pt>
                <c:pt idx="7954">
                  <c:v>5.6107882410287795E-2</c:v>
                </c:pt>
                <c:pt idx="7955">
                  <c:v>8.5232712328434032E-2</c:v>
                </c:pt>
                <c:pt idx="7956">
                  <c:v>4.5695476233959212E-2</c:v>
                </c:pt>
                <c:pt idx="7957">
                  <c:v>4.2166955769061987E-2</c:v>
                </c:pt>
                <c:pt idx="7958">
                  <c:v>3.4577466547489201E-2</c:v>
                </c:pt>
                <c:pt idx="7959">
                  <c:v>5.6453760713338914E-2</c:v>
                </c:pt>
                <c:pt idx="7960">
                  <c:v>3.9047308266163011E-2</c:v>
                </c:pt>
                <c:pt idx="7961">
                  <c:v>2.7791839092969985E-2</c:v>
                </c:pt>
                <c:pt idx="7962">
                  <c:v>3.9183162152767216E-2</c:v>
                </c:pt>
                <c:pt idx="7963">
                  <c:v>4.0192909538746088E-2</c:v>
                </c:pt>
                <c:pt idx="7964">
                  <c:v>4.4129453599452848E-2</c:v>
                </c:pt>
                <c:pt idx="7965">
                  <c:v>5.0246436148881933E-2</c:v>
                </c:pt>
                <c:pt idx="7966">
                  <c:v>3.6365479230880703E-2</c:v>
                </c:pt>
                <c:pt idx="7967">
                  <c:v>4.0893316268920919E-2</c:v>
                </c:pt>
                <c:pt idx="7968">
                  <c:v>4.176291823387164E-2</c:v>
                </c:pt>
                <c:pt idx="7969">
                  <c:v>3.884959593415261E-2</c:v>
                </c:pt>
                <c:pt idx="7970">
                  <c:v>5.5945716798305456E-2</c:v>
                </c:pt>
                <c:pt idx="7971">
                  <c:v>3.9238613098859815E-2</c:v>
                </c:pt>
                <c:pt idx="7972">
                  <c:v>6.8329729139804896E-2</c:v>
                </c:pt>
                <c:pt idx="7973">
                  <c:v>5.7471808046102496E-2</c:v>
                </c:pt>
                <c:pt idx="7974">
                  <c:v>3.1059045344591116E-2</c:v>
                </c:pt>
                <c:pt idx="7975">
                  <c:v>7.4050657451152913E-2</c:v>
                </c:pt>
                <c:pt idx="7976">
                  <c:v>5.6956417858600922E-2</c:v>
                </c:pt>
                <c:pt idx="7977">
                  <c:v>2.9776073992252305E-2</c:v>
                </c:pt>
                <c:pt idx="7978">
                  <c:v>5.5440489202737794E-2</c:v>
                </c:pt>
                <c:pt idx="7979">
                  <c:v>4.2187046259641856E-2</c:v>
                </c:pt>
                <c:pt idx="7980">
                  <c:v>3.560724109411241E-2</c:v>
                </c:pt>
                <c:pt idx="7981">
                  <c:v>3.3377557992935208E-2</c:v>
                </c:pt>
                <c:pt idx="7982">
                  <c:v>3.4126218408346218E-2</c:v>
                </c:pt>
                <c:pt idx="7983">
                  <c:v>0.12746128439903345</c:v>
                </c:pt>
                <c:pt idx="7984">
                  <c:v>3.50757539272308E-2</c:v>
                </c:pt>
                <c:pt idx="7985">
                  <c:v>3.0868804082274593E-2</c:v>
                </c:pt>
                <c:pt idx="7986">
                  <c:v>4.789618775248549E-2</c:v>
                </c:pt>
                <c:pt idx="7987">
                  <c:v>3.4320119768381112E-2</c:v>
                </c:pt>
                <c:pt idx="7988">
                  <c:v>4.8052527010441097E-2</c:v>
                </c:pt>
                <c:pt idx="7989">
                  <c:v>5.22510521113871E-2</c:v>
                </c:pt>
                <c:pt idx="7990">
                  <c:v>3.0894689261913293E-2</c:v>
                </c:pt>
                <c:pt idx="7991">
                  <c:v>7.8117318451404599E-2</c:v>
                </c:pt>
                <c:pt idx="7992">
                  <c:v>5.6565344333648702E-2</c:v>
                </c:pt>
                <c:pt idx="7993">
                  <c:v>4.901811107993153E-2</c:v>
                </c:pt>
                <c:pt idx="7994">
                  <c:v>3.4509360790252713E-2</c:v>
                </c:pt>
                <c:pt idx="7995">
                  <c:v>3.7520449608564412E-2</c:v>
                </c:pt>
                <c:pt idx="7996">
                  <c:v>3.7954602390527704E-2</c:v>
                </c:pt>
                <c:pt idx="7997">
                  <c:v>4.1309494525194224E-2</c:v>
                </c:pt>
                <c:pt idx="7998">
                  <c:v>4.8374030739069006E-2</c:v>
                </c:pt>
                <c:pt idx="7999">
                  <c:v>5.4545696824789124E-2</c:v>
                </c:pt>
                <c:pt idx="8000">
                  <c:v>3.8383629173040425E-2</c:v>
                </c:pt>
                <c:pt idx="8001">
                  <c:v>4.8181433230638636E-2</c:v>
                </c:pt>
                <c:pt idx="8002">
                  <c:v>7.8371204435825431E-2</c:v>
                </c:pt>
                <c:pt idx="8003">
                  <c:v>4.0895592421293314E-2</c:v>
                </c:pt>
                <c:pt idx="8004">
                  <c:v>4.2560260742902811E-2</c:v>
                </c:pt>
                <c:pt idx="8005">
                  <c:v>6.671892851591113E-2</c:v>
                </c:pt>
                <c:pt idx="8006">
                  <c:v>3.6993313580751537E-2</c:v>
                </c:pt>
                <c:pt idx="8007">
                  <c:v>3.6514114588499208E-2</c:v>
                </c:pt>
                <c:pt idx="8008">
                  <c:v>6.3498310744762379E-2</c:v>
                </c:pt>
                <c:pt idx="8009">
                  <c:v>5.2355192601680797E-2</c:v>
                </c:pt>
                <c:pt idx="8010">
                  <c:v>2.857070043683051E-2</c:v>
                </c:pt>
                <c:pt idx="8011">
                  <c:v>4.9590449780225809E-2</c:v>
                </c:pt>
                <c:pt idx="8012">
                  <c:v>4.1687052696943297E-2</c:v>
                </c:pt>
                <c:pt idx="8013">
                  <c:v>6.94179907441142E-2</c:v>
                </c:pt>
                <c:pt idx="8014">
                  <c:v>6.5730430185794914E-2</c:v>
                </c:pt>
                <c:pt idx="8015">
                  <c:v>7.8903742134571117E-2</c:v>
                </c:pt>
                <c:pt idx="8016">
                  <c:v>5.0841856747865677E-2</c:v>
                </c:pt>
                <c:pt idx="8017">
                  <c:v>5.0127442926168497E-2</c:v>
                </c:pt>
                <c:pt idx="8018">
                  <c:v>4.8879206180572447E-2</c:v>
                </c:pt>
                <c:pt idx="8019">
                  <c:v>5.7854864746332314E-2</c:v>
                </c:pt>
                <c:pt idx="8020">
                  <c:v>4.8556048423051806E-2</c:v>
                </c:pt>
                <c:pt idx="8021">
                  <c:v>3.4744746983051293E-2</c:v>
                </c:pt>
                <c:pt idx="8022">
                  <c:v>4.1001938283443506E-2</c:v>
                </c:pt>
                <c:pt idx="8023">
                  <c:v>4.2173519730567877E-2</c:v>
                </c:pt>
                <c:pt idx="8024">
                  <c:v>3.7652589380741112E-2</c:v>
                </c:pt>
                <c:pt idx="8025">
                  <c:v>4.4314786791801647E-2</c:v>
                </c:pt>
                <c:pt idx="8026">
                  <c:v>4.3859794735908522E-2</c:v>
                </c:pt>
                <c:pt idx="8027">
                  <c:v>9.5040075480938027E-2</c:v>
                </c:pt>
                <c:pt idx="8028">
                  <c:v>6.7842692136764582E-2</c:v>
                </c:pt>
                <c:pt idx="8029">
                  <c:v>6.6578924655914321E-2</c:v>
                </c:pt>
                <c:pt idx="8030">
                  <c:v>3.3358350396156304E-2</c:v>
                </c:pt>
                <c:pt idx="8031">
                  <c:v>3.6961682140827207E-2</c:v>
                </c:pt>
                <c:pt idx="8032">
                  <c:v>4.5943137258291446E-2</c:v>
                </c:pt>
                <c:pt idx="8033">
                  <c:v>3.9984043687581995E-2</c:v>
                </c:pt>
                <c:pt idx="8034">
                  <c:v>5.7421382516622495E-2</c:v>
                </c:pt>
                <c:pt idx="8035">
                  <c:v>3.9289139211177812E-2</c:v>
                </c:pt>
                <c:pt idx="8036">
                  <c:v>4.5085128396749476E-2</c:v>
                </c:pt>
                <c:pt idx="8037">
                  <c:v>2.9432509094476741E-2</c:v>
                </c:pt>
                <c:pt idx="8038">
                  <c:v>4.8519514501094797E-2</c:v>
                </c:pt>
                <c:pt idx="8039">
                  <c:v>4.6726804226637025E-2</c:v>
                </c:pt>
                <c:pt idx="8040">
                  <c:v>4.4385537505149994E-2</c:v>
                </c:pt>
                <c:pt idx="8041">
                  <c:v>3.2212976366281489E-2</c:v>
                </c:pt>
                <c:pt idx="8042">
                  <c:v>4.0936645120382323E-2</c:v>
                </c:pt>
                <c:pt idx="8043">
                  <c:v>3.616619482636451E-2</c:v>
                </c:pt>
                <c:pt idx="8044">
                  <c:v>6.0043841600418105E-2</c:v>
                </c:pt>
                <c:pt idx="8045">
                  <c:v>4.7291945666074572E-2</c:v>
                </c:pt>
                <c:pt idx="8046">
                  <c:v>3.5997271537780796E-2</c:v>
                </c:pt>
                <c:pt idx="8047">
                  <c:v>3.2393041998148013E-2</c:v>
                </c:pt>
                <c:pt idx="8048">
                  <c:v>4.3929833918809905E-2</c:v>
                </c:pt>
                <c:pt idx="8049">
                  <c:v>4.0984138846397414E-2</c:v>
                </c:pt>
                <c:pt idx="8050">
                  <c:v>4.8472706228494714E-2</c:v>
                </c:pt>
                <c:pt idx="8051">
                  <c:v>4.3903604149818719E-2</c:v>
                </c:pt>
                <c:pt idx="8052">
                  <c:v>4.4389929622411943E-2</c:v>
                </c:pt>
                <c:pt idx="8053">
                  <c:v>4.7713730484247527E-2</c:v>
                </c:pt>
                <c:pt idx="8054">
                  <c:v>3.6553241312503842E-2</c:v>
                </c:pt>
                <c:pt idx="8055">
                  <c:v>4.9148041754961014E-2</c:v>
                </c:pt>
                <c:pt idx="8056">
                  <c:v>4.4141076505184056E-2</c:v>
                </c:pt>
                <c:pt idx="8057">
                  <c:v>5.7613108307123233E-2</c:v>
                </c:pt>
                <c:pt idx="8058">
                  <c:v>4.5219264924526506E-2</c:v>
                </c:pt>
                <c:pt idx="8059">
                  <c:v>3.6576174199581105E-2</c:v>
                </c:pt>
                <c:pt idx="8060">
                  <c:v>3.6113470792770413E-2</c:v>
                </c:pt>
                <c:pt idx="8061">
                  <c:v>6.4609825611114488E-2</c:v>
                </c:pt>
                <c:pt idx="8062">
                  <c:v>3.334811329841611E-2</c:v>
                </c:pt>
                <c:pt idx="8063">
                  <c:v>5.5103119462728507E-2</c:v>
                </c:pt>
                <c:pt idx="8064">
                  <c:v>3.8273006677627688E-2</c:v>
                </c:pt>
                <c:pt idx="8065">
                  <c:v>5.2342992275953314E-2</c:v>
                </c:pt>
                <c:pt idx="8066">
                  <c:v>4.4287338852882434E-2</c:v>
                </c:pt>
                <c:pt idx="8067">
                  <c:v>8.4388822317123524E-2</c:v>
                </c:pt>
                <c:pt idx="8068">
                  <c:v>4.8096951097250033E-2</c:v>
                </c:pt>
                <c:pt idx="8069">
                  <c:v>2.9469719156622911E-2</c:v>
                </c:pt>
                <c:pt idx="8070">
                  <c:v>3.7426773458719413E-2</c:v>
                </c:pt>
                <c:pt idx="8071">
                  <c:v>5.7478040456771899E-2</c:v>
                </c:pt>
                <c:pt idx="8072">
                  <c:v>4.0216438472271014E-2</c:v>
                </c:pt>
                <c:pt idx="8073">
                  <c:v>3.731945902109151E-2</c:v>
                </c:pt>
                <c:pt idx="8074">
                  <c:v>3.4077361226081952E-2</c:v>
                </c:pt>
                <c:pt idx="8075">
                  <c:v>3.72422635555269E-2</c:v>
                </c:pt>
                <c:pt idx="8076">
                  <c:v>3.9536140859127052E-2</c:v>
                </c:pt>
                <c:pt idx="8077">
                  <c:v>3.1782191246747998E-2</c:v>
                </c:pt>
                <c:pt idx="8078">
                  <c:v>3.8182996213436106E-2</c:v>
                </c:pt>
                <c:pt idx="8079">
                  <c:v>3.5379339009523531E-2</c:v>
                </c:pt>
                <c:pt idx="8080">
                  <c:v>3.9706334471702603E-2</c:v>
                </c:pt>
                <c:pt idx="8081">
                  <c:v>6.3863478600978893E-2</c:v>
                </c:pt>
                <c:pt idx="8082">
                  <c:v>3.5704538226127604E-2</c:v>
                </c:pt>
                <c:pt idx="8083">
                  <c:v>2.9077073559165112E-2</c:v>
                </c:pt>
                <c:pt idx="8084">
                  <c:v>4.2960669845342962E-2</c:v>
                </c:pt>
                <c:pt idx="8085">
                  <c:v>3.988534212112449E-2</c:v>
                </c:pt>
                <c:pt idx="8086">
                  <c:v>5.5615287274122314E-2</c:v>
                </c:pt>
                <c:pt idx="8087">
                  <c:v>4.7520063817501124E-2</c:v>
                </c:pt>
                <c:pt idx="8088">
                  <c:v>4.9144465476274379E-2</c:v>
                </c:pt>
                <c:pt idx="8089">
                  <c:v>3.7226069718599396E-2</c:v>
                </c:pt>
                <c:pt idx="8090">
                  <c:v>4.9562901258468947E-2</c:v>
                </c:pt>
                <c:pt idx="8091">
                  <c:v>3.8833416998386418E-2</c:v>
                </c:pt>
                <c:pt idx="8092">
                  <c:v>4.0288291871547838E-2</c:v>
                </c:pt>
                <c:pt idx="8093">
                  <c:v>4.0302067995071592E-2</c:v>
                </c:pt>
                <c:pt idx="8094">
                  <c:v>3.8992501795291908E-2</c:v>
                </c:pt>
                <c:pt idx="8095">
                  <c:v>2.8979325667023836E-2</c:v>
                </c:pt>
                <c:pt idx="8096">
                  <c:v>4.2840629816055444E-2</c:v>
                </c:pt>
                <c:pt idx="8097">
                  <c:v>6.2222007662057877E-2</c:v>
                </c:pt>
                <c:pt idx="8098">
                  <c:v>3.2710570842027699E-2</c:v>
                </c:pt>
                <c:pt idx="8099">
                  <c:v>4.9906887114048233E-2</c:v>
                </c:pt>
                <c:pt idx="8100">
                  <c:v>6.0553878545761115E-2</c:v>
                </c:pt>
                <c:pt idx="8101">
                  <c:v>4.1885219514369847E-2</c:v>
                </c:pt>
                <c:pt idx="8102">
                  <c:v>4.2936604470014739E-2</c:v>
                </c:pt>
                <c:pt idx="8103">
                  <c:v>5.0813846290111722E-2</c:v>
                </c:pt>
                <c:pt idx="8104">
                  <c:v>4.8578687012195733E-2</c:v>
                </c:pt>
                <c:pt idx="8105">
                  <c:v>5.2673611789941933E-2</c:v>
                </c:pt>
                <c:pt idx="8106">
                  <c:v>5.8047913014888812E-2</c:v>
                </c:pt>
                <c:pt idx="8107">
                  <c:v>7.9190239310264782E-2</c:v>
                </c:pt>
                <c:pt idx="8108">
                  <c:v>7.602846622467041E-2</c:v>
                </c:pt>
                <c:pt idx="8109">
                  <c:v>5.2589476108551012E-2</c:v>
                </c:pt>
                <c:pt idx="8110">
                  <c:v>3.4030538052320584E-2</c:v>
                </c:pt>
                <c:pt idx="8111">
                  <c:v>5.6909784674644477E-2</c:v>
                </c:pt>
                <c:pt idx="8112">
                  <c:v>5.4347623139620119E-2</c:v>
                </c:pt>
                <c:pt idx="8113">
                  <c:v>2.7246776968240776E-2</c:v>
                </c:pt>
                <c:pt idx="8114">
                  <c:v>0.11432365328073518</c:v>
                </c:pt>
                <c:pt idx="8115">
                  <c:v>7.1831531822681732E-2</c:v>
                </c:pt>
                <c:pt idx="8116">
                  <c:v>2.8722217306494702E-2</c:v>
                </c:pt>
                <c:pt idx="8117">
                  <c:v>4.4302891939878838E-2</c:v>
                </c:pt>
                <c:pt idx="8118">
                  <c:v>3.5078648477792816E-2</c:v>
                </c:pt>
                <c:pt idx="8119">
                  <c:v>0.25550481677055431</c:v>
                </c:pt>
                <c:pt idx="8120">
                  <c:v>5.012423172593141E-2</c:v>
                </c:pt>
                <c:pt idx="8121">
                  <c:v>4.7728918492793995E-2</c:v>
                </c:pt>
                <c:pt idx="8122">
                  <c:v>5.3454164415597895E-2</c:v>
                </c:pt>
                <c:pt idx="8123">
                  <c:v>3.6481294780969863E-2</c:v>
                </c:pt>
                <c:pt idx="8124">
                  <c:v>5.2286643534898834E-2</c:v>
                </c:pt>
                <c:pt idx="8125">
                  <c:v>4.4615741819143524E-2</c:v>
                </c:pt>
                <c:pt idx="8126">
                  <c:v>3.5374596714973588E-2</c:v>
                </c:pt>
                <c:pt idx="8127">
                  <c:v>2.8479957953095412E-2</c:v>
                </c:pt>
                <c:pt idx="8128">
                  <c:v>3.5596076399087864E-2</c:v>
                </c:pt>
                <c:pt idx="8129">
                  <c:v>6.019895523786551E-2</c:v>
                </c:pt>
                <c:pt idx="8130">
                  <c:v>5.0807628780603423E-2</c:v>
                </c:pt>
                <c:pt idx="8131">
                  <c:v>3.43906804919243E-2</c:v>
                </c:pt>
                <c:pt idx="8132">
                  <c:v>4.2688749730586985E-2</c:v>
                </c:pt>
                <c:pt idx="8133">
                  <c:v>5.2780821919441639E-2</c:v>
                </c:pt>
                <c:pt idx="8134">
                  <c:v>3.4712720662355416E-2</c:v>
                </c:pt>
                <c:pt idx="8135">
                  <c:v>4.7885891050100535E-2</c:v>
                </c:pt>
                <c:pt idx="8136">
                  <c:v>6.3500247895717593E-2</c:v>
                </c:pt>
                <c:pt idx="8137">
                  <c:v>7.1194872260093717E-2</c:v>
                </c:pt>
                <c:pt idx="8138">
                  <c:v>7.5954720377922114E-2</c:v>
                </c:pt>
                <c:pt idx="8139">
                  <c:v>3.7597831338644007E-2</c:v>
                </c:pt>
                <c:pt idx="8140">
                  <c:v>6.3372299075126884E-2</c:v>
                </c:pt>
                <c:pt idx="8141">
                  <c:v>3.7905730307102196E-2</c:v>
                </c:pt>
                <c:pt idx="8142">
                  <c:v>5.0466358661651556E-2</c:v>
                </c:pt>
                <c:pt idx="8143">
                  <c:v>5.4940596222877502E-2</c:v>
                </c:pt>
                <c:pt idx="8144">
                  <c:v>6.42278417944908E-2</c:v>
                </c:pt>
                <c:pt idx="8145">
                  <c:v>5.4845362901687601E-2</c:v>
                </c:pt>
                <c:pt idx="8146">
                  <c:v>5.4264653474092497E-2</c:v>
                </c:pt>
                <c:pt idx="8147">
                  <c:v>4.125636070966706E-2</c:v>
                </c:pt>
                <c:pt idx="8148">
                  <c:v>4.1725296527147314E-2</c:v>
                </c:pt>
                <c:pt idx="8149">
                  <c:v>5.5106028914451766E-2</c:v>
                </c:pt>
                <c:pt idx="8150">
                  <c:v>8.1552393734455539E-2</c:v>
                </c:pt>
                <c:pt idx="8151">
                  <c:v>4.3225515633821467E-2</c:v>
                </c:pt>
                <c:pt idx="8152">
                  <c:v>4.298355430364624E-2</c:v>
                </c:pt>
                <c:pt idx="8153">
                  <c:v>5.5233873426914201E-2</c:v>
                </c:pt>
                <c:pt idx="8154">
                  <c:v>4.0994033217430205E-2</c:v>
                </c:pt>
                <c:pt idx="8155">
                  <c:v>4.7387145459651905E-2</c:v>
                </c:pt>
                <c:pt idx="8156">
                  <c:v>4.2152728885412334E-2</c:v>
                </c:pt>
                <c:pt idx="8157">
                  <c:v>4.6287190169096007E-2</c:v>
                </c:pt>
                <c:pt idx="8158">
                  <c:v>3.7921387702226819E-2</c:v>
                </c:pt>
                <c:pt idx="8159">
                  <c:v>4.6031661331653713E-2</c:v>
                </c:pt>
                <c:pt idx="8160">
                  <c:v>3.4433685243129855E-2</c:v>
                </c:pt>
                <c:pt idx="8161">
                  <c:v>3.1086185947060606E-2</c:v>
                </c:pt>
                <c:pt idx="8162">
                  <c:v>5.6320518255233813E-2</c:v>
                </c:pt>
                <c:pt idx="8163">
                  <c:v>4.4652819633483928E-2</c:v>
                </c:pt>
                <c:pt idx="8164">
                  <c:v>5.9505235403776328E-2</c:v>
                </c:pt>
                <c:pt idx="8165">
                  <c:v>4.1931100189685766E-2</c:v>
                </c:pt>
                <c:pt idx="8166">
                  <c:v>5.7346295565366814E-2</c:v>
                </c:pt>
                <c:pt idx="8167">
                  <c:v>4.6406500041484812E-2</c:v>
                </c:pt>
                <c:pt idx="8168">
                  <c:v>3.8670770823955612E-2</c:v>
                </c:pt>
                <c:pt idx="8169">
                  <c:v>4.1133482009172419E-2</c:v>
                </c:pt>
                <c:pt idx="8170">
                  <c:v>3.2831612974405476E-2</c:v>
                </c:pt>
                <c:pt idx="8171">
                  <c:v>3.6463990807533292E-2</c:v>
                </c:pt>
                <c:pt idx="8172">
                  <c:v>3.2065052539110211E-2</c:v>
                </c:pt>
                <c:pt idx="8173">
                  <c:v>3.6591302603483318E-2</c:v>
                </c:pt>
                <c:pt idx="8174">
                  <c:v>4.9954447895288523E-2</c:v>
                </c:pt>
                <c:pt idx="8175">
                  <c:v>8.1306770443916349E-2</c:v>
                </c:pt>
                <c:pt idx="8176">
                  <c:v>5.0759084522724318E-2</c:v>
                </c:pt>
                <c:pt idx="8177">
                  <c:v>3.9065577089786599E-2</c:v>
                </c:pt>
                <c:pt idx="8178">
                  <c:v>6.0809202492237098E-2</c:v>
                </c:pt>
                <c:pt idx="8179">
                  <c:v>4.6199101954698729E-2</c:v>
                </c:pt>
                <c:pt idx="8180">
                  <c:v>4.4109966605901732E-2</c:v>
                </c:pt>
                <c:pt idx="8181">
                  <c:v>3.4423720091581303E-2</c:v>
                </c:pt>
                <c:pt idx="8182">
                  <c:v>5.2378438413143401E-2</c:v>
                </c:pt>
                <c:pt idx="8183">
                  <c:v>8.8785916566848866E-2</c:v>
                </c:pt>
                <c:pt idx="8184">
                  <c:v>4.9546014517545867E-2</c:v>
                </c:pt>
                <c:pt idx="8185">
                  <c:v>3.8386680185794803E-2</c:v>
                </c:pt>
                <c:pt idx="8186">
                  <c:v>2.9500279575586312E-2</c:v>
                </c:pt>
                <c:pt idx="8187">
                  <c:v>7.9945787787437425E-2</c:v>
                </c:pt>
                <c:pt idx="8188">
                  <c:v>3.2766353338956798E-2</c:v>
                </c:pt>
                <c:pt idx="8189">
                  <c:v>6.1800330877304112E-2</c:v>
                </c:pt>
                <c:pt idx="8190">
                  <c:v>3.2242145389318619E-2</c:v>
                </c:pt>
                <c:pt idx="8191">
                  <c:v>3.5181310027837885E-2</c:v>
                </c:pt>
                <c:pt idx="8192">
                  <c:v>5.0190839916467722E-2</c:v>
                </c:pt>
                <c:pt idx="8193">
                  <c:v>3.4837670624256349E-2</c:v>
                </c:pt>
                <c:pt idx="8194">
                  <c:v>4.5118637382984314E-2</c:v>
                </c:pt>
                <c:pt idx="8195">
                  <c:v>5.1656581461429596E-2</c:v>
                </c:pt>
                <c:pt idx="8196">
                  <c:v>6.8389348685741383E-2</c:v>
                </c:pt>
                <c:pt idx="8197">
                  <c:v>7.5088173151016499E-2</c:v>
                </c:pt>
                <c:pt idx="8198">
                  <c:v>4.8987135291099486E-2</c:v>
                </c:pt>
                <c:pt idx="8199">
                  <c:v>3.6207199096679812E-2</c:v>
                </c:pt>
                <c:pt idx="8200">
                  <c:v>3.0106019228696799E-2</c:v>
                </c:pt>
                <c:pt idx="8201">
                  <c:v>5.0527285784482866E-2</c:v>
                </c:pt>
                <c:pt idx="8202">
                  <c:v>3.2168615609407411E-2</c:v>
                </c:pt>
                <c:pt idx="8203">
                  <c:v>4.7706685960292934E-2</c:v>
                </c:pt>
                <c:pt idx="8204">
                  <c:v>5.8027990162372596E-2</c:v>
                </c:pt>
                <c:pt idx="8205">
                  <c:v>5.7587113231420503E-2</c:v>
                </c:pt>
                <c:pt idx="8206">
                  <c:v>6.5198287367820823E-2</c:v>
                </c:pt>
                <c:pt idx="8207">
                  <c:v>6.2579527497291593E-2</c:v>
                </c:pt>
                <c:pt idx="8208">
                  <c:v>6.7386902868747961E-2</c:v>
                </c:pt>
                <c:pt idx="8209">
                  <c:v>3.7899166345596341E-2</c:v>
                </c:pt>
                <c:pt idx="8210">
                  <c:v>3.6855380982160693E-2</c:v>
                </c:pt>
                <c:pt idx="8211">
                  <c:v>3.91808710992336E-2</c:v>
                </c:pt>
                <c:pt idx="8212">
                  <c:v>6.9618135690689101E-2</c:v>
                </c:pt>
                <c:pt idx="8213">
                  <c:v>4.9480210989713912E-2</c:v>
                </c:pt>
                <c:pt idx="8214">
                  <c:v>4.5717582106590424E-2</c:v>
                </c:pt>
                <c:pt idx="8215">
                  <c:v>0.15096588432788957</c:v>
                </c:pt>
                <c:pt idx="8216">
                  <c:v>4.2890693992376668E-2</c:v>
                </c:pt>
                <c:pt idx="8217">
                  <c:v>5.1157545298337846E-2</c:v>
                </c:pt>
                <c:pt idx="8218">
                  <c:v>7.962412387132653E-2</c:v>
                </c:pt>
                <c:pt idx="8219">
                  <c:v>3.0980993062257812E-2</c:v>
                </c:pt>
                <c:pt idx="8220">
                  <c:v>3.385505452752121E-2</c:v>
                </c:pt>
                <c:pt idx="8221">
                  <c:v>3.8165982812642996E-2</c:v>
                </c:pt>
                <c:pt idx="8222">
                  <c:v>7.7199287712574019E-2</c:v>
                </c:pt>
                <c:pt idx="8223">
                  <c:v>7.5968272984027918E-2</c:v>
                </c:pt>
                <c:pt idx="8224">
                  <c:v>3.3837631344795213E-2</c:v>
                </c:pt>
                <c:pt idx="8225">
                  <c:v>2.5720888748764999E-2</c:v>
                </c:pt>
                <c:pt idx="8226">
                  <c:v>4.0497340261936327E-2</c:v>
                </c:pt>
                <c:pt idx="8227">
                  <c:v>4.5724853873252876E-2</c:v>
                </c:pt>
                <c:pt idx="8228">
                  <c:v>6.1295609921217013E-2</c:v>
                </c:pt>
                <c:pt idx="8229">
                  <c:v>4.1934657841921089E-2</c:v>
                </c:pt>
                <c:pt idx="8230">
                  <c:v>3.3320903778076214E-2</c:v>
                </c:pt>
                <c:pt idx="8231">
                  <c:v>3.1911160796880715E-2</c:v>
                </c:pt>
                <c:pt idx="8232">
                  <c:v>4.2783502489328433E-2</c:v>
                </c:pt>
                <c:pt idx="8233">
                  <c:v>4.6050984412431835E-2</c:v>
                </c:pt>
                <c:pt idx="8234">
                  <c:v>4.2298357933759724E-2</c:v>
                </c:pt>
                <c:pt idx="8235">
                  <c:v>4.6728100627660696E-2</c:v>
                </c:pt>
                <c:pt idx="8236">
                  <c:v>3.4924585372209487E-2</c:v>
                </c:pt>
                <c:pt idx="8237">
                  <c:v>4.1247446089982751E-2</c:v>
                </c:pt>
                <c:pt idx="8238">
                  <c:v>3.6922004073858303E-2</c:v>
                </c:pt>
                <c:pt idx="8239">
                  <c:v>5.8201793581247302E-2</c:v>
                </c:pt>
                <c:pt idx="8240">
                  <c:v>4.7277826815843756E-2</c:v>
                </c:pt>
                <c:pt idx="8241">
                  <c:v>5.6247673928737724E-2</c:v>
                </c:pt>
                <c:pt idx="8242">
                  <c:v>3.3531337976455827E-2</c:v>
                </c:pt>
                <c:pt idx="8243">
                  <c:v>6.3511617481708763E-2</c:v>
                </c:pt>
                <c:pt idx="8244">
                  <c:v>8.4752433001995128E-2</c:v>
                </c:pt>
                <c:pt idx="8245">
                  <c:v>3.5073131322860794E-2</c:v>
                </c:pt>
                <c:pt idx="8246">
                  <c:v>5.2063122391700814E-2</c:v>
                </c:pt>
                <c:pt idx="8247">
                  <c:v>4.9081217497587322E-2</c:v>
                </c:pt>
                <c:pt idx="8248">
                  <c:v>3.1985688954591703E-2</c:v>
                </c:pt>
                <c:pt idx="8249">
                  <c:v>4.9153517931699933E-2</c:v>
                </c:pt>
                <c:pt idx="8250">
                  <c:v>5.2022438496351422E-2</c:v>
                </c:pt>
                <c:pt idx="8251">
                  <c:v>5.5048074573278399E-2</c:v>
                </c:pt>
                <c:pt idx="8252">
                  <c:v>3.7282731384038897E-2</c:v>
                </c:pt>
                <c:pt idx="8253">
                  <c:v>3.4771192818880199E-2</c:v>
                </c:pt>
                <c:pt idx="8254">
                  <c:v>7.7745988965034526E-2</c:v>
                </c:pt>
                <c:pt idx="8255">
                  <c:v>3.8549724966287578E-2</c:v>
                </c:pt>
                <c:pt idx="8256">
                  <c:v>4.0745489299297312E-2</c:v>
                </c:pt>
                <c:pt idx="8257">
                  <c:v>3.5139035433530814E-2</c:v>
                </c:pt>
                <c:pt idx="8258">
                  <c:v>4.6598296612501346E-2</c:v>
                </c:pt>
                <c:pt idx="8259">
                  <c:v>3.2594487071037286E-2</c:v>
                </c:pt>
                <c:pt idx="8260">
                  <c:v>3.4209765493869899E-2</c:v>
                </c:pt>
                <c:pt idx="8261">
                  <c:v>3.5933759063482305E-2</c:v>
                </c:pt>
                <c:pt idx="8262">
                  <c:v>4.1267644613981323E-2</c:v>
                </c:pt>
                <c:pt idx="8263">
                  <c:v>3.0243823304772401E-2</c:v>
                </c:pt>
                <c:pt idx="8264">
                  <c:v>3.5998094826936701E-2</c:v>
                </c:pt>
                <c:pt idx="8265">
                  <c:v>4.8557098954916167E-2</c:v>
                </c:pt>
                <c:pt idx="8266">
                  <c:v>8.7773688137531183E-2</c:v>
                </c:pt>
                <c:pt idx="8267">
                  <c:v>4.249374940991401E-2</c:v>
                </c:pt>
                <c:pt idx="8268">
                  <c:v>4.7186974436044887E-2</c:v>
                </c:pt>
                <c:pt idx="8269">
                  <c:v>4.0952354669570895E-2</c:v>
                </c:pt>
                <c:pt idx="8270">
                  <c:v>8.7296910583973042E-2</c:v>
                </c:pt>
                <c:pt idx="8271">
                  <c:v>5.1285251975059447E-2</c:v>
                </c:pt>
                <c:pt idx="8272">
                  <c:v>2.9980389401316601E-2</c:v>
                </c:pt>
                <c:pt idx="8273">
                  <c:v>3.3438187092542607E-2</c:v>
                </c:pt>
                <c:pt idx="8274">
                  <c:v>3.3837623894214602E-2</c:v>
                </c:pt>
                <c:pt idx="8275">
                  <c:v>3.8651678711176037E-2</c:v>
                </c:pt>
                <c:pt idx="8276">
                  <c:v>4.1278477758169056E-2</c:v>
                </c:pt>
                <c:pt idx="8277">
                  <c:v>5.7745095342397704E-2</c:v>
                </c:pt>
                <c:pt idx="8278">
                  <c:v>4.6545330435037585E-2</c:v>
                </c:pt>
                <c:pt idx="8279">
                  <c:v>5.2458275109529502E-2</c:v>
                </c:pt>
                <c:pt idx="8280">
                  <c:v>2.6347791776061169E-2</c:v>
                </c:pt>
                <c:pt idx="8281">
                  <c:v>3.1652495265007005E-2</c:v>
                </c:pt>
                <c:pt idx="8282">
                  <c:v>6.9442048668861403E-2</c:v>
                </c:pt>
                <c:pt idx="8283">
                  <c:v>3.7906371057033615E-2</c:v>
                </c:pt>
                <c:pt idx="8284">
                  <c:v>4.4099245220422814E-2</c:v>
                </c:pt>
                <c:pt idx="8285">
                  <c:v>3.8400180637836408E-2</c:v>
                </c:pt>
                <c:pt idx="8286">
                  <c:v>4.7295942902564975E-2</c:v>
                </c:pt>
                <c:pt idx="8287">
                  <c:v>3.5832539200782804E-2</c:v>
                </c:pt>
                <c:pt idx="8288">
                  <c:v>2.8956035152077713E-2</c:v>
                </c:pt>
                <c:pt idx="8289">
                  <c:v>3.6358486860990483E-2</c:v>
                </c:pt>
                <c:pt idx="8290">
                  <c:v>3.3365074545145007E-2</c:v>
                </c:pt>
                <c:pt idx="8291">
                  <c:v>7.1298062801361098E-2</c:v>
                </c:pt>
                <c:pt idx="8292">
                  <c:v>3.5715732723474641E-2</c:v>
                </c:pt>
                <c:pt idx="8293">
                  <c:v>3.7527121603488915E-2</c:v>
                </c:pt>
                <c:pt idx="8294">
                  <c:v>3.7306804209947614E-2</c:v>
                </c:pt>
                <c:pt idx="8295">
                  <c:v>4.9451939761638815E-2</c:v>
                </c:pt>
                <c:pt idx="8296">
                  <c:v>4.1662376374006313E-2</c:v>
                </c:pt>
                <c:pt idx="8297">
                  <c:v>5.6067228317260812E-2</c:v>
                </c:pt>
                <c:pt idx="8298">
                  <c:v>5.4928198456764207E-2</c:v>
                </c:pt>
                <c:pt idx="8299">
                  <c:v>0.10554688423872002</c:v>
                </c:pt>
                <c:pt idx="8300">
                  <c:v>4.3905839323997477E-2</c:v>
                </c:pt>
                <c:pt idx="8301">
                  <c:v>5.0307147204875918E-2</c:v>
                </c:pt>
                <c:pt idx="8302">
                  <c:v>3.2271854579448797E-2</c:v>
                </c:pt>
                <c:pt idx="8303">
                  <c:v>5.2592910826206603E-2</c:v>
                </c:pt>
                <c:pt idx="8304">
                  <c:v>4.7938741743564613E-2</c:v>
                </c:pt>
                <c:pt idx="8305">
                  <c:v>3.0968410894274712E-2</c:v>
                </c:pt>
                <c:pt idx="8306">
                  <c:v>3.8199938833713511E-2</c:v>
                </c:pt>
                <c:pt idx="8307">
                  <c:v>4.8487532883882502E-2</c:v>
                </c:pt>
                <c:pt idx="8308">
                  <c:v>4.4344287365675014E-2</c:v>
                </c:pt>
                <c:pt idx="8309">
                  <c:v>2.8332699090242369E-2</c:v>
                </c:pt>
                <c:pt idx="8310">
                  <c:v>5.0966892391443412E-2</c:v>
                </c:pt>
                <c:pt idx="8311">
                  <c:v>3.8507275283336605E-2</c:v>
                </c:pt>
                <c:pt idx="8312">
                  <c:v>5.3044606000185013E-2</c:v>
                </c:pt>
                <c:pt idx="8313">
                  <c:v>3.9213955402374434E-2</c:v>
                </c:pt>
                <c:pt idx="8314">
                  <c:v>3.4575752913951915E-2</c:v>
                </c:pt>
                <c:pt idx="8315">
                  <c:v>5.9308994561433986E-2</c:v>
                </c:pt>
                <c:pt idx="8316">
                  <c:v>3.3097561448812506E-2</c:v>
                </c:pt>
                <c:pt idx="8317">
                  <c:v>5.9593636542558941E-2</c:v>
                </c:pt>
                <c:pt idx="8318">
                  <c:v>5.0022237002849822E-2</c:v>
                </c:pt>
                <c:pt idx="8319">
                  <c:v>4.5731209218502114E-2</c:v>
                </c:pt>
                <c:pt idx="8320">
                  <c:v>2.8133912011981052E-2</c:v>
                </c:pt>
                <c:pt idx="8321">
                  <c:v>4.5527864247560515E-2</c:v>
                </c:pt>
                <c:pt idx="8322">
                  <c:v>4.9928285181522404E-2</c:v>
                </c:pt>
                <c:pt idx="8323">
                  <c:v>3.8265343755483655E-2</c:v>
                </c:pt>
                <c:pt idx="8324">
                  <c:v>4.4512614607811307E-2</c:v>
                </c:pt>
                <c:pt idx="8325">
                  <c:v>4.1638165712356359E-2</c:v>
                </c:pt>
                <c:pt idx="8326">
                  <c:v>4.3140970170497867E-2</c:v>
                </c:pt>
                <c:pt idx="8327">
                  <c:v>3.8295529782772106E-2</c:v>
                </c:pt>
                <c:pt idx="8328">
                  <c:v>4.1922274976968814E-2</c:v>
                </c:pt>
                <c:pt idx="8329">
                  <c:v>4.2023073881864596E-2</c:v>
                </c:pt>
                <c:pt idx="8330">
                  <c:v>3.5867784172296489E-2</c:v>
                </c:pt>
                <c:pt idx="8331">
                  <c:v>4.5461695641279214E-2</c:v>
                </c:pt>
                <c:pt idx="8332">
                  <c:v>3.7992577999830204E-2</c:v>
                </c:pt>
                <c:pt idx="8333">
                  <c:v>5.2845038473606096E-2</c:v>
                </c:pt>
                <c:pt idx="8334">
                  <c:v>5.0269614905119123E-2</c:v>
                </c:pt>
                <c:pt idx="8335">
                  <c:v>2.7816744521260411E-2</c:v>
                </c:pt>
                <c:pt idx="8336">
                  <c:v>4.5580551028251724E-2</c:v>
                </c:pt>
                <c:pt idx="8337">
                  <c:v>4.007178544998171E-2</c:v>
                </c:pt>
                <c:pt idx="8338">
                  <c:v>2.7031859382987012E-2</c:v>
                </c:pt>
                <c:pt idx="8339">
                  <c:v>6.5714903175830924E-2</c:v>
                </c:pt>
                <c:pt idx="8340">
                  <c:v>4.9389902502298404E-2</c:v>
                </c:pt>
                <c:pt idx="8341">
                  <c:v>2.8375064954161613E-2</c:v>
                </c:pt>
                <c:pt idx="8342">
                  <c:v>4.8811528831720533E-2</c:v>
                </c:pt>
                <c:pt idx="8343">
                  <c:v>4.5957457274198511E-2</c:v>
                </c:pt>
                <c:pt idx="8344">
                  <c:v>3.7887807935476449E-2</c:v>
                </c:pt>
                <c:pt idx="8345">
                  <c:v>2.9646061360835998E-2</c:v>
                </c:pt>
                <c:pt idx="8346">
                  <c:v>4.4550225138664322E-2</c:v>
                </c:pt>
                <c:pt idx="8347">
                  <c:v>5.0408627837896708E-2</c:v>
                </c:pt>
                <c:pt idx="8348">
                  <c:v>8.3574861288071386E-2</c:v>
                </c:pt>
                <c:pt idx="8349">
                  <c:v>4.1480164974927909E-2</c:v>
                </c:pt>
                <c:pt idx="8350">
                  <c:v>3.8987934589386014E-2</c:v>
                </c:pt>
                <c:pt idx="8351">
                  <c:v>6.4492009580135581E-2</c:v>
                </c:pt>
                <c:pt idx="8352">
                  <c:v>4.2442806065082495E-2</c:v>
                </c:pt>
                <c:pt idx="8353">
                  <c:v>4.5508589595556315E-2</c:v>
                </c:pt>
                <c:pt idx="8354">
                  <c:v>5.3815744817256914E-2</c:v>
                </c:pt>
                <c:pt idx="8355">
                  <c:v>5.5448666214942911E-2</c:v>
                </c:pt>
                <c:pt idx="8356">
                  <c:v>3.3365074545145007E-2</c:v>
                </c:pt>
                <c:pt idx="8357">
                  <c:v>4.0008451789617511E-2</c:v>
                </c:pt>
                <c:pt idx="8358">
                  <c:v>4.4691015034914024E-2</c:v>
                </c:pt>
                <c:pt idx="8359">
                  <c:v>3.5533610731363428E-2</c:v>
                </c:pt>
                <c:pt idx="8360">
                  <c:v>3.559354320168491E-2</c:v>
                </c:pt>
                <c:pt idx="8361">
                  <c:v>4.0170598775148406E-2</c:v>
                </c:pt>
                <c:pt idx="8362">
                  <c:v>3.4452084451913792E-2</c:v>
                </c:pt>
                <c:pt idx="8363">
                  <c:v>5.1384340971708312E-2</c:v>
                </c:pt>
                <c:pt idx="8364">
                  <c:v>4.1142620146274622E-2</c:v>
                </c:pt>
                <c:pt idx="8365">
                  <c:v>6.5678618848323933E-2</c:v>
                </c:pt>
                <c:pt idx="8366">
                  <c:v>9.9964253604412245E-2</c:v>
                </c:pt>
                <c:pt idx="8367">
                  <c:v>5.4082266986370225E-2</c:v>
                </c:pt>
                <c:pt idx="8368">
                  <c:v>4.8392977565527136E-2</c:v>
                </c:pt>
                <c:pt idx="8369">
                  <c:v>5.4522179067134906E-2</c:v>
                </c:pt>
                <c:pt idx="8370">
                  <c:v>4.6314336359500934E-2</c:v>
                </c:pt>
                <c:pt idx="8371">
                  <c:v>3.6500126123428414E-2</c:v>
                </c:pt>
                <c:pt idx="8372">
                  <c:v>3.3278755843639402E-2</c:v>
                </c:pt>
                <c:pt idx="8373">
                  <c:v>5.6468050926923918E-2</c:v>
                </c:pt>
                <c:pt idx="8374">
                  <c:v>3.1348753720521906E-2</c:v>
                </c:pt>
                <c:pt idx="8375">
                  <c:v>6.428231298923491E-2</c:v>
                </c:pt>
                <c:pt idx="8376">
                  <c:v>3.2668888568878215E-2</c:v>
                </c:pt>
                <c:pt idx="8377">
                  <c:v>3.6647818982601332E-2</c:v>
                </c:pt>
                <c:pt idx="8378">
                  <c:v>4.4749565422534887E-2</c:v>
                </c:pt>
                <c:pt idx="8379">
                  <c:v>7.7757522463798509E-2</c:v>
                </c:pt>
                <c:pt idx="8380">
                  <c:v>5.0152797251939968E-2</c:v>
                </c:pt>
                <c:pt idx="8381">
                  <c:v>3.5244088619947413E-2</c:v>
                </c:pt>
                <c:pt idx="8382">
                  <c:v>3.4928001463413204E-2</c:v>
                </c:pt>
                <c:pt idx="8383">
                  <c:v>3.9125669747590998E-2</c:v>
                </c:pt>
                <c:pt idx="8384">
                  <c:v>7.1321107447147411E-2</c:v>
                </c:pt>
                <c:pt idx="8385">
                  <c:v>7.4081569910049522E-2</c:v>
                </c:pt>
                <c:pt idx="8386">
                  <c:v>4.1023284196853714E-2</c:v>
                </c:pt>
                <c:pt idx="8387">
                  <c:v>4.2516812682151815E-2</c:v>
                </c:pt>
                <c:pt idx="8388">
                  <c:v>3.1834658235311515E-2</c:v>
                </c:pt>
                <c:pt idx="8389">
                  <c:v>5.2588384598493597E-2</c:v>
                </c:pt>
                <c:pt idx="8390">
                  <c:v>5.0043538212776233E-2</c:v>
                </c:pt>
                <c:pt idx="8391">
                  <c:v>3.3922348171472605E-2</c:v>
                </c:pt>
                <c:pt idx="8392">
                  <c:v>3.1711921095848111E-2</c:v>
                </c:pt>
                <c:pt idx="8393">
                  <c:v>5.0039775669574675E-2</c:v>
                </c:pt>
                <c:pt idx="8394">
                  <c:v>3.4147765487432494E-2</c:v>
                </c:pt>
                <c:pt idx="8395">
                  <c:v>3.0811315402388684E-2</c:v>
                </c:pt>
                <c:pt idx="8396">
                  <c:v>5.3532719612121756E-2</c:v>
                </c:pt>
                <c:pt idx="8397">
                  <c:v>5.5214084684848834E-2</c:v>
                </c:pt>
                <c:pt idx="8398">
                  <c:v>3.8625281304121004E-2</c:v>
                </c:pt>
                <c:pt idx="8399">
                  <c:v>0.11280751973390588</c:v>
                </c:pt>
                <c:pt idx="8400">
                  <c:v>4.2821358889341424E-2</c:v>
                </c:pt>
                <c:pt idx="8401">
                  <c:v>6.7136414349079424E-2</c:v>
                </c:pt>
                <c:pt idx="8402">
                  <c:v>2.9518838971853211E-2</c:v>
                </c:pt>
                <c:pt idx="8403">
                  <c:v>4.4225692749023514E-2</c:v>
                </c:pt>
                <c:pt idx="8404">
                  <c:v>3.7157136946916608E-2</c:v>
                </c:pt>
                <c:pt idx="8405">
                  <c:v>6.9153055548667908E-2</c:v>
                </c:pt>
                <c:pt idx="8406">
                  <c:v>5.0835758447647109E-2</c:v>
                </c:pt>
                <c:pt idx="8407">
                  <c:v>5.2024465054273591E-2</c:v>
                </c:pt>
                <c:pt idx="8408">
                  <c:v>5.4436314851046066E-2</c:v>
                </c:pt>
                <c:pt idx="8409">
                  <c:v>3.7725538015365642E-2</c:v>
                </c:pt>
                <c:pt idx="8410">
                  <c:v>7.1468338370323181E-2</c:v>
                </c:pt>
                <c:pt idx="8411">
                  <c:v>4.6472985297441503E-2</c:v>
                </c:pt>
                <c:pt idx="8412">
                  <c:v>3.9784744381904595E-2</c:v>
                </c:pt>
                <c:pt idx="8413">
                  <c:v>4.6875707805156722E-2</c:v>
                </c:pt>
                <c:pt idx="8414">
                  <c:v>3.8268122822046308E-2</c:v>
                </c:pt>
                <c:pt idx="8415">
                  <c:v>4.0824163705110467E-2</c:v>
                </c:pt>
                <c:pt idx="8416">
                  <c:v>3.5955913364887196E-2</c:v>
                </c:pt>
                <c:pt idx="8417">
                  <c:v>3.3047299832105602E-2</c:v>
                </c:pt>
                <c:pt idx="8418">
                  <c:v>4.2829703539609916E-2</c:v>
                </c:pt>
                <c:pt idx="8419">
                  <c:v>7.0836022496223533E-2</c:v>
                </c:pt>
                <c:pt idx="8420">
                  <c:v>4.2311504483223114E-2</c:v>
                </c:pt>
                <c:pt idx="8421">
                  <c:v>3.8947351276874612E-2</c:v>
                </c:pt>
                <c:pt idx="8422">
                  <c:v>5.4678581655025524E-2</c:v>
                </c:pt>
                <c:pt idx="8423">
                  <c:v>4.4369541108608461E-2</c:v>
                </c:pt>
                <c:pt idx="8424">
                  <c:v>2.785852737724781E-2</c:v>
                </c:pt>
                <c:pt idx="8425">
                  <c:v>0.129336878657341</c:v>
                </c:pt>
                <c:pt idx="8426">
                  <c:v>3.075570054352281E-2</c:v>
                </c:pt>
                <c:pt idx="8427">
                  <c:v>7.2960712015629023E-2</c:v>
                </c:pt>
                <c:pt idx="8428">
                  <c:v>4.1334375739097609E-2</c:v>
                </c:pt>
                <c:pt idx="8429">
                  <c:v>6.1916880309581833E-2</c:v>
                </c:pt>
                <c:pt idx="8430">
                  <c:v>7.31494575738907E-2</c:v>
                </c:pt>
                <c:pt idx="8431">
                  <c:v>3.2626833766698796E-2</c:v>
                </c:pt>
                <c:pt idx="8432">
                  <c:v>5.5407114326953902E-2</c:v>
                </c:pt>
                <c:pt idx="8433">
                  <c:v>3.9453417062759517E-2</c:v>
                </c:pt>
                <c:pt idx="8434">
                  <c:v>5.6412115693092311E-2</c:v>
                </c:pt>
                <c:pt idx="8435">
                  <c:v>6.1212271451950122E-2</c:v>
                </c:pt>
                <c:pt idx="8436">
                  <c:v>5.1608029752969686E-2</c:v>
                </c:pt>
                <c:pt idx="8437">
                  <c:v>4.4514965265989311E-2</c:v>
                </c:pt>
                <c:pt idx="8438">
                  <c:v>3.3346470445394495E-2</c:v>
                </c:pt>
                <c:pt idx="8439">
                  <c:v>6.0336384922266353E-2</c:v>
                </c:pt>
                <c:pt idx="8440">
                  <c:v>6.9154500961303739E-2</c:v>
                </c:pt>
                <c:pt idx="8441">
                  <c:v>6.336116045713433E-2</c:v>
                </c:pt>
                <c:pt idx="8442">
                  <c:v>4.0571331977844322E-2</c:v>
                </c:pt>
                <c:pt idx="8443">
                  <c:v>3.0297184363007504E-2</c:v>
                </c:pt>
                <c:pt idx="8444">
                  <c:v>3.2921206206083291E-2</c:v>
                </c:pt>
                <c:pt idx="8445">
                  <c:v>0.16247327625751487</c:v>
                </c:pt>
                <c:pt idx="8446">
                  <c:v>5.0736680626869396E-2</c:v>
                </c:pt>
                <c:pt idx="8447">
                  <c:v>4.4639032334089314E-2</c:v>
                </c:pt>
                <c:pt idx="8448">
                  <c:v>4.4550057500600822E-2</c:v>
                </c:pt>
                <c:pt idx="8449">
                  <c:v>4.2922094464302112E-2</c:v>
                </c:pt>
                <c:pt idx="8450">
                  <c:v>3.7754956632852499E-2</c:v>
                </c:pt>
                <c:pt idx="8451">
                  <c:v>5.1865652203559875E-2</c:v>
                </c:pt>
                <c:pt idx="8452">
                  <c:v>8.1532992422580747E-2</c:v>
                </c:pt>
                <c:pt idx="8453">
                  <c:v>4.3247230350971312E-2</c:v>
                </c:pt>
                <c:pt idx="8454">
                  <c:v>4.2506676167249825E-2</c:v>
                </c:pt>
                <c:pt idx="8455">
                  <c:v>0.11279559135437002</c:v>
                </c:pt>
                <c:pt idx="8456">
                  <c:v>7.2934821248054518E-2</c:v>
                </c:pt>
                <c:pt idx="8457">
                  <c:v>4.7711655497551013E-2</c:v>
                </c:pt>
                <c:pt idx="8458">
                  <c:v>3.8160260766744607E-2</c:v>
                </c:pt>
                <c:pt idx="8459">
                  <c:v>3.5781502723694014E-2</c:v>
                </c:pt>
                <c:pt idx="8460">
                  <c:v>7.1212299168109922E-2</c:v>
                </c:pt>
                <c:pt idx="8461">
                  <c:v>4.1080579161643996E-2</c:v>
                </c:pt>
                <c:pt idx="8462">
                  <c:v>4.9449488520622302E-2</c:v>
                </c:pt>
                <c:pt idx="8463">
                  <c:v>4.3302863836288667E-2</c:v>
                </c:pt>
                <c:pt idx="8464">
                  <c:v>2.9788699001073806E-2</c:v>
                </c:pt>
                <c:pt idx="8465">
                  <c:v>4.6398039907217241E-2</c:v>
                </c:pt>
                <c:pt idx="8466">
                  <c:v>3.9003677666187418E-2</c:v>
                </c:pt>
                <c:pt idx="8467">
                  <c:v>3.9717778563499603E-2</c:v>
                </c:pt>
                <c:pt idx="8468">
                  <c:v>4.3147861957550097E-2</c:v>
                </c:pt>
                <c:pt idx="8469">
                  <c:v>5.8948796242475496E-2</c:v>
                </c:pt>
                <c:pt idx="8470">
                  <c:v>4.5700453221798124E-2</c:v>
                </c:pt>
                <c:pt idx="8471">
                  <c:v>6.7693985998630829E-2</c:v>
                </c:pt>
                <c:pt idx="8472">
                  <c:v>3.4740775823593216E-2</c:v>
                </c:pt>
                <c:pt idx="8473">
                  <c:v>8.0411620438098921E-2</c:v>
                </c:pt>
                <c:pt idx="8474">
                  <c:v>5.0043039023876364E-2</c:v>
                </c:pt>
                <c:pt idx="8475">
                  <c:v>5.0508733838796935E-2</c:v>
                </c:pt>
                <c:pt idx="8476">
                  <c:v>3.292252868413921E-2</c:v>
                </c:pt>
                <c:pt idx="8477">
                  <c:v>3.7025664001703387E-2</c:v>
                </c:pt>
                <c:pt idx="8478">
                  <c:v>2.6560703292488941E-2</c:v>
                </c:pt>
                <c:pt idx="8479">
                  <c:v>5.0193887203931982E-2</c:v>
                </c:pt>
                <c:pt idx="8480">
                  <c:v>3.8623299449682215E-2</c:v>
                </c:pt>
                <c:pt idx="8481">
                  <c:v>4.7622617334127683E-2</c:v>
                </c:pt>
                <c:pt idx="8482">
                  <c:v>4.7298625111579916E-2</c:v>
                </c:pt>
                <c:pt idx="8483">
                  <c:v>4.0937613695859916E-2</c:v>
                </c:pt>
                <c:pt idx="8484">
                  <c:v>4.9897015094757122E-2</c:v>
                </c:pt>
                <c:pt idx="8485">
                  <c:v>5.09167462587359E-2</c:v>
                </c:pt>
                <c:pt idx="8486">
                  <c:v>6.4506590366363512E-2</c:v>
                </c:pt>
                <c:pt idx="8487">
                  <c:v>3.1938116997480406E-2</c:v>
                </c:pt>
                <c:pt idx="8488">
                  <c:v>4.9053650349378822E-2</c:v>
                </c:pt>
                <c:pt idx="8489">
                  <c:v>6.6224202513694666E-2</c:v>
                </c:pt>
                <c:pt idx="8490">
                  <c:v>5.2297443151474013E-2</c:v>
                </c:pt>
                <c:pt idx="8491">
                  <c:v>5.5986166000366232E-2</c:v>
                </c:pt>
                <c:pt idx="8492">
                  <c:v>3.9816334843635608E-2</c:v>
                </c:pt>
                <c:pt idx="8493">
                  <c:v>4.6994268894195612E-2</c:v>
                </c:pt>
                <c:pt idx="8494">
                  <c:v>6.4634457230567904E-2</c:v>
                </c:pt>
                <c:pt idx="8495">
                  <c:v>3.4954786300659194E-2</c:v>
                </c:pt>
                <c:pt idx="8496">
                  <c:v>7.7592782676220121E-2</c:v>
                </c:pt>
                <c:pt idx="8497">
                  <c:v>4.0618497878313307E-2</c:v>
                </c:pt>
                <c:pt idx="8498">
                  <c:v>0.11280751973390588</c:v>
                </c:pt>
                <c:pt idx="8499">
                  <c:v>3.6766353994607905E-2</c:v>
                </c:pt>
                <c:pt idx="8500">
                  <c:v>3.4920483827590887E-2</c:v>
                </c:pt>
                <c:pt idx="8501">
                  <c:v>5.7242441922426522E-2</c:v>
                </c:pt>
                <c:pt idx="8502">
                  <c:v>3.7242818623781308E-2</c:v>
                </c:pt>
                <c:pt idx="8503">
                  <c:v>3.1636327505111847E-2</c:v>
                </c:pt>
                <c:pt idx="8504">
                  <c:v>3.8797061890363714E-2</c:v>
                </c:pt>
                <c:pt idx="8505">
                  <c:v>5.6082729250192823E-2</c:v>
                </c:pt>
                <c:pt idx="8506">
                  <c:v>4.8974514007568408E-2</c:v>
                </c:pt>
                <c:pt idx="8507">
                  <c:v>3.3494200557470377E-2</c:v>
                </c:pt>
                <c:pt idx="8508">
                  <c:v>5.4801285266876304E-2</c:v>
                </c:pt>
                <c:pt idx="8509">
                  <c:v>6.0322813689708724E-2</c:v>
                </c:pt>
                <c:pt idx="8510">
                  <c:v>4.0571078658103915E-2</c:v>
                </c:pt>
                <c:pt idx="8511">
                  <c:v>4.9046803265810013E-2</c:v>
                </c:pt>
                <c:pt idx="8512">
                  <c:v>4.1162218898534823E-2</c:v>
                </c:pt>
                <c:pt idx="8513">
                  <c:v>6.0368731617927822E-2</c:v>
                </c:pt>
                <c:pt idx="8514">
                  <c:v>4.7649271786212866E-2</c:v>
                </c:pt>
                <c:pt idx="8515">
                  <c:v>6.5664671361446533E-2</c:v>
                </c:pt>
                <c:pt idx="8516">
                  <c:v>8.5157573223114028E-2</c:v>
                </c:pt>
                <c:pt idx="8517">
                  <c:v>4.8136111348867423E-2</c:v>
                </c:pt>
                <c:pt idx="8518">
                  <c:v>3.8352299481630305E-2</c:v>
                </c:pt>
                <c:pt idx="8519">
                  <c:v>3.4121174365281989E-2</c:v>
                </c:pt>
                <c:pt idx="8520">
                  <c:v>4.1955739259719897E-2</c:v>
                </c:pt>
                <c:pt idx="8521">
                  <c:v>4.9152642488479614E-2</c:v>
                </c:pt>
                <c:pt idx="8522">
                  <c:v>3.9634346961975236E-2</c:v>
                </c:pt>
                <c:pt idx="8523">
                  <c:v>2.8046032413840356E-2</c:v>
                </c:pt>
                <c:pt idx="8524">
                  <c:v>3.2634265720844449E-2</c:v>
                </c:pt>
                <c:pt idx="8525">
                  <c:v>6.8538516759872395E-2</c:v>
                </c:pt>
                <c:pt idx="8526">
                  <c:v>3.6389596760273056E-2</c:v>
                </c:pt>
                <c:pt idx="8527">
                  <c:v>2.8998252004384998E-2</c:v>
                </c:pt>
                <c:pt idx="8528">
                  <c:v>4.2356256395578433E-2</c:v>
                </c:pt>
                <c:pt idx="8529">
                  <c:v>4.3125923722982386E-2</c:v>
                </c:pt>
                <c:pt idx="8530">
                  <c:v>3.8101345300674612E-2</c:v>
                </c:pt>
                <c:pt idx="8531">
                  <c:v>3.2932728528976649E-2</c:v>
                </c:pt>
                <c:pt idx="8532">
                  <c:v>3.8632940500974856E-2</c:v>
                </c:pt>
                <c:pt idx="8533">
                  <c:v>3.0088854953646677E-2</c:v>
                </c:pt>
                <c:pt idx="8534">
                  <c:v>3.2154306769371012E-2</c:v>
                </c:pt>
                <c:pt idx="8535">
                  <c:v>3.8239225745201152E-2</c:v>
                </c:pt>
                <c:pt idx="8536">
                  <c:v>3.4804441034793798E-2</c:v>
                </c:pt>
                <c:pt idx="8537">
                  <c:v>3.2019034028053416E-2</c:v>
                </c:pt>
                <c:pt idx="8538">
                  <c:v>2.7031522244215078E-2</c:v>
                </c:pt>
                <c:pt idx="8539">
                  <c:v>3.5391617566347212E-2</c:v>
                </c:pt>
                <c:pt idx="8540">
                  <c:v>3.6412812769413168E-2</c:v>
                </c:pt>
                <c:pt idx="8541">
                  <c:v>3.167295455932629E-2</c:v>
                </c:pt>
                <c:pt idx="8542">
                  <c:v>6.3380330801010396E-2</c:v>
                </c:pt>
                <c:pt idx="8543">
                  <c:v>4.8815201967954712E-2</c:v>
                </c:pt>
                <c:pt idx="8544">
                  <c:v>0.12751881778240251</c:v>
                </c:pt>
                <c:pt idx="8545">
                  <c:v>6.1226282268762477E-2</c:v>
                </c:pt>
                <c:pt idx="8546">
                  <c:v>4.1734147816896522E-2</c:v>
                </c:pt>
                <c:pt idx="8547">
                  <c:v>6.26557022333145E-2</c:v>
                </c:pt>
                <c:pt idx="8548">
                  <c:v>7.0835769176483113E-2</c:v>
                </c:pt>
                <c:pt idx="8549">
                  <c:v>3.5063438117504099E-2</c:v>
                </c:pt>
                <c:pt idx="8550">
                  <c:v>4.6592656522989322E-2</c:v>
                </c:pt>
                <c:pt idx="8551">
                  <c:v>3.6774720996618299E-2</c:v>
                </c:pt>
                <c:pt idx="8552">
                  <c:v>4.9327537417412005E-2</c:v>
                </c:pt>
                <c:pt idx="8553">
                  <c:v>0.10093349963426582</c:v>
                </c:pt>
                <c:pt idx="8554">
                  <c:v>4.4285669922828876E-2</c:v>
                </c:pt>
                <c:pt idx="8555">
                  <c:v>3.5633452236652416E-2</c:v>
                </c:pt>
                <c:pt idx="8556">
                  <c:v>4.1642297059297714E-2</c:v>
                </c:pt>
                <c:pt idx="8557">
                  <c:v>3.8025066256523098E-2</c:v>
                </c:pt>
                <c:pt idx="8558">
                  <c:v>7.6220534741878523E-2</c:v>
                </c:pt>
                <c:pt idx="8559">
                  <c:v>5.2032366394996823E-2</c:v>
                </c:pt>
                <c:pt idx="8560">
                  <c:v>3.1987510621547803E-2</c:v>
                </c:pt>
                <c:pt idx="8561">
                  <c:v>4.9296434968710272E-2</c:v>
                </c:pt>
                <c:pt idx="8562">
                  <c:v>3.4574892371892894E-2</c:v>
                </c:pt>
                <c:pt idx="8563">
                  <c:v>4.0516752749681514E-2</c:v>
                </c:pt>
                <c:pt idx="8564">
                  <c:v>4.3300583958626002E-2</c:v>
                </c:pt>
                <c:pt idx="8565">
                  <c:v>6.6505514085292816E-2</c:v>
                </c:pt>
                <c:pt idx="8566">
                  <c:v>5.3689014166593496E-2</c:v>
                </c:pt>
                <c:pt idx="8567">
                  <c:v>4.0669906884431922E-2</c:v>
                </c:pt>
                <c:pt idx="8568">
                  <c:v>3.783045709133151E-2</c:v>
                </c:pt>
                <c:pt idx="8569">
                  <c:v>3.9981313049793417E-2</c:v>
                </c:pt>
                <c:pt idx="8570">
                  <c:v>5.4785858839750311E-2</c:v>
                </c:pt>
                <c:pt idx="8571">
                  <c:v>6.1255082488059713E-2</c:v>
                </c:pt>
                <c:pt idx="8572">
                  <c:v>5.2308067679405233E-2</c:v>
                </c:pt>
                <c:pt idx="8573">
                  <c:v>3.7987217307090891E-2</c:v>
                </c:pt>
                <c:pt idx="8574">
                  <c:v>3.7794940173626092E-2</c:v>
                </c:pt>
                <c:pt idx="8575">
                  <c:v>8.041335642337788E-2</c:v>
                </c:pt>
                <c:pt idx="8576">
                  <c:v>3.6645241081714873E-2</c:v>
                </c:pt>
                <c:pt idx="8577">
                  <c:v>7.4222795665264116E-2</c:v>
                </c:pt>
                <c:pt idx="8578">
                  <c:v>4.4198185205459616E-2</c:v>
                </c:pt>
                <c:pt idx="8579">
                  <c:v>3.5378582775592804E-2</c:v>
                </c:pt>
                <c:pt idx="8580">
                  <c:v>4.8372376710176516E-2</c:v>
                </c:pt>
                <c:pt idx="8581">
                  <c:v>4.8165816813707407E-2</c:v>
                </c:pt>
                <c:pt idx="8582">
                  <c:v>3.36136184632779E-2</c:v>
                </c:pt>
                <c:pt idx="8583">
                  <c:v>3.3994320780038799E-2</c:v>
                </c:pt>
                <c:pt idx="8584">
                  <c:v>3.0630936846137005E-2</c:v>
                </c:pt>
                <c:pt idx="8585">
                  <c:v>4.7184556722641012E-2</c:v>
                </c:pt>
                <c:pt idx="8586">
                  <c:v>3.8805861026048716E-2</c:v>
                </c:pt>
                <c:pt idx="8587">
                  <c:v>5.3347062319517108E-2</c:v>
                </c:pt>
                <c:pt idx="8588">
                  <c:v>5.0834093242883856E-2</c:v>
                </c:pt>
                <c:pt idx="8589">
                  <c:v>5.9538934379816305E-2</c:v>
                </c:pt>
                <c:pt idx="8590">
                  <c:v>3.7379745393991512E-2</c:v>
                </c:pt>
                <c:pt idx="8591">
                  <c:v>4.26660329103472E-2</c:v>
                </c:pt>
                <c:pt idx="8592">
                  <c:v>3.8614537566900392E-2</c:v>
                </c:pt>
                <c:pt idx="8593">
                  <c:v>4.4269483536481913E-2</c:v>
                </c:pt>
                <c:pt idx="8594">
                  <c:v>7.6445542275905456E-2</c:v>
                </c:pt>
                <c:pt idx="8595">
                  <c:v>3.3458001911640195E-2</c:v>
                </c:pt>
                <c:pt idx="8596">
                  <c:v>5.7082843035459505E-2</c:v>
                </c:pt>
                <c:pt idx="8597">
                  <c:v>3.9647728204727242E-2</c:v>
                </c:pt>
                <c:pt idx="8598">
                  <c:v>3.9571072906255812E-2</c:v>
                </c:pt>
                <c:pt idx="8599">
                  <c:v>2.9134018346667311E-2</c:v>
                </c:pt>
                <c:pt idx="8600">
                  <c:v>5.9805229306221182E-2</c:v>
                </c:pt>
                <c:pt idx="8601">
                  <c:v>3.1049318611622061E-2</c:v>
                </c:pt>
                <c:pt idx="8602">
                  <c:v>7.6926715672016116E-2</c:v>
                </c:pt>
                <c:pt idx="8603">
                  <c:v>3.9674706757068606E-2</c:v>
                </c:pt>
                <c:pt idx="8604">
                  <c:v>2.9411645606160296E-2</c:v>
                </c:pt>
                <c:pt idx="8605">
                  <c:v>5.0414543598890312E-2</c:v>
                </c:pt>
                <c:pt idx="8606">
                  <c:v>5.1014915108680704E-2</c:v>
                </c:pt>
                <c:pt idx="8607">
                  <c:v>4.3609097599983222E-2</c:v>
                </c:pt>
                <c:pt idx="8608">
                  <c:v>3.0325995758175985E-2</c:v>
                </c:pt>
                <c:pt idx="8609">
                  <c:v>4.3624877929687507E-2</c:v>
                </c:pt>
                <c:pt idx="8610">
                  <c:v>4.1272729635238724E-2</c:v>
                </c:pt>
                <c:pt idx="8611">
                  <c:v>4.5067649334669106E-2</c:v>
                </c:pt>
                <c:pt idx="8612">
                  <c:v>4.4819697737694016E-2</c:v>
                </c:pt>
                <c:pt idx="8613">
                  <c:v>2.9782643541693712E-2</c:v>
                </c:pt>
                <c:pt idx="8614">
                  <c:v>4.2278762906789787E-2</c:v>
                </c:pt>
                <c:pt idx="8615">
                  <c:v>0.11873078346252529</c:v>
                </c:pt>
                <c:pt idx="8616">
                  <c:v>3.9217971265316016E-2</c:v>
                </c:pt>
                <c:pt idx="8617">
                  <c:v>4.3900046497583396E-2</c:v>
                </c:pt>
                <c:pt idx="8618">
                  <c:v>5.3393926471471904E-2</c:v>
                </c:pt>
                <c:pt idx="8619">
                  <c:v>5.9326697140932465E-2</c:v>
                </c:pt>
                <c:pt idx="8620">
                  <c:v>3.1818889081478112E-2</c:v>
                </c:pt>
                <c:pt idx="8621">
                  <c:v>5.7257115840911914E-2</c:v>
                </c:pt>
                <c:pt idx="8622">
                  <c:v>5.2391506731510343E-2</c:v>
                </c:pt>
                <c:pt idx="8623">
                  <c:v>4.8863049596548122E-2</c:v>
                </c:pt>
                <c:pt idx="8624">
                  <c:v>4.2053159326314905E-2</c:v>
                </c:pt>
                <c:pt idx="8625">
                  <c:v>7.1068286895752009E-2</c:v>
                </c:pt>
                <c:pt idx="8626">
                  <c:v>5.6740712374448797E-2</c:v>
                </c:pt>
                <c:pt idx="8627">
                  <c:v>5.2000962197780623E-2</c:v>
                </c:pt>
                <c:pt idx="8628">
                  <c:v>7.2699829936027777E-2</c:v>
                </c:pt>
                <c:pt idx="8629">
                  <c:v>3.7115100771188715E-2</c:v>
                </c:pt>
                <c:pt idx="8630">
                  <c:v>4.5570936053991463E-2</c:v>
                </c:pt>
                <c:pt idx="8631">
                  <c:v>0.11433952301740598</c:v>
                </c:pt>
                <c:pt idx="8632">
                  <c:v>4.4357400387525801E-2</c:v>
                </c:pt>
                <c:pt idx="8633">
                  <c:v>4.1814934462308904E-2</c:v>
                </c:pt>
                <c:pt idx="8634">
                  <c:v>7.0546351373195704E-2</c:v>
                </c:pt>
                <c:pt idx="8635">
                  <c:v>4.2533382773399298E-2</c:v>
                </c:pt>
                <c:pt idx="8636">
                  <c:v>4.5992475003004123E-2</c:v>
                </c:pt>
                <c:pt idx="8637">
                  <c:v>4.2042057961225524E-2</c:v>
                </c:pt>
                <c:pt idx="8638">
                  <c:v>3.8620479404926342E-2</c:v>
                </c:pt>
                <c:pt idx="8639">
                  <c:v>3.1881511211395396E-2</c:v>
                </c:pt>
                <c:pt idx="8640">
                  <c:v>3.6690495908260415E-2</c:v>
                </c:pt>
                <c:pt idx="8641">
                  <c:v>4.6058651059866104E-2</c:v>
                </c:pt>
                <c:pt idx="8642">
                  <c:v>4.2241837829351418E-2</c:v>
                </c:pt>
                <c:pt idx="8643">
                  <c:v>3.6795407533645609E-2</c:v>
                </c:pt>
                <c:pt idx="8644">
                  <c:v>3.9531838148832314E-2</c:v>
                </c:pt>
                <c:pt idx="8645">
                  <c:v>4.2533732950687554E-2</c:v>
                </c:pt>
                <c:pt idx="8646">
                  <c:v>4.7728918492793995E-2</c:v>
                </c:pt>
                <c:pt idx="8647">
                  <c:v>4.8271726816892596E-2</c:v>
                </c:pt>
                <c:pt idx="8648">
                  <c:v>3.456708788871761E-2</c:v>
                </c:pt>
                <c:pt idx="8649">
                  <c:v>5.7006638497114376E-2</c:v>
                </c:pt>
                <c:pt idx="8650">
                  <c:v>4.4939603656530533E-2</c:v>
                </c:pt>
                <c:pt idx="8651">
                  <c:v>4.7646980732679409E-2</c:v>
                </c:pt>
                <c:pt idx="8652">
                  <c:v>3.4463103860616698E-2</c:v>
                </c:pt>
                <c:pt idx="8653">
                  <c:v>3.9305534213781308E-2</c:v>
                </c:pt>
                <c:pt idx="8654">
                  <c:v>4.8267725855112124E-2</c:v>
                </c:pt>
                <c:pt idx="8655">
                  <c:v>4.5262757688760806E-2</c:v>
                </c:pt>
                <c:pt idx="8656">
                  <c:v>3.3102355897426598E-2</c:v>
                </c:pt>
                <c:pt idx="8657">
                  <c:v>3.77031750977041E-2</c:v>
                </c:pt>
                <c:pt idx="8658">
                  <c:v>5.3980920463800403E-2</c:v>
                </c:pt>
                <c:pt idx="8659">
                  <c:v>2.5906924158334708E-2</c:v>
                </c:pt>
                <c:pt idx="8660">
                  <c:v>5.3707670420408492E-2</c:v>
                </c:pt>
                <c:pt idx="8661">
                  <c:v>3.960883617401121E-2</c:v>
                </c:pt>
                <c:pt idx="8662">
                  <c:v>3.5960130393505103E-2</c:v>
                </c:pt>
                <c:pt idx="8663">
                  <c:v>3.3961579203605603E-2</c:v>
                </c:pt>
                <c:pt idx="8664">
                  <c:v>6.1238717287778806E-2</c:v>
                </c:pt>
                <c:pt idx="8665">
                  <c:v>4.1313275694847114E-2</c:v>
                </c:pt>
                <c:pt idx="8666">
                  <c:v>4.2845509946346477E-2</c:v>
                </c:pt>
                <c:pt idx="8667">
                  <c:v>5.4499197751283868E-2</c:v>
                </c:pt>
                <c:pt idx="8668">
                  <c:v>3.7807695567608032E-2</c:v>
                </c:pt>
                <c:pt idx="8669">
                  <c:v>3.6332178860902814E-2</c:v>
                </c:pt>
                <c:pt idx="8670">
                  <c:v>4.3676786124706324E-2</c:v>
                </c:pt>
                <c:pt idx="8671">
                  <c:v>3.5106636583805112E-2</c:v>
                </c:pt>
                <c:pt idx="8672">
                  <c:v>5.9238146990537713E-2</c:v>
                </c:pt>
                <c:pt idx="8673">
                  <c:v>5.7472858577966697E-2</c:v>
                </c:pt>
                <c:pt idx="8674">
                  <c:v>5.0598021596670234E-2</c:v>
                </c:pt>
                <c:pt idx="8675">
                  <c:v>5.7246368378400775E-2</c:v>
                </c:pt>
                <c:pt idx="8676">
                  <c:v>3.6231163889169887E-2</c:v>
                </c:pt>
                <c:pt idx="8677">
                  <c:v>3.2989226281642942E-2</c:v>
                </c:pt>
                <c:pt idx="8678">
                  <c:v>7.4538357555866394E-2</c:v>
                </c:pt>
                <c:pt idx="8679">
                  <c:v>6.0684282332658802E-2</c:v>
                </c:pt>
                <c:pt idx="8680">
                  <c:v>3.2864984124898897E-2</c:v>
                </c:pt>
                <c:pt idx="8681">
                  <c:v>3.3783577382564677E-2</c:v>
                </c:pt>
                <c:pt idx="8682">
                  <c:v>3.4252986311912495E-2</c:v>
                </c:pt>
                <c:pt idx="8683">
                  <c:v>0.13289085030555667</c:v>
                </c:pt>
                <c:pt idx="8684">
                  <c:v>6.9242350757122109E-2</c:v>
                </c:pt>
                <c:pt idx="8685">
                  <c:v>3.2407619059085992E-2</c:v>
                </c:pt>
                <c:pt idx="8686">
                  <c:v>5.1243465393781697E-2</c:v>
                </c:pt>
                <c:pt idx="8687">
                  <c:v>3.2076954841613811E-2</c:v>
                </c:pt>
                <c:pt idx="8688">
                  <c:v>3.6792702972888995E-2</c:v>
                </c:pt>
                <c:pt idx="8689">
                  <c:v>4.0977410972118433E-2</c:v>
                </c:pt>
                <c:pt idx="8690">
                  <c:v>0.12540923058986775</c:v>
                </c:pt>
                <c:pt idx="8691">
                  <c:v>5.7197902351617834E-2</c:v>
                </c:pt>
                <c:pt idx="8692">
                  <c:v>7.3964722454547924E-2</c:v>
                </c:pt>
                <c:pt idx="8693">
                  <c:v>8.4699675440788366E-2</c:v>
                </c:pt>
                <c:pt idx="8694">
                  <c:v>4.9222834408283414E-2</c:v>
                </c:pt>
                <c:pt idx="8695">
                  <c:v>3.6302100867032998E-2</c:v>
                </c:pt>
                <c:pt idx="8696">
                  <c:v>3.3566609025001505E-2</c:v>
                </c:pt>
                <c:pt idx="8697">
                  <c:v>3.7315126508474503E-2</c:v>
                </c:pt>
                <c:pt idx="8698">
                  <c:v>6.7102782428264632E-2</c:v>
                </c:pt>
                <c:pt idx="8699">
                  <c:v>3.3975061029195806E-2</c:v>
                </c:pt>
                <c:pt idx="8700">
                  <c:v>3.2843407243490212E-2</c:v>
                </c:pt>
                <c:pt idx="8701">
                  <c:v>3.4519512206316015E-2</c:v>
                </c:pt>
                <c:pt idx="8702">
                  <c:v>2.9974322766065677E-2</c:v>
                </c:pt>
                <c:pt idx="8703">
                  <c:v>7.0890814065933477E-2</c:v>
                </c:pt>
                <c:pt idx="8704">
                  <c:v>6.0262169688940118E-2</c:v>
                </c:pt>
                <c:pt idx="8705">
                  <c:v>4.5839298516511924E-2</c:v>
                </c:pt>
                <c:pt idx="8706">
                  <c:v>3.8629297167062815E-2</c:v>
                </c:pt>
                <c:pt idx="8707">
                  <c:v>5.9180896729230922E-2</c:v>
                </c:pt>
                <c:pt idx="8708">
                  <c:v>4.1400901973247514E-2</c:v>
                </c:pt>
                <c:pt idx="8709">
                  <c:v>5.4333887994289572E-2</c:v>
                </c:pt>
                <c:pt idx="8710">
                  <c:v>4.7023646533489213E-2</c:v>
                </c:pt>
                <c:pt idx="8711">
                  <c:v>5.8118194341659511E-2</c:v>
                </c:pt>
                <c:pt idx="8712">
                  <c:v>4.2399555444717421E-2</c:v>
                </c:pt>
                <c:pt idx="8713">
                  <c:v>3.2046623528003831E-2</c:v>
                </c:pt>
                <c:pt idx="8714">
                  <c:v>7.2715118527412428E-2</c:v>
                </c:pt>
                <c:pt idx="8715">
                  <c:v>3.7157889455556946E-2</c:v>
                </c:pt>
                <c:pt idx="8716">
                  <c:v>3.9088852703571403E-2</c:v>
                </c:pt>
                <c:pt idx="8717">
                  <c:v>6.2198404222727106E-2</c:v>
                </c:pt>
                <c:pt idx="8718">
                  <c:v>3.7272218614816867E-2</c:v>
                </c:pt>
                <c:pt idx="8719">
                  <c:v>3.7892371416092016E-2</c:v>
                </c:pt>
                <c:pt idx="8720">
                  <c:v>4.010664671659471E-2</c:v>
                </c:pt>
                <c:pt idx="8721">
                  <c:v>4.9320299178361934E-2</c:v>
                </c:pt>
                <c:pt idx="8722">
                  <c:v>0.10936120152473502</c:v>
                </c:pt>
                <c:pt idx="8723">
                  <c:v>4.7324199229478919E-2</c:v>
                </c:pt>
                <c:pt idx="8724">
                  <c:v>3.8144044578075416E-2</c:v>
                </c:pt>
                <c:pt idx="8725">
                  <c:v>4.4672161340713522E-2</c:v>
                </c:pt>
                <c:pt idx="8726">
                  <c:v>4.8731438815593948E-2</c:v>
                </c:pt>
                <c:pt idx="8727">
                  <c:v>5.1495298743248034E-2</c:v>
                </c:pt>
                <c:pt idx="8728">
                  <c:v>4.4076036661863313E-2</c:v>
                </c:pt>
                <c:pt idx="8729">
                  <c:v>4.6290881931781824E-2</c:v>
                </c:pt>
                <c:pt idx="8730">
                  <c:v>7.780660688877139E-2</c:v>
                </c:pt>
                <c:pt idx="8731">
                  <c:v>2.9862215742468806E-2</c:v>
                </c:pt>
                <c:pt idx="8732">
                  <c:v>5.8441031724214498E-2</c:v>
                </c:pt>
                <c:pt idx="8733">
                  <c:v>3.7459734827280183E-2</c:v>
                </c:pt>
                <c:pt idx="8734">
                  <c:v>4.4890563935041823E-2</c:v>
                </c:pt>
                <c:pt idx="8735">
                  <c:v>3.1619664281606716E-2</c:v>
                </c:pt>
                <c:pt idx="8736">
                  <c:v>5.3963307291269309E-2</c:v>
                </c:pt>
                <c:pt idx="8737">
                  <c:v>4.0202338248491433E-2</c:v>
                </c:pt>
                <c:pt idx="8738">
                  <c:v>0.15653277933597601</c:v>
                </c:pt>
                <c:pt idx="8739">
                  <c:v>4.7399111092090745E-2</c:v>
                </c:pt>
                <c:pt idx="8740">
                  <c:v>6.0960531234741579E-2</c:v>
                </c:pt>
                <c:pt idx="8741">
                  <c:v>3.2819911837577882E-2</c:v>
                </c:pt>
                <c:pt idx="8742">
                  <c:v>3.8381356745958314E-2</c:v>
                </c:pt>
                <c:pt idx="8743">
                  <c:v>4.5800894498825122E-2</c:v>
                </c:pt>
                <c:pt idx="8744">
                  <c:v>3.3914409577846485E-2</c:v>
                </c:pt>
                <c:pt idx="8745">
                  <c:v>2.9312994331121368E-2</c:v>
                </c:pt>
                <c:pt idx="8746">
                  <c:v>7.9997308552265223E-2</c:v>
                </c:pt>
                <c:pt idx="8747">
                  <c:v>3.5837195813656034E-2</c:v>
                </c:pt>
                <c:pt idx="8748">
                  <c:v>4.2712945491075509E-2</c:v>
                </c:pt>
                <c:pt idx="8749">
                  <c:v>6.3402548432350089E-2</c:v>
                </c:pt>
                <c:pt idx="8750">
                  <c:v>4.5922152698040015E-2</c:v>
                </c:pt>
                <c:pt idx="8751">
                  <c:v>5.4885841906070723E-2</c:v>
                </c:pt>
                <c:pt idx="8752">
                  <c:v>3.5082608461380012E-2</c:v>
                </c:pt>
                <c:pt idx="8753">
                  <c:v>7.2212100028991894E-2</c:v>
                </c:pt>
                <c:pt idx="8754">
                  <c:v>4.9737118184566532E-2</c:v>
                </c:pt>
                <c:pt idx="8755">
                  <c:v>4.0594715625047711E-2</c:v>
                </c:pt>
                <c:pt idx="8756">
                  <c:v>3.5131517797708602E-2</c:v>
                </c:pt>
                <c:pt idx="8757">
                  <c:v>4.2232330888509834E-2</c:v>
                </c:pt>
                <c:pt idx="8758">
                  <c:v>6.31815940141678E-2</c:v>
                </c:pt>
                <c:pt idx="8759">
                  <c:v>4.9270529299974386E-2</c:v>
                </c:pt>
                <c:pt idx="8760">
                  <c:v>4.0701679885387414E-2</c:v>
                </c:pt>
                <c:pt idx="8761">
                  <c:v>4.0413536131382127E-2</c:v>
                </c:pt>
                <c:pt idx="8762">
                  <c:v>5.3294040262699065E-2</c:v>
                </c:pt>
                <c:pt idx="8763">
                  <c:v>3.4073233604431256E-2</c:v>
                </c:pt>
                <c:pt idx="8764">
                  <c:v>4.5709036290645766E-2</c:v>
                </c:pt>
                <c:pt idx="8765">
                  <c:v>4.2122427374124513E-2</c:v>
                </c:pt>
                <c:pt idx="8766">
                  <c:v>4.7099158167838995E-2</c:v>
                </c:pt>
                <c:pt idx="8767">
                  <c:v>5.7133965194225332E-2</c:v>
                </c:pt>
                <c:pt idx="8768">
                  <c:v>3.3895496279001201E-2</c:v>
                </c:pt>
                <c:pt idx="8769">
                  <c:v>0.12939275801181788</c:v>
                </c:pt>
                <c:pt idx="8770">
                  <c:v>0.12113083899021218</c:v>
                </c:pt>
                <c:pt idx="8771">
                  <c:v>3.8892727345228216E-2</c:v>
                </c:pt>
                <c:pt idx="8772">
                  <c:v>5.4806027561426468E-2</c:v>
                </c:pt>
                <c:pt idx="8773">
                  <c:v>3.002606146037581E-2</c:v>
                </c:pt>
                <c:pt idx="8774">
                  <c:v>4.8370629549026718E-2</c:v>
                </c:pt>
                <c:pt idx="8775">
                  <c:v>4.2139988392591511E-2</c:v>
                </c:pt>
                <c:pt idx="8776">
                  <c:v>6.3389547169208485E-2</c:v>
                </c:pt>
                <c:pt idx="8777">
                  <c:v>4.0230236947536739E-2</c:v>
                </c:pt>
                <c:pt idx="8778">
                  <c:v>3.7325888872146606E-2</c:v>
                </c:pt>
                <c:pt idx="8779">
                  <c:v>3.6102514714002609E-2</c:v>
                </c:pt>
                <c:pt idx="8780">
                  <c:v>3.1230414286255812E-2</c:v>
                </c:pt>
                <c:pt idx="8781">
                  <c:v>2.8647607192397111E-2</c:v>
                </c:pt>
                <c:pt idx="8782">
                  <c:v>3.8431365042925061E-2</c:v>
                </c:pt>
                <c:pt idx="8783">
                  <c:v>3.24919261038304E-2</c:v>
                </c:pt>
                <c:pt idx="8784">
                  <c:v>3.4643113613128829E-2</c:v>
                </c:pt>
                <c:pt idx="8785">
                  <c:v>5.6175846606492677E-2</c:v>
                </c:pt>
                <c:pt idx="8786">
                  <c:v>2.6849852874875239E-2</c:v>
                </c:pt>
                <c:pt idx="8787">
                  <c:v>4.9447584897279823E-2</c:v>
                </c:pt>
                <c:pt idx="8788">
                  <c:v>4.1432891041040719E-2</c:v>
                </c:pt>
                <c:pt idx="8789">
                  <c:v>5.2170354872942012E-2</c:v>
                </c:pt>
                <c:pt idx="8790">
                  <c:v>4.2338136583566721E-2</c:v>
                </c:pt>
                <c:pt idx="8791">
                  <c:v>3.6263544112443952E-2</c:v>
                </c:pt>
                <c:pt idx="8792">
                  <c:v>6.705129891633993E-2</c:v>
                </c:pt>
                <c:pt idx="8793">
                  <c:v>3.5792641341686207E-2</c:v>
                </c:pt>
                <c:pt idx="8794">
                  <c:v>2.815328538417821E-2</c:v>
                </c:pt>
                <c:pt idx="8795">
                  <c:v>6.3965760171413422E-2</c:v>
                </c:pt>
                <c:pt idx="8796">
                  <c:v>3.3972039818763802E-2</c:v>
                </c:pt>
                <c:pt idx="8797">
                  <c:v>3.771039843559261E-2</c:v>
                </c:pt>
                <c:pt idx="8798">
                  <c:v>8.153357356786757E-2</c:v>
                </c:pt>
                <c:pt idx="8799">
                  <c:v>9.9961295723915128E-2</c:v>
                </c:pt>
                <c:pt idx="8800">
                  <c:v>3.3099241554737098E-2</c:v>
                </c:pt>
                <c:pt idx="8801">
                  <c:v>4.1765328496694475E-2</c:v>
                </c:pt>
                <c:pt idx="8802">
                  <c:v>3.630034253001229E-2</c:v>
                </c:pt>
                <c:pt idx="8803">
                  <c:v>3.3044710755348206E-2</c:v>
                </c:pt>
                <c:pt idx="8804">
                  <c:v>6.782320141792321E-2</c:v>
                </c:pt>
                <c:pt idx="8805">
                  <c:v>4.0166001766920104E-2</c:v>
                </c:pt>
                <c:pt idx="8806">
                  <c:v>3.9060875773430002E-2</c:v>
                </c:pt>
                <c:pt idx="8807">
                  <c:v>3.5677332431078131E-2</c:v>
                </c:pt>
                <c:pt idx="8808">
                  <c:v>2.4866392835974752E-2</c:v>
                </c:pt>
                <c:pt idx="8809">
                  <c:v>4.3382793664932334E-2</c:v>
                </c:pt>
                <c:pt idx="8810">
                  <c:v>2.7705095708370295E-2</c:v>
                </c:pt>
                <c:pt idx="8811">
                  <c:v>2.9298881068825711E-2</c:v>
                </c:pt>
                <c:pt idx="8812">
                  <c:v>8.356650173664136E-2</c:v>
                </c:pt>
                <c:pt idx="8813">
                  <c:v>3.1176257878542002E-2</c:v>
                </c:pt>
                <c:pt idx="8814">
                  <c:v>5.8685857802629485E-2</c:v>
                </c:pt>
                <c:pt idx="8815">
                  <c:v>5.1896374672651312E-2</c:v>
                </c:pt>
                <c:pt idx="8816">
                  <c:v>2.9837358742952402E-2</c:v>
                </c:pt>
                <c:pt idx="8817">
                  <c:v>8.4759898483753732E-2</c:v>
                </c:pt>
                <c:pt idx="8818">
                  <c:v>4.1021399199962484E-2</c:v>
                </c:pt>
                <c:pt idx="8819">
                  <c:v>6.0484696179628546E-2</c:v>
                </c:pt>
                <c:pt idx="8820">
                  <c:v>3.6157045513391599E-2</c:v>
                </c:pt>
                <c:pt idx="8821">
                  <c:v>4.8179153352975755E-2</c:v>
                </c:pt>
                <c:pt idx="8822">
                  <c:v>3.2773107290268097E-2</c:v>
                </c:pt>
                <c:pt idx="8823">
                  <c:v>3.1713966280222015E-2</c:v>
                </c:pt>
                <c:pt idx="8824">
                  <c:v>5.0471812486648497E-2</c:v>
                </c:pt>
                <c:pt idx="8825">
                  <c:v>3.9369508624076816E-2</c:v>
                </c:pt>
                <c:pt idx="8826">
                  <c:v>3.9983004331588703E-2</c:v>
                </c:pt>
                <c:pt idx="8827">
                  <c:v>6.5431594848633173E-2</c:v>
                </c:pt>
                <c:pt idx="8828">
                  <c:v>3.7279106676578737E-2</c:v>
                </c:pt>
                <c:pt idx="8829">
                  <c:v>5.4199524223804522E-2</c:v>
                </c:pt>
                <c:pt idx="8830">
                  <c:v>4.6373978257179309E-2</c:v>
                </c:pt>
                <c:pt idx="8831">
                  <c:v>3.1718488782644313E-2</c:v>
                </c:pt>
                <c:pt idx="8832">
                  <c:v>4.9474950879812324E-2</c:v>
                </c:pt>
                <c:pt idx="8833">
                  <c:v>5.6534726172685595E-2</c:v>
                </c:pt>
                <c:pt idx="8834">
                  <c:v>3.4557186067104402E-2</c:v>
                </c:pt>
                <c:pt idx="8835">
                  <c:v>3.6219552159309415E-2</c:v>
                </c:pt>
                <c:pt idx="8836">
                  <c:v>3.7801396101713361E-2</c:v>
                </c:pt>
                <c:pt idx="8837">
                  <c:v>3.9373558014631313E-2</c:v>
                </c:pt>
                <c:pt idx="8838">
                  <c:v>4.4104866683483096E-2</c:v>
                </c:pt>
                <c:pt idx="8839">
                  <c:v>5.3081985563039787E-2</c:v>
                </c:pt>
                <c:pt idx="8840">
                  <c:v>4.8163205385208102E-2</c:v>
                </c:pt>
                <c:pt idx="8841">
                  <c:v>3.7513889372348813E-2</c:v>
                </c:pt>
                <c:pt idx="8842">
                  <c:v>4.4825520366430303E-2</c:v>
                </c:pt>
                <c:pt idx="8843">
                  <c:v>4.4966846704483004E-2</c:v>
                </c:pt>
                <c:pt idx="8844">
                  <c:v>4.0146287530660622E-2</c:v>
                </c:pt>
                <c:pt idx="8845">
                  <c:v>8.2762464880943326E-2</c:v>
                </c:pt>
                <c:pt idx="8846">
                  <c:v>8.4387250244617421E-2</c:v>
                </c:pt>
                <c:pt idx="8847">
                  <c:v>2.7626946568489217E-2</c:v>
                </c:pt>
                <c:pt idx="8848">
                  <c:v>7.5954720377922114E-2</c:v>
                </c:pt>
                <c:pt idx="8849">
                  <c:v>4.4585209339857108E-2</c:v>
                </c:pt>
                <c:pt idx="8850">
                  <c:v>5.2911315113306122E-2</c:v>
                </c:pt>
                <c:pt idx="8851">
                  <c:v>4.5579761266708416E-2</c:v>
                </c:pt>
                <c:pt idx="8852">
                  <c:v>4.6392068266868612E-2</c:v>
                </c:pt>
                <c:pt idx="8853">
                  <c:v>4.7043636441230968E-2</c:v>
                </c:pt>
                <c:pt idx="8854">
                  <c:v>2.6846064254641502E-2</c:v>
                </c:pt>
                <c:pt idx="8855">
                  <c:v>6.226341053843519E-2</c:v>
                </c:pt>
                <c:pt idx="8856">
                  <c:v>4.5451018959283822E-2</c:v>
                </c:pt>
                <c:pt idx="8857">
                  <c:v>6.3821725547313704E-2</c:v>
                </c:pt>
                <c:pt idx="8858">
                  <c:v>4.5536849647760405E-2</c:v>
                </c:pt>
                <c:pt idx="8859">
                  <c:v>4.9908079206943533E-2</c:v>
                </c:pt>
                <c:pt idx="8860">
                  <c:v>5.1942829042673097E-2</c:v>
                </c:pt>
                <c:pt idx="8861">
                  <c:v>3.3025838434696204E-2</c:v>
                </c:pt>
                <c:pt idx="8862">
                  <c:v>5.1619101315736812E-2</c:v>
                </c:pt>
                <c:pt idx="8863">
                  <c:v>4.6412538737058723E-2</c:v>
                </c:pt>
                <c:pt idx="8864">
                  <c:v>5.1333416253328629E-2</c:v>
                </c:pt>
                <c:pt idx="8865">
                  <c:v>3.9942990988493056E-2</c:v>
                </c:pt>
                <c:pt idx="8866">
                  <c:v>4.7416076064109823E-2</c:v>
                </c:pt>
                <c:pt idx="8867">
                  <c:v>5.6026101112365709E-2</c:v>
                </c:pt>
                <c:pt idx="8868">
                  <c:v>4.9232587218284746E-2</c:v>
                </c:pt>
                <c:pt idx="8869">
                  <c:v>4.8759166151285213E-2</c:v>
                </c:pt>
                <c:pt idx="8870">
                  <c:v>0.10553849488496785</c:v>
                </c:pt>
                <c:pt idx="8871">
                  <c:v>4.2952638119459333E-2</c:v>
                </c:pt>
                <c:pt idx="8872">
                  <c:v>6.1542022973299006E-2</c:v>
                </c:pt>
                <c:pt idx="8873">
                  <c:v>3.4758158028125818E-2</c:v>
                </c:pt>
                <c:pt idx="8874">
                  <c:v>5.8235064148902907E-2</c:v>
                </c:pt>
                <c:pt idx="8875">
                  <c:v>3.5399567335844005E-2</c:v>
                </c:pt>
                <c:pt idx="8876">
                  <c:v>5.7566765695810304E-2</c:v>
                </c:pt>
                <c:pt idx="8877">
                  <c:v>6.4306765794753987E-2</c:v>
                </c:pt>
                <c:pt idx="8878">
                  <c:v>4.8820886760949971E-2</c:v>
                </c:pt>
                <c:pt idx="8879">
                  <c:v>3.4051127731800156E-2</c:v>
                </c:pt>
                <c:pt idx="8880">
                  <c:v>3.9885174483061059E-2</c:v>
                </c:pt>
                <c:pt idx="8881">
                  <c:v>4.9836512655019927E-2</c:v>
                </c:pt>
                <c:pt idx="8882">
                  <c:v>3.9628315716981916E-2</c:v>
                </c:pt>
                <c:pt idx="8883">
                  <c:v>6.2378458678722416E-2</c:v>
                </c:pt>
                <c:pt idx="8884">
                  <c:v>2.9505515471100887E-2</c:v>
                </c:pt>
                <c:pt idx="8885">
                  <c:v>3.9789319038391141E-2</c:v>
                </c:pt>
                <c:pt idx="8886">
                  <c:v>4.7143884003162419E-2</c:v>
                </c:pt>
                <c:pt idx="8887">
                  <c:v>7.2682268917560633E-2</c:v>
                </c:pt>
                <c:pt idx="8888">
                  <c:v>0.10935922712087598</c:v>
                </c:pt>
                <c:pt idx="8889">
                  <c:v>4.1510172188281985E-2</c:v>
                </c:pt>
                <c:pt idx="8890">
                  <c:v>3.4559000283479802E-2</c:v>
                </c:pt>
                <c:pt idx="8891">
                  <c:v>2.7571426704526052E-2</c:v>
                </c:pt>
                <c:pt idx="8892">
                  <c:v>7.2938032448291834E-2</c:v>
                </c:pt>
                <c:pt idx="8893">
                  <c:v>3.9873085916042356E-2</c:v>
                </c:pt>
                <c:pt idx="8894">
                  <c:v>3.1366579234600074E-2</c:v>
                </c:pt>
                <c:pt idx="8895">
                  <c:v>3.5023964941501604E-2</c:v>
                </c:pt>
                <c:pt idx="8896">
                  <c:v>5.7054575532674789E-2</c:v>
                </c:pt>
                <c:pt idx="8897">
                  <c:v>3.0446596443653176E-2</c:v>
                </c:pt>
                <c:pt idx="8898">
                  <c:v>3.1562481075525298E-2</c:v>
                </c:pt>
                <c:pt idx="8899">
                  <c:v>3.1843885779380812E-2</c:v>
                </c:pt>
                <c:pt idx="8900">
                  <c:v>5.2315499633550824E-2</c:v>
                </c:pt>
                <c:pt idx="8901">
                  <c:v>3.7391666322946611E-2</c:v>
                </c:pt>
                <c:pt idx="8902">
                  <c:v>4.6204634010791834E-2</c:v>
                </c:pt>
                <c:pt idx="8903">
                  <c:v>4.5658428221941112E-2</c:v>
                </c:pt>
                <c:pt idx="8904">
                  <c:v>3.1252201646566412E-2</c:v>
                </c:pt>
                <c:pt idx="8905">
                  <c:v>2.9455531388521212E-2</c:v>
                </c:pt>
                <c:pt idx="8906">
                  <c:v>9.1121509671211229E-2</c:v>
                </c:pt>
                <c:pt idx="8907">
                  <c:v>2.9579453170299506E-2</c:v>
                </c:pt>
                <c:pt idx="8908">
                  <c:v>4.7691151499748223E-2</c:v>
                </c:pt>
                <c:pt idx="8909">
                  <c:v>4.1247833520173888E-2</c:v>
                </c:pt>
                <c:pt idx="8910">
                  <c:v>8.6679846048355144E-2</c:v>
                </c:pt>
                <c:pt idx="8911">
                  <c:v>8.0724239349365207E-2</c:v>
                </c:pt>
                <c:pt idx="8912">
                  <c:v>3.7200953811407096E-2</c:v>
                </c:pt>
                <c:pt idx="8913">
                  <c:v>2.9761031270027209E-2</c:v>
                </c:pt>
                <c:pt idx="8914">
                  <c:v>3.9437901228666424E-2</c:v>
                </c:pt>
                <c:pt idx="8915">
                  <c:v>6.8175360560416967E-2</c:v>
                </c:pt>
                <c:pt idx="8916">
                  <c:v>5.0829127430915819E-2</c:v>
                </c:pt>
                <c:pt idx="8917">
                  <c:v>3.2268606126308406E-2</c:v>
                </c:pt>
                <c:pt idx="8918">
                  <c:v>4.2139511555433468E-2</c:v>
                </c:pt>
                <c:pt idx="8919">
                  <c:v>3.9052922278642613E-2</c:v>
                </c:pt>
                <c:pt idx="8920">
                  <c:v>5.0518557429313833E-2</c:v>
                </c:pt>
                <c:pt idx="8921">
                  <c:v>4.3854907155037127E-2</c:v>
                </c:pt>
                <c:pt idx="8922">
                  <c:v>0.132324874401093</c:v>
                </c:pt>
                <c:pt idx="8923">
                  <c:v>4.3316930532455673E-2</c:v>
                </c:pt>
                <c:pt idx="8924">
                  <c:v>3.4961309283971814E-2</c:v>
                </c:pt>
                <c:pt idx="8925">
                  <c:v>2.9660543426871393E-2</c:v>
                </c:pt>
                <c:pt idx="8926">
                  <c:v>4.3351866304874365E-2</c:v>
                </c:pt>
                <c:pt idx="8927">
                  <c:v>6.0953896492719713E-2</c:v>
                </c:pt>
                <c:pt idx="8928">
                  <c:v>3.510867059230801E-2</c:v>
                </c:pt>
                <c:pt idx="8929">
                  <c:v>3.2549716532230405E-2</c:v>
                </c:pt>
                <c:pt idx="8930">
                  <c:v>4.6109031885862406E-2</c:v>
                </c:pt>
                <c:pt idx="8931">
                  <c:v>7.5625918805599213E-2</c:v>
                </c:pt>
                <c:pt idx="8932">
                  <c:v>4.1651610285043723E-2</c:v>
                </c:pt>
                <c:pt idx="8933">
                  <c:v>4.0171738713979666E-2</c:v>
                </c:pt>
                <c:pt idx="8934">
                  <c:v>5.2667140960693401E-2</c:v>
                </c:pt>
                <c:pt idx="8935">
                  <c:v>3.1309124082326951E-2</c:v>
                </c:pt>
                <c:pt idx="8936">
                  <c:v>4.6388834714889506E-2</c:v>
                </c:pt>
                <c:pt idx="8937">
                  <c:v>3.2061971724033494E-2</c:v>
                </c:pt>
                <c:pt idx="8938">
                  <c:v>4.9396377056837415E-2</c:v>
                </c:pt>
                <c:pt idx="8939">
                  <c:v>9.1150164604186998E-2</c:v>
                </c:pt>
                <c:pt idx="8940">
                  <c:v>4.9863621592522007E-2</c:v>
                </c:pt>
                <c:pt idx="8941">
                  <c:v>3.4350428730249398E-2</c:v>
                </c:pt>
                <c:pt idx="8942">
                  <c:v>3.1278457492590006E-2</c:v>
                </c:pt>
                <c:pt idx="8943">
                  <c:v>2.9969345778227012E-2</c:v>
                </c:pt>
                <c:pt idx="8944">
                  <c:v>4.1702888906002114E-2</c:v>
                </c:pt>
                <c:pt idx="8945">
                  <c:v>3.4217614680528793E-2</c:v>
                </c:pt>
                <c:pt idx="8946">
                  <c:v>2.7648331597447416E-2</c:v>
                </c:pt>
                <c:pt idx="8947">
                  <c:v>4.6198498457670233E-2</c:v>
                </c:pt>
                <c:pt idx="8948">
                  <c:v>4.2713116854429536E-2</c:v>
                </c:pt>
                <c:pt idx="8949">
                  <c:v>4.5940611511468908E-2</c:v>
                </c:pt>
                <c:pt idx="8950">
                  <c:v>3.7291295826435242E-2</c:v>
                </c:pt>
                <c:pt idx="8951">
                  <c:v>5.6075412780046505E-2</c:v>
                </c:pt>
                <c:pt idx="8952">
                  <c:v>3.8241185247898102E-2</c:v>
                </c:pt>
                <c:pt idx="8953">
                  <c:v>3.4019418060779696E-2</c:v>
                </c:pt>
                <c:pt idx="8954">
                  <c:v>2.9298881068825711E-2</c:v>
                </c:pt>
                <c:pt idx="8955">
                  <c:v>2.8581343591213289E-2</c:v>
                </c:pt>
                <c:pt idx="8956">
                  <c:v>3.2829634845256805E-2</c:v>
                </c:pt>
                <c:pt idx="8957">
                  <c:v>3.3632121980190312E-2</c:v>
                </c:pt>
                <c:pt idx="8958">
                  <c:v>6.852845102548602E-2</c:v>
                </c:pt>
                <c:pt idx="8959">
                  <c:v>4.0775254368781995E-2</c:v>
                </c:pt>
                <c:pt idx="8960">
                  <c:v>4.7772794961929578E-2</c:v>
                </c:pt>
                <c:pt idx="8961">
                  <c:v>5.2318889647722445E-2</c:v>
                </c:pt>
                <c:pt idx="8962">
                  <c:v>4.7833811491727822E-2</c:v>
                </c:pt>
                <c:pt idx="8963">
                  <c:v>2.7649305760860651E-2</c:v>
                </c:pt>
                <c:pt idx="8964">
                  <c:v>4.1964951902627994E-2</c:v>
                </c:pt>
                <c:pt idx="8965">
                  <c:v>4.80604767799378E-2</c:v>
                </c:pt>
                <c:pt idx="8966">
                  <c:v>6.9058895111083984E-2</c:v>
                </c:pt>
                <c:pt idx="8967">
                  <c:v>4.6038124710321419E-2</c:v>
                </c:pt>
                <c:pt idx="8968">
                  <c:v>3.1913407146930715E-2</c:v>
                </c:pt>
                <c:pt idx="8969">
                  <c:v>7.9054228961467826E-2</c:v>
                </c:pt>
                <c:pt idx="8970">
                  <c:v>6.1883900314569508E-2</c:v>
                </c:pt>
                <c:pt idx="8971">
                  <c:v>6.7574091255664812E-2</c:v>
                </c:pt>
                <c:pt idx="8972">
                  <c:v>8.8618144392967557E-2</c:v>
                </c:pt>
                <c:pt idx="8973">
                  <c:v>4.3376453220844324E-2</c:v>
                </c:pt>
                <c:pt idx="8974">
                  <c:v>4.3807156383991311E-2</c:v>
                </c:pt>
                <c:pt idx="8975">
                  <c:v>5.6852709501981812E-2</c:v>
                </c:pt>
                <c:pt idx="8976">
                  <c:v>4.0882084518671272E-2</c:v>
                </c:pt>
                <c:pt idx="8977">
                  <c:v>3.9704471826553296E-2</c:v>
                </c:pt>
                <c:pt idx="8978">
                  <c:v>4.7644656151533113E-2</c:v>
                </c:pt>
                <c:pt idx="8979">
                  <c:v>3.1079014763236188E-2</c:v>
                </c:pt>
                <c:pt idx="8980">
                  <c:v>4.2521957308054005E-2</c:v>
                </c:pt>
                <c:pt idx="8981">
                  <c:v>4.8972610384225922E-2</c:v>
                </c:pt>
                <c:pt idx="8982">
                  <c:v>5.4091580212116512E-2</c:v>
                </c:pt>
                <c:pt idx="8983">
                  <c:v>3.1814951449632596E-2</c:v>
                </c:pt>
                <c:pt idx="8984">
                  <c:v>5.3275361657142577E-2</c:v>
                </c:pt>
                <c:pt idx="8985">
                  <c:v>3.7788972258567852E-2</c:v>
                </c:pt>
                <c:pt idx="8986">
                  <c:v>5.2189730107784313E-2</c:v>
                </c:pt>
                <c:pt idx="8987">
                  <c:v>3.6925137042999392E-2</c:v>
                </c:pt>
                <c:pt idx="8988">
                  <c:v>5.7939980179071413E-2</c:v>
                </c:pt>
                <c:pt idx="8989">
                  <c:v>6.2397290021181537E-2</c:v>
                </c:pt>
                <c:pt idx="8990">
                  <c:v>4.1479054838419009E-2</c:v>
                </c:pt>
                <c:pt idx="8991">
                  <c:v>5.5703472346067505E-2</c:v>
                </c:pt>
                <c:pt idx="8992">
                  <c:v>3.326512128114701E-2</c:v>
                </c:pt>
                <c:pt idx="8993">
                  <c:v>4.1339319199323724E-2</c:v>
                </c:pt>
                <c:pt idx="8994">
                  <c:v>4.8400141298770877E-2</c:v>
                </c:pt>
                <c:pt idx="8995">
                  <c:v>6.4567990601062802E-2</c:v>
                </c:pt>
                <c:pt idx="8996">
                  <c:v>4.0674507617950356E-2</c:v>
                </c:pt>
                <c:pt idx="8997">
                  <c:v>3.2840702682733723E-2</c:v>
                </c:pt>
                <c:pt idx="8998">
                  <c:v>5.9209655970335014E-2</c:v>
                </c:pt>
                <c:pt idx="8999">
                  <c:v>5.5356282740831597E-2</c:v>
                </c:pt>
                <c:pt idx="9000">
                  <c:v>5.3113557398319321E-2</c:v>
                </c:pt>
                <c:pt idx="9001">
                  <c:v>4.4879037886858104E-2</c:v>
                </c:pt>
                <c:pt idx="9002">
                  <c:v>3.8139551877975512E-2</c:v>
                </c:pt>
                <c:pt idx="9003">
                  <c:v>3.7778418511152399E-2</c:v>
                </c:pt>
                <c:pt idx="9004">
                  <c:v>3.7978108972311096E-2</c:v>
                </c:pt>
                <c:pt idx="9005">
                  <c:v>4.9184881150722524E-2</c:v>
                </c:pt>
                <c:pt idx="9006">
                  <c:v>3.5627204924821985E-2</c:v>
                </c:pt>
                <c:pt idx="9007">
                  <c:v>3.3258154988288907E-2</c:v>
                </c:pt>
                <c:pt idx="9008">
                  <c:v>3.6882948130369325E-2</c:v>
                </c:pt>
                <c:pt idx="9009">
                  <c:v>3.1297974288463717E-2</c:v>
                </c:pt>
                <c:pt idx="9010">
                  <c:v>9.1109715402126132E-2</c:v>
                </c:pt>
                <c:pt idx="9011">
                  <c:v>4.3012380599975704E-2</c:v>
                </c:pt>
                <c:pt idx="9012">
                  <c:v>3.6035370081663409E-2</c:v>
                </c:pt>
                <c:pt idx="9013">
                  <c:v>4.5798681676387926E-2</c:v>
                </c:pt>
                <c:pt idx="9014">
                  <c:v>9.8905079066753748E-2</c:v>
                </c:pt>
                <c:pt idx="9015">
                  <c:v>4.3247498571872656E-2</c:v>
                </c:pt>
                <c:pt idx="9016">
                  <c:v>4.6311646699905416E-2</c:v>
                </c:pt>
                <c:pt idx="9017">
                  <c:v>3.7743002176284887E-2</c:v>
                </c:pt>
                <c:pt idx="9018">
                  <c:v>5.5021464824676534E-2</c:v>
                </c:pt>
                <c:pt idx="9019">
                  <c:v>3.910643979907031E-2</c:v>
                </c:pt>
                <c:pt idx="9020">
                  <c:v>3.6389596760273056E-2</c:v>
                </c:pt>
                <c:pt idx="9021">
                  <c:v>5.9177376329898813E-2</c:v>
                </c:pt>
                <c:pt idx="9022">
                  <c:v>4.4640909880399711E-2</c:v>
                </c:pt>
                <c:pt idx="9023">
                  <c:v>4.3115403503179495E-2</c:v>
                </c:pt>
                <c:pt idx="9024">
                  <c:v>2.9867500066757209E-2</c:v>
                </c:pt>
                <c:pt idx="9025">
                  <c:v>5.3458467125892722E-2</c:v>
                </c:pt>
                <c:pt idx="9026">
                  <c:v>3.7183441221714096E-2</c:v>
                </c:pt>
                <c:pt idx="9027">
                  <c:v>4.6385403722524698E-2</c:v>
                </c:pt>
                <c:pt idx="9028">
                  <c:v>3.483743593096731E-2</c:v>
                </c:pt>
                <c:pt idx="9029">
                  <c:v>6.0814782977104326E-2</c:v>
                </c:pt>
                <c:pt idx="9030">
                  <c:v>8.3789706230163533E-2</c:v>
                </c:pt>
                <c:pt idx="9031">
                  <c:v>4.8377733677625712E-2</c:v>
                </c:pt>
                <c:pt idx="9032">
                  <c:v>4.8422265797853505E-2</c:v>
                </c:pt>
                <c:pt idx="9033">
                  <c:v>3.8870159536600141E-2</c:v>
                </c:pt>
                <c:pt idx="9034">
                  <c:v>4.3107818812131923E-2</c:v>
                </c:pt>
                <c:pt idx="9035">
                  <c:v>2.9458336532115912E-2</c:v>
                </c:pt>
                <c:pt idx="9036">
                  <c:v>0.19149756431579601</c:v>
                </c:pt>
                <c:pt idx="9037">
                  <c:v>4.6828165650367647E-2</c:v>
                </c:pt>
                <c:pt idx="9038">
                  <c:v>3.6010641604662011E-2</c:v>
                </c:pt>
                <c:pt idx="9039">
                  <c:v>4.6576343476772246E-2</c:v>
                </c:pt>
                <c:pt idx="9040">
                  <c:v>4.3998233973980033E-2</c:v>
                </c:pt>
                <c:pt idx="9041">
                  <c:v>3.4255176782608011E-2</c:v>
                </c:pt>
                <c:pt idx="9042">
                  <c:v>4.7926206141710455E-2</c:v>
                </c:pt>
                <c:pt idx="9043">
                  <c:v>4.9029286950826922E-2</c:v>
                </c:pt>
                <c:pt idx="9044">
                  <c:v>3.1168444082140905E-2</c:v>
                </c:pt>
                <c:pt idx="9045">
                  <c:v>3.8254767656326391E-2</c:v>
                </c:pt>
                <c:pt idx="9046">
                  <c:v>5.7159584015607813E-2</c:v>
                </c:pt>
                <c:pt idx="9047">
                  <c:v>4.4353015720844324E-2</c:v>
                </c:pt>
                <c:pt idx="9048">
                  <c:v>3.1183084473013989E-2</c:v>
                </c:pt>
                <c:pt idx="9049">
                  <c:v>4.9558851867914214E-2</c:v>
                </c:pt>
                <c:pt idx="9050">
                  <c:v>0.13457588851451888</c:v>
                </c:pt>
                <c:pt idx="9051">
                  <c:v>3.1283542513847504E-2</c:v>
                </c:pt>
                <c:pt idx="9052">
                  <c:v>4.5652717351913646E-2</c:v>
                </c:pt>
                <c:pt idx="9053">
                  <c:v>3.2056834548711804E-2</c:v>
                </c:pt>
                <c:pt idx="9054">
                  <c:v>3.1827781349420596E-2</c:v>
                </c:pt>
                <c:pt idx="9055">
                  <c:v>3.8331586867570905E-2</c:v>
                </c:pt>
                <c:pt idx="9056">
                  <c:v>3.3334922045469312E-2</c:v>
                </c:pt>
                <c:pt idx="9057">
                  <c:v>5.2902232855558617E-2</c:v>
                </c:pt>
                <c:pt idx="9058">
                  <c:v>6.4275346696376787E-2</c:v>
                </c:pt>
                <c:pt idx="9059">
                  <c:v>3.0165066942572597E-2</c:v>
                </c:pt>
                <c:pt idx="9060">
                  <c:v>4.1138458997011212E-2</c:v>
                </c:pt>
                <c:pt idx="9061">
                  <c:v>4.0262170135974905E-2</c:v>
                </c:pt>
                <c:pt idx="9062">
                  <c:v>4.3035238981247032E-2</c:v>
                </c:pt>
                <c:pt idx="9063">
                  <c:v>3.4159034490585306E-2</c:v>
                </c:pt>
                <c:pt idx="9064">
                  <c:v>4.5013517141342461E-2</c:v>
                </c:pt>
                <c:pt idx="9065">
                  <c:v>4.0550246834754895E-2</c:v>
                </c:pt>
                <c:pt idx="9066">
                  <c:v>4.4450554996729036E-2</c:v>
                </c:pt>
                <c:pt idx="9067">
                  <c:v>4.4550225138664322E-2</c:v>
                </c:pt>
                <c:pt idx="9068">
                  <c:v>4.87189963459971E-2</c:v>
                </c:pt>
                <c:pt idx="9069">
                  <c:v>4.6848110854625723E-2</c:v>
                </c:pt>
                <c:pt idx="9070">
                  <c:v>4.7623962163925219E-2</c:v>
                </c:pt>
                <c:pt idx="9071">
                  <c:v>4.5882072299718912E-2</c:v>
                </c:pt>
                <c:pt idx="9072">
                  <c:v>6.4311534166336365E-2</c:v>
                </c:pt>
                <c:pt idx="9073">
                  <c:v>3.8488999009132406E-2</c:v>
                </c:pt>
                <c:pt idx="9074">
                  <c:v>6.0729995369911319E-2</c:v>
                </c:pt>
                <c:pt idx="9075">
                  <c:v>4.9770545214414603E-2</c:v>
                </c:pt>
                <c:pt idx="9076">
                  <c:v>3.9575044065714014E-2</c:v>
                </c:pt>
                <c:pt idx="9077">
                  <c:v>3.9068229496479014E-2</c:v>
                </c:pt>
                <c:pt idx="9078">
                  <c:v>4.6239141374826376E-2</c:v>
                </c:pt>
                <c:pt idx="9079">
                  <c:v>3.8822863250970813E-2</c:v>
                </c:pt>
                <c:pt idx="9080">
                  <c:v>3.871326148509989E-2</c:v>
                </c:pt>
                <c:pt idx="9081">
                  <c:v>6.2103759497404105E-2</c:v>
                </c:pt>
                <c:pt idx="9082">
                  <c:v>5.8431353420019087E-2</c:v>
                </c:pt>
                <c:pt idx="9083">
                  <c:v>4.7149207442998907E-2</c:v>
                </c:pt>
                <c:pt idx="9084">
                  <c:v>3.3117815852165215E-2</c:v>
                </c:pt>
                <c:pt idx="9085">
                  <c:v>3.8966313004493706E-2</c:v>
                </c:pt>
                <c:pt idx="9086">
                  <c:v>3.6822415888309631E-2</c:v>
                </c:pt>
                <c:pt idx="9087">
                  <c:v>3.7518646568060011E-2</c:v>
                </c:pt>
                <c:pt idx="9088">
                  <c:v>4.6411495655775112E-2</c:v>
                </c:pt>
                <c:pt idx="9089">
                  <c:v>4.6696078032255214E-2</c:v>
                </c:pt>
                <c:pt idx="9090">
                  <c:v>7.4447937309742182E-2</c:v>
                </c:pt>
                <c:pt idx="9091">
                  <c:v>3.706410899758341E-2</c:v>
                </c:pt>
                <c:pt idx="9092">
                  <c:v>3.7987217307090891E-2</c:v>
                </c:pt>
                <c:pt idx="9093">
                  <c:v>4.6910621225834101E-2</c:v>
                </c:pt>
                <c:pt idx="9094">
                  <c:v>4.2871870100498213E-2</c:v>
                </c:pt>
                <c:pt idx="9095">
                  <c:v>6.2528692185878809E-2</c:v>
                </c:pt>
                <c:pt idx="9096">
                  <c:v>3.8099113851785715E-2</c:v>
                </c:pt>
                <c:pt idx="9097">
                  <c:v>7.6690472662448911E-2</c:v>
                </c:pt>
                <c:pt idx="9098">
                  <c:v>4.3324921280145846E-2</c:v>
                </c:pt>
                <c:pt idx="9099">
                  <c:v>4.3416947126388807E-2</c:v>
                </c:pt>
                <c:pt idx="9100">
                  <c:v>5.3670734167098999E-2</c:v>
                </c:pt>
                <c:pt idx="9101">
                  <c:v>7.8019626438617901E-2</c:v>
                </c:pt>
                <c:pt idx="9102">
                  <c:v>5.2528686821460835E-2</c:v>
                </c:pt>
                <c:pt idx="9103">
                  <c:v>7.1068651974201508E-2</c:v>
                </c:pt>
                <c:pt idx="9104">
                  <c:v>4.5583523809909814E-2</c:v>
                </c:pt>
                <c:pt idx="9105">
                  <c:v>3.9563298225402811E-2</c:v>
                </c:pt>
                <c:pt idx="9106">
                  <c:v>4.8884544521570213E-2</c:v>
                </c:pt>
                <c:pt idx="9107">
                  <c:v>4.3461404740810484E-2</c:v>
                </c:pt>
                <c:pt idx="9108">
                  <c:v>3.7689018994569945E-2</c:v>
                </c:pt>
                <c:pt idx="9109">
                  <c:v>6.4252421259880343E-2</c:v>
                </c:pt>
                <c:pt idx="9110">
                  <c:v>4.3884832412004485E-2</c:v>
                </c:pt>
                <c:pt idx="9111">
                  <c:v>5.3263694047928127E-2</c:v>
                </c:pt>
                <c:pt idx="9112">
                  <c:v>3.8123726844787577E-2</c:v>
                </c:pt>
                <c:pt idx="9113">
                  <c:v>4.1338179260492297E-2</c:v>
                </c:pt>
                <c:pt idx="9114">
                  <c:v>3.4470357000827886E-2</c:v>
                </c:pt>
                <c:pt idx="9115">
                  <c:v>7.9987205564975697E-2</c:v>
                </c:pt>
                <c:pt idx="9116">
                  <c:v>6.854099780321149E-2</c:v>
                </c:pt>
                <c:pt idx="9117">
                  <c:v>2.9621042311191611E-2</c:v>
                </c:pt>
                <c:pt idx="9118">
                  <c:v>3.6262653768062605E-2</c:v>
                </c:pt>
                <c:pt idx="9119">
                  <c:v>3.7890858948230716E-2</c:v>
                </c:pt>
                <c:pt idx="9120">
                  <c:v>4.1329581290483509E-2</c:v>
                </c:pt>
                <c:pt idx="9121">
                  <c:v>0.10553849488496785</c:v>
                </c:pt>
                <c:pt idx="9122">
                  <c:v>3.4543465822935097E-2</c:v>
                </c:pt>
                <c:pt idx="9123">
                  <c:v>4.5459531247615925E-2</c:v>
                </c:pt>
                <c:pt idx="9124">
                  <c:v>6.7083328962326133E-2</c:v>
                </c:pt>
                <c:pt idx="9125">
                  <c:v>7.6412886381149334E-2</c:v>
                </c:pt>
                <c:pt idx="9126">
                  <c:v>2.8388269245624504E-2</c:v>
                </c:pt>
                <c:pt idx="9127">
                  <c:v>5.1694780588149997E-2</c:v>
                </c:pt>
                <c:pt idx="9128">
                  <c:v>6.5455347299575792E-2</c:v>
                </c:pt>
                <c:pt idx="9129">
                  <c:v>2.70608980208637E-2</c:v>
                </c:pt>
                <c:pt idx="9130">
                  <c:v>2.8578124940395307E-2</c:v>
                </c:pt>
                <c:pt idx="9131">
                  <c:v>4.0132980793714516E-2</c:v>
                </c:pt>
                <c:pt idx="9132">
                  <c:v>3.8719572126865415E-2</c:v>
                </c:pt>
                <c:pt idx="9133">
                  <c:v>4.6767607331276197E-2</c:v>
                </c:pt>
                <c:pt idx="9134">
                  <c:v>3.5305518656969216E-2</c:v>
                </c:pt>
                <c:pt idx="9135">
                  <c:v>4.2489856481551951E-2</c:v>
                </c:pt>
                <c:pt idx="9136">
                  <c:v>4.5563161373138414E-2</c:v>
                </c:pt>
                <c:pt idx="9137">
                  <c:v>3.8333214819431312E-2</c:v>
                </c:pt>
                <c:pt idx="9138">
                  <c:v>4.5057460665702806E-2</c:v>
                </c:pt>
                <c:pt idx="9139">
                  <c:v>3.5333588719368036E-2</c:v>
                </c:pt>
                <c:pt idx="9140">
                  <c:v>3.9162684231996397E-2</c:v>
                </c:pt>
                <c:pt idx="9141">
                  <c:v>4.4992119073867819E-2</c:v>
                </c:pt>
                <c:pt idx="9142">
                  <c:v>3.60845811665058E-2</c:v>
                </c:pt>
                <c:pt idx="9143">
                  <c:v>4.0322184562683099E-2</c:v>
                </c:pt>
                <c:pt idx="9144">
                  <c:v>4.24917973577979E-2</c:v>
                </c:pt>
                <c:pt idx="9145">
                  <c:v>5.4957583546638669E-2</c:v>
                </c:pt>
                <c:pt idx="9146">
                  <c:v>3.9355222135782214E-2</c:v>
                </c:pt>
                <c:pt idx="9147">
                  <c:v>6.7115291953087158E-2</c:v>
                </c:pt>
                <c:pt idx="9148">
                  <c:v>3.3007815480232405E-2</c:v>
                </c:pt>
                <c:pt idx="9149">
                  <c:v>3.7112988531589515E-2</c:v>
                </c:pt>
                <c:pt idx="9150">
                  <c:v>3.6647949367761688E-2</c:v>
                </c:pt>
                <c:pt idx="9151">
                  <c:v>3.6657556891441304E-2</c:v>
                </c:pt>
                <c:pt idx="9152">
                  <c:v>3.4880567342042909E-2</c:v>
                </c:pt>
                <c:pt idx="9153">
                  <c:v>3.5445764660835294E-2</c:v>
                </c:pt>
                <c:pt idx="9154">
                  <c:v>4.3869260698556907E-2</c:v>
                </c:pt>
                <c:pt idx="9155">
                  <c:v>5.5746581405401466E-2</c:v>
                </c:pt>
                <c:pt idx="9156">
                  <c:v>3.2639231532812188E-2</c:v>
                </c:pt>
                <c:pt idx="9157">
                  <c:v>3.2831612974405476E-2</c:v>
                </c:pt>
                <c:pt idx="9158">
                  <c:v>3.0723907053470674E-2</c:v>
                </c:pt>
                <c:pt idx="9159">
                  <c:v>7.925592362880711E-2</c:v>
                </c:pt>
                <c:pt idx="9160">
                  <c:v>3.1417991966009202E-2</c:v>
                </c:pt>
                <c:pt idx="9161">
                  <c:v>5.9208821505308339E-2</c:v>
                </c:pt>
                <c:pt idx="9162">
                  <c:v>3.3380854874849299E-2</c:v>
                </c:pt>
                <c:pt idx="9163">
                  <c:v>3.4391205757856411E-2</c:v>
                </c:pt>
                <c:pt idx="9164">
                  <c:v>4.3045651167631233E-2</c:v>
                </c:pt>
                <c:pt idx="9165">
                  <c:v>3.3434644341468797E-2</c:v>
                </c:pt>
                <c:pt idx="9166">
                  <c:v>3.5067368298769101E-2</c:v>
                </c:pt>
                <c:pt idx="9167">
                  <c:v>0.11190746724605598</c:v>
                </c:pt>
                <c:pt idx="9168">
                  <c:v>4.1996899992227735E-2</c:v>
                </c:pt>
                <c:pt idx="9169">
                  <c:v>4.6049214899539906E-2</c:v>
                </c:pt>
                <c:pt idx="9170">
                  <c:v>4.4411428272724304E-2</c:v>
                </c:pt>
                <c:pt idx="9171">
                  <c:v>3.445101529359821E-2</c:v>
                </c:pt>
                <c:pt idx="9172">
                  <c:v>5.2213668823242444E-2</c:v>
                </c:pt>
                <c:pt idx="9173">
                  <c:v>6.8328835070133195E-2</c:v>
                </c:pt>
                <c:pt idx="9174">
                  <c:v>5.0369393080472905E-2</c:v>
                </c:pt>
                <c:pt idx="9175">
                  <c:v>3.9803612977266437E-2</c:v>
                </c:pt>
                <c:pt idx="9176">
                  <c:v>3.9138000458478955E-2</c:v>
                </c:pt>
                <c:pt idx="9177">
                  <c:v>4.5219983905553804E-2</c:v>
                </c:pt>
                <c:pt idx="9178">
                  <c:v>6.2776245176792214E-2</c:v>
                </c:pt>
                <c:pt idx="9179">
                  <c:v>4.4423073530197324E-2</c:v>
                </c:pt>
                <c:pt idx="9180">
                  <c:v>5.4544556885957697E-2</c:v>
                </c:pt>
                <c:pt idx="9181">
                  <c:v>0.22291338443756181</c:v>
                </c:pt>
                <c:pt idx="9182">
                  <c:v>4.1252549737691886E-2</c:v>
                </c:pt>
                <c:pt idx="9183">
                  <c:v>6.5675854682922266E-2</c:v>
                </c:pt>
                <c:pt idx="9184">
                  <c:v>3.8123030215501813E-2</c:v>
                </c:pt>
                <c:pt idx="9185">
                  <c:v>3.3217664808034904E-2</c:v>
                </c:pt>
                <c:pt idx="9186">
                  <c:v>8.7712295353412725E-2</c:v>
                </c:pt>
                <c:pt idx="9187">
                  <c:v>4.0021281689405511E-2</c:v>
                </c:pt>
                <c:pt idx="9188">
                  <c:v>3.1917702406644891E-2</c:v>
                </c:pt>
                <c:pt idx="9189">
                  <c:v>2.9969345778227012E-2</c:v>
                </c:pt>
                <c:pt idx="9190">
                  <c:v>5.035150796175001E-2</c:v>
                </c:pt>
                <c:pt idx="9191">
                  <c:v>3.2881401479244309E-2</c:v>
                </c:pt>
                <c:pt idx="9192">
                  <c:v>4.5493736863136569E-2</c:v>
                </c:pt>
                <c:pt idx="9193">
                  <c:v>5.7722412049770591E-2</c:v>
                </c:pt>
                <c:pt idx="9194">
                  <c:v>4.3775837868452107E-2</c:v>
                </c:pt>
                <c:pt idx="9195">
                  <c:v>5.7784333825111681E-2</c:v>
                </c:pt>
                <c:pt idx="9196">
                  <c:v>3.5578999668359812E-2</c:v>
                </c:pt>
                <c:pt idx="9197">
                  <c:v>4.4517990201711974E-2</c:v>
                </c:pt>
                <c:pt idx="9198">
                  <c:v>4.7426849603652801E-2</c:v>
                </c:pt>
                <c:pt idx="9199">
                  <c:v>5.605823546648029E-2</c:v>
                </c:pt>
                <c:pt idx="9200">
                  <c:v>5.7766564190387934E-2</c:v>
                </c:pt>
                <c:pt idx="9201">
                  <c:v>4.1184533387422576E-2</c:v>
                </c:pt>
                <c:pt idx="9202">
                  <c:v>4.1259385645389328E-2</c:v>
                </c:pt>
                <c:pt idx="9203">
                  <c:v>3.1149109825491898E-2</c:v>
                </c:pt>
                <c:pt idx="9204">
                  <c:v>4.2566072195768412E-2</c:v>
                </c:pt>
                <c:pt idx="9205">
                  <c:v>6.0141142457723555E-2</c:v>
                </c:pt>
                <c:pt idx="9206">
                  <c:v>4.1922412812709801E-2</c:v>
                </c:pt>
                <c:pt idx="9207">
                  <c:v>7.1011014282703414E-2</c:v>
                </c:pt>
                <c:pt idx="9208">
                  <c:v>5.9656061232090135E-2</c:v>
                </c:pt>
                <c:pt idx="9209">
                  <c:v>4.953097924590133E-2</c:v>
                </c:pt>
                <c:pt idx="9210">
                  <c:v>3.5184014588594589E-2</c:v>
                </c:pt>
                <c:pt idx="9211">
                  <c:v>3.720327466726326E-2</c:v>
                </c:pt>
                <c:pt idx="9212">
                  <c:v>3.5935055464506288E-2</c:v>
                </c:pt>
                <c:pt idx="9213">
                  <c:v>8.0838896334171531E-2</c:v>
                </c:pt>
                <c:pt idx="9214">
                  <c:v>3.6425292491912988E-2</c:v>
                </c:pt>
                <c:pt idx="9215">
                  <c:v>6.2197286635637491E-2</c:v>
                </c:pt>
                <c:pt idx="9216">
                  <c:v>3.4233100712299513E-2</c:v>
                </c:pt>
                <c:pt idx="9217">
                  <c:v>4.6849053353071206E-2</c:v>
                </c:pt>
                <c:pt idx="9218">
                  <c:v>3.42294983565807E-2</c:v>
                </c:pt>
                <c:pt idx="9219">
                  <c:v>5.2413862198591413E-2</c:v>
                </c:pt>
                <c:pt idx="9220">
                  <c:v>3.5624876618385391E-2</c:v>
                </c:pt>
                <c:pt idx="9221">
                  <c:v>5.8605995029211114E-2</c:v>
                </c:pt>
                <c:pt idx="9222">
                  <c:v>3.1315099447965615E-2</c:v>
                </c:pt>
                <c:pt idx="9223">
                  <c:v>4.6904802322387668E-2</c:v>
                </c:pt>
                <c:pt idx="9224">
                  <c:v>3.5722889006137779E-2</c:v>
                </c:pt>
                <c:pt idx="9225">
                  <c:v>0.15306915342807839</c:v>
                </c:pt>
                <c:pt idx="9226">
                  <c:v>0.22580657899379661</c:v>
                </c:pt>
                <c:pt idx="9227">
                  <c:v>4.7989141196012476E-2</c:v>
                </c:pt>
                <c:pt idx="9228">
                  <c:v>6.8244785070419325E-2</c:v>
                </c:pt>
                <c:pt idx="9229">
                  <c:v>3.6013446748256801E-2</c:v>
                </c:pt>
                <c:pt idx="9230">
                  <c:v>4.9757648259401592E-2</c:v>
                </c:pt>
                <c:pt idx="9231">
                  <c:v>3.8911808282136945E-2</c:v>
                </c:pt>
                <c:pt idx="9232">
                  <c:v>4.2199805378913886E-2</c:v>
                </c:pt>
                <c:pt idx="9233">
                  <c:v>4.7893613576889114E-2</c:v>
                </c:pt>
                <c:pt idx="9234">
                  <c:v>3.9226122200489009E-2</c:v>
                </c:pt>
                <c:pt idx="9235">
                  <c:v>3.0507486313581467E-2</c:v>
                </c:pt>
                <c:pt idx="9236">
                  <c:v>4.5330286026001192E-2</c:v>
                </c:pt>
                <c:pt idx="9237">
                  <c:v>4.4411648064851816E-2</c:v>
                </c:pt>
                <c:pt idx="9238">
                  <c:v>4.7413893043994924E-2</c:v>
                </c:pt>
                <c:pt idx="9239">
                  <c:v>4.0881875902414294E-2</c:v>
                </c:pt>
                <c:pt idx="9240">
                  <c:v>4.1225332766771143E-2</c:v>
                </c:pt>
                <c:pt idx="9241">
                  <c:v>3.7858463823795312E-2</c:v>
                </c:pt>
                <c:pt idx="9242">
                  <c:v>0.16687187552452087</c:v>
                </c:pt>
                <c:pt idx="9243">
                  <c:v>4.6782135963440115E-2</c:v>
                </c:pt>
                <c:pt idx="9244">
                  <c:v>4.4553071260452312E-2</c:v>
                </c:pt>
                <c:pt idx="9245">
                  <c:v>5.9574343264102846E-2</c:v>
                </c:pt>
                <c:pt idx="9246">
                  <c:v>5.9148889034986524E-2</c:v>
                </c:pt>
                <c:pt idx="9247">
                  <c:v>7.0610962808132199E-2</c:v>
                </c:pt>
                <c:pt idx="9248">
                  <c:v>4.1629012674093017E-2</c:v>
                </c:pt>
                <c:pt idx="9249">
                  <c:v>4.0380377322435525E-2</c:v>
                </c:pt>
                <c:pt idx="9250">
                  <c:v>3.4983240067958811E-2</c:v>
                </c:pt>
                <c:pt idx="9251">
                  <c:v>3.2959170639515104E-2</c:v>
                </c:pt>
                <c:pt idx="9252">
                  <c:v>4.1979581117630012E-2</c:v>
                </c:pt>
                <c:pt idx="9253">
                  <c:v>3.4455541521310883E-2</c:v>
                </c:pt>
                <c:pt idx="9254">
                  <c:v>7.2369962930679432E-2</c:v>
                </c:pt>
                <c:pt idx="9255">
                  <c:v>3.933618217706681E-2</c:v>
                </c:pt>
                <c:pt idx="9256">
                  <c:v>4.5483350753784214E-2</c:v>
                </c:pt>
                <c:pt idx="9257">
                  <c:v>4.3907418847084101E-2</c:v>
                </c:pt>
                <c:pt idx="9258">
                  <c:v>6.0199655592441725E-2</c:v>
                </c:pt>
                <c:pt idx="9259">
                  <c:v>8.1327386200427995E-2</c:v>
                </c:pt>
                <c:pt idx="9260">
                  <c:v>4.0544729679822866E-2</c:v>
                </c:pt>
                <c:pt idx="9261">
                  <c:v>7.7182307839393921E-2</c:v>
                </c:pt>
                <c:pt idx="9262">
                  <c:v>4.4273398816585624E-2</c:v>
                </c:pt>
                <c:pt idx="9263">
                  <c:v>6.828666478395462E-2</c:v>
                </c:pt>
                <c:pt idx="9264">
                  <c:v>6.1273530125618023E-2</c:v>
                </c:pt>
                <c:pt idx="9265">
                  <c:v>4.6009417623281514E-2</c:v>
                </c:pt>
                <c:pt idx="9266">
                  <c:v>7.272773236036302E-2</c:v>
                </c:pt>
                <c:pt idx="9267">
                  <c:v>4.6070966869592701E-2</c:v>
                </c:pt>
                <c:pt idx="9268">
                  <c:v>6.3319571316242468E-2</c:v>
                </c:pt>
                <c:pt idx="9269">
                  <c:v>4.8180386424064546E-2</c:v>
                </c:pt>
                <c:pt idx="9270">
                  <c:v>4.0003340691328097E-2</c:v>
                </c:pt>
                <c:pt idx="9271">
                  <c:v>5.7337936013937239E-2</c:v>
                </c:pt>
                <c:pt idx="9272">
                  <c:v>4.8611838370561607E-2</c:v>
                </c:pt>
                <c:pt idx="9273">
                  <c:v>3.3902250230312306E-2</c:v>
                </c:pt>
                <c:pt idx="9274">
                  <c:v>4.6241819858551005E-2</c:v>
                </c:pt>
                <c:pt idx="9275">
                  <c:v>3.165815398097041E-2</c:v>
                </c:pt>
                <c:pt idx="9276">
                  <c:v>4.3484788388013798E-2</c:v>
                </c:pt>
                <c:pt idx="9277">
                  <c:v>3.0541358515620422E-2</c:v>
                </c:pt>
                <c:pt idx="9278">
                  <c:v>4.9219682812690929E-2</c:v>
                </c:pt>
                <c:pt idx="9279">
                  <c:v>3.316134214401241E-2</c:v>
                </c:pt>
                <c:pt idx="9280">
                  <c:v>4.4810868799686425E-2</c:v>
                </c:pt>
                <c:pt idx="9281">
                  <c:v>3.3898711204528809E-2</c:v>
                </c:pt>
                <c:pt idx="9282">
                  <c:v>3.0340014025569073E-2</c:v>
                </c:pt>
                <c:pt idx="9283">
                  <c:v>5.5219117552042014E-2</c:v>
                </c:pt>
                <c:pt idx="9284">
                  <c:v>6.4687870442867293E-2</c:v>
                </c:pt>
                <c:pt idx="9285">
                  <c:v>3.0498784035444277E-2</c:v>
                </c:pt>
                <c:pt idx="9286">
                  <c:v>3.4597568213939715E-2</c:v>
                </c:pt>
                <c:pt idx="9287">
                  <c:v>3.9182521402835804E-2</c:v>
                </c:pt>
                <c:pt idx="9288">
                  <c:v>4.0209375321864804E-2</c:v>
                </c:pt>
                <c:pt idx="9289">
                  <c:v>3.8543354719877215E-2</c:v>
                </c:pt>
                <c:pt idx="9290">
                  <c:v>5.1711544394493103E-2</c:v>
                </c:pt>
                <c:pt idx="9291">
                  <c:v>3.3329732716083499E-2</c:v>
                </c:pt>
                <c:pt idx="9292">
                  <c:v>3.0993212014436795E-2</c:v>
                </c:pt>
                <c:pt idx="9293">
                  <c:v>3.3172827214002616E-2</c:v>
                </c:pt>
                <c:pt idx="9294">
                  <c:v>4.2998645454645386E-2</c:v>
                </c:pt>
                <c:pt idx="9295">
                  <c:v>3.951586410403251E-2</c:v>
                </c:pt>
                <c:pt idx="9296">
                  <c:v>3.6204900592565689E-2</c:v>
                </c:pt>
                <c:pt idx="9297">
                  <c:v>4.5116033405065738E-2</c:v>
                </c:pt>
                <c:pt idx="9298">
                  <c:v>4.6335618942976158E-2</c:v>
                </c:pt>
                <c:pt idx="9299">
                  <c:v>7.4709460139274764E-2</c:v>
                </c:pt>
                <c:pt idx="9300">
                  <c:v>4.2494568973779713E-2</c:v>
                </c:pt>
                <c:pt idx="9301">
                  <c:v>4.8374030739069006E-2</c:v>
                </c:pt>
                <c:pt idx="9302">
                  <c:v>3.6382798105478314E-2</c:v>
                </c:pt>
                <c:pt idx="9303">
                  <c:v>3.5129126161336913E-2</c:v>
                </c:pt>
                <c:pt idx="9304">
                  <c:v>4.2005412280559457E-2</c:v>
                </c:pt>
                <c:pt idx="9305">
                  <c:v>4.9451660364866312E-2</c:v>
                </c:pt>
                <c:pt idx="9306">
                  <c:v>5.2131127566099215E-2</c:v>
                </c:pt>
                <c:pt idx="9307">
                  <c:v>5.9824105352163294E-2</c:v>
                </c:pt>
                <c:pt idx="9308">
                  <c:v>4.122357815504081E-2</c:v>
                </c:pt>
                <c:pt idx="9309">
                  <c:v>5.1510125398635906E-2</c:v>
                </c:pt>
                <c:pt idx="9310">
                  <c:v>4.4399913400411897E-2</c:v>
                </c:pt>
                <c:pt idx="9311">
                  <c:v>5.6783504784107222E-2</c:v>
                </c:pt>
                <c:pt idx="9312">
                  <c:v>3.2928366214036907E-2</c:v>
                </c:pt>
                <c:pt idx="9313">
                  <c:v>6.7115291953087158E-2</c:v>
                </c:pt>
                <c:pt idx="9314">
                  <c:v>3.5883113741874861E-2</c:v>
                </c:pt>
                <c:pt idx="9315">
                  <c:v>3.0743570998311001E-2</c:v>
                </c:pt>
                <c:pt idx="9316">
                  <c:v>5.5773574858904093E-2</c:v>
                </c:pt>
                <c:pt idx="9317">
                  <c:v>4.6155437827110443E-2</c:v>
                </c:pt>
                <c:pt idx="9318">
                  <c:v>3.5670574754476651E-2</c:v>
                </c:pt>
                <c:pt idx="9319">
                  <c:v>3.6287877708673699E-2</c:v>
                </c:pt>
                <c:pt idx="9320">
                  <c:v>3.9753403514623795E-2</c:v>
                </c:pt>
                <c:pt idx="9321">
                  <c:v>3.2115716487169453E-2</c:v>
                </c:pt>
                <c:pt idx="9322">
                  <c:v>5.8433409780263908E-2</c:v>
                </c:pt>
                <c:pt idx="9323">
                  <c:v>4.5574981719255406E-2</c:v>
                </c:pt>
                <c:pt idx="9324">
                  <c:v>6.477215886116032E-2</c:v>
                </c:pt>
                <c:pt idx="9325">
                  <c:v>3.9203636348247514E-2</c:v>
                </c:pt>
                <c:pt idx="9326">
                  <c:v>5.7054542005062076E-2</c:v>
                </c:pt>
                <c:pt idx="9327">
                  <c:v>3.0031416565180033E-2</c:v>
                </c:pt>
                <c:pt idx="9328">
                  <c:v>4.6859655529260615E-2</c:v>
                </c:pt>
                <c:pt idx="9329">
                  <c:v>3.5960130393505103E-2</c:v>
                </c:pt>
                <c:pt idx="9330">
                  <c:v>3.8989447057247203E-2</c:v>
                </c:pt>
                <c:pt idx="9331">
                  <c:v>5.4598074406385526E-2</c:v>
                </c:pt>
                <c:pt idx="9332">
                  <c:v>3.5723950713872916E-2</c:v>
                </c:pt>
                <c:pt idx="9333">
                  <c:v>5.8167532086372396E-2</c:v>
                </c:pt>
                <c:pt idx="9334">
                  <c:v>3.8221504539251307E-2</c:v>
                </c:pt>
                <c:pt idx="9335">
                  <c:v>3.2798353582620676E-2</c:v>
                </c:pt>
                <c:pt idx="9336">
                  <c:v>2.92385295033455E-2</c:v>
                </c:pt>
                <c:pt idx="9337">
                  <c:v>2.9537316411733825E-2</c:v>
                </c:pt>
                <c:pt idx="9338">
                  <c:v>4.3908927589654895E-2</c:v>
                </c:pt>
                <c:pt idx="9339">
                  <c:v>3.3332984894514098E-2</c:v>
                </c:pt>
                <c:pt idx="9340">
                  <c:v>4.827076569199544E-2</c:v>
                </c:pt>
                <c:pt idx="9341">
                  <c:v>5.0508733838796935E-2</c:v>
                </c:pt>
                <c:pt idx="9342">
                  <c:v>3.7242818623781308E-2</c:v>
                </c:pt>
                <c:pt idx="9343">
                  <c:v>8.4173366427421667E-2</c:v>
                </c:pt>
                <c:pt idx="9344">
                  <c:v>3.8933943957090406E-2</c:v>
                </c:pt>
                <c:pt idx="9345">
                  <c:v>6.0286272317171104E-2</c:v>
                </c:pt>
                <c:pt idx="9346">
                  <c:v>4.3478697538375931E-2</c:v>
                </c:pt>
                <c:pt idx="9347">
                  <c:v>5.5769182741642012E-2</c:v>
                </c:pt>
                <c:pt idx="9348">
                  <c:v>3.2207250595092801E-2</c:v>
                </c:pt>
                <c:pt idx="9349">
                  <c:v>3.9862740784883603E-2</c:v>
                </c:pt>
                <c:pt idx="9350">
                  <c:v>6.3529081642627702E-2</c:v>
                </c:pt>
                <c:pt idx="9351">
                  <c:v>4.6385403722524698E-2</c:v>
                </c:pt>
                <c:pt idx="9352">
                  <c:v>0.14535719156265345</c:v>
                </c:pt>
                <c:pt idx="9353">
                  <c:v>2.7442321181297375E-2</c:v>
                </c:pt>
                <c:pt idx="9354">
                  <c:v>0.17236158251762451</c:v>
                </c:pt>
                <c:pt idx="9355">
                  <c:v>4.9770545214414603E-2</c:v>
                </c:pt>
                <c:pt idx="9356">
                  <c:v>3.6429964005947106E-2</c:v>
                </c:pt>
                <c:pt idx="9357">
                  <c:v>3.3662158995866803E-2</c:v>
                </c:pt>
                <c:pt idx="9358">
                  <c:v>3.5255681723356316E-2</c:v>
                </c:pt>
                <c:pt idx="9359">
                  <c:v>4.7644656151533113E-2</c:v>
                </c:pt>
                <c:pt idx="9360">
                  <c:v>3.319591656327258E-2</c:v>
                </c:pt>
                <c:pt idx="9361">
                  <c:v>5.7238280773162807E-2</c:v>
                </c:pt>
                <c:pt idx="9362">
                  <c:v>5.1183264702558497E-2</c:v>
                </c:pt>
                <c:pt idx="9363">
                  <c:v>4.1131708770990177E-2</c:v>
                </c:pt>
                <c:pt idx="9364">
                  <c:v>3.524372726678851E-2</c:v>
                </c:pt>
                <c:pt idx="9365">
                  <c:v>0.10786335170269012</c:v>
                </c:pt>
                <c:pt idx="9366">
                  <c:v>5.291662365198168E-2</c:v>
                </c:pt>
                <c:pt idx="9367">
                  <c:v>2.9556302353739711E-2</c:v>
                </c:pt>
                <c:pt idx="9368">
                  <c:v>3.7323251366615302E-2</c:v>
                </c:pt>
                <c:pt idx="9369">
                  <c:v>3.4011743962764816E-2</c:v>
                </c:pt>
                <c:pt idx="9370">
                  <c:v>3.5031631588936019E-2</c:v>
                </c:pt>
                <c:pt idx="9371">
                  <c:v>4.7397512942552796E-2</c:v>
                </c:pt>
                <c:pt idx="9372">
                  <c:v>4.4597085565328744E-2</c:v>
                </c:pt>
                <c:pt idx="9373">
                  <c:v>3.7630226463079675E-2</c:v>
                </c:pt>
                <c:pt idx="9374">
                  <c:v>5.4566826671361909E-2</c:v>
                </c:pt>
                <c:pt idx="9375">
                  <c:v>3.7436030805111084E-2</c:v>
                </c:pt>
                <c:pt idx="9376">
                  <c:v>3.3198367804288913E-2</c:v>
                </c:pt>
                <c:pt idx="9377">
                  <c:v>4.1749611496925423E-2</c:v>
                </c:pt>
                <c:pt idx="9378">
                  <c:v>5.6098572909832022E-2</c:v>
                </c:pt>
                <c:pt idx="9379">
                  <c:v>5.1636256277561209E-2</c:v>
                </c:pt>
                <c:pt idx="9380">
                  <c:v>3.9399735629558612E-2</c:v>
                </c:pt>
                <c:pt idx="9381">
                  <c:v>4.8903301358223128E-2</c:v>
                </c:pt>
                <c:pt idx="9382">
                  <c:v>3.8706757128238713E-2</c:v>
                </c:pt>
                <c:pt idx="9383">
                  <c:v>5.8196809142828133E-2</c:v>
                </c:pt>
                <c:pt idx="9384">
                  <c:v>4.8496387898922209E-2</c:v>
                </c:pt>
                <c:pt idx="9385">
                  <c:v>2.9969345778227012E-2</c:v>
                </c:pt>
                <c:pt idx="9386">
                  <c:v>4.93002831935885E-2</c:v>
                </c:pt>
                <c:pt idx="9387">
                  <c:v>2.9229603707790399E-2</c:v>
                </c:pt>
                <c:pt idx="9388">
                  <c:v>4.6410404145717878E-2</c:v>
                </c:pt>
                <c:pt idx="9389">
                  <c:v>7.4745625257492121E-2</c:v>
                </c:pt>
                <c:pt idx="9390">
                  <c:v>3.4594271332025493E-2</c:v>
                </c:pt>
                <c:pt idx="9391">
                  <c:v>2.6629695668816657E-2</c:v>
                </c:pt>
                <c:pt idx="9392">
                  <c:v>2.9295865446329238E-2</c:v>
                </c:pt>
                <c:pt idx="9393">
                  <c:v>4.4510662555694733E-2</c:v>
                </c:pt>
                <c:pt idx="9394">
                  <c:v>8.4763251245021834E-2</c:v>
                </c:pt>
                <c:pt idx="9395">
                  <c:v>4.7390833497047535E-2</c:v>
                </c:pt>
                <c:pt idx="9396">
                  <c:v>3.6822378635406598E-2</c:v>
                </c:pt>
                <c:pt idx="9397">
                  <c:v>8.1986449658870725E-2</c:v>
                </c:pt>
                <c:pt idx="9398">
                  <c:v>3.0818324536085101E-2</c:v>
                </c:pt>
                <c:pt idx="9399">
                  <c:v>4.5968018472194686E-2</c:v>
                </c:pt>
                <c:pt idx="9400">
                  <c:v>4.7050032764673212E-2</c:v>
                </c:pt>
                <c:pt idx="9401">
                  <c:v>5.1030583679676098E-2</c:v>
                </c:pt>
                <c:pt idx="9402">
                  <c:v>5.2747037261724514E-2</c:v>
                </c:pt>
                <c:pt idx="9403">
                  <c:v>2.8136858716607101E-2</c:v>
                </c:pt>
                <c:pt idx="9404">
                  <c:v>3.6707554012537003E-2</c:v>
                </c:pt>
                <c:pt idx="9405">
                  <c:v>3.5442847758531612E-2</c:v>
                </c:pt>
                <c:pt idx="9406">
                  <c:v>3.6652322858572096E-2</c:v>
                </c:pt>
                <c:pt idx="9407">
                  <c:v>8.130389451980588E-2</c:v>
                </c:pt>
                <c:pt idx="9408">
                  <c:v>4.4642392545938533E-2</c:v>
                </c:pt>
                <c:pt idx="9409">
                  <c:v>3.0517257750034353E-2</c:v>
                </c:pt>
                <c:pt idx="9410">
                  <c:v>3.47388833761215E-2</c:v>
                </c:pt>
                <c:pt idx="9411">
                  <c:v>4.0239296853542536E-2</c:v>
                </c:pt>
                <c:pt idx="9412">
                  <c:v>4.2951032519340522E-2</c:v>
                </c:pt>
                <c:pt idx="9413">
                  <c:v>0.14202843606472051</c:v>
                </c:pt>
                <c:pt idx="9414">
                  <c:v>5.3547274321317714E-2</c:v>
                </c:pt>
                <c:pt idx="9415">
                  <c:v>3.3091865479946303E-2</c:v>
                </c:pt>
                <c:pt idx="9416">
                  <c:v>4.5262672007083914E-2</c:v>
                </c:pt>
                <c:pt idx="9417">
                  <c:v>3.5393547266721802E-2</c:v>
                </c:pt>
                <c:pt idx="9418">
                  <c:v>4.2864698916673917E-2</c:v>
                </c:pt>
                <c:pt idx="9419">
                  <c:v>3.4276768565178001E-2</c:v>
                </c:pt>
                <c:pt idx="9420">
                  <c:v>4.8711992800235991E-2</c:v>
                </c:pt>
                <c:pt idx="9421">
                  <c:v>4.7458641231060014E-2</c:v>
                </c:pt>
                <c:pt idx="9422">
                  <c:v>3.4783564507961301E-2</c:v>
                </c:pt>
                <c:pt idx="9423">
                  <c:v>5.7336330413818623E-2</c:v>
                </c:pt>
                <c:pt idx="9424">
                  <c:v>3.5955913364887196E-2</c:v>
                </c:pt>
                <c:pt idx="9425">
                  <c:v>4.8362396657467034E-2</c:v>
                </c:pt>
                <c:pt idx="9426">
                  <c:v>2.9621101915836306E-2</c:v>
                </c:pt>
                <c:pt idx="9427">
                  <c:v>2.9723072424531052E-2</c:v>
                </c:pt>
                <c:pt idx="9428">
                  <c:v>4.5174580067396213E-2</c:v>
                </c:pt>
                <c:pt idx="9429">
                  <c:v>0.105547450482845</c:v>
                </c:pt>
                <c:pt idx="9430">
                  <c:v>0.25619485974311779</c:v>
                </c:pt>
                <c:pt idx="9431">
                  <c:v>6.334218382835391E-2</c:v>
                </c:pt>
                <c:pt idx="9432">
                  <c:v>7.2959132492542308E-2</c:v>
                </c:pt>
                <c:pt idx="9433">
                  <c:v>3.7648092955350952E-2</c:v>
                </c:pt>
                <c:pt idx="9434">
                  <c:v>6.285527348518373E-2</c:v>
                </c:pt>
                <c:pt idx="9435">
                  <c:v>2.7958514168858518E-2</c:v>
                </c:pt>
                <c:pt idx="9436">
                  <c:v>5.0031535327434588E-2</c:v>
                </c:pt>
                <c:pt idx="9437">
                  <c:v>5.3281843662261713E-2</c:v>
                </c:pt>
                <c:pt idx="9438">
                  <c:v>2.7432797476649468E-2</c:v>
                </c:pt>
                <c:pt idx="9439">
                  <c:v>3.3405192196369289E-2</c:v>
                </c:pt>
                <c:pt idx="9440">
                  <c:v>3.1820714473724504E-2</c:v>
                </c:pt>
                <c:pt idx="9441">
                  <c:v>3.444574400782599E-2</c:v>
                </c:pt>
                <c:pt idx="9442">
                  <c:v>4.5262265950441617E-2</c:v>
                </c:pt>
                <c:pt idx="9443">
                  <c:v>3.2822299748659196E-2</c:v>
                </c:pt>
                <c:pt idx="9444">
                  <c:v>3.9443094283342417E-2</c:v>
                </c:pt>
                <c:pt idx="9445">
                  <c:v>3.3171482384204899E-2</c:v>
                </c:pt>
                <c:pt idx="9446">
                  <c:v>3.6325193941593205E-2</c:v>
                </c:pt>
                <c:pt idx="9447">
                  <c:v>3.4334875643253396E-2</c:v>
                </c:pt>
                <c:pt idx="9448">
                  <c:v>5.2681781351566433E-2</c:v>
                </c:pt>
                <c:pt idx="9449">
                  <c:v>4.5324996113777313E-2</c:v>
                </c:pt>
                <c:pt idx="9450">
                  <c:v>7.2136193513870323E-2</c:v>
                </c:pt>
                <c:pt idx="9451">
                  <c:v>7.1278117597103077E-2</c:v>
                </c:pt>
                <c:pt idx="9452">
                  <c:v>3.4590791910886778E-2</c:v>
                </c:pt>
                <c:pt idx="9453">
                  <c:v>5.0193868577480295E-2</c:v>
                </c:pt>
                <c:pt idx="9454">
                  <c:v>6.1893440783023813E-2</c:v>
                </c:pt>
                <c:pt idx="9455">
                  <c:v>3.838004916906361E-2</c:v>
                </c:pt>
                <c:pt idx="9456">
                  <c:v>4.2790327221155409E-2</c:v>
                </c:pt>
                <c:pt idx="9457">
                  <c:v>3.6613438278436716E-2</c:v>
                </c:pt>
                <c:pt idx="9458">
                  <c:v>5.5938769131898922E-2</c:v>
                </c:pt>
                <c:pt idx="9459">
                  <c:v>4.0963087230920958E-2</c:v>
                </c:pt>
                <c:pt idx="9460">
                  <c:v>2.899855747818951E-2</c:v>
                </c:pt>
                <c:pt idx="9461">
                  <c:v>4.6145636588335009E-2</c:v>
                </c:pt>
                <c:pt idx="9462">
                  <c:v>3.9435505867004485E-2</c:v>
                </c:pt>
                <c:pt idx="9463">
                  <c:v>4.0258970111608512E-2</c:v>
                </c:pt>
                <c:pt idx="9464">
                  <c:v>4.3112836778163917E-2</c:v>
                </c:pt>
                <c:pt idx="9465">
                  <c:v>6.0629274696111714E-2</c:v>
                </c:pt>
                <c:pt idx="9466">
                  <c:v>6.828666478395462E-2</c:v>
                </c:pt>
                <c:pt idx="9467">
                  <c:v>3.3412393182516112E-2</c:v>
                </c:pt>
                <c:pt idx="9468">
                  <c:v>3.7443339824676659E-2</c:v>
                </c:pt>
                <c:pt idx="9469">
                  <c:v>4.1262630373239503E-2</c:v>
                </c:pt>
                <c:pt idx="9470">
                  <c:v>5.45243062078953E-2</c:v>
                </c:pt>
                <c:pt idx="9471">
                  <c:v>5.4964497685432642E-2</c:v>
                </c:pt>
                <c:pt idx="9472">
                  <c:v>7.3342636227607977E-2</c:v>
                </c:pt>
                <c:pt idx="9473">
                  <c:v>5.3480770438909503E-2</c:v>
                </c:pt>
                <c:pt idx="9474">
                  <c:v>3.6195002496242502E-2</c:v>
                </c:pt>
                <c:pt idx="9475">
                  <c:v>4.4738698750734572E-2</c:v>
                </c:pt>
                <c:pt idx="9476">
                  <c:v>3.9285827428102639E-2</c:v>
                </c:pt>
                <c:pt idx="9477">
                  <c:v>3.8680471479892696E-2</c:v>
                </c:pt>
                <c:pt idx="9478">
                  <c:v>3.6702387034893015E-2</c:v>
                </c:pt>
                <c:pt idx="9479">
                  <c:v>3.5132482647895806E-2</c:v>
                </c:pt>
                <c:pt idx="9480">
                  <c:v>3.7103977054357716E-2</c:v>
                </c:pt>
                <c:pt idx="9481">
                  <c:v>4.3315749615430811E-2</c:v>
                </c:pt>
                <c:pt idx="9482">
                  <c:v>6.4261823892593412E-2</c:v>
                </c:pt>
                <c:pt idx="9483">
                  <c:v>4.3579064309596995E-2</c:v>
                </c:pt>
                <c:pt idx="9484">
                  <c:v>3.1642366200685515E-2</c:v>
                </c:pt>
                <c:pt idx="9485">
                  <c:v>4.3665278702974201E-2</c:v>
                </c:pt>
                <c:pt idx="9486">
                  <c:v>6.89749866724014E-2</c:v>
                </c:pt>
                <c:pt idx="9487">
                  <c:v>2.8803380206227375E-2</c:v>
                </c:pt>
                <c:pt idx="9488">
                  <c:v>6.9396637380123596E-2</c:v>
                </c:pt>
                <c:pt idx="9489">
                  <c:v>4.0552742779254664E-2</c:v>
                </c:pt>
                <c:pt idx="9490">
                  <c:v>4.3202020227909123E-2</c:v>
                </c:pt>
                <c:pt idx="9491">
                  <c:v>5.3602840751409475E-2</c:v>
                </c:pt>
                <c:pt idx="9492">
                  <c:v>3.9672065526247052E-2</c:v>
                </c:pt>
                <c:pt idx="9493">
                  <c:v>3.7985149770975259E-2</c:v>
                </c:pt>
                <c:pt idx="9494">
                  <c:v>2.9124079272150997E-2</c:v>
                </c:pt>
                <c:pt idx="9495">
                  <c:v>3.2167501747608199E-2</c:v>
                </c:pt>
                <c:pt idx="9496">
                  <c:v>3.7894442677497989E-2</c:v>
                </c:pt>
                <c:pt idx="9497">
                  <c:v>0.11151612550020212</c:v>
                </c:pt>
                <c:pt idx="9498">
                  <c:v>4.5555833727121409E-2</c:v>
                </c:pt>
                <c:pt idx="9499">
                  <c:v>3.8087006658315804E-2</c:v>
                </c:pt>
                <c:pt idx="9500">
                  <c:v>5.1480345427989772E-2</c:v>
                </c:pt>
                <c:pt idx="9501">
                  <c:v>4.1011698544025504E-2</c:v>
                </c:pt>
                <c:pt idx="9502">
                  <c:v>5.68890422582626E-2</c:v>
                </c:pt>
                <c:pt idx="9503">
                  <c:v>6.6355682909488733E-2</c:v>
                </c:pt>
                <c:pt idx="9504">
                  <c:v>3.2560989260673495E-2</c:v>
                </c:pt>
                <c:pt idx="9505">
                  <c:v>3.4519489854574203E-2</c:v>
                </c:pt>
                <c:pt idx="9506">
                  <c:v>0.109351478517056</c:v>
                </c:pt>
                <c:pt idx="9507">
                  <c:v>5.8965582400560386E-2</c:v>
                </c:pt>
                <c:pt idx="9508">
                  <c:v>3.3856324851512902E-2</c:v>
                </c:pt>
                <c:pt idx="9509">
                  <c:v>4.1800022125244224E-2</c:v>
                </c:pt>
                <c:pt idx="9510">
                  <c:v>3.610439971089361E-2</c:v>
                </c:pt>
                <c:pt idx="9511">
                  <c:v>4.7663487493992025E-2</c:v>
                </c:pt>
                <c:pt idx="9512">
                  <c:v>4.4610690325498872E-2</c:v>
                </c:pt>
                <c:pt idx="9513">
                  <c:v>3.7247247993946228E-2</c:v>
                </c:pt>
                <c:pt idx="9514">
                  <c:v>5.2103735506534597E-2</c:v>
                </c:pt>
                <c:pt idx="9515">
                  <c:v>2.9087975621223693E-2</c:v>
                </c:pt>
                <c:pt idx="9516">
                  <c:v>3.6501292139291805E-2</c:v>
                </c:pt>
                <c:pt idx="9517">
                  <c:v>4.211458563804648E-2</c:v>
                </c:pt>
                <c:pt idx="9518">
                  <c:v>4.9837645143270534E-2</c:v>
                </c:pt>
                <c:pt idx="9519">
                  <c:v>5.6317675858736448E-2</c:v>
                </c:pt>
                <c:pt idx="9520">
                  <c:v>5.0506837666034712E-2</c:v>
                </c:pt>
                <c:pt idx="9521">
                  <c:v>4.3046236038208154E-2</c:v>
                </c:pt>
                <c:pt idx="9522">
                  <c:v>4.1286535561084657E-2</c:v>
                </c:pt>
                <c:pt idx="9523">
                  <c:v>4.5595634728670113E-2</c:v>
                </c:pt>
                <c:pt idx="9524">
                  <c:v>3.2411836087703851E-2</c:v>
                </c:pt>
                <c:pt idx="9525">
                  <c:v>6.4555145800113706E-2</c:v>
                </c:pt>
                <c:pt idx="9526">
                  <c:v>6.2372364103794112E-2</c:v>
                </c:pt>
                <c:pt idx="9527">
                  <c:v>8.3557121455669958E-2</c:v>
                </c:pt>
                <c:pt idx="9528">
                  <c:v>3.5753212869167501E-2</c:v>
                </c:pt>
                <c:pt idx="9529">
                  <c:v>5.0088223069906429E-2</c:v>
                </c:pt>
                <c:pt idx="9530">
                  <c:v>5.2892513573169722E-2</c:v>
                </c:pt>
                <c:pt idx="9531">
                  <c:v>4.0765974670648755E-2</c:v>
                </c:pt>
                <c:pt idx="9532">
                  <c:v>3.1819894909858711E-2</c:v>
                </c:pt>
                <c:pt idx="9533">
                  <c:v>4.8142153769731466E-2</c:v>
                </c:pt>
                <c:pt idx="9534">
                  <c:v>4.8892788589000723E-2</c:v>
                </c:pt>
                <c:pt idx="9535">
                  <c:v>4.0537245571613298E-2</c:v>
                </c:pt>
                <c:pt idx="9536">
                  <c:v>4.3562892824411587E-2</c:v>
                </c:pt>
                <c:pt idx="9537">
                  <c:v>4.6348378062248209E-2</c:v>
                </c:pt>
                <c:pt idx="9538">
                  <c:v>3.4253634512424594E-2</c:v>
                </c:pt>
                <c:pt idx="9539">
                  <c:v>5.2962295711040656E-2</c:v>
                </c:pt>
                <c:pt idx="9540">
                  <c:v>5.2303917706012934E-2</c:v>
                </c:pt>
                <c:pt idx="9541">
                  <c:v>0.10553503781557109</c:v>
                </c:pt>
                <c:pt idx="9542">
                  <c:v>3.7400867789983958E-2</c:v>
                </c:pt>
                <c:pt idx="9543">
                  <c:v>4.9919165670871707E-2</c:v>
                </c:pt>
                <c:pt idx="9544">
                  <c:v>3.4444734454154996E-2</c:v>
                </c:pt>
                <c:pt idx="9545">
                  <c:v>3.8589995354414014E-2</c:v>
                </c:pt>
                <c:pt idx="9546">
                  <c:v>4.5508474111557014E-2</c:v>
                </c:pt>
                <c:pt idx="9547">
                  <c:v>3.9927877485752224E-2</c:v>
                </c:pt>
                <c:pt idx="9548">
                  <c:v>4.8748709261417396E-2</c:v>
                </c:pt>
                <c:pt idx="9549">
                  <c:v>3.5511765629053234E-2</c:v>
                </c:pt>
                <c:pt idx="9550">
                  <c:v>3.8131102919578642E-2</c:v>
                </c:pt>
                <c:pt idx="9551">
                  <c:v>3.6158494651317603E-2</c:v>
                </c:pt>
                <c:pt idx="9552">
                  <c:v>3.8481421768665341E-2</c:v>
                </c:pt>
                <c:pt idx="9553">
                  <c:v>3.7065070122480483E-2</c:v>
                </c:pt>
                <c:pt idx="9554">
                  <c:v>3.2675631344318411E-2</c:v>
                </c:pt>
                <c:pt idx="9555">
                  <c:v>2.8069507330656003E-2</c:v>
                </c:pt>
                <c:pt idx="9556">
                  <c:v>4.8066243529319812E-2</c:v>
                </c:pt>
                <c:pt idx="9557">
                  <c:v>4.4176131486892714E-2</c:v>
                </c:pt>
                <c:pt idx="9558">
                  <c:v>3.1590990722179496E-2</c:v>
                </c:pt>
                <c:pt idx="9559">
                  <c:v>4.0583677589893424E-2</c:v>
                </c:pt>
                <c:pt idx="9560">
                  <c:v>2.8888765722513293E-2</c:v>
                </c:pt>
                <c:pt idx="9561">
                  <c:v>4.7280121594667407E-2</c:v>
                </c:pt>
                <c:pt idx="9562">
                  <c:v>4.5498695224523836E-2</c:v>
                </c:pt>
                <c:pt idx="9563">
                  <c:v>4.4203564524650622E-2</c:v>
                </c:pt>
                <c:pt idx="9564">
                  <c:v>3.7419959902763492E-2</c:v>
                </c:pt>
                <c:pt idx="9565">
                  <c:v>3.7115529179573212E-2</c:v>
                </c:pt>
                <c:pt idx="9566">
                  <c:v>3.3191613852977801E-2</c:v>
                </c:pt>
                <c:pt idx="9567">
                  <c:v>3.6691118031740307E-2</c:v>
                </c:pt>
                <c:pt idx="9568">
                  <c:v>3.5787798464298352E-2</c:v>
                </c:pt>
                <c:pt idx="9569">
                  <c:v>5.95429763197899E-2</c:v>
                </c:pt>
                <c:pt idx="9570">
                  <c:v>5.1768176257610404E-2</c:v>
                </c:pt>
                <c:pt idx="9571">
                  <c:v>3.7512488663196605E-2</c:v>
                </c:pt>
                <c:pt idx="9572">
                  <c:v>4.6549234539270408E-2</c:v>
                </c:pt>
                <c:pt idx="9573">
                  <c:v>5.5709000676870297E-2</c:v>
                </c:pt>
                <c:pt idx="9574">
                  <c:v>3.7242818623781308E-2</c:v>
                </c:pt>
                <c:pt idx="9575">
                  <c:v>3.2288957387209105E-2</c:v>
                </c:pt>
                <c:pt idx="9576">
                  <c:v>5.2105784416198814E-2</c:v>
                </c:pt>
                <c:pt idx="9577">
                  <c:v>4.3614134192466812E-2</c:v>
                </c:pt>
                <c:pt idx="9578">
                  <c:v>3.8547638803720516E-2</c:v>
                </c:pt>
                <c:pt idx="9579">
                  <c:v>4.69941310584545E-2</c:v>
                </c:pt>
                <c:pt idx="9580">
                  <c:v>3.8549788296222708E-2</c:v>
                </c:pt>
                <c:pt idx="9581">
                  <c:v>3.6895707249641446E-2</c:v>
                </c:pt>
                <c:pt idx="9582">
                  <c:v>4.5592010021209849E-2</c:v>
                </c:pt>
                <c:pt idx="9583">
                  <c:v>6.1291202902793898E-2</c:v>
                </c:pt>
                <c:pt idx="9584">
                  <c:v>3.4030079841613811E-2</c:v>
                </c:pt>
                <c:pt idx="9585">
                  <c:v>4.5931629836559414E-2</c:v>
                </c:pt>
                <c:pt idx="9586">
                  <c:v>3.2866537570953494E-2</c:v>
                </c:pt>
                <c:pt idx="9587">
                  <c:v>3.4341417253017412E-2</c:v>
                </c:pt>
                <c:pt idx="9588">
                  <c:v>6.5687336027622334E-2</c:v>
                </c:pt>
                <c:pt idx="9589">
                  <c:v>4.1854608803987517E-2</c:v>
                </c:pt>
                <c:pt idx="9590">
                  <c:v>7.5691275298595428E-2</c:v>
                </c:pt>
                <c:pt idx="9591">
                  <c:v>6.6090077161789024E-2</c:v>
                </c:pt>
                <c:pt idx="9592">
                  <c:v>4.7752033919096409E-2</c:v>
                </c:pt>
                <c:pt idx="9593">
                  <c:v>5.1030129194259616E-2</c:v>
                </c:pt>
                <c:pt idx="9594">
                  <c:v>5.9209529310464797E-2</c:v>
                </c:pt>
                <c:pt idx="9595">
                  <c:v>5.8014884591102614E-2</c:v>
                </c:pt>
                <c:pt idx="9596">
                  <c:v>3.8730569183826516E-2</c:v>
                </c:pt>
                <c:pt idx="9597">
                  <c:v>3.7643741816282397E-2</c:v>
                </c:pt>
                <c:pt idx="9598">
                  <c:v>3.226956725120559E-2</c:v>
                </c:pt>
                <c:pt idx="9599">
                  <c:v>8.2762464880943326E-2</c:v>
                </c:pt>
                <c:pt idx="9600">
                  <c:v>6.0738079249858933E-2</c:v>
                </c:pt>
                <c:pt idx="9601">
                  <c:v>3.8920875638723415E-2</c:v>
                </c:pt>
                <c:pt idx="9602">
                  <c:v>4.0858805179595857E-2</c:v>
                </c:pt>
                <c:pt idx="9603">
                  <c:v>3.9003677666187418E-2</c:v>
                </c:pt>
                <c:pt idx="9604">
                  <c:v>3.8929760456085205E-2</c:v>
                </c:pt>
                <c:pt idx="9605">
                  <c:v>5.0756137818098346E-2</c:v>
                </c:pt>
                <c:pt idx="9606">
                  <c:v>2.8742516413331001E-2</c:v>
                </c:pt>
                <c:pt idx="9607">
                  <c:v>7.602623850107193E-2</c:v>
                </c:pt>
                <c:pt idx="9608">
                  <c:v>3.7543442100286512E-2</c:v>
                </c:pt>
                <c:pt idx="9609">
                  <c:v>4.6865426003933126E-2</c:v>
                </c:pt>
                <c:pt idx="9610">
                  <c:v>5.2196010947227804E-2</c:v>
                </c:pt>
                <c:pt idx="9611">
                  <c:v>6.7188352346420302E-2</c:v>
                </c:pt>
                <c:pt idx="9612">
                  <c:v>5.3959149867296205E-2</c:v>
                </c:pt>
                <c:pt idx="9613">
                  <c:v>3.7481196224689622E-2</c:v>
                </c:pt>
                <c:pt idx="9614">
                  <c:v>5.1775205880403491E-2</c:v>
                </c:pt>
                <c:pt idx="9615">
                  <c:v>6.2199149280786487E-2</c:v>
                </c:pt>
                <c:pt idx="9616">
                  <c:v>3.7475235760212153E-2</c:v>
                </c:pt>
                <c:pt idx="9617">
                  <c:v>4.7556109726429006E-2</c:v>
                </c:pt>
                <c:pt idx="9618">
                  <c:v>6.0618616640567821E-2</c:v>
                </c:pt>
                <c:pt idx="9619">
                  <c:v>6.0900922864675501E-2</c:v>
                </c:pt>
                <c:pt idx="9620">
                  <c:v>5.1643718034029007E-2</c:v>
                </c:pt>
                <c:pt idx="9621">
                  <c:v>4.521836712956432E-2</c:v>
                </c:pt>
                <c:pt idx="9622">
                  <c:v>7.7017761766910733E-2</c:v>
                </c:pt>
                <c:pt idx="9623">
                  <c:v>6.2091924250126204E-2</c:v>
                </c:pt>
                <c:pt idx="9624">
                  <c:v>4.4513449072837823E-2</c:v>
                </c:pt>
                <c:pt idx="9625">
                  <c:v>6.4303785562515314E-2</c:v>
                </c:pt>
                <c:pt idx="9626">
                  <c:v>3.7425078451633606E-2</c:v>
                </c:pt>
                <c:pt idx="9627">
                  <c:v>6.3332863152027352E-2</c:v>
                </c:pt>
                <c:pt idx="9628">
                  <c:v>7.0291303098201821E-2</c:v>
                </c:pt>
                <c:pt idx="9629">
                  <c:v>3.3511847257614205E-2</c:v>
                </c:pt>
                <c:pt idx="9630">
                  <c:v>4.4122245162725497E-2</c:v>
                </c:pt>
                <c:pt idx="9631">
                  <c:v>4.6995580196380601E-2</c:v>
                </c:pt>
                <c:pt idx="9632">
                  <c:v>3.5584546625614256E-2</c:v>
                </c:pt>
                <c:pt idx="9633">
                  <c:v>4.7054342925548734E-2</c:v>
                </c:pt>
                <c:pt idx="9634">
                  <c:v>3.1288854777812999E-2</c:v>
                </c:pt>
                <c:pt idx="9635">
                  <c:v>3.7370648235082606E-2</c:v>
                </c:pt>
                <c:pt idx="9636">
                  <c:v>3.5255465656519012E-2</c:v>
                </c:pt>
                <c:pt idx="9637">
                  <c:v>4.4549070298671715E-2</c:v>
                </c:pt>
                <c:pt idx="9638">
                  <c:v>6.3039764761924702E-2</c:v>
                </c:pt>
                <c:pt idx="9639">
                  <c:v>3.7765715271234492E-2</c:v>
                </c:pt>
                <c:pt idx="9640">
                  <c:v>3.1911946833133711E-2</c:v>
                </c:pt>
                <c:pt idx="9641">
                  <c:v>4.7306831926107774E-2</c:v>
                </c:pt>
                <c:pt idx="9642">
                  <c:v>6.66080713272095E-2</c:v>
                </c:pt>
                <c:pt idx="9643">
                  <c:v>3.5373657941818216E-2</c:v>
                </c:pt>
                <c:pt idx="9644">
                  <c:v>4.5692767947912521E-2</c:v>
                </c:pt>
                <c:pt idx="9645">
                  <c:v>5.8191608637571418E-2</c:v>
                </c:pt>
                <c:pt idx="9646">
                  <c:v>2.9312994331121368E-2</c:v>
                </c:pt>
                <c:pt idx="9647">
                  <c:v>7.2786301374435716E-2</c:v>
                </c:pt>
                <c:pt idx="9648">
                  <c:v>3.6633931100368604E-2</c:v>
                </c:pt>
                <c:pt idx="9649">
                  <c:v>5.7851485908031706E-2</c:v>
                </c:pt>
                <c:pt idx="9650">
                  <c:v>4.2422756552696436E-2</c:v>
                </c:pt>
                <c:pt idx="9651">
                  <c:v>7.1302309632301414E-2</c:v>
                </c:pt>
                <c:pt idx="9652">
                  <c:v>4.0352046489715632E-2</c:v>
                </c:pt>
                <c:pt idx="9653">
                  <c:v>4.0546916425228112E-2</c:v>
                </c:pt>
                <c:pt idx="9654">
                  <c:v>5.2800785750150722E-2</c:v>
                </c:pt>
                <c:pt idx="9655">
                  <c:v>4.1611321270465795E-2</c:v>
                </c:pt>
                <c:pt idx="9656">
                  <c:v>4.6876430511474595E-2</c:v>
                </c:pt>
                <c:pt idx="9657">
                  <c:v>2.7722580358385977E-2</c:v>
                </c:pt>
                <c:pt idx="9658">
                  <c:v>0.105543948709965</c:v>
                </c:pt>
                <c:pt idx="9659">
                  <c:v>7.7914737164974324E-2</c:v>
                </c:pt>
                <c:pt idx="9660">
                  <c:v>8.4774658083915738E-2</c:v>
                </c:pt>
                <c:pt idx="9661">
                  <c:v>3.3332549035549219E-2</c:v>
                </c:pt>
                <c:pt idx="9662">
                  <c:v>3.6279413849115504E-2</c:v>
                </c:pt>
                <c:pt idx="9663">
                  <c:v>4.4740542769431985E-2</c:v>
                </c:pt>
                <c:pt idx="9664">
                  <c:v>3.9606660604476956E-2</c:v>
                </c:pt>
                <c:pt idx="9665">
                  <c:v>5.4424881935119886E-2</c:v>
                </c:pt>
                <c:pt idx="9666">
                  <c:v>3.4243531525135186E-2</c:v>
                </c:pt>
                <c:pt idx="9667">
                  <c:v>3.5786561667919201E-2</c:v>
                </c:pt>
                <c:pt idx="9668">
                  <c:v>5.3069826215505614E-2</c:v>
                </c:pt>
                <c:pt idx="9669">
                  <c:v>2.5901421904563911E-2</c:v>
                </c:pt>
                <c:pt idx="9670">
                  <c:v>4.8101965337991708E-2</c:v>
                </c:pt>
                <c:pt idx="9671">
                  <c:v>6.3357748091220897E-2</c:v>
                </c:pt>
                <c:pt idx="9672">
                  <c:v>3.326833620667459E-2</c:v>
                </c:pt>
                <c:pt idx="9673">
                  <c:v>5.9518426656723349E-2</c:v>
                </c:pt>
                <c:pt idx="9674">
                  <c:v>3.364779427647599E-2</c:v>
                </c:pt>
                <c:pt idx="9675">
                  <c:v>5.5948078632354646E-2</c:v>
                </c:pt>
                <c:pt idx="9676">
                  <c:v>3.3520471304655068E-2</c:v>
                </c:pt>
                <c:pt idx="9677">
                  <c:v>3.5667560994625105E-2</c:v>
                </c:pt>
                <c:pt idx="9678">
                  <c:v>4.5803509652614614E-2</c:v>
                </c:pt>
                <c:pt idx="9679">
                  <c:v>4.6894628554582714E-2</c:v>
                </c:pt>
                <c:pt idx="9680">
                  <c:v>4.7871947288513232E-2</c:v>
                </c:pt>
                <c:pt idx="9681">
                  <c:v>3.7762518972158411E-2</c:v>
                </c:pt>
                <c:pt idx="9682">
                  <c:v>3.5228792577982004E-2</c:v>
                </c:pt>
                <c:pt idx="9683">
                  <c:v>4.1787393391132403E-2</c:v>
                </c:pt>
                <c:pt idx="9684">
                  <c:v>3.7668276578188012E-2</c:v>
                </c:pt>
                <c:pt idx="9685">
                  <c:v>4.2265538126230323E-2</c:v>
                </c:pt>
                <c:pt idx="9686">
                  <c:v>4.3621722608804675E-2</c:v>
                </c:pt>
                <c:pt idx="9687">
                  <c:v>3.5103514790535015E-2</c:v>
                </c:pt>
                <c:pt idx="9688">
                  <c:v>4.1432533413171824E-2</c:v>
                </c:pt>
                <c:pt idx="9689">
                  <c:v>4.7891758382320411E-2</c:v>
                </c:pt>
                <c:pt idx="9690">
                  <c:v>0.10222654789686218</c:v>
                </c:pt>
                <c:pt idx="9691">
                  <c:v>4.8790812492370612E-2</c:v>
                </c:pt>
                <c:pt idx="9692">
                  <c:v>3.3972524106502477E-2</c:v>
                </c:pt>
                <c:pt idx="9693">
                  <c:v>4.3239191174507086E-2</c:v>
                </c:pt>
                <c:pt idx="9694">
                  <c:v>4.9838341772556319E-2</c:v>
                </c:pt>
                <c:pt idx="9695">
                  <c:v>4.5254528522491497E-2</c:v>
                </c:pt>
                <c:pt idx="9696">
                  <c:v>5.2352536469698126E-2</c:v>
                </c:pt>
                <c:pt idx="9697">
                  <c:v>3.30342091619968E-2</c:v>
                </c:pt>
                <c:pt idx="9698">
                  <c:v>6.7300967872142986E-2</c:v>
                </c:pt>
                <c:pt idx="9699">
                  <c:v>4.4728823006153114E-2</c:v>
                </c:pt>
                <c:pt idx="9700">
                  <c:v>5.0838135182857486E-2</c:v>
                </c:pt>
                <c:pt idx="9701">
                  <c:v>3.7659987807274059E-2</c:v>
                </c:pt>
                <c:pt idx="9702">
                  <c:v>4.4674605131149334E-2</c:v>
                </c:pt>
                <c:pt idx="9703">
                  <c:v>3.6352928727865295E-2</c:v>
                </c:pt>
                <c:pt idx="9704">
                  <c:v>3.2036952674388997E-2</c:v>
                </c:pt>
                <c:pt idx="9705">
                  <c:v>5.6336395442485823E-2</c:v>
                </c:pt>
                <c:pt idx="9706">
                  <c:v>3.7804789841175156E-2</c:v>
                </c:pt>
                <c:pt idx="9707">
                  <c:v>7.8946419060230338E-2</c:v>
                </c:pt>
                <c:pt idx="9708">
                  <c:v>4.4378418475389515E-2</c:v>
                </c:pt>
                <c:pt idx="9709">
                  <c:v>5.9549923986196504E-2</c:v>
                </c:pt>
                <c:pt idx="9710">
                  <c:v>4.9447584897279823E-2</c:v>
                </c:pt>
                <c:pt idx="9711">
                  <c:v>3.4801851958036409E-2</c:v>
                </c:pt>
                <c:pt idx="9712">
                  <c:v>8.1305757164955111E-2</c:v>
                </c:pt>
                <c:pt idx="9713">
                  <c:v>5.583005025982881E-2</c:v>
                </c:pt>
                <c:pt idx="9714">
                  <c:v>4.1369419544935435E-2</c:v>
                </c:pt>
                <c:pt idx="9715">
                  <c:v>5.1603764295578017E-2</c:v>
                </c:pt>
                <c:pt idx="9716">
                  <c:v>7.2678707540035331E-2</c:v>
                </c:pt>
                <c:pt idx="9717">
                  <c:v>5.6799195706844302E-2</c:v>
                </c:pt>
                <c:pt idx="9718">
                  <c:v>5.5453952401876498E-2</c:v>
                </c:pt>
                <c:pt idx="9719">
                  <c:v>3.6373540759086616E-2</c:v>
                </c:pt>
                <c:pt idx="9720">
                  <c:v>4.8046492040157311E-2</c:v>
                </c:pt>
                <c:pt idx="9721">
                  <c:v>5.0085604190826534E-2</c:v>
                </c:pt>
                <c:pt idx="9722">
                  <c:v>6.7833840847015534E-2</c:v>
                </c:pt>
                <c:pt idx="9723">
                  <c:v>5.0152797251939968E-2</c:v>
                </c:pt>
                <c:pt idx="9724">
                  <c:v>6.2326095998287402E-2</c:v>
                </c:pt>
                <c:pt idx="9725">
                  <c:v>4.1504114866256707E-2</c:v>
                </c:pt>
                <c:pt idx="9726">
                  <c:v>5.3189367055892896E-2</c:v>
                </c:pt>
                <c:pt idx="9727">
                  <c:v>3.1834658235311515E-2</c:v>
                </c:pt>
                <c:pt idx="9728">
                  <c:v>2.7643932029605078E-2</c:v>
                </c:pt>
                <c:pt idx="9729">
                  <c:v>4.3144870549440419E-2</c:v>
                </c:pt>
                <c:pt idx="9730">
                  <c:v>4.3859794735908522E-2</c:v>
                </c:pt>
                <c:pt idx="9731">
                  <c:v>3.30965556204319E-2</c:v>
                </c:pt>
                <c:pt idx="9732">
                  <c:v>6.1212226748466533E-2</c:v>
                </c:pt>
                <c:pt idx="9733">
                  <c:v>3.9385709911584799E-2</c:v>
                </c:pt>
                <c:pt idx="9734">
                  <c:v>4.0036227554083072E-2</c:v>
                </c:pt>
                <c:pt idx="9735">
                  <c:v>4.5153178274631507E-2</c:v>
                </c:pt>
                <c:pt idx="9736">
                  <c:v>5.3856175392866086E-2</c:v>
                </c:pt>
                <c:pt idx="9737">
                  <c:v>7.2858236730098933E-2</c:v>
                </c:pt>
                <c:pt idx="9738">
                  <c:v>5.9544350951909998E-2</c:v>
                </c:pt>
                <c:pt idx="9739">
                  <c:v>2.5867138057947211E-2</c:v>
                </c:pt>
                <c:pt idx="9740">
                  <c:v>3.9154279977083199E-2</c:v>
                </c:pt>
                <c:pt idx="9741">
                  <c:v>5.5611945688724455E-2</c:v>
                </c:pt>
                <c:pt idx="9742">
                  <c:v>4.4488243758678513E-2</c:v>
                </c:pt>
                <c:pt idx="9743">
                  <c:v>6.7338697612285878E-2</c:v>
                </c:pt>
                <c:pt idx="9744">
                  <c:v>5.4374791681766524E-2</c:v>
                </c:pt>
                <c:pt idx="9745">
                  <c:v>5.82297518849373E-2</c:v>
                </c:pt>
                <c:pt idx="9746">
                  <c:v>4.4303227216005645E-2</c:v>
                </c:pt>
                <c:pt idx="9747">
                  <c:v>3.4539226442575593E-2</c:v>
                </c:pt>
                <c:pt idx="9748">
                  <c:v>4.8473134636879009E-2</c:v>
                </c:pt>
                <c:pt idx="9749">
                  <c:v>4.8955816775560164E-2</c:v>
                </c:pt>
                <c:pt idx="9750">
                  <c:v>3.2125823199749014E-2</c:v>
                </c:pt>
                <c:pt idx="9751">
                  <c:v>5.2029836922883994E-2</c:v>
                </c:pt>
                <c:pt idx="9752">
                  <c:v>4.5473251491785105E-2</c:v>
                </c:pt>
                <c:pt idx="9753">
                  <c:v>5.2450735121965422E-2</c:v>
                </c:pt>
                <c:pt idx="9754">
                  <c:v>4.6070966869592701E-2</c:v>
                </c:pt>
                <c:pt idx="9755">
                  <c:v>4.9733459949493804E-2</c:v>
                </c:pt>
                <c:pt idx="9756">
                  <c:v>3.6256421357393293E-2</c:v>
                </c:pt>
                <c:pt idx="9757">
                  <c:v>8.3546549081802965E-2</c:v>
                </c:pt>
                <c:pt idx="9758">
                  <c:v>4.286887496709843E-2</c:v>
                </c:pt>
                <c:pt idx="9759">
                  <c:v>2.9601980000734378E-2</c:v>
                </c:pt>
                <c:pt idx="9760">
                  <c:v>7.225076854228972E-2</c:v>
                </c:pt>
                <c:pt idx="9761">
                  <c:v>7.2834350168705E-2</c:v>
                </c:pt>
                <c:pt idx="9762">
                  <c:v>4.3685361742973307E-2</c:v>
                </c:pt>
                <c:pt idx="9763">
                  <c:v>4.1920088231563485E-2</c:v>
                </c:pt>
                <c:pt idx="9764">
                  <c:v>4.3120346963405498E-2</c:v>
                </c:pt>
                <c:pt idx="9765">
                  <c:v>3.9478428661823405E-2</c:v>
                </c:pt>
                <c:pt idx="9766">
                  <c:v>3.5754822194576312E-2</c:v>
                </c:pt>
                <c:pt idx="9767">
                  <c:v>3.2846197485923989E-2</c:v>
                </c:pt>
                <c:pt idx="9768">
                  <c:v>5.9209529310464797E-2</c:v>
                </c:pt>
                <c:pt idx="9769">
                  <c:v>4.1427932679653078E-2</c:v>
                </c:pt>
                <c:pt idx="9770">
                  <c:v>3.8636405020952211E-2</c:v>
                </c:pt>
                <c:pt idx="9771">
                  <c:v>3.7814103066921415E-2</c:v>
                </c:pt>
                <c:pt idx="9772">
                  <c:v>6.3382022082805814E-2</c:v>
                </c:pt>
                <c:pt idx="9773">
                  <c:v>3.5644035786390388E-2</c:v>
                </c:pt>
                <c:pt idx="9774">
                  <c:v>3.39715667068958E-2</c:v>
                </c:pt>
                <c:pt idx="9775">
                  <c:v>3.3959899097681004E-2</c:v>
                </c:pt>
                <c:pt idx="9776">
                  <c:v>5.3689014166593496E-2</c:v>
                </c:pt>
                <c:pt idx="9777">
                  <c:v>4.0648795664310365E-2</c:v>
                </c:pt>
                <c:pt idx="9778">
                  <c:v>5.1882229745388114E-2</c:v>
                </c:pt>
                <c:pt idx="9779">
                  <c:v>5.1446441560983693E-2</c:v>
                </c:pt>
                <c:pt idx="9780">
                  <c:v>4.0674459189176476E-2</c:v>
                </c:pt>
                <c:pt idx="9781">
                  <c:v>5.1259305328130667E-2</c:v>
                </c:pt>
                <c:pt idx="9782">
                  <c:v>3.9202559739351321E-2</c:v>
                </c:pt>
                <c:pt idx="9783">
                  <c:v>4.4896349310874911E-2</c:v>
                </c:pt>
                <c:pt idx="9784">
                  <c:v>3.2312542200088508E-2</c:v>
                </c:pt>
                <c:pt idx="9785">
                  <c:v>5.2892744541168497E-2</c:v>
                </c:pt>
                <c:pt idx="9786">
                  <c:v>3.6412496119737604E-2</c:v>
                </c:pt>
                <c:pt idx="9787">
                  <c:v>4.4749628752470023E-2</c:v>
                </c:pt>
                <c:pt idx="9788">
                  <c:v>3.0976563692092878E-2</c:v>
                </c:pt>
                <c:pt idx="9789">
                  <c:v>5.5951979011297198E-2</c:v>
                </c:pt>
                <c:pt idx="9790">
                  <c:v>3.4945387393236202E-2</c:v>
                </c:pt>
                <c:pt idx="9791">
                  <c:v>6.087754294276241E-2</c:v>
                </c:pt>
                <c:pt idx="9792">
                  <c:v>5.4695848375558756E-2</c:v>
                </c:pt>
                <c:pt idx="9793">
                  <c:v>5.2162021398544582E-2</c:v>
                </c:pt>
                <c:pt idx="9794">
                  <c:v>5.633191019296651E-2</c:v>
                </c:pt>
                <c:pt idx="9795">
                  <c:v>4.2576033622026534E-2</c:v>
                </c:pt>
                <c:pt idx="9796">
                  <c:v>3.9943140000105008E-2</c:v>
                </c:pt>
                <c:pt idx="9797">
                  <c:v>2.7036763727665111E-2</c:v>
                </c:pt>
                <c:pt idx="9798">
                  <c:v>4.3935623019933867E-2</c:v>
                </c:pt>
                <c:pt idx="9799">
                  <c:v>4.7720216214656823E-2</c:v>
                </c:pt>
                <c:pt idx="9800">
                  <c:v>3.2665498554706601E-2</c:v>
                </c:pt>
                <c:pt idx="9801">
                  <c:v>4.1834149509668295E-2</c:v>
                </c:pt>
                <c:pt idx="9802">
                  <c:v>4.1949860751628786E-2</c:v>
                </c:pt>
                <c:pt idx="9803">
                  <c:v>0.13039100170135501</c:v>
                </c:pt>
                <c:pt idx="9804">
                  <c:v>8.3885952830314608E-2</c:v>
                </c:pt>
                <c:pt idx="9805">
                  <c:v>3.7815544754266815E-2</c:v>
                </c:pt>
                <c:pt idx="9806">
                  <c:v>3.0057074502110585E-2</c:v>
                </c:pt>
                <c:pt idx="9807">
                  <c:v>4.8365961760282496E-2</c:v>
                </c:pt>
                <c:pt idx="9808">
                  <c:v>4.6938739717006732E-2</c:v>
                </c:pt>
                <c:pt idx="9809">
                  <c:v>5.1683690398931524E-2</c:v>
                </c:pt>
                <c:pt idx="9810">
                  <c:v>5.2065663039684414E-2</c:v>
                </c:pt>
                <c:pt idx="9811">
                  <c:v>4.3680578470230075E-2</c:v>
                </c:pt>
                <c:pt idx="9812">
                  <c:v>7.1212299168109922E-2</c:v>
                </c:pt>
                <c:pt idx="9813">
                  <c:v>6.5627224743366394E-2</c:v>
                </c:pt>
                <c:pt idx="9814">
                  <c:v>3.6654081195592908E-2</c:v>
                </c:pt>
                <c:pt idx="9815">
                  <c:v>6.0686122626066222E-2</c:v>
                </c:pt>
                <c:pt idx="9816">
                  <c:v>4.6046596020460101E-2</c:v>
                </c:pt>
                <c:pt idx="9817">
                  <c:v>7.2276130318641899E-2</c:v>
                </c:pt>
                <c:pt idx="9818">
                  <c:v>6.207608804106711E-2</c:v>
                </c:pt>
                <c:pt idx="9819">
                  <c:v>4.6937249600887306E-2</c:v>
                </c:pt>
                <c:pt idx="9820">
                  <c:v>7.0484459400177002E-2</c:v>
                </c:pt>
                <c:pt idx="9821">
                  <c:v>3.182332217693342E-2</c:v>
                </c:pt>
                <c:pt idx="9822">
                  <c:v>4.9401443451643136E-2</c:v>
                </c:pt>
                <c:pt idx="9823">
                  <c:v>5.4999660700559623E-2</c:v>
                </c:pt>
                <c:pt idx="9824">
                  <c:v>5.5764585733413828E-2</c:v>
                </c:pt>
                <c:pt idx="9825">
                  <c:v>3.4120090305805199E-2</c:v>
                </c:pt>
                <c:pt idx="9826">
                  <c:v>3.902373090386399E-2</c:v>
                </c:pt>
                <c:pt idx="9827">
                  <c:v>3.1510639935731867E-2</c:v>
                </c:pt>
                <c:pt idx="9828">
                  <c:v>3.4542426466941799E-2</c:v>
                </c:pt>
                <c:pt idx="9829">
                  <c:v>6.3879758119583088E-2</c:v>
                </c:pt>
                <c:pt idx="9830">
                  <c:v>3.2023344188928694E-2</c:v>
                </c:pt>
                <c:pt idx="9831">
                  <c:v>3.58394049108028E-2</c:v>
                </c:pt>
                <c:pt idx="9832">
                  <c:v>3.4729007631540312E-2</c:v>
                </c:pt>
                <c:pt idx="9833">
                  <c:v>6.4524754881858923E-2</c:v>
                </c:pt>
                <c:pt idx="9834">
                  <c:v>4.9670416861772496E-2</c:v>
                </c:pt>
                <c:pt idx="9835">
                  <c:v>4.6071313321590396E-2</c:v>
                </c:pt>
                <c:pt idx="9836">
                  <c:v>3.4191139042377514E-2</c:v>
                </c:pt>
                <c:pt idx="9837">
                  <c:v>7.1919716894626839E-2</c:v>
                </c:pt>
                <c:pt idx="9838">
                  <c:v>3.6412812769413168E-2</c:v>
                </c:pt>
                <c:pt idx="9839">
                  <c:v>6.4343534409999903E-2</c:v>
                </c:pt>
                <c:pt idx="9840">
                  <c:v>6.8273715674877056E-2</c:v>
                </c:pt>
                <c:pt idx="9841">
                  <c:v>4.691980034112931E-2</c:v>
                </c:pt>
                <c:pt idx="9842">
                  <c:v>3.144143149256718E-2</c:v>
                </c:pt>
                <c:pt idx="9843">
                  <c:v>5.3977884352207198E-2</c:v>
                </c:pt>
                <c:pt idx="9844">
                  <c:v>3.5223145037889585E-2</c:v>
                </c:pt>
                <c:pt idx="9845">
                  <c:v>7.1729093790054307E-2</c:v>
                </c:pt>
                <c:pt idx="9846">
                  <c:v>4.2764317244291611E-2</c:v>
                </c:pt>
                <c:pt idx="9847">
                  <c:v>5.0139561295509318E-2</c:v>
                </c:pt>
                <c:pt idx="9848">
                  <c:v>4.066417366266234E-2</c:v>
                </c:pt>
                <c:pt idx="9849">
                  <c:v>0.16047203540802021</c:v>
                </c:pt>
                <c:pt idx="9850">
                  <c:v>4.386904463171961E-2</c:v>
                </c:pt>
                <c:pt idx="9851">
                  <c:v>4.702548682689691E-2</c:v>
                </c:pt>
                <c:pt idx="9852">
                  <c:v>7.6401799917221305E-2</c:v>
                </c:pt>
                <c:pt idx="9853">
                  <c:v>5.0146635621786104E-2</c:v>
                </c:pt>
                <c:pt idx="9854">
                  <c:v>2.9494490474462516E-2</c:v>
                </c:pt>
                <c:pt idx="9855">
                  <c:v>3.9300501346588107E-2</c:v>
                </c:pt>
                <c:pt idx="9856">
                  <c:v>3.7326373159885406E-2</c:v>
                </c:pt>
                <c:pt idx="9857">
                  <c:v>5.1109429448843023E-2</c:v>
                </c:pt>
                <c:pt idx="9858">
                  <c:v>3.1557310372591012E-2</c:v>
                </c:pt>
                <c:pt idx="9859">
                  <c:v>3.4851111471653137E-2</c:v>
                </c:pt>
                <c:pt idx="9860">
                  <c:v>7.1302309632301414E-2</c:v>
                </c:pt>
                <c:pt idx="9861">
                  <c:v>3.3150371164083502E-2</c:v>
                </c:pt>
                <c:pt idx="9862">
                  <c:v>3.6538071930408506E-2</c:v>
                </c:pt>
                <c:pt idx="9863">
                  <c:v>4.0819384157657713E-2</c:v>
                </c:pt>
                <c:pt idx="9864">
                  <c:v>3.9997633546590805E-2</c:v>
                </c:pt>
                <c:pt idx="9865">
                  <c:v>3.1136523932218444E-2</c:v>
                </c:pt>
                <c:pt idx="9866">
                  <c:v>3.1784769147634499E-2</c:v>
                </c:pt>
                <c:pt idx="9867">
                  <c:v>3.7922970950603492E-2</c:v>
                </c:pt>
                <c:pt idx="9868">
                  <c:v>6.3332863152027352E-2</c:v>
                </c:pt>
                <c:pt idx="9869">
                  <c:v>4.0840063244104406E-2</c:v>
                </c:pt>
                <c:pt idx="9870">
                  <c:v>4.3492008000612314E-2</c:v>
                </c:pt>
                <c:pt idx="9871">
                  <c:v>3.9159171283245142E-2</c:v>
                </c:pt>
                <c:pt idx="9872">
                  <c:v>9.1107770800590487E-2</c:v>
                </c:pt>
                <c:pt idx="9873">
                  <c:v>3.7860654294490807E-2</c:v>
                </c:pt>
                <c:pt idx="9874">
                  <c:v>4.3893415480852106E-2</c:v>
                </c:pt>
                <c:pt idx="9875">
                  <c:v>6.8271175026893616E-2</c:v>
                </c:pt>
                <c:pt idx="9876">
                  <c:v>4.1277218610048315E-2</c:v>
                </c:pt>
                <c:pt idx="9877">
                  <c:v>5.0186388194561012E-2</c:v>
                </c:pt>
                <c:pt idx="9878">
                  <c:v>7.8927665948867812E-2</c:v>
                </c:pt>
                <c:pt idx="9879">
                  <c:v>0.11871044337749502</c:v>
                </c:pt>
                <c:pt idx="9880">
                  <c:v>4.2959578335285221E-2</c:v>
                </c:pt>
                <c:pt idx="9881">
                  <c:v>3.664182499051101E-2</c:v>
                </c:pt>
                <c:pt idx="9882">
                  <c:v>3.1304717063903885E-2</c:v>
                </c:pt>
                <c:pt idx="9883">
                  <c:v>7.9071752727031722E-2</c:v>
                </c:pt>
                <c:pt idx="9884">
                  <c:v>4.6155437827110443E-2</c:v>
                </c:pt>
                <c:pt idx="9885">
                  <c:v>6.4055562019348172E-2</c:v>
                </c:pt>
                <c:pt idx="9886">
                  <c:v>5.3835816681384867E-2</c:v>
                </c:pt>
                <c:pt idx="9887">
                  <c:v>3.2656498253345517E-2</c:v>
                </c:pt>
                <c:pt idx="9888">
                  <c:v>5.2663609385490424E-2</c:v>
                </c:pt>
                <c:pt idx="9889">
                  <c:v>5.9319738298654633E-2</c:v>
                </c:pt>
                <c:pt idx="9890">
                  <c:v>3.4529443830251701E-2</c:v>
                </c:pt>
                <c:pt idx="9891">
                  <c:v>3.8199093192815808E-2</c:v>
                </c:pt>
                <c:pt idx="9892">
                  <c:v>3.8144949823617914E-2</c:v>
                </c:pt>
                <c:pt idx="9893">
                  <c:v>3.2152079045772511E-2</c:v>
                </c:pt>
                <c:pt idx="9894">
                  <c:v>5.5443242192268385E-2</c:v>
                </c:pt>
                <c:pt idx="9895">
                  <c:v>3.9175495505333002E-2</c:v>
                </c:pt>
                <c:pt idx="9896">
                  <c:v>5.2622910588979707E-2</c:v>
                </c:pt>
                <c:pt idx="9897">
                  <c:v>5.3286548703908865E-2</c:v>
                </c:pt>
                <c:pt idx="9898">
                  <c:v>4.4515263289213333E-2</c:v>
                </c:pt>
                <c:pt idx="9899">
                  <c:v>3.779569640755661E-2</c:v>
                </c:pt>
                <c:pt idx="9900">
                  <c:v>5.2341535687446712E-2</c:v>
                </c:pt>
                <c:pt idx="9901">
                  <c:v>3.2562728971242905E-2</c:v>
                </c:pt>
                <c:pt idx="9902">
                  <c:v>5.3277093917131535E-2</c:v>
                </c:pt>
                <c:pt idx="9903">
                  <c:v>4.8092193901539106E-2</c:v>
                </c:pt>
                <c:pt idx="9904">
                  <c:v>4.1829995810985614E-2</c:v>
                </c:pt>
                <c:pt idx="9905">
                  <c:v>3.5085976123809919E-2</c:v>
                </c:pt>
                <c:pt idx="9906">
                  <c:v>5.8058891445398414E-2</c:v>
                </c:pt>
                <c:pt idx="9907">
                  <c:v>3.6001380532980042E-2</c:v>
                </c:pt>
                <c:pt idx="9908">
                  <c:v>4.4488657265901767E-2</c:v>
                </c:pt>
                <c:pt idx="9909">
                  <c:v>3.9129182696342517E-2</c:v>
                </c:pt>
                <c:pt idx="9910">
                  <c:v>5.2058544009924004E-2</c:v>
                </c:pt>
                <c:pt idx="9911">
                  <c:v>4.8163205385208102E-2</c:v>
                </c:pt>
                <c:pt idx="9912">
                  <c:v>0.11022574454546029</c:v>
                </c:pt>
                <c:pt idx="9913">
                  <c:v>5.3468465805053732E-2</c:v>
                </c:pt>
                <c:pt idx="9914">
                  <c:v>5.1206331700086614E-2</c:v>
                </c:pt>
                <c:pt idx="9915">
                  <c:v>3.9420362561941216E-2</c:v>
                </c:pt>
                <c:pt idx="9916">
                  <c:v>6.7333959043026248E-2</c:v>
                </c:pt>
                <c:pt idx="9917">
                  <c:v>2.9032262042164875E-2</c:v>
                </c:pt>
                <c:pt idx="9918">
                  <c:v>3.0045127496123536E-2</c:v>
                </c:pt>
                <c:pt idx="9919">
                  <c:v>4.5645244419574647E-2</c:v>
                </c:pt>
                <c:pt idx="9920">
                  <c:v>3.9305310696363636E-2</c:v>
                </c:pt>
                <c:pt idx="9921">
                  <c:v>3.8272615522146308E-2</c:v>
                </c:pt>
                <c:pt idx="9922">
                  <c:v>5.1184758543968215E-2</c:v>
                </c:pt>
                <c:pt idx="9923">
                  <c:v>6.952433288097383E-2</c:v>
                </c:pt>
                <c:pt idx="9924">
                  <c:v>2.8087222948670412E-2</c:v>
                </c:pt>
                <c:pt idx="9925">
                  <c:v>5.3403995931148869E-2</c:v>
                </c:pt>
                <c:pt idx="9926">
                  <c:v>8.4683761000633212E-2</c:v>
                </c:pt>
                <c:pt idx="9927">
                  <c:v>4.30679991841319E-2</c:v>
                </c:pt>
                <c:pt idx="9928">
                  <c:v>5.7792663574219034E-2</c:v>
                </c:pt>
                <c:pt idx="9929">
                  <c:v>7.1600481867790333E-2</c:v>
                </c:pt>
                <c:pt idx="9930">
                  <c:v>4.0596891194582013E-2</c:v>
                </c:pt>
                <c:pt idx="9931">
                  <c:v>4.3007731437683237E-2</c:v>
                </c:pt>
                <c:pt idx="9932">
                  <c:v>4.0411595255136684E-2</c:v>
                </c:pt>
                <c:pt idx="9933">
                  <c:v>5.5094018578529406E-2</c:v>
                </c:pt>
                <c:pt idx="9934">
                  <c:v>0.162350162863731</c:v>
                </c:pt>
                <c:pt idx="9935">
                  <c:v>3.4667491912841797E-2</c:v>
                </c:pt>
                <c:pt idx="9936">
                  <c:v>5.4431989789009108E-2</c:v>
                </c:pt>
                <c:pt idx="9937">
                  <c:v>4.8648897558450706E-2</c:v>
                </c:pt>
                <c:pt idx="9938">
                  <c:v>5.0538659095764216E-2</c:v>
                </c:pt>
                <c:pt idx="9939">
                  <c:v>3.0402248725295216E-2</c:v>
                </c:pt>
                <c:pt idx="9940">
                  <c:v>3.0827116221189586E-2</c:v>
                </c:pt>
                <c:pt idx="9941">
                  <c:v>4.5829385519027696E-2</c:v>
                </c:pt>
                <c:pt idx="9942">
                  <c:v>5.7433251291513672E-2</c:v>
                </c:pt>
                <c:pt idx="9943">
                  <c:v>5.1883354783058215E-2</c:v>
                </c:pt>
                <c:pt idx="9944">
                  <c:v>6.7118763923645325E-2</c:v>
                </c:pt>
                <c:pt idx="9945">
                  <c:v>5.2249889820814077E-2</c:v>
                </c:pt>
                <c:pt idx="9946">
                  <c:v>3.8838718086481198E-2</c:v>
                </c:pt>
                <c:pt idx="9947">
                  <c:v>3.1724315136671156E-2</c:v>
                </c:pt>
                <c:pt idx="9948">
                  <c:v>6.560582667589189E-2</c:v>
                </c:pt>
                <c:pt idx="9949">
                  <c:v>4.1985038667917071E-2</c:v>
                </c:pt>
                <c:pt idx="9950">
                  <c:v>4.6664118766784342E-2</c:v>
                </c:pt>
                <c:pt idx="9951">
                  <c:v>4.3009534478187506E-2</c:v>
                </c:pt>
                <c:pt idx="9952">
                  <c:v>2.9719691723585101E-2</c:v>
                </c:pt>
                <c:pt idx="9953">
                  <c:v>3.1625002622604509E-2</c:v>
                </c:pt>
                <c:pt idx="9954">
                  <c:v>5.3682871162891402E-2</c:v>
                </c:pt>
                <c:pt idx="9955">
                  <c:v>3.454996645450599E-2</c:v>
                </c:pt>
                <c:pt idx="9956">
                  <c:v>6.3175164163112446E-2</c:v>
                </c:pt>
                <c:pt idx="9957">
                  <c:v>6.1313312500715332E-2</c:v>
                </c:pt>
                <c:pt idx="9958">
                  <c:v>4.0731810033321533E-2</c:v>
                </c:pt>
                <c:pt idx="9959">
                  <c:v>6.4268179237842712E-2</c:v>
                </c:pt>
              </c:numCache>
            </c:numRef>
          </c:yVal>
        </c:ser>
        <c:ser>
          <c:idx val="1"/>
          <c:order val="1"/>
          <c:tx>
            <c:strRef>
              <c:f>Sheet1!$C$1</c:f>
              <c:strCache>
                <c:ptCount val="1"/>
                <c:pt idx="0">
                  <c:v>Column1</c:v>
                </c:pt>
              </c:strCache>
            </c:strRef>
          </c:tx>
          <c:spPr>
            <a:ln w="28575">
              <a:noFill/>
            </a:ln>
          </c:spPr>
          <c:marker>
            <c:symbol val="circle"/>
            <c:size val="2"/>
            <c:spPr>
              <a:solidFill>
                <a:schemeClr val="accent1"/>
              </a:solidFill>
              <a:ln>
                <a:noFill/>
              </a:ln>
            </c:spPr>
          </c:marker>
          <c:xVal>
            <c:numRef>
              <c:f>Sheet1!$A$2:$A$10108</c:f>
              <c:numCache>
                <c:formatCode>General</c:formatCode>
                <c:ptCount val="10107"/>
                <c:pt idx="0">
                  <c:v>3.695297986269E-2</c:v>
                </c:pt>
                <c:pt idx="1">
                  <c:v>4.2780239135027195E-2</c:v>
                </c:pt>
                <c:pt idx="2">
                  <c:v>4.9852691590786272E-2</c:v>
                </c:pt>
                <c:pt idx="3">
                  <c:v>4.2978335171937887E-2</c:v>
                </c:pt>
                <c:pt idx="4">
                  <c:v>3.6124985665082897E-2</c:v>
                </c:pt>
                <c:pt idx="5">
                  <c:v>3.2167676836252199E-2</c:v>
                </c:pt>
                <c:pt idx="6">
                  <c:v>5.5778648704290397E-2</c:v>
                </c:pt>
                <c:pt idx="7">
                  <c:v>3.5183459520340014E-2</c:v>
                </c:pt>
                <c:pt idx="8">
                  <c:v>3.8633864372968715E-2</c:v>
                </c:pt>
                <c:pt idx="9">
                  <c:v>4.6238295733928722E-2</c:v>
                </c:pt>
                <c:pt idx="10">
                  <c:v>3.2529968768358244E-2</c:v>
                </c:pt>
                <c:pt idx="11">
                  <c:v>4.2962051928043692E-2</c:v>
                </c:pt>
                <c:pt idx="12">
                  <c:v>4.3066054582595804E-2</c:v>
                </c:pt>
                <c:pt idx="13">
                  <c:v>4.6238295733928722E-2</c:v>
                </c:pt>
                <c:pt idx="14">
                  <c:v>3.1960483640432212E-2</c:v>
                </c:pt>
                <c:pt idx="15">
                  <c:v>4.0766060352325717E-2</c:v>
                </c:pt>
                <c:pt idx="16">
                  <c:v>4.7093629837036612E-2</c:v>
                </c:pt>
                <c:pt idx="17">
                  <c:v>6.1638105660676748E-2</c:v>
                </c:pt>
                <c:pt idx="18">
                  <c:v>3.6760363727808006E-2</c:v>
                </c:pt>
                <c:pt idx="19">
                  <c:v>4.9643982201814707E-2</c:v>
                </c:pt>
                <c:pt idx="20">
                  <c:v>3.20054404437543E-2</c:v>
                </c:pt>
                <c:pt idx="21">
                  <c:v>3.6489501595497097E-2</c:v>
                </c:pt>
                <c:pt idx="22">
                  <c:v>3.4635107964277434E-2</c:v>
                </c:pt>
                <c:pt idx="23">
                  <c:v>3.1020516529679423E-2</c:v>
                </c:pt>
                <c:pt idx="24">
                  <c:v>3.3857729285955422E-2</c:v>
                </c:pt>
                <c:pt idx="25">
                  <c:v>5.2191283553838966E-2</c:v>
                </c:pt>
                <c:pt idx="26">
                  <c:v>3.3488318324089189E-2</c:v>
                </c:pt>
                <c:pt idx="27">
                  <c:v>3.5686019808054012E-2</c:v>
                </c:pt>
                <c:pt idx="28">
                  <c:v>4.6166699379682624E-2</c:v>
                </c:pt>
                <c:pt idx="29">
                  <c:v>5.1529634743928923E-2</c:v>
                </c:pt>
                <c:pt idx="30">
                  <c:v>4.6659234911203433E-2</c:v>
                </c:pt>
                <c:pt idx="31">
                  <c:v>3.4569095820188502E-2</c:v>
                </c:pt>
                <c:pt idx="32">
                  <c:v>4.0681295096874147E-2</c:v>
                </c:pt>
                <c:pt idx="33">
                  <c:v>3.8092534989118604E-2</c:v>
                </c:pt>
                <c:pt idx="34">
                  <c:v>4.3855473399162306E-2</c:v>
                </c:pt>
                <c:pt idx="35">
                  <c:v>3.2854370772838606E-2</c:v>
                </c:pt>
                <c:pt idx="36">
                  <c:v>4.9216881394386486E-2</c:v>
                </c:pt>
                <c:pt idx="37">
                  <c:v>2.7509339153766611E-2</c:v>
                </c:pt>
                <c:pt idx="38">
                  <c:v>3.6475714296102552E-2</c:v>
                </c:pt>
                <c:pt idx="39">
                  <c:v>3.8877256214618711E-2</c:v>
                </c:pt>
                <c:pt idx="40">
                  <c:v>3.4401677548885498E-2</c:v>
                </c:pt>
                <c:pt idx="41">
                  <c:v>2.7613993734121402E-2</c:v>
                </c:pt>
                <c:pt idx="42">
                  <c:v>3.5833526402712E-2</c:v>
                </c:pt>
                <c:pt idx="43">
                  <c:v>3.5456527024507516E-2</c:v>
                </c:pt>
                <c:pt idx="44">
                  <c:v>3.5351000726223131E-2</c:v>
                </c:pt>
                <c:pt idx="45">
                  <c:v>3.4515827894210808E-2</c:v>
                </c:pt>
                <c:pt idx="46">
                  <c:v>3.2096594572067295E-2</c:v>
                </c:pt>
                <c:pt idx="47">
                  <c:v>4.6924296766519456E-2</c:v>
                </c:pt>
                <c:pt idx="48">
                  <c:v>4.3552730232477334E-2</c:v>
                </c:pt>
                <c:pt idx="49">
                  <c:v>4.1557170450687395E-2</c:v>
                </c:pt>
                <c:pt idx="50">
                  <c:v>3.8653906434774503E-2</c:v>
                </c:pt>
                <c:pt idx="51">
                  <c:v>3.0503900721669322E-2</c:v>
                </c:pt>
                <c:pt idx="52">
                  <c:v>3.2420627772808151E-2</c:v>
                </c:pt>
                <c:pt idx="53">
                  <c:v>3.6879651248455152E-2</c:v>
                </c:pt>
                <c:pt idx="54">
                  <c:v>3.6468077450990788E-2</c:v>
                </c:pt>
                <c:pt idx="55">
                  <c:v>4.142520576715434E-2</c:v>
                </c:pt>
                <c:pt idx="56">
                  <c:v>3.0487366020679658E-2</c:v>
                </c:pt>
                <c:pt idx="57">
                  <c:v>3.5787001252174405E-2</c:v>
                </c:pt>
                <c:pt idx="58">
                  <c:v>3.5964351147413198E-2</c:v>
                </c:pt>
                <c:pt idx="59">
                  <c:v>4.311751574277882E-2</c:v>
                </c:pt>
                <c:pt idx="60">
                  <c:v>3.718958795070651E-2</c:v>
                </c:pt>
                <c:pt idx="61">
                  <c:v>3.8653906434774503E-2</c:v>
                </c:pt>
                <c:pt idx="62">
                  <c:v>3.2129492610692999E-2</c:v>
                </c:pt>
                <c:pt idx="63">
                  <c:v>3.5199210047722002E-2</c:v>
                </c:pt>
                <c:pt idx="64">
                  <c:v>3.9710547775030115E-2</c:v>
                </c:pt>
                <c:pt idx="65">
                  <c:v>2.8340639546513606E-2</c:v>
                </c:pt>
                <c:pt idx="66">
                  <c:v>3.0922627076506601E-2</c:v>
                </c:pt>
                <c:pt idx="67">
                  <c:v>3.7778183817863596E-2</c:v>
                </c:pt>
                <c:pt idx="68">
                  <c:v>4.1949510574340765E-2</c:v>
                </c:pt>
                <c:pt idx="69">
                  <c:v>3.9196629077196114E-2</c:v>
                </c:pt>
                <c:pt idx="70">
                  <c:v>3.6124985665082897E-2</c:v>
                </c:pt>
                <c:pt idx="71">
                  <c:v>3.6660932004451842E-2</c:v>
                </c:pt>
                <c:pt idx="72">
                  <c:v>4.480642452836061E-2</c:v>
                </c:pt>
                <c:pt idx="73">
                  <c:v>3.3152457326650599E-2</c:v>
                </c:pt>
                <c:pt idx="74">
                  <c:v>3.2517328858375612E-2</c:v>
                </c:pt>
                <c:pt idx="75">
                  <c:v>3.9963174611330005E-2</c:v>
                </c:pt>
                <c:pt idx="76">
                  <c:v>2.7465710416436299E-2</c:v>
                </c:pt>
                <c:pt idx="77">
                  <c:v>3.2262101769447306E-2</c:v>
                </c:pt>
                <c:pt idx="78">
                  <c:v>3.4058079123497009E-2</c:v>
                </c:pt>
                <c:pt idx="79">
                  <c:v>3.0353320762515193E-2</c:v>
                </c:pt>
                <c:pt idx="80">
                  <c:v>2.7755960822105488E-2</c:v>
                </c:pt>
                <c:pt idx="81">
                  <c:v>3.2095659524202409E-2</c:v>
                </c:pt>
                <c:pt idx="82">
                  <c:v>5.2674937993288123E-2</c:v>
                </c:pt>
                <c:pt idx="83">
                  <c:v>3.3176206052303293E-2</c:v>
                </c:pt>
                <c:pt idx="84">
                  <c:v>3.3520661294460304E-2</c:v>
                </c:pt>
                <c:pt idx="85">
                  <c:v>3.4321036189794596E-2</c:v>
                </c:pt>
                <c:pt idx="86">
                  <c:v>2.9828427359461798E-2</c:v>
                </c:pt>
                <c:pt idx="87">
                  <c:v>3.4517385065555614E-2</c:v>
                </c:pt>
                <c:pt idx="88">
                  <c:v>3.300317749381082E-2</c:v>
                </c:pt>
                <c:pt idx="89">
                  <c:v>4.0829382836818723E-2</c:v>
                </c:pt>
                <c:pt idx="90">
                  <c:v>4.3500378727912875E-2</c:v>
                </c:pt>
                <c:pt idx="91">
                  <c:v>4.3525073677301386E-2</c:v>
                </c:pt>
                <c:pt idx="92">
                  <c:v>2.9082311317324687E-2</c:v>
                </c:pt>
                <c:pt idx="93">
                  <c:v>4.7051317989826411E-2</c:v>
                </c:pt>
                <c:pt idx="94">
                  <c:v>4.4963397085666865E-2</c:v>
                </c:pt>
                <c:pt idx="95">
                  <c:v>3.2420128583908199E-2</c:v>
                </c:pt>
                <c:pt idx="96">
                  <c:v>3.2255370169878131E-2</c:v>
                </c:pt>
                <c:pt idx="97">
                  <c:v>3.3024549484252902E-2</c:v>
                </c:pt>
                <c:pt idx="98">
                  <c:v>3.7986606359481791E-2</c:v>
                </c:pt>
                <c:pt idx="99">
                  <c:v>4.1173908859491432E-2</c:v>
                </c:pt>
                <c:pt idx="100">
                  <c:v>3.0888602137565602E-2</c:v>
                </c:pt>
                <c:pt idx="101">
                  <c:v>3.0630404129624478E-2</c:v>
                </c:pt>
                <c:pt idx="102">
                  <c:v>3.181636705994622E-2</c:v>
                </c:pt>
                <c:pt idx="103">
                  <c:v>4.1902732104063013E-2</c:v>
                </c:pt>
                <c:pt idx="104">
                  <c:v>3.0322965234518003E-2</c:v>
                </c:pt>
                <c:pt idx="105">
                  <c:v>3.4645840525627358E-2</c:v>
                </c:pt>
                <c:pt idx="106">
                  <c:v>3.9694610983133399E-2</c:v>
                </c:pt>
                <c:pt idx="107">
                  <c:v>3.376710787415519E-2</c:v>
                </c:pt>
                <c:pt idx="108">
                  <c:v>2.6969572529196812E-2</c:v>
                </c:pt>
                <c:pt idx="109">
                  <c:v>2.6993775740265988E-2</c:v>
                </c:pt>
                <c:pt idx="110">
                  <c:v>5.139116942882542E-2</c:v>
                </c:pt>
                <c:pt idx="111">
                  <c:v>3.2625783234834699E-2</c:v>
                </c:pt>
                <c:pt idx="112">
                  <c:v>4.617542028427131E-2</c:v>
                </c:pt>
                <c:pt idx="113">
                  <c:v>4.617542028427131E-2</c:v>
                </c:pt>
                <c:pt idx="114">
                  <c:v>3.0840851366519952E-2</c:v>
                </c:pt>
                <c:pt idx="115">
                  <c:v>6.042351946234701E-2</c:v>
                </c:pt>
                <c:pt idx="116">
                  <c:v>3.767561540007619E-2</c:v>
                </c:pt>
                <c:pt idx="117">
                  <c:v>3.5172384232282597E-2</c:v>
                </c:pt>
                <c:pt idx="118">
                  <c:v>2.7437133714556829E-2</c:v>
                </c:pt>
                <c:pt idx="119">
                  <c:v>3.1597819179296556E-2</c:v>
                </c:pt>
                <c:pt idx="120">
                  <c:v>3.6054432392120396E-2</c:v>
                </c:pt>
                <c:pt idx="121">
                  <c:v>4.7038618475198822E-2</c:v>
                </c:pt>
                <c:pt idx="122">
                  <c:v>3.1631700694561102E-2</c:v>
                </c:pt>
                <c:pt idx="123">
                  <c:v>5.6127641350030913E-2</c:v>
                </c:pt>
                <c:pt idx="124">
                  <c:v>3.181636705994622E-2</c:v>
                </c:pt>
                <c:pt idx="125">
                  <c:v>3.0372153967618904E-2</c:v>
                </c:pt>
                <c:pt idx="126">
                  <c:v>3.6289874464273661E-2</c:v>
                </c:pt>
                <c:pt idx="127">
                  <c:v>3.8879256695509012E-2</c:v>
                </c:pt>
                <c:pt idx="128">
                  <c:v>3.9242621511220911E-2</c:v>
                </c:pt>
                <c:pt idx="129">
                  <c:v>2.9229370877146783E-2</c:v>
                </c:pt>
                <c:pt idx="130">
                  <c:v>5.4501775652170202E-2</c:v>
                </c:pt>
                <c:pt idx="131">
                  <c:v>4.2427688837051572E-2</c:v>
                </c:pt>
                <c:pt idx="132">
                  <c:v>4.9002680927515432E-2</c:v>
                </c:pt>
                <c:pt idx="133">
                  <c:v>3.6752406507730498E-2</c:v>
                </c:pt>
                <c:pt idx="134">
                  <c:v>4.0698390454053907E-2</c:v>
                </c:pt>
                <c:pt idx="135">
                  <c:v>3.01454830914736E-2</c:v>
                </c:pt>
                <c:pt idx="136">
                  <c:v>3.8966637104749714E-2</c:v>
                </c:pt>
                <c:pt idx="137">
                  <c:v>3.8188278675079498E-2</c:v>
                </c:pt>
                <c:pt idx="138">
                  <c:v>4.2141605168581016E-2</c:v>
                </c:pt>
                <c:pt idx="139">
                  <c:v>4.215431585907941E-2</c:v>
                </c:pt>
                <c:pt idx="140">
                  <c:v>3.9283677935600392E-2</c:v>
                </c:pt>
                <c:pt idx="141">
                  <c:v>4.0736205875873593E-2</c:v>
                </c:pt>
                <c:pt idx="142">
                  <c:v>2.8239572420716428E-2</c:v>
                </c:pt>
                <c:pt idx="143">
                  <c:v>4.3695759028196425E-2</c:v>
                </c:pt>
                <c:pt idx="144">
                  <c:v>4.1558928787708317E-2</c:v>
                </c:pt>
                <c:pt idx="145">
                  <c:v>2.7917644008994182E-2</c:v>
                </c:pt>
                <c:pt idx="146">
                  <c:v>3.4517385065555614E-2</c:v>
                </c:pt>
                <c:pt idx="147">
                  <c:v>4.8605233430862406E-2</c:v>
                </c:pt>
                <c:pt idx="148">
                  <c:v>5.0539035350084291E-2</c:v>
                </c:pt>
                <c:pt idx="149">
                  <c:v>5.1836363971233514E-2</c:v>
                </c:pt>
                <c:pt idx="150">
                  <c:v>4.5460876077413594E-2</c:v>
                </c:pt>
                <c:pt idx="151">
                  <c:v>3.4569095820188502E-2</c:v>
                </c:pt>
                <c:pt idx="152">
                  <c:v>3.36444862186909E-2</c:v>
                </c:pt>
                <c:pt idx="153">
                  <c:v>3.1666774302720989E-2</c:v>
                </c:pt>
                <c:pt idx="154">
                  <c:v>3.7429194897413295E-2</c:v>
                </c:pt>
                <c:pt idx="155">
                  <c:v>3.2717086374759702E-2</c:v>
                </c:pt>
                <c:pt idx="156">
                  <c:v>3.9694610983133399E-2</c:v>
                </c:pt>
                <c:pt idx="157">
                  <c:v>4.0736205875873593E-2</c:v>
                </c:pt>
                <c:pt idx="158">
                  <c:v>3.9755757898092305E-2</c:v>
                </c:pt>
                <c:pt idx="159">
                  <c:v>3.7168275564909099E-2</c:v>
                </c:pt>
                <c:pt idx="160">
                  <c:v>4.0164917707443445E-2</c:v>
                </c:pt>
                <c:pt idx="161">
                  <c:v>4.2962051928043692E-2</c:v>
                </c:pt>
                <c:pt idx="162">
                  <c:v>3.9971418678760723E-2</c:v>
                </c:pt>
                <c:pt idx="163">
                  <c:v>4.0242802351713201E-2</c:v>
                </c:pt>
                <c:pt idx="164">
                  <c:v>4.2978335171937887E-2</c:v>
                </c:pt>
                <c:pt idx="165">
                  <c:v>3.7097297608852525E-2</c:v>
                </c:pt>
                <c:pt idx="166">
                  <c:v>4.2252417653799113E-2</c:v>
                </c:pt>
                <c:pt idx="167">
                  <c:v>3.5833526402712E-2</c:v>
                </c:pt>
                <c:pt idx="168">
                  <c:v>3.3723484724760007E-2</c:v>
                </c:pt>
                <c:pt idx="169">
                  <c:v>5.0195772200822802E-2</c:v>
                </c:pt>
                <c:pt idx="170">
                  <c:v>2.7757186442613612E-2</c:v>
                </c:pt>
                <c:pt idx="171">
                  <c:v>4.250076785683668E-2</c:v>
                </c:pt>
                <c:pt idx="172">
                  <c:v>3.357515856623651E-2</c:v>
                </c:pt>
                <c:pt idx="173">
                  <c:v>3.3424746245145805E-2</c:v>
                </c:pt>
                <c:pt idx="174">
                  <c:v>5.0994686782360098E-2</c:v>
                </c:pt>
                <c:pt idx="175">
                  <c:v>3.0403325334191312E-2</c:v>
                </c:pt>
                <c:pt idx="176">
                  <c:v>3.9054881781339604E-2</c:v>
                </c:pt>
                <c:pt idx="177">
                  <c:v>4.5013971626758791E-2</c:v>
                </c:pt>
                <c:pt idx="178">
                  <c:v>5.8706045150756912E-2</c:v>
                </c:pt>
                <c:pt idx="179">
                  <c:v>3.8052324205636999E-2</c:v>
                </c:pt>
                <c:pt idx="180">
                  <c:v>4.3525073677301386E-2</c:v>
                </c:pt>
                <c:pt idx="181">
                  <c:v>2.9717279598116899E-2</c:v>
                </c:pt>
                <c:pt idx="182">
                  <c:v>3.5318929702043513E-2</c:v>
                </c:pt>
                <c:pt idx="183">
                  <c:v>4.0781930088997026E-2</c:v>
                </c:pt>
                <c:pt idx="184">
                  <c:v>3.2598357647657415E-2</c:v>
                </c:pt>
                <c:pt idx="185">
                  <c:v>4.0710058063268717E-2</c:v>
                </c:pt>
                <c:pt idx="186">
                  <c:v>3.2388977706432405E-2</c:v>
                </c:pt>
                <c:pt idx="187">
                  <c:v>5.6127641350030913E-2</c:v>
                </c:pt>
                <c:pt idx="188">
                  <c:v>3.0157936736941289E-2</c:v>
                </c:pt>
                <c:pt idx="189">
                  <c:v>4.6238295733928722E-2</c:v>
                </c:pt>
                <c:pt idx="190">
                  <c:v>2.9366604983806593E-2</c:v>
                </c:pt>
                <c:pt idx="191">
                  <c:v>4.9346178770065315E-2</c:v>
                </c:pt>
                <c:pt idx="192">
                  <c:v>3.3152457326650599E-2</c:v>
                </c:pt>
                <c:pt idx="193">
                  <c:v>4.4979125261306797E-2</c:v>
                </c:pt>
                <c:pt idx="194">
                  <c:v>3.2891441136598601E-2</c:v>
                </c:pt>
                <c:pt idx="195">
                  <c:v>3.1619079411029934E-2</c:v>
                </c:pt>
                <c:pt idx="196">
                  <c:v>3.9143986999988507E-2</c:v>
                </c:pt>
                <c:pt idx="197">
                  <c:v>3.082122281193735E-2</c:v>
                </c:pt>
                <c:pt idx="198">
                  <c:v>3.5787001252174405E-2</c:v>
                </c:pt>
                <c:pt idx="199">
                  <c:v>3.9196629077196114E-2</c:v>
                </c:pt>
                <c:pt idx="200">
                  <c:v>4.0738254785537713E-2</c:v>
                </c:pt>
                <c:pt idx="201">
                  <c:v>3.0157936736941289E-2</c:v>
                </c:pt>
                <c:pt idx="202">
                  <c:v>4.7051317989826411E-2</c:v>
                </c:pt>
                <c:pt idx="203">
                  <c:v>2.7757186442613612E-2</c:v>
                </c:pt>
                <c:pt idx="204">
                  <c:v>3.1711418181657812E-2</c:v>
                </c:pt>
                <c:pt idx="205">
                  <c:v>4.3251223862171222E-2</c:v>
                </c:pt>
                <c:pt idx="206">
                  <c:v>3.2096594572067295E-2</c:v>
                </c:pt>
                <c:pt idx="207">
                  <c:v>3.9146617054939312E-2</c:v>
                </c:pt>
                <c:pt idx="208">
                  <c:v>2.8572067618370205E-2</c:v>
                </c:pt>
                <c:pt idx="209">
                  <c:v>3.1839653849601808E-2</c:v>
                </c:pt>
                <c:pt idx="210">
                  <c:v>4.1173908859491432E-2</c:v>
                </c:pt>
                <c:pt idx="211">
                  <c:v>4.4979125261306797E-2</c:v>
                </c:pt>
                <c:pt idx="212">
                  <c:v>4.3525073677301386E-2</c:v>
                </c:pt>
                <c:pt idx="213">
                  <c:v>3.4823182970285409E-2</c:v>
                </c:pt>
                <c:pt idx="214">
                  <c:v>2.8601940721273665E-2</c:v>
                </c:pt>
                <c:pt idx="215">
                  <c:v>3.376710787415519E-2</c:v>
                </c:pt>
                <c:pt idx="216">
                  <c:v>3.6971699446439812E-2</c:v>
                </c:pt>
                <c:pt idx="217">
                  <c:v>3.8005765527486884E-2</c:v>
                </c:pt>
                <c:pt idx="218">
                  <c:v>3.1138354912400208E-2</c:v>
                </c:pt>
                <c:pt idx="219">
                  <c:v>4.4024206697940813E-2</c:v>
                </c:pt>
                <c:pt idx="220">
                  <c:v>3.996727243065841E-2</c:v>
                </c:pt>
                <c:pt idx="221">
                  <c:v>3.6597963422536996E-2</c:v>
                </c:pt>
                <c:pt idx="222">
                  <c:v>3.1987097114324702E-2</c:v>
                </c:pt>
                <c:pt idx="223">
                  <c:v>3.023730777204052E-2</c:v>
                </c:pt>
                <c:pt idx="224">
                  <c:v>4.9852691590786272E-2</c:v>
                </c:pt>
                <c:pt idx="225">
                  <c:v>3.7871107459068486E-2</c:v>
                </c:pt>
                <c:pt idx="226">
                  <c:v>3.2969117164611886E-2</c:v>
                </c:pt>
                <c:pt idx="227">
                  <c:v>3.695297986269E-2</c:v>
                </c:pt>
                <c:pt idx="228">
                  <c:v>4.5527994632721155E-2</c:v>
                </c:pt>
                <c:pt idx="229">
                  <c:v>3.8492631167173406E-2</c:v>
                </c:pt>
                <c:pt idx="230">
                  <c:v>3.7598311901092502E-2</c:v>
                </c:pt>
                <c:pt idx="231">
                  <c:v>2.8083752840757405E-2</c:v>
                </c:pt>
                <c:pt idx="232">
                  <c:v>4.5075748115777768E-2</c:v>
                </c:pt>
                <c:pt idx="233">
                  <c:v>3.1325303018093192E-2</c:v>
                </c:pt>
                <c:pt idx="234">
                  <c:v>4.7663450241088923E-2</c:v>
                </c:pt>
                <c:pt idx="235">
                  <c:v>3.7869129329919891E-2</c:v>
                </c:pt>
                <c:pt idx="236">
                  <c:v>3.8966637104749714E-2</c:v>
                </c:pt>
                <c:pt idx="237">
                  <c:v>4.3235447257757222E-2</c:v>
                </c:pt>
                <c:pt idx="238">
                  <c:v>3.0630404129624478E-2</c:v>
                </c:pt>
                <c:pt idx="239">
                  <c:v>3.9225939661264482E-2</c:v>
                </c:pt>
                <c:pt idx="240">
                  <c:v>5.7945206761359946E-2</c:v>
                </c:pt>
                <c:pt idx="241">
                  <c:v>5.0539035350084291E-2</c:v>
                </c:pt>
                <c:pt idx="242">
                  <c:v>3.1711418181657812E-2</c:v>
                </c:pt>
                <c:pt idx="243">
                  <c:v>3.6752406507730498E-2</c:v>
                </c:pt>
                <c:pt idx="244">
                  <c:v>3.5286393016576885E-2</c:v>
                </c:pt>
                <c:pt idx="245">
                  <c:v>3.9632488042116221E-2</c:v>
                </c:pt>
                <c:pt idx="246">
                  <c:v>3.4300707280635806E-2</c:v>
                </c:pt>
                <c:pt idx="247">
                  <c:v>3.6363381892442703E-2</c:v>
                </c:pt>
                <c:pt idx="248">
                  <c:v>3.463390469551101E-2</c:v>
                </c:pt>
                <c:pt idx="249">
                  <c:v>3.0828183516860001E-2</c:v>
                </c:pt>
                <c:pt idx="250">
                  <c:v>2.9873292893171411E-2</c:v>
                </c:pt>
                <c:pt idx="251">
                  <c:v>4.1728634387254701E-2</c:v>
                </c:pt>
                <c:pt idx="252">
                  <c:v>3.1149659305810897E-2</c:v>
                </c:pt>
                <c:pt idx="253">
                  <c:v>3.6675587296485956E-2</c:v>
                </c:pt>
                <c:pt idx="254">
                  <c:v>3.3463135361671489E-2</c:v>
                </c:pt>
                <c:pt idx="255">
                  <c:v>3.1315069645643213E-2</c:v>
                </c:pt>
                <c:pt idx="256">
                  <c:v>3.9130732417106656E-2</c:v>
                </c:pt>
                <c:pt idx="257">
                  <c:v>4.0826495736837526E-2</c:v>
                </c:pt>
                <c:pt idx="258">
                  <c:v>4.6659234911203433E-2</c:v>
                </c:pt>
                <c:pt idx="259">
                  <c:v>3.7426933646202094E-2</c:v>
                </c:pt>
                <c:pt idx="260">
                  <c:v>3.4999817609787015E-2</c:v>
                </c:pt>
                <c:pt idx="261">
                  <c:v>3.5030834376811995E-2</c:v>
                </c:pt>
                <c:pt idx="262">
                  <c:v>3.3424746245145805E-2</c:v>
                </c:pt>
                <c:pt idx="263">
                  <c:v>4.0700521320104745E-2</c:v>
                </c:pt>
                <c:pt idx="264">
                  <c:v>4.0318075567483895E-2</c:v>
                </c:pt>
                <c:pt idx="265">
                  <c:v>4.3251223862171222E-2</c:v>
                </c:pt>
                <c:pt idx="266">
                  <c:v>3.8759678602218607E-2</c:v>
                </c:pt>
                <c:pt idx="267">
                  <c:v>5.3043726831674597E-2</c:v>
                </c:pt>
                <c:pt idx="268">
                  <c:v>3.1908396631479395E-2</c:v>
                </c:pt>
                <c:pt idx="269">
                  <c:v>4.2962051928043692E-2</c:v>
                </c:pt>
                <c:pt idx="270">
                  <c:v>4.7662377357482903E-2</c:v>
                </c:pt>
                <c:pt idx="271">
                  <c:v>3.6056198179721811E-2</c:v>
                </c:pt>
                <c:pt idx="272">
                  <c:v>4.0542848408222205E-2</c:v>
                </c:pt>
                <c:pt idx="273">
                  <c:v>3.8152869790792424E-2</c:v>
                </c:pt>
                <c:pt idx="274">
                  <c:v>3.8095824420452111E-2</c:v>
                </c:pt>
                <c:pt idx="275">
                  <c:v>3.01454830914736E-2</c:v>
                </c:pt>
                <c:pt idx="276">
                  <c:v>4.0829382836818723E-2</c:v>
                </c:pt>
                <c:pt idx="277">
                  <c:v>4.5613791793584817E-2</c:v>
                </c:pt>
                <c:pt idx="278">
                  <c:v>4.4747065752744723E-2</c:v>
                </c:pt>
                <c:pt idx="279">
                  <c:v>3.6598429083824206E-2</c:v>
                </c:pt>
                <c:pt idx="280">
                  <c:v>5.5114645510912004E-2</c:v>
                </c:pt>
                <c:pt idx="281">
                  <c:v>4.2776744812727176E-2</c:v>
                </c:pt>
                <c:pt idx="282">
                  <c:v>3.4167613834142713E-2</c:v>
                </c:pt>
                <c:pt idx="283">
                  <c:v>3.7598311901092502E-2</c:v>
                </c:pt>
                <c:pt idx="284">
                  <c:v>4.2100835591554461E-2</c:v>
                </c:pt>
                <c:pt idx="285">
                  <c:v>4.7265663743019111E-2</c:v>
                </c:pt>
                <c:pt idx="286">
                  <c:v>3.9756476879119901E-2</c:v>
                </c:pt>
                <c:pt idx="287">
                  <c:v>3.1340654939413098E-2</c:v>
                </c:pt>
                <c:pt idx="288">
                  <c:v>3.181636705994622E-2</c:v>
                </c:pt>
                <c:pt idx="289">
                  <c:v>3.2297451049089404E-2</c:v>
                </c:pt>
                <c:pt idx="290">
                  <c:v>3.0377449467778275E-2</c:v>
                </c:pt>
                <c:pt idx="291">
                  <c:v>2.9162855818867708E-2</c:v>
                </c:pt>
                <c:pt idx="292">
                  <c:v>4.4747065752744723E-2</c:v>
                </c:pt>
                <c:pt idx="293">
                  <c:v>3.3430401235818905E-2</c:v>
                </c:pt>
                <c:pt idx="294">
                  <c:v>3.3430401235818905E-2</c:v>
                </c:pt>
                <c:pt idx="295">
                  <c:v>4.3215300887823098E-2</c:v>
                </c:pt>
                <c:pt idx="296">
                  <c:v>3.4290764480829405E-2</c:v>
                </c:pt>
                <c:pt idx="297">
                  <c:v>3.2556705176830292E-2</c:v>
                </c:pt>
                <c:pt idx="298">
                  <c:v>3.2255370169878131E-2</c:v>
                </c:pt>
                <c:pt idx="299">
                  <c:v>2.8588097542524379E-2</c:v>
                </c:pt>
                <c:pt idx="300">
                  <c:v>3.5504702478647211E-2</c:v>
                </c:pt>
                <c:pt idx="301">
                  <c:v>4.4240061193704612E-2</c:v>
                </c:pt>
                <c:pt idx="302">
                  <c:v>3.7598311901092502E-2</c:v>
                </c:pt>
                <c:pt idx="303">
                  <c:v>4.5612677931785903E-2</c:v>
                </c:pt>
                <c:pt idx="304">
                  <c:v>3.5389825701713652E-2</c:v>
                </c:pt>
                <c:pt idx="305">
                  <c:v>4.480642452836061E-2</c:v>
                </c:pt>
                <c:pt idx="306">
                  <c:v>4.617542028427131E-2</c:v>
                </c:pt>
                <c:pt idx="307">
                  <c:v>4.0140841156244306E-2</c:v>
                </c:pt>
                <c:pt idx="308">
                  <c:v>2.8289467096328711E-2</c:v>
                </c:pt>
                <c:pt idx="309">
                  <c:v>6.042351946234701E-2</c:v>
                </c:pt>
                <c:pt idx="310">
                  <c:v>4.480642452836061E-2</c:v>
                </c:pt>
                <c:pt idx="311">
                  <c:v>3.9776939898729352E-2</c:v>
                </c:pt>
                <c:pt idx="312">
                  <c:v>4.0860552340745919E-2</c:v>
                </c:pt>
                <c:pt idx="313">
                  <c:v>4.5377653092145934E-2</c:v>
                </c:pt>
                <c:pt idx="314">
                  <c:v>3.6889407783746837E-2</c:v>
                </c:pt>
                <c:pt idx="315">
                  <c:v>2.5830715894699215E-2</c:v>
                </c:pt>
                <c:pt idx="316">
                  <c:v>3.9761330932378804E-2</c:v>
                </c:pt>
                <c:pt idx="317">
                  <c:v>3.8206804543733604E-2</c:v>
                </c:pt>
                <c:pt idx="318">
                  <c:v>3.9322294294834068E-2</c:v>
                </c:pt>
                <c:pt idx="319">
                  <c:v>3.9888128638267545E-2</c:v>
                </c:pt>
                <c:pt idx="320">
                  <c:v>4.0226582437753705E-2</c:v>
                </c:pt>
                <c:pt idx="321">
                  <c:v>2.9121564701199504E-2</c:v>
                </c:pt>
                <c:pt idx="322">
                  <c:v>5.9077225625515033E-2</c:v>
                </c:pt>
                <c:pt idx="323">
                  <c:v>3.4011162817478256E-2</c:v>
                </c:pt>
                <c:pt idx="324">
                  <c:v>3.0708899721503369E-2</c:v>
                </c:pt>
                <c:pt idx="325">
                  <c:v>4.1557170450687395E-2</c:v>
                </c:pt>
                <c:pt idx="326">
                  <c:v>5.2191283553838966E-2</c:v>
                </c:pt>
                <c:pt idx="327">
                  <c:v>2.9474496841430678E-2</c:v>
                </c:pt>
                <c:pt idx="328">
                  <c:v>3.5668846219778116E-2</c:v>
                </c:pt>
                <c:pt idx="329">
                  <c:v>5.0051730126142523E-2</c:v>
                </c:pt>
                <c:pt idx="330">
                  <c:v>3.7771087139844998E-2</c:v>
                </c:pt>
                <c:pt idx="331">
                  <c:v>4.0018070489168223E-2</c:v>
                </c:pt>
                <c:pt idx="332">
                  <c:v>4.2024292051792325E-2</c:v>
                </c:pt>
                <c:pt idx="333">
                  <c:v>4.3500378727912875E-2</c:v>
                </c:pt>
                <c:pt idx="334">
                  <c:v>4.7336898744106508E-2</c:v>
                </c:pt>
                <c:pt idx="335">
                  <c:v>3.8759678602218607E-2</c:v>
                </c:pt>
                <c:pt idx="336">
                  <c:v>4.5612677931785903E-2</c:v>
                </c:pt>
                <c:pt idx="337">
                  <c:v>3.6693427711725436E-2</c:v>
                </c:pt>
                <c:pt idx="338">
                  <c:v>4.9243059009313632E-2</c:v>
                </c:pt>
                <c:pt idx="339">
                  <c:v>3.4823182970285409E-2</c:v>
                </c:pt>
                <c:pt idx="340">
                  <c:v>3.4517094492912299E-2</c:v>
                </c:pt>
                <c:pt idx="341">
                  <c:v>3.1960483640432212E-2</c:v>
                </c:pt>
                <c:pt idx="342">
                  <c:v>4.0736205875873593E-2</c:v>
                </c:pt>
                <c:pt idx="343">
                  <c:v>3.4985158592462595E-2</c:v>
                </c:pt>
                <c:pt idx="344">
                  <c:v>3.288979083299641E-2</c:v>
                </c:pt>
                <c:pt idx="345">
                  <c:v>3.4008879214525216E-2</c:v>
                </c:pt>
                <c:pt idx="346">
                  <c:v>3.4999817609787015E-2</c:v>
                </c:pt>
                <c:pt idx="347">
                  <c:v>4.2509447783231812E-2</c:v>
                </c:pt>
                <c:pt idx="348">
                  <c:v>3.7222448736429242E-2</c:v>
                </c:pt>
                <c:pt idx="349">
                  <c:v>5.9077225625515033E-2</c:v>
                </c:pt>
                <c:pt idx="350">
                  <c:v>4.9346178770065315E-2</c:v>
                </c:pt>
                <c:pt idx="351">
                  <c:v>4.5546941459178904E-2</c:v>
                </c:pt>
                <c:pt idx="352">
                  <c:v>4.2962051928043692E-2</c:v>
                </c:pt>
                <c:pt idx="353">
                  <c:v>3.01454830914736E-2</c:v>
                </c:pt>
                <c:pt idx="354">
                  <c:v>4.1763935238123176E-2</c:v>
                </c:pt>
                <c:pt idx="355">
                  <c:v>5.3043726831674597E-2</c:v>
                </c:pt>
                <c:pt idx="356">
                  <c:v>4.7694269567728112E-2</c:v>
                </c:pt>
                <c:pt idx="357">
                  <c:v>3.8864739239215809E-2</c:v>
                </c:pt>
                <c:pt idx="358">
                  <c:v>3.5125035792589201E-2</c:v>
                </c:pt>
                <c:pt idx="359">
                  <c:v>3.6675587296485956E-2</c:v>
                </c:pt>
                <c:pt idx="360">
                  <c:v>4.7694269567728112E-2</c:v>
                </c:pt>
                <c:pt idx="361">
                  <c:v>3.8674097508192194E-2</c:v>
                </c:pt>
                <c:pt idx="362">
                  <c:v>5.1707629114389433E-2</c:v>
                </c:pt>
                <c:pt idx="363">
                  <c:v>2.9044868424534867E-2</c:v>
                </c:pt>
                <c:pt idx="364">
                  <c:v>2.9867274686694287E-2</c:v>
                </c:pt>
                <c:pt idx="365">
                  <c:v>3.7914350628852997E-2</c:v>
                </c:pt>
                <c:pt idx="366">
                  <c:v>3.3944040536880493E-2</c:v>
                </c:pt>
                <c:pt idx="367">
                  <c:v>4.2980212718248423E-2</c:v>
                </c:pt>
                <c:pt idx="368">
                  <c:v>3.4639302641153565E-2</c:v>
                </c:pt>
                <c:pt idx="369">
                  <c:v>3.8532134145498304E-2</c:v>
                </c:pt>
                <c:pt idx="370">
                  <c:v>3.3135022968053811E-2</c:v>
                </c:pt>
                <c:pt idx="371">
                  <c:v>3.01454830914736E-2</c:v>
                </c:pt>
                <c:pt idx="372">
                  <c:v>6.042351946234701E-2</c:v>
                </c:pt>
                <c:pt idx="373">
                  <c:v>3.5833526402712E-2</c:v>
                </c:pt>
                <c:pt idx="374">
                  <c:v>4.2784433811903354E-2</c:v>
                </c:pt>
                <c:pt idx="375">
                  <c:v>3.6277640610933456E-2</c:v>
                </c:pt>
                <c:pt idx="376">
                  <c:v>3.3343926072120784E-2</c:v>
                </c:pt>
                <c:pt idx="377">
                  <c:v>3.3463135361671489E-2</c:v>
                </c:pt>
                <c:pt idx="378">
                  <c:v>4.1206117719411919E-2</c:v>
                </c:pt>
                <c:pt idx="379">
                  <c:v>4.480642452836061E-2</c:v>
                </c:pt>
                <c:pt idx="380">
                  <c:v>4.3215300887823098E-2</c:v>
                </c:pt>
                <c:pt idx="381">
                  <c:v>3.3798858523368815E-2</c:v>
                </c:pt>
                <c:pt idx="382">
                  <c:v>3.0319748446345354E-2</c:v>
                </c:pt>
                <c:pt idx="383">
                  <c:v>3.4877501428127441E-2</c:v>
                </c:pt>
                <c:pt idx="384">
                  <c:v>3.8265466690063497E-2</c:v>
                </c:pt>
                <c:pt idx="385">
                  <c:v>3.2559327781200513E-2</c:v>
                </c:pt>
                <c:pt idx="386">
                  <c:v>4.2509447783231812E-2</c:v>
                </c:pt>
                <c:pt idx="387">
                  <c:v>4.1901294142007814E-2</c:v>
                </c:pt>
                <c:pt idx="388">
                  <c:v>3.0408300459384998E-2</c:v>
                </c:pt>
                <c:pt idx="389">
                  <c:v>4.2450986802578139E-2</c:v>
                </c:pt>
                <c:pt idx="390">
                  <c:v>4.0700521320104745E-2</c:v>
                </c:pt>
                <c:pt idx="391">
                  <c:v>3.3684153109788909E-2</c:v>
                </c:pt>
                <c:pt idx="392">
                  <c:v>3.8864739239215809E-2</c:v>
                </c:pt>
                <c:pt idx="393">
                  <c:v>5.7945206761359946E-2</c:v>
                </c:pt>
                <c:pt idx="394">
                  <c:v>4.0208239108324106E-2</c:v>
                </c:pt>
                <c:pt idx="395">
                  <c:v>3.231429681181909E-2</c:v>
                </c:pt>
                <c:pt idx="396">
                  <c:v>3.9352018386125655E-2</c:v>
                </c:pt>
                <c:pt idx="397">
                  <c:v>3.6466948688030403E-2</c:v>
                </c:pt>
                <c:pt idx="398">
                  <c:v>3.9259538054466352E-2</c:v>
                </c:pt>
                <c:pt idx="399">
                  <c:v>3.9632488042116221E-2</c:v>
                </c:pt>
                <c:pt idx="400">
                  <c:v>4.0242802351713201E-2</c:v>
                </c:pt>
                <c:pt idx="401">
                  <c:v>4.3525073677301386E-2</c:v>
                </c:pt>
                <c:pt idx="402">
                  <c:v>3.8900777697563296E-2</c:v>
                </c:pt>
                <c:pt idx="403">
                  <c:v>2.8079589828848797E-2</c:v>
                </c:pt>
                <c:pt idx="404">
                  <c:v>4.3321974575519603E-2</c:v>
                </c:pt>
                <c:pt idx="405">
                  <c:v>4.1557170450687395E-2</c:v>
                </c:pt>
                <c:pt idx="406">
                  <c:v>2.6993775740265988E-2</c:v>
                </c:pt>
                <c:pt idx="407">
                  <c:v>3.3063109964132302E-2</c:v>
                </c:pt>
                <c:pt idx="408">
                  <c:v>4.0140841156244306E-2</c:v>
                </c:pt>
                <c:pt idx="409">
                  <c:v>5.6127641350030913E-2</c:v>
                </c:pt>
                <c:pt idx="410">
                  <c:v>3.7771087139844998E-2</c:v>
                </c:pt>
                <c:pt idx="411">
                  <c:v>3.1092433258891088E-2</c:v>
                </c:pt>
                <c:pt idx="412">
                  <c:v>3.1092433258891088E-2</c:v>
                </c:pt>
                <c:pt idx="413">
                  <c:v>3.7097297608852525E-2</c:v>
                </c:pt>
                <c:pt idx="414">
                  <c:v>3.6455649882555098E-2</c:v>
                </c:pt>
                <c:pt idx="415">
                  <c:v>4.4287361204624232E-2</c:v>
                </c:pt>
                <c:pt idx="416">
                  <c:v>3.5041108727455347E-2</c:v>
                </c:pt>
                <c:pt idx="417">
                  <c:v>5.0195772200822802E-2</c:v>
                </c:pt>
                <c:pt idx="418">
                  <c:v>4.8229750245809465E-2</c:v>
                </c:pt>
                <c:pt idx="419">
                  <c:v>3.8152869790792424E-2</c:v>
                </c:pt>
                <c:pt idx="420">
                  <c:v>4.3695759028196425E-2</c:v>
                </c:pt>
                <c:pt idx="421">
                  <c:v>3.4517385065555614E-2</c:v>
                </c:pt>
                <c:pt idx="422">
                  <c:v>3.0157936736941289E-2</c:v>
                </c:pt>
                <c:pt idx="423">
                  <c:v>5.7945206761359946E-2</c:v>
                </c:pt>
                <c:pt idx="424">
                  <c:v>5.4501775652170202E-2</c:v>
                </c:pt>
                <c:pt idx="425">
                  <c:v>4.7692582011222923E-2</c:v>
                </c:pt>
                <c:pt idx="426">
                  <c:v>3.0658036470413295E-2</c:v>
                </c:pt>
                <c:pt idx="427">
                  <c:v>3.2373674213886316E-2</c:v>
                </c:pt>
                <c:pt idx="428">
                  <c:v>4.4024206697940813E-2</c:v>
                </c:pt>
                <c:pt idx="429">
                  <c:v>3.7417571991681997E-2</c:v>
                </c:pt>
                <c:pt idx="430">
                  <c:v>4.3525073677301386E-2</c:v>
                </c:pt>
                <c:pt idx="431">
                  <c:v>4.0140841156244306E-2</c:v>
                </c:pt>
                <c:pt idx="432">
                  <c:v>5.0176851451397012E-2</c:v>
                </c:pt>
                <c:pt idx="433">
                  <c:v>4.0736205875873593E-2</c:v>
                </c:pt>
                <c:pt idx="434">
                  <c:v>2.9644602909684202E-2</c:v>
                </c:pt>
                <c:pt idx="435">
                  <c:v>3.5833526402712E-2</c:v>
                </c:pt>
                <c:pt idx="436">
                  <c:v>2.8328226879239103E-2</c:v>
                </c:pt>
                <c:pt idx="437">
                  <c:v>3.0626695603132203E-2</c:v>
                </c:pt>
                <c:pt idx="438">
                  <c:v>3.5108499228954315E-2</c:v>
                </c:pt>
                <c:pt idx="439">
                  <c:v>4.2962051928043692E-2</c:v>
                </c:pt>
                <c:pt idx="440">
                  <c:v>2.7945656329393411E-2</c:v>
                </c:pt>
                <c:pt idx="441">
                  <c:v>2.9983630403876405E-2</c:v>
                </c:pt>
                <c:pt idx="442">
                  <c:v>3.2788611948490205E-2</c:v>
                </c:pt>
                <c:pt idx="443">
                  <c:v>3.9755757898092305E-2</c:v>
                </c:pt>
                <c:pt idx="444">
                  <c:v>4.1206117719411919E-2</c:v>
                </c:pt>
                <c:pt idx="445">
                  <c:v>3.1820159405469992E-2</c:v>
                </c:pt>
                <c:pt idx="446">
                  <c:v>4.480642452836061E-2</c:v>
                </c:pt>
                <c:pt idx="447">
                  <c:v>3.5430807620287094E-2</c:v>
                </c:pt>
                <c:pt idx="448">
                  <c:v>2.8927756473422002E-2</c:v>
                </c:pt>
                <c:pt idx="449">
                  <c:v>3.058343008160596E-2</c:v>
                </c:pt>
                <c:pt idx="450">
                  <c:v>3.7051659077406006E-2</c:v>
                </c:pt>
                <c:pt idx="451">
                  <c:v>2.7668571099638908E-2</c:v>
                </c:pt>
                <c:pt idx="452">
                  <c:v>3.7153102457523568E-2</c:v>
                </c:pt>
                <c:pt idx="453">
                  <c:v>5.4811533540487449E-2</c:v>
                </c:pt>
                <c:pt idx="454">
                  <c:v>3.4205172210931806E-2</c:v>
                </c:pt>
                <c:pt idx="455">
                  <c:v>3.5382855683565216E-2</c:v>
                </c:pt>
                <c:pt idx="456">
                  <c:v>3.4737937152385795E-2</c:v>
                </c:pt>
                <c:pt idx="457">
                  <c:v>4.0798563510179506E-2</c:v>
                </c:pt>
                <c:pt idx="458">
                  <c:v>3.5430807620287094E-2</c:v>
                </c:pt>
                <c:pt idx="459">
                  <c:v>3.0306484550237538E-2</c:v>
                </c:pt>
                <c:pt idx="460">
                  <c:v>4.3169047683477346E-2</c:v>
                </c:pt>
                <c:pt idx="461">
                  <c:v>3.3811181783676252E-2</c:v>
                </c:pt>
                <c:pt idx="462">
                  <c:v>4.2962051928043692E-2</c:v>
                </c:pt>
                <c:pt idx="463">
                  <c:v>3.3641051501035704E-2</c:v>
                </c:pt>
                <c:pt idx="464">
                  <c:v>3.2908745110035005E-2</c:v>
                </c:pt>
                <c:pt idx="465">
                  <c:v>4.6041879802942297E-2</c:v>
                </c:pt>
                <c:pt idx="466">
                  <c:v>4.6924296766519456E-2</c:v>
                </c:pt>
                <c:pt idx="467">
                  <c:v>3.33482883870602E-2</c:v>
                </c:pt>
                <c:pt idx="468">
                  <c:v>2.8201824054122006E-2</c:v>
                </c:pt>
                <c:pt idx="469">
                  <c:v>4.0177468210458797E-2</c:v>
                </c:pt>
                <c:pt idx="470">
                  <c:v>4.1865192353725413E-2</c:v>
                </c:pt>
                <c:pt idx="471">
                  <c:v>4.1266269981861101E-2</c:v>
                </c:pt>
                <c:pt idx="472">
                  <c:v>3.4567877650260995E-2</c:v>
                </c:pt>
                <c:pt idx="473">
                  <c:v>4.3500378727912875E-2</c:v>
                </c:pt>
                <c:pt idx="474">
                  <c:v>4.2980212718248423E-2</c:v>
                </c:pt>
                <c:pt idx="475">
                  <c:v>3.65825667977333E-2</c:v>
                </c:pt>
                <c:pt idx="476">
                  <c:v>5.4811533540487449E-2</c:v>
                </c:pt>
                <c:pt idx="477">
                  <c:v>3.5201665014028688E-2</c:v>
                </c:pt>
                <c:pt idx="478">
                  <c:v>5.1529634743928923E-2</c:v>
                </c:pt>
                <c:pt idx="479">
                  <c:v>3.116310015320781E-2</c:v>
                </c:pt>
                <c:pt idx="480">
                  <c:v>4.0727779269218514E-2</c:v>
                </c:pt>
                <c:pt idx="481">
                  <c:v>3.8238383829593797E-2</c:v>
                </c:pt>
                <c:pt idx="482">
                  <c:v>3.2625783234834699E-2</c:v>
                </c:pt>
                <c:pt idx="483">
                  <c:v>4.4340107589960105E-2</c:v>
                </c:pt>
                <c:pt idx="484">
                  <c:v>3.8713578134775231E-2</c:v>
                </c:pt>
                <c:pt idx="485">
                  <c:v>3.6026179790496805E-2</c:v>
                </c:pt>
                <c:pt idx="486">
                  <c:v>3.5857249051332502E-2</c:v>
                </c:pt>
                <c:pt idx="487">
                  <c:v>3.1325303018093192E-2</c:v>
                </c:pt>
                <c:pt idx="488">
                  <c:v>3.2908745110035005E-2</c:v>
                </c:pt>
                <c:pt idx="489">
                  <c:v>3.6054432392120396E-2</c:v>
                </c:pt>
                <c:pt idx="490">
                  <c:v>3.8711100816726712E-2</c:v>
                </c:pt>
                <c:pt idx="491">
                  <c:v>2.5985769927501751E-2</c:v>
                </c:pt>
                <c:pt idx="492">
                  <c:v>4.9852691590786272E-2</c:v>
                </c:pt>
                <c:pt idx="493">
                  <c:v>3.2965403050184194E-2</c:v>
                </c:pt>
                <c:pt idx="494">
                  <c:v>3.31699438393116E-2</c:v>
                </c:pt>
                <c:pt idx="495">
                  <c:v>3.5628456622362102E-2</c:v>
                </c:pt>
                <c:pt idx="496">
                  <c:v>3.8854353129863892E-2</c:v>
                </c:pt>
                <c:pt idx="497">
                  <c:v>5.4811533540487449E-2</c:v>
                </c:pt>
                <c:pt idx="498">
                  <c:v>3.5935297608375757E-2</c:v>
                </c:pt>
                <c:pt idx="499">
                  <c:v>4.9643982201814707E-2</c:v>
                </c:pt>
                <c:pt idx="500">
                  <c:v>2.9312744736671399E-2</c:v>
                </c:pt>
                <c:pt idx="501">
                  <c:v>3.4569095820188502E-2</c:v>
                </c:pt>
                <c:pt idx="502">
                  <c:v>3.1111296266317402E-2</c:v>
                </c:pt>
                <c:pt idx="503">
                  <c:v>3.1638666987419302E-2</c:v>
                </c:pt>
                <c:pt idx="504">
                  <c:v>2.9912589117884587E-2</c:v>
                </c:pt>
                <c:pt idx="505">
                  <c:v>3.1923126429319507E-2</c:v>
                </c:pt>
                <c:pt idx="506">
                  <c:v>3.3000189810991301E-2</c:v>
                </c:pt>
                <c:pt idx="507">
                  <c:v>3.6760363727808006E-2</c:v>
                </c:pt>
                <c:pt idx="508">
                  <c:v>2.9186077415943281E-2</c:v>
                </c:pt>
                <c:pt idx="509">
                  <c:v>3.6005329340696314E-2</c:v>
                </c:pt>
                <c:pt idx="510">
                  <c:v>4.7571104019880309E-2</c:v>
                </c:pt>
                <c:pt idx="511">
                  <c:v>4.9162756651640174E-2</c:v>
                </c:pt>
                <c:pt idx="512">
                  <c:v>3.7097297608852525E-2</c:v>
                </c:pt>
                <c:pt idx="513">
                  <c:v>2.7823092415929042E-2</c:v>
                </c:pt>
                <c:pt idx="514">
                  <c:v>4.3251223862171222E-2</c:v>
                </c:pt>
                <c:pt idx="515">
                  <c:v>3.2627593725919897E-2</c:v>
                </c:pt>
                <c:pt idx="516">
                  <c:v>3.6421447992324878E-2</c:v>
                </c:pt>
                <c:pt idx="517">
                  <c:v>4.5927710831165425E-2</c:v>
                </c:pt>
                <c:pt idx="518">
                  <c:v>4.8743788152933218E-2</c:v>
                </c:pt>
                <c:pt idx="519">
                  <c:v>3.7352699786424616E-2</c:v>
                </c:pt>
                <c:pt idx="520">
                  <c:v>2.6599863544106542E-2</c:v>
                </c:pt>
                <c:pt idx="521">
                  <c:v>4.6655897051096011E-2</c:v>
                </c:pt>
                <c:pt idx="522">
                  <c:v>4.3178815394639761E-2</c:v>
                </c:pt>
                <c:pt idx="523">
                  <c:v>3.5872373729944458E-2</c:v>
                </c:pt>
                <c:pt idx="524">
                  <c:v>3.7650961428880816E-2</c:v>
                </c:pt>
                <c:pt idx="525">
                  <c:v>3.6468077450990788E-2</c:v>
                </c:pt>
                <c:pt idx="526">
                  <c:v>2.6736292988061995E-2</c:v>
                </c:pt>
                <c:pt idx="527">
                  <c:v>4.480642452836061E-2</c:v>
                </c:pt>
                <c:pt idx="528">
                  <c:v>3.5312887281179442E-2</c:v>
                </c:pt>
                <c:pt idx="529">
                  <c:v>3.1207967549562621E-2</c:v>
                </c:pt>
                <c:pt idx="530">
                  <c:v>3.3723484724760007E-2</c:v>
                </c:pt>
                <c:pt idx="531">
                  <c:v>6.3089236617088304E-2</c:v>
                </c:pt>
                <c:pt idx="532">
                  <c:v>3.014711476862441E-2</c:v>
                </c:pt>
                <c:pt idx="533">
                  <c:v>4.8038370907306838E-2</c:v>
                </c:pt>
                <c:pt idx="534">
                  <c:v>3.6654856055975016E-2</c:v>
                </c:pt>
                <c:pt idx="535">
                  <c:v>4.2410138994455421E-2</c:v>
                </c:pt>
                <c:pt idx="536">
                  <c:v>5.1707629114389433E-2</c:v>
                </c:pt>
                <c:pt idx="537">
                  <c:v>3.6277640610933456E-2</c:v>
                </c:pt>
                <c:pt idx="538">
                  <c:v>3.7097297608852525E-2</c:v>
                </c:pt>
                <c:pt idx="539">
                  <c:v>2.9462661594152388E-2</c:v>
                </c:pt>
                <c:pt idx="540">
                  <c:v>4.8229750245809465E-2</c:v>
                </c:pt>
                <c:pt idx="541">
                  <c:v>4.1300732642412234E-2</c:v>
                </c:pt>
                <c:pt idx="542">
                  <c:v>3.1379237771034428E-2</c:v>
                </c:pt>
                <c:pt idx="543">
                  <c:v>4.6238295733928722E-2</c:v>
                </c:pt>
                <c:pt idx="544">
                  <c:v>3.3795446157455396E-2</c:v>
                </c:pt>
                <c:pt idx="545">
                  <c:v>3.181636705994622E-2</c:v>
                </c:pt>
                <c:pt idx="546">
                  <c:v>3.5487230867147578E-2</c:v>
                </c:pt>
                <c:pt idx="547">
                  <c:v>3.4396402537822689E-2</c:v>
                </c:pt>
                <c:pt idx="548">
                  <c:v>4.0339186787605306E-2</c:v>
                </c:pt>
                <c:pt idx="549">
                  <c:v>3.4603934735059814E-2</c:v>
                </c:pt>
                <c:pt idx="550">
                  <c:v>3.4013628959655817E-2</c:v>
                </c:pt>
                <c:pt idx="551">
                  <c:v>4.9243059009313632E-2</c:v>
                </c:pt>
                <c:pt idx="552">
                  <c:v>3.6654856055975016E-2</c:v>
                </c:pt>
                <c:pt idx="553">
                  <c:v>3.9632488042116221E-2</c:v>
                </c:pt>
                <c:pt idx="554">
                  <c:v>4.2427688837051572E-2</c:v>
                </c:pt>
                <c:pt idx="555">
                  <c:v>3.1638666987419302E-2</c:v>
                </c:pt>
                <c:pt idx="556">
                  <c:v>4.3251223862171222E-2</c:v>
                </c:pt>
                <c:pt idx="557">
                  <c:v>3.4897491335868794E-2</c:v>
                </c:pt>
                <c:pt idx="558">
                  <c:v>4.9005597829819031E-2</c:v>
                </c:pt>
                <c:pt idx="559">
                  <c:v>4.7048140317201601E-2</c:v>
                </c:pt>
                <c:pt idx="560">
                  <c:v>3.4569095820188502E-2</c:v>
                </c:pt>
                <c:pt idx="561">
                  <c:v>3.3520661294460304E-2</c:v>
                </c:pt>
                <c:pt idx="562">
                  <c:v>3.4528713673353209E-2</c:v>
                </c:pt>
                <c:pt idx="563">
                  <c:v>3.4939397126436407E-2</c:v>
                </c:pt>
                <c:pt idx="564">
                  <c:v>4.6238295733928722E-2</c:v>
                </c:pt>
                <c:pt idx="565">
                  <c:v>3.62915322184564E-2</c:v>
                </c:pt>
                <c:pt idx="566">
                  <c:v>4.8252731561660801E-2</c:v>
                </c:pt>
                <c:pt idx="567">
                  <c:v>3.2717086374759702E-2</c:v>
                </c:pt>
                <c:pt idx="568">
                  <c:v>3.8314592093229315E-2</c:v>
                </c:pt>
                <c:pt idx="569">
                  <c:v>3.996727243065841E-2</c:v>
                </c:pt>
                <c:pt idx="570">
                  <c:v>4.2452763766050311E-2</c:v>
                </c:pt>
                <c:pt idx="571">
                  <c:v>3.1273540109396092E-2</c:v>
                </c:pt>
                <c:pt idx="572">
                  <c:v>3.1583391129970696E-2</c:v>
                </c:pt>
                <c:pt idx="573">
                  <c:v>4.9162756651640174E-2</c:v>
                </c:pt>
                <c:pt idx="574">
                  <c:v>3.8152869790792424E-2</c:v>
                </c:pt>
                <c:pt idx="575">
                  <c:v>3.8712274283170742E-2</c:v>
                </c:pt>
                <c:pt idx="576">
                  <c:v>3.1079689040780099E-2</c:v>
                </c:pt>
                <c:pt idx="577">
                  <c:v>3.6632552742958145E-2</c:v>
                </c:pt>
                <c:pt idx="578">
                  <c:v>3.082122281193735E-2</c:v>
                </c:pt>
                <c:pt idx="579">
                  <c:v>5.0532989203929922E-2</c:v>
                </c:pt>
                <c:pt idx="580">
                  <c:v>3.5825096070766588E-2</c:v>
                </c:pt>
                <c:pt idx="581">
                  <c:v>4.1763935238123176E-2</c:v>
                </c:pt>
                <c:pt idx="582">
                  <c:v>3.7778183817863596E-2</c:v>
                </c:pt>
                <c:pt idx="583">
                  <c:v>4.1820969432592406E-2</c:v>
                </c:pt>
                <c:pt idx="584">
                  <c:v>3.7914350628852997E-2</c:v>
                </c:pt>
                <c:pt idx="585">
                  <c:v>4.5575179159641314E-2</c:v>
                </c:pt>
                <c:pt idx="586">
                  <c:v>4.2568184435367633E-2</c:v>
                </c:pt>
                <c:pt idx="587">
                  <c:v>3.0377449467778275E-2</c:v>
                </c:pt>
                <c:pt idx="588">
                  <c:v>3.3424746245145805E-2</c:v>
                </c:pt>
                <c:pt idx="589">
                  <c:v>3.7018112838268356E-2</c:v>
                </c:pt>
                <c:pt idx="590">
                  <c:v>2.7954220771789606E-2</c:v>
                </c:pt>
                <c:pt idx="591">
                  <c:v>5.139116942882542E-2</c:v>
                </c:pt>
                <c:pt idx="592">
                  <c:v>3.921876475214961E-2</c:v>
                </c:pt>
                <c:pt idx="593">
                  <c:v>2.6993775740265988E-2</c:v>
                </c:pt>
                <c:pt idx="594">
                  <c:v>3.6752406507730498E-2</c:v>
                </c:pt>
                <c:pt idx="595">
                  <c:v>3.1655482947826399E-2</c:v>
                </c:pt>
                <c:pt idx="596">
                  <c:v>4.0698390454053907E-2</c:v>
                </c:pt>
                <c:pt idx="597">
                  <c:v>3.9694610983133399E-2</c:v>
                </c:pt>
                <c:pt idx="598">
                  <c:v>3.5694476217031493E-2</c:v>
                </c:pt>
                <c:pt idx="599">
                  <c:v>3.5788159817457206E-2</c:v>
                </c:pt>
                <c:pt idx="600">
                  <c:v>3.6889407783746837E-2</c:v>
                </c:pt>
                <c:pt idx="601">
                  <c:v>3.0450092628598251E-2</c:v>
                </c:pt>
                <c:pt idx="602">
                  <c:v>3.4183505922555951E-2</c:v>
                </c:pt>
                <c:pt idx="603">
                  <c:v>3.55453863739967E-2</c:v>
                </c:pt>
                <c:pt idx="604">
                  <c:v>2.5830715894699215E-2</c:v>
                </c:pt>
                <c:pt idx="605">
                  <c:v>3.181636705994622E-2</c:v>
                </c:pt>
                <c:pt idx="606">
                  <c:v>4.4919833540916672E-2</c:v>
                </c:pt>
                <c:pt idx="607">
                  <c:v>2.6736292988061995E-2</c:v>
                </c:pt>
                <c:pt idx="608">
                  <c:v>4.3031942099332796E-2</c:v>
                </c:pt>
                <c:pt idx="609">
                  <c:v>3.1325303018093192E-2</c:v>
                </c:pt>
                <c:pt idx="610">
                  <c:v>4.0588263422250796E-2</c:v>
                </c:pt>
                <c:pt idx="611">
                  <c:v>2.8753058984875752E-2</c:v>
                </c:pt>
                <c:pt idx="612">
                  <c:v>3.2096594572067295E-2</c:v>
                </c:pt>
                <c:pt idx="613">
                  <c:v>4.0164917707443445E-2</c:v>
                </c:pt>
                <c:pt idx="614">
                  <c:v>3.5833526402712E-2</c:v>
                </c:pt>
                <c:pt idx="615">
                  <c:v>3.6124985665082897E-2</c:v>
                </c:pt>
                <c:pt idx="616">
                  <c:v>3.5825096070766588E-2</c:v>
                </c:pt>
                <c:pt idx="617">
                  <c:v>4.3695759028196425E-2</c:v>
                </c:pt>
                <c:pt idx="618">
                  <c:v>2.7381664142012607E-2</c:v>
                </c:pt>
                <c:pt idx="619">
                  <c:v>4.6238295733928722E-2</c:v>
                </c:pt>
                <c:pt idx="620">
                  <c:v>5.7264689356088874E-2</c:v>
                </c:pt>
                <c:pt idx="621">
                  <c:v>3.695297986269E-2</c:v>
                </c:pt>
                <c:pt idx="622">
                  <c:v>3.5833526402712E-2</c:v>
                </c:pt>
                <c:pt idx="623">
                  <c:v>4.3058674782514614E-2</c:v>
                </c:pt>
                <c:pt idx="624">
                  <c:v>5.3951866924762705E-2</c:v>
                </c:pt>
                <c:pt idx="625">
                  <c:v>2.90736090391874E-2</c:v>
                </c:pt>
                <c:pt idx="626">
                  <c:v>3.3676136285066612E-2</c:v>
                </c:pt>
                <c:pt idx="627">
                  <c:v>2.9702417552471216E-2</c:v>
                </c:pt>
                <c:pt idx="628">
                  <c:v>2.6888020336627998E-2</c:v>
                </c:pt>
                <c:pt idx="629">
                  <c:v>3.8005765527486884E-2</c:v>
                </c:pt>
                <c:pt idx="630">
                  <c:v>4.9256019294261918E-2</c:v>
                </c:pt>
                <c:pt idx="631">
                  <c:v>3.5910427570343011E-2</c:v>
                </c:pt>
                <c:pt idx="632">
                  <c:v>3.7147790193557718E-2</c:v>
                </c:pt>
                <c:pt idx="633">
                  <c:v>3.7771087139844998E-2</c:v>
                </c:pt>
                <c:pt idx="634">
                  <c:v>4.5612677931785903E-2</c:v>
                </c:pt>
                <c:pt idx="635">
                  <c:v>4.6238295733928722E-2</c:v>
                </c:pt>
                <c:pt idx="636">
                  <c:v>3.1094454228878007E-2</c:v>
                </c:pt>
                <c:pt idx="637">
                  <c:v>4.0231358259916319E-2</c:v>
                </c:pt>
                <c:pt idx="638">
                  <c:v>4.3665912002325107E-2</c:v>
                </c:pt>
                <c:pt idx="639">
                  <c:v>4.0206536650657702E-2</c:v>
                </c:pt>
                <c:pt idx="640">
                  <c:v>3.6288145929575161E-2</c:v>
                </c:pt>
                <c:pt idx="641">
                  <c:v>3.7263259291648913E-2</c:v>
                </c:pt>
                <c:pt idx="642">
                  <c:v>3.8187786936759907E-2</c:v>
                </c:pt>
                <c:pt idx="643">
                  <c:v>3.38377133011818E-2</c:v>
                </c:pt>
                <c:pt idx="644">
                  <c:v>3.5707473754882792E-2</c:v>
                </c:pt>
                <c:pt idx="645">
                  <c:v>3.0840851366519952E-2</c:v>
                </c:pt>
                <c:pt idx="646">
                  <c:v>5.2979618310928414E-2</c:v>
                </c:pt>
                <c:pt idx="647">
                  <c:v>2.8601940721273665E-2</c:v>
                </c:pt>
                <c:pt idx="648">
                  <c:v>3.1953230500221412E-2</c:v>
                </c:pt>
                <c:pt idx="649">
                  <c:v>3.3652029931545223E-2</c:v>
                </c:pt>
                <c:pt idx="650">
                  <c:v>3.5825096070766588E-2</c:v>
                </c:pt>
                <c:pt idx="651">
                  <c:v>4.2780239135027195E-2</c:v>
                </c:pt>
                <c:pt idx="652">
                  <c:v>3.6879651248455152E-2</c:v>
                </c:pt>
                <c:pt idx="653">
                  <c:v>3.5825096070766588E-2</c:v>
                </c:pt>
                <c:pt idx="654">
                  <c:v>2.844951674342161E-2</c:v>
                </c:pt>
                <c:pt idx="655">
                  <c:v>3.0349466949701278E-2</c:v>
                </c:pt>
                <c:pt idx="656">
                  <c:v>4.7336898744106508E-2</c:v>
                </c:pt>
                <c:pt idx="657">
                  <c:v>4.4254083186388009E-2</c:v>
                </c:pt>
                <c:pt idx="658">
                  <c:v>4.5064941048622388E-2</c:v>
                </c:pt>
                <c:pt idx="659">
                  <c:v>3.3440478146076202E-2</c:v>
                </c:pt>
                <c:pt idx="660">
                  <c:v>4.2450986802578139E-2</c:v>
                </c:pt>
                <c:pt idx="661">
                  <c:v>4.1266269981861101E-2</c:v>
                </c:pt>
                <c:pt idx="662">
                  <c:v>3.01454830914736E-2</c:v>
                </c:pt>
                <c:pt idx="663">
                  <c:v>5.2191283553838966E-2</c:v>
                </c:pt>
                <c:pt idx="664">
                  <c:v>5.139116942882542E-2</c:v>
                </c:pt>
                <c:pt idx="665">
                  <c:v>4.4254083186388009E-2</c:v>
                </c:pt>
                <c:pt idx="666">
                  <c:v>4.1266269981861101E-2</c:v>
                </c:pt>
                <c:pt idx="667">
                  <c:v>4.7507882118225112E-2</c:v>
                </c:pt>
                <c:pt idx="668">
                  <c:v>4.617542028427131E-2</c:v>
                </c:pt>
                <c:pt idx="669">
                  <c:v>3.014711476862441E-2</c:v>
                </c:pt>
                <c:pt idx="670">
                  <c:v>4.4253002852201642E-2</c:v>
                </c:pt>
                <c:pt idx="671">
                  <c:v>3.9847124367952409E-2</c:v>
                </c:pt>
                <c:pt idx="672">
                  <c:v>4.1141510009765493E-2</c:v>
                </c:pt>
                <c:pt idx="673">
                  <c:v>3.5668846219778116E-2</c:v>
                </c:pt>
                <c:pt idx="674">
                  <c:v>4.3066054582595804E-2</c:v>
                </c:pt>
                <c:pt idx="675">
                  <c:v>3.3884093165397595E-2</c:v>
                </c:pt>
                <c:pt idx="676">
                  <c:v>6.3089236617088304E-2</c:v>
                </c:pt>
                <c:pt idx="677">
                  <c:v>3.1985796988010483E-2</c:v>
                </c:pt>
                <c:pt idx="678">
                  <c:v>3.2095659524202409E-2</c:v>
                </c:pt>
                <c:pt idx="679">
                  <c:v>3.1468983739614501E-2</c:v>
                </c:pt>
                <c:pt idx="680">
                  <c:v>4.1326828300952856E-2</c:v>
                </c:pt>
                <c:pt idx="681">
                  <c:v>3.8711100816726712E-2</c:v>
                </c:pt>
                <c:pt idx="682">
                  <c:v>4.413658753037452E-2</c:v>
                </c:pt>
                <c:pt idx="683">
                  <c:v>3.6760363727808006E-2</c:v>
                </c:pt>
                <c:pt idx="684">
                  <c:v>4.0214709937572507E-2</c:v>
                </c:pt>
                <c:pt idx="685">
                  <c:v>4.495846107602141E-2</c:v>
                </c:pt>
                <c:pt idx="686">
                  <c:v>3.5833526402712E-2</c:v>
                </c:pt>
                <c:pt idx="687">
                  <c:v>4.255234450101851E-2</c:v>
                </c:pt>
                <c:pt idx="688">
                  <c:v>4.0242802351713201E-2</c:v>
                </c:pt>
                <c:pt idx="689">
                  <c:v>3.7263259291648913E-2</c:v>
                </c:pt>
                <c:pt idx="690">
                  <c:v>3.4385442733764787E-2</c:v>
                </c:pt>
                <c:pt idx="691">
                  <c:v>5.3526036441326398E-2</c:v>
                </c:pt>
                <c:pt idx="692">
                  <c:v>3.1655482947826399E-2</c:v>
                </c:pt>
                <c:pt idx="693">
                  <c:v>2.9811574146151511E-2</c:v>
                </c:pt>
                <c:pt idx="694">
                  <c:v>4.1543032974004697E-2</c:v>
                </c:pt>
                <c:pt idx="695">
                  <c:v>4.2452763766050311E-2</c:v>
                </c:pt>
                <c:pt idx="696">
                  <c:v>3.2115224748849931E-2</c:v>
                </c:pt>
                <c:pt idx="697">
                  <c:v>4.3215300887823098E-2</c:v>
                </c:pt>
                <c:pt idx="698">
                  <c:v>3.4999817609787015E-2</c:v>
                </c:pt>
                <c:pt idx="699">
                  <c:v>3.2969705760479091E-2</c:v>
                </c:pt>
                <c:pt idx="700">
                  <c:v>3.0082808807492298E-2</c:v>
                </c:pt>
                <c:pt idx="701">
                  <c:v>3.8659043610096012E-2</c:v>
                </c:pt>
                <c:pt idx="702">
                  <c:v>2.8647184371948197E-2</c:v>
                </c:pt>
                <c:pt idx="703">
                  <c:v>3.0917091295123152E-2</c:v>
                </c:pt>
                <c:pt idx="704">
                  <c:v>3.338781744241729E-2</c:v>
                </c:pt>
                <c:pt idx="705">
                  <c:v>3.6335092037916211E-2</c:v>
                </c:pt>
                <c:pt idx="706">
                  <c:v>3.6841697990894401E-2</c:v>
                </c:pt>
                <c:pt idx="707">
                  <c:v>3.1843110918998802E-2</c:v>
                </c:pt>
                <c:pt idx="708">
                  <c:v>4.1557170450687395E-2</c:v>
                </c:pt>
                <c:pt idx="709">
                  <c:v>3.9716821163892704E-2</c:v>
                </c:pt>
                <c:pt idx="710">
                  <c:v>4.6063344925642034E-2</c:v>
                </c:pt>
                <c:pt idx="711">
                  <c:v>4.5502670109272024E-2</c:v>
                </c:pt>
                <c:pt idx="712">
                  <c:v>4.0339186787605306E-2</c:v>
                </c:pt>
                <c:pt idx="713">
                  <c:v>2.9698420315980863E-2</c:v>
                </c:pt>
                <c:pt idx="714">
                  <c:v>4.5130334794521484E-2</c:v>
                </c:pt>
                <c:pt idx="715">
                  <c:v>3.9167422801256208E-2</c:v>
                </c:pt>
                <c:pt idx="716">
                  <c:v>3.4300707280635806E-2</c:v>
                </c:pt>
                <c:pt idx="717">
                  <c:v>3.2733816653490219E-2</c:v>
                </c:pt>
                <c:pt idx="718">
                  <c:v>3.3082932233810404E-2</c:v>
                </c:pt>
                <c:pt idx="719">
                  <c:v>3.1381860375404483E-2</c:v>
                </c:pt>
                <c:pt idx="720">
                  <c:v>3.2170627266168615E-2</c:v>
                </c:pt>
                <c:pt idx="721">
                  <c:v>2.6960795745253611E-2</c:v>
                </c:pt>
                <c:pt idx="722">
                  <c:v>3.054247982800011E-2</c:v>
                </c:pt>
                <c:pt idx="723">
                  <c:v>4.3251223862171222E-2</c:v>
                </c:pt>
                <c:pt idx="724">
                  <c:v>3.3343926072120784E-2</c:v>
                </c:pt>
                <c:pt idx="725">
                  <c:v>3.7294205278158216E-2</c:v>
                </c:pt>
                <c:pt idx="726">
                  <c:v>3.1839653849601808E-2</c:v>
                </c:pt>
                <c:pt idx="727">
                  <c:v>3.0828183516860001E-2</c:v>
                </c:pt>
                <c:pt idx="728">
                  <c:v>3.2625783234834699E-2</c:v>
                </c:pt>
                <c:pt idx="729">
                  <c:v>3.2706797122955399E-2</c:v>
                </c:pt>
                <c:pt idx="730">
                  <c:v>3.2908745110035005E-2</c:v>
                </c:pt>
                <c:pt idx="731">
                  <c:v>3.5487230867147578E-2</c:v>
                </c:pt>
                <c:pt idx="732">
                  <c:v>3.5543400794267606E-2</c:v>
                </c:pt>
                <c:pt idx="733">
                  <c:v>3.1889352947473706E-2</c:v>
                </c:pt>
                <c:pt idx="734">
                  <c:v>3.7986606359481791E-2</c:v>
                </c:pt>
                <c:pt idx="735">
                  <c:v>4.9216881394386486E-2</c:v>
                </c:pt>
                <c:pt idx="736">
                  <c:v>2.8522497043013604E-2</c:v>
                </c:pt>
                <c:pt idx="737">
                  <c:v>3.7914350628852997E-2</c:v>
                </c:pt>
                <c:pt idx="738">
                  <c:v>3.8532134145498304E-2</c:v>
                </c:pt>
                <c:pt idx="739">
                  <c:v>3.4951206296682399E-2</c:v>
                </c:pt>
                <c:pt idx="740">
                  <c:v>3.0840851366519952E-2</c:v>
                </c:pt>
                <c:pt idx="741">
                  <c:v>4.6953558921814006E-2</c:v>
                </c:pt>
                <c:pt idx="742">
                  <c:v>3.3000189810991301E-2</c:v>
                </c:pt>
                <c:pt idx="743">
                  <c:v>2.7757186442613612E-2</c:v>
                </c:pt>
                <c:pt idx="744">
                  <c:v>2.7521876618266217E-2</c:v>
                </c:pt>
                <c:pt idx="745">
                  <c:v>4.5612677931785903E-2</c:v>
                </c:pt>
                <c:pt idx="746">
                  <c:v>2.9427863657474591E-2</c:v>
                </c:pt>
                <c:pt idx="747">
                  <c:v>3.3152457326650599E-2</c:v>
                </c:pt>
                <c:pt idx="748">
                  <c:v>3.3063109964132302E-2</c:v>
                </c:pt>
                <c:pt idx="749">
                  <c:v>3.7771087139844998E-2</c:v>
                </c:pt>
                <c:pt idx="750">
                  <c:v>4.7694269567728112E-2</c:v>
                </c:pt>
                <c:pt idx="751">
                  <c:v>3.6217663437128192E-2</c:v>
                </c:pt>
                <c:pt idx="752">
                  <c:v>2.9462661594152388E-2</c:v>
                </c:pt>
                <c:pt idx="753">
                  <c:v>3.5199210047722002E-2</c:v>
                </c:pt>
                <c:pt idx="754">
                  <c:v>5.2979618310928414E-2</c:v>
                </c:pt>
                <c:pt idx="755">
                  <c:v>2.9977297410369017E-2</c:v>
                </c:pt>
                <c:pt idx="756">
                  <c:v>3.0663950368762006E-2</c:v>
                </c:pt>
                <c:pt idx="757">
                  <c:v>3.2420128583908199E-2</c:v>
                </c:pt>
                <c:pt idx="758">
                  <c:v>4.7657713294029312E-2</c:v>
                </c:pt>
                <c:pt idx="759">
                  <c:v>3.4999817609787015E-2</c:v>
                </c:pt>
                <c:pt idx="760">
                  <c:v>3.4819290041923696E-2</c:v>
                </c:pt>
                <c:pt idx="761">
                  <c:v>3.4892227500677213E-2</c:v>
                </c:pt>
                <c:pt idx="762">
                  <c:v>4.1129976511001601E-2</c:v>
                </c:pt>
                <c:pt idx="763">
                  <c:v>4.2149305343627846E-2</c:v>
                </c:pt>
                <c:pt idx="764">
                  <c:v>3.4569095820188502E-2</c:v>
                </c:pt>
                <c:pt idx="765">
                  <c:v>3.3460214734077405E-2</c:v>
                </c:pt>
                <c:pt idx="766">
                  <c:v>3.6879651248455152E-2</c:v>
                </c:pt>
                <c:pt idx="767">
                  <c:v>4.1865192353725413E-2</c:v>
                </c:pt>
                <c:pt idx="768">
                  <c:v>4.0140841156244306E-2</c:v>
                </c:pt>
                <c:pt idx="769">
                  <c:v>4.3500378727912875E-2</c:v>
                </c:pt>
                <c:pt idx="770">
                  <c:v>3.8877256214618711E-2</c:v>
                </c:pt>
                <c:pt idx="771">
                  <c:v>4.2427688837051572E-2</c:v>
                </c:pt>
                <c:pt idx="772">
                  <c:v>3.9121702313423212E-2</c:v>
                </c:pt>
                <c:pt idx="773">
                  <c:v>3.1465098261833205E-2</c:v>
                </c:pt>
                <c:pt idx="774">
                  <c:v>3.3472571521997403E-2</c:v>
                </c:pt>
                <c:pt idx="775">
                  <c:v>3.0349466949701278E-2</c:v>
                </c:pt>
                <c:pt idx="776">
                  <c:v>4.1316550225019524E-2</c:v>
                </c:pt>
                <c:pt idx="777">
                  <c:v>4.1857581585645724E-2</c:v>
                </c:pt>
                <c:pt idx="778">
                  <c:v>3.097127936780469E-2</c:v>
                </c:pt>
                <c:pt idx="779">
                  <c:v>3.6489501595497097E-2</c:v>
                </c:pt>
                <c:pt idx="780">
                  <c:v>3.6265369504690212E-2</c:v>
                </c:pt>
                <c:pt idx="781">
                  <c:v>4.2962051928043692E-2</c:v>
                </c:pt>
                <c:pt idx="782">
                  <c:v>2.9444484040141029E-2</c:v>
                </c:pt>
                <c:pt idx="783">
                  <c:v>4.258701950311676E-2</c:v>
                </c:pt>
                <c:pt idx="784">
                  <c:v>4.8229750245809465E-2</c:v>
                </c:pt>
                <c:pt idx="785">
                  <c:v>4.2784433811903354E-2</c:v>
                </c:pt>
                <c:pt idx="786">
                  <c:v>4.258701950311676E-2</c:v>
                </c:pt>
                <c:pt idx="787">
                  <c:v>3.5487230867147578E-2</c:v>
                </c:pt>
                <c:pt idx="788">
                  <c:v>3.9225939661264482E-2</c:v>
                </c:pt>
                <c:pt idx="789">
                  <c:v>3.3218398690223756E-2</c:v>
                </c:pt>
                <c:pt idx="790">
                  <c:v>4.7571104019880309E-2</c:v>
                </c:pt>
                <c:pt idx="791">
                  <c:v>3.7771087139844998E-2</c:v>
                </c:pt>
                <c:pt idx="792">
                  <c:v>4.1800528764724676E-2</c:v>
                </c:pt>
                <c:pt idx="793">
                  <c:v>3.1923126429319507E-2</c:v>
                </c:pt>
                <c:pt idx="794">
                  <c:v>4.0670260787010207E-2</c:v>
                </c:pt>
                <c:pt idx="795">
                  <c:v>3.5556804388761513E-2</c:v>
                </c:pt>
                <c:pt idx="796">
                  <c:v>4.5460876077413594E-2</c:v>
                </c:pt>
                <c:pt idx="797">
                  <c:v>3.132960945367811E-2</c:v>
                </c:pt>
                <c:pt idx="798">
                  <c:v>2.8146127238869698E-2</c:v>
                </c:pt>
                <c:pt idx="799">
                  <c:v>5.2979618310928414E-2</c:v>
                </c:pt>
                <c:pt idx="800">
                  <c:v>4.1001949459314305E-2</c:v>
                </c:pt>
                <c:pt idx="801">
                  <c:v>3.5487230867147578E-2</c:v>
                </c:pt>
                <c:pt idx="802">
                  <c:v>3.4050200134515811E-2</c:v>
                </c:pt>
                <c:pt idx="803">
                  <c:v>3.996727243065841E-2</c:v>
                </c:pt>
                <c:pt idx="804">
                  <c:v>3.7771087139844998E-2</c:v>
                </c:pt>
                <c:pt idx="805">
                  <c:v>4.8038370907306838E-2</c:v>
                </c:pt>
                <c:pt idx="806">
                  <c:v>4.6659234911203433E-2</c:v>
                </c:pt>
                <c:pt idx="807">
                  <c:v>4.3101936578750555E-2</c:v>
                </c:pt>
                <c:pt idx="808">
                  <c:v>5.0532989203929922E-2</c:v>
                </c:pt>
                <c:pt idx="809">
                  <c:v>4.0476974099874503E-2</c:v>
                </c:pt>
                <c:pt idx="810">
                  <c:v>3.0611971393227612E-2</c:v>
                </c:pt>
                <c:pt idx="811">
                  <c:v>3.0157936736941289E-2</c:v>
                </c:pt>
                <c:pt idx="812">
                  <c:v>4.5818794518709377E-2</c:v>
                </c:pt>
                <c:pt idx="813">
                  <c:v>4.0781930088997026E-2</c:v>
                </c:pt>
                <c:pt idx="814">
                  <c:v>2.8197156265377998E-2</c:v>
                </c:pt>
                <c:pt idx="815">
                  <c:v>3.5668846219778116E-2</c:v>
                </c:pt>
                <c:pt idx="816">
                  <c:v>2.8971539810299912E-2</c:v>
                </c:pt>
                <c:pt idx="817">
                  <c:v>4.4862344861030821E-2</c:v>
                </c:pt>
                <c:pt idx="818">
                  <c:v>3.5936776548624205E-2</c:v>
                </c:pt>
                <c:pt idx="819">
                  <c:v>4.4352341443300476E-2</c:v>
                </c:pt>
                <c:pt idx="820">
                  <c:v>3.3726569265127189E-2</c:v>
                </c:pt>
                <c:pt idx="821">
                  <c:v>3.2167676836252199E-2</c:v>
                </c:pt>
                <c:pt idx="822">
                  <c:v>3.9575085043907214E-2</c:v>
                </c:pt>
                <c:pt idx="823">
                  <c:v>3.1272064894437797E-2</c:v>
                </c:pt>
                <c:pt idx="824">
                  <c:v>2.9366604983806593E-2</c:v>
                </c:pt>
                <c:pt idx="825">
                  <c:v>3.4990835934877403E-2</c:v>
                </c:pt>
                <c:pt idx="826">
                  <c:v>3.1839653849601808E-2</c:v>
                </c:pt>
                <c:pt idx="827">
                  <c:v>3.9108894765377017E-2</c:v>
                </c:pt>
                <c:pt idx="828">
                  <c:v>3.9710547775030115E-2</c:v>
                </c:pt>
                <c:pt idx="829">
                  <c:v>4.2568184435367633E-2</c:v>
                </c:pt>
                <c:pt idx="830">
                  <c:v>3.6455649882555098E-2</c:v>
                </c:pt>
                <c:pt idx="831">
                  <c:v>3.8966637104749714E-2</c:v>
                </c:pt>
                <c:pt idx="832">
                  <c:v>4.6330105513334309E-2</c:v>
                </c:pt>
                <c:pt idx="833">
                  <c:v>3.3313702791929391E-2</c:v>
                </c:pt>
                <c:pt idx="834">
                  <c:v>2.8601940721273665E-2</c:v>
                </c:pt>
                <c:pt idx="835">
                  <c:v>3.5668846219778116E-2</c:v>
                </c:pt>
                <c:pt idx="836">
                  <c:v>3.2891441136598601E-2</c:v>
                </c:pt>
                <c:pt idx="837">
                  <c:v>4.3706633150577837E-2</c:v>
                </c:pt>
                <c:pt idx="838">
                  <c:v>5.139116942882542E-2</c:v>
                </c:pt>
                <c:pt idx="839">
                  <c:v>3.8754437118768713E-2</c:v>
                </c:pt>
                <c:pt idx="840">
                  <c:v>3.2370511442422985E-2</c:v>
                </c:pt>
                <c:pt idx="841">
                  <c:v>4.2452763766050311E-2</c:v>
                </c:pt>
                <c:pt idx="842">
                  <c:v>2.7465710416436299E-2</c:v>
                </c:pt>
                <c:pt idx="843">
                  <c:v>3.5075418651104105E-2</c:v>
                </c:pt>
                <c:pt idx="844">
                  <c:v>3.0223470181226862E-2</c:v>
                </c:pt>
                <c:pt idx="845">
                  <c:v>3.5435792058706422E-2</c:v>
                </c:pt>
                <c:pt idx="846">
                  <c:v>2.6728985831141503E-2</c:v>
                </c:pt>
                <c:pt idx="847">
                  <c:v>2.7613993734121402E-2</c:v>
                </c:pt>
                <c:pt idx="848">
                  <c:v>4.3500378727912875E-2</c:v>
                </c:pt>
                <c:pt idx="849">
                  <c:v>3.9119802415371101E-2</c:v>
                </c:pt>
                <c:pt idx="850">
                  <c:v>5.6906431913376097E-2</c:v>
                </c:pt>
                <c:pt idx="851">
                  <c:v>3.4635107964277434E-2</c:v>
                </c:pt>
                <c:pt idx="852">
                  <c:v>4.4024206697940813E-2</c:v>
                </c:pt>
                <c:pt idx="853">
                  <c:v>2.9390892013907405E-2</c:v>
                </c:pt>
                <c:pt idx="854">
                  <c:v>4.0781930088997026E-2</c:v>
                </c:pt>
                <c:pt idx="855">
                  <c:v>3.9632488042116221E-2</c:v>
                </c:pt>
                <c:pt idx="856">
                  <c:v>3.3472571521997403E-2</c:v>
                </c:pt>
                <c:pt idx="857">
                  <c:v>3.6760363727808006E-2</c:v>
                </c:pt>
                <c:pt idx="858">
                  <c:v>2.7945656329393411E-2</c:v>
                </c:pt>
                <c:pt idx="859">
                  <c:v>3.3424746245145805E-2</c:v>
                </c:pt>
                <c:pt idx="860">
                  <c:v>4.0339186787605306E-2</c:v>
                </c:pt>
                <c:pt idx="861">
                  <c:v>3.4300707280635806E-2</c:v>
                </c:pt>
                <c:pt idx="862">
                  <c:v>4.9216881394386486E-2</c:v>
                </c:pt>
                <c:pt idx="863">
                  <c:v>3.996727243065841E-2</c:v>
                </c:pt>
                <c:pt idx="864">
                  <c:v>3.5066474229097394E-2</c:v>
                </c:pt>
                <c:pt idx="865">
                  <c:v>3.3066283911466592E-2</c:v>
                </c:pt>
                <c:pt idx="866">
                  <c:v>3.1381860375404483E-2</c:v>
                </c:pt>
                <c:pt idx="867">
                  <c:v>2.8201824054122006E-2</c:v>
                </c:pt>
                <c:pt idx="868">
                  <c:v>4.0231358259916319E-2</c:v>
                </c:pt>
                <c:pt idx="869">
                  <c:v>4.012443125247972E-2</c:v>
                </c:pt>
                <c:pt idx="870">
                  <c:v>3.3249579370021792E-2</c:v>
                </c:pt>
                <c:pt idx="871">
                  <c:v>4.083899781107924E-2</c:v>
                </c:pt>
                <c:pt idx="872">
                  <c:v>3.5668846219778116E-2</c:v>
                </c:pt>
                <c:pt idx="873">
                  <c:v>3.9283677935600392E-2</c:v>
                </c:pt>
                <c:pt idx="874">
                  <c:v>4.78645041584971E-2</c:v>
                </c:pt>
                <c:pt idx="875">
                  <c:v>4.8393875360488905E-2</c:v>
                </c:pt>
                <c:pt idx="876">
                  <c:v>3.7778183817863596E-2</c:v>
                </c:pt>
                <c:pt idx="877">
                  <c:v>3.6654856055975016E-2</c:v>
                </c:pt>
                <c:pt idx="878">
                  <c:v>4.4537097215652521E-2</c:v>
                </c:pt>
                <c:pt idx="879">
                  <c:v>4.2568184435367633E-2</c:v>
                </c:pt>
                <c:pt idx="880">
                  <c:v>3.2167676836252199E-2</c:v>
                </c:pt>
                <c:pt idx="881">
                  <c:v>4.480642452836061E-2</c:v>
                </c:pt>
                <c:pt idx="882">
                  <c:v>4.1557170450687395E-2</c:v>
                </c:pt>
                <c:pt idx="883">
                  <c:v>3.0282778665423535E-2</c:v>
                </c:pt>
                <c:pt idx="884">
                  <c:v>3.3440478146076202E-2</c:v>
                </c:pt>
                <c:pt idx="885">
                  <c:v>3.2992292195558603E-2</c:v>
                </c:pt>
                <c:pt idx="886">
                  <c:v>3.9697803556919237E-2</c:v>
                </c:pt>
                <c:pt idx="887">
                  <c:v>4.4383492320776201E-2</c:v>
                </c:pt>
                <c:pt idx="888">
                  <c:v>3.0922627076506601E-2</c:v>
                </c:pt>
                <c:pt idx="889">
                  <c:v>5.1529634743928923E-2</c:v>
                </c:pt>
                <c:pt idx="890">
                  <c:v>3.0568294227123316E-2</c:v>
                </c:pt>
                <c:pt idx="891">
                  <c:v>3.8728550076484701E-2</c:v>
                </c:pt>
                <c:pt idx="892">
                  <c:v>3.6879651248455152E-2</c:v>
                </c:pt>
                <c:pt idx="893">
                  <c:v>3.0159140005707716E-2</c:v>
                </c:pt>
                <c:pt idx="894">
                  <c:v>3.3152457326650599E-2</c:v>
                </c:pt>
                <c:pt idx="895">
                  <c:v>2.7757186442613612E-2</c:v>
                </c:pt>
                <c:pt idx="896">
                  <c:v>3.9146617054939312E-2</c:v>
                </c:pt>
                <c:pt idx="897">
                  <c:v>3.4569095820188502E-2</c:v>
                </c:pt>
                <c:pt idx="898">
                  <c:v>4.2872149497270466E-2</c:v>
                </c:pt>
                <c:pt idx="899">
                  <c:v>3.6654856055975016E-2</c:v>
                </c:pt>
                <c:pt idx="900">
                  <c:v>3.2097656279802302E-2</c:v>
                </c:pt>
                <c:pt idx="901">
                  <c:v>4.5738980174064713E-2</c:v>
                </c:pt>
                <c:pt idx="902">
                  <c:v>3.1869065016508116E-2</c:v>
                </c:pt>
                <c:pt idx="903">
                  <c:v>3.921876475214961E-2</c:v>
                </c:pt>
                <c:pt idx="904">
                  <c:v>3.2992292195558603E-2</c:v>
                </c:pt>
                <c:pt idx="905">
                  <c:v>3.3638626337051399E-2</c:v>
                </c:pt>
                <c:pt idx="906">
                  <c:v>3.4013628959655817E-2</c:v>
                </c:pt>
                <c:pt idx="907">
                  <c:v>3.4133732318878215E-2</c:v>
                </c:pt>
                <c:pt idx="908">
                  <c:v>5.1529634743928923E-2</c:v>
                </c:pt>
                <c:pt idx="909">
                  <c:v>3.436795622110371E-2</c:v>
                </c:pt>
                <c:pt idx="910">
                  <c:v>3.5459619015455399E-2</c:v>
                </c:pt>
                <c:pt idx="911">
                  <c:v>3.6059144884347992E-2</c:v>
                </c:pt>
                <c:pt idx="912">
                  <c:v>3.7598311901092502E-2</c:v>
                </c:pt>
                <c:pt idx="913">
                  <c:v>4.0208239108324106E-2</c:v>
                </c:pt>
                <c:pt idx="914">
                  <c:v>4.6038456261157878E-2</c:v>
                </c:pt>
                <c:pt idx="915">
                  <c:v>4.9420695751905649E-2</c:v>
                </c:pt>
                <c:pt idx="916">
                  <c:v>3.5487230867147578E-2</c:v>
                </c:pt>
                <c:pt idx="917">
                  <c:v>5.2568621933460541E-2</c:v>
                </c:pt>
                <c:pt idx="918">
                  <c:v>4.0829382836818723E-2</c:v>
                </c:pt>
                <c:pt idx="919">
                  <c:v>4.2636036872863915E-2</c:v>
                </c:pt>
                <c:pt idx="920">
                  <c:v>3.6054432392120396E-2</c:v>
                </c:pt>
                <c:pt idx="921">
                  <c:v>4.2962051928043692E-2</c:v>
                </c:pt>
                <c:pt idx="922">
                  <c:v>2.9983630403876405E-2</c:v>
                </c:pt>
                <c:pt idx="923">
                  <c:v>4.4979125261306797E-2</c:v>
                </c:pt>
                <c:pt idx="924">
                  <c:v>4.3706633150577837E-2</c:v>
                </c:pt>
                <c:pt idx="925">
                  <c:v>3.1381860375404483E-2</c:v>
                </c:pt>
                <c:pt idx="926">
                  <c:v>3.3923793584108408E-2</c:v>
                </c:pt>
                <c:pt idx="927">
                  <c:v>3.1791377812624158E-2</c:v>
                </c:pt>
                <c:pt idx="928">
                  <c:v>4.1593413800001436E-2</c:v>
                </c:pt>
                <c:pt idx="929">
                  <c:v>3.5910427570343011E-2</c:v>
                </c:pt>
                <c:pt idx="930">
                  <c:v>4.1266269981861101E-2</c:v>
                </c:pt>
                <c:pt idx="931">
                  <c:v>5.4811533540487449E-2</c:v>
                </c:pt>
                <c:pt idx="932">
                  <c:v>4.7694269567728112E-2</c:v>
                </c:pt>
                <c:pt idx="933">
                  <c:v>3.2529968768358244E-2</c:v>
                </c:pt>
                <c:pt idx="934">
                  <c:v>4.0318075567483895E-2</c:v>
                </c:pt>
                <c:pt idx="935">
                  <c:v>4.4035181403160116E-2</c:v>
                </c:pt>
                <c:pt idx="936">
                  <c:v>3.1839653849601808E-2</c:v>
                </c:pt>
                <c:pt idx="937">
                  <c:v>2.9462661594152388E-2</c:v>
                </c:pt>
                <c:pt idx="938">
                  <c:v>5.2568621933460541E-2</c:v>
                </c:pt>
                <c:pt idx="939">
                  <c:v>3.5286393016576885E-2</c:v>
                </c:pt>
                <c:pt idx="940">
                  <c:v>5.2249100059270796E-2</c:v>
                </c:pt>
                <c:pt idx="941">
                  <c:v>3.4000229090452208E-2</c:v>
                </c:pt>
                <c:pt idx="942">
                  <c:v>4.3706633150577837E-2</c:v>
                </c:pt>
                <c:pt idx="943">
                  <c:v>3.5014469176530803E-2</c:v>
                </c:pt>
                <c:pt idx="944">
                  <c:v>3.6124985665082897E-2</c:v>
                </c:pt>
                <c:pt idx="945">
                  <c:v>3.5487230867147578E-2</c:v>
                </c:pt>
                <c:pt idx="946">
                  <c:v>4.1558928787708317E-2</c:v>
                </c:pt>
                <c:pt idx="947">
                  <c:v>3.3440478146076202E-2</c:v>
                </c:pt>
                <c:pt idx="948">
                  <c:v>2.7613993734121402E-2</c:v>
                </c:pt>
                <c:pt idx="949">
                  <c:v>5.5114645510912004E-2</c:v>
                </c:pt>
                <c:pt idx="950">
                  <c:v>4.4747065752744723E-2</c:v>
                </c:pt>
                <c:pt idx="951">
                  <c:v>3.6598429083824206E-2</c:v>
                </c:pt>
                <c:pt idx="952">
                  <c:v>3.1215734779834851E-2</c:v>
                </c:pt>
                <c:pt idx="953">
                  <c:v>3.718958795070651E-2</c:v>
                </c:pt>
                <c:pt idx="954">
                  <c:v>4.5613791793584817E-2</c:v>
                </c:pt>
                <c:pt idx="955">
                  <c:v>4.1129976511001601E-2</c:v>
                </c:pt>
                <c:pt idx="956">
                  <c:v>3.9694610983133399E-2</c:v>
                </c:pt>
                <c:pt idx="957">
                  <c:v>3.1131528317928352E-2</c:v>
                </c:pt>
                <c:pt idx="958">
                  <c:v>2.9427863657474591E-2</c:v>
                </c:pt>
                <c:pt idx="959">
                  <c:v>3.5583846271038E-2</c:v>
                </c:pt>
                <c:pt idx="960">
                  <c:v>3.7441659718752011E-2</c:v>
                </c:pt>
                <c:pt idx="961">
                  <c:v>2.7353810146451052E-2</c:v>
                </c:pt>
                <c:pt idx="962">
                  <c:v>3.8864739239215809E-2</c:v>
                </c:pt>
                <c:pt idx="963">
                  <c:v>3.4300707280635806E-2</c:v>
                </c:pt>
                <c:pt idx="964">
                  <c:v>3.2592196017503801E-2</c:v>
                </c:pt>
                <c:pt idx="965">
                  <c:v>3.4300707280635806E-2</c:v>
                </c:pt>
                <c:pt idx="966">
                  <c:v>3.181636705994622E-2</c:v>
                </c:pt>
                <c:pt idx="967">
                  <c:v>4.7662377357482903E-2</c:v>
                </c:pt>
                <c:pt idx="968">
                  <c:v>4.4158976525068332E-2</c:v>
                </c:pt>
                <c:pt idx="969">
                  <c:v>3.2097656279802302E-2</c:v>
                </c:pt>
                <c:pt idx="970">
                  <c:v>3.9632488042116221E-2</c:v>
                </c:pt>
                <c:pt idx="971">
                  <c:v>3.6054432392120396E-2</c:v>
                </c:pt>
                <c:pt idx="972">
                  <c:v>4.0841769427061095E-2</c:v>
                </c:pt>
                <c:pt idx="973">
                  <c:v>4.2356688529253124E-2</c:v>
                </c:pt>
                <c:pt idx="974">
                  <c:v>3.996727243065841E-2</c:v>
                </c:pt>
                <c:pt idx="975">
                  <c:v>3.376404196023939E-2</c:v>
                </c:pt>
                <c:pt idx="976">
                  <c:v>4.2141605168581016E-2</c:v>
                </c:pt>
                <c:pt idx="977">
                  <c:v>3.0349466949701278E-2</c:v>
                </c:pt>
                <c:pt idx="978">
                  <c:v>3.26520465314388E-2</c:v>
                </c:pt>
                <c:pt idx="979">
                  <c:v>3.9322294294834068E-2</c:v>
                </c:pt>
                <c:pt idx="980">
                  <c:v>2.9695196077227665E-2</c:v>
                </c:pt>
                <c:pt idx="981">
                  <c:v>4.7336898744106508E-2</c:v>
                </c:pt>
                <c:pt idx="982">
                  <c:v>3.3571984618902206E-2</c:v>
                </c:pt>
                <c:pt idx="983">
                  <c:v>4.1209351271390762E-2</c:v>
                </c:pt>
                <c:pt idx="984">
                  <c:v>3.4050200134515811E-2</c:v>
                </c:pt>
                <c:pt idx="985">
                  <c:v>3.1260769814252805E-2</c:v>
                </c:pt>
                <c:pt idx="986">
                  <c:v>3.9283677935600392E-2</c:v>
                </c:pt>
                <c:pt idx="987">
                  <c:v>4.2356688529253124E-2</c:v>
                </c:pt>
                <c:pt idx="988">
                  <c:v>3.0371453613042807E-2</c:v>
                </c:pt>
                <c:pt idx="989">
                  <c:v>2.7757186442613612E-2</c:v>
                </c:pt>
                <c:pt idx="990">
                  <c:v>4.0829382836818723E-2</c:v>
                </c:pt>
                <c:pt idx="991">
                  <c:v>3.3921476453542689E-2</c:v>
                </c:pt>
                <c:pt idx="992">
                  <c:v>3.0840851366519952E-2</c:v>
                </c:pt>
                <c:pt idx="993">
                  <c:v>3.8206804543733604E-2</c:v>
                </c:pt>
                <c:pt idx="994">
                  <c:v>2.8239572420716428E-2</c:v>
                </c:pt>
                <c:pt idx="995">
                  <c:v>3.058343008160596E-2</c:v>
                </c:pt>
                <c:pt idx="996">
                  <c:v>4.1902732104063013E-2</c:v>
                </c:pt>
                <c:pt idx="997">
                  <c:v>4.495846107602141E-2</c:v>
                </c:pt>
                <c:pt idx="998">
                  <c:v>3.2107558101415606E-2</c:v>
                </c:pt>
                <c:pt idx="999">
                  <c:v>4.0736205875873593E-2</c:v>
                </c:pt>
                <c:pt idx="1000">
                  <c:v>3.6454312503338013E-2</c:v>
                </c:pt>
                <c:pt idx="1001">
                  <c:v>4.6238295733928722E-2</c:v>
                </c:pt>
                <c:pt idx="1002">
                  <c:v>3.5935297608375757E-2</c:v>
                </c:pt>
                <c:pt idx="1003">
                  <c:v>3.921876475214961E-2</c:v>
                </c:pt>
                <c:pt idx="1004">
                  <c:v>3.6124985665082897E-2</c:v>
                </c:pt>
                <c:pt idx="1005">
                  <c:v>3.8587495684623802E-2</c:v>
                </c:pt>
                <c:pt idx="1006">
                  <c:v>3.8674097508192194E-2</c:v>
                </c:pt>
                <c:pt idx="1007">
                  <c:v>4.3342031538486696E-2</c:v>
                </c:pt>
                <c:pt idx="1008">
                  <c:v>3.51903848350048E-2</c:v>
                </c:pt>
                <c:pt idx="1009">
                  <c:v>4.7552309930324749E-2</c:v>
                </c:pt>
                <c:pt idx="1010">
                  <c:v>4.7048140317201601E-2</c:v>
                </c:pt>
                <c:pt idx="1011">
                  <c:v>5.139116942882542E-2</c:v>
                </c:pt>
                <c:pt idx="1012">
                  <c:v>3.8152869790792424E-2</c:v>
                </c:pt>
                <c:pt idx="1013">
                  <c:v>3.8824938237667105E-2</c:v>
                </c:pt>
                <c:pt idx="1014">
                  <c:v>5.3951866924762705E-2</c:v>
                </c:pt>
                <c:pt idx="1015">
                  <c:v>4.5064941048622388E-2</c:v>
                </c:pt>
                <c:pt idx="1016">
                  <c:v>4.0074422955513146E-2</c:v>
                </c:pt>
                <c:pt idx="1017">
                  <c:v>3.7827789783477811E-2</c:v>
                </c:pt>
                <c:pt idx="1018">
                  <c:v>2.9229370877146783E-2</c:v>
                </c:pt>
                <c:pt idx="1019">
                  <c:v>3.26520465314388E-2</c:v>
                </c:pt>
                <c:pt idx="1020">
                  <c:v>3.2370511442422985E-2</c:v>
                </c:pt>
                <c:pt idx="1021">
                  <c:v>3.7118166685104446E-2</c:v>
                </c:pt>
                <c:pt idx="1022">
                  <c:v>4.4254083186388009E-2</c:v>
                </c:pt>
                <c:pt idx="1023">
                  <c:v>3.1092433258891088E-2</c:v>
                </c:pt>
                <c:pt idx="1024">
                  <c:v>3.6455649882555098E-2</c:v>
                </c:pt>
                <c:pt idx="1025">
                  <c:v>3.0371453613042807E-2</c:v>
                </c:pt>
                <c:pt idx="1026">
                  <c:v>3.3717114478349804E-2</c:v>
                </c:pt>
                <c:pt idx="1027">
                  <c:v>3.9259538054466352E-2</c:v>
                </c:pt>
                <c:pt idx="1028">
                  <c:v>4.3695759028196425E-2</c:v>
                </c:pt>
                <c:pt idx="1029">
                  <c:v>3.9761330932378804E-2</c:v>
                </c:pt>
                <c:pt idx="1030">
                  <c:v>3.4011162817478256E-2</c:v>
                </c:pt>
                <c:pt idx="1031">
                  <c:v>3.8709115236997611E-2</c:v>
                </c:pt>
                <c:pt idx="1032">
                  <c:v>4.1763935238123176E-2</c:v>
                </c:pt>
                <c:pt idx="1033">
                  <c:v>4.3251223862171222E-2</c:v>
                </c:pt>
                <c:pt idx="1034">
                  <c:v>3.2891441136598601E-2</c:v>
                </c:pt>
                <c:pt idx="1035">
                  <c:v>4.3525073677301386E-2</c:v>
                </c:pt>
                <c:pt idx="1036">
                  <c:v>2.9251759871840501E-2</c:v>
                </c:pt>
                <c:pt idx="1037">
                  <c:v>3.622116148471842E-2</c:v>
                </c:pt>
                <c:pt idx="1038">
                  <c:v>4.4254083186388009E-2</c:v>
                </c:pt>
                <c:pt idx="1039">
                  <c:v>3.9196629077196114E-2</c:v>
                </c:pt>
                <c:pt idx="1040">
                  <c:v>4.1377235203981413E-2</c:v>
                </c:pt>
                <c:pt idx="1041">
                  <c:v>4.0138218551874105E-2</c:v>
                </c:pt>
                <c:pt idx="1042">
                  <c:v>3.718958795070651E-2</c:v>
                </c:pt>
                <c:pt idx="1043">
                  <c:v>3.0828183516860001E-2</c:v>
                </c:pt>
                <c:pt idx="1044">
                  <c:v>3.5825096070766588E-2</c:v>
                </c:pt>
                <c:pt idx="1045">
                  <c:v>4.5502670109272024E-2</c:v>
                </c:pt>
                <c:pt idx="1046">
                  <c:v>4.8252731561660801E-2</c:v>
                </c:pt>
                <c:pt idx="1047">
                  <c:v>3.5066474229097394E-2</c:v>
                </c:pt>
                <c:pt idx="1048">
                  <c:v>2.762422524392601E-2</c:v>
                </c:pt>
                <c:pt idx="1049">
                  <c:v>2.9116408899426478E-2</c:v>
                </c:pt>
                <c:pt idx="1050">
                  <c:v>3.8492631167173406E-2</c:v>
                </c:pt>
                <c:pt idx="1051">
                  <c:v>2.5561505928635608E-2</c:v>
                </c:pt>
                <c:pt idx="1052">
                  <c:v>2.90736090391874E-2</c:v>
                </c:pt>
                <c:pt idx="1053">
                  <c:v>3.7396956235170413E-2</c:v>
                </c:pt>
                <c:pt idx="1054">
                  <c:v>4.4254083186388009E-2</c:v>
                </c:pt>
                <c:pt idx="1055">
                  <c:v>5.1529634743928923E-2</c:v>
                </c:pt>
                <c:pt idx="1056">
                  <c:v>3.7147790193557718E-2</c:v>
                </c:pt>
                <c:pt idx="1057">
                  <c:v>4.1130490601062795E-2</c:v>
                </c:pt>
                <c:pt idx="1058">
                  <c:v>3.5787001252174405E-2</c:v>
                </c:pt>
                <c:pt idx="1059">
                  <c:v>4.0255375206470358E-2</c:v>
                </c:pt>
                <c:pt idx="1060">
                  <c:v>3.8864739239215809E-2</c:v>
                </c:pt>
                <c:pt idx="1061">
                  <c:v>4.480642452836061E-2</c:v>
                </c:pt>
                <c:pt idx="1062">
                  <c:v>4.836987704038638E-2</c:v>
                </c:pt>
                <c:pt idx="1063">
                  <c:v>4.0749937295913724E-2</c:v>
                </c:pt>
                <c:pt idx="1064">
                  <c:v>4.7048140317201601E-2</c:v>
                </c:pt>
                <c:pt idx="1065">
                  <c:v>3.4603934735059814E-2</c:v>
                </c:pt>
                <c:pt idx="1066">
                  <c:v>3.8194783031940377E-2</c:v>
                </c:pt>
                <c:pt idx="1067">
                  <c:v>3.7677250802517097E-2</c:v>
                </c:pt>
                <c:pt idx="1068">
                  <c:v>3.7228513509035152E-2</c:v>
                </c:pt>
                <c:pt idx="1069">
                  <c:v>3.6879651248455152E-2</c:v>
                </c:pt>
                <c:pt idx="1070">
                  <c:v>3.322611004114151E-2</c:v>
                </c:pt>
                <c:pt idx="1071">
                  <c:v>3.1069444492459367E-2</c:v>
                </c:pt>
                <c:pt idx="1072">
                  <c:v>3.1350728124380112E-2</c:v>
                </c:pt>
                <c:pt idx="1073">
                  <c:v>3.3000189810991301E-2</c:v>
                </c:pt>
                <c:pt idx="1074">
                  <c:v>3.5315006971359385E-2</c:v>
                </c:pt>
                <c:pt idx="1075">
                  <c:v>3.7771087139844998E-2</c:v>
                </c:pt>
                <c:pt idx="1076">
                  <c:v>3.6335092037916211E-2</c:v>
                </c:pt>
                <c:pt idx="1077">
                  <c:v>3.7788476794958101E-2</c:v>
                </c:pt>
                <c:pt idx="1078">
                  <c:v>2.6695944368839392E-2</c:v>
                </c:pt>
                <c:pt idx="1079">
                  <c:v>3.5795398056507152E-2</c:v>
                </c:pt>
                <c:pt idx="1080">
                  <c:v>3.8052324205636999E-2</c:v>
                </c:pt>
                <c:pt idx="1081">
                  <c:v>3.9685014635324617E-2</c:v>
                </c:pt>
                <c:pt idx="1082">
                  <c:v>4.6266995370387975E-2</c:v>
                </c:pt>
                <c:pt idx="1083">
                  <c:v>3.6277640610933456E-2</c:v>
                </c:pt>
                <c:pt idx="1084">
                  <c:v>3.1583391129970696E-2</c:v>
                </c:pt>
                <c:pt idx="1085">
                  <c:v>2.932061441242691E-2</c:v>
                </c:pt>
                <c:pt idx="1086">
                  <c:v>4.4340971857309598E-2</c:v>
                </c:pt>
                <c:pt idx="1087">
                  <c:v>4.1275996714830405E-2</c:v>
                </c:pt>
                <c:pt idx="1088">
                  <c:v>2.7757186442613612E-2</c:v>
                </c:pt>
                <c:pt idx="1089">
                  <c:v>3.8653906434774503E-2</c:v>
                </c:pt>
                <c:pt idx="1090">
                  <c:v>4.2978335171937887E-2</c:v>
                </c:pt>
                <c:pt idx="1091">
                  <c:v>3.9544567465782207E-2</c:v>
                </c:pt>
                <c:pt idx="1092">
                  <c:v>4.4963397085666865E-2</c:v>
                </c:pt>
                <c:pt idx="1093">
                  <c:v>3.0371453613042807E-2</c:v>
                </c:pt>
                <c:pt idx="1094">
                  <c:v>4.8252731561660801E-2</c:v>
                </c:pt>
                <c:pt idx="1095">
                  <c:v>3.058343008160596E-2</c:v>
                </c:pt>
                <c:pt idx="1096">
                  <c:v>3.2097656279802302E-2</c:v>
                </c:pt>
                <c:pt idx="1097">
                  <c:v>3.0626695603132203E-2</c:v>
                </c:pt>
                <c:pt idx="1098">
                  <c:v>3.1381860375404483E-2</c:v>
                </c:pt>
                <c:pt idx="1099">
                  <c:v>3.0762698501348478E-2</c:v>
                </c:pt>
                <c:pt idx="1100">
                  <c:v>5.0964348018169375E-2</c:v>
                </c:pt>
                <c:pt idx="1101">
                  <c:v>3.4143283963203402E-2</c:v>
                </c:pt>
                <c:pt idx="1102">
                  <c:v>3.1619079411029934E-2</c:v>
                </c:pt>
                <c:pt idx="1103">
                  <c:v>2.9251759871840501E-2</c:v>
                </c:pt>
                <c:pt idx="1104">
                  <c:v>3.6672122776508505E-2</c:v>
                </c:pt>
                <c:pt idx="1105">
                  <c:v>4.6777039766311722E-2</c:v>
                </c:pt>
                <c:pt idx="1106">
                  <c:v>4.0196035057306533E-2</c:v>
                </c:pt>
                <c:pt idx="1107">
                  <c:v>3.4715563058853205E-2</c:v>
                </c:pt>
                <c:pt idx="1108">
                  <c:v>3.8950733840465504E-2</c:v>
                </c:pt>
                <c:pt idx="1109">
                  <c:v>4.0140841156244306E-2</c:v>
                </c:pt>
                <c:pt idx="1110">
                  <c:v>3.9847124367952409E-2</c:v>
                </c:pt>
                <c:pt idx="1111">
                  <c:v>3.0826222151517889E-2</c:v>
                </c:pt>
                <c:pt idx="1112">
                  <c:v>4.4254083186388009E-2</c:v>
                </c:pt>
                <c:pt idx="1113">
                  <c:v>3.2684490084648098E-2</c:v>
                </c:pt>
                <c:pt idx="1114">
                  <c:v>3.8854353129863892E-2</c:v>
                </c:pt>
                <c:pt idx="1115">
                  <c:v>4.1557170450687395E-2</c:v>
                </c:pt>
                <c:pt idx="1116">
                  <c:v>4.5738980174064713E-2</c:v>
                </c:pt>
                <c:pt idx="1117">
                  <c:v>3.7986606359481791E-2</c:v>
                </c:pt>
                <c:pt idx="1118">
                  <c:v>3.1119924038648588E-2</c:v>
                </c:pt>
                <c:pt idx="1119">
                  <c:v>3.3652029931545223E-2</c:v>
                </c:pt>
                <c:pt idx="1120">
                  <c:v>3.67551930248739E-2</c:v>
                </c:pt>
                <c:pt idx="1121">
                  <c:v>4.7571104019880309E-2</c:v>
                </c:pt>
                <c:pt idx="1122">
                  <c:v>4.0206536650657702E-2</c:v>
                </c:pt>
                <c:pt idx="1123">
                  <c:v>4.9216881394386486E-2</c:v>
                </c:pt>
                <c:pt idx="1124">
                  <c:v>4.2962051928043692E-2</c:v>
                </c:pt>
                <c:pt idx="1125">
                  <c:v>6.042351946234701E-2</c:v>
                </c:pt>
                <c:pt idx="1126">
                  <c:v>3.1597223132848705E-2</c:v>
                </c:pt>
                <c:pt idx="1127">
                  <c:v>3.7147790193557718E-2</c:v>
                </c:pt>
                <c:pt idx="1128">
                  <c:v>3.2167676836252199E-2</c:v>
                </c:pt>
                <c:pt idx="1129">
                  <c:v>4.0749937295913724E-2</c:v>
                </c:pt>
                <c:pt idx="1130">
                  <c:v>3.4143283963203402E-2</c:v>
                </c:pt>
                <c:pt idx="1131">
                  <c:v>2.9671067371964639E-2</c:v>
                </c:pt>
                <c:pt idx="1132">
                  <c:v>3.6468077450990788E-2</c:v>
                </c:pt>
                <c:pt idx="1133">
                  <c:v>3.1843110918998802E-2</c:v>
                </c:pt>
                <c:pt idx="1134">
                  <c:v>3.3676136285066612E-2</c:v>
                </c:pt>
                <c:pt idx="1135">
                  <c:v>3.7703901529312321E-2</c:v>
                </c:pt>
                <c:pt idx="1136">
                  <c:v>3.8238383829593797E-2</c:v>
                </c:pt>
                <c:pt idx="1137">
                  <c:v>3.5125035792589201E-2</c:v>
                </c:pt>
                <c:pt idx="1138">
                  <c:v>4.0738254785537713E-2</c:v>
                </c:pt>
                <c:pt idx="1139">
                  <c:v>2.9671067371964639E-2</c:v>
                </c:pt>
                <c:pt idx="1140">
                  <c:v>4.6953558921814006E-2</c:v>
                </c:pt>
                <c:pt idx="1141">
                  <c:v>3.1350728124380112E-2</c:v>
                </c:pt>
                <c:pt idx="1142">
                  <c:v>4.5064941048622388E-2</c:v>
                </c:pt>
                <c:pt idx="1143">
                  <c:v>3.1092433258891088E-2</c:v>
                </c:pt>
                <c:pt idx="1144">
                  <c:v>3.3343926072120784E-2</c:v>
                </c:pt>
                <c:pt idx="1145">
                  <c:v>5.5114645510912004E-2</c:v>
                </c:pt>
                <c:pt idx="1146">
                  <c:v>3.6311741918325452E-2</c:v>
                </c:pt>
                <c:pt idx="1147">
                  <c:v>5.1707629114389433E-2</c:v>
                </c:pt>
                <c:pt idx="1148">
                  <c:v>3.5389825701713652E-2</c:v>
                </c:pt>
                <c:pt idx="1149">
                  <c:v>3.5172384232282597E-2</c:v>
                </c:pt>
                <c:pt idx="1150">
                  <c:v>4.3400909751653713E-2</c:v>
                </c:pt>
                <c:pt idx="1151">
                  <c:v>4.9796666949987856E-2</c:v>
                </c:pt>
                <c:pt idx="1152">
                  <c:v>4.6238295733928722E-2</c:v>
                </c:pt>
                <c:pt idx="1153">
                  <c:v>3.5787001252174405E-2</c:v>
                </c:pt>
                <c:pt idx="1154">
                  <c:v>3.2899200916290408E-2</c:v>
                </c:pt>
                <c:pt idx="1155">
                  <c:v>4.9852691590786272E-2</c:v>
                </c:pt>
                <c:pt idx="1156">
                  <c:v>3.8512594997882711E-2</c:v>
                </c:pt>
                <c:pt idx="1157">
                  <c:v>3.8877256214618711E-2</c:v>
                </c:pt>
                <c:pt idx="1158">
                  <c:v>3.726489469408991E-2</c:v>
                </c:pt>
                <c:pt idx="1159">
                  <c:v>3.7342004477977885E-2</c:v>
                </c:pt>
                <c:pt idx="1160">
                  <c:v>4.2427688837051572E-2</c:v>
                </c:pt>
                <c:pt idx="1161">
                  <c:v>2.9625952243804952E-2</c:v>
                </c:pt>
                <c:pt idx="1162">
                  <c:v>3.5833526402712E-2</c:v>
                </c:pt>
                <c:pt idx="1163">
                  <c:v>3.9575085043907214E-2</c:v>
                </c:pt>
                <c:pt idx="1164">
                  <c:v>5.0532989203929922E-2</c:v>
                </c:pt>
                <c:pt idx="1165">
                  <c:v>3.9716821163892704E-2</c:v>
                </c:pt>
                <c:pt idx="1166">
                  <c:v>4.5485530048608933E-2</c:v>
                </c:pt>
                <c:pt idx="1167">
                  <c:v>4.4091124087572112E-2</c:v>
                </c:pt>
                <c:pt idx="1168">
                  <c:v>3.4300707280635806E-2</c:v>
                </c:pt>
                <c:pt idx="1169">
                  <c:v>2.9993373900651956E-2</c:v>
                </c:pt>
                <c:pt idx="1170">
                  <c:v>4.6659234911203433E-2</c:v>
                </c:pt>
                <c:pt idx="1171">
                  <c:v>3.6786478012800196E-2</c:v>
                </c:pt>
                <c:pt idx="1172">
                  <c:v>3.5014469176530803E-2</c:v>
                </c:pt>
                <c:pt idx="1173">
                  <c:v>5.1921918988227796E-2</c:v>
                </c:pt>
                <c:pt idx="1174">
                  <c:v>3.6879651248455152E-2</c:v>
                </c:pt>
                <c:pt idx="1175">
                  <c:v>4.4922754168510513E-2</c:v>
                </c:pt>
                <c:pt idx="1176">
                  <c:v>4.5075748115777768E-2</c:v>
                </c:pt>
                <c:pt idx="1177">
                  <c:v>3.9544567465782207E-2</c:v>
                </c:pt>
                <c:pt idx="1178">
                  <c:v>5.3951866924762705E-2</c:v>
                </c:pt>
                <c:pt idx="1179">
                  <c:v>5.2568621933460541E-2</c:v>
                </c:pt>
                <c:pt idx="1180">
                  <c:v>3.6489501595497097E-2</c:v>
                </c:pt>
                <c:pt idx="1181">
                  <c:v>4.2962051928043692E-2</c:v>
                </c:pt>
                <c:pt idx="1182">
                  <c:v>4.2452763766050311E-2</c:v>
                </c:pt>
                <c:pt idx="1183">
                  <c:v>4.1763935238123176E-2</c:v>
                </c:pt>
                <c:pt idx="1184">
                  <c:v>3.3000189810991301E-2</c:v>
                </c:pt>
                <c:pt idx="1185">
                  <c:v>3.8814276456832893E-2</c:v>
                </c:pt>
                <c:pt idx="1186">
                  <c:v>3.4978978335857405E-2</c:v>
                </c:pt>
                <c:pt idx="1187">
                  <c:v>2.8753058984875752E-2</c:v>
                </c:pt>
                <c:pt idx="1188">
                  <c:v>3.3152457326650599E-2</c:v>
                </c:pt>
                <c:pt idx="1189">
                  <c:v>4.1792273521423576E-2</c:v>
                </c:pt>
                <c:pt idx="1190">
                  <c:v>3.2262593507766751E-2</c:v>
                </c:pt>
                <c:pt idx="1191">
                  <c:v>4.0829382836818723E-2</c:v>
                </c:pt>
                <c:pt idx="1192">
                  <c:v>4.9852691590786272E-2</c:v>
                </c:pt>
                <c:pt idx="1193">
                  <c:v>3.7051659077406006E-2</c:v>
                </c:pt>
                <c:pt idx="1194">
                  <c:v>2.8927756473422002E-2</c:v>
                </c:pt>
                <c:pt idx="1195">
                  <c:v>3.1092433258891088E-2</c:v>
                </c:pt>
                <c:pt idx="1196">
                  <c:v>4.3058674782514614E-2</c:v>
                </c:pt>
                <c:pt idx="1197">
                  <c:v>3.1209086999297104E-2</c:v>
                </c:pt>
                <c:pt idx="1198">
                  <c:v>3.5595182329416351E-2</c:v>
                </c:pt>
                <c:pt idx="1199">
                  <c:v>3.8864739239215809E-2</c:v>
                </c:pt>
                <c:pt idx="1200">
                  <c:v>2.9229370877146783E-2</c:v>
                </c:pt>
                <c:pt idx="1201">
                  <c:v>3.1733207404613689E-2</c:v>
                </c:pt>
                <c:pt idx="1202">
                  <c:v>4.9796666949987856E-2</c:v>
                </c:pt>
                <c:pt idx="1203">
                  <c:v>3.6363381892442703E-2</c:v>
                </c:pt>
                <c:pt idx="1204">
                  <c:v>3.4011162817478256E-2</c:v>
                </c:pt>
                <c:pt idx="1205">
                  <c:v>4.4158883392810808E-2</c:v>
                </c:pt>
                <c:pt idx="1206">
                  <c:v>2.5985769927501751E-2</c:v>
                </c:pt>
                <c:pt idx="1207">
                  <c:v>2.7137352153658978E-2</c:v>
                </c:pt>
                <c:pt idx="1208">
                  <c:v>3.6293771117925831E-2</c:v>
                </c:pt>
                <c:pt idx="1209">
                  <c:v>3.6180451512336703E-2</c:v>
                </c:pt>
                <c:pt idx="1210">
                  <c:v>3.4013628959655817E-2</c:v>
                </c:pt>
                <c:pt idx="1211">
                  <c:v>3.3944040536880493E-2</c:v>
                </c:pt>
                <c:pt idx="1212">
                  <c:v>2.6736292988061995E-2</c:v>
                </c:pt>
                <c:pt idx="1213">
                  <c:v>4.5738980174064713E-2</c:v>
                </c:pt>
                <c:pt idx="1214">
                  <c:v>3.9389021694660215E-2</c:v>
                </c:pt>
                <c:pt idx="1215">
                  <c:v>3.9803285151720214E-2</c:v>
                </c:pt>
                <c:pt idx="1216">
                  <c:v>4.0813021361827934E-2</c:v>
                </c:pt>
                <c:pt idx="1217">
                  <c:v>4.3604578822851223E-2</c:v>
                </c:pt>
                <c:pt idx="1218">
                  <c:v>4.0339186787605306E-2</c:v>
                </c:pt>
                <c:pt idx="1219">
                  <c:v>3.5125035792589201E-2</c:v>
                </c:pt>
                <c:pt idx="1220">
                  <c:v>4.1557170450687395E-2</c:v>
                </c:pt>
                <c:pt idx="1221">
                  <c:v>4.3718762695789316E-2</c:v>
                </c:pt>
                <c:pt idx="1222">
                  <c:v>4.0242802351713201E-2</c:v>
                </c:pt>
                <c:pt idx="1223">
                  <c:v>2.9717279598116899E-2</c:v>
                </c:pt>
                <c:pt idx="1224">
                  <c:v>3.5125035792589201E-2</c:v>
                </c:pt>
                <c:pt idx="1225">
                  <c:v>4.5613791793584817E-2</c:v>
                </c:pt>
                <c:pt idx="1226">
                  <c:v>4.8415351659059497E-2</c:v>
                </c:pt>
                <c:pt idx="1227">
                  <c:v>3.0003884807229195E-2</c:v>
                </c:pt>
                <c:pt idx="1228">
                  <c:v>4.3525073677301386E-2</c:v>
                </c:pt>
                <c:pt idx="1229">
                  <c:v>3.4978978335857405E-2</c:v>
                </c:pt>
                <c:pt idx="1230">
                  <c:v>5.3951866924762705E-2</c:v>
                </c:pt>
                <c:pt idx="1231">
                  <c:v>4.0749937295913724E-2</c:v>
                </c:pt>
                <c:pt idx="1232">
                  <c:v>3.4010294824838597E-2</c:v>
                </c:pt>
                <c:pt idx="1233">
                  <c:v>3.921876475214961E-2</c:v>
                </c:pt>
                <c:pt idx="1234">
                  <c:v>5.7264689356088874E-2</c:v>
                </c:pt>
                <c:pt idx="1235">
                  <c:v>4.5377653092145934E-2</c:v>
                </c:pt>
                <c:pt idx="1236">
                  <c:v>3.9053354412317394E-2</c:v>
                </c:pt>
                <c:pt idx="1237">
                  <c:v>2.6993775740265988E-2</c:v>
                </c:pt>
                <c:pt idx="1238">
                  <c:v>5.9077225625515033E-2</c:v>
                </c:pt>
                <c:pt idx="1239">
                  <c:v>4.3235447257757222E-2</c:v>
                </c:pt>
                <c:pt idx="1240">
                  <c:v>4.1038878262043006E-2</c:v>
                </c:pt>
                <c:pt idx="1241">
                  <c:v>3.1092433258891088E-2</c:v>
                </c:pt>
                <c:pt idx="1242">
                  <c:v>4.3706633150577837E-2</c:v>
                </c:pt>
                <c:pt idx="1243">
                  <c:v>3.3571984618902206E-2</c:v>
                </c:pt>
                <c:pt idx="1244">
                  <c:v>3.7096228450536756E-2</c:v>
                </c:pt>
                <c:pt idx="1245">
                  <c:v>3.0856164172291711E-2</c:v>
                </c:pt>
                <c:pt idx="1246">
                  <c:v>5.6127641350030913E-2</c:v>
                </c:pt>
                <c:pt idx="1247">
                  <c:v>4.4979125261306797E-2</c:v>
                </c:pt>
                <c:pt idx="1248">
                  <c:v>3.7153102457523568E-2</c:v>
                </c:pt>
                <c:pt idx="1249">
                  <c:v>3.5964351147413198E-2</c:v>
                </c:pt>
                <c:pt idx="1250">
                  <c:v>4.7051317989826411E-2</c:v>
                </c:pt>
                <c:pt idx="1251">
                  <c:v>5.7945206761359946E-2</c:v>
                </c:pt>
                <c:pt idx="1252">
                  <c:v>3.5459619015455399E-2</c:v>
                </c:pt>
                <c:pt idx="1253">
                  <c:v>4.8393875360488905E-2</c:v>
                </c:pt>
                <c:pt idx="1254">
                  <c:v>3.4098405390977797E-2</c:v>
                </c:pt>
                <c:pt idx="1255">
                  <c:v>3.3152457326650599E-2</c:v>
                </c:pt>
                <c:pt idx="1256">
                  <c:v>5.0539035350084291E-2</c:v>
                </c:pt>
                <c:pt idx="1257">
                  <c:v>3.0988309532404012E-2</c:v>
                </c:pt>
                <c:pt idx="1258">
                  <c:v>4.0698390454053907E-2</c:v>
                </c:pt>
                <c:pt idx="1259">
                  <c:v>4.6041879802942297E-2</c:v>
                </c:pt>
                <c:pt idx="1260">
                  <c:v>3.267113119363791E-2</c:v>
                </c:pt>
                <c:pt idx="1261">
                  <c:v>3.3424746245145805E-2</c:v>
                </c:pt>
                <c:pt idx="1262">
                  <c:v>3.7788476794958101E-2</c:v>
                </c:pt>
                <c:pt idx="1263">
                  <c:v>3.4999817609787015E-2</c:v>
                </c:pt>
                <c:pt idx="1264">
                  <c:v>3.3000189810991301E-2</c:v>
                </c:pt>
                <c:pt idx="1265">
                  <c:v>3.0319748446345354E-2</c:v>
                </c:pt>
                <c:pt idx="1266">
                  <c:v>3.058343008160596E-2</c:v>
                </c:pt>
                <c:pt idx="1267">
                  <c:v>4.8645634204149323E-2</c:v>
                </c:pt>
                <c:pt idx="1268">
                  <c:v>3.7118166685104446E-2</c:v>
                </c:pt>
                <c:pt idx="1269">
                  <c:v>3.4050200134515811E-2</c:v>
                </c:pt>
                <c:pt idx="1270">
                  <c:v>4.4323593378067024E-2</c:v>
                </c:pt>
                <c:pt idx="1271">
                  <c:v>3.8759678602218607E-2</c:v>
                </c:pt>
                <c:pt idx="1272">
                  <c:v>3.3723484724760007E-2</c:v>
                </c:pt>
                <c:pt idx="1273">
                  <c:v>4.9243059009313632E-2</c:v>
                </c:pt>
                <c:pt idx="1274">
                  <c:v>4.7571104019880309E-2</c:v>
                </c:pt>
                <c:pt idx="1275">
                  <c:v>4.3058674782514614E-2</c:v>
                </c:pt>
                <c:pt idx="1276">
                  <c:v>3.0879572033882096E-2</c:v>
                </c:pt>
                <c:pt idx="1277">
                  <c:v>3.4013628959655817E-2</c:v>
                </c:pt>
                <c:pt idx="1278">
                  <c:v>3.8152869790792424E-2</c:v>
                </c:pt>
                <c:pt idx="1279">
                  <c:v>4.3624483048915919E-2</c:v>
                </c:pt>
                <c:pt idx="1280">
                  <c:v>3.2719872891902951E-2</c:v>
                </c:pt>
                <c:pt idx="1281">
                  <c:v>3.0157936736941289E-2</c:v>
                </c:pt>
                <c:pt idx="1282">
                  <c:v>4.1377235203981413E-2</c:v>
                </c:pt>
                <c:pt idx="1283">
                  <c:v>3.3723484724760007E-2</c:v>
                </c:pt>
                <c:pt idx="1284">
                  <c:v>3.2625783234834699E-2</c:v>
                </c:pt>
                <c:pt idx="1285">
                  <c:v>4.4979125261306797E-2</c:v>
                </c:pt>
                <c:pt idx="1286">
                  <c:v>3.9761330932378804E-2</c:v>
                </c:pt>
                <c:pt idx="1287">
                  <c:v>3.7871107459068486E-2</c:v>
                </c:pt>
                <c:pt idx="1288">
                  <c:v>3.7771087139844998E-2</c:v>
                </c:pt>
                <c:pt idx="1289">
                  <c:v>3.477518260478981E-2</c:v>
                </c:pt>
                <c:pt idx="1290">
                  <c:v>3.3488318324089189E-2</c:v>
                </c:pt>
                <c:pt idx="1291">
                  <c:v>4.8038370907306838E-2</c:v>
                </c:pt>
                <c:pt idx="1292">
                  <c:v>3.95252145826816E-2</c:v>
                </c:pt>
                <c:pt idx="1293">
                  <c:v>4.0140841156244306E-2</c:v>
                </c:pt>
                <c:pt idx="1294">
                  <c:v>3.8864739239215809E-2</c:v>
                </c:pt>
                <c:pt idx="1295">
                  <c:v>3.8713578134775231E-2</c:v>
                </c:pt>
                <c:pt idx="1296">
                  <c:v>3.7211745977401893E-2</c:v>
                </c:pt>
                <c:pt idx="1297">
                  <c:v>3.5107076168060386E-2</c:v>
                </c:pt>
                <c:pt idx="1298">
                  <c:v>5.2191283553838966E-2</c:v>
                </c:pt>
                <c:pt idx="1299">
                  <c:v>3.3424746245145805E-2</c:v>
                </c:pt>
                <c:pt idx="1300">
                  <c:v>4.6041879802942297E-2</c:v>
                </c:pt>
                <c:pt idx="1301">
                  <c:v>3.6455649882555098E-2</c:v>
                </c:pt>
                <c:pt idx="1302">
                  <c:v>3.7147790193557718E-2</c:v>
                </c:pt>
                <c:pt idx="1303">
                  <c:v>4.5612677931785903E-2</c:v>
                </c:pt>
                <c:pt idx="1304">
                  <c:v>3.2373674213886316E-2</c:v>
                </c:pt>
                <c:pt idx="1305">
                  <c:v>4.3675843626260508E-2</c:v>
                </c:pt>
                <c:pt idx="1306">
                  <c:v>2.6888020336627998E-2</c:v>
                </c:pt>
                <c:pt idx="1307">
                  <c:v>3.4290764480829405E-2</c:v>
                </c:pt>
                <c:pt idx="1308">
                  <c:v>3.5183459520340014E-2</c:v>
                </c:pt>
                <c:pt idx="1309">
                  <c:v>3.1113108620047642E-2</c:v>
                </c:pt>
                <c:pt idx="1310">
                  <c:v>3.7147790193557718E-2</c:v>
                </c:pt>
                <c:pt idx="1311">
                  <c:v>3.6455649882555098E-2</c:v>
                </c:pt>
                <c:pt idx="1312">
                  <c:v>2.8769707307219512E-2</c:v>
                </c:pt>
                <c:pt idx="1313">
                  <c:v>3.2625783234834699E-2</c:v>
                </c:pt>
                <c:pt idx="1314">
                  <c:v>3.6636292934417752E-2</c:v>
                </c:pt>
                <c:pt idx="1315">
                  <c:v>3.3424746245145805E-2</c:v>
                </c:pt>
                <c:pt idx="1316">
                  <c:v>4.3015372008085306E-2</c:v>
                </c:pt>
                <c:pt idx="1317">
                  <c:v>3.245363384485251E-2</c:v>
                </c:pt>
                <c:pt idx="1318">
                  <c:v>3.8092534989118604E-2</c:v>
                </c:pt>
                <c:pt idx="1319">
                  <c:v>3.3223196864128099E-2</c:v>
                </c:pt>
                <c:pt idx="1320">
                  <c:v>2.909127436578271E-2</c:v>
                </c:pt>
                <c:pt idx="1321">
                  <c:v>4.6266995370387975E-2</c:v>
                </c:pt>
                <c:pt idx="1322">
                  <c:v>3.5183459520340014E-2</c:v>
                </c:pt>
                <c:pt idx="1323">
                  <c:v>3.3301532268524212E-2</c:v>
                </c:pt>
                <c:pt idx="1324">
                  <c:v>3.6005329340696314E-2</c:v>
                </c:pt>
                <c:pt idx="1325">
                  <c:v>4.2474549263715716E-2</c:v>
                </c:pt>
                <c:pt idx="1326">
                  <c:v>4.1401188820600496E-2</c:v>
                </c:pt>
                <c:pt idx="1327">
                  <c:v>4.1275996714830405E-2</c:v>
                </c:pt>
                <c:pt idx="1328">
                  <c:v>5.3043726831674597E-2</c:v>
                </c:pt>
                <c:pt idx="1329">
                  <c:v>3.4888103604316802E-2</c:v>
                </c:pt>
                <c:pt idx="1330">
                  <c:v>3.8424339145422003E-2</c:v>
                </c:pt>
                <c:pt idx="1331">
                  <c:v>4.51803393661976E-2</c:v>
                </c:pt>
                <c:pt idx="1332">
                  <c:v>3.4543354064226206E-2</c:v>
                </c:pt>
                <c:pt idx="1333">
                  <c:v>2.7465710416436299E-2</c:v>
                </c:pt>
                <c:pt idx="1334">
                  <c:v>3.7765085697174183E-2</c:v>
                </c:pt>
                <c:pt idx="1335">
                  <c:v>4.2427688837051572E-2</c:v>
                </c:pt>
                <c:pt idx="1336">
                  <c:v>3.4877501428127441E-2</c:v>
                </c:pt>
                <c:pt idx="1337">
                  <c:v>4.8229750245809465E-2</c:v>
                </c:pt>
                <c:pt idx="1338">
                  <c:v>3.4543354064226206E-2</c:v>
                </c:pt>
                <c:pt idx="1339">
                  <c:v>4.4287838041782414E-2</c:v>
                </c:pt>
                <c:pt idx="1340">
                  <c:v>3.8152869790792424E-2</c:v>
                </c:pt>
                <c:pt idx="1341">
                  <c:v>3.0242240056395659E-2</c:v>
                </c:pt>
                <c:pt idx="1342">
                  <c:v>4.7265663743019111E-2</c:v>
                </c:pt>
                <c:pt idx="1343">
                  <c:v>3.2699774950742701E-2</c:v>
                </c:pt>
                <c:pt idx="1344">
                  <c:v>3.69514748454094E-2</c:v>
                </c:pt>
                <c:pt idx="1345">
                  <c:v>5.5114645510912004E-2</c:v>
                </c:pt>
                <c:pt idx="1346">
                  <c:v>3.8152869790792424E-2</c:v>
                </c:pt>
                <c:pt idx="1347">
                  <c:v>3.6054432392120396E-2</c:v>
                </c:pt>
                <c:pt idx="1348">
                  <c:v>2.8383055701851807E-2</c:v>
                </c:pt>
                <c:pt idx="1349">
                  <c:v>3.7441659718752011E-2</c:v>
                </c:pt>
                <c:pt idx="1350">
                  <c:v>3.9242621511220911E-2</c:v>
                </c:pt>
                <c:pt idx="1351">
                  <c:v>3.1727705150842701E-2</c:v>
                </c:pt>
                <c:pt idx="1352">
                  <c:v>4.4496215879917436E-2</c:v>
                </c:pt>
                <c:pt idx="1353">
                  <c:v>4.2766503989696739E-2</c:v>
                </c:pt>
                <c:pt idx="1354">
                  <c:v>3.1655482947826399E-2</c:v>
                </c:pt>
                <c:pt idx="1355">
                  <c:v>3.7598311901092502E-2</c:v>
                </c:pt>
                <c:pt idx="1356">
                  <c:v>3.6760363727808006E-2</c:v>
                </c:pt>
                <c:pt idx="1357">
                  <c:v>3.1771175563335509E-2</c:v>
                </c:pt>
                <c:pt idx="1358">
                  <c:v>4.7987204045057429E-2</c:v>
                </c:pt>
                <c:pt idx="1359">
                  <c:v>3.4180186688900008E-2</c:v>
                </c:pt>
                <c:pt idx="1360">
                  <c:v>3.9975315332412699E-2</c:v>
                </c:pt>
                <c:pt idx="1361">
                  <c:v>3.8633864372968715E-2</c:v>
                </c:pt>
                <c:pt idx="1362">
                  <c:v>3.50885912775993E-2</c:v>
                </c:pt>
                <c:pt idx="1363">
                  <c:v>4.0667798370122896E-2</c:v>
                </c:pt>
                <c:pt idx="1364">
                  <c:v>4.0829382836818723E-2</c:v>
                </c:pt>
                <c:pt idx="1365">
                  <c:v>4.0736205875873593E-2</c:v>
                </c:pt>
                <c:pt idx="1366">
                  <c:v>4.5064941048622388E-2</c:v>
                </c:pt>
                <c:pt idx="1367">
                  <c:v>4.4199947267770816E-2</c:v>
                </c:pt>
                <c:pt idx="1368">
                  <c:v>3.5487230867147578E-2</c:v>
                </c:pt>
                <c:pt idx="1369">
                  <c:v>4.9081500619649922E-2</c:v>
                </c:pt>
                <c:pt idx="1370">
                  <c:v>4.5377653092145934E-2</c:v>
                </c:pt>
                <c:pt idx="1371">
                  <c:v>4.0206536650657702E-2</c:v>
                </c:pt>
                <c:pt idx="1372">
                  <c:v>4.0749937295913724E-2</c:v>
                </c:pt>
                <c:pt idx="1373">
                  <c:v>3.8664028048515341E-2</c:v>
                </c:pt>
                <c:pt idx="1374">
                  <c:v>4.6248685568570973E-2</c:v>
                </c:pt>
                <c:pt idx="1375">
                  <c:v>3.2717060297727606E-2</c:v>
                </c:pt>
                <c:pt idx="1376">
                  <c:v>3.2400164753198603E-2</c:v>
                </c:pt>
                <c:pt idx="1377">
                  <c:v>3.6311741918325452E-2</c:v>
                </c:pt>
                <c:pt idx="1378">
                  <c:v>3.5936776548624205E-2</c:v>
                </c:pt>
                <c:pt idx="1379">
                  <c:v>3.2969117164611886E-2</c:v>
                </c:pt>
                <c:pt idx="1380">
                  <c:v>3.2255370169878131E-2</c:v>
                </c:pt>
                <c:pt idx="1381">
                  <c:v>3.8152869790792424E-2</c:v>
                </c:pt>
                <c:pt idx="1382">
                  <c:v>3.6760363727808006E-2</c:v>
                </c:pt>
                <c:pt idx="1383">
                  <c:v>3.4013628959655817E-2</c:v>
                </c:pt>
                <c:pt idx="1384">
                  <c:v>3.2899200916290408E-2</c:v>
                </c:pt>
                <c:pt idx="1385">
                  <c:v>3.1960539519786807E-2</c:v>
                </c:pt>
                <c:pt idx="1386">
                  <c:v>5.3951866924762705E-2</c:v>
                </c:pt>
                <c:pt idx="1387">
                  <c:v>2.8601940721273665E-2</c:v>
                </c:pt>
                <c:pt idx="1388">
                  <c:v>3.8314592093229315E-2</c:v>
                </c:pt>
                <c:pt idx="1389">
                  <c:v>3.4098405390977797E-2</c:v>
                </c:pt>
                <c:pt idx="1390">
                  <c:v>2.730708569288251E-2</c:v>
                </c:pt>
                <c:pt idx="1391">
                  <c:v>2.7917644008994182E-2</c:v>
                </c:pt>
                <c:pt idx="1392">
                  <c:v>3.8062248378992102E-2</c:v>
                </c:pt>
                <c:pt idx="1393">
                  <c:v>3.7873443216085621E-2</c:v>
                </c:pt>
                <c:pt idx="1394">
                  <c:v>4.417248070240036E-2</c:v>
                </c:pt>
                <c:pt idx="1395">
                  <c:v>4.1793439537287001E-2</c:v>
                </c:pt>
                <c:pt idx="1396">
                  <c:v>3.8039457052946112E-2</c:v>
                </c:pt>
                <c:pt idx="1397">
                  <c:v>3.5694476217031493E-2</c:v>
                </c:pt>
                <c:pt idx="1398">
                  <c:v>4.4789224863052424E-2</c:v>
                </c:pt>
                <c:pt idx="1399">
                  <c:v>3.5788159817457206E-2</c:v>
                </c:pt>
                <c:pt idx="1400">
                  <c:v>3.4224171191453899E-2</c:v>
                </c:pt>
                <c:pt idx="1401">
                  <c:v>2.9328575357794793E-2</c:v>
                </c:pt>
                <c:pt idx="1402">
                  <c:v>3.0630404129624478E-2</c:v>
                </c:pt>
                <c:pt idx="1403">
                  <c:v>4.0738254785537713E-2</c:v>
                </c:pt>
                <c:pt idx="1404">
                  <c:v>4.1840914636850406E-2</c:v>
                </c:pt>
                <c:pt idx="1405">
                  <c:v>3.8900777697563296E-2</c:v>
                </c:pt>
                <c:pt idx="1406">
                  <c:v>3.5487230867147578E-2</c:v>
                </c:pt>
                <c:pt idx="1407">
                  <c:v>3.7651702761650252E-2</c:v>
                </c:pt>
                <c:pt idx="1408">
                  <c:v>4.9852691590786272E-2</c:v>
                </c:pt>
                <c:pt idx="1409">
                  <c:v>2.9242107644677263E-2</c:v>
                </c:pt>
                <c:pt idx="1410">
                  <c:v>3.4102536737918798E-2</c:v>
                </c:pt>
                <c:pt idx="1411">
                  <c:v>3.7410199642181417E-2</c:v>
                </c:pt>
                <c:pt idx="1412">
                  <c:v>2.8931796550750764E-2</c:v>
                </c:pt>
                <c:pt idx="1413">
                  <c:v>4.6953558921814006E-2</c:v>
                </c:pt>
                <c:pt idx="1414">
                  <c:v>4.6041879802942297E-2</c:v>
                </c:pt>
                <c:pt idx="1415">
                  <c:v>3.8052324205636999E-2</c:v>
                </c:pt>
                <c:pt idx="1416">
                  <c:v>4.5064941048622388E-2</c:v>
                </c:pt>
                <c:pt idx="1417">
                  <c:v>3.8152869790792424E-2</c:v>
                </c:pt>
                <c:pt idx="1418">
                  <c:v>4.617542028427131E-2</c:v>
                </c:pt>
                <c:pt idx="1419">
                  <c:v>3.8759678602218607E-2</c:v>
                </c:pt>
                <c:pt idx="1420">
                  <c:v>3.1325303018093192E-2</c:v>
                </c:pt>
                <c:pt idx="1421">
                  <c:v>4.1626639664173105E-2</c:v>
                </c:pt>
                <c:pt idx="1422">
                  <c:v>3.5825096070766588E-2</c:v>
                </c:pt>
                <c:pt idx="1423">
                  <c:v>3.7650961428880816E-2</c:v>
                </c:pt>
                <c:pt idx="1424">
                  <c:v>2.6736292988061995E-2</c:v>
                </c:pt>
                <c:pt idx="1425">
                  <c:v>3.4353747963905452E-2</c:v>
                </c:pt>
                <c:pt idx="1426">
                  <c:v>3.1149659305810897E-2</c:v>
                </c:pt>
                <c:pt idx="1427">
                  <c:v>3.4300707280635806E-2</c:v>
                </c:pt>
                <c:pt idx="1428">
                  <c:v>3.5935297608375757E-2</c:v>
                </c:pt>
                <c:pt idx="1429">
                  <c:v>3.718958795070651E-2</c:v>
                </c:pt>
                <c:pt idx="1430">
                  <c:v>5.0539035350084291E-2</c:v>
                </c:pt>
                <c:pt idx="1431">
                  <c:v>2.9251759871840501E-2</c:v>
                </c:pt>
                <c:pt idx="1432">
                  <c:v>5.4501775652170202E-2</c:v>
                </c:pt>
                <c:pt idx="1433">
                  <c:v>3.7986606359481791E-2</c:v>
                </c:pt>
                <c:pt idx="1434">
                  <c:v>4.6846315264701795E-2</c:v>
                </c:pt>
                <c:pt idx="1435">
                  <c:v>4.1300732642412234E-2</c:v>
                </c:pt>
                <c:pt idx="1436">
                  <c:v>4.5613791793584817E-2</c:v>
                </c:pt>
                <c:pt idx="1437">
                  <c:v>3.4011162817478256E-2</c:v>
                </c:pt>
                <c:pt idx="1438">
                  <c:v>5.0964348018169375E-2</c:v>
                </c:pt>
                <c:pt idx="1439">
                  <c:v>3.8152869790792424E-2</c:v>
                </c:pt>
                <c:pt idx="1440">
                  <c:v>3.5356495529413202E-2</c:v>
                </c:pt>
                <c:pt idx="1441">
                  <c:v>3.695297986269E-2</c:v>
                </c:pt>
                <c:pt idx="1442">
                  <c:v>3.8962353020906414E-2</c:v>
                </c:pt>
                <c:pt idx="1443">
                  <c:v>4.9796666949987856E-2</c:v>
                </c:pt>
                <c:pt idx="1444">
                  <c:v>3.1032260507345293E-2</c:v>
                </c:pt>
                <c:pt idx="1445">
                  <c:v>3.4155279397964498E-2</c:v>
                </c:pt>
                <c:pt idx="1446">
                  <c:v>5.4811533540487449E-2</c:v>
                </c:pt>
                <c:pt idx="1447">
                  <c:v>3.8625705987215188E-2</c:v>
                </c:pt>
                <c:pt idx="1448">
                  <c:v>3.4569095820188502E-2</c:v>
                </c:pt>
                <c:pt idx="1449">
                  <c:v>3.7441659718752011E-2</c:v>
                </c:pt>
                <c:pt idx="1450">
                  <c:v>6.3089236617088304E-2</c:v>
                </c:pt>
                <c:pt idx="1451">
                  <c:v>4.8605233430862406E-2</c:v>
                </c:pt>
                <c:pt idx="1452">
                  <c:v>3.1630601733923097E-2</c:v>
                </c:pt>
                <c:pt idx="1453">
                  <c:v>4.0177468210458797E-2</c:v>
                </c:pt>
                <c:pt idx="1454">
                  <c:v>3.4355167299509201E-2</c:v>
                </c:pt>
                <c:pt idx="1455">
                  <c:v>3.8712274283170742E-2</c:v>
                </c:pt>
                <c:pt idx="1456">
                  <c:v>2.952505648136141E-2</c:v>
                </c:pt>
                <c:pt idx="1457">
                  <c:v>3.8188278675079498E-2</c:v>
                </c:pt>
                <c:pt idx="1458">
                  <c:v>3.2115224748849931E-2</c:v>
                </c:pt>
                <c:pt idx="1459">
                  <c:v>5.139116942882542E-2</c:v>
                </c:pt>
                <c:pt idx="1460">
                  <c:v>4.5564882457256303E-2</c:v>
                </c:pt>
                <c:pt idx="1461">
                  <c:v>3.3063109964132302E-2</c:v>
                </c:pt>
                <c:pt idx="1462">
                  <c:v>4.617542028427131E-2</c:v>
                </c:pt>
                <c:pt idx="1463">
                  <c:v>3.1020516529679423E-2</c:v>
                </c:pt>
                <c:pt idx="1464">
                  <c:v>3.7765085697174183E-2</c:v>
                </c:pt>
                <c:pt idx="1465">
                  <c:v>3.9960760623216608E-2</c:v>
                </c:pt>
                <c:pt idx="1466">
                  <c:v>2.9963400214910511E-2</c:v>
                </c:pt>
                <c:pt idx="1467">
                  <c:v>4.1300732642412234E-2</c:v>
                </c:pt>
                <c:pt idx="1468">
                  <c:v>4.1173908859491432E-2</c:v>
                </c:pt>
                <c:pt idx="1469">
                  <c:v>4.6659234911203433E-2</c:v>
                </c:pt>
                <c:pt idx="1470">
                  <c:v>3.9719086140394204E-2</c:v>
                </c:pt>
                <c:pt idx="1471">
                  <c:v>3.9776939898729352E-2</c:v>
                </c:pt>
                <c:pt idx="1472">
                  <c:v>2.8769707307219512E-2</c:v>
                </c:pt>
                <c:pt idx="1473">
                  <c:v>3.2981343567371549E-2</c:v>
                </c:pt>
                <c:pt idx="1474">
                  <c:v>3.9688181132078199E-2</c:v>
                </c:pt>
                <c:pt idx="1475">
                  <c:v>3.7263259291648913E-2</c:v>
                </c:pt>
                <c:pt idx="1476">
                  <c:v>3.6987844854593381E-2</c:v>
                </c:pt>
                <c:pt idx="1477">
                  <c:v>3.2377470284700456E-2</c:v>
                </c:pt>
                <c:pt idx="1478">
                  <c:v>3.996727243065841E-2</c:v>
                </c:pt>
                <c:pt idx="1479">
                  <c:v>4.480642452836061E-2</c:v>
                </c:pt>
                <c:pt idx="1480">
                  <c:v>3.4205172210931806E-2</c:v>
                </c:pt>
                <c:pt idx="1481">
                  <c:v>2.6329530403018005E-2</c:v>
                </c:pt>
                <c:pt idx="1482">
                  <c:v>3.7347011268138913E-2</c:v>
                </c:pt>
                <c:pt idx="1483">
                  <c:v>4.2086675763130327E-2</c:v>
                </c:pt>
                <c:pt idx="1484">
                  <c:v>3.8878668099641821E-2</c:v>
                </c:pt>
                <c:pt idx="1485">
                  <c:v>5.139116942882542E-2</c:v>
                </c:pt>
                <c:pt idx="1486">
                  <c:v>4.2474549263715716E-2</c:v>
                </c:pt>
                <c:pt idx="1487">
                  <c:v>4.0749937295913724E-2</c:v>
                </c:pt>
                <c:pt idx="1488">
                  <c:v>4.0242802351713201E-2</c:v>
                </c:pt>
                <c:pt idx="1489">
                  <c:v>5.7264689356088874E-2</c:v>
                </c:pt>
                <c:pt idx="1490">
                  <c:v>3.9632488042116221E-2</c:v>
                </c:pt>
                <c:pt idx="1491">
                  <c:v>5.4501775652170202E-2</c:v>
                </c:pt>
                <c:pt idx="1492">
                  <c:v>3.9864324033260311E-2</c:v>
                </c:pt>
                <c:pt idx="1493">
                  <c:v>5.1921918988227796E-2</c:v>
                </c:pt>
                <c:pt idx="1494">
                  <c:v>4.2427688837051572E-2</c:v>
                </c:pt>
                <c:pt idx="1495">
                  <c:v>3.181636705994622E-2</c:v>
                </c:pt>
                <c:pt idx="1496">
                  <c:v>4.0339186787605306E-2</c:v>
                </c:pt>
                <c:pt idx="1497">
                  <c:v>3.9466425776481594E-2</c:v>
                </c:pt>
                <c:pt idx="1498">
                  <c:v>3.8712274283170742E-2</c:v>
                </c:pt>
                <c:pt idx="1499">
                  <c:v>2.8676256537437397E-2</c:v>
                </c:pt>
                <c:pt idx="1500">
                  <c:v>3.4603934735059814E-2</c:v>
                </c:pt>
                <c:pt idx="1501">
                  <c:v>4.4254083186388009E-2</c:v>
                </c:pt>
                <c:pt idx="1502">
                  <c:v>3.7062961608171602E-2</c:v>
                </c:pt>
                <c:pt idx="1503">
                  <c:v>4.3251223862171222E-2</c:v>
                </c:pt>
                <c:pt idx="1504">
                  <c:v>3.7233572453260678E-2</c:v>
                </c:pt>
                <c:pt idx="1505">
                  <c:v>3.6468077450990788E-2</c:v>
                </c:pt>
                <c:pt idx="1506">
                  <c:v>4.7336898744106508E-2</c:v>
                </c:pt>
                <c:pt idx="1507">
                  <c:v>3.8712274283170742E-2</c:v>
                </c:pt>
                <c:pt idx="1508">
                  <c:v>3.6180451512336703E-2</c:v>
                </c:pt>
                <c:pt idx="1509">
                  <c:v>3.9694610983133399E-2</c:v>
                </c:pt>
                <c:pt idx="1510">
                  <c:v>3.7441659718752011E-2</c:v>
                </c:pt>
                <c:pt idx="1511">
                  <c:v>3.7842366844415817E-2</c:v>
                </c:pt>
                <c:pt idx="1512">
                  <c:v>3.6618109792471001E-2</c:v>
                </c:pt>
                <c:pt idx="1513">
                  <c:v>3.8711100816726712E-2</c:v>
                </c:pt>
                <c:pt idx="1514">
                  <c:v>4.4352341443300476E-2</c:v>
                </c:pt>
                <c:pt idx="1515">
                  <c:v>3.6920651793479912E-2</c:v>
                </c:pt>
                <c:pt idx="1516">
                  <c:v>4.0718700736761114E-2</c:v>
                </c:pt>
                <c:pt idx="1517">
                  <c:v>3.1597223132848705E-2</c:v>
                </c:pt>
                <c:pt idx="1518">
                  <c:v>4.1377235203981413E-2</c:v>
                </c:pt>
                <c:pt idx="1519">
                  <c:v>4.2024292051792325E-2</c:v>
                </c:pt>
                <c:pt idx="1520">
                  <c:v>3.8625705987215188E-2</c:v>
                </c:pt>
                <c:pt idx="1521">
                  <c:v>4.1840914636850406E-2</c:v>
                </c:pt>
                <c:pt idx="1522">
                  <c:v>3.1902119517326501E-2</c:v>
                </c:pt>
                <c:pt idx="1523">
                  <c:v>3.7703901529312321E-2</c:v>
                </c:pt>
                <c:pt idx="1524">
                  <c:v>3.4429550170898403E-2</c:v>
                </c:pt>
                <c:pt idx="1525">
                  <c:v>4.3847966939210913E-2</c:v>
                </c:pt>
                <c:pt idx="1526">
                  <c:v>4.1316550225019524E-2</c:v>
                </c:pt>
                <c:pt idx="1527">
                  <c:v>3.4569095820188502E-2</c:v>
                </c:pt>
                <c:pt idx="1528">
                  <c:v>2.8588097542524379E-2</c:v>
                </c:pt>
                <c:pt idx="1529">
                  <c:v>4.0681295096874147E-2</c:v>
                </c:pt>
                <c:pt idx="1530">
                  <c:v>2.8601940721273665E-2</c:v>
                </c:pt>
                <c:pt idx="1531">
                  <c:v>2.8753058984875752E-2</c:v>
                </c:pt>
                <c:pt idx="1532">
                  <c:v>3.5556804388761513E-2</c:v>
                </c:pt>
                <c:pt idx="1533">
                  <c:v>2.8971539810299912E-2</c:v>
                </c:pt>
                <c:pt idx="1534">
                  <c:v>3.2420128583908199E-2</c:v>
                </c:pt>
                <c:pt idx="1535">
                  <c:v>3.5936776548624205E-2</c:v>
                </c:pt>
                <c:pt idx="1536">
                  <c:v>5.2979618310928414E-2</c:v>
                </c:pt>
                <c:pt idx="1537">
                  <c:v>2.8384875506162605E-2</c:v>
                </c:pt>
                <c:pt idx="1538">
                  <c:v>4.7336898744106508E-2</c:v>
                </c:pt>
                <c:pt idx="1539">
                  <c:v>3.8314592093229315E-2</c:v>
                </c:pt>
                <c:pt idx="1540">
                  <c:v>3.7557445466518485E-2</c:v>
                </c:pt>
                <c:pt idx="1541">
                  <c:v>3.7342004477977885E-2</c:v>
                </c:pt>
                <c:pt idx="1542">
                  <c:v>5.0195772200822802E-2</c:v>
                </c:pt>
                <c:pt idx="1543">
                  <c:v>3.7342004477977885E-2</c:v>
                </c:pt>
                <c:pt idx="1544">
                  <c:v>3.7914350628852997E-2</c:v>
                </c:pt>
                <c:pt idx="1545">
                  <c:v>3.2972671091556605E-2</c:v>
                </c:pt>
                <c:pt idx="1546">
                  <c:v>3.5583846271038E-2</c:v>
                </c:pt>
                <c:pt idx="1547">
                  <c:v>3.2625783234834699E-2</c:v>
                </c:pt>
                <c:pt idx="1548">
                  <c:v>5.4287116974592223E-2</c:v>
                </c:pt>
                <c:pt idx="1549">
                  <c:v>3.5896666347980506E-2</c:v>
                </c:pt>
                <c:pt idx="1550">
                  <c:v>2.8383055701851807E-2</c:v>
                </c:pt>
                <c:pt idx="1551">
                  <c:v>3.3652029931545223E-2</c:v>
                </c:pt>
                <c:pt idx="1552">
                  <c:v>5.4501775652170202E-2</c:v>
                </c:pt>
                <c:pt idx="1553">
                  <c:v>3.4133732318878215E-2</c:v>
                </c:pt>
                <c:pt idx="1554">
                  <c:v>3.5172384232282597E-2</c:v>
                </c:pt>
                <c:pt idx="1555">
                  <c:v>3.4471958875656294E-2</c:v>
                </c:pt>
                <c:pt idx="1556">
                  <c:v>3.9710547775030115E-2</c:v>
                </c:pt>
                <c:pt idx="1557">
                  <c:v>3.0840851366519952E-2</c:v>
                </c:pt>
                <c:pt idx="1558">
                  <c:v>3.6578647792339401E-2</c:v>
                </c:pt>
                <c:pt idx="1559">
                  <c:v>3.2596904784441001E-2</c:v>
                </c:pt>
                <c:pt idx="1560">
                  <c:v>4.5377653092145934E-2</c:v>
                </c:pt>
                <c:pt idx="1561">
                  <c:v>3.1655482947826399E-2</c:v>
                </c:pt>
                <c:pt idx="1562">
                  <c:v>4.5460876077413594E-2</c:v>
                </c:pt>
                <c:pt idx="1563">
                  <c:v>3.8238383829593797E-2</c:v>
                </c:pt>
                <c:pt idx="1564">
                  <c:v>3.4013628959655817E-2</c:v>
                </c:pt>
                <c:pt idx="1565">
                  <c:v>3.4946080297231667E-2</c:v>
                </c:pt>
                <c:pt idx="1566">
                  <c:v>3.4300707280635806E-2</c:v>
                </c:pt>
                <c:pt idx="1567">
                  <c:v>4.2872149497270466E-2</c:v>
                </c:pt>
                <c:pt idx="1568">
                  <c:v>4.1865192353725413E-2</c:v>
                </c:pt>
                <c:pt idx="1569">
                  <c:v>5.6127641350030913E-2</c:v>
                </c:pt>
                <c:pt idx="1570">
                  <c:v>3.8134831935167313E-2</c:v>
                </c:pt>
                <c:pt idx="1571">
                  <c:v>4.1266269981861101E-2</c:v>
                </c:pt>
                <c:pt idx="1572">
                  <c:v>3.9196629077196114E-2</c:v>
                </c:pt>
                <c:pt idx="1573">
                  <c:v>2.9672250151634206E-2</c:v>
                </c:pt>
                <c:pt idx="1574">
                  <c:v>4.2962051928043692E-2</c:v>
                </c:pt>
                <c:pt idx="1575">
                  <c:v>3.2095659524202409E-2</c:v>
                </c:pt>
                <c:pt idx="1576">
                  <c:v>4.1820969432592406E-2</c:v>
                </c:pt>
                <c:pt idx="1577">
                  <c:v>4.0847651660442422E-2</c:v>
                </c:pt>
                <c:pt idx="1578">
                  <c:v>3.1092433258891088E-2</c:v>
                </c:pt>
                <c:pt idx="1579">
                  <c:v>3.3347785472869991E-2</c:v>
                </c:pt>
                <c:pt idx="1580">
                  <c:v>3.3127732574939742E-2</c:v>
                </c:pt>
                <c:pt idx="1581">
                  <c:v>3.9688181132078199E-2</c:v>
                </c:pt>
                <c:pt idx="1582">
                  <c:v>2.8372881934046627E-2</c:v>
                </c:pt>
                <c:pt idx="1583">
                  <c:v>3.7342004477977885E-2</c:v>
                </c:pt>
                <c:pt idx="1584">
                  <c:v>5.5114645510912004E-2</c:v>
                </c:pt>
                <c:pt idx="1585">
                  <c:v>4.6113736927509461E-2</c:v>
                </c:pt>
                <c:pt idx="1586">
                  <c:v>5.1921918988227796E-2</c:v>
                </c:pt>
                <c:pt idx="1587">
                  <c:v>3.2820321619510803E-2</c:v>
                </c:pt>
                <c:pt idx="1588">
                  <c:v>4.2962051928043692E-2</c:v>
                </c:pt>
                <c:pt idx="1589">
                  <c:v>3.5172384232282597E-2</c:v>
                </c:pt>
                <c:pt idx="1590">
                  <c:v>3.5839285701513443E-2</c:v>
                </c:pt>
                <c:pt idx="1591">
                  <c:v>3.2077275216579673E-2</c:v>
                </c:pt>
                <c:pt idx="1592">
                  <c:v>2.622351050376898E-2</c:v>
                </c:pt>
                <c:pt idx="1593">
                  <c:v>3.6455649882555098E-2</c:v>
                </c:pt>
                <c:pt idx="1594">
                  <c:v>3.7051659077406006E-2</c:v>
                </c:pt>
                <c:pt idx="1595">
                  <c:v>2.8383055701851807E-2</c:v>
                </c:pt>
                <c:pt idx="1596">
                  <c:v>3.7147790193557718E-2</c:v>
                </c:pt>
                <c:pt idx="1597">
                  <c:v>3.5389825701713652E-2</c:v>
                </c:pt>
                <c:pt idx="1598">
                  <c:v>4.5460876077413594E-2</c:v>
                </c:pt>
                <c:pt idx="1599">
                  <c:v>4.0847651660442422E-2</c:v>
                </c:pt>
                <c:pt idx="1600">
                  <c:v>4.0736205875873593E-2</c:v>
                </c:pt>
                <c:pt idx="1601">
                  <c:v>3.8664028048515341E-2</c:v>
                </c:pt>
                <c:pt idx="1602">
                  <c:v>2.8601940721273665E-2</c:v>
                </c:pt>
                <c:pt idx="1603">
                  <c:v>2.9211949557066085E-2</c:v>
                </c:pt>
                <c:pt idx="1604">
                  <c:v>3.4432657063007431E-2</c:v>
                </c:pt>
                <c:pt idx="1605">
                  <c:v>3.132960945367811E-2</c:v>
                </c:pt>
                <c:pt idx="1606">
                  <c:v>3.4205172210931806E-2</c:v>
                </c:pt>
                <c:pt idx="1607">
                  <c:v>3.3226933330297477E-2</c:v>
                </c:pt>
                <c:pt idx="1608">
                  <c:v>4.7285676002502497E-2</c:v>
                </c:pt>
                <c:pt idx="1609">
                  <c:v>4.1557170450687395E-2</c:v>
                </c:pt>
                <c:pt idx="1610">
                  <c:v>3.5583846271038E-2</c:v>
                </c:pt>
                <c:pt idx="1611">
                  <c:v>4.3706633150577837E-2</c:v>
                </c:pt>
                <c:pt idx="1612">
                  <c:v>3.5964351147413198E-2</c:v>
                </c:pt>
                <c:pt idx="1613">
                  <c:v>3.1767588108778014E-2</c:v>
                </c:pt>
                <c:pt idx="1614">
                  <c:v>4.1205152869224333E-2</c:v>
                </c:pt>
                <c:pt idx="1615">
                  <c:v>3.0942840501666201E-2</c:v>
                </c:pt>
                <c:pt idx="1616">
                  <c:v>3.3135022968053811E-2</c:v>
                </c:pt>
                <c:pt idx="1617">
                  <c:v>3.5825096070766588E-2</c:v>
                </c:pt>
                <c:pt idx="1618">
                  <c:v>4.5460876077413594E-2</c:v>
                </c:pt>
                <c:pt idx="1619">
                  <c:v>5.8706045150756912E-2</c:v>
                </c:pt>
                <c:pt idx="1620">
                  <c:v>2.8601940721273665E-2</c:v>
                </c:pt>
                <c:pt idx="1621">
                  <c:v>3.3515445888042401E-2</c:v>
                </c:pt>
                <c:pt idx="1622">
                  <c:v>3.4167613834142713E-2</c:v>
                </c:pt>
                <c:pt idx="1623">
                  <c:v>3.2854370772838606E-2</c:v>
                </c:pt>
                <c:pt idx="1624">
                  <c:v>3.8062248378992102E-2</c:v>
                </c:pt>
                <c:pt idx="1625">
                  <c:v>3.8410507142543814E-2</c:v>
                </c:pt>
                <c:pt idx="1626">
                  <c:v>3.9761330932378804E-2</c:v>
                </c:pt>
                <c:pt idx="1627">
                  <c:v>3.9143986999988507E-2</c:v>
                </c:pt>
                <c:pt idx="1628">
                  <c:v>4.9852691590786272E-2</c:v>
                </c:pt>
                <c:pt idx="1629">
                  <c:v>4.415674880146981E-2</c:v>
                </c:pt>
                <c:pt idx="1630">
                  <c:v>2.7137337252497801E-2</c:v>
                </c:pt>
                <c:pt idx="1631">
                  <c:v>2.7757186442613612E-2</c:v>
                </c:pt>
                <c:pt idx="1632">
                  <c:v>3.5487230867147578E-2</c:v>
                </c:pt>
                <c:pt idx="1633">
                  <c:v>4.5612677931785903E-2</c:v>
                </c:pt>
                <c:pt idx="1634">
                  <c:v>4.8038370907306838E-2</c:v>
                </c:pt>
                <c:pt idx="1635">
                  <c:v>2.8439925983548206E-2</c:v>
                </c:pt>
                <c:pt idx="1636">
                  <c:v>3.0888602137565602E-2</c:v>
                </c:pt>
                <c:pt idx="1637">
                  <c:v>2.9912589117884587E-2</c:v>
                </c:pt>
                <c:pt idx="1638">
                  <c:v>3.6124985665082897E-2</c:v>
                </c:pt>
                <c:pt idx="1639">
                  <c:v>4.4496215879917436E-2</c:v>
                </c:pt>
                <c:pt idx="1640">
                  <c:v>5.5778648704290397E-2</c:v>
                </c:pt>
                <c:pt idx="1641">
                  <c:v>3.2450422644615215E-2</c:v>
                </c:pt>
                <c:pt idx="1642">
                  <c:v>3.0881218612194256E-2</c:v>
                </c:pt>
                <c:pt idx="1643">
                  <c:v>3.338781744241729E-2</c:v>
                </c:pt>
                <c:pt idx="1644">
                  <c:v>4.5575179159641314E-2</c:v>
                </c:pt>
                <c:pt idx="1645">
                  <c:v>3.1295698136091211E-2</c:v>
                </c:pt>
                <c:pt idx="1646">
                  <c:v>3.2592196017503801E-2</c:v>
                </c:pt>
                <c:pt idx="1647">
                  <c:v>4.1326828300952856E-2</c:v>
                </c:pt>
                <c:pt idx="1648">
                  <c:v>3.9963174611330005E-2</c:v>
                </c:pt>
                <c:pt idx="1649">
                  <c:v>3.5579800605774127E-2</c:v>
                </c:pt>
                <c:pt idx="1650">
                  <c:v>3.4300707280635806E-2</c:v>
                </c:pt>
                <c:pt idx="1651">
                  <c:v>2.9097961261868512E-2</c:v>
                </c:pt>
                <c:pt idx="1652">
                  <c:v>2.9366604983806593E-2</c:v>
                </c:pt>
                <c:pt idx="1653">
                  <c:v>5.3951866924762705E-2</c:v>
                </c:pt>
                <c:pt idx="1654">
                  <c:v>3.7914350628852997E-2</c:v>
                </c:pt>
                <c:pt idx="1655">
                  <c:v>3.9095103740692111E-2</c:v>
                </c:pt>
                <c:pt idx="1656">
                  <c:v>4.0206536650657702E-2</c:v>
                </c:pt>
                <c:pt idx="1657">
                  <c:v>3.1592842191457804E-2</c:v>
                </c:pt>
                <c:pt idx="1658">
                  <c:v>3.5825096070766588E-2</c:v>
                </c:pt>
                <c:pt idx="1659">
                  <c:v>3.1348951160907704E-2</c:v>
                </c:pt>
                <c:pt idx="1660">
                  <c:v>3.4567877650260995E-2</c:v>
                </c:pt>
                <c:pt idx="1661">
                  <c:v>3.9135243743658156E-2</c:v>
                </c:pt>
                <c:pt idx="1662">
                  <c:v>4.0775358676910345E-2</c:v>
                </c:pt>
                <c:pt idx="1663">
                  <c:v>2.8123019263148277E-2</c:v>
                </c:pt>
                <c:pt idx="1664">
                  <c:v>4.561496898531911E-2</c:v>
                </c:pt>
                <c:pt idx="1665">
                  <c:v>4.6166699379682624E-2</c:v>
                </c:pt>
                <c:pt idx="1666">
                  <c:v>3.1839653849601808E-2</c:v>
                </c:pt>
                <c:pt idx="1667">
                  <c:v>3.8763798773288713E-2</c:v>
                </c:pt>
                <c:pt idx="1668">
                  <c:v>4.6041879802942297E-2</c:v>
                </c:pt>
                <c:pt idx="1669">
                  <c:v>3.7609141319990297E-2</c:v>
                </c:pt>
                <c:pt idx="1670">
                  <c:v>4.1793439537287001E-2</c:v>
                </c:pt>
                <c:pt idx="1671">
                  <c:v>5.6127641350030913E-2</c:v>
                </c:pt>
                <c:pt idx="1672">
                  <c:v>3.6026179790496805E-2</c:v>
                </c:pt>
                <c:pt idx="1673">
                  <c:v>4.2971115559339496E-2</c:v>
                </c:pt>
                <c:pt idx="1674">
                  <c:v>3.2708939164877E-2</c:v>
                </c:pt>
                <c:pt idx="1675">
                  <c:v>3.3440478146076202E-2</c:v>
                </c:pt>
                <c:pt idx="1676">
                  <c:v>2.6993775740265988E-2</c:v>
                </c:pt>
                <c:pt idx="1677">
                  <c:v>3.1215734779834851E-2</c:v>
                </c:pt>
                <c:pt idx="1678">
                  <c:v>5.139116942882542E-2</c:v>
                </c:pt>
                <c:pt idx="1679">
                  <c:v>3.8152869790792424E-2</c:v>
                </c:pt>
                <c:pt idx="1680">
                  <c:v>4.2362254112959061E-2</c:v>
                </c:pt>
                <c:pt idx="1681">
                  <c:v>3.1465098261833205E-2</c:v>
                </c:pt>
                <c:pt idx="1682">
                  <c:v>3.8062248378992102E-2</c:v>
                </c:pt>
                <c:pt idx="1683">
                  <c:v>4.7571104019880309E-2</c:v>
                </c:pt>
                <c:pt idx="1684">
                  <c:v>4.1300732642412234E-2</c:v>
                </c:pt>
                <c:pt idx="1685">
                  <c:v>3.1839653849601808E-2</c:v>
                </c:pt>
                <c:pt idx="1686">
                  <c:v>3.7512414157390601E-2</c:v>
                </c:pt>
                <c:pt idx="1687">
                  <c:v>3.1272064894437797E-2</c:v>
                </c:pt>
                <c:pt idx="1688">
                  <c:v>3.7228513509035152E-2</c:v>
                </c:pt>
                <c:pt idx="1689">
                  <c:v>3.9146363735199016E-2</c:v>
                </c:pt>
                <c:pt idx="1690">
                  <c:v>4.3178815394639761E-2</c:v>
                </c:pt>
                <c:pt idx="1691">
                  <c:v>2.9963400214910511E-2</c:v>
                </c:pt>
                <c:pt idx="1692">
                  <c:v>3.5199210047722002E-2</c:v>
                </c:pt>
                <c:pt idx="1693">
                  <c:v>4.2962051928043692E-2</c:v>
                </c:pt>
                <c:pt idx="1694">
                  <c:v>4.5738980174064713E-2</c:v>
                </c:pt>
                <c:pt idx="1695">
                  <c:v>5.2249100059270796E-2</c:v>
                </c:pt>
                <c:pt idx="1696">
                  <c:v>3.4011162817478256E-2</c:v>
                </c:pt>
                <c:pt idx="1697">
                  <c:v>2.9912589117884587E-2</c:v>
                </c:pt>
                <c:pt idx="1698">
                  <c:v>3.6617439240217216E-2</c:v>
                </c:pt>
                <c:pt idx="1699">
                  <c:v>3.9886623620986918E-2</c:v>
                </c:pt>
                <c:pt idx="1700">
                  <c:v>4.3695759028196425E-2</c:v>
                </c:pt>
                <c:pt idx="1701">
                  <c:v>4.1405949741601895E-2</c:v>
                </c:pt>
                <c:pt idx="1702">
                  <c:v>3.6693427711725436E-2</c:v>
                </c:pt>
                <c:pt idx="1703">
                  <c:v>3.6293771117925831E-2</c:v>
                </c:pt>
                <c:pt idx="1704">
                  <c:v>3.8299992680549712E-2</c:v>
                </c:pt>
                <c:pt idx="1705">
                  <c:v>3.5393573343753808E-2</c:v>
                </c:pt>
                <c:pt idx="1706">
                  <c:v>4.3215300887823098E-2</c:v>
                </c:pt>
                <c:pt idx="1707">
                  <c:v>2.9695196077227665E-2</c:v>
                </c:pt>
                <c:pt idx="1708">
                  <c:v>2.730708569288251E-2</c:v>
                </c:pt>
                <c:pt idx="1709">
                  <c:v>4.0670260787010207E-2</c:v>
                </c:pt>
                <c:pt idx="1710">
                  <c:v>4.1952755302190795E-2</c:v>
                </c:pt>
                <c:pt idx="1711">
                  <c:v>3.8194783031940377E-2</c:v>
                </c:pt>
                <c:pt idx="1712">
                  <c:v>3.338781744241729E-2</c:v>
                </c:pt>
                <c:pt idx="1713">
                  <c:v>3.835380822420123E-2</c:v>
                </c:pt>
                <c:pt idx="1714">
                  <c:v>4.7552309930324749E-2</c:v>
                </c:pt>
                <c:pt idx="1715">
                  <c:v>3.3723484724760007E-2</c:v>
                </c:pt>
                <c:pt idx="1716">
                  <c:v>3.4000229090452208E-2</c:v>
                </c:pt>
                <c:pt idx="1717">
                  <c:v>3.4013628959655817E-2</c:v>
                </c:pt>
                <c:pt idx="1718">
                  <c:v>3.1325303018093192E-2</c:v>
                </c:pt>
                <c:pt idx="1719">
                  <c:v>5.0532989203929922E-2</c:v>
                </c:pt>
                <c:pt idx="1720">
                  <c:v>4.4946834444999813E-2</c:v>
                </c:pt>
                <c:pt idx="1721">
                  <c:v>3.65825667977333E-2</c:v>
                </c:pt>
                <c:pt idx="1722">
                  <c:v>2.9791999608278316E-2</c:v>
                </c:pt>
                <c:pt idx="1723">
                  <c:v>3.7441659718752011E-2</c:v>
                </c:pt>
                <c:pt idx="1724">
                  <c:v>3.302393853664401E-2</c:v>
                </c:pt>
                <c:pt idx="1725">
                  <c:v>3.4224171191453899E-2</c:v>
                </c:pt>
                <c:pt idx="1726">
                  <c:v>3.2054707407951487E-2</c:v>
                </c:pt>
                <c:pt idx="1727">
                  <c:v>3.4098405390977797E-2</c:v>
                </c:pt>
                <c:pt idx="1728">
                  <c:v>3.4897491335868794E-2</c:v>
                </c:pt>
                <c:pt idx="1729">
                  <c:v>3.859693557024E-2</c:v>
                </c:pt>
                <c:pt idx="1730">
                  <c:v>3.058343008160596E-2</c:v>
                </c:pt>
                <c:pt idx="1731">
                  <c:v>4.9243059009313632E-2</c:v>
                </c:pt>
                <c:pt idx="1732">
                  <c:v>3.5306915640831001E-2</c:v>
                </c:pt>
                <c:pt idx="1733">
                  <c:v>4.9796666949987856E-2</c:v>
                </c:pt>
                <c:pt idx="1734">
                  <c:v>5.5114645510912004E-2</c:v>
                </c:pt>
                <c:pt idx="1735">
                  <c:v>4.1486985981464393E-2</c:v>
                </c:pt>
                <c:pt idx="1736">
                  <c:v>4.7662377357482903E-2</c:v>
                </c:pt>
                <c:pt idx="1737">
                  <c:v>3.8966637104749714E-2</c:v>
                </c:pt>
                <c:pt idx="1738">
                  <c:v>4.2962051928043692E-2</c:v>
                </c:pt>
                <c:pt idx="1739">
                  <c:v>2.9229370877146783E-2</c:v>
                </c:pt>
                <c:pt idx="1740">
                  <c:v>4.4035181403160116E-2</c:v>
                </c:pt>
                <c:pt idx="1741">
                  <c:v>4.3917179107666023E-2</c:v>
                </c:pt>
                <c:pt idx="1742">
                  <c:v>3.9761330932378804E-2</c:v>
                </c:pt>
                <c:pt idx="1743">
                  <c:v>3.2097656279802302E-2</c:v>
                </c:pt>
                <c:pt idx="1744">
                  <c:v>4.5502670109272024E-2</c:v>
                </c:pt>
                <c:pt idx="1745">
                  <c:v>3.5833526402712E-2</c:v>
                </c:pt>
                <c:pt idx="1746">
                  <c:v>3.8152869790792424E-2</c:v>
                </c:pt>
                <c:pt idx="1747">
                  <c:v>3.6277640610933456E-2</c:v>
                </c:pt>
                <c:pt idx="1748">
                  <c:v>4.0829382836818723E-2</c:v>
                </c:pt>
                <c:pt idx="1749">
                  <c:v>3.2559327781200513E-2</c:v>
                </c:pt>
                <c:pt idx="1750">
                  <c:v>3.6879651248455152E-2</c:v>
                </c:pt>
                <c:pt idx="1751">
                  <c:v>4.0074422955513146E-2</c:v>
                </c:pt>
                <c:pt idx="1752">
                  <c:v>3.012022934854023E-2</c:v>
                </c:pt>
                <c:pt idx="1753">
                  <c:v>3.9568487554788583E-2</c:v>
                </c:pt>
                <c:pt idx="1754">
                  <c:v>3.01454830914736E-2</c:v>
                </c:pt>
                <c:pt idx="1755">
                  <c:v>3.1843110918998802E-2</c:v>
                </c:pt>
                <c:pt idx="1756">
                  <c:v>4.9796666949987856E-2</c:v>
                </c:pt>
                <c:pt idx="1757">
                  <c:v>3.8072932511568215E-2</c:v>
                </c:pt>
                <c:pt idx="1758">
                  <c:v>3.374085947871211E-2</c:v>
                </c:pt>
                <c:pt idx="1759">
                  <c:v>3.8609363138675808E-2</c:v>
                </c:pt>
                <c:pt idx="1760">
                  <c:v>3.5487230867147578E-2</c:v>
                </c:pt>
                <c:pt idx="1761">
                  <c:v>3.46542075276376E-2</c:v>
                </c:pt>
                <c:pt idx="1762">
                  <c:v>4.0772091597318892E-2</c:v>
                </c:pt>
                <c:pt idx="1763">
                  <c:v>3.3356755971908597E-2</c:v>
                </c:pt>
                <c:pt idx="1764">
                  <c:v>3.5694476217031493E-2</c:v>
                </c:pt>
                <c:pt idx="1765">
                  <c:v>3.6786478012800196E-2</c:v>
                </c:pt>
                <c:pt idx="1766">
                  <c:v>3.4999817609787015E-2</c:v>
                </c:pt>
                <c:pt idx="1767">
                  <c:v>5.139116942882542E-2</c:v>
                </c:pt>
                <c:pt idx="1768">
                  <c:v>3.0157936736941289E-2</c:v>
                </c:pt>
                <c:pt idx="1769">
                  <c:v>5.2568621933460541E-2</c:v>
                </c:pt>
                <c:pt idx="1770">
                  <c:v>3.0157936736941289E-2</c:v>
                </c:pt>
                <c:pt idx="1771">
                  <c:v>3.5668846219778116E-2</c:v>
                </c:pt>
                <c:pt idx="1772">
                  <c:v>4.4269986450672198E-2</c:v>
                </c:pt>
                <c:pt idx="1773">
                  <c:v>2.8808169066906E-2</c:v>
                </c:pt>
                <c:pt idx="1774">
                  <c:v>3.4603934735059814E-2</c:v>
                </c:pt>
                <c:pt idx="1775">
                  <c:v>3.8314592093229315E-2</c:v>
                </c:pt>
                <c:pt idx="1776">
                  <c:v>3.9259538054466352E-2</c:v>
                </c:pt>
                <c:pt idx="1777">
                  <c:v>3.6891631782055026E-2</c:v>
                </c:pt>
                <c:pt idx="1778">
                  <c:v>3.4000229090452208E-2</c:v>
                </c:pt>
                <c:pt idx="1779">
                  <c:v>4.0177468210458797E-2</c:v>
                </c:pt>
                <c:pt idx="1780">
                  <c:v>2.8829412534832878E-2</c:v>
                </c:pt>
                <c:pt idx="1781">
                  <c:v>3.6311741918325452E-2</c:v>
                </c:pt>
                <c:pt idx="1782">
                  <c:v>3.0922627076506601E-2</c:v>
                </c:pt>
                <c:pt idx="1783">
                  <c:v>3.6693427711725436E-2</c:v>
                </c:pt>
                <c:pt idx="1784">
                  <c:v>3.9119802415371101E-2</c:v>
                </c:pt>
                <c:pt idx="1785">
                  <c:v>4.1840914636850406E-2</c:v>
                </c:pt>
                <c:pt idx="1786">
                  <c:v>3.6293771117925831E-2</c:v>
                </c:pt>
                <c:pt idx="1787">
                  <c:v>3.9963174611330005E-2</c:v>
                </c:pt>
                <c:pt idx="1788">
                  <c:v>3.4300707280635806E-2</c:v>
                </c:pt>
                <c:pt idx="1789">
                  <c:v>4.0671601891517722E-2</c:v>
                </c:pt>
                <c:pt idx="1790">
                  <c:v>6.1638105660676748E-2</c:v>
                </c:pt>
                <c:pt idx="1791">
                  <c:v>3.996727243065841E-2</c:v>
                </c:pt>
                <c:pt idx="1792">
                  <c:v>3.7396956235170413E-2</c:v>
                </c:pt>
                <c:pt idx="1793">
                  <c:v>2.8201824054122006E-2</c:v>
                </c:pt>
                <c:pt idx="1794">
                  <c:v>4.6113736927509461E-2</c:v>
                </c:pt>
                <c:pt idx="1795">
                  <c:v>4.8229750245809465E-2</c:v>
                </c:pt>
                <c:pt idx="1796">
                  <c:v>3.8532134145498304E-2</c:v>
                </c:pt>
                <c:pt idx="1797">
                  <c:v>4.417248070240036E-2</c:v>
                </c:pt>
                <c:pt idx="1798">
                  <c:v>5.2191283553838966E-2</c:v>
                </c:pt>
                <c:pt idx="1799">
                  <c:v>2.8239572420716428E-2</c:v>
                </c:pt>
                <c:pt idx="1800">
                  <c:v>3.5583846271038E-2</c:v>
                </c:pt>
                <c:pt idx="1801">
                  <c:v>3.2377470284700456E-2</c:v>
                </c:pt>
                <c:pt idx="1802">
                  <c:v>3.2891441136598601E-2</c:v>
                </c:pt>
                <c:pt idx="1803">
                  <c:v>3.38377133011818E-2</c:v>
                </c:pt>
                <c:pt idx="1804">
                  <c:v>4.1820969432592406E-2</c:v>
                </c:pt>
                <c:pt idx="1805">
                  <c:v>4.3695759028196425E-2</c:v>
                </c:pt>
                <c:pt idx="1806">
                  <c:v>3.7211515009403451E-2</c:v>
                </c:pt>
                <c:pt idx="1807">
                  <c:v>3.3515445888042401E-2</c:v>
                </c:pt>
                <c:pt idx="1808">
                  <c:v>3.3215038478374634E-2</c:v>
                </c:pt>
                <c:pt idx="1809">
                  <c:v>3.2097656279802302E-2</c:v>
                </c:pt>
                <c:pt idx="1810">
                  <c:v>3.5896666347980506E-2</c:v>
                </c:pt>
                <c:pt idx="1811">
                  <c:v>4.3058674782514614E-2</c:v>
                </c:pt>
                <c:pt idx="1812">
                  <c:v>2.8819054365158067E-2</c:v>
                </c:pt>
                <c:pt idx="1813">
                  <c:v>3.9694610983133399E-2</c:v>
                </c:pt>
                <c:pt idx="1814">
                  <c:v>3.9322294294834068E-2</c:v>
                </c:pt>
                <c:pt idx="1815">
                  <c:v>3.181636705994622E-2</c:v>
                </c:pt>
                <c:pt idx="1816">
                  <c:v>4.9216881394386486E-2</c:v>
                </c:pt>
                <c:pt idx="1817">
                  <c:v>3.3652029931545223E-2</c:v>
                </c:pt>
                <c:pt idx="1818">
                  <c:v>3.6489501595497097E-2</c:v>
                </c:pt>
                <c:pt idx="1819">
                  <c:v>2.8658062219619806E-2</c:v>
                </c:pt>
                <c:pt idx="1820">
                  <c:v>3.9370030164718607E-2</c:v>
                </c:pt>
                <c:pt idx="1821">
                  <c:v>3.4471958875656294E-2</c:v>
                </c:pt>
                <c:pt idx="1822">
                  <c:v>3.3520661294460304E-2</c:v>
                </c:pt>
                <c:pt idx="1823">
                  <c:v>3.996727243065841E-2</c:v>
                </c:pt>
                <c:pt idx="1824">
                  <c:v>4.5460876077413594E-2</c:v>
                </c:pt>
                <c:pt idx="1825">
                  <c:v>3.6468077450990788E-2</c:v>
                </c:pt>
                <c:pt idx="1826">
                  <c:v>3.5833526402712E-2</c:v>
                </c:pt>
                <c:pt idx="1827">
                  <c:v>4.7846224159002498E-2</c:v>
                </c:pt>
                <c:pt idx="1828">
                  <c:v>2.68242992460728E-2</c:v>
                </c:pt>
                <c:pt idx="1829">
                  <c:v>3.3607874065637595E-2</c:v>
                </c:pt>
                <c:pt idx="1830">
                  <c:v>4.9420695751905649E-2</c:v>
                </c:pt>
                <c:pt idx="1831">
                  <c:v>3.6889407783746837E-2</c:v>
                </c:pt>
                <c:pt idx="1832">
                  <c:v>3.2598357647657415E-2</c:v>
                </c:pt>
                <c:pt idx="1833">
                  <c:v>4.0775358676910345E-2</c:v>
                </c:pt>
                <c:pt idx="1834">
                  <c:v>3.0828183516860001E-2</c:v>
                </c:pt>
                <c:pt idx="1835">
                  <c:v>3.4877501428127441E-2</c:v>
                </c:pt>
                <c:pt idx="1836">
                  <c:v>5.2191283553838966E-2</c:v>
                </c:pt>
                <c:pt idx="1837">
                  <c:v>2.8753058984875752E-2</c:v>
                </c:pt>
                <c:pt idx="1838">
                  <c:v>3.4167613834142713E-2</c:v>
                </c:pt>
                <c:pt idx="1839">
                  <c:v>2.8808308765292206E-2</c:v>
                </c:pt>
                <c:pt idx="1840">
                  <c:v>3.9108894765377017E-2</c:v>
                </c:pt>
                <c:pt idx="1841">
                  <c:v>2.8695460408926052E-2</c:v>
                </c:pt>
                <c:pt idx="1842">
                  <c:v>4.4254083186388009E-2</c:v>
                </c:pt>
                <c:pt idx="1843">
                  <c:v>4.4383492320776201E-2</c:v>
                </c:pt>
                <c:pt idx="1844">
                  <c:v>3.6622855812311214E-2</c:v>
                </c:pt>
                <c:pt idx="1845">
                  <c:v>4.617542028427131E-2</c:v>
                </c:pt>
                <c:pt idx="1846">
                  <c:v>2.8865408152341798E-2</c:v>
                </c:pt>
                <c:pt idx="1847">
                  <c:v>3.1506337225437206E-2</c:v>
                </c:pt>
                <c:pt idx="1848">
                  <c:v>2.6993775740265988E-2</c:v>
                </c:pt>
                <c:pt idx="1849">
                  <c:v>3.8092534989118604E-2</c:v>
                </c:pt>
                <c:pt idx="1850">
                  <c:v>3.9685014635324617E-2</c:v>
                </c:pt>
                <c:pt idx="1851">
                  <c:v>3.5487230867147578E-2</c:v>
                </c:pt>
                <c:pt idx="1852">
                  <c:v>3.2625783234834699E-2</c:v>
                </c:pt>
                <c:pt idx="1853">
                  <c:v>3.8228288292884785E-2</c:v>
                </c:pt>
                <c:pt idx="1854">
                  <c:v>2.9963400214910511E-2</c:v>
                </c:pt>
                <c:pt idx="1855">
                  <c:v>3.7228513509035152E-2</c:v>
                </c:pt>
                <c:pt idx="1856">
                  <c:v>3.1839653849601808E-2</c:v>
                </c:pt>
                <c:pt idx="1857">
                  <c:v>3.9694610983133399E-2</c:v>
                </c:pt>
                <c:pt idx="1858">
                  <c:v>3.921876475214961E-2</c:v>
                </c:pt>
                <c:pt idx="1859">
                  <c:v>3.4888103604316802E-2</c:v>
                </c:pt>
                <c:pt idx="1860">
                  <c:v>2.9251759871840501E-2</c:v>
                </c:pt>
                <c:pt idx="1861">
                  <c:v>3.9095103740692111E-2</c:v>
                </c:pt>
                <c:pt idx="1862">
                  <c:v>3.4300707280635806E-2</c:v>
                </c:pt>
                <c:pt idx="1863">
                  <c:v>5.0532989203929922E-2</c:v>
                </c:pt>
                <c:pt idx="1864">
                  <c:v>3.3024549484252902E-2</c:v>
                </c:pt>
                <c:pt idx="1865">
                  <c:v>3.4420885145664201E-2</c:v>
                </c:pt>
                <c:pt idx="1866">
                  <c:v>3.2733816653490219E-2</c:v>
                </c:pt>
                <c:pt idx="1867">
                  <c:v>3.2759677618742052E-2</c:v>
                </c:pt>
                <c:pt idx="1868">
                  <c:v>2.9462661594152388E-2</c:v>
                </c:pt>
                <c:pt idx="1869">
                  <c:v>3.2788611948490205E-2</c:v>
                </c:pt>
                <c:pt idx="1870">
                  <c:v>4.6238295733928722E-2</c:v>
                </c:pt>
                <c:pt idx="1871">
                  <c:v>3.8573782891035101E-2</c:v>
                </c:pt>
                <c:pt idx="1872">
                  <c:v>2.6574600487947596E-2</c:v>
                </c:pt>
                <c:pt idx="1873">
                  <c:v>3.8194783031940377E-2</c:v>
                </c:pt>
                <c:pt idx="1874">
                  <c:v>3.7168275564909099E-2</c:v>
                </c:pt>
                <c:pt idx="1875">
                  <c:v>4.3251223862171222E-2</c:v>
                </c:pt>
                <c:pt idx="1876">
                  <c:v>3.7294205278158216E-2</c:v>
                </c:pt>
                <c:pt idx="1877">
                  <c:v>4.5064941048622388E-2</c:v>
                </c:pt>
                <c:pt idx="1878">
                  <c:v>3.058343008160596E-2</c:v>
                </c:pt>
                <c:pt idx="1879">
                  <c:v>4.1020069271326107E-2</c:v>
                </c:pt>
                <c:pt idx="1880">
                  <c:v>3.4209597855806406E-2</c:v>
                </c:pt>
                <c:pt idx="1881">
                  <c:v>2.9229370877146783E-2</c:v>
                </c:pt>
                <c:pt idx="1882">
                  <c:v>3.7441659718752011E-2</c:v>
                </c:pt>
                <c:pt idx="1883">
                  <c:v>3.2129492610692999E-2</c:v>
                </c:pt>
                <c:pt idx="1884">
                  <c:v>4.0738254785537713E-2</c:v>
                </c:pt>
                <c:pt idx="1885">
                  <c:v>3.9963174611330005E-2</c:v>
                </c:pt>
                <c:pt idx="1886">
                  <c:v>5.0195772200822802E-2</c:v>
                </c:pt>
                <c:pt idx="1887">
                  <c:v>3.6412298679351897E-2</c:v>
                </c:pt>
                <c:pt idx="1888">
                  <c:v>2.7137337252497801E-2</c:v>
                </c:pt>
                <c:pt idx="1889">
                  <c:v>3.3424746245145805E-2</c:v>
                </c:pt>
                <c:pt idx="1890">
                  <c:v>3.2898932695388801E-2</c:v>
                </c:pt>
                <c:pt idx="1891">
                  <c:v>3.365726396441461E-2</c:v>
                </c:pt>
                <c:pt idx="1892">
                  <c:v>2.8808169066906E-2</c:v>
                </c:pt>
                <c:pt idx="1893">
                  <c:v>5.2191283553838966E-2</c:v>
                </c:pt>
                <c:pt idx="1894">
                  <c:v>4.1971486061811399E-2</c:v>
                </c:pt>
                <c:pt idx="1895">
                  <c:v>4.1266269981861101E-2</c:v>
                </c:pt>
                <c:pt idx="1896">
                  <c:v>3.5299208015203622E-2</c:v>
                </c:pt>
                <c:pt idx="1897">
                  <c:v>4.5738980174064713E-2</c:v>
                </c:pt>
                <c:pt idx="1898">
                  <c:v>4.417248070240036E-2</c:v>
                </c:pt>
                <c:pt idx="1899">
                  <c:v>3.9568487554788583E-2</c:v>
                </c:pt>
                <c:pt idx="1900">
                  <c:v>3.5839285701513443E-2</c:v>
                </c:pt>
                <c:pt idx="1901">
                  <c:v>3.1092433258891088E-2</c:v>
                </c:pt>
                <c:pt idx="1902">
                  <c:v>4.9796666949987856E-2</c:v>
                </c:pt>
                <c:pt idx="1903">
                  <c:v>5.5114645510912004E-2</c:v>
                </c:pt>
                <c:pt idx="1904">
                  <c:v>4.3726310133934014E-2</c:v>
                </c:pt>
                <c:pt idx="1905">
                  <c:v>3.5556804388761513E-2</c:v>
                </c:pt>
                <c:pt idx="1906">
                  <c:v>3.2287664711475497E-2</c:v>
                </c:pt>
                <c:pt idx="1907">
                  <c:v>3.2077275216579673E-2</c:v>
                </c:pt>
                <c:pt idx="1908">
                  <c:v>4.0681295096874147E-2</c:v>
                </c:pt>
                <c:pt idx="1909">
                  <c:v>4.0766060352325717E-2</c:v>
                </c:pt>
                <c:pt idx="1910">
                  <c:v>3.267113119363791E-2</c:v>
                </c:pt>
                <c:pt idx="1911">
                  <c:v>2.8201824054122006E-2</c:v>
                </c:pt>
                <c:pt idx="1912">
                  <c:v>3.1693659722805016E-2</c:v>
                </c:pt>
                <c:pt idx="1913">
                  <c:v>4.0698390454053907E-2</c:v>
                </c:pt>
                <c:pt idx="1914">
                  <c:v>4.1763935238123176E-2</c:v>
                </c:pt>
                <c:pt idx="1915">
                  <c:v>4.3215300887823098E-2</c:v>
                </c:pt>
                <c:pt idx="1916">
                  <c:v>3.7147790193557718E-2</c:v>
                </c:pt>
                <c:pt idx="1917">
                  <c:v>2.7137337252497801E-2</c:v>
                </c:pt>
                <c:pt idx="1918">
                  <c:v>3.2167676836252199E-2</c:v>
                </c:pt>
                <c:pt idx="1919">
                  <c:v>4.7051317989826411E-2</c:v>
                </c:pt>
                <c:pt idx="1920">
                  <c:v>3.3652029931545223E-2</c:v>
                </c:pt>
                <c:pt idx="1921">
                  <c:v>2.7945656329393411E-2</c:v>
                </c:pt>
                <c:pt idx="1922">
                  <c:v>4.8252731561660801E-2</c:v>
                </c:pt>
                <c:pt idx="1923">
                  <c:v>4.2636036872863915E-2</c:v>
                </c:pt>
                <c:pt idx="1924">
                  <c:v>3.8664028048515341E-2</c:v>
                </c:pt>
                <c:pt idx="1925">
                  <c:v>3.9761330932378804E-2</c:v>
                </c:pt>
                <c:pt idx="1926">
                  <c:v>3.2891441136598601E-2</c:v>
                </c:pt>
                <c:pt idx="1927">
                  <c:v>4.7846224159002498E-2</c:v>
                </c:pt>
                <c:pt idx="1928">
                  <c:v>3.5668846219778116E-2</c:v>
                </c:pt>
                <c:pt idx="1929">
                  <c:v>5.9861324727535498E-2</c:v>
                </c:pt>
                <c:pt idx="1930">
                  <c:v>4.5037139207124724E-2</c:v>
                </c:pt>
                <c:pt idx="1931">
                  <c:v>4.0698390454053907E-2</c:v>
                </c:pt>
                <c:pt idx="1932">
                  <c:v>3.6335092037916211E-2</c:v>
                </c:pt>
                <c:pt idx="1933">
                  <c:v>3.0627941712737156E-2</c:v>
                </c:pt>
                <c:pt idx="1934">
                  <c:v>3.6883082240820091E-2</c:v>
                </c:pt>
                <c:pt idx="1935">
                  <c:v>4.2568184435367633E-2</c:v>
                </c:pt>
                <c:pt idx="1936">
                  <c:v>3.8492631167173406E-2</c:v>
                </c:pt>
                <c:pt idx="1937">
                  <c:v>2.9912589117884587E-2</c:v>
                </c:pt>
                <c:pt idx="1938">
                  <c:v>4.3525073677301386E-2</c:v>
                </c:pt>
                <c:pt idx="1939">
                  <c:v>3.425700217485441E-2</c:v>
                </c:pt>
                <c:pt idx="1940">
                  <c:v>3.7871107459068486E-2</c:v>
                </c:pt>
                <c:pt idx="1941">
                  <c:v>3.4818697720766192E-2</c:v>
                </c:pt>
                <c:pt idx="1942">
                  <c:v>3.4515827894210808E-2</c:v>
                </c:pt>
                <c:pt idx="1943">
                  <c:v>4.4955600053072024E-2</c:v>
                </c:pt>
                <c:pt idx="1944">
                  <c:v>2.7757186442613612E-2</c:v>
                </c:pt>
                <c:pt idx="1945">
                  <c:v>3.7897530943155316E-2</c:v>
                </c:pt>
                <c:pt idx="1946">
                  <c:v>4.2980212718248423E-2</c:v>
                </c:pt>
                <c:pt idx="1947">
                  <c:v>3.3313702791929391E-2</c:v>
                </c:pt>
                <c:pt idx="1948">
                  <c:v>4.1949510574340765E-2</c:v>
                </c:pt>
                <c:pt idx="1949">
                  <c:v>4.0588263422250796E-2</c:v>
                </c:pt>
                <c:pt idx="1950">
                  <c:v>3.4011162817478256E-2</c:v>
                </c:pt>
                <c:pt idx="1951">
                  <c:v>4.4253002852201642E-2</c:v>
                </c:pt>
                <c:pt idx="1952">
                  <c:v>3.3135022968053811E-2</c:v>
                </c:pt>
                <c:pt idx="1953">
                  <c:v>5.0136383622884799E-2</c:v>
                </c:pt>
                <c:pt idx="1954">
                  <c:v>3.4271690994501142E-2</c:v>
                </c:pt>
                <c:pt idx="1955">
                  <c:v>3.4897491335868794E-2</c:v>
                </c:pt>
                <c:pt idx="1956">
                  <c:v>2.8729513287544202E-2</c:v>
                </c:pt>
                <c:pt idx="1957">
                  <c:v>3.9196629077196114E-2</c:v>
                </c:pt>
                <c:pt idx="1958">
                  <c:v>3.6918252706527752E-2</c:v>
                </c:pt>
                <c:pt idx="1959">
                  <c:v>3.6265369504690212E-2</c:v>
                </c:pt>
                <c:pt idx="1960">
                  <c:v>4.4260293245315822E-2</c:v>
                </c:pt>
                <c:pt idx="1961">
                  <c:v>3.7771087139844998E-2</c:v>
                </c:pt>
                <c:pt idx="1962">
                  <c:v>3.3440478146076202E-2</c:v>
                </c:pt>
                <c:pt idx="1963">
                  <c:v>4.7051317989826411E-2</c:v>
                </c:pt>
                <c:pt idx="1964">
                  <c:v>3.3515445888042401E-2</c:v>
                </c:pt>
                <c:pt idx="1965">
                  <c:v>4.3718762695789316E-2</c:v>
                </c:pt>
                <c:pt idx="1966">
                  <c:v>4.4091124087572112E-2</c:v>
                </c:pt>
                <c:pt idx="1967">
                  <c:v>3.8759678602218607E-2</c:v>
                </c:pt>
                <c:pt idx="1968">
                  <c:v>3.0306484550237538E-2</c:v>
                </c:pt>
                <c:pt idx="1969">
                  <c:v>3.4407258033752414E-2</c:v>
                </c:pt>
                <c:pt idx="1970">
                  <c:v>3.7778183817863596E-2</c:v>
                </c:pt>
                <c:pt idx="1971">
                  <c:v>3.2373674213886316E-2</c:v>
                </c:pt>
                <c:pt idx="1972">
                  <c:v>3.4897491335868794E-2</c:v>
                </c:pt>
                <c:pt idx="1973">
                  <c:v>3.181636705994622E-2</c:v>
                </c:pt>
                <c:pt idx="1974">
                  <c:v>3.8314592093229315E-2</c:v>
                </c:pt>
                <c:pt idx="1975">
                  <c:v>4.3101936578750555E-2</c:v>
                </c:pt>
                <c:pt idx="1976">
                  <c:v>3.4515827894210808E-2</c:v>
                </c:pt>
                <c:pt idx="1977">
                  <c:v>3.715851157903674E-2</c:v>
                </c:pt>
                <c:pt idx="1978">
                  <c:v>5.1707629114389433E-2</c:v>
                </c:pt>
                <c:pt idx="1979">
                  <c:v>3.9756476879119901E-2</c:v>
                </c:pt>
                <c:pt idx="1980">
                  <c:v>3.859693557024E-2</c:v>
                </c:pt>
                <c:pt idx="1981">
                  <c:v>4.8038370907306838E-2</c:v>
                </c:pt>
                <c:pt idx="1982">
                  <c:v>3.1092433258891088E-2</c:v>
                </c:pt>
                <c:pt idx="1983">
                  <c:v>4.2427688837051572E-2</c:v>
                </c:pt>
                <c:pt idx="1984">
                  <c:v>4.2026262730360017E-2</c:v>
                </c:pt>
                <c:pt idx="1985">
                  <c:v>3.9685014635324617E-2</c:v>
                </c:pt>
                <c:pt idx="1986">
                  <c:v>3.3652029931545223E-2</c:v>
                </c:pt>
                <c:pt idx="1987">
                  <c:v>3.996727243065841E-2</c:v>
                </c:pt>
                <c:pt idx="1988">
                  <c:v>4.6041879802942297E-2</c:v>
                </c:pt>
                <c:pt idx="1989">
                  <c:v>3.4180186688900008E-2</c:v>
                </c:pt>
                <c:pt idx="1990">
                  <c:v>3.7441659718752011E-2</c:v>
                </c:pt>
                <c:pt idx="1991">
                  <c:v>2.9915107414126521E-2</c:v>
                </c:pt>
                <c:pt idx="1992">
                  <c:v>3.4567877650260995E-2</c:v>
                </c:pt>
                <c:pt idx="1993">
                  <c:v>3.5487230867147578E-2</c:v>
                </c:pt>
                <c:pt idx="1994">
                  <c:v>3.8625705987215188E-2</c:v>
                </c:pt>
                <c:pt idx="1995">
                  <c:v>3.2899200916290408E-2</c:v>
                </c:pt>
                <c:pt idx="1996">
                  <c:v>3.1601052731275697E-2</c:v>
                </c:pt>
                <c:pt idx="1997">
                  <c:v>4.1820969432592406E-2</c:v>
                </c:pt>
                <c:pt idx="1998">
                  <c:v>3.3000189810991301E-2</c:v>
                </c:pt>
                <c:pt idx="1999">
                  <c:v>4.5015957206487711E-2</c:v>
                </c:pt>
                <c:pt idx="2000">
                  <c:v>2.9245937243104085E-2</c:v>
                </c:pt>
                <c:pt idx="2001">
                  <c:v>3.7743795663118501E-2</c:v>
                </c:pt>
                <c:pt idx="2002">
                  <c:v>3.6930240690708216E-2</c:v>
                </c:pt>
                <c:pt idx="2003">
                  <c:v>4.6238295733928722E-2</c:v>
                </c:pt>
                <c:pt idx="2004">
                  <c:v>4.5460876077413594E-2</c:v>
                </c:pt>
                <c:pt idx="2005">
                  <c:v>4.6248685568570973E-2</c:v>
                </c:pt>
                <c:pt idx="2006">
                  <c:v>4.3838169425725916E-2</c:v>
                </c:pt>
                <c:pt idx="2007">
                  <c:v>3.5172384232282597E-2</c:v>
                </c:pt>
                <c:pt idx="2008">
                  <c:v>3.6891631782055026E-2</c:v>
                </c:pt>
                <c:pt idx="2009">
                  <c:v>3.2563969492912299E-2</c:v>
                </c:pt>
                <c:pt idx="2010">
                  <c:v>3.6124985665082897E-2</c:v>
                </c:pt>
                <c:pt idx="2011">
                  <c:v>3.5584058612585102E-2</c:v>
                </c:pt>
                <c:pt idx="2012">
                  <c:v>4.0453195571899386E-2</c:v>
                </c:pt>
                <c:pt idx="2013">
                  <c:v>2.9229370877146783E-2</c:v>
                </c:pt>
                <c:pt idx="2014">
                  <c:v>3.9575085043907214E-2</c:v>
                </c:pt>
                <c:pt idx="2015">
                  <c:v>3.6729738116264482E-2</c:v>
                </c:pt>
                <c:pt idx="2016">
                  <c:v>3.4075733274221483E-2</c:v>
                </c:pt>
                <c:pt idx="2017">
                  <c:v>3.9322294294834068E-2</c:v>
                </c:pt>
                <c:pt idx="2018">
                  <c:v>5.7264689356088874E-2</c:v>
                </c:pt>
                <c:pt idx="2019">
                  <c:v>3.254532814025881E-2</c:v>
                </c:pt>
                <c:pt idx="2020">
                  <c:v>3.8664028048515341E-2</c:v>
                </c:pt>
                <c:pt idx="2021">
                  <c:v>4.4253002852201642E-2</c:v>
                </c:pt>
                <c:pt idx="2022">
                  <c:v>3.0840851366519952E-2</c:v>
                </c:pt>
                <c:pt idx="2023">
                  <c:v>3.346786275506021E-2</c:v>
                </c:pt>
                <c:pt idx="2024">
                  <c:v>4.9643982201814707E-2</c:v>
                </c:pt>
                <c:pt idx="2025">
                  <c:v>2.6993775740265988E-2</c:v>
                </c:pt>
                <c:pt idx="2026">
                  <c:v>2.9959540814161342E-2</c:v>
                </c:pt>
                <c:pt idx="2027">
                  <c:v>3.374085947871211E-2</c:v>
                </c:pt>
                <c:pt idx="2028">
                  <c:v>4.8415351659059497E-2</c:v>
                </c:pt>
                <c:pt idx="2029">
                  <c:v>3.9054881781339604E-2</c:v>
                </c:pt>
                <c:pt idx="2030">
                  <c:v>3.6440685391426093E-2</c:v>
                </c:pt>
                <c:pt idx="2031">
                  <c:v>3.5833526402712E-2</c:v>
                </c:pt>
                <c:pt idx="2032">
                  <c:v>3.7699069827795056E-2</c:v>
                </c:pt>
                <c:pt idx="2033">
                  <c:v>3.4823182970285409E-2</c:v>
                </c:pt>
                <c:pt idx="2034">
                  <c:v>3.2107558101415606E-2</c:v>
                </c:pt>
                <c:pt idx="2035">
                  <c:v>3.2420128583908199E-2</c:v>
                </c:pt>
                <c:pt idx="2036">
                  <c:v>5.0964348018169375E-2</c:v>
                </c:pt>
                <c:pt idx="2037">
                  <c:v>2.9943151399493207E-2</c:v>
                </c:pt>
                <c:pt idx="2038">
                  <c:v>3.5666506737470599E-2</c:v>
                </c:pt>
                <c:pt idx="2039">
                  <c:v>3.1361721456050901E-2</c:v>
                </c:pt>
                <c:pt idx="2040">
                  <c:v>3.9259538054466352E-2</c:v>
                </c:pt>
                <c:pt idx="2041">
                  <c:v>2.8383055701851807E-2</c:v>
                </c:pt>
                <c:pt idx="2042">
                  <c:v>3.0909337103367015E-2</c:v>
                </c:pt>
                <c:pt idx="2043">
                  <c:v>4.2601544409990297E-2</c:v>
                </c:pt>
                <c:pt idx="2044">
                  <c:v>3.9788801223039606E-2</c:v>
                </c:pt>
                <c:pt idx="2045">
                  <c:v>3.4569095820188502E-2</c:v>
                </c:pt>
                <c:pt idx="2046">
                  <c:v>4.0749937295913724E-2</c:v>
                </c:pt>
                <c:pt idx="2047">
                  <c:v>3.3024549484252902E-2</c:v>
                </c:pt>
                <c:pt idx="2048">
                  <c:v>2.5431815534830222E-2</c:v>
                </c:pt>
                <c:pt idx="2049">
                  <c:v>3.7097297608852525E-2</c:v>
                </c:pt>
                <c:pt idx="2050">
                  <c:v>3.4877501428127441E-2</c:v>
                </c:pt>
                <c:pt idx="2051">
                  <c:v>3.2287664711475497E-2</c:v>
                </c:pt>
                <c:pt idx="2052">
                  <c:v>4.1760113090276711E-2</c:v>
                </c:pt>
                <c:pt idx="2053">
                  <c:v>3.5183459520340014E-2</c:v>
                </c:pt>
                <c:pt idx="2054">
                  <c:v>3.9167422801256208E-2</c:v>
                </c:pt>
                <c:pt idx="2055">
                  <c:v>3.6455649882555098E-2</c:v>
                </c:pt>
                <c:pt idx="2056">
                  <c:v>3.1092433258891088E-2</c:v>
                </c:pt>
                <c:pt idx="2057">
                  <c:v>5.0994686782360098E-2</c:v>
                </c:pt>
                <c:pt idx="2058">
                  <c:v>2.9311656951904307E-2</c:v>
                </c:pt>
                <c:pt idx="2059">
                  <c:v>3.2796967774629732E-2</c:v>
                </c:pt>
                <c:pt idx="2060">
                  <c:v>3.2899200916290408E-2</c:v>
                </c:pt>
                <c:pt idx="2061">
                  <c:v>3.4224171191453899E-2</c:v>
                </c:pt>
                <c:pt idx="2062">
                  <c:v>4.5064941048622388E-2</c:v>
                </c:pt>
                <c:pt idx="2063">
                  <c:v>5.1921918988227796E-2</c:v>
                </c:pt>
                <c:pt idx="2064">
                  <c:v>5.16699254512787E-2</c:v>
                </c:pt>
                <c:pt idx="2065">
                  <c:v>4.9852691590786272E-2</c:v>
                </c:pt>
                <c:pt idx="2066">
                  <c:v>3.7765085697174183E-2</c:v>
                </c:pt>
                <c:pt idx="2067">
                  <c:v>4.6985033899545829E-2</c:v>
                </c:pt>
                <c:pt idx="2068">
                  <c:v>2.6993775740265988E-2</c:v>
                </c:pt>
                <c:pt idx="2069">
                  <c:v>3.0247885733842794E-2</c:v>
                </c:pt>
                <c:pt idx="2070">
                  <c:v>4.1266269981861101E-2</c:v>
                </c:pt>
                <c:pt idx="2071">
                  <c:v>3.4109480679035208E-2</c:v>
                </c:pt>
                <c:pt idx="2072">
                  <c:v>3.8492631167173406E-2</c:v>
                </c:pt>
                <c:pt idx="2073">
                  <c:v>3.9146617054939312E-2</c:v>
                </c:pt>
                <c:pt idx="2074">
                  <c:v>4.113778099417692E-2</c:v>
                </c:pt>
                <c:pt idx="2075">
                  <c:v>3.2531075179577061E-2</c:v>
                </c:pt>
                <c:pt idx="2076">
                  <c:v>4.1412685066461744E-2</c:v>
                </c:pt>
                <c:pt idx="2077">
                  <c:v>4.1872929781675318E-2</c:v>
                </c:pt>
                <c:pt idx="2078">
                  <c:v>5.0539035350084291E-2</c:v>
                </c:pt>
                <c:pt idx="2079">
                  <c:v>3.322611004114151E-2</c:v>
                </c:pt>
                <c:pt idx="2080">
                  <c:v>3.1630601733923097E-2</c:v>
                </c:pt>
                <c:pt idx="2081">
                  <c:v>3.2297451049089404E-2</c:v>
                </c:pt>
                <c:pt idx="2082">
                  <c:v>4.1967578232288409E-2</c:v>
                </c:pt>
                <c:pt idx="2083">
                  <c:v>3.7211745977401893E-2</c:v>
                </c:pt>
                <c:pt idx="2084">
                  <c:v>4.2441546916961712E-2</c:v>
                </c:pt>
                <c:pt idx="2085">
                  <c:v>3.4645840525627358E-2</c:v>
                </c:pt>
                <c:pt idx="2086">
                  <c:v>4.7265663743019111E-2</c:v>
                </c:pt>
                <c:pt idx="2087">
                  <c:v>5.9077225625515033E-2</c:v>
                </c:pt>
                <c:pt idx="2088">
                  <c:v>3.6335092037916211E-2</c:v>
                </c:pt>
                <c:pt idx="2089">
                  <c:v>3.7771087139844998E-2</c:v>
                </c:pt>
                <c:pt idx="2090">
                  <c:v>3.6238733679056299E-2</c:v>
                </c:pt>
                <c:pt idx="2091">
                  <c:v>3.4888103604316802E-2</c:v>
                </c:pt>
                <c:pt idx="2092">
                  <c:v>2.8123019263148277E-2</c:v>
                </c:pt>
                <c:pt idx="2093">
                  <c:v>4.8758424818516048E-2</c:v>
                </c:pt>
                <c:pt idx="2094">
                  <c:v>3.5833526402712E-2</c:v>
                </c:pt>
                <c:pt idx="2095">
                  <c:v>3.9632488042116221E-2</c:v>
                </c:pt>
                <c:pt idx="2096">
                  <c:v>4.3838169425725916E-2</c:v>
                </c:pt>
                <c:pt idx="2097">
                  <c:v>4.9002680927515432E-2</c:v>
                </c:pt>
                <c:pt idx="2098">
                  <c:v>4.3543636798858719E-2</c:v>
                </c:pt>
                <c:pt idx="2099">
                  <c:v>4.0214709937572507E-2</c:v>
                </c:pt>
                <c:pt idx="2100">
                  <c:v>3.0884737148881011E-2</c:v>
                </c:pt>
                <c:pt idx="2101">
                  <c:v>5.2979618310928414E-2</c:v>
                </c:pt>
                <c:pt idx="2102">
                  <c:v>3.6879651248455152E-2</c:v>
                </c:pt>
                <c:pt idx="2103">
                  <c:v>6.042351946234701E-2</c:v>
                </c:pt>
                <c:pt idx="2104">
                  <c:v>4.1763935238123176E-2</c:v>
                </c:pt>
                <c:pt idx="2105">
                  <c:v>2.6599863544106542E-2</c:v>
                </c:pt>
                <c:pt idx="2106">
                  <c:v>4.3500378727912875E-2</c:v>
                </c:pt>
                <c:pt idx="2107">
                  <c:v>4.2962051928043692E-2</c:v>
                </c:pt>
                <c:pt idx="2108">
                  <c:v>2.9535777866840467E-2</c:v>
                </c:pt>
                <c:pt idx="2109">
                  <c:v>4.1901294142007814E-2</c:v>
                </c:pt>
                <c:pt idx="2110">
                  <c:v>5.0793346017599113E-2</c:v>
                </c:pt>
                <c:pt idx="2111">
                  <c:v>3.8492631167173406E-2</c:v>
                </c:pt>
                <c:pt idx="2112">
                  <c:v>4.6041879802942297E-2</c:v>
                </c:pt>
                <c:pt idx="2113">
                  <c:v>3.718958795070651E-2</c:v>
                </c:pt>
                <c:pt idx="2114">
                  <c:v>5.0136383622884799E-2</c:v>
                </c:pt>
                <c:pt idx="2115">
                  <c:v>4.8252731561660801E-2</c:v>
                </c:pt>
                <c:pt idx="2116">
                  <c:v>3.0247306451201598E-2</c:v>
                </c:pt>
                <c:pt idx="2117">
                  <c:v>3.5556804388761513E-2</c:v>
                </c:pt>
                <c:pt idx="2118">
                  <c:v>3.921876475214961E-2</c:v>
                </c:pt>
                <c:pt idx="2119">
                  <c:v>3.3663786947727203E-2</c:v>
                </c:pt>
                <c:pt idx="2120">
                  <c:v>4.0841769427061095E-2</c:v>
                </c:pt>
                <c:pt idx="2121">
                  <c:v>5.2191283553838966E-2</c:v>
                </c:pt>
                <c:pt idx="2122">
                  <c:v>3.8609363138675808E-2</c:v>
                </c:pt>
                <c:pt idx="2123">
                  <c:v>3.2370511442422985E-2</c:v>
                </c:pt>
                <c:pt idx="2124">
                  <c:v>3.1113108620047642E-2</c:v>
                </c:pt>
                <c:pt idx="2125">
                  <c:v>3.3424746245145805E-2</c:v>
                </c:pt>
                <c:pt idx="2126">
                  <c:v>3.7651702761650252E-2</c:v>
                </c:pt>
                <c:pt idx="2127">
                  <c:v>2.8483705595135776E-2</c:v>
                </c:pt>
                <c:pt idx="2128">
                  <c:v>3.4133732318878215E-2</c:v>
                </c:pt>
                <c:pt idx="2129">
                  <c:v>5.2191283553838966E-2</c:v>
                </c:pt>
                <c:pt idx="2130">
                  <c:v>4.4681645929813434E-2</c:v>
                </c:pt>
                <c:pt idx="2131">
                  <c:v>3.1384889036417001E-2</c:v>
                </c:pt>
                <c:pt idx="2132">
                  <c:v>3.5108499228954315E-2</c:v>
                </c:pt>
                <c:pt idx="2133">
                  <c:v>2.9672250151634206E-2</c:v>
                </c:pt>
                <c:pt idx="2134">
                  <c:v>4.7051317989826411E-2</c:v>
                </c:pt>
                <c:pt idx="2135">
                  <c:v>3.2069619745016112E-2</c:v>
                </c:pt>
                <c:pt idx="2136">
                  <c:v>3.1092433258891088E-2</c:v>
                </c:pt>
                <c:pt idx="2137">
                  <c:v>3.6786478012800196E-2</c:v>
                </c:pt>
                <c:pt idx="2138">
                  <c:v>3.01454830914736E-2</c:v>
                </c:pt>
                <c:pt idx="2139">
                  <c:v>2.8927756473422002E-2</c:v>
                </c:pt>
                <c:pt idx="2140">
                  <c:v>4.8038370907306838E-2</c:v>
                </c:pt>
                <c:pt idx="2141">
                  <c:v>3.4432657063007431E-2</c:v>
                </c:pt>
                <c:pt idx="2142">
                  <c:v>3.8092534989118604E-2</c:v>
                </c:pt>
                <c:pt idx="2143">
                  <c:v>2.9229370877146783E-2</c:v>
                </c:pt>
                <c:pt idx="2144">
                  <c:v>3.2077275216579673E-2</c:v>
                </c:pt>
                <c:pt idx="2145">
                  <c:v>4.0196035057306533E-2</c:v>
                </c:pt>
                <c:pt idx="2146">
                  <c:v>3.1325303018093192E-2</c:v>
                </c:pt>
                <c:pt idx="2147">
                  <c:v>3.5825096070766588E-2</c:v>
                </c:pt>
                <c:pt idx="2148">
                  <c:v>2.7757186442613612E-2</c:v>
                </c:pt>
                <c:pt idx="2149">
                  <c:v>3.9500329643487923E-2</c:v>
                </c:pt>
                <c:pt idx="2150">
                  <c:v>3.6005329340696314E-2</c:v>
                </c:pt>
                <c:pt idx="2151">
                  <c:v>4.0293164551258108E-2</c:v>
                </c:pt>
                <c:pt idx="2152">
                  <c:v>2.9044868424534867E-2</c:v>
                </c:pt>
                <c:pt idx="2153">
                  <c:v>3.2823644578457017E-2</c:v>
                </c:pt>
                <c:pt idx="2154">
                  <c:v>3.3463135361671489E-2</c:v>
                </c:pt>
                <c:pt idx="2155">
                  <c:v>4.3252564966678612E-2</c:v>
                </c:pt>
                <c:pt idx="2156">
                  <c:v>3.3652029931545223E-2</c:v>
                </c:pt>
                <c:pt idx="2157">
                  <c:v>3.3347785472869991E-2</c:v>
                </c:pt>
                <c:pt idx="2158">
                  <c:v>2.923542261123661E-2</c:v>
                </c:pt>
                <c:pt idx="2159">
                  <c:v>3.65825667977333E-2</c:v>
                </c:pt>
                <c:pt idx="2160">
                  <c:v>3.5583846271038E-2</c:v>
                </c:pt>
                <c:pt idx="2161">
                  <c:v>3.2096594572067295E-2</c:v>
                </c:pt>
                <c:pt idx="2162">
                  <c:v>3.2443311065435514E-2</c:v>
                </c:pt>
                <c:pt idx="2163">
                  <c:v>3.5628456622362102E-2</c:v>
                </c:pt>
                <c:pt idx="2164">
                  <c:v>3.3072654157877003E-2</c:v>
                </c:pt>
                <c:pt idx="2165">
                  <c:v>3.6879651248455152E-2</c:v>
                </c:pt>
                <c:pt idx="2166">
                  <c:v>4.3718762695789316E-2</c:v>
                </c:pt>
                <c:pt idx="2167">
                  <c:v>3.0708899721503369E-2</c:v>
                </c:pt>
                <c:pt idx="2168">
                  <c:v>4.8390608280897224E-2</c:v>
                </c:pt>
                <c:pt idx="2169">
                  <c:v>4.8395346850156833E-2</c:v>
                </c:pt>
                <c:pt idx="2170">
                  <c:v>3.116310015320781E-2</c:v>
                </c:pt>
                <c:pt idx="2171">
                  <c:v>3.3135022968053811E-2</c:v>
                </c:pt>
                <c:pt idx="2172">
                  <c:v>4.0749937295913724E-2</c:v>
                </c:pt>
                <c:pt idx="2173">
                  <c:v>4.2427688837051572E-2</c:v>
                </c:pt>
                <c:pt idx="2174">
                  <c:v>3.5014469176530803E-2</c:v>
                </c:pt>
                <c:pt idx="2175">
                  <c:v>4.3695759028196425E-2</c:v>
                </c:pt>
                <c:pt idx="2176">
                  <c:v>3.181636705994622E-2</c:v>
                </c:pt>
                <c:pt idx="2177">
                  <c:v>2.7137337252497801E-2</c:v>
                </c:pt>
                <c:pt idx="2178">
                  <c:v>2.8785536065697708E-2</c:v>
                </c:pt>
                <c:pt idx="2179">
                  <c:v>3.3000189810991301E-2</c:v>
                </c:pt>
                <c:pt idx="2180">
                  <c:v>3.5584058612585102E-2</c:v>
                </c:pt>
                <c:pt idx="2181">
                  <c:v>4.1557170450687395E-2</c:v>
                </c:pt>
                <c:pt idx="2182">
                  <c:v>2.9913282021880202E-2</c:v>
                </c:pt>
                <c:pt idx="2183">
                  <c:v>3.181636705994622E-2</c:v>
                </c:pt>
                <c:pt idx="2184">
                  <c:v>3.5595182329416351E-2</c:v>
                </c:pt>
                <c:pt idx="2185">
                  <c:v>3.3337779343128211E-2</c:v>
                </c:pt>
                <c:pt idx="2186">
                  <c:v>4.3251223862171222E-2</c:v>
                </c:pt>
                <c:pt idx="2187">
                  <c:v>3.8194783031940377E-2</c:v>
                </c:pt>
                <c:pt idx="2188">
                  <c:v>3.95252145826816E-2</c:v>
                </c:pt>
                <c:pt idx="2189">
                  <c:v>4.7622054815292414E-2</c:v>
                </c:pt>
                <c:pt idx="2190">
                  <c:v>3.1020516529679423E-2</c:v>
                </c:pt>
                <c:pt idx="2191">
                  <c:v>3.4892227500677213E-2</c:v>
                </c:pt>
                <c:pt idx="2192">
                  <c:v>3.5459619015455399E-2</c:v>
                </c:pt>
                <c:pt idx="2193">
                  <c:v>3.7702023983001716E-2</c:v>
                </c:pt>
                <c:pt idx="2194">
                  <c:v>2.6574600487947596E-2</c:v>
                </c:pt>
                <c:pt idx="2195">
                  <c:v>3.1839653849601808E-2</c:v>
                </c:pt>
                <c:pt idx="2196">
                  <c:v>4.3199915438890506E-2</c:v>
                </c:pt>
                <c:pt idx="2197">
                  <c:v>2.9698420315980863E-2</c:v>
                </c:pt>
                <c:pt idx="2198">
                  <c:v>3.4897491335868794E-2</c:v>
                </c:pt>
                <c:pt idx="2199">
                  <c:v>4.0736205875873593E-2</c:v>
                </c:pt>
                <c:pt idx="2200">
                  <c:v>3.8477033376693691E-2</c:v>
                </c:pt>
                <c:pt idx="2201">
                  <c:v>4.3066054582595804E-2</c:v>
                </c:pt>
                <c:pt idx="2202">
                  <c:v>4.1159015148878077E-2</c:v>
                </c:pt>
                <c:pt idx="2203">
                  <c:v>3.718958795070651E-2</c:v>
                </c:pt>
                <c:pt idx="2204">
                  <c:v>3.1711418181657812E-2</c:v>
                </c:pt>
                <c:pt idx="2205">
                  <c:v>3.4939397126436407E-2</c:v>
                </c:pt>
                <c:pt idx="2206">
                  <c:v>3.1325303018093192E-2</c:v>
                </c:pt>
                <c:pt idx="2207">
                  <c:v>3.0462382361292797E-2</c:v>
                </c:pt>
                <c:pt idx="2208">
                  <c:v>4.2963281273842087E-2</c:v>
                </c:pt>
                <c:pt idx="2209">
                  <c:v>3.8609363138675808E-2</c:v>
                </c:pt>
                <c:pt idx="2210">
                  <c:v>2.9867274686694287E-2</c:v>
                </c:pt>
                <c:pt idx="2211">
                  <c:v>3.4569095820188502E-2</c:v>
                </c:pt>
                <c:pt idx="2212">
                  <c:v>3.2854370772838606E-2</c:v>
                </c:pt>
                <c:pt idx="2213">
                  <c:v>2.8997335582971701E-2</c:v>
                </c:pt>
                <c:pt idx="2214">
                  <c:v>5.2568621933460541E-2</c:v>
                </c:pt>
                <c:pt idx="2215">
                  <c:v>3.31699438393116E-2</c:v>
                </c:pt>
                <c:pt idx="2216">
                  <c:v>2.9409216716885667E-2</c:v>
                </c:pt>
                <c:pt idx="2217">
                  <c:v>3.4385442733764787E-2</c:v>
                </c:pt>
                <c:pt idx="2218">
                  <c:v>2.8785536065697708E-2</c:v>
                </c:pt>
                <c:pt idx="2219">
                  <c:v>3.516710922122001E-2</c:v>
                </c:pt>
                <c:pt idx="2220">
                  <c:v>3.8152869790792424E-2</c:v>
                </c:pt>
                <c:pt idx="2221">
                  <c:v>4.4287838041782414E-2</c:v>
                </c:pt>
                <c:pt idx="2222">
                  <c:v>2.8450146317481998E-2</c:v>
                </c:pt>
                <c:pt idx="2223">
                  <c:v>3.8052324205636999E-2</c:v>
                </c:pt>
                <c:pt idx="2224">
                  <c:v>3.9196629077196114E-2</c:v>
                </c:pt>
                <c:pt idx="2225">
                  <c:v>3.5199210047722002E-2</c:v>
                </c:pt>
                <c:pt idx="2226">
                  <c:v>3.921876475214961E-2</c:v>
                </c:pt>
                <c:pt idx="2227">
                  <c:v>3.0600022524595403E-2</c:v>
                </c:pt>
                <c:pt idx="2228">
                  <c:v>3.4823182970285409E-2</c:v>
                </c:pt>
                <c:pt idx="2229">
                  <c:v>3.162286058068281E-2</c:v>
                </c:pt>
                <c:pt idx="2230">
                  <c:v>4.0339186787605306E-2</c:v>
                </c:pt>
                <c:pt idx="2231">
                  <c:v>2.8971539810299912E-2</c:v>
                </c:pt>
                <c:pt idx="2232">
                  <c:v>3.2899200916290408E-2</c:v>
                </c:pt>
                <c:pt idx="2233">
                  <c:v>3.3488318324089189E-2</c:v>
                </c:pt>
                <c:pt idx="2234">
                  <c:v>3.4471958875656294E-2</c:v>
                </c:pt>
                <c:pt idx="2235">
                  <c:v>2.8166631236672325E-2</c:v>
                </c:pt>
                <c:pt idx="2236">
                  <c:v>4.4979125261306797E-2</c:v>
                </c:pt>
                <c:pt idx="2237">
                  <c:v>3.5224948078394012E-2</c:v>
                </c:pt>
                <c:pt idx="2238">
                  <c:v>3.4680254757404293E-2</c:v>
                </c:pt>
                <c:pt idx="2239">
                  <c:v>3.2685216516256548E-2</c:v>
                </c:pt>
                <c:pt idx="2240">
                  <c:v>3.5666506737470599E-2</c:v>
                </c:pt>
                <c:pt idx="2241">
                  <c:v>3.0965410172939356E-2</c:v>
                </c:pt>
                <c:pt idx="2242">
                  <c:v>3.4946080297231667E-2</c:v>
                </c:pt>
                <c:pt idx="2243">
                  <c:v>3.0840851366519952E-2</c:v>
                </c:pt>
                <c:pt idx="2244">
                  <c:v>3.7342004477977885E-2</c:v>
                </c:pt>
                <c:pt idx="2245">
                  <c:v>3.1839653849601808E-2</c:v>
                </c:pt>
                <c:pt idx="2246">
                  <c:v>3.9694610983133399E-2</c:v>
                </c:pt>
                <c:pt idx="2247">
                  <c:v>3.5430807620287094E-2</c:v>
                </c:pt>
                <c:pt idx="2248">
                  <c:v>4.1326828300952856E-2</c:v>
                </c:pt>
                <c:pt idx="2249">
                  <c:v>4.1249196976423277E-2</c:v>
                </c:pt>
                <c:pt idx="2250">
                  <c:v>4.8605233430862406E-2</c:v>
                </c:pt>
                <c:pt idx="2251">
                  <c:v>4.0749937295913724E-2</c:v>
                </c:pt>
                <c:pt idx="2252">
                  <c:v>3.4460313618183212E-2</c:v>
                </c:pt>
                <c:pt idx="2253">
                  <c:v>3.2891441136598601E-2</c:v>
                </c:pt>
                <c:pt idx="2254">
                  <c:v>2.8601940721273665E-2</c:v>
                </c:pt>
                <c:pt idx="2255">
                  <c:v>3.9112597703933744E-2</c:v>
                </c:pt>
                <c:pt idx="2256">
                  <c:v>3.0009167268872396E-2</c:v>
                </c:pt>
                <c:pt idx="2257">
                  <c:v>4.5177392661571475E-2</c:v>
                </c:pt>
                <c:pt idx="2258">
                  <c:v>3.6598429083824206E-2</c:v>
                </c:pt>
                <c:pt idx="2259">
                  <c:v>4.5612677931785903E-2</c:v>
                </c:pt>
                <c:pt idx="2260">
                  <c:v>4.2141605168581016E-2</c:v>
                </c:pt>
                <c:pt idx="2261">
                  <c:v>3.3460214734077405E-2</c:v>
                </c:pt>
                <c:pt idx="2262">
                  <c:v>4.3668925762176486E-2</c:v>
                </c:pt>
                <c:pt idx="2263">
                  <c:v>3.7441659718752011E-2</c:v>
                </c:pt>
                <c:pt idx="2264">
                  <c:v>3.8152869790792424E-2</c:v>
                </c:pt>
                <c:pt idx="2265">
                  <c:v>3.4569095820188502E-2</c:v>
                </c:pt>
                <c:pt idx="2266">
                  <c:v>3.996727243065841E-2</c:v>
                </c:pt>
                <c:pt idx="2267">
                  <c:v>3.0909337103367015E-2</c:v>
                </c:pt>
                <c:pt idx="2268">
                  <c:v>3.8711100816726712E-2</c:v>
                </c:pt>
                <c:pt idx="2269">
                  <c:v>3.4167613834142713E-2</c:v>
                </c:pt>
                <c:pt idx="2270">
                  <c:v>3.1379237771034428E-2</c:v>
                </c:pt>
                <c:pt idx="2271">
                  <c:v>5.8706045150756912E-2</c:v>
                </c:pt>
                <c:pt idx="2272">
                  <c:v>3.3119104802608504E-2</c:v>
                </c:pt>
                <c:pt idx="2273">
                  <c:v>3.376710787415519E-2</c:v>
                </c:pt>
                <c:pt idx="2274">
                  <c:v>3.4651398658752601E-2</c:v>
                </c:pt>
                <c:pt idx="2275">
                  <c:v>2.7945656329393411E-2</c:v>
                </c:pt>
                <c:pt idx="2276">
                  <c:v>3.9694610983133399E-2</c:v>
                </c:pt>
                <c:pt idx="2277">
                  <c:v>5.2191283553838966E-2</c:v>
                </c:pt>
                <c:pt idx="2278">
                  <c:v>3.9632488042116221E-2</c:v>
                </c:pt>
                <c:pt idx="2279">
                  <c:v>3.0909337103367015E-2</c:v>
                </c:pt>
                <c:pt idx="2280">
                  <c:v>4.3342031538486696E-2</c:v>
                </c:pt>
                <c:pt idx="2281">
                  <c:v>6.3089236617088304E-2</c:v>
                </c:pt>
                <c:pt idx="2282">
                  <c:v>2.71466225385666E-2</c:v>
                </c:pt>
                <c:pt idx="2283">
                  <c:v>3.3703714609146111E-2</c:v>
                </c:pt>
                <c:pt idx="2284">
                  <c:v>4.5612677931785903E-2</c:v>
                </c:pt>
                <c:pt idx="2285">
                  <c:v>3.9694610983133399E-2</c:v>
                </c:pt>
                <c:pt idx="2286">
                  <c:v>4.0860552340745919E-2</c:v>
                </c:pt>
                <c:pt idx="2287">
                  <c:v>5.0063200294971522E-2</c:v>
                </c:pt>
                <c:pt idx="2288">
                  <c:v>3.3811181783676252E-2</c:v>
                </c:pt>
                <c:pt idx="2289">
                  <c:v>3.9616599678993218E-2</c:v>
                </c:pt>
                <c:pt idx="2290">
                  <c:v>3.0372153967618904E-2</c:v>
                </c:pt>
                <c:pt idx="2291">
                  <c:v>5.0964348018169375E-2</c:v>
                </c:pt>
                <c:pt idx="2292">
                  <c:v>5.2568621933460541E-2</c:v>
                </c:pt>
                <c:pt idx="2293">
                  <c:v>3.0247306451201598E-2</c:v>
                </c:pt>
                <c:pt idx="2294">
                  <c:v>3.0917091295123152E-2</c:v>
                </c:pt>
                <c:pt idx="2295">
                  <c:v>3.7788476794958101E-2</c:v>
                </c:pt>
                <c:pt idx="2296">
                  <c:v>2.9462661594152388E-2</c:v>
                </c:pt>
                <c:pt idx="2297">
                  <c:v>3.4000229090452208E-2</c:v>
                </c:pt>
                <c:pt idx="2298">
                  <c:v>4.8743788152933218E-2</c:v>
                </c:pt>
                <c:pt idx="2299">
                  <c:v>3.4098405390977797E-2</c:v>
                </c:pt>
                <c:pt idx="2300">
                  <c:v>3.0372153967618904E-2</c:v>
                </c:pt>
                <c:pt idx="2301">
                  <c:v>4.5564882457256303E-2</c:v>
                </c:pt>
                <c:pt idx="2302">
                  <c:v>3.8187786936759907E-2</c:v>
                </c:pt>
                <c:pt idx="2303">
                  <c:v>3.1325303018093192E-2</c:v>
                </c:pt>
                <c:pt idx="2304">
                  <c:v>3.921876475214961E-2</c:v>
                </c:pt>
                <c:pt idx="2305">
                  <c:v>3.921876475214961E-2</c:v>
                </c:pt>
                <c:pt idx="2306">
                  <c:v>3.1953230500221412E-2</c:v>
                </c:pt>
                <c:pt idx="2307">
                  <c:v>4.286829754710219E-2</c:v>
                </c:pt>
                <c:pt idx="2308">
                  <c:v>3.8674097508192194E-2</c:v>
                </c:pt>
                <c:pt idx="2309">
                  <c:v>4.5525938272476203E-2</c:v>
                </c:pt>
                <c:pt idx="2310">
                  <c:v>4.1902732104063013E-2</c:v>
                </c:pt>
                <c:pt idx="2311">
                  <c:v>4.1820969432592406E-2</c:v>
                </c:pt>
                <c:pt idx="2312">
                  <c:v>4.2980212718248423E-2</c:v>
                </c:pt>
                <c:pt idx="2313">
                  <c:v>3.8879256695509012E-2</c:v>
                </c:pt>
                <c:pt idx="2314">
                  <c:v>3.3723484724760007E-2</c:v>
                </c:pt>
                <c:pt idx="2315">
                  <c:v>3.4300707280635806E-2</c:v>
                </c:pt>
                <c:pt idx="2316">
                  <c:v>3.1149659305810897E-2</c:v>
                </c:pt>
                <c:pt idx="2317">
                  <c:v>3.279614076018339E-2</c:v>
                </c:pt>
                <c:pt idx="2318">
                  <c:v>3.2370511442422985E-2</c:v>
                </c:pt>
                <c:pt idx="2319">
                  <c:v>4.2978335171937887E-2</c:v>
                </c:pt>
                <c:pt idx="2320">
                  <c:v>3.8238383829593797E-2</c:v>
                </c:pt>
                <c:pt idx="2321">
                  <c:v>3.7429194897413295E-2</c:v>
                </c:pt>
                <c:pt idx="2322">
                  <c:v>3.4300707280635806E-2</c:v>
                </c:pt>
                <c:pt idx="2323">
                  <c:v>2.9535777866840467E-2</c:v>
                </c:pt>
                <c:pt idx="2324">
                  <c:v>3.8005765527486884E-2</c:v>
                </c:pt>
                <c:pt idx="2325">
                  <c:v>3.0840851366519952E-2</c:v>
                </c:pt>
                <c:pt idx="2326">
                  <c:v>2.9186077415943281E-2</c:v>
                </c:pt>
                <c:pt idx="2327">
                  <c:v>3.2556705176830292E-2</c:v>
                </c:pt>
                <c:pt idx="2328">
                  <c:v>3.8090813905000714E-2</c:v>
                </c:pt>
                <c:pt idx="2329">
                  <c:v>3.6455649882555098E-2</c:v>
                </c:pt>
                <c:pt idx="2330">
                  <c:v>3.3253517001867391E-2</c:v>
                </c:pt>
                <c:pt idx="2331">
                  <c:v>3.6421447992324878E-2</c:v>
                </c:pt>
                <c:pt idx="2332">
                  <c:v>3.3152457326650599E-2</c:v>
                </c:pt>
                <c:pt idx="2333">
                  <c:v>3.5668846219778116E-2</c:v>
                </c:pt>
                <c:pt idx="2334">
                  <c:v>3.1325303018093192E-2</c:v>
                </c:pt>
                <c:pt idx="2335">
                  <c:v>4.7662377357482903E-2</c:v>
                </c:pt>
                <c:pt idx="2336">
                  <c:v>3.7080317735672157E-2</c:v>
                </c:pt>
                <c:pt idx="2337">
                  <c:v>4.3169047683477346E-2</c:v>
                </c:pt>
                <c:pt idx="2338">
                  <c:v>3.4290764480829405E-2</c:v>
                </c:pt>
                <c:pt idx="2339">
                  <c:v>3.7097297608852525E-2</c:v>
                </c:pt>
                <c:pt idx="2340">
                  <c:v>2.8588097542524379E-2</c:v>
                </c:pt>
                <c:pt idx="2341">
                  <c:v>3.2171484082937199E-2</c:v>
                </c:pt>
                <c:pt idx="2342">
                  <c:v>3.4471958875656294E-2</c:v>
                </c:pt>
                <c:pt idx="2343">
                  <c:v>3.4597214311361299E-2</c:v>
                </c:pt>
                <c:pt idx="2344">
                  <c:v>3.3676136285066612E-2</c:v>
                </c:pt>
                <c:pt idx="2345">
                  <c:v>3.2633703202009326E-2</c:v>
                </c:pt>
                <c:pt idx="2346">
                  <c:v>3.1054427847266211E-2</c:v>
                </c:pt>
                <c:pt idx="2347">
                  <c:v>3.6277640610933456E-2</c:v>
                </c:pt>
                <c:pt idx="2348">
                  <c:v>4.2450986802578139E-2</c:v>
                </c:pt>
                <c:pt idx="2349">
                  <c:v>3.7147790193557718E-2</c:v>
                </c:pt>
                <c:pt idx="2350">
                  <c:v>3.9632488042116221E-2</c:v>
                </c:pt>
                <c:pt idx="2351">
                  <c:v>3.4897491335868794E-2</c:v>
                </c:pt>
                <c:pt idx="2352">
                  <c:v>4.5612677931785903E-2</c:v>
                </c:pt>
                <c:pt idx="2353">
                  <c:v>3.5556804388761513E-2</c:v>
                </c:pt>
                <c:pt idx="2354">
                  <c:v>5.2191283553838966E-2</c:v>
                </c:pt>
                <c:pt idx="2355">
                  <c:v>4.0700521320104745E-2</c:v>
                </c:pt>
                <c:pt idx="2356">
                  <c:v>3.27540636062622E-2</c:v>
                </c:pt>
                <c:pt idx="2357">
                  <c:v>4.3254546821117408E-2</c:v>
                </c:pt>
                <c:pt idx="2358">
                  <c:v>2.6993775740265988E-2</c:v>
                </c:pt>
                <c:pt idx="2359">
                  <c:v>3.01454830914736E-2</c:v>
                </c:pt>
                <c:pt idx="2360">
                  <c:v>3.729543089866641E-2</c:v>
                </c:pt>
                <c:pt idx="2361">
                  <c:v>3.231429681181909E-2</c:v>
                </c:pt>
                <c:pt idx="2362">
                  <c:v>4.7894909977912924E-2</c:v>
                </c:pt>
                <c:pt idx="2363">
                  <c:v>2.7820948511362225E-2</c:v>
                </c:pt>
                <c:pt idx="2364">
                  <c:v>2.9116408899426478E-2</c:v>
                </c:pt>
                <c:pt idx="2365">
                  <c:v>4.2365025728941158E-2</c:v>
                </c:pt>
                <c:pt idx="2366">
                  <c:v>3.4011162817478256E-2</c:v>
                </c:pt>
                <c:pt idx="2367">
                  <c:v>4.7662377357482903E-2</c:v>
                </c:pt>
                <c:pt idx="2368">
                  <c:v>5.6127641350030913E-2</c:v>
                </c:pt>
                <c:pt idx="2369">
                  <c:v>4.0177468210458797E-2</c:v>
                </c:pt>
                <c:pt idx="2370">
                  <c:v>4.2024292051792325E-2</c:v>
                </c:pt>
                <c:pt idx="2371">
                  <c:v>3.2095659524202409E-2</c:v>
                </c:pt>
                <c:pt idx="2372">
                  <c:v>2.8997335582971701E-2</c:v>
                </c:pt>
                <c:pt idx="2373">
                  <c:v>2.6695944368839392E-2</c:v>
                </c:pt>
                <c:pt idx="2374">
                  <c:v>3.7650961428880816E-2</c:v>
                </c:pt>
                <c:pt idx="2375">
                  <c:v>4.1824281215667711E-2</c:v>
                </c:pt>
                <c:pt idx="2376">
                  <c:v>2.9574964195489908E-2</c:v>
                </c:pt>
                <c:pt idx="2377">
                  <c:v>4.9005597829819031E-2</c:v>
                </c:pt>
                <c:pt idx="2378">
                  <c:v>2.9913282021880202E-2</c:v>
                </c:pt>
                <c:pt idx="2379">
                  <c:v>3.6454312503338013E-2</c:v>
                </c:pt>
                <c:pt idx="2380">
                  <c:v>4.2427688837051572E-2</c:v>
                </c:pt>
                <c:pt idx="2381">
                  <c:v>3.2234974205494052E-2</c:v>
                </c:pt>
                <c:pt idx="2382">
                  <c:v>3.9112597703933744E-2</c:v>
                </c:pt>
                <c:pt idx="2383">
                  <c:v>3.1839653849601808E-2</c:v>
                </c:pt>
                <c:pt idx="2384">
                  <c:v>3.1485479325056152E-2</c:v>
                </c:pt>
                <c:pt idx="2385">
                  <c:v>3.2255370169878131E-2</c:v>
                </c:pt>
                <c:pt idx="2386">
                  <c:v>3.6335092037916211E-2</c:v>
                </c:pt>
                <c:pt idx="2387">
                  <c:v>3.1361721456050901E-2</c:v>
                </c:pt>
                <c:pt idx="2388">
                  <c:v>3.2908745110035005E-2</c:v>
                </c:pt>
                <c:pt idx="2389">
                  <c:v>3.9219893515110106E-2</c:v>
                </c:pt>
                <c:pt idx="2390">
                  <c:v>4.6474002301692845E-2</c:v>
                </c:pt>
                <c:pt idx="2391">
                  <c:v>2.9229370877146783E-2</c:v>
                </c:pt>
                <c:pt idx="2392">
                  <c:v>2.7238706126809224E-2</c:v>
                </c:pt>
                <c:pt idx="2393">
                  <c:v>3.4133732318878215E-2</c:v>
                </c:pt>
                <c:pt idx="2394">
                  <c:v>4.6729568392038297E-2</c:v>
                </c:pt>
                <c:pt idx="2395">
                  <c:v>4.1760113090276711E-2</c:v>
                </c:pt>
                <c:pt idx="2396">
                  <c:v>3.6455649882555098E-2</c:v>
                </c:pt>
                <c:pt idx="2397">
                  <c:v>3.3571984618902206E-2</c:v>
                </c:pt>
                <c:pt idx="2398">
                  <c:v>3.2095659524202409E-2</c:v>
                </c:pt>
                <c:pt idx="2399">
                  <c:v>4.3788868933916134E-2</c:v>
                </c:pt>
                <c:pt idx="2400">
                  <c:v>3.3529117703437812E-2</c:v>
                </c:pt>
                <c:pt idx="2401">
                  <c:v>3.9196629077196114E-2</c:v>
                </c:pt>
                <c:pt idx="2402">
                  <c:v>3.5286393016576885E-2</c:v>
                </c:pt>
                <c:pt idx="2403">
                  <c:v>2.7613993734121402E-2</c:v>
                </c:pt>
                <c:pt idx="2404">
                  <c:v>3.6786478012800196E-2</c:v>
                </c:pt>
                <c:pt idx="2405">
                  <c:v>4.836987704038638E-2</c:v>
                </c:pt>
                <c:pt idx="2406">
                  <c:v>3.8265466690063497E-2</c:v>
                </c:pt>
                <c:pt idx="2407">
                  <c:v>4.5235879719257265E-2</c:v>
                </c:pt>
                <c:pt idx="2408">
                  <c:v>3.695297986269E-2</c:v>
                </c:pt>
                <c:pt idx="2409">
                  <c:v>4.1405949741601895E-2</c:v>
                </c:pt>
                <c:pt idx="2410">
                  <c:v>3.9205655455589392E-2</c:v>
                </c:pt>
                <c:pt idx="2411">
                  <c:v>2.8483705595135776E-2</c:v>
                </c:pt>
                <c:pt idx="2412">
                  <c:v>3.8754437118768713E-2</c:v>
                </c:pt>
                <c:pt idx="2413">
                  <c:v>4.0242802351713201E-2</c:v>
                </c:pt>
                <c:pt idx="2414">
                  <c:v>3.1209086999297104E-2</c:v>
                </c:pt>
                <c:pt idx="2415">
                  <c:v>3.5487230867147578E-2</c:v>
                </c:pt>
                <c:pt idx="2416">
                  <c:v>3.7441659718752011E-2</c:v>
                </c:pt>
                <c:pt idx="2417">
                  <c:v>2.9321424663066867E-2</c:v>
                </c:pt>
                <c:pt idx="2418">
                  <c:v>4.0727779269218514E-2</c:v>
                </c:pt>
                <c:pt idx="2419">
                  <c:v>3.6005329340696314E-2</c:v>
                </c:pt>
                <c:pt idx="2420">
                  <c:v>3.1465098261833205E-2</c:v>
                </c:pt>
                <c:pt idx="2421">
                  <c:v>4.3695759028196425E-2</c:v>
                </c:pt>
                <c:pt idx="2422">
                  <c:v>3.8119222968816813E-2</c:v>
                </c:pt>
                <c:pt idx="2423">
                  <c:v>5.6906431913376097E-2</c:v>
                </c:pt>
                <c:pt idx="2424">
                  <c:v>4.8418302088975886E-2</c:v>
                </c:pt>
                <c:pt idx="2425">
                  <c:v>3.6786478012800196E-2</c:v>
                </c:pt>
                <c:pt idx="2426">
                  <c:v>3.3460214734077405E-2</c:v>
                </c:pt>
                <c:pt idx="2427">
                  <c:v>3.8754437118768713E-2</c:v>
                </c:pt>
                <c:pt idx="2428">
                  <c:v>2.622351050376898E-2</c:v>
                </c:pt>
                <c:pt idx="2429">
                  <c:v>3.4133732318878215E-2</c:v>
                </c:pt>
                <c:pt idx="2430">
                  <c:v>4.1173908859491432E-2</c:v>
                </c:pt>
                <c:pt idx="2431">
                  <c:v>3.2625783234834699E-2</c:v>
                </c:pt>
                <c:pt idx="2432">
                  <c:v>4.0164448320865603E-2</c:v>
                </c:pt>
                <c:pt idx="2433">
                  <c:v>2.6402063667774298E-2</c:v>
                </c:pt>
                <c:pt idx="2434">
                  <c:v>5.139116942882542E-2</c:v>
                </c:pt>
                <c:pt idx="2435">
                  <c:v>4.6985033899545829E-2</c:v>
                </c:pt>
                <c:pt idx="2436">
                  <c:v>3.4892227500677213E-2</c:v>
                </c:pt>
                <c:pt idx="2437">
                  <c:v>3.0840851366519952E-2</c:v>
                </c:pt>
                <c:pt idx="2438">
                  <c:v>3.5748731344938237E-2</c:v>
                </c:pt>
                <c:pt idx="2439">
                  <c:v>5.5114645510912004E-2</c:v>
                </c:pt>
                <c:pt idx="2440">
                  <c:v>3.7765085697174183E-2</c:v>
                </c:pt>
                <c:pt idx="2441">
                  <c:v>3.9864324033260311E-2</c:v>
                </c:pt>
                <c:pt idx="2442">
                  <c:v>4.7571104019880309E-2</c:v>
                </c:pt>
                <c:pt idx="2443">
                  <c:v>3.01454830914736E-2</c:v>
                </c:pt>
                <c:pt idx="2444">
                  <c:v>3.2854370772838606E-2</c:v>
                </c:pt>
                <c:pt idx="2445">
                  <c:v>3.9146363735199016E-2</c:v>
                </c:pt>
                <c:pt idx="2446">
                  <c:v>4.3032046407461222E-2</c:v>
                </c:pt>
                <c:pt idx="2447">
                  <c:v>3.1149659305810897E-2</c:v>
                </c:pt>
                <c:pt idx="2448">
                  <c:v>4.0194988250732512E-2</c:v>
                </c:pt>
                <c:pt idx="2449">
                  <c:v>4.6953558921814006E-2</c:v>
                </c:pt>
                <c:pt idx="2450">
                  <c:v>3.361964970827104E-2</c:v>
                </c:pt>
                <c:pt idx="2451">
                  <c:v>2.8228221461176897E-2</c:v>
                </c:pt>
                <c:pt idx="2452">
                  <c:v>3.2250713557005095E-2</c:v>
                </c:pt>
                <c:pt idx="2453">
                  <c:v>4.6777039766311722E-2</c:v>
                </c:pt>
                <c:pt idx="2454">
                  <c:v>4.4287838041782414E-2</c:v>
                </c:pt>
                <c:pt idx="2455">
                  <c:v>3.7381280213594416E-2</c:v>
                </c:pt>
                <c:pt idx="2456">
                  <c:v>3.2899200916290408E-2</c:v>
                </c:pt>
                <c:pt idx="2457">
                  <c:v>3.2625783234834699E-2</c:v>
                </c:pt>
                <c:pt idx="2458">
                  <c:v>4.617542028427131E-2</c:v>
                </c:pt>
                <c:pt idx="2459">
                  <c:v>2.8601940721273665E-2</c:v>
                </c:pt>
                <c:pt idx="2460">
                  <c:v>4.5460876077413594E-2</c:v>
                </c:pt>
                <c:pt idx="2461">
                  <c:v>3.8095824420452111E-2</c:v>
                </c:pt>
                <c:pt idx="2462">
                  <c:v>3.49994264543056E-2</c:v>
                </c:pt>
                <c:pt idx="2463">
                  <c:v>2.7381664142012607E-2</c:v>
                </c:pt>
                <c:pt idx="2464">
                  <c:v>3.231429681181909E-2</c:v>
                </c:pt>
                <c:pt idx="2465">
                  <c:v>3.2054707407951487E-2</c:v>
                </c:pt>
                <c:pt idx="2466">
                  <c:v>4.6474002301692845E-2</c:v>
                </c:pt>
                <c:pt idx="2467">
                  <c:v>2.9317406937479997E-2</c:v>
                </c:pt>
                <c:pt idx="2468">
                  <c:v>2.68242992460728E-2</c:v>
                </c:pt>
                <c:pt idx="2469">
                  <c:v>3.4271690994501142E-2</c:v>
                </c:pt>
                <c:pt idx="2470">
                  <c:v>3.6682911217212802E-2</c:v>
                </c:pt>
                <c:pt idx="2471">
                  <c:v>3.9575085043907214E-2</c:v>
                </c:pt>
                <c:pt idx="2472">
                  <c:v>5.2191283553838966E-2</c:v>
                </c:pt>
                <c:pt idx="2473">
                  <c:v>4.152054339647273E-2</c:v>
                </c:pt>
                <c:pt idx="2474">
                  <c:v>4.5460876077413594E-2</c:v>
                </c:pt>
                <c:pt idx="2475">
                  <c:v>2.6969572529196812E-2</c:v>
                </c:pt>
                <c:pt idx="2476">
                  <c:v>4.9002680927515432E-2</c:v>
                </c:pt>
                <c:pt idx="2477">
                  <c:v>2.7137352153658978E-2</c:v>
                </c:pt>
                <c:pt idx="2478">
                  <c:v>3.4566573798656505E-2</c:v>
                </c:pt>
                <c:pt idx="2479">
                  <c:v>3.2097656279802302E-2</c:v>
                </c:pt>
                <c:pt idx="2480">
                  <c:v>4.3525073677301386E-2</c:v>
                </c:pt>
                <c:pt idx="2481">
                  <c:v>4.1840914636850406E-2</c:v>
                </c:pt>
                <c:pt idx="2482">
                  <c:v>3.921404480934141E-2</c:v>
                </c:pt>
                <c:pt idx="2483">
                  <c:v>4.2917203158140474E-2</c:v>
                </c:pt>
                <c:pt idx="2484">
                  <c:v>3.4300707280635806E-2</c:v>
                </c:pt>
                <c:pt idx="2485">
                  <c:v>3.3460214734077405E-2</c:v>
                </c:pt>
                <c:pt idx="2486">
                  <c:v>4.0208239108324106E-2</c:v>
                </c:pt>
                <c:pt idx="2487">
                  <c:v>3.0247885733842794E-2</c:v>
                </c:pt>
                <c:pt idx="2488">
                  <c:v>5.0539035350084291E-2</c:v>
                </c:pt>
                <c:pt idx="2489">
                  <c:v>4.3665912002325107E-2</c:v>
                </c:pt>
                <c:pt idx="2490">
                  <c:v>4.0775358676910345E-2</c:v>
                </c:pt>
                <c:pt idx="2491">
                  <c:v>2.90736090391874E-2</c:v>
                </c:pt>
                <c:pt idx="2492">
                  <c:v>3.3857729285955422E-2</c:v>
                </c:pt>
                <c:pt idx="2493">
                  <c:v>3.8206804543733604E-2</c:v>
                </c:pt>
                <c:pt idx="2494">
                  <c:v>4.0826495736837526E-2</c:v>
                </c:pt>
                <c:pt idx="2495">
                  <c:v>4.2378675192594507E-2</c:v>
                </c:pt>
                <c:pt idx="2496">
                  <c:v>3.7897832691669658E-2</c:v>
                </c:pt>
                <c:pt idx="2497">
                  <c:v>3.5527739673852914E-2</c:v>
                </c:pt>
                <c:pt idx="2498">
                  <c:v>3.2625783234834699E-2</c:v>
                </c:pt>
                <c:pt idx="2499">
                  <c:v>3.6489501595497097E-2</c:v>
                </c:pt>
                <c:pt idx="2500">
                  <c:v>3.6752406507730498E-2</c:v>
                </c:pt>
                <c:pt idx="2501">
                  <c:v>3.6054432392120396E-2</c:v>
                </c:pt>
                <c:pt idx="2502">
                  <c:v>4.5064941048622388E-2</c:v>
                </c:pt>
                <c:pt idx="2503">
                  <c:v>3.695297986269E-2</c:v>
                </c:pt>
                <c:pt idx="2504">
                  <c:v>3.2699774950742701E-2</c:v>
                </c:pt>
                <c:pt idx="2505">
                  <c:v>4.3235447257757222E-2</c:v>
                </c:pt>
                <c:pt idx="2506">
                  <c:v>2.6993775740265988E-2</c:v>
                </c:pt>
                <c:pt idx="2507">
                  <c:v>3.4083496779203484E-2</c:v>
                </c:pt>
                <c:pt idx="2508">
                  <c:v>2.9873292893171411E-2</c:v>
                </c:pt>
                <c:pt idx="2509">
                  <c:v>3.1711418181657812E-2</c:v>
                </c:pt>
                <c:pt idx="2510">
                  <c:v>3.3811181783676252E-2</c:v>
                </c:pt>
                <c:pt idx="2511">
                  <c:v>3.2420627772808151E-2</c:v>
                </c:pt>
                <c:pt idx="2512">
                  <c:v>4.2026262730360017E-2</c:v>
                </c:pt>
                <c:pt idx="2513">
                  <c:v>3.6265369504690212E-2</c:v>
                </c:pt>
                <c:pt idx="2514">
                  <c:v>3.7441659718752011E-2</c:v>
                </c:pt>
                <c:pt idx="2515">
                  <c:v>5.7264689356088874E-2</c:v>
                </c:pt>
                <c:pt idx="2516">
                  <c:v>4.5612677931785903E-2</c:v>
                </c:pt>
                <c:pt idx="2517">
                  <c:v>3.7629608064890005E-2</c:v>
                </c:pt>
                <c:pt idx="2518">
                  <c:v>3.0003884807229195E-2</c:v>
                </c:pt>
                <c:pt idx="2519">
                  <c:v>3.0840851366519952E-2</c:v>
                </c:pt>
                <c:pt idx="2520">
                  <c:v>3.6683596670627684E-2</c:v>
                </c:pt>
                <c:pt idx="2521">
                  <c:v>3.0377449467778275E-2</c:v>
                </c:pt>
                <c:pt idx="2522">
                  <c:v>5.3526036441326398E-2</c:v>
                </c:pt>
                <c:pt idx="2523">
                  <c:v>2.9782220721244802E-2</c:v>
                </c:pt>
                <c:pt idx="2524">
                  <c:v>2.844951674342161E-2</c:v>
                </c:pt>
                <c:pt idx="2525">
                  <c:v>3.7118166685104446E-2</c:v>
                </c:pt>
                <c:pt idx="2526">
                  <c:v>3.1583391129970696E-2</c:v>
                </c:pt>
                <c:pt idx="2527">
                  <c:v>3.1092433258891088E-2</c:v>
                </c:pt>
                <c:pt idx="2528">
                  <c:v>4.1266269981861101E-2</c:v>
                </c:pt>
                <c:pt idx="2529">
                  <c:v>4.4650569558143734E-2</c:v>
                </c:pt>
                <c:pt idx="2530">
                  <c:v>2.8328226879239103E-2</c:v>
                </c:pt>
                <c:pt idx="2531">
                  <c:v>3.4978978335857405E-2</c:v>
                </c:pt>
                <c:pt idx="2532">
                  <c:v>4.012443125247972E-2</c:v>
                </c:pt>
                <c:pt idx="2533">
                  <c:v>4.2509447783231812E-2</c:v>
                </c:pt>
                <c:pt idx="2534">
                  <c:v>2.8450146317481998E-2</c:v>
                </c:pt>
                <c:pt idx="2535">
                  <c:v>3.2370511442422985E-2</c:v>
                </c:pt>
                <c:pt idx="2536">
                  <c:v>3.5880878567695694E-2</c:v>
                </c:pt>
                <c:pt idx="2537">
                  <c:v>3.996727243065841E-2</c:v>
                </c:pt>
                <c:pt idx="2538">
                  <c:v>4.2427688837051572E-2</c:v>
                </c:pt>
                <c:pt idx="2539">
                  <c:v>4.3500378727912875E-2</c:v>
                </c:pt>
                <c:pt idx="2540">
                  <c:v>3.0371453613042807E-2</c:v>
                </c:pt>
                <c:pt idx="2541">
                  <c:v>3.0157936736941289E-2</c:v>
                </c:pt>
                <c:pt idx="2542">
                  <c:v>3.1264510005712502E-2</c:v>
                </c:pt>
                <c:pt idx="2543">
                  <c:v>4.3251223862171222E-2</c:v>
                </c:pt>
                <c:pt idx="2544">
                  <c:v>3.3063109964132302E-2</c:v>
                </c:pt>
                <c:pt idx="2545">
                  <c:v>2.7621474117040613E-2</c:v>
                </c:pt>
                <c:pt idx="2546">
                  <c:v>3.7771087139844998E-2</c:v>
                </c:pt>
                <c:pt idx="2547">
                  <c:v>3.6654856055975016E-2</c:v>
                </c:pt>
                <c:pt idx="2548">
                  <c:v>5.139116942882542E-2</c:v>
                </c:pt>
                <c:pt idx="2549">
                  <c:v>3.1630601733923097E-2</c:v>
                </c:pt>
                <c:pt idx="2550">
                  <c:v>3.6455649882555098E-2</c:v>
                </c:pt>
                <c:pt idx="2551">
                  <c:v>4.2082894593477332E-2</c:v>
                </c:pt>
                <c:pt idx="2552">
                  <c:v>3.0040899291634598E-2</c:v>
                </c:pt>
                <c:pt idx="2553">
                  <c:v>3.3472571521997403E-2</c:v>
                </c:pt>
                <c:pt idx="2554">
                  <c:v>4.4646773487329497E-2</c:v>
                </c:pt>
                <c:pt idx="2555">
                  <c:v>3.1301572918891983E-2</c:v>
                </c:pt>
                <c:pt idx="2556">
                  <c:v>4.7507882118225112E-2</c:v>
                </c:pt>
                <c:pt idx="2557">
                  <c:v>3.4011162817478256E-2</c:v>
                </c:pt>
                <c:pt idx="2558">
                  <c:v>4.1593413800001436E-2</c:v>
                </c:pt>
                <c:pt idx="2559">
                  <c:v>4.0177468210458797E-2</c:v>
                </c:pt>
                <c:pt idx="2560">
                  <c:v>4.1137009859085111E-2</c:v>
                </c:pt>
                <c:pt idx="2561">
                  <c:v>3.6930240690708216E-2</c:v>
                </c:pt>
                <c:pt idx="2562">
                  <c:v>3.387858718633651E-2</c:v>
                </c:pt>
                <c:pt idx="2563">
                  <c:v>3.3663786947727203E-2</c:v>
                </c:pt>
                <c:pt idx="2564">
                  <c:v>4.8252731561660801E-2</c:v>
                </c:pt>
                <c:pt idx="2565">
                  <c:v>4.5015957206487711E-2</c:v>
                </c:pt>
                <c:pt idx="2566">
                  <c:v>5.4287116974592223E-2</c:v>
                </c:pt>
                <c:pt idx="2567">
                  <c:v>3.9632488042116221E-2</c:v>
                </c:pt>
                <c:pt idx="2568">
                  <c:v>3.7646591663360651E-2</c:v>
                </c:pt>
                <c:pt idx="2569">
                  <c:v>6.1638105660676748E-2</c:v>
                </c:pt>
                <c:pt idx="2570">
                  <c:v>3.8711100816726712E-2</c:v>
                </c:pt>
                <c:pt idx="2571">
                  <c:v>4.4747065752744723E-2</c:v>
                </c:pt>
                <c:pt idx="2572">
                  <c:v>4.2971115559339496E-2</c:v>
                </c:pt>
                <c:pt idx="2573">
                  <c:v>3.8410507142543814E-2</c:v>
                </c:pt>
                <c:pt idx="2574">
                  <c:v>3.9888128638267545E-2</c:v>
                </c:pt>
                <c:pt idx="2575">
                  <c:v>4.4611200690269505E-2</c:v>
                </c:pt>
                <c:pt idx="2576">
                  <c:v>4.836987704038638E-2</c:v>
                </c:pt>
                <c:pt idx="2577">
                  <c:v>3.9761330932378804E-2</c:v>
                </c:pt>
                <c:pt idx="2578">
                  <c:v>5.0964348018169375E-2</c:v>
                </c:pt>
                <c:pt idx="2579">
                  <c:v>2.9151141643524212E-2</c:v>
                </c:pt>
                <c:pt idx="2580">
                  <c:v>3.7342004477977885E-2</c:v>
                </c:pt>
                <c:pt idx="2581">
                  <c:v>3.9135243743658156E-2</c:v>
                </c:pt>
                <c:pt idx="2582">
                  <c:v>3.6468077450990788E-2</c:v>
                </c:pt>
                <c:pt idx="2583">
                  <c:v>3.3703714609146111E-2</c:v>
                </c:pt>
                <c:pt idx="2584">
                  <c:v>4.0140841156244306E-2</c:v>
                </c:pt>
                <c:pt idx="2585">
                  <c:v>3.2159924507141106E-2</c:v>
                </c:pt>
                <c:pt idx="2586">
                  <c:v>4.4254083186388009E-2</c:v>
                </c:pt>
                <c:pt idx="2587">
                  <c:v>2.8366528451442625E-2</c:v>
                </c:pt>
                <c:pt idx="2588">
                  <c:v>3.6215104162692996E-2</c:v>
                </c:pt>
                <c:pt idx="2589">
                  <c:v>3.4707207232713796E-2</c:v>
                </c:pt>
                <c:pt idx="2590">
                  <c:v>3.0009733512997652E-2</c:v>
                </c:pt>
                <c:pt idx="2591">
                  <c:v>3.4569095820188502E-2</c:v>
                </c:pt>
                <c:pt idx="2592">
                  <c:v>2.730708569288251E-2</c:v>
                </c:pt>
                <c:pt idx="2593">
                  <c:v>3.1092433258891088E-2</c:v>
                </c:pt>
                <c:pt idx="2594">
                  <c:v>3.6054432392120396E-2</c:v>
                </c:pt>
                <c:pt idx="2595">
                  <c:v>4.3695759028196425E-2</c:v>
                </c:pt>
                <c:pt idx="2596">
                  <c:v>3.2334826886653997E-2</c:v>
                </c:pt>
                <c:pt idx="2597">
                  <c:v>3.0881069600582099E-2</c:v>
                </c:pt>
                <c:pt idx="2598">
                  <c:v>4.0819212794303915E-2</c:v>
                </c:pt>
                <c:pt idx="2599">
                  <c:v>5.0532989203929922E-2</c:v>
                </c:pt>
                <c:pt idx="2600">
                  <c:v>3.0626695603132203E-2</c:v>
                </c:pt>
                <c:pt idx="2601">
                  <c:v>4.1952755302190795E-2</c:v>
                </c:pt>
                <c:pt idx="2602">
                  <c:v>3.2559327781200513E-2</c:v>
                </c:pt>
                <c:pt idx="2603">
                  <c:v>3.0148059129715001E-2</c:v>
                </c:pt>
                <c:pt idx="2604">
                  <c:v>5.2249100059270796E-2</c:v>
                </c:pt>
                <c:pt idx="2605">
                  <c:v>3.7118166685104446E-2</c:v>
                </c:pt>
                <c:pt idx="2606">
                  <c:v>3.3652029931545223E-2</c:v>
                </c:pt>
                <c:pt idx="2607">
                  <c:v>3.8152869790792424E-2</c:v>
                </c:pt>
                <c:pt idx="2608">
                  <c:v>3.6334346979856609E-2</c:v>
                </c:pt>
                <c:pt idx="2609">
                  <c:v>2.728355489671231E-2</c:v>
                </c:pt>
                <c:pt idx="2610">
                  <c:v>3.8664028048515341E-2</c:v>
                </c:pt>
                <c:pt idx="2611">
                  <c:v>4.495846107602141E-2</c:v>
                </c:pt>
                <c:pt idx="2612">
                  <c:v>3.4808374941349009E-2</c:v>
                </c:pt>
                <c:pt idx="2613">
                  <c:v>3.2394152134656913E-2</c:v>
                </c:pt>
                <c:pt idx="2614">
                  <c:v>3.9112597703933744E-2</c:v>
                </c:pt>
                <c:pt idx="2615">
                  <c:v>4.5485530048608933E-2</c:v>
                </c:pt>
                <c:pt idx="2616">
                  <c:v>3.1771175563335509E-2</c:v>
                </c:pt>
                <c:pt idx="2617">
                  <c:v>4.6659234911203433E-2</c:v>
                </c:pt>
                <c:pt idx="2618">
                  <c:v>3.231429681181909E-2</c:v>
                </c:pt>
                <c:pt idx="2619">
                  <c:v>4.0749937295913724E-2</c:v>
                </c:pt>
                <c:pt idx="2620">
                  <c:v>3.1032260507345293E-2</c:v>
                </c:pt>
                <c:pt idx="2621">
                  <c:v>4.0242802351713201E-2</c:v>
                </c:pt>
                <c:pt idx="2622">
                  <c:v>5.0539035350084291E-2</c:v>
                </c:pt>
                <c:pt idx="2623">
                  <c:v>3.2167676836252199E-2</c:v>
                </c:pt>
                <c:pt idx="2624">
                  <c:v>3.8864739239215809E-2</c:v>
                </c:pt>
                <c:pt idx="2625">
                  <c:v>4.6723239123821501E-2</c:v>
                </c:pt>
                <c:pt idx="2626">
                  <c:v>4.3254546821117408E-2</c:v>
                </c:pt>
                <c:pt idx="2627">
                  <c:v>3.3440478146076202E-2</c:v>
                </c:pt>
                <c:pt idx="2628">
                  <c:v>4.3645150959491709E-2</c:v>
                </c:pt>
                <c:pt idx="2629">
                  <c:v>4.4979125261306797E-2</c:v>
                </c:pt>
                <c:pt idx="2630">
                  <c:v>3.8864739239215809E-2</c:v>
                </c:pt>
                <c:pt idx="2631">
                  <c:v>2.8228221461176897E-2</c:v>
                </c:pt>
                <c:pt idx="2632">
                  <c:v>3.6455649882555098E-2</c:v>
                </c:pt>
                <c:pt idx="2633">
                  <c:v>3.0840851366519952E-2</c:v>
                </c:pt>
                <c:pt idx="2634">
                  <c:v>4.1341979056596811E-2</c:v>
                </c:pt>
                <c:pt idx="2635">
                  <c:v>3.5743527114391341E-2</c:v>
                </c:pt>
                <c:pt idx="2636">
                  <c:v>3.436795622110371E-2</c:v>
                </c:pt>
                <c:pt idx="2637">
                  <c:v>3.6124985665082897E-2</c:v>
                </c:pt>
                <c:pt idx="2638">
                  <c:v>3.5964351147413198E-2</c:v>
                </c:pt>
                <c:pt idx="2639">
                  <c:v>2.9409216716885667E-2</c:v>
                </c:pt>
                <c:pt idx="2640">
                  <c:v>4.7894909977912924E-2</c:v>
                </c:pt>
                <c:pt idx="2641">
                  <c:v>3.4823182970285409E-2</c:v>
                </c:pt>
                <c:pt idx="2642">
                  <c:v>3.4300707280635806E-2</c:v>
                </c:pt>
                <c:pt idx="2643">
                  <c:v>4.6659234911203433E-2</c:v>
                </c:pt>
                <c:pt idx="2644">
                  <c:v>3.9322294294834068E-2</c:v>
                </c:pt>
                <c:pt idx="2645">
                  <c:v>4.0242802351713201E-2</c:v>
                </c:pt>
                <c:pt idx="2646">
                  <c:v>3.8152869790792424E-2</c:v>
                </c:pt>
                <c:pt idx="2647">
                  <c:v>3.2913293689489503E-2</c:v>
                </c:pt>
                <c:pt idx="2648">
                  <c:v>3.7228513509035152E-2</c:v>
                </c:pt>
                <c:pt idx="2649">
                  <c:v>3.6879692226648504E-2</c:v>
                </c:pt>
                <c:pt idx="2650">
                  <c:v>4.2427688837051572E-2</c:v>
                </c:pt>
                <c:pt idx="2651">
                  <c:v>2.5830715894699215E-2</c:v>
                </c:pt>
                <c:pt idx="2652">
                  <c:v>3.3795446157455396E-2</c:v>
                </c:pt>
                <c:pt idx="2653">
                  <c:v>6.042351946234701E-2</c:v>
                </c:pt>
                <c:pt idx="2654">
                  <c:v>3.5694476217031493E-2</c:v>
                </c:pt>
                <c:pt idx="2655">
                  <c:v>3.0856164172291711E-2</c:v>
                </c:pt>
                <c:pt idx="2656">
                  <c:v>3.198987990617759E-2</c:v>
                </c:pt>
                <c:pt idx="2657">
                  <c:v>3.7598311901092502E-2</c:v>
                </c:pt>
                <c:pt idx="2658">
                  <c:v>3.4300707280635806E-2</c:v>
                </c:pt>
                <c:pt idx="2659">
                  <c:v>4.3215300887823098E-2</c:v>
                </c:pt>
                <c:pt idx="2660">
                  <c:v>3.996727243065841E-2</c:v>
                </c:pt>
                <c:pt idx="2661">
                  <c:v>3.3811181783676252E-2</c:v>
                </c:pt>
                <c:pt idx="2662">
                  <c:v>4.5648239552974687E-2</c:v>
                </c:pt>
                <c:pt idx="2663">
                  <c:v>3.7441659718752011E-2</c:v>
                </c:pt>
                <c:pt idx="2664">
                  <c:v>3.2167676836252199E-2</c:v>
                </c:pt>
                <c:pt idx="2665">
                  <c:v>4.3695759028196425E-2</c:v>
                </c:pt>
                <c:pt idx="2666">
                  <c:v>4.0177468210458797E-2</c:v>
                </c:pt>
                <c:pt idx="2667">
                  <c:v>4.1840914636850406E-2</c:v>
                </c:pt>
                <c:pt idx="2668">
                  <c:v>4.6166699379682624E-2</c:v>
                </c:pt>
                <c:pt idx="2669">
                  <c:v>3.9219893515110106E-2</c:v>
                </c:pt>
                <c:pt idx="2670">
                  <c:v>4.0242802351713201E-2</c:v>
                </c:pt>
                <c:pt idx="2671">
                  <c:v>3.6180451512336703E-2</c:v>
                </c:pt>
                <c:pt idx="2672">
                  <c:v>3.5199210047722002E-2</c:v>
                </c:pt>
                <c:pt idx="2673">
                  <c:v>3.4355167299509201E-2</c:v>
                </c:pt>
                <c:pt idx="2674">
                  <c:v>3.4685779362917002E-2</c:v>
                </c:pt>
                <c:pt idx="2675">
                  <c:v>4.617542028427131E-2</c:v>
                </c:pt>
                <c:pt idx="2676">
                  <c:v>2.7587713673710913E-2</c:v>
                </c:pt>
                <c:pt idx="2677">
                  <c:v>3.996727243065841E-2</c:v>
                </c:pt>
                <c:pt idx="2678">
                  <c:v>5.1529634743928923E-2</c:v>
                </c:pt>
                <c:pt idx="2679">
                  <c:v>4.8229750245809465E-2</c:v>
                </c:pt>
                <c:pt idx="2680">
                  <c:v>3.5183459520340014E-2</c:v>
                </c:pt>
                <c:pt idx="2681">
                  <c:v>3.2531075179577061E-2</c:v>
                </c:pt>
                <c:pt idx="2682">
                  <c:v>4.1284438222646734E-2</c:v>
                </c:pt>
                <c:pt idx="2683">
                  <c:v>5.1921918988227796E-2</c:v>
                </c:pt>
                <c:pt idx="2684">
                  <c:v>2.7828266844153411E-2</c:v>
                </c:pt>
                <c:pt idx="2685">
                  <c:v>2.6736292988061995E-2</c:v>
                </c:pt>
                <c:pt idx="2686">
                  <c:v>3.3726569265127189E-2</c:v>
                </c:pt>
                <c:pt idx="2687">
                  <c:v>2.7340127155184812E-2</c:v>
                </c:pt>
                <c:pt idx="2688">
                  <c:v>4.2378675192594507E-2</c:v>
                </c:pt>
                <c:pt idx="2689">
                  <c:v>3.4951206296682399E-2</c:v>
                </c:pt>
                <c:pt idx="2690">
                  <c:v>4.2252417653799113E-2</c:v>
                </c:pt>
                <c:pt idx="2691">
                  <c:v>4.6777039766311722E-2</c:v>
                </c:pt>
                <c:pt idx="2692">
                  <c:v>3.5767823457717902E-2</c:v>
                </c:pt>
                <c:pt idx="2693">
                  <c:v>3.5857249051332502E-2</c:v>
                </c:pt>
                <c:pt idx="2694">
                  <c:v>4.7552309930324749E-2</c:v>
                </c:pt>
                <c:pt idx="2695">
                  <c:v>4.8038370907306838E-2</c:v>
                </c:pt>
                <c:pt idx="2696">
                  <c:v>3.1135108321905278E-2</c:v>
                </c:pt>
                <c:pt idx="2697">
                  <c:v>2.7820948511362225E-2</c:v>
                </c:pt>
                <c:pt idx="2698">
                  <c:v>3.1325303018093192E-2</c:v>
                </c:pt>
                <c:pt idx="2699">
                  <c:v>3.5435792058706422E-2</c:v>
                </c:pt>
                <c:pt idx="2700">
                  <c:v>3.5503596067428596E-2</c:v>
                </c:pt>
                <c:pt idx="2701">
                  <c:v>3.6083035171032042E-2</c:v>
                </c:pt>
                <c:pt idx="2702">
                  <c:v>3.4892227500677213E-2</c:v>
                </c:pt>
                <c:pt idx="2703">
                  <c:v>4.8743788152933218E-2</c:v>
                </c:pt>
                <c:pt idx="2704">
                  <c:v>4.0074422955513146E-2</c:v>
                </c:pt>
                <c:pt idx="2705">
                  <c:v>2.9366604983806593E-2</c:v>
                </c:pt>
                <c:pt idx="2706">
                  <c:v>5.1529634743928923E-2</c:v>
                </c:pt>
                <c:pt idx="2707">
                  <c:v>2.6265805587172637E-2</c:v>
                </c:pt>
                <c:pt idx="2708">
                  <c:v>3.8152869790792424E-2</c:v>
                </c:pt>
                <c:pt idx="2709">
                  <c:v>2.8601940721273665E-2</c:v>
                </c:pt>
                <c:pt idx="2710">
                  <c:v>3.3488318324089189E-2</c:v>
                </c:pt>
                <c:pt idx="2711">
                  <c:v>2.9044868424534867E-2</c:v>
                </c:pt>
                <c:pt idx="2712">
                  <c:v>3.0704770237207399E-2</c:v>
                </c:pt>
                <c:pt idx="2713">
                  <c:v>3.006011620163921E-2</c:v>
                </c:pt>
                <c:pt idx="2714">
                  <c:v>3.8713578134775231E-2</c:v>
                </c:pt>
                <c:pt idx="2715">
                  <c:v>4.0775358676910345E-2</c:v>
                </c:pt>
                <c:pt idx="2716">
                  <c:v>3.5825096070766588E-2</c:v>
                </c:pt>
                <c:pt idx="2717">
                  <c:v>3.9664395153522512E-2</c:v>
                </c:pt>
                <c:pt idx="2718">
                  <c:v>4.1952755302190795E-2</c:v>
                </c:pt>
                <c:pt idx="2719">
                  <c:v>3.3515445888042401E-2</c:v>
                </c:pt>
                <c:pt idx="2720">
                  <c:v>4.2459197342395824E-2</c:v>
                </c:pt>
                <c:pt idx="2721">
                  <c:v>4.6961084008216913E-2</c:v>
                </c:pt>
                <c:pt idx="2722">
                  <c:v>2.8083752840757405E-2</c:v>
                </c:pt>
                <c:pt idx="2723">
                  <c:v>3.6889407783746837E-2</c:v>
                </c:pt>
                <c:pt idx="2724">
                  <c:v>4.3838169425725916E-2</c:v>
                </c:pt>
                <c:pt idx="2725">
                  <c:v>3.6618109792471001E-2</c:v>
                </c:pt>
                <c:pt idx="2726">
                  <c:v>4.6265292912721814E-2</c:v>
                </c:pt>
                <c:pt idx="2727">
                  <c:v>4.2501222342252711E-2</c:v>
                </c:pt>
                <c:pt idx="2728">
                  <c:v>3.4892227500677213E-2</c:v>
                </c:pt>
                <c:pt idx="2729">
                  <c:v>3.9864324033260311E-2</c:v>
                </c:pt>
                <c:pt idx="2730">
                  <c:v>3.6455649882555098E-2</c:v>
                </c:pt>
                <c:pt idx="2731">
                  <c:v>4.4963397085666865E-2</c:v>
                </c:pt>
                <c:pt idx="2732">
                  <c:v>3.8492631167173406E-2</c:v>
                </c:pt>
                <c:pt idx="2733">
                  <c:v>3.8609363138675808E-2</c:v>
                </c:pt>
                <c:pt idx="2734">
                  <c:v>3.5487230867147578E-2</c:v>
                </c:pt>
                <c:pt idx="2735">
                  <c:v>3.5906825214624412E-2</c:v>
                </c:pt>
                <c:pt idx="2736">
                  <c:v>5.3951866924762705E-2</c:v>
                </c:pt>
                <c:pt idx="2737">
                  <c:v>4.2934946715831812E-2</c:v>
                </c:pt>
                <c:pt idx="2738">
                  <c:v>3.1960483640432212E-2</c:v>
                </c:pt>
                <c:pt idx="2739">
                  <c:v>5.3043726831674597E-2</c:v>
                </c:pt>
                <c:pt idx="2740">
                  <c:v>4.417248070240036E-2</c:v>
                </c:pt>
                <c:pt idx="2741">
                  <c:v>4.9081500619649922E-2</c:v>
                </c:pt>
                <c:pt idx="2742">
                  <c:v>2.8383055701851807E-2</c:v>
                </c:pt>
                <c:pt idx="2743">
                  <c:v>2.8197156265377998E-2</c:v>
                </c:pt>
                <c:pt idx="2744">
                  <c:v>3.4050200134515811E-2</c:v>
                </c:pt>
                <c:pt idx="2745">
                  <c:v>4.617542028427131E-2</c:v>
                </c:pt>
                <c:pt idx="2746">
                  <c:v>4.7336898744106508E-2</c:v>
                </c:pt>
                <c:pt idx="2747">
                  <c:v>5.3951866924762705E-2</c:v>
                </c:pt>
                <c:pt idx="2748">
                  <c:v>4.1338205337524407E-2</c:v>
                </c:pt>
                <c:pt idx="2749">
                  <c:v>3.0349466949701278E-2</c:v>
                </c:pt>
                <c:pt idx="2750">
                  <c:v>2.7137337252497801E-2</c:v>
                </c:pt>
                <c:pt idx="2751">
                  <c:v>3.4282084554433788E-2</c:v>
                </c:pt>
                <c:pt idx="2752">
                  <c:v>4.9852691590786272E-2</c:v>
                </c:pt>
                <c:pt idx="2753">
                  <c:v>3.57151739299299E-2</c:v>
                </c:pt>
                <c:pt idx="2754">
                  <c:v>3.8206804543733604E-2</c:v>
                </c:pt>
                <c:pt idx="2755">
                  <c:v>4.1609041392803206E-2</c:v>
                </c:pt>
                <c:pt idx="2756">
                  <c:v>5.1529634743928923E-2</c:v>
                </c:pt>
                <c:pt idx="2757">
                  <c:v>3.593876585364341E-2</c:v>
                </c:pt>
                <c:pt idx="2758">
                  <c:v>4.1189838200807391E-2</c:v>
                </c:pt>
                <c:pt idx="2759">
                  <c:v>3.5108499228954315E-2</c:v>
                </c:pt>
                <c:pt idx="2760">
                  <c:v>3.5795398056507152E-2</c:v>
                </c:pt>
                <c:pt idx="2761">
                  <c:v>3.7342004477977885E-2</c:v>
                </c:pt>
                <c:pt idx="2762">
                  <c:v>3.4008879214525216E-2</c:v>
                </c:pt>
                <c:pt idx="2763">
                  <c:v>2.8753058984875752E-2</c:v>
                </c:pt>
                <c:pt idx="2764">
                  <c:v>3.0856164172291711E-2</c:v>
                </c:pt>
                <c:pt idx="2765">
                  <c:v>4.2212646454572733E-2</c:v>
                </c:pt>
                <c:pt idx="2766">
                  <c:v>4.1763935238123176E-2</c:v>
                </c:pt>
                <c:pt idx="2767">
                  <c:v>3.8483712822198993E-2</c:v>
                </c:pt>
                <c:pt idx="2768">
                  <c:v>3.8801014423370556E-2</c:v>
                </c:pt>
                <c:pt idx="2769">
                  <c:v>4.5060224831104521E-2</c:v>
                </c:pt>
                <c:pt idx="2770">
                  <c:v>3.5286393016576885E-2</c:v>
                </c:pt>
                <c:pt idx="2771">
                  <c:v>3.5767823457717902E-2</c:v>
                </c:pt>
                <c:pt idx="2772">
                  <c:v>3.3152457326650599E-2</c:v>
                </c:pt>
                <c:pt idx="2773">
                  <c:v>3.9756476879119901E-2</c:v>
                </c:pt>
                <c:pt idx="2774">
                  <c:v>4.480642452836061E-2</c:v>
                </c:pt>
                <c:pt idx="2775">
                  <c:v>3.4167613834142713E-2</c:v>
                </c:pt>
                <c:pt idx="2776">
                  <c:v>3.4321036189794596E-2</c:v>
                </c:pt>
                <c:pt idx="2777">
                  <c:v>3.2143831253051806E-2</c:v>
                </c:pt>
                <c:pt idx="2778">
                  <c:v>3.1839653849601808E-2</c:v>
                </c:pt>
                <c:pt idx="2779">
                  <c:v>3.3641051501035704E-2</c:v>
                </c:pt>
                <c:pt idx="2780">
                  <c:v>4.9796666949987856E-2</c:v>
                </c:pt>
                <c:pt idx="2781">
                  <c:v>3.4183505922555951E-2</c:v>
                </c:pt>
                <c:pt idx="2782">
                  <c:v>3.3176206052303293E-2</c:v>
                </c:pt>
                <c:pt idx="2783">
                  <c:v>3.4355167299509201E-2</c:v>
                </c:pt>
                <c:pt idx="2784">
                  <c:v>3.5833526402712E-2</c:v>
                </c:pt>
                <c:pt idx="2785">
                  <c:v>2.8736105188727452E-2</c:v>
                </c:pt>
                <c:pt idx="2786">
                  <c:v>3.4075733274221483E-2</c:v>
                </c:pt>
                <c:pt idx="2787">
                  <c:v>4.2427688837051572E-2</c:v>
                </c:pt>
                <c:pt idx="2788">
                  <c:v>3.7788476794958101E-2</c:v>
                </c:pt>
                <c:pt idx="2789">
                  <c:v>2.9963400214910511E-2</c:v>
                </c:pt>
                <c:pt idx="2790">
                  <c:v>3.1092433258891088E-2</c:v>
                </c:pt>
                <c:pt idx="2791">
                  <c:v>3.5487230867147578E-2</c:v>
                </c:pt>
                <c:pt idx="2792">
                  <c:v>3.6672122776508505E-2</c:v>
                </c:pt>
                <c:pt idx="2793">
                  <c:v>3.1325303018093192E-2</c:v>
                </c:pt>
                <c:pt idx="2794">
                  <c:v>4.0847651660442422E-2</c:v>
                </c:pt>
                <c:pt idx="2795">
                  <c:v>5.139116942882542E-2</c:v>
                </c:pt>
                <c:pt idx="2796">
                  <c:v>4.4646773487329497E-2</c:v>
                </c:pt>
                <c:pt idx="2797">
                  <c:v>3.1932011246681213E-2</c:v>
                </c:pt>
                <c:pt idx="2798">
                  <c:v>2.9828427359461798E-2</c:v>
                </c:pt>
                <c:pt idx="2799">
                  <c:v>3.7263259291648913E-2</c:v>
                </c:pt>
                <c:pt idx="2800">
                  <c:v>3.5183459520340014E-2</c:v>
                </c:pt>
                <c:pt idx="2801">
                  <c:v>3.361964970827104E-2</c:v>
                </c:pt>
                <c:pt idx="2802">
                  <c:v>5.9861324727535498E-2</c:v>
                </c:pt>
                <c:pt idx="2803">
                  <c:v>3.8092534989118604E-2</c:v>
                </c:pt>
                <c:pt idx="2804">
                  <c:v>3.2400164753198603E-2</c:v>
                </c:pt>
                <c:pt idx="2805">
                  <c:v>4.1760113090276711E-2</c:v>
                </c:pt>
                <c:pt idx="2806">
                  <c:v>3.4013628959655817E-2</c:v>
                </c:pt>
                <c:pt idx="2807">
                  <c:v>3.7953164428472623E-2</c:v>
                </c:pt>
                <c:pt idx="2808">
                  <c:v>3.2556705176830292E-2</c:v>
                </c:pt>
                <c:pt idx="2809">
                  <c:v>4.13462817668915E-2</c:v>
                </c:pt>
                <c:pt idx="2810">
                  <c:v>3.5910427570343011E-2</c:v>
                </c:pt>
                <c:pt idx="2811">
                  <c:v>3.3437035977840451E-2</c:v>
                </c:pt>
                <c:pt idx="2812">
                  <c:v>6.042351946234701E-2</c:v>
                </c:pt>
                <c:pt idx="2813">
                  <c:v>2.900378406047821E-2</c:v>
                </c:pt>
                <c:pt idx="2814">
                  <c:v>3.1901571899652502E-2</c:v>
                </c:pt>
                <c:pt idx="2815">
                  <c:v>3.7153102457523568E-2</c:v>
                </c:pt>
                <c:pt idx="2816">
                  <c:v>3.2823644578457017E-2</c:v>
                </c:pt>
                <c:pt idx="2817">
                  <c:v>2.5985769927501751E-2</c:v>
                </c:pt>
                <c:pt idx="2818">
                  <c:v>3.5666506737470599E-2</c:v>
                </c:pt>
                <c:pt idx="2819">
                  <c:v>3.5125035792589201E-2</c:v>
                </c:pt>
                <c:pt idx="2820">
                  <c:v>3.1579863280057997E-2</c:v>
                </c:pt>
                <c:pt idx="2821">
                  <c:v>3.2250713557005095E-2</c:v>
                </c:pt>
                <c:pt idx="2822">
                  <c:v>4.6029005199670688E-2</c:v>
                </c:pt>
                <c:pt idx="2823">
                  <c:v>3.4666452556848484E-2</c:v>
                </c:pt>
                <c:pt idx="2824">
                  <c:v>3.1597223132848705E-2</c:v>
                </c:pt>
                <c:pt idx="2825">
                  <c:v>5.0964348018169375E-2</c:v>
                </c:pt>
                <c:pt idx="2826">
                  <c:v>3.9694610983133399E-2</c:v>
                </c:pt>
                <c:pt idx="2827">
                  <c:v>4.2934946715831812E-2</c:v>
                </c:pt>
                <c:pt idx="2828">
                  <c:v>2.7509339153766611E-2</c:v>
                </c:pt>
                <c:pt idx="2829">
                  <c:v>3.0134508386254352E-2</c:v>
                </c:pt>
                <c:pt idx="2830">
                  <c:v>3.5936776548624205E-2</c:v>
                </c:pt>
                <c:pt idx="2831">
                  <c:v>3.3557265996932997E-2</c:v>
                </c:pt>
                <c:pt idx="2832">
                  <c:v>4.0133196860551813E-2</c:v>
                </c:pt>
                <c:pt idx="2833">
                  <c:v>5.0195772200822802E-2</c:v>
                </c:pt>
                <c:pt idx="2834">
                  <c:v>3.0704770237207399E-2</c:v>
                </c:pt>
                <c:pt idx="2835">
                  <c:v>3.8571264594793396E-2</c:v>
                </c:pt>
                <c:pt idx="2836">
                  <c:v>2.9717279598116899E-2</c:v>
                </c:pt>
                <c:pt idx="2837">
                  <c:v>4.1952755302190795E-2</c:v>
                </c:pt>
                <c:pt idx="2838">
                  <c:v>4.9852691590786272E-2</c:v>
                </c:pt>
                <c:pt idx="2839">
                  <c:v>3.8461290299892405E-2</c:v>
                </c:pt>
                <c:pt idx="2840">
                  <c:v>5.3951866924762705E-2</c:v>
                </c:pt>
                <c:pt idx="2841">
                  <c:v>4.8252731561660801E-2</c:v>
                </c:pt>
                <c:pt idx="2842">
                  <c:v>3.7097297608852525E-2</c:v>
                </c:pt>
                <c:pt idx="2843">
                  <c:v>3.8005765527486884E-2</c:v>
                </c:pt>
                <c:pt idx="2844">
                  <c:v>4.6560838818550096E-2</c:v>
                </c:pt>
                <c:pt idx="2845">
                  <c:v>4.1760113090276711E-2</c:v>
                </c:pt>
                <c:pt idx="2846">
                  <c:v>3.6682911217212802E-2</c:v>
                </c:pt>
                <c:pt idx="2847">
                  <c:v>3.302393853664401E-2</c:v>
                </c:pt>
                <c:pt idx="2848">
                  <c:v>4.0208239108324106E-2</c:v>
                </c:pt>
                <c:pt idx="2849">
                  <c:v>3.5833526402712E-2</c:v>
                </c:pt>
                <c:pt idx="2850">
                  <c:v>3.5382855683565216E-2</c:v>
                </c:pt>
                <c:pt idx="2851">
                  <c:v>3.0840851366519952E-2</c:v>
                </c:pt>
                <c:pt idx="2852">
                  <c:v>4.617542028427131E-2</c:v>
                </c:pt>
                <c:pt idx="2853">
                  <c:v>4.9002680927515432E-2</c:v>
                </c:pt>
                <c:pt idx="2854">
                  <c:v>5.2568621933460541E-2</c:v>
                </c:pt>
                <c:pt idx="2855">
                  <c:v>4.530834034085271E-2</c:v>
                </c:pt>
                <c:pt idx="2856">
                  <c:v>3.4300707280635806E-2</c:v>
                </c:pt>
                <c:pt idx="2857">
                  <c:v>2.6993775740265988E-2</c:v>
                </c:pt>
                <c:pt idx="2858">
                  <c:v>4.1901294142007814E-2</c:v>
                </c:pt>
                <c:pt idx="2859">
                  <c:v>4.3695759028196425E-2</c:v>
                </c:pt>
                <c:pt idx="2860">
                  <c:v>3.8754437118768713E-2</c:v>
                </c:pt>
                <c:pt idx="2861">
                  <c:v>2.8383055701851807E-2</c:v>
                </c:pt>
                <c:pt idx="2862">
                  <c:v>4.0749937295913724E-2</c:v>
                </c:pt>
                <c:pt idx="2863">
                  <c:v>3.4318890422582606E-2</c:v>
                </c:pt>
                <c:pt idx="2864">
                  <c:v>4.3695759028196425E-2</c:v>
                </c:pt>
                <c:pt idx="2865">
                  <c:v>3.2899200916290408E-2</c:v>
                </c:pt>
                <c:pt idx="2866">
                  <c:v>3.6277640610933456E-2</c:v>
                </c:pt>
                <c:pt idx="2867">
                  <c:v>3.5201665014028688E-2</c:v>
                </c:pt>
                <c:pt idx="2868">
                  <c:v>3.2054707407951487E-2</c:v>
                </c:pt>
                <c:pt idx="2869">
                  <c:v>3.0840851366519952E-2</c:v>
                </c:pt>
                <c:pt idx="2870">
                  <c:v>3.1032260507345293E-2</c:v>
                </c:pt>
                <c:pt idx="2871">
                  <c:v>2.9993373900651956E-2</c:v>
                </c:pt>
                <c:pt idx="2872">
                  <c:v>3.7429194897413295E-2</c:v>
                </c:pt>
                <c:pt idx="2873">
                  <c:v>3.8864739239215809E-2</c:v>
                </c:pt>
                <c:pt idx="2874">
                  <c:v>4.6782623976469123E-2</c:v>
                </c:pt>
                <c:pt idx="2875">
                  <c:v>3.3723484724760007E-2</c:v>
                </c:pt>
                <c:pt idx="2876">
                  <c:v>4.2450986802578139E-2</c:v>
                </c:pt>
                <c:pt idx="2877">
                  <c:v>3.8238383829593797E-2</c:v>
                </c:pt>
                <c:pt idx="2878">
                  <c:v>3.1839653849601808E-2</c:v>
                </c:pt>
                <c:pt idx="2879">
                  <c:v>3.4897491335868794E-2</c:v>
                </c:pt>
                <c:pt idx="2880">
                  <c:v>5.5778648704290397E-2</c:v>
                </c:pt>
                <c:pt idx="2881">
                  <c:v>3.2262593507766751E-2</c:v>
                </c:pt>
                <c:pt idx="2882">
                  <c:v>3.231429681181909E-2</c:v>
                </c:pt>
                <c:pt idx="2883">
                  <c:v>3.8228288292884785E-2</c:v>
                </c:pt>
                <c:pt idx="2884">
                  <c:v>3.7342004477977885E-2</c:v>
                </c:pt>
                <c:pt idx="2885">
                  <c:v>2.9867274686694287E-2</c:v>
                </c:pt>
                <c:pt idx="2886">
                  <c:v>3.2961819320917192E-2</c:v>
                </c:pt>
                <c:pt idx="2887">
                  <c:v>4.1038878262043006E-2</c:v>
                </c:pt>
                <c:pt idx="2888">
                  <c:v>3.835380822420123E-2</c:v>
                </c:pt>
                <c:pt idx="2889">
                  <c:v>3.5964351147413198E-2</c:v>
                </c:pt>
                <c:pt idx="2890">
                  <c:v>5.1921918988227796E-2</c:v>
                </c:pt>
                <c:pt idx="2891">
                  <c:v>3.2689232379198206E-2</c:v>
                </c:pt>
                <c:pt idx="2892">
                  <c:v>3.4013628959655817E-2</c:v>
                </c:pt>
                <c:pt idx="2893">
                  <c:v>2.9462661594152388E-2</c:v>
                </c:pt>
                <c:pt idx="2894">
                  <c:v>3.2097656279802302E-2</c:v>
                </c:pt>
                <c:pt idx="2895">
                  <c:v>3.1839653849601808E-2</c:v>
                </c:pt>
                <c:pt idx="2896">
                  <c:v>3.8238383829593797E-2</c:v>
                </c:pt>
                <c:pt idx="2897">
                  <c:v>3.6622855812311214E-2</c:v>
                </c:pt>
                <c:pt idx="2898">
                  <c:v>4.4051695615053232E-2</c:v>
                </c:pt>
                <c:pt idx="2899">
                  <c:v>2.9390892013907405E-2</c:v>
                </c:pt>
                <c:pt idx="2900">
                  <c:v>3.3723484724760007E-2</c:v>
                </c:pt>
                <c:pt idx="2901">
                  <c:v>3.4897491335868794E-2</c:v>
                </c:pt>
                <c:pt idx="2902">
                  <c:v>3.1675819307565828E-2</c:v>
                </c:pt>
                <c:pt idx="2903">
                  <c:v>2.9229370877146783E-2</c:v>
                </c:pt>
                <c:pt idx="2904">
                  <c:v>4.2362254112959061E-2</c:v>
                </c:pt>
                <c:pt idx="2905">
                  <c:v>4.0339186787605306E-2</c:v>
                </c:pt>
                <c:pt idx="2906">
                  <c:v>2.5830715894699215E-2</c:v>
                </c:pt>
                <c:pt idx="2907">
                  <c:v>3.2854370772838606E-2</c:v>
                </c:pt>
                <c:pt idx="2908">
                  <c:v>3.6672122776508505E-2</c:v>
                </c:pt>
                <c:pt idx="2909">
                  <c:v>4.1820969432592406E-2</c:v>
                </c:pt>
                <c:pt idx="2910">
                  <c:v>4.6330105513334309E-2</c:v>
                </c:pt>
                <c:pt idx="2911">
                  <c:v>3.2823644578457017E-2</c:v>
                </c:pt>
                <c:pt idx="2912">
                  <c:v>3.7233572453260678E-2</c:v>
                </c:pt>
                <c:pt idx="2913">
                  <c:v>3.4703623503446614E-2</c:v>
                </c:pt>
                <c:pt idx="2914">
                  <c:v>3.238210082054141E-2</c:v>
                </c:pt>
                <c:pt idx="2915">
                  <c:v>2.8753058984875752E-2</c:v>
                </c:pt>
                <c:pt idx="2916">
                  <c:v>4.6953558921814006E-2</c:v>
                </c:pt>
                <c:pt idx="2917">
                  <c:v>3.5140447318553952E-2</c:v>
                </c:pt>
                <c:pt idx="2918">
                  <c:v>4.1173908859491432E-2</c:v>
                </c:pt>
                <c:pt idx="2919">
                  <c:v>3.8314592093229315E-2</c:v>
                </c:pt>
                <c:pt idx="2920">
                  <c:v>3.1325303018093192E-2</c:v>
                </c:pt>
                <c:pt idx="2921">
                  <c:v>2.9409216716885667E-2</c:v>
                </c:pt>
                <c:pt idx="2922">
                  <c:v>3.006011620163921E-2</c:v>
                </c:pt>
                <c:pt idx="2923">
                  <c:v>2.8949391096830403E-2</c:v>
                </c:pt>
                <c:pt idx="2924">
                  <c:v>3.3152457326650599E-2</c:v>
                </c:pt>
                <c:pt idx="2925">
                  <c:v>3.921876475214961E-2</c:v>
                </c:pt>
                <c:pt idx="2926">
                  <c:v>3.65825667977333E-2</c:v>
                </c:pt>
                <c:pt idx="2927">
                  <c:v>3.9694610983133399E-2</c:v>
                </c:pt>
                <c:pt idx="2928">
                  <c:v>4.6274762600660123E-2</c:v>
                </c:pt>
                <c:pt idx="2929">
                  <c:v>4.7693341970443934E-2</c:v>
                </c:pt>
                <c:pt idx="2930">
                  <c:v>4.1300732642412234E-2</c:v>
                </c:pt>
                <c:pt idx="2931">
                  <c:v>5.0195772200822802E-2</c:v>
                </c:pt>
                <c:pt idx="2932">
                  <c:v>3.6475714296102552E-2</c:v>
                </c:pt>
                <c:pt idx="2933">
                  <c:v>4.7051317989826411E-2</c:v>
                </c:pt>
                <c:pt idx="2934">
                  <c:v>2.8201824054122006E-2</c:v>
                </c:pt>
                <c:pt idx="2935">
                  <c:v>3.1069444492459367E-2</c:v>
                </c:pt>
                <c:pt idx="2936">
                  <c:v>4.5064941048622388E-2</c:v>
                </c:pt>
                <c:pt idx="2937">
                  <c:v>3.6491513252258342E-2</c:v>
                </c:pt>
                <c:pt idx="2938">
                  <c:v>3.8653906434774503E-2</c:v>
                </c:pt>
                <c:pt idx="2939">
                  <c:v>4.9796666949987856E-2</c:v>
                </c:pt>
                <c:pt idx="2940">
                  <c:v>4.1326828300952856E-2</c:v>
                </c:pt>
                <c:pt idx="2941">
                  <c:v>3.1079689040780099E-2</c:v>
                </c:pt>
                <c:pt idx="2942">
                  <c:v>5.3043726831674597E-2</c:v>
                </c:pt>
                <c:pt idx="2943">
                  <c:v>4.4253002852201642E-2</c:v>
                </c:pt>
                <c:pt idx="2944">
                  <c:v>3.1149659305810897E-2</c:v>
                </c:pt>
                <c:pt idx="2945">
                  <c:v>4.0700521320104745E-2</c:v>
                </c:pt>
                <c:pt idx="2946">
                  <c:v>3.7654642015695697E-2</c:v>
                </c:pt>
                <c:pt idx="2947">
                  <c:v>4.250076785683668E-2</c:v>
                </c:pt>
                <c:pt idx="2948">
                  <c:v>4.4747065752744723E-2</c:v>
                </c:pt>
                <c:pt idx="2949">
                  <c:v>3.2287664711475497E-2</c:v>
                </c:pt>
                <c:pt idx="2950">
                  <c:v>6.3089236617088304E-2</c:v>
                </c:pt>
                <c:pt idx="2951">
                  <c:v>3.57151739299299E-2</c:v>
                </c:pt>
                <c:pt idx="2952">
                  <c:v>3.6878742277622424E-2</c:v>
                </c:pt>
                <c:pt idx="2953">
                  <c:v>5.2249100059270796E-2</c:v>
                </c:pt>
                <c:pt idx="2954">
                  <c:v>4.9852691590786272E-2</c:v>
                </c:pt>
                <c:pt idx="2955">
                  <c:v>3.9119802415371101E-2</c:v>
                </c:pt>
                <c:pt idx="2956">
                  <c:v>3.01454830914736E-2</c:v>
                </c:pt>
                <c:pt idx="2957">
                  <c:v>3.6421447992324878E-2</c:v>
                </c:pt>
                <c:pt idx="2958">
                  <c:v>3.1597819179296556E-2</c:v>
                </c:pt>
                <c:pt idx="2959">
                  <c:v>3.1361721456050901E-2</c:v>
                </c:pt>
                <c:pt idx="2960">
                  <c:v>3.3313702791929391E-2</c:v>
                </c:pt>
                <c:pt idx="2961">
                  <c:v>2.90736090391874E-2</c:v>
                </c:pt>
                <c:pt idx="2962">
                  <c:v>3.2563969492912299E-2</c:v>
                </c:pt>
                <c:pt idx="2963">
                  <c:v>3.9697803556919237E-2</c:v>
                </c:pt>
                <c:pt idx="2964">
                  <c:v>3.304071724414822E-2</c:v>
                </c:pt>
                <c:pt idx="2965">
                  <c:v>3.6440685391426093E-2</c:v>
                </c:pt>
                <c:pt idx="2966">
                  <c:v>3.3472571521997403E-2</c:v>
                </c:pt>
                <c:pt idx="2967">
                  <c:v>3.1149659305810897E-2</c:v>
                </c:pt>
                <c:pt idx="2968">
                  <c:v>3.6816459149122217E-2</c:v>
                </c:pt>
                <c:pt idx="2969">
                  <c:v>3.501874580979359E-2</c:v>
                </c:pt>
                <c:pt idx="2970">
                  <c:v>4.1840914636850406E-2</c:v>
                </c:pt>
                <c:pt idx="2971">
                  <c:v>3.9864324033260311E-2</c:v>
                </c:pt>
                <c:pt idx="2972">
                  <c:v>3.1215734779834851E-2</c:v>
                </c:pt>
                <c:pt idx="2973">
                  <c:v>3.181636705994622E-2</c:v>
                </c:pt>
                <c:pt idx="2974">
                  <c:v>3.6786478012800196E-2</c:v>
                </c:pt>
                <c:pt idx="2975">
                  <c:v>2.8197156265377998E-2</c:v>
                </c:pt>
                <c:pt idx="2976">
                  <c:v>2.8597138822078712E-2</c:v>
                </c:pt>
                <c:pt idx="2977">
                  <c:v>3.6693427711725436E-2</c:v>
                </c:pt>
                <c:pt idx="2978">
                  <c:v>2.8201824054122006E-2</c:v>
                </c:pt>
                <c:pt idx="2979">
                  <c:v>4.3500378727912875E-2</c:v>
                </c:pt>
                <c:pt idx="2980">
                  <c:v>5.0964348018169375E-2</c:v>
                </c:pt>
                <c:pt idx="2981">
                  <c:v>3.38377133011818E-2</c:v>
                </c:pt>
                <c:pt idx="2982">
                  <c:v>3.8072932511568215E-2</c:v>
                </c:pt>
                <c:pt idx="2983">
                  <c:v>3.9756476879119901E-2</c:v>
                </c:pt>
                <c:pt idx="2984">
                  <c:v>3.6866981536150006E-2</c:v>
                </c:pt>
                <c:pt idx="2985">
                  <c:v>6.3089236617088304E-2</c:v>
                </c:pt>
                <c:pt idx="2986">
                  <c:v>4.142520576715434E-2</c:v>
                </c:pt>
                <c:pt idx="2987">
                  <c:v>3.8508377969265012E-2</c:v>
                </c:pt>
                <c:pt idx="2988">
                  <c:v>5.6906431913376097E-2</c:v>
                </c:pt>
                <c:pt idx="2989">
                  <c:v>2.9033552855253282E-2</c:v>
                </c:pt>
                <c:pt idx="2990">
                  <c:v>3.8238383829593797E-2</c:v>
                </c:pt>
                <c:pt idx="2991">
                  <c:v>4.9420695751905649E-2</c:v>
                </c:pt>
                <c:pt idx="2992">
                  <c:v>3.9637152105570041E-2</c:v>
                </c:pt>
                <c:pt idx="2993">
                  <c:v>3.0003884807229195E-2</c:v>
                </c:pt>
                <c:pt idx="2994">
                  <c:v>3.1767588108778014E-2</c:v>
                </c:pt>
                <c:pt idx="2995">
                  <c:v>4.5377653092145934E-2</c:v>
                </c:pt>
                <c:pt idx="2996">
                  <c:v>4.217199981212643E-2</c:v>
                </c:pt>
                <c:pt idx="2997">
                  <c:v>3.6124985665082897E-2</c:v>
                </c:pt>
                <c:pt idx="2998">
                  <c:v>3.9466425776481594E-2</c:v>
                </c:pt>
                <c:pt idx="2999">
                  <c:v>3.4205172210931806E-2</c:v>
                </c:pt>
                <c:pt idx="3000">
                  <c:v>4.7093629837036612E-2</c:v>
                </c:pt>
                <c:pt idx="3001">
                  <c:v>3.5668846219778116E-2</c:v>
                </c:pt>
                <c:pt idx="3002">
                  <c:v>3.4126363694667809E-2</c:v>
                </c:pt>
                <c:pt idx="3003">
                  <c:v>2.8808308765292206E-2</c:v>
                </c:pt>
                <c:pt idx="3004">
                  <c:v>3.6054432392120396E-2</c:v>
                </c:pt>
                <c:pt idx="3005">
                  <c:v>3.2563969492912299E-2</c:v>
                </c:pt>
                <c:pt idx="3006">
                  <c:v>4.0140841156244306E-2</c:v>
                </c:pt>
                <c:pt idx="3007">
                  <c:v>5.139116942882542E-2</c:v>
                </c:pt>
                <c:pt idx="3008">
                  <c:v>4.1300732642412234E-2</c:v>
                </c:pt>
                <c:pt idx="3009">
                  <c:v>4.8252731561660801E-2</c:v>
                </c:pt>
                <c:pt idx="3010">
                  <c:v>3.7441659718752011E-2</c:v>
                </c:pt>
                <c:pt idx="3011">
                  <c:v>3.7147790193557718E-2</c:v>
                </c:pt>
                <c:pt idx="3012">
                  <c:v>3.6930240690708216E-2</c:v>
                </c:pt>
                <c:pt idx="3013">
                  <c:v>3.8194783031940377E-2</c:v>
                </c:pt>
                <c:pt idx="3014">
                  <c:v>2.7917644008994182E-2</c:v>
                </c:pt>
                <c:pt idx="3015">
                  <c:v>4.2450986802578139E-2</c:v>
                </c:pt>
                <c:pt idx="3016">
                  <c:v>3.4011162817478256E-2</c:v>
                </c:pt>
                <c:pt idx="3017">
                  <c:v>4.3678428977727897E-2</c:v>
                </c:pt>
                <c:pt idx="3018">
                  <c:v>3.5556804388761513E-2</c:v>
                </c:pt>
                <c:pt idx="3019">
                  <c:v>4.8743788152933218E-2</c:v>
                </c:pt>
                <c:pt idx="3020">
                  <c:v>3.7294205278158216E-2</c:v>
                </c:pt>
                <c:pt idx="3021">
                  <c:v>3.2898932695388801E-2</c:v>
                </c:pt>
                <c:pt idx="3022">
                  <c:v>3.9853647351265092E-2</c:v>
                </c:pt>
                <c:pt idx="3023">
                  <c:v>2.7757186442613612E-2</c:v>
                </c:pt>
                <c:pt idx="3024">
                  <c:v>4.5377653092145934E-2</c:v>
                </c:pt>
                <c:pt idx="3025">
                  <c:v>4.9852691590786272E-2</c:v>
                </c:pt>
                <c:pt idx="3026">
                  <c:v>2.8378481045365247E-2</c:v>
                </c:pt>
                <c:pt idx="3027">
                  <c:v>4.1882246732711813E-2</c:v>
                </c:pt>
                <c:pt idx="3028">
                  <c:v>5.0195772200822802E-2</c:v>
                </c:pt>
                <c:pt idx="3029">
                  <c:v>3.2796967774629732E-2</c:v>
                </c:pt>
                <c:pt idx="3030">
                  <c:v>3.2796967774629732E-2</c:v>
                </c:pt>
                <c:pt idx="3031">
                  <c:v>3.7147790193557718E-2</c:v>
                </c:pt>
                <c:pt idx="3032">
                  <c:v>4.5064941048622388E-2</c:v>
                </c:pt>
                <c:pt idx="3033">
                  <c:v>3.5351000726223131E-2</c:v>
                </c:pt>
                <c:pt idx="3034">
                  <c:v>4.0829382836818723E-2</c:v>
                </c:pt>
                <c:pt idx="3035">
                  <c:v>2.8927756473422002E-2</c:v>
                </c:pt>
                <c:pt idx="3036">
                  <c:v>3.4877501428127441E-2</c:v>
                </c:pt>
                <c:pt idx="3037">
                  <c:v>4.1300732642412234E-2</c:v>
                </c:pt>
                <c:pt idx="3038">
                  <c:v>4.3615028262138415E-2</c:v>
                </c:pt>
                <c:pt idx="3039">
                  <c:v>4.8418302088975886E-2</c:v>
                </c:pt>
                <c:pt idx="3040">
                  <c:v>3.9716821163892704E-2</c:v>
                </c:pt>
                <c:pt idx="3041">
                  <c:v>3.9632488042116221E-2</c:v>
                </c:pt>
                <c:pt idx="3042">
                  <c:v>5.2568621933460541E-2</c:v>
                </c:pt>
                <c:pt idx="3043">
                  <c:v>6.3089236617088304E-2</c:v>
                </c:pt>
                <c:pt idx="3044">
                  <c:v>3.3063109964132302E-2</c:v>
                </c:pt>
                <c:pt idx="3045">
                  <c:v>5.3951866924762705E-2</c:v>
                </c:pt>
                <c:pt idx="3046">
                  <c:v>3.7147790193557718E-2</c:v>
                </c:pt>
                <c:pt idx="3047">
                  <c:v>3.9864324033260311E-2</c:v>
                </c:pt>
                <c:pt idx="3048">
                  <c:v>4.3612465262413011E-2</c:v>
                </c:pt>
                <c:pt idx="3049">
                  <c:v>3.65825667977333E-2</c:v>
                </c:pt>
                <c:pt idx="3050">
                  <c:v>3.7342004477977885E-2</c:v>
                </c:pt>
                <c:pt idx="3051">
                  <c:v>3.3852517604827999E-2</c:v>
                </c:pt>
                <c:pt idx="3052">
                  <c:v>3.9242621511220911E-2</c:v>
                </c:pt>
                <c:pt idx="3053">
                  <c:v>3.231429681181909E-2</c:v>
                </c:pt>
                <c:pt idx="3054">
                  <c:v>3.7263259291648913E-2</c:v>
                </c:pt>
                <c:pt idx="3055">
                  <c:v>3.6636292934417752E-2</c:v>
                </c:pt>
                <c:pt idx="3056">
                  <c:v>3.9363428950309712E-2</c:v>
                </c:pt>
                <c:pt idx="3057">
                  <c:v>3.1839653849601808E-2</c:v>
                </c:pt>
                <c:pt idx="3058">
                  <c:v>3.0856164172291711E-2</c:v>
                </c:pt>
                <c:pt idx="3059">
                  <c:v>3.5030834376811995E-2</c:v>
                </c:pt>
                <c:pt idx="3060">
                  <c:v>2.8450146317481998E-2</c:v>
                </c:pt>
                <c:pt idx="3061">
                  <c:v>4.0242802351713201E-2</c:v>
                </c:pt>
                <c:pt idx="3062">
                  <c:v>3.6718320101499606E-2</c:v>
                </c:pt>
                <c:pt idx="3063">
                  <c:v>3.6879651248455152E-2</c:v>
                </c:pt>
                <c:pt idx="3064">
                  <c:v>4.4252485036850024E-2</c:v>
                </c:pt>
                <c:pt idx="3065">
                  <c:v>3.95252145826816E-2</c:v>
                </c:pt>
                <c:pt idx="3066">
                  <c:v>3.3218398690223756E-2</c:v>
                </c:pt>
                <c:pt idx="3067">
                  <c:v>3.1092433258891088E-2</c:v>
                </c:pt>
                <c:pt idx="3068">
                  <c:v>2.9977297410369017E-2</c:v>
                </c:pt>
                <c:pt idx="3069">
                  <c:v>5.5114645510912004E-2</c:v>
                </c:pt>
                <c:pt idx="3070">
                  <c:v>2.9698420315980863E-2</c:v>
                </c:pt>
                <c:pt idx="3071">
                  <c:v>4.0749937295913724E-2</c:v>
                </c:pt>
                <c:pt idx="3072">
                  <c:v>2.6130503043532389E-2</c:v>
                </c:pt>
                <c:pt idx="3073">
                  <c:v>3.8314592093229315E-2</c:v>
                </c:pt>
                <c:pt idx="3074">
                  <c:v>3.2726518809795407E-2</c:v>
                </c:pt>
                <c:pt idx="3075">
                  <c:v>4.6659234911203433E-2</c:v>
                </c:pt>
                <c:pt idx="3076">
                  <c:v>5.3526036441326398E-2</c:v>
                </c:pt>
                <c:pt idx="3077">
                  <c:v>3.5483829677105096E-2</c:v>
                </c:pt>
                <c:pt idx="3078">
                  <c:v>3.5759884864091901E-2</c:v>
                </c:pt>
                <c:pt idx="3079">
                  <c:v>3.6760363727808006E-2</c:v>
                </c:pt>
                <c:pt idx="3080">
                  <c:v>3.9167422801256208E-2</c:v>
                </c:pt>
                <c:pt idx="3081">
                  <c:v>3.6056198179721811E-2</c:v>
                </c:pt>
                <c:pt idx="3082">
                  <c:v>3.4569095820188502E-2</c:v>
                </c:pt>
                <c:pt idx="3083">
                  <c:v>3.1503804028034252E-2</c:v>
                </c:pt>
                <c:pt idx="3084">
                  <c:v>3.8966637104749714E-2</c:v>
                </c:pt>
                <c:pt idx="3085">
                  <c:v>3.9389021694660215E-2</c:v>
                </c:pt>
                <c:pt idx="3086">
                  <c:v>4.0749937295913724E-2</c:v>
                </c:pt>
                <c:pt idx="3087">
                  <c:v>3.7441659718752011E-2</c:v>
                </c:pt>
                <c:pt idx="3088">
                  <c:v>4.2501222342252711E-2</c:v>
                </c:pt>
                <c:pt idx="3089">
                  <c:v>4.413658753037452E-2</c:v>
                </c:pt>
                <c:pt idx="3090">
                  <c:v>3.7228513509035152E-2</c:v>
                </c:pt>
                <c:pt idx="3091">
                  <c:v>3.4946080297231667E-2</c:v>
                </c:pt>
                <c:pt idx="3092">
                  <c:v>3.3343926072120784E-2</c:v>
                </c:pt>
                <c:pt idx="3093">
                  <c:v>3.1069444492459367E-2</c:v>
                </c:pt>
                <c:pt idx="3094">
                  <c:v>4.480642452836061E-2</c:v>
                </c:pt>
                <c:pt idx="3095">
                  <c:v>3.0922627076506601E-2</c:v>
                </c:pt>
                <c:pt idx="3096">
                  <c:v>3.5833526402712E-2</c:v>
                </c:pt>
                <c:pt idx="3097">
                  <c:v>2.762422524392601E-2</c:v>
                </c:pt>
                <c:pt idx="3098">
                  <c:v>3.2717086374759702E-2</c:v>
                </c:pt>
                <c:pt idx="3099">
                  <c:v>3.8152869790792424E-2</c:v>
                </c:pt>
                <c:pt idx="3100">
                  <c:v>3.6054432392120396E-2</c:v>
                </c:pt>
                <c:pt idx="3101">
                  <c:v>3.1325303018093192E-2</c:v>
                </c:pt>
                <c:pt idx="3102">
                  <c:v>3.4011162817478256E-2</c:v>
                </c:pt>
                <c:pt idx="3103">
                  <c:v>4.0741637349129001E-2</c:v>
                </c:pt>
                <c:pt idx="3104">
                  <c:v>3.0527321621775651E-2</c:v>
                </c:pt>
                <c:pt idx="3105">
                  <c:v>3.3127732574939742E-2</c:v>
                </c:pt>
                <c:pt idx="3106">
                  <c:v>3.1655482947826399E-2</c:v>
                </c:pt>
                <c:pt idx="3107">
                  <c:v>3.3676136285066612E-2</c:v>
                </c:pt>
                <c:pt idx="3108">
                  <c:v>4.0749937295913724E-2</c:v>
                </c:pt>
                <c:pt idx="3109">
                  <c:v>2.716050297021871E-2</c:v>
                </c:pt>
                <c:pt idx="3110">
                  <c:v>3.52858714759351E-2</c:v>
                </c:pt>
                <c:pt idx="3111">
                  <c:v>3.9322294294834068E-2</c:v>
                </c:pt>
                <c:pt idx="3112">
                  <c:v>3.0879572033882096E-2</c:v>
                </c:pt>
                <c:pt idx="3113">
                  <c:v>3.3460214734077405E-2</c:v>
                </c:pt>
                <c:pt idx="3114">
                  <c:v>4.1206117719411919E-2</c:v>
                </c:pt>
                <c:pt idx="3115">
                  <c:v>3.7263259291648913E-2</c:v>
                </c:pt>
                <c:pt idx="3116">
                  <c:v>4.617542028427131E-2</c:v>
                </c:pt>
                <c:pt idx="3117">
                  <c:v>4.6265635639429099E-2</c:v>
                </c:pt>
                <c:pt idx="3118">
                  <c:v>3.7914350628852997E-2</c:v>
                </c:pt>
                <c:pt idx="3119">
                  <c:v>4.4747065752744723E-2</c:v>
                </c:pt>
                <c:pt idx="3120">
                  <c:v>3.2899200916290408E-2</c:v>
                </c:pt>
                <c:pt idx="3121">
                  <c:v>2.8383055701851807E-2</c:v>
                </c:pt>
                <c:pt idx="3122">
                  <c:v>2.9462661594152388E-2</c:v>
                </c:pt>
                <c:pt idx="3123">
                  <c:v>3.1131528317928352E-2</c:v>
                </c:pt>
                <c:pt idx="3124">
                  <c:v>2.9644602909684202E-2</c:v>
                </c:pt>
                <c:pt idx="3125">
                  <c:v>4.0133196860551813E-2</c:v>
                </c:pt>
                <c:pt idx="3126">
                  <c:v>2.6960795745253611E-2</c:v>
                </c:pt>
                <c:pt idx="3127">
                  <c:v>3.8693953305482906E-2</c:v>
                </c:pt>
                <c:pt idx="3128">
                  <c:v>4.0657561272382715E-2</c:v>
                </c:pt>
                <c:pt idx="3129">
                  <c:v>3.7897832691669658E-2</c:v>
                </c:pt>
                <c:pt idx="3130">
                  <c:v>3.5556804388761513E-2</c:v>
                </c:pt>
                <c:pt idx="3131">
                  <c:v>3.3463135361671489E-2</c:v>
                </c:pt>
                <c:pt idx="3132">
                  <c:v>2.8601940721273665E-2</c:v>
                </c:pt>
                <c:pt idx="3133">
                  <c:v>4.2378675192594507E-2</c:v>
                </c:pt>
                <c:pt idx="3134">
                  <c:v>5.0964348018169375E-2</c:v>
                </c:pt>
                <c:pt idx="3135">
                  <c:v>3.3676136285066612E-2</c:v>
                </c:pt>
                <c:pt idx="3136">
                  <c:v>4.2427688837051572E-2</c:v>
                </c:pt>
                <c:pt idx="3137">
                  <c:v>3.5430807620287094E-2</c:v>
                </c:pt>
                <c:pt idx="3138">
                  <c:v>3.3424746245145805E-2</c:v>
                </c:pt>
                <c:pt idx="3139">
                  <c:v>3.8152869790792424E-2</c:v>
                </c:pt>
                <c:pt idx="3140">
                  <c:v>2.5967955589294482E-2</c:v>
                </c:pt>
                <c:pt idx="3141">
                  <c:v>2.9873292893171411E-2</c:v>
                </c:pt>
                <c:pt idx="3142">
                  <c:v>4.7038618475198822E-2</c:v>
                </c:pt>
                <c:pt idx="3143">
                  <c:v>2.716137282550354E-2</c:v>
                </c:pt>
                <c:pt idx="3144">
                  <c:v>4.1205152869224333E-2</c:v>
                </c:pt>
                <c:pt idx="3145">
                  <c:v>3.9568487554788583E-2</c:v>
                </c:pt>
                <c:pt idx="3146">
                  <c:v>3.7118166685104446E-2</c:v>
                </c:pt>
                <c:pt idx="3147">
                  <c:v>3.2420128583908199E-2</c:v>
                </c:pt>
                <c:pt idx="3148">
                  <c:v>3.288979083299641E-2</c:v>
                </c:pt>
                <c:pt idx="3149">
                  <c:v>3.7118166685104446E-2</c:v>
                </c:pt>
                <c:pt idx="3150">
                  <c:v>2.7511592954397208E-2</c:v>
                </c:pt>
                <c:pt idx="3151">
                  <c:v>3.7512414157390601E-2</c:v>
                </c:pt>
                <c:pt idx="3152">
                  <c:v>4.3706633150577837E-2</c:v>
                </c:pt>
                <c:pt idx="3153">
                  <c:v>2.8808169066906E-2</c:v>
                </c:pt>
                <c:pt idx="3154">
                  <c:v>3.4808374941349009E-2</c:v>
                </c:pt>
                <c:pt idx="3155">
                  <c:v>2.8990818187594452E-2</c:v>
                </c:pt>
                <c:pt idx="3156">
                  <c:v>3.7062961608171602E-2</c:v>
                </c:pt>
                <c:pt idx="3157">
                  <c:v>2.8567526489496203E-2</c:v>
                </c:pt>
                <c:pt idx="3158">
                  <c:v>2.6888020336627998E-2</c:v>
                </c:pt>
                <c:pt idx="3159">
                  <c:v>2.730708569288251E-2</c:v>
                </c:pt>
                <c:pt idx="3160">
                  <c:v>3.921876475214961E-2</c:v>
                </c:pt>
                <c:pt idx="3161">
                  <c:v>3.4098405390977797E-2</c:v>
                </c:pt>
                <c:pt idx="3162">
                  <c:v>3.8181461393833188E-2</c:v>
                </c:pt>
                <c:pt idx="3163">
                  <c:v>4.1952688246965429E-2</c:v>
                </c:pt>
                <c:pt idx="3164">
                  <c:v>4.8229750245809465E-2</c:v>
                </c:pt>
                <c:pt idx="3165">
                  <c:v>3.3265944570302991E-2</c:v>
                </c:pt>
                <c:pt idx="3166">
                  <c:v>4.3525073677301386E-2</c:v>
                </c:pt>
                <c:pt idx="3167">
                  <c:v>3.5825096070766588E-2</c:v>
                </c:pt>
                <c:pt idx="3168">
                  <c:v>4.0542848408222205E-2</c:v>
                </c:pt>
                <c:pt idx="3169">
                  <c:v>4.0242802351713201E-2</c:v>
                </c:pt>
                <c:pt idx="3170">
                  <c:v>4.0140841156244306E-2</c:v>
                </c:pt>
                <c:pt idx="3171">
                  <c:v>3.3944040536880493E-2</c:v>
                </c:pt>
                <c:pt idx="3172">
                  <c:v>2.8188472613692304E-2</c:v>
                </c:pt>
                <c:pt idx="3173">
                  <c:v>4.7048140317201601E-2</c:v>
                </c:pt>
                <c:pt idx="3174">
                  <c:v>3.5935297608375757E-2</c:v>
                </c:pt>
                <c:pt idx="3175">
                  <c:v>3.5583846271038E-2</c:v>
                </c:pt>
                <c:pt idx="3176">
                  <c:v>3.2891441136598601E-2</c:v>
                </c:pt>
                <c:pt idx="3177">
                  <c:v>5.6127641350030913E-2</c:v>
                </c:pt>
                <c:pt idx="3178">
                  <c:v>3.2899200916290408E-2</c:v>
                </c:pt>
                <c:pt idx="3179">
                  <c:v>3.8424339145422003E-2</c:v>
                </c:pt>
                <c:pt idx="3180">
                  <c:v>3.8100283592939405E-2</c:v>
                </c:pt>
                <c:pt idx="3181">
                  <c:v>3.7118166685104446E-2</c:v>
                </c:pt>
                <c:pt idx="3182">
                  <c:v>4.7051317989826411E-2</c:v>
                </c:pt>
                <c:pt idx="3183">
                  <c:v>3.4496977925300612E-2</c:v>
                </c:pt>
                <c:pt idx="3184">
                  <c:v>4.0736205875873593E-2</c:v>
                </c:pt>
                <c:pt idx="3185">
                  <c:v>3.8052324205636999E-2</c:v>
                </c:pt>
                <c:pt idx="3186">
                  <c:v>4.6883888542652075E-2</c:v>
                </c:pt>
                <c:pt idx="3187">
                  <c:v>3.4008879214525216E-2</c:v>
                </c:pt>
                <c:pt idx="3188">
                  <c:v>4.0736205875873593E-2</c:v>
                </c:pt>
                <c:pt idx="3189">
                  <c:v>5.6906431913376097E-2</c:v>
                </c:pt>
                <c:pt idx="3190">
                  <c:v>5.139116942882542E-2</c:v>
                </c:pt>
                <c:pt idx="3191">
                  <c:v>4.4254083186388009E-2</c:v>
                </c:pt>
                <c:pt idx="3192">
                  <c:v>4.2132288217544764E-2</c:v>
                </c:pt>
                <c:pt idx="3193">
                  <c:v>3.8609363138675808E-2</c:v>
                </c:pt>
                <c:pt idx="3194">
                  <c:v>3.6632552742958145E-2</c:v>
                </c:pt>
                <c:pt idx="3195">
                  <c:v>3.8424339145422003E-2</c:v>
                </c:pt>
                <c:pt idx="3196">
                  <c:v>3.4603934735059814E-2</c:v>
                </c:pt>
                <c:pt idx="3197">
                  <c:v>4.0402002632618034E-2</c:v>
                </c:pt>
                <c:pt idx="3198">
                  <c:v>2.6543688029050806E-2</c:v>
                </c:pt>
                <c:pt idx="3199">
                  <c:v>3.1113108620047642E-2</c:v>
                </c:pt>
                <c:pt idx="3200">
                  <c:v>3.8424339145422003E-2</c:v>
                </c:pt>
                <c:pt idx="3201">
                  <c:v>5.0872117280960118E-2</c:v>
                </c:pt>
                <c:pt idx="3202">
                  <c:v>5.0994686782360098E-2</c:v>
                </c:pt>
                <c:pt idx="3203">
                  <c:v>3.6783862859010821E-2</c:v>
                </c:pt>
                <c:pt idx="3204">
                  <c:v>3.3488318324089189E-2</c:v>
                </c:pt>
                <c:pt idx="3205">
                  <c:v>4.3525073677301386E-2</c:v>
                </c:pt>
                <c:pt idx="3206">
                  <c:v>5.8706045150756912E-2</c:v>
                </c:pt>
                <c:pt idx="3207">
                  <c:v>3.9632488042116221E-2</c:v>
                </c:pt>
                <c:pt idx="3208">
                  <c:v>2.8497153893113112E-2</c:v>
                </c:pt>
                <c:pt idx="3209">
                  <c:v>3.023730777204052E-2</c:v>
                </c:pt>
                <c:pt idx="3210">
                  <c:v>5.8706045150756912E-2</c:v>
                </c:pt>
                <c:pt idx="3211">
                  <c:v>3.5125035792589201E-2</c:v>
                </c:pt>
                <c:pt idx="3212">
                  <c:v>4.3456308543682105E-2</c:v>
                </c:pt>
                <c:pt idx="3213">
                  <c:v>3.2699774950742701E-2</c:v>
                </c:pt>
                <c:pt idx="3214">
                  <c:v>3.5906825214624412E-2</c:v>
                </c:pt>
                <c:pt idx="3215">
                  <c:v>2.9229370877146783E-2</c:v>
                </c:pt>
                <c:pt idx="3216">
                  <c:v>4.8645634204149323E-2</c:v>
                </c:pt>
                <c:pt idx="3217">
                  <c:v>4.6238295733928722E-2</c:v>
                </c:pt>
                <c:pt idx="3218">
                  <c:v>3.5666506737470599E-2</c:v>
                </c:pt>
                <c:pt idx="3219">
                  <c:v>3.8047537207603593E-2</c:v>
                </c:pt>
                <c:pt idx="3220">
                  <c:v>4.0226582437753705E-2</c:v>
                </c:pt>
                <c:pt idx="3221">
                  <c:v>4.1690967977047022E-2</c:v>
                </c:pt>
                <c:pt idx="3222">
                  <c:v>4.9256019294261918E-2</c:v>
                </c:pt>
                <c:pt idx="3223">
                  <c:v>5.2249100059270796E-2</c:v>
                </c:pt>
                <c:pt idx="3224">
                  <c:v>3.4603934735059814E-2</c:v>
                </c:pt>
                <c:pt idx="3225">
                  <c:v>3.3440478146076202E-2</c:v>
                </c:pt>
                <c:pt idx="3226">
                  <c:v>3.3641051501035704E-2</c:v>
                </c:pt>
                <c:pt idx="3227">
                  <c:v>3.2250713557005095E-2</c:v>
                </c:pt>
                <c:pt idx="3228">
                  <c:v>3.3000189810991301E-2</c:v>
                </c:pt>
                <c:pt idx="3229">
                  <c:v>3.7646591663360651E-2</c:v>
                </c:pt>
                <c:pt idx="3230">
                  <c:v>2.5669533759355604E-2</c:v>
                </c:pt>
                <c:pt idx="3231">
                  <c:v>2.8601940721273665E-2</c:v>
                </c:pt>
                <c:pt idx="3232">
                  <c:v>3.7914350628852997E-2</c:v>
                </c:pt>
                <c:pt idx="3233">
                  <c:v>4.2356688529253124E-2</c:v>
                </c:pt>
                <c:pt idx="3234">
                  <c:v>3.5464156419038793E-2</c:v>
                </c:pt>
                <c:pt idx="3235">
                  <c:v>3.622116148471842E-2</c:v>
                </c:pt>
                <c:pt idx="3236">
                  <c:v>3.1839653849601808E-2</c:v>
                </c:pt>
                <c:pt idx="3237">
                  <c:v>4.6560838818550096E-2</c:v>
                </c:pt>
                <c:pt idx="3238">
                  <c:v>3.006011620163921E-2</c:v>
                </c:pt>
                <c:pt idx="3239">
                  <c:v>3.0046090483665609E-2</c:v>
                </c:pt>
                <c:pt idx="3240">
                  <c:v>4.9002680927515432E-2</c:v>
                </c:pt>
                <c:pt idx="3241">
                  <c:v>4.9216881394386486E-2</c:v>
                </c:pt>
                <c:pt idx="3242">
                  <c:v>2.8729949146509202E-2</c:v>
                </c:pt>
                <c:pt idx="3243">
                  <c:v>3.4680254757404293E-2</c:v>
                </c:pt>
                <c:pt idx="3244">
                  <c:v>4.2427688837051572E-2</c:v>
                </c:pt>
                <c:pt idx="3245">
                  <c:v>3.1032260507345293E-2</c:v>
                </c:pt>
                <c:pt idx="3246">
                  <c:v>4.3525073677301386E-2</c:v>
                </c:pt>
                <c:pt idx="3247">
                  <c:v>3.7904597818851589E-2</c:v>
                </c:pt>
                <c:pt idx="3248">
                  <c:v>4.0772091597318892E-2</c:v>
                </c:pt>
                <c:pt idx="3249">
                  <c:v>4.2898505926132396E-2</c:v>
                </c:pt>
                <c:pt idx="3250">
                  <c:v>3.7842366844415817E-2</c:v>
                </c:pt>
                <c:pt idx="3251">
                  <c:v>3.4645840525627358E-2</c:v>
                </c:pt>
                <c:pt idx="3252">
                  <c:v>4.1266269981861101E-2</c:v>
                </c:pt>
                <c:pt idx="3253">
                  <c:v>4.5612677931785903E-2</c:v>
                </c:pt>
                <c:pt idx="3254">
                  <c:v>3.9252515882253806E-2</c:v>
                </c:pt>
                <c:pt idx="3255">
                  <c:v>6.1638105660676748E-2</c:v>
                </c:pt>
                <c:pt idx="3256">
                  <c:v>3.8653906434774503E-2</c:v>
                </c:pt>
                <c:pt idx="3257">
                  <c:v>4.5738980174064713E-2</c:v>
                </c:pt>
                <c:pt idx="3258">
                  <c:v>3.2899200916290408E-2</c:v>
                </c:pt>
                <c:pt idx="3259">
                  <c:v>3.4823182970285409E-2</c:v>
                </c:pt>
                <c:pt idx="3260">
                  <c:v>3.7294205278158216E-2</c:v>
                </c:pt>
                <c:pt idx="3261">
                  <c:v>5.1529634743928923E-2</c:v>
                </c:pt>
                <c:pt idx="3262">
                  <c:v>3.0662519857287397E-2</c:v>
                </c:pt>
                <c:pt idx="3263">
                  <c:v>2.9068363830447197E-2</c:v>
                </c:pt>
                <c:pt idx="3264">
                  <c:v>2.8601940721273665E-2</c:v>
                </c:pt>
                <c:pt idx="3265">
                  <c:v>3.6760363727808006E-2</c:v>
                </c:pt>
                <c:pt idx="3266">
                  <c:v>4.0749937295913724E-2</c:v>
                </c:pt>
                <c:pt idx="3267">
                  <c:v>3.4635107964277434E-2</c:v>
                </c:pt>
                <c:pt idx="3268">
                  <c:v>4.0067344903946041E-2</c:v>
                </c:pt>
                <c:pt idx="3269">
                  <c:v>3.9219893515110106E-2</c:v>
                </c:pt>
                <c:pt idx="3270">
                  <c:v>5.9861324727535498E-2</c:v>
                </c:pt>
                <c:pt idx="3271">
                  <c:v>3.5344671458005912E-2</c:v>
                </c:pt>
                <c:pt idx="3272">
                  <c:v>3.3802073448896415E-2</c:v>
                </c:pt>
                <c:pt idx="3273">
                  <c:v>5.2979618310928414E-2</c:v>
                </c:pt>
                <c:pt idx="3274">
                  <c:v>3.5183459520340014E-2</c:v>
                </c:pt>
                <c:pt idx="3275">
                  <c:v>3.6760363727808006E-2</c:v>
                </c:pt>
                <c:pt idx="3276">
                  <c:v>2.7933228760957805E-2</c:v>
                </c:pt>
                <c:pt idx="3277">
                  <c:v>3.516710922122001E-2</c:v>
                </c:pt>
                <c:pt idx="3278">
                  <c:v>3.6866981536150006E-2</c:v>
                </c:pt>
                <c:pt idx="3279">
                  <c:v>3.4432657063007431E-2</c:v>
                </c:pt>
                <c:pt idx="3280">
                  <c:v>4.9852691590786272E-2</c:v>
                </c:pt>
                <c:pt idx="3281">
                  <c:v>4.3251223862171222E-2</c:v>
                </c:pt>
                <c:pt idx="3282">
                  <c:v>4.7048140317201601E-2</c:v>
                </c:pt>
                <c:pt idx="3283">
                  <c:v>3.1402207911014716E-2</c:v>
                </c:pt>
                <c:pt idx="3284">
                  <c:v>4.0766060352325717E-2</c:v>
                </c:pt>
                <c:pt idx="3285">
                  <c:v>4.2024292051792325E-2</c:v>
                </c:pt>
                <c:pt idx="3286">
                  <c:v>4.4318877160549379E-2</c:v>
                </c:pt>
                <c:pt idx="3287">
                  <c:v>3.3811181783676252E-2</c:v>
                </c:pt>
                <c:pt idx="3288">
                  <c:v>3.5936776548624205E-2</c:v>
                </c:pt>
                <c:pt idx="3289">
                  <c:v>3.7598311901092502E-2</c:v>
                </c:pt>
                <c:pt idx="3290">
                  <c:v>3.4011162817478256E-2</c:v>
                </c:pt>
                <c:pt idx="3291">
                  <c:v>4.1326828300952856E-2</c:v>
                </c:pt>
                <c:pt idx="3292">
                  <c:v>3.1503804028034252E-2</c:v>
                </c:pt>
                <c:pt idx="3293">
                  <c:v>3.4823182970285409E-2</c:v>
                </c:pt>
                <c:pt idx="3294">
                  <c:v>3.2961819320917192E-2</c:v>
                </c:pt>
                <c:pt idx="3295">
                  <c:v>4.3525073677301386E-2</c:v>
                </c:pt>
                <c:pt idx="3296">
                  <c:v>4.6276085078716313E-2</c:v>
                </c:pt>
                <c:pt idx="3297">
                  <c:v>4.0845945477485393E-2</c:v>
                </c:pt>
                <c:pt idx="3298">
                  <c:v>3.4050200134515811E-2</c:v>
                </c:pt>
                <c:pt idx="3299">
                  <c:v>3.1350728124380112E-2</c:v>
                </c:pt>
                <c:pt idx="3300">
                  <c:v>3.3723484724760007E-2</c:v>
                </c:pt>
                <c:pt idx="3301">
                  <c:v>4.1760113090276711E-2</c:v>
                </c:pt>
                <c:pt idx="3302">
                  <c:v>2.7621474117040613E-2</c:v>
                </c:pt>
                <c:pt idx="3303">
                  <c:v>3.7871107459068486E-2</c:v>
                </c:pt>
                <c:pt idx="3304">
                  <c:v>3.2443311065435514E-2</c:v>
                </c:pt>
                <c:pt idx="3305">
                  <c:v>3.4000229090452208E-2</c:v>
                </c:pt>
                <c:pt idx="3306">
                  <c:v>4.250076785683668E-2</c:v>
                </c:pt>
                <c:pt idx="3307">
                  <c:v>3.7263259291648913E-2</c:v>
                </c:pt>
                <c:pt idx="3308">
                  <c:v>3.5872373729944458E-2</c:v>
                </c:pt>
                <c:pt idx="3309">
                  <c:v>3.5125035792589201E-2</c:v>
                </c:pt>
                <c:pt idx="3310">
                  <c:v>3.01454830914736E-2</c:v>
                </c:pt>
                <c:pt idx="3311">
                  <c:v>4.2141605168581016E-2</c:v>
                </c:pt>
                <c:pt idx="3312">
                  <c:v>2.6230683550238599E-2</c:v>
                </c:pt>
                <c:pt idx="3313">
                  <c:v>4.7336898744106508E-2</c:v>
                </c:pt>
                <c:pt idx="3314">
                  <c:v>2.8483705595135776E-2</c:v>
                </c:pt>
                <c:pt idx="3315">
                  <c:v>3.82663793861866E-2</c:v>
                </c:pt>
                <c:pt idx="3316">
                  <c:v>3.5896666347980506E-2</c:v>
                </c:pt>
                <c:pt idx="3317">
                  <c:v>3.0946193262934702E-2</c:v>
                </c:pt>
                <c:pt idx="3318">
                  <c:v>4.2427688837051572E-2</c:v>
                </c:pt>
                <c:pt idx="3319">
                  <c:v>3.7871107459068486E-2</c:v>
                </c:pt>
                <c:pt idx="3320">
                  <c:v>3.52858714759351E-2</c:v>
                </c:pt>
                <c:pt idx="3321">
                  <c:v>4.0766060352325717E-2</c:v>
                </c:pt>
                <c:pt idx="3322">
                  <c:v>5.3043726831674597E-2</c:v>
                </c:pt>
                <c:pt idx="3323">
                  <c:v>3.1215734779834851E-2</c:v>
                </c:pt>
                <c:pt idx="3324">
                  <c:v>4.3695759028196425E-2</c:v>
                </c:pt>
                <c:pt idx="3325">
                  <c:v>3.3652029931545223E-2</c:v>
                </c:pt>
                <c:pt idx="3326">
                  <c:v>4.6659234911203433E-2</c:v>
                </c:pt>
                <c:pt idx="3327">
                  <c:v>4.3093815445900019E-2</c:v>
                </c:pt>
                <c:pt idx="3328">
                  <c:v>4.7662377357482903E-2</c:v>
                </c:pt>
                <c:pt idx="3329">
                  <c:v>3.4888103604316802E-2</c:v>
                </c:pt>
                <c:pt idx="3330">
                  <c:v>5.0532989203929922E-2</c:v>
                </c:pt>
                <c:pt idx="3331">
                  <c:v>3.0486844480037776E-2</c:v>
                </c:pt>
                <c:pt idx="3332">
                  <c:v>3.0780877918005076E-2</c:v>
                </c:pt>
                <c:pt idx="3333">
                  <c:v>3.1485479325056152E-2</c:v>
                </c:pt>
                <c:pt idx="3334">
                  <c:v>4.1926741600036614E-2</c:v>
                </c:pt>
                <c:pt idx="3335">
                  <c:v>2.7587713673710913E-2</c:v>
                </c:pt>
                <c:pt idx="3336">
                  <c:v>4.7571104019880309E-2</c:v>
                </c:pt>
                <c:pt idx="3337">
                  <c:v>4.6924296766519456E-2</c:v>
                </c:pt>
                <c:pt idx="3338">
                  <c:v>3.695297986269E-2</c:v>
                </c:pt>
                <c:pt idx="3339">
                  <c:v>3.746480494737621E-2</c:v>
                </c:pt>
                <c:pt idx="3340">
                  <c:v>5.1529634743928923E-2</c:v>
                </c:pt>
                <c:pt idx="3341">
                  <c:v>4.7004479914903897E-2</c:v>
                </c:pt>
                <c:pt idx="3342">
                  <c:v>3.5389825701713652E-2</c:v>
                </c:pt>
                <c:pt idx="3343">
                  <c:v>2.5682324543595352E-2</c:v>
                </c:pt>
                <c:pt idx="3344">
                  <c:v>3.6760363727808006E-2</c:v>
                </c:pt>
                <c:pt idx="3345">
                  <c:v>4.1760113090276711E-2</c:v>
                </c:pt>
                <c:pt idx="3346">
                  <c:v>3.5825096070766588E-2</c:v>
                </c:pt>
                <c:pt idx="3347">
                  <c:v>3.0157936736941289E-2</c:v>
                </c:pt>
                <c:pt idx="3348">
                  <c:v>3.4290764480829405E-2</c:v>
                </c:pt>
                <c:pt idx="3349">
                  <c:v>3.5172384232282597E-2</c:v>
                </c:pt>
                <c:pt idx="3350">
                  <c:v>3.6171071231365218E-2</c:v>
                </c:pt>
                <c:pt idx="3351">
                  <c:v>3.1638666987419302E-2</c:v>
                </c:pt>
                <c:pt idx="3352">
                  <c:v>3.3202901482582092E-2</c:v>
                </c:pt>
                <c:pt idx="3353">
                  <c:v>4.8038370907306838E-2</c:v>
                </c:pt>
                <c:pt idx="3354">
                  <c:v>4.7336898744106508E-2</c:v>
                </c:pt>
                <c:pt idx="3355">
                  <c:v>3.3135022968053811E-2</c:v>
                </c:pt>
                <c:pt idx="3356">
                  <c:v>4.8743788152933218E-2</c:v>
                </c:pt>
                <c:pt idx="3357">
                  <c:v>4.3604578822851223E-2</c:v>
                </c:pt>
                <c:pt idx="3358">
                  <c:v>3.0157936736941289E-2</c:v>
                </c:pt>
                <c:pt idx="3359">
                  <c:v>3.3846311271190782E-2</c:v>
                </c:pt>
                <c:pt idx="3360">
                  <c:v>3.1149659305810897E-2</c:v>
                </c:pt>
                <c:pt idx="3361">
                  <c:v>3.8754437118768713E-2</c:v>
                </c:pt>
                <c:pt idx="3362">
                  <c:v>4.0841400623321512E-2</c:v>
                </c:pt>
                <c:pt idx="3363">
                  <c:v>3.9146617054939312E-2</c:v>
                </c:pt>
                <c:pt idx="3364">
                  <c:v>2.6993775740265988E-2</c:v>
                </c:pt>
                <c:pt idx="3365">
                  <c:v>3.4978978335857405E-2</c:v>
                </c:pt>
                <c:pt idx="3366">
                  <c:v>3.2003074884414826E-2</c:v>
                </c:pt>
                <c:pt idx="3367">
                  <c:v>4.0140841156244306E-2</c:v>
                </c:pt>
                <c:pt idx="3368">
                  <c:v>4.7462932765483912E-2</c:v>
                </c:pt>
                <c:pt idx="3369">
                  <c:v>4.0164917707443445E-2</c:v>
                </c:pt>
                <c:pt idx="3370">
                  <c:v>3.322611004114151E-2</c:v>
                </c:pt>
                <c:pt idx="3371">
                  <c:v>3.1619079411029934E-2</c:v>
                </c:pt>
                <c:pt idx="3372">
                  <c:v>3.5459619015455399E-2</c:v>
                </c:pt>
                <c:pt idx="3373">
                  <c:v>3.6124985665082897E-2</c:v>
                </c:pt>
                <c:pt idx="3374">
                  <c:v>3.4318890422582606E-2</c:v>
                </c:pt>
                <c:pt idx="3375">
                  <c:v>3.6124985665082897E-2</c:v>
                </c:pt>
                <c:pt idx="3376">
                  <c:v>6.042351946234701E-2</c:v>
                </c:pt>
                <c:pt idx="3377">
                  <c:v>2.8949391096830403E-2</c:v>
                </c:pt>
                <c:pt idx="3378">
                  <c:v>3.0242240056395659E-2</c:v>
                </c:pt>
                <c:pt idx="3379">
                  <c:v>3.7417571991681997E-2</c:v>
                </c:pt>
                <c:pt idx="3380">
                  <c:v>3.5124246031045907E-2</c:v>
                </c:pt>
                <c:pt idx="3381">
                  <c:v>4.9243059009313632E-2</c:v>
                </c:pt>
                <c:pt idx="3382">
                  <c:v>3.2450422644615215E-2</c:v>
                </c:pt>
                <c:pt idx="3383">
                  <c:v>5.1529634743928923E-2</c:v>
                </c:pt>
                <c:pt idx="3384">
                  <c:v>5.9861324727535498E-2</c:v>
                </c:pt>
                <c:pt idx="3385">
                  <c:v>3.1207967549562621E-2</c:v>
                </c:pt>
                <c:pt idx="3386">
                  <c:v>2.9699223116040202E-2</c:v>
                </c:pt>
                <c:pt idx="3387">
                  <c:v>3.01454830914736E-2</c:v>
                </c:pt>
                <c:pt idx="3388">
                  <c:v>4.3251223862171222E-2</c:v>
                </c:pt>
                <c:pt idx="3389">
                  <c:v>3.2221831381321016E-2</c:v>
                </c:pt>
                <c:pt idx="3390">
                  <c:v>4.5612677931785903E-2</c:v>
                </c:pt>
                <c:pt idx="3391">
                  <c:v>3.3152457326650599E-2</c:v>
                </c:pt>
                <c:pt idx="3392">
                  <c:v>4.1300732642412234E-2</c:v>
                </c:pt>
                <c:pt idx="3393">
                  <c:v>2.6574600487947596E-2</c:v>
                </c:pt>
                <c:pt idx="3394">
                  <c:v>3.5389825701713652E-2</c:v>
                </c:pt>
                <c:pt idx="3395">
                  <c:v>4.0296144783496905E-2</c:v>
                </c:pt>
                <c:pt idx="3396">
                  <c:v>2.9229370877146783E-2</c:v>
                </c:pt>
                <c:pt idx="3397">
                  <c:v>3.338781744241729E-2</c:v>
                </c:pt>
                <c:pt idx="3398">
                  <c:v>2.6290670037269651E-2</c:v>
                </c:pt>
                <c:pt idx="3399">
                  <c:v>2.7750052511692005E-2</c:v>
                </c:pt>
                <c:pt idx="3400">
                  <c:v>4.9216881394386486E-2</c:v>
                </c:pt>
                <c:pt idx="3401">
                  <c:v>3.1020516529679423E-2</c:v>
                </c:pt>
                <c:pt idx="3402">
                  <c:v>4.4734198600053822E-2</c:v>
                </c:pt>
                <c:pt idx="3403">
                  <c:v>3.0009733512997652E-2</c:v>
                </c:pt>
                <c:pt idx="3404">
                  <c:v>3.7301972508430647E-2</c:v>
                </c:pt>
                <c:pt idx="3405">
                  <c:v>3.0626695603132203E-2</c:v>
                </c:pt>
                <c:pt idx="3406">
                  <c:v>3.3684153109788909E-2</c:v>
                </c:pt>
                <c:pt idx="3407">
                  <c:v>4.5208055526018087E-2</c:v>
                </c:pt>
                <c:pt idx="3408">
                  <c:v>2.7046125382185052E-2</c:v>
                </c:pt>
                <c:pt idx="3409">
                  <c:v>3.6786478012800196E-2</c:v>
                </c:pt>
                <c:pt idx="3410">
                  <c:v>4.4254083186388009E-2</c:v>
                </c:pt>
                <c:pt idx="3411">
                  <c:v>3.3723484724760007E-2</c:v>
                </c:pt>
                <c:pt idx="3412">
                  <c:v>4.1865192353725413E-2</c:v>
                </c:pt>
                <c:pt idx="3413">
                  <c:v>4.7336898744106508E-2</c:v>
                </c:pt>
                <c:pt idx="3414">
                  <c:v>4.4287838041782414E-2</c:v>
                </c:pt>
                <c:pt idx="3415">
                  <c:v>4.5527994632721155E-2</c:v>
                </c:pt>
                <c:pt idx="3416">
                  <c:v>3.7771087139844998E-2</c:v>
                </c:pt>
                <c:pt idx="3417">
                  <c:v>3.0780877918005076E-2</c:v>
                </c:pt>
                <c:pt idx="3418">
                  <c:v>3.7263259291648913E-2</c:v>
                </c:pt>
                <c:pt idx="3419">
                  <c:v>3.6598429083824206E-2</c:v>
                </c:pt>
                <c:pt idx="3420">
                  <c:v>4.1557170450687395E-2</c:v>
                </c:pt>
                <c:pt idx="3421">
                  <c:v>2.8753058984875752E-2</c:v>
                </c:pt>
                <c:pt idx="3422">
                  <c:v>4.3251223862171222E-2</c:v>
                </c:pt>
                <c:pt idx="3423">
                  <c:v>4.1557170450687395E-2</c:v>
                </c:pt>
                <c:pt idx="3424">
                  <c:v>3.3460214734077405E-2</c:v>
                </c:pt>
                <c:pt idx="3425">
                  <c:v>3.6849375814199663E-2</c:v>
                </c:pt>
                <c:pt idx="3426">
                  <c:v>3.6180451512336703E-2</c:v>
                </c:pt>
                <c:pt idx="3427">
                  <c:v>3.5172384232282597E-2</c:v>
                </c:pt>
                <c:pt idx="3428">
                  <c:v>3.6636292934417752E-2</c:v>
                </c:pt>
                <c:pt idx="3429">
                  <c:v>4.8229750245809465E-2</c:v>
                </c:pt>
                <c:pt idx="3430">
                  <c:v>3.232912346720701E-2</c:v>
                </c:pt>
                <c:pt idx="3431">
                  <c:v>2.909127436578271E-2</c:v>
                </c:pt>
                <c:pt idx="3432">
                  <c:v>4.5738980174064713E-2</c:v>
                </c:pt>
                <c:pt idx="3433">
                  <c:v>5.3951866924762705E-2</c:v>
                </c:pt>
                <c:pt idx="3434">
                  <c:v>2.6574600487947596E-2</c:v>
                </c:pt>
                <c:pt idx="3435">
                  <c:v>3.5183459520340014E-2</c:v>
                </c:pt>
                <c:pt idx="3436">
                  <c:v>4.1820969432592406E-2</c:v>
                </c:pt>
                <c:pt idx="3437">
                  <c:v>4.7462932765483912E-2</c:v>
                </c:pt>
                <c:pt idx="3438">
                  <c:v>4.417248070240036E-2</c:v>
                </c:pt>
                <c:pt idx="3439">
                  <c:v>4.2427688837051572E-2</c:v>
                </c:pt>
                <c:pt idx="3440">
                  <c:v>4.617542028427131E-2</c:v>
                </c:pt>
                <c:pt idx="3441">
                  <c:v>2.7167730033397709E-2</c:v>
                </c:pt>
                <c:pt idx="3442">
                  <c:v>3.8092534989118604E-2</c:v>
                </c:pt>
                <c:pt idx="3443">
                  <c:v>3.6421447992324878E-2</c:v>
                </c:pt>
                <c:pt idx="3444">
                  <c:v>3.4978978335857405E-2</c:v>
                </c:pt>
                <c:pt idx="3445">
                  <c:v>3.1325303018093192E-2</c:v>
                </c:pt>
                <c:pt idx="3446">
                  <c:v>2.8601940721273665E-2</c:v>
                </c:pt>
                <c:pt idx="3447">
                  <c:v>4.9852691590786272E-2</c:v>
                </c:pt>
                <c:pt idx="3448">
                  <c:v>3.6578647792339401E-2</c:v>
                </c:pt>
                <c:pt idx="3449">
                  <c:v>3.6598429083824206E-2</c:v>
                </c:pt>
                <c:pt idx="3450">
                  <c:v>3.36444862186909E-2</c:v>
                </c:pt>
                <c:pt idx="3451">
                  <c:v>2.7668571099638908E-2</c:v>
                </c:pt>
                <c:pt idx="3452">
                  <c:v>4.3330010026693434E-2</c:v>
                </c:pt>
                <c:pt idx="3453">
                  <c:v>3.5172384232282597E-2</c:v>
                </c:pt>
                <c:pt idx="3454">
                  <c:v>3.1843110918998802E-2</c:v>
                </c:pt>
                <c:pt idx="3455">
                  <c:v>3.7118166685104446E-2</c:v>
                </c:pt>
                <c:pt idx="3456">
                  <c:v>3.8713578134775231E-2</c:v>
                </c:pt>
                <c:pt idx="3457">
                  <c:v>3.3000189810991301E-2</c:v>
                </c:pt>
                <c:pt idx="3458">
                  <c:v>3.7914350628852997E-2</c:v>
                </c:pt>
                <c:pt idx="3459">
                  <c:v>2.8197156265377998E-2</c:v>
                </c:pt>
                <c:pt idx="3460">
                  <c:v>3.2891441136598601E-2</c:v>
                </c:pt>
                <c:pt idx="3461">
                  <c:v>3.7118166685104446E-2</c:v>
                </c:pt>
                <c:pt idx="3462">
                  <c:v>3.2400164753198603E-2</c:v>
                </c:pt>
                <c:pt idx="3463">
                  <c:v>3.6760363727808006E-2</c:v>
                </c:pt>
                <c:pt idx="3464">
                  <c:v>3.4515827894210808E-2</c:v>
                </c:pt>
                <c:pt idx="3465">
                  <c:v>4.4922754168510513E-2</c:v>
                </c:pt>
                <c:pt idx="3466">
                  <c:v>3.8265466690063497E-2</c:v>
                </c:pt>
                <c:pt idx="3467">
                  <c:v>2.9186077415943281E-2</c:v>
                </c:pt>
                <c:pt idx="3468">
                  <c:v>4.4352341443300476E-2</c:v>
                </c:pt>
                <c:pt idx="3469">
                  <c:v>3.267113119363791E-2</c:v>
                </c:pt>
                <c:pt idx="3470">
                  <c:v>3.1839653849601808E-2</c:v>
                </c:pt>
                <c:pt idx="3471">
                  <c:v>3.6489501595497097E-2</c:v>
                </c:pt>
                <c:pt idx="3472">
                  <c:v>2.9082311317324687E-2</c:v>
                </c:pt>
                <c:pt idx="3473">
                  <c:v>4.9852691590786272E-2</c:v>
                </c:pt>
                <c:pt idx="3474">
                  <c:v>3.3424746245145805E-2</c:v>
                </c:pt>
                <c:pt idx="3475">
                  <c:v>3.3520661294460304E-2</c:v>
                </c:pt>
                <c:pt idx="3476">
                  <c:v>3.1790710985660615E-2</c:v>
                </c:pt>
                <c:pt idx="3477">
                  <c:v>3.4951206296682399E-2</c:v>
                </c:pt>
                <c:pt idx="3478">
                  <c:v>4.9002680927515432E-2</c:v>
                </c:pt>
                <c:pt idx="3479">
                  <c:v>2.9694238677621006E-2</c:v>
                </c:pt>
                <c:pt idx="3480">
                  <c:v>4.7285676002502497E-2</c:v>
                </c:pt>
                <c:pt idx="3481">
                  <c:v>3.5040725022554411E-2</c:v>
                </c:pt>
                <c:pt idx="3482">
                  <c:v>3.4355167299509201E-2</c:v>
                </c:pt>
                <c:pt idx="3483">
                  <c:v>4.3675843626260508E-2</c:v>
                </c:pt>
                <c:pt idx="3484">
                  <c:v>3.6289874464273661E-2</c:v>
                </c:pt>
                <c:pt idx="3485">
                  <c:v>5.139116942882542E-2</c:v>
                </c:pt>
                <c:pt idx="3486">
                  <c:v>3.0856164172291711E-2</c:v>
                </c:pt>
                <c:pt idx="3487">
                  <c:v>4.5177392661571475E-2</c:v>
                </c:pt>
                <c:pt idx="3488">
                  <c:v>3.267113119363791E-2</c:v>
                </c:pt>
                <c:pt idx="3489">
                  <c:v>3.8228288292884785E-2</c:v>
                </c:pt>
                <c:pt idx="3490">
                  <c:v>4.3718762695789316E-2</c:v>
                </c:pt>
                <c:pt idx="3491">
                  <c:v>3.1032260507345293E-2</c:v>
                </c:pt>
                <c:pt idx="3492">
                  <c:v>3.7809621542692212E-2</c:v>
                </c:pt>
                <c:pt idx="3493">
                  <c:v>4.3178815394639761E-2</c:v>
                </c:pt>
                <c:pt idx="3494">
                  <c:v>3.1790710985660615E-2</c:v>
                </c:pt>
                <c:pt idx="3495">
                  <c:v>4.7336898744106508E-2</c:v>
                </c:pt>
                <c:pt idx="3496">
                  <c:v>3.4823182970285409E-2</c:v>
                </c:pt>
                <c:pt idx="3497">
                  <c:v>3.5183459520340014E-2</c:v>
                </c:pt>
                <c:pt idx="3498">
                  <c:v>3.0828183516860001E-2</c:v>
                </c:pt>
                <c:pt idx="3499">
                  <c:v>2.5825064629316451E-2</c:v>
                </c:pt>
                <c:pt idx="3500">
                  <c:v>3.3884093165397595E-2</c:v>
                </c:pt>
                <c:pt idx="3501">
                  <c:v>3.1092433258891088E-2</c:v>
                </c:pt>
                <c:pt idx="3502">
                  <c:v>3.9695885032415411E-2</c:v>
                </c:pt>
                <c:pt idx="3503">
                  <c:v>4.4955600053072024E-2</c:v>
                </c:pt>
                <c:pt idx="3504">
                  <c:v>3.6363381892442703E-2</c:v>
                </c:pt>
                <c:pt idx="3505">
                  <c:v>3.0780877918005076E-2</c:v>
                </c:pt>
                <c:pt idx="3506">
                  <c:v>2.9151141643524212E-2</c:v>
                </c:pt>
                <c:pt idx="3507">
                  <c:v>4.1838850826025023E-2</c:v>
                </c:pt>
                <c:pt idx="3508">
                  <c:v>3.1092433258891088E-2</c:v>
                </c:pt>
                <c:pt idx="3509">
                  <c:v>3.6684215068817319E-2</c:v>
                </c:pt>
                <c:pt idx="3510">
                  <c:v>4.561496898531911E-2</c:v>
                </c:pt>
                <c:pt idx="3511">
                  <c:v>3.5286393016576885E-2</c:v>
                </c:pt>
                <c:pt idx="3512">
                  <c:v>2.8444284573197403E-2</c:v>
                </c:pt>
                <c:pt idx="3513">
                  <c:v>4.1557170450687395E-2</c:v>
                </c:pt>
                <c:pt idx="3514">
                  <c:v>3.2097656279802302E-2</c:v>
                </c:pt>
                <c:pt idx="3515">
                  <c:v>4.0140841156244306E-2</c:v>
                </c:pt>
                <c:pt idx="3516">
                  <c:v>3.4517385065555614E-2</c:v>
                </c:pt>
                <c:pt idx="3517">
                  <c:v>3.6124985665082897E-2</c:v>
                </c:pt>
                <c:pt idx="3518">
                  <c:v>3.5201665014028688E-2</c:v>
                </c:pt>
                <c:pt idx="3519">
                  <c:v>2.8538271784782399E-2</c:v>
                </c:pt>
                <c:pt idx="3520">
                  <c:v>3.7263259291648913E-2</c:v>
                </c:pt>
                <c:pt idx="3521">
                  <c:v>3.4396402537822689E-2</c:v>
                </c:pt>
                <c:pt idx="3522">
                  <c:v>3.3795446157455396E-2</c:v>
                </c:pt>
                <c:pt idx="3523">
                  <c:v>3.2370511442422985E-2</c:v>
                </c:pt>
                <c:pt idx="3524">
                  <c:v>4.4051695615053232E-2</c:v>
                </c:pt>
                <c:pt idx="3525">
                  <c:v>4.3441470712423304E-2</c:v>
                </c:pt>
                <c:pt idx="3526">
                  <c:v>3.7914350628852997E-2</c:v>
                </c:pt>
                <c:pt idx="3527">
                  <c:v>2.9672250151634206E-2</c:v>
                </c:pt>
                <c:pt idx="3528">
                  <c:v>3.5935297608375757E-2</c:v>
                </c:pt>
                <c:pt idx="3529">
                  <c:v>3.2341752201318803E-2</c:v>
                </c:pt>
                <c:pt idx="3530">
                  <c:v>4.4318877160549379E-2</c:v>
                </c:pt>
                <c:pt idx="3531">
                  <c:v>4.5738980174064713E-2</c:v>
                </c:pt>
                <c:pt idx="3532">
                  <c:v>4.0982514619827423E-2</c:v>
                </c:pt>
                <c:pt idx="3533">
                  <c:v>4.3612465262413011E-2</c:v>
                </c:pt>
                <c:pt idx="3534">
                  <c:v>3.6171071231365218E-2</c:v>
                </c:pt>
                <c:pt idx="3535">
                  <c:v>3.7650961428880816E-2</c:v>
                </c:pt>
                <c:pt idx="3536">
                  <c:v>4.258701950311676E-2</c:v>
                </c:pt>
                <c:pt idx="3537">
                  <c:v>3.4897491335868794E-2</c:v>
                </c:pt>
                <c:pt idx="3538">
                  <c:v>4.2474549263715716E-2</c:v>
                </c:pt>
                <c:pt idx="3539">
                  <c:v>4.4955600053072024E-2</c:v>
                </c:pt>
                <c:pt idx="3540">
                  <c:v>3.7703901529312321E-2</c:v>
                </c:pt>
                <c:pt idx="3541">
                  <c:v>3.2388977706432405E-2</c:v>
                </c:pt>
                <c:pt idx="3542">
                  <c:v>3.6293771117925831E-2</c:v>
                </c:pt>
                <c:pt idx="3543">
                  <c:v>5.3043726831674597E-2</c:v>
                </c:pt>
                <c:pt idx="3544">
                  <c:v>4.2978335171937887E-2</c:v>
                </c:pt>
                <c:pt idx="3545">
                  <c:v>3.5145435482263697E-2</c:v>
                </c:pt>
                <c:pt idx="3546">
                  <c:v>4.1338205337524407E-2</c:v>
                </c:pt>
                <c:pt idx="3547">
                  <c:v>4.5064941048622388E-2</c:v>
                </c:pt>
                <c:pt idx="3548">
                  <c:v>2.90736090391874E-2</c:v>
                </c:pt>
                <c:pt idx="3549">
                  <c:v>2.6695944368839392E-2</c:v>
                </c:pt>
                <c:pt idx="3550">
                  <c:v>3.6716360598802608E-2</c:v>
                </c:pt>
                <c:pt idx="3551">
                  <c:v>4.3169047683477346E-2</c:v>
                </c:pt>
                <c:pt idx="3552">
                  <c:v>3.2717060297727606E-2</c:v>
                </c:pt>
                <c:pt idx="3553">
                  <c:v>3.9322294294834068E-2</c:v>
                </c:pt>
                <c:pt idx="3554">
                  <c:v>3.9322294294834068E-2</c:v>
                </c:pt>
                <c:pt idx="3555">
                  <c:v>3.7430867552757437E-2</c:v>
                </c:pt>
                <c:pt idx="3556">
                  <c:v>3.0884737148881011E-2</c:v>
                </c:pt>
                <c:pt idx="3557">
                  <c:v>5.4287116974592223E-2</c:v>
                </c:pt>
                <c:pt idx="3558">
                  <c:v>3.26520465314388E-2</c:v>
                </c:pt>
                <c:pt idx="3559">
                  <c:v>3.0157936736941289E-2</c:v>
                </c:pt>
                <c:pt idx="3560">
                  <c:v>3.5312887281179442E-2</c:v>
                </c:pt>
                <c:pt idx="3561">
                  <c:v>4.1073258966207477E-2</c:v>
                </c:pt>
                <c:pt idx="3562">
                  <c:v>4.9081500619649922E-2</c:v>
                </c:pt>
                <c:pt idx="3563">
                  <c:v>3.231429681181909E-2</c:v>
                </c:pt>
                <c:pt idx="3564">
                  <c:v>2.7757186442613612E-2</c:v>
                </c:pt>
                <c:pt idx="3565">
                  <c:v>3.2039847224950978E-2</c:v>
                </c:pt>
                <c:pt idx="3566">
                  <c:v>4.7462932765483912E-2</c:v>
                </c:pt>
                <c:pt idx="3567">
                  <c:v>3.374085947871211E-2</c:v>
                </c:pt>
                <c:pt idx="3568">
                  <c:v>4.7051317989826411E-2</c:v>
                </c:pt>
                <c:pt idx="3569">
                  <c:v>3.2706797122955399E-2</c:v>
                </c:pt>
                <c:pt idx="3570">
                  <c:v>3.2443311065435514E-2</c:v>
                </c:pt>
                <c:pt idx="3571">
                  <c:v>2.8450146317481998E-2</c:v>
                </c:pt>
                <c:pt idx="3572">
                  <c:v>3.5382855683565216E-2</c:v>
                </c:pt>
                <c:pt idx="3573">
                  <c:v>3.6335092037916211E-2</c:v>
                </c:pt>
                <c:pt idx="3574">
                  <c:v>3.4420885145664201E-2</c:v>
                </c:pt>
                <c:pt idx="3575">
                  <c:v>3.4808374941349009E-2</c:v>
                </c:pt>
                <c:pt idx="3576">
                  <c:v>3.8231711834669203E-2</c:v>
                </c:pt>
                <c:pt idx="3577">
                  <c:v>4.4199947267770816E-2</c:v>
                </c:pt>
                <c:pt idx="3578">
                  <c:v>3.8664028048515341E-2</c:v>
                </c:pt>
                <c:pt idx="3579">
                  <c:v>3.4857004880905242E-2</c:v>
                </c:pt>
                <c:pt idx="3580">
                  <c:v>3.7788476794958101E-2</c:v>
                </c:pt>
                <c:pt idx="3581">
                  <c:v>3.3852517604827999E-2</c:v>
                </c:pt>
                <c:pt idx="3582">
                  <c:v>2.9672250151634206E-2</c:v>
                </c:pt>
                <c:pt idx="3583">
                  <c:v>3.2096594572067295E-2</c:v>
                </c:pt>
                <c:pt idx="3584">
                  <c:v>4.113778099417692E-2</c:v>
                </c:pt>
                <c:pt idx="3585">
                  <c:v>4.2252417653799113E-2</c:v>
                </c:pt>
                <c:pt idx="3586">
                  <c:v>4.152054339647273E-2</c:v>
                </c:pt>
                <c:pt idx="3587">
                  <c:v>3.1597223132848705E-2</c:v>
                </c:pt>
                <c:pt idx="3588">
                  <c:v>5.9077225625515033E-2</c:v>
                </c:pt>
                <c:pt idx="3589">
                  <c:v>3.9685014635324617E-2</c:v>
                </c:pt>
                <c:pt idx="3590">
                  <c:v>3.4300707280635806E-2</c:v>
                </c:pt>
                <c:pt idx="3591">
                  <c:v>3.2420627772808151E-2</c:v>
                </c:pt>
                <c:pt idx="3592">
                  <c:v>3.0372153967618904E-2</c:v>
                </c:pt>
                <c:pt idx="3593">
                  <c:v>3.9632488042116221E-2</c:v>
                </c:pt>
                <c:pt idx="3594">
                  <c:v>2.8808308765292206E-2</c:v>
                </c:pt>
                <c:pt idx="3595">
                  <c:v>2.8501139953732477E-2</c:v>
                </c:pt>
                <c:pt idx="3596">
                  <c:v>2.6736292988061995E-2</c:v>
                </c:pt>
                <c:pt idx="3597">
                  <c:v>4.617542028427131E-2</c:v>
                </c:pt>
                <c:pt idx="3598">
                  <c:v>4.7571104019880309E-2</c:v>
                </c:pt>
                <c:pt idx="3599">
                  <c:v>4.413658753037452E-2</c:v>
                </c:pt>
                <c:pt idx="3600">
                  <c:v>4.1049577295780001E-2</c:v>
                </c:pt>
                <c:pt idx="3601">
                  <c:v>3.5430807620287094E-2</c:v>
                </c:pt>
                <c:pt idx="3602">
                  <c:v>4.9643982201814707E-2</c:v>
                </c:pt>
                <c:pt idx="3603">
                  <c:v>3.3652029931545223E-2</c:v>
                </c:pt>
                <c:pt idx="3604">
                  <c:v>3.5636484622955315E-2</c:v>
                </c:pt>
                <c:pt idx="3605">
                  <c:v>4.5566942542791422E-2</c:v>
                </c:pt>
                <c:pt idx="3606">
                  <c:v>4.3235447257757222E-2</c:v>
                </c:pt>
                <c:pt idx="3607">
                  <c:v>4.1341979056596811E-2</c:v>
                </c:pt>
                <c:pt idx="3608">
                  <c:v>4.3169047683477346E-2</c:v>
                </c:pt>
                <c:pt idx="3609">
                  <c:v>3.6971699446439812E-2</c:v>
                </c:pt>
                <c:pt idx="3610">
                  <c:v>3.0559532344341278E-2</c:v>
                </c:pt>
                <c:pt idx="3611">
                  <c:v>2.8601940721273665E-2</c:v>
                </c:pt>
                <c:pt idx="3612">
                  <c:v>3.808229789137841E-2</c:v>
                </c:pt>
                <c:pt idx="3613">
                  <c:v>4.1952755302190795E-2</c:v>
                </c:pt>
                <c:pt idx="3614">
                  <c:v>3.4385442733764787E-2</c:v>
                </c:pt>
                <c:pt idx="3615">
                  <c:v>3.0828183516860001E-2</c:v>
                </c:pt>
                <c:pt idx="3616">
                  <c:v>3.0922627076506601E-2</c:v>
                </c:pt>
                <c:pt idx="3617">
                  <c:v>2.8538271784782399E-2</c:v>
                </c:pt>
                <c:pt idx="3618">
                  <c:v>5.7945206761359946E-2</c:v>
                </c:pt>
                <c:pt idx="3619">
                  <c:v>4.4240061193704612E-2</c:v>
                </c:pt>
                <c:pt idx="3620">
                  <c:v>3.4857004880905242E-2</c:v>
                </c:pt>
                <c:pt idx="3621">
                  <c:v>3.6453094333410305E-2</c:v>
                </c:pt>
                <c:pt idx="3622">
                  <c:v>4.4979125261306797E-2</c:v>
                </c:pt>
                <c:pt idx="3623">
                  <c:v>3.7667248398065699E-2</c:v>
                </c:pt>
                <c:pt idx="3624">
                  <c:v>4.6038456261157878E-2</c:v>
                </c:pt>
                <c:pt idx="3625">
                  <c:v>2.9791999608278316E-2</c:v>
                </c:pt>
                <c:pt idx="3626">
                  <c:v>4.1266269981861101E-2</c:v>
                </c:pt>
                <c:pt idx="3627">
                  <c:v>3.6475714296102552E-2</c:v>
                </c:pt>
                <c:pt idx="3628">
                  <c:v>3.8864739239215809E-2</c:v>
                </c:pt>
                <c:pt idx="3629">
                  <c:v>2.5561505928635608E-2</c:v>
                </c:pt>
                <c:pt idx="3630">
                  <c:v>5.139116942882542E-2</c:v>
                </c:pt>
                <c:pt idx="3631">
                  <c:v>3.8864739239215809E-2</c:v>
                </c:pt>
                <c:pt idx="3632">
                  <c:v>2.9427863657474591E-2</c:v>
                </c:pt>
                <c:pt idx="3633">
                  <c:v>2.9758639633655503E-2</c:v>
                </c:pt>
                <c:pt idx="3634">
                  <c:v>3.3559836447238901E-2</c:v>
                </c:pt>
                <c:pt idx="3635">
                  <c:v>2.9977297410369017E-2</c:v>
                </c:pt>
                <c:pt idx="3636">
                  <c:v>3.5335607826709914E-2</c:v>
                </c:pt>
                <c:pt idx="3637">
                  <c:v>3.1069444492459367E-2</c:v>
                </c:pt>
                <c:pt idx="3638">
                  <c:v>4.4024206697940813E-2</c:v>
                </c:pt>
                <c:pt idx="3639">
                  <c:v>3.9664395153522512E-2</c:v>
                </c:pt>
                <c:pt idx="3640">
                  <c:v>4.5037139207124724E-2</c:v>
                </c:pt>
                <c:pt idx="3641">
                  <c:v>5.3043726831674597E-2</c:v>
                </c:pt>
                <c:pt idx="3642">
                  <c:v>2.923542261123661E-2</c:v>
                </c:pt>
                <c:pt idx="3643">
                  <c:v>3.2820321619510803E-2</c:v>
                </c:pt>
                <c:pt idx="3644">
                  <c:v>3.0324991792440397E-2</c:v>
                </c:pt>
                <c:pt idx="3645">
                  <c:v>3.1149659305810897E-2</c:v>
                </c:pt>
                <c:pt idx="3646">
                  <c:v>3.3557265996932997E-2</c:v>
                </c:pt>
                <c:pt idx="3647">
                  <c:v>2.6736292988061995E-2</c:v>
                </c:pt>
                <c:pt idx="3648">
                  <c:v>4.0339186787605306E-2</c:v>
                </c:pt>
                <c:pt idx="3649">
                  <c:v>4.9002680927515432E-2</c:v>
                </c:pt>
                <c:pt idx="3650">
                  <c:v>3.7118166685104446E-2</c:v>
                </c:pt>
                <c:pt idx="3651">
                  <c:v>3.4733790904283551E-2</c:v>
                </c:pt>
                <c:pt idx="3652">
                  <c:v>4.6924296766519456E-2</c:v>
                </c:pt>
                <c:pt idx="3653">
                  <c:v>3.5483829677105096E-2</c:v>
                </c:pt>
                <c:pt idx="3654">
                  <c:v>2.8454367071390256E-2</c:v>
                </c:pt>
                <c:pt idx="3655">
                  <c:v>4.3251223862171222E-2</c:v>
                </c:pt>
                <c:pt idx="3656">
                  <c:v>3.2287664711475497E-2</c:v>
                </c:pt>
                <c:pt idx="3657">
                  <c:v>3.9196629077196114E-2</c:v>
                </c:pt>
                <c:pt idx="3658">
                  <c:v>3.2823644578457017E-2</c:v>
                </c:pt>
                <c:pt idx="3659">
                  <c:v>4.5525938272476203E-2</c:v>
                </c:pt>
                <c:pt idx="3660">
                  <c:v>3.5726420581340804E-2</c:v>
                </c:pt>
                <c:pt idx="3661">
                  <c:v>3.7080317735672157E-2</c:v>
                </c:pt>
                <c:pt idx="3662">
                  <c:v>3.0840851366519952E-2</c:v>
                </c:pt>
                <c:pt idx="3663">
                  <c:v>4.7657713294029312E-2</c:v>
                </c:pt>
                <c:pt idx="3664">
                  <c:v>5.139116942882542E-2</c:v>
                </c:pt>
                <c:pt idx="3665">
                  <c:v>3.5172384232282597E-2</c:v>
                </c:pt>
                <c:pt idx="3666">
                  <c:v>3.1630601733923097E-2</c:v>
                </c:pt>
                <c:pt idx="3667">
                  <c:v>4.1626639664173105E-2</c:v>
                </c:pt>
                <c:pt idx="3668">
                  <c:v>3.5946439951658193E-2</c:v>
                </c:pt>
                <c:pt idx="3669">
                  <c:v>3.4823182970285409E-2</c:v>
                </c:pt>
                <c:pt idx="3670">
                  <c:v>5.2568621933460541E-2</c:v>
                </c:pt>
                <c:pt idx="3671">
                  <c:v>2.754837274551402E-2</c:v>
                </c:pt>
                <c:pt idx="3672">
                  <c:v>5.3526036441326398E-2</c:v>
                </c:pt>
                <c:pt idx="3673">
                  <c:v>3.254532814025881E-2</c:v>
                </c:pt>
                <c:pt idx="3674">
                  <c:v>3.8152869790792424E-2</c:v>
                </c:pt>
                <c:pt idx="3675">
                  <c:v>2.5830715894699215E-2</c:v>
                </c:pt>
                <c:pt idx="3676">
                  <c:v>2.9186077415943281E-2</c:v>
                </c:pt>
                <c:pt idx="3677">
                  <c:v>4.2430374771356624E-2</c:v>
                </c:pt>
                <c:pt idx="3678">
                  <c:v>4.6777039766311722E-2</c:v>
                </c:pt>
                <c:pt idx="3679">
                  <c:v>3.2370511442422985E-2</c:v>
                </c:pt>
                <c:pt idx="3680">
                  <c:v>3.097127936780469E-2</c:v>
                </c:pt>
                <c:pt idx="3681">
                  <c:v>3.0523952096700706E-2</c:v>
                </c:pt>
                <c:pt idx="3682">
                  <c:v>3.1889352947473706E-2</c:v>
                </c:pt>
                <c:pt idx="3683">
                  <c:v>3.6124985665082897E-2</c:v>
                </c:pt>
                <c:pt idx="3684">
                  <c:v>4.7048140317201601E-2</c:v>
                </c:pt>
                <c:pt idx="3685">
                  <c:v>4.9216881394386486E-2</c:v>
                </c:pt>
                <c:pt idx="3686">
                  <c:v>4.6175368130206888E-2</c:v>
                </c:pt>
                <c:pt idx="3687">
                  <c:v>3.1503804028034252E-2</c:v>
                </c:pt>
                <c:pt idx="3688">
                  <c:v>3.9710547775030115E-2</c:v>
                </c:pt>
                <c:pt idx="3689">
                  <c:v>3.4897491335868794E-2</c:v>
                </c:pt>
                <c:pt idx="3690">
                  <c:v>2.8383055701851807E-2</c:v>
                </c:pt>
                <c:pt idx="3691">
                  <c:v>2.9644602909684202E-2</c:v>
                </c:pt>
                <c:pt idx="3692">
                  <c:v>3.6083035171032042E-2</c:v>
                </c:pt>
                <c:pt idx="3693">
                  <c:v>3.2221831381321016E-2</c:v>
                </c:pt>
                <c:pt idx="3694">
                  <c:v>3.1631700694561102E-2</c:v>
                </c:pt>
                <c:pt idx="3695">
                  <c:v>3.5666506737470599E-2</c:v>
                </c:pt>
                <c:pt idx="3696">
                  <c:v>3.3457260578870898E-2</c:v>
                </c:pt>
                <c:pt idx="3697">
                  <c:v>4.1300732642412234E-2</c:v>
                </c:pt>
                <c:pt idx="3698">
                  <c:v>3.4569095820188502E-2</c:v>
                </c:pt>
                <c:pt idx="3699">
                  <c:v>3.4727789461612694E-2</c:v>
                </c:pt>
                <c:pt idx="3700">
                  <c:v>3.2386273145675791E-2</c:v>
                </c:pt>
                <c:pt idx="3701">
                  <c:v>3.3795446157455396E-2</c:v>
                </c:pt>
                <c:pt idx="3702">
                  <c:v>3.9975315332412699E-2</c:v>
                </c:pt>
                <c:pt idx="3703">
                  <c:v>3.5583846271038E-2</c:v>
                </c:pt>
                <c:pt idx="3704">
                  <c:v>3.7441659718752011E-2</c:v>
                </c:pt>
                <c:pt idx="3705">
                  <c:v>3.3152457326650599E-2</c:v>
                </c:pt>
                <c:pt idx="3706">
                  <c:v>3.3301532268524212E-2</c:v>
                </c:pt>
                <c:pt idx="3707">
                  <c:v>2.9116408899426478E-2</c:v>
                </c:pt>
                <c:pt idx="3708">
                  <c:v>3.2377470284700456E-2</c:v>
                </c:pt>
                <c:pt idx="3709">
                  <c:v>3.1325303018093192E-2</c:v>
                </c:pt>
                <c:pt idx="3710">
                  <c:v>3.718958795070651E-2</c:v>
                </c:pt>
                <c:pt idx="3711">
                  <c:v>3.5954780876636484E-2</c:v>
                </c:pt>
                <c:pt idx="3712">
                  <c:v>2.9672250151634206E-2</c:v>
                </c:pt>
                <c:pt idx="3713">
                  <c:v>4.1949510574340765E-2</c:v>
                </c:pt>
                <c:pt idx="3714">
                  <c:v>2.9464969411492306E-2</c:v>
                </c:pt>
                <c:pt idx="3715">
                  <c:v>3.6265369504690212E-2</c:v>
                </c:pt>
                <c:pt idx="3716">
                  <c:v>3.0917091295123152E-2</c:v>
                </c:pt>
                <c:pt idx="3717">
                  <c:v>4.1377235203981413E-2</c:v>
                </c:pt>
                <c:pt idx="3718">
                  <c:v>4.413658753037452E-2</c:v>
                </c:pt>
                <c:pt idx="3719">
                  <c:v>4.8743788152933218E-2</c:v>
                </c:pt>
                <c:pt idx="3720">
                  <c:v>2.931911312043671E-2</c:v>
                </c:pt>
                <c:pt idx="3721">
                  <c:v>4.4019542634487097E-2</c:v>
                </c:pt>
                <c:pt idx="3722">
                  <c:v>4.2427688837051572E-2</c:v>
                </c:pt>
                <c:pt idx="3723">
                  <c:v>3.7147790193557718E-2</c:v>
                </c:pt>
                <c:pt idx="3724">
                  <c:v>2.8008881956338823E-2</c:v>
                </c:pt>
                <c:pt idx="3725">
                  <c:v>4.4650569558143734E-2</c:v>
                </c:pt>
                <c:pt idx="3726">
                  <c:v>3.2095659524202409E-2</c:v>
                </c:pt>
                <c:pt idx="3727">
                  <c:v>3.6026179790496805E-2</c:v>
                </c:pt>
                <c:pt idx="3728">
                  <c:v>3.4355167299509201E-2</c:v>
                </c:pt>
                <c:pt idx="3729">
                  <c:v>3.7827789783477811E-2</c:v>
                </c:pt>
                <c:pt idx="3730">
                  <c:v>4.4537097215652521E-2</c:v>
                </c:pt>
                <c:pt idx="3731">
                  <c:v>4.480642452836061E-2</c:v>
                </c:pt>
                <c:pt idx="3732">
                  <c:v>4.9852691590786272E-2</c:v>
                </c:pt>
                <c:pt idx="3733">
                  <c:v>3.888629376888271E-2</c:v>
                </c:pt>
                <c:pt idx="3734">
                  <c:v>3.9568487554788583E-2</c:v>
                </c:pt>
                <c:pt idx="3735">
                  <c:v>3.8200002163648605E-2</c:v>
                </c:pt>
                <c:pt idx="3736">
                  <c:v>3.5880878567695694E-2</c:v>
                </c:pt>
                <c:pt idx="3737">
                  <c:v>4.0318075567483895E-2</c:v>
                </c:pt>
                <c:pt idx="3738">
                  <c:v>5.0063200294971522E-2</c:v>
                </c:pt>
                <c:pt idx="3739">
                  <c:v>4.2601544409990297E-2</c:v>
                </c:pt>
                <c:pt idx="3740">
                  <c:v>4.9243059009313632E-2</c:v>
                </c:pt>
                <c:pt idx="3741">
                  <c:v>2.90736090391874E-2</c:v>
                </c:pt>
                <c:pt idx="3742">
                  <c:v>3.3999945968389587E-2</c:v>
                </c:pt>
                <c:pt idx="3743">
                  <c:v>4.4091124087572112E-2</c:v>
                </c:pt>
                <c:pt idx="3744">
                  <c:v>3.2899200916290408E-2</c:v>
                </c:pt>
                <c:pt idx="3745">
                  <c:v>5.7264689356088874E-2</c:v>
                </c:pt>
                <c:pt idx="3746">
                  <c:v>5.6906431913376097E-2</c:v>
                </c:pt>
                <c:pt idx="3747">
                  <c:v>3.8152869790792424E-2</c:v>
                </c:pt>
                <c:pt idx="3748">
                  <c:v>3.2898932695388801E-2</c:v>
                </c:pt>
                <c:pt idx="3749">
                  <c:v>3.9664395153522512E-2</c:v>
                </c:pt>
                <c:pt idx="3750">
                  <c:v>5.4501775652170202E-2</c:v>
                </c:pt>
                <c:pt idx="3751">
                  <c:v>3.7557445466518485E-2</c:v>
                </c:pt>
                <c:pt idx="3752">
                  <c:v>3.8864739239215809E-2</c:v>
                </c:pt>
                <c:pt idx="3753">
                  <c:v>4.0749937295913724E-2</c:v>
                </c:pt>
                <c:pt idx="3754">
                  <c:v>4.413658753037452E-2</c:v>
                </c:pt>
                <c:pt idx="3755">
                  <c:v>3.5183459520340014E-2</c:v>
                </c:pt>
                <c:pt idx="3756">
                  <c:v>3.181636705994622E-2</c:v>
                </c:pt>
                <c:pt idx="3757">
                  <c:v>3.0611971393227612E-2</c:v>
                </c:pt>
                <c:pt idx="3758">
                  <c:v>4.7571104019880309E-2</c:v>
                </c:pt>
                <c:pt idx="3759">
                  <c:v>4.2086675763130327E-2</c:v>
                </c:pt>
                <c:pt idx="3760">
                  <c:v>4.0542848408222205E-2</c:v>
                </c:pt>
                <c:pt idx="3761">
                  <c:v>3.5172384232282597E-2</c:v>
                </c:pt>
                <c:pt idx="3762">
                  <c:v>3.1767588108778014E-2</c:v>
                </c:pt>
                <c:pt idx="3763">
                  <c:v>3.5185460001230198E-2</c:v>
                </c:pt>
                <c:pt idx="3764">
                  <c:v>3.1069444492459367E-2</c:v>
                </c:pt>
                <c:pt idx="3765">
                  <c:v>3.4939397126436407E-2</c:v>
                </c:pt>
                <c:pt idx="3766">
                  <c:v>4.2636036872863915E-2</c:v>
                </c:pt>
                <c:pt idx="3767">
                  <c:v>4.6560838818550096E-2</c:v>
                </c:pt>
                <c:pt idx="3768">
                  <c:v>3.0630404129624478E-2</c:v>
                </c:pt>
                <c:pt idx="3769">
                  <c:v>2.7933228760957805E-2</c:v>
                </c:pt>
                <c:pt idx="3770">
                  <c:v>2.6807053014636012E-2</c:v>
                </c:pt>
                <c:pt idx="3771">
                  <c:v>2.7126668021082878E-2</c:v>
                </c:pt>
                <c:pt idx="3772">
                  <c:v>4.2771145701408365E-2</c:v>
                </c:pt>
                <c:pt idx="3773">
                  <c:v>4.2853549122810419E-2</c:v>
                </c:pt>
                <c:pt idx="3774">
                  <c:v>2.8551742434501606E-2</c:v>
                </c:pt>
                <c:pt idx="3775">
                  <c:v>3.0009167268872396E-2</c:v>
                </c:pt>
                <c:pt idx="3776">
                  <c:v>2.762422524392601E-2</c:v>
                </c:pt>
                <c:pt idx="3777">
                  <c:v>4.2962051928043692E-2</c:v>
                </c:pt>
                <c:pt idx="3778">
                  <c:v>4.1300732642412234E-2</c:v>
                </c:pt>
                <c:pt idx="3779">
                  <c:v>3.5896666347980506E-2</c:v>
                </c:pt>
                <c:pt idx="3780">
                  <c:v>4.2024292051792325E-2</c:v>
                </c:pt>
                <c:pt idx="3781">
                  <c:v>3.38377133011818E-2</c:v>
                </c:pt>
                <c:pt idx="3782">
                  <c:v>4.6411361545324312E-2</c:v>
                </c:pt>
                <c:pt idx="3783">
                  <c:v>3.6760363727808006E-2</c:v>
                </c:pt>
                <c:pt idx="3784">
                  <c:v>4.8743788152933218E-2</c:v>
                </c:pt>
                <c:pt idx="3785">
                  <c:v>4.5377653092145934E-2</c:v>
                </c:pt>
                <c:pt idx="3786">
                  <c:v>3.3520661294460304E-2</c:v>
                </c:pt>
                <c:pt idx="3787">
                  <c:v>5.0532989203929922E-2</c:v>
                </c:pt>
                <c:pt idx="3788">
                  <c:v>3.0663950368762006E-2</c:v>
                </c:pt>
                <c:pt idx="3789">
                  <c:v>4.5064941048622388E-2</c:v>
                </c:pt>
                <c:pt idx="3790">
                  <c:v>3.5666506737470599E-2</c:v>
                </c:pt>
                <c:pt idx="3791">
                  <c:v>3.6468077450990788E-2</c:v>
                </c:pt>
                <c:pt idx="3792">
                  <c:v>3.7914350628852997E-2</c:v>
                </c:pt>
                <c:pt idx="3793">
                  <c:v>4.9852691590786272E-2</c:v>
                </c:pt>
                <c:pt idx="3794">
                  <c:v>3.1361721456050901E-2</c:v>
                </c:pt>
                <c:pt idx="3795">
                  <c:v>3.2899200916290408E-2</c:v>
                </c:pt>
                <c:pt idx="3796">
                  <c:v>3.5391602665185942E-2</c:v>
                </c:pt>
                <c:pt idx="3797">
                  <c:v>4.3215300887823098E-2</c:v>
                </c:pt>
                <c:pt idx="3798">
                  <c:v>2.5830715894699215E-2</c:v>
                </c:pt>
                <c:pt idx="3799">
                  <c:v>5.9077225625515033E-2</c:v>
                </c:pt>
                <c:pt idx="3800">
                  <c:v>5.2249100059270796E-2</c:v>
                </c:pt>
                <c:pt idx="3801">
                  <c:v>4.3612465262413011E-2</c:v>
                </c:pt>
                <c:pt idx="3802">
                  <c:v>4.3552730232477334E-2</c:v>
                </c:pt>
                <c:pt idx="3803">
                  <c:v>3.7347011268138913E-2</c:v>
                </c:pt>
                <c:pt idx="3804">
                  <c:v>4.8252731561660801E-2</c:v>
                </c:pt>
                <c:pt idx="3805">
                  <c:v>4.8439200967550312E-2</c:v>
                </c:pt>
                <c:pt idx="3806">
                  <c:v>4.6041879802942297E-2</c:v>
                </c:pt>
                <c:pt idx="3807">
                  <c:v>3.4010294824838597E-2</c:v>
                </c:pt>
                <c:pt idx="3808">
                  <c:v>3.0643980950117167E-2</c:v>
                </c:pt>
                <c:pt idx="3809">
                  <c:v>3.4635107964277434E-2</c:v>
                </c:pt>
                <c:pt idx="3810">
                  <c:v>2.7957959100604186E-2</c:v>
                </c:pt>
                <c:pt idx="3811">
                  <c:v>3.9637152105570041E-2</c:v>
                </c:pt>
                <c:pt idx="3812">
                  <c:v>3.7651702761650252E-2</c:v>
                </c:pt>
                <c:pt idx="3813">
                  <c:v>6.1638105660676748E-2</c:v>
                </c:pt>
                <c:pt idx="3814">
                  <c:v>3.9242621511220911E-2</c:v>
                </c:pt>
                <c:pt idx="3815">
                  <c:v>4.2452763766050311E-2</c:v>
                </c:pt>
                <c:pt idx="3816">
                  <c:v>3.5833526402712E-2</c:v>
                </c:pt>
                <c:pt idx="3817">
                  <c:v>3.0349466949701278E-2</c:v>
                </c:pt>
                <c:pt idx="3818">
                  <c:v>5.0964348018169375E-2</c:v>
                </c:pt>
                <c:pt idx="3819">
                  <c:v>3.7914350628852997E-2</c:v>
                </c:pt>
                <c:pt idx="3820">
                  <c:v>2.9698420315980863E-2</c:v>
                </c:pt>
                <c:pt idx="3821">
                  <c:v>4.0339186787605306E-2</c:v>
                </c:pt>
                <c:pt idx="3822">
                  <c:v>3.8167107850313214E-2</c:v>
                </c:pt>
                <c:pt idx="3823">
                  <c:v>3.3343926072120784E-2</c:v>
                </c:pt>
                <c:pt idx="3824">
                  <c:v>4.6777039766311722E-2</c:v>
                </c:pt>
                <c:pt idx="3825">
                  <c:v>2.9229370877146783E-2</c:v>
                </c:pt>
                <c:pt idx="3826">
                  <c:v>3.4567877650260995E-2</c:v>
                </c:pt>
                <c:pt idx="3827">
                  <c:v>4.7571104019880309E-2</c:v>
                </c:pt>
                <c:pt idx="3828">
                  <c:v>4.4583745300769785E-2</c:v>
                </c:pt>
                <c:pt idx="3829">
                  <c:v>3.1953230500221412E-2</c:v>
                </c:pt>
                <c:pt idx="3830">
                  <c:v>3.1597819179296556E-2</c:v>
                </c:pt>
                <c:pt idx="3831">
                  <c:v>2.9251759871840501E-2</c:v>
                </c:pt>
                <c:pt idx="3832">
                  <c:v>3.016722388565541E-2</c:v>
                </c:pt>
                <c:pt idx="3833">
                  <c:v>3.7765085697174183E-2</c:v>
                </c:pt>
                <c:pt idx="3834">
                  <c:v>3.8664028048515341E-2</c:v>
                </c:pt>
                <c:pt idx="3835">
                  <c:v>3.5825096070766588E-2</c:v>
                </c:pt>
                <c:pt idx="3836">
                  <c:v>3.1379237771034428E-2</c:v>
                </c:pt>
                <c:pt idx="3837">
                  <c:v>4.5127421617508136E-2</c:v>
                </c:pt>
                <c:pt idx="3838">
                  <c:v>2.9535777866840467E-2</c:v>
                </c:pt>
                <c:pt idx="3839">
                  <c:v>3.4823182970285409E-2</c:v>
                </c:pt>
                <c:pt idx="3840">
                  <c:v>4.258701950311676E-2</c:v>
                </c:pt>
                <c:pt idx="3841">
                  <c:v>3.5487230867147578E-2</c:v>
                </c:pt>
                <c:pt idx="3842">
                  <c:v>2.8079589828848797E-2</c:v>
                </c:pt>
                <c:pt idx="3843">
                  <c:v>3.8314592093229315E-2</c:v>
                </c:pt>
                <c:pt idx="3844">
                  <c:v>3.0144989490508988E-2</c:v>
                </c:pt>
                <c:pt idx="3845">
                  <c:v>3.6760363727808006E-2</c:v>
                </c:pt>
                <c:pt idx="3846">
                  <c:v>3.8167107850313214E-2</c:v>
                </c:pt>
                <c:pt idx="3847">
                  <c:v>4.5612677931785903E-2</c:v>
                </c:pt>
                <c:pt idx="3848">
                  <c:v>4.0829382836818723E-2</c:v>
                </c:pt>
                <c:pt idx="3849">
                  <c:v>3.8284707814455012E-2</c:v>
                </c:pt>
                <c:pt idx="3850">
                  <c:v>3.1843110918998802E-2</c:v>
                </c:pt>
                <c:pt idx="3851">
                  <c:v>4.3031942099332796E-2</c:v>
                </c:pt>
                <c:pt idx="3852">
                  <c:v>3.4897491335868794E-2</c:v>
                </c:pt>
                <c:pt idx="3853">
                  <c:v>3.4833773970604109E-2</c:v>
                </c:pt>
                <c:pt idx="3854">
                  <c:v>2.7966089546680388E-2</c:v>
                </c:pt>
                <c:pt idx="3855">
                  <c:v>4.3500378727912875E-2</c:v>
                </c:pt>
                <c:pt idx="3856">
                  <c:v>2.7842685580253705E-2</c:v>
                </c:pt>
                <c:pt idx="3857">
                  <c:v>4.8229750245809465E-2</c:v>
                </c:pt>
                <c:pt idx="3858">
                  <c:v>2.9211949557066085E-2</c:v>
                </c:pt>
                <c:pt idx="3859">
                  <c:v>3.2167676836252199E-2</c:v>
                </c:pt>
                <c:pt idx="3860">
                  <c:v>4.6876609325409012E-2</c:v>
                </c:pt>
                <c:pt idx="3861">
                  <c:v>2.6993775740265988E-2</c:v>
                </c:pt>
                <c:pt idx="3862">
                  <c:v>4.0749937295913724E-2</c:v>
                </c:pt>
                <c:pt idx="3863">
                  <c:v>4.1353959590196623E-2</c:v>
                </c:pt>
                <c:pt idx="3864">
                  <c:v>5.4287116974592223E-2</c:v>
                </c:pt>
                <c:pt idx="3865">
                  <c:v>4.1405949741601895E-2</c:v>
                </c:pt>
                <c:pt idx="3866">
                  <c:v>4.4318877160549379E-2</c:v>
                </c:pt>
                <c:pt idx="3867">
                  <c:v>3.6124985665082897E-2</c:v>
                </c:pt>
                <c:pt idx="3868">
                  <c:v>4.0018070489168223E-2</c:v>
                </c:pt>
                <c:pt idx="3869">
                  <c:v>3.6760363727808006E-2</c:v>
                </c:pt>
                <c:pt idx="3870">
                  <c:v>3.2443311065435514E-2</c:v>
                </c:pt>
                <c:pt idx="3871">
                  <c:v>6.042351946234701E-2</c:v>
                </c:pt>
                <c:pt idx="3872">
                  <c:v>3.8824938237667105E-2</c:v>
                </c:pt>
                <c:pt idx="3873">
                  <c:v>2.5391288101673185E-2</c:v>
                </c:pt>
                <c:pt idx="3874">
                  <c:v>3.5668846219778116E-2</c:v>
                </c:pt>
                <c:pt idx="3875">
                  <c:v>3.2370511442422985E-2</c:v>
                </c:pt>
                <c:pt idx="3876">
                  <c:v>3.5694476217031493E-2</c:v>
                </c:pt>
                <c:pt idx="3877">
                  <c:v>3.4058079123497009E-2</c:v>
                </c:pt>
                <c:pt idx="3878">
                  <c:v>5.3526036441326398E-2</c:v>
                </c:pt>
                <c:pt idx="3879">
                  <c:v>3.3202335238456712E-2</c:v>
                </c:pt>
                <c:pt idx="3880">
                  <c:v>4.3695759028196425E-2</c:v>
                </c:pt>
                <c:pt idx="3881">
                  <c:v>4.4561728835106076E-2</c:v>
                </c:pt>
                <c:pt idx="3882">
                  <c:v>4.6248063445091206E-2</c:v>
                </c:pt>
                <c:pt idx="3883">
                  <c:v>4.2658720165491111E-2</c:v>
                </c:pt>
                <c:pt idx="3884">
                  <c:v>4.6041879802942297E-2</c:v>
                </c:pt>
                <c:pt idx="3885">
                  <c:v>2.9717279598116899E-2</c:v>
                </c:pt>
                <c:pt idx="3886">
                  <c:v>4.7093629837036612E-2</c:v>
                </c:pt>
                <c:pt idx="3887">
                  <c:v>5.1836363971233514E-2</c:v>
                </c:pt>
                <c:pt idx="3888">
                  <c:v>3.5584058612585102E-2</c:v>
                </c:pt>
                <c:pt idx="3889">
                  <c:v>3.5583846271038E-2</c:v>
                </c:pt>
                <c:pt idx="3890">
                  <c:v>3.1384989619255142E-2</c:v>
                </c:pt>
                <c:pt idx="3891">
                  <c:v>3.3063109964132302E-2</c:v>
                </c:pt>
                <c:pt idx="3892">
                  <c:v>3.8314592093229315E-2</c:v>
                </c:pt>
                <c:pt idx="3893">
                  <c:v>3.2171484082937199E-2</c:v>
                </c:pt>
                <c:pt idx="3894">
                  <c:v>3.9252515882253806E-2</c:v>
                </c:pt>
                <c:pt idx="3895">
                  <c:v>4.0138218551874105E-2</c:v>
                </c:pt>
                <c:pt idx="3896">
                  <c:v>3.463390469551101E-2</c:v>
                </c:pt>
                <c:pt idx="3897">
                  <c:v>4.617542028427131E-2</c:v>
                </c:pt>
                <c:pt idx="3898">
                  <c:v>3.7147790193557718E-2</c:v>
                </c:pt>
                <c:pt idx="3899">
                  <c:v>3.4396402537822689E-2</c:v>
                </c:pt>
                <c:pt idx="3900">
                  <c:v>3.01454830914736E-2</c:v>
                </c:pt>
                <c:pt idx="3901">
                  <c:v>2.9448978602886242E-2</c:v>
                </c:pt>
                <c:pt idx="3902">
                  <c:v>4.0749937295913724E-2</c:v>
                </c:pt>
                <c:pt idx="3903">
                  <c:v>3.1315069645643213E-2</c:v>
                </c:pt>
                <c:pt idx="3904">
                  <c:v>3.0009167268872396E-2</c:v>
                </c:pt>
                <c:pt idx="3905">
                  <c:v>3.3296018838882398E-2</c:v>
                </c:pt>
                <c:pt idx="3906">
                  <c:v>4.530834034085271E-2</c:v>
                </c:pt>
                <c:pt idx="3907">
                  <c:v>3.1384989619255142E-2</c:v>
                </c:pt>
                <c:pt idx="3908">
                  <c:v>3.2692000269889811E-2</c:v>
                </c:pt>
                <c:pt idx="3909">
                  <c:v>3.2706797122955399E-2</c:v>
                </c:pt>
                <c:pt idx="3910">
                  <c:v>3.4603934735059814E-2</c:v>
                </c:pt>
                <c:pt idx="3911">
                  <c:v>3.3795446157455396E-2</c:v>
                </c:pt>
                <c:pt idx="3912">
                  <c:v>3.6971699446439812E-2</c:v>
                </c:pt>
                <c:pt idx="3913">
                  <c:v>3.3795446157455396E-2</c:v>
                </c:pt>
                <c:pt idx="3914">
                  <c:v>4.2776744812727176E-2</c:v>
                </c:pt>
                <c:pt idx="3915">
                  <c:v>2.9574964195489908E-2</c:v>
                </c:pt>
                <c:pt idx="3916">
                  <c:v>3.6455649882555098E-2</c:v>
                </c:pt>
                <c:pt idx="3917">
                  <c:v>3.7118166685104446E-2</c:v>
                </c:pt>
                <c:pt idx="3918">
                  <c:v>3.0658036470413295E-2</c:v>
                </c:pt>
                <c:pt idx="3919">
                  <c:v>3.2899200916290408E-2</c:v>
                </c:pt>
                <c:pt idx="3920">
                  <c:v>2.5985769927501751E-2</c:v>
                </c:pt>
                <c:pt idx="3921">
                  <c:v>2.9913282021880202E-2</c:v>
                </c:pt>
                <c:pt idx="3922">
                  <c:v>3.8712274283170742E-2</c:v>
                </c:pt>
                <c:pt idx="3923">
                  <c:v>3.5628456622362102E-2</c:v>
                </c:pt>
                <c:pt idx="3924">
                  <c:v>3.2095659524202409E-2</c:v>
                </c:pt>
                <c:pt idx="3925">
                  <c:v>5.0532989203929922E-2</c:v>
                </c:pt>
                <c:pt idx="3926">
                  <c:v>2.8123019263148277E-2</c:v>
                </c:pt>
                <c:pt idx="3927">
                  <c:v>5.2191283553838966E-2</c:v>
                </c:pt>
                <c:pt idx="3928">
                  <c:v>3.4290764480829405E-2</c:v>
                </c:pt>
                <c:pt idx="3929">
                  <c:v>3.0240217223763671E-2</c:v>
                </c:pt>
                <c:pt idx="3930">
                  <c:v>3.9688181132078199E-2</c:v>
                </c:pt>
                <c:pt idx="3931">
                  <c:v>4.9002680927515432E-2</c:v>
                </c:pt>
                <c:pt idx="3932">
                  <c:v>3.287263587117209E-2</c:v>
                </c:pt>
                <c:pt idx="3933">
                  <c:v>3.4857004880905242E-2</c:v>
                </c:pt>
                <c:pt idx="3934">
                  <c:v>4.6041879802942297E-2</c:v>
                </c:pt>
                <c:pt idx="3935">
                  <c:v>4.4158883392810808E-2</c:v>
                </c:pt>
                <c:pt idx="3936">
                  <c:v>4.2636036872863915E-2</c:v>
                </c:pt>
                <c:pt idx="3937">
                  <c:v>3.3066283911466592E-2</c:v>
                </c:pt>
                <c:pt idx="3938">
                  <c:v>4.0214709937572507E-2</c:v>
                </c:pt>
                <c:pt idx="3939">
                  <c:v>3.4939397126436407E-2</c:v>
                </c:pt>
                <c:pt idx="3940">
                  <c:v>4.617542028427131E-2</c:v>
                </c:pt>
                <c:pt idx="3941">
                  <c:v>4.3695759028196425E-2</c:v>
                </c:pt>
                <c:pt idx="3942">
                  <c:v>4.0542848408222205E-2</c:v>
                </c:pt>
                <c:pt idx="3943">
                  <c:v>4.413658753037452E-2</c:v>
                </c:pt>
                <c:pt idx="3944">
                  <c:v>3.4011162817478256E-2</c:v>
                </c:pt>
                <c:pt idx="3945">
                  <c:v>3.181636705994622E-2</c:v>
                </c:pt>
                <c:pt idx="3946">
                  <c:v>4.6266995370387975E-2</c:v>
                </c:pt>
                <c:pt idx="3947">
                  <c:v>5.6127641350030913E-2</c:v>
                </c:pt>
                <c:pt idx="3948">
                  <c:v>3.4567877650260995E-2</c:v>
                </c:pt>
                <c:pt idx="3949">
                  <c:v>4.3695759028196425E-2</c:v>
                </c:pt>
                <c:pt idx="3950">
                  <c:v>3.705149143934254E-2</c:v>
                </c:pt>
                <c:pt idx="3951">
                  <c:v>4.5612677931785903E-2</c:v>
                </c:pt>
                <c:pt idx="3952">
                  <c:v>4.1557170450687395E-2</c:v>
                </c:pt>
                <c:pt idx="3953">
                  <c:v>3.0708899721503369E-2</c:v>
                </c:pt>
                <c:pt idx="3954">
                  <c:v>4.1137009859085111E-2</c:v>
                </c:pt>
                <c:pt idx="3955">
                  <c:v>3.1839653849601808E-2</c:v>
                </c:pt>
                <c:pt idx="3956">
                  <c:v>4.1332110762596116E-2</c:v>
                </c:pt>
                <c:pt idx="3957">
                  <c:v>3.7771087139844998E-2</c:v>
                </c:pt>
                <c:pt idx="3958">
                  <c:v>3.9685014635324617E-2</c:v>
                </c:pt>
                <c:pt idx="3959">
                  <c:v>3.5014469176530803E-2</c:v>
                </c:pt>
                <c:pt idx="3960">
                  <c:v>3.4126363694667809E-2</c:v>
                </c:pt>
                <c:pt idx="3961">
                  <c:v>3.9719086140394204E-2</c:v>
                </c:pt>
                <c:pt idx="3962">
                  <c:v>4.5460876077413594E-2</c:v>
                </c:pt>
                <c:pt idx="3963">
                  <c:v>4.09154742956164E-2</c:v>
                </c:pt>
                <c:pt idx="3964">
                  <c:v>4.5177392661571475E-2</c:v>
                </c:pt>
                <c:pt idx="3965">
                  <c:v>4.4979125261306797E-2</c:v>
                </c:pt>
                <c:pt idx="3966">
                  <c:v>5.1921918988227796E-2</c:v>
                </c:pt>
                <c:pt idx="3967">
                  <c:v>3.7667725235223812E-2</c:v>
                </c:pt>
                <c:pt idx="3968">
                  <c:v>4.6985033899545829E-2</c:v>
                </c:pt>
                <c:pt idx="3969">
                  <c:v>4.3215300887823098E-2</c:v>
                </c:pt>
                <c:pt idx="3970">
                  <c:v>4.2568184435367633E-2</c:v>
                </c:pt>
                <c:pt idx="3971">
                  <c:v>5.7264689356088874E-2</c:v>
                </c:pt>
                <c:pt idx="3972">
                  <c:v>3.9402600377798101E-2</c:v>
                </c:pt>
                <c:pt idx="3973">
                  <c:v>3.4209597855806406E-2</c:v>
                </c:pt>
                <c:pt idx="3974">
                  <c:v>5.2568621933460541E-2</c:v>
                </c:pt>
                <c:pt idx="3975">
                  <c:v>3.5694476217031493E-2</c:v>
                </c:pt>
                <c:pt idx="3976">
                  <c:v>3.5872373729944458E-2</c:v>
                </c:pt>
                <c:pt idx="3977">
                  <c:v>4.6266995370387975E-2</c:v>
                </c:pt>
                <c:pt idx="3978">
                  <c:v>3.0708899721503369E-2</c:v>
                </c:pt>
                <c:pt idx="3979">
                  <c:v>3.3703714609146111E-2</c:v>
                </c:pt>
                <c:pt idx="3980">
                  <c:v>4.9002680927515432E-2</c:v>
                </c:pt>
                <c:pt idx="3981">
                  <c:v>3.7062961608171602E-2</c:v>
                </c:pt>
                <c:pt idx="3982">
                  <c:v>2.7465710416436299E-2</c:v>
                </c:pt>
                <c:pt idx="3983">
                  <c:v>3.5906825214624412E-2</c:v>
                </c:pt>
                <c:pt idx="3984">
                  <c:v>3.3479023724794416E-2</c:v>
                </c:pt>
                <c:pt idx="3985">
                  <c:v>3.231429681181909E-2</c:v>
                </c:pt>
                <c:pt idx="3986">
                  <c:v>4.0074422955513146E-2</c:v>
                </c:pt>
                <c:pt idx="3987">
                  <c:v>3.4569095820188502E-2</c:v>
                </c:pt>
                <c:pt idx="3988">
                  <c:v>3.6760363727808006E-2</c:v>
                </c:pt>
                <c:pt idx="3989">
                  <c:v>3.6489501595497097E-2</c:v>
                </c:pt>
                <c:pt idx="3990">
                  <c:v>3.7097297608852525E-2</c:v>
                </c:pt>
                <c:pt idx="3991">
                  <c:v>3.2992292195558603E-2</c:v>
                </c:pt>
                <c:pt idx="3992">
                  <c:v>2.8658062219619806E-2</c:v>
                </c:pt>
                <c:pt idx="3993">
                  <c:v>4.1872929781675318E-2</c:v>
                </c:pt>
                <c:pt idx="3994">
                  <c:v>4.1284438222646734E-2</c:v>
                </c:pt>
                <c:pt idx="3995">
                  <c:v>4.4253002852201642E-2</c:v>
                </c:pt>
                <c:pt idx="3996">
                  <c:v>3.6786478012800196E-2</c:v>
                </c:pt>
                <c:pt idx="3997">
                  <c:v>4.113778099417692E-2</c:v>
                </c:pt>
                <c:pt idx="3998">
                  <c:v>3.9685014635324617E-2</c:v>
                </c:pt>
                <c:pt idx="3999">
                  <c:v>4.3525073677301386E-2</c:v>
                </c:pt>
                <c:pt idx="4000">
                  <c:v>3.7211515009403451E-2</c:v>
                </c:pt>
                <c:pt idx="4001">
                  <c:v>3.3176206052303293E-2</c:v>
                </c:pt>
                <c:pt idx="4002">
                  <c:v>3.2598357647657415E-2</c:v>
                </c:pt>
                <c:pt idx="4003">
                  <c:v>4.7097478061914499E-2</c:v>
                </c:pt>
                <c:pt idx="4004">
                  <c:v>3.8864739239215809E-2</c:v>
                </c:pt>
                <c:pt idx="4005">
                  <c:v>3.4109912812709892E-2</c:v>
                </c:pt>
                <c:pt idx="4006">
                  <c:v>5.2979618310928414E-2</c:v>
                </c:pt>
                <c:pt idx="4007">
                  <c:v>2.7621474117040613E-2</c:v>
                </c:pt>
                <c:pt idx="4008">
                  <c:v>3.3884093165397595E-2</c:v>
                </c:pt>
                <c:pt idx="4009">
                  <c:v>4.0242802351713201E-2</c:v>
                </c:pt>
                <c:pt idx="4010">
                  <c:v>3.5936258733272511E-2</c:v>
                </c:pt>
                <c:pt idx="4011">
                  <c:v>3.8712274283170742E-2</c:v>
                </c:pt>
                <c:pt idx="4012">
                  <c:v>4.8451773822307719E-2</c:v>
                </c:pt>
                <c:pt idx="4013">
                  <c:v>3.1647145748138442E-2</c:v>
                </c:pt>
                <c:pt idx="4014">
                  <c:v>2.8865408152341798E-2</c:v>
                </c:pt>
                <c:pt idx="4015">
                  <c:v>3.6841697990894401E-2</c:v>
                </c:pt>
                <c:pt idx="4016">
                  <c:v>4.6759519726038014E-2</c:v>
                </c:pt>
                <c:pt idx="4017">
                  <c:v>3.376710787415519E-2</c:v>
                </c:pt>
                <c:pt idx="4018">
                  <c:v>3.5694476217031493E-2</c:v>
                </c:pt>
                <c:pt idx="4019">
                  <c:v>3.1092433258891088E-2</c:v>
                </c:pt>
                <c:pt idx="4020">
                  <c:v>4.1715119034051916E-2</c:v>
                </c:pt>
                <c:pt idx="4021">
                  <c:v>4.5712422579527096E-2</c:v>
                </c:pt>
                <c:pt idx="4022">
                  <c:v>3.9370030164718607E-2</c:v>
                </c:pt>
                <c:pt idx="4023">
                  <c:v>3.5857249051332502E-2</c:v>
                </c:pt>
                <c:pt idx="4024">
                  <c:v>3.7039414048195003E-2</c:v>
                </c:pt>
                <c:pt idx="4025">
                  <c:v>4.6777039766311722E-2</c:v>
                </c:pt>
                <c:pt idx="4026">
                  <c:v>3.8715638220310218E-2</c:v>
                </c:pt>
                <c:pt idx="4027">
                  <c:v>3.7222448736429242E-2</c:v>
                </c:pt>
                <c:pt idx="4028">
                  <c:v>4.9852691590786272E-2</c:v>
                </c:pt>
                <c:pt idx="4029">
                  <c:v>3.4569095820188502E-2</c:v>
                </c:pt>
                <c:pt idx="4030">
                  <c:v>3.2899200916290408E-2</c:v>
                </c:pt>
                <c:pt idx="4031">
                  <c:v>5.5778648704290397E-2</c:v>
                </c:pt>
                <c:pt idx="4032">
                  <c:v>3.6124985665082897E-2</c:v>
                </c:pt>
                <c:pt idx="4033">
                  <c:v>3.4432657063007431E-2</c:v>
                </c:pt>
                <c:pt idx="4034">
                  <c:v>4.1266269981861101E-2</c:v>
                </c:pt>
                <c:pt idx="4035">
                  <c:v>3.7771087139844998E-2</c:v>
                </c:pt>
                <c:pt idx="4036">
                  <c:v>3.1215734779834851E-2</c:v>
                </c:pt>
                <c:pt idx="4037">
                  <c:v>4.2963281273842087E-2</c:v>
                </c:pt>
                <c:pt idx="4038">
                  <c:v>3.1592842191457804E-2</c:v>
                </c:pt>
                <c:pt idx="4039">
                  <c:v>3.7379220128059554E-2</c:v>
                </c:pt>
                <c:pt idx="4040">
                  <c:v>2.730708569288251E-2</c:v>
                </c:pt>
                <c:pt idx="4041">
                  <c:v>3.2659593969583588E-2</c:v>
                </c:pt>
                <c:pt idx="4042">
                  <c:v>5.3043726831674597E-2</c:v>
                </c:pt>
                <c:pt idx="4043">
                  <c:v>3.55453863739967E-2</c:v>
                </c:pt>
                <c:pt idx="4044">
                  <c:v>3.9121702313423212E-2</c:v>
                </c:pt>
                <c:pt idx="4045">
                  <c:v>3.5429026931524298E-2</c:v>
                </c:pt>
                <c:pt idx="4046">
                  <c:v>3.8034167140722316E-2</c:v>
                </c:pt>
                <c:pt idx="4047">
                  <c:v>3.1987097114324702E-2</c:v>
                </c:pt>
                <c:pt idx="4048">
                  <c:v>2.9251759871840501E-2</c:v>
                </c:pt>
                <c:pt idx="4049">
                  <c:v>3.9196629077196114E-2</c:v>
                </c:pt>
                <c:pt idx="4050">
                  <c:v>3.9537534117698704E-2</c:v>
                </c:pt>
                <c:pt idx="4051">
                  <c:v>4.5064941048622388E-2</c:v>
                </c:pt>
                <c:pt idx="4052">
                  <c:v>3.5636484622955315E-2</c:v>
                </c:pt>
                <c:pt idx="4053">
                  <c:v>3.082122281193735E-2</c:v>
                </c:pt>
                <c:pt idx="4054">
                  <c:v>2.6384692639112511E-2</c:v>
                </c:pt>
                <c:pt idx="4055">
                  <c:v>3.4737937152385795E-2</c:v>
                </c:pt>
                <c:pt idx="4056">
                  <c:v>3.2972671091556605E-2</c:v>
                </c:pt>
                <c:pt idx="4057">
                  <c:v>4.0208239108324106E-2</c:v>
                </c:pt>
                <c:pt idx="4058">
                  <c:v>4.1159015148878077E-2</c:v>
                </c:pt>
                <c:pt idx="4059">
                  <c:v>5.139116942882542E-2</c:v>
                </c:pt>
                <c:pt idx="4060">
                  <c:v>3.3424746245145805E-2</c:v>
                </c:pt>
                <c:pt idx="4061">
                  <c:v>4.5613791793584817E-2</c:v>
                </c:pt>
                <c:pt idx="4062">
                  <c:v>3.5668846219778116E-2</c:v>
                </c:pt>
                <c:pt idx="4063">
                  <c:v>3.2891441136598601E-2</c:v>
                </c:pt>
                <c:pt idx="4064">
                  <c:v>3.7281870841980085E-2</c:v>
                </c:pt>
                <c:pt idx="4065">
                  <c:v>3.4300707280635806E-2</c:v>
                </c:pt>
                <c:pt idx="4066">
                  <c:v>3.1399898231029552E-2</c:v>
                </c:pt>
                <c:pt idx="4067">
                  <c:v>2.9913282021880202E-2</c:v>
                </c:pt>
                <c:pt idx="4068">
                  <c:v>5.4811533540487449E-2</c:v>
                </c:pt>
                <c:pt idx="4069">
                  <c:v>3.4429550170898403E-2</c:v>
                </c:pt>
                <c:pt idx="4070">
                  <c:v>3.2627593725919897E-2</c:v>
                </c:pt>
                <c:pt idx="4071">
                  <c:v>3.7656009197235114E-2</c:v>
                </c:pt>
                <c:pt idx="4072">
                  <c:v>3.2625783234834699E-2</c:v>
                </c:pt>
                <c:pt idx="4073">
                  <c:v>3.8864739239215809E-2</c:v>
                </c:pt>
                <c:pt idx="4074">
                  <c:v>4.9643982201814707E-2</c:v>
                </c:pt>
                <c:pt idx="4075">
                  <c:v>3.0372153967618904E-2</c:v>
                </c:pt>
                <c:pt idx="4076">
                  <c:v>4.1300732642412234E-2</c:v>
                </c:pt>
                <c:pt idx="4077">
                  <c:v>4.1405949741601895E-2</c:v>
                </c:pt>
                <c:pt idx="4078">
                  <c:v>5.3951866924762705E-2</c:v>
                </c:pt>
                <c:pt idx="4079">
                  <c:v>4.1129976511001601E-2</c:v>
                </c:pt>
                <c:pt idx="4080">
                  <c:v>4.7336898744106508E-2</c:v>
                </c:pt>
                <c:pt idx="4081">
                  <c:v>3.7827789783477811E-2</c:v>
                </c:pt>
                <c:pt idx="4082">
                  <c:v>3.4877501428127441E-2</c:v>
                </c:pt>
                <c:pt idx="4083">
                  <c:v>3.5833526402712E-2</c:v>
                </c:pt>
                <c:pt idx="4084">
                  <c:v>4.3058674782514614E-2</c:v>
                </c:pt>
                <c:pt idx="4085">
                  <c:v>3.181636705994622E-2</c:v>
                </c:pt>
                <c:pt idx="4086">
                  <c:v>3.8228288292884785E-2</c:v>
                </c:pt>
                <c:pt idx="4087">
                  <c:v>3.3857729285955422E-2</c:v>
                </c:pt>
                <c:pt idx="4088">
                  <c:v>4.5377653092145934E-2</c:v>
                </c:pt>
                <c:pt idx="4089">
                  <c:v>4.7336898744106508E-2</c:v>
                </c:pt>
                <c:pt idx="4090">
                  <c:v>3.3063109964132302E-2</c:v>
                </c:pt>
                <c:pt idx="4091">
                  <c:v>3.921876475214961E-2</c:v>
                </c:pt>
                <c:pt idx="4092">
                  <c:v>3.2287664711475497E-2</c:v>
                </c:pt>
                <c:pt idx="4093">
                  <c:v>4.413658753037452E-2</c:v>
                </c:pt>
                <c:pt idx="4094">
                  <c:v>2.6130503043532389E-2</c:v>
                </c:pt>
                <c:pt idx="4095">
                  <c:v>5.2979618310928414E-2</c:v>
                </c:pt>
                <c:pt idx="4096">
                  <c:v>4.8229750245809465E-2</c:v>
                </c:pt>
                <c:pt idx="4097">
                  <c:v>3.7713952362537405E-2</c:v>
                </c:pt>
                <c:pt idx="4098">
                  <c:v>5.8706045150756912E-2</c:v>
                </c:pt>
                <c:pt idx="4099">
                  <c:v>3.436795622110371E-2</c:v>
                </c:pt>
                <c:pt idx="4100">
                  <c:v>3.0157936736941289E-2</c:v>
                </c:pt>
                <c:pt idx="4101">
                  <c:v>4.9852691590786272E-2</c:v>
                </c:pt>
                <c:pt idx="4102">
                  <c:v>3.695297986269E-2</c:v>
                </c:pt>
                <c:pt idx="4103">
                  <c:v>3.01454830914736E-2</c:v>
                </c:pt>
                <c:pt idx="4104">
                  <c:v>3.9283677935600392E-2</c:v>
                </c:pt>
                <c:pt idx="4105">
                  <c:v>3.6455649882555098E-2</c:v>
                </c:pt>
                <c:pt idx="4106">
                  <c:v>3.2377470284700456E-2</c:v>
                </c:pt>
                <c:pt idx="4107">
                  <c:v>3.1092433258891088E-2</c:v>
                </c:pt>
                <c:pt idx="4108">
                  <c:v>3.718958795070651E-2</c:v>
                </c:pt>
                <c:pt idx="4109">
                  <c:v>3.361964970827104E-2</c:v>
                </c:pt>
                <c:pt idx="4110">
                  <c:v>4.6041879802942297E-2</c:v>
                </c:pt>
                <c:pt idx="4111">
                  <c:v>3.01454830914736E-2</c:v>
                </c:pt>
                <c:pt idx="4112">
                  <c:v>2.762422524392601E-2</c:v>
                </c:pt>
                <c:pt idx="4113">
                  <c:v>3.6338247358799092E-2</c:v>
                </c:pt>
                <c:pt idx="4114">
                  <c:v>2.8328226879239103E-2</c:v>
                </c:pt>
                <c:pt idx="4115">
                  <c:v>3.165087103843691E-2</c:v>
                </c:pt>
                <c:pt idx="4116">
                  <c:v>3.3424746245145805E-2</c:v>
                </c:pt>
                <c:pt idx="4117">
                  <c:v>4.2962051928043692E-2</c:v>
                </c:pt>
                <c:pt idx="4118">
                  <c:v>3.3176206052303293E-2</c:v>
                </c:pt>
                <c:pt idx="4119">
                  <c:v>3.3313702791929391E-2</c:v>
                </c:pt>
                <c:pt idx="4120">
                  <c:v>3.5893827676773286E-2</c:v>
                </c:pt>
                <c:pt idx="4121">
                  <c:v>5.5114645510912004E-2</c:v>
                </c:pt>
                <c:pt idx="4122">
                  <c:v>4.0339186787605306E-2</c:v>
                </c:pt>
                <c:pt idx="4123">
                  <c:v>4.0339186787605306E-2</c:v>
                </c:pt>
                <c:pt idx="4124">
                  <c:v>3.2685216516256548E-2</c:v>
                </c:pt>
                <c:pt idx="4125">
                  <c:v>3.7611484527587911E-2</c:v>
                </c:pt>
                <c:pt idx="4126">
                  <c:v>4.0242802351713201E-2</c:v>
                </c:pt>
                <c:pt idx="4127">
                  <c:v>2.9401518404483896E-2</c:v>
                </c:pt>
                <c:pt idx="4128">
                  <c:v>3.4133732318878215E-2</c:v>
                </c:pt>
                <c:pt idx="4129">
                  <c:v>3.4290764480829405E-2</c:v>
                </c:pt>
                <c:pt idx="4130">
                  <c:v>4.0067344903946041E-2</c:v>
                </c:pt>
                <c:pt idx="4131">
                  <c:v>3.8659043610096012E-2</c:v>
                </c:pt>
                <c:pt idx="4132">
                  <c:v>4.2059402912855232E-2</c:v>
                </c:pt>
                <c:pt idx="4133">
                  <c:v>4.7285676002502497E-2</c:v>
                </c:pt>
                <c:pt idx="4134">
                  <c:v>4.8418302088975886E-2</c:v>
                </c:pt>
                <c:pt idx="4135">
                  <c:v>4.7694269567728112E-2</c:v>
                </c:pt>
                <c:pt idx="4136">
                  <c:v>3.376710787415519E-2</c:v>
                </c:pt>
                <c:pt idx="4137">
                  <c:v>4.1557170450687395E-2</c:v>
                </c:pt>
                <c:pt idx="4138">
                  <c:v>3.006566502153871E-2</c:v>
                </c:pt>
                <c:pt idx="4139">
                  <c:v>3.9402600377798101E-2</c:v>
                </c:pt>
                <c:pt idx="4140">
                  <c:v>3.0371453613042807E-2</c:v>
                </c:pt>
                <c:pt idx="4141">
                  <c:v>3.2095659524202409E-2</c:v>
                </c:pt>
                <c:pt idx="4142">
                  <c:v>2.7757186442613612E-2</c:v>
                </c:pt>
                <c:pt idx="4143">
                  <c:v>4.250076785683668E-2</c:v>
                </c:pt>
                <c:pt idx="4144">
                  <c:v>3.1325303018093192E-2</c:v>
                </c:pt>
                <c:pt idx="4145">
                  <c:v>2.9229370877146783E-2</c:v>
                </c:pt>
                <c:pt idx="4146">
                  <c:v>4.3788868933916134E-2</c:v>
                </c:pt>
                <c:pt idx="4147">
                  <c:v>2.9698420315980863E-2</c:v>
                </c:pt>
                <c:pt idx="4148">
                  <c:v>4.7657713294029312E-2</c:v>
                </c:pt>
                <c:pt idx="4149">
                  <c:v>3.4011162817478256E-2</c:v>
                </c:pt>
                <c:pt idx="4150">
                  <c:v>4.9895197153091729E-2</c:v>
                </c:pt>
                <c:pt idx="4151">
                  <c:v>3.7118166685104446E-2</c:v>
                </c:pt>
                <c:pt idx="4152">
                  <c:v>3.4300707280635806E-2</c:v>
                </c:pt>
                <c:pt idx="4153">
                  <c:v>2.6574600487947596E-2</c:v>
                </c:pt>
                <c:pt idx="4154">
                  <c:v>3.2443311065435514E-2</c:v>
                </c:pt>
                <c:pt idx="4155">
                  <c:v>4.2872149497270466E-2</c:v>
                </c:pt>
                <c:pt idx="4156">
                  <c:v>3.3857729285955422E-2</c:v>
                </c:pt>
                <c:pt idx="4157">
                  <c:v>3.8152869790792424E-2</c:v>
                </c:pt>
                <c:pt idx="4158">
                  <c:v>5.7264689356088874E-2</c:v>
                </c:pt>
                <c:pt idx="4159">
                  <c:v>4.1971486061811399E-2</c:v>
                </c:pt>
                <c:pt idx="4160">
                  <c:v>4.1129976511001601E-2</c:v>
                </c:pt>
                <c:pt idx="4161">
                  <c:v>4.3706633150577837E-2</c:v>
                </c:pt>
                <c:pt idx="4162">
                  <c:v>3.9112091064453111E-2</c:v>
                </c:pt>
                <c:pt idx="4163">
                  <c:v>3.01454830914736E-2</c:v>
                </c:pt>
                <c:pt idx="4164">
                  <c:v>4.7265663743019111E-2</c:v>
                </c:pt>
                <c:pt idx="4165">
                  <c:v>4.1820969432592406E-2</c:v>
                </c:pt>
                <c:pt idx="4166">
                  <c:v>4.2427688837051572E-2</c:v>
                </c:pt>
                <c:pt idx="4167">
                  <c:v>4.1266269981861101E-2</c:v>
                </c:pt>
                <c:pt idx="4168">
                  <c:v>5.9077225625515033E-2</c:v>
                </c:pt>
                <c:pt idx="4169">
                  <c:v>3.9242621511220911E-2</c:v>
                </c:pt>
                <c:pt idx="4170">
                  <c:v>4.8743788152933218E-2</c:v>
                </c:pt>
                <c:pt idx="4171">
                  <c:v>3.4798402339219998E-2</c:v>
                </c:pt>
                <c:pt idx="4172">
                  <c:v>4.1300732642412234E-2</c:v>
                </c:pt>
                <c:pt idx="4173">
                  <c:v>3.2899200916290408E-2</c:v>
                </c:pt>
                <c:pt idx="4174">
                  <c:v>3.5583846271038E-2</c:v>
                </c:pt>
                <c:pt idx="4175">
                  <c:v>3.8864739239215809E-2</c:v>
                </c:pt>
                <c:pt idx="4176">
                  <c:v>4.5015957206487711E-2</c:v>
                </c:pt>
                <c:pt idx="4177">
                  <c:v>3.8824938237667105E-2</c:v>
                </c:pt>
                <c:pt idx="4178">
                  <c:v>4.8038370907306838E-2</c:v>
                </c:pt>
                <c:pt idx="4179">
                  <c:v>3.5556804388761513E-2</c:v>
                </c:pt>
                <c:pt idx="4180">
                  <c:v>3.7441659718752011E-2</c:v>
                </c:pt>
                <c:pt idx="4181">
                  <c:v>3.3260181546211194E-2</c:v>
                </c:pt>
                <c:pt idx="4182">
                  <c:v>4.3215300887823098E-2</c:v>
                </c:pt>
                <c:pt idx="4183">
                  <c:v>5.2191283553838966E-2</c:v>
                </c:pt>
                <c:pt idx="4184">
                  <c:v>3.6238733679056299E-2</c:v>
                </c:pt>
                <c:pt idx="4185">
                  <c:v>3.2633703202009326E-2</c:v>
                </c:pt>
                <c:pt idx="4186">
                  <c:v>4.3456308543682105E-2</c:v>
                </c:pt>
                <c:pt idx="4187">
                  <c:v>4.3695759028196425E-2</c:v>
                </c:pt>
                <c:pt idx="4188">
                  <c:v>4.3101936578750555E-2</c:v>
                </c:pt>
                <c:pt idx="4189">
                  <c:v>3.4808374941349009E-2</c:v>
                </c:pt>
                <c:pt idx="4190">
                  <c:v>3.8410507142543814E-2</c:v>
                </c:pt>
                <c:pt idx="4191">
                  <c:v>3.3723484724760007E-2</c:v>
                </c:pt>
                <c:pt idx="4192">
                  <c:v>6.3089236617088304E-2</c:v>
                </c:pt>
                <c:pt idx="4193">
                  <c:v>3.8492631167173406E-2</c:v>
                </c:pt>
                <c:pt idx="4194">
                  <c:v>2.7668571099638908E-2</c:v>
                </c:pt>
                <c:pt idx="4195">
                  <c:v>3.2464317977428617E-2</c:v>
                </c:pt>
                <c:pt idx="4196">
                  <c:v>2.6265805587172637E-2</c:v>
                </c:pt>
                <c:pt idx="4197">
                  <c:v>3.42069417238237E-2</c:v>
                </c:pt>
                <c:pt idx="4198">
                  <c:v>6.042351946234701E-2</c:v>
                </c:pt>
                <c:pt idx="4199">
                  <c:v>3.2095659524202409E-2</c:v>
                </c:pt>
                <c:pt idx="4200">
                  <c:v>3.3479023724794416E-2</c:v>
                </c:pt>
                <c:pt idx="4201">
                  <c:v>3.3000189810991301E-2</c:v>
                </c:pt>
                <c:pt idx="4202">
                  <c:v>4.0736205875873593E-2</c:v>
                </c:pt>
                <c:pt idx="4203">
                  <c:v>3.0840851366519952E-2</c:v>
                </c:pt>
                <c:pt idx="4204">
                  <c:v>2.9867274686694287E-2</c:v>
                </c:pt>
                <c:pt idx="4205">
                  <c:v>4.2474549263715716E-2</c:v>
                </c:pt>
                <c:pt idx="4206">
                  <c:v>3.7598311901092502E-2</c:v>
                </c:pt>
                <c:pt idx="4207">
                  <c:v>3.4823182970285409E-2</c:v>
                </c:pt>
                <c:pt idx="4208">
                  <c:v>3.9283677935600392E-2</c:v>
                </c:pt>
                <c:pt idx="4209">
                  <c:v>2.7394609525799841E-2</c:v>
                </c:pt>
                <c:pt idx="4210">
                  <c:v>3.6760363727808006E-2</c:v>
                </c:pt>
                <c:pt idx="4211">
                  <c:v>3.0704770237207399E-2</c:v>
                </c:pt>
                <c:pt idx="4212">
                  <c:v>3.8510266691446311E-2</c:v>
                </c:pt>
                <c:pt idx="4213">
                  <c:v>3.7429194897413295E-2</c:v>
                </c:pt>
                <c:pt idx="4214">
                  <c:v>4.1952688246965429E-2</c:v>
                </c:pt>
                <c:pt idx="4215">
                  <c:v>3.7646591663360651E-2</c:v>
                </c:pt>
                <c:pt idx="4216">
                  <c:v>3.058343008160596E-2</c:v>
                </c:pt>
                <c:pt idx="4217">
                  <c:v>3.2899200916290408E-2</c:v>
                </c:pt>
                <c:pt idx="4218">
                  <c:v>4.0140841156244306E-2</c:v>
                </c:pt>
                <c:pt idx="4219">
                  <c:v>3.8625705987215188E-2</c:v>
                </c:pt>
                <c:pt idx="4220">
                  <c:v>4.7987204045057429E-2</c:v>
                </c:pt>
                <c:pt idx="4221">
                  <c:v>3.7222448736429242E-2</c:v>
                </c:pt>
                <c:pt idx="4222">
                  <c:v>4.0766060352325717E-2</c:v>
                </c:pt>
                <c:pt idx="4223">
                  <c:v>3.9664395153522512E-2</c:v>
                </c:pt>
                <c:pt idx="4224">
                  <c:v>2.9444484040141029E-2</c:v>
                </c:pt>
                <c:pt idx="4225">
                  <c:v>4.3031942099332796E-2</c:v>
                </c:pt>
                <c:pt idx="4226">
                  <c:v>5.4501775652170202E-2</c:v>
                </c:pt>
                <c:pt idx="4227">
                  <c:v>5.7945206761359946E-2</c:v>
                </c:pt>
                <c:pt idx="4228">
                  <c:v>3.01454830914736E-2</c:v>
                </c:pt>
                <c:pt idx="4229">
                  <c:v>3.6597553640604005E-2</c:v>
                </c:pt>
                <c:pt idx="4230">
                  <c:v>4.0749937295913724E-2</c:v>
                </c:pt>
                <c:pt idx="4231">
                  <c:v>4.4051695615053232E-2</c:v>
                </c:pt>
                <c:pt idx="4232">
                  <c:v>3.5896666347980506E-2</c:v>
                </c:pt>
                <c:pt idx="4233">
                  <c:v>3.2559327781200513E-2</c:v>
                </c:pt>
                <c:pt idx="4234">
                  <c:v>4.0667798370122896E-2</c:v>
                </c:pt>
                <c:pt idx="4235">
                  <c:v>5.6906431913376097E-2</c:v>
                </c:pt>
                <c:pt idx="4236">
                  <c:v>3.0840851366519952E-2</c:v>
                </c:pt>
                <c:pt idx="4237">
                  <c:v>3.6468077450990788E-2</c:v>
                </c:pt>
                <c:pt idx="4238">
                  <c:v>4.9243059009313632E-2</c:v>
                </c:pt>
                <c:pt idx="4239">
                  <c:v>3.8492631167173406E-2</c:v>
                </c:pt>
                <c:pt idx="4240">
                  <c:v>3.1032260507345293E-2</c:v>
                </c:pt>
                <c:pt idx="4241">
                  <c:v>3.6889407783746837E-2</c:v>
                </c:pt>
                <c:pt idx="4242">
                  <c:v>2.8601940721273665E-2</c:v>
                </c:pt>
                <c:pt idx="4243">
                  <c:v>3.7118166685104446E-2</c:v>
                </c:pt>
                <c:pt idx="4244">
                  <c:v>3.4300707280635806E-2</c:v>
                </c:pt>
                <c:pt idx="4245">
                  <c:v>3.7778183817863596E-2</c:v>
                </c:pt>
                <c:pt idx="4246">
                  <c:v>4.2208973318338484E-2</c:v>
                </c:pt>
                <c:pt idx="4247">
                  <c:v>3.5286393016576885E-2</c:v>
                </c:pt>
                <c:pt idx="4248">
                  <c:v>5.2249100059270796E-2</c:v>
                </c:pt>
                <c:pt idx="4249">
                  <c:v>4.0242802351713201E-2</c:v>
                </c:pt>
                <c:pt idx="4250">
                  <c:v>3.0909337103367015E-2</c:v>
                </c:pt>
                <c:pt idx="4251">
                  <c:v>3.6124985665082897E-2</c:v>
                </c:pt>
                <c:pt idx="4252">
                  <c:v>3.5668846219778116E-2</c:v>
                </c:pt>
                <c:pt idx="4253">
                  <c:v>4.5168563723564065E-2</c:v>
                </c:pt>
                <c:pt idx="4254">
                  <c:v>3.181636705994622E-2</c:v>
                </c:pt>
                <c:pt idx="4255">
                  <c:v>4.1926741600036614E-2</c:v>
                </c:pt>
                <c:pt idx="4256">
                  <c:v>3.622116148471842E-2</c:v>
                </c:pt>
                <c:pt idx="4257">
                  <c:v>3.2891441136598601E-2</c:v>
                </c:pt>
                <c:pt idx="4258">
                  <c:v>3.4471958875656294E-2</c:v>
                </c:pt>
                <c:pt idx="4259">
                  <c:v>3.3260181546211194E-2</c:v>
                </c:pt>
                <c:pt idx="4260">
                  <c:v>3.4892227500677213E-2</c:v>
                </c:pt>
                <c:pt idx="4261">
                  <c:v>5.9077225625515033E-2</c:v>
                </c:pt>
                <c:pt idx="4262">
                  <c:v>4.3215300887823098E-2</c:v>
                </c:pt>
                <c:pt idx="4263">
                  <c:v>4.1952688246965429E-2</c:v>
                </c:pt>
                <c:pt idx="4264">
                  <c:v>3.4823182970285409E-2</c:v>
                </c:pt>
                <c:pt idx="4265">
                  <c:v>3.2899200916290408E-2</c:v>
                </c:pt>
                <c:pt idx="4266">
                  <c:v>3.3723484724760007E-2</c:v>
                </c:pt>
                <c:pt idx="4267">
                  <c:v>4.6659234911203433E-2</c:v>
                </c:pt>
                <c:pt idx="4268">
                  <c:v>3.2898932695388801E-2</c:v>
                </c:pt>
                <c:pt idx="4269">
                  <c:v>3.8661736994981794E-2</c:v>
                </c:pt>
                <c:pt idx="4270">
                  <c:v>4.5460876077413594E-2</c:v>
                </c:pt>
                <c:pt idx="4271">
                  <c:v>3.7441659718752011E-2</c:v>
                </c:pt>
                <c:pt idx="4272">
                  <c:v>3.9259538054466352E-2</c:v>
                </c:pt>
                <c:pt idx="4273">
                  <c:v>4.0140841156244306E-2</c:v>
                </c:pt>
                <c:pt idx="4274">
                  <c:v>4.0775358676910345E-2</c:v>
                </c:pt>
                <c:pt idx="4275">
                  <c:v>5.2568621933460541E-2</c:v>
                </c:pt>
                <c:pt idx="4276">
                  <c:v>3.5833526402712E-2</c:v>
                </c:pt>
                <c:pt idx="4277">
                  <c:v>3.6455649882555098E-2</c:v>
                </c:pt>
                <c:pt idx="4278">
                  <c:v>4.2978335171937887E-2</c:v>
                </c:pt>
                <c:pt idx="4279">
                  <c:v>3.9196629077196114E-2</c:v>
                </c:pt>
                <c:pt idx="4280">
                  <c:v>4.5168563723564065E-2</c:v>
                </c:pt>
                <c:pt idx="4281">
                  <c:v>4.4979125261306797E-2</c:v>
                </c:pt>
                <c:pt idx="4282">
                  <c:v>3.8314592093229315E-2</c:v>
                </c:pt>
                <c:pt idx="4283">
                  <c:v>3.4396402537822689E-2</c:v>
                </c:pt>
                <c:pt idx="4284">
                  <c:v>3.7228513509035152E-2</c:v>
                </c:pt>
                <c:pt idx="4285">
                  <c:v>3.6005329340696314E-2</c:v>
                </c:pt>
                <c:pt idx="4286">
                  <c:v>4.417248070240036E-2</c:v>
                </c:pt>
                <c:pt idx="4287">
                  <c:v>3.6335092037916211E-2</c:v>
                </c:pt>
                <c:pt idx="4288">
                  <c:v>4.7336898744106508E-2</c:v>
                </c:pt>
                <c:pt idx="4289">
                  <c:v>3.4321036189794596E-2</c:v>
                </c:pt>
                <c:pt idx="4290">
                  <c:v>3.2167676836252199E-2</c:v>
                </c:pt>
                <c:pt idx="4291">
                  <c:v>3.8092534989118604E-2</c:v>
                </c:pt>
                <c:pt idx="4292">
                  <c:v>3.8194783031940377E-2</c:v>
                </c:pt>
                <c:pt idx="4293">
                  <c:v>3.2908745110035005E-2</c:v>
                </c:pt>
                <c:pt idx="4294">
                  <c:v>4.3456308543682105E-2</c:v>
                </c:pt>
                <c:pt idx="4295">
                  <c:v>4.617542028427131E-2</c:v>
                </c:pt>
                <c:pt idx="4296">
                  <c:v>3.7897832691669658E-2</c:v>
                </c:pt>
                <c:pt idx="4297">
                  <c:v>3.5483829677105096E-2</c:v>
                </c:pt>
                <c:pt idx="4298">
                  <c:v>4.4659033417701714E-2</c:v>
                </c:pt>
                <c:pt idx="4299">
                  <c:v>3.6124985665082897E-2</c:v>
                </c:pt>
                <c:pt idx="4300">
                  <c:v>3.4098405390977797E-2</c:v>
                </c:pt>
                <c:pt idx="4301">
                  <c:v>3.8134831935167313E-2</c:v>
                </c:pt>
                <c:pt idx="4302">
                  <c:v>2.8986260294914204E-2</c:v>
                </c:pt>
                <c:pt idx="4303">
                  <c:v>4.1038878262043006E-2</c:v>
                </c:pt>
                <c:pt idx="4304">
                  <c:v>4.7571104019880309E-2</c:v>
                </c:pt>
                <c:pt idx="4305">
                  <c:v>2.8808169066906E-2</c:v>
                </c:pt>
                <c:pt idx="4306">
                  <c:v>3.7785477936267985E-2</c:v>
                </c:pt>
                <c:pt idx="4307">
                  <c:v>3.7713952362537405E-2</c:v>
                </c:pt>
                <c:pt idx="4308">
                  <c:v>3.1295698136091211E-2</c:v>
                </c:pt>
                <c:pt idx="4309">
                  <c:v>3.5556804388761513E-2</c:v>
                </c:pt>
                <c:pt idx="4310">
                  <c:v>3.8181461393833188E-2</c:v>
                </c:pt>
                <c:pt idx="4311">
                  <c:v>3.9756476879119901E-2</c:v>
                </c:pt>
                <c:pt idx="4312">
                  <c:v>2.8753058984875752E-2</c:v>
                </c:pt>
                <c:pt idx="4313">
                  <c:v>2.5825064629316451E-2</c:v>
                </c:pt>
                <c:pt idx="4314">
                  <c:v>4.0226582437753705E-2</c:v>
                </c:pt>
                <c:pt idx="4315">
                  <c:v>4.3169047683477346E-2</c:v>
                </c:pt>
                <c:pt idx="4316">
                  <c:v>4.3066054582595804E-2</c:v>
                </c:pt>
                <c:pt idx="4317">
                  <c:v>3.7228513509035152E-2</c:v>
                </c:pt>
                <c:pt idx="4318">
                  <c:v>3.5896666347980506E-2</c:v>
                </c:pt>
                <c:pt idx="4319">
                  <c:v>4.3456308543682105E-2</c:v>
                </c:pt>
                <c:pt idx="4320">
                  <c:v>3.2899200916290408E-2</c:v>
                </c:pt>
                <c:pt idx="4321">
                  <c:v>3.4685779362917002E-2</c:v>
                </c:pt>
                <c:pt idx="4322">
                  <c:v>3.6446474492549896E-2</c:v>
                </c:pt>
                <c:pt idx="4323">
                  <c:v>4.5460876077413594E-2</c:v>
                </c:pt>
                <c:pt idx="4324">
                  <c:v>4.0140841156244306E-2</c:v>
                </c:pt>
                <c:pt idx="4325">
                  <c:v>3.0116926878690702E-2</c:v>
                </c:pt>
                <c:pt idx="4326">
                  <c:v>4.1902732104063013E-2</c:v>
                </c:pt>
                <c:pt idx="4327">
                  <c:v>4.0339186787605306E-2</c:v>
                </c:pt>
                <c:pt idx="4328">
                  <c:v>4.2771145701408365E-2</c:v>
                </c:pt>
                <c:pt idx="4329">
                  <c:v>3.4566573798656505E-2</c:v>
                </c:pt>
                <c:pt idx="4330">
                  <c:v>3.3641051501035704E-2</c:v>
                </c:pt>
                <c:pt idx="4331">
                  <c:v>4.2430374771356624E-2</c:v>
                </c:pt>
                <c:pt idx="4332">
                  <c:v>4.2962051928043692E-2</c:v>
                </c:pt>
                <c:pt idx="4333">
                  <c:v>3.1325303018093192E-2</c:v>
                </c:pt>
                <c:pt idx="4334">
                  <c:v>3.1727705150842701E-2</c:v>
                </c:pt>
                <c:pt idx="4335">
                  <c:v>3.8356237113475841E-2</c:v>
                </c:pt>
                <c:pt idx="4336">
                  <c:v>3.8754437118768713E-2</c:v>
                </c:pt>
                <c:pt idx="4337">
                  <c:v>4.4252485036850024E-2</c:v>
                </c:pt>
                <c:pt idx="4338">
                  <c:v>3.2823644578457017E-2</c:v>
                </c:pt>
                <c:pt idx="4339">
                  <c:v>3.5459619015455399E-2</c:v>
                </c:pt>
                <c:pt idx="4340">
                  <c:v>2.7699332684278672E-2</c:v>
                </c:pt>
                <c:pt idx="4341">
                  <c:v>2.8601940721273665E-2</c:v>
                </c:pt>
                <c:pt idx="4342">
                  <c:v>3.1534116715192802E-2</c:v>
                </c:pt>
                <c:pt idx="4343">
                  <c:v>3.9632488042116221E-2</c:v>
                </c:pt>
                <c:pt idx="4344">
                  <c:v>3.2544843852520051E-2</c:v>
                </c:pt>
                <c:pt idx="4345">
                  <c:v>3.4209597855806406E-2</c:v>
                </c:pt>
                <c:pt idx="4346">
                  <c:v>3.231429681181909E-2</c:v>
                </c:pt>
                <c:pt idx="4347">
                  <c:v>4.2452763766050311E-2</c:v>
                </c:pt>
                <c:pt idx="4348">
                  <c:v>4.480642452836061E-2</c:v>
                </c:pt>
                <c:pt idx="4349">
                  <c:v>3.6335092037916211E-2</c:v>
                </c:pt>
                <c:pt idx="4350">
                  <c:v>3.5668846219778116E-2</c:v>
                </c:pt>
                <c:pt idx="4351">
                  <c:v>3.5420823842287077E-2</c:v>
                </c:pt>
                <c:pt idx="4352">
                  <c:v>5.4287116974592223E-2</c:v>
                </c:pt>
                <c:pt idx="4353">
                  <c:v>3.0372153967618904E-2</c:v>
                </c:pt>
                <c:pt idx="4354">
                  <c:v>3.9119802415371101E-2</c:v>
                </c:pt>
                <c:pt idx="4355">
                  <c:v>3.26520465314388E-2</c:v>
                </c:pt>
                <c:pt idx="4356">
                  <c:v>4.2674154043197618E-2</c:v>
                </c:pt>
                <c:pt idx="4357">
                  <c:v>3.7080317735672157E-2</c:v>
                </c:pt>
                <c:pt idx="4358">
                  <c:v>3.6489501595497097E-2</c:v>
                </c:pt>
                <c:pt idx="4359">
                  <c:v>5.0176851451397012E-2</c:v>
                </c:pt>
                <c:pt idx="4360">
                  <c:v>4.3500378727912875E-2</c:v>
                </c:pt>
                <c:pt idx="4361">
                  <c:v>5.4811533540487449E-2</c:v>
                </c:pt>
                <c:pt idx="4362">
                  <c:v>4.2660437524318924E-2</c:v>
                </c:pt>
                <c:pt idx="4363">
                  <c:v>3.9632488042116221E-2</c:v>
                </c:pt>
                <c:pt idx="4364">
                  <c:v>3.6054432392120396E-2</c:v>
                </c:pt>
                <c:pt idx="4365">
                  <c:v>3.4011162817478256E-2</c:v>
                </c:pt>
                <c:pt idx="4366">
                  <c:v>3.2370511442422985E-2</c:v>
                </c:pt>
                <c:pt idx="4367">
                  <c:v>3.1908396631479395E-2</c:v>
                </c:pt>
                <c:pt idx="4368">
                  <c:v>4.0339186787605306E-2</c:v>
                </c:pt>
                <c:pt idx="4369">
                  <c:v>4.1901294142007814E-2</c:v>
                </c:pt>
                <c:pt idx="4370">
                  <c:v>3.8864739239215809E-2</c:v>
                </c:pt>
                <c:pt idx="4371">
                  <c:v>3.835380822420123E-2</c:v>
                </c:pt>
                <c:pt idx="4372">
                  <c:v>3.9196629077196114E-2</c:v>
                </c:pt>
                <c:pt idx="4373">
                  <c:v>4.4091124087572112E-2</c:v>
                </c:pt>
                <c:pt idx="4374">
                  <c:v>3.3798858523368815E-2</c:v>
                </c:pt>
                <c:pt idx="4375">
                  <c:v>4.2978335171937887E-2</c:v>
                </c:pt>
                <c:pt idx="4376">
                  <c:v>3.8492631167173406E-2</c:v>
                </c:pt>
                <c:pt idx="4377">
                  <c:v>3.7703901529312321E-2</c:v>
                </c:pt>
                <c:pt idx="4378">
                  <c:v>4.0349934250116591E-2</c:v>
                </c:pt>
                <c:pt idx="4379">
                  <c:v>3.7222448736429242E-2</c:v>
                </c:pt>
                <c:pt idx="4380">
                  <c:v>3.3857729285955422E-2</c:v>
                </c:pt>
                <c:pt idx="4381">
                  <c:v>4.0206536650657702E-2</c:v>
                </c:pt>
                <c:pt idx="4382">
                  <c:v>3.0144989490508988E-2</c:v>
                </c:pt>
                <c:pt idx="4383">
                  <c:v>3.7842366844415817E-2</c:v>
                </c:pt>
                <c:pt idx="4384">
                  <c:v>6.042351946234701E-2</c:v>
                </c:pt>
                <c:pt idx="4385">
                  <c:v>3.6879651248455152E-2</c:v>
                </c:pt>
                <c:pt idx="4386">
                  <c:v>3.8711100816726712E-2</c:v>
                </c:pt>
                <c:pt idx="4387">
                  <c:v>3.4569095820188502E-2</c:v>
                </c:pt>
                <c:pt idx="4388">
                  <c:v>3.4978978335857405E-2</c:v>
                </c:pt>
                <c:pt idx="4389">
                  <c:v>4.5377653092145934E-2</c:v>
                </c:pt>
                <c:pt idx="4390">
                  <c:v>2.6599863544106542E-2</c:v>
                </c:pt>
                <c:pt idx="4391">
                  <c:v>3.5382855683565216E-2</c:v>
                </c:pt>
                <c:pt idx="4392">
                  <c:v>3.4224171191453899E-2</c:v>
                </c:pt>
                <c:pt idx="4393">
                  <c:v>3.2899200916290408E-2</c:v>
                </c:pt>
                <c:pt idx="4394">
                  <c:v>3.5382855683565216E-2</c:v>
                </c:pt>
                <c:pt idx="4395">
                  <c:v>3.7651702761650252E-2</c:v>
                </c:pt>
                <c:pt idx="4396">
                  <c:v>4.1316550225019524E-2</c:v>
                </c:pt>
                <c:pt idx="4397">
                  <c:v>4.3055795133113917E-2</c:v>
                </c:pt>
                <c:pt idx="4398">
                  <c:v>3.6277640610933456E-2</c:v>
                </c:pt>
                <c:pt idx="4399">
                  <c:v>3.7702023983001716E-2</c:v>
                </c:pt>
                <c:pt idx="4400">
                  <c:v>4.9796666949987856E-2</c:v>
                </c:pt>
                <c:pt idx="4401">
                  <c:v>2.7933228760957805E-2</c:v>
                </c:pt>
                <c:pt idx="4402">
                  <c:v>4.8229750245809465E-2</c:v>
                </c:pt>
                <c:pt idx="4403">
                  <c:v>4.9852691590786272E-2</c:v>
                </c:pt>
                <c:pt idx="4404">
                  <c:v>2.8769707307219512E-2</c:v>
                </c:pt>
                <c:pt idx="4405">
                  <c:v>2.9717279598116899E-2</c:v>
                </c:pt>
                <c:pt idx="4406">
                  <c:v>3.2960023730993299E-2</c:v>
                </c:pt>
                <c:pt idx="4407">
                  <c:v>5.1836363971233514E-2</c:v>
                </c:pt>
                <c:pt idx="4408">
                  <c:v>3.5825096070766588E-2</c:v>
                </c:pt>
                <c:pt idx="4409">
                  <c:v>2.6695944368839392E-2</c:v>
                </c:pt>
                <c:pt idx="4410">
                  <c:v>3.7441659718752011E-2</c:v>
                </c:pt>
                <c:pt idx="4411">
                  <c:v>3.5583846271038E-2</c:v>
                </c:pt>
                <c:pt idx="4412">
                  <c:v>5.5114645510912004E-2</c:v>
                </c:pt>
                <c:pt idx="4413">
                  <c:v>3.8966637104749714E-2</c:v>
                </c:pt>
                <c:pt idx="4414">
                  <c:v>4.0339186787605306E-2</c:v>
                </c:pt>
                <c:pt idx="4415">
                  <c:v>3.8299992680549712E-2</c:v>
                </c:pt>
                <c:pt idx="4416">
                  <c:v>3.996727243065841E-2</c:v>
                </c:pt>
                <c:pt idx="4417">
                  <c:v>4.2978335171937887E-2</c:v>
                </c:pt>
                <c:pt idx="4418">
                  <c:v>4.4734198600053822E-2</c:v>
                </c:pt>
                <c:pt idx="4419">
                  <c:v>4.8250295221805614E-2</c:v>
                </c:pt>
                <c:pt idx="4420">
                  <c:v>4.1300732642412234E-2</c:v>
                </c:pt>
                <c:pt idx="4421">
                  <c:v>3.6440685391426093E-2</c:v>
                </c:pt>
                <c:pt idx="4422">
                  <c:v>3.1503804028034252E-2</c:v>
                </c:pt>
                <c:pt idx="4423">
                  <c:v>5.8706045150756912E-2</c:v>
                </c:pt>
                <c:pt idx="4424">
                  <c:v>3.2095659524202409E-2</c:v>
                </c:pt>
                <c:pt idx="4425">
                  <c:v>3.5583846271038E-2</c:v>
                </c:pt>
                <c:pt idx="4426">
                  <c:v>5.5778648704290397E-2</c:v>
                </c:pt>
                <c:pt idx="4427">
                  <c:v>3.8152869790792424E-2</c:v>
                </c:pt>
                <c:pt idx="4428">
                  <c:v>3.4401677548885498E-2</c:v>
                </c:pt>
                <c:pt idx="4429">
                  <c:v>3.4897491335868794E-2</c:v>
                </c:pt>
                <c:pt idx="4430">
                  <c:v>4.3067701160907822E-2</c:v>
                </c:pt>
                <c:pt idx="4431">
                  <c:v>3.5570658743381521E-2</c:v>
                </c:pt>
                <c:pt idx="4432">
                  <c:v>4.0698390454053907E-2</c:v>
                </c:pt>
                <c:pt idx="4433">
                  <c:v>2.9717279598116899E-2</c:v>
                </c:pt>
                <c:pt idx="4434">
                  <c:v>3.9095103740692111E-2</c:v>
                </c:pt>
                <c:pt idx="4435">
                  <c:v>2.716050297021871E-2</c:v>
                </c:pt>
                <c:pt idx="4436">
                  <c:v>3.3225178718566999E-2</c:v>
                </c:pt>
                <c:pt idx="4437">
                  <c:v>4.0736205875873593E-2</c:v>
                </c:pt>
                <c:pt idx="4438">
                  <c:v>3.1325303018093192E-2</c:v>
                </c:pt>
                <c:pt idx="4439">
                  <c:v>2.8601940721273665E-2</c:v>
                </c:pt>
                <c:pt idx="4440">
                  <c:v>3.5584058612585102E-2</c:v>
                </c:pt>
                <c:pt idx="4441">
                  <c:v>3.4471958875656294E-2</c:v>
                </c:pt>
                <c:pt idx="4442">
                  <c:v>4.7692582011222923E-2</c:v>
                </c:pt>
                <c:pt idx="4443">
                  <c:v>3.8100283592939405E-2</c:v>
                </c:pt>
                <c:pt idx="4444">
                  <c:v>4.376267269253746E-2</c:v>
                </c:pt>
                <c:pt idx="4445">
                  <c:v>4.4287838041782414E-2</c:v>
                </c:pt>
                <c:pt idx="4446">
                  <c:v>3.6716360598802608E-2</c:v>
                </c:pt>
                <c:pt idx="4447">
                  <c:v>3.4603934735059814E-2</c:v>
                </c:pt>
                <c:pt idx="4448">
                  <c:v>4.1971486061811399E-2</c:v>
                </c:pt>
                <c:pt idx="4449">
                  <c:v>4.2443986982107329E-2</c:v>
                </c:pt>
                <c:pt idx="4450">
                  <c:v>4.8743788152933218E-2</c:v>
                </c:pt>
                <c:pt idx="4451">
                  <c:v>3.9632488042116221E-2</c:v>
                </c:pt>
                <c:pt idx="4452">
                  <c:v>3.7765085697174183E-2</c:v>
                </c:pt>
                <c:pt idx="4453">
                  <c:v>3.132960945367811E-2</c:v>
                </c:pt>
                <c:pt idx="4454">
                  <c:v>3.4396402537822689E-2</c:v>
                </c:pt>
                <c:pt idx="4455">
                  <c:v>3.921876475214961E-2</c:v>
                </c:pt>
                <c:pt idx="4456">
                  <c:v>3.4013628959655817E-2</c:v>
                </c:pt>
                <c:pt idx="4457">
                  <c:v>3.4224171191453899E-2</c:v>
                </c:pt>
                <c:pt idx="4458">
                  <c:v>5.0964348018169375E-2</c:v>
                </c:pt>
                <c:pt idx="4459">
                  <c:v>4.7048140317201601E-2</c:v>
                </c:pt>
                <c:pt idx="4460">
                  <c:v>3.7441659718752011E-2</c:v>
                </c:pt>
                <c:pt idx="4461">
                  <c:v>4.1051272302865802E-2</c:v>
                </c:pt>
                <c:pt idx="4462">
                  <c:v>3.7222448736429242E-2</c:v>
                </c:pt>
                <c:pt idx="4463">
                  <c:v>3.9219893515110106E-2</c:v>
                </c:pt>
                <c:pt idx="4464">
                  <c:v>3.8864739239215809E-2</c:v>
                </c:pt>
                <c:pt idx="4465">
                  <c:v>2.9328575357794793E-2</c:v>
                </c:pt>
                <c:pt idx="4466">
                  <c:v>2.8949391096830403E-2</c:v>
                </c:pt>
                <c:pt idx="4467">
                  <c:v>5.7264689356088874E-2</c:v>
                </c:pt>
                <c:pt idx="4468">
                  <c:v>3.3260181546211194E-2</c:v>
                </c:pt>
                <c:pt idx="4469">
                  <c:v>4.6659234911203433E-2</c:v>
                </c:pt>
                <c:pt idx="4470">
                  <c:v>4.1295155882835395E-2</c:v>
                </c:pt>
                <c:pt idx="4471">
                  <c:v>4.3724101036787012E-2</c:v>
                </c:pt>
                <c:pt idx="4472">
                  <c:v>4.480642452836061E-2</c:v>
                </c:pt>
                <c:pt idx="4473">
                  <c:v>4.3512962758541308E-2</c:v>
                </c:pt>
                <c:pt idx="4474">
                  <c:v>4.4963397085666865E-2</c:v>
                </c:pt>
                <c:pt idx="4475">
                  <c:v>4.5612677931785903E-2</c:v>
                </c:pt>
                <c:pt idx="4476">
                  <c:v>3.8181461393833188E-2</c:v>
                </c:pt>
                <c:pt idx="4477">
                  <c:v>4.4919833540916672E-2</c:v>
                </c:pt>
                <c:pt idx="4478">
                  <c:v>3.9322294294834068E-2</c:v>
                </c:pt>
                <c:pt idx="4479">
                  <c:v>4.0018070489168223E-2</c:v>
                </c:pt>
                <c:pt idx="4480">
                  <c:v>5.0964348018169375E-2</c:v>
                </c:pt>
                <c:pt idx="4481">
                  <c:v>2.9695196077227665E-2</c:v>
                </c:pt>
                <c:pt idx="4482">
                  <c:v>3.7512414157390601E-2</c:v>
                </c:pt>
                <c:pt idx="4483">
                  <c:v>3.6311741918325452E-2</c:v>
                </c:pt>
                <c:pt idx="4484">
                  <c:v>4.6274762600660123E-2</c:v>
                </c:pt>
                <c:pt idx="4485">
                  <c:v>3.835380822420123E-2</c:v>
                </c:pt>
                <c:pt idx="4486">
                  <c:v>4.4318877160549379E-2</c:v>
                </c:pt>
                <c:pt idx="4487">
                  <c:v>4.2443986982107329E-2</c:v>
                </c:pt>
                <c:pt idx="4488">
                  <c:v>3.9402600377798101E-2</c:v>
                </c:pt>
                <c:pt idx="4489">
                  <c:v>3.5183459520340014E-2</c:v>
                </c:pt>
                <c:pt idx="4490">
                  <c:v>3.8424339145422003E-2</c:v>
                </c:pt>
                <c:pt idx="4491">
                  <c:v>3.1032260507345293E-2</c:v>
                </c:pt>
                <c:pt idx="4492">
                  <c:v>2.8328226879239103E-2</c:v>
                </c:pt>
                <c:pt idx="4493">
                  <c:v>3.7765085697174183E-2</c:v>
                </c:pt>
                <c:pt idx="4494">
                  <c:v>3.9756476879119901E-2</c:v>
                </c:pt>
                <c:pt idx="4495">
                  <c:v>3.7743795663118501E-2</c:v>
                </c:pt>
                <c:pt idx="4496">
                  <c:v>3.5833526402712E-2</c:v>
                </c:pt>
                <c:pt idx="4497">
                  <c:v>3.3520661294460304E-2</c:v>
                </c:pt>
                <c:pt idx="4498">
                  <c:v>5.3526036441326398E-2</c:v>
                </c:pt>
                <c:pt idx="4499">
                  <c:v>3.267113119363791E-2</c:v>
                </c:pt>
                <c:pt idx="4500">
                  <c:v>4.5064941048622388E-2</c:v>
                </c:pt>
                <c:pt idx="4501">
                  <c:v>4.4659033417701714E-2</c:v>
                </c:pt>
                <c:pt idx="4502">
                  <c:v>4.6953558921814006E-2</c:v>
                </c:pt>
                <c:pt idx="4503">
                  <c:v>3.6124985665082897E-2</c:v>
                </c:pt>
                <c:pt idx="4504">
                  <c:v>4.0402002632618034E-2</c:v>
                </c:pt>
                <c:pt idx="4505">
                  <c:v>3.5183459520340014E-2</c:v>
                </c:pt>
                <c:pt idx="4506">
                  <c:v>5.2674937993288123E-2</c:v>
                </c:pt>
                <c:pt idx="4507">
                  <c:v>2.7238706126809224E-2</c:v>
                </c:pt>
                <c:pt idx="4508">
                  <c:v>4.2962051928043692E-2</c:v>
                </c:pt>
                <c:pt idx="4509">
                  <c:v>2.8997335582971701E-2</c:v>
                </c:pt>
                <c:pt idx="4510">
                  <c:v>3.2891441136598601E-2</c:v>
                </c:pt>
                <c:pt idx="4511">
                  <c:v>4.1952755302190795E-2</c:v>
                </c:pt>
                <c:pt idx="4512">
                  <c:v>4.9643982201814707E-2</c:v>
                </c:pt>
                <c:pt idx="4513">
                  <c:v>3.3652029931545223E-2</c:v>
                </c:pt>
                <c:pt idx="4514">
                  <c:v>3.3218398690223756E-2</c:v>
                </c:pt>
                <c:pt idx="4515">
                  <c:v>3.0663950368762006E-2</c:v>
                </c:pt>
                <c:pt idx="4516">
                  <c:v>3.0909337103367015E-2</c:v>
                </c:pt>
                <c:pt idx="4517">
                  <c:v>3.3440478146076202E-2</c:v>
                </c:pt>
                <c:pt idx="4518">
                  <c:v>3.7611484527587911E-2</c:v>
                </c:pt>
                <c:pt idx="4519">
                  <c:v>3.0626695603132203E-2</c:v>
                </c:pt>
                <c:pt idx="4520">
                  <c:v>3.2420128583908199E-2</c:v>
                </c:pt>
                <c:pt idx="4521">
                  <c:v>3.4385442733764787E-2</c:v>
                </c:pt>
                <c:pt idx="4522">
                  <c:v>3.8633864372968715E-2</c:v>
                </c:pt>
                <c:pt idx="4523">
                  <c:v>4.2771145701408365E-2</c:v>
                </c:pt>
                <c:pt idx="4524">
                  <c:v>4.5208055526018087E-2</c:v>
                </c:pt>
                <c:pt idx="4525">
                  <c:v>4.6238295733928722E-2</c:v>
                </c:pt>
                <c:pt idx="4526">
                  <c:v>4.383979737758642E-2</c:v>
                </c:pt>
                <c:pt idx="4527">
                  <c:v>3.0946193262934702E-2</c:v>
                </c:pt>
                <c:pt idx="4528">
                  <c:v>3.695297986269E-2</c:v>
                </c:pt>
                <c:pt idx="4529">
                  <c:v>3.1069444492459367E-2</c:v>
                </c:pt>
                <c:pt idx="4530">
                  <c:v>4.5460876077413594E-2</c:v>
                </c:pt>
                <c:pt idx="4531">
                  <c:v>4.3251223862171222E-2</c:v>
                </c:pt>
                <c:pt idx="4532">
                  <c:v>5.0022482872009333E-2</c:v>
                </c:pt>
                <c:pt idx="4533">
                  <c:v>3.4798402339219998E-2</c:v>
                </c:pt>
                <c:pt idx="4534">
                  <c:v>2.9116408899426478E-2</c:v>
                </c:pt>
                <c:pt idx="4535">
                  <c:v>3.2255370169878131E-2</c:v>
                </c:pt>
                <c:pt idx="4536">
                  <c:v>4.6029005199670688E-2</c:v>
                </c:pt>
                <c:pt idx="4537">
                  <c:v>3.8878668099641821E-2</c:v>
                </c:pt>
                <c:pt idx="4538">
                  <c:v>3.8410507142543814E-2</c:v>
                </c:pt>
                <c:pt idx="4539">
                  <c:v>2.785586565732975E-2</c:v>
                </c:pt>
                <c:pt idx="4540">
                  <c:v>4.101974517106996E-2</c:v>
                </c:pt>
                <c:pt idx="4541">
                  <c:v>3.2633703202009326E-2</c:v>
                </c:pt>
                <c:pt idx="4542">
                  <c:v>4.2378675192594507E-2</c:v>
                </c:pt>
                <c:pt idx="4543">
                  <c:v>4.9002680927515432E-2</c:v>
                </c:pt>
                <c:pt idx="4544">
                  <c:v>3.3487163484096652E-2</c:v>
                </c:pt>
                <c:pt idx="4545">
                  <c:v>5.3043726831674597E-2</c:v>
                </c:pt>
                <c:pt idx="4546">
                  <c:v>3.859693557024E-2</c:v>
                </c:pt>
                <c:pt idx="4547">
                  <c:v>3.0408300459384998E-2</c:v>
                </c:pt>
                <c:pt idx="4548">
                  <c:v>3.0708899721503369E-2</c:v>
                </c:pt>
                <c:pt idx="4549">
                  <c:v>3.6124985665082897E-2</c:v>
                </c:pt>
                <c:pt idx="4550">
                  <c:v>3.5626605153083801E-2</c:v>
                </c:pt>
                <c:pt idx="4551">
                  <c:v>3.5201665014028688E-2</c:v>
                </c:pt>
                <c:pt idx="4552">
                  <c:v>3.38377133011818E-2</c:v>
                </c:pt>
                <c:pt idx="4553">
                  <c:v>4.0982514619827423E-2</c:v>
                </c:pt>
                <c:pt idx="4554">
                  <c:v>4.3235447257757222E-2</c:v>
                </c:pt>
                <c:pt idx="4555">
                  <c:v>4.7571104019880309E-2</c:v>
                </c:pt>
                <c:pt idx="4556">
                  <c:v>3.1631700694561102E-2</c:v>
                </c:pt>
                <c:pt idx="4557">
                  <c:v>4.4254083186388009E-2</c:v>
                </c:pt>
                <c:pt idx="4558">
                  <c:v>3.6454312503338013E-2</c:v>
                </c:pt>
                <c:pt idx="4559">
                  <c:v>3.6054432392120396E-2</c:v>
                </c:pt>
                <c:pt idx="4560">
                  <c:v>2.8372881934046627E-2</c:v>
                </c:pt>
                <c:pt idx="4561">
                  <c:v>3.7168275564909099E-2</c:v>
                </c:pt>
                <c:pt idx="4562">
                  <c:v>4.152054339647273E-2</c:v>
                </c:pt>
                <c:pt idx="4563">
                  <c:v>3.3529117703437812E-2</c:v>
                </c:pt>
                <c:pt idx="4564">
                  <c:v>4.3695759028196425E-2</c:v>
                </c:pt>
                <c:pt idx="4565">
                  <c:v>2.6993775740265988E-2</c:v>
                </c:pt>
                <c:pt idx="4566">
                  <c:v>3.3723484724760007E-2</c:v>
                </c:pt>
                <c:pt idx="4567">
                  <c:v>3.2854370772838606E-2</c:v>
                </c:pt>
                <c:pt idx="4568">
                  <c:v>3.6171071231365218E-2</c:v>
                </c:pt>
                <c:pt idx="4569">
                  <c:v>4.2356688529253124E-2</c:v>
                </c:pt>
                <c:pt idx="4570">
                  <c:v>3.9095103740692111E-2</c:v>
                </c:pt>
                <c:pt idx="4571">
                  <c:v>3.5108499228954315E-2</c:v>
                </c:pt>
                <c:pt idx="4572">
                  <c:v>3.132960945367811E-2</c:v>
                </c:pt>
                <c:pt idx="4573">
                  <c:v>3.9761330932378804E-2</c:v>
                </c:pt>
                <c:pt idx="4574">
                  <c:v>3.7147790193557718E-2</c:v>
                </c:pt>
                <c:pt idx="4575">
                  <c:v>3.9054881781339604E-2</c:v>
                </c:pt>
                <c:pt idx="4576">
                  <c:v>3.9776939898729352E-2</c:v>
                </c:pt>
                <c:pt idx="4577">
                  <c:v>3.4486096352338784E-2</c:v>
                </c:pt>
                <c:pt idx="4578">
                  <c:v>6.3089236617088304E-2</c:v>
                </c:pt>
                <c:pt idx="4579">
                  <c:v>4.7048140317201601E-2</c:v>
                </c:pt>
                <c:pt idx="4580">
                  <c:v>3.0306484550237538E-2</c:v>
                </c:pt>
                <c:pt idx="4581">
                  <c:v>3.8734454661607701E-2</c:v>
                </c:pt>
                <c:pt idx="4582">
                  <c:v>4.1926741600036614E-2</c:v>
                </c:pt>
                <c:pt idx="4583">
                  <c:v>3.1149659305810897E-2</c:v>
                </c:pt>
                <c:pt idx="4584">
                  <c:v>3.6503065377474032E-2</c:v>
                </c:pt>
                <c:pt idx="4585">
                  <c:v>3.4013628959655817E-2</c:v>
                </c:pt>
                <c:pt idx="4586">
                  <c:v>3.8200002163648605E-2</c:v>
                </c:pt>
                <c:pt idx="4587">
                  <c:v>2.7756571769714411E-2</c:v>
                </c:pt>
                <c:pt idx="4588">
                  <c:v>3.288979083299641E-2</c:v>
                </c:pt>
                <c:pt idx="4589">
                  <c:v>3.4569095820188502E-2</c:v>
                </c:pt>
                <c:pt idx="4590">
                  <c:v>4.0243167430162347E-2</c:v>
                </c:pt>
                <c:pt idx="4591">
                  <c:v>3.5483829677105096E-2</c:v>
                </c:pt>
                <c:pt idx="4592">
                  <c:v>3.3768963068723699E-2</c:v>
                </c:pt>
                <c:pt idx="4593">
                  <c:v>3.1465098261833205E-2</c:v>
                </c:pt>
                <c:pt idx="4594">
                  <c:v>4.1266269981861101E-2</c:v>
                </c:pt>
                <c:pt idx="4595">
                  <c:v>3.8152869790792424E-2</c:v>
                </c:pt>
                <c:pt idx="4596">
                  <c:v>3.1119924038648588E-2</c:v>
                </c:pt>
                <c:pt idx="4597">
                  <c:v>3.1149659305810897E-2</c:v>
                </c:pt>
                <c:pt idx="4598">
                  <c:v>6.1638105660676748E-2</c:v>
                </c:pt>
                <c:pt idx="4599">
                  <c:v>3.3894065767526606E-2</c:v>
                </c:pt>
                <c:pt idx="4600">
                  <c:v>4.3500378727912875E-2</c:v>
                </c:pt>
                <c:pt idx="4601">
                  <c:v>4.4474177062511513E-2</c:v>
                </c:pt>
                <c:pt idx="4602">
                  <c:v>5.1921918988227796E-2</c:v>
                </c:pt>
                <c:pt idx="4603">
                  <c:v>3.9196629077196114E-2</c:v>
                </c:pt>
                <c:pt idx="4604">
                  <c:v>4.9240171909332324E-2</c:v>
                </c:pt>
                <c:pt idx="4605">
                  <c:v>4.417248070240036E-2</c:v>
                </c:pt>
                <c:pt idx="4606">
                  <c:v>4.5377653092145934E-2</c:v>
                </c:pt>
                <c:pt idx="4607">
                  <c:v>5.139116942882542E-2</c:v>
                </c:pt>
                <c:pt idx="4608">
                  <c:v>3.7233572453260678E-2</c:v>
                </c:pt>
                <c:pt idx="4609">
                  <c:v>2.9366604983806593E-2</c:v>
                </c:pt>
                <c:pt idx="4610">
                  <c:v>4.0772091597318892E-2</c:v>
                </c:pt>
                <c:pt idx="4611">
                  <c:v>3.4486100077629221E-2</c:v>
                </c:pt>
                <c:pt idx="4612">
                  <c:v>4.2443986982107329E-2</c:v>
                </c:pt>
                <c:pt idx="4613">
                  <c:v>3.302393853664401E-2</c:v>
                </c:pt>
                <c:pt idx="4614">
                  <c:v>4.1800528764724676E-2</c:v>
                </c:pt>
                <c:pt idx="4615">
                  <c:v>3.0387666076421811E-2</c:v>
                </c:pt>
                <c:pt idx="4616">
                  <c:v>3.2077275216579673E-2</c:v>
                </c:pt>
                <c:pt idx="4617">
                  <c:v>4.5064941048622388E-2</c:v>
                </c:pt>
                <c:pt idx="4618">
                  <c:v>3.1325303018093192E-2</c:v>
                </c:pt>
                <c:pt idx="4619">
                  <c:v>3.0403325334191312E-2</c:v>
                </c:pt>
                <c:pt idx="4620">
                  <c:v>2.9229370877146783E-2</c:v>
                </c:pt>
                <c:pt idx="4621">
                  <c:v>3.6489501595497097E-2</c:v>
                </c:pt>
                <c:pt idx="4622">
                  <c:v>2.9702417552471216E-2</c:v>
                </c:pt>
                <c:pt idx="4623">
                  <c:v>3.7396702915430097E-2</c:v>
                </c:pt>
                <c:pt idx="4624">
                  <c:v>3.8664028048515341E-2</c:v>
                </c:pt>
                <c:pt idx="4625">
                  <c:v>4.9002680927515432E-2</c:v>
                </c:pt>
                <c:pt idx="4626">
                  <c:v>4.7571104019880309E-2</c:v>
                </c:pt>
                <c:pt idx="4627">
                  <c:v>4.480642452836061E-2</c:v>
                </c:pt>
                <c:pt idx="4628">
                  <c:v>4.2934946715831812E-2</c:v>
                </c:pt>
                <c:pt idx="4629">
                  <c:v>5.0964348018169375E-2</c:v>
                </c:pt>
                <c:pt idx="4630">
                  <c:v>2.5967955589294482E-2</c:v>
                </c:pt>
                <c:pt idx="4631">
                  <c:v>5.2249100059270796E-2</c:v>
                </c:pt>
                <c:pt idx="4632">
                  <c:v>4.2771145701408365E-2</c:v>
                </c:pt>
                <c:pt idx="4633">
                  <c:v>3.3202335238456712E-2</c:v>
                </c:pt>
                <c:pt idx="4634">
                  <c:v>3.4985158592462595E-2</c:v>
                </c:pt>
                <c:pt idx="4635">
                  <c:v>3.5833526402712E-2</c:v>
                </c:pt>
                <c:pt idx="4636">
                  <c:v>3.4603934735059814E-2</c:v>
                </c:pt>
                <c:pt idx="4637">
                  <c:v>3.2908745110035005E-2</c:v>
                </c:pt>
                <c:pt idx="4638">
                  <c:v>2.9644602909684202E-2</c:v>
                </c:pt>
                <c:pt idx="4639">
                  <c:v>3.4205172210931806E-2</c:v>
                </c:pt>
                <c:pt idx="4640">
                  <c:v>3.8152869790792424E-2</c:v>
                </c:pt>
                <c:pt idx="4641">
                  <c:v>3.9322294294834068E-2</c:v>
                </c:pt>
                <c:pt idx="4642">
                  <c:v>3.0626695603132203E-2</c:v>
                </c:pt>
                <c:pt idx="4643">
                  <c:v>4.4383492320776201E-2</c:v>
                </c:pt>
                <c:pt idx="4644">
                  <c:v>5.3043726831674597E-2</c:v>
                </c:pt>
                <c:pt idx="4645">
                  <c:v>3.0144989490508988E-2</c:v>
                </c:pt>
                <c:pt idx="4646">
                  <c:v>4.0927253663539866E-2</c:v>
                </c:pt>
                <c:pt idx="4647">
                  <c:v>3.6480419337749502E-2</c:v>
                </c:pt>
                <c:pt idx="4648">
                  <c:v>3.3557265996932997E-2</c:v>
                </c:pt>
                <c:pt idx="4649">
                  <c:v>4.5648239552974687E-2</c:v>
                </c:pt>
                <c:pt idx="4650">
                  <c:v>4.413658753037452E-2</c:v>
                </c:pt>
                <c:pt idx="4651">
                  <c:v>2.785586565732975E-2</c:v>
                </c:pt>
                <c:pt idx="4652">
                  <c:v>4.4496215879917436E-2</c:v>
                </c:pt>
                <c:pt idx="4653">
                  <c:v>3.2625783234834699E-2</c:v>
                </c:pt>
                <c:pt idx="4654">
                  <c:v>3.7650961428880816E-2</c:v>
                </c:pt>
                <c:pt idx="4655">
                  <c:v>4.5502670109272024E-2</c:v>
                </c:pt>
                <c:pt idx="4656">
                  <c:v>3.3066283911466592E-2</c:v>
                </c:pt>
                <c:pt idx="4657">
                  <c:v>3.3218398690223756E-2</c:v>
                </c:pt>
                <c:pt idx="4658">
                  <c:v>3.8005765527486884E-2</c:v>
                </c:pt>
                <c:pt idx="4659">
                  <c:v>4.8038370907306838E-2</c:v>
                </c:pt>
                <c:pt idx="4660">
                  <c:v>3.5030834376811995E-2</c:v>
                </c:pt>
                <c:pt idx="4661">
                  <c:v>4.3543636798858719E-2</c:v>
                </c:pt>
                <c:pt idx="4662">
                  <c:v>3.7021171301603296E-2</c:v>
                </c:pt>
                <c:pt idx="4663">
                  <c:v>3.5795398056507152E-2</c:v>
                </c:pt>
                <c:pt idx="4664">
                  <c:v>3.7080317735672157E-2</c:v>
                </c:pt>
                <c:pt idx="4665">
                  <c:v>6.1638105660676748E-2</c:v>
                </c:pt>
                <c:pt idx="4666">
                  <c:v>3.0282778665423535E-2</c:v>
                </c:pt>
                <c:pt idx="4667">
                  <c:v>2.8601940721273665E-2</c:v>
                </c:pt>
                <c:pt idx="4668">
                  <c:v>3.3063109964132302E-2</c:v>
                </c:pt>
                <c:pt idx="4669">
                  <c:v>4.0826495736837526E-2</c:v>
                </c:pt>
                <c:pt idx="4670">
                  <c:v>3.4705515950918205E-2</c:v>
                </c:pt>
                <c:pt idx="4671">
                  <c:v>4.1300732642412234E-2</c:v>
                </c:pt>
                <c:pt idx="4672">
                  <c:v>4.6238295733928722E-2</c:v>
                </c:pt>
                <c:pt idx="4673">
                  <c:v>4.6274762600660123E-2</c:v>
                </c:pt>
                <c:pt idx="4674">
                  <c:v>4.9796666949987856E-2</c:v>
                </c:pt>
                <c:pt idx="4675">
                  <c:v>2.6837680488825066E-2</c:v>
                </c:pt>
                <c:pt idx="4676">
                  <c:v>3.2096594572067295E-2</c:v>
                </c:pt>
                <c:pt idx="4677">
                  <c:v>3.4410078078508412E-2</c:v>
                </c:pt>
                <c:pt idx="4678">
                  <c:v>3.9146363735199016E-2</c:v>
                </c:pt>
                <c:pt idx="4679">
                  <c:v>3.5584058612585102E-2</c:v>
                </c:pt>
                <c:pt idx="4680">
                  <c:v>3.5172384232282597E-2</c:v>
                </c:pt>
                <c:pt idx="4681">
                  <c:v>3.7629608064890005E-2</c:v>
                </c:pt>
                <c:pt idx="4682">
                  <c:v>3.3772245049476651E-2</c:v>
                </c:pt>
                <c:pt idx="4683">
                  <c:v>3.9517242461443128E-2</c:v>
                </c:pt>
                <c:pt idx="4684">
                  <c:v>4.415674880146981E-2</c:v>
                </c:pt>
                <c:pt idx="4685">
                  <c:v>4.7662377357482903E-2</c:v>
                </c:pt>
                <c:pt idx="4686">
                  <c:v>3.0984325334429765E-2</c:v>
                </c:pt>
                <c:pt idx="4687">
                  <c:v>3.1207967549562621E-2</c:v>
                </c:pt>
                <c:pt idx="4688">
                  <c:v>2.8497153893113112E-2</c:v>
                </c:pt>
                <c:pt idx="4689">
                  <c:v>3.9167422801256208E-2</c:v>
                </c:pt>
                <c:pt idx="4690">
                  <c:v>3.2095659524202409E-2</c:v>
                </c:pt>
                <c:pt idx="4691">
                  <c:v>3.2096594572067295E-2</c:v>
                </c:pt>
                <c:pt idx="4692">
                  <c:v>5.9077225625515033E-2</c:v>
                </c:pt>
                <c:pt idx="4693">
                  <c:v>4.6560838818550096E-2</c:v>
                </c:pt>
                <c:pt idx="4694">
                  <c:v>4.7048140317201601E-2</c:v>
                </c:pt>
                <c:pt idx="4695">
                  <c:v>3.1295698136091211E-2</c:v>
                </c:pt>
                <c:pt idx="4696">
                  <c:v>3.4050200134515811E-2</c:v>
                </c:pt>
                <c:pt idx="4697">
                  <c:v>4.0296144783496905E-2</c:v>
                </c:pt>
                <c:pt idx="4698">
                  <c:v>3.3723484724760007E-2</c:v>
                </c:pt>
                <c:pt idx="4699">
                  <c:v>3.9524126797914505E-2</c:v>
                </c:pt>
                <c:pt idx="4700">
                  <c:v>4.2886096984148359E-2</c:v>
                </c:pt>
                <c:pt idx="4701">
                  <c:v>4.5612677931785903E-2</c:v>
                </c:pt>
                <c:pt idx="4702">
                  <c:v>5.6906431913376097E-2</c:v>
                </c:pt>
                <c:pt idx="4703">
                  <c:v>3.5583846271038E-2</c:v>
                </c:pt>
                <c:pt idx="4704">
                  <c:v>2.9229370877146783E-2</c:v>
                </c:pt>
                <c:pt idx="4705">
                  <c:v>4.2978335171937887E-2</c:v>
                </c:pt>
                <c:pt idx="4706">
                  <c:v>3.695297986269E-2</c:v>
                </c:pt>
                <c:pt idx="4707">
                  <c:v>3.1932011246681213E-2</c:v>
                </c:pt>
                <c:pt idx="4708">
                  <c:v>4.7048140317201601E-2</c:v>
                </c:pt>
                <c:pt idx="4709">
                  <c:v>3.4877501428127441E-2</c:v>
                </c:pt>
                <c:pt idx="4710">
                  <c:v>4.4646773487329497E-2</c:v>
                </c:pt>
                <c:pt idx="4711">
                  <c:v>4.1020069271326107E-2</c:v>
                </c:pt>
                <c:pt idx="4712">
                  <c:v>5.3526036441326398E-2</c:v>
                </c:pt>
                <c:pt idx="4713">
                  <c:v>3.0550142750144012E-2</c:v>
                </c:pt>
                <c:pt idx="4714">
                  <c:v>6.042351946234701E-2</c:v>
                </c:pt>
                <c:pt idx="4715">
                  <c:v>3.2420627772808151E-2</c:v>
                </c:pt>
                <c:pt idx="4716">
                  <c:v>3.7168275564909099E-2</c:v>
                </c:pt>
                <c:pt idx="4717">
                  <c:v>3.2908745110035005E-2</c:v>
                </c:pt>
                <c:pt idx="4718">
                  <c:v>3.5628456622362102E-2</c:v>
                </c:pt>
                <c:pt idx="4719">
                  <c:v>3.8609363138675808E-2</c:v>
                </c:pt>
                <c:pt idx="4720">
                  <c:v>3.4528713673353209E-2</c:v>
                </c:pt>
                <c:pt idx="4721">
                  <c:v>3.9695885032415411E-2</c:v>
                </c:pt>
                <c:pt idx="4722">
                  <c:v>2.8753058984875752E-2</c:v>
                </c:pt>
                <c:pt idx="4723">
                  <c:v>4.0425464510917712E-2</c:v>
                </c:pt>
                <c:pt idx="4724">
                  <c:v>2.762422524392601E-2</c:v>
                </c:pt>
                <c:pt idx="4725">
                  <c:v>4.8276107758283608E-2</c:v>
                </c:pt>
                <c:pt idx="4726">
                  <c:v>3.9632488042116221E-2</c:v>
                </c:pt>
                <c:pt idx="4727">
                  <c:v>4.5347496867179912E-2</c:v>
                </c:pt>
                <c:pt idx="4728">
                  <c:v>3.7986606359481791E-2</c:v>
                </c:pt>
                <c:pt idx="4729">
                  <c:v>4.0841769427061095E-2</c:v>
                </c:pt>
                <c:pt idx="4730">
                  <c:v>3.8661736994981794E-2</c:v>
                </c:pt>
                <c:pt idx="4731">
                  <c:v>3.7771087139844998E-2</c:v>
                </c:pt>
                <c:pt idx="4732">
                  <c:v>3.4000229090452208E-2</c:v>
                </c:pt>
                <c:pt idx="4733">
                  <c:v>3.7654642015695697E-2</c:v>
                </c:pt>
                <c:pt idx="4734">
                  <c:v>3.3472571521997403E-2</c:v>
                </c:pt>
                <c:pt idx="4735">
                  <c:v>4.1558928787708317E-2</c:v>
                </c:pt>
                <c:pt idx="4736">
                  <c:v>3.5668846219778116E-2</c:v>
                </c:pt>
                <c:pt idx="4737">
                  <c:v>3.3424746245145805E-2</c:v>
                </c:pt>
                <c:pt idx="4738">
                  <c:v>3.9205655455589392E-2</c:v>
                </c:pt>
                <c:pt idx="4739">
                  <c:v>4.4979125261306797E-2</c:v>
                </c:pt>
                <c:pt idx="4740">
                  <c:v>3.5795398056507152E-2</c:v>
                </c:pt>
                <c:pt idx="4741">
                  <c:v>3.3202335238456712E-2</c:v>
                </c:pt>
                <c:pt idx="4742">
                  <c:v>3.4300707280635806E-2</c:v>
                </c:pt>
                <c:pt idx="4743">
                  <c:v>3.5668846219778116E-2</c:v>
                </c:pt>
                <c:pt idx="4744">
                  <c:v>4.0670260787010207E-2</c:v>
                </c:pt>
                <c:pt idx="4745">
                  <c:v>3.5014469176530803E-2</c:v>
                </c:pt>
                <c:pt idx="4746">
                  <c:v>3.8228288292884785E-2</c:v>
                </c:pt>
                <c:pt idx="4747">
                  <c:v>4.3678428977727897E-2</c:v>
                </c:pt>
                <c:pt idx="4748">
                  <c:v>3.9322294294834068E-2</c:v>
                </c:pt>
                <c:pt idx="4749">
                  <c:v>3.0403325334191312E-2</c:v>
                </c:pt>
                <c:pt idx="4750">
                  <c:v>3.1325303018093192E-2</c:v>
                </c:pt>
                <c:pt idx="4751">
                  <c:v>3.8864739239215809E-2</c:v>
                </c:pt>
                <c:pt idx="4752">
                  <c:v>4.9239393323659897E-2</c:v>
                </c:pt>
                <c:pt idx="4753">
                  <c:v>3.2685216516256548E-2</c:v>
                </c:pt>
                <c:pt idx="4754">
                  <c:v>4.7571104019880309E-2</c:v>
                </c:pt>
                <c:pt idx="4755">
                  <c:v>4.0318075567483895E-2</c:v>
                </c:pt>
                <c:pt idx="4756">
                  <c:v>3.9888128638267545E-2</c:v>
                </c:pt>
                <c:pt idx="4757">
                  <c:v>3.0157936736941289E-2</c:v>
                </c:pt>
                <c:pt idx="4758">
                  <c:v>3.3152457326650599E-2</c:v>
                </c:pt>
                <c:pt idx="4759">
                  <c:v>3.3301532268524212E-2</c:v>
                </c:pt>
                <c:pt idx="4760">
                  <c:v>4.1316550225019524E-2</c:v>
                </c:pt>
                <c:pt idx="4761">
                  <c:v>3.3152457326650599E-2</c:v>
                </c:pt>
                <c:pt idx="4762">
                  <c:v>3.8181461393833188E-2</c:v>
                </c:pt>
                <c:pt idx="4763">
                  <c:v>3.3127732574939742E-2</c:v>
                </c:pt>
                <c:pt idx="4764">
                  <c:v>3.2250713557005095E-2</c:v>
                </c:pt>
                <c:pt idx="4765">
                  <c:v>3.7646591663360651E-2</c:v>
                </c:pt>
                <c:pt idx="4766">
                  <c:v>3.4645840525627358E-2</c:v>
                </c:pt>
                <c:pt idx="4767">
                  <c:v>2.7381664142012607E-2</c:v>
                </c:pt>
                <c:pt idx="4768">
                  <c:v>3.7598311901092502E-2</c:v>
                </c:pt>
                <c:pt idx="4769">
                  <c:v>3.0371453613042807E-2</c:v>
                </c:pt>
                <c:pt idx="4770">
                  <c:v>3.9694610983133399E-2</c:v>
                </c:pt>
                <c:pt idx="4771">
                  <c:v>4.4747065752744723E-2</c:v>
                </c:pt>
                <c:pt idx="4772">
                  <c:v>3.4569095820188502E-2</c:v>
                </c:pt>
                <c:pt idx="4773">
                  <c:v>4.4646773487329497E-2</c:v>
                </c:pt>
                <c:pt idx="4774">
                  <c:v>4.1952755302190795E-2</c:v>
                </c:pt>
                <c:pt idx="4775">
                  <c:v>3.8879256695509012E-2</c:v>
                </c:pt>
                <c:pt idx="4776">
                  <c:v>3.9626147598028252E-2</c:v>
                </c:pt>
                <c:pt idx="4777">
                  <c:v>2.9758639633655503E-2</c:v>
                </c:pt>
                <c:pt idx="4778">
                  <c:v>5.1921918988227796E-2</c:v>
                </c:pt>
                <c:pt idx="4779">
                  <c:v>3.4471958875656294E-2</c:v>
                </c:pt>
                <c:pt idx="4780">
                  <c:v>3.4013628959655817E-2</c:v>
                </c:pt>
                <c:pt idx="4781">
                  <c:v>3.9568487554788583E-2</c:v>
                </c:pt>
                <c:pt idx="4782">
                  <c:v>3.6682911217212802E-2</c:v>
                </c:pt>
                <c:pt idx="4783">
                  <c:v>3.3000189810991301E-2</c:v>
                </c:pt>
                <c:pt idx="4784">
                  <c:v>4.7051317989826411E-2</c:v>
                </c:pt>
                <c:pt idx="4785">
                  <c:v>4.5572236180305523E-2</c:v>
                </c:pt>
                <c:pt idx="4786">
                  <c:v>3.0840851366519952E-2</c:v>
                </c:pt>
                <c:pt idx="4787">
                  <c:v>3.8314592093229315E-2</c:v>
                </c:pt>
                <c:pt idx="4788">
                  <c:v>3.5183459520340014E-2</c:v>
                </c:pt>
                <c:pt idx="4789">
                  <c:v>3.4999817609787015E-2</c:v>
                </c:pt>
                <c:pt idx="4790">
                  <c:v>3.9632488042116221E-2</c:v>
                </c:pt>
                <c:pt idx="4791">
                  <c:v>4.2784433811903354E-2</c:v>
                </c:pt>
                <c:pt idx="4792">
                  <c:v>2.9444484040141029E-2</c:v>
                </c:pt>
                <c:pt idx="4793">
                  <c:v>3.5040725022554411E-2</c:v>
                </c:pt>
                <c:pt idx="4794">
                  <c:v>3.5906825214624412E-2</c:v>
                </c:pt>
                <c:pt idx="4795">
                  <c:v>4.4789224863052424E-2</c:v>
                </c:pt>
                <c:pt idx="4796">
                  <c:v>4.8418302088975886E-2</c:v>
                </c:pt>
                <c:pt idx="4797">
                  <c:v>3.011587262153639E-2</c:v>
                </c:pt>
                <c:pt idx="4798">
                  <c:v>4.3678428977727897E-2</c:v>
                </c:pt>
                <c:pt idx="4799">
                  <c:v>3.6740992218256052E-2</c:v>
                </c:pt>
                <c:pt idx="4800">
                  <c:v>3.6729738116264482E-2</c:v>
                </c:pt>
                <c:pt idx="4801">
                  <c:v>3.4569095820188502E-2</c:v>
                </c:pt>
                <c:pt idx="4802">
                  <c:v>3.4023236483335599E-2</c:v>
                </c:pt>
                <c:pt idx="4803">
                  <c:v>3.3557265996932997E-2</c:v>
                </c:pt>
                <c:pt idx="4804">
                  <c:v>5.0195772200822802E-2</c:v>
                </c:pt>
                <c:pt idx="4805">
                  <c:v>3.4946080297231667E-2</c:v>
                </c:pt>
                <c:pt idx="4806">
                  <c:v>3.1597223132848705E-2</c:v>
                </c:pt>
                <c:pt idx="4807">
                  <c:v>2.7933228760957805E-2</c:v>
                </c:pt>
                <c:pt idx="4808">
                  <c:v>3.4496977925300612E-2</c:v>
                </c:pt>
                <c:pt idx="4809">
                  <c:v>3.1660042703151793E-2</c:v>
                </c:pt>
                <c:pt idx="4810">
                  <c:v>2.7621474117040613E-2</c:v>
                </c:pt>
                <c:pt idx="4811">
                  <c:v>3.5183459520340014E-2</c:v>
                </c:pt>
                <c:pt idx="4812">
                  <c:v>3.3152457326650599E-2</c:v>
                </c:pt>
                <c:pt idx="4813">
                  <c:v>5.6127641350030913E-2</c:v>
                </c:pt>
                <c:pt idx="4814">
                  <c:v>3.8659043610096012E-2</c:v>
                </c:pt>
                <c:pt idx="4815">
                  <c:v>4.5612677931785903E-2</c:v>
                </c:pt>
                <c:pt idx="4816">
                  <c:v>3.2759677618742052E-2</c:v>
                </c:pt>
                <c:pt idx="4817">
                  <c:v>3.4823182970285409E-2</c:v>
                </c:pt>
                <c:pt idx="4818">
                  <c:v>3.267113119363791E-2</c:v>
                </c:pt>
                <c:pt idx="4819">
                  <c:v>3.6760363727808006E-2</c:v>
                </c:pt>
                <c:pt idx="4820">
                  <c:v>4.2962051928043692E-2</c:v>
                </c:pt>
                <c:pt idx="4821">
                  <c:v>3.1597223132848705E-2</c:v>
                </c:pt>
                <c:pt idx="4822">
                  <c:v>5.2249100059270796E-2</c:v>
                </c:pt>
                <c:pt idx="4823">
                  <c:v>4.3500378727912875E-2</c:v>
                </c:pt>
                <c:pt idx="4824">
                  <c:v>3.729543089866641E-2</c:v>
                </c:pt>
                <c:pt idx="4825">
                  <c:v>3.4990835934877403E-2</c:v>
                </c:pt>
                <c:pt idx="4826">
                  <c:v>3.7061311304569439E-2</c:v>
                </c:pt>
                <c:pt idx="4827">
                  <c:v>3.9864324033260311E-2</c:v>
                </c:pt>
                <c:pt idx="4828">
                  <c:v>2.8197156265377998E-2</c:v>
                </c:pt>
                <c:pt idx="4829">
                  <c:v>3.3218398690223756E-2</c:v>
                </c:pt>
                <c:pt idx="4830">
                  <c:v>5.1529634743928923E-2</c:v>
                </c:pt>
                <c:pt idx="4831">
                  <c:v>4.0140841156244306E-2</c:v>
                </c:pt>
                <c:pt idx="4832">
                  <c:v>4.1901294142007814E-2</c:v>
                </c:pt>
                <c:pt idx="4833">
                  <c:v>4.4747065752744723E-2</c:v>
                </c:pt>
                <c:pt idx="4834">
                  <c:v>3.6803305149078536E-2</c:v>
                </c:pt>
                <c:pt idx="4835">
                  <c:v>4.6883888542652075E-2</c:v>
                </c:pt>
                <c:pt idx="4836">
                  <c:v>3.8712274283170742E-2</c:v>
                </c:pt>
                <c:pt idx="4837">
                  <c:v>3.1791377812624158E-2</c:v>
                </c:pt>
                <c:pt idx="4838">
                  <c:v>4.1520945727825075E-2</c:v>
                </c:pt>
                <c:pt idx="4839">
                  <c:v>3.3787112683057896E-2</c:v>
                </c:pt>
                <c:pt idx="4840">
                  <c:v>3.7788476794958101E-2</c:v>
                </c:pt>
                <c:pt idx="4841">
                  <c:v>3.705149143934254E-2</c:v>
                </c:pt>
                <c:pt idx="4842">
                  <c:v>3.468274325132379E-2</c:v>
                </c:pt>
                <c:pt idx="4843">
                  <c:v>3.5668846219778116E-2</c:v>
                </c:pt>
                <c:pt idx="4844">
                  <c:v>3.1381860375404483E-2</c:v>
                </c:pt>
                <c:pt idx="4845">
                  <c:v>3.5183459520340014E-2</c:v>
                </c:pt>
                <c:pt idx="4846">
                  <c:v>4.8252731561660801E-2</c:v>
                </c:pt>
                <c:pt idx="4847">
                  <c:v>3.8824938237667105E-2</c:v>
                </c:pt>
                <c:pt idx="4848">
                  <c:v>3.7788476794958101E-2</c:v>
                </c:pt>
                <c:pt idx="4849">
                  <c:v>4.1895028203725822E-2</c:v>
                </c:pt>
                <c:pt idx="4850">
                  <c:v>3.1953230500221412E-2</c:v>
                </c:pt>
                <c:pt idx="4851">
                  <c:v>3.2143831253051806E-2</c:v>
                </c:pt>
                <c:pt idx="4852">
                  <c:v>3.9033435285091442E-2</c:v>
                </c:pt>
                <c:pt idx="4853">
                  <c:v>4.7051317989826411E-2</c:v>
                </c:pt>
                <c:pt idx="4854">
                  <c:v>3.8152869790792424E-2</c:v>
                </c:pt>
                <c:pt idx="4855">
                  <c:v>3.0508775264024852E-2</c:v>
                </c:pt>
                <c:pt idx="4856">
                  <c:v>4.480642452836061E-2</c:v>
                </c:pt>
                <c:pt idx="4857">
                  <c:v>3.9121702313423212E-2</c:v>
                </c:pt>
                <c:pt idx="4858">
                  <c:v>3.6891631782055026E-2</c:v>
                </c:pt>
                <c:pt idx="4859">
                  <c:v>4.480642452836061E-2</c:v>
                </c:pt>
                <c:pt idx="4860">
                  <c:v>3.5556804388761513E-2</c:v>
                </c:pt>
                <c:pt idx="4861">
                  <c:v>3.3463135361671489E-2</c:v>
                </c:pt>
                <c:pt idx="4862">
                  <c:v>3.8309678435325616E-2</c:v>
                </c:pt>
                <c:pt idx="4863">
                  <c:v>3.6891631782055026E-2</c:v>
                </c:pt>
                <c:pt idx="4864">
                  <c:v>3.9729006588459091E-2</c:v>
                </c:pt>
                <c:pt idx="4865">
                  <c:v>4.1952755302190795E-2</c:v>
                </c:pt>
                <c:pt idx="4866">
                  <c:v>3.5583846271038E-2</c:v>
                </c:pt>
                <c:pt idx="4867">
                  <c:v>2.9312744736671399E-2</c:v>
                </c:pt>
                <c:pt idx="4868">
                  <c:v>3.2505154609680204E-2</c:v>
                </c:pt>
                <c:pt idx="4869">
                  <c:v>4.0749937295913724E-2</c:v>
                </c:pt>
                <c:pt idx="4870">
                  <c:v>3.0965410172939356E-2</c:v>
                </c:pt>
                <c:pt idx="4871">
                  <c:v>4.6276085078716313E-2</c:v>
                </c:pt>
                <c:pt idx="4872">
                  <c:v>3.7102170288562816E-2</c:v>
                </c:pt>
                <c:pt idx="4873">
                  <c:v>3.5556804388761513E-2</c:v>
                </c:pt>
                <c:pt idx="4874">
                  <c:v>4.4269986450672198E-2</c:v>
                </c:pt>
                <c:pt idx="4875">
                  <c:v>3.3557265996932997E-2</c:v>
                </c:pt>
                <c:pt idx="4876">
                  <c:v>3.9710547775030115E-2</c:v>
                </c:pt>
                <c:pt idx="4877">
                  <c:v>3.9108894765377017E-2</c:v>
                </c:pt>
                <c:pt idx="4878">
                  <c:v>4.3993923813104886E-2</c:v>
                </c:pt>
                <c:pt idx="4879">
                  <c:v>3.8314592093229315E-2</c:v>
                </c:pt>
                <c:pt idx="4880">
                  <c:v>2.7412140741944393E-2</c:v>
                </c:pt>
                <c:pt idx="4881">
                  <c:v>4.3215300887823098E-2</c:v>
                </c:pt>
                <c:pt idx="4882">
                  <c:v>3.4888103604316802E-2</c:v>
                </c:pt>
                <c:pt idx="4883">
                  <c:v>4.480642452836061E-2</c:v>
                </c:pt>
                <c:pt idx="4884">
                  <c:v>4.0766060352325717E-2</c:v>
                </c:pt>
                <c:pt idx="4885">
                  <c:v>3.8167107850313214E-2</c:v>
                </c:pt>
                <c:pt idx="4886">
                  <c:v>3.6059144884347992E-2</c:v>
                </c:pt>
                <c:pt idx="4887">
                  <c:v>3.6412298679351897E-2</c:v>
                </c:pt>
                <c:pt idx="4888">
                  <c:v>3.921876475214961E-2</c:v>
                </c:pt>
                <c:pt idx="4889">
                  <c:v>3.593876585364341E-2</c:v>
                </c:pt>
                <c:pt idx="4890">
                  <c:v>3.058343008160596E-2</c:v>
                </c:pt>
                <c:pt idx="4891">
                  <c:v>3.3072654157877003E-2</c:v>
                </c:pt>
                <c:pt idx="4892">
                  <c:v>4.3612465262413011E-2</c:v>
                </c:pt>
                <c:pt idx="4893">
                  <c:v>4.7987204045057429E-2</c:v>
                </c:pt>
                <c:pt idx="4894">
                  <c:v>3.7342004477977885E-2</c:v>
                </c:pt>
                <c:pt idx="4895">
                  <c:v>2.7587713673710913E-2</c:v>
                </c:pt>
                <c:pt idx="4896">
                  <c:v>3.7842366844415817E-2</c:v>
                </c:pt>
                <c:pt idx="4897">
                  <c:v>3.9575032889843119E-2</c:v>
                </c:pt>
                <c:pt idx="4898">
                  <c:v>2.9644602909684202E-2</c:v>
                </c:pt>
                <c:pt idx="4899">
                  <c:v>4.2962051928043692E-2</c:v>
                </c:pt>
                <c:pt idx="4900">
                  <c:v>3.9632488042116221E-2</c:v>
                </c:pt>
                <c:pt idx="4901">
                  <c:v>4.7051317989826411E-2</c:v>
                </c:pt>
                <c:pt idx="4902">
                  <c:v>3.2377470284700456E-2</c:v>
                </c:pt>
                <c:pt idx="4903">
                  <c:v>3.5668846219778116E-2</c:v>
                </c:pt>
                <c:pt idx="4904">
                  <c:v>3.2167676836252199E-2</c:v>
                </c:pt>
                <c:pt idx="4905">
                  <c:v>5.0926078110933415E-2</c:v>
                </c:pt>
                <c:pt idx="4906">
                  <c:v>2.8538271784782399E-2</c:v>
                </c:pt>
                <c:pt idx="4907">
                  <c:v>3.8653906434774503E-2</c:v>
                </c:pt>
                <c:pt idx="4908">
                  <c:v>3.4826368093490608E-2</c:v>
                </c:pt>
                <c:pt idx="4909">
                  <c:v>3.2370511442422985E-2</c:v>
                </c:pt>
                <c:pt idx="4910">
                  <c:v>3.4396402537822689E-2</c:v>
                </c:pt>
                <c:pt idx="4911">
                  <c:v>4.2978335171937887E-2</c:v>
                </c:pt>
                <c:pt idx="4912">
                  <c:v>3.9196629077196114E-2</c:v>
                </c:pt>
                <c:pt idx="4913">
                  <c:v>5.2249100059270796E-2</c:v>
                </c:pt>
                <c:pt idx="4914">
                  <c:v>3.5583846271038E-2</c:v>
                </c:pt>
                <c:pt idx="4915">
                  <c:v>3.2633703202009326E-2</c:v>
                </c:pt>
                <c:pt idx="4916">
                  <c:v>3.695297986269E-2</c:v>
                </c:pt>
                <c:pt idx="4917">
                  <c:v>4.9852691590786272E-2</c:v>
                </c:pt>
                <c:pt idx="4918">
                  <c:v>3.0094292014837352E-2</c:v>
                </c:pt>
                <c:pt idx="4919">
                  <c:v>2.6736292988061995E-2</c:v>
                </c:pt>
                <c:pt idx="4920">
                  <c:v>4.6238295733928722E-2</c:v>
                </c:pt>
                <c:pt idx="4921">
                  <c:v>3.3460214734077405E-2</c:v>
                </c:pt>
                <c:pt idx="4922">
                  <c:v>3.3218398690223756E-2</c:v>
                </c:pt>
                <c:pt idx="4923">
                  <c:v>3.8824938237667105E-2</c:v>
                </c:pt>
                <c:pt idx="4924">
                  <c:v>4.2450986802578139E-2</c:v>
                </c:pt>
                <c:pt idx="4925">
                  <c:v>3.2891441136598601E-2</c:v>
                </c:pt>
                <c:pt idx="4926">
                  <c:v>4.311751574277882E-2</c:v>
                </c:pt>
                <c:pt idx="4927">
                  <c:v>3.9568487554788583E-2</c:v>
                </c:pt>
                <c:pt idx="4928">
                  <c:v>3.9196629077196114E-2</c:v>
                </c:pt>
                <c:pt idx="4929">
                  <c:v>3.5584058612585102E-2</c:v>
                </c:pt>
                <c:pt idx="4930">
                  <c:v>2.6969688013195998E-2</c:v>
                </c:pt>
                <c:pt idx="4931">
                  <c:v>3.2891441136598601E-2</c:v>
                </c:pt>
                <c:pt idx="4932">
                  <c:v>2.9963400214910511E-2</c:v>
                </c:pt>
                <c:pt idx="4933">
                  <c:v>3.2899200916290408E-2</c:v>
                </c:pt>
                <c:pt idx="4934">
                  <c:v>3.0828183516860001E-2</c:v>
                </c:pt>
                <c:pt idx="4935">
                  <c:v>3.2899200916290408E-2</c:v>
                </c:pt>
                <c:pt idx="4936">
                  <c:v>3.5833526402712E-2</c:v>
                </c:pt>
                <c:pt idx="4937">
                  <c:v>3.1869065016508116E-2</c:v>
                </c:pt>
                <c:pt idx="4938">
                  <c:v>3.7097297608852525E-2</c:v>
                </c:pt>
                <c:pt idx="4939">
                  <c:v>4.1840914636850406E-2</c:v>
                </c:pt>
                <c:pt idx="4940">
                  <c:v>4.5612677931785903E-2</c:v>
                </c:pt>
                <c:pt idx="4941">
                  <c:v>3.7646591663360651E-2</c:v>
                </c:pt>
                <c:pt idx="4942">
                  <c:v>2.9464969411492306E-2</c:v>
                </c:pt>
                <c:pt idx="4943">
                  <c:v>3.9971418678760723E-2</c:v>
                </c:pt>
                <c:pt idx="4944">
                  <c:v>3.8609363138675808E-2</c:v>
                </c:pt>
                <c:pt idx="4945">
                  <c:v>4.0226582437753705E-2</c:v>
                </c:pt>
                <c:pt idx="4946">
                  <c:v>4.0736205875873593E-2</c:v>
                </c:pt>
                <c:pt idx="4947">
                  <c:v>3.5183459520340014E-2</c:v>
                </c:pt>
                <c:pt idx="4948">
                  <c:v>3.6180451512336703E-2</c:v>
                </c:pt>
                <c:pt idx="4949">
                  <c:v>4.0242802351713201E-2</c:v>
                </c:pt>
                <c:pt idx="4950">
                  <c:v>2.9186077415943281E-2</c:v>
                </c:pt>
                <c:pt idx="4951">
                  <c:v>3.3223196864128099E-2</c:v>
                </c:pt>
                <c:pt idx="4952">
                  <c:v>3.7986606359481791E-2</c:v>
                </c:pt>
                <c:pt idx="4953">
                  <c:v>3.9165932685136802E-2</c:v>
                </c:pt>
                <c:pt idx="4954">
                  <c:v>3.2370511442422985E-2</c:v>
                </c:pt>
                <c:pt idx="4955">
                  <c:v>4.8743788152933218E-2</c:v>
                </c:pt>
                <c:pt idx="4956">
                  <c:v>4.4646773487329497E-2</c:v>
                </c:pt>
                <c:pt idx="4957">
                  <c:v>4.0775358676910345E-2</c:v>
                </c:pt>
                <c:pt idx="4958">
                  <c:v>3.8095824420452111E-2</c:v>
                </c:pt>
                <c:pt idx="4959">
                  <c:v>3.7914350628852997E-2</c:v>
                </c:pt>
                <c:pt idx="4960">
                  <c:v>3.4321036189794596E-2</c:v>
                </c:pt>
                <c:pt idx="4961">
                  <c:v>4.2141605168581016E-2</c:v>
                </c:pt>
                <c:pt idx="4962">
                  <c:v>3.3846311271190782E-2</c:v>
                </c:pt>
                <c:pt idx="4963">
                  <c:v>3.3460214734077405E-2</c:v>
                </c:pt>
                <c:pt idx="4964">
                  <c:v>3.3214546740055105E-2</c:v>
                </c:pt>
                <c:pt idx="4965">
                  <c:v>3.7512414157390601E-2</c:v>
                </c:pt>
                <c:pt idx="4966">
                  <c:v>4.0736205875873593E-2</c:v>
                </c:pt>
                <c:pt idx="4967">
                  <c:v>3.4410078078508412E-2</c:v>
                </c:pt>
                <c:pt idx="4968">
                  <c:v>3.4990835934877403E-2</c:v>
                </c:pt>
                <c:pt idx="4969">
                  <c:v>3.1020516529679423E-2</c:v>
                </c:pt>
                <c:pt idx="4970">
                  <c:v>5.4811533540487449E-2</c:v>
                </c:pt>
                <c:pt idx="4971">
                  <c:v>3.718958795070651E-2</c:v>
                </c:pt>
                <c:pt idx="4972">
                  <c:v>4.4199947267770816E-2</c:v>
                </c:pt>
                <c:pt idx="4973">
                  <c:v>3.4133732318878215E-2</c:v>
                </c:pt>
                <c:pt idx="4974">
                  <c:v>2.9245859012007706E-2</c:v>
                </c:pt>
                <c:pt idx="4975">
                  <c:v>3.3723484724760007E-2</c:v>
                </c:pt>
                <c:pt idx="4976">
                  <c:v>3.5306915640831001E-2</c:v>
                </c:pt>
                <c:pt idx="4977">
                  <c:v>3.9225939661264482E-2</c:v>
                </c:pt>
                <c:pt idx="4978">
                  <c:v>4.5377653092145934E-2</c:v>
                </c:pt>
                <c:pt idx="4979">
                  <c:v>4.1341979056596811E-2</c:v>
                </c:pt>
                <c:pt idx="4980">
                  <c:v>3.1092433258891088E-2</c:v>
                </c:pt>
                <c:pt idx="4981">
                  <c:v>3.7771087139844998E-2</c:v>
                </c:pt>
                <c:pt idx="4982">
                  <c:v>3.0840851366519952E-2</c:v>
                </c:pt>
                <c:pt idx="4983">
                  <c:v>2.6993775740265988E-2</c:v>
                </c:pt>
                <c:pt idx="4984">
                  <c:v>2.7757186442613612E-2</c:v>
                </c:pt>
                <c:pt idx="4985">
                  <c:v>3.2891441136598601E-2</c:v>
                </c:pt>
                <c:pt idx="4986">
                  <c:v>3.2685216516256548E-2</c:v>
                </c:pt>
                <c:pt idx="4987">
                  <c:v>4.1266269981861101E-2</c:v>
                </c:pt>
                <c:pt idx="4988">
                  <c:v>5.6127641350030913E-2</c:v>
                </c:pt>
                <c:pt idx="4989">
                  <c:v>2.8794635087251712E-2</c:v>
                </c:pt>
                <c:pt idx="4990">
                  <c:v>3.6819830536842416E-2</c:v>
                </c:pt>
                <c:pt idx="4991">
                  <c:v>3.3723484724760007E-2</c:v>
                </c:pt>
                <c:pt idx="4992">
                  <c:v>3.65825667977333E-2</c:v>
                </c:pt>
                <c:pt idx="4993">
                  <c:v>3.8864739239215809E-2</c:v>
                </c:pt>
                <c:pt idx="4994">
                  <c:v>3.5140447318553952E-2</c:v>
                </c:pt>
                <c:pt idx="4995">
                  <c:v>3.2961819320917192E-2</c:v>
                </c:pt>
                <c:pt idx="4996">
                  <c:v>3.1272064894437797E-2</c:v>
                </c:pt>
                <c:pt idx="4997">
                  <c:v>3.082122281193735E-2</c:v>
                </c:pt>
                <c:pt idx="4998">
                  <c:v>2.7340127155184812E-2</c:v>
                </c:pt>
                <c:pt idx="4999">
                  <c:v>3.3063109964132302E-2</c:v>
                </c:pt>
                <c:pt idx="5000">
                  <c:v>5.1921918988227796E-2</c:v>
                </c:pt>
                <c:pt idx="5001">
                  <c:v>3.9242621511220911E-2</c:v>
                </c:pt>
                <c:pt idx="5002">
                  <c:v>3.6803305149078536E-2</c:v>
                </c:pt>
                <c:pt idx="5003">
                  <c:v>3.0663950368762006E-2</c:v>
                </c:pt>
                <c:pt idx="5004">
                  <c:v>4.0710058063268717E-2</c:v>
                </c:pt>
                <c:pt idx="5005">
                  <c:v>3.0157936736941289E-2</c:v>
                </c:pt>
                <c:pt idx="5006">
                  <c:v>4.0845945477485393E-2</c:v>
                </c:pt>
                <c:pt idx="5007">
                  <c:v>3.2143831253051806E-2</c:v>
                </c:pt>
                <c:pt idx="5008">
                  <c:v>4.2427688837051572E-2</c:v>
                </c:pt>
                <c:pt idx="5009">
                  <c:v>2.9229370877146783E-2</c:v>
                </c:pt>
                <c:pt idx="5010">
                  <c:v>4.8038370907306838E-2</c:v>
                </c:pt>
                <c:pt idx="5011">
                  <c:v>4.2252417653799113E-2</c:v>
                </c:pt>
                <c:pt idx="5012">
                  <c:v>3.1350728124380112E-2</c:v>
                </c:pt>
                <c:pt idx="5013">
                  <c:v>3.7671960890293336E-2</c:v>
                </c:pt>
                <c:pt idx="5014">
                  <c:v>2.785586565732975E-2</c:v>
                </c:pt>
                <c:pt idx="5015">
                  <c:v>3.9196629077196114E-2</c:v>
                </c:pt>
                <c:pt idx="5016">
                  <c:v>4.0736205875873593E-2</c:v>
                </c:pt>
                <c:pt idx="5017">
                  <c:v>3.9219893515110106E-2</c:v>
                </c:pt>
                <c:pt idx="5018">
                  <c:v>3.7771087139844998E-2</c:v>
                </c:pt>
                <c:pt idx="5019">
                  <c:v>5.5114645510912004E-2</c:v>
                </c:pt>
                <c:pt idx="5020">
                  <c:v>3.0922627076506601E-2</c:v>
                </c:pt>
                <c:pt idx="5021">
                  <c:v>3.4603934735059814E-2</c:v>
                </c:pt>
                <c:pt idx="5022">
                  <c:v>2.8601940721273665E-2</c:v>
                </c:pt>
                <c:pt idx="5023">
                  <c:v>3.4823182970285409E-2</c:v>
                </c:pt>
                <c:pt idx="5024">
                  <c:v>4.4199947267770816E-2</c:v>
                </c:pt>
                <c:pt idx="5025">
                  <c:v>4.8229750245809465E-2</c:v>
                </c:pt>
                <c:pt idx="5026">
                  <c:v>3.1020516529679423E-2</c:v>
                </c:pt>
                <c:pt idx="5027">
                  <c:v>4.3031942099332796E-2</c:v>
                </c:pt>
                <c:pt idx="5028">
                  <c:v>3.2969705760479091E-2</c:v>
                </c:pt>
                <c:pt idx="5029">
                  <c:v>4.4252485036850024E-2</c:v>
                </c:pt>
                <c:pt idx="5030">
                  <c:v>3.4011162817478256E-2</c:v>
                </c:pt>
                <c:pt idx="5031">
                  <c:v>4.6330105513334309E-2</c:v>
                </c:pt>
                <c:pt idx="5032">
                  <c:v>3.1597819179296556E-2</c:v>
                </c:pt>
                <c:pt idx="5033">
                  <c:v>2.9828427359461798E-2</c:v>
                </c:pt>
                <c:pt idx="5034">
                  <c:v>3.7771087139844998E-2</c:v>
                </c:pt>
                <c:pt idx="5035">
                  <c:v>2.6888020336627998E-2</c:v>
                </c:pt>
                <c:pt idx="5036">
                  <c:v>5.7945206761359946E-2</c:v>
                </c:pt>
                <c:pt idx="5037">
                  <c:v>4.4024206697940813E-2</c:v>
                </c:pt>
                <c:pt idx="5038">
                  <c:v>3.7241540849208811E-2</c:v>
                </c:pt>
                <c:pt idx="5039">
                  <c:v>4.6274762600660123E-2</c:v>
                </c:pt>
                <c:pt idx="5040">
                  <c:v>3.4355167299509201E-2</c:v>
                </c:pt>
                <c:pt idx="5041">
                  <c:v>3.3811181783676252E-2</c:v>
                </c:pt>
                <c:pt idx="5042">
                  <c:v>2.730708569288251E-2</c:v>
                </c:pt>
                <c:pt idx="5043">
                  <c:v>3.7211515009403451E-2</c:v>
                </c:pt>
                <c:pt idx="5044">
                  <c:v>3.2563969492912299E-2</c:v>
                </c:pt>
                <c:pt idx="5045">
                  <c:v>5.0532989203929922E-2</c:v>
                </c:pt>
                <c:pt idx="5046">
                  <c:v>3.2167676836252199E-2</c:v>
                </c:pt>
                <c:pt idx="5047">
                  <c:v>2.9462661594152388E-2</c:v>
                </c:pt>
                <c:pt idx="5048">
                  <c:v>5.8706045150756912E-2</c:v>
                </c:pt>
                <c:pt idx="5049">
                  <c:v>4.0242802351713201E-2</c:v>
                </c:pt>
                <c:pt idx="5050">
                  <c:v>3.1384989619255142E-2</c:v>
                </c:pt>
                <c:pt idx="5051">
                  <c:v>3.2765030860900893E-2</c:v>
                </c:pt>
                <c:pt idx="5052">
                  <c:v>2.7757186442613612E-2</c:v>
                </c:pt>
                <c:pt idx="5053">
                  <c:v>3.4013628959655817E-2</c:v>
                </c:pt>
                <c:pt idx="5054">
                  <c:v>3.6054432392120396E-2</c:v>
                </c:pt>
                <c:pt idx="5055">
                  <c:v>3.1767588108778014E-2</c:v>
                </c:pt>
                <c:pt idx="5056">
                  <c:v>5.1707629114389433E-2</c:v>
                </c:pt>
                <c:pt idx="5057">
                  <c:v>4.1416320949793098E-2</c:v>
                </c:pt>
                <c:pt idx="5058">
                  <c:v>3.1092433258891088E-2</c:v>
                </c:pt>
                <c:pt idx="5059">
                  <c:v>2.9782220721244802E-2</c:v>
                </c:pt>
                <c:pt idx="5060">
                  <c:v>2.8239572420716428E-2</c:v>
                </c:pt>
                <c:pt idx="5061">
                  <c:v>4.5818794518709377E-2</c:v>
                </c:pt>
                <c:pt idx="5062">
                  <c:v>2.6265805587172637E-2</c:v>
                </c:pt>
                <c:pt idx="5063">
                  <c:v>3.5845953971147614E-2</c:v>
                </c:pt>
                <c:pt idx="5064">
                  <c:v>4.152054339647273E-2</c:v>
                </c:pt>
                <c:pt idx="5065">
                  <c:v>4.3612465262413011E-2</c:v>
                </c:pt>
                <c:pt idx="5066">
                  <c:v>2.9245859012007706E-2</c:v>
                </c:pt>
                <c:pt idx="5067">
                  <c:v>4.8038370907306838E-2</c:v>
                </c:pt>
                <c:pt idx="5068">
                  <c:v>4.8743788152933218E-2</c:v>
                </c:pt>
                <c:pt idx="5069">
                  <c:v>2.7742654085159312E-2</c:v>
                </c:pt>
                <c:pt idx="5070">
                  <c:v>3.4645840525627358E-2</c:v>
                </c:pt>
                <c:pt idx="5071">
                  <c:v>3.0159140005707716E-2</c:v>
                </c:pt>
                <c:pt idx="5072">
                  <c:v>3.7788476794958101E-2</c:v>
                </c:pt>
                <c:pt idx="5073">
                  <c:v>3.132960945367811E-2</c:v>
                </c:pt>
                <c:pt idx="5074">
                  <c:v>3.5584058612585102E-2</c:v>
                </c:pt>
                <c:pt idx="5075">
                  <c:v>4.0749937295913724E-2</c:v>
                </c:pt>
                <c:pt idx="5076">
                  <c:v>3.1092433258891088E-2</c:v>
                </c:pt>
                <c:pt idx="5077">
                  <c:v>2.8808169066906E-2</c:v>
                </c:pt>
                <c:pt idx="5078">
                  <c:v>4.6777039766311722E-2</c:v>
                </c:pt>
                <c:pt idx="5079">
                  <c:v>3.6489501595497097E-2</c:v>
                </c:pt>
                <c:pt idx="5080">
                  <c:v>3.0144989490508988E-2</c:v>
                </c:pt>
                <c:pt idx="5081">
                  <c:v>4.4252485036850024E-2</c:v>
                </c:pt>
                <c:pt idx="5082">
                  <c:v>4.6276085078716313E-2</c:v>
                </c:pt>
                <c:pt idx="5083">
                  <c:v>3.3869855105876916E-2</c:v>
                </c:pt>
                <c:pt idx="5084">
                  <c:v>2.5830715894699215E-2</c:v>
                </c:pt>
                <c:pt idx="5085">
                  <c:v>3.7441659718752011E-2</c:v>
                </c:pt>
                <c:pt idx="5086">
                  <c:v>3.7871107459068486E-2</c:v>
                </c:pt>
                <c:pt idx="5087">
                  <c:v>3.4666452556848484E-2</c:v>
                </c:pt>
                <c:pt idx="5088">
                  <c:v>4.1838850826025023E-2</c:v>
                </c:pt>
                <c:pt idx="5089">
                  <c:v>2.9913282021880202E-2</c:v>
                </c:pt>
                <c:pt idx="5090">
                  <c:v>2.5830715894699215E-2</c:v>
                </c:pt>
                <c:pt idx="5091">
                  <c:v>3.5825096070766588E-2</c:v>
                </c:pt>
                <c:pt idx="5092">
                  <c:v>4.3525073677301386E-2</c:v>
                </c:pt>
                <c:pt idx="5093">
                  <c:v>2.8601940721273665E-2</c:v>
                </c:pt>
                <c:pt idx="5094">
                  <c:v>3.2759677618742052E-2</c:v>
                </c:pt>
                <c:pt idx="5095">
                  <c:v>4.0339186787605306E-2</c:v>
                </c:pt>
                <c:pt idx="5096">
                  <c:v>3.7147790193557718E-2</c:v>
                </c:pt>
                <c:pt idx="5097">
                  <c:v>2.8927756473422002E-2</c:v>
                </c:pt>
                <c:pt idx="5098">
                  <c:v>4.1952755302190795E-2</c:v>
                </c:pt>
                <c:pt idx="5099">
                  <c:v>3.2854370772838606E-2</c:v>
                </c:pt>
                <c:pt idx="5100">
                  <c:v>3.2250713557005095E-2</c:v>
                </c:pt>
                <c:pt idx="5101">
                  <c:v>3.1384889036417001E-2</c:v>
                </c:pt>
                <c:pt idx="5102">
                  <c:v>3.0633892863988977E-2</c:v>
                </c:pt>
                <c:pt idx="5103">
                  <c:v>4.5572236180305523E-2</c:v>
                </c:pt>
                <c:pt idx="5104">
                  <c:v>3.5183459520340014E-2</c:v>
                </c:pt>
                <c:pt idx="5105">
                  <c:v>4.2427688837051572E-2</c:v>
                </c:pt>
                <c:pt idx="5106">
                  <c:v>4.5612677931785903E-2</c:v>
                </c:pt>
                <c:pt idx="5107">
                  <c:v>2.9033552855253282E-2</c:v>
                </c:pt>
                <c:pt idx="5108">
                  <c:v>4.0681295096874147E-2</c:v>
                </c:pt>
                <c:pt idx="5109">
                  <c:v>2.7257194742560411E-2</c:v>
                </c:pt>
                <c:pt idx="5110">
                  <c:v>4.6659234911203433E-2</c:v>
                </c:pt>
                <c:pt idx="5111">
                  <c:v>3.4897491335868794E-2</c:v>
                </c:pt>
                <c:pt idx="5112">
                  <c:v>3.4738045185804492E-2</c:v>
                </c:pt>
                <c:pt idx="5113">
                  <c:v>3.8712274283170742E-2</c:v>
                </c:pt>
                <c:pt idx="5114">
                  <c:v>3.7765085697174183E-2</c:v>
                </c:pt>
                <c:pt idx="5115">
                  <c:v>2.9427863657474591E-2</c:v>
                </c:pt>
                <c:pt idx="5116">
                  <c:v>3.5066474229097394E-2</c:v>
                </c:pt>
                <c:pt idx="5117">
                  <c:v>3.0922627076506601E-2</c:v>
                </c:pt>
                <c:pt idx="5118">
                  <c:v>3.4543354064226206E-2</c:v>
                </c:pt>
                <c:pt idx="5119">
                  <c:v>2.9943151399493207E-2</c:v>
                </c:pt>
                <c:pt idx="5120">
                  <c:v>3.7147790193557718E-2</c:v>
                </c:pt>
                <c:pt idx="5121">
                  <c:v>5.139116942882542E-2</c:v>
                </c:pt>
                <c:pt idx="5122">
                  <c:v>4.5460876077413594E-2</c:v>
                </c:pt>
                <c:pt idx="5123">
                  <c:v>3.7441659718752011E-2</c:v>
                </c:pt>
                <c:pt idx="5124">
                  <c:v>2.9702417552471216E-2</c:v>
                </c:pt>
                <c:pt idx="5125">
                  <c:v>3.6311741918325452E-2</c:v>
                </c:pt>
                <c:pt idx="5126">
                  <c:v>3.2625783234834699E-2</c:v>
                </c:pt>
                <c:pt idx="5127">
                  <c:v>3.7118166685104446E-2</c:v>
                </c:pt>
                <c:pt idx="5128">
                  <c:v>2.7757186442613612E-2</c:v>
                </c:pt>
                <c:pt idx="5129">
                  <c:v>3.4515827894210808E-2</c:v>
                </c:pt>
                <c:pt idx="5130">
                  <c:v>4.3525073677301386E-2</c:v>
                </c:pt>
                <c:pt idx="5131">
                  <c:v>5.4501775652170202E-2</c:v>
                </c:pt>
                <c:pt idx="5132">
                  <c:v>4.5460876077413594E-2</c:v>
                </c:pt>
                <c:pt idx="5133">
                  <c:v>3.1094454228878007E-2</c:v>
                </c:pt>
                <c:pt idx="5134">
                  <c:v>3.2899200916290408E-2</c:v>
                </c:pt>
                <c:pt idx="5135">
                  <c:v>3.2989099621772842E-2</c:v>
                </c:pt>
                <c:pt idx="5136">
                  <c:v>5.139116942882542E-2</c:v>
                </c:pt>
                <c:pt idx="5137">
                  <c:v>4.8645634204149323E-2</c:v>
                </c:pt>
                <c:pt idx="5138">
                  <c:v>3.5825096070766588E-2</c:v>
                </c:pt>
                <c:pt idx="5139">
                  <c:v>3.1219184398651078E-2</c:v>
                </c:pt>
                <c:pt idx="5140">
                  <c:v>4.0133196860551813E-2</c:v>
                </c:pt>
                <c:pt idx="5141">
                  <c:v>3.4321036189794596E-2</c:v>
                </c:pt>
                <c:pt idx="5142">
                  <c:v>3.3652029931545223E-2</c:v>
                </c:pt>
                <c:pt idx="5143">
                  <c:v>2.8239572420716428E-2</c:v>
                </c:pt>
                <c:pt idx="5144">
                  <c:v>3.8587495684623802E-2</c:v>
                </c:pt>
                <c:pt idx="5145">
                  <c:v>2.8601940721273665E-2</c:v>
                </c:pt>
                <c:pt idx="5146">
                  <c:v>2.9717279598116899E-2</c:v>
                </c:pt>
                <c:pt idx="5147">
                  <c:v>4.7051317989826411E-2</c:v>
                </c:pt>
                <c:pt idx="5148">
                  <c:v>4.6113736927509461E-2</c:v>
                </c:pt>
                <c:pt idx="5149">
                  <c:v>3.9637152105570041E-2</c:v>
                </c:pt>
                <c:pt idx="5150">
                  <c:v>2.5292389094829611E-2</c:v>
                </c:pt>
                <c:pt idx="5151">
                  <c:v>4.0226582437753705E-2</c:v>
                </c:pt>
                <c:pt idx="5152">
                  <c:v>3.2095659524202409E-2</c:v>
                </c:pt>
                <c:pt idx="5153">
                  <c:v>4.2780239135027195E-2</c:v>
                </c:pt>
                <c:pt idx="5154">
                  <c:v>4.7571104019880309E-2</c:v>
                </c:pt>
                <c:pt idx="5155">
                  <c:v>3.2221831381321016E-2</c:v>
                </c:pt>
                <c:pt idx="5156">
                  <c:v>2.68242992460728E-2</c:v>
                </c:pt>
                <c:pt idx="5157">
                  <c:v>4.1266269981861101E-2</c:v>
                </c:pt>
                <c:pt idx="5158">
                  <c:v>3.5183459520340014E-2</c:v>
                </c:pt>
                <c:pt idx="5159">
                  <c:v>4.6659234911203433E-2</c:v>
                </c:pt>
                <c:pt idx="5160">
                  <c:v>3.6752406507730498E-2</c:v>
                </c:pt>
                <c:pt idx="5161">
                  <c:v>3.1550142914056806E-2</c:v>
                </c:pt>
                <c:pt idx="5162">
                  <c:v>3.7211515009403451E-2</c:v>
                </c:pt>
                <c:pt idx="5163">
                  <c:v>2.9078863561153478E-2</c:v>
                </c:pt>
                <c:pt idx="5164">
                  <c:v>3.0247306451201598E-2</c:v>
                </c:pt>
                <c:pt idx="5165">
                  <c:v>3.1660042703151793E-2</c:v>
                </c:pt>
                <c:pt idx="5166">
                  <c:v>2.9317406937479997E-2</c:v>
                </c:pt>
                <c:pt idx="5167">
                  <c:v>3.4823182970285409E-2</c:v>
                </c:pt>
                <c:pt idx="5168">
                  <c:v>3.7771087139844998E-2</c:v>
                </c:pt>
                <c:pt idx="5169">
                  <c:v>4.7571104019880309E-2</c:v>
                </c:pt>
                <c:pt idx="5170">
                  <c:v>3.8587495684623802E-2</c:v>
                </c:pt>
                <c:pt idx="5171">
                  <c:v>3.8864739239215809E-2</c:v>
                </c:pt>
                <c:pt idx="5172">
                  <c:v>3.9196629077196114E-2</c:v>
                </c:pt>
                <c:pt idx="5173">
                  <c:v>5.2191283553838966E-2</c:v>
                </c:pt>
                <c:pt idx="5174">
                  <c:v>4.1952755302190795E-2</c:v>
                </c:pt>
                <c:pt idx="5175">
                  <c:v>3.2961819320917192E-2</c:v>
                </c:pt>
                <c:pt idx="5176">
                  <c:v>3.5833526402712E-2</c:v>
                </c:pt>
                <c:pt idx="5177">
                  <c:v>3.7097297608852525E-2</c:v>
                </c:pt>
                <c:pt idx="5178">
                  <c:v>3.7677250802517097E-2</c:v>
                </c:pt>
                <c:pt idx="5179">
                  <c:v>4.3306957930326788E-2</c:v>
                </c:pt>
                <c:pt idx="5180">
                  <c:v>4.7051317989826411E-2</c:v>
                </c:pt>
                <c:pt idx="5181">
                  <c:v>3.082122281193735E-2</c:v>
                </c:pt>
                <c:pt idx="5182">
                  <c:v>3.3795446157455396E-2</c:v>
                </c:pt>
                <c:pt idx="5183">
                  <c:v>4.4254083186388009E-2</c:v>
                </c:pt>
                <c:pt idx="5184">
                  <c:v>4.7004479914903897E-2</c:v>
                </c:pt>
                <c:pt idx="5185">
                  <c:v>3.1630601733923097E-2</c:v>
                </c:pt>
                <c:pt idx="5186">
                  <c:v>5.6906431913376097E-2</c:v>
                </c:pt>
                <c:pt idx="5187">
                  <c:v>3.4011162817478256E-2</c:v>
                </c:pt>
                <c:pt idx="5188">
                  <c:v>2.8123019263148277E-2</c:v>
                </c:pt>
                <c:pt idx="5189">
                  <c:v>4.5613791793584817E-2</c:v>
                </c:pt>
                <c:pt idx="5190">
                  <c:v>4.3665912002325107E-2</c:v>
                </c:pt>
                <c:pt idx="5191">
                  <c:v>2.8197156265377998E-2</c:v>
                </c:pt>
                <c:pt idx="5192">
                  <c:v>3.8188278675079498E-2</c:v>
                </c:pt>
                <c:pt idx="5193">
                  <c:v>3.5936776548624205E-2</c:v>
                </c:pt>
                <c:pt idx="5194">
                  <c:v>3.5825096070766588E-2</c:v>
                </c:pt>
                <c:pt idx="5195">
                  <c:v>4.4199947267770816E-2</c:v>
                </c:pt>
                <c:pt idx="5196">
                  <c:v>3.1149659305810897E-2</c:v>
                </c:pt>
                <c:pt idx="5197">
                  <c:v>3.6215104162692996E-2</c:v>
                </c:pt>
                <c:pt idx="5198">
                  <c:v>4.7051317989826411E-2</c:v>
                </c:pt>
                <c:pt idx="5199">
                  <c:v>4.617542028427131E-2</c:v>
                </c:pt>
                <c:pt idx="5200">
                  <c:v>3.1092433258891088E-2</c:v>
                </c:pt>
                <c:pt idx="5201">
                  <c:v>3.695297986269E-2</c:v>
                </c:pt>
                <c:pt idx="5202">
                  <c:v>4.2024292051792325E-2</c:v>
                </c:pt>
                <c:pt idx="5203">
                  <c:v>3.46095003187658E-2</c:v>
                </c:pt>
                <c:pt idx="5204">
                  <c:v>3.2494846731424387E-2</c:v>
                </c:pt>
                <c:pt idx="5205">
                  <c:v>4.7693341970443934E-2</c:v>
                </c:pt>
                <c:pt idx="5206">
                  <c:v>4.6411361545324312E-2</c:v>
                </c:pt>
                <c:pt idx="5207">
                  <c:v>3.5183459520340014E-2</c:v>
                </c:pt>
                <c:pt idx="5208">
                  <c:v>3.4815169870853452E-2</c:v>
                </c:pt>
                <c:pt idx="5209">
                  <c:v>3.0157936736941289E-2</c:v>
                </c:pt>
                <c:pt idx="5210">
                  <c:v>4.5064941048622388E-2</c:v>
                </c:pt>
                <c:pt idx="5211">
                  <c:v>3.6334346979856609E-2</c:v>
                </c:pt>
                <c:pt idx="5212">
                  <c:v>3.1503804028034252E-2</c:v>
                </c:pt>
                <c:pt idx="5213">
                  <c:v>3.0828183516860001E-2</c:v>
                </c:pt>
                <c:pt idx="5214">
                  <c:v>2.7257194742560411E-2</c:v>
                </c:pt>
                <c:pt idx="5215">
                  <c:v>2.7340127155184812E-2</c:v>
                </c:pt>
                <c:pt idx="5216">
                  <c:v>2.8601940721273665E-2</c:v>
                </c:pt>
                <c:pt idx="5217">
                  <c:v>3.7914350628852997E-2</c:v>
                </c:pt>
                <c:pt idx="5218">
                  <c:v>3.9963174611330005E-2</c:v>
                </c:pt>
                <c:pt idx="5219">
                  <c:v>3.6740992218256052E-2</c:v>
                </c:pt>
                <c:pt idx="5220">
                  <c:v>3.8864739239215809E-2</c:v>
                </c:pt>
                <c:pt idx="5221">
                  <c:v>3.2899200916290408E-2</c:v>
                </c:pt>
                <c:pt idx="5222">
                  <c:v>2.6265805587172637E-2</c:v>
                </c:pt>
                <c:pt idx="5223">
                  <c:v>3.4013628959655817E-2</c:v>
                </c:pt>
                <c:pt idx="5224">
                  <c:v>2.7381664142012607E-2</c:v>
                </c:pt>
                <c:pt idx="5225">
                  <c:v>4.617542028427131E-2</c:v>
                </c:pt>
                <c:pt idx="5226">
                  <c:v>4.6063344925642034E-2</c:v>
                </c:pt>
                <c:pt idx="5227">
                  <c:v>3.4823182970285409E-2</c:v>
                </c:pt>
                <c:pt idx="5228">
                  <c:v>3.3440478146076202E-2</c:v>
                </c:pt>
                <c:pt idx="5229">
                  <c:v>4.1087515652179697E-2</c:v>
                </c:pt>
                <c:pt idx="5230">
                  <c:v>4.6953558921814006E-2</c:v>
                </c:pt>
                <c:pt idx="5231">
                  <c:v>2.7757186442613612E-2</c:v>
                </c:pt>
                <c:pt idx="5232">
                  <c:v>5.0195772200822802E-2</c:v>
                </c:pt>
                <c:pt idx="5233">
                  <c:v>3.6597963422536996E-2</c:v>
                </c:pt>
                <c:pt idx="5234">
                  <c:v>3.181636705994622E-2</c:v>
                </c:pt>
                <c:pt idx="5235">
                  <c:v>3.5172384232282597E-2</c:v>
                </c:pt>
                <c:pt idx="5236">
                  <c:v>3.9946805685758612E-2</c:v>
                </c:pt>
                <c:pt idx="5237">
                  <c:v>4.0766060352325717E-2</c:v>
                </c:pt>
                <c:pt idx="5238">
                  <c:v>6.042351946234701E-2</c:v>
                </c:pt>
                <c:pt idx="5239">
                  <c:v>2.9963400214910511E-2</c:v>
                </c:pt>
                <c:pt idx="5240">
                  <c:v>5.4811533540487449E-2</c:v>
                </c:pt>
                <c:pt idx="5241">
                  <c:v>3.9803285151720214E-2</c:v>
                </c:pt>
                <c:pt idx="5242">
                  <c:v>3.7342004477977885E-2</c:v>
                </c:pt>
                <c:pt idx="5243">
                  <c:v>3.2625783234834699E-2</c:v>
                </c:pt>
                <c:pt idx="5244">
                  <c:v>4.4352341443300476E-2</c:v>
                </c:pt>
                <c:pt idx="5245">
                  <c:v>3.42069417238237E-2</c:v>
                </c:pt>
                <c:pt idx="5246">
                  <c:v>4.6265292912721814E-2</c:v>
                </c:pt>
                <c:pt idx="5247">
                  <c:v>3.2420128583908199E-2</c:v>
                </c:pt>
                <c:pt idx="5248">
                  <c:v>4.6777039766311722E-2</c:v>
                </c:pt>
                <c:pt idx="5249">
                  <c:v>4.0140841156244306E-2</c:v>
                </c:pt>
                <c:pt idx="5250">
                  <c:v>4.417248070240036E-2</c:v>
                </c:pt>
                <c:pt idx="5251">
                  <c:v>3.3218398690223756E-2</c:v>
                </c:pt>
                <c:pt idx="5252">
                  <c:v>3.4892227500677213E-2</c:v>
                </c:pt>
                <c:pt idx="5253">
                  <c:v>3.3066283911466592E-2</c:v>
                </c:pt>
                <c:pt idx="5254">
                  <c:v>3.26520465314388E-2</c:v>
                </c:pt>
                <c:pt idx="5255">
                  <c:v>3.4420885145664201E-2</c:v>
                </c:pt>
                <c:pt idx="5256">
                  <c:v>3.082122281193735E-2</c:v>
                </c:pt>
                <c:pt idx="5257">
                  <c:v>4.3695759028196425E-2</c:v>
                </c:pt>
                <c:pt idx="5258">
                  <c:v>4.3604578822851223E-2</c:v>
                </c:pt>
                <c:pt idx="5259">
                  <c:v>3.4205172210931806E-2</c:v>
                </c:pt>
                <c:pt idx="5260">
                  <c:v>3.1207967549562621E-2</c:v>
                </c:pt>
                <c:pt idx="5261">
                  <c:v>3.4496977925300612E-2</c:v>
                </c:pt>
                <c:pt idx="5262">
                  <c:v>3.5389825701713652E-2</c:v>
                </c:pt>
                <c:pt idx="5263">
                  <c:v>4.6160239726305022E-2</c:v>
                </c:pt>
                <c:pt idx="5264">
                  <c:v>3.2400164753198603E-2</c:v>
                </c:pt>
                <c:pt idx="5265">
                  <c:v>3.0840851366519952E-2</c:v>
                </c:pt>
                <c:pt idx="5266">
                  <c:v>3.9803285151720214E-2</c:v>
                </c:pt>
                <c:pt idx="5267">
                  <c:v>4.1800528764724676E-2</c:v>
                </c:pt>
                <c:pt idx="5268">
                  <c:v>3.9466425776481594E-2</c:v>
                </c:pt>
                <c:pt idx="5269">
                  <c:v>3.2899200916290408E-2</c:v>
                </c:pt>
                <c:pt idx="5270">
                  <c:v>3.4471958875656294E-2</c:v>
                </c:pt>
                <c:pt idx="5271">
                  <c:v>3.054247982800011E-2</c:v>
                </c:pt>
                <c:pt idx="5272">
                  <c:v>3.0828183516860001E-2</c:v>
                </c:pt>
                <c:pt idx="5273">
                  <c:v>2.8123019263148277E-2</c:v>
                </c:pt>
                <c:pt idx="5274">
                  <c:v>3.0144989490508988E-2</c:v>
                </c:pt>
                <c:pt idx="5275">
                  <c:v>3.8711100816726712E-2</c:v>
                </c:pt>
                <c:pt idx="5276">
                  <c:v>2.730708569288251E-2</c:v>
                </c:pt>
                <c:pt idx="5277">
                  <c:v>4.2450986802578139E-2</c:v>
                </c:pt>
                <c:pt idx="5278">
                  <c:v>4.6238295733928722E-2</c:v>
                </c:pt>
                <c:pt idx="5279">
                  <c:v>3.2143831253051806E-2</c:v>
                </c:pt>
                <c:pt idx="5280">
                  <c:v>3.6891631782055026E-2</c:v>
                </c:pt>
                <c:pt idx="5281">
                  <c:v>5.9861324727535498E-2</c:v>
                </c:pt>
                <c:pt idx="5282">
                  <c:v>3.2095659524202409E-2</c:v>
                </c:pt>
                <c:pt idx="5283">
                  <c:v>3.0840851366519952E-2</c:v>
                </c:pt>
                <c:pt idx="5284">
                  <c:v>3.5183459520340014E-2</c:v>
                </c:pt>
                <c:pt idx="5285">
                  <c:v>3.2096594572067295E-2</c:v>
                </c:pt>
                <c:pt idx="5286">
                  <c:v>4.3525073677301386E-2</c:v>
                </c:pt>
                <c:pt idx="5287">
                  <c:v>4.0339186787605306E-2</c:v>
                </c:pt>
                <c:pt idx="5288">
                  <c:v>3.4300707280635806E-2</c:v>
                </c:pt>
                <c:pt idx="5289">
                  <c:v>3.2891441136598601E-2</c:v>
                </c:pt>
                <c:pt idx="5290">
                  <c:v>4.4979125261306797E-2</c:v>
                </c:pt>
                <c:pt idx="5291">
                  <c:v>4.1574064642190905E-2</c:v>
                </c:pt>
                <c:pt idx="5292">
                  <c:v>4.0318075567483895E-2</c:v>
                </c:pt>
                <c:pt idx="5293">
                  <c:v>4.0736205875873593E-2</c:v>
                </c:pt>
                <c:pt idx="5294">
                  <c:v>2.8325757011771206E-2</c:v>
                </c:pt>
                <c:pt idx="5295">
                  <c:v>2.9242107644677263E-2</c:v>
                </c:pt>
                <c:pt idx="5296">
                  <c:v>4.0749937295913724E-2</c:v>
                </c:pt>
                <c:pt idx="5297">
                  <c:v>4.3251223862171222E-2</c:v>
                </c:pt>
                <c:pt idx="5298">
                  <c:v>4.8645634204149323E-2</c:v>
                </c:pt>
                <c:pt idx="5299">
                  <c:v>4.1326828300952856E-2</c:v>
                </c:pt>
                <c:pt idx="5300">
                  <c:v>3.7914350628852997E-2</c:v>
                </c:pt>
                <c:pt idx="5301">
                  <c:v>3.0840851366519952E-2</c:v>
                </c:pt>
                <c:pt idx="5302">
                  <c:v>3.1655482947826399E-2</c:v>
                </c:pt>
                <c:pt idx="5303">
                  <c:v>3.1092433258891088E-2</c:v>
                </c:pt>
                <c:pt idx="5304">
                  <c:v>4.2427688837051572E-2</c:v>
                </c:pt>
                <c:pt idx="5305">
                  <c:v>5.3526036441326398E-2</c:v>
                </c:pt>
                <c:pt idx="5306">
                  <c:v>3.2097656279802302E-2</c:v>
                </c:pt>
                <c:pt idx="5307">
                  <c:v>2.8808169066906E-2</c:v>
                </c:pt>
                <c:pt idx="5308">
                  <c:v>3.6455649882555098E-2</c:v>
                </c:pt>
                <c:pt idx="5309">
                  <c:v>4.9852691590786272E-2</c:v>
                </c:pt>
                <c:pt idx="5310">
                  <c:v>2.9913282021880202E-2</c:v>
                </c:pt>
                <c:pt idx="5311">
                  <c:v>5.2249100059270796E-2</c:v>
                </c:pt>
                <c:pt idx="5312">
                  <c:v>3.1597819179296556E-2</c:v>
                </c:pt>
                <c:pt idx="5313">
                  <c:v>3.0984325334429765E-2</c:v>
                </c:pt>
                <c:pt idx="5314">
                  <c:v>3.2370511442422985E-2</c:v>
                </c:pt>
                <c:pt idx="5315">
                  <c:v>3.7598311901092502E-2</c:v>
                </c:pt>
                <c:pt idx="5316">
                  <c:v>3.322611004114151E-2</c:v>
                </c:pt>
                <c:pt idx="5317">
                  <c:v>3.6631107330322418E-2</c:v>
                </c:pt>
                <c:pt idx="5318">
                  <c:v>3.6171071231365218E-2</c:v>
                </c:pt>
                <c:pt idx="5319">
                  <c:v>3.4707207232713796E-2</c:v>
                </c:pt>
                <c:pt idx="5320">
                  <c:v>3.1325303018093192E-2</c:v>
                </c:pt>
                <c:pt idx="5321">
                  <c:v>3.6841697990894401E-2</c:v>
                </c:pt>
                <c:pt idx="5322">
                  <c:v>3.5051085054874483E-2</c:v>
                </c:pt>
                <c:pt idx="5323">
                  <c:v>5.4811533540487449E-2</c:v>
                </c:pt>
                <c:pt idx="5324">
                  <c:v>3.3723484724760007E-2</c:v>
                </c:pt>
                <c:pt idx="5325">
                  <c:v>3.4603934735059814E-2</c:v>
                </c:pt>
                <c:pt idx="5326">
                  <c:v>3.2625783234834699E-2</c:v>
                </c:pt>
                <c:pt idx="5327">
                  <c:v>3.3723484724760007E-2</c:v>
                </c:pt>
                <c:pt idx="5328">
                  <c:v>3.718958795070651E-2</c:v>
                </c:pt>
                <c:pt idx="5329">
                  <c:v>4.495846107602141E-2</c:v>
                </c:pt>
                <c:pt idx="5330">
                  <c:v>5.3043726831674597E-2</c:v>
                </c:pt>
                <c:pt idx="5331">
                  <c:v>3.7743795663118501E-2</c:v>
                </c:pt>
                <c:pt idx="5332">
                  <c:v>3.3652029931545223E-2</c:v>
                </c:pt>
                <c:pt idx="5333">
                  <c:v>3.0826222151517889E-2</c:v>
                </c:pt>
                <c:pt idx="5334">
                  <c:v>3.6124985665082897E-2</c:v>
                </c:pt>
                <c:pt idx="5335">
                  <c:v>4.3178815394639761E-2</c:v>
                </c:pt>
                <c:pt idx="5336">
                  <c:v>3.2095659524202409E-2</c:v>
                </c:pt>
                <c:pt idx="5337">
                  <c:v>3.4877501428127441E-2</c:v>
                </c:pt>
                <c:pt idx="5338">
                  <c:v>3.1839653849601808E-2</c:v>
                </c:pt>
                <c:pt idx="5339">
                  <c:v>3.1846087425947252E-2</c:v>
                </c:pt>
                <c:pt idx="5340">
                  <c:v>2.8601940721273665E-2</c:v>
                </c:pt>
                <c:pt idx="5341">
                  <c:v>3.058343008160596E-2</c:v>
                </c:pt>
                <c:pt idx="5342">
                  <c:v>3.6265369504690212E-2</c:v>
                </c:pt>
                <c:pt idx="5343">
                  <c:v>3.9095103740692111E-2</c:v>
                </c:pt>
                <c:pt idx="5344">
                  <c:v>2.8044003993272799E-2</c:v>
                </c:pt>
                <c:pt idx="5345">
                  <c:v>3.6693427711725436E-2</c:v>
                </c:pt>
                <c:pt idx="5346">
                  <c:v>3.9632488042116221E-2</c:v>
                </c:pt>
                <c:pt idx="5347">
                  <c:v>4.6330105513334309E-2</c:v>
                </c:pt>
                <c:pt idx="5348">
                  <c:v>3.1207967549562621E-2</c:v>
                </c:pt>
                <c:pt idx="5349">
                  <c:v>4.2636036872863915E-2</c:v>
                </c:pt>
                <c:pt idx="5350">
                  <c:v>3.2823644578457017E-2</c:v>
                </c:pt>
                <c:pt idx="5351">
                  <c:v>3.9719086140394204E-2</c:v>
                </c:pt>
                <c:pt idx="5352">
                  <c:v>3.4823182970285409E-2</c:v>
                </c:pt>
                <c:pt idx="5353">
                  <c:v>5.9077225625515033E-2</c:v>
                </c:pt>
                <c:pt idx="5354">
                  <c:v>3.0663950368762006E-2</c:v>
                </c:pt>
                <c:pt idx="5355">
                  <c:v>3.6455649882555098E-2</c:v>
                </c:pt>
                <c:pt idx="5356">
                  <c:v>3.0144989490508988E-2</c:v>
                </c:pt>
                <c:pt idx="5357">
                  <c:v>4.0749937295913724E-2</c:v>
                </c:pt>
                <c:pt idx="5358">
                  <c:v>3.8194783031940377E-2</c:v>
                </c:pt>
                <c:pt idx="5359">
                  <c:v>3.8092534989118604E-2</c:v>
                </c:pt>
                <c:pt idx="5360">
                  <c:v>3.3347785472869991E-2</c:v>
                </c:pt>
                <c:pt idx="5361">
                  <c:v>3.3723484724760007E-2</c:v>
                </c:pt>
                <c:pt idx="5362">
                  <c:v>4.0829382836818723E-2</c:v>
                </c:pt>
                <c:pt idx="5363">
                  <c:v>3.01454830914736E-2</c:v>
                </c:pt>
                <c:pt idx="5364">
                  <c:v>3.4569095820188502E-2</c:v>
                </c:pt>
                <c:pt idx="5365">
                  <c:v>3.3218398690223756E-2</c:v>
                </c:pt>
                <c:pt idx="5366">
                  <c:v>3.0074601992964706E-2</c:v>
                </c:pt>
                <c:pt idx="5367">
                  <c:v>4.4753018766641763E-2</c:v>
                </c:pt>
                <c:pt idx="5368">
                  <c:v>2.9078863561153478E-2</c:v>
                </c:pt>
                <c:pt idx="5369">
                  <c:v>5.3526036441326398E-2</c:v>
                </c:pt>
                <c:pt idx="5370">
                  <c:v>3.1340654939413098E-2</c:v>
                </c:pt>
                <c:pt idx="5371">
                  <c:v>3.5014469176530803E-2</c:v>
                </c:pt>
                <c:pt idx="5372">
                  <c:v>3.1839653849601808E-2</c:v>
                </c:pt>
                <c:pt idx="5373">
                  <c:v>3.9575085043907214E-2</c:v>
                </c:pt>
                <c:pt idx="5374">
                  <c:v>4.5013971626758791E-2</c:v>
                </c:pt>
                <c:pt idx="5375">
                  <c:v>2.6130503043532389E-2</c:v>
                </c:pt>
                <c:pt idx="5376">
                  <c:v>3.0159140005707716E-2</c:v>
                </c:pt>
                <c:pt idx="5377">
                  <c:v>3.8023170083761292E-2</c:v>
                </c:pt>
                <c:pt idx="5378">
                  <c:v>5.0195772200822802E-2</c:v>
                </c:pt>
                <c:pt idx="5379">
                  <c:v>2.6736292988061995E-2</c:v>
                </c:pt>
                <c:pt idx="5380">
                  <c:v>3.6489501595497097E-2</c:v>
                </c:pt>
                <c:pt idx="5381">
                  <c:v>5.0539035350084291E-2</c:v>
                </c:pt>
                <c:pt idx="5382">
                  <c:v>3.5872373729944458E-2</c:v>
                </c:pt>
                <c:pt idx="5383">
                  <c:v>3.1839653849601808E-2</c:v>
                </c:pt>
                <c:pt idx="5384">
                  <c:v>4.2853549122810419E-2</c:v>
                </c:pt>
                <c:pt idx="5385">
                  <c:v>3.1113108620047642E-2</c:v>
                </c:pt>
                <c:pt idx="5386">
                  <c:v>3.8846969604492208E-2</c:v>
                </c:pt>
                <c:pt idx="5387">
                  <c:v>3.7771087139844998E-2</c:v>
                </c:pt>
                <c:pt idx="5388">
                  <c:v>4.9796666949987856E-2</c:v>
                </c:pt>
                <c:pt idx="5389">
                  <c:v>3.4011162817478256E-2</c:v>
                </c:pt>
                <c:pt idx="5390">
                  <c:v>3.3343926072120784E-2</c:v>
                </c:pt>
                <c:pt idx="5391">
                  <c:v>3.8444157689809896E-2</c:v>
                </c:pt>
                <c:pt idx="5392">
                  <c:v>3.5668846219778116E-2</c:v>
                </c:pt>
                <c:pt idx="5393">
                  <c:v>3.7765085697174183E-2</c:v>
                </c:pt>
                <c:pt idx="5394">
                  <c:v>3.695297986269E-2</c:v>
                </c:pt>
                <c:pt idx="5395">
                  <c:v>4.9852691590786272E-2</c:v>
                </c:pt>
                <c:pt idx="5396">
                  <c:v>3.3515445888042401E-2</c:v>
                </c:pt>
                <c:pt idx="5397">
                  <c:v>3.2706797122955399E-2</c:v>
                </c:pt>
                <c:pt idx="5398">
                  <c:v>3.0009167268872396E-2</c:v>
                </c:pt>
                <c:pt idx="5399">
                  <c:v>2.9323196038603807E-2</c:v>
                </c:pt>
                <c:pt idx="5400">
                  <c:v>3.1149659305810897E-2</c:v>
                </c:pt>
                <c:pt idx="5401">
                  <c:v>2.7465710416436299E-2</c:v>
                </c:pt>
                <c:pt idx="5402">
                  <c:v>4.5612677931785903E-2</c:v>
                </c:pt>
                <c:pt idx="5403">
                  <c:v>3.3652029931545223E-2</c:v>
                </c:pt>
                <c:pt idx="5404">
                  <c:v>4.6238295733928722E-2</c:v>
                </c:pt>
                <c:pt idx="5405">
                  <c:v>3.65825667977333E-2</c:v>
                </c:pt>
                <c:pt idx="5406">
                  <c:v>2.7742654085159312E-2</c:v>
                </c:pt>
                <c:pt idx="5407">
                  <c:v>4.1332110762596116E-2</c:v>
                </c:pt>
                <c:pt idx="5408">
                  <c:v>3.116310015320781E-2</c:v>
                </c:pt>
                <c:pt idx="5409">
                  <c:v>3.7168275564909099E-2</c:v>
                </c:pt>
                <c:pt idx="5410">
                  <c:v>5.5778648704290397E-2</c:v>
                </c:pt>
                <c:pt idx="5411">
                  <c:v>3.9632488042116221E-2</c:v>
                </c:pt>
                <c:pt idx="5412">
                  <c:v>3.2167676836252199E-2</c:v>
                </c:pt>
                <c:pt idx="5413">
                  <c:v>3.6475714296102552E-2</c:v>
                </c:pt>
                <c:pt idx="5414">
                  <c:v>2.8567526489496203E-2</c:v>
                </c:pt>
                <c:pt idx="5415">
                  <c:v>3.1693659722805016E-2</c:v>
                </c:pt>
                <c:pt idx="5416">
                  <c:v>3.4846566617488903E-2</c:v>
                </c:pt>
                <c:pt idx="5417">
                  <c:v>3.2115224748849931E-2</c:v>
                </c:pt>
                <c:pt idx="5418">
                  <c:v>3.6026179790496805E-2</c:v>
                </c:pt>
                <c:pt idx="5419">
                  <c:v>3.3385992050170912E-2</c:v>
                </c:pt>
                <c:pt idx="5420">
                  <c:v>3.7147790193557718E-2</c:v>
                </c:pt>
                <c:pt idx="5421">
                  <c:v>4.3730363249778824E-2</c:v>
                </c:pt>
                <c:pt idx="5422">
                  <c:v>3.054247982800011E-2</c:v>
                </c:pt>
                <c:pt idx="5423">
                  <c:v>3.1350728124380112E-2</c:v>
                </c:pt>
                <c:pt idx="5424">
                  <c:v>4.9239393323659897E-2</c:v>
                </c:pt>
                <c:pt idx="5425">
                  <c:v>4.4919833540916672E-2</c:v>
                </c:pt>
                <c:pt idx="5426">
                  <c:v>3.4543354064226206E-2</c:v>
                </c:pt>
                <c:pt idx="5427">
                  <c:v>2.8122419491410193E-2</c:v>
                </c:pt>
                <c:pt idx="5428">
                  <c:v>4.2957924306392815E-2</c:v>
                </c:pt>
                <c:pt idx="5429">
                  <c:v>3.4143283963203402E-2</c:v>
                </c:pt>
                <c:pt idx="5430">
                  <c:v>4.2776744812727176E-2</c:v>
                </c:pt>
                <c:pt idx="5431">
                  <c:v>4.1952755302190795E-2</c:v>
                </c:pt>
                <c:pt idx="5432">
                  <c:v>3.1583391129970696E-2</c:v>
                </c:pt>
                <c:pt idx="5433">
                  <c:v>4.7622054815292414E-2</c:v>
                </c:pt>
                <c:pt idx="5434">
                  <c:v>2.7945656329393411E-2</c:v>
                </c:pt>
                <c:pt idx="5435">
                  <c:v>3.3663786947727203E-2</c:v>
                </c:pt>
                <c:pt idx="5436">
                  <c:v>5.6906431913376097E-2</c:v>
                </c:pt>
                <c:pt idx="5437">
                  <c:v>5.3951866924762705E-2</c:v>
                </c:pt>
                <c:pt idx="5438">
                  <c:v>4.1760113090276711E-2</c:v>
                </c:pt>
                <c:pt idx="5439">
                  <c:v>4.1557170450687395E-2</c:v>
                </c:pt>
                <c:pt idx="5440">
                  <c:v>2.8971539810299912E-2</c:v>
                </c:pt>
                <c:pt idx="5441">
                  <c:v>5.8706045150756912E-2</c:v>
                </c:pt>
                <c:pt idx="5442">
                  <c:v>4.5730773359537416E-2</c:v>
                </c:pt>
                <c:pt idx="5443">
                  <c:v>4.0255375206470358E-2</c:v>
                </c:pt>
                <c:pt idx="5444">
                  <c:v>2.9229370877146783E-2</c:v>
                </c:pt>
                <c:pt idx="5445">
                  <c:v>3.0306484550237538E-2</c:v>
                </c:pt>
                <c:pt idx="5446">
                  <c:v>3.65825667977333E-2</c:v>
                </c:pt>
                <c:pt idx="5447">
                  <c:v>3.8711100816726712E-2</c:v>
                </c:pt>
                <c:pt idx="5448">
                  <c:v>5.3951866924762705E-2</c:v>
                </c:pt>
                <c:pt idx="5449">
                  <c:v>3.6879651248455152E-2</c:v>
                </c:pt>
                <c:pt idx="5450">
                  <c:v>3.695297986269E-2</c:v>
                </c:pt>
                <c:pt idx="5451">
                  <c:v>3.181636705994622E-2</c:v>
                </c:pt>
                <c:pt idx="5452">
                  <c:v>3.1149659305810897E-2</c:v>
                </c:pt>
                <c:pt idx="5453">
                  <c:v>3.9196629077196114E-2</c:v>
                </c:pt>
                <c:pt idx="5454">
                  <c:v>2.7340127155184812E-2</c:v>
                </c:pt>
                <c:pt idx="5455">
                  <c:v>4.0206536650657702E-2</c:v>
                </c:pt>
                <c:pt idx="5456">
                  <c:v>3.0322965234518003E-2</c:v>
                </c:pt>
                <c:pt idx="5457">
                  <c:v>4.0177468210458797E-2</c:v>
                </c:pt>
                <c:pt idx="5458">
                  <c:v>4.1557170450687395E-2</c:v>
                </c:pt>
                <c:pt idx="5459">
                  <c:v>3.8052324205636999E-2</c:v>
                </c:pt>
                <c:pt idx="5460">
                  <c:v>3.6849375814199663E-2</c:v>
                </c:pt>
                <c:pt idx="5461">
                  <c:v>2.8808169066906E-2</c:v>
                </c:pt>
                <c:pt idx="5462">
                  <c:v>2.7137352153658978E-2</c:v>
                </c:pt>
                <c:pt idx="5463">
                  <c:v>3.2167676836252199E-2</c:v>
                </c:pt>
                <c:pt idx="5464">
                  <c:v>3.1069444492459367E-2</c:v>
                </c:pt>
                <c:pt idx="5465">
                  <c:v>2.8601940721273665E-2</c:v>
                </c:pt>
                <c:pt idx="5466">
                  <c:v>3.1272064894437797E-2</c:v>
                </c:pt>
                <c:pt idx="5467">
                  <c:v>2.987323515117182E-2</c:v>
                </c:pt>
                <c:pt idx="5468">
                  <c:v>3.622116148471842E-2</c:v>
                </c:pt>
                <c:pt idx="5469">
                  <c:v>5.9861324727535498E-2</c:v>
                </c:pt>
                <c:pt idx="5470">
                  <c:v>3.5694476217031493E-2</c:v>
                </c:pt>
                <c:pt idx="5471">
                  <c:v>3.9189528673887218E-2</c:v>
                </c:pt>
                <c:pt idx="5472">
                  <c:v>3.6124985665082897E-2</c:v>
                </c:pt>
                <c:pt idx="5473">
                  <c:v>3.0144989490508988E-2</c:v>
                </c:pt>
                <c:pt idx="5474">
                  <c:v>3.3857729285955422E-2</c:v>
                </c:pt>
                <c:pt idx="5475">
                  <c:v>5.2191283553838966E-2</c:v>
                </c:pt>
                <c:pt idx="5476">
                  <c:v>3.0486844480037776E-2</c:v>
                </c:pt>
                <c:pt idx="5477">
                  <c:v>3.0663950368762006E-2</c:v>
                </c:pt>
                <c:pt idx="5478">
                  <c:v>4.1173908859491432E-2</c:v>
                </c:pt>
                <c:pt idx="5479">
                  <c:v>3.9864324033260311E-2</c:v>
                </c:pt>
                <c:pt idx="5480">
                  <c:v>2.8572067618370205E-2</c:v>
                </c:pt>
                <c:pt idx="5481">
                  <c:v>3.6171071231365218E-2</c:v>
                </c:pt>
                <c:pt idx="5482">
                  <c:v>3.054247982800011E-2</c:v>
                </c:pt>
                <c:pt idx="5483">
                  <c:v>2.8927756473422002E-2</c:v>
                </c:pt>
                <c:pt idx="5484">
                  <c:v>3.0840851366519952E-2</c:v>
                </c:pt>
                <c:pt idx="5485">
                  <c:v>2.8753058984875752E-2</c:v>
                </c:pt>
                <c:pt idx="5486">
                  <c:v>5.7264689356088874E-2</c:v>
                </c:pt>
                <c:pt idx="5487">
                  <c:v>3.921876475214961E-2</c:v>
                </c:pt>
                <c:pt idx="5488">
                  <c:v>4.5064941048622388E-2</c:v>
                </c:pt>
                <c:pt idx="5489">
                  <c:v>3.8728550076484701E-2</c:v>
                </c:pt>
                <c:pt idx="5490">
                  <c:v>3.4594688564538907E-2</c:v>
                </c:pt>
                <c:pt idx="5491">
                  <c:v>3.8693953305482906E-2</c:v>
                </c:pt>
                <c:pt idx="5492">
                  <c:v>3.4143283963203402E-2</c:v>
                </c:pt>
                <c:pt idx="5493">
                  <c:v>3.5199210047722002E-2</c:v>
                </c:pt>
                <c:pt idx="5494">
                  <c:v>3.8314592093229315E-2</c:v>
                </c:pt>
                <c:pt idx="5495">
                  <c:v>3.1149659305810897E-2</c:v>
                </c:pt>
                <c:pt idx="5496">
                  <c:v>4.4508963823318717E-2</c:v>
                </c:pt>
                <c:pt idx="5497">
                  <c:v>3.01454830914736E-2</c:v>
                </c:pt>
                <c:pt idx="5498">
                  <c:v>4.0736205875873593E-2</c:v>
                </c:pt>
                <c:pt idx="5499">
                  <c:v>3.8152869790792424E-2</c:v>
                </c:pt>
                <c:pt idx="5500">
                  <c:v>3.4897491335868794E-2</c:v>
                </c:pt>
                <c:pt idx="5501">
                  <c:v>3.5825096070766588E-2</c:v>
                </c:pt>
                <c:pt idx="5502">
                  <c:v>2.7509339153766611E-2</c:v>
                </c:pt>
                <c:pt idx="5503">
                  <c:v>4.0700521320104745E-2</c:v>
                </c:pt>
                <c:pt idx="5504">
                  <c:v>3.1069444492459367E-2</c:v>
                </c:pt>
                <c:pt idx="5505">
                  <c:v>2.9448978602886242E-2</c:v>
                </c:pt>
                <c:pt idx="5506">
                  <c:v>3.8625705987215188E-2</c:v>
                </c:pt>
                <c:pt idx="5507">
                  <c:v>3.7441659718752011E-2</c:v>
                </c:pt>
                <c:pt idx="5508">
                  <c:v>4.2568184435367633E-2</c:v>
                </c:pt>
                <c:pt idx="5509">
                  <c:v>3.0403325334191312E-2</c:v>
                </c:pt>
                <c:pt idx="5510">
                  <c:v>3.1381860375404483E-2</c:v>
                </c:pt>
                <c:pt idx="5511">
                  <c:v>3.7441659718752011E-2</c:v>
                </c:pt>
                <c:pt idx="5512">
                  <c:v>3.7765085697174183E-2</c:v>
                </c:pt>
                <c:pt idx="5513">
                  <c:v>3.6413781344890601E-2</c:v>
                </c:pt>
                <c:pt idx="5514">
                  <c:v>3.4603934735059814E-2</c:v>
                </c:pt>
                <c:pt idx="5515">
                  <c:v>3.0353320762515193E-2</c:v>
                </c:pt>
                <c:pt idx="5516">
                  <c:v>3.5975478589534884E-2</c:v>
                </c:pt>
                <c:pt idx="5517">
                  <c:v>2.9229370877146783E-2</c:v>
                </c:pt>
                <c:pt idx="5518">
                  <c:v>4.2978335171937887E-2</c:v>
                </c:pt>
                <c:pt idx="5519">
                  <c:v>4.2450986802578139E-2</c:v>
                </c:pt>
                <c:pt idx="5520">
                  <c:v>3.4569095820188502E-2</c:v>
                </c:pt>
                <c:pt idx="5521">
                  <c:v>3.3921476453542689E-2</c:v>
                </c:pt>
                <c:pt idx="5522">
                  <c:v>3.9517242461443128E-2</c:v>
                </c:pt>
                <c:pt idx="5523">
                  <c:v>4.0698390454053907E-2</c:v>
                </c:pt>
                <c:pt idx="5524">
                  <c:v>4.0339186787605306E-2</c:v>
                </c:pt>
                <c:pt idx="5525">
                  <c:v>4.8038370907306838E-2</c:v>
                </c:pt>
                <c:pt idx="5526">
                  <c:v>4.9243059009313632E-2</c:v>
                </c:pt>
                <c:pt idx="5527">
                  <c:v>3.1361721456050901E-2</c:v>
                </c:pt>
                <c:pt idx="5528">
                  <c:v>3.6760363727808006E-2</c:v>
                </c:pt>
                <c:pt idx="5529">
                  <c:v>3.2972671091556605E-2</c:v>
                </c:pt>
                <c:pt idx="5530">
                  <c:v>4.8743788152933218E-2</c:v>
                </c:pt>
                <c:pt idx="5531">
                  <c:v>4.3726310133934014E-2</c:v>
                </c:pt>
                <c:pt idx="5532">
                  <c:v>2.8601940721273665E-2</c:v>
                </c:pt>
                <c:pt idx="5533">
                  <c:v>3.4013628959655817E-2</c:v>
                </c:pt>
                <c:pt idx="5534">
                  <c:v>5.0539035350084291E-2</c:v>
                </c:pt>
                <c:pt idx="5535">
                  <c:v>3.2505154609680204E-2</c:v>
                </c:pt>
                <c:pt idx="5536">
                  <c:v>4.1275996714830405E-2</c:v>
                </c:pt>
                <c:pt idx="5537">
                  <c:v>3.695297986269E-2</c:v>
                </c:pt>
                <c:pt idx="5538">
                  <c:v>3.9756476879119901E-2</c:v>
                </c:pt>
                <c:pt idx="5539">
                  <c:v>3.5299208015203622E-2</c:v>
                </c:pt>
                <c:pt idx="5540">
                  <c:v>3.8712274283170742E-2</c:v>
                </c:pt>
                <c:pt idx="5541">
                  <c:v>3.26520465314388E-2</c:v>
                </c:pt>
                <c:pt idx="5542">
                  <c:v>3.4733790904283551E-2</c:v>
                </c:pt>
                <c:pt idx="5543">
                  <c:v>2.6960795745253611E-2</c:v>
                </c:pt>
                <c:pt idx="5544">
                  <c:v>2.6993775740265988E-2</c:v>
                </c:pt>
                <c:pt idx="5545">
                  <c:v>3.695297986269E-2</c:v>
                </c:pt>
                <c:pt idx="5546">
                  <c:v>3.9322294294834068E-2</c:v>
                </c:pt>
                <c:pt idx="5547">
                  <c:v>4.3706633150577837E-2</c:v>
                </c:pt>
                <c:pt idx="5548">
                  <c:v>4.1952755302190795E-2</c:v>
                </c:pt>
                <c:pt idx="5549">
                  <c:v>3.3723484724760007E-2</c:v>
                </c:pt>
                <c:pt idx="5550">
                  <c:v>4.7051317989826411E-2</c:v>
                </c:pt>
                <c:pt idx="5551">
                  <c:v>3.4569095820188502E-2</c:v>
                </c:pt>
                <c:pt idx="5552">
                  <c:v>4.0208239108324106E-2</c:v>
                </c:pt>
                <c:pt idx="5553">
                  <c:v>3.0828183516860001E-2</c:v>
                </c:pt>
                <c:pt idx="5554">
                  <c:v>4.6659234911203433E-2</c:v>
                </c:pt>
                <c:pt idx="5555">
                  <c:v>3.2891441136598601E-2</c:v>
                </c:pt>
                <c:pt idx="5556">
                  <c:v>6.1638105660676748E-2</c:v>
                </c:pt>
                <c:pt idx="5557">
                  <c:v>3.8194783031940377E-2</c:v>
                </c:pt>
                <c:pt idx="5558">
                  <c:v>4.4254083186388009E-2</c:v>
                </c:pt>
                <c:pt idx="5559">
                  <c:v>2.785586565732975E-2</c:v>
                </c:pt>
                <c:pt idx="5560">
                  <c:v>2.8971539810299912E-2</c:v>
                </c:pt>
                <c:pt idx="5561">
                  <c:v>3.1272064894437797E-2</c:v>
                </c:pt>
                <c:pt idx="5562">
                  <c:v>3.1485479325056152E-2</c:v>
                </c:pt>
                <c:pt idx="5563">
                  <c:v>3.7147790193557718E-2</c:v>
                </c:pt>
                <c:pt idx="5564">
                  <c:v>5.4501775652170202E-2</c:v>
                </c:pt>
                <c:pt idx="5565">
                  <c:v>3.9322294294834068E-2</c:v>
                </c:pt>
                <c:pt idx="5566">
                  <c:v>2.7886467054486316E-2</c:v>
                </c:pt>
                <c:pt idx="5567">
                  <c:v>4.250076785683668E-2</c:v>
                </c:pt>
                <c:pt idx="5568">
                  <c:v>2.9409216716885667E-2</c:v>
                </c:pt>
                <c:pt idx="5569">
                  <c:v>4.2427688837051572E-2</c:v>
                </c:pt>
                <c:pt idx="5570">
                  <c:v>3.2443311065435514E-2</c:v>
                </c:pt>
                <c:pt idx="5571">
                  <c:v>2.9698420315980863E-2</c:v>
                </c:pt>
                <c:pt idx="5572">
                  <c:v>5.8706045150756912E-2</c:v>
                </c:pt>
                <c:pt idx="5573">
                  <c:v>3.7771087139844998E-2</c:v>
                </c:pt>
                <c:pt idx="5574">
                  <c:v>4.6238295733928722E-2</c:v>
                </c:pt>
                <c:pt idx="5575">
                  <c:v>2.8538271784782399E-2</c:v>
                </c:pt>
                <c:pt idx="5576">
                  <c:v>3.6083035171032042E-2</c:v>
                </c:pt>
                <c:pt idx="5577">
                  <c:v>3.2167676836252199E-2</c:v>
                </c:pt>
                <c:pt idx="5578">
                  <c:v>3.4603934735059814E-2</c:v>
                </c:pt>
                <c:pt idx="5579">
                  <c:v>3.1092433258891088E-2</c:v>
                </c:pt>
                <c:pt idx="5580">
                  <c:v>3.4008879214525216E-2</c:v>
                </c:pt>
                <c:pt idx="5581">
                  <c:v>4.0138218551874105E-2</c:v>
                </c:pt>
                <c:pt idx="5582">
                  <c:v>3.1597819179296556E-2</c:v>
                </c:pt>
                <c:pt idx="5583">
                  <c:v>4.0718700736761114E-2</c:v>
                </c:pt>
                <c:pt idx="5584">
                  <c:v>4.9243059009313632E-2</c:v>
                </c:pt>
                <c:pt idx="5585">
                  <c:v>5.3951866924762705E-2</c:v>
                </c:pt>
                <c:pt idx="5586">
                  <c:v>3.376404196023939E-2</c:v>
                </c:pt>
                <c:pt idx="5587">
                  <c:v>3.231429681181909E-2</c:v>
                </c:pt>
                <c:pt idx="5588">
                  <c:v>5.2191283553838966E-2</c:v>
                </c:pt>
                <c:pt idx="5589">
                  <c:v>4.1952755302190795E-2</c:v>
                </c:pt>
                <c:pt idx="5590">
                  <c:v>4.7051317989826411E-2</c:v>
                </c:pt>
                <c:pt idx="5591">
                  <c:v>3.5626605153083801E-2</c:v>
                </c:pt>
                <c:pt idx="5592">
                  <c:v>3.3152457326650599E-2</c:v>
                </c:pt>
                <c:pt idx="5593">
                  <c:v>4.5064941048622388E-2</c:v>
                </c:pt>
                <c:pt idx="5594">
                  <c:v>4.0339186787605306E-2</c:v>
                </c:pt>
                <c:pt idx="5595">
                  <c:v>4.1557170450687395E-2</c:v>
                </c:pt>
                <c:pt idx="5596">
                  <c:v>3.6691434681415683E-2</c:v>
                </c:pt>
                <c:pt idx="5597">
                  <c:v>3.2899200916290408E-2</c:v>
                </c:pt>
                <c:pt idx="5598">
                  <c:v>2.9984854161739308E-2</c:v>
                </c:pt>
                <c:pt idx="5599">
                  <c:v>3.4143283963203402E-2</c:v>
                </c:pt>
                <c:pt idx="5600">
                  <c:v>3.8152869790792424E-2</c:v>
                </c:pt>
                <c:pt idx="5601">
                  <c:v>4.3500378727912875E-2</c:v>
                </c:pt>
                <c:pt idx="5602">
                  <c:v>6.3089236617088304E-2</c:v>
                </c:pt>
                <c:pt idx="5603">
                  <c:v>2.6265805587172637E-2</c:v>
                </c:pt>
                <c:pt idx="5604">
                  <c:v>3.8492631167173406E-2</c:v>
                </c:pt>
                <c:pt idx="5605">
                  <c:v>2.8601940721273665E-2</c:v>
                </c:pt>
                <c:pt idx="5606">
                  <c:v>3.6311741918325452E-2</c:v>
                </c:pt>
                <c:pt idx="5607">
                  <c:v>2.5431815534830222E-2</c:v>
                </c:pt>
                <c:pt idx="5608">
                  <c:v>4.8038370907306838E-2</c:v>
                </c:pt>
                <c:pt idx="5609">
                  <c:v>3.1660042703151793E-2</c:v>
                </c:pt>
                <c:pt idx="5610">
                  <c:v>4.2962051928043692E-2</c:v>
                </c:pt>
                <c:pt idx="5611">
                  <c:v>3.996727243065841E-2</c:v>
                </c:pt>
                <c:pt idx="5612">
                  <c:v>3.6363381892442703E-2</c:v>
                </c:pt>
                <c:pt idx="5613">
                  <c:v>3.5344671458005912E-2</c:v>
                </c:pt>
                <c:pt idx="5614">
                  <c:v>4.3726310133934014E-2</c:v>
                </c:pt>
                <c:pt idx="5615">
                  <c:v>3.6277640610933456E-2</c:v>
                </c:pt>
                <c:pt idx="5616">
                  <c:v>4.0749937295913724E-2</c:v>
                </c:pt>
                <c:pt idx="5617">
                  <c:v>3.5306915640831001E-2</c:v>
                </c:pt>
                <c:pt idx="5618">
                  <c:v>3.3652029931545223E-2</c:v>
                </c:pt>
                <c:pt idx="5619">
                  <c:v>3.181636705994622E-2</c:v>
                </c:pt>
                <c:pt idx="5620">
                  <c:v>3.4008879214525216E-2</c:v>
                </c:pt>
                <c:pt idx="5621">
                  <c:v>3.3176206052303293E-2</c:v>
                </c:pt>
                <c:pt idx="5622">
                  <c:v>3.2377470284700456E-2</c:v>
                </c:pt>
                <c:pt idx="5623">
                  <c:v>3.2908745110035005E-2</c:v>
                </c:pt>
                <c:pt idx="5624">
                  <c:v>3.5549324005842209E-2</c:v>
                </c:pt>
                <c:pt idx="5625">
                  <c:v>3.1630601733923097E-2</c:v>
                </c:pt>
                <c:pt idx="5626">
                  <c:v>4.0242802351713201E-2</c:v>
                </c:pt>
                <c:pt idx="5627">
                  <c:v>4.2962051928043692E-2</c:v>
                </c:pt>
                <c:pt idx="5628">
                  <c:v>4.2962051928043692E-2</c:v>
                </c:pt>
                <c:pt idx="5629">
                  <c:v>3.3218398690223756E-2</c:v>
                </c:pt>
                <c:pt idx="5630">
                  <c:v>4.7336898744106508E-2</c:v>
                </c:pt>
                <c:pt idx="5631">
                  <c:v>3.8092534989118604E-2</c:v>
                </c:pt>
                <c:pt idx="5632">
                  <c:v>3.6675587296485956E-2</c:v>
                </c:pt>
                <c:pt idx="5633">
                  <c:v>4.4199947267770816E-2</c:v>
                </c:pt>
                <c:pt idx="5634">
                  <c:v>4.7093473374843826E-2</c:v>
                </c:pt>
                <c:pt idx="5635">
                  <c:v>3.8092534989118604E-2</c:v>
                </c:pt>
                <c:pt idx="5636">
                  <c:v>5.1921918988227796E-2</c:v>
                </c:pt>
                <c:pt idx="5637">
                  <c:v>3.9283677935600392E-2</c:v>
                </c:pt>
                <c:pt idx="5638">
                  <c:v>4.4254083186388009E-2</c:v>
                </c:pt>
                <c:pt idx="5639">
                  <c:v>3.67551930248739E-2</c:v>
                </c:pt>
                <c:pt idx="5640">
                  <c:v>3.2373674213886316E-2</c:v>
                </c:pt>
                <c:pt idx="5641">
                  <c:v>3.4011162817478256E-2</c:v>
                </c:pt>
                <c:pt idx="5642">
                  <c:v>4.0425464510917712E-2</c:v>
                </c:pt>
                <c:pt idx="5643">
                  <c:v>3.921876475214961E-2</c:v>
                </c:pt>
                <c:pt idx="5644">
                  <c:v>3.7788476794958101E-2</c:v>
                </c:pt>
                <c:pt idx="5645">
                  <c:v>3.4603934735059814E-2</c:v>
                </c:pt>
                <c:pt idx="5646">
                  <c:v>4.6474002301692845E-2</c:v>
                </c:pt>
                <c:pt idx="5647">
                  <c:v>3.01454830914736E-2</c:v>
                </c:pt>
                <c:pt idx="5648">
                  <c:v>4.3245565146207691E-2</c:v>
                </c:pt>
                <c:pt idx="5649">
                  <c:v>3.7228513509035152E-2</c:v>
                </c:pt>
                <c:pt idx="5650">
                  <c:v>4.1189838200807391E-2</c:v>
                </c:pt>
                <c:pt idx="5651">
                  <c:v>2.9242107644677263E-2</c:v>
                </c:pt>
                <c:pt idx="5652">
                  <c:v>4.1266269981861101E-2</c:v>
                </c:pt>
                <c:pt idx="5653">
                  <c:v>3.9568487554788583E-2</c:v>
                </c:pt>
                <c:pt idx="5654">
                  <c:v>6.1638105660676748E-2</c:v>
                </c:pt>
                <c:pt idx="5655">
                  <c:v>3.6691434681415683E-2</c:v>
                </c:pt>
                <c:pt idx="5656">
                  <c:v>3.0844755470752779E-2</c:v>
                </c:pt>
                <c:pt idx="5657">
                  <c:v>3.1839653849601808E-2</c:v>
                </c:pt>
                <c:pt idx="5658">
                  <c:v>3.4892227500677213E-2</c:v>
                </c:pt>
                <c:pt idx="5659">
                  <c:v>3.4224171191453899E-2</c:v>
                </c:pt>
                <c:pt idx="5660">
                  <c:v>3.9788801223039606E-2</c:v>
                </c:pt>
                <c:pt idx="5661">
                  <c:v>3.2039847224950978E-2</c:v>
                </c:pt>
                <c:pt idx="5662">
                  <c:v>3.01454830914736E-2</c:v>
                </c:pt>
                <c:pt idx="5663">
                  <c:v>3.1149659305810897E-2</c:v>
                </c:pt>
                <c:pt idx="5664">
                  <c:v>5.4811533540487449E-2</c:v>
                </c:pt>
                <c:pt idx="5665">
                  <c:v>3.1889352947473706E-2</c:v>
                </c:pt>
                <c:pt idx="5666">
                  <c:v>3.5857249051332502E-2</c:v>
                </c:pt>
                <c:pt idx="5667">
                  <c:v>3.2097656279802302E-2</c:v>
                </c:pt>
                <c:pt idx="5668">
                  <c:v>4.3031942099332796E-2</c:v>
                </c:pt>
                <c:pt idx="5669">
                  <c:v>3.2373674213886316E-2</c:v>
                </c:pt>
                <c:pt idx="5670">
                  <c:v>4.1266269981861101E-2</c:v>
                </c:pt>
                <c:pt idx="5671">
                  <c:v>3.5430807620287094E-2</c:v>
                </c:pt>
                <c:pt idx="5672">
                  <c:v>4.9243059009313632E-2</c:v>
                </c:pt>
                <c:pt idx="5673">
                  <c:v>3.9322294294834068E-2</c:v>
                </c:pt>
                <c:pt idx="5674">
                  <c:v>4.1997391730547104E-2</c:v>
                </c:pt>
                <c:pt idx="5675">
                  <c:v>3.4013628959655817E-2</c:v>
                </c:pt>
                <c:pt idx="5676">
                  <c:v>3.0306484550237538E-2</c:v>
                </c:pt>
                <c:pt idx="5677">
                  <c:v>3.0009167268872396E-2</c:v>
                </c:pt>
                <c:pt idx="5678">
                  <c:v>3.7147790193557718E-2</c:v>
                </c:pt>
                <c:pt idx="5679">
                  <c:v>3.7914350628852997E-2</c:v>
                </c:pt>
                <c:pt idx="5680">
                  <c:v>3.695297986269E-2</c:v>
                </c:pt>
                <c:pt idx="5681">
                  <c:v>3.695297986269E-2</c:v>
                </c:pt>
                <c:pt idx="5682">
                  <c:v>5.3526036441326398E-2</c:v>
                </c:pt>
                <c:pt idx="5683">
                  <c:v>2.9229370877146783E-2</c:v>
                </c:pt>
                <c:pt idx="5684">
                  <c:v>4.0766060352325717E-2</c:v>
                </c:pt>
                <c:pt idx="5685">
                  <c:v>2.9574964195489908E-2</c:v>
                </c:pt>
                <c:pt idx="5686">
                  <c:v>4.2470276355743554E-2</c:v>
                </c:pt>
                <c:pt idx="5687">
                  <c:v>3.4999817609787015E-2</c:v>
                </c:pt>
                <c:pt idx="5688">
                  <c:v>2.9692798852920557E-2</c:v>
                </c:pt>
                <c:pt idx="5689">
                  <c:v>4.4955600053072024E-2</c:v>
                </c:pt>
                <c:pt idx="5690">
                  <c:v>2.716050297021871E-2</c:v>
                </c:pt>
                <c:pt idx="5691">
                  <c:v>3.8194783031940377E-2</c:v>
                </c:pt>
                <c:pt idx="5692">
                  <c:v>3.2699774950742701E-2</c:v>
                </c:pt>
                <c:pt idx="5693">
                  <c:v>3.6311928182840451E-2</c:v>
                </c:pt>
                <c:pt idx="5694">
                  <c:v>3.5172384232282597E-2</c:v>
                </c:pt>
                <c:pt idx="5695">
                  <c:v>3.1839653849601808E-2</c:v>
                </c:pt>
                <c:pt idx="5696">
                  <c:v>2.8450146317481998E-2</c:v>
                </c:pt>
                <c:pt idx="5697">
                  <c:v>4.9002680927515432E-2</c:v>
                </c:pt>
                <c:pt idx="5698">
                  <c:v>4.6238295733928722E-2</c:v>
                </c:pt>
                <c:pt idx="5699">
                  <c:v>3.4738045185804492E-2</c:v>
                </c:pt>
                <c:pt idx="5700">
                  <c:v>4.0766060352325717E-2</c:v>
                </c:pt>
                <c:pt idx="5701">
                  <c:v>3.5825096070766588E-2</c:v>
                </c:pt>
                <c:pt idx="5702">
                  <c:v>3.5795398056507152E-2</c:v>
                </c:pt>
                <c:pt idx="5703">
                  <c:v>4.5612677931785903E-2</c:v>
                </c:pt>
                <c:pt idx="5704">
                  <c:v>3.5583846271038E-2</c:v>
                </c:pt>
                <c:pt idx="5705">
                  <c:v>3.5299208015203622E-2</c:v>
                </c:pt>
                <c:pt idx="5706">
                  <c:v>5.3951866924762705E-2</c:v>
                </c:pt>
                <c:pt idx="5707">
                  <c:v>3.5183459520340014E-2</c:v>
                </c:pt>
                <c:pt idx="5708">
                  <c:v>3.2095659524202409E-2</c:v>
                </c:pt>
                <c:pt idx="5709">
                  <c:v>3.3652029931545223E-2</c:v>
                </c:pt>
                <c:pt idx="5710">
                  <c:v>3.8320876657962799E-2</c:v>
                </c:pt>
                <c:pt idx="5711">
                  <c:v>4.6474002301692845E-2</c:v>
                </c:pt>
                <c:pt idx="5712">
                  <c:v>2.8547389432787878E-2</c:v>
                </c:pt>
                <c:pt idx="5713">
                  <c:v>5.0195772200822802E-2</c:v>
                </c:pt>
                <c:pt idx="5714">
                  <c:v>2.68242992460728E-2</c:v>
                </c:pt>
                <c:pt idx="5715">
                  <c:v>3.198987990617759E-2</c:v>
                </c:pt>
                <c:pt idx="5716">
                  <c:v>4.3612465262413011E-2</c:v>
                </c:pt>
                <c:pt idx="5717">
                  <c:v>3.8194783031940377E-2</c:v>
                </c:pt>
                <c:pt idx="5718">
                  <c:v>3.3552985638379995E-2</c:v>
                </c:pt>
                <c:pt idx="5719">
                  <c:v>2.7756571769714411E-2</c:v>
                </c:pt>
                <c:pt idx="5720">
                  <c:v>2.9983630403876405E-2</c:v>
                </c:pt>
                <c:pt idx="5721">
                  <c:v>4.3525073677301386E-2</c:v>
                </c:pt>
                <c:pt idx="5722">
                  <c:v>3.4170947968959899E-2</c:v>
                </c:pt>
                <c:pt idx="5723">
                  <c:v>3.4410078078508412E-2</c:v>
                </c:pt>
                <c:pt idx="5724">
                  <c:v>3.4990835934877403E-2</c:v>
                </c:pt>
                <c:pt idx="5725">
                  <c:v>3.0828183516860001E-2</c:v>
                </c:pt>
                <c:pt idx="5726">
                  <c:v>4.7662377357482903E-2</c:v>
                </c:pt>
                <c:pt idx="5727">
                  <c:v>4.0531836450099896E-2</c:v>
                </c:pt>
                <c:pt idx="5728">
                  <c:v>2.8990818187594452E-2</c:v>
                </c:pt>
                <c:pt idx="5729">
                  <c:v>2.8949391096830403E-2</c:v>
                </c:pt>
                <c:pt idx="5730">
                  <c:v>3.8609363138675808E-2</c:v>
                </c:pt>
                <c:pt idx="5731">
                  <c:v>2.6459662243723998E-2</c:v>
                </c:pt>
                <c:pt idx="5732">
                  <c:v>2.9983630403876405E-2</c:v>
                </c:pt>
                <c:pt idx="5733">
                  <c:v>3.7396956235170413E-2</c:v>
                </c:pt>
                <c:pt idx="5734">
                  <c:v>3.7347011268138913E-2</c:v>
                </c:pt>
                <c:pt idx="5735">
                  <c:v>3.0722957104444511E-2</c:v>
                </c:pt>
                <c:pt idx="5736">
                  <c:v>3.0462382361292797E-2</c:v>
                </c:pt>
                <c:pt idx="5737">
                  <c:v>3.4105252474546412E-2</c:v>
                </c:pt>
                <c:pt idx="5738">
                  <c:v>3.3214546740055105E-2</c:v>
                </c:pt>
                <c:pt idx="5739">
                  <c:v>3.6124985665082897E-2</c:v>
                </c:pt>
                <c:pt idx="5740">
                  <c:v>2.7759008109569678E-2</c:v>
                </c:pt>
                <c:pt idx="5741">
                  <c:v>3.2891441136598601E-2</c:v>
                </c:pt>
                <c:pt idx="5742">
                  <c:v>4.0829382836818723E-2</c:v>
                </c:pt>
                <c:pt idx="5743">
                  <c:v>2.6574600487947596E-2</c:v>
                </c:pt>
                <c:pt idx="5744">
                  <c:v>3.5787001252174405E-2</c:v>
                </c:pt>
                <c:pt idx="5745">
                  <c:v>3.9141573011875291E-2</c:v>
                </c:pt>
                <c:pt idx="5746">
                  <c:v>4.9550954252481627E-2</c:v>
                </c:pt>
                <c:pt idx="5747">
                  <c:v>3.8711100816726712E-2</c:v>
                </c:pt>
                <c:pt idx="5748">
                  <c:v>2.9717279598116899E-2</c:v>
                </c:pt>
                <c:pt idx="5749">
                  <c:v>3.8228288292884785E-2</c:v>
                </c:pt>
                <c:pt idx="5750">
                  <c:v>4.5502670109272024E-2</c:v>
                </c:pt>
                <c:pt idx="5751">
                  <c:v>2.8829412534832878E-2</c:v>
                </c:pt>
                <c:pt idx="5752">
                  <c:v>4.5613791793584817E-2</c:v>
                </c:pt>
                <c:pt idx="5753">
                  <c:v>4.6238295733928722E-2</c:v>
                </c:pt>
                <c:pt idx="5754">
                  <c:v>2.8567526489496203E-2</c:v>
                </c:pt>
                <c:pt idx="5755">
                  <c:v>4.3456308543682105E-2</c:v>
                </c:pt>
                <c:pt idx="5756">
                  <c:v>3.8152869790792424E-2</c:v>
                </c:pt>
                <c:pt idx="5757">
                  <c:v>3.232912346720701E-2</c:v>
                </c:pt>
                <c:pt idx="5758">
                  <c:v>4.3031942099332796E-2</c:v>
                </c:pt>
                <c:pt idx="5759">
                  <c:v>3.2039847224950978E-2</c:v>
                </c:pt>
                <c:pt idx="5760">
                  <c:v>2.9409216716885667E-2</c:v>
                </c:pt>
                <c:pt idx="5761">
                  <c:v>4.0749937295913724E-2</c:v>
                </c:pt>
                <c:pt idx="5762">
                  <c:v>3.6866981536150006E-2</c:v>
                </c:pt>
                <c:pt idx="5763">
                  <c:v>2.5672167539596662E-2</c:v>
                </c:pt>
                <c:pt idx="5764">
                  <c:v>2.8378481045365247E-2</c:v>
                </c:pt>
                <c:pt idx="5765">
                  <c:v>4.7336898744106508E-2</c:v>
                </c:pt>
                <c:pt idx="5766">
                  <c:v>3.3684153109788909E-2</c:v>
                </c:pt>
                <c:pt idx="5767">
                  <c:v>3.0840851366519952E-2</c:v>
                </c:pt>
                <c:pt idx="5768">
                  <c:v>2.8567526489496203E-2</c:v>
                </c:pt>
                <c:pt idx="5769">
                  <c:v>4.480642452836061E-2</c:v>
                </c:pt>
                <c:pt idx="5770">
                  <c:v>3.8314592093229315E-2</c:v>
                </c:pt>
                <c:pt idx="5771">
                  <c:v>3.0371453613042807E-2</c:v>
                </c:pt>
                <c:pt idx="5772">
                  <c:v>3.8188278675079498E-2</c:v>
                </c:pt>
                <c:pt idx="5773">
                  <c:v>3.2167676836252199E-2</c:v>
                </c:pt>
                <c:pt idx="5774">
                  <c:v>2.68242992460728E-2</c:v>
                </c:pt>
                <c:pt idx="5775">
                  <c:v>2.8497153893113112E-2</c:v>
                </c:pt>
                <c:pt idx="5776">
                  <c:v>3.8152869790792424E-2</c:v>
                </c:pt>
                <c:pt idx="5777">
                  <c:v>4.0749937295913724E-2</c:v>
                </c:pt>
                <c:pt idx="5778">
                  <c:v>3.01454830914736E-2</c:v>
                </c:pt>
                <c:pt idx="5779">
                  <c:v>2.5669533759355604E-2</c:v>
                </c:pt>
                <c:pt idx="5780">
                  <c:v>3.7147790193557718E-2</c:v>
                </c:pt>
                <c:pt idx="5781">
                  <c:v>3.9196629077196114E-2</c:v>
                </c:pt>
                <c:pt idx="5782">
                  <c:v>3.9575032889843119E-2</c:v>
                </c:pt>
                <c:pt idx="5783">
                  <c:v>3.5626605153083801E-2</c:v>
                </c:pt>
                <c:pt idx="5784">
                  <c:v>2.8567526489496203E-2</c:v>
                </c:pt>
                <c:pt idx="5785">
                  <c:v>2.68242992460728E-2</c:v>
                </c:pt>
                <c:pt idx="5786">
                  <c:v>3.097127936780469E-2</c:v>
                </c:pt>
                <c:pt idx="5787">
                  <c:v>3.9694610983133399E-2</c:v>
                </c:pt>
                <c:pt idx="5788">
                  <c:v>3.7166066467762E-2</c:v>
                </c:pt>
                <c:pt idx="5789">
                  <c:v>2.8808169066906E-2</c:v>
                </c:pt>
                <c:pt idx="5790">
                  <c:v>3.1079689040780099E-2</c:v>
                </c:pt>
                <c:pt idx="5791">
                  <c:v>2.9444484040141029E-2</c:v>
                </c:pt>
                <c:pt idx="5792">
                  <c:v>2.7954220771789606E-2</c:v>
                </c:pt>
                <c:pt idx="5793">
                  <c:v>3.1069444492459367E-2</c:v>
                </c:pt>
                <c:pt idx="5794">
                  <c:v>3.5306915640831001E-2</c:v>
                </c:pt>
                <c:pt idx="5795">
                  <c:v>2.8538271784782399E-2</c:v>
                </c:pt>
                <c:pt idx="5796">
                  <c:v>4.3718762695789316E-2</c:v>
                </c:pt>
                <c:pt idx="5797">
                  <c:v>3.5389825701713652E-2</c:v>
                </c:pt>
                <c:pt idx="5798">
                  <c:v>3.9135243743658156E-2</c:v>
                </c:pt>
                <c:pt idx="5799">
                  <c:v>5.3951866924762705E-2</c:v>
                </c:pt>
                <c:pt idx="5800">
                  <c:v>6.042351946234701E-2</c:v>
                </c:pt>
                <c:pt idx="5801">
                  <c:v>4.2427688837051572E-2</c:v>
                </c:pt>
                <c:pt idx="5802">
                  <c:v>3.1883403658867E-2</c:v>
                </c:pt>
                <c:pt idx="5803">
                  <c:v>4.0749937295913724E-2</c:v>
                </c:pt>
                <c:pt idx="5804">
                  <c:v>3.1301572918891983E-2</c:v>
                </c:pt>
                <c:pt idx="5805">
                  <c:v>3.9196629077196114E-2</c:v>
                </c:pt>
                <c:pt idx="5806">
                  <c:v>5.3951866924762705E-2</c:v>
                </c:pt>
                <c:pt idx="5807">
                  <c:v>3.3703714609146111E-2</c:v>
                </c:pt>
                <c:pt idx="5808">
                  <c:v>4.4747065752744723E-2</c:v>
                </c:pt>
                <c:pt idx="5809">
                  <c:v>3.1295698136091211E-2</c:v>
                </c:pt>
                <c:pt idx="5810">
                  <c:v>2.9328575357794793E-2</c:v>
                </c:pt>
                <c:pt idx="5811">
                  <c:v>3.8950733840465504E-2</c:v>
                </c:pt>
                <c:pt idx="5812">
                  <c:v>2.9427863657474591E-2</c:v>
                </c:pt>
                <c:pt idx="5813">
                  <c:v>3.4645840525627358E-2</c:v>
                </c:pt>
                <c:pt idx="5814">
                  <c:v>4.5344039797782905E-2</c:v>
                </c:pt>
                <c:pt idx="5815">
                  <c:v>3.5833526402712E-2</c:v>
                </c:pt>
                <c:pt idx="5816">
                  <c:v>3.4603934735059814E-2</c:v>
                </c:pt>
                <c:pt idx="5817">
                  <c:v>3.4809730947017711E-2</c:v>
                </c:pt>
                <c:pt idx="5818">
                  <c:v>3.4486100077629221E-2</c:v>
                </c:pt>
                <c:pt idx="5819">
                  <c:v>2.7823092415929042E-2</c:v>
                </c:pt>
                <c:pt idx="5820">
                  <c:v>3.4939397126436407E-2</c:v>
                </c:pt>
                <c:pt idx="5821">
                  <c:v>3.4098405390977797E-2</c:v>
                </c:pt>
                <c:pt idx="5822">
                  <c:v>3.2370511442422985E-2</c:v>
                </c:pt>
                <c:pt idx="5823">
                  <c:v>3.7439532577991638E-2</c:v>
                </c:pt>
                <c:pt idx="5824">
                  <c:v>4.1760113090276711E-2</c:v>
                </c:pt>
                <c:pt idx="5825">
                  <c:v>2.7137352153658978E-2</c:v>
                </c:pt>
                <c:pt idx="5826">
                  <c:v>3.1113108620047642E-2</c:v>
                </c:pt>
                <c:pt idx="5827">
                  <c:v>2.9644602909684202E-2</c:v>
                </c:pt>
                <c:pt idx="5828">
                  <c:v>2.716050297021871E-2</c:v>
                </c:pt>
                <c:pt idx="5829">
                  <c:v>3.4603934735059814E-2</c:v>
                </c:pt>
                <c:pt idx="5830">
                  <c:v>5.9077225625515033E-2</c:v>
                </c:pt>
                <c:pt idx="5831">
                  <c:v>3.8238383829593797E-2</c:v>
                </c:pt>
                <c:pt idx="5832">
                  <c:v>3.1343635171651986E-2</c:v>
                </c:pt>
                <c:pt idx="5833">
                  <c:v>3.8492631167173406E-2</c:v>
                </c:pt>
                <c:pt idx="5834">
                  <c:v>3.3034771680831895E-2</c:v>
                </c:pt>
                <c:pt idx="5835">
                  <c:v>6.3089236617088304E-2</c:v>
                </c:pt>
                <c:pt idx="5836">
                  <c:v>4.5037139207124724E-2</c:v>
                </c:pt>
                <c:pt idx="5837">
                  <c:v>2.9535777866840467E-2</c:v>
                </c:pt>
                <c:pt idx="5838">
                  <c:v>2.9912589117884587E-2</c:v>
                </c:pt>
                <c:pt idx="5839">
                  <c:v>2.7613993734121402E-2</c:v>
                </c:pt>
                <c:pt idx="5840">
                  <c:v>4.0208239108324106E-2</c:v>
                </c:pt>
                <c:pt idx="5841">
                  <c:v>3.8314592093229315E-2</c:v>
                </c:pt>
                <c:pt idx="5842">
                  <c:v>4.0736205875873593E-2</c:v>
                </c:pt>
                <c:pt idx="5843">
                  <c:v>3.1149659305810897E-2</c:v>
                </c:pt>
                <c:pt idx="5844">
                  <c:v>4.2378675192594507E-2</c:v>
                </c:pt>
                <c:pt idx="5845">
                  <c:v>5.3043726831674597E-2</c:v>
                </c:pt>
                <c:pt idx="5846">
                  <c:v>3.5896666347980506E-2</c:v>
                </c:pt>
                <c:pt idx="5847">
                  <c:v>3.6841697990894401E-2</c:v>
                </c:pt>
                <c:pt idx="5848">
                  <c:v>5.5778648704290397E-2</c:v>
                </c:pt>
                <c:pt idx="5849">
                  <c:v>3.7168275564909099E-2</c:v>
                </c:pt>
                <c:pt idx="5850">
                  <c:v>3.1381860375404483E-2</c:v>
                </c:pt>
                <c:pt idx="5851">
                  <c:v>3.006566502153871E-2</c:v>
                </c:pt>
                <c:pt idx="5852">
                  <c:v>5.4811533540487449E-2</c:v>
                </c:pt>
                <c:pt idx="5853">
                  <c:v>3.4603934735059814E-2</c:v>
                </c:pt>
                <c:pt idx="5854">
                  <c:v>3.695297986269E-2</c:v>
                </c:pt>
                <c:pt idx="5855">
                  <c:v>3.2899200916290408E-2</c:v>
                </c:pt>
                <c:pt idx="5856">
                  <c:v>3.1149659305810897E-2</c:v>
                </c:pt>
                <c:pt idx="5857">
                  <c:v>3.4432657063007431E-2</c:v>
                </c:pt>
                <c:pt idx="5858">
                  <c:v>5.3951866924762705E-2</c:v>
                </c:pt>
                <c:pt idx="5859">
                  <c:v>4.6655897051096011E-2</c:v>
                </c:pt>
                <c:pt idx="5860">
                  <c:v>6.042351946234701E-2</c:v>
                </c:pt>
                <c:pt idx="5861">
                  <c:v>3.5767823457717902E-2</c:v>
                </c:pt>
                <c:pt idx="5862">
                  <c:v>4.3055795133113917E-2</c:v>
                </c:pt>
                <c:pt idx="5863">
                  <c:v>4.4352341443300476E-2</c:v>
                </c:pt>
                <c:pt idx="5864">
                  <c:v>4.3493606150150445E-2</c:v>
                </c:pt>
                <c:pt idx="5865">
                  <c:v>2.9078863561153478E-2</c:v>
                </c:pt>
                <c:pt idx="5866">
                  <c:v>5.4287116974592223E-2</c:v>
                </c:pt>
                <c:pt idx="5867">
                  <c:v>3.4726329147815711E-2</c:v>
                </c:pt>
                <c:pt idx="5868">
                  <c:v>3.7147790193557718E-2</c:v>
                </c:pt>
                <c:pt idx="5869">
                  <c:v>4.4979125261306797E-2</c:v>
                </c:pt>
                <c:pt idx="5870">
                  <c:v>4.4252485036850024E-2</c:v>
                </c:pt>
                <c:pt idx="5871">
                  <c:v>2.8729949146509202E-2</c:v>
                </c:pt>
                <c:pt idx="5872">
                  <c:v>2.68242992460728E-2</c:v>
                </c:pt>
                <c:pt idx="5873">
                  <c:v>3.7702023983001716E-2</c:v>
                </c:pt>
                <c:pt idx="5874">
                  <c:v>3.3515445888042401E-2</c:v>
                </c:pt>
                <c:pt idx="5875">
                  <c:v>3.4330300986766892E-2</c:v>
                </c:pt>
                <c:pt idx="5876">
                  <c:v>3.181636705994622E-2</c:v>
                </c:pt>
                <c:pt idx="5877">
                  <c:v>3.9537534117698704E-2</c:v>
                </c:pt>
                <c:pt idx="5878">
                  <c:v>3.181636705994622E-2</c:v>
                </c:pt>
                <c:pt idx="5879">
                  <c:v>2.9025999829173216E-2</c:v>
                </c:pt>
                <c:pt idx="5880">
                  <c:v>3.4680254757404293E-2</c:v>
                </c:pt>
                <c:pt idx="5881">
                  <c:v>3.3723484724760007E-2</c:v>
                </c:pt>
                <c:pt idx="5882">
                  <c:v>2.8450146317481998E-2</c:v>
                </c:pt>
                <c:pt idx="5883">
                  <c:v>4.561496898531911E-2</c:v>
                </c:pt>
                <c:pt idx="5884">
                  <c:v>3.267113119363791E-2</c:v>
                </c:pt>
                <c:pt idx="5885">
                  <c:v>3.2625783234834699E-2</c:v>
                </c:pt>
                <c:pt idx="5886">
                  <c:v>3.3066283911466592E-2</c:v>
                </c:pt>
                <c:pt idx="5887">
                  <c:v>3.1839653849601808E-2</c:v>
                </c:pt>
                <c:pt idx="5888">
                  <c:v>4.2443986982107329E-2</c:v>
                </c:pt>
                <c:pt idx="5889">
                  <c:v>2.6993775740265988E-2</c:v>
                </c:pt>
                <c:pt idx="5890">
                  <c:v>2.9251759871840501E-2</c:v>
                </c:pt>
                <c:pt idx="5891">
                  <c:v>3.2823644578457017E-2</c:v>
                </c:pt>
                <c:pt idx="5892">
                  <c:v>3.4727789461612694E-2</c:v>
                </c:pt>
                <c:pt idx="5893">
                  <c:v>3.82663793861866E-2</c:v>
                </c:pt>
                <c:pt idx="5894">
                  <c:v>5.7945206761359946E-2</c:v>
                </c:pt>
                <c:pt idx="5895">
                  <c:v>2.9078863561153478E-2</c:v>
                </c:pt>
                <c:pt idx="5896">
                  <c:v>3.2370511442422985E-2</c:v>
                </c:pt>
                <c:pt idx="5897">
                  <c:v>3.4897491335868794E-2</c:v>
                </c:pt>
                <c:pt idx="5898">
                  <c:v>2.6914995163679213E-2</c:v>
                </c:pt>
                <c:pt idx="5899">
                  <c:v>6.3089236617088304E-2</c:v>
                </c:pt>
                <c:pt idx="5900">
                  <c:v>4.9852691590786272E-2</c:v>
                </c:pt>
                <c:pt idx="5901">
                  <c:v>3.3723484724760007E-2</c:v>
                </c:pt>
                <c:pt idx="5902">
                  <c:v>3.2377470284700456E-2</c:v>
                </c:pt>
                <c:pt idx="5903">
                  <c:v>2.8753058984875752E-2</c:v>
                </c:pt>
                <c:pt idx="5904">
                  <c:v>3.7598311901092502E-2</c:v>
                </c:pt>
                <c:pt idx="5905">
                  <c:v>4.480642452836061E-2</c:v>
                </c:pt>
                <c:pt idx="5906">
                  <c:v>4.9643982201814707E-2</c:v>
                </c:pt>
                <c:pt idx="5907">
                  <c:v>6.1638105660676748E-2</c:v>
                </c:pt>
                <c:pt idx="5908">
                  <c:v>3.6311741918325452E-2</c:v>
                </c:pt>
                <c:pt idx="5909">
                  <c:v>3.5743527114391341E-2</c:v>
                </c:pt>
                <c:pt idx="5910">
                  <c:v>3.2057892531156616E-2</c:v>
                </c:pt>
                <c:pt idx="5911">
                  <c:v>3.5743363201618208E-2</c:v>
                </c:pt>
                <c:pt idx="5912">
                  <c:v>3.3723484724760007E-2</c:v>
                </c:pt>
                <c:pt idx="5913">
                  <c:v>3.8299992680549712E-2</c:v>
                </c:pt>
                <c:pt idx="5914">
                  <c:v>4.7692582011222923E-2</c:v>
                </c:pt>
                <c:pt idx="5915">
                  <c:v>3.715851157903674E-2</c:v>
                </c:pt>
                <c:pt idx="5916">
                  <c:v>3.2370511442422985E-2</c:v>
                </c:pt>
                <c:pt idx="5917">
                  <c:v>3.2598357647657415E-2</c:v>
                </c:pt>
                <c:pt idx="5918">
                  <c:v>2.6993775740265988E-2</c:v>
                </c:pt>
                <c:pt idx="5919">
                  <c:v>3.7118166685104446E-2</c:v>
                </c:pt>
                <c:pt idx="5920">
                  <c:v>5.0964348018169375E-2</c:v>
                </c:pt>
                <c:pt idx="5921">
                  <c:v>3.4823182970285409E-2</c:v>
                </c:pt>
                <c:pt idx="5922">
                  <c:v>3.483010455966009E-2</c:v>
                </c:pt>
                <c:pt idx="5923">
                  <c:v>4.4963397085666865E-2</c:v>
                </c:pt>
                <c:pt idx="5924">
                  <c:v>2.8123019263148277E-2</c:v>
                </c:pt>
                <c:pt idx="5925">
                  <c:v>3.7228513509035152E-2</c:v>
                </c:pt>
                <c:pt idx="5926">
                  <c:v>5.9861324727535498E-2</c:v>
                </c:pt>
                <c:pt idx="5927">
                  <c:v>3.2167676836252199E-2</c:v>
                </c:pt>
                <c:pt idx="5928">
                  <c:v>4.0847651660442422E-2</c:v>
                </c:pt>
                <c:pt idx="5929">
                  <c:v>3.2706797122955399E-2</c:v>
                </c:pt>
                <c:pt idx="5930">
                  <c:v>4.4254083186388009E-2</c:v>
                </c:pt>
                <c:pt idx="5931">
                  <c:v>4.2962051928043692E-2</c:v>
                </c:pt>
                <c:pt idx="5932">
                  <c:v>4.0206536650657702E-2</c:v>
                </c:pt>
                <c:pt idx="5933">
                  <c:v>3.7441659718752011E-2</c:v>
                </c:pt>
                <c:pt idx="5934">
                  <c:v>3.288979083299641E-2</c:v>
                </c:pt>
                <c:pt idx="5935">
                  <c:v>4.480642452836061E-2</c:v>
                </c:pt>
                <c:pt idx="5936">
                  <c:v>2.5292389094829611E-2</c:v>
                </c:pt>
                <c:pt idx="5937">
                  <c:v>2.8601940721273665E-2</c:v>
                </c:pt>
                <c:pt idx="5938">
                  <c:v>2.9766568914055807E-2</c:v>
                </c:pt>
                <c:pt idx="5939">
                  <c:v>3.8314592093229315E-2</c:v>
                </c:pt>
                <c:pt idx="5940">
                  <c:v>4.9216881394386486E-2</c:v>
                </c:pt>
                <c:pt idx="5941">
                  <c:v>2.6265805587172637E-2</c:v>
                </c:pt>
                <c:pt idx="5942">
                  <c:v>3.3260181546211194E-2</c:v>
                </c:pt>
                <c:pt idx="5943">
                  <c:v>2.9698420315980863E-2</c:v>
                </c:pt>
                <c:pt idx="5944">
                  <c:v>3.6412298679351897E-2</c:v>
                </c:pt>
                <c:pt idx="5945">
                  <c:v>3.0626695603132203E-2</c:v>
                </c:pt>
                <c:pt idx="5946">
                  <c:v>4.3456308543682105E-2</c:v>
                </c:pt>
                <c:pt idx="5947">
                  <c:v>4.3031942099332796E-2</c:v>
                </c:pt>
                <c:pt idx="5948">
                  <c:v>3.0074601992964706E-2</c:v>
                </c:pt>
                <c:pt idx="5949">
                  <c:v>4.7051317989826411E-2</c:v>
                </c:pt>
                <c:pt idx="5950">
                  <c:v>3.9951805025339293E-2</c:v>
                </c:pt>
                <c:pt idx="5951">
                  <c:v>4.3988835066556875E-2</c:v>
                </c:pt>
                <c:pt idx="5952">
                  <c:v>3.5183459520340014E-2</c:v>
                </c:pt>
                <c:pt idx="5953">
                  <c:v>2.8383055701851807E-2</c:v>
                </c:pt>
                <c:pt idx="5954">
                  <c:v>3.3034771680831895E-2</c:v>
                </c:pt>
                <c:pt idx="5955">
                  <c:v>3.8754437118768713E-2</c:v>
                </c:pt>
                <c:pt idx="5956">
                  <c:v>2.7381664142012607E-2</c:v>
                </c:pt>
                <c:pt idx="5957">
                  <c:v>3.5668846219778116E-2</c:v>
                </c:pt>
                <c:pt idx="5958">
                  <c:v>3.0946193262934702E-2</c:v>
                </c:pt>
                <c:pt idx="5959">
                  <c:v>5.139116942882542E-2</c:v>
                </c:pt>
                <c:pt idx="5960">
                  <c:v>3.01454830914736E-2</c:v>
                </c:pt>
                <c:pt idx="5961">
                  <c:v>3.5487230867147578E-2</c:v>
                </c:pt>
                <c:pt idx="5962">
                  <c:v>3.1111296266317402E-2</c:v>
                </c:pt>
                <c:pt idx="5963">
                  <c:v>3.7651702761650252E-2</c:v>
                </c:pt>
                <c:pt idx="5964">
                  <c:v>3.7598311901092502E-2</c:v>
                </c:pt>
                <c:pt idx="5965">
                  <c:v>3.0708899721503369E-2</c:v>
                </c:pt>
                <c:pt idx="5966">
                  <c:v>2.7001855894923321E-2</c:v>
                </c:pt>
                <c:pt idx="5967">
                  <c:v>2.6290670037269651E-2</c:v>
                </c:pt>
                <c:pt idx="5968">
                  <c:v>4.2962051928043692E-2</c:v>
                </c:pt>
                <c:pt idx="5969">
                  <c:v>4.2378675192594507E-2</c:v>
                </c:pt>
                <c:pt idx="5970">
                  <c:v>2.7340127155184812E-2</c:v>
                </c:pt>
                <c:pt idx="5971">
                  <c:v>4.0766060352325717E-2</c:v>
                </c:pt>
                <c:pt idx="5972">
                  <c:v>4.0781930088997026E-2</c:v>
                </c:pt>
                <c:pt idx="5973">
                  <c:v>2.7757186442613612E-2</c:v>
                </c:pt>
                <c:pt idx="5974">
                  <c:v>4.495846107602141E-2</c:v>
                </c:pt>
                <c:pt idx="5975">
                  <c:v>3.7284091114997905E-2</c:v>
                </c:pt>
                <c:pt idx="5976">
                  <c:v>3.3811181783676252E-2</c:v>
                </c:pt>
                <c:pt idx="5977">
                  <c:v>3.6879651248455152E-2</c:v>
                </c:pt>
                <c:pt idx="5978">
                  <c:v>4.3604578822851223E-2</c:v>
                </c:pt>
                <c:pt idx="5979">
                  <c:v>3.5825096070766588E-2</c:v>
                </c:pt>
                <c:pt idx="5980">
                  <c:v>4.4260293245315822E-2</c:v>
                </c:pt>
                <c:pt idx="5981">
                  <c:v>3.0780877918005076E-2</c:v>
                </c:pt>
                <c:pt idx="5982">
                  <c:v>3.8039457052946112E-2</c:v>
                </c:pt>
                <c:pt idx="5983">
                  <c:v>3.5743527114391341E-2</c:v>
                </c:pt>
                <c:pt idx="5984">
                  <c:v>4.3251223862171222E-2</c:v>
                </c:pt>
                <c:pt idx="5985">
                  <c:v>4.8743788152933218E-2</c:v>
                </c:pt>
                <c:pt idx="5986">
                  <c:v>3.1711418181657812E-2</c:v>
                </c:pt>
                <c:pt idx="5987">
                  <c:v>3.0840851366519952E-2</c:v>
                </c:pt>
                <c:pt idx="5988">
                  <c:v>4.4086527079344025E-2</c:v>
                </c:pt>
                <c:pt idx="5989">
                  <c:v>3.718958795070651E-2</c:v>
                </c:pt>
                <c:pt idx="5990">
                  <c:v>3.6480419337749502E-2</c:v>
                </c:pt>
                <c:pt idx="5991">
                  <c:v>3.2625783234834699E-2</c:v>
                </c:pt>
                <c:pt idx="5992">
                  <c:v>2.7945656329393411E-2</c:v>
                </c:pt>
                <c:pt idx="5993">
                  <c:v>3.2685216516256548E-2</c:v>
                </c:pt>
                <c:pt idx="5994">
                  <c:v>3.1839653849601808E-2</c:v>
                </c:pt>
                <c:pt idx="5995">
                  <c:v>3.0457168817520301E-2</c:v>
                </c:pt>
                <c:pt idx="5996">
                  <c:v>3.1839653849601808E-2</c:v>
                </c:pt>
                <c:pt idx="5997">
                  <c:v>3.0658036470413295E-2</c:v>
                </c:pt>
                <c:pt idx="5998">
                  <c:v>2.9828427359461798E-2</c:v>
                </c:pt>
                <c:pt idx="5999">
                  <c:v>3.9632488042116221E-2</c:v>
                </c:pt>
                <c:pt idx="6000">
                  <c:v>4.1931979358196314E-2</c:v>
                </c:pt>
                <c:pt idx="6001">
                  <c:v>3.2899200916290408E-2</c:v>
                </c:pt>
                <c:pt idx="6002">
                  <c:v>3.0387666076421811E-2</c:v>
                </c:pt>
                <c:pt idx="6003">
                  <c:v>3.5896666347980506E-2</c:v>
                </c:pt>
                <c:pt idx="6004">
                  <c:v>2.6837680488825066E-2</c:v>
                </c:pt>
                <c:pt idx="6005">
                  <c:v>4.2208973318338484E-2</c:v>
                </c:pt>
                <c:pt idx="6006">
                  <c:v>2.8197156265377998E-2</c:v>
                </c:pt>
                <c:pt idx="6007">
                  <c:v>3.7396702915430097E-2</c:v>
                </c:pt>
                <c:pt idx="6008">
                  <c:v>3.0100479722023052E-2</c:v>
                </c:pt>
                <c:pt idx="6009">
                  <c:v>4.4738560914993501E-2</c:v>
                </c:pt>
                <c:pt idx="6010">
                  <c:v>3.7303667515516468E-2</c:v>
                </c:pt>
                <c:pt idx="6011">
                  <c:v>3.5825096070766588E-2</c:v>
                </c:pt>
                <c:pt idx="6012">
                  <c:v>2.7759008109569678E-2</c:v>
                </c:pt>
                <c:pt idx="6013">
                  <c:v>3.5839285701513443E-2</c:v>
                </c:pt>
                <c:pt idx="6014">
                  <c:v>4.9216881394386486E-2</c:v>
                </c:pt>
                <c:pt idx="6015">
                  <c:v>3.5935297608375757E-2</c:v>
                </c:pt>
                <c:pt idx="6016">
                  <c:v>3.9632488042116221E-2</c:v>
                </c:pt>
                <c:pt idx="6017">
                  <c:v>4.1645582765340639E-2</c:v>
                </c:pt>
                <c:pt idx="6018">
                  <c:v>2.762422524392601E-2</c:v>
                </c:pt>
                <c:pt idx="6019">
                  <c:v>4.6276085078716313E-2</c:v>
                </c:pt>
                <c:pt idx="6020">
                  <c:v>3.0372153967618904E-2</c:v>
                </c:pt>
                <c:pt idx="6021">
                  <c:v>2.8808169066906E-2</c:v>
                </c:pt>
                <c:pt idx="6022">
                  <c:v>2.6969572529196812E-2</c:v>
                </c:pt>
                <c:pt idx="6023">
                  <c:v>4.5712422579527096E-2</c:v>
                </c:pt>
                <c:pt idx="6024">
                  <c:v>2.8986260294914204E-2</c:v>
                </c:pt>
                <c:pt idx="6025">
                  <c:v>3.4528713673353209E-2</c:v>
                </c:pt>
                <c:pt idx="6026">
                  <c:v>4.2962051928043692E-2</c:v>
                </c:pt>
                <c:pt idx="6027">
                  <c:v>2.6574600487947596E-2</c:v>
                </c:pt>
                <c:pt idx="6028">
                  <c:v>2.7757186442613612E-2</c:v>
                </c:pt>
                <c:pt idx="6029">
                  <c:v>5.4501775652170202E-2</c:v>
                </c:pt>
                <c:pt idx="6030">
                  <c:v>3.0946193262934702E-2</c:v>
                </c:pt>
                <c:pt idx="6031">
                  <c:v>2.6960795745253611E-2</c:v>
                </c:pt>
                <c:pt idx="6032">
                  <c:v>3.5456527024507516E-2</c:v>
                </c:pt>
                <c:pt idx="6033">
                  <c:v>3.5391721874475555E-2</c:v>
                </c:pt>
                <c:pt idx="6034">
                  <c:v>2.8383055701851807E-2</c:v>
                </c:pt>
                <c:pt idx="6035">
                  <c:v>3.5066474229097394E-2</c:v>
                </c:pt>
                <c:pt idx="6036">
                  <c:v>2.762422524392601E-2</c:v>
                </c:pt>
                <c:pt idx="6037">
                  <c:v>2.8383055701851807E-2</c:v>
                </c:pt>
                <c:pt idx="6038">
                  <c:v>3.3424746245145805E-2</c:v>
                </c:pt>
                <c:pt idx="6039">
                  <c:v>5.139116942882542E-2</c:v>
                </c:pt>
                <c:pt idx="6040">
                  <c:v>5.0532989203929922E-2</c:v>
                </c:pt>
                <c:pt idx="6041">
                  <c:v>3.1149659305810897E-2</c:v>
                </c:pt>
                <c:pt idx="6042">
                  <c:v>2.7509339153766611E-2</c:v>
                </c:pt>
                <c:pt idx="6043">
                  <c:v>3.6311741918325452E-2</c:v>
                </c:pt>
                <c:pt idx="6044">
                  <c:v>3.5825096070766588E-2</c:v>
                </c:pt>
                <c:pt idx="6045">
                  <c:v>4.6777039766311722E-2</c:v>
                </c:pt>
                <c:pt idx="6046">
                  <c:v>2.8483705595135776E-2</c:v>
                </c:pt>
                <c:pt idx="6047">
                  <c:v>2.8601940721273665E-2</c:v>
                </c:pt>
                <c:pt idx="6048">
                  <c:v>3.9322294294834068E-2</c:v>
                </c:pt>
                <c:pt idx="6049">
                  <c:v>4.6041879802942297E-2</c:v>
                </c:pt>
                <c:pt idx="6050">
                  <c:v>3.0888602137565602E-2</c:v>
                </c:pt>
                <c:pt idx="6051">
                  <c:v>3.8512594997882711E-2</c:v>
                </c:pt>
                <c:pt idx="6052">
                  <c:v>4.0206536650657702E-2</c:v>
                </c:pt>
                <c:pt idx="6053">
                  <c:v>3.322611004114151E-2</c:v>
                </c:pt>
                <c:pt idx="6054">
                  <c:v>3.8034167140722316E-2</c:v>
                </c:pt>
                <c:pt idx="6055">
                  <c:v>3.1094454228878007E-2</c:v>
                </c:pt>
                <c:pt idx="6056">
                  <c:v>2.8658062219619806E-2</c:v>
                </c:pt>
                <c:pt idx="6057">
                  <c:v>5.4811533540487449E-2</c:v>
                </c:pt>
                <c:pt idx="6058">
                  <c:v>4.2024292051792325E-2</c:v>
                </c:pt>
                <c:pt idx="6059">
                  <c:v>3.054247982800011E-2</c:v>
                </c:pt>
                <c:pt idx="6060">
                  <c:v>4.9852691590786272E-2</c:v>
                </c:pt>
                <c:pt idx="6061">
                  <c:v>2.6513788849115406E-2</c:v>
                </c:pt>
                <c:pt idx="6062">
                  <c:v>3.7788476794958101E-2</c:v>
                </c:pt>
                <c:pt idx="6063">
                  <c:v>3.4597214311361299E-2</c:v>
                </c:pt>
                <c:pt idx="6064">
                  <c:v>3.4011162817478256E-2</c:v>
                </c:pt>
                <c:pt idx="6065">
                  <c:v>4.0339186787605306E-2</c:v>
                </c:pt>
                <c:pt idx="6066">
                  <c:v>3.0144989490508988E-2</c:v>
                </c:pt>
                <c:pt idx="6067">
                  <c:v>3.3226933330297477E-2</c:v>
                </c:pt>
                <c:pt idx="6068">
                  <c:v>4.3584786355495501E-2</c:v>
                </c:pt>
                <c:pt idx="6069">
                  <c:v>5.0176851451397012E-2</c:v>
                </c:pt>
                <c:pt idx="6070">
                  <c:v>4.9002680927515432E-2</c:v>
                </c:pt>
                <c:pt idx="6071">
                  <c:v>3.3559836447238901E-2</c:v>
                </c:pt>
                <c:pt idx="6072">
                  <c:v>3.6054432392120396E-2</c:v>
                </c:pt>
                <c:pt idx="6073">
                  <c:v>3.6928936839103699E-2</c:v>
                </c:pt>
                <c:pt idx="6074">
                  <c:v>4.4318877160549379E-2</c:v>
                </c:pt>
                <c:pt idx="6075">
                  <c:v>4.2962051928043692E-2</c:v>
                </c:pt>
                <c:pt idx="6076">
                  <c:v>3.5014469176530803E-2</c:v>
                </c:pt>
                <c:pt idx="6077">
                  <c:v>3.2373674213886316E-2</c:v>
                </c:pt>
                <c:pt idx="6078">
                  <c:v>2.90736090391874E-2</c:v>
                </c:pt>
                <c:pt idx="6079">
                  <c:v>3.4603934735059814E-2</c:v>
                </c:pt>
                <c:pt idx="6080">
                  <c:v>2.68242992460728E-2</c:v>
                </c:pt>
                <c:pt idx="6081">
                  <c:v>2.8384875506162605E-2</c:v>
                </c:pt>
                <c:pt idx="6082">
                  <c:v>4.9002680927515432E-2</c:v>
                </c:pt>
                <c:pt idx="6083">
                  <c:v>3.1889352947473706E-2</c:v>
                </c:pt>
                <c:pt idx="6084">
                  <c:v>5.2979618310928414E-2</c:v>
                </c:pt>
                <c:pt idx="6085">
                  <c:v>4.0339186787605306E-2</c:v>
                </c:pt>
                <c:pt idx="6086">
                  <c:v>4.142520576715434E-2</c:v>
                </c:pt>
                <c:pt idx="6087">
                  <c:v>3.6005329340696314E-2</c:v>
                </c:pt>
                <c:pt idx="6088">
                  <c:v>4.4252485036850024E-2</c:v>
                </c:pt>
                <c:pt idx="6089">
                  <c:v>3.9338830858469016E-2</c:v>
                </c:pt>
                <c:pt idx="6090">
                  <c:v>4.7987204045057429E-2</c:v>
                </c:pt>
                <c:pt idx="6091">
                  <c:v>3.9196629077196114E-2</c:v>
                </c:pt>
                <c:pt idx="6092">
                  <c:v>4.1341979056596811E-2</c:v>
                </c:pt>
                <c:pt idx="6093">
                  <c:v>4.4254083186388009E-2</c:v>
                </c:pt>
                <c:pt idx="6094">
                  <c:v>4.1266269981861101E-2</c:v>
                </c:pt>
                <c:pt idx="6095">
                  <c:v>3.0009167268872396E-2</c:v>
                </c:pt>
                <c:pt idx="6096">
                  <c:v>4.4747065752744723E-2</c:v>
                </c:pt>
                <c:pt idx="6097">
                  <c:v>4.0164448320865603E-2</c:v>
                </c:pt>
                <c:pt idx="6098">
                  <c:v>4.6659234911203433E-2</c:v>
                </c:pt>
                <c:pt idx="6099">
                  <c:v>3.4897491335868794E-2</c:v>
                </c:pt>
                <c:pt idx="6100">
                  <c:v>3.4897491335868794E-2</c:v>
                </c:pt>
                <c:pt idx="6101">
                  <c:v>5.7945206761359946E-2</c:v>
                </c:pt>
                <c:pt idx="6102">
                  <c:v>4.6226896345615408E-2</c:v>
                </c:pt>
                <c:pt idx="6103">
                  <c:v>3.3795446157455396E-2</c:v>
                </c:pt>
                <c:pt idx="6104">
                  <c:v>3.7650961428880816E-2</c:v>
                </c:pt>
                <c:pt idx="6105">
                  <c:v>4.7571104019880309E-2</c:v>
                </c:pt>
                <c:pt idx="6106">
                  <c:v>3.2095659524202409E-2</c:v>
                </c:pt>
                <c:pt idx="6107">
                  <c:v>3.0157936736941289E-2</c:v>
                </c:pt>
                <c:pt idx="6108">
                  <c:v>4.9117825925350363E-2</c:v>
                </c:pt>
                <c:pt idx="6109">
                  <c:v>4.7051317989826411E-2</c:v>
                </c:pt>
                <c:pt idx="6110">
                  <c:v>2.5830715894699215E-2</c:v>
                </c:pt>
                <c:pt idx="6111">
                  <c:v>3.1503804028034252E-2</c:v>
                </c:pt>
                <c:pt idx="6112">
                  <c:v>4.0364276617765413E-2</c:v>
                </c:pt>
                <c:pt idx="6113">
                  <c:v>3.7914350628852997E-2</c:v>
                </c:pt>
                <c:pt idx="6114">
                  <c:v>4.480642452836061E-2</c:v>
                </c:pt>
                <c:pt idx="6115">
                  <c:v>3.6054432392120396E-2</c:v>
                </c:pt>
                <c:pt idx="6116">
                  <c:v>3.6455649882555098E-2</c:v>
                </c:pt>
                <c:pt idx="6117">
                  <c:v>6.042351946234701E-2</c:v>
                </c:pt>
                <c:pt idx="6118">
                  <c:v>3.26520465314388E-2</c:v>
                </c:pt>
                <c:pt idx="6119">
                  <c:v>3.5435792058706422E-2</c:v>
                </c:pt>
                <c:pt idx="6120">
                  <c:v>3.2152302563190613E-2</c:v>
                </c:pt>
                <c:pt idx="6121">
                  <c:v>4.9243059009313632E-2</c:v>
                </c:pt>
                <c:pt idx="6122">
                  <c:v>3.2899200916290408E-2</c:v>
                </c:pt>
                <c:pt idx="6123">
                  <c:v>4.3215300887823098E-2</c:v>
                </c:pt>
                <c:pt idx="6124">
                  <c:v>3.3921476453542689E-2</c:v>
                </c:pt>
                <c:pt idx="6125">
                  <c:v>3.9219893515110106E-2</c:v>
                </c:pt>
                <c:pt idx="6126">
                  <c:v>3.4471958875656294E-2</c:v>
                </c:pt>
                <c:pt idx="6127">
                  <c:v>3.3652029931545223E-2</c:v>
                </c:pt>
                <c:pt idx="6128">
                  <c:v>4.0700521320104745E-2</c:v>
                </c:pt>
                <c:pt idx="6129">
                  <c:v>3.7233572453260678E-2</c:v>
                </c:pt>
                <c:pt idx="6130">
                  <c:v>2.8383055701851807E-2</c:v>
                </c:pt>
                <c:pt idx="6131">
                  <c:v>2.8201824054122006E-2</c:v>
                </c:pt>
                <c:pt idx="6132">
                  <c:v>3.1149659305810897E-2</c:v>
                </c:pt>
                <c:pt idx="6133">
                  <c:v>3.1503804028034252E-2</c:v>
                </c:pt>
                <c:pt idx="6134">
                  <c:v>3.3884093165397595E-2</c:v>
                </c:pt>
                <c:pt idx="6135">
                  <c:v>3.9108894765377017E-2</c:v>
                </c:pt>
                <c:pt idx="6136">
                  <c:v>4.8743788152933218E-2</c:v>
                </c:pt>
                <c:pt idx="6137">
                  <c:v>3.1663928180933089E-2</c:v>
                </c:pt>
                <c:pt idx="6138">
                  <c:v>3.996727243065841E-2</c:v>
                </c:pt>
                <c:pt idx="6139">
                  <c:v>3.3226933330297477E-2</c:v>
                </c:pt>
                <c:pt idx="6140">
                  <c:v>2.762422524392601E-2</c:v>
                </c:pt>
                <c:pt idx="6141">
                  <c:v>3.5389825701713652E-2</c:v>
                </c:pt>
                <c:pt idx="6142">
                  <c:v>4.480642452836061E-2</c:v>
                </c:pt>
                <c:pt idx="6143">
                  <c:v>3.5456527024507516E-2</c:v>
                </c:pt>
                <c:pt idx="6144">
                  <c:v>3.6729738116264482E-2</c:v>
                </c:pt>
                <c:pt idx="6145">
                  <c:v>3.9283677935600392E-2</c:v>
                </c:pt>
                <c:pt idx="6146">
                  <c:v>3.3152457326650599E-2</c:v>
                </c:pt>
                <c:pt idx="6147">
                  <c:v>3.1901571899652502E-2</c:v>
                </c:pt>
                <c:pt idx="6148">
                  <c:v>2.90736090391874E-2</c:v>
                </c:pt>
                <c:pt idx="6149">
                  <c:v>3.365726396441461E-2</c:v>
                </c:pt>
                <c:pt idx="6150">
                  <c:v>4.0177468210458797E-2</c:v>
                </c:pt>
                <c:pt idx="6151">
                  <c:v>4.2427688837051572E-2</c:v>
                </c:pt>
                <c:pt idx="6152">
                  <c:v>2.8383055701851807E-2</c:v>
                </c:pt>
                <c:pt idx="6153">
                  <c:v>3.1020516529679423E-2</c:v>
                </c:pt>
                <c:pt idx="6154">
                  <c:v>3.2891441136598601E-2</c:v>
                </c:pt>
                <c:pt idx="6155">
                  <c:v>4.3251223862171222E-2</c:v>
                </c:pt>
                <c:pt idx="6156">
                  <c:v>3.8659043610096012E-2</c:v>
                </c:pt>
                <c:pt idx="6157">
                  <c:v>3.5315006971359385E-2</c:v>
                </c:pt>
                <c:pt idx="6158">
                  <c:v>3.2167676836252199E-2</c:v>
                </c:pt>
                <c:pt idx="6159">
                  <c:v>3.7598311901092502E-2</c:v>
                </c:pt>
                <c:pt idx="6160">
                  <c:v>2.909127436578271E-2</c:v>
                </c:pt>
                <c:pt idx="6161">
                  <c:v>2.9912589117884587E-2</c:v>
                </c:pt>
                <c:pt idx="6162">
                  <c:v>4.0243167430162347E-2</c:v>
                </c:pt>
                <c:pt idx="6163">
                  <c:v>2.8785536065697708E-2</c:v>
                </c:pt>
                <c:pt idx="6164">
                  <c:v>3.2625783234834699E-2</c:v>
                </c:pt>
                <c:pt idx="6165">
                  <c:v>3.8864739239215809E-2</c:v>
                </c:pt>
                <c:pt idx="6166">
                  <c:v>3.5759884864091901E-2</c:v>
                </c:pt>
                <c:pt idx="6167">
                  <c:v>2.8865408152341798E-2</c:v>
                </c:pt>
                <c:pt idx="6168">
                  <c:v>3.33482883870602E-2</c:v>
                </c:pt>
                <c:pt idx="6169">
                  <c:v>3.1209086999297104E-2</c:v>
                </c:pt>
                <c:pt idx="6170">
                  <c:v>3.7842366844415817E-2</c:v>
                </c:pt>
                <c:pt idx="6171">
                  <c:v>2.7560831978917111E-2</c:v>
                </c:pt>
                <c:pt idx="6172">
                  <c:v>3.2517328858375612E-2</c:v>
                </c:pt>
                <c:pt idx="6173">
                  <c:v>6.042351946234701E-2</c:v>
                </c:pt>
                <c:pt idx="6174">
                  <c:v>3.5628456622362102E-2</c:v>
                </c:pt>
                <c:pt idx="6175">
                  <c:v>4.1300732642412234E-2</c:v>
                </c:pt>
                <c:pt idx="6176">
                  <c:v>3.7118166685104446E-2</c:v>
                </c:pt>
                <c:pt idx="6177">
                  <c:v>2.9448978602886242E-2</c:v>
                </c:pt>
                <c:pt idx="6178">
                  <c:v>2.7945656329393411E-2</c:v>
                </c:pt>
                <c:pt idx="6179">
                  <c:v>2.6574600487947596E-2</c:v>
                </c:pt>
                <c:pt idx="6180">
                  <c:v>3.3460214734077405E-2</c:v>
                </c:pt>
                <c:pt idx="6181">
                  <c:v>2.8601940721273665E-2</c:v>
                </c:pt>
                <c:pt idx="6182">
                  <c:v>3.6684215068817319E-2</c:v>
                </c:pt>
                <c:pt idx="6183">
                  <c:v>4.4318877160549379E-2</c:v>
                </c:pt>
                <c:pt idx="6184">
                  <c:v>4.2427688837051572E-2</c:v>
                </c:pt>
                <c:pt idx="6185">
                  <c:v>3.0159140005707716E-2</c:v>
                </c:pt>
                <c:pt idx="6186">
                  <c:v>3.0372153967618904E-2</c:v>
                </c:pt>
                <c:pt idx="6187">
                  <c:v>4.1865192353725413E-2</c:v>
                </c:pt>
                <c:pt idx="6188">
                  <c:v>4.7657713294029312E-2</c:v>
                </c:pt>
                <c:pt idx="6189">
                  <c:v>5.2249100059270796E-2</c:v>
                </c:pt>
                <c:pt idx="6190">
                  <c:v>4.1763935238123176E-2</c:v>
                </c:pt>
                <c:pt idx="6191">
                  <c:v>4.5572236180305523E-2</c:v>
                </c:pt>
                <c:pt idx="6192">
                  <c:v>3.4050200134515811E-2</c:v>
                </c:pt>
                <c:pt idx="6193">
                  <c:v>4.9852691590786272E-2</c:v>
                </c:pt>
                <c:pt idx="6194">
                  <c:v>3.4011162817478256E-2</c:v>
                </c:pt>
                <c:pt idx="6195">
                  <c:v>3.2625783234834699E-2</c:v>
                </c:pt>
                <c:pt idx="6196">
                  <c:v>3.7493493407964824E-2</c:v>
                </c:pt>
                <c:pt idx="6197">
                  <c:v>3.8194783031940377E-2</c:v>
                </c:pt>
                <c:pt idx="6198">
                  <c:v>3.7897530943155316E-2</c:v>
                </c:pt>
                <c:pt idx="6199">
                  <c:v>3.5014469176530803E-2</c:v>
                </c:pt>
                <c:pt idx="6200">
                  <c:v>3.1020516529679423E-2</c:v>
                </c:pt>
                <c:pt idx="6201">
                  <c:v>3.2872341573238505E-2</c:v>
                </c:pt>
                <c:pt idx="6202">
                  <c:v>3.2370511442422985E-2</c:v>
                </c:pt>
                <c:pt idx="6203">
                  <c:v>3.7650961428880816E-2</c:v>
                </c:pt>
                <c:pt idx="6204">
                  <c:v>3.2891441136598601E-2</c:v>
                </c:pt>
                <c:pt idx="6205">
                  <c:v>4.152054339647273E-2</c:v>
                </c:pt>
                <c:pt idx="6206">
                  <c:v>5.139116942882542E-2</c:v>
                </c:pt>
                <c:pt idx="6207">
                  <c:v>3.4385442733764787E-2</c:v>
                </c:pt>
                <c:pt idx="6208">
                  <c:v>3.3390972763300004E-2</c:v>
                </c:pt>
                <c:pt idx="6209">
                  <c:v>3.4897491335868794E-2</c:v>
                </c:pt>
                <c:pt idx="6210">
                  <c:v>3.7629608064890005E-2</c:v>
                </c:pt>
                <c:pt idx="6211">
                  <c:v>3.5833526402712E-2</c:v>
                </c:pt>
                <c:pt idx="6212">
                  <c:v>3.5382855683565216E-2</c:v>
                </c:pt>
                <c:pt idx="6213">
                  <c:v>3.7147790193557718E-2</c:v>
                </c:pt>
                <c:pt idx="6214">
                  <c:v>5.7945206761359946E-2</c:v>
                </c:pt>
                <c:pt idx="6215">
                  <c:v>2.8601940721273665E-2</c:v>
                </c:pt>
                <c:pt idx="6216">
                  <c:v>4.3500378727912875E-2</c:v>
                </c:pt>
                <c:pt idx="6217">
                  <c:v>4.1952755302190795E-2</c:v>
                </c:pt>
                <c:pt idx="6218">
                  <c:v>3.7598311901092502E-2</c:v>
                </c:pt>
                <c:pt idx="6219">
                  <c:v>3.2627593725919897E-2</c:v>
                </c:pt>
                <c:pt idx="6220">
                  <c:v>4.0749937295913724E-2</c:v>
                </c:pt>
                <c:pt idx="6221">
                  <c:v>2.7033625170588563E-2</c:v>
                </c:pt>
                <c:pt idx="6222">
                  <c:v>4.7622054815292414E-2</c:v>
                </c:pt>
                <c:pt idx="6223">
                  <c:v>4.7336898744106508E-2</c:v>
                </c:pt>
                <c:pt idx="6224">
                  <c:v>4.6072296798229211E-2</c:v>
                </c:pt>
                <c:pt idx="6225">
                  <c:v>2.8008881956338823E-2</c:v>
                </c:pt>
                <c:pt idx="6226">
                  <c:v>4.9117825925350363E-2</c:v>
                </c:pt>
                <c:pt idx="6227">
                  <c:v>2.7137337252497801E-2</c:v>
                </c:pt>
                <c:pt idx="6228">
                  <c:v>3.6335092037916211E-2</c:v>
                </c:pt>
                <c:pt idx="6229">
                  <c:v>2.8979346156120404E-2</c:v>
                </c:pt>
                <c:pt idx="6230">
                  <c:v>3.0717959627509204E-2</c:v>
                </c:pt>
                <c:pt idx="6231">
                  <c:v>3.9685014635324617E-2</c:v>
                </c:pt>
                <c:pt idx="6232">
                  <c:v>3.3723484724760007E-2</c:v>
                </c:pt>
                <c:pt idx="6233">
                  <c:v>4.0242802351713201E-2</c:v>
                </c:pt>
                <c:pt idx="6234">
                  <c:v>4.4738560914993501E-2</c:v>
                </c:pt>
                <c:pt idx="6235">
                  <c:v>4.4318877160549379E-2</c:v>
                </c:pt>
                <c:pt idx="6236">
                  <c:v>4.0698390454053907E-2</c:v>
                </c:pt>
                <c:pt idx="6237">
                  <c:v>3.7118166685104446E-2</c:v>
                </c:pt>
                <c:pt idx="6238">
                  <c:v>4.2427688837051572E-2</c:v>
                </c:pt>
                <c:pt idx="6239">
                  <c:v>3.4143283963203402E-2</c:v>
                </c:pt>
                <c:pt idx="6240">
                  <c:v>4.9216881394386486E-2</c:v>
                </c:pt>
                <c:pt idx="6241">
                  <c:v>3.9322294294834068E-2</c:v>
                </c:pt>
                <c:pt idx="6242">
                  <c:v>3.3424746245145805E-2</c:v>
                </c:pt>
                <c:pt idx="6243">
                  <c:v>3.911163657903674E-2</c:v>
                </c:pt>
                <c:pt idx="6244">
                  <c:v>3.0322965234518003E-2</c:v>
                </c:pt>
                <c:pt idx="6245">
                  <c:v>4.2356688529253124E-2</c:v>
                </c:pt>
                <c:pt idx="6246">
                  <c:v>3.6841697990894401E-2</c:v>
                </c:pt>
                <c:pt idx="6247">
                  <c:v>3.7895031273365104E-2</c:v>
                </c:pt>
                <c:pt idx="6248">
                  <c:v>2.9886094853281989E-2</c:v>
                </c:pt>
                <c:pt idx="6249">
                  <c:v>3.3557265996932997E-2</c:v>
                </c:pt>
                <c:pt idx="6250">
                  <c:v>3.3135022968053811E-2</c:v>
                </c:pt>
                <c:pt idx="6251">
                  <c:v>3.5602282732725282E-2</c:v>
                </c:pt>
                <c:pt idx="6252">
                  <c:v>4.3178815394639761E-2</c:v>
                </c:pt>
                <c:pt idx="6253">
                  <c:v>4.9216881394386486E-2</c:v>
                </c:pt>
                <c:pt idx="6254">
                  <c:v>4.2378675192594507E-2</c:v>
                </c:pt>
                <c:pt idx="6255">
                  <c:v>3.1506337225437206E-2</c:v>
                </c:pt>
                <c:pt idx="6256">
                  <c:v>4.0841769427061095E-2</c:v>
                </c:pt>
                <c:pt idx="6257">
                  <c:v>5.2191283553838966E-2</c:v>
                </c:pt>
                <c:pt idx="6258">
                  <c:v>2.7933228760957805E-2</c:v>
                </c:pt>
                <c:pt idx="6259">
                  <c:v>6.042351946234701E-2</c:v>
                </c:pt>
                <c:pt idx="6260">
                  <c:v>3.0003884807229195E-2</c:v>
                </c:pt>
                <c:pt idx="6261">
                  <c:v>3.41883562505245E-2</c:v>
                </c:pt>
                <c:pt idx="6262">
                  <c:v>3.1597819179296556E-2</c:v>
                </c:pt>
                <c:pt idx="6263">
                  <c:v>2.6130503043532389E-2</c:v>
                </c:pt>
                <c:pt idx="6264">
                  <c:v>4.6274762600660123E-2</c:v>
                </c:pt>
                <c:pt idx="6265">
                  <c:v>3.6054432392120396E-2</c:v>
                </c:pt>
                <c:pt idx="6266">
                  <c:v>4.3695759028196425E-2</c:v>
                </c:pt>
                <c:pt idx="6267">
                  <c:v>3.3225178718566999E-2</c:v>
                </c:pt>
                <c:pt idx="6268">
                  <c:v>3.6891631782055026E-2</c:v>
                </c:pt>
                <c:pt idx="6269">
                  <c:v>3.7703901529312321E-2</c:v>
                </c:pt>
                <c:pt idx="6270">
                  <c:v>3.695297986269E-2</c:v>
                </c:pt>
                <c:pt idx="6271">
                  <c:v>3.5857249051332502E-2</c:v>
                </c:pt>
                <c:pt idx="6272">
                  <c:v>4.5660007745027723E-2</c:v>
                </c:pt>
                <c:pt idx="6273">
                  <c:v>4.1952688246965429E-2</c:v>
                </c:pt>
                <c:pt idx="6274">
                  <c:v>3.718958795070651E-2</c:v>
                </c:pt>
                <c:pt idx="6275">
                  <c:v>4.4747065752744723E-2</c:v>
                </c:pt>
                <c:pt idx="6276">
                  <c:v>4.4254083186388009E-2</c:v>
                </c:pt>
                <c:pt idx="6277">
                  <c:v>3.4034371376037591E-2</c:v>
                </c:pt>
                <c:pt idx="6278">
                  <c:v>3.5030834376811995E-2</c:v>
                </c:pt>
                <c:pt idx="6279">
                  <c:v>3.4471958875656294E-2</c:v>
                </c:pt>
                <c:pt idx="6280">
                  <c:v>4.7571104019880309E-2</c:v>
                </c:pt>
                <c:pt idx="6281">
                  <c:v>5.7945206761359946E-2</c:v>
                </c:pt>
                <c:pt idx="6282">
                  <c:v>3.6455649882555098E-2</c:v>
                </c:pt>
                <c:pt idx="6283">
                  <c:v>3.9363428950309712E-2</c:v>
                </c:pt>
                <c:pt idx="6284">
                  <c:v>2.9993373900651956E-2</c:v>
                </c:pt>
                <c:pt idx="6285">
                  <c:v>3.5795398056507152E-2</c:v>
                </c:pt>
                <c:pt idx="6286">
                  <c:v>2.6695944368839392E-2</c:v>
                </c:pt>
                <c:pt idx="6287">
                  <c:v>3.4083496779203484E-2</c:v>
                </c:pt>
                <c:pt idx="6288">
                  <c:v>3.1693659722805016E-2</c:v>
                </c:pt>
                <c:pt idx="6289">
                  <c:v>4.1557170450687395E-2</c:v>
                </c:pt>
                <c:pt idx="6290">
                  <c:v>4.4738560914993501E-2</c:v>
                </c:pt>
                <c:pt idx="6291">
                  <c:v>3.6334346979856609E-2</c:v>
                </c:pt>
                <c:pt idx="6292">
                  <c:v>4.1793439537287001E-2</c:v>
                </c:pt>
                <c:pt idx="6293">
                  <c:v>4.617542028427131E-2</c:v>
                </c:pt>
                <c:pt idx="6294">
                  <c:v>3.1325303018093192E-2</c:v>
                </c:pt>
                <c:pt idx="6295">
                  <c:v>5.0195772200822802E-2</c:v>
                </c:pt>
                <c:pt idx="6296">
                  <c:v>3.1869065016508116E-2</c:v>
                </c:pt>
                <c:pt idx="6297">
                  <c:v>4.4254083186388009E-2</c:v>
                </c:pt>
                <c:pt idx="6298">
                  <c:v>3.6363381892442703E-2</c:v>
                </c:pt>
                <c:pt idx="6299">
                  <c:v>3.5893827676773286E-2</c:v>
                </c:pt>
                <c:pt idx="6300">
                  <c:v>4.6560838818550096E-2</c:v>
                </c:pt>
                <c:pt idx="6301">
                  <c:v>4.6226896345615408E-2</c:v>
                </c:pt>
                <c:pt idx="6302">
                  <c:v>4.9216881394386486E-2</c:v>
                </c:pt>
                <c:pt idx="6303">
                  <c:v>3.6740992218256052E-2</c:v>
                </c:pt>
                <c:pt idx="6304">
                  <c:v>3.9697803556919237E-2</c:v>
                </c:pt>
                <c:pt idx="6305">
                  <c:v>3.1273540109396092E-2</c:v>
                </c:pt>
                <c:pt idx="6306">
                  <c:v>2.7672391384840084E-2</c:v>
                </c:pt>
                <c:pt idx="6307">
                  <c:v>3.9575085043907214E-2</c:v>
                </c:pt>
                <c:pt idx="6308">
                  <c:v>4.1820969432592406E-2</c:v>
                </c:pt>
                <c:pt idx="6309">
                  <c:v>4.012443125247972E-2</c:v>
                </c:pt>
                <c:pt idx="6310">
                  <c:v>4.4318877160549379E-2</c:v>
                </c:pt>
                <c:pt idx="6311">
                  <c:v>4.5730773359537416E-2</c:v>
                </c:pt>
                <c:pt idx="6312">
                  <c:v>3.4133732318878215E-2</c:v>
                </c:pt>
                <c:pt idx="6313">
                  <c:v>3.5980381071567501E-2</c:v>
                </c:pt>
                <c:pt idx="6314">
                  <c:v>3.5483829677105096E-2</c:v>
                </c:pt>
                <c:pt idx="6315">
                  <c:v>3.7646591663360651E-2</c:v>
                </c:pt>
                <c:pt idx="6316">
                  <c:v>3.6760363727808006E-2</c:v>
                </c:pt>
                <c:pt idx="6317">
                  <c:v>5.2191283553838966E-2</c:v>
                </c:pt>
                <c:pt idx="6318">
                  <c:v>3.1619079411029934E-2</c:v>
                </c:pt>
                <c:pt idx="6319">
                  <c:v>3.6054432392120396E-2</c:v>
                </c:pt>
                <c:pt idx="6320">
                  <c:v>4.8252731561660801E-2</c:v>
                </c:pt>
                <c:pt idx="6321">
                  <c:v>5.1529634743928923E-2</c:v>
                </c:pt>
                <c:pt idx="6322">
                  <c:v>3.2685216516256548E-2</c:v>
                </c:pt>
                <c:pt idx="6323">
                  <c:v>5.2979618310928414E-2</c:v>
                </c:pt>
                <c:pt idx="6324">
                  <c:v>3.4126363694667809E-2</c:v>
                </c:pt>
                <c:pt idx="6325">
                  <c:v>4.4825512915849734E-2</c:v>
                </c:pt>
                <c:pt idx="6326">
                  <c:v>4.5612677931785903E-2</c:v>
                </c:pt>
                <c:pt idx="6327">
                  <c:v>3.8625705987215188E-2</c:v>
                </c:pt>
                <c:pt idx="6328">
                  <c:v>3.2625783234834699E-2</c:v>
                </c:pt>
                <c:pt idx="6329">
                  <c:v>4.2780239135027195E-2</c:v>
                </c:pt>
                <c:pt idx="6330">
                  <c:v>3.1843110918998802E-2</c:v>
                </c:pt>
                <c:pt idx="6331">
                  <c:v>5.7264689356088874E-2</c:v>
                </c:pt>
                <c:pt idx="6332">
                  <c:v>4.6238295733928722E-2</c:v>
                </c:pt>
                <c:pt idx="6333">
                  <c:v>3.2370511442422985E-2</c:v>
                </c:pt>
                <c:pt idx="6334">
                  <c:v>4.1952755302190795E-2</c:v>
                </c:pt>
                <c:pt idx="6335">
                  <c:v>4.3031942099332796E-2</c:v>
                </c:pt>
                <c:pt idx="6336">
                  <c:v>3.4133732318878215E-2</c:v>
                </c:pt>
                <c:pt idx="6337">
                  <c:v>3.3795446157455396E-2</c:v>
                </c:pt>
                <c:pt idx="6338">
                  <c:v>3.302393853664401E-2</c:v>
                </c:pt>
                <c:pt idx="6339">
                  <c:v>3.8625705987215188E-2</c:v>
                </c:pt>
                <c:pt idx="6340">
                  <c:v>2.7917644008994182E-2</c:v>
                </c:pt>
                <c:pt idx="6341">
                  <c:v>3.6054432392120396E-2</c:v>
                </c:pt>
                <c:pt idx="6342">
                  <c:v>3.3063109964132302E-2</c:v>
                </c:pt>
                <c:pt idx="6343">
                  <c:v>4.8451773822307719E-2</c:v>
                </c:pt>
                <c:pt idx="6344">
                  <c:v>3.5743363201618208E-2</c:v>
                </c:pt>
                <c:pt idx="6345">
                  <c:v>4.3245565146207691E-2</c:v>
                </c:pt>
                <c:pt idx="6346">
                  <c:v>3.9146617054939312E-2</c:v>
                </c:pt>
                <c:pt idx="6347">
                  <c:v>3.5668846219778116E-2</c:v>
                </c:pt>
                <c:pt idx="6348">
                  <c:v>3.3723484724760007E-2</c:v>
                </c:pt>
                <c:pt idx="6349">
                  <c:v>3.5583846271038E-2</c:v>
                </c:pt>
                <c:pt idx="6350">
                  <c:v>2.6599863544106542E-2</c:v>
                </c:pt>
                <c:pt idx="6351">
                  <c:v>4.0841769427061095E-2</c:v>
                </c:pt>
                <c:pt idx="6352">
                  <c:v>5.4287116974592223E-2</c:v>
                </c:pt>
                <c:pt idx="6353">
                  <c:v>3.7702023983001716E-2</c:v>
                </c:pt>
                <c:pt idx="6354">
                  <c:v>3.4471958875656294E-2</c:v>
                </c:pt>
                <c:pt idx="6355">
                  <c:v>3.3857729285955422E-2</c:v>
                </c:pt>
                <c:pt idx="6356">
                  <c:v>3.4951206296682399E-2</c:v>
                </c:pt>
                <c:pt idx="6357">
                  <c:v>4.7093629837036612E-2</c:v>
                </c:pt>
                <c:pt idx="6358">
                  <c:v>2.5797370821237616E-2</c:v>
                </c:pt>
                <c:pt idx="6359">
                  <c:v>3.5483829677105096E-2</c:v>
                </c:pt>
                <c:pt idx="6360">
                  <c:v>4.5612677931785903E-2</c:v>
                </c:pt>
                <c:pt idx="6361">
                  <c:v>3.054247982800011E-2</c:v>
                </c:pt>
                <c:pt idx="6362">
                  <c:v>3.0856164172291711E-2</c:v>
                </c:pt>
                <c:pt idx="6363">
                  <c:v>3.41883562505245E-2</c:v>
                </c:pt>
                <c:pt idx="6364">
                  <c:v>3.6693427711725436E-2</c:v>
                </c:pt>
                <c:pt idx="6365">
                  <c:v>3.4567877650260995E-2</c:v>
                </c:pt>
                <c:pt idx="6366">
                  <c:v>3.5172384232282597E-2</c:v>
                </c:pt>
                <c:pt idx="6367">
                  <c:v>3.5107076168060386E-2</c:v>
                </c:pt>
                <c:pt idx="6368">
                  <c:v>3.5549324005842209E-2</c:v>
                </c:pt>
                <c:pt idx="6369">
                  <c:v>3.6726456135511377E-2</c:v>
                </c:pt>
                <c:pt idx="6370">
                  <c:v>4.0339186787605306E-2</c:v>
                </c:pt>
                <c:pt idx="6371">
                  <c:v>2.762422524392601E-2</c:v>
                </c:pt>
                <c:pt idx="6372">
                  <c:v>3.1843110918998802E-2</c:v>
                </c:pt>
                <c:pt idx="6373">
                  <c:v>3.3313702791929391E-2</c:v>
                </c:pt>
                <c:pt idx="6374">
                  <c:v>4.3726310133934014E-2</c:v>
                </c:pt>
                <c:pt idx="6375">
                  <c:v>4.8252731561660801E-2</c:v>
                </c:pt>
                <c:pt idx="6376">
                  <c:v>4.2200781404972097E-2</c:v>
                </c:pt>
                <c:pt idx="6377">
                  <c:v>3.5125035792589201E-2</c:v>
                </c:pt>
                <c:pt idx="6378">
                  <c:v>3.3152457326650599E-2</c:v>
                </c:pt>
                <c:pt idx="6379">
                  <c:v>2.5391288101673185E-2</c:v>
                </c:pt>
                <c:pt idx="6380">
                  <c:v>3.3472571521997403E-2</c:v>
                </c:pt>
                <c:pt idx="6381">
                  <c:v>3.7061311304569439E-2</c:v>
                </c:pt>
                <c:pt idx="6382">
                  <c:v>3.4978978335857405E-2</c:v>
                </c:pt>
                <c:pt idx="6383">
                  <c:v>4.1412685066461744E-2</c:v>
                </c:pt>
                <c:pt idx="6384">
                  <c:v>3.0247306451201598E-2</c:v>
                </c:pt>
                <c:pt idx="6385">
                  <c:v>3.1597819179296556E-2</c:v>
                </c:pt>
                <c:pt idx="6386">
                  <c:v>3.3868510276079206E-2</c:v>
                </c:pt>
                <c:pt idx="6387">
                  <c:v>3.1979586929082905E-2</c:v>
                </c:pt>
                <c:pt idx="6388">
                  <c:v>4.2470276355743554E-2</c:v>
                </c:pt>
                <c:pt idx="6389">
                  <c:v>2.8123019263148277E-2</c:v>
                </c:pt>
                <c:pt idx="6390">
                  <c:v>3.6841697990894401E-2</c:v>
                </c:pt>
                <c:pt idx="6391">
                  <c:v>3.4823182970285409E-2</c:v>
                </c:pt>
                <c:pt idx="6392">
                  <c:v>4.0775358676910345E-2</c:v>
                </c:pt>
                <c:pt idx="6393">
                  <c:v>3.7396702915430097E-2</c:v>
                </c:pt>
                <c:pt idx="6394">
                  <c:v>4.8395346850156833E-2</c:v>
                </c:pt>
                <c:pt idx="6395">
                  <c:v>3.3063109964132302E-2</c:v>
                </c:pt>
                <c:pt idx="6396">
                  <c:v>3.5286393016576885E-2</c:v>
                </c:pt>
                <c:pt idx="6397">
                  <c:v>3.9685014635324617E-2</c:v>
                </c:pt>
                <c:pt idx="6398">
                  <c:v>4.9256019294261918E-2</c:v>
                </c:pt>
                <c:pt idx="6399">
                  <c:v>4.1332110762596116E-2</c:v>
                </c:pt>
                <c:pt idx="6400">
                  <c:v>4.8229750245809465E-2</c:v>
                </c:pt>
                <c:pt idx="6401">
                  <c:v>3.1452745199203602E-2</c:v>
                </c:pt>
                <c:pt idx="6402">
                  <c:v>4.2450986802578139E-2</c:v>
                </c:pt>
                <c:pt idx="6403">
                  <c:v>2.8586110100150112E-2</c:v>
                </c:pt>
                <c:pt idx="6404">
                  <c:v>3.7147790193557718E-2</c:v>
                </c:pt>
                <c:pt idx="6405">
                  <c:v>3.3343926072120784E-2</c:v>
                </c:pt>
                <c:pt idx="6406">
                  <c:v>2.9782220721244802E-2</c:v>
                </c:pt>
                <c:pt idx="6407">
                  <c:v>3.8228288292884785E-2</c:v>
                </c:pt>
                <c:pt idx="6408">
                  <c:v>3.3226933330297477E-2</c:v>
                </c:pt>
                <c:pt idx="6409">
                  <c:v>2.6580244302749606E-2</c:v>
                </c:pt>
                <c:pt idx="6410">
                  <c:v>3.9095103740692111E-2</c:v>
                </c:pt>
                <c:pt idx="6411">
                  <c:v>3.9959825575351798E-2</c:v>
                </c:pt>
                <c:pt idx="6412">
                  <c:v>3.231429681181909E-2</c:v>
                </c:pt>
                <c:pt idx="6413">
                  <c:v>2.9239149764180253E-2</c:v>
                </c:pt>
                <c:pt idx="6414">
                  <c:v>3.5030834376811995E-2</c:v>
                </c:pt>
                <c:pt idx="6415">
                  <c:v>3.4569095820188502E-2</c:v>
                </c:pt>
                <c:pt idx="6416">
                  <c:v>4.0738254785537713E-2</c:v>
                </c:pt>
                <c:pt idx="6417">
                  <c:v>3.7379220128059554E-2</c:v>
                </c:pt>
                <c:pt idx="6418">
                  <c:v>3.4603934735059814E-2</c:v>
                </c:pt>
                <c:pt idx="6419">
                  <c:v>4.7558017075061812E-2</c:v>
                </c:pt>
                <c:pt idx="6420">
                  <c:v>2.6807053014636012E-2</c:v>
                </c:pt>
                <c:pt idx="6421">
                  <c:v>3.4897491335868794E-2</c:v>
                </c:pt>
                <c:pt idx="6422">
                  <c:v>5.4287116974592223E-2</c:v>
                </c:pt>
                <c:pt idx="6423">
                  <c:v>4.0749937295913724E-2</c:v>
                </c:pt>
                <c:pt idx="6424">
                  <c:v>3.6215104162692996E-2</c:v>
                </c:pt>
                <c:pt idx="6425">
                  <c:v>4.9895197153091729E-2</c:v>
                </c:pt>
                <c:pt idx="6426">
                  <c:v>3.1113108620047642E-2</c:v>
                </c:pt>
                <c:pt idx="6427">
                  <c:v>3.8314592093229315E-2</c:v>
                </c:pt>
                <c:pt idx="6428">
                  <c:v>2.8538271784782399E-2</c:v>
                </c:pt>
                <c:pt idx="6429">
                  <c:v>4.0841769427061095E-2</c:v>
                </c:pt>
                <c:pt idx="6430">
                  <c:v>4.383979737758642E-2</c:v>
                </c:pt>
                <c:pt idx="6431">
                  <c:v>4.5064941048622388E-2</c:v>
                </c:pt>
                <c:pt idx="6432">
                  <c:v>4.6846315264701795E-2</c:v>
                </c:pt>
                <c:pt idx="6433">
                  <c:v>3.3971488475799602E-2</c:v>
                </c:pt>
                <c:pt idx="6434">
                  <c:v>4.3665912002325107E-2</c:v>
                </c:pt>
                <c:pt idx="6435">
                  <c:v>4.4848904013633943E-2</c:v>
                </c:pt>
                <c:pt idx="6436">
                  <c:v>3.8759678602218607E-2</c:v>
                </c:pt>
                <c:pt idx="6437">
                  <c:v>3.8625705987215188E-2</c:v>
                </c:pt>
                <c:pt idx="6438">
                  <c:v>2.7437133714556829E-2</c:v>
                </c:pt>
                <c:pt idx="6439">
                  <c:v>3.6912526935338967E-2</c:v>
                </c:pt>
                <c:pt idx="6440">
                  <c:v>3.2908745110035005E-2</c:v>
                </c:pt>
                <c:pt idx="6441">
                  <c:v>3.2627593725919897E-2</c:v>
                </c:pt>
                <c:pt idx="6442">
                  <c:v>3.1889352947473706E-2</c:v>
                </c:pt>
                <c:pt idx="6443">
                  <c:v>3.9575032889843119E-2</c:v>
                </c:pt>
                <c:pt idx="6444">
                  <c:v>3.8188278675079498E-2</c:v>
                </c:pt>
                <c:pt idx="6445">
                  <c:v>3.3857729285955422E-2</c:v>
                </c:pt>
                <c:pt idx="6446">
                  <c:v>3.5391602665185942E-2</c:v>
                </c:pt>
                <c:pt idx="6447">
                  <c:v>3.5041108727455347E-2</c:v>
                </c:pt>
                <c:pt idx="6448">
                  <c:v>4.2978335171937887E-2</c:v>
                </c:pt>
                <c:pt idx="6449">
                  <c:v>3.7986606359481791E-2</c:v>
                </c:pt>
                <c:pt idx="6450">
                  <c:v>3.6760363727808006E-2</c:v>
                </c:pt>
                <c:pt idx="6451">
                  <c:v>3.8902364671230302E-2</c:v>
                </c:pt>
                <c:pt idx="6452">
                  <c:v>2.6993775740265988E-2</c:v>
                </c:pt>
                <c:pt idx="6453">
                  <c:v>3.8846969604492208E-2</c:v>
                </c:pt>
                <c:pt idx="6454">
                  <c:v>4.7571104019880309E-2</c:v>
                </c:pt>
                <c:pt idx="6455">
                  <c:v>3.1960483640432212E-2</c:v>
                </c:pt>
                <c:pt idx="6456">
                  <c:v>3.8609363138675808E-2</c:v>
                </c:pt>
                <c:pt idx="6457">
                  <c:v>2.7137337252497801E-2</c:v>
                </c:pt>
                <c:pt idx="6458">
                  <c:v>3.7771087139844998E-2</c:v>
                </c:pt>
                <c:pt idx="6459">
                  <c:v>3.1325303018093192E-2</c:v>
                </c:pt>
                <c:pt idx="6460">
                  <c:v>3.5668846219778116E-2</c:v>
                </c:pt>
                <c:pt idx="6461">
                  <c:v>3.921876475214961E-2</c:v>
                </c:pt>
                <c:pt idx="6462">
                  <c:v>4.2452763766050311E-2</c:v>
                </c:pt>
                <c:pt idx="6463">
                  <c:v>4.5612677931785903E-2</c:v>
                </c:pt>
                <c:pt idx="6464">
                  <c:v>4.2962051928043692E-2</c:v>
                </c:pt>
                <c:pt idx="6465">
                  <c:v>4.0148623287677807E-2</c:v>
                </c:pt>
                <c:pt idx="6466">
                  <c:v>3.5896666347980506E-2</c:v>
                </c:pt>
                <c:pt idx="6467">
                  <c:v>2.8328226879239103E-2</c:v>
                </c:pt>
                <c:pt idx="6468">
                  <c:v>3.0922627076506601E-2</c:v>
                </c:pt>
                <c:pt idx="6469">
                  <c:v>4.0749937295913724E-2</c:v>
                </c:pt>
                <c:pt idx="6470">
                  <c:v>4.0698390454053907E-2</c:v>
                </c:pt>
                <c:pt idx="6471">
                  <c:v>4.5612677931785903E-2</c:v>
                </c:pt>
                <c:pt idx="6472">
                  <c:v>3.4133732318878215E-2</c:v>
                </c:pt>
                <c:pt idx="6473">
                  <c:v>3.9196629077196114E-2</c:v>
                </c:pt>
                <c:pt idx="6474">
                  <c:v>3.8711100816726712E-2</c:v>
                </c:pt>
                <c:pt idx="6475">
                  <c:v>2.8736105188727452E-2</c:v>
                </c:pt>
                <c:pt idx="6476">
                  <c:v>3.3472571521997403E-2</c:v>
                </c:pt>
                <c:pt idx="6477">
                  <c:v>3.6693427711725436E-2</c:v>
                </c:pt>
                <c:pt idx="6478">
                  <c:v>4.2978335171937887E-2</c:v>
                </c:pt>
                <c:pt idx="6479">
                  <c:v>3.9626147598028252E-2</c:v>
                </c:pt>
                <c:pt idx="6480">
                  <c:v>3.2420128583908199E-2</c:v>
                </c:pt>
                <c:pt idx="6481">
                  <c:v>5.139116942882542E-2</c:v>
                </c:pt>
                <c:pt idx="6482">
                  <c:v>3.8342226296663305E-2</c:v>
                </c:pt>
                <c:pt idx="6483">
                  <c:v>4.0140841156244306E-2</c:v>
                </c:pt>
                <c:pt idx="6484">
                  <c:v>3.8512594997882711E-2</c:v>
                </c:pt>
                <c:pt idx="6485">
                  <c:v>3.6684215068817319E-2</c:v>
                </c:pt>
                <c:pt idx="6486">
                  <c:v>3.1361721456050901E-2</c:v>
                </c:pt>
                <c:pt idx="6487">
                  <c:v>3.2625783234834699E-2</c:v>
                </c:pt>
                <c:pt idx="6488">
                  <c:v>5.5778648704290397E-2</c:v>
                </c:pt>
                <c:pt idx="6489">
                  <c:v>4.1820969432592406E-2</c:v>
                </c:pt>
                <c:pt idx="6490">
                  <c:v>3.8238383829593797E-2</c:v>
                </c:pt>
                <c:pt idx="6491">
                  <c:v>3.6335092037916211E-2</c:v>
                </c:pt>
                <c:pt idx="6492">
                  <c:v>4.1266269981861101E-2</c:v>
                </c:pt>
                <c:pt idx="6493">
                  <c:v>3.9710547775030115E-2</c:v>
                </c:pt>
                <c:pt idx="6494">
                  <c:v>3.9776939898729352E-2</c:v>
                </c:pt>
                <c:pt idx="6495">
                  <c:v>4.3251223862171222E-2</c:v>
                </c:pt>
                <c:pt idx="6496">
                  <c:v>3.7147790193557718E-2</c:v>
                </c:pt>
                <c:pt idx="6497">
                  <c:v>3.3152457326650599E-2</c:v>
                </c:pt>
                <c:pt idx="6498">
                  <c:v>3.4823182970285409E-2</c:v>
                </c:pt>
                <c:pt idx="6499">
                  <c:v>4.2427688837051572E-2</c:v>
                </c:pt>
                <c:pt idx="6500">
                  <c:v>3.9776939898729352E-2</c:v>
                </c:pt>
                <c:pt idx="6501">
                  <c:v>3.5183459520340014E-2</c:v>
                </c:pt>
                <c:pt idx="6502">
                  <c:v>4.7558017075061812E-2</c:v>
                </c:pt>
                <c:pt idx="6503">
                  <c:v>4.4568616896867926E-2</c:v>
                </c:pt>
                <c:pt idx="6504">
                  <c:v>4.7336898744106508E-2</c:v>
                </c:pt>
                <c:pt idx="6505">
                  <c:v>2.754837274551402E-2</c:v>
                </c:pt>
                <c:pt idx="6506">
                  <c:v>3.8653906434774503E-2</c:v>
                </c:pt>
                <c:pt idx="6507">
                  <c:v>3.9575085043907214E-2</c:v>
                </c:pt>
                <c:pt idx="6508">
                  <c:v>2.8450146317481998E-2</c:v>
                </c:pt>
                <c:pt idx="6509">
                  <c:v>3.7482298910617856E-2</c:v>
                </c:pt>
                <c:pt idx="6510">
                  <c:v>2.9912589117884587E-2</c:v>
                </c:pt>
                <c:pt idx="6511">
                  <c:v>4.6924296766519456E-2</c:v>
                </c:pt>
                <c:pt idx="6512">
                  <c:v>4.0542848408222205E-2</c:v>
                </c:pt>
                <c:pt idx="6513">
                  <c:v>3.0306484550237538E-2</c:v>
                </c:pt>
                <c:pt idx="6514">
                  <c:v>4.0140841156244306E-2</c:v>
                </c:pt>
                <c:pt idx="6515">
                  <c:v>4.152054339647273E-2</c:v>
                </c:pt>
                <c:pt idx="6516">
                  <c:v>3.5833526402712E-2</c:v>
                </c:pt>
                <c:pt idx="6517">
                  <c:v>3.9664395153522512E-2</c:v>
                </c:pt>
                <c:pt idx="6518">
                  <c:v>3.1767588108778014E-2</c:v>
                </c:pt>
                <c:pt idx="6519">
                  <c:v>4.7051317989826411E-2</c:v>
                </c:pt>
                <c:pt idx="6520">
                  <c:v>3.3798858523368815E-2</c:v>
                </c:pt>
                <c:pt idx="6521">
                  <c:v>4.2917203158140474E-2</c:v>
                </c:pt>
                <c:pt idx="6522">
                  <c:v>3.0486844480037776E-2</c:v>
                </c:pt>
                <c:pt idx="6523">
                  <c:v>3.1796947121620303E-2</c:v>
                </c:pt>
                <c:pt idx="6524">
                  <c:v>3.4946080297231667E-2</c:v>
                </c:pt>
                <c:pt idx="6525">
                  <c:v>3.7153102457523568E-2</c:v>
                </c:pt>
                <c:pt idx="6526">
                  <c:v>3.4109912812709892E-2</c:v>
                </c:pt>
                <c:pt idx="6527">
                  <c:v>4.9852691590786272E-2</c:v>
                </c:pt>
                <c:pt idx="6528">
                  <c:v>4.3695759028196425E-2</c:v>
                </c:pt>
                <c:pt idx="6529">
                  <c:v>4.5612677931785903E-2</c:v>
                </c:pt>
                <c:pt idx="6530">
                  <c:v>3.011587262153639E-2</c:v>
                </c:pt>
                <c:pt idx="6531">
                  <c:v>3.1079689040780099E-2</c:v>
                </c:pt>
                <c:pt idx="6532">
                  <c:v>3.6081887781620262E-2</c:v>
                </c:pt>
                <c:pt idx="6533">
                  <c:v>3.9238687604665846E-2</c:v>
                </c:pt>
                <c:pt idx="6534">
                  <c:v>3.1020516529679423E-2</c:v>
                </c:pt>
                <c:pt idx="6535">
                  <c:v>3.9626147598028252E-2</c:v>
                </c:pt>
                <c:pt idx="6536">
                  <c:v>4.4035181403160116E-2</c:v>
                </c:pt>
                <c:pt idx="6537">
                  <c:v>4.9216881394386486E-2</c:v>
                </c:pt>
                <c:pt idx="6538">
                  <c:v>4.1266269981861101E-2</c:v>
                </c:pt>
                <c:pt idx="6539">
                  <c:v>4.7662377357482903E-2</c:v>
                </c:pt>
                <c:pt idx="6540">
                  <c:v>5.1529634743928923E-2</c:v>
                </c:pt>
                <c:pt idx="6541">
                  <c:v>3.2898932695388801E-2</c:v>
                </c:pt>
                <c:pt idx="6542">
                  <c:v>2.8601940721273665E-2</c:v>
                </c:pt>
                <c:pt idx="6543">
                  <c:v>3.8759678602218607E-2</c:v>
                </c:pt>
                <c:pt idx="6544">
                  <c:v>4.0208239108324106E-2</c:v>
                </c:pt>
                <c:pt idx="6545">
                  <c:v>4.1558928787708317E-2</c:v>
                </c:pt>
                <c:pt idx="6546">
                  <c:v>2.9245859012007706E-2</c:v>
                </c:pt>
                <c:pt idx="6547">
                  <c:v>3.2706797122955399E-2</c:v>
                </c:pt>
                <c:pt idx="6548">
                  <c:v>2.9717279598116899E-2</c:v>
                </c:pt>
                <c:pt idx="6549">
                  <c:v>3.7788476794958101E-2</c:v>
                </c:pt>
                <c:pt idx="6550">
                  <c:v>5.9077225625515033E-2</c:v>
                </c:pt>
                <c:pt idx="6551">
                  <c:v>3.5767823457717902E-2</c:v>
                </c:pt>
                <c:pt idx="6552">
                  <c:v>2.9229370877146783E-2</c:v>
                </c:pt>
                <c:pt idx="6553">
                  <c:v>2.832327783107761E-2</c:v>
                </c:pt>
                <c:pt idx="6554">
                  <c:v>3.5825096070766588E-2</c:v>
                </c:pt>
                <c:pt idx="6555">
                  <c:v>5.4501775652170202E-2</c:v>
                </c:pt>
                <c:pt idx="6556">
                  <c:v>3.3652029931545223E-2</c:v>
                </c:pt>
                <c:pt idx="6557">
                  <c:v>3.1094454228878007E-2</c:v>
                </c:pt>
                <c:pt idx="6558">
                  <c:v>3.3253517001867391E-2</c:v>
                </c:pt>
                <c:pt idx="6559">
                  <c:v>5.2979618310928414E-2</c:v>
                </c:pt>
                <c:pt idx="6560">
                  <c:v>4.3500378727912875E-2</c:v>
                </c:pt>
                <c:pt idx="6561">
                  <c:v>4.6777039766311722E-2</c:v>
                </c:pt>
                <c:pt idx="6562">
                  <c:v>2.8769707307219512E-2</c:v>
                </c:pt>
                <c:pt idx="6563">
                  <c:v>4.1820969432592406E-2</c:v>
                </c:pt>
                <c:pt idx="6564">
                  <c:v>2.8865408152341798E-2</c:v>
                </c:pt>
                <c:pt idx="6565">
                  <c:v>4.2024292051792325E-2</c:v>
                </c:pt>
                <c:pt idx="6566">
                  <c:v>3.9864324033260311E-2</c:v>
                </c:pt>
                <c:pt idx="6567">
                  <c:v>3.1932011246681213E-2</c:v>
                </c:pt>
                <c:pt idx="6568">
                  <c:v>3.058343008160596E-2</c:v>
                </c:pt>
                <c:pt idx="6569">
                  <c:v>4.5730773359537416E-2</c:v>
                </c:pt>
                <c:pt idx="6570">
                  <c:v>3.095636330544951E-2</c:v>
                </c:pt>
                <c:pt idx="6571">
                  <c:v>4.617542028427131E-2</c:v>
                </c:pt>
                <c:pt idx="6572">
                  <c:v>4.6166699379682624E-2</c:v>
                </c:pt>
                <c:pt idx="6573">
                  <c:v>3.9366357028484351E-2</c:v>
                </c:pt>
                <c:pt idx="6574">
                  <c:v>3.7827789783477811E-2</c:v>
                </c:pt>
                <c:pt idx="6575">
                  <c:v>3.46095003187658E-2</c:v>
                </c:pt>
                <c:pt idx="6576">
                  <c:v>3.5344671458005912E-2</c:v>
                </c:pt>
                <c:pt idx="6577">
                  <c:v>3.4300707280635806E-2</c:v>
                </c:pt>
                <c:pt idx="6578">
                  <c:v>3.8609363138675808E-2</c:v>
                </c:pt>
                <c:pt idx="6579">
                  <c:v>3.6335092037916211E-2</c:v>
                </c:pt>
                <c:pt idx="6580">
                  <c:v>3.5636484622955315E-2</c:v>
                </c:pt>
                <c:pt idx="6581">
                  <c:v>4.1820969432592406E-2</c:v>
                </c:pt>
                <c:pt idx="6582">
                  <c:v>3.9135243743658156E-2</c:v>
                </c:pt>
                <c:pt idx="6583">
                  <c:v>4.7662377357482903E-2</c:v>
                </c:pt>
                <c:pt idx="6584">
                  <c:v>3.3652029931545223E-2</c:v>
                </c:pt>
                <c:pt idx="6585">
                  <c:v>3.2054953277111095E-2</c:v>
                </c:pt>
                <c:pt idx="6586">
                  <c:v>4.0700521320104745E-2</c:v>
                </c:pt>
                <c:pt idx="6587">
                  <c:v>2.8328226879239103E-2</c:v>
                </c:pt>
                <c:pt idx="6588">
                  <c:v>3.5185460001230198E-2</c:v>
                </c:pt>
                <c:pt idx="6589">
                  <c:v>4.9643982201814707E-2</c:v>
                </c:pt>
                <c:pt idx="6590">
                  <c:v>2.8197156265377998E-2</c:v>
                </c:pt>
                <c:pt idx="6591">
                  <c:v>2.6837680488825066E-2</c:v>
                </c:pt>
                <c:pt idx="6592">
                  <c:v>2.8384875506162605E-2</c:v>
                </c:pt>
                <c:pt idx="6593">
                  <c:v>3.3034771680831895E-2</c:v>
                </c:pt>
                <c:pt idx="6594">
                  <c:v>4.9643982201814707E-2</c:v>
                </c:pt>
                <c:pt idx="6595">
                  <c:v>4.0781930088997026E-2</c:v>
                </c:pt>
                <c:pt idx="6596">
                  <c:v>5.139116942882542E-2</c:v>
                </c:pt>
                <c:pt idx="6597">
                  <c:v>3.38377133011818E-2</c:v>
                </c:pt>
                <c:pt idx="6598">
                  <c:v>3.2464317977428617E-2</c:v>
                </c:pt>
                <c:pt idx="6599">
                  <c:v>4.1557170450687395E-2</c:v>
                </c:pt>
                <c:pt idx="6600">
                  <c:v>3.9632488042116221E-2</c:v>
                </c:pt>
                <c:pt idx="6601">
                  <c:v>3.2341752201318803E-2</c:v>
                </c:pt>
                <c:pt idx="6602">
                  <c:v>4.0749937295913724E-2</c:v>
                </c:pt>
                <c:pt idx="6603">
                  <c:v>3.6412298679351897E-2</c:v>
                </c:pt>
                <c:pt idx="6604">
                  <c:v>3.2891441136598601E-2</c:v>
                </c:pt>
                <c:pt idx="6605">
                  <c:v>4.0140841156244306E-2</c:v>
                </c:pt>
                <c:pt idx="6606">
                  <c:v>3.4946080297231667E-2</c:v>
                </c:pt>
                <c:pt idx="6607">
                  <c:v>3.8424339145422003E-2</c:v>
                </c:pt>
                <c:pt idx="6608">
                  <c:v>4.5177392661571475E-2</c:v>
                </c:pt>
                <c:pt idx="6609">
                  <c:v>2.9429921880364411E-2</c:v>
                </c:pt>
                <c:pt idx="6610">
                  <c:v>3.3424746245145805E-2</c:v>
                </c:pt>
                <c:pt idx="6611">
                  <c:v>3.0840851366519952E-2</c:v>
                </c:pt>
                <c:pt idx="6612">
                  <c:v>3.4978978335857405E-2</c:v>
                </c:pt>
                <c:pt idx="6613">
                  <c:v>4.0339186787605306E-2</c:v>
                </c:pt>
                <c:pt idx="6614">
                  <c:v>3.5544753074646003E-2</c:v>
                </c:pt>
                <c:pt idx="6615">
                  <c:v>2.716137282550354E-2</c:v>
                </c:pt>
                <c:pt idx="6616">
                  <c:v>4.2082894593477332E-2</c:v>
                </c:pt>
                <c:pt idx="6617">
                  <c:v>3.2039847224950978E-2</c:v>
                </c:pt>
                <c:pt idx="6618">
                  <c:v>3.5857249051332502E-2</c:v>
                </c:pt>
                <c:pt idx="6619">
                  <c:v>3.8181461393833188E-2</c:v>
                </c:pt>
                <c:pt idx="6620">
                  <c:v>3.6440685391426093E-2</c:v>
                </c:pt>
                <c:pt idx="6621">
                  <c:v>3.6124467849731404E-2</c:v>
                </c:pt>
                <c:pt idx="6622">
                  <c:v>3.058343008160596E-2</c:v>
                </c:pt>
                <c:pt idx="6623">
                  <c:v>3.0377449467778275E-2</c:v>
                </c:pt>
                <c:pt idx="6624">
                  <c:v>3.7441659718752011E-2</c:v>
                </c:pt>
                <c:pt idx="6625">
                  <c:v>4.1412685066461744E-2</c:v>
                </c:pt>
                <c:pt idx="6626">
                  <c:v>4.480642452836061E-2</c:v>
                </c:pt>
                <c:pt idx="6627">
                  <c:v>5.0539035350084291E-2</c:v>
                </c:pt>
                <c:pt idx="6628">
                  <c:v>2.7757186442613612E-2</c:v>
                </c:pt>
                <c:pt idx="6629">
                  <c:v>3.6752406507730498E-2</c:v>
                </c:pt>
                <c:pt idx="6630">
                  <c:v>4.3525073677301386E-2</c:v>
                </c:pt>
                <c:pt idx="6631">
                  <c:v>3.3857729285955422E-2</c:v>
                </c:pt>
                <c:pt idx="6632">
                  <c:v>2.8997335582971701E-2</c:v>
                </c:pt>
                <c:pt idx="6633">
                  <c:v>3.6277640610933456E-2</c:v>
                </c:pt>
                <c:pt idx="6634">
                  <c:v>2.9082311317324687E-2</c:v>
                </c:pt>
                <c:pt idx="6635">
                  <c:v>3.8492631167173406E-2</c:v>
                </c:pt>
                <c:pt idx="6636">
                  <c:v>3.5318929702043513E-2</c:v>
                </c:pt>
                <c:pt idx="6637">
                  <c:v>4.3500378727912875E-2</c:v>
                </c:pt>
                <c:pt idx="6638">
                  <c:v>2.8328226879239103E-2</c:v>
                </c:pt>
                <c:pt idx="6639">
                  <c:v>3.5982396453618996E-2</c:v>
                </c:pt>
                <c:pt idx="6640">
                  <c:v>3.1597223132848705E-2</c:v>
                </c:pt>
                <c:pt idx="6641">
                  <c:v>4.617542028427131E-2</c:v>
                </c:pt>
                <c:pt idx="6642">
                  <c:v>4.5064941048622388E-2</c:v>
                </c:pt>
                <c:pt idx="6643">
                  <c:v>3.4515827894210808E-2</c:v>
                </c:pt>
                <c:pt idx="6644">
                  <c:v>2.6837680488825066E-2</c:v>
                </c:pt>
                <c:pt idx="6645">
                  <c:v>3.3347785472869991E-2</c:v>
                </c:pt>
                <c:pt idx="6646">
                  <c:v>3.7288725376129296E-2</c:v>
                </c:pt>
                <c:pt idx="6647">
                  <c:v>3.6878742277622424E-2</c:v>
                </c:pt>
                <c:pt idx="6648">
                  <c:v>3.8152869790792424E-2</c:v>
                </c:pt>
                <c:pt idx="6649">
                  <c:v>4.1353959590196623E-2</c:v>
                </c:pt>
                <c:pt idx="6650">
                  <c:v>3.2443311065435514E-2</c:v>
                </c:pt>
                <c:pt idx="6651">
                  <c:v>4.2784433811903354E-2</c:v>
                </c:pt>
                <c:pt idx="6652">
                  <c:v>3.2969117164611886E-2</c:v>
                </c:pt>
                <c:pt idx="6653">
                  <c:v>4.3695759028196425E-2</c:v>
                </c:pt>
                <c:pt idx="6654">
                  <c:v>5.0195772200822802E-2</c:v>
                </c:pt>
                <c:pt idx="6655">
                  <c:v>3.1381860375404483E-2</c:v>
                </c:pt>
                <c:pt idx="6656">
                  <c:v>4.0208239108324106E-2</c:v>
                </c:pt>
                <c:pt idx="6657">
                  <c:v>3.9112597703933744E-2</c:v>
                </c:pt>
                <c:pt idx="6658">
                  <c:v>4.4318877160549379E-2</c:v>
                </c:pt>
                <c:pt idx="6659">
                  <c:v>4.9243059009313632E-2</c:v>
                </c:pt>
                <c:pt idx="6660">
                  <c:v>3.4013628959655817E-2</c:v>
                </c:pt>
                <c:pt idx="6661">
                  <c:v>3.9575085043907214E-2</c:v>
                </c:pt>
                <c:pt idx="6662">
                  <c:v>4.3706633150577837E-2</c:v>
                </c:pt>
                <c:pt idx="6663">
                  <c:v>3.6289874464273661E-2</c:v>
                </c:pt>
                <c:pt idx="6664">
                  <c:v>4.2780239135027195E-2</c:v>
                </c:pt>
                <c:pt idx="6665">
                  <c:v>3.1325303018093192E-2</c:v>
                </c:pt>
                <c:pt idx="6666">
                  <c:v>5.4501775652170202E-2</c:v>
                </c:pt>
                <c:pt idx="6667">
                  <c:v>4.2450986802578139E-2</c:v>
                </c:pt>
                <c:pt idx="6668">
                  <c:v>5.7264689356088874E-2</c:v>
                </c:pt>
                <c:pt idx="6669">
                  <c:v>3.2717060297727606E-2</c:v>
                </c:pt>
                <c:pt idx="6670">
                  <c:v>3.2287664711475497E-2</c:v>
                </c:pt>
                <c:pt idx="6671">
                  <c:v>3.0595608055591604E-2</c:v>
                </c:pt>
                <c:pt idx="6672">
                  <c:v>3.5172384232282597E-2</c:v>
                </c:pt>
                <c:pt idx="6673">
                  <c:v>3.7671960890293336E-2</c:v>
                </c:pt>
                <c:pt idx="6674">
                  <c:v>3.3424746245145805E-2</c:v>
                </c:pt>
                <c:pt idx="6675">
                  <c:v>3.7743795663118501E-2</c:v>
                </c:pt>
                <c:pt idx="6676">
                  <c:v>3.8492631167173406E-2</c:v>
                </c:pt>
                <c:pt idx="6677">
                  <c:v>5.1529634743928923E-2</c:v>
                </c:pt>
                <c:pt idx="6678">
                  <c:v>3.4897491335868794E-2</c:v>
                </c:pt>
                <c:pt idx="6679">
                  <c:v>3.6803305149078536E-2</c:v>
                </c:pt>
                <c:pt idx="6680">
                  <c:v>4.3665912002325107E-2</c:v>
                </c:pt>
                <c:pt idx="6681">
                  <c:v>4.413658753037452E-2</c:v>
                </c:pt>
                <c:pt idx="6682">
                  <c:v>3.6455649882555098E-2</c:v>
                </c:pt>
                <c:pt idx="6683">
                  <c:v>5.0964348018169375E-2</c:v>
                </c:pt>
                <c:pt idx="6684">
                  <c:v>3.1384989619255142E-2</c:v>
                </c:pt>
                <c:pt idx="6685">
                  <c:v>2.9229370877146783E-2</c:v>
                </c:pt>
                <c:pt idx="6686">
                  <c:v>4.1073258966207477E-2</c:v>
                </c:pt>
                <c:pt idx="6687">
                  <c:v>3.2559327781200513E-2</c:v>
                </c:pt>
                <c:pt idx="6688">
                  <c:v>3.3347785472869991E-2</c:v>
                </c:pt>
                <c:pt idx="6689">
                  <c:v>4.7004479914903897E-2</c:v>
                </c:pt>
                <c:pt idx="6690">
                  <c:v>3.3226933330297477E-2</c:v>
                </c:pt>
                <c:pt idx="6691">
                  <c:v>5.0964348018169375E-2</c:v>
                </c:pt>
                <c:pt idx="6692">
                  <c:v>3.1149659305810897E-2</c:v>
                </c:pt>
                <c:pt idx="6693">
                  <c:v>4.5502670109272024E-2</c:v>
                </c:pt>
                <c:pt idx="6694">
                  <c:v>2.7137337252497801E-2</c:v>
                </c:pt>
                <c:pt idx="6695">
                  <c:v>4.6647194772958665E-2</c:v>
                </c:pt>
                <c:pt idx="6696">
                  <c:v>2.8201824054122006E-2</c:v>
                </c:pt>
                <c:pt idx="6697">
                  <c:v>4.7051317989826411E-2</c:v>
                </c:pt>
                <c:pt idx="6698">
                  <c:v>3.7713952362537405E-2</c:v>
                </c:pt>
                <c:pt idx="6699">
                  <c:v>3.2625783234834699E-2</c:v>
                </c:pt>
                <c:pt idx="6700">
                  <c:v>5.139116942882542E-2</c:v>
                </c:pt>
                <c:pt idx="6701">
                  <c:v>3.5787001252174405E-2</c:v>
                </c:pt>
                <c:pt idx="6702">
                  <c:v>3.4010294824838597E-2</c:v>
                </c:pt>
                <c:pt idx="6703">
                  <c:v>3.55453863739967E-2</c:v>
                </c:pt>
                <c:pt idx="6704">
                  <c:v>3.2625783234834699E-2</c:v>
                </c:pt>
                <c:pt idx="6705">
                  <c:v>4.0140841156244306E-2</c:v>
                </c:pt>
                <c:pt idx="6706">
                  <c:v>4.3169047683477346E-2</c:v>
                </c:pt>
                <c:pt idx="6707">
                  <c:v>4.4747065752744723E-2</c:v>
                </c:pt>
                <c:pt idx="6708">
                  <c:v>4.7657713294029312E-2</c:v>
                </c:pt>
                <c:pt idx="6709">
                  <c:v>5.2979618310928414E-2</c:v>
                </c:pt>
                <c:pt idx="6710">
                  <c:v>4.0194988250732512E-2</c:v>
                </c:pt>
                <c:pt idx="6711">
                  <c:v>2.8875239193439557E-2</c:v>
                </c:pt>
                <c:pt idx="6712">
                  <c:v>4.480642452836061E-2</c:v>
                </c:pt>
                <c:pt idx="6713">
                  <c:v>3.5628456622362102E-2</c:v>
                </c:pt>
                <c:pt idx="6714">
                  <c:v>3.1506337225437206E-2</c:v>
                </c:pt>
                <c:pt idx="6715">
                  <c:v>3.1003009527921836E-2</c:v>
                </c:pt>
                <c:pt idx="6716">
                  <c:v>2.9251759871840501E-2</c:v>
                </c:pt>
                <c:pt idx="6717">
                  <c:v>3.5232484340667704E-2</c:v>
                </c:pt>
                <c:pt idx="6718">
                  <c:v>3.5425882786512451E-2</c:v>
                </c:pt>
                <c:pt idx="6719">
                  <c:v>4.1952755302190795E-2</c:v>
                </c:pt>
                <c:pt idx="6720">
                  <c:v>4.4035181403160116E-2</c:v>
                </c:pt>
                <c:pt idx="6721">
                  <c:v>2.9044868424534867E-2</c:v>
                </c:pt>
                <c:pt idx="6722">
                  <c:v>3.9322294294834068E-2</c:v>
                </c:pt>
                <c:pt idx="6723">
                  <c:v>3.1597223132848705E-2</c:v>
                </c:pt>
                <c:pt idx="6724">
                  <c:v>3.4050200134515811E-2</c:v>
                </c:pt>
                <c:pt idx="6725">
                  <c:v>5.3043726831674597E-2</c:v>
                </c:pt>
                <c:pt idx="6726">
                  <c:v>4.1763935238123176E-2</c:v>
                </c:pt>
                <c:pt idx="6727">
                  <c:v>3.6879651248455152E-2</c:v>
                </c:pt>
                <c:pt idx="6728">
                  <c:v>3.4999817609787015E-2</c:v>
                </c:pt>
                <c:pt idx="6729">
                  <c:v>3.9710547775030115E-2</c:v>
                </c:pt>
                <c:pt idx="6730">
                  <c:v>4.2962051928043692E-2</c:v>
                </c:pt>
                <c:pt idx="6731">
                  <c:v>3.8038294762373012E-2</c:v>
                </c:pt>
                <c:pt idx="6732">
                  <c:v>3.4117959439754514E-2</c:v>
                </c:pt>
                <c:pt idx="6733">
                  <c:v>3.9761330932378804E-2</c:v>
                </c:pt>
                <c:pt idx="6734">
                  <c:v>3.4167613834142713E-2</c:v>
                </c:pt>
                <c:pt idx="6735">
                  <c:v>3.2685216516256548E-2</c:v>
                </c:pt>
                <c:pt idx="6736">
                  <c:v>4.9796666949987856E-2</c:v>
                </c:pt>
                <c:pt idx="6737">
                  <c:v>4.6924296766519456E-2</c:v>
                </c:pt>
                <c:pt idx="6738">
                  <c:v>4.2387228459119936E-2</c:v>
                </c:pt>
                <c:pt idx="6739">
                  <c:v>4.1557170450687395E-2</c:v>
                </c:pt>
                <c:pt idx="6740">
                  <c:v>4.6041879802942297E-2</c:v>
                </c:pt>
                <c:pt idx="6741">
                  <c:v>3.767561540007619E-2</c:v>
                </c:pt>
                <c:pt idx="6742">
                  <c:v>4.1872929781675318E-2</c:v>
                </c:pt>
                <c:pt idx="6743">
                  <c:v>3.9761330932378804E-2</c:v>
                </c:pt>
                <c:pt idx="6744">
                  <c:v>3.4603934735059814E-2</c:v>
                </c:pt>
                <c:pt idx="6745">
                  <c:v>4.413658753037452E-2</c:v>
                </c:pt>
                <c:pt idx="6746">
                  <c:v>3.2898932695388801E-2</c:v>
                </c:pt>
                <c:pt idx="6747">
                  <c:v>3.4013628959655817E-2</c:v>
                </c:pt>
                <c:pt idx="6748">
                  <c:v>3.8824938237667105E-2</c:v>
                </c:pt>
                <c:pt idx="6749">
                  <c:v>3.7771087139844998E-2</c:v>
                </c:pt>
                <c:pt idx="6750">
                  <c:v>3.3723484724760007E-2</c:v>
                </c:pt>
                <c:pt idx="6751">
                  <c:v>3.376404196023939E-2</c:v>
                </c:pt>
                <c:pt idx="6752">
                  <c:v>5.3951866924762705E-2</c:v>
                </c:pt>
                <c:pt idx="6753">
                  <c:v>3.7228513509035152E-2</c:v>
                </c:pt>
                <c:pt idx="6754">
                  <c:v>5.9077225625515033E-2</c:v>
                </c:pt>
                <c:pt idx="6755">
                  <c:v>3.5009436309337595E-2</c:v>
                </c:pt>
                <c:pt idx="6756">
                  <c:v>3.8187786936759907E-2</c:v>
                </c:pt>
                <c:pt idx="6757">
                  <c:v>3.6238733679056299E-2</c:v>
                </c:pt>
                <c:pt idx="6758">
                  <c:v>3.4897491335868794E-2</c:v>
                </c:pt>
                <c:pt idx="6759">
                  <c:v>3.5430807620287094E-2</c:v>
                </c:pt>
                <c:pt idx="6760">
                  <c:v>3.7756819278001813E-2</c:v>
                </c:pt>
                <c:pt idx="6761">
                  <c:v>3.483010455966009E-2</c:v>
                </c:pt>
                <c:pt idx="6762">
                  <c:v>3.4396402537822689E-2</c:v>
                </c:pt>
                <c:pt idx="6763">
                  <c:v>3.6468077450990788E-2</c:v>
                </c:pt>
                <c:pt idx="6764">
                  <c:v>3.4000229090452208E-2</c:v>
                </c:pt>
                <c:pt idx="6765">
                  <c:v>4.1820969432592406E-2</c:v>
                </c:pt>
                <c:pt idx="6766">
                  <c:v>3.2420627772808151E-2</c:v>
                </c:pt>
                <c:pt idx="6767">
                  <c:v>4.617542028427131E-2</c:v>
                </c:pt>
                <c:pt idx="6768">
                  <c:v>4.2378675192594507E-2</c:v>
                </c:pt>
                <c:pt idx="6769">
                  <c:v>3.3152457326650599E-2</c:v>
                </c:pt>
                <c:pt idx="6770">
                  <c:v>3.4651398658752601E-2</c:v>
                </c:pt>
                <c:pt idx="6771">
                  <c:v>3.9664395153522512E-2</c:v>
                </c:pt>
                <c:pt idx="6772">
                  <c:v>3.5584058612585102E-2</c:v>
                </c:pt>
                <c:pt idx="6773">
                  <c:v>3.45068871974945E-2</c:v>
                </c:pt>
                <c:pt idx="6774">
                  <c:v>4.258701950311676E-2</c:v>
                </c:pt>
                <c:pt idx="6775">
                  <c:v>3.4823182970285409E-2</c:v>
                </c:pt>
                <c:pt idx="6776">
                  <c:v>3.2400164753198603E-2</c:v>
                </c:pt>
                <c:pt idx="6777">
                  <c:v>3.0540321022272152E-2</c:v>
                </c:pt>
                <c:pt idx="6778">
                  <c:v>3.0324991792440397E-2</c:v>
                </c:pt>
                <c:pt idx="6779">
                  <c:v>3.6454312503338013E-2</c:v>
                </c:pt>
                <c:pt idx="6780">
                  <c:v>3.1583391129970696E-2</c:v>
                </c:pt>
                <c:pt idx="6781">
                  <c:v>3.9694610983133399E-2</c:v>
                </c:pt>
                <c:pt idx="6782">
                  <c:v>2.7759008109569678E-2</c:v>
                </c:pt>
                <c:pt idx="6783">
                  <c:v>3.5583846271038E-2</c:v>
                </c:pt>
                <c:pt idx="6784">
                  <c:v>3.8653906434774503E-2</c:v>
                </c:pt>
                <c:pt idx="6785">
                  <c:v>3.3424746245145805E-2</c:v>
                </c:pt>
                <c:pt idx="6786">
                  <c:v>3.5825096070766588E-2</c:v>
                </c:pt>
                <c:pt idx="6787">
                  <c:v>5.0532989203929922E-2</c:v>
                </c:pt>
                <c:pt idx="6788">
                  <c:v>3.5628456622362102E-2</c:v>
                </c:pt>
                <c:pt idx="6789">
                  <c:v>3.3458195626735715E-2</c:v>
                </c:pt>
                <c:pt idx="6790">
                  <c:v>3.254532814025881E-2</c:v>
                </c:pt>
                <c:pt idx="6791">
                  <c:v>4.4862344861030821E-2</c:v>
                </c:pt>
                <c:pt idx="6792">
                  <c:v>4.1645582765340639E-2</c:v>
                </c:pt>
                <c:pt idx="6793">
                  <c:v>3.82663793861866E-2</c:v>
                </c:pt>
                <c:pt idx="6794">
                  <c:v>2.9913282021880202E-2</c:v>
                </c:pt>
                <c:pt idx="6795">
                  <c:v>3.6223694682121395E-2</c:v>
                </c:pt>
                <c:pt idx="6796">
                  <c:v>3.5787001252174405E-2</c:v>
                </c:pt>
                <c:pt idx="6797">
                  <c:v>4.9346178770065315E-2</c:v>
                </c:pt>
                <c:pt idx="6798">
                  <c:v>3.5906825214624412E-2</c:v>
                </c:pt>
                <c:pt idx="6799">
                  <c:v>3.9196629077196114E-2</c:v>
                </c:pt>
                <c:pt idx="6800">
                  <c:v>3.8410507142543814E-2</c:v>
                </c:pt>
                <c:pt idx="6801">
                  <c:v>4.2378675192594507E-2</c:v>
                </c:pt>
                <c:pt idx="6802">
                  <c:v>3.1113108620047642E-2</c:v>
                </c:pt>
                <c:pt idx="6803">
                  <c:v>4.3169047683477346E-2</c:v>
                </c:pt>
                <c:pt idx="6804">
                  <c:v>2.7757186442613612E-2</c:v>
                </c:pt>
                <c:pt idx="6805">
                  <c:v>2.8483705595135776E-2</c:v>
                </c:pt>
                <c:pt idx="6806">
                  <c:v>2.9610509052872706E-2</c:v>
                </c:pt>
                <c:pt idx="6807">
                  <c:v>3.219196945428851E-2</c:v>
                </c:pt>
                <c:pt idx="6808">
                  <c:v>3.1260769814252805E-2</c:v>
                </c:pt>
                <c:pt idx="6809">
                  <c:v>3.4300707280635806E-2</c:v>
                </c:pt>
                <c:pt idx="6810">
                  <c:v>3.3309690654277808E-2</c:v>
                </c:pt>
                <c:pt idx="6811">
                  <c:v>3.9803285151720214E-2</c:v>
                </c:pt>
                <c:pt idx="6812">
                  <c:v>3.1796172261238098E-2</c:v>
                </c:pt>
                <c:pt idx="6813">
                  <c:v>3.2529693096876207E-2</c:v>
                </c:pt>
                <c:pt idx="6814">
                  <c:v>3.2872341573238505E-2</c:v>
                </c:pt>
                <c:pt idx="6815">
                  <c:v>3.4823182970285409E-2</c:v>
                </c:pt>
                <c:pt idx="6816">
                  <c:v>4.0542848408222205E-2</c:v>
                </c:pt>
                <c:pt idx="6817">
                  <c:v>3.2167676836252199E-2</c:v>
                </c:pt>
                <c:pt idx="6818">
                  <c:v>3.054247982800011E-2</c:v>
                </c:pt>
                <c:pt idx="6819">
                  <c:v>3.8034167140722316E-2</c:v>
                </c:pt>
                <c:pt idx="6820">
                  <c:v>4.1249196976423277E-2</c:v>
                </c:pt>
                <c:pt idx="6821">
                  <c:v>3.5030834376811995E-2</c:v>
                </c:pt>
                <c:pt idx="6822">
                  <c:v>4.1952755302190795E-2</c:v>
                </c:pt>
                <c:pt idx="6823">
                  <c:v>4.480642452836061E-2</c:v>
                </c:pt>
                <c:pt idx="6824">
                  <c:v>3.3275309950113408E-2</c:v>
                </c:pt>
                <c:pt idx="6825">
                  <c:v>3.3440478146076202E-2</c:v>
                </c:pt>
                <c:pt idx="6826">
                  <c:v>4.3525073677301386E-2</c:v>
                </c:pt>
                <c:pt idx="6827">
                  <c:v>3.4569095820188502E-2</c:v>
                </c:pt>
                <c:pt idx="6828">
                  <c:v>3.3723484724760007E-2</c:v>
                </c:pt>
                <c:pt idx="6829">
                  <c:v>3.3000189810991301E-2</c:v>
                </c:pt>
                <c:pt idx="6830">
                  <c:v>3.5382855683565216E-2</c:v>
                </c:pt>
                <c:pt idx="6831">
                  <c:v>4.1557170450687395E-2</c:v>
                </c:pt>
                <c:pt idx="6832">
                  <c:v>3.3424746245145805E-2</c:v>
                </c:pt>
                <c:pt idx="6833">
                  <c:v>4.6041879802942297E-2</c:v>
                </c:pt>
                <c:pt idx="6834">
                  <c:v>3.46542075276376E-2</c:v>
                </c:pt>
                <c:pt idx="6835">
                  <c:v>3.6675587296485956E-2</c:v>
                </c:pt>
                <c:pt idx="6836">
                  <c:v>3.8424339145422003E-2</c:v>
                </c:pt>
                <c:pt idx="6837">
                  <c:v>3.9864324033260311E-2</c:v>
                </c:pt>
                <c:pt idx="6838">
                  <c:v>2.9251759871840501E-2</c:v>
                </c:pt>
                <c:pt idx="6839">
                  <c:v>3.0909337103367015E-2</c:v>
                </c:pt>
                <c:pt idx="6840">
                  <c:v>3.5825096070766588E-2</c:v>
                </c:pt>
                <c:pt idx="6841">
                  <c:v>4.2636036872863915E-2</c:v>
                </c:pt>
                <c:pt idx="6842">
                  <c:v>3.5389825701713652E-2</c:v>
                </c:pt>
                <c:pt idx="6843">
                  <c:v>3.921876475214961E-2</c:v>
                </c:pt>
                <c:pt idx="6844">
                  <c:v>3.288979083299641E-2</c:v>
                </c:pt>
                <c:pt idx="6845">
                  <c:v>4.7265663743019111E-2</c:v>
                </c:pt>
                <c:pt idx="6846">
                  <c:v>3.4013628959655817E-2</c:v>
                </c:pt>
                <c:pt idx="6847">
                  <c:v>5.0176851451397012E-2</c:v>
                </c:pt>
                <c:pt idx="6848">
                  <c:v>3.082122281193735E-2</c:v>
                </c:pt>
                <c:pt idx="6849">
                  <c:v>3.181636705994622E-2</c:v>
                </c:pt>
                <c:pt idx="6850">
                  <c:v>4.9216881394386486E-2</c:v>
                </c:pt>
                <c:pt idx="6851">
                  <c:v>4.0749937295913724E-2</c:v>
                </c:pt>
                <c:pt idx="6852">
                  <c:v>3.1839653849601808E-2</c:v>
                </c:pt>
                <c:pt idx="6853">
                  <c:v>3.5009436309337595E-2</c:v>
                </c:pt>
                <c:pt idx="6854">
                  <c:v>4.2208973318338484E-2</c:v>
                </c:pt>
                <c:pt idx="6855">
                  <c:v>4.3066054582595804E-2</c:v>
                </c:pt>
                <c:pt idx="6856">
                  <c:v>4.1952688246965429E-2</c:v>
                </c:pt>
                <c:pt idx="6857">
                  <c:v>3.4321036189794596E-2</c:v>
                </c:pt>
                <c:pt idx="6858">
                  <c:v>3.1207967549562621E-2</c:v>
                </c:pt>
                <c:pt idx="6859">
                  <c:v>4.6276085078716313E-2</c:v>
                </c:pt>
                <c:pt idx="6860">
                  <c:v>3.5532042384147797E-2</c:v>
                </c:pt>
                <c:pt idx="6861">
                  <c:v>3.4167613834142713E-2</c:v>
                </c:pt>
                <c:pt idx="6862">
                  <c:v>3.4155279397964498E-2</c:v>
                </c:pt>
                <c:pt idx="6863">
                  <c:v>5.4287116974592223E-2</c:v>
                </c:pt>
                <c:pt idx="6864">
                  <c:v>3.4892227500677213E-2</c:v>
                </c:pt>
                <c:pt idx="6865">
                  <c:v>5.3526036441326398E-2</c:v>
                </c:pt>
                <c:pt idx="6866">
                  <c:v>4.6777039766311722E-2</c:v>
                </c:pt>
                <c:pt idx="6867">
                  <c:v>3.232912346720701E-2</c:v>
                </c:pt>
                <c:pt idx="6868">
                  <c:v>3.6455649882555098E-2</c:v>
                </c:pt>
                <c:pt idx="6869">
                  <c:v>3.4300707280635806E-2</c:v>
                </c:pt>
                <c:pt idx="6870">
                  <c:v>3.8194783031940377E-2</c:v>
                </c:pt>
                <c:pt idx="6871">
                  <c:v>3.5483829677105096E-2</c:v>
                </c:pt>
                <c:pt idx="6872">
                  <c:v>4.0860552340745919E-2</c:v>
                </c:pt>
                <c:pt idx="6873">
                  <c:v>3.6884240806102878E-2</c:v>
                </c:pt>
                <c:pt idx="6874">
                  <c:v>4.2450986802578139E-2</c:v>
                </c:pt>
                <c:pt idx="6875">
                  <c:v>4.1557170450687395E-2</c:v>
                </c:pt>
                <c:pt idx="6876">
                  <c:v>3.2559327781200513E-2</c:v>
                </c:pt>
                <c:pt idx="6877">
                  <c:v>4.1882246732711813E-2</c:v>
                </c:pt>
                <c:pt idx="6878">
                  <c:v>3.7147790193557718E-2</c:v>
                </c:pt>
                <c:pt idx="6879">
                  <c:v>3.9694610983133399E-2</c:v>
                </c:pt>
                <c:pt idx="6880">
                  <c:v>3.1215734779834851E-2</c:v>
                </c:pt>
                <c:pt idx="6881">
                  <c:v>3.9112091064453111E-2</c:v>
                </c:pt>
                <c:pt idx="6882">
                  <c:v>4.1763935238123176E-2</c:v>
                </c:pt>
                <c:pt idx="6883">
                  <c:v>3.28971482813359E-2</c:v>
                </c:pt>
                <c:pt idx="6884">
                  <c:v>3.8314592093229315E-2</c:v>
                </c:pt>
                <c:pt idx="6885">
                  <c:v>3.2297451049089404E-2</c:v>
                </c:pt>
                <c:pt idx="6886">
                  <c:v>3.6124985665082897E-2</c:v>
                </c:pt>
                <c:pt idx="6887">
                  <c:v>3.6455649882555098E-2</c:v>
                </c:pt>
                <c:pt idx="6888">
                  <c:v>5.4501775652170202E-2</c:v>
                </c:pt>
                <c:pt idx="6889">
                  <c:v>3.8152869790792424E-2</c:v>
                </c:pt>
                <c:pt idx="6890">
                  <c:v>4.1557170450687395E-2</c:v>
                </c:pt>
                <c:pt idx="6891">
                  <c:v>3.8492631167173406E-2</c:v>
                </c:pt>
                <c:pt idx="6892">
                  <c:v>3.9697803556919237E-2</c:v>
                </c:pt>
                <c:pt idx="6893">
                  <c:v>4.1316550225019524E-2</c:v>
                </c:pt>
                <c:pt idx="6894">
                  <c:v>3.4058079123497009E-2</c:v>
                </c:pt>
                <c:pt idx="6895">
                  <c:v>3.6124985665082897E-2</c:v>
                </c:pt>
                <c:pt idx="6896">
                  <c:v>3.0247306451201598E-2</c:v>
                </c:pt>
                <c:pt idx="6897">
                  <c:v>3.2143831253051806E-2</c:v>
                </c:pt>
                <c:pt idx="6898">
                  <c:v>5.2979618310928414E-2</c:v>
                </c:pt>
                <c:pt idx="6899">
                  <c:v>3.0372153967618904E-2</c:v>
                </c:pt>
                <c:pt idx="6900">
                  <c:v>3.3296018838882398E-2</c:v>
                </c:pt>
                <c:pt idx="6901">
                  <c:v>3.7788476794958101E-2</c:v>
                </c:pt>
                <c:pt idx="6902">
                  <c:v>5.0532989203929922E-2</c:v>
                </c:pt>
                <c:pt idx="6903">
                  <c:v>3.3515445888042401E-2</c:v>
                </c:pt>
                <c:pt idx="6904">
                  <c:v>2.8497153893113112E-2</c:v>
                </c:pt>
                <c:pt idx="6905">
                  <c:v>3.3225178718566999E-2</c:v>
                </c:pt>
                <c:pt idx="6906">
                  <c:v>3.3424746245145805E-2</c:v>
                </c:pt>
                <c:pt idx="6907">
                  <c:v>2.9474496841430678E-2</c:v>
                </c:pt>
                <c:pt idx="6908">
                  <c:v>4.0736205875873593E-2</c:v>
                </c:pt>
                <c:pt idx="6909">
                  <c:v>3.1843110918998802E-2</c:v>
                </c:pt>
                <c:pt idx="6910">
                  <c:v>2.7757186442613612E-2</c:v>
                </c:pt>
                <c:pt idx="6911">
                  <c:v>4.0727779269218514E-2</c:v>
                </c:pt>
                <c:pt idx="6912">
                  <c:v>2.7757186442613612E-2</c:v>
                </c:pt>
                <c:pt idx="6913">
                  <c:v>4.2886096984148359E-2</c:v>
                </c:pt>
                <c:pt idx="6914">
                  <c:v>4.0388401597738467E-2</c:v>
                </c:pt>
                <c:pt idx="6915">
                  <c:v>5.3043726831674597E-2</c:v>
                </c:pt>
                <c:pt idx="6916">
                  <c:v>3.5382855683565216E-2</c:v>
                </c:pt>
                <c:pt idx="6917">
                  <c:v>4.0242802351713201E-2</c:v>
                </c:pt>
                <c:pt idx="6918">
                  <c:v>4.0177468210458797E-2</c:v>
                </c:pt>
                <c:pt idx="6919">
                  <c:v>3.3884093165397595E-2</c:v>
                </c:pt>
                <c:pt idx="6920">
                  <c:v>2.6807053014636012E-2</c:v>
                </c:pt>
                <c:pt idx="6921">
                  <c:v>3.2054707407951487E-2</c:v>
                </c:pt>
                <c:pt idx="6922">
                  <c:v>4.8252731561660801E-2</c:v>
                </c:pt>
                <c:pt idx="6923">
                  <c:v>3.5795398056507152E-2</c:v>
                </c:pt>
                <c:pt idx="6924">
                  <c:v>2.855778858065601E-2</c:v>
                </c:pt>
                <c:pt idx="6925">
                  <c:v>3.82663793861866E-2</c:v>
                </c:pt>
                <c:pt idx="6926">
                  <c:v>5.4501775652170202E-2</c:v>
                </c:pt>
                <c:pt idx="6927">
                  <c:v>3.7263259291648913E-2</c:v>
                </c:pt>
                <c:pt idx="6928">
                  <c:v>4.7051317989826411E-2</c:v>
                </c:pt>
                <c:pt idx="6929">
                  <c:v>4.4946834444999813E-2</c:v>
                </c:pt>
                <c:pt idx="6930">
                  <c:v>3.6335092037916211E-2</c:v>
                </c:pt>
                <c:pt idx="6931">
                  <c:v>3.7147790193557718E-2</c:v>
                </c:pt>
                <c:pt idx="6932">
                  <c:v>5.7945206761359946E-2</c:v>
                </c:pt>
                <c:pt idx="6933">
                  <c:v>2.8601940721273665E-2</c:v>
                </c:pt>
                <c:pt idx="6934">
                  <c:v>4.6924296766519456E-2</c:v>
                </c:pt>
                <c:pt idx="6935">
                  <c:v>3.8092534989118604E-2</c:v>
                </c:pt>
                <c:pt idx="6936">
                  <c:v>3.4011162817478256E-2</c:v>
                </c:pt>
                <c:pt idx="6937">
                  <c:v>3.5172384232282597E-2</c:v>
                </c:pt>
                <c:pt idx="6938">
                  <c:v>4.3244071304798098E-2</c:v>
                </c:pt>
                <c:pt idx="6939">
                  <c:v>3.5459619015455399E-2</c:v>
                </c:pt>
                <c:pt idx="6940">
                  <c:v>3.9694610983133399E-2</c:v>
                </c:pt>
                <c:pt idx="6941">
                  <c:v>2.9409216716885667E-2</c:v>
                </c:pt>
                <c:pt idx="6942">
                  <c:v>3.0372153967618904E-2</c:v>
                </c:pt>
                <c:pt idx="6943">
                  <c:v>4.2962051928043692E-2</c:v>
                </c:pt>
                <c:pt idx="6944">
                  <c:v>4.1316550225019524E-2</c:v>
                </c:pt>
                <c:pt idx="6945">
                  <c:v>4.5610018074512516E-2</c:v>
                </c:pt>
                <c:pt idx="6946">
                  <c:v>4.3525073677301386E-2</c:v>
                </c:pt>
                <c:pt idx="6947">
                  <c:v>4.6460390090942424E-2</c:v>
                </c:pt>
                <c:pt idx="6948">
                  <c:v>4.0177468210458797E-2</c:v>
                </c:pt>
                <c:pt idx="6949">
                  <c:v>5.6906431913376097E-2</c:v>
                </c:pt>
                <c:pt idx="6950">
                  <c:v>3.5833526402712E-2</c:v>
                </c:pt>
                <c:pt idx="6951">
                  <c:v>5.0964348018169375E-2</c:v>
                </c:pt>
                <c:pt idx="6952">
                  <c:v>4.7571104019880309E-2</c:v>
                </c:pt>
                <c:pt idx="6953">
                  <c:v>4.3695759028196425E-2</c:v>
                </c:pt>
                <c:pt idx="6954">
                  <c:v>4.1205152869224333E-2</c:v>
                </c:pt>
                <c:pt idx="6955">
                  <c:v>4.2917203158140474E-2</c:v>
                </c:pt>
                <c:pt idx="6956">
                  <c:v>4.7662377357482903E-2</c:v>
                </c:pt>
                <c:pt idx="6957">
                  <c:v>4.9796666949987856E-2</c:v>
                </c:pt>
                <c:pt idx="6958">
                  <c:v>3.4569095820188502E-2</c:v>
                </c:pt>
                <c:pt idx="6959">
                  <c:v>3.6455649882555098E-2</c:v>
                </c:pt>
                <c:pt idx="6960">
                  <c:v>3.5548590123653412E-2</c:v>
                </c:pt>
                <c:pt idx="6961">
                  <c:v>2.9782220721244802E-2</c:v>
                </c:pt>
                <c:pt idx="6962">
                  <c:v>5.2191283553838966E-2</c:v>
                </c:pt>
                <c:pt idx="6963">
                  <c:v>3.2234974205494052E-2</c:v>
                </c:pt>
                <c:pt idx="6964">
                  <c:v>3.8759678602218607E-2</c:v>
                </c:pt>
                <c:pt idx="6965">
                  <c:v>3.0597008764743812E-2</c:v>
                </c:pt>
                <c:pt idx="6966">
                  <c:v>4.7336898744106508E-2</c:v>
                </c:pt>
                <c:pt idx="6967">
                  <c:v>3.8410507142543814E-2</c:v>
                </c:pt>
                <c:pt idx="6968">
                  <c:v>3.8370519876480109E-2</c:v>
                </c:pt>
                <c:pt idx="6969">
                  <c:v>5.7945206761359946E-2</c:v>
                </c:pt>
                <c:pt idx="6970">
                  <c:v>4.3993033468723429E-2</c:v>
                </c:pt>
                <c:pt idx="6971">
                  <c:v>3.2377470284700456E-2</c:v>
                </c:pt>
                <c:pt idx="6972">
                  <c:v>3.5183459520340014E-2</c:v>
                </c:pt>
                <c:pt idx="6973">
                  <c:v>2.9462661594152388E-2</c:v>
                </c:pt>
                <c:pt idx="6974">
                  <c:v>3.0791925266385151E-2</c:v>
                </c:pt>
                <c:pt idx="6975">
                  <c:v>5.2191283553838966E-2</c:v>
                </c:pt>
                <c:pt idx="6976">
                  <c:v>3.6005329340696314E-2</c:v>
                </c:pt>
                <c:pt idx="6977">
                  <c:v>2.6888020336627998E-2</c:v>
                </c:pt>
                <c:pt idx="6978">
                  <c:v>4.4922754168510513E-2</c:v>
                </c:pt>
                <c:pt idx="6979">
                  <c:v>3.8609363138675808E-2</c:v>
                </c:pt>
                <c:pt idx="6980">
                  <c:v>3.9112091064453111E-2</c:v>
                </c:pt>
                <c:pt idx="6981">
                  <c:v>4.3251223862171222E-2</c:v>
                </c:pt>
                <c:pt idx="6982">
                  <c:v>3.9225939661264482E-2</c:v>
                </c:pt>
                <c:pt idx="6983">
                  <c:v>3.7986606359481791E-2</c:v>
                </c:pt>
                <c:pt idx="6984">
                  <c:v>3.5715077072382001E-2</c:v>
                </c:pt>
                <c:pt idx="6985">
                  <c:v>2.6599863544106542E-2</c:v>
                </c:pt>
                <c:pt idx="6986">
                  <c:v>3.6803305149078536E-2</c:v>
                </c:pt>
                <c:pt idx="6987">
                  <c:v>3.0306484550237538E-2</c:v>
                </c:pt>
                <c:pt idx="6988">
                  <c:v>3.4432657063007431E-2</c:v>
                </c:pt>
                <c:pt idx="6989">
                  <c:v>3.132960945367811E-2</c:v>
                </c:pt>
                <c:pt idx="6990">
                  <c:v>4.5377653092145934E-2</c:v>
                </c:pt>
                <c:pt idx="6991">
                  <c:v>4.9002680927515432E-2</c:v>
                </c:pt>
                <c:pt idx="6992">
                  <c:v>3.0306484550237538E-2</c:v>
                </c:pt>
                <c:pt idx="6993">
                  <c:v>2.7046125382185052E-2</c:v>
                </c:pt>
                <c:pt idx="6994">
                  <c:v>5.6127641350030913E-2</c:v>
                </c:pt>
                <c:pt idx="6995">
                  <c:v>5.2249100059270796E-2</c:v>
                </c:pt>
                <c:pt idx="6996">
                  <c:v>3.6879651248455152E-2</c:v>
                </c:pt>
                <c:pt idx="6997">
                  <c:v>4.2962051928043692E-2</c:v>
                </c:pt>
                <c:pt idx="6998">
                  <c:v>3.2400164753198603E-2</c:v>
                </c:pt>
                <c:pt idx="6999">
                  <c:v>4.5064941048622388E-2</c:v>
                </c:pt>
                <c:pt idx="7000">
                  <c:v>4.0140841156244306E-2</c:v>
                </c:pt>
                <c:pt idx="7001">
                  <c:v>3.6682911217212802E-2</c:v>
                </c:pt>
                <c:pt idx="7002">
                  <c:v>4.1902732104063013E-2</c:v>
                </c:pt>
                <c:pt idx="7003">
                  <c:v>3.6879651248455152E-2</c:v>
                </c:pt>
                <c:pt idx="7004">
                  <c:v>4.3718762695789316E-2</c:v>
                </c:pt>
                <c:pt idx="7005">
                  <c:v>3.6335092037916211E-2</c:v>
                </c:pt>
                <c:pt idx="7006">
                  <c:v>3.6054432392120396E-2</c:v>
                </c:pt>
                <c:pt idx="7007">
                  <c:v>3.4143283963203402E-2</c:v>
                </c:pt>
                <c:pt idx="7008">
                  <c:v>3.82663793861866E-2</c:v>
                </c:pt>
                <c:pt idx="7009">
                  <c:v>3.2095659524202409E-2</c:v>
                </c:pt>
                <c:pt idx="7010">
                  <c:v>2.7126668021082878E-2</c:v>
                </c:pt>
                <c:pt idx="7011">
                  <c:v>3.1020516529679423E-2</c:v>
                </c:pt>
                <c:pt idx="7012">
                  <c:v>4.480642452836061E-2</c:v>
                </c:pt>
                <c:pt idx="7013">
                  <c:v>2.8197156265377998E-2</c:v>
                </c:pt>
                <c:pt idx="7014">
                  <c:v>3.5857249051332502E-2</c:v>
                </c:pt>
                <c:pt idx="7015">
                  <c:v>4.4946834444999813E-2</c:v>
                </c:pt>
                <c:pt idx="7016">
                  <c:v>3.1215734779834851E-2</c:v>
                </c:pt>
                <c:pt idx="7017">
                  <c:v>3.2057914882898296E-2</c:v>
                </c:pt>
                <c:pt idx="7018">
                  <c:v>3.302393853664401E-2</c:v>
                </c:pt>
                <c:pt idx="7019">
                  <c:v>4.0339186787605306E-2</c:v>
                </c:pt>
                <c:pt idx="7020">
                  <c:v>3.3663786947727203E-2</c:v>
                </c:pt>
                <c:pt idx="7021">
                  <c:v>4.51803393661976E-2</c:v>
                </c:pt>
                <c:pt idx="7022">
                  <c:v>2.7966089546680388E-2</c:v>
                </c:pt>
                <c:pt idx="7023">
                  <c:v>3.023730777204052E-2</c:v>
                </c:pt>
                <c:pt idx="7024">
                  <c:v>3.7651702761650252E-2</c:v>
                </c:pt>
                <c:pt idx="7025">
                  <c:v>3.4528713673353209E-2</c:v>
                </c:pt>
                <c:pt idx="7026">
                  <c:v>3.7153102457523568E-2</c:v>
                </c:pt>
                <c:pt idx="7027">
                  <c:v>4.2962051928043692E-2</c:v>
                </c:pt>
                <c:pt idx="7028">
                  <c:v>4.2570900171995212E-2</c:v>
                </c:pt>
                <c:pt idx="7029">
                  <c:v>3.7703901529312321E-2</c:v>
                </c:pt>
                <c:pt idx="7030">
                  <c:v>3.3337779343128211E-2</c:v>
                </c:pt>
                <c:pt idx="7031">
                  <c:v>3.302393853664401E-2</c:v>
                </c:pt>
                <c:pt idx="7032">
                  <c:v>5.9077225625515033E-2</c:v>
                </c:pt>
                <c:pt idx="7033">
                  <c:v>3.7118166685104446E-2</c:v>
                </c:pt>
                <c:pt idx="7034">
                  <c:v>2.9698420315980863E-2</c:v>
                </c:pt>
                <c:pt idx="7035">
                  <c:v>3.0371453613042807E-2</c:v>
                </c:pt>
                <c:pt idx="7036">
                  <c:v>2.6230683550238599E-2</c:v>
                </c:pt>
                <c:pt idx="7037">
                  <c:v>3.3802073448896415E-2</c:v>
                </c:pt>
                <c:pt idx="7038">
                  <c:v>3.8052324205636999E-2</c:v>
                </c:pt>
                <c:pt idx="7039">
                  <c:v>3.8492631167173406E-2</c:v>
                </c:pt>
                <c:pt idx="7040">
                  <c:v>3.7168275564909099E-2</c:v>
                </c:pt>
                <c:pt idx="7041">
                  <c:v>3.8152869790792424E-2</c:v>
                </c:pt>
                <c:pt idx="7042">
                  <c:v>3.4651398658752601E-2</c:v>
                </c:pt>
                <c:pt idx="7043">
                  <c:v>3.0840851366519952E-2</c:v>
                </c:pt>
                <c:pt idx="7044">
                  <c:v>3.287263587117209E-2</c:v>
                </c:pt>
                <c:pt idx="7045">
                  <c:v>5.9077225625515033E-2</c:v>
                </c:pt>
                <c:pt idx="7046">
                  <c:v>3.1561315059662004E-2</c:v>
                </c:pt>
                <c:pt idx="7047">
                  <c:v>3.2262101769447306E-2</c:v>
                </c:pt>
                <c:pt idx="7048">
                  <c:v>3.5306915640831001E-2</c:v>
                </c:pt>
                <c:pt idx="7049">
                  <c:v>2.7294540777802571E-2</c:v>
                </c:pt>
                <c:pt idx="7050">
                  <c:v>2.9963400214910511E-2</c:v>
                </c:pt>
                <c:pt idx="7051">
                  <c:v>3.0371453613042807E-2</c:v>
                </c:pt>
                <c:pt idx="7052">
                  <c:v>3.8152869790792424E-2</c:v>
                </c:pt>
                <c:pt idx="7053">
                  <c:v>2.8450146317481998E-2</c:v>
                </c:pt>
                <c:pt idx="7054">
                  <c:v>2.6493323966860882E-2</c:v>
                </c:pt>
                <c:pt idx="7055">
                  <c:v>3.9803285151720214E-2</c:v>
                </c:pt>
                <c:pt idx="7056">
                  <c:v>4.9852691590786272E-2</c:v>
                </c:pt>
                <c:pt idx="7057">
                  <c:v>2.7757186442613612E-2</c:v>
                </c:pt>
                <c:pt idx="7058">
                  <c:v>4.8743788152933218E-2</c:v>
                </c:pt>
                <c:pt idx="7059">
                  <c:v>5.5778648704290397E-2</c:v>
                </c:pt>
                <c:pt idx="7060">
                  <c:v>2.8289467096328711E-2</c:v>
                </c:pt>
                <c:pt idx="7061">
                  <c:v>4.2963281273842087E-2</c:v>
                </c:pt>
                <c:pt idx="7062">
                  <c:v>3.2095659524202409E-2</c:v>
                </c:pt>
                <c:pt idx="7063">
                  <c:v>2.5292389094829611E-2</c:v>
                </c:pt>
                <c:pt idx="7064">
                  <c:v>4.9643982201814707E-2</c:v>
                </c:pt>
                <c:pt idx="7065">
                  <c:v>3.6320406943559605E-2</c:v>
                </c:pt>
                <c:pt idx="7066">
                  <c:v>3.1092433258891088E-2</c:v>
                </c:pt>
                <c:pt idx="7067">
                  <c:v>4.1377235203981413E-2</c:v>
                </c:pt>
                <c:pt idx="7068">
                  <c:v>5.0532989203929922E-2</c:v>
                </c:pt>
                <c:pt idx="7069">
                  <c:v>3.1869065016508116E-2</c:v>
                </c:pt>
                <c:pt idx="7070">
                  <c:v>5.0532989203929922E-2</c:v>
                </c:pt>
                <c:pt idx="7071">
                  <c:v>3.6277640610933456E-2</c:v>
                </c:pt>
                <c:pt idx="7072">
                  <c:v>4.5612677931785903E-2</c:v>
                </c:pt>
                <c:pt idx="7073">
                  <c:v>4.8252731561660801E-2</c:v>
                </c:pt>
                <c:pt idx="7074">
                  <c:v>3.5787001252174405E-2</c:v>
                </c:pt>
                <c:pt idx="7075">
                  <c:v>4.1249196976423277E-2</c:v>
                </c:pt>
                <c:pt idx="7076">
                  <c:v>3.1131528317928352E-2</c:v>
                </c:pt>
                <c:pt idx="7077">
                  <c:v>3.8314592093229315E-2</c:v>
                </c:pt>
                <c:pt idx="7078">
                  <c:v>3.4645840525627358E-2</c:v>
                </c:pt>
                <c:pt idx="7079">
                  <c:v>4.0255375206470358E-2</c:v>
                </c:pt>
                <c:pt idx="7080">
                  <c:v>4.2978335171937887E-2</c:v>
                </c:pt>
                <c:pt idx="7081">
                  <c:v>2.7340127155184812E-2</c:v>
                </c:pt>
                <c:pt idx="7082">
                  <c:v>3.6054432392120396E-2</c:v>
                </c:pt>
                <c:pt idx="7083">
                  <c:v>2.728355489671231E-2</c:v>
                </c:pt>
                <c:pt idx="7084">
                  <c:v>3.5833526402712E-2</c:v>
                </c:pt>
                <c:pt idx="7085">
                  <c:v>3.0527321621775651E-2</c:v>
                </c:pt>
                <c:pt idx="7086">
                  <c:v>3.7771087139844998E-2</c:v>
                </c:pt>
                <c:pt idx="7087">
                  <c:v>3.8747891783714399E-2</c:v>
                </c:pt>
                <c:pt idx="7088">
                  <c:v>2.9672250151634206E-2</c:v>
                </c:pt>
                <c:pt idx="7089">
                  <c:v>3.3529117703437812E-2</c:v>
                </c:pt>
                <c:pt idx="7090">
                  <c:v>4.5064941048622388E-2</c:v>
                </c:pt>
                <c:pt idx="7091">
                  <c:v>3.5975478589534884E-2</c:v>
                </c:pt>
                <c:pt idx="7092">
                  <c:v>3.1790710985660615E-2</c:v>
                </c:pt>
                <c:pt idx="7093">
                  <c:v>4.5612677931785903E-2</c:v>
                </c:pt>
                <c:pt idx="7094">
                  <c:v>3.9255660027265701E-2</c:v>
                </c:pt>
                <c:pt idx="7095">
                  <c:v>3.6816459149122217E-2</c:v>
                </c:pt>
                <c:pt idx="7096">
                  <c:v>3.463390469551101E-2</c:v>
                </c:pt>
                <c:pt idx="7097">
                  <c:v>4.0138218551874105E-2</c:v>
                </c:pt>
                <c:pt idx="7098">
                  <c:v>4.1341979056596811E-2</c:v>
                </c:pt>
                <c:pt idx="7099">
                  <c:v>4.7662377357482903E-2</c:v>
                </c:pt>
                <c:pt idx="7100">
                  <c:v>3.8609363138675808E-2</c:v>
                </c:pt>
                <c:pt idx="7101">
                  <c:v>3.2443311065435514E-2</c:v>
                </c:pt>
                <c:pt idx="7102">
                  <c:v>4.4158883392810808E-2</c:v>
                </c:pt>
                <c:pt idx="7103">
                  <c:v>3.8316871970891904E-2</c:v>
                </c:pt>
                <c:pt idx="7104">
                  <c:v>4.9216881394386486E-2</c:v>
                </c:pt>
                <c:pt idx="7105">
                  <c:v>3.8854353129863892E-2</c:v>
                </c:pt>
                <c:pt idx="7106">
                  <c:v>2.5830715894699215E-2</c:v>
                </c:pt>
                <c:pt idx="7107">
                  <c:v>3.2823644578457017E-2</c:v>
                </c:pt>
                <c:pt idx="7108">
                  <c:v>4.7336898744106508E-2</c:v>
                </c:pt>
                <c:pt idx="7109">
                  <c:v>2.7950070798397116E-2</c:v>
                </c:pt>
                <c:pt idx="7110">
                  <c:v>4.012443125247972E-2</c:v>
                </c:pt>
                <c:pt idx="7111">
                  <c:v>4.9852691590786272E-2</c:v>
                </c:pt>
                <c:pt idx="7112">
                  <c:v>4.5730773359537416E-2</c:v>
                </c:pt>
                <c:pt idx="7113">
                  <c:v>4.0339186787605306E-2</c:v>
                </c:pt>
                <c:pt idx="7114">
                  <c:v>3.5833526402712E-2</c:v>
                </c:pt>
                <c:pt idx="7115">
                  <c:v>2.9698420315980863E-2</c:v>
                </c:pt>
                <c:pt idx="7116">
                  <c:v>3.5833526402712E-2</c:v>
                </c:pt>
                <c:pt idx="7117">
                  <c:v>3.4050200134515811E-2</c:v>
                </c:pt>
                <c:pt idx="7118">
                  <c:v>3.5487230867147578E-2</c:v>
                </c:pt>
                <c:pt idx="7119">
                  <c:v>3.3641051501035704E-2</c:v>
                </c:pt>
                <c:pt idx="7120">
                  <c:v>4.3032046407461222E-2</c:v>
                </c:pt>
                <c:pt idx="7121">
                  <c:v>3.4707207232713796E-2</c:v>
                </c:pt>
                <c:pt idx="7122">
                  <c:v>3.1638666987419302E-2</c:v>
                </c:pt>
                <c:pt idx="7123">
                  <c:v>3.8609363138675808E-2</c:v>
                </c:pt>
                <c:pt idx="7124">
                  <c:v>3.9130732417106656E-2</c:v>
                </c:pt>
                <c:pt idx="7125">
                  <c:v>4.1416320949793098E-2</c:v>
                </c:pt>
                <c:pt idx="7126">
                  <c:v>3.3152457326650599E-2</c:v>
                </c:pt>
                <c:pt idx="7127">
                  <c:v>3.4385442733764787E-2</c:v>
                </c:pt>
                <c:pt idx="7128">
                  <c:v>4.0736205875873593E-2</c:v>
                </c:pt>
                <c:pt idx="7129">
                  <c:v>3.0396403744816797E-2</c:v>
                </c:pt>
                <c:pt idx="7130">
                  <c:v>3.7871107459068486E-2</c:v>
                </c:pt>
                <c:pt idx="7131">
                  <c:v>2.6493323966860882E-2</c:v>
                </c:pt>
                <c:pt idx="7132">
                  <c:v>4.7048140317201601E-2</c:v>
                </c:pt>
                <c:pt idx="7133">
                  <c:v>2.6807053014636012E-2</c:v>
                </c:pt>
                <c:pt idx="7134">
                  <c:v>3.1987097114324702E-2</c:v>
                </c:pt>
                <c:pt idx="7135">
                  <c:v>2.9409216716885667E-2</c:v>
                </c:pt>
                <c:pt idx="7136">
                  <c:v>3.1325303018093192E-2</c:v>
                </c:pt>
                <c:pt idx="7137">
                  <c:v>3.4300707280635806E-2</c:v>
                </c:pt>
                <c:pt idx="7138">
                  <c:v>3.2159924507141106E-2</c:v>
                </c:pt>
                <c:pt idx="7139">
                  <c:v>4.2378675192594507E-2</c:v>
                </c:pt>
                <c:pt idx="7140">
                  <c:v>3.67551930248739E-2</c:v>
                </c:pt>
                <c:pt idx="7141">
                  <c:v>3.1381860375404483E-2</c:v>
                </c:pt>
                <c:pt idx="7142">
                  <c:v>3.3440478146076202E-2</c:v>
                </c:pt>
                <c:pt idx="7143">
                  <c:v>3.6454312503338013E-2</c:v>
                </c:pt>
                <c:pt idx="7144">
                  <c:v>3.2969117164611886E-2</c:v>
                </c:pt>
                <c:pt idx="7145">
                  <c:v>4.1952755302190795E-2</c:v>
                </c:pt>
                <c:pt idx="7146">
                  <c:v>3.8877256214618711E-2</c:v>
                </c:pt>
                <c:pt idx="7147">
                  <c:v>2.7917644008994182E-2</c:v>
                </c:pt>
                <c:pt idx="7148">
                  <c:v>3.9568487554788583E-2</c:v>
                </c:pt>
                <c:pt idx="7149">
                  <c:v>3.0319748446345354E-2</c:v>
                </c:pt>
                <c:pt idx="7150">
                  <c:v>3.6598429083824206E-2</c:v>
                </c:pt>
                <c:pt idx="7151">
                  <c:v>3.0828183516860001E-2</c:v>
                </c:pt>
                <c:pt idx="7152">
                  <c:v>3.8625705987215188E-2</c:v>
                </c:pt>
                <c:pt idx="7153">
                  <c:v>4.3788868933916134E-2</c:v>
                </c:pt>
                <c:pt idx="7154">
                  <c:v>3.1953230500221412E-2</c:v>
                </c:pt>
                <c:pt idx="7155">
                  <c:v>3.82663793861866E-2</c:v>
                </c:pt>
                <c:pt idx="7156">
                  <c:v>3.8314592093229315E-2</c:v>
                </c:pt>
                <c:pt idx="7157">
                  <c:v>3.7914350628852997E-2</c:v>
                </c:pt>
                <c:pt idx="7158">
                  <c:v>4.7051317989826411E-2</c:v>
                </c:pt>
                <c:pt idx="7159">
                  <c:v>5.4287116974592223E-2</c:v>
                </c:pt>
                <c:pt idx="7160">
                  <c:v>3.8759678602218607E-2</c:v>
                </c:pt>
                <c:pt idx="7161">
                  <c:v>3.9108894765377017E-2</c:v>
                </c:pt>
                <c:pt idx="7162">
                  <c:v>4.0339186787605306E-2</c:v>
                </c:pt>
                <c:pt idx="7163">
                  <c:v>3.5286393016576885E-2</c:v>
                </c:pt>
                <c:pt idx="7164">
                  <c:v>4.1820969432592406E-2</c:v>
                </c:pt>
                <c:pt idx="7165">
                  <c:v>3.9632488042116221E-2</c:v>
                </c:pt>
                <c:pt idx="7166">
                  <c:v>3.8492631167173406E-2</c:v>
                </c:pt>
                <c:pt idx="7167">
                  <c:v>3.0009167268872396E-2</c:v>
                </c:pt>
                <c:pt idx="7168">
                  <c:v>3.2969117164611886E-2</c:v>
                </c:pt>
                <c:pt idx="7169">
                  <c:v>4.5149430632591303E-2</c:v>
                </c:pt>
                <c:pt idx="7170">
                  <c:v>3.5312887281179442E-2</c:v>
                </c:pt>
                <c:pt idx="7171">
                  <c:v>2.8123019263148277E-2</c:v>
                </c:pt>
                <c:pt idx="7172">
                  <c:v>3.6693427711725436E-2</c:v>
                </c:pt>
                <c:pt idx="7173">
                  <c:v>4.5612677931785903E-2</c:v>
                </c:pt>
                <c:pt idx="7174">
                  <c:v>4.1792273521423576E-2</c:v>
                </c:pt>
                <c:pt idx="7175">
                  <c:v>3.2250713557005095E-2</c:v>
                </c:pt>
                <c:pt idx="7176">
                  <c:v>3.5583846271038E-2</c:v>
                </c:pt>
                <c:pt idx="7177">
                  <c:v>2.9229370877146783E-2</c:v>
                </c:pt>
                <c:pt idx="7178">
                  <c:v>3.9196629077196114E-2</c:v>
                </c:pt>
                <c:pt idx="7179">
                  <c:v>3.8609363138675808E-2</c:v>
                </c:pt>
                <c:pt idx="7180">
                  <c:v>3.3424746245145805E-2</c:v>
                </c:pt>
                <c:pt idx="7181">
                  <c:v>2.9912589117884587E-2</c:v>
                </c:pt>
                <c:pt idx="7182">
                  <c:v>4.413658753037452E-2</c:v>
                </c:pt>
                <c:pt idx="7183">
                  <c:v>4.4254083186388009E-2</c:v>
                </c:pt>
                <c:pt idx="7184">
                  <c:v>3.1049760058522273E-2</c:v>
                </c:pt>
                <c:pt idx="7185">
                  <c:v>4.6729568392038297E-2</c:v>
                </c:pt>
                <c:pt idx="7186">
                  <c:v>5.0195772200822802E-2</c:v>
                </c:pt>
                <c:pt idx="7187">
                  <c:v>3.376710787415519E-2</c:v>
                </c:pt>
                <c:pt idx="7188">
                  <c:v>5.0964348018169375E-2</c:v>
                </c:pt>
                <c:pt idx="7189">
                  <c:v>3.1149659305810897E-2</c:v>
                </c:pt>
                <c:pt idx="7190">
                  <c:v>4.1952755302190795E-2</c:v>
                </c:pt>
                <c:pt idx="7191">
                  <c:v>3.4290764480829405E-2</c:v>
                </c:pt>
                <c:pt idx="7192">
                  <c:v>3.3884093165397595E-2</c:v>
                </c:pt>
                <c:pt idx="7193">
                  <c:v>2.8383055701851807E-2</c:v>
                </c:pt>
                <c:pt idx="7194">
                  <c:v>3.3460214734077405E-2</c:v>
                </c:pt>
                <c:pt idx="7195">
                  <c:v>3.6891631782055026E-2</c:v>
                </c:pt>
                <c:pt idx="7196">
                  <c:v>3.4008879214525216E-2</c:v>
                </c:pt>
                <c:pt idx="7197">
                  <c:v>3.1149659305810897E-2</c:v>
                </c:pt>
                <c:pt idx="7198">
                  <c:v>4.0148623287677807E-2</c:v>
                </c:pt>
                <c:pt idx="7199">
                  <c:v>3.9322294294834068E-2</c:v>
                </c:pt>
                <c:pt idx="7200">
                  <c:v>3.9664395153522512E-2</c:v>
                </c:pt>
                <c:pt idx="7201">
                  <c:v>3.4897491335868794E-2</c:v>
                </c:pt>
                <c:pt idx="7202">
                  <c:v>5.139116942882542E-2</c:v>
                </c:pt>
                <c:pt idx="7203">
                  <c:v>3.9685014635324617E-2</c:v>
                </c:pt>
                <c:pt idx="7204">
                  <c:v>4.7048140317201601E-2</c:v>
                </c:pt>
                <c:pt idx="7205">
                  <c:v>4.0339186787605306E-2</c:v>
                </c:pt>
                <c:pt idx="7206">
                  <c:v>3.6311741918325452E-2</c:v>
                </c:pt>
                <c:pt idx="7207">
                  <c:v>4.3500378727912875E-2</c:v>
                </c:pt>
                <c:pt idx="7208">
                  <c:v>4.8252731561660801E-2</c:v>
                </c:pt>
                <c:pt idx="7209">
                  <c:v>3.8488447666168206E-2</c:v>
                </c:pt>
                <c:pt idx="7210">
                  <c:v>4.3215300887823098E-2</c:v>
                </c:pt>
                <c:pt idx="7211">
                  <c:v>3.46095003187658E-2</c:v>
                </c:pt>
                <c:pt idx="7212">
                  <c:v>4.3093815445900019E-2</c:v>
                </c:pt>
                <c:pt idx="7213">
                  <c:v>3.4318890422582606E-2</c:v>
                </c:pt>
                <c:pt idx="7214">
                  <c:v>3.5686019808054012E-2</c:v>
                </c:pt>
                <c:pt idx="7215">
                  <c:v>3.6489501595497097E-2</c:v>
                </c:pt>
                <c:pt idx="7216">
                  <c:v>3.4808374941349009E-2</c:v>
                </c:pt>
                <c:pt idx="7217">
                  <c:v>3.0306484550237538E-2</c:v>
                </c:pt>
                <c:pt idx="7218">
                  <c:v>4.1557170450687395E-2</c:v>
                </c:pt>
                <c:pt idx="7219">
                  <c:v>3.4603934735059814E-2</c:v>
                </c:pt>
                <c:pt idx="7220">
                  <c:v>4.5168563723564065E-2</c:v>
                </c:pt>
                <c:pt idx="7221">
                  <c:v>4.2450986802578139E-2</c:v>
                </c:pt>
                <c:pt idx="7222">
                  <c:v>3.6618109792471001E-2</c:v>
                </c:pt>
                <c:pt idx="7223">
                  <c:v>4.6961084008216913E-2</c:v>
                </c:pt>
                <c:pt idx="7224">
                  <c:v>3.9146617054939312E-2</c:v>
                </c:pt>
                <c:pt idx="7225">
                  <c:v>3.5487230867147578E-2</c:v>
                </c:pt>
                <c:pt idx="7226">
                  <c:v>3.0712746083736395E-2</c:v>
                </c:pt>
                <c:pt idx="7227">
                  <c:v>3.4978978335857405E-2</c:v>
                </c:pt>
                <c:pt idx="7228">
                  <c:v>4.5613791793584817E-2</c:v>
                </c:pt>
                <c:pt idx="7229">
                  <c:v>3.3152457326650599E-2</c:v>
                </c:pt>
                <c:pt idx="7230">
                  <c:v>3.3424746245145805E-2</c:v>
                </c:pt>
                <c:pt idx="7231">
                  <c:v>3.564428165555001E-2</c:v>
                </c:pt>
                <c:pt idx="7232">
                  <c:v>3.9951805025339293E-2</c:v>
                </c:pt>
                <c:pt idx="7233">
                  <c:v>2.6969688013195998E-2</c:v>
                </c:pt>
                <c:pt idx="7234">
                  <c:v>4.2962051928043692E-2</c:v>
                </c:pt>
                <c:pt idx="7235">
                  <c:v>3.9632488042116221E-2</c:v>
                </c:pt>
                <c:pt idx="7236">
                  <c:v>3.7656009197235114E-2</c:v>
                </c:pt>
                <c:pt idx="7237">
                  <c:v>3.9710547775030115E-2</c:v>
                </c:pt>
                <c:pt idx="7238">
                  <c:v>3.2167676836252199E-2</c:v>
                </c:pt>
                <c:pt idx="7239">
                  <c:v>3.7646591663360651E-2</c:v>
                </c:pt>
                <c:pt idx="7240">
                  <c:v>4.5064941048622388E-2</c:v>
                </c:pt>
                <c:pt idx="7241">
                  <c:v>3.3557265996932997E-2</c:v>
                </c:pt>
                <c:pt idx="7242">
                  <c:v>3.7211745977401893E-2</c:v>
                </c:pt>
                <c:pt idx="7243">
                  <c:v>3.4011162817478256E-2</c:v>
                </c:pt>
                <c:pt idx="7244">
                  <c:v>3.4180186688900008E-2</c:v>
                </c:pt>
                <c:pt idx="7245">
                  <c:v>4.5037139207124724E-2</c:v>
                </c:pt>
                <c:pt idx="7246">
                  <c:v>3.1953230500221412E-2</c:v>
                </c:pt>
                <c:pt idx="7247">
                  <c:v>4.5648239552974687E-2</c:v>
                </c:pt>
                <c:pt idx="7248">
                  <c:v>4.2441546916961712E-2</c:v>
                </c:pt>
                <c:pt idx="7249">
                  <c:v>4.0588263422250796E-2</c:v>
                </c:pt>
                <c:pt idx="7250">
                  <c:v>3.921876475214961E-2</c:v>
                </c:pt>
                <c:pt idx="7251">
                  <c:v>3.4569095820188502E-2</c:v>
                </c:pt>
                <c:pt idx="7252">
                  <c:v>3.1092433258891088E-2</c:v>
                </c:pt>
                <c:pt idx="7253">
                  <c:v>3.7118166685104446E-2</c:v>
                </c:pt>
                <c:pt idx="7254">
                  <c:v>5.4811533540487449E-2</c:v>
                </c:pt>
                <c:pt idx="7255">
                  <c:v>3.0611971393227612E-2</c:v>
                </c:pt>
                <c:pt idx="7256">
                  <c:v>3.1638666987419302E-2</c:v>
                </c:pt>
                <c:pt idx="7257">
                  <c:v>3.7771087139844998E-2</c:v>
                </c:pt>
                <c:pt idx="7258">
                  <c:v>3.9112597703933744E-2</c:v>
                </c:pt>
                <c:pt idx="7259">
                  <c:v>2.8997335582971701E-2</c:v>
                </c:pt>
                <c:pt idx="7260">
                  <c:v>3.0159140005707716E-2</c:v>
                </c:pt>
                <c:pt idx="7261">
                  <c:v>3.5787001252174405E-2</c:v>
                </c:pt>
                <c:pt idx="7262">
                  <c:v>3.1092433258891088E-2</c:v>
                </c:pt>
                <c:pt idx="7263">
                  <c:v>5.0926078110933415E-2</c:v>
                </c:pt>
                <c:pt idx="7264">
                  <c:v>3.4410078078508412E-2</c:v>
                </c:pt>
                <c:pt idx="7265">
                  <c:v>2.909127436578271E-2</c:v>
                </c:pt>
                <c:pt idx="7266">
                  <c:v>3.0881069600582099E-2</c:v>
                </c:pt>
                <c:pt idx="7267">
                  <c:v>3.6889407783746837E-2</c:v>
                </c:pt>
                <c:pt idx="7268">
                  <c:v>3.4651398658752601E-2</c:v>
                </c:pt>
                <c:pt idx="7269">
                  <c:v>3.4013628959655817E-2</c:v>
                </c:pt>
                <c:pt idx="7270">
                  <c:v>5.5114645510912004E-2</c:v>
                </c:pt>
                <c:pt idx="7271">
                  <c:v>4.9002680927515432E-2</c:v>
                </c:pt>
                <c:pt idx="7272">
                  <c:v>3.322611004114151E-2</c:v>
                </c:pt>
                <c:pt idx="7273">
                  <c:v>4.0845945477485393E-2</c:v>
                </c:pt>
                <c:pt idx="7274">
                  <c:v>2.7742654085159312E-2</c:v>
                </c:pt>
                <c:pt idx="7275">
                  <c:v>3.996727243065841E-2</c:v>
                </c:pt>
                <c:pt idx="7276">
                  <c:v>3.2625783234834699E-2</c:v>
                </c:pt>
                <c:pt idx="7277">
                  <c:v>3.2976739108562511E-2</c:v>
                </c:pt>
                <c:pt idx="7278">
                  <c:v>4.8038370907306838E-2</c:v>
                </c:pt>
                <c:pt idx="7279">
                  <c:v>3.1092433258891088E-2</c:v>
                </c:pt>
                <c:pt idx="7280">
                  <c:v>3.9694610983133399E-2</c:v>
                </c:pt>
                <c:pt idx="7281">
                  <c:v>3.7914350628852997E-2</c:v>
                </c:pt>
                <c:pt idx="7282">
                  <c:v>3.8864739239215809E-2</c:v>
                </c:pt>
                <c:pt idx="7283">
                  <c:v>4.9796666949987856E-2</c:v>
                </c:pt>
                <c:pt idx="7284">
                  <c:v>3.2370511442422985E-2</c:v>
                </c:pt>
                <c:pt idx="7285">
                  <c:v>3.5579800605774127E-2</c:v>
                </c:pt>
                <c:pt idx="7286">
                  <c:v>4.5572236180305523E-2</c:v>
                </c:pt>
                <c:pt idx="7287">
                  <c:v>3.4330300986766892E-2</c:v>
                </c:pt>
                <c:pt idx="7288">
                  <c:v>5.0539035350084291E-2</c:v>
                </c:pt>
                <c:pt idx="7289">
                  <c:v>4.2962051928043692E-2</c:v>
                </c:pt>
                <c:pt idx="7290">
                  <c:v>3.181636705994622E-2</c:v>
                </c:pt>
                <c:pt idx="7291">
                  <c:v>4.6496767550707044E-2</c:v>
                </c:pt>
                <c:pt idx="7292">
                  <c:v>5.6127641350030913E-2</c:v>
                </c:pt>
                <c:pt idx="7293">
                  <c:v>4.413658753037452E-2</c:v>
                </c:pt>
                <c:pt idx="7294">
                  <c:v>3.888629376888271E-2</c:v>
                </c:pt>
                <c:pt idx="7295">
                  <c:v>2.7757186442613612E-2</c:v>
                </c:pt>
                <c:pt idx="7296">
                  <c:v>3.5668846219778116E-2</c:v>
                </c:pt>
                <c:pt idx="7297">
                  <c:v>3.9756476879119901E-2</c:v>
                </c:pt>
                <c:pt idx="7298">
                  <c:v>3.2891441136598601E-2</c:v>
                </c:pt>
                <c:pt idx="7299">
                  <c:v>2.90736090391874E-2</c:v>
                </c:pt>
                <c:pt idx="7300">
                  <c:v>4.480642452836061E-2</c:v>
                </c:pt>
                <c:pt idx="7301">
                  <c:v>3.6729738116264482E-2</c:v>
                </c:pt>
                <c:pt idx="7302">
                  <c:v>3.1177202239632596E-2</c:v>
                </c:pt>
                <c:pt idx="7303">
                  <c:v>2.8483705595135776E-2</c:v>
                </c:pt>
                <c:pt idx="7304">
                  <c:v>3.0462382361292797E-2</c:v>
                </c:pt>
                <c:pt idx="7305">
                  <c:v>3.3343926072120784E-2</c:v>
                </c:pt>
                <c:pt idx="7306">
                  <c:v>2.7137337252497801E-2</c:v>
                </c:pt>
                <c:pt idx="7307">
                  <c:v>4.6029005199670688E-2</c:v>
                </c:pt>
                <c:pt idx="7308">
                  <c:v>3.1085651367902711E-2</c:v>
                </c:pt>
                <c:pt idx="7309">
                  <c:v>3.0310599133372237E-2</c:v>
                </c:pt>
                <c:pt idx="7310">
                  <c:v>3.2167676836252199E-2</c:v>
                </c:pt>
                <c:pt idx="7311">
                  <c:v>4.1405949741601895E-2</c:v>
                </c:pt>
                <c:pt idx="7312">
                  <c:v>2.716050297021871E-2</c:v>
                </c:pt>
                <c:pt idx="7313">
                  <c:v>3.7557445466518485E-2</c:v>
                </c:pt>
                <c:pt idx="7314">
                  <c:v>3.8238383829593797E-2</c:v>
                </c:pt>
                <c:pt idx="7315">
                  <c:v>4.2427688837051572E-2</c:v>
                </c:pt>
                <c:pt idx="7316">
                  <c:v>3.3652029931545223E-2</c:v>
                </c:pt>
                <c:pt idx="7317">
                  <c:v>4.8743788152933218E-2</c:v>
                </c:pt>
                <c:pt idx="7318">
                  <c:v>4.4254083186388009E-2</c:v>
                </c:pt>
                <c:pt idx="7319">
                  <c:v>3.4143283963203402E-2</c:v>
                </c:pt>
                <c:pt idx="7320">
                  <c:v>4.6846315264701795E-2</c:v>
                </c:pt>
                <c:pt idx="7321">
                  <c:v>3.6864530295133598E-2</c:v>
                </c:pt>
                <c:pt idx="7322">
                  <c:v>4.3251223862171222E-2</c:v>
                </c:pt>
                <c:pt idx="7323">
                  <c:v>2.7353810146451052E-2</c:v>
                </c:pt>
                <c:pt idx="7324">
                  <c:v>3.7778183817863596E-2</c:v>
                </c:pt>
                <c:pt idx="7325">
                  <c:v>3.1883403658867E-2</c:v>
                </c:pt>
                <c:pt idx="7326">
                  <c:v>4.1654780507087687E-2</c:v>
                </c:pt>
                <c:pt idx="7327">
                  <c:v>4.0749937295913724E-2</c:v>
                </c:pt>
                <c:pt idx="7328">
                  <c:v>4.5460876077413594E-2</c:v>
                </c:pt>
                <c:pt idx="7329">
                  <c:v>3.65825667977333E-2</c:v>
                </c:pt>
                <c:pt idx="7330">
                  <c:v>3.3515445888042401E-2</c:v>
                </c:pt>
                <c:pt idx="7331">
                  <c:v>4.3500378727912875E-2</c:v>
                </c:pt>
                <c:pt idx="7332">
                  <c:v>5.2568621933460541E-2</c:v>
                </c:pt>
                <c:pt idx="7333">
                  <c:v>4.8743788152933218E-2</c:v>
                </c:pt>
                <c:pt idx="7334">
                  <c:v>2.9672250151634206E-2</c:v>
                </c:pt>
                <c:pt idx="7335">
                  <c:v>3.4846566617488903E-2</c:v>
                </c:pt>
                <c:pt idx="7336">
                  <c:v>4.3838169425725916E-2</c:v>
                </c:pt>
                <c:pt idx="7337">
                  <c:v>3.5935297608375757E-2</c:v>
                </c:pt>
                <c:pt idx="7338">
                  <c:v>3.4403864294290508E-2</c:v>
                </c:pt>
                <c:pt idx="7339">
                  <c:v>4.2501222342252711E-2</c:v>
                </c:pt>
                <c:pt idx="7340">
                  <c:v>3.7771087139844998E-2</c:v>
                </c:pt>
                <c:pt idx="7341">
                  <c:v>5.2249100059270796E-2</c:v>
                </c:pt>
                <c:pt idx="7342">
                  <c:v>3.1092433258891088E-2</c:v>
                </c:pt>
                <c:pt idx="7343">
                  <c:v>3.3798858523368815E-2</c:v>
                </c:pt>
                <c:pt idx="7344">
                  <c:v>2.9245859012007706E-2</c:v>
                </c:pt>
                <c:pt idx="7345">
                  <c:v>4.3101936578750555E-2</c:v>
                </c:pt>
                <c:pt idx="7346">
                  <c:v>5.0793346017599113E-2</c:v>
                </c:pt>
                <c:pt idx="7347">
                  <c:v>4.0829382836818723E-2</c:v>
                </c:pt>
                <c:pt idx="7348">
                  <c:v>2.8083752840757405E-2</c:v>
                </c:pt>
                <c:pt idx="7349">
                  <c:v>4.2441546916961712E-2</c:v>
                </c:pt>
                <c:pt idx="7350">
                  <c:v>3.8950745016336406E-2</c:v>
                </c:pt>
                <c:pt idx="7351">
                  <c:v>3.5389825701713652E-2</c:v>
                </c:pt>
                <c:pt idx="7352">
                  <c:v>4.2872149497270466E-2</c:v>
                </c:pt>
                <c:pt idx="7353">
                  <c:v>3.6879651248455152E-2</c:v>
                </c:pt>
                <c:pt idx="7354">
                  <c:v>3.6238733679056299E-2</c:v>
                </c:pt>
                <c:pt idx="7355">
                  <c:v>3.835380822420123E-2</c:v>
                </c:pt>
                <c:pt idx="7356">
                  <c:v>3.8609363138675808E-2</c:v>
                </c:pt>
                <c:pt idx="7357">
                  <c:v>3.4432657063007431E-2</c:v>
                </c:pt>
                <c:pt idx="7358">
                  <c:v>3.6059144884347992E-2</c:v>
                </c:pt>
                <c:pt idx="7359">
                  <c:v>2.8971539810299912E-2</c:v>
                </c:pt>
                <c:pt idx="7360">
                  <c:v>3.6478858441114509E-2</c:v>
                </c:pt>
                <c:pt idx="7361">
                  <c:v>3.5825096070766588E-2</c:v>
                </c:pt>
                <c:pt idx="7362">
                  <c:v>3.6617439240217216E-2</c:v>
                </c:pt>
                <c:pt idx="7363">
                  <c:v>3.7342004477977885E-2</c:v>
                </c:pt>
                <c:pt idx="7364">
                  <c:v>3.46095003187658E-2</c:v>
                </c:pt>
                <c:pt idx="7365">
                  <c:v>3.8664028048515341E-2</c:v>
                </c:pt>
                <c:pt idx="7366">
                  <c:v>3.4892227500677213E-2</c:v>
                </c:pt>
                <c:pt idx="7367">
                  <c:v>3.3063109964132302E-2</c:v>
                </c:pt>
                <c:pt idx="7368">
                  <c:v>3.4205172210931806E-2</c:v>
                </c:pt>
                <c:pt idx="7369">
                  <c:v>2.9535777866840467E-2</c:v>
                </c:pt>
                <c:pt idx="7370">
                  <c:v>3.8119222968816813E-2</c:v>
                </c:pt>
                <c:pt idx="7371">
                  <c:v>4.9002680927515432E-2</c:v>
                </c:pt>
                <c:pt idx="7372">
                  <c:v>3.9864324033260311E-2</c:v>
                </c:pt>
                <c:pt idx="7373">
                  <c:v>4.2509447783231812E-2</c:v>
                </c:pt>
                <c:pt idx="7374">
                  <c:v>4.5075748115777768E-2</c:v>
                </c:pt>
                <c:pt idx="7375">
                  <c:v>4.2427688837051572E-2</c:v>
                </c:pt>
                <c:pt idx="7376">
                  <c:v>2.8383055701851807E-2</c:v>
                </c:pt>
                <c:pt idx="7377">
                  <c:v>3.9710547775030115E-2</c:v>
                </c:pt>
                <c:pt idx="7378">
                  <c:v>2.6402063667774298E-2</c:v>
                </c:pt>
                <c:pt idx="7379">
                  <c:v>3.5286393016576885E-2</c:v>
                </c:pt>
                <c:pt idx="7380">
                  <c:v>4.7552309930324749E-2</c:v>
                </c:pt>
                <c:pt idx="7381">
                  <c:v>2.7933228760957805E-2</c:v>
                </c:pt>
                <c:pt idx="7382">
                  <c:v>3.8200002163648605E-2</c:v>
                </c:pt>
                <c:pt idx="7383">
                  <c:v>4.0269725024700213E-2</c:v>
                </c:pt>
                <c:pt idx="7384">
                  <c:v>4.6238295733928722E-2</c:v>
                </c:pt>
                <c:pt idx="7385">
                  <c:v>3.4000229090452208E-2</c:v>
                </c:pt>
                <c:pt idx="7386">
                  <c:v>2.8188472613692304E-2</c:v>
                </c:pt>
                <c:pt idx="7387">
                  <c:v>4.0255375206470358E-2</c:v>
                </c:pt>
                <c:pt idx="7388">
                  <c:v>4.9643982201814707E-2</c:v>
                </c:pt>
                <c:pt idx="7389">
                  <c:v>3.4098405390977797E-2</c:v>
                </c:pt>
                <c:pt idx="7390">
                  <c:v>2.9251759871840501E-2</c:v>
                </c:pt>
                <c:pt idx="7391">
                  <c:v>4.1300732642412234E-2</c:v>
                </c:pt>
                <c:pt idx="7392">
                  <c:v>3.8664028048515341E-2</c:v>
                </c:pt>
                <c:pt idx="7393">
                  <c:v>3.6489501595497097E-2</c:v>
                </c:pt>
                <c:pt idx="7394">
                  <c:v>4.4946834444999813E-2</c:v>
                </c:pt>
                <c:pt idx="7395">
                  <c:v>3.2095659524202409E-2</c:v>
                </c:pt>
                <c:pt idx="7396">
                  <c:v>4.9256019294261918E-2</c:v>
                </c:pt>
                <c:pt idx="7397">
                  <c:v>3.6338247358799092E-2</c:v>
                </c:pt>
                <c:pt idx="7398">
                  <c:v>3.2095659524202409E-2</c:v>
                </c:pt>
                <c:pt idx="7399">
                  <c:v>2.7966089546680388E-2</c:v>
                </c:pt>
                <c:pt idx="7400">
                  <c:v>3.0600022524595403E-2</c:v>
                </c:pt>
                <c:pt idx="7401">
                  <c:v>4.8252731561660801E-2</c:v>
                </c:pt>
                <c:pt idx="7402">
                  <c:v>4.1326828300952856E-2</c:v>
                </c:pt>
                <c:pt idx="7403">
                  <c:v>4.5527994632721155E-2</c:v>
                </c:pt>
                <c:pt idx="7404">
                  <c:v>3.4897491335868794E-2</c:v>
                </c:pt>
                <c:pt idx="7405">
                  <c:v>2.8083752840757405E-2</c:v>
                </c:pt>
                <c:pt idx="7406">
                  <c:v>3.267113119363791E-2</c:v>
                </c:pt>
                <c:pt idx="7407">
                  <c:v>4.3251223862171222E-2</c:v>
                </c:pt>
                <c:pt idx="7408">
                  <c:v>4.0829382836818723E-2</c:v>
                </c:pt>
                <c:pt idx="7409">
                  <c:v>4.3591551482677376E-2</c:v>
                </c:pt>
                <c:pt idx="7410">
                  <c:v>4.3624483048915919E-2</c:v>
                </c:pt>
                <c:pt idx="7411">
                  <c:v>2.8601940721273665E-2</c:v>
                </c:pt>
                <c:pt idx="7412">
                  <c:v>4.5572236180305523E-2</c:v>
                </c:pt>
                <c:pt idx="7413">
                  <c:v>3.7646591663360651E-2</c:v>
                </c:pt>
                <c:pt idx="7414">
                  <c:v>3.5483829677105096E-2</c:v>
                </c:pt>
                <c:pt idx="7415">
                  <c:v>4.4955600053072024E-2</c:v>
                </c:pt>
                <c:pt idx="7416">
                  <c:v>5.7264689356088874E-2</c:v>
                </c:pt>
                <c:pt idx="7417">
                  <c:v>3.4290764480829405E-2</c:v>
                </c:pt>
                <c:pt idx="7418">
                  <c:v>2.9044868424534867E-2</c:v>
                </c:pt>
                <c:pt idx="7419">
                  <c:v>3.132960945367811E-2</c:v>
                </c:pt>
                <c:pt idx="7420">
                  <c:v>5.3043726831674597E-2</c:v>
                </c:pt>
                <c:pt idx="7421">
                  <c:v>3.5172384232282597E-2</c:v>
                </c:pt>
                <c:pt idx="7422">
                  <c:v>4.0339186787605306E-2</c:v>
                </c:pt>
                <c:pt idx="7423">
                  <c:v>3.6475714296102552E-2</c:v>
                </c:pt>
                <c:pt idx="7424">
                  <c:v>4.1952755302190795E-2</c:v>
                </c:pt>
                <c:pt idx="7425">
                  <c:v>3.2287664711475497E-2</c:v>
                </c:pt>
                <c:pt idx="7426">
                  <c:v>4.1840914636850406E-2</c:v>
                </c:pt>
                <c:pt idx="7427">
                  <c:v>4.0749937295913724E-2</c:v>
                </c:pt>
                <c:pt idx="7428">
                  <c:v>3.8152869790792424E-2</c:v>
                </c:pt>
                <c:pt idx="7429">
                  <c:v>5.3951866924762705E-2</c:v>
                </c:pt>
                <c:pt idx="7430">
                  <c:v>3.718958795070651E-2</c:v>
                </c:pt>
                <c:pt idx="7431">
                  <c:v>4.0243167430162347E-2</c:v>
                </c:pt>
                <c:pt idx="7432">
                  <c:v>3.5936776548624205E-2</c:v>
                </c:pt>
                <c:pt idx="7433">
                  <c:v>5.3043726831674597E-2</c:v>
                </c:pt>
                <c:pt idx="7434">
                  <c:v>3.7241540849208811E-2</c:v>
                </c:pt>
                <c:pt idx="7435">
                  <c:v>2.6130503043532389E-2</c:v>
                </c:pt>
                <c:pt idx="7436">
                  <c:v>3.7922773510217785E-2</c:v>
                </c:pt>
                <c:pt idx="7437">
                  <c:v>4.480642452836061E-2</c:v>
                </c:pt>
                <c:pt idx="7438">
                  <c:v>4.6113736927509461E-2</c:v>
                </c:pt>
                <c:pt idx="7439">
                  <c:v>5.3043726831674597E-2</c:v>
                </c:pt>
                <c:pt idx="7440">
                  <c:v>4.3695759028196425E-2</c:v>
                </c:pt>
                <c:pt idx="7441">
                  <c:v>3.5388518124818809E-2</c:v>
                </c:pt>
                <c:pt idx="7442">
                  <c:v>2.6837680488825066E-2</c:v>
                </c:pt>
                <c:pt idx="7443">
                  <c:v>4.7093473374843826E-2</c:v>
                </c:pt>
                <c:pt idx="7444">
                  <c:v>3.7147790193557718E-2</c:v>
                </c:pt>
                <c:pt idx="7445">
                  <c:v>3.5199210047722002E-2</c:v>
                </c:pt>
                <c:pt idx="7446">
                  <c:v>3.695297986269E-2</c:v>
                </c:pt>
                <c:pt idx="7447">
                  <c:v>3.8477033376693691E-2</c:v>
                </c:pt>
                <c:pt idx="7448">
                  <c:v>3.7827789783477811E-2</c:v>
                </c:pt>
                <c:pt idx="7449">
                  <c:v>3.198987990617759E-2</c:v>
                </c:pt>
                <c:pt idx="7450">
                  <c:v>4.51803393661976E-2</c:v>
                </c:pt>
                <c:pt idx="7451">
                  <c:v>4.0226582437753705E-2</c:v>
                </c:pt>
                <c:pt idx="7452">
                  <c:v>2.9873292893171411E-2</c:v>
                </c:pt>
                <c:pt idx="7453">
                  <c:v>2.8123019263148277E-2</c:v>
                </c:pt>
                <c:pt idx="7454">
                  <c:v>3.1869065016508116E-2</c:v>
                </c:pt>
                <c:pt idx="7455">
                  <c:v>5.1707629114389433E-2</c:v>
                </c:pt>
                <c:pt idx="7456">
                  <c:v>2.8577879071235712E-2</c:v>
                </c:pt>
                <c:pt idx="7457">
                  <c:v>4.0781930088997026E-2</c:v>
                </c:pt>
                <c:pt idx="7458">
                  <c:v>3.1869065016508116E-2</c:v>
                </c:pt>
                <c:pt idx="7459">
                  <c:v>3.7018112838268356E-2</c:v>
                </c:pt>
                <c:pt idx="7460">
                  <c:v>4.3500378727912875E-2</c:v>
                </c:pt>
                <c:pt idx="7461">
                  <c:v>3.7355057895183605E-2</c:v>
                </c:pt>
                <c:pt idx="7462">
                  <c:v>2.9251759871840501E-2</c:v>
                </c:pt>
                <c:pt idx="7463">
                  <c:v>4.9243059009313632E-2</c:v>
                </c:pt>
                <c:pt idx="7464">
                  <c:v>4.9796666949987856E-2</c:v>
                </c:pt>
                <c:pt idx="7465">
                  <c:v>3.5896666347980506E-2</c:v>
                </c:pt>
                <c:pt idx="7466">
                  <c:v>3.3152457326650599E-2</c:v>
                </c:pt>
                <c:pt idx="7467">
                  <c:v>4.5064941048622388E-2</c:v>
                </c:pt>
                <c:pt idx="7468">
                  <c:v>3.6760363727808006E-2</c:v>
                </c:pt>
                <c:pt idx="7469">
                  <c:v>3.3152457326650599E-2</c:v>
                </c:pt>
                <c:pt idx="7470">
                  <c:v>3.6180451512336703E-2</c:v>
                </c:pt>
                <c:pt idx="7471">
                  <c:v>3.5556804388761513E-2</c:v>
                </c:pt>
                <c:pt idx="7472">
                  <c:v>4.7894909977912924E-2</c:v>
                </c:pt>
                <c:pt idx="7473">
                  <c:v>3.5487230867147578E-2</c:v>
                </c:pt>
                <c:pt idx="7474">
                  <c:v>3.1655482947826399E-2</c:v>
                </c:pt>
                <c:pt idx="7475">
                  <c:v>3.0157936736941289E-2</c:v>
                </c:pt>
                <c:pt idx="7476">
                  <c:v>3.4396402537822689E-2</c:v>
                </c:pt>
                <c:pt idx="7477">
                  <c:v>4.1173908859491432E-2</c:v>
                </c:pt>
                <c:pt idx="7478">
                  <c:v>3.695297986269E-2</c:v>
                </c:pt>
                <c:pt idx="7479">
                  <c:v>3.6468077450990788E-2</c:v>
                </c:pt>
                <c:pt idx="7480">
                  <c:v>3.3652029931545223E-2</c:v>
                </c:pt>
                <c:pt idx="7481">
                  <c:v>3.8249038159847315E-2</c:v>
                </c:pt>
                <c:pt idx="7482">
                  <c:v>3.181636705994622E-2</c:v>
                </c:pt>
                <c:pt idx="7483">
                  <c:v>2.8601940721273665E-2</c:v>
                </c:pt>
                <c:pt idx="7484">
                  <c:v>3.46095003187658E-2</c:v>
                </c:pt>
                <c:pt idx="7485">
                  <c:v>3.1503804028034252E-2</c:v>
                </c:pt>
                <c:pt idx="7486">
                  <c:v>3.7833243608475009E-2</c:v>
                </c:pt>
                <c:pt idx="7487">
                  <c:v>4.2378675192594507E-2</c:v>
                </c:pt>
                <c:pt idx="7488">
                  <c:v>4.5149430632591303E-2</c:v>
                </c:pt>
                <c:pt idx="7489">
                  <c:v>4.3564539402723333E-2</c:v>
                </c:pt>
                <c:pt idx="7490">
                  <c:v>3.8314592093229315E-2</c:v>
                </c:pt>
                <c:pt idx="7491">
                  <c:v>3.4300707280635806E-2</c:v>
                </c:pt>
                <c:pt idx="7492">
                  <c:v>3.9761330932378804E-2</c:v>
                </c:pt>
                <c:pt idx="7493">
                  <c:v>3.9322294294834068E-2</c:v>
                </c:pt>
                <c:pt idx="7494">
                  <c:v>3.5435792058706422E-2</c:v>
                </c:pt>
                <c:pt idx="7495">
                  <c:v>3.8711100816726712E-2</c:v>
                </c:pt>
                <c:pt idx="7496">
                  <c:v>3.1843110918998802E-2</c:v>
                </c:pt>
                <c:pt idx="7497">
                  <c:v>4.0339186787605306E-2</c:v>
                </c:pt>
                <c:pt idx="7498">
                  <c:v>3.4011162817478256E-2</c:v>
                </c:pt>
                <c:pt idx="7499">
                  <c:v>3.7429194897413295E-2</c:v>
                </c:pt>
                <c:pt idx="7500">
                  <c:v>3.4010294824838597E-2</c:v>
                </c:pt>
                <c:pt idx="7501">
                  <c:v>3.1149659305810897E-2</c:v>
                </c:pt>
                <c:pt idx="7502">
                  <c:v>2.9229370877146783E-2</c:v>
                </c:pt>
                <c:pt idx="7503">
                  <c:v>3.0840851366519952E-2</c:v>
                </c:pt>
                <c:pt idx="7504">
                  <c:v>3.0792824923992188E-2</c:v>
                </c:pt>
                <c:pt idx="7505">
                  <c:v>3.8152869790792424E-2</c:v>
                </c:pt>
                <c:pt idx="7506">
                  <c:v>5.2979618310928414E-2</c:v>
                </c:pt>
                <c:pt idx="7507">
                  <c:v>4.3695759028196425E-2</c:v>
                </c:pt>
                <c:pt idx="7508">
                  <c:v>4.4979125261306797E-2</c:v>
                </c:pt>
                <c:pt idx="7509">
                  <c:v>3.4603934735059814E-2</c:v>
                </c:pt>
                <c:pt idx="7510">
                  <c:v>4.2441546916961712E-2</c:v>
                </c:pt>
                <c:pt idx="7511">
                  <c:v>3.5583846271038E-2</c:v>
                </c:pt>
                <c:pt idx="7512">
                  <c:v>3.4823182970285409E-2</c:v>
                </c:pt>
                <c:pt idx="7513">
                  <c:v>4.2780239135027195E-2</c:v>
                </c:pt>
                <c:pt idx="7514">
                  <c:v>4.1865192353725413E-2</c:v>
                </c:pt>
                <c:pt idx="7515">
                  <c:v>4.5502670109272024E-2</c:v>
                </c:pt>
                <c:pt idx="7516">
                  <c:v>2.8971539810299912E-2</c:v>
                </c:pt>
                <c:pt idx="7517">
                  <c:v>5.4287116974592223E-2</c:v>
                </c:pt>
                <c:pt idx="7518">
                  <c:v>3.8759678602218607E-2</c:v>
                </c:pt>
                <c:pt idx="7519">
                  <c:v>4.9256019294261918E-2</c:v>
                </c:pt>
                <c:pt idx="7520">
                  <c:v>4.1206117719411919E-2</c:v>
                </c:pt>
                <c:pt idx="7521">
                  <c:v>2.7757186442613612E-2</c:v>
                </c:pt>
                <c:pt idx="7522">
                  <c:v>5.3043726831674597E-2</c:v>
                </c:pt>
                <c:pt idx="7523">
                  <c:v>4.9643982201814707E-2</c:v>
                </c:pt>
                <c:pt idx="7524">
                  <c:v>5.7945206761359946E-2</c:v>
                </c:pt>
                <c:pt idx="7525">
                  <c:v>3.9688181132078199E-2</c:v>
                </c:pt>
                <c:pt idx="7526">
                  <c:v>3.5694476217031493E-2</c:v>
                </c:pt>
                <c:pt idx="7527">
                  <c:v>3.3225178718566999E-2</c:v>
                </c:pt>
                <c:pt idx="7528">
                  <c:v>3.9776939898729352E-2</c:v>
                </c:pt>
                <c:pt idx="7529">
                  <c:v>3.4300707280635806E-2</c:v>
                </c:pt>
                <c:pt idx="7530">
                  <c:v>2.6384692639112511E-2</c:v>
                </c:pt>
                <c:pt idx="7531">
                  <c:v>3.6760363727808006E-2</c:v>
                </c:pt>
                <c:pt idx="7532">
                  <c:v>4.3543636798858719E-2</c:v>
                </c:pt>
                <c:pt idx="7533">
                  <c:v>4.0542848408222205E-2</c:v>
                </c:pt>
                <c:pt idx="7534">
                  <c:v>4.8229750245809465E-2</c:v>
                </c:pt>
                <c:pt idx="7535">
                  <c:v>3.4396402537822689E-2</c:v>
                </c:pt>
                <c:pt idx="7536">
                  <c:v>4.2853549122810419E-2</c:v>
                </c:pt>
                <c:pt idx="7537">
                  <c:v>2.9672250151634206E-2</c:v>
                </c:pt>
                <c:pt idx="7538">
                  <c:v>3.1149659305810897E-2</c:v>
                </c:pt>
                <c:pt idx="7539">
                  <c:v>3.3253517001867391E-2</c:v>
                </c:pt>
                <c:pt idx="7540">
                  <c:v>2.9229370877146783E-2</c:v>
                </c:pt>
                <c:pt idx="7541">
                  <c:v>2.7340127155184812E-2</c:v>
                </c:pt>
                <c:pt idx="7542">
                  <c:v>3.6455649882555098E-2</c:v>
                </c:pt>
                <c:pt idx="7543">
                  <c:v>3.6475714296102552E-2</c:v>
                </c:pt>
                <c:pt idx="7544">
                  <c:v>4.7694269567728112E-2</c:v>
                </c:pt>
                <c:pt idx="7545">
                  <c:v>3.2377470284700456E-2</c:v>
                </c:pt>
                <c:pt idx="7546">
                  <c:v>4.0140841156244306E-2</c:v>
                </c:pt>
                <c:pt idx="7547">
                  <c:v>3.5628456622362102E-2</c:v>
                </c:pt>
                <c:pt idx="7548">
                  <c:v>2.7596946805715616E-2</c:v>
                </c:pt>
                <c:pt idx="7549">
                  <c:v>3.7771087139844998E-2</c:v>
                </c:pt>
                <c:pt idx="7550">
                  <c:v>2.850332297384741E-2</c:v>
                </c:pt>
                <c:pt idx="7551">
                  <c:v>4.2636036872863915E-2</c:v>
                </c:pt>
                <c:pt idx="7552">
                  <c:v>2.8736105188727452E-2</c:v>
                </c:pt>
                <c:pt idx="7553">
                  <c:v>4.4019542634487097E-2</c:v>
                </c:pt>
                <c:pt idx="7554">
                  <c:v>3.436795622110371E-2</c:v>
                </c:pt>
                <c:pt idx="7555">
                  <c:v>3.3135022968053811E-2</c:v>
                </c:pt>
                <c:pt idx="7556">
                  <c:v>3.1020516529679423E-2</c:v>
                </c:pt>
                <c:pt idx="7557">
                  <c:v>2.9659915715456103E-2</c:v>
                </c:pt>
                <c:pt idx="7558">
                  <c:v>3.7441659718752011E-2</c:v>
                </c:pt>
                <c:pt idx="7559">
                  <c:v>3.0349466949701278E-2</c:v>
                </c:pt>
                <c:pt idx="7560">
                  <c:v>3.8092534989118604E-2</c:v>
                </c:pt>
                <c:pt idx="7561">
                  <c:v>3.6253012716770366E-2</c:v>
                </c:pt>
                <c:pt idx="7562">
                  <c:v>3.9637152105570041E-2</c:v>
                </c:pt>
                <c:pt idx="7563">
                  <c:v>3.622116148471842E-2</c:v>
                </c:pt>
                <c:pt idx="7564">
                  <c:v>3.082122281193735E-2</c:v>
                </c:pt>
                <c:pt idx="7565">
                  <c:v>3.1343635171651986E-2</c:v>
                </c:pt>
                <c:pt idx="7566">
                  <c:v>4.8252731561660801E-2</c:v>
                </c:pt>
                <c:pt idx="7567">
                  <c:v>5.3526036441326398E-2</c:v>
                </c:pt>
                <c:pt idx="7568">
                  <c:v>3.4479022026062095E-2</c:v>
                </c:pt>
                <c:pt idx="7569">
                  <c:v>3.1839653849601808E-2</c:v>
                </c:pt>
                <c:pt idx="7570">
                  <c:v>5.7264689356088874E-2</c:v>
                </c:pt>
                <c:pt idx="7571">
                  <c:v>4.7336898744106508E-2</c:v>
                </c:pt>
                <c:pt idx="7572">
                  <c:v>3.8674097508192194E-2</c:v>
                </c:pt>
                <c:pt idx="7573">
                  <c:v>4.0860552340745919E-2</c:v>
                </c:pt>
                <c:pt idx="7574">
                  <c:v>3.6866981536150006E-2</c:v>
                </c:pt>
                <c:pt idx="7575">
                  <c:v>3.3301532268524212E-2</c:v>
                </c:pt>
                <c:pt idx="7576">
                  <c:v>2.8601940721273665E-2</c:v>
                </c:pt>
                <c:pt idx="7577">
                  <c:v>2.9462661594152388E-2</c:v>
                </c:pt>
                <c:pt idx="7578">
                  <c:v>5.0176851451397012E-2</c:v>
                </c:pt>
                <c:pt idx="7579">
                  <c:v>3.7609141319990297E-2</c:v>
                </c:pt>
                <c:pt idx="7580">
                  <c:v>3.3424746245145805E-2</c:v>
                </c:pt>
                <c:pt idx="7581">
                  <c:v>3.6729738116264482E-2</c:v>
                </c:pt>
                <c:pt idx="7582">
                  <c:v>3.7153102457523568E-2</c:v>
                </c:pt>
                <c:pt idx="7583">
                  <c:v>4.9852691590786272E-2</c:v>
                </c:pt>
                <c:pt idx="7584">
                  <c:v>4.6985033899545829E-2</c:v>
                </c:pt>
                <c:pt idx="7585">
                  <c:v>3.3063109964132302E-2</c:v>
                </c:pt>
                <c:pt idx="7586">
                  <c:v>3.6124985665082897E-2</c:v>
                </c:pt>
                <c:pt idx="7587">
                  <c:v>3.3723484724760007E-2</c:v>
                </c:pt>
                <c:pt idx="7588">
                  <c:v>3.4978978335857405E-2</c:v>
                </c:pt>
                <c:pt idx="7589">
                  <c:v>4.413658753037452E-2</c:v>
                </c:pt>
                <c:pt idx="7590">
                  <c:v>3.8119222968816813E-2</c:v>
                </c:pt>
                <c:pt idx="7591">
                  <c:v>3.1092433258891088E-2</c:v>
                </c:pt>
                <c:pt idx="7592">
                  <c:v>3.054247982800011E-2</c:v>
                </c:pt>
                <c:pt idx="7593">
                  <c:v>3.2891441136598601E-2</c:v>
                </c:pt>
                <c:pt idx="7594">
                  <c:v>4.2978335171937887E-2</c:v>
                </c:pt>
                <c:pt idx="7595">
                  <c:v>4.2636036872863915E-2</c:v>
                </c:pt>
                <c:pt idx="7596">
                  <c:v>4.0214709937572507E-2</c:v>
                </c:pt>
                <c:pt idx="7597">
                  <c:v>3.8492631167173406E-2</c:v>
                </c:pt>
                <c:pt idx="7598">
                  <c:v>4.9796666949987856E-2</c:v>
                </c:pt>
                <c:pt idx="7599">
                  <c:v>5.0022482872009333E-2</c:v>
                </c:pt>
                <c:pt idx="7600">
                  <c:v>3.8653906434774503E-2</c:v>
                </c:pt>
                <c:pt idx="7601">
                  <c:v>3.9688181132078199E-2</c:v>
                </c:pt>
                <c:pt idx="7602">
                  <c:v>3.4300707280635806E-2</c:v>
                </c:pt>
                <c:pt idx="7603">
                  <c:v>3.0157936736941289E-2</c:v>
                </c:pt>
                <c:pt idx="7604">
                  <c:v>3.5420823842287077E-2</c:v>
                </c:pt>
                <c:pt idx="7605">
                  <c:v>2.9464969411492306E-2</c:v>
                </c:pt>
                <c:pt idx="7606">
                  <c:v>3.4098405390977797E-2</c:v>
                </c:pt>
                <c:pt idx="7607">
                  <c:v>4.9852691590786272E-2</c:v>
                </c:pt>
                <c:pt idx="7608">
                  <c:v>4.7571104019880309E-2</c:v>
                </c:pt>
                <c:pt idx="7609">
                  <c:v>3.2152302563190613E-2</c:v>
                </c:pt>
                <c:pt idx="7610">
                  <c:v>3.5694476217031493E-2</c:v>
                </c:pt>
                <c:pt idx="7611">
                  <c:v>2.9610509052872706E-2</c:v>
                </c:pt>
                <c:pt idx="7612">
                  <c:v>3.9963174611330005E-2</c:v>
                </c:pt>
                <c:pt idx="7613">
                  <c:v>2.7587713673710913E-2</c:v>
                </c:pt>
                <c:pt idx="7614">
                  <c:v>3.2077275216579673E-2</c:v>
                </c:pt>
                <c:pt idx="7615">
                  <c:v>2.5830715894699215E-2</c:v>
                </c:pt>
                <c:pt idx="7616">
                  <c:v>3.5935297608375757E-2</c:v>
                </c:pt>
                <c:pt idx="7617">
                  <c:v>3.2054707407951487E-2</c:v>
                </c:pt>
                <c:pt idx="7618">
                  <c:v>4.6985033899545829E-2</c:v>
                </c:pt>
                <c:pt idx="7619">
                  <c:v>2.7465710416436299E-2</c:v>
                </c:pt>
                <c:pt idx="7620">
                  <c:v>3.5183459520340014E-2</c:v>
                </c:pt>
                <c:pt idx="7621">
                  <c:v>4.1626639664173105E-2</c:v>
                </c:pt>
                <c:pt idx="7622">
                  <c:v>4.2962051928043692E-2</c:v>
                </c:pt>
                <c:pt idx="7623">
                  <c:v>3.2255370169878131E-2</c:v>
                </c:pt>
                <c:pt idx="7624">
                  <c:v>4.250076785683668E-2</c:v>
                </c:pt>
                <c:pt idx="7625">
                  <c:v>3.9271041750908002E-2</c:v>
                </c:pt>
                <c:pt idx="7626">
                  <c:v>2.68242992460728E-2</c:v>
                </c:pt>
                <c:pt idx="7627">
                  <c:v>3.6740992218256052E-2</c:v>
                </c:pt>
                <c:pt idx="7628">
                  <c:v>3.4013628959655817E-2</c:v>
                </c:pt>
                <c:pt idx="7629">
                  <c:v>3.1839653849601808E-2</c:v>
                </c:pt>
                <c:pt idx="7630">
                  <c:v>4.1763935238123176E-2</c:v>
                </c:pt>
                <c:pt idx="7631">
                  <c:v>4.0339186787605306E-2</c:v>
                </c:pt>
                <c:pt idx="7632">
                  <c:v>4.8743788152933218E-2</c:v>
                </c:pt>
                <c:pt idx="7633">
                  <c:v>3.5276740789413653E-2</c:v>
                </c:pt>
                <c:pt idx="7634">
                  <c:v>3.2377470284700456E-2</c:v>
                </c:pt>
                <c:pt idx="7635">
                  <c:v>3.5964351147413198E-2</c:v>
                </c:pt>
                <c:pt idx="7636">
                  <c:v>3.9196629077196114E-2</c:v>
                </c:pt>
                <c:pt idx="7637">
                  <c:v>3.0123844742775002E-2</c:v>
                </c:pt>
                <c:pt idx="7638">
                  <c:v>2.8567526489496203E-2</c:v>
                </c:pt>
                <c:pt idx="7639">
                  <c:v>4.1129976511001601E-2</c:v>
                </c:pt>
                <c:pt idx="7640">
                  <c:v>3.1631700694561102E-2</c:v>
                </c:pt>
                <c:pt idx="7641">
                  <c:v>3.1534116715192802E-2</c:v>
                </c:pt>
                <c:pt idx="7642">
                  <c:v>4.417248070240036E-2</c:v>
                </c:pt>
                <c:pt idx="7643">
                  <c:v>4.1840914636850406E-2</c:v>
                </c:pt>
                <c:pt idx="7644">
                  <c:v>3.9719086140394204E-2</c:v>
                </c:pt>
                <c:pt idx="7645">
                  <c:v>4.9002680927515432E-2</c:v>
                </c:pt>
                <c:pt idx="7646">
                  <c:v>4.617542028427131E-2</c:v>
                </c:pt>
                <c:pt idx="7647">
                  <c:v>3.8653906434774503E-2</c:v>
                </c:pt>
                <c:pt idx="7648">
                  <c:v>4.3101936578750555E-2</c:v>
                </c:pt>
                <c:pt idx="7649">
                  <c:v>3.8092534989118604E-2</c:v>
                </c:pt>
                <c:pt idx="7650">
                  <c:v>4.1763935238123176E-2</c:v>
                </c:pt>
                <c:pt idx="7651">
                  <c:v>3.2420128583908199E-2</c:v>
                </c:pt>
                <c:pt idx="7652">
                  <c:v>3.7914350628852997E-2</c:v>
                </c:pt>
                <c:pt idx="7653">
                  <c:v>3.4515827894210808E-2</c:v>
                </c:pt>
                <c:pt idx="7654">
                  <c:v>3.9370030164718607E-2</c:v>
                </c:pt>
                <c:pt idx="7655">
                  <c:v>3.5030834376811995E-2</c:v>
                </c:pt>
                <c:pt idx="7656">
                  <c:v>4.1484635323286112E-2</c:v>
                </c:pt>
                <c:pt idx="7657">
                  <c:v>3.8878668099641821E-2</c:v>
                </c:pt>
                <c:pt idx="7658">
                  <c:v>3.4300707280635806E-2</c:v>
                </c:pt>
                <c:pt idx="7659">
                  <c:v>4.3678428977727897E-2</c:v>
                </c:pt>
                <c:pt idx="7660">
                  <c:v>3.3210650086402907E-2</c:v>
                </c:pt>
                <c:pt idx="7661">
                  <c:v>2.730708569288251E-2</c:v>
                </c:pt>
                <c:pt idx="7662">
                  <c:v>3.1094454228878007E-2</c:v>
                </c:pt>
                <c:pt idx="7663">
                  <c:v>3.1882751733064603E-2</c:v>
                </c:pt>
                <c:pt idx="7664">
                  <c:v>3.7342004477977885E-2</c:v>
                </c:pt>
                <c:pt idx="7665">
                  <c:v>3.46095003187658E-2</c:v>
                </c:pt>
                <c:pt idx="7666">
                  <c:v>3.1586620956659296E-2</c:v>
                </c:pt>
                <c:pt idx="7667">
                  <c:v>2.9912589117884587E-2</c:v>
                </c:pt>
                <c:pt idx="7668">
                  <c:v>3.1069444492459367E-2</c:v>
                </c:pt>
                <c:pt idx="7669">
                  <c:v>4.2427688837051572E-2</c:v>
                </c:pt>
                <c:pt idx="7670">
                  <c:v>4.0681295096874147E-2</c:v>
                </c:pt>
                <c:pt idx="7671">
                  <c:v>5.3043726831674597E-2</c:v>
                </c:pt>
                <c:pt idx="7672">
                  <c:v>3.8759678602218607E-2</c:v>
                </c:pt>
                <c:pt idx="7673">
                  <c:v>3.9322294294834068E-2</c:v>
                </c:pt>
                <c:pt idx="7674">
                  <c:v>4.2252417653799113E-2</c:v>
                </c:pt>
                <c:pt idx="7675">
                  <c:v>3.3723484724760007E-2</c:v>
                </c:pt>
                <c:pt idx="7676">
                  <c:v>3.65825667977333E-2</c:v>
                </c:pt>
                <c:pt idx="7677">
                  <c:v>5.1921918988227796E-2</c:v>
                </c:pt>
                <c:pt idx="7678">
                  <c:v>3.023730777204052E-2</c:v>
                </c:pt>
                <c:pt idx="7679">
                  <c:v>3.5487230867147578E-2</c:v>
                </c:pt>
                <c:pt idx="7680">
                  <c:v>4.083899781107924E-2</c:v>
                </c:pt>
                <c:pt idx="7681">
                  <c:v>4.4254083186388009E-2</c:v>
                </c:pt>
                <c:pt idx="7682">
                  <c:v>4.1266269981861101E-2</c:v>
                </c:pt>
                <c:pt idx="7683">
                  <c:v>3.7968918681144818E-2</c:v>
                </c:pt>
                <c:pt idx="7684">
                  <c:v>4.9796666949987856E-2</c:v>
                </c:pt>
                <c:pt idx="7685">
                  <c:v>3.9112091064453111E-2</c:v>
                </c:pt>
                <c:pt idx="7686">
                  <c:v>4.7051317989826411E-2</c:v>
                </c:pt>
                <c:pt idx="7687">
                  <c:v>4.5502670109272024E-2</c:v>
                </c:pt>
                <c:pt idx="7688">
                  <c:v>3.279614076018339E-2</c:v>
                </c:pt>
                <c:pt idx="7689">
                  <c:v>4.6266995370387975E-2</c:v>
                </c:pt>
                <c:pt idx="7690">
                  <c:v>3.7347011268138913E-2</c:v>
                </c:pt>
                <c:pt idx="7691">
                  <c:v>4.7571104019880309E-2</c:v>
                </c:pt>
                <c:pt idx="7692">
                  <c:v>3.5128634423017509E-2</c:v>
                </c:pt>
                <c:pt idx="7693">
                  <c:v>3.9756476879119901E-2</c:v>
                </c:pt>
                <c:pt idx="7694">
                  <c:v>3.1583391129970696E-2</c:v>
                </c:pt>
                <c:pt idx="7695">
                  <c:v>4.0123790502548363E-2</c:v>
                </c:pt>
                <c:pt idx="7696">
                  <c:v>3.4897491335868794E-2</c:v>
                </c:pt>
                <c:pt idx="7697">
                  <c:v>3.4999817609787015E-2</c:v>
                </c:pt>
                <c:pt idx="7698">
                  <c:v>2.9229370877146783E-2</c:v>
                </c:pt>
                <c:pt idx="7699">
                  <c:v>5.3526036441326398E-2</c:v>
                </c:pt>
                <c:pt idx="7700">
                  <c:v>5.0539035350084291E-2</c:v>
                </c:pt>
                <c:pt idx="7701">
                  <c:v>5.3526036441326398E-2</c:v>
                </c:pt>
                <c:pt idx="7702">
                  <c:v>4.4747065752744723E-2</c:v>
                </c:pt>
                <c:pt idx="7703">
                  <c:v>3.2095659524202409E-2</c:v>
                </c:pt>
                <c:pt idx="7704">
                  <c:v>3.3460214734077405E-2</c:v>
                </c:pt>
                <c:pt idx="7705">
                  <c:v>3.9761330932378804E-2</c:v>
                </c:pt>
                <c:pt idx="7706">
                  <c:v>4.0140841156244306E-2</c:v>
                </c:pt>
                <c:pt idx="7707">
                  <c:v>4.1780609637498911E-2</c:v>
                </c:pt>
                <c:pt idx="7708">
                  <c:v>3.9632488042116221E-2</c:v>
                </c:pt>
                <c:pt idx="7709">
                  <c:v>3.4355167299509201E-2</c:v>
                </c:pt>
                <c:pt idx="7710">
                  <c:v>3.0372153967618904E-2</c:v>
                </c:pt>
                <c:pt idx="7711">
                  <c:v>3.4011162817478256E-2</c:v>
                </c:pt>
                <c:pt idx="7712">
                  <c:v>4.1206117719411919E-2</c:v>
                </c:pt>
                <c:pt idx="7713">
                  <c:v>3.232912346720701E-2</c:v>
                </c:pt>
                <c:pt idx="7714">
                  <c:v>4.2086675763130327E-2</c:v>
                </c:pt>
                <c:pt idx="7715">
                  <c:v>3.01454830914736E-2</c:v>
                </c:pt>
                <c:pt idx="7716">
                  <c:v>3.6682911217212802E-2</c:v>
                </c:pt>
                <c:pt idx="7717">
                  <c:v>3.5483829677105096E-2</c:v>
                </c:pt>
                <c:pt idx="7718">
                  <c:v>3.5636484622955315E-2</c:v>
                </c:pt>
                <c:pt idx="7719">
                  <c:v>2.8383055701851807E-2</c:v>
                </c:pt>
                <c:pt idx="7720">
                  <c:v>3.9242621511220911E-2</c:v>
                </c:pt>
                <c:pt idx="7721">
                  <c:v>3.6180451512336703E-2</c:v>
                </c:pt>
                <c:pt idx="7722">
                  <c:v>3.6682911217212802E-2</c:v>
                </c:pt>
                <c:pt idx="7723">
                  <c:v>4.4158883392810808E-2</c:v>
                </c:pt>
                <c:pt idx="7724">
                  <c:v>5.3951866924762705E-2</c:v>
                </c:pt>
                <c:pt idx="7725">
                  <c:v>3.1361721456050901E-2</c:v>
                </c:pt>
                <c:pt idx="7726">
                  <c:v>3.0655523762106902E-2</c:v>
                </c:pt>
                <c:pt idx="7727">
                  <c:v>3.2788611948490205E-2</c:v>
                </c:pt>
                <c:pt idx="7728">
                  <c:v>4.9216881394386486E-2</c:v>
                </c:pt>
                <c:pt idx="7729">
                  <c:v>5.3043726831674597E-2</c:v>
                </c:pt>
                <c:pt idx="7730">
                  <c:v>4.7051317989826411E-2</c:v>
                </c:pt>
                <c:pt idx="7731">
                  <c:v>5.9077225625515033E-2</c:v>
                </c:pt>
                <c:pt idx="7732">
                  <c:v>2.5830715894699215E-2</c:v>
                </c:pt>
                <c:pt idx="7733">
                  <c:v>4.0766060352325717E-2</c:v>
                </c:pt>
                <c:pt idx="7734">
                  <c:v>4.6777039766311722E-2</c:v>
                </c:pt>
                <c:pt idx="7735">
                  <c:v>5.9077225625515033E-2</c:v>
                </c:pt>
                <c:pt idx="7736">
                  <c:v>4.8743788152933218E-2</c:v>
                </c:pt>
                <c:pt idx="7737">
                  <c:v>3.4486100077629221E-2</c:v>
                </c:pt>
                <c:pt idx="7738">
                  <c:v>3.3652029931545223E-2</c:v>
                </c:pt>
                <c:pt idx="7739">
                  <c:v>3.9402600377798101E-2</c:v>
                </c:pt>
                <c:pt idx="7740">
                  <c:v>3.6455649882555098E-2</c:v>
                </c:pt>
                <c:pt idx="7741">
                  <c:v>4.1051272302865802E-2</c:v>
                </c:pt>
                <c:pt idx="7742">
                  <c:v>5.0872117280960118E-2</c:v>
                </c:pt>
                <c:pt idx="7743">
                  <c:v>3.3313702791929391E-2</c:v>
                </c:pt>
                <c:pt idx="7744">
                  <c:v>3.1839653849601808E-2</c:v>
                </c:pt>
                <c:pt idx="7745">
                  <c:v>3.5964351147413198E-2</c:v>
                </c:pt>
                <c:pt idx="7746">
                  <c:v>3.8711100816726712E-2</c:v>
                </c:pt>
                <c:pt idx="7747">
                  <c:v>4.9852691590786272E-2</c:v>
                </c:pt>
                <c:pt idx="7748">
                  <c:v>3.8314592093229315E-2</c:v>
                </c:pt>
                <c:pt idx="7749">
                  <c:v>4.9796666949987856E-2</c:v>
                </c:pt>
                <c:pt idx="7750">
                  <c:v>4.1130490601062795E-2</c:v>
                </c:pt>
                <c:pt idx="7751">
                  <c:v>3.4569095820188502E-2</c:v>
                </c:pt>
                <c:pt idx="7752">
                  <c:v>3.673182427883151E-2</c:v>
                </c:pt>
                <c:pt idx="7753">
                  <c:v>4.1760113090276711E-2</c:v>
                </c:pt>
                <c:pt idx="7754">
                  <c:v>3.6455649882555098E-2</c:v>
                </c:pt>
                <c:pt idx="7755">
                  <c:v>4.1763935238123176E-2</c:v>
                </c:pt>
                <c:pt idx="7756">
                  <c:v>3.767561540007619E-2</c:v>
                </c:pt>
                <c:pt idx="7757">
                  <c:v>2.9366604983806593E-2</c:v>
                </c:pt>
                <c:pt idx="7758">
                  <c:v>3.3811181783676252E-2</c:v>
                </c:pt>
                <c:pt idx="7759">
                  <c:v>3.1550142914056806E-2</c:v>
                </c:pt>
                <c:pt idx="7760">
                  <c:v>3.3460214734077405E-2</c:v>
                </c:pt>
                <c:pt idx="7761">
                  <c:v>3.4205172210931806E-2</c:v>
                </c:pt>
                <c:pt idx="7762">
                  <c:v>3.1219184398651078E-2</c:v>
                </c:pt>
                <c:pt idx="7763">
                  <c:v>2.7613993734121402E-2</c:v>
                </c:pt>
                <c:pt idx="7764">
                  <c:v>4.0829382836818723E-2</c:v>
                </c:pt>
                <c:pt idx="7765">
                  <c:v>3.2344900071621073E-2</c:v>
                </c:pt>
                <c:pt idx="7766">
                  <c:v>4.1574064642190905E-2</c:v>
                </c:pt>
                <c:pt idx="7767">
                  <c:v>2.9535777866840467E-2</c:v>
                </c:pt>
                <c:pt idx="7768">
                  <c:v>4.0829382836818723E-2</c:v>
                </c:pt>
                <c:pt idx="7769">
                  <c:v>3.7914350628852997E-2</c:v>
                </c:pt>
                <c:pt idx="7770">
                  <c:v>3.7703901529312321E-2</c:v>
                </c:pt>
                <c:pt idx="7771">
                  <c:v>2.7945656329393411E-2</c:v>
                </c:pt>
                <c:pt idx="7772">
                  <c:v>3.8864739239215809E-2</c:v>
                </c:pt>
                <c:pt idx="7773">
                  <c:v>4.1405949741601895E-2</c:v>
                </c:pt>
                <c:pt idx="7774">
                  <c:v>3.322611004114151E-2</c:v>
                </c:pt>
                <c:pt idx="7775">
                  <c:v>4.3665912002325107E-2</c:v>
                </c:pt>
                <c:pt idx="7776">
                  <c:v>5.6906431913376097E-2</c:v>
                </c:pt>
                <c:pt idx="7777">
                  <c:v>4.1949510574340765E-2</c:v>
                </c:pt>
                <c:pt idx="7778">
                  <c:v>5.2568621933460541E-2</c:v>
                </c:pt>
                <c:pt idx="7779">
                  <c:v>3.9196629077196114E-2</c:v>
                </c:pt>
                <c:pt idx="7780">
                  <c:v>4.5564882457256303E-2</c:v>
                </c:pt>
                <c:pt idx="7781">
                  <c:v>4.6041879802942297E-2</c:v>
                </c:pt>
                <c:pt idx="7782">
                  <c:v>4.5064941048622388E-2</c:v>
                </c:pt>
                <c:pt idx="7783">
                  <c:v>3.4569095820188502E-2</c:v>
                </c:pt>
                <c:pt idx="7784">
                  <c:v>3.6311741918325452E-2</c:v>
                </c:pt>
                <c:pt idx="7785">
                  <c:v>3.023730777204052E-2</c:v>
                </c:pt>
                <c:pt idx="7786">
                  <c:v>3.7512414157390601E-2</c:v>
                </c:pt>
                <c:pt idx="7787">
                  <c:v>3.9694610983133399E-2</c:v>
                </c:pt>
                <c:pt idx="7788">
                  <c:v>3.4603934735059814E-2</c:v>
                </c:pt>
                <c:pt idx="7789">
                  <c:v>4.0736205875873593E-2</c:v>
                </c:pt>
                <c:pt idx="7790">
                  <c:v>3.5893827676773286E-2</c:v>
                </c:pt>
                <c:pt idx="7791">
                  <c:v>3.4877501428127441E-2</c:v>
                </c:pt>
                <c:pt idx="7792">
                  <c:v>4.2378675192594507E-2</c:v>
                </c:pt>
                <c:pt idx="7793">
                  <c:v>3.7222448736429242E-2</c:v>
                </c:pt>
                <c:pt idx="7794">
                  <c:v>3.5125035792589201E-2</c:v>
                </c:pt>
                <c:pt idx="7795">
                  <c:v>5.4811533540487449E-2</c:v>
                </c:pt>
                <c:pt idx="7796">
                  <c:v>2.5830715894699215E-2</c:v>
                </c:pt>
                <c:pt idx="7797">
                  <c:v>3.7097297608852525E-2</c:v>
                </c:pt>
                <c:pt idx="7798">
                  <c:v>3.5344671458005912E-2</c:v>
                </c:pt>
                <c:pt idx="7799">
                  <c:v>4.1882246732711813E-2</c:v>
                </c:pt>
                <c:pt idx="7800">
                  <c:v>2.9444484040141029E-2</c:v>
                </c:pt>
                <c:pt idx="7801">
                  <c:v>4.5566942542791422E-2</c:v>
                </c:pt>
                <c:pt idx="7802">
                  <c:v>3.3629160374403014E-2</c:v>
                </c:pt>
                <c:pt idx="7803">
                  <c:v>3.3152457326650599E-2</c:v>
                </c:pt>
                <c:pt idx="7804">
                  <c:v>3.1506337225437206E-2</c:v>
                </c:pt>
                <c:pt idx="7805">
                  <c:v>3.4013628959655817E-2</c:v>
                </c:pt>
                <c:pt idx="7806">
                  <c:v>3.4715563058853205E-2</c:v>
                </c:pt>
                <c:pt idx="7807">
                  <c:v>3.01454830914736E-2</c:v>
                </c:pt>
                <c:pt idx="7808">
                  <c:v>4.7336898744106508E-2</c:v>
                </c:pt>
                <c:pt idx="7809">
                  <c:v>3.1650066375732401E-2</c:v>
                </c:pt>
                <c:pt idx="7810">
                  <c:v>3.5108499228954315E-2</c:v>
                </c:pt>
                <c:pt idx="7811">
                  <c:v>3.7080317735672157E-2</c:v>
                </c:pt>
                <c:pt idx="7812">
                  <c:v>4.2771145701408365E-2</c:v>
                </c:pt>
                <c:pt idx="7813">
                  <c:v>3.8238383829593797E-2</c:v>
                </c:pt>
                <c:pt idx="7814">
                  <c:v>3.9685014635324617E-2</c:v>
                </c:pt>
                <c:pt idx="7815">
                  <c:v>3.1079689040780099E-2</c:v>
                </c:pt>
                <c:pt idx="7816">
                  <c:v>4.6659234911203433E-2</c:v>
                </c:pt>
                <c:pt idx="7817">
                  <c:v>3.8492631167173406E-2</c:v>
                </c:pt>
                <c:pt idx="7818">
                  <c:v>3.3000189810991301E-2</c:v>
                </c:pt>
                <c:pt idx="7819">
                  <c:v>4.1715119034051916E-2</c:v>
                </c:pt>
                <c:pt idx="7820">
                  <c:v>4.5648239552974687E-2</c:v>
                </c:pt>
                <c:pt idx="7821">
                  <c:v>4.0476974099874503E-2</c:v>
                </c:pt>
                <c:pt idx="7822">
                  <c:v>3.8187786936759907E-2</c:v>
                </c:pt>
                <c:pt idx="7823">
                  <c:v>3.8314592093229315E-2</c:v>
                </c:pt>
                <c:pt idx="7824">
                  <c:v>4.8252731561660801E-2</c:v>
                </c:pt>
                <c:pt idx="7825">
                  <c:v>4.3245565146207691E-2</c:v>
                </c:pt>
                <c:pt idx="7826">
                  <c:v>4.6460390090942424E-2</c:v>
                </c:pt>
                <c:pt idx="7827">
                  <c:v>4.6953558921814006E-2</c:v>
                </c:pt>
                <c:pt idx="7828">
                  <c:v>5.1921918988227796E-2</c:v>
                </c:pt>
                <c:pt idx="7829">
                  <c:v>3.6005329340696314E-2</c:v>
                </c:pt>
                <c:pt idx="7830">
                  <c:v>3.2823644578457017E-2</c:v>
                </c:pt>
                <c:pt idx="7831">
                  <c:v>4.1412685066461744E-2</c:v>
                </c:pt>
                <c:pt idx="7832">
                  <c:v>4.8276107758283608E-2</c:v>
                </c:pt>
                <c:pt idx="7833">
                  <c:v>3.8759678602218607E-2</c:v>
                </c:pt>
                <c:pt idx="7834">
                  <c:v>4.1316550225019524E-2</c:v>
                </c:pt>
                <c:pt idx="7835">
                  <c:v>3.2706797122955399E-2</c:v>
                </c:pt>
                <c:pt idx="7836">
                  <c:v>3.3176206052303293E-2</c:v>
                </c:pt>
                <c:pt idx="7837">
                  <c:v>3.1069444492459367E-2</c:v>
                </c:pt>
                <c:pt idx="7838">
                  <c:v>3.5583846271038E-2</c:v>
                </c:pt>
                <c:pt idx="7839">
                  <c:v>2.8829412534832878E-2</c:v>
                </c:pt>
                <c:pt idx="7840">
                  <c:v>2.9930457472801212E-2</c:v>
                </c:pt>
                <c:pt idx="7841">
                  <c:v>3.0298011377453811E-2</c:v>
                </c:pt>
                <c:pt idx="7842">
                  <c:v>3.2685216516256548E-2</c:v>
                </c:pt>
                <c:pt idx="7843">
                  <c:v>5.3526036441326398E-2</c:v>
                </c:pt>
                <c:pt idx="7844">
                  <c:v>3.2563969492912299E-2</c:v>
                </c:pt>
                <c:pt idx="7845">
                  <c:v>3.7263259291648913E-2</c:v>
                </c:pt>
                <c:pt idx="7846">
                  <c:v>4.2962051928043692E-2</c:v>
                </c:pt>
                <c:pt idx="7847">
                  <c:v>3.3202901482582092E-2</c:v>
                </c:pt>
                <c:pt idx="7848">
                  <c:v>3.5825096070766588E-2</c:v>
                </c:pt>
                <c:pt idx="7849">
                  <c:v>4.417248070240036E-2</c:v>
                </c:pt>
                <c:pt idx="7850">
                  <c:v>3.1350728124380112E-2</c:v>
                </c:pt>
                <c:pt idx="7851">
                  <c:v>3.8152869790792424E-2</c:v>
                </c:pt>
                <c:pt idx="7852">
                  <c:v>4.3055795133113917E-2</c:v>
                </c:pt>
                <c:pt idx="7853">
                  <c:v>4.1728634387254701E-2</c:v>
                </c:pt>
                <c:pt idx="7854">
                  <c:v>4.413658753037452E-2</c:v>
                </c:pt>
                <c:pt idx="7855">
                  <c:v>3.8062248378992102E-2</c:v>
                </c:pt>
                <c:pt idx="7856">
                  <c:v>2.6993775740265988E-2</c:v>
                </c:pt>
                <c:pt idx="7857">
                  <c:v>3.011587262153639E-2</c:v>
                </c:pt>
                <c:pt idx="7858">
                  <c:v>4.7756120562553413E-2</c:v>
                </c:pt>
                <c:pt idx="7859">
                  <c:v>3.0144989490508988E-2</c:v>
                </c:pt>
                <c:pt idx="7860">
                  <c:v>2.8785536065697708E-2</c:v>
                </c:pt>
                <c:pt idx="7861">
                  <c:v>4.7692582011222923E-2</c:v>
                </c:pt>
                <c:pt idx="7862">
                  <c:v>4.8252731561660801E-2</c:v>
                </c:pt>
                <c:pt idx="7863">
                  <c:v>4.2356688529253124E-2</c:v>
                </c:pt>
                <c:pt idx="7864">
                  <c:v>3.0762698501348478E-2</c:v>
                </c:pt>
                <c:pt idx="7865">
                  <c:v>3.622116148471842E-2</c:v>
                </c:pt>
                <c:pt idx="7866">
                  <c:v>4.480642452836061E-2</c:v>
                </c:pt>
                <c:pt idx="7867">
                  <c:v>3.00646238029003E-2</c:v>
                </c:pt>
                <c:pt idx="7868">
                  <c:v>4.413658753037452E-2</c:v>
                </c:pt>
                <c:pt idx="7869">
                  <c:v>2.8372881934046627E-2</c:v>
                </c:pt>
                <c:pt idx="7870">
                  <c:v>4.413658753037452E-2</c:v>
                </c:pt>
                <c:pt idx="7871">
                  <c:v>5.5778648704290397E-2</c:v>
                </c:pt>
                <c:pt idx="7872">
                  <c:v>3.4034371376037591E-2</c:v>
                </c:pt>
                <c:pt idx="7873">
                  <c:v>3.33482883870602E-2</c:v>
                </c:pt>
                <c:pt idx="7874">
                  <c:v>3.8348603993654209E-2</c:v>
                </c:pt>
                <c:pt idx="7875">
                  <c:v>3.2891441136598601E-2</c:v>
                </c:pt>
                <c:pt idx="7876">
                  <c:v>4.9643982201814707E-2</c:v>
                </c:pt>
                <c:pt idx="7877">
                  <c:v>2.9462661594152388E-2</c:v>
                </c:pt>
                <c:pt idx="7878">
                  <c:v>3.996727243065841E-2</c:v>
                </c:pt>
                <c:pt idx="7879">
                  <c:v>2.7587713673710913E-2</c:v>
                </c:pt>
                <c:pt idx="7880">
                  <c:v>3.8824938237667105E-2</c:v>
                </c:pt>
                <c:pt idx="7881">
                  <c:v>3.5556804388761513E-2</c:v>
                </c:pt>
                <c:pt idx="7882">
                  <c:v>2.9574964195489908E-2</c:v>
                </c:pt>
                <c:pt idx="7883">
                  <c:v>3.4946080297231667E-2</c:v>
                </c:pt>
                <c:pt idx="7884">
                  <c:v>3.0630404129624478E-2</c:v>
                </c:pt>
                <c:pt idx="7885">
                  <c:v>4.2872149497270466E-2</c:v>
                </c:pt>
                <c:pt idx="7886">
                  <c:v>3.726489469408991E-2</c:v>
                </c:pt>
                <c:pt idx="7887">
                  <c:v>4.3552730232477334E-2</c:v>
                </c:pt>
                <c:pt idx="7888">
                  <c:v>2.6384692639112511E-2</c:v>
                </c:pt>
                <c:pt idx="7889">
                  <c:v>4.8743788152933218E-2</c:v>
                </c:pt>
                <c:pt idx="7890">
                  <c:v>3.2706797122955399E-2</c:v>
                </c:pt>
                <c:pt idx="7891">
                  <c:v>3.5833526402712E-2</c:v>
                </c:pt>
                <c:pt idx="7892">
                  <c:v>3.1932011246681213E-2</c:v>
                </c:pt>
                <c:pt idx="7893">
                  <c:v>3.67551930248739E-2</c:v>
                </c:pt>
                <c:pt idx="7894">
                  <c:v>5.0532989203929922E-2</c:v>
                </c:pt>
                <c:pt idx="7895">
                  <c:v>3.4569095820188502E-2</c:v>
                </c:pt>
                <c:pt idx="7896">
                  <c:v>3.1260769814252805E-2</c:v>
                </c:pt>
                <c:pt idx="7897">
                  <c:v>2.8754428029060398E-2</c:v>
                </c:pt>
                <c:pt idx="7898">
                  <c:v>3.4321036189794596E-2</c:v>
                </c:pt>
                <c:pt idx="7899">
                  <c:v>3.718958795070651E-2</c:v>
                </c:pt>
                <c:pt idx="7900">
                  <c:v>3.1767588108778014E-2</c:v>
                </c:pt>
                <c:pt idx="7901">
                  <c:v>3.2529968768358244E-2</c:v>
                </c:pt>
                <c:pt idx="7902">
                  <c:v>3.41883562505245E-2</c:v>
                </c:pt>
                <c:pt idx="7903">
                  <c:v>5.2191283553838966E-2</c:v>
                </c:pt>
                <c:pt idx="7904">
                  <c:v>4.4051695615053232E-2</c:v>
                </c:pt>
                <c:pt idx="7905">
                  <c:v>2.7126668021082878E-2</c:v>
                </c:pt>
                <c:pt idx="7906">
                  <c:v>3.1839653849601808E-2</c:v>
                </c:pt>
                <c:pt idx="7907">
                  <c:v>3.8187786936759907E-2</c:v>
                </c:pt>
                <c:pt idx="7908">
                  <c:v>3.9632488042116221E-2</c:v>
                </c:pt>
                <c:pt idx="7909">
                  <c:v>3.3488318324089189E-2</c:v>
                </c:pt>
                <c:pt idx="7910">
                  <c:v>4.9796666949987856E-2</c:v>
                </c:pt>
                <c:pt idx="7911">
                  <c:v>3.7646591663360651E-2</c:v>
                </c:pt>
                <c:pt idx="7912">
                  <c:v>4.0194988250732512E-2</c:v>
                </c:pt>
                <c:pt idx="7913">
                  <c:v>3.3723484724760007E-2</c:v>
                </c:pt>
                <c:pt idx="7914">
                  <c:v>2.8123019263148277E-2</c:v>
                </c:pt>
                <c:pt idx="7915">
                  <c:v>3.0909337103367015E-2</c:v>
                </c:pt>
                <c:pt idx="7916">
                  <c:v>3.0960440635681104E-2</c:v>
                </c:pt>
                <c:pt idx="7917">
                  <c:v>3.3620979636907605E-2</c:v>
                </c:pt>
                <c:pt idx="7918">
                  <c:v>2.7700684964656799E-2</c:v>
                </c:pt>
                <c:pt idx="7919">
                  <c:v>4.4323593378067024E-2</c:v>
                </c:pt>
                <c:pt idx="7920">
                  <c:v>3.4385442733764787E-2</c:v>
                </c:pt>
                <c:pt idx="7921">
                  <c:v>4.3727751821279512E-2</c:v>
                </c:pt>
                <c:pt idx="7922">
                  <c:v>4.1820969432592406E-2</c:v>
                </c:pt>
                <c:pt idx="7923">
                  <c:v>3.8268163800239598E-2</c:v>
                </c:pt>
                <c:pt idx="7924">
                  <c:v>2.5292389094829611E-2</c:v>
                </c:pt>
                <c:pt idx="7925">
                  <c:v>2.8601940721273665E-2</c:v>
                </c:pt>
                <c:pt idx="7926">
                  <c:v>3.7713952362537405E-2</c:v>
                </c:pt>
                <c:pt idx="7927">
                  <c:v>3.9697803556919237E-2</c:v>
                </c:pt>
                <c:pt idx="7928">
                  <c:v>4.012443125247972E-2</c:v>
                </c:pt>
                <c:pt idx="7929">
                  <c:v>3.5183459520340014E-2</c:v>
                </c:pt>
                <c:pt idx="7930">
                  <c:v>3.2095659524202409E-2</c:v>
                </c:pt>
                <c:pt idx="7931">
                  <c:v>3.7147790193557718E-2</c:v>
                </c:pt>
                <c:pt idx="7932">
                  <c:v>4.3500378727912875E-2</c:v>
                </c:pt>
                <c:pt idx="7933">
                  <c:v>3.6124985665082897E-2</c:v>
                </c:pt>
                <c:pt idx="7934">
                  <c:v>3.3215038478374634E-2</c:v>
                </c:pt>
                <c:pt idx="7935">
                  <c:v>3.4013628959655817E-2</c:v>
                </c:pt>
                <c:pt idx="7936">
                  <c:v>3.0611971393227612E-2</c:v>
                </c:pt>
                <c:pt idx="7937">
                  <c:v>3.4300707280635806E-2</c:v>
                </c:pt>
                <c:pt idx="7938">
                  <c:v>4.4496215879917436E-2</c:v>
                </c:pt>
                <c:pt idx="7939">
                  <c:v>2.90736090391874E-2</c:v>
                </c:pt>
                <c:pt idx="7940">
                  <c:v>3.5487230867147578E-2</c:v>
                </c:pt>
                <c:pt idx="7941">
                  <c:v>4.0067344903946041E-2</c:v>
                </c:pt>
                <c:pt idx="7942">
                  <c:v>3.1215734779834851E-2</c:v>
                </c:pt>
                <c:pt idx="7943">
                  <c:v>4.480642452836061E-2</c:v>
                </c:pt>
                <c:pt idx="7944">
                  <c:v>3.3723484724760007E-2</c:v>
                </c:pt>
                <c:pt idx="7945">
                  <c:v>2.863345667719841E-2</c:v>
                </c:pt>
                <c:pt idx="7946">
                  <c:v>3.5487230867147578E-2</c:v>
                </c:pt>
                <c:pt idx="7947">
                  <c:v>3.8206804543733604E-2</c:v>
                </c:pt>
                <c:pt idx="7948">
                  <c:v>3.8314592093229315E-2</c:v>
                </c:pt>
                <c:pt idx="7949">
                  <c:v>3.5382855683565216E-2</c:v>
                </c:pt>
                <c:pt idx="7950">
                  <c:v>5.1921918988227796E-2</c:v>
                </c:pt>
                <c:pt idx="7951">
                  <c:v>3.181636705994622E-2</c:v>
                </c:pt>
                <c:pt idx="7952">
                  <c:v>3.0611971393227612E-2</c:v>
                </c:pt>
                <c:pt idx="7953">
                  <c:v>2.8197156265377998E-2</c:v>
                </c:pt>
                <c:pt idx="7954">
                  <c:v>3.3152457326650599E-2</c:v>
                </c:pt>
                <c:pt idx="7955">
                  <c:v>3.8238383829593797E-2</c:v>
                </c:pt>
                <c:pt idx="7956">
                  <c:v>3.0840851366519952E-2</c:v>
                </c:pt>
                <c:pt idx="7957">
                  <c:v>3.55453863739967E-2</c:v>
                </c:pt>
                <c:pt idx="7958">
                  <c:v>2.8079589828848797E-2</c:v>
                </c:pt>
                <c:pt idx="7959">
                  <c:v>4.7336898744106508E-2</c:v>
                </c:pt>
                <c:pt idx="7960">
                  <c:v>3.8966637104749714E-2</c:v>
                </c:pt>
                <c:pt idx="7961">
                  <c:v>2.7257194742560411E-2</c:v>
                </c:pt>
                <c:pt idx="7962">
                  <c:v>3.9196629077196114E-2</c:v>
                </c:pt>
                <c:pt idx="7963">
                  <c:v>3.0372153967618904E-2</c:v>
                </c:pt>
                <c:pt idx="7964">
                  <c:v>3.6363381892442703E-2</c:v>
                </c:pt>
                <c:pt idx="7965">
                  <c:v>4.3306957930326788E-2</c:v>
                </c:pt>
                <c:pt idx="7966">
                  <c:v>3.4569095820188502E-2</c:v>
                </c:pt>
                <c:pt idx="7967">
                  <c:v>3.5075418651104105E-2</c:v>
                </c:pt>
                <c:pt idx="7968">
                  <c:v>3.5946439951658193E-2</c:v>
                </c:pt>
                <c:pt idx="7969">
                  <c:v>3.0909337103367015E-2</c:v>
                </c:pt>
                <c:pt idx="7970">
                  <c:v>3.65825667977333E-2</c:v>
                </c:pt>
                <c:pt idx="7971">
                  <c:v>3.0157936736941289E-2</c:v>
                </c:pt>
                <c:pt idx="7972">
                  <c:v>4.5566942542791422E-2</c:v>
                </c:pt>
                <c:pt idx="7973">
                  <c:v>3.7147790193557718E-2</c:v>
                </c:pt>
                <c:pt idx="7974">
                  <c:v>3.2124858349561705E-2</c:v>
                </c:pt>
                <c:pt idx="7975">
                  <c:v>3.8004741072654696E-2</c:v>
                </c:pt>
                <c:pt idx="7976">
                  <c:v>3.5125035792589201E-2</c:v>
                </c:pt>
                <c:pt idx="7977">
                  <c:v>3.0856164172291711E-2</c:v>
                </c:pt>
                <c:pt idx="7978">
                  <c:v>4.0829382836818723E-2</c:v>
                </c:pt>
                <c:pt idx="7979">
                  <c:v>4.0749937295913724E-2</c:v>
                </c:pt>
                <c:pt idx="7980">
                  <c:v>3.3226933330297477E-2</c:v>
                </c:pt>
                <c:pt idx="7981">
                  <c:v>3.5487230867147578E-2</c:v>
                </c:pt>
                <c:pt idx="7982">
                  <c:v>3.01454830914736E-2</c:v>
                </c:pt>
                <c:pt idx="7983">
                  <c:v>4.9796666949987856E-2</c:v>
                </c:pt>
                <c:pt idx="7984">
                  <c:v>2.6960795745253611E-2</c:v>
                </c:pt>
                <c:pt idx="7985">
                  <c:v>2.8601940721273665E-2</c:v>
                </c:pt>
                <c:pt idx="7986">
                  <c:v>3.4117959439754514E-2</c:v>
                </c:pt>
                <c:pt idx="7987">
                  <c:v>3.4013628959655817E-2</c:v>
                </c:pt>
                <c:pt idx="7988">
                  <c:v>3.5668846219778116E-2</c:v>
                </c:pt>
                <c:pt idx="7989">
                  <c:v>4.3251223862171222E-2</c:v>
                </c:pt>
                <c:pt idx="7990">
                  <c:v>3.8238383829593797E-2</c:v>
                </c:pt>
                <c:pt idx="7991">
                  <c:v>5.5778648704290397E-2</c:v>
                </c:pt>
                <c:pt idx="7992">
                  <c:v>4.2450986802578139E-2</c:v>
                </c:pt>
                <c:pt idx="7993">
                  <c:v>4.8743788152933218E-2</c:v>
                </c:pt>
                <c:pt idx="7994">
                  <c:v>3.5014469176530803E-2</c:v>
                </c:pt>
                <c:pt idx="7995">
                  <c:v>3.46095003187658E-2</c:v>
                </c:pt>
                <c:pt idx="7996">
                  <c:v>3.5430807620287094E-2</c:v>
                </c:pt>
                <c:pt idx="7997">
                  <c:v>3.715851157903674E-2</c:v>
                </c:pt>
                <c:pt idx="7998">
                  <c:v>3.4011162817478256E-2</c:v>
                </c:pt>
                <c:pt idx="7999">
                  <c:v>5.0532989203929922E-2</c:v>
                </c:pt>
                <c:pt idx="8000">
                  <c:v>3.7765085697174183E-2</c:v>
                </c:pt>
                <c:pt idx="8001">
                  <c:v>4.2776744812727176E-2</c:v>
                </c:pt>
                <c:pt idx="8002">
                  <c:v>3.9537534117698704E-2</c:v>
                </c:pt>
                <c:pt idx="8003">
                  <c:v>3.6265369504690212E-2</c:v>
                </c:pt>
                <c:pt idx="8004">
                  <c:v>3.3061727881431593E-2</c:v>
                </c:pt>
                <c:pt idx="8005">
                  <c:v>4.228299483656911E-2</c:v>
                </c:pt>
                <c:pt idx="8006">
                  <c:v>2.8197156265377998E-2</c:v>
                </c:pt>
                <c:pt idx="8007">
                  <c:v>3.1149659305810897E-2</c:v>
                </c:pt>
                <c:pt idx="8008">
                  <c:v>4.6274762600660123E-2</c:v>
                </c:pt>
                <c:pt idx="8009">
                  <c:v>4.0364276617765413E-2</c:v>
                </c:pt>
                <c:pt idx="8010">
                  <c:v>2.8927756473422002E-2</c:v>
                </c:pt>
                <c:pt idx="8011">
                  <c:v>3.7646591663360651E-2</c:v>
                </c:pt>
                <c:pt idx="8012">
                  <c:v>3.8314592093229315E-2</c:v>
                </c:pt>
                <c:pt idx="8013">
                  <c:v>4.8252731561660801E-2</c:v>
                </c:pt>
                <c:pt idx="8014">
                  <c:v>4.4035181403160116E-2</c:v>
                </c:pt>
                <c:pt idx="8015">
                  <c:v>4.7662377357482903E-2</c:v>
                </c:pt>
                <c:pt idx="8016">
                  <c:v>4.617542028427131E-2</c:v>
                </c:pt>
                <c:pt idx="8017">
                  <c:v>3.7654642015695697E-2</c:v>
                </c:pt>
                <c:pt idx="8018">
                  <c:v>4.6041879802942297E-2</c:v>
                </c:pt>
                <c:pt idx="8019">
                  <c:v>4.4112537056207997E-2</c:v>
                </c:pt>
                <c:pt idx="8020">
                  <c:v>3.8879256695509012E-2</c:v>
                </c:pt>
                <c:pt idx="8021">
                  <c:v>3.0371453613042807E-2</c:v>
                </c:pt>
                <c:pt idx="8022">
                  <c:v>4.1763935238123176E-2</c:v>
                </c:pt>
                <c:pt idx="8023">
                  <c:v>3.5232484340667704E-2</c:v>
                </c:pt>
                <c:pt idx="8024">
                  <c:v>2.9229370877146783E-2</c:v>
                </c:pt>
                <c:pt idx="8025">
                  <c:v>4.6659234911203433E-2</c:v>
                </c:pt>
                <c:pt idx="8026">
                  <c:v>3.5183459520340014E-2</c:v>
                </c:pt>
                <c:pt idx="8027">
                  <c:v>4.8743788152933218E-2</c:v>
                </c:pt>
                <c:pt idx="8028">
                  <c:v>4.3245565146207691E-2</c:v>
                </c:pt>
                <c:pt idx="8029">
                  <c:v>4.5179609209299067E-2</c:v>
                </c:pt>
                <c:pt idx="8030">
                  <c:v>2.90736090391874E-2</c:v>
                </c:pt>
                <c:pt idx="8031">
                  <c:v>3.6783862859010821E-2</c:v>
                </c:pt>
                <c:pt idx="8032">
                  <c:v>4.0196035057306533E-2</c:v>
                </c:pt>
                <c:pt idx="8033">
                  <c:v>3.5906825214624412E-2</c:v>
                </c:pt>
                <c:pt idx="8034">
                  <c:v>3.6334346979856609E-2</c:v>
                </c:pt>
                <c:pt idx="8035">
                  <c:v>3.3460214734077405E-2</c:v>
                </c:pt>
                <c:pt idx="8036">
                  <c:v>3.4011162817478256E-2</c:v>
                </c:pt>
                <c:pt idx="8037">
                  <c:v>2.6574600487947596E-2</c:v>
                </c:pt>
                <c:pt idx="8038">
                  <c:v>4.4862344861030821E-2</c:v>
                </c:pt>
                <c:pt idx="8039">
                  <c:v>2.9699223116040202E-2</c:v>
                </c:pt>
                <c:pt idx="8040">
                  <c:v>3.1638666987419302E-2</c:v>
                </c:pt>
                <c:pt idx="8041">
                  <c:v>2.7953663840889906E-2</c:v>
                </c:pt>
                <c:pt idx="8042">
                  <c:v>3.6654856055975016E-2</c:v>
                </c:pt>
                <c:pt idx="8043">
                  <c:v>3.4685779362917002E-2</c:v>
                </c:pt>
                <c:pt idx="8044">
                  <c:v>4.6961084008216913E-2</c:v>
                </c:pt>
                <c:pt idx="8045">
                  <c:v>4.413658753037452E-2</c:v>
                </c:pt>
                <c:pt idx="8046">
                  <c:v>3.1054427847266211E-2</c:v>
                </c:pt>
                <c:pt idx="8047">
                  <c:v>2.730708569288251E-2</c:v>
                </c:pt>
                <c:pt idx="8048">
                  <c:v>4.413658753037452E-2</c:v>
                </c:pt>
                <c:pt idx="8049">
                  <c:v>3.996727243065841E-2</c:v>
                </c:pt>
                <c:pt idx="8050">
                  <c:v>3.1149659305810897E-2</c:v>
                </c:pt>
                <c:pt idx="8051">
                  <c:v>3.9196629077196114E-2</c:v>
                </c:pt>
                <c:pt idx="8052">
                  <c:v>3.8512594997882711E-2</c:v>
                </c:pt>
                <c:pt idx="8053">
                  <c:v>5.2568621933460541E-2</c:v>
                </c:pt>
                <c:pt idx="8054">
                  <c:v>3.0724059790372783E-2</c:v>
                </c:pt>
                <c:pt idx="8055">
                  <c:v>5.5114645510912004E-2</c:v>
                </c:pt>
                <c:pt idx="8056">
                  <c:v>3.6455649882555098E-2</c:v>
                </c:pt>
                <c:pt idx="8057">
                  <c:v>3.4479022026062095E-2</c:v>
                </c:pt>
                <c:pt idx="8058">
                  <c:v>2.8808169066906E-2</c:v>
                </c:pt>
                <c:pt idx="8059">
                  <c:v>3.0377449467778275E-2</c:v>
                </c:pt>
                <c:pt idx="8060">
                  <c:v>2.987323515117182E-2</c:v>
                </c:pt>
                <c:pt idx="8061">
                  <c:v>3.8864739239215809E-2</c:v>
                </c:pt>
                <c:pt idx="8062">
                  <c:v>3.387858718633651E-2</c:v>
                </c:pt>
                <c:pt idx="8063">
                  <c:v>4.3612465262413011E-2</c:v>
                </c:pt>
                <c:pt idx="8064">
                  <c:v>3.8759678602218607E-2</c:v>
                </c:pt>
                <c:pt idx="8065">
                  <c:v>3.9847124367952409E-2</c:v>
                </c:pt>
                <c:pt idx="8066">
                  <c:v>3.712175413966181E-2</c:v>
                </c:pt>
                <c:pt idx="8067">
                  <c:v>5.9861324727535498E-2</c:v>
                </c:pt>
                <c:pt idx="8068">
                  <c:v>4.6063344925642034E-2</c:v>
                </c:pt>
                <c:pt idx="8069">
                  <c:v>2.9366604983806593E-2</c:v>
                </c:pt>
                <c:pt idx="8070">
                  <c:v>3.5666506737470599E-2</c:v>
                </c:pt>
                <c:pt idx="8071">
                  <c:v>4.0242802351713201E-2</c:v>
                </c:pt>
                <c:pt idx="8072">
                  <c:v>4.8229750245809465E-2</c:v>
                </c:pt>
                <c:pt idx="8073">
                  <c:v>3.6054432392120396E-2</c:v>
                </c:pt>
                <c:pt idx="8074">
                  <c:v>2.9702998697757711E-2</c:v>
                </c:pt>
                <c:pt idx="8075">
                  <c:v>3.2143831253051806E-2</c:v>
                </c:pt>
                <c:pt idx="8076">
                  <c:v>3.0856164172291711E-2</c:v>
                </c:pt>
                <c:pt idx="8077">
                  <c:v>3.2370511442422985E-2</c:v>
                </c:pt>
                <c:pt idx="8078">
                  <c:v>4.7336898744106508E-2</c:v>
                </c:pt>
                <c:pt idx="8079">
                  <c:v>3.8481283932924291E-2</c:v>
                </c:pt>
                <c:pt idx="8080">
                  <c:v>3.4050200134515811E-2</c:v>
                </c:pt>
                <c:pt idx="8081">
                  <c:v>6.1638105660676748E-2</c:v>
                </c:pt>
                <c:pt idx="8082">
                  <c:v>3.2733816653490219E-2</c:v>
                </c:pt>
                <c:pt idx="8083">
                  <c:v>2.8940489515662197E-2</c:v>
                </c:pt>
                <c:pt idx="8084">
                  <c:v>4.0214709937572507E-2</c:v>
                </c:pt>
                <c:pt idx="8085">
                  <c:v>3.6475714296102552E-2</c:v>
                </c:pt>
                <c:pt idx="8086">
                  <c:v>3.9803285151720214E-2</c:v>
                </c:pt>
                <c:pt idx="8087">
                  <c:v>3.718958795070651E-2</c:v>
                </c:pt>
                <c:pt idx="8088">
                  <c:v>3.5825096070766588E-2</c:v>
                </c:pt>
                <c:pt idx="8089">
                  <c:v>3.1583391129970696E-2</c:v>
                </c:pt>
                <c:pt idx="8090">
                  <c:v>4.3032046407461222E-2</c:v>
                </c:pt>
                <c:pt idx="8091">
                  <c:v>3.6920651793479912E-2</c:v>
                </c:pt>
                <c:pt idx="8092">
                  <c:v>4.1316550225019524E-2</c:v>
                </c:pt>
                <c:pt idx="8093">
                  <c:v>3.8801014423370556E-2</c:v>
                </c:pt>
                <c:pt idx="8094">
                  <c:v>2.7917644008994182E-2</c:v>
                </c:pt>
                <c:pt idx="8095">
                  <c:v>2.8538271784782399E-2</c:v>
                </c:pt>
                <c:pt idx="8096">
                  <c:v>3.1092433258891088E-2</c:v>
                </c:pt>
                <c:pt idx="8097">
                  <c:v>4.4963397085666865E-2</c:v>
                </c:pt>
                <c:pt idx="8098">
                  <c:v>3.3675242215395106E-2</c:v>
                </c:pt>
                <c:pt idx="8099">
                  <c:v>3.8864739239215809E-2</c:v>
                </c:pt>
                <c:pt idx="8100">
                  <c:v>4.7656767070293413E-2</c:v>
                </c:pt>
                <c:pt idx="8101">
                  <c:v>3.3152457326650599E-2</c:v>
                </c:pt>
                <c:pt idx="8102">
                  <c:v>3.5636484622955315E-2</c:v>
                </c:pt>
                <c:pt idx="8103">
                  <c:v>4.8395346850156833E-2</c:v>
                </c:pt>
                <c:pt idx="8104">
                  <c:v>3.5549324005842209E-2</c:v>
                </c:pt>
                <c:pt idx="8105">
                  <c:v>4.3678428977727897E-2</c:v>
                </c:pt>
                <c:pt idx="8106">
                  <c:v>4.0841769427061095E-2</c:v>
                </c:pt>
                <c:pt idx="8107">
                  <c:v>4.1557170450687395E-2</c:v>
                </c:pt>
                <c:pt idx="8108">
                  <c:v>6.1638105660676748E-2</c:v>
                </c:pt>
                <c:pt idx="8109">
                  <c:v>3.4727789461612694E-2</c:v>
                </c:pt>
                <c:pt idx="8110">
                  <c:v>4.0829382836818723E-2</c:v>
                </c:pt>
                <c:pt idx="8111">
                  <c:v>3.6480419337749502E-2</c:v>
                </c:pt>
                <c:pt idx="8112">
                  <c:v>4.9346178770065315E-2</c:v>
                </c:pt>
                <c:pt idx="8113">
                  <c:v>2.6993775740265988E-2</c:v>
                </c:pt>
                <c:pt idx="8114">
                  <c:v>5.2249100059270796E-2</c:v>
                </c:pt>
                <c:pt idx="8115">
                  <c:v>3.4990835934877403E-2</c:v>
                </c:pt>
                <c:pt idx="8116">
                  <c:v>2.8289467096328711E-2</c:v>
                </c:pt>
                <c:pt idx="8117">
                  <c:v>4.1129976511001601E-2</c:v>
                </c:pt>
                <c:pt idx="8118">
                  <c:v>3.4603934735059814E-2</c:v>
                </c:pt>
                <c:pt idx="8119">
                  <c:v>6.1638105660676748E-2</c:v>
                </c:pt>
                <c:pt idx="8120">
                  <c:v>3.5527739673852914E-2</c:v>
                </c:pt>
                <c:pt idx="8121">
                  <c:v>3.7771087139844998E-2</c:v>
                </c:pt>
                <c:pt idx="8122">
                  <c:v>4.9002680927515432E-2</c:v>
                </c:pt>
                <c:pt idx="8123">
                  <c:v>3.6884240806102878E-2</c:v>
                </c:pt>
                <c:pt idx="8124">
                  <c:v>4.6953558921814006E-2</c:v>
                </c:pt>
                <c:pt idx="8125">
                  <c:v>2.9621139168739312E-2</c:v>
                </c:pt>
                <c:pt idx="8126">
                  <c:v>3.6180451512336703E-2</c:v>
                </c:pt>
                <c:pt idx="8127">
                  <c:v>2.8450146317481998E-2</c:v>
                </c:pt>
                <c:pt idx="8128">
                  <c:v>3.2759677618742052E-2</c:v>
                </c:pt>
                <c:pt idx="8129">
                  <c:v>3.7118166685104446E-2</c:v>
                </c:pt>
                <c:pt idx="8130">
                  <c:v>3.8571264594793396E-2</c:v>
                </c:pt>
                <c:pt idx="8131">
                  <c:v>3.2255370169878131E-2</c:v>
                </c:pt>
                <c:pt idx="8132">
                  <c:v>3.4105252474546412E-2</c:v>
                </c:pt>
                <c:pt idx="8133">
                  <c:v>4.9216881394386486E-2</c:v>
                </c:pt>
                <c:pt idx="8134">
                  <c:v>3.5694476217031493E-2</c:v>
                </c:pt>
                <c:pt idx="8135">
                  <c:v>4.2427688837051572E-2</c:v>
                </c:pt>
                <c:pt idx="8136">
                  <c:v>3.7147790193557718E-2</c:v>
                </c:pt>
                <c:pt idx="8137">
                  <c:v>4.6041879802942297E-2</c:v>
                </c:pt>
                <c:pt idx="8138">
                  <c:v>5.1529634743928923E-2</c:v>
                </c:pt>
                <c:pt idx="8139">
                  <c:v>4.1763935238123176E-2</c:v>
                </c:pt>
                <c:pt idx="8140">
                  <c:v>5.0195772200822802E-2</c:v>
                </c:pt>
                <c:pt idx="8141">
                  <c:v>2.8588097542524379E-2</c:v>
                </c:pt>
                <c:pt idx="8142">
                  <c:v>3.8167107850313214E-2</c:v>
                </c:pt>
                <c:pt idx="8143">
                  <c:v>4.6659234911203433E-2</c:v>
                </c:pt>
                <c:pt idx="8144">
                  <c:v>5.1529634743928923E-2</c:v>
                </c:pt>
                <c:pt idx="8145">
                  <c:v>4.2356688529253124E-2</c:v>
                </c:pt>
                <c:pt idx="8146">
                  <c:v>4.617542028427131E-2</c:v>
                </c:pt>
                <c:pt idx="8147">
                  <c:v>2.7757186442613612E-2</c:v>
                </c:pt>
                <c:pt idx="8148">
                  <c:v>3.9535291492939002E-2</c:v>
                </c:pt>
                <c:pt idx="8149">
                  <c:v>4.0781930088997026E-2</c:v>
                </c:pt>
                <c:pt idx="8150">
                  <c:v>5.139116942882542E-2</c:v>
                </c:pt>
                <c:pt idx="8151">
                  <c:v>4.1967578232288409E-2</c:v>
                </c:pt>
                <c:pt idx="8152">
                  <c:v>3.5872373729944458E-2</c:v>
                </c:pt>
                <c:pt idx="8153">
                  <c:v>3.9402600377798101E-2</c:v>
                </c:pt>
                <c:pt idx="8154">
                  <c:v>4.0749937295913724E-2</c:v>
                </c:pt>
                <c:pt idx="8155">
                  <c:v>3.6760363727808006E-2</c:v>
                </c:pt>
                <c:pt idx="8156">
                  <c:v>4.3604578822851223E-2</c:v>
                </c:pt>
                <c:pt idx="8157">
                  <c:v>4.228299483656911E-2</c:v>
                </c:pt>
                <c:pt idx="8158">
                  <c:v>3.6265369504690212E-2</c:v>
                </c:pt>
                <c:pt idx="8159">
                  <c:v>4.1952755302190795E-2</c:v>
                </c:pt>
                <c:pt idx="8160">
                  <c:v>3.4550696611404405E-2</c:v>
                </c:pt>
                <c:pt idx="8161">
                  <c:v>3.1092433258891088E-2</c:v>
                </c:pt>
                <c:pt idx="8162">
                  <c:v>4.7507882118225112E-2</c:v>
                </c:pt>
                <c:pt idx="8163">
                  <c:v>3.0828183516860001E-2</c:v>
                </c:pt>
                <c:pt idx="8164">
                  <c:v>5.2249100059270796E-2</c:v>
                </c:pt>
                <c:pt idx="8165">
                  <c:v>3.6005329340696314E-2</c:v>
                </c:pt>
                <c:pt idx="8166">
                  <c:v>5.4501775652170202E-2</c:v>
                </c:pt>
                <c:pt idx="8167">
                  <c:v>4.1332110762596116E-2</c:v>
                </c:pt>
                <c:pt idx="8168">
                  <c:v>4.3093815445900019E-2</c:v>
                </c:pt>
                <c:pt idx="8169">
                  <c:v>3.3249579370021792E-2</c:v>
                </c:pt>
                <c:pt idx="8170">
                  <c:v>3.01454830914736E-2</c:v>
                </c:pt>
                <c:pt idx="8171">
                  <c:v>3.5936776548624205E-2</c:v>
                </c:pt>
                <c:pt idx="8172">
                  <c:v>3.2370511442422985E-2</c:v>
                </c:pt>
                <c:pt idx="8173">
                  <c:v>3.8532134145498304E-2</c:v>
                </c:pt>
                <c:pt idx="8174">
                  <c:v>4.413658753037452E-2</c:v>
                </c:pt>
                <c:pt idx="8175">
                  <c:v>3.8314592093229315E-2</c:v>
                </c:pt>
                <c:pt idx="8176">
                  <c:v>4.7285676002502497E-2</c:v>
                </c:pt>
                <c:pt idx="8177">
                  <c:v>3.8709115236997611E-2</c:v>
                </c:pt>
                <c:pt idx="8178">
                  <c:v>4.0542848408222205E-2</c:v>
                </c:pt>
                <c:pt idx="8179">
                  <c:v>3.3811181783676252E-2</c:v>
                </c:pt>
                <c:pt idx="8180">
                  <c:v>3.8167107850313214E-2</c:v>
                </c:pt>
                <c:pt idx="8181">
                  <c:v>3.55453863739967E-2</c:v>
                </c:pt>
                <c:pt idx="8182">
                  <c:v>4.1800528764724676E-2</c:v>
                </c:pt>
                <c:pt idx="8183">
                  <c:v>4.0231358259916319E-2</c:v>
                </c:pt>
                <c:pt idx="8184">
                  <c:v>4.6265292912721814E-2</c:v>
                </c:pt>
                <c:pt idx="8185">
                  <c:v>3.7194777280092205E-2</c:v>
                </c:pt>
                <c:pt idx="8186">
                  <c:v>3.0922627076506601E-2</c:v>
                </c:pt>
                <c:pt idx="8187">
                  <c:v>4.480642452836061E-2</c:v>
                </c:pt>
                <c:pt idx="8188">
                  <c:v>2.8927756473422002E-2</c:v>
                </c:pt>
                <c:pt idx="8189">
                  <c:v>4.9550954252481627E-2</c:v>
                </c:pt>
                <c:pt idx="8190">
                  <c:v>3.2159924507141106E-2</c:v>
                </c:pt>
                <c:pt idx="8191">
                  <c:v>3.8314592093229315E-2</c:v>
                </c:pt>
                <c:pt idx="8192">
                  <c:v>4.6953558921814006E-2</c:v>
                </c:pt>
                <c:pt idx="8193">
                  <c:v>3.2854370772838606E-2</c:v>
                </c:pt>
                <c:pt idx="8194">
                  <c:v>3.8238383829593797E-2</c:v>
                </c:pt>
                <c:pt idx="8195">
                  <c:v>5.4811533540487449E-2</c:v>
                </c:pt>
                <c:pt idx="8196">
                  <c:v>5.2191283553838966E-2</c:v>
                </c:pt>
                <c:pt idx="8197">
                  <c:v>4.4646773487329497E-2</c:v>
                </c:pt>
                <c:pt idx="8198">
                  <c:v>3.7788476794958101E-2</c:v>
                </c:pt>
                <c:pt idx="8199">
                  <c:v>3.4224171191453899E-2</c:v>
                </c:pt>
                <c:pt idx="8200">
                  <c:v>2.8123019263148277E-2</c:v>
                </c:pt>
                <c:pt idx="8201">
                  <c:v>3.5183459520340014E-2</c:v>
                </c:pt>
                <c:pt idx="8202">
                  <c:v>3.181636705994622E-2</c:v>
                </c:pt>
                <c:pt idx="8203">
                  <c:v>4.9796666949987856E-2</c:v>
                </c:pt>
                <c:pt idx="8204">
                  <c:v>4.9256019294261918E-2</c:v>
                </c:pt>
                <c:pt idx="8205">
                  <c:v>3.695297986269E-2</c:v>
                </c:pt>
                <c:pt idx="8206">
                  <c:v>4.5612677931785903E-2</c:v>
                </c:pt>
                <c:pt idx="8207">
                  <c:v>5.6127641350030913E-2</c:v>
                </c:pt>
                <c:pt idx="8208">
                  <c:v>4.6782623976469123E-2</c:v>
                </c:pt>
                <c:pt idx="8209">
                  <c:v>3.0462382361292797E-2</c:v>
                </c:pt>
                <c:pt idx="8210">
                  <c:v>2.8865408152341798E-2</c:v>
                </c:pt>
                <c:pt idx="8211">
                  <c:v>3.6412298679351897E-2</c:v>
                </c:pt>
                <c:pt idx="8212">
                  <c:v>3.8864739239215809E-2</c:v>
                </c:pt>
                <c:pt idx="8213">
                  <c:v>3.6752406507730498E-2</c:v>
                </c:pt>
                <c:pt idx="8214">
                  <c:v>3.3652029931545223E-2</c:v>
                </c:pt>
                <c:pt idx="8215">
                  <c:v>5.9077225625515033E-2</c:v>
                </c:pt>
                <c:pt idx="8216">
                  <c:v>3.1149659305810897E-2</c:v>
                </c:pt>
                <c:pt idx="8217">
                  <c:v>3.7671960890293336E-2</c:v>
                </c:pt>
                <c:pt idx="8218">
                  <c:v>3.9963174611330005E-2</c:v>
                </c:pt>
                <c:pt idx="8219">
                  <c:v>2.8597138822078712E-2</c:v>
                </c:pt>
                <c:pt idx="8220">
                  <c:v>3.5430807620287094E-2</c:v>
                </c:pt>
                <c:pt idx="8221">
                  <c:v>3.4013628959655817E-2</c:v>
                </c:pt>
                <c:pt idx="8222">
                  <c:v>5.2249100059270796E-2</c:v>
                </c:pt>
                <c:pt idx="8223">
                  <c:v>5.2249100059270796E-2</c:v>
                </c:pt>
                <c:pt idx="8224">
                  <c:v>3.2908745110035005E-2</c:v>
                </c:pt>
                <c:pt idx="8225">
                  <c:v>2.6265805587172637E-2</c:v>
                </c:pt>
                <c:pt idx="8226">
                  <c:v>4.1901294142007814E-2</c:v>
                </c:pt>
                <c:pt idx="8227">
                  <c:v>3.8181461393833188E-2</c:v>
                </c:pt>
                <c:pt idx="8228">
                  <c:v>4.7048140317201601E-2</c:v>
                </c:pt>
                <c:pt idx="8229">
                  <c:v>3.2854370772838606E-2</c:v>
                </c:pt>
                <c:pt idx="8230">
                  <c:v>3.2054707407951487E-2</c:v>
                </c:pt>
                <c:pt idx="8231">
                  <c:v>2.8753058984875752E-2</c:v>
                </c:pt>
                <c:pt idx="8232">
                  <c:v>3.9664395153522512E-2</c:v>
                </c:pt>
                <c:pt idx="8233">
                  <c:v>4.1326828300952856E-2</c:v>
                </c:pt>
                <c:pt idx="8234">
                  <c:v>4.0214709937572507E-2</c:v>
                </c:pt>
                <c:pt idx="8235">
                  <c:v>3.2255370169878131E-2</c:v>
                </c:pt>
                <c:pt idx="8236">
                  <c:v>3.5030834376811995E-2</c:v>
                </c:pt>
                <c:pt idx="8237">
                  <c:v>2.9912589117884587E-2</c:v>
                </c:pt>
                <c:pt idx="8238">
                  <c:v>3.0627941712737156E-2</c:v>
                </c:pt>
                <c:pt idx="8239">
                  <c:v>3.9632488042116221E-2</c:v>
                </c:pt>
                <c:pt idx="8240">
                  <c:v>4.0140841156244306E-2</c:v>
                </c:pt>
                <c:pt idx="8241">
                  <c:v>3.5172384232282597E-2</c:v>
                </c:pt>
                <c:pt idx="8242">
                  <c:v>3.921876475214961E-2</c:v>
                </c:pt>
                <c:pt idx="8243">
                  <c:v>3.9322294294834068E-2</c:v>
                </c:pt>
                <c:pt idx="8244">
                  <c:v>4.8038370907306838E-2</c:v>
                </c:pt>
                <c:pt idx="8245">
                  <c:v>3.4823182970285409E-2</c:v>
                </c:pt>
                <c:pt idx="8246">
                  <c:v>3.7788476794958101E-2</c:v>
                </c:pt>
                <c:pt idx="8247">
                  <c:v>4.0318075567483895E-2</c:v>
                </c:pt>
                <c:pt idx="8248">
                  <c:v>2.5669533759355604E-2</c:v>
                </c:pt>
                <c:pt idx="8249">
                  <c:v>3.6124985665082897E-2</c:v>
                </c:pt>
                <c:pt idx="8250">
                  <c:v>3.8072932511568215E-2</c:v>
                </c:pt>
                <c:pt idx="8251">
                  <c:v>4.2492501437664122E-2</c:v>
                </c:pt>
                <c:pt idx="8252">
                  <c:v>3.7598311901092502E-2</c:v>
                </c:pt>
                <c:pt idx="8253">
                  <c:v>3.2464317977428617E-2</c:v>
                </c:pt>
                <c:pt idx="8254">
                  <c:v>3.8864739239215809E-2</c:v>
                </c:pt>
                <c:pt idx="8255">
                  <c:v>3.0247306451201598E-2</c:v>
                </c:pt>
                <c:pt idx="8256">
                  <c:v>3.8206804543733604E-2</c:v>
                </c:pt>
                <c:pt idx="8257">
                  <c:v>3.3529117703437812E-2</c:v>
                </c:pt>
                <c:pt idx="8258">
                  <c:v>3.425700217485441E-2</c:v>
                </c:pt>
                <c:pt idx="8259">
                  <c:v>3.2167676836252199E-2</c:v>
                </c:pt>
                <c:pt idx="8260">
                  <c:v>3.1361721456050901E-2</c:v>
                </c:pt>
                <c:pt idx="8261">
                  <c:v>3.3034771680831895E-2</c:v>
                </c:pt>
                <c:pt idx="8262">
                  <c:v>4.1952755302190795E-2</c:v>
                </c:pt>
                <c:pt idx="8263">
                  <c:v>3.0840851366519952E-2</c:v>
                </c:pt>
                <c:pt idx="8264">
                  <c:v>3.1839653849601808E-2</c:v>
                </c:pt>
                <c:pt idx="8265">
                  <c:v>3.6171071231365218E-2</c:v>
                </c:pt>
                <c:pt idx="8266">
                  <c:v>3.7897832691669658E-2</c:v>
                </c:pt>
                <c:pt idx="8267">
                  <c:v>4.2427688837051572E-2</c:v>
                </c:pt>
                <c:pt idx="8268">
                  <c:v>3.7620816379785614E-2</c:v>
                </c:pt>
                <c:pt idx="8269">
                  <c:v>4.2951118201017387E-2</c:v>
                </c:pt>
                <c:pt idx="8270">
                  <c:v>4.6777039766311722E-2</c:v>
                </c:pt>
                <c:pt idx="8271">
                  <c:v>3.9761330932378804E-2</c:v>
                </c:pt>
                <c:pt idx="8272">
                  <c:v>2.9867274686694287E-2</c:v>
                </c:pt>
                <c:pt idx="8273">
                  <c:v>3.5172384232282597E-2</c:v>
                </c:pt>
                <c:pt idx="8274">
                  <c:v>3.376404196023939E-2</c:v>
                </c:pt>
                <c:pt idx="8275">
                  <c:v>2.9698420315980863E-2</c:v>
                </c:pt>
                <c:pt idx="8276">
                  <c:v>4.0700521320104745E-2</c:v>
                </c:pt>
                <c:pt idx="8277">
                  <c:v>3.8152869790792424E-2</c:v>
                </c:pt>
                <c:pt idx="8278">
                  <c:v>3.729543089866641E-2</c:v>
                </c:pt>
                <c:pt idx="8279">
                  <c:v>3.4407258033752414E-2</c:v>
                </c:pt>
                <c:pt idx="8280">
                  <c:v>2.8294287621975073E-2</c:v>
                </c:pt>
                <c:pt idx="8281">
                  <c:v>3.1889352947473706E-2</c:v>
                </c:pt>
                <c:pt idx="8282">
                  <c:v>3.9196629077196114E-2</c:v>
                </c:pt>
                <c:pt idx="8283">
                  <c:v>3.9729006588459091E-2</c:v>
                </c:pt>
                <c:pt idx="8284">
                  <c:v>3.0684240162372676E-2</c:v>
                </c:pt>
                <c:pt idx="8285">
                  <c:v>4.0206536650657702E-2</c:v>
                </c:pt>
                <c:pt idx="8286">
                  <c:v>4.4979125261306797E-2</c:v>
                </c:pt>
                <c:pt idx="8287">
                  <c:v>3.4300707280635806E-2</c:v>
                </c:pt>
                <c:pt idx="8288">
                  <c:v>2.8997335582971701E-2</c:v>
                </c:pt>
                <c:pt idx="8289">
                  <c:v>3.6334346979856609E-2</c:v>
                </c:pt>
                <c:pt idx="8290">
                  <c:v>3.4897491335868794E-2</c:v>
                </c:pt>
                <c:pt idx="8291">
                  <c:v>5.139116942882542E-2</c:v>
                </c:pt>
                <c:pt idx="8292">
                  <c:v>2.9574964195489908E-2</c:v>
                </c:pt>
                <c:pt idx="8293">
                  <c:v>3.9756476879119901E-2</c:v>
                </c:pt>
                <c:pt idx="8294">
                  <c:v>3.3152457326650599E-2</c:v>
                </c:pt>
                <c:pt idx="8295">
                  <c:v>4.0425464510917712E-2</c:v>
                </c:pt>
                <c:pt idx="8296">
                  <c:v>2.9698420315980863E-2</c:v>
                </c:pt>
                <c:pt idx="8297">
                  <c:v>4.5612677931785903E-2</c:v>
                </c:pt>
                <c:pt idx="8298">
                  <c:v>4.3500378727912875E-2</c:v>
                </c:pt>
                <c:pt idx="8299">
                  <c:v>5.7264689356088874E-2</c:v>
                </c:pt>
                <c:pt idx="8300">
                  <c:v>3.0371453613042807E-2</c:v>
                </c:pt>
                <c:pt idx="8301">
                  <c:v>5.0793346017599113E-2</c:v>
                </c:pt>
                <c:pt idx="8302">
                  <c:v>3.4300707280635806E-2</c:v>
                </c:pt>
                <c:pt idx="8303">
                  <c:v>3.7512414157390601E-2</c:v>
                </c:pt>
                <c:pt idx="8304">
                  <c:v>4.6274762600660123E-2</c:v>
                </c:pt>
                <c:pt idx="8305">
                  <c:v>3.0600022524595403E-2</c:v>
                </c:pt>
                <c:pt idx="8306">
                  <c:v>3.1202686950564402E-2</c:v>
                </c:pt>
                <c:pt idx="8307">
                  <c:v>4.4919833540916672E-2</c:v>
                </c:pt>
                <c:pt idx="8308">
                  <c:v>4.3787911534309533E-2</c:v>
                </c:pt>
                <c:pt idx="8309">
                  <c:v>2.8588097542524379E-2</c:v>
                </c:pt>
                <c:pt idx="8310">
                  <c:v>3.8664028048515341E-2</c:v>
                </c:pt>
                <c:pt idx="8311">
                  <c:v>3.2115224748849931E-2</c:v>
                </c:pt>
                <c:pt idx="8312">
                  <c:v>3.8299992680549712E-2</c:v>
                </c:pt>
                <c:pt idx="8313">
                  <c:v>4.413658753037452E-2</c:v>
                </c:pt>
                <c:pt idx="8314">
                  <c:v>3.1901571899652502E-2</c:v>
                </c:pt>
                <c:pt idx="8315">
                  <c:v>4.6659234911203433E-2</c:v>
                </c:pt>
                <c:pt idx="8316">
                  <c:v>3.2891441136598601E-2</c:v>
                </c:pt>
                <c:pt idx="8317">
                  <c:v>4.3543636798858719E-2</c:v>
                </c:pt>
                <c:pt idx="8318">
                  <c:v>3.7809621542692212E-2</c:v>
                </c:pt>
                <c:pt idx="8319">
                  <c:v>3.3529117703437812E-2</c:v>
                </c:pt>
                <c:pt idx="8320">
                  <c:v>2.8146127238869698E-2</c:v>
                </c:pt>
                <c:pt idx="8321">
                  <c:v>4.5064941048622388E-2</c:v>
                </c:pt>
                <c:pt idx="8322">
                  <c:v>4.6274762600660123E-2</c:v>
                </c:pt>
                <c:pt idx="8323">
                  <c:v>4.0177468210458797E-2</c:v>
                </c:pt>
                <c:pt idx="8324">
                  <c:v>3.7702023983001716E-2</c:v>
                </c:pt>
                <c:pt idx="8325">
                  <c:v>3.5583846271038E-2</c:v>
                </c:pt>
                <c:pt idx="8326">
                  <c:v>3.5420823842287077E-2</c:v>
                </c:pt>
                <c:pt idx="8327">
                  <c:v>3.2095659524202409E-2</c:v>
                </c:pt>
                <c:pt idx="8328">
                  <c:v>4.4287838041782414E-2</c:v>
                </c:pt>
                <c:pt idx="8329">
                  <c:v>4.2208973318338484E-2</c:v>
                </c:pt>
                <c:pt idx="8330">
                  <c:v>3.3703714609146111E-2</c:v>
                </c:pt>
                <c:pt idx="8331">
                  <c:v>3.8492631167173406E-2</c:v>
                </c:pt>
                <c:pt idx="8332">
                  <c:v>3.9283677935600392E-2</c:v>
                </c:pt>
                <c:pt idx="8333">
                  <c:v>3.5825096070766588E-2</c:v>
                </c:pt>
                <c:pt idx="8334">
                  <c:v>4.2474549263715716E-2</c:v>
                </c:pt>
                <c:pt idx="8335">
                  <c:v>2.730708569288251E-2</c:v>
                </c:pt>
                <c:pt idx="8336">
                  <c:v>4.1626639664173105E-2</c:v>
                </c:pt>
                <c:pt idx="8337">
                  <c:v>3.4300707280635806E-2</c:v>
                </c:pt>
                <c:pt idx="8338">
                  <c:v>2.68242992460728E-2</c:v>
                </c:pt>
                <c:pt idx="8339">
                  <c:v>4.2410138994455421E-2</c:v>
                </c:pt>
                <c:pt idx="8340">
                  <c:v>4.1205152869224333E-2</c:v>
                </c:pt>
                <c:pt idx="8341">
                  <c:v>2.90736090391874E-2</c:v>
                </c:pt>
                <c:pt idx="8342">
                  <c:v>3.9694610983133399E-2</c:v>
                </c:pt>
                <c:pt idx="8343">
                  <c:v>3.8712274283170742E-2</c:v>
                </c:pt>
                <c:pt idx="8344">
                  <c:v>3.6054432392120396E-2</c:v>
                </c:pt>
                <c:pt idx="8345">
                  <c:v>3.2377470284700456E-2</c:v>
                </c:pt>
                <c:pt idx="8346">
                  <c:v>3.2095659524202409E-2</c:v>
                </c:pt>
                <c:pt idx="8347">
                  <c:v>3.9860159158706721E-2</c:v>
                </c:pt>
                <c:pt idx="8348">
                  <c:v>5.3951866924762705E-2</c:v>
                </c:pt>
                <c:pt idx="8349">
                  <c:v>3.42069417238237E-2</c:v>
                </c:pt>
                <c:pt idx="8350">
                  <c:v>3.4603934735059814E-2</c:v>
                </c:pt>
                <c:pt idx="8351">
                  <c:v>3.4396402537822689E-2</c:v>
                </c:pt>
                <c:pt idx="8352">
                  <c:v>3.564428165555001E-2</c:v>
                </c:pt>
                <c:pt idx="8353">
                  <c:v>4.4753018766641763E-2</c:v>
                </c:pt>
                <c:pt idx="8354">
                  <c:v>3.9729006588459091E-2</c:v>
                </c:pt>
                <c:pt idx="8355">
                  <c:v>4.1820969432592406E-2</c:v>
                </c:pt>
                <c:pt idx="8356">
                  <c:v>3.4897491335868794E-2</c:v>
                </c:pt>
                <c:pt idx="8357">
                  <c:v>3.1755071133375216E-2</c:v>
                </c:pt>
                <c:pt idx="8358">
                  <c:v>3.7512414157390601E-2</c:v>
                </c:pt>
                <c:pt idx="8359">
                  <c:v>4.0242802351713201E-2</c:v>
                </c:pt>
                <c:pt idx="8360">
                  <c:v>3.1295698136091211E-2</c:v>
                </c:pt>
                <c:pt idx="8361">
                  <c:v>4.0476974099874503E-2</c:v>
                </c:pt>
                <c:pt idx="8362">
                  <c:v>3.054247982800011E-2</c:v>
                </c:pt>
                <c:pt idx="8363">
                  <c:v>4.9215480685234111E-2</c:v>
                </c:pt>
                <c:pt idx="8364">
                  <c:v>3.7922870367765406E-2</c:v>
                </c:pt>
                <c:pt idx="8365">
                  <c:v>4.0829382836818723E-2</c:v>
                </c:pt>
                <c:pt idx="8366">
                  <c:v>5.3043726831674597E-2</c:v>
                </c:pt>
                <c:pt idx="8367">
                  <c:v>4.3668925762176486E-2</c:v>
                </c:pt>
                <c:pt idx="8368">
                  <c:v>4.1266269981861101E-2</c:v>
                </c:pt>
                <c:pt idx="8369">
                  <c:v>3.5183459520340014E-2</c:v>
                </c:pt>
                <c:pt idx="8370">
                  <c:v>3.3424746245145805E-2</c:v>
                </c:pt>
                <c:pt idx="8371">
                  <c:v>3.1412813812494396E-2</c:v>
                </c:pt>
                <c:pt idx="8372">
                  <c:v>2.8808169066906E-2</c:v>
                </c:pt>
                <c:pt idx="8373">
                  <c:v>4.0476974099874503E-2</c:v>
                </c:pt>
                <c:pt idx="8374">
                  <c:v>2.9828427359461798E-2</c:v>
                </c:pt>
                <c:pt idx="8375">
                  <c:v>4.2978335171937887E-2</c:v>
                </c:pt>
                <c:pt idx="8376">
                  <c:v>3.1215734779834851E-2</c:v>
                </c:pt>
                <c:pt idx="8377">
                  <c:v>3.5579800605774127E-2</c:v>
                </c:pt>
                <c:pt idx="8378">
                  <c:v>3.1343635171651986E-2</c:v>
                </c:pt>
                <c:pt idx="8379">
                  <c:v>3.9196629077196114E-2</c:v>
                </c:pt>
                <c:pt idx="8380">
                  <c:v>4.480642452836061E-2</c:v>
                </c:pt>
                <c:pt idx="8381">
                  <c:v>3.4824151545763009E-2</c:v>
                </c:pt>
                <c:pt idx="8382">
                  <c:v>3.1350728124380112E-2</c:v>
                </c:pt>
                <c:pt idx="8383">
                  <c:v>3.5906825214624412E-2</c:v>
                </c:pt>
                <c:pt idx="8384">
                  <c:v>5.6127641350030913E-2</c:v>
                </c:pt>
                <c:pt idx="8385">
                  <c:v>4.0736205875873593E-2</c:v>
                </c:pt>
                <c:pt idx="8386">
                  <c:v>3.2899200916290408E-2</c:v>
                </c:pt>
                <c:pt idx="8387">
                  <c:v>3.7061311304569439E-2</c:v>
                </c:pt>
                <c:pt idx="8388">
                  <c:v>3.181636705994622E-2</c:v>
                </c:pt>
                <c:pt idx="8389">
                  <c:v>3.4823182970285409E-2</c:v>
                </c:pt>
                <c:pt idx="8390">
                  <c:v>4.1038878262043006E-2</c:v>
                </c:pt>
                <c:pt idx="8391">
                  <c:v>3.4569095820188502E-2</c:v>
                </c:pt>
                <c:pt idx="8392">
                  <c:v>3.1693659722805016E-2</c:v>
                </c:pt>
                <c:pt idx="8393">
                  <c:v>3.8962353020906414E-2</c:v>
                </c:pt>
                <c:pt idx="8394">
                  <c:v>3.4167613834142713E-2</c:v>
                </c:pt>
                <c:pt idx="8395">
                  <c:v>3.4300707280635806E-2</c:v>
                </c:pt>
                <c:pt idx="8396">
                  <c:v>4.1275996714830405E-2</c:v>
                </c:pt>
                <c:pt idx="8397">
                  <c:v>4.6113736927509461E-2</c:v>
                </c:pt>
                <c:pt idx="8398">
                  <c:v>3.4133732318878215E-2</c:v>
                </c:pt>
                <c:pt idx="8399">
                  <c:v>3.6760363727808006E-2</c:v>
                </c:pt>
                <c:pt idx="8400">
                  <c:v>3.4290764480829405E-2</c:v>
                </c:pt>
                <c:pt idx="8401">
                  <c:v>5.4501775652170202E-2</c:v>
                </c:pt>
                <c:pt idx="8402">
                  <c:v>2.7394609525799841E-2</c:v>
                </c:pt>
                <c:pt idx="8403">
                  <c:v>3.7629686295986217E-2</c:v>
                </c:pt>
                <c:pt idx="8404">
                  <c:v>3.33482883870602E-2</c:v>
                </c:pt>
                <c:pt idx="8405">
                  <c:v>4.0736205875873593E-2</c:v>
                </c:pt>
                <c:pt idx="8406">
                  <c:v>5.0136383622884799E-2</c:v>
                </c:pt>
                <c:pt idx="8407">
                  <c:v>4.5149430632591303E-2</c:v>
                </c:pt>
                <c:pt idx="8408">
                  <c:v>3.2095659524202409E-2</c:v>
                </c:pt>
                <c:pt idx="8409">
                  <c:v>3.5833526402712E-2</c:v>
                </c:pt>
                <c:pt idx="8410">
                  <c:v>3.7211515009403451E-2</c:v>
                </c:pt>
                <c:pt idx="8411">
                  <c:v>4.0499709546566023E-2</c:v>
                </c:pt>
                <c:pt idx="8412">
                  <c:v>3.1675819307565828E-2</c:v>
                </c:pt>
                <c:pt idx="8413">
                  <c:v>4.1971486061811399E-2</c:v>
                </c:pt>
                <c:pt idx="8414">
                  <c:v>3.7914350628852997E-2</c:v>
                </c:pt>
                <c:pt idx="8415">
                  <c:v>4.0390133857727342E-2</c:v>
                </c:pt>
                <c:pt idx="8416">
                  <c:v>3.3652029931545223E-2</c:v>
                </c:pt>
                <c:pt idx="8417">
                  <c:v>3.181636705994622E-2</c:v>
                </c:pt>
                <c:pt idx="8418">
                  <c:v>3.7430867552757437E-2</c:v>
                </c:pt>
                <c:pt idx="8419">
                  <c:v>4.2378675192594507E-2</c:v>
                </c:pt>
                <c:pt idx="8420">
                  <c:v>3.9632488042116221E-2</c:v>
                </c:pt>
                <c:pt idx="8421">
                  <c:v>2.9913282021880202E-2</c:v>
                </c:pt>
                <c:pt idx="8422">
                  <c:v>5.1921918988227796E-2</c:v>
                </c:pt>
                <c:pt idx="8423">
                  <c:v>4.5460876077413594E-2</c:v>
                </c:pt>
                <c:pt idx="8424">
                  <c:v>2.7621474117040613E-2</c:v>
                </c:pt>
                <c:pt idx="8425">
                  <c:v>4.9796666949987856E-2</c:v>
                </c:pt>
                <c:pt idx="8426">
                  <c:v>2.5561505928635608E-2</c:v>
                </c:pt>
                <c:pt idx="8427">
                  <c:v>5.3526036441326398E-2</c:v>
                </c:pt>
                <c:pt idx="8428">
                  <c:v>3.9141573011875291E-2</c:v>
                </c:pt>
                <c:pt idx="8429">
                  <c:v>4.8229750245809465E-2</c:v>
                </c:pt>
                <c:pt idx="8430">
                  <c:v>4.4646773487329497E-2</c:v>
                </c:pt>
                <c:pt idx="8431">
                  <c:v>2.9186077415943281E-2</c:v>
                </c:pt>
                <c:pt idx="8432">
                  <c:v>4.1316550225019524E-2</c:v>
                </c:pt>
                <c:pt idx="8433">
                  <c:v>3.8228288292884785E-2</c:v>
                </c:pt>
                <c:pt idx="8434">
                  <c:v>4.1952755302190795E-2</c:v>
                </c:pt>
                <c:pt idx="8435">
                  <c:v>3.996727243065841E-2</c:v>
                </c:pt>
                <c:pt idx="8436">
                  <c:v>4.3543636798858719E-2</c:v>
                </c:pt>
                <c:pt idx="8437">
                  <c:v>3.5880878567695694E-2</c:v>
                </c:pt>
                <c:pt idx="8438">
                  <c:v>3.006011620163921E-2</c:v>
                </c:pt>
                <c:pt idx="8439">
                  <c:v>4.5060224831104521E-2</c:v>
                </c:pt>
                <c:pt idx="8440">
                  <c:v>4.0736205875873593E-2</c:v>
                </c:pt>
                <c:pt idx="8441">
                  <c:v>4.7571104019880309E-2</c:v>
                </c:pt>
                <c:pt idx="8442">
                  <c:v>3.7493493407964824E-2</c:v>
                </c:pt>
                <c:pt idx="8443">
                  <c:v>3.0769461765885287E-2</c:v>
                </c:pt>
                <c:pt idx="8444">
                  <c:v>3.1693659722805016E-2</c:v>
                </c:pt>
                <c:pt idx="8445">
                  <c:v>3.7788476794958101E-2</c:v>
                </c:pt>
                <c:pt idx="8446">
                  <c:v>4.7336898744106508E-2</c:v>
                </c:pt>
                <c:pt idx="8447">
                  <c:v>3.2898932695388801E-2</c:v>
                </c:pt>
                <c:pt idx="8448">
                  <c:v>3.3971488475799602E-2</c:v>
                </c:pt>
                <c:pt idx="8449">
                  <c:v>2.9328575357794793E-2</c:v>
                </c:pt>
                <c:pt idx="8450">
                  <c:v>2.7945656329393411E-2</c:v>
                </c:pt>
                <c:pt idx="8451">
                  <c:v>4.1952755302190795E-2</c:v>
                </c:pt>
                <c:pt idx="8452">
                  <c:v>4.3937135487794786E-2</c:v>
                </c:pt>
                <c:pt idx="8453">
                  <c:v>3.0540321022272152E-2</c:v>
                </c:pt>
                <c:pt idx="8454">
                  <c:v>3.6455649882555098E-2</c:v>
                </c:pt>
                <c:pt idx="8455">
                  <c:v>3.6760363727808006E-2</c:v>
                </c:pt>
                <c:pt idx="8456">
                  <c:v>4.7662377357482903E-2</c:v>
                </c:pt>
                <c:pt idx="8457">
                  <c:v>3.5040725022554411E-2</c:v>
                </c:pt>
                <c:pt idx="8458">
                  <c:v>3.8228288292884785E-2</c:v>
                </c:pt>
                <c:pt idx="8459">
                  <c:v>3.3218398690223756E-2</c:v>
                </c:pt>
                <c:pt idx="8460">
                  <c:v>4.7336898744106508E-2</c:v>
                </c:pt>
                <c:pt idx="8461">
                  <c:v>4.1129976511001601E-2</c:v>
                </c:pt>
                <c:pt idx="8462">
                  <c:v>4.0177468210458797E-2</c:v>
                </c:pt>
                <c:pt idx="8463">
                  <c:v>3.6740992218256052E-2</c:v>
                </c:pt>
                <c:pt idx="8464">
                  <c:v>3.2250713557005095E-2</c:v>
                </c:pt>
                <c:pt idx="8465">
                  <c:v>3.3424746245145805E-2</c:v>
                </c:pt>
                <c:pt idx="8466">
                  <c:v>3.5487230867147578E-2</c:v>
                </c:pt>
                <c:pt idx="8467">
                  <c:v>3.6455649882555098E-2</c:v>
                </c:pt>
                <c:pt idx="8468">
                  <c:v>3.7869129329919891E-2</c:v>
                </c:pt>
                <c:pt idx="8469">
                  <c:v>4.0741637349129001E-2</c:v>
                </c:pt>
                <c:pt idx="8470">
                  <c:v>3.5825096070766588E-2</c:v>
                </c:pt>
                <c:pt idx="8471">
                  <c:v>4.1557170450687395E-2</c:v>
                </c:pt>
                <c:pt idx="8472">
                  <c:v>3.1384989619255142E-2</c:v>
                </c:pt>
                <c:pt idx="8473">
                  <c:v>4.9852691590786272E-2</c:v>
                </c:pt>
                <c:pt idx="8474">
                  <c:v>4.0698390454053907E-2</c:v>
                </c:pt>
                <c:pt idx="8475">
                  <c:v>3.4603934735059814E-2</c:v>
                </c:pt>
                <c:pt idx="8476">
                  <c:v>2.9610509052872706E-2</c:v>
                </c:pt>
                <c:pt idx="8477">
                  <c:v>3.4946080297231667E-2</c:v>
                </c:pt>
                <c:pt idx="8478">
                  <c:v>2.68242992460728E-2</c:v>
                </c:pt>
                <c:pt idx="8479">
                  <c:v>4.2020469903946062E-2</c:v>
                </c:pt>
                <c:pt idx="8480">
                  <c:v>4.4747065752744723E-2</c:v>
                </c:pt>
                <c:pt idx="8481">
                  <c:v>4.5377653092145934E-2</c:v>
                </c:pt>
                <c:pt idx="8482">
                  <c:v>4.5064941048622388E-2</c:v>
                </c:pt>
                <c:pt idx="8483">
                  <c:v>4.3066054582595804E-2</c:v>
                </c:pt>
                <c:pt idx="8484">
                  <c:v>3.8492631167173406E-2</c:v>
                </c:pt>
                <c:pt idx="8485">
                  <c:v>3.7194777280092205E-2</c:v>
                </c:pt>
                <c:pt idx="8486">
                  <c:v>4.9796666949987856E-2</c:v>
                </c:pt>
                <c:pt idx="8487">
                  <c:v>3.3065885305404691E-2</c:v>
                </c:pt>
                <c:pt idx="8488">
                  <c:v>3.5683829337358516E-2</c:v>
                </c:pt>
                <c:pt idx="8489">
                  <c:v>5.139116942882542E-2</c:v>
                </c:pt>
                <c:pt idx="8490">
                  <c:v>3.6716360598802608E-2</c:v>
                </c:pt>
                <c:pt idx="8491">
                  <c:v>4.6846315264701795E-2</c:v>
                </c:pt>
                <c:pt idx="8492">
                  <c:v>3.1631700694561102E-2</c:v>
                </c:pt>
                <c:pt idx="8493">
                  <c:v>3.9788801223039606E-2</c:v>
                </c:pt>
                <c:pt idx="8494">
                  <c:v>4.6659234911203433E-2</c:v>
                </c:pt>
                <c:pt idx="8495">
                  <c:v>2.9245859012007706E-2</c:v>
                </c:pt>
                <c:pt idx="8496">
                  <c:v>3.5872373729944458E-2</c:v>
                </c:pt>
                <c:pt idx="8497">
                  <c:v>4.1840914636850406E-2</c:v>
                </c:pt>
                <c:pt idx="8498">
                  <c:v>3.6760363727808006E-2</c:v>
                </c:pt>
                <c:pt idx="8499">
                  <c:v>3.5108499228954315E-2</c:v>
                </c:pt>
                <c:pt idx="8500">
                  <c:v>3.5337161272764282E-2</c:v>
                </c:pt>
                <c:pt idx="8501">
                  <c:v>3.6455649882555098E-2</c:v>
                </c:pt>
                <c:pt idx="8502">
                  <c:v>3.5172384232282597E-2</c:v>
                </c:pt>
                <c:pt idx="8503">
                  <c:v>3.1069444492459367E-2</c:v>
                </c:pt>
                <c:pt idx="8504">
                  <c:v>3.5344671458005912E-2</c:v>
                </c:pt>
                <c:pt idx="8505">
                  <c:v>4.6777039766311722E-2</c:v>
                </c:pt>
                <c:pt idx="8506">
                  <c:v>4.1206117719411919E-2</c:v>
                </c:pt>
                <c:pt idx="8507">
                  <c:v>3.4823182970285409E-2</c:v>
                </c:pt>
                <c:pt idx="8508">
                  <c:v>4.0425464510917712E-2</c:v>
                </c:pt>
                <c:pt idx="8509">
                  <c:v>4.6777039766311722E-2</c:v>
                </c:pt>
                <c:pt idx="8510">
                  <c:v>3.5030834376811995E-2</c:v>
                </c:pt>
                <c:pt idx="8511">
                  <c:v>3.9225939661264482E-2</c:v>
                </c:pt>
                <c:pt idx="8512">
                  <c:v>3.6468077450990788E-2</c:v>
                </c:pt>
                <c:pt idx="8513">
                  <c:v>3.8664028048515341E-2</c:v>
                </c:pt>
                <c:pt idx="8514">
                  <c:v>3.921404480934141E-2</c:v>
                </c:pt>
                <c:pt idx="8515">
                  <c:v>3.8152869790792424E-2</c:v>
                </c:pt>
                <c:pt idx="8516">
                  <c:v>6.042351946234701E-2</c:v>
                </c:pt>
                <c:pt idx="8517">
                  <c:v>4.3251223862171222E-2</c:v>
                </c:pt>
                <c:pt idx="8518">
                  <c:v>3.3457260578870898E-2</c:v>
                </c:pt>
                <c:pt idx="8519">
                  <c:v>3.4877501428127441E-2</c:v>
                </c:pt>
                <c:pt idx="8520">
                  <c:v>3.4978978335857405E-2</c:v>
                </c:pt>
                <c:pt idx="8521">
                  <c:v>4.1952755302190795E-2</c:v>
                </c:pt>
                <c:pt idx="8522">
                  <c:v>3.6277640610933456E-2</c:v>
                </c:pt>
                <c:pt idx="8523">
                  <c:v>2.7672391384840084E-2</c:v>
                </c:pt>
                <c:pt idx="8524">
                  <c:v>3.3063109964132302E-2</c:v>
                </c:pt>
                <c:pt idx="8525">
                  <c:v>5.2979618310928414E-2</c:v>
                </c:pt>
                <c:pt idx="8526">
                  <c:v>4.1300732642412234E-2</c:v>
                </c:pt>
                <c:pt idx="8527">
                  <c:v>2.6658458635211008E-2</c:v>
                </c:pt>
                <c:pt idx="8528">
                  <c:v>3.6054432392120396E-2</c:v>
                </c:pt>
                <c:pt idx="8529">
                  <c:v>3.9694610983133399E-2</c:v>
                </c:pt>
                <c:pt idx="8530">
                  <c:v>3.3210463821887998E-2</c:v>
                </c:pt>
                <c:pt idx="8531">
                  <c:v>3.1345780938863796E-2</c:v>
                </c:pt>
                <c:pt idx="8532">
                  <c:v>3.2899200916290408E-2</c:v>
                </c:pt>
                <c:pt idx="8533">
                  <c:v>2.730708569288251E-2</c:v>
                </c:pt>
                <c:pt idx="8534">
                  <c:v>3.2891441136598601E-2</c:v>
                </c:pt>
                <c:pt idx="8535">
                  <c:v>3.4385442733764787E-2</c:v>
                </c:pt>
                <c:pt idx="8536">
                  <c:v>3.4355167299509201E-2</c:v>
                </c:pt>
                <c:pt idx="8537">
                  <c:v>3.053720295429236E-2</c:v>
                </c:pt>
                <c:pt idx="8538">
                  <c:v>2.7137337252497801E-2</c:v>
                </c:pt>
                <c:pt idx="8539">
                  <c:v>3.4978978335857405E-2</c:v>
                </c:pt>
                <c:pt idx="8540">
                  <c:v>3.2559327781200513E-2</c:v>
                </c:pt>
                <c:pt idx="8541">
                  <c:v>2.937199547886862E-2</c:v>
                </c:pt>
                <c:pt idx="8542">
                  <c:v>5.1921918988227796E-2</c:v>
                </c:pt>
                <c:pt idx="8543">
                  <c:v>3.3440478146076202E-2</c:v>
                </c:pt>
                <c:pt idx="8544">
                  <c:v>4.8252731561660801E-2</c:v>
                </c:pt>
                <c:pt idx="8545">
                  <c:v>4.0339186787605306E-2</c:v>
                </c:pt>
                <c:pt idx="8546">
                  <c:v>3.2341752201318803E-2</c:v>
                </c:pt>
                <c:pt idx="8547">
                  <c:v>3.5833526402712E-2</c:v>
                </c:pt>
                <c:pt idx="8548">
                  <c:v>4.1820969432592406E-2</c:v>
                </c:pt>
                <c:pt idx="8549">
                  <c:v>3.673182427883151E-2</c:v>
                </c:pt>
                <c:pt idx="8550">
                  <c:v>4.0293164551258108E-2</c:v>
                </c:pt>
                <c:pt idx="8551">
                  <c:v>3.1079689040780099E-2</c:v>
                </c:pt>
                <c:pt idx="8552">
                  <c:v>5.0195772200822802E-2</c:v>
                </c:pt>
                <c:pt idx="8553">
                  <c:v>5.5778648704290397E-2</c:v>
                </c:pt>
                <c:pt idx="8554">
                  <c:v>3.5857249051332502E-2</c:v>
                </c:pt>
                <c:pt idx="8555">
                  <c:v>3.5788159817457206E-2</c:v>
                </c:pt>
                <c:pt idx="8556">
                  <c:v>3.5209886729717393E-2</c:v>
                </c:pt>
                <c:pt idx="8557">
                  <c:v>3.9664395153522512E-2</c:v>
                </c:pt>
                <c:pt idx="8558">
                  <c:v>4.7692582011222923E-2</c:v>
                </c:pt>
                <c:pt idx="8559">
                  <c:v>3.8532134145498304E-2</c:v>
                </c:pt>
                <c:pt idx="8560">
                  <c:v>2.6993775740265988E-2</c:v>
                </c:pt>
                <c:pt idx="8561">
                  <c:v>4.0177468210458797E-2</c:v>
                </c:pt>
                <c:pt idx="8562">
                  <c:v>4.0736205875873593E-2</c:v>
                </c:pt>
                <c:pt idx="8563">
                  <c:v>3.6760363727808006E-2</c:v>
                </c:pt>
                <c:pt idx="8564">
                  <c:v>3.8342226296663305E-2</c:v>
                </c:pt>
                <c:pt idx="8565">
                  <c:v>3.6124985665082897E-2</c:v>
                </c:pt>
                <c:pt idx="8566">
                  <c:v>3.4013628959655817E-2</c:v>
                </c:pt>
                <c:pt idx="8567">
                  <c:v>4.1820969432592406E-2</c:v>
                </c:pt>
                <c:pt idx="8568">
                  <c:v>2.9610509052872706E-2</c:v>
                </c:pt>
                <c:pt idx="8569">
                  <c:v>4.0681295096874147E-2</c:v>
                </c:pt>
                <c:pt idx="8570">
                  <c:v>4.2451106011867495E-2</c:v>
                </c:pt>
                <c:pt idx="8571">
                  <c:v>4.1266269981861101E-2</c:v>
                </c:pt>
                <c:pt idx="8572">
                  <c:v>4.1266269981861101E-2</c:v>
                </c:pt>
                <c:pt idx="8573">
                  <c:v>3.7771087139844998E-2</c:v>
                </c:pt>
                <c:pt idx="8574">
                  <c:v>4.1820969432592406E-2</c:v>
                </c:pt>
                <c:pt idx="8575">
                  <c:v>4.3706633150577837E-2</c:v>
                </c:pt>
                <c:pt idx="8576">
                  <c:v>3.4133732318878215E-2</c:v>
                </c:pt>
                <c:pt idx="8577">
                  <c:v>3.376404196023939E-2</c:v>
                </c:pt>
                <c:pt idx="8578">
                  <c:v>3.8366276770830085E-2</c:v>
                </c:pt>
                <c:pt idx="8579">
                  <c:v>3.5183459520340014E-2</c:v>
                </c:pt>
                <c:pt idx="8580">
                  <c:v>3.996727243065841E-2</c:v>
                </c:pt>
                <c:pt idx="8581">
                  <c:v>4.9643982201814707E-2</c:v>
                </c:pt>
                <c:pt idx="8582">
                  <c:v>2.9229370877146783E-2</c:v>
                </c:pt>
                <c:pt idx="8583">
                  <c:v>3.1830132007598995E-2</c:v>
                </c:pt>
                <c:pt idx="8584">
                  <c:v>2.6993775740265988E-2</c:v>
                </c:pt>
                <c:pt idx="8585">
                  <c:v>3.4013628959655817E-2</c:v>
                </c:pt>
                <c:pt idx="8586">
                  <c:v>3.2685216516256548E-2</c:v>
                </c:pt>
                <c:pt idx="8587">
                  <c:v>3.8931652903556817E-2</c:v>
                </c:pt>
                <c:pt idx="8588">
                  <c:v>4.5612677931785903E-2</c:v>
                </c:pt>
                <c:pt idx="8589">
                  <c:v>3.5830371081829272E-2</c:v>
                </c:pt>
                <c:pt idx="8590">
                  <c:v>3.8187786936759907E-2</c:v>
                </c:pt>
                <c:pt idx="8591">
                  <c:v>3.5183459520340014E-2</c:v>
                </c:pt>
                <c:pt idx="8592">
                  <c:v>3.5668846219778116E-2</c:v>
                </c:pt>
                <c:pt idx="8593">
                  <c:v>3.1350728124380112E-2</c:v>
                </c:pt>
                <c:pt idx="8594">
                  <c:v>3.4011162817478256E-2</c:v>
                </c:pt>
                <c:pt idx="8595">
                  <c:v>2.9571814462542652E-2</c:v>
                </c:pt>
                <c:pt idx="8596">
                  <c:v>4.480642452836061E-2</c:v>
                </c:pt>
                <c:pt idx="8597">
                  <c:v>4.0339186787605306E-2</c:v>
                </c:pt>
                <c:pt idx="8598">
                  <c:v>3.7897832691669658E-2</c:v>
                </c:pt>
                <c:pt idx="8599">
                  <c:v>2.9867274686694287E-2</c:v>
                </c:pt>
                <c:pt idx="8600">
                  <c:v>4.1952755302190795E-2</c:v>
                </c:pt>
                <c:pt idx="8601">
                  <c:v>3.1839653849601808E-2</c:v>
                </c:pt>
                <c:pt idx="8602">
                  <c:v>4.2356688529253124E-2</c:v>
                </c:pt>
                <c:pt idx="8603">
                  <c:v>4.5377653092145934E-2</c:v>
                </c:pt>
                <c:pt idx="8604">
                  <c:v>2.9206044971942888E-2</c:v>
                </c:pt>
                <c:pt idx="8605">
                  <c:v>4.04474660754204E-2</c:v>
                </c:pt>
                <c:pt idx="8606">
                  <c:v>3.7429194897413295E-2</c:v>
                </c:pt>
                <c:pt idx="8607">
                  <c:v>3.023730777204052E-2</c:v>
                </c:pt>
                <c:pt idx="8608">
                  <c:v>3.2370511442422985E-2</c:v>
                </c:pt>
                <c:pt idx="8609">
                  <c:v>3.2908745110035005E-2</c:v>
                </c:pt>
                <c:pt idx="8610">
                  <c:v>3.2899200916290408E-2</c:v>
                </c:pt>
                <c:pt idx="8611">
                  <c:v>3.6712124943733208E-2</c:v>
                </c:pt>
                <c:pt idx="8612">
                  <c:v>3.304071724414822E-2</c:v>
                </c:pt>
                <c:pt idx="8613">
                  <c:v>2.6736292988061995E-2</c:v>
                </c:pt>
                <c:pt idx="8614">
                  <c:v>3.3127732574939742E-2</c:v>
                </c:pt>
                <c:pt idx="8615">
                  <c:v>4.5612677931785903E-2</c:v>
                </c:pt>
                <c:pt idx="8616">
                  <c:v>3.9695885032415411E-2</c:v>
                </c:pt>
                <c:pt idx="8617">
                  <c:v>3.01454830914736E-2</c:v>
                </c:pt>
                <c:pt idx="8618">
                  <c:v>4.4318877160549379E-2</c:v>
                </c:pt>
                <c:pt idx="8619">
                  <c:v>3.8052324205636999E-2</c:v>
                </c:pt>
                <c:pt idx="8620">
                  <c:v>2.9229370877146783E-2</c:v>
                </c:pt>
                <c:pt idx="8621">
                  <c:v>3.7147790193557718E-2</c:v>
                </c:pt>
                <c:pt idx="8622">
                  <c:v>3.8181461393833188E-2</c:v>
                </c:pt>
                <c:pt idx="8623">
                  <c:v>4.5613992959261197E-2</c:v>
                </c:pt>
                <c:pt idx="8624">
                  <c:v>3.9710547775030115E-2</c:v>
                </c:pt>
                <c:pt idx="8625">
                  <c:v>5.2979618310928414E-2</c:v>
                </c:pt>
                <c:pt idx="8626">
                  <c:v>3.9500329643487923E-2</c:v>
                </c:pt>
                <c:pt idx="8627">
                  <c:v>4.4253002852201642E-2</c:v>
                </c:pt>
                <c:pt idx="8628">
                  <c:v>5.3043726831674597E-2</c:v>
                </c:pt>
                <c:pt idx="8629">
                  <c:v>3.1032260507345293E-2</c:v>
                </c:pt>
                <c:pt idx="8630">
                  <c:v>3.4528713673353209E-2</c:v>
                </c:pt>
                <c:pt idx="8631">
                  <c:v>5.4811533540487449E-2</c:v>
                </c:pt>
                <c:pt idx="8632">
                  <c:v>3.1149659305810897E-2</c:v>
                </c:pt>
                <c:pt idx="8633">
                  <c:v>3.3857729285955422E-2</c:v>
                </c:pt>
                <c:pt idx="8634">
                  <c:v>5.3951866924762705E-2</c:v>
                </c:pt>
                <c:pt idx="8635">
                  <c:v>5.1921918988227796E-2</c:v>
                </c:pt>
                <c:pt idx="8636">
                  <c:v>3.7417571991681997E-2</c:v>
                </c:pt>
                <c:pt idx="8637">
                  <c:v>3.767561540007619E-2</c:v>
                </c:pt>
                <c:pt idx="8638">
                  <c:v>4.417248070240036E-2</c:v>
                </c:pt>
                <c:pt idx="8639">
                  <c:v>3.3024549484252902E-2</c:v>
                </c:pt>
                <c:pt idx="8640">
                  <c:v>3.5975478589534884E-2</c:v>
                </c:pt>
                <c:pt idx="8641">
                  <c:v>4.7336898744106508E-2</c:v>
                </c:pt>
                <c:pt idx="8642">
                  <c:v>3.1503804028034252E-2</c:v>
                </c:pt>
                <c:pt idx="8643">
                  <c:v>3.7771087139844998E-2</c:v>
                </c:pt>
                <c:pt idx="8644">
                  <c:v>4.1332110762596116E-2</c:v>
                </c:pt>
                <c:pt idx="8645">
                  <c:v>4.1300732642412234E-2</c:v>
                </c:pt>
                <c:pt idx="8646">
                  <c:v>3.7771087139844998E-2</c:v>
                </c:pt>
                <c:pt idx="8647">
                  <c:v>3.7827789783477811E-2</c:v>
                </c:pt>
                <c:pt idx="8648">
                  <c:v>3.26520465314388E-2</c:v>
                </c:pt>
                <c:pt idx="8649">
                  <c:v>3.2625783234834699E-2</c:v>
                </c:pt>
                <c:pt idx="8650">
                  <c:v>4.4086527079344025E-2</c:v>
                </c:pt>
                <c:pt idx="8651">
                  <c:v>4.8743788152933218E-2</c:v>
                </c:pt>
                <c:pt idx="8652">
                  <c:v>2.8201824054122006E-2</c:v>
                </c:pt>
                <c:pt idx="8653">
                  <c:v>4.0681295096874147E-2</c:v>
                </c:pt>
                <c:pt idx="8654">
                  <c:v>3.7765085697174183E-2</c:v>
                </c:pt>
                <c:pt idx="8655">
                  <c:v>4.1332110762596116E-2</c:v>
                </c:pt>
                <c:pt idx="8656">
                  <c:v>3.3424746245145805E-2</c:v>
                </c:pt>
                <c:pt idx="8657">
                  <c:v>3.7118166685104446E-2</c:v>
                </c:pt>
                <c:pt idx="8658">
                  <c:v>3.6884240806102878E-2</c:v>
                </c:pt>
                <c:pt idx="8659">
                  <c:v>2.6960795745253611E-2</c:v>
                </c:pt>
                <c:pt idx="8660">
                  <c:v>4.5660007745027723E-2</c:v>
                </c:pt>
                <c:pt idx="8661">
                  <c:v>3.5172384232282597E-2</c:v>
                </c:pt>
                <c:pt idx="8662">
                  <c:v>3.4396402537822689E-2</c:v>
                </c:pt>
                <c:pt idx="8663">
                  <c:v>3.2370511442422985E-2</c:v>
                </c:pt>
                <c:pt idx="8664">
                  <c:v>4.0749937295913724E-2</c:v>
                </c:pt>
                <c:pt idx="8665">
                  <c:v>3.3066283911466592E-2</c:v>
                </c:pt>
                <c:pt idx="8666">
                  <c:v>3.7771087139844998E-2</c:v>
                </c:pt>
                <c:pt idx="8667">
                  <c:v>5.5114645510912004E-2</c:v>
                </c:pt>
                <c:pt idx="8668">
                  <c:v>4.3066054582595804E-2</c:v>
                </c:pt>
                <c:pt idx="8669">
                  <c:v>3.4155279397964498E-2</c:v>
                </c:pt>
                <c:pt idx="8670">
                  <c:v>4.415674880146981E-2</c:v>
                </c:pt>
                <c:pt idx="8671">
                  <c:v>3.2388977706432405E-2</c:v>
                </c:pt>
                <c:pt idx="8672">
                  <c:v>4.2452763766050311E-2</c:v>
                </c:pt>
                <c:pt idx="8673">
                  <c:v>3.7147790193557718E-2</c:v>
                </c:pt>
                <c:pt idx="8674">
                  <c:v>3.0009167268872396E-2</c:v>
                </c:pt>
                <c:pt idx="8675">
                  <c:v>3.6760363727808006E-2</c:v>
                </c:pt>
                <c:pt idx="8676">
                  <c:v>3.0600022524595403E-2</c:v>
                </c:pt>
                <c:pt idx="8677">
                  <c:v>2.7757186442613612E-2</c:v>
                </c:pt>
                <c:pt idx="8678">
                  <c:v>4.5612677931785903E-2</c:v>
                </c:pt>
                <c:pt idx="8679">
                  <c:v>3.7441659718752011E-2</c:v>
                </c:pt>
                <c:pt idx="8680">
                  <c:v>3.0840851366519952E-2</c:v>
                </c:pt>
                <c:pt idx="8681">
                  <c:v>3.1843110918998802E-2</c:v>
                </c:pt>
                <c:pt idx="8682">
                  <c:v>3.4011162817478256E-2</c:v>
                </c:pt>
                <c:pt idx="8683">
                  <c:v>4.0749937295913724E-2</c:v>
                </c:pt>
                <c:pt idx="8684">
                  <c:v>4.5064941048622388E-2</c:v>
                </c:pt>
                <c:pt idx="8685">
                  <c:v>3.2147202640772019E-2</c:v>
                </c:pt>
                <c:pt idx="8686">
                  <c:v>3.7396702915430097E-2</c:v>
                </c:pt>
                <c:pt idx="8687">
                  <c:v>3.3325422555208199E-2</c:v>
                </c:pt>
                <c:pt idx="8688">
                  <c:v>3.4432657063007431E-2</c:v>
                </c:pt>
                <c:pt idx="8689">
                  <c:v>3.7311688065528946E-2</c:v>
                </c:pt>
                <c:pt idx="8690">
                  <c:v>5.2249100059270796E-2</c:v>
                </c:pt>
                <c:pt idx="8691">
                  <c:v>4.8252731561660801E-2</c:v>
                </c:pt>
                <c:pt idx="8692">
                  <c:v>4.6659234911203433E-2</c:v>
                </c:pt>
                <c:pt idx="8693">
                  <c:v>4.3695759028196425E-2</c:v>
                </c:pt>
                <c:pt idx="8694">
                  <c:v>4.8418302088975886E-2</c:v>
                </c:pt>
                <c:pt idx="8695">
                  <c:v>3.5108499228954315E-2</c:v>
                </c:pt>
                <c:pt idx="8696">
                  <c:v>2.730708569288251E-2</c:v>
                </c:pt>
                <c:pt idx="8697">
                  <c:v>3.2323878258466797E-2</c:v>
                </c:pt>
                <c:pt idx="8698">
                  <c:v>3.996727243065841E-2</c:v>
                </c:pt>
                <c:pt idx="8699">
                  <c:v>3.5583846271038E-2</c:v>
                </c:pt>
                <c:pt idx="8700">
                  <c:v>3.5825096070766588E-2</c:v>
                </c:pt>
                <c:pt idx="8701">
                  <c:v>2.6543688029050806E-2</c:v>
                </c:pt>
                <c:pt idx="8702">
                  <c:v>2.8201824054122006E-2</c:v>
                </c:pt>
                <c:pt idx="8703">
                  <c:v>3.9864324033260311E-2</c:v>
                </c:pt>
                <c:pt idx="8704">
                  <c:v>4.2378675192594507E-2</c:v>
                </c:pt>
                <c:pt idx="8705">
                  <c:v>4.6238295733928722E-2</c:v>
                </c:pt>
                <c:pt idx="8706">
                  <c:v>3.8005765527486884E-2</c:v>
                </c:pt>
                <c:pt idx="8707">
                  <c:v>5.5778648704290397E-2</c:v>
                </c:pt>
                <c:pt idx="8708">
                  <c:v>3.3571984618902206E-2</c:v>
                </c:pt>
                <c:pt idx="8709">
                  <c:v>4.4445615261793095E-2</c:v>
                </c:pt>
                <c:pt idx="8710">
                  <c:v>3.4603934735059814E-2</c:v>
                </c:pt>
                <c:pt idx="8711">
                  <c:v>3.4733790904283551E-2</c:v>
                </c:pt>
                <c:pt idx="8712">
                  <c:v>3.3152457326650599E-2</c:v>
                </c:pt>
                <c:pt idx="8713">
                  <c:v>3.0349466949701278E-2</c:v>
                </c:pt>
                <c:pt idx="8714">
                  <c:v>5.4811533540487449E-2</c:v>
                </c:pt>
                <c:pt idx="8715">
                  <c:v>3.058343008160596E-2</c:v>
                </c:pt>
                <c:pt idx="8716">
                  <c:v>3.4823182970285409E-2</c:v>
                </c:pt>
                <c:pt idx="8717">
                  <c:v>4.1763935238123176E-2</c:v>
                </c:pt>
                <c:pt idx="8718">
                  <c:v>3.8181461393833188E-2</c:v>
                </c:pt>
                <c:pt idx="8719">
                  <c:v>3.0769461765885287E-2</c:v>
                </c:pt>
                <c:pt idx="8720">
                  <c:v>2.9164208099245997E-2</c:v>
                </c:pt>
                <c:pt idx="8721">
                  <c:v>4.7571104019880309E-2</c:v>
                </c:pt>
                <c:pt idx="8722">
                  <c:v>4.9852691590786272E-2</c:v>
                </c:pt>
                <c:pt idx="8723">
                  <c:v>3.3552985638379995E-2</c:v>
                </c:pt>
                <c:pt idx="8724">
                  <c:v>3.0840851366519952E-2</c:v>
                </c:pt>
                <c:pt idx="8725">
                  <c:v>4.1926741600036614E-2</c:v>
                </c:pt>
                <c:pt idx="8726">
                  <c:v>3.695297986269E-2</c:v>
                </c:pt>
                <c:pt idx="8727">
                  <c:v>4.5385275036096594E-2</c:v>
                </c:pt>
                <c:pt idx="8728">
                  <c:v>4.1763935238123176E-2</c:v>
                </c:pt>
                <c:pt idx="8729">
                  <c:v>4.4979125261306797E-2</c:v>
                </c:pt>
                <c:pt idx="8730">
                  <c:v>4.413658753037452E-2</c:v>
                </c:pt>
                <c:pt idx="8731">
                  <c:v>2.9698420315980863E-2</c:v>
                </c:pt>
                <c:pt idx="8732">
                  <c:v>5.2249100059270796E-2</c:v>
                </c:pt>
                <c:pt idx="8733">
                  <c:v>3.5628456622362102E-2</c:v>
                </c:pt>
                <c:pt idx="8734">
                  <c:v>3.7646591663360651E-2</c:v>
                </c:pt>
                <c:pt idx="8735">
                  <c:v>3.1727403402328498E-2</c:v>
                </c:pt>
                <c:pt idx="8736">
                  <c:v>3.8966637104749714E-2</c:v>
                </c:pt>
                <c:pt idx="8737">
                  <c:v>3.5108499228954315E-2</c:v>
                </c:pt>
                <c:pt idx="8738">
                  <c:v>5.4811533540487449E-2</c:v>
                </c:pt>
                <c:pt idx="8739">
                  <c:v>4.3251223862171222E-2</c:v>
                </c:pt>
                <c:pt idx="8740">
                  <c:v>3.8314592093229315E-2</c:v>
                </c:pt>
                <c:pt idx="8741">
                  <c:v>3.3424746245145805E-2</c:v>
                </c:pt>
                <c:pt idx="8742">
                  <c:v>2.8383055701851807E-2</c:v>
                </c:pt>
                <c:pt idx="8743">
                  <c:v>3.6475714296102552E-2</c:v>
                </c:pt>
                <c:pt idx="8744">
                  <c:v>3.1325303018093192E-2</c:v>
                </c:pt>
                <c:pt idx="8745">
                  <c:v>3.2167676836252199E-2</c:v>
                </c:pt>
                <c:pt idx="8746">
                  <c:v>5.0532989203929922E-2</c:v>
                </c:pt>
                <c:pt idx="8747">
                  <c:v>4.0255375206470358E-2</c:v>
                </c:pt>
                <c:pt idx="8748">
                  <c:v>3.2563969492912299E-2</c:v>
                </c:pt>
                <c:pt idx="8749">
                  <c:v>3.4999817609787015E-2</c:v>
                </c:pt>
                <c:pt idx="8750">
                  <c:v>3.2115224748849931E-2</c:v>
                </c:pt>
                <c:pt idx="8751">
                  <c:v>4.1557170450687395E-2</c:v>
                </c:pt>
                <c:pt idx="8752">
                  <c:v>3.2259557396173595E-2</c:v>
                </c:pt>
                <c:pt idx="8753">
                  <c:v>4.6460390090942424E-2</c:v>
                </c:pt>
                <c:pt idx="8754">
                  <c:v>3.2625783234834699E-2</c:v>
                </c:pt>
                <c:pt idx="8755">
                  <c:v>3.4396402537822689E-2</c:v>
                </c:pt>
                <c:pt idx="8756">
                  <c:v>3.5668846219778116E-2</c:v>
                </c:pt>
                <c:pt idx="8757">
                  <c:v>2.9462661594152388E-2</c:v>
                </c:pt>
                <c:pt idx="8758">
                  <c:v>4.4254083186388009E-2</c:v>
                </c:pt>
                <c:pt idx="8759">
                  <c:v>3.3951424062251989E-2</c:v>
                </c:pt>
                <c:pt idx="8760">
                  <c:v>2.8676256537437397E-2</c:v>
                </c:pt>
                <c:pt idx="8761">
                  <c:v>2.9644602909684202E-2</c:v>
                </c:pt>
                <c:pt idx="8762">
                  <c:v>4.1341979056596811E-2</c:v>
                </c:pt>
                <c:pt idx="8763">
                  <c:v>3.1149659305810897E-2</c:v>
                </c:pt>
                <c:pt idx="8764">
                  <c:v>3.6124985665082897E-2</c:v>
                </c:pt>
                <c:pt idx="8765">
                  <c:v>3.1239096075296471E-2</c:v>
                </c:pt>
                <c:pt idx="8766">
                  <c:v>2.9229370877146783E-2</c:v>
                </c:pt>
                <c:pt idx="8767">
                  <c:v>3.7269856780767593E-2</c:v>
                </c:pt>
                <c:pt idx="8768">
                  <c:v>2.8567526489496203E-2</c:v>
                </c:pt>
                <c:pt idx="8769">
                  <c:v>4.9002680927515432E-2</c:v>
                </c:pt>
                <c:pt idx="8770">
                  <c:v>3.7441659718752011E-2</c:v>
                </c:pt>
                <c:pt idx="8771">
                  <c:v>3.5579800605774127E-2</c:v>
                </c:pt>
                <c:pt idx="8772">
                  <c:v>4.3675843626260508E-2</c:v>
                </c:pt>
                <c:pt idx="8773">
                  <c:v>2.8597138822078712E-2</c:v>
                </c:pt>
                <c:pt idx="8774">
                  <c:v>4.1493359953165124E-2</c:v>
                </c:pt>
                <c:pt idx="8775">
                  <c:v>3.9112091064453111E-2</c:v>
                </c:pt>
                <c:pt idx="8776">
                  <c:v>4.2427688837051572E-2</c:v>
                </c:pt>
                <c:pt idx="8777">
                  <c:v>3.7771087139844998E-2</c:v>
                </c:pt>
                <c:pt idx="8778">
                  <c:v>3.8092534989118604E-2</c:v>
                </c:pt>
                <c:pt idx="8779">
                  <c:v>3.3488318324089189E-2</c:v>
                </c:pt>
                <c:pt idx="8780">
                  <c:v>2.8079589828848797E-2</c:v>
                </c:pt>
                <c:pt idx="8781">
                  <c:v>3.0371453613042807E-2</c:v>
                </c:pt>
                <c:pt idx="8782">
                  <c:v>3.7646591663360651E-2</c:v>
                </c:pt>
                <c:pt idx="8783">
                  <c:v>3.1902119517326501E-2</c:v>
                </c:pt>
                <c:pt idx="8784">
                  <c:v>3.2147202640772019E-2</c:v>
                </c:pt>
                <c:pt idx="8785">
                  <c:v>4.1353959590196623E-2</c:v>
                </c:pt>
                <c:pt idx="8786">
                  <c:v>2.6574600487947596E-2</c:v>
                </c:pt>
                <c:pt idx="8787">
                  <c:v>3.996727243065841E-2</c:v>
                </c:pt>
                <c:pt idx="8788">
                  <c:v>3.1020516529679423E-2</c:v>
                </c:pt>
                <c:pt idx="8789">
                  <c:v>4.7093629837036612E-2</c:v>
                </c:pt>
                <c:pt idx="8790">
                  <c:v>4.1316550225019524E-2</c:v>
                </c:pt>
                <c:pt idx="8791">
                  <c:v>3.3442921936512E-2</c:v>
                </c:pt>
                <c:pt idx="8792">
                  <c:v>4.2443986982107329E-2</c:v>
                </c:pt>
                <c:pt idx="8793">
                  <c:v>3.6675587296485956E-2</c:v>
                </c:pt>
                <c:pt idx="8794">
                  <c:v>2.8567526489496203E-2</c:v>
                </c:pt>
                <c:pt idx="8795">
                  <c:v>3.8801014423370556E-2</c:v>
                </c:pt>
                <c:pt idx="8796">
                  <c:v>3.1889352947473706E-2</c:v>
                </c:pt>
                <c:pt idx="8797">
                  <c:v>3.9694610983133399E-2</c:v>
                </c:pt>
                <c:pt idx="8798">
                  <c:v>3.8966637104749714E-2</c:v>
                </c:pt>
                <c:pt idx="8799">
                  <c:v>5.2249100059270796E-2</c:v>
                </c:pt>
                <c:pt idx="8800">
                  <c:v>3.3152457326650599E-2</c:v>
                </c:pt>
                <c:pt idx="8801">
                  <c:v>3.9033435285091442E-2</c:v>
                </c:pt>
                <c:pt idx="8802">
                  <c:v>3.0724059790372783E-2</c:v>
                </c:pt>
                <c:pt idx="8803">
                  <c:v>3.2531075179577061E-2</c:v>
                </c:pt>
                <c:pt idx="8804">
                  <c:v>5.5114645510912004E-2</c:v>
                </c:pt>
                <c:pt idx="8805">
                  <c:v>3.7620816379785614E-2</c:v>
                </c:pt>
                <c:pt idx="8806">
                  <c:v>3.1839653849601808E-2</c:v>
                </c:pt>
                <c:pt idx="8807">
                  <c:v>3.4597214311361299E-2</c:v>
                </c:pt>
                <c:pt idx="8808">
                  <c:v>2.5431815534830222E-2</c:v>
                </c:pt>
                <c:pt idx="8809">
                  <c:v>3.6455649882555098E-2</c:v>
                </c:pt>
                <c:pt idx="8810">
                  <c:v>2.7757186442613612E-2</c:v>
                </c:pt>
                <c:pt idx="8811">
                  <c:v>2.9229370877146783E-2</c:v>
                </c:pt>
                <c:pt idx="8812">
                  <c:v>5.3043726831674597E-2</c:v>
                </c:pt>
                <c:pt idx="8813">
                  <c:v>3.2370511442422985E-2</c:v>
                </c:pt>
                <c:pt idx="8814">
                  <c:v>4.7656767070293413E-2</c:v>
                </c:pt>
                <c:pt idx="8815">
                  <c:v>4.6659234911203433E-2</c:v>
                </c:pt>
                <c:pt idx="8816">
                  <c:v>3.2842028886079913E-2</c:v>
                </c:pt>
                <c:pt idx="8817">
                  <c:v>4.8743788152933218E-2</c:v>
                </c:pt>
                <c:pt idx="8818">
                  <c:v>3.3857729285955422E-2</c:v>
                </c:pt>
                <c:pt idx="8819">
                  <c:v>4.3665912002325107E-2</c:v>
                </c:pt>
                <c:pt idx="8820">
                  <c:v>3.3218398690223756E-2</c:v>
                </c:pt>
                <c:pt idx="8821">
                  <c:v>4.0781930088997026E-2</c:v>
                </c:pt>
                <c:pt idx="8822">
                  <c:v>3.2898932695388801E-2</c:v>
                </c:pt>
                <c:pt idx="8823">
                  <c:v>2.9462661594152388E-2</c:v>
                </c:pt>
                <c:pt idx="8824">
                  <c:v>4.3076213449239814E-2</c:v>
                </c:pt>
                <c:pt idx="8825">
                  <c:v>3.46542075276376E-2</c:v>
                </c:pt>
                <c:pt idx="8826">
                  <c:v>2.5431815534830222E-2</c:v>
                </c:pt>
                <c:pt idx="8827">
                  <c:v>4.5738980174064713E-2</c:v>
                </c:pt>
                <c:pt idx="8828">
                  <c:v>3.4877501428127441E-2</c:v>
                </c:pt>
                <c:pt idx="8829">
                  <c:v>3.1465098261833205E-2</c:v>
                </c:pt>
                <c:pt idx="8830">
                  <c:v>3.1295698136091211E-2</c:v>
                </c:pt>
                <c:pt idx="8831">
                  <c:v>2.9692798852920557E-2</c:v>
                </c:pt>
                <c:pt idx="8832">
                  <c:v>4.4734198600053822E-2</c:v>
                </c:pt>
                <c:pt idx="8833">
                  <c:v>4.2356688529253124E-2</c:v>
                </c:pt>
                <c:pt idx="8834">
                  <c:v>3.1506337225437206E-2</c:v>
                </c:pt>
                <c:pt idx="8835">
                  <c:v>2.68242992460728E-2</c:v>
                </c:pt>
                <c:pt idx="8836">
                  <c:v>3.8039457052946112E-2</c:v>
                </c:pt>
                <c:pt idx="8837">
                  <c:v>4.1275996714830405E-2</c:v>
                </c:pt>
                <c:pt idx="8838">
                  <c:v>4.3254546821117408E-2</c:v>
                </c:pt>
                <c:pt idx="8839">
                  <c:v>2.9867274686694287E-2</c:v>
                </c:pt>
                <c:pt idx="8840">
                  <c:v>4.8743788152933218E-2</c:v>
                </c:pt>
                <c:pt idx="8841">
                  <c:v>3.2200001180172085E-2</c:v>
                </c:pt>
                <c:pt idx="8842">
                  <c:v>4.5730773359537416E-2</c:v>
                </c:pt>
                <c:pt idx="8843">
                  <c:v>3.7986606359481791E-2</c:v>
                </c:pt>
                <c:pt idx="8844">
                  <c:v>2.8927756473422002E-2</c:v>
                </c:pt>
                <c:pt idx="8845">
                  <c:v>3.0840851366519952E-2</c:v>
                </c:pt>
                <c:pt idx="8846">
                  <c:v>5.9861324727535498E-2</c:v>
                </c:pt>
                <c:pt idx="8847">
                  <c:v>2.762422524392601E-2</c:v>
                </c:pt>
                <c:pt idx="8848">
                  <c:v>5.1529634743928923E-2</c:v>
                </c:pt>
                <c:pt idx="8849">
                  <c:v>3.6475714296102552E-2</c:v>
                </c:pt>
                <c:pt idx="8850">
                  <c:v>4.1300732642412234E-2</c:v>
                </c:pt>
                <c:pt idx="8851">
                  <c:v>3.3796794712543501E-2</c:v>
                </c:pt>
                <c:pt idx="8852">
                  <c:v>3.3152457326650599E-2</c:v>
                </c:pt>
                <c:pt idx="8853">
                  <c:v>3.2942540943622596E-2</c:v>
                </c:pt>
                <c:pt idx="8854">
                  <c:v>2.5985769927501751E-2</c:v>
                </c:pt>
                <c:pt idx="8855">
                  <c:v>3.0840851366519952E-2</c:v>
                </c:pt>
                <c:pt idx="8856">
                  <c:v>3.5668846219778116E-2</c:v>
                </c:pt>
                <c:pt idx="8857">
                  <c:v>5.3043726831674597E-2</c:v>
                </c:pt>
                <c:pt idx="8858">
                  <c:v>4.1316550225019524E-2</c:v>
                </c:pt>
                <c:pt idx="8859">
                  <c:v>3.8878668099641821E-2</c:v>
                </c:pt>
                <c:pt idx="8860">
                  <c:v>3.767561540007619E-2</c:v>
                </c:pt>
                <c:pt idx="8861">
                  <c:v>2.9610509052872706E-2</c:v>
                </c:pt>
                <c:pt idx="8862">
                  <c:v>3.9888128638267545E-2</c:v>
                </c:pt>
                <c:pt idx="8863">
                  <c:v>2.9462661594152388E-2</c:v>
                </c:pt>
                <c:pt idx="8864">
                  <c:v>3.01454830914736E-2</c:v>
                </c:pt>
                <c:pt idx="8865">
                  <c:v>3.5107076168060386E-2</c:v>
                </c:pt>
                <c:pt idx="8866">
                  <c:v>3.7417571991681997E-2</c:v>
                </c:pt>
                <c:pt idx="8867">
                  <c:v>4.2597699910402631E-2</c:v>
                </c:pt>
                <c:pt idx="8868">
                  <c:v>4.6166699379682624E-2</c:v>
                </c:pt>
                <c:pt idx="8869">
                  <c:v>4.6038456261157878E-2</c:v>
                </c:pt>
                <c:pt idx="8870">
                  <c:v>4.9216881394386486E-2</c:v>
                </c:pt>
                <c:pt idx="8871">
                  <c:v>4.1760113090276711E-2</c:v>
                </c:pt>
                <c:pt idx="8872">
                  <c:v>3.4645840525627358E-2</c:v>
                </c:pt>
                <c:pt idx="8873">
                  <c:v>2.7613993734121402E-2</c:v>
                </c:pt>
                <c:pt idx="8874">
                  <c:v>4.3525073677301386E-2</c:v>
                </c:pt>
                <c:pt idx="8875">
                  <c:v>4.4979125261306797E-2</c:v>
                </c:pt>
                <c:pt idx="8876">
                  <c:v>4.1129976511001601E-2</c:v>
                </c:pt>
                <c:pt idx="8877">
                  <c:v>4.7741040587425204E-2</c:v>
                </c:pt>
                <c:pt idx="8878">
                  <c:v>5.3951866924762705E-2</c:v>
                </c:pt>
                <c:pt idx="8879">
                  <c:v>2.8383055701851807E-2</c:v>
                </c:pt>
                <c:pt idx="8880">
                  <c:v>3.7294205278158216E-2</c:v>
                </c:pt>
                <c:pt idx="8881">
                  <c:v>4.5788731426000796E-2</c:v>
                </c:pt>
                <c:pt idx="8882">
                  <c:v>3.8299992680549712E-2</c:v>
                </c:pt>
                <c:pt idx="8883">
                  <c:v>5.2568621933460541E-2</c:v>
                </c:pt>
                <c:pt idx="8884">
                  <c:v>2.8123019263148277E-2</c:v>
                </c:pt>
                <c:pt idx="8885">
                  <c:v>3.2167676836252199E-2</c:v>
                </c:pt>
                <c:pt idx="8886">
                  <c:v>4.0243167430162347E-2</c:v>
                </c:pt>
                <c:pt idx="8887">
                  <c:v>5.2249100059270796E-2</c:v>
                </c:pt>
                <c:pt idx="8888">
                  <c:v>5.0539035350084291E-2</c:v>
                </c:pt>
                <c:pt idx="8889">
                  <c:v>3.1138354912400208E-2</c:v>
                </c:pt>
                <c:pt idx="8890">
                  <c:v>3.6468077450990788E-2</c:v>
                </c:pt>
                <c:pt idx="8891">
                  <c:v>2.5292389094829611E-2</c:v>
                </c:pt>
                <c:pt idx="8892">
                  <c:v>4.8252731561660801E-2</c:v>
                </c:pt>
                <c:pt idx="8893">
                  <c:v>3.7765085697174183E-2</c:v>
                </c:pt>
                <c:pt idx="8894">
                  <c:v>3.1534116715192802E-2</c:v>
                </c:pt>
                <c:pt idx="8895">
                  <c:v>3.2708939164877E-2</c:v>
                </c:pt>
                <c:pt idx="8896">
                  <c:v>4.4979125261306797E-2</c:v>
                </c:pt>
                <c:pt idx="8897">
                  <c:v>3.0144989490508988E-2</c:v>
                </c:pt>
                <c:pt idx="8898">
                  <c:v>3.01454830914736E-2</c:v>
                </c:pt>
                <c:pt idx="8899">
                  <c:v>2.9912589117884587E-2</c:v>
                </c:pt>
                <c:pt idx="8900">
                  <c:v>4.1763935238123176E-2</c:v>
                </c:pt>
                <c:pt idx="8901">
                  <c:v>3.8709115236997611E-2</c:v>
                </c:pt>
                <c:pt idx="8902">
                  <c:v>3.5386748611927012E-2</c:v>
                </c:pt>
                <c:pt idx="8903">
                  <c:v>4.2743716388940832E-2</c:v>
                </c:pt>
                <c:pt idx="8904">
                  <c:v>2.68242992460728E-2</c:v>
                </c:pt>
                <c:pt idx="8905">
                  <c:v>2.9448978602886242E-2</c:v>
                </c:pt>
                <c:pt idx="8906">
                  <c:v>3.8492631167173406E-2</c:v>
                </c:pt>
                <c:pt idx="8907">
                  <c:v>3.0984325334429765E-2</c:v>
                </c:pt>
                <c:pt idx="8908">
                  <c:v>4.7196913510561149E-2</c:v>
                </c:pt>
                <c:pt idx="8909">
                  <c:v>4.1557170450687395E-2</c:v>
                </c:pt>
                <c:pt idx="8910">
                  <c:v>4.5527994632721155E-2</c:v>
                </c:pt>
                <c:pt idx="8911">
                  <c:v>6.1638105660676748E-2</c:v>
                </c:pt>
                <c:pt idx="8912">
                  <c:v>3.49994264543056E-2</c:v>
                </c:pt>
                <c:pt idx="8913">
                  <c:v>2.7460204437375197E-2</c:v>
                </c:pt>
                <c:pt idx="8914">
                  <c:v>3.7671960890293336E-2</c:v>
                </c:pt>
                <c:pt idx="8915">
                  <c:v>4.6041879802942297E-2</c:v>
                </c:pt>
                <c:pt idx="8916">
                  <c:v>3.1597819179296556E-2</c:v>
                </c:pt>
                <c:pt idx="8917">
                  <c:v>3.3460214734077405E-2</c:v>
                </c:pt>
                <c:pt idx="8918">
                  <c:v>3.7771087139844998E-2</c:v>
                </c:pt>
                <c:pt idx="8919">
                  <c:v>3.5389825701713652E-2</c:v>
                </c:pt>
                <c:pt idx="8920">
                  <c:v>3.4897491335868794E-2</c:v>
                </c:pt>
                <c:pt idx="8921">
                  <c:v>3.1113108620047642E-2</c:v>
                </c:pt>
                <c:pt idx="8922">
                  <c:v>3.1325303018093192E-2</c:v>
                </c:pt>
                <c:pt idx="8923">
                  <c:v>3.6026179790496805E-2</c:v>
                </c:pt>
                <c:pt idx="8924">
                  <c:v>3.2370511442422985E-2</c:v>
                </c:pt>
                <c:pt idx="8925">
                  <c:v>3.0372153967618904E-2</c:v>
                </c:pt>
                <c:pt idx="8926">
                  <c:v>4.0296144783496905E-2</c:v>
                </c:pt>
                <c:pt idx="8927">
                  <c:v>3.5318929702043513E-2</c:v>
                </c:pt>
                <c:pt idx="8928">
                  <c:v>3.55453863739967E-2</c:v>
                </c:pt>
                <c:pt idx="8929">
                  <c:v>2.9929265379905742E-2</c:v>
                </c:pt>
                <c:pt idx="8930">
                  <c:v>3.9338830858469016E-2</c:v>
                </c:pt>
                <c:pt idx="8931">
                  <c:v>4.3695759028196425E-2</c:v>
                </c:pt>
                <c:pt idx="8932">
                  <c:v>3.4603934735059814E-2</c:v>
                </c:pt>
                <c:pt idx="8933">
                  <c:v>3.162286058068281E-2</c:v>
                </c:pt>
                <c:pt idx="8934">
                  <c:v>5.3951866924762705E-2</c:v>
                </c:pt>
                <c:pt idx="8935">
                  <c:v>2.9448978602886242E-2</c:v>
                </c:pt>
                <c:pt idx="8936">
                  <c:v>3.2891441136598601E-2</c:v>
                </c:pt>
                <c:pt idx="8937">
                  <c:v>3.2095659524202409E-2</c:v>
                </c:pt>
                <c:pt idx="8938">
                  <c:v>3.7699069827795056E-2</c:v>
                </c:pt>
                <c:pt idx="8939">
                  <c:v>3.9196629077196114E-2</c:v>
                </c:pt>
                <c:pt idx="8940">
                  <c:v>3.8072932511568215E-2</c:v>
                </c:pt>
                <c:pt idx="8941">
                  <c:v>3.3135022968053811E-2</c:v>
                </c:pt>
                <c:pt idx="8942">
                  <c:v>3.3424746245145805E-2</c:v>
                </c:pt>
                <c:pt idx="8943">
                  <c:v>2.7757186442613612E-2</c:v>
                </c:pt>
                <c:pt idx="8944">
                  <c:v>3.4823182970285409E-2</c:v>
                </c:pt>
                <c:pt idx="8945">
                  <c:v>3.7788476794958101E-2</c:v>
                </c:pt>
                <c:pt idx="8946">
                  <c:v>3.2899200916290408E-2</c:v>
                </c:pt>
                <c:pt idx="8947">
                  <c:v>3.6246024072170299E-2</c:v>
                </c:pt>
                <c:pt idx="8948">
                  <c:v>3.232912346720701E-2</c:v>
                </c:pt>
                <c:pt idx="8949">
                  <c:v>3.1843110918998802E-2</c:v>
                </c:pt>
                <c:pt idx="8950">
                  <c:v>3.4815169870853452E-2</c:v>
                </c:pt>
                <c:pt idx="8951">
                  <c:v>4.617542028427131E-2</c:v>
                </c:pt>
                <c:pt idx="8952">
                  <c:v>3.8316871970891904E-2</c:v>
                </c:pt>
                <c:pt idx="8953">
                  <c:v>3.2733816653490219E-2</c:v>
                </c:pt>
                <c:pt idx="8954">
                  <c:v>2.9229370877146783E-2</c:v>
                </c:pt>
                <c:pt idx="8955">
                  <c:v>2.909127436578271E-2</c:v>
                </c:pt>
                <c:pt idx="8956">
                  <c:v>3.01454830914736E-2</c:v>
                </c:pt>
                <c:pt idx="8957">
                  <c:v>3.181636705994622E-2</c:v>
                </c:pt>
                <c:pt idx="8958">
                  <c:v>4.7571104019880309E-2</c:v>
                </c:pt>
                <c:pt idx="8959">
                  <c:v>3.0486844480037776E-2</c:v>
                </c:pt>
                <c:pt idx="8960">
                  <c:v>3.6215104162692996E-2</c:v>
                </c:pt>
                <c:pt idx="8961">
                  <c:v>4.1763935238123176E-2</c:v>
                </c:pt>
                <c:pt idx="8962">
                  <c:v>3.6335092037916211E-2</c:v>
                </c:pt>
                <c:pt idx="8963">
                  <c:v>2.7340127155184812E-2</c:v>
                </c:pt>
                <c:pt idx="8964">
                  <c:v>4.0255375206470358E-2</c:v>
                </c:pt>
                <c:pt idx="8965">
                  <c:v>4.4254083186388009E-2</c:v>
                </c:pt>
                <c:pt idx="8966">
                  <c:v>4.1952755302190795E-2</c:v>
                </c:pt>
                <c:pt idx="8967">
                  <c:v>3.9664395153522512E-2</c:v>
                </c:pt>
                <c:pt idx="8968">
                  <c:v>2.5431815534830222E-2</c:v>
                </c:pt>
                <c:pt idx="8969">
                  <c:v>4.1952755302190795E-2</c:v>
                </c:pt>
                <c:pt idx="8970">
                  <c:v>4.1838850826025023E-2</c:v>
                </c:pt>
                <c:pt idx="8971">
                  <c:v>4.7694269567728112E-2</c:v>
                </c:pt>
                <c:pt idx="8972">
                  <c:v>4.9243059009313632E-2</c:v>
                </c:pt>
                <c:pt idx="8973">
                  <c:v>3.2717086374759702E-2</c:v>
                </c:pt>
                <c:pt idx="8974">
                  <c:v>4.7051317989826411E-2</c:v>
                </c:pt>
                <c:pt idx="8975">
                  <c:v>4.1284438222646734E-2</c:v>
                </c:pt>
                <c:pt idx="8976">
                  <c:v>3.6415394395589801E-2</c:v>
                </c:pt>
                <c:pt idx="8977">
                  <c:v>3.3347785472869991E-2</c:v>
                </c:pt>
                <c:pt idx="8978">
                  <c:v>3.2095659524202409E-2</c:v>
                </c:pt>
                <c:pt idx="8979">
                  <c:v>3.0627941712737156E-2</c:v>
                </c:pt>
                <c:pt idx="8980">
                  <c:v>3.3489771187305589E-2</c:v>
                </c:pt>
                <c:pt idx="8981">
                  <c:v>4.0425464510917712E-2</c:v>
                </c:pt>
                <c:pt idx="8982">
                  <c:v>4.0453195571899386E-2</c:v>
                </c:pt>
                <c:pt idx="8983">
                  <c:v>2.9242107644677263E-2</c:v>
                </c:pt>
                <c:pt idx="8984">
                  <c:v>4.3169047683477346E-2</c:v>
                </c:pt>
                <c:pt idx="8985">
                  <c:v>3.7493493407964824E-2</c:v>
                </c:pt>
                <c:pt idx="8986">
                  <c:v>4.4946834444999813E-2</c:v>
                </c:pt>
                <c:pt idx="8987">
                  <c:v>3.0840851366519952E-2</c:v>
                </c:pt>
                <c:pt idx="8988">
                  <c:v>4.1654780507087687E-2</c:v>
                </c:pt>
                <c:pt idx="8989">
                  <c:v>4.3251223862171222E-2</c:v>
                </c:pt>
                <c:pt idx="8990">
                  <c:v>3.2234974205494052E-2</c:v>
                </c:pt>
                <c:pt idx="8991">
                  <c:v>5.2191283553838966E-2</c:v>
                </c:pt>
                <c:pt idx="8992">
                  <c:v>3.1550142914056806E-2</c:v>
                </c:pt>
                <c:pt idx="8993">
                  <c:v>3.3652029931545223E-2</c:v>
                </c:pt>
                <c:pt idx="8994">
                  <c:v>3.7788476794958101E-2</c:v>
                </c:pt>
                <c:pt idx="8995">
                  <c:v>4.1557170450687395E-2</c:v>
                </c:pt>
                <c:pt idx="8996">
                  <c:v>4.3215300887823098E-2</c:v>
                </c:pt>
                <c:pt idx="8997">
                  <c:v>3.5185460001230198E-2</c:v>
                </c:pt>
                <c:pt idx="8998">
                  <c:v>3.8238383829593797E-2</c:v>
                </c:pt>
                <c:pt idx="8999">
                  <c:v>5.5114645510912004E-2</c:v>
                </c:pt>
                <c:pt idx="9000">
                  <c:v>4.0242802351713201E-2</c:v>
                </c:pt>
                <c:pt idx="9001">
                  <c:v>4.0700521320104745E-2</c:v>
                </c:pt>
                <c:pt idx="9002">
                  <c:v>3.8486469537019702E-2</c:v>
                </c:pt>
                <c:pt idx="9003">
                  <c:v>3.6180451512336703E-2</c:v>
                </c:pt>
                <c:pt idx="9004">
                  <c:v>3.7118166685104446E-2</c:v>
                </c:pt>
                <c:pt idx="9005">
                  <c:v>3.9322294294834068E-2</c:v>
                </c:pt>
                <c:pt idx="9006">
                  <c:v>3.2054707407951487E-2</c:v>
                </c:pt>
                <c:pt idx="9007">
                  <c:v>3.1465098261833205E-2</c:v>
                </c:pt>
                <c:pt idx="9008">
                  <c:v>4.0829382836818723E-2</c:v>
                </c:pt>
                <c:pt idx="9009">
                  <c:v>3.6054432392120396E-2</c:v>
                </c:pt>
                <c:pt idx="9010">
                  <c:v>4.617542028427131E-2</c:v>
                </c:pt>
                <c:pt idx="9011">
                  <c:v>4.2978335171937887E-2</c:v>
                </c:pt>
                <c:pt idx="9012">
                  <c:v>3.5312887281179442E-2</c:v>
                </c:pt>
                <c:pt idx="9013">
                  <c:v>4.4496215879917436E-2</c:v>
                </c:pt>
                <c:pt idx="9014">
                  <c:v>3.3723484724760007E-2</c:v>
                </c:pt>
                <c:pt idx="9015">
                  <c:v>3.9710547775030115E-2</c:v>
                </c:pt>
                <c:pt idx="9016">
                  <c:v>4.0738254785537713E-2</c:v>
                </c:pt>
                <c:pt idx="9017">
                  <c:v>3.7542756646871601E-2</c:v>
                </c:pt>
                <c:pt idx="9018">
                  <c:v>4.6729568392038297E-2</c:v>
                </c:pt>
                <c:pt idx="9019">
                  <c:v>4.4508963823318717E-2</c:v>
                </c:pt>
                <c:pt idx="9020">
                  <c:v>4.1300732642412234E-2</c:v>
                </c:pt>
                <c:pt idx="9021">
                  <c:v>5.4501775652170202E-2</c:v>
                </c:pt>
                <c:pt idx="9022">
                  <c:v>2.9033552855253282E-2</c:v>
                </c:pt>
                <c:pt idx="9023">
                  <c:v>4.2427688837051572E-2</c:v>
                </c:pt>
                <c:pt idx="9024">
                  <c:v>2.9535777866840467E-2</c:v>
                </c:pt>
                <c:pt idx="9025">
                  <c:v>3.888629376888271E-2</c:v>
                </c:pt>
                <c:pt idx="9026">
                  <c:v>3.1381860375404483E-2</c:v>
                </c:pt>
                <c:pt idx="9027">
                  <c:v>3.2891441136598601E-2</c:v>
                </c:pt>
                <c:pt idx="9028">
                  <c:v>2.9867274686694287E-2</c:v>
                </c:pt>
                <c:pt idx="9029">
                  <c:v>3.7650961428880816E-2</c:v>
                </c:pt>
                <c:pt idx="9030">
                  <c:v>4.5738980174064713E-2</c:v>
                </c:pt>
                <c:pt idx="9031">
                  <c:v>3.4300707280635806E-2</c:v>
                </c:pt>
                <c:pt idx="9032">
                  <c:v>3.7233572453260678E-2</c:v>
                </c:pt>
                <c:pt idx="9033">
                  <c:v>2.6481172069907331E-2</c:v>
                </c:pt>
                <c:pt idx="9034">
                  <c:v>4.1557170450687395E-2</c:v>
                </c:pt>
                <c:pt idx="9035">
                  <c:v>2.7465710416436299E-2</c:v>
                </c:pt>
                <c:pt idx="9036">
                  <c:v>3.6455649882555098E-2</c:v>
                </c:pt>
                <c:pt idx="9037">
                  <c:v>4.2427688837051572E-2</c:v>
                </c:pt>
                <c:pt idx="9038">
                  <c:v>3.2152302563190613E-2</c:v>
                </c:pt>
                <c:pt idx="9039">
                  <c:v>3.6124985665082897E-2</c:v>
                </c:pt>
                <c:pt idx="9040">
                  <c:v>3.6654856055975016E-2</c:v>
                </c:pt>
                <c:pt idx="9041">
                  <c:v>3.1207967549562621E-2</c:v>
                </c:pt>
                <c:pt idx="9042">
                  <c:v>3.595850244164471E-2</c:v>
                </c:pt>
                <c:pt idx="9043">
                  <c:v>4.3066054582595804E-2</c:v>
                </c:pt>
                <c:pt idx="9044">
                  <c:v>3.0387666076421811E-2</c:v>
                </c:pt>
                <c:pt idx="9045">
                  <c:v>3.4290764480829405E-2</c:v>
                </c:pt>
                <c:pt idx="9046">
                  <c:v>4.9852691590786272E-2</c:v>
                </c:pt>
                <c:pt idx="9047">
                  <c:v>4.00979854166508E-2</c:v>
                </c:pt>
                <c:pt idx="9048">
                  <c:v>3.0144989490508988E-2</c:v>
                </c:pt>
                <c:pt idx="9049">
                  <c:v>3.7241540849208811E-2</c:v>
                </c:pt>
                <c:pt idx="9050">
                  <c:v>6.1638105660676748E-2</c:v>
                </c:pt>
                <c:pt idx="9051">
                  <c:v>2.9698420315980863E-2</c:v>
                </c:pt>
                <c:pt idx="9052">
                  <c:v>3.9322294294834068E-2</c:v>
                </c:pt>
                <c:pt idx="9053">
                  <c:v>2.7340127155184812E-2</c:v>
                </c:pt>
                <c:pt idx="9054">
                  <c:v>3.1350728124380112E-2</c:v>
                </c:pt>
                <c:pt idx="9055">
                  <c:v>3.9402600377798101E-2</c:v>
                </c:pt>
                <c:pt idx="9056">
                  <c:v>3.1219184398651078E-2</c:v>
                </c:pt>
                <c:pt idx="9057">
                  <c:v>4.0242802351713201E-2</c:v>
                </c:pt>
                <c:pt idx="9058">
                  <c:v>4.0140841156244306E-2</c:v>
                </c:pt>
                <c:pt idx="9059">
                  <c:v>2.9912589117884587E-2</c:v>
                </c:pt>
                <c:pt idx="9060">
                  <c:v>3.1131528317928352E-2</c:v>
                </c:pt>
                <c:pt idx="9061">
                  <c:v>4.0710058063268717E-2</c:v>
                </c:pt>
                <c:pt idx="9062">
                  <c:v>4.2443986982107329E-2</c:v>
                </c:pt>
                <c:pt idx="9063">
                  <c:v>2.8601940721273665E-2</c:v>
                </c:pt>
                <c:pt idx="9064">
                  <c:v>4.4253002852201642E-2</c:v>
                </c:pt>
                <c:pt idx="9065">
                  <c:v>3.3460214734077405E-2</c:v>
                </c:pt>
                <c:pt idx="9066">
                  <c:v>3.8561534136533668E-2</c:v>
                </c:pt>
                <c:pt idx="9067">
                  <c:v>3.2095659524202409E-2</c:v>
                </c:pt>
                <c:pt idx="9068">
                  <c:v>3.7771087139844998E-2</c:v>
                </c:pt>
                <c:pt idx="9069">
                  <c:v>4.4287361204624232E-2</c:v>
                </c:pt>
                <c:pt idx="9070">
                  <c:v>4.480642452836061E-2</c:v>
                </c:pt>
                <c:pt idx="9071">
                  <c:v>3.7897832691669658E-2</c:v>
                </c:pt>
                <c:pt idx="9072">
                  <c:v>3.2464317977428617E-2</c:v>
                </c:pt>
                <c:pt idx="9073">
                  <c:v>3.3066283911466592E-2</c:v>
                </c:pt>
                <c:pt idx="9074">
                  <c:v>3.8424339145422003E-2</c:v>
                </c:pt>
                <c:pt idx="9075">
                  <c:v>3.6054432392120396E-2</c:v>
                </c:pt>
                <c:pt idx="9076">
                  <c:v>3.4933239221572952E-2</c:v>
                </c:pt>
                <c:pt idx="9077">
                  <c:v>3.4450583159923595E-2</c:v>
                </c:pt>
                <c:pt idx="9078">
                  <c:v>3.5199210047722002E-2</c:v>
                </c:pt>
                <c:pt idx="9079">
                  <c:v>4.255234450101851E-2</c:v>
                </c:pt>
                <c:pt idx="9080">
                  <c:v>3.622116148471842E-2</c:v>
                </c:pt>
                <c:pt idx="9081">
                  <c:v>3.9322294294834068E-2</c:v>
                </c:pt>
                <c:pt idx="9082">
                  <c:v>4.1284438222646734E-2</c:v>
                </c:pt>
                <c:pt idx="9083">
                  <c:v>3.6660932004451842E-2</c:v>
                </c:pt>
                <c:pt idx="9084">
                  <c:v>2.9644602909684202E-2</c:v>
                </c:pt>
                <c:pt idx="9085">
                  <c:v>4.0177468210458797E-2</c:v>
                </c:pt>
                <c:pt idx="9086">
                  <c:v>3.5833526402712E-2</c:v>
                </c:pt>
                <c:pt idx="9087">
                  <c:v>2.9913282021880202E-2</c:v>
                </c:pt>
                <c:pt idx="9088">
                  <c:v>3.5668846219778116E-2</c:v>
                </c:pt>
                <c:pt idx="9089">
                  <c:v>3.7222448736429242E-2</c:v>
                </c:pt>
                <c:pt idx="9090">
                  <c:v>4.3591551482677376E-2</c:v>
                </c:pt>
                <c:pt idx="9091">
                  <c:v>2.844951674342161E-2</c:v>
                </c:pt>
                <c:pt idx="9092">
                  <c:v>3.7771087139844998E-2</c:v>
                </c:pt>
                <c:pt idx="9093">
                  <c:v>4.7571104019880309E-2</c:v>
                </c:pt>
                <c:pt idx="9094">
                  <c:v>3.4013628959655817E-2</c:v>
                </c:pt>
                <c:pt idx="9095">
                  <c:v>4.9216881394386486E-2</c:v>
                </c:pt>
                <c:pt idx="9096">
                  <c:v>3.3559836447238901E-2</c:v>
                </c:pt>
                <c:pt idx="9097">
                  <c:v>4.6038456261157878E-2</c:v>
                </c:pt>
                <c:pt idx="9098">
                  <c:v>3.5108499228954315E-2</c:v>
                </c:pt>
                <c:pt idx="9099">
                  <c:v>3.3776350319385508E-2</c:v>
                </c:pt>
                <c:pt idx="9100">
                  <c:v>4.6953558921814006E-2</c:v>
                </c:pt>
                <c:pt idx="9101">
                  <c:v>4.6238295733928722E-2</c:v>
                </c:pt>
                <c:pt idx="9102">
                  <c:v>4.0349934250116591E-2</c:v>
                </c:pt>
                <c:pt idx="9103">
                  <c:v>5.4287116974592223E-2</c:v>
                </c:pt>
                <c:pt idx="9104">
                  <c:v>3.4410078078508412E-2</c:v>
                </c:pt>
                <c:pt idx="9105">
                  <c:v>2.9229370877146783E-2</c:v>
                </c:pt>
                <c:pt idx="9106">
                  <c:v>4.7336898744106508E-2</c:v>
                </c:pt>
                <c:pt idx="9107">
                  <c:v>2.8483705595135776E-2</c:v>
                </c:pt>
                <c:pt idx="9108">
                  <c:v>3.2659593969583588E-2</c:v>
                </c:pt>
                <c:pt idx="9109">
                  <c:v>5.3951866924762705E-2</c:v>
                </c:pt>
                <c:pt idx="9110">
                  <c:v>3.8314592093229315E-2</c:v>
                </c:pt>
                <c:pt idx="9111">
                  <c:v>3.2625783234834699E-2</c:v>
                </c:pt>
                <c:pt idx="9112">
                  <c:v>3.5857249051332502E-2</c:v>
                </c:pt>
                <c:pt idx="9113">
                  <c:v>4.3552730232477334E-2</c:v>
                </c:pt>
                <c:pt idx="9114">
                  <c:v>3.5393573343753808E-2</c:v>
                </c:pt>
                <c:pt idx="9115">
                  <c:v>4.8743788152933218E-2</c:v>
                </c:pt>
                <c:pt idx="9116">
                  <c:v>5.4287116974592223E-2</c:v>
                </c:pt>
                <c:pt idx="9117">
                  <c:v>3.2039847224950978E-2</c:v>
                </c:pt>
                <c:pt idx="9118">
                  <c:v>2.7509339153766611E-2</c:v>
                </c:pt>
                <c:pt idx="9119">
                  <c:v>3.0968930572271416E-2</c:v>
                </c:pt>
                <c:pt idx="9120">
                  <c:v>3.7703901529312321E-2</c:v>
                </c:pt>
                <c:pt idx="9121">
                  <c:v>4.9216881394386486E-2</c:v>
                </c:pt>
                <c:pt idx="9122">
                  <c:v>3.0349466949701278E-2</c:v>
                </c:pt>
                <c:pt idx="9123">
                  <c:v>3.888629376888271E-2</c:v>
                </c:pt>
                <c:pt idx="9124">
                  <c:v>4.7051317989826411E-2</c:v>
                </c:pt>
                <c:pt idx="9125">
                  <c:v>3.921876475214961E-2</c:v>
                </c:pt>
                <c:pt idx="9126">
                  <c:v>2.6960795745253611E-2</c:v>
                </c:pt>
                <c:pt idx="9127">
                  <c:v>3.7052225321531351E-2</c:v>
                </c:pt>
                <c:pt idx="9128">
                  <c:v>4.9346178770065315E-2</c:v>
                </c:pt>
                <c:pt idx="9129">
                  <c:v>2.785586565732975E-2</c:v>
                </c:pt>
                <c:pt idx="9130">
                  <c:v>2.9958084225654588E-2</c:v>
                </c:pt>
                <c:pt idx="9131">
                  <c:v>4.1557170450687395E-2</c:v>
                </c:pt>
                <c:pt idx="9132">
                  <c:v>3.7788476794958101E-2</c:v>
                </c:pt>
                <c:pt idx="9133">
                  <c:v>3.3152457326650599E-2</c:v>
                </c:pt>
                <c:pt idx="9134">
                  <c:v>3.3652029931545223E-2</c:v>
                </c:pt>
                <c:pt idx="9135">
                  <c:v>3.996727243065841E-2</c:v>
                </c:pt>
                <c:pt idx="9136">
                  <c:v>3.6265369504690212E-2</c:v>
                </c:pt>
                <c:pt idx="9137">
                  <c:v>3.7080317735672157E-2</c:v>
                </c:pt>
                <c:pt idx="9138">
                  <c:v>4.1038878262043006E-2</c:v>
                </c:pt>
                <c:pt idx="9139">
                  <c:v>2.8239572420716428E-2</c:v>
                </c:pt>
                <c:pt idx="9140">
                  <c:v>3.4429550170898403E-2</c:v>
                </c:pt>
                <c:pt idx="9141">
                  <c:v>3.7842366844415817E-2</c:v>
                </c:pt>
                <c:pt idx="9142">
                  <c:v>3.3440478146076202E-2</c:v>
                </c:pt>
                <c:pt idx="9143">
                  <c:v>3.7914350628852997E-2</c:v>
                </c:pt>
                <c:pt idx="9144">
                  <c:v>4.2962051928043692E-2</c:v>
                </c:pt>
                <c:pt idx="9145">
                  <c:v>3.3529117703437812E-2</c:v>
                </c:pt>
                <c:pt idx="9146">
                  <c:v>3.0302312225103503E-2</c:v>
                </c:pt>
                <c:pt idx="9147">
                  <c:v>4.9002680927515432E-2</c:v>
                </c:pt>
                <c:pt idx="9148">
                  <c:v>3.4823182970285409E-2</c:v>
                </c:pt>
                <c:pt idx="9149">
                  <c:v>3.1869065016508116E-2</c:v>
                </c:pt>
                <c:pt idx="9150">
                  <c:v>3.5666506737470599E-2</c:v>
                </c:pt>
                <c:pt idx="9151">
                  <c:v>4.1300732642412234E-2</c:v>
                </c:pt>
                <c:pt idx="9152">
                  <c:v>3.7650961428880816E-2</c:v>
                </c:pt>
                <c:pt idx="9153">
                  <c:v>2.6993775740265988E-2</c:v>
                </c:pt>
                <c:pt idx="9154">
                  <c:v>3.5487230867147578E-2</c:v>
                </c:pt>
                <c:pt idx="9155">
                  <c:v>4.6226896345615408E-2</c:v>
                </c:pt>
                <c:pt idx="9156">
                  <c:v>2.9644602909684202E-2</c:v>
                </c:pt>
                <c:pt idx="9157">
                  <c:v>3.01454830914736E-2</c:v>
                </c:pt>
                <c:pt idx="9158">
                  <c:v>3.1690970063209693E-2</c:v>
                </c:pt>
                <c:pt idx="9159">
                  <c:v>4.3500378727912875E-2</c:v>
                </c:pt>
                <c:pt idx="9160">
                  <c:v>3.1987097114324702E-2</c:v>
                </c:pt>
                <c:pt idx="9161">
                  <c:v>3.4011162817478256E-2</c:v>
                </c:pt>
                <c:pt idx="9162">
                  <c:v>3.1660042703151793E-2</c:v>
                </c:pt>
                <c:pt idx="9163">
                  <c:v>3.0828183516860001E-2</c:v>
                </c:pt>
                <c:pt idx="9164">
                  <c:v>3.9126258343458183E-2</c:v>
                </c:pt>
                <c:pt idx="9165">
                  <c:v>3.4471958875656294E-2</c:v>
                </c:pt>
                <c:pt idx="9166">
                  <c:v>3.7662897258997019E-2</c:v>
                </c:pt>
                <c:pt idx="9167">
                  <c:v>4.7051317989826411E-2</c:v>
                </c:pt>
                <c:pt idx="9168">
                  <c:v>4.3251223862171222E-2</c:v>
                </c:pt>
                <c:pt idx="9169">
                  <c:v>3.9112091064453111E-2</c:v>
                </c:pt>
                <c:pt idx="9170">
                  <c:v>3.9352018386125655E-2</c:v>
                </c:pt>
                <c:pt idx="9171">
                  <c:v>3.5172384232282597E-2</c:v>
                </c:pt>
                <c:pt idx="9172">
                  <c:v>4.1811786592006732E-2</c:v>
                </c:pt>
                <c:pt idx="9173">
                  <c:v>3.6085665225982742E-2</c:v>
                </c:pt>
                <c:pt idx="9174">
                  <c:v>3.8444157689809896E-2</c:v>
                </c:pt>
                <c:pt idx="9175">
                  <c:v>3.4290764480829405E-2</c:v>
                </c:pt>
                <c:pt idx="9176">
                  <c:v>3.5584058612585102E-2</c:v>
                </c:pt>
                <c:pt idx="9177">
                  <c:v>3.9363428950309712E-2</c:v>
                </c:pt>
                <c:pt idx="9178">
                  <c:v>5.0022482872009333E-2</c:v>
                </c:pt>
                <c:pt idx="9179">
                  <c:v>3.5583846271038E-2</c:v>
                </c:pt>
                <c:pt idx="9180">
                  <c:v>3.7914350628852997E-2</c:v>
                </c:pt>
                <c:pt idx="9181">
                  <c:v>5.0022482872009333E-2</c:v>
                </c:pt>
                <c:pt idx="9182">
                  <c:v>4.3178815394639761E-2</c:v>
                </c:pt>
                <c:pt idx="9183">
                  <c:v>4.2427688837051572E-2</c:v>
                </c:pt>
                <c:pt idx="9184">
                  <c:v>3.082122281193735E-2</c:v>
                </c:pt>
                <c:pt idx="9185">
                  <c:v>3.695297986269E-2</c:v>
                </c:pt>
                <c:pt idx="9186">
                  <c:v>4.2962051928043692E-2</c:v>
                </c:pt>
                <c:pt idx="9187">
                  <c:v>2.9873292893171411E-2</c:v>
                </c:pt>
                <c:pt idx="9188">
                  <c:v>2.7945656329393411E-2</c:v>
                </c:pt>
                <c:pt idx="9189">
                  <c:v>2.7757186442613612E-2</c:v>
                </c:pt>
                <c:pt idx="9190">
                  <c:v>3.6930240690708216E-2</c:v>
                </c:pt>
                <c:pt idx="9191">
                  <c:v>3.3529117703437812E-2</c:v>
                </c:pt>
                <c:pt idx="9192">
                  <c:v>4.2978335171937887E-2</c:v>
                </c:pt>
                <c:pt idx="9193">
                  <c:v>5.2568621933460541E-2</c:v>
                </c:pt>
                <c:pt idx="9194">
                  <c:v>3.8712274283170742E-2</c:v>
                </c:pt>
                <c:pt idx="9195">
                  <c:v>4.480642452836061E-2</c:v>
                </c:pt>
                <c:pt idx="9196">
                  <c:v>3.1711418181657812E-2</c:v>
                </c:pt>
                <c:pt idx="9197">
                  <c:v>5.0532989203929922E-2</c:v>
                </c:pt>
                <c:pt idx="9198">
                  <c:v>3.6693427711725436E-2</c:v>
                </c:pt>
                <c:pt idx="9199">
                  <c:v>3.2559327781200513E-2</c:v>
                </c:pt>
                <c:pt idx="9200">
                  <c:v>3.65825667977333E-2</c:v>
                </c:pt>
                <c:pt idx="9201">
                  <c:v>3.9141573011875291E-2</c:v>
                </c:pt>
                <c:pt idx="9202">
                  <c:v>3.0157936736941289E-2</c:v>
                </c:pt>
                <c:pt idx="9203">
                  <c:v>3.1020516529679423E-2</c:v>
                </c:pt>
                <c:pt idx="9204">
                  <c:v>3.5027161240577719E-2</c:v>
                </c:pt>
                <c:pt idx="9205">
                  <c:v>5.0793346017599113E-2</c:v>
                </c:pt>
                <c:pt idx="9206">
                  <c:v>4.8038370907306838E-2</c:v>
                </c:pt>
                <c:pt idx="9207">
                  <c:v>4.5064941048622388E-2</c:v>
                </c:pt>
                <c:pt idx="9208">
                  <c:v>4.8250295221805614E-2</c:v>
                </c:pt>
                <c:pt idx="9209">
                  <c:v>3.7441659718752011E-2</c:v>
                </c:pt>
                <c:pt idx="9210">
                  <c:v>3.376404196023939E-2</c:v>
                </c:pt>
                <c:pt idx="9211">
                  <c:v>3.5636484622955315E-2</c:v>
                </c:pt>
                <c:pt idx="9212">
                  <c:v>3.0840851366519952E-2</c:v>
                </c:pt>
                <c:pt idx="9213">
                  <c:v>4.7051317989826411E-2</c:v>
                </c:pt>
                <c:pt idx="9214">
                  <c:v>3.1869065016508116E-2</c:v>
                </c:pt>
                <c:pt idx="9215">
                  <c:v>4.5613791793584817E-2</c:v>
                </c:pt>
                <c:pt idx="9216">
                  <c:v>2.9698420315980863E-2</c:v>
                </c:pt>
                <c:pt idx="9217">
                  <c:v>4.1840914636850406E-2</c:v>
                </c:pt>
                <c:pt idx="9218">
                  <c:v>2.8567526489496203E-2</c:v>
                </c:pt>
                <c:pt idx="9219">
                  <c:v>3.9664395153522512E-2</c:v>
                </c:pt>
                <c:pt idx="9220">
                  <c:v>2.7412140741944393E-2</c:v>
                </c:pt>
                <c:pt idx="9221">
                  <c:v>5.0051730126142523E-2</c:v>
                </c:pt>
                <c:pt idx="9222">
                  <c:v>2.9672250151634206E-2</c:v>
                </c:pt>
                <c:pt idx="9223">
                  <c:v>4.6777039766311722E-2</c:v>
                </c:pt>
                <c:pt idx="9224">
                  <c:v>3.8912311196327216E-2</c:v>
                </c:pt>
                <c:pt idx="9225">
                  <c:v>4.9243059009313632E-2</c:v>
                </c:pt>
                <c:pt idx="9226">
                  <c:v>4.4979125261306797E-2</c:v>
                </c:pt>
                <c:pt idx="9227">
                  <c:v>3.4897491335868794E-2</c:v>
                </c:pt>
                <c:pt idx="9228">
                  <c:v>4.3251223862171222E-2</c:v>
                </c:pt>
                <c:pt idx="9229">
                  <c:v>3.0157446861267111E-2</c:v>
                </c:pt>
                <c:pt idx="9230">
                  <c:v>3.3424746245145805E-2</c:v>
                </c:pt>
                <c:pt idx="9231">
                  <c:v>3.2684490084648098E-2</c:v>
                </c:pt>
                <c:pt idx="9232">
                  <c:v>3.9568487554788583E-2</c:v>
                </c:pt>
                <c:pt idx="9233">
                  <c:v>3.6311741918325452E-2</c:v>
                </c:pt>
                <c:pt idx="9234">
                  <c:v>2.7757186442613612E-2</c:v>
                </c:pt>
                <c:pt idx="9235">
                  <c:v>2.8198132291436178E-2</c:v>
                </c:pt>
                <c:pt idx="9236">
                  <c:v>4.7846782952547316E-2</c:v>
                </c:pt>
                <c:pt idx="9237">
                  <c:v>3.8052324205636999E-2</c:v>
                </c:pt>
                <c:pt idx="9238">
                  <c:v>4.4254083186388009E-2</c:v>
                </c:pt>
                <c:pt idx="9239">
                  <c:v>3.5145435482263697E-2</c:v>
                </c:pt>
                <c:pt idx="9240">
                  <c:v>4.2962051928043692E-2</c:v>
                </c:pt>
                <c:pt idx="9241">
                  <c:v>3.3515445888042401E-2</c:v>
                </c:pt>
                <c:pt idx="9242">
                  <c:v>4.9643982201814707E-2</c:v>
                </c:pt>
                <c:pt idx="9243">
                  <c:v>4.3178815394639761E-2</c:v>
                </c:pt>
                <c:pt idx="9244">
                  <c:v>3.2095659524202409E-2</c:v>
                </c:pt>
                <c:pt idx="9245">
                  <c:v>5.1707629114389433E-2</c:v>
                </c:pt>
                <c:pt idx="9246">
                  <c:v>4.1728634387254701E-2</c:v>
                </c:pt>
                <c:pt idx="9247">
                  <c:v>4.0140841156244306E-2</c:v>
                </c:pt>
                <c:pt idx="9248">
                  <c:v>3.4471958875656294E-2</c:v>
                </c:pt>
                <c:pt idx="9249">
                  <c:v>3.9710547775030115E-2</c:v>
                </c:pt>
                <c:pt idx="9250">
                  <c:v>2.9409216716885667E-2</c:v>
                </c:pt>
                <c:pt idx="9251">
                  <c:v>3.3135022968053811E-2</c:v>
                </c:pt>
                <c:pt idx="9252">
                  <c:v>3.3795446157455396E-2</c:v>
                </c:pt>
                <c:pt idx="9253">
                  <c:v>2.7137337252497801E-2</c:v>
                </c:pt>
                <c:pt idx="9254">
                  <c:v>3.4569095820188502E-2</c:v>
                </c:pt>
                <c:pt idx="9255">
                  <c:v>3.9719086140394204E-2</c:v>
                </c:pt>
                <c:pt idx="9256">
                  <c:v>3.6454312503338013E-2</c:v>
                </c:pt>
                <c:pt idx="9257">
                  <c:v>3.729543089866641E-2</c:v>
                </c:pt>
                <c:pt idx="9258">
                  <c:v>5.9861324727535498E-2</c:v>
                </c:pt>
                <c:pt idx="9259">
                  <c:v>3.5183459520340014E-2</c:v>
                </c:pt>
                <c:pt idx="9260">
                  <c:v>3.9267227053642315E-2</c:v>
                </c:pt>
                <c:pt idx="9261">
                  <c:v>4.0736205875873593E-2</c:v>
                </c:pt>
                <c:pt idx="9262">
                  <c:v>4.13462817668915E-2</c:v>
                </c:pt>
                <c:pt idx="9263">
                  <c:v>4.4254083186388009E-2</c:v>
                </c:pt>
                <c:pt idx="9264">
                  <c:v>4.417248070240036E-2</c:v>
                </c:pt>
                <c:pt idx="9265">
                  <c:v>4.0298741310834899E-2</c:v>
                </c:pt>
                <c:pt idx="9266">
                  <c:v>5.7945206761359946E-2</c:v>
                </c:pt>
                <c:pt idx="9267">
                  <c:v>3.2095659524202409E-2</c:v>
                </c:pt>
                <c:pt idx="9268">
                  <c:v>4.1558928787708317E-2</c:v>
                </c:pt>
                <c:pt idx="9269">
                  <c:v>4.4199947267770816E-2</c:v>
                </c:pt>
                <c:pt idx="9270">
                  <c:v>4.0231358259916319E-2</c:v>
                </c:pt>
                <c:pt idx="9271">
                  <c:v>3.9322294294834068E-2</c:v>
                </c:pt>
                <c:pt idx="9272">
                  <c:v>4.0860552340745919E-2</c:v>
                </c:pt>
                <c:pt idx="9273">
                  <c:v>3.2717086374759702E-2</c:v>
                </c:pt>
                <c:pt idx="9274">
                  <c:v>3.9755757898092305E-2</c:v>
                </c:pt>
                <c:pt idx="9275">
                  <c:v>3.1901571899652502E-2</c:v>
                </c:pt>
                <c:pt idx="9276">
                  <c:v>3.7604037672281411E-2</c:v>
                </c:pt>
                <c:pt idx="9277">
                  <c:v>2.9328575357794793E-2</c:v>
                </c:pt>
                <c:pt idx="9278">
                  <c:v>4.6175368130206888E-2</c:v>
                </c:pt>
                <c:pt idx="9279">
                  <c:v>3.0074601992964706E-2</c:v>
                </c:pt>
                <c:pt idx="9280">
                  <c:v>3.8801014423370556E-2</c:v>
                </c:pt>
                <c:pt idx="9281">
                  <c:v>3.3515445888042401E-2</c:v>
                </c:pt>
                <c:pt idx="9282">
                  <c:v>3.1923126429319507E-2</c:v>
                </c:pt>
                <c:pt idx="9283">
                  <c:v>4.6113736927509461E-2</c:v>
                </c:pt>
                <c:pt idx="9284">
                  <c:v>4.9215480685234111E-2</c:v>
                </c:pt>
                <c:pt idx="9285">
                  <c:v>2.8769707307219512E-2</c:v>
                </c:pt>
                <c:pt idx="9286">
                  <c:v>3.0527321621775651E-2</c:v>
                </c:pt>
                <c:pt idx="9287">
                  <c:v>3.4429550170898403E-2</c:v>
                </c:pt>
                <c:pt idx="9288">
                  <c:v>4.7336898744106508E-2</c:v>
                </c:pt>
                <c:pt idx="9289">
                  <c:v>3.4364823251962578E-2</c:v>
                </c:pt>
                <c:pt idx="9290">
                  <c:v>4.5564882457256303E-2</c:v>
                </c:pt>
                <c:pt idx="9291">
                  <c:v>3.4603934735059814E-2</c:v>
                </c:pt>
                <c:pt idx="9292">
                  <c:v>2.7621474117040613E-2</c:v>
                </c:pt>
                <c:pt idx="9293">
                  <c:v>3.097127936780469E-2</c:v>
                </c:pt>
                <c:pt idx="9294">
                  <c:v>4.1792273521423576E-2</c:v>
                </c:pt>
                <c:pt idx="9295">
                  <c:v>3.3884093165397595E-2</c:v>
                </c:pt>
                <c:pt idx="9296">
                  <c:v>3.471758961677554E-2</c:v>
                </c:pt>
                <c:pt idx="9297">
                  <c:v>3.7788476794958101E-2</c:v>
                </c:pt>
                <c:pt idx="9298">
                  <c:v>3.0984325334429765E-2</c:v>
                </c:pt>
                <c:pt idx="9299">
                  <c:v>4.1763935238123176E-2</c:v>
                </c:pt>
                <c:pt idx="9300">
                  <c:v>4.617542028427131E-2</c:v>
                </c:pt>
                <c:pt idx="9301">
                  <c:v>3.4011162817478256E-2</c:v>
                </c:pt>
                <c:pt idx="9302">
                  <c:v>3.7651702761650252E-2</c:v>
                </c:pt>
                <c:pt idx="9303">
                  <c:v>3.4034371376037591E-2</c:v>
                </c:pt>
                <c:pt idx="9304">
                  <c:v>3.0324991792440397E-2</c:v>
                </c:pt>
                <c:pt idx="9305">
                  <c:v>4.1141510009765493E-2</c:v>
                </c:pt>
                <c:pt idx="9306">
                  <c:v>5.0539035350084291E-2</c:v>
                </c:pt>
                <c:pt idx="9307">
                  <c:v>4.0542848408222205E-2</c:v>
                </c:pt>
                <c:pt idx="9308">
                  <c:v>4.1316550225019524E-2</c:v>
                </c:pt>
                <c:pt idx="9309">
                  <c:v>4.0647950023412711E-2</c:v>
                </c:pt>
                <c:pt idx="9310">
                  <c:v>3.5125035792589201E-2</c:v>
                </c:pt>
                <c:pt idx="9311">
                  <c:v>4.2492501437664122E-2</c:v>
                </c:pt>
                <c:pt idx="9312">
                  <c:v>2.7759008109569678E-2</c:v>
                </c:pt>
                <c:pt idx="9313">
                  <c:v>4.9002680927515432E-2</c:v>
                </c:pt>
                <c:pt idx="9314">
                  <c:v>3.6180451512336703E-2</c:v>
                </c:pt>
                <c:pt idx="9315">
                  <c:v>2.7460204437375197E-2</c:v>
                </c:pt>
                <c:pt idx="9316">
                  <c:v>3.7441659718752011E-2</c:v>
                </c:pt>
                <c:pt idx="9317">
                  <c:v>3.5487230867147578E-2</c:v>
                </c:pt>
                <c:pt idx="9318">
                  <c:v>3.2898932695388801E-2</c:v>
                </c:pt>
                <c:pt idx="9319">
                  <c:v>3.3904332667589201E-2</c:v>
                </c:pt>
                <c:pt idx="9320">
                  <c:v>3.0074601992964706E-2</c:v>
                </c:pt>
                <c:pt idx="9321">
                  <c:v>3.2171484082937199E-2</c:v>
                </c:pt>
                <c:pt idx="9322">
                  <c:v>3.8342226296663305E-2</c:v>
                </c:pt>
                <c:pt idx="9323">
                  <c:v>4.13462817668915E-2</c:v>
                </c:pt>
                <c:pt idx="9324">
                  <c:v>4.1926741600036614E-2</c:v>
                </c:pt>
                <c:pt idx="9325">
                  <c:v>4.2450986802578139E-2</c:v>
                </c:pt>
                <c:pt idx="9326">
                  <c:v>4.2978335171937887E-2</c:v>
                </c:pt>
                <c:pt idx="9327">
                  <c:v>2.7750052511692005E-2</c:v>
                </c:pt>
                <c:pt idx="9328">
                  <c:v>3.5918131470680202E-2</c:v>
                </c:pt>
                <c:pt idx="9329">
                  <c:v>3.4396402537822689E-2</c:v>
                </c:pt>
                <c:pt idx="9330">
                  <c:v>3.5286393016576885E-2</c:v>
                </c:pt>
                <c:pt idx="9331">
                  <c:v>3.46542075276376E-2</c:v>
                </c:pt>
                <c:pt idx="9332">
                  <c:v>2.9164208099245997E-2</c:v>
                </c:pt>
                <c:pt idx="9333">
                  <c:v>3.8492631167173406E-2</c:v>
                </c:pt>
                <c:pt idx="9334">
                  <c:v>3.0473334714770449E-2</c:v>
                </c:pt>
                <c:pt idx="9335">
                  <c:v>2.9186077415943281E-2</c:v>
                </c:pt>
                <c:pt idx="9336">
                  <c:v>2.9186077415943281E-2</c:v>
                </c:pt>
                <c:pt idx="9337">
                  <c:v>2.8819054365158067E-2</c:v>
                </c:pt>
                <c:pt idx="9338">
                  <c:v>3.9632488042116221E-2</c:v>
                </c:pt>
                <c:pt idx="9339">
                  <c:v>3.1361721456050901E-2</c:v>
                </c:pt>
                <c:pt idx="9340">
                  <c:v>4.4199947267770816E-2</c:v>
                </c:pt>
                <c:pt idx="9341">
                  <c:v>3.4603934735059814E-2</c:v>
                </c:pt>
                <c:pt idx="9342">
                  <c:v>3.5172384232282597E-2</c:v>
                </c:pt>
                <c:pt idx="9343">
                  <c:v>5.139116942882542E-2</c:v>
                </c:pt>
                <c:pt idx="9344">
                  <c:v>3.7118166685104446E-2</c:v>
                </c:pt>
                <c:pt idx="9345">
                  <c:v>4.5613791793584817E-2</c:v>
                </c:pt>
                <c:pt idx="9346">
                  <c:v>3.1503804028034252E-2</c:v>
                </c:pt>
                <c:pt idx="9347">
                  <c:v>3.7118166685104446E-2</c:v>
                </c:pt>
                <c:pt idx="9348">
                  <c:v>3.2517328858375612E-2</c:v>
                </c:pt>
                <c:pt idx="9349">
                  <c:v>3.2377470284700456E-2</c:v>
                </c:pt>
                <c:pt idx="9350">
                  <c:v>4.3665912002325107E-2</c:v>
                </c:pt>
                <c:pt idx="9351">
                  <c:v>3.2891441136598601E-2</c:v>
                </c:pt>
                <c:pt idx="9352">
                  <c:v>5.7945206761359946E-2</c:v>
                </c:pt>
                <c:pt idx="9353">
                  <c:v>2.6736292988061995E-2</c:v>
                </c:pt>
                <c:pt idx="9354">
                  <c:v>3.2167676836252199E-2</c:v>
                </c:pt>
                <c:pt idx="9355">
                  <c:v>3.6054432392120396E-2</c:v>
                </c:pt>
                <c:pt idx="9356">
                  <c:v>3.2420128583908199E-2</c:v>
                </c:pt>
                <c:pt idx="9357">
                  <c:v>3.2788611948490205E-2</c:v>
                </c:pt>
                <c:pt idx="9358">
                  <c:v>3.3723484724760007E-2</c:v>
                </c:pt>
                <c:pt idx="9359">
                  <c:v>3.2095659524202409E-2</c:v>
                </c:pt>
                <c:pt idx="9360">
                  <c:v>3.2942540943622596E-2</c:v>
                </c:pt>
                <c:pt idx="9361">
                  <c:v>3.6455649882555098E-2</c:v>
                </c:pt>
                <c:pt idx="9362">
                  <c:v>4.0670260787010207E-2</c:v>
                </c:pt>
                <c:pt idx="9363">
                  <c:v>3.2625783234834699E-2</c:v>
                </c:pt>
                <c:pt idx="9364">
                  <c:v>2.7621474117040613E-2</c:v>
                </c:pt>
                <c:pt idx="9365">
                  <c:v>3.996727243065841E-2</c:v>
                </c:pt>
                <c:pt idx="9366">
                  <c:v>4.0196035057306533E-2</c:v>
                </c:pt>
                <c:pt idx="9367">
                  <c:v>2.7394609525799841E-2</c:v>
                </c:pt>
                <c:pt idx="9368">
                  <c:v>3.6879651248455152E-2</c:v>
                </c:pt>
                <c:pt idx="9369">
                  <c:v>3.38288433849811E-2</c:v>
                </c:pt>
                <c:pt idx="9370">
                  <c:v>3.5694476217031493E-2</c:v>
                </c:pt>
                <c:pt idx="9371">
                  <c:v>3.859693557024E-2</c:v>
                </c:pt>
                <c:pt idx="9372">
                  <c:v>3.5459619015455399E-2</c:v>
                </c:pt>
                <c:pt idx="9373">
                  <c:v>3.1663928180933089E-2</c:v>
                </c:pt>
                <c:pt idx="9374">
                  <c:v>3.9694610983133399E-2</c:v>
                </c:pt>
                <c:pt idx="9375">
                  <c:v>3.1089693307876611E-2</c:v>
                </c:pt>
                <c:pt idx="9376">
                  <c:v>3.5030834376811995E-2</c:v>
                </c:pt>
                <c:pt idx="9377">
                  <c:v>3.7598311901092502E-2</c:v>
                </c:pt>
                <c:pt idx="9378">
                  <c:v>3.9934370666742387E-2</c:v>
                </c:pt>
                <c:pt idx="9379">
                  <c:v>3.6891631782055026E-2</c:v>
                </c:pt>
                <c:pt idx="9380">
                  <c:v>3.3167310059070601E-2</c:v>
                </c:pt>
                <c:pt idx="9381">
                  <c:v>4.6474002301692845E-2</c:v>
                </c:pt>
                <c:pt idx="9382">
                  <c:v>3.7651702761650252E-2</c:v>
                </c:pt>
                <c:pt idx="9383">
                  <c:v>3.9196629077196114E-2</c:v>
                </c:pt>
                <c:pt idx="9384">
                  <c:v>4.2452763766050311E-2</c:v>
                </c:pt>
                <c:pt idx="9385">
                  <c:v>2.7757186442613612E-2</c:v>
                </c:pt>
                <c:pt idx="9386">
                  <c:v>4.5612677931785903E-2</c:v>
                </c:pt>
                <c:pt idx="9387">
                  <c:v>2.8753058984875752E-2</c:v>
                </c:pt>
                <c:pt idx="9388">
                  <c:v>3.7396956235170413E-2</c:v>
                </c:pt>
                <c:pt idx="9389">
                  <c:v>4.1557170450687395E-2</c:v>
                </c:pt>
                <c:pt idx="9390">
                  <c:v>3.9108894765377017E-2</c:v>
                </c:pt>
                <c:pt idx="9391">
                  <c:v>2.5830715894699215E-2</c:v>
                </c:pt>
                <c:pt idx="9392">
                  <c:v>2.7933228760957805E-2</c:v>
                </c:pt>
                <c:pt idx="9393">
                  <c:v>4.8038370907306838E-2</c:v>
                </c:pt>
                <c:pt idx="9394">
                  <c:v>4.8743788152933218E-2</c:v>
                </c:pt>
                <c:pt idx="9395">
                  <c:v>3.8966637104749714E-2</c:v>
                </c:pt>
                <c:pt idx="9396">
                  <c:v>3.2255370169878131E-2</c:v>
                </c:pt>
                <c:pt idx="9397">
                  <c:v>3.9252515882253806E-2</c:v>
                </c:pt>
                <c:pt idx="9398">
                  <c:v>3.1113108620047642E-2</c:v>
                </c:pt>
                <c:pt idx="9399">
                  <c:v>3.8878668099641821E-2</c:v>
                </c:pt>
                <c:pt idx="9400">
                  <c:v>4.1377235203981413E-2</c:v>
                </c:pt>
                <c:pt idx="9401">
                  <c:v>3.6841697990894401E-2</c:v>
                </c:pt>
                <c:pt idx="9402">
                  <c:v>3.6319244652986506E-2</c:v>
                </c:pt>
                <c:pt idx="9403">
                  <c:v>2.7613993734121402E-2</c:v>
                </c:pt>
                <c:pt idx="9404">
                  <c:v>3.4355167299509201E-2</c:v>
                </c:pt>
                <c:pt idx="9405">
                  <c:v>3.5759884864091901E-2</c:v>
                </c:pt>
                <c:pt idx="9406">
                  <c:v>3.9761330932378804E-2</c:v>
                </c:pt>
                <c:pt idx="9407">
                  <c:v>3.996727243065841E-2</c:v>
                </c:pt>
                <c:pt idx="9408">
                  <c:v>2.9229370877146783E-2</c:v>
                </c:pt>
                <c:pt idx="9409">
                  <c:v>2.7465710416436299E-2</c:v>
                </c:pt>
                <c:pt idx="9410">
                  <c:v>3.01454830914736E-2</c:v>
                </c:pt>
                <c:pt idx="9411">
                  <c:v>3.5286393016576885E-2</c:v>
                </c:pt>
                <c:pt idx="9412">
                  <c:v>4.4693056493997622E-2</c:v>
                </c:pt>
                <c:pt idx="9413">
                  <c:v>4.9216881394386486E-2</c:v>
                </c:pt>
                <c:pt idx="9414">
                  <c:v>3.0909337103367015E-2</c:v>
                </c:pt>
                <c:pt idx="9415">
                  <c:v>3.2625783234834699E-2</c:v>
                </c:pt>
                <c:pt idx="9416">
                  <c:v>4.1030596941709511E-2</c:v>
                </c:pt>
                <c:pt idx="9417">
                  <c:v>3.8314592093229315E-2</c:v>
                </c:pt>
                <c:pt idx="9418">
                  <c:v>3.55453863739967E-2</c:v>
                </c:pt>
                <c:pt idx="9419">
                  <c:v>3.0242240056395659E-2</c:v>
                </c:pt>
                <c:pt idx="9420">
                  <c:v>3.7441659718752011E-2</c:v>
                </c:pt>
                <c:pt idx="9421">
                  <c:v>3.9971418678760723E-2</c:v>
                </c:pt>
                <c:pt idx="9422">
                  <c:v>3.1092433258891088E-2</c:v>
                </c:pt>
                <c:pt idx="9423">
                  <c:v>5.2568621933460541E-2</c:v>
                </c:pt>
                <c:pt idx="9424">
                  <c:v>3.3652029931545223E-2</c:v>
                </c:pt>
                <c:pt idx="9425">
                  <c:v>4.4352341443300476E-2</c:v>
                </c:pt>
                <c:pt idx="9426">
                  <c:v>3.1049760058522273E-2</c:v>
                </c:pt>
                <c:pt idx="9427">
                  <c:v>2.6695944368839392E-2</c:v>
                </c:pt>
                <c:pt idx="9428">
                  <c:v>3.4999817609787015E-2</c:v>
                </c:pt>
                <c:pt idx="9429">
                  <c:v>5.8706045150756912E-2</c:v>
                </c:pt>
                <c:pt idx="9430">
                  <c:v>5.4811533540487449E-2</c:v>
                </c:pt>
                <c:pt idx="9431">
                  <c:v>4.5612677931785903E-2</c:v>
                </c:pt>
                <c:pt idx="9432">
                  <c:v>5.2568621933460541E-2</c:v>
                </c:pt>
                <c:pt idx="9433">
                  <c:v>3.5787001252174405E-2</c:v>
                </c:pt>
                <c:pt idx="9434">
                  <c:v>3.7118166685104446E-2</c:v>
                </c:pt>
                <c:pt idx="9435">
                  <c:v>2.9444484040141029E-2</c:v>
                </c:pt>
                <c:pt idx="9436">
                  <c:v>3.2659593969583588E-2</c:v>
                </c:pt>
                <c:pt idx="9437">
                  <c:v>3.6054432392120396E-2</c:v>
                </c:pt>
                <c:pt idx="9438">
                  <c:v>2.68242992460728E-2</c:v>
                </c:pt>
                <c:pt idx="9439">
                  <c:v>3.8759678602218607E-2</c:v>
                </c:pt>
                <c:pt idx="9440">
                  <c:v>2.9229370877146783E-2</c:v>
                </c:pt>
                <c:pt idx="9441">
                  <c:v>3.0922627076506601E-2</c:v>
                </c:pt>
                <c:pt idx="9442">
                  <c:v>4.0829382836818723E-2</c:v>
                </c:pt>
                <c:pt idx="9443">
                  <c:v>3.1272064894437797E-2</c:v>
                </c:pt>
                <c:pt idx="9444">
                  <c:v>4.0140841156244306E-2</c:v>
                </c:pt>
                <c:pt idx="9445">
                  <c:v>2.9963400214910511E-2</c:v>
                </c:pt>
                <c:pt idx="9446">
                  <c:v>3.7986606359481791E-2</c:v>
                </c:pt>
                <c:pt idx="9447">
                  <c:v>2.7095630764961402E-2</c:v>
                </c:pt>
                <c:pt idx="9448">
                  <c:v>5.9077225625515033E-2</c:v>
                </c:pt>
                <c:pt idx="9449">
                  <c:v>3.436795622110371E-2</c:v>
                </c:pt>
                <c:pt idx="9450">
                  <c:v>3.8477033376693691E-2</c:v>
                </c:pt>
                <c:pt idx="9451">
                  <c:v>4.9852691590786272E-2</c:v>
                </c:pt>
                <c:pt idx="9452">
                  <c:v>3.3811181783676252E-2</c:v>
                </c:pt>
                <c:pt idx="9453">
                  <c:v>3.7788476794958101E-2</c:v>
                </c:pt>
                <c:pt idx="9454">
                  <c:v>4.2962051928043692E-2</c:v>
                </c:pt>
                <c:pt idx="9455">
                  <c:v>3.6005329340696314E-2</c:v>
                </c:pt>
                <c:pt idx="9456">
                  <c:v>3.4143283963203402E-2</c:v>
                </c:pt>
                <c:pt idx="9457">
                  <c:v>4.0749937295913724E-2</c:v>
                </c:pt>
                <c:pt idx="9458">
                  <c:v>3.4300707280635806E-2</c:v>
                </c:pt>
                <c:pt idx="9459">
                  <c:v>3.38288433849811E-2</c:v>
                </c:pt>
                <c:pt idx="9460">
                  <c:v>2.8808169066906E-2</c:v>
                </c:pt>
                <c:pt idx="9461">
                  <c:v>3.9601590484380812E-2</c:v>
                </c:pt>
                <c:pt idx="9462">
                  <c:v>3.9196629077196114E-2</c:v>
                </c:pt>
                <c:pt idx="9463">
                  <c:v>3.8188278675079498E-2</c:v>
                </c:pt>
                <c:pt idx="9464">
                  <c:v>3.8711100816726712E-2</c:v>
                </c:pt>
                <c:pt idx="9465">
                  <c:v>5.9861324727535498E-2</c:v>
                </c:pt>
                <c:pt idx="9466">
                  <c:v>4.4254083186388009E-2</c:v>
                </c:pt>
                <c:pt idx="9467">
                  <c:v>3.9694610983133399E-2</c:v>
                </c:pt>
                <c:pt idx="9468">
                  <c:v>3.5315006971359385E-2</c:v>
                </c:pt>
                <c:pt idx="9469">
                  <c:v>4.2962051928043692E-2</c:v>
                </c:pt>
                <c:pt idx="9470">
                  <c:v>4.3254546821117408E-2</c:v>
                </c:pt>
                <c:pt idx="9471">
                  <c:v>3.3152457326650599E-2</c:v>
                </c:pt>
                <c:pt idx="9472">
                  <c:v>4.3624483048915919E-2</c:v>
                </c:pt>
                <c:pt idx="9473">
                  <c:v>4.8645634204149323E-2</c:v>
                </c:pt>
                <c:pt idx="9474">
                  <c:v>3.6884240806102878E-2</c:v>
                </c:pt>
                <c:pt idx="9475">
                  <c:v>3.5393573343753808E-2</c:v>
                </c:pt>
                <c:pt idx="9476">
                  <c:v>2.984591387212291E-2</c:v>
                </c:pt>
                <c:pt idx="9477">
                  <c:v>3.2373674213886316E-2</c:v>
                </c:pt>
                <c:pt idx="9478">
                  <c:v>3.5483829677105096E-2</c:v>
                </c:pt>
                <c:pt idx="9479">
                  <c:v>3.7430867552757437E-2</c:v>
                </c:pt>
                <c:pt idx="9480">
                  <c:v>2.8123019263148277E-2</c:v>
                </c:pt>
                <c:pt idx="9481">
                  <c:v>2.801457792520521E-2</c:v>
                </c:pt>
                <c:pt idx="9482">
                  <c:v>4.1952755302190795E-2</c:v>
                </c:pt>
                <c:pt idx="9483">
                  <c:v>3.8152869790792424E-2</c:v>
                </c:pt>
                <c:pt idx="9484">
                  <c:v>3.1384989619255142E-2</c:v>
                </c:pt>
                <c:pt idx="9485">
                  <c:v>3.6377012729644949E-2</c:v>
                </c:pt>
                <c:pt idx="9486">
                  <c:v>4.417248070240036E-2</c:v>
                </c:pt>
                <c:pt idx="9487">
                  <c:v>3.3652029931545223E-2</c:v>
                </c:pt>
                <c:pt idx="9488">
                  <c:v>4.3604578822851223E-2</c:v>
                </c:pt>
                <c:pt idx="9489">
                  <c:v>3.3152457326650599E-2</c:v>
                </c:pt>
                <c:pt idx="9490">
                  <c:v>3.2685216516256548E-2</c:v>
                </c:pt>
                <c:pt idx="9491">
                  <c:v>3.8052324205636999E-2</c:v>
                </c:pt>
                <c:pt idx="9492">
                  <c:v>4.4747065752744723E-2</c:v>
                </c:pt>
                <c:pt idx="9493">
                  <c:v>3.7441659718752011E-2</c:v>
                </c:pt>
                <c:pt idx="9494">
                  <c:v>2.7757186442613612E-2</c:v>
                </c:pt>
                <c:pt idx="9495">
                  <c:v>2.7137352153658978E-2</c:v>
                </c:pt>
                <c:pt idx="9496">
                  <c:v>3.4680254757404293E-2</c:v>
                </c:pt>
                <c:pt idx="9497">
                  <c:v>4.5460876077413594E-2</c:v>
                </c:pt>
                <c:pt idx="9498">
                  <c:v>4.7571104019880309E-2</c:v>
                </c:pt>
                <c:pt idx="9499">
                  <c:v>3.5124246031045907E-2</c:v>
                </c:pt>
                <c:pt idx="9500">
                  <c:v>3.8152869790792424E-2</c:v>
                </c:pt>
                <c:pt idx="9501">
                  <c:v>4.5377653092145934E-2</c:v>
                </c:pt>
                <c:pt idx="9502">
                  <c:v>4.0288072079420097E-2</c:v>
                </c:pt>
                <c:pt idx="9503">
                  <c:v>5.3951866924762705E-2</c:v>
                </c:pt>
                <c:pt idx="9504">
                  <c:v>2.8601940721273665E-2</c:v>
                </c:pt>
                <c:pt idx="9505">
                  <c:v>3.5825096070766588E-2</c:v>
                </c:pt>
                <c:pt idx="9506">
                  <c:v>5.9861324727535498E-2</c:v>
                </c:pt>
                <c:pt idx="9507">
                  <c:v>3.5108499228954315E-2</c:v>
                </c:pt>
                <c:pt idx="9508">
                  <c:v>3.0349466949701278E-2</c:v>
                </c:pt>
                <c:pt idx="9509">
                  <c:v>3.622116148471842E-2</c:v>
                </c:pt>
                <c:pt idx="9510">
                  <c:v>3.2250713557005095E-2</c:v>
                </c:pt>
                <c:pt idx="9511">
                  <c:v>3.4823182970285409E-2</c:v>
                </c:pt>
                <c:pt idx="9512">
                  <c:v>4.4091124087572112E-2</c:v>
                </c:pt>
                <c:pt idx="9513">
                  <c:v>4.0164917707443445E-2</c:v>
                </c:pt>
                <c:pt idx="9514">
                  <c:v>3.7222448736429242E-2</c:v>
                </c:pt>
                <c:pt idx="9515">
                  <c:v>2.9644602909684202E-2</c:v>
                </c:pt>
                <c:pt idx="9516">
                  <c:v>3.3463135361671489E-2</c:v>
                </c:pt>
                <c:pt idx="9517">
                  <c:v>4.3726310133934014E-2</c:v>
                </c:pt>
                <c:pt idx="9518">
                  <c:v>3.3921476453542689E-2</c:v>
                </c:pt>
                <c:pt idx="9519">
                  <c:v>4.9852691590786272E-2</c:v>
                </c:pt>
                <c:pt idx="9520">
                  <c:v>5.2249100059270796E-2</c:v>
                </c:pt>
                <c:pt idx="9521">
                  <c:v>3.8052324205636999E-2</c:v>
                </c:pt>
                <c:pt idx="9522">
                  <c:v>3.5351000726223131E-2</c:v>
                </c:pt>
                <c:pt idx="9523">
                  <c:v>3.1177202239632596E-2</c:v>
                </c:pt>
                <c:pt idx="9524">
                  <c:v>3.1597819179296556E-2</c:v>
                </c:pt>
                <c:pt idx="9525">
                  <c:v>3.5579800605774127E-2</c:v>
                </c:pt>
                <c:pt idx="9526">
                  <c:v>4.9002680927515432E-2</c:v>
                </c:pt>
                <c:pt idx="9527">
                  <c:v>5.2249100059270796E-2</c:v>
                </c:pt>
                <c:pt idx="9528">
                  <c:v>3.5267118364572594E-2</c:v>
                </c:pt>
                <c:pt idx="9529">
                  <c:v>5.9861324727535498E-2</c:v>
                </c:pt>
                <c:pt idx="9530">
                  <c:v>3.9322294294834068E-2</c:v>
                </c:pt>
                <c:pt idx="9531">
                  <c:v>3.4685779362917002E-2</c:v>
                </c:pt>
                <c:pt idx="9532">
                  <c:v>3.1113108620047642E-2</c:v>
                </c:pt>
                <c:pt idx="9533">
                  <c:v>4.3695759028196425E-2</c:v>
                </c:pt>
                <c:pt idx="9534">
                  <c:v>4.250076785683668E-2</c:v>
                </c:pt>
                <c:pt idx="9535">
                  <c:v>4.1300732642412234E-2</c:v>
                </c:pt>
                <c:pt idx="9536">
                  <c:v>3.1960483640432212E-2</c:v>
                </c:pt>
                <c:pt idx="9537">
                  <c:v>3.4892227500677213E-2</c:v>
                </c:pt>
                <c:pt idx="9538">
                  <c:v>3.2972671091556605E-2</c:v>
                </c:pt>
                <c:pt idx="9539">
                  <c:v>3.5893537104129916E-2</c:v>
                </c:pt>
                <c:pt idx="9540">
                  <c:v>4.0749937295913724E-2</c:v>
                </c:pt>
                <c:pt idx="9541">
                  <c:v>3.4603934735059814E-2</c:v>
                </c:pt>
                <c:pt idx="9542">
                  <c:v>3.8950733840465504E-2</c:v>
                </c:pt>
                <c:pt idx="9543">
                  <c:v>3.5787001252174405E-2</c:v>
                </c:pt>
                <c:pt idx="9544">
                  <c:v>3.016722388565541E-2</c:v>
                </c:pt>
                <c:pt idx="9545">
                  <c:v>3.0349466949701278E-2</c:v>
                </c:pt>
                <c:pt idx="9546">
                  <c:v>4.1205152869224333E-2</c:v>
                </c:pt>
                <c:pt idx="9547">
                  <c:v>3.1381860375404483E-2</c:v>
                </c:pt>
                <c:pt idx="9548">
                  <c:v>4.2378675192594507E-2</c:v>
                </c:pt>
                <c:pt idx="9549">
                  <c:v>2.9366604983806593E-2</c:v>
                </c:pt>
                <c:pt idx="9550">
                  <c:v>3.8159813731908819E-2</c:v>
                </c:pt>
                <c:pt idx="9551">
                  <c:v>2.9672250151634206E-2</c:v>
                </c:pt>
                <c:pt idx="9552">
                  <c:v>3.1032260507345293E-2</c:v>
                </c:pt>
                <c:pt idx="9553">
                  <c:v>2.8597138822078712E-2</c:v>
                </c:pt>
                <c:pt idx="9554">
                  <c:v>3.2717086374759702E-2</c:v>
                </c:pt>
                <c:pt idx="9555">
                  <c:v>2.8201824054122006E-2</c:v>
                </c:pt>
                <c:pt idx="9556">
                  <c:v>3.2908745110035005E-2</c:v>
                </c:pt>
                <c:pt idx="9557">
                  <c:v>3.4300707280635806E-2</c:v>
                </c:pt>
                <c:pt idx="9558">
                  <c:v>3.1350728124380112E-2</c:v>
                </c:pt>
                <c:pt idx="9559">
                  <c:v>2.844951674342161E-2</c:v>
                </c:pt>
                <c:pt idx="9560">
                  <c:v>2.9448978602886242E-2</c:v>
                </c:pt>
                <c:pt idx="9561">
                  <c:v>3.8929667323827716E-2</c:v>
                </c:pt>
                <c:pt idx="9562">
                  <c:v>4.4199947267770816E-2</c:v>
                </c:pt>
                <c:pt idx="9563">
                  <c:v>3.0611962080002015E-2</c:v>
                </c:pt>
                <c:pt idx="9564">
                  <c:v>3.3772245049476651E-2</c:v>
                </c:pt>
                <c:pt idx="9565">
                  <c:v>3.2370511442422985E-2</c:v>
                </c:pt>
                <c:pt idx="9566">
                  <c:v>3.3218398690223756E-2</c:v>
                </c:pt>
                <c:pt idx="9567">
                  <c:v>3.4685779362917002E-2</c:v>
                </c:pt>
                <c:pt idx="9568">
                  <c:v>3.3260181546211194E-2</c:v>
                </c:pt>
                <c:pt idx="9569">
                  <c:v>6.042351946234701E-2</c:v>
                </c:pt>
                <c:pt idx="9570">
                  <c:v>4.8252731561660801E-2</c:v>
                </c:pt>
                <c:pt idx="9571">
                  <c:v>3.3811181783676252E-2</c:v>
                </c:pt>
                <c:pt idx="9572">
                  <c:v>3.3225178718566999E-2</c:v>
                </c:pt>
                <c:pt idx="9573">
                  <c:v>4.083899781107924E-2</c:v>
                </c:pt>
                <c:pt idx="9574">
                  <c:v>3.5172384232282597E-2</c:v>
                </c:pt>
                <c:pt idx="9575">
                  <c:v>3.2899200916290408E-2</c:v>
                </c:pt>
                <c:pt idx="9576">
                  <c:v>3.6971699446439812E-2</c:v>
                </c:pt>
                <c:pt idx="9577">
                  <c:v>3.9205655455589392E-2</c:v>
                </c:pt>
                <c:pt idx="9578">
                  <c:v>3.5382855683565216E-2</c:v>
                </c:pt>
                <c:pt idx="9579">
                  <c:v>3.7430867552757437E-2</c:v>
                </c:pt>
                <c:pt idx="9580">
                  <c:v>3.9761330932378804E-2</c:v>
                </c:pt>
                <c:pt idx="9581">
                  <c:v>3.4300707280635806E-2</c:v>
                </c:pt>
                <c:pt idx="9582">
                  <c:v>3.26520465314388E-2</c:v>
                </c:pt>
                <c:pt idx="9583">
                  <c:v>4.6238295733928722E-2</c:v>
                </c:pt>
                <c:pt idx="9584">
                  <c:v>3.4857004880905242E-2</c:v>
                </c:pt>
                <c:pt idx="9585">
                  <c:v>3.6729738116264482E-2</c:v>
                </c:pt>
                <c:pt idx="9586">
                  <c:v>2.8340639546513606E-2</c:v>
                </c:pt>
                <c:pt idx="9587">
                  <c:v>2.9672250151634206E-2</c:v>
                </c:pt>
                <c:pt idx="9588">
                  <c:v>4.1820969432592406E-2</c:v>
                </c:pt>
                <c:pt idx="9589">
                  <c:v>3.8864739239215809E-2</c:v>
                </c:pt>
                <c:pt idx="9590">
                  <c:v>4.8038370907306838E-2</c:v>
                </c:pt>
                <c:pt idx="9591">
                  <c:v>3.6311741918325452E-2</c:v>
                </c:pt>
                <c:pt idx="9592">
                  <c:v>3.4290764480829405E-2</c:v>
                </c:pt>
                <c:pt idx="9593">
                  <c:v>3.4639302641153565E-2</c:v>
                </c:pt>
                <c:pt idx="9594">
                  <c:v>3.7342004477977885E-2</c:v>
                </c:pt>
                <c:pt idx="9595">
                  <c:v>4.250076785683668E-2</c:v>
                </c:pt>
                <c:pt idx="9596">
                  <c:v>3.6277640610933456E-2</c:v>
                </c:pt>
                <c:pt idx="9597">
                  <c:v>3.1727705150842701E-2</c:v>
                </c:pt>
                <c:pt idx="9598">
                  <c:v>3.0159140005707716E-2</c:v>
                </c:pt>
                <c:pt idx="9599">
                  <c:v>3.0840851366519952E-2</c:v>
                </c:pt>
                <c:pt idx="9600">
                  <c:v>5.0195772200822802E-2</c:v>
                </c:pt>
                <c:pt idx="9601">
                  <c:v>3.0946193262934702E-2</c:v>
                </c:pt>
                <c:pt idx="9602">
                  <c:v>3.7914350628852997E-2</c:v>
                </c:pt>
                <c:pt idx="9603">
                  <c:v>3.5487230867147578E-2</c:v>
                </c:pt>
                <c:pt idx="9604">
                  <c:v>3.7228513509035152E-2</c:v>
                </c:pt>
                <c:pt idx="9605">
                  <c:v>4.0339186787605306E-2</c:v>
                </c:pt>
                <c:pt idx="9606">
                  <c:v>2.7757186442613612E-2</c:v>
                </c:pt>
                <c:pt idx="9607">
                  <c:v>4.9216881394386486E-2</c:v>
                </c:pt>
                <c:pt idx="9608">
                  <c:v>3.996727243065841E-2</c:v>
                </c:pt>
                <c:pt idx="9609">
                  <c:v>3.7702023983001716E-2</c:v>
                </c:pt>
                <c:pt idx="9610">
                  <c:v>5.0872117280960118E-2</c:v>
                </c:pt>
                <c:pt idx="9611">
                  <c:v>4.7048140317201601E-2</c:v>
                </c:pt>
                <c:pt idx="9612">
                  <c:v>4.6226896345615408E-2</c:v>
                </c:pt>
                <c:pt idx="9613">
                  <c:v>3.058343008160596E-2</c:v>
                </c:pt>
                <c:pt idx="9614">
                  <c:v>4.9002680927515432E-2</c:v>
                </c:pt>
                <c:pt idx="9615">
                  <c:v>4.6238295733928722E-2</c:v>
                </c:pt>
                <c:pt idx="9616">
                  <c:v>3.5199210047722002E-2</c:v>
                </c:pt>
                <c:pt idx="9617">
                  <c:v>4.417248070240036E-2</c:v>
                </c:pt>
                <c:pt idx="9618">
                  <c:v>5.6127641350030913E-2</c:v>
                </c:pt>
                <c:pt idx="9619">
                  <c:v>4.9215480685234111E-2</c:v>
                </c:pt>
                <c:pt idx="9620">
                  <c:v>4.9216881394386486E-2</c:v>
                </c:pt>
                <c:pt idx="9621">
                  <c:v>4.5235879719257265E-2</c:v>
                </c:pt>
                <c:pt idx="9622">
                  <c:v>4.1493359953165124E-2</c:v>
                </c:pt>
                <c:pt idx="9623">
                  <c:v>3.695297986269E-2</c:v>
                </c:pt>
                <c:pt idx="9624">
                  <c:v>4.8743788152933218E-2</c:v>
                </c:pt>
                <c:pt idx="9625">
                  <c:v>4.0542930364608813E-2</c:v>
                </c:pt>
                <c:pt idx="9626">
                  <c:v>3.7667248398065699E-2</c:v>
                </c:pt>
                <c:pt idx="9627">
                  <c:v>4.5064941048622388E-2</c:v>
                </c:pt>
                <c:pt idx="9628">
                  <c:v>4.9162756651640174E-2</c:v>
                </c:pt>
                <c:pt idx="9629">
                  <c:v>3.3202335238456712E-2</c:v>
                </c:pt>
                <c:pt idx="9630">
                  <c:v>3.5825096070766588E-2</c:v>
                </c:pt>
                <c:pt idx="9631">
                  <c:v>3.0671956017613539E-2</c:v>
                </c:pt>
                <c:pt idx="9632">
                  <c:v>3.2096594572067295E-2</c:v>
                </c:pt>
                <c:pt idx="9633">
                  <c:v>3.8482580333948024E-2</c:v>
                </c:pt>
                <c:pt idx="9634">
                  <c:v>3.3176206052303293E-2</c:v>
                </c:pt>
                <c:pt idx="9635">
                  <c:v>2.8572067618370205E-2</c:v>
                </c:pt>
                <c:pt idx="9636">
                  <c:v>2.9749227687716616E-2</c:v>
                </c:pt>
                <c:pt idx="9637">
                  <c:v>3.6803305149078536E-2</c:v>
                </c:pt>
                <c:pt idx="9638">
                  <c:v>3.6841697990894401E-2</c:v>
                </c:pt>
                <c:pt idx="9639">
                  <c:v>3.8181461393833188E-2</c:v>
                </c:pt>
                <c:pt idx="9640">
                  <c:v>3.0457168817520301E-2</c:v>
                </c:pt>
                <c:pt idx="9641">
                  <c:v>4.5612677931785903E-2</c:v>
                </c:pt>
                <c:pt idx="9642">
                  <c:v>3.7194777280092205E-2</c:v>
                </c:pt>
                <c:pt idx="9643">
                  <c:v>3.4709446132183089E-2</c:v>
                </c:pt>
                <c:pt idx="9644">
                  <c:v>4.1137009859085111E-2</c:v>
                </c:pt>
                <c:pt idx="9645">
                  <c:v>3.9196629077196114E-2</c:v>
                </c:pt>
                <c:pt idx="9646">
                  <c:v>3.181636705994622E-2</c:v>
                </c:pt>
                <c:pt idx="9647">
                  <c:v>4.6659234911203433E-2</c:v>
                </c:pt>
                <c:pt idx="9648">
                  <c:v>3.6124985665082897E-2</c:v>
                </c:pt>
                <c:pt idx="9649">
                  <c:v>3.9695885032415411E-2</c:v>
                </c:pt>
                <c:pt idx="9650">
                  <c:v>3.1724836677312795E-2</c:v>
                </c:pt>
                <c:pt idx="9651">
                  <c:v>5.139116942882542E-2</c:v>
                </c:pt>
                <c:pt idx="9652">
                  <c:v>3.8824938237667105E-2</c:v>
                </c:pt>
                <c:pt idx="9653">
                  <c:v>3.2891441136598601E-2</c:v>
                </c:pt>
                <c:pt idx="9654">
                  <c:v>4.0177468210458797E-2</c:v>
                </c:pt>
                <c:pt idx="9655">
                  <c:v>3.0611971393227612E-2</c:v>
                </c:pt>
                <c:pt idx="9656">
                  <c:v>4.0296144783496905E-2</c:v>
                </c:pt>
                <c:pt idx="9657">
                  <c:v>2.8123019263148277E-2</c:v>
                </c:pt>
                <c:pt idx="9658">
                  <c:v>5.2191283553838966E-2</c:v>
                </c:pt>
                <c:pt idx="9659">
                  <c:v>4.9852691590786272E-2</c:v>
                </c:pt>
                <c:pt idx="9660">
                  <c:v>5.0532989203929922E-2</c:v>
                </c:pt>
                <c:pt idx="9661">
                  <c:v>3.3313702791929391E-2</c:v>
                </c:pt>
                <c:pt idx="9662">
                  <c:v>3.2891441136598601E-2</c:v>
                </c:pt>
                <c:pt idx="9663">
                  <c:v>4.2452763766050311E-2</c:v>
                </c:pt>
                <c:pt idx="9664">
                  <c:v>3.4823182970285409E-2</c:v>
                </c:pt>
                <c:pt idx="9665">
                  <c:v>4.9895197153091729E-2</c:v>
                </c:pt>
                <c:pt idx="9666">
                  <c:v>3.5389825701713652E-2</c:v>
                </c:pt>
                <c:pt idx="9667">
                  <c:v>2.984591387212291E-2</c:v>
                </c:pt>
                <c:pt idx="9668">
                  <c:v>3.5825096070766588E-2</c:v>
                </c:pt>
                <c:pt idx="9669">
                  <c:v>2.6695944368839392E-2</c:v>
                </c:pt>
                <c:pt idx="9670">
                  <c:v>4.4287361204624232E-2</c:v>
                </c:pt>
                <c:pt idx="9671">
                  <c:v>4.6777039766311722E-2</c:v>
                </c:pt>
                <c:pt idx="9672">
                  <c:v>3.2854370772838606E-2</c:v>
                </c:pt>
                <c:pt idx="9673">
                  <c:v>5.3951866924762705E-2</c:v>
                </c:pt>
                <c:pt idx="9674">
                  <c:v>3.6624670028686516E-2</c:v>
                </c:pt>
                <c:pt idx="9675">
                  <c:v>3.695297986269E-2</c:v>
                </c:pt>
                <c:pt idx="9676">
                  <c:v>3.1660042703151793E-2</c:v>
                </c:pt>
                <c:pt idx="9677">
                  <c:v>3.7379220128059554E-2</c:v>
                </c:pt>
                <c:pt idx="9678">
                  <c:v>3.9283677935600392E-2</c:v>
                </c:pt>
                <c:pt idx="9679">
                  <c:v>4.617542028427131E-2</c:v>
                </c:pt>
                <c:pt idx="9680">
                  <c:v>4.1557170450687395E-2</c:v>
                </c:pt>
                <c:pt idx="9681">
                  <c:v>3.9119802415371101E-2</c:v>
                </c:pt>
                <c:pt idx="9682">
                  <c:v>3.4815169870853452E-2</c:v>
                </c:pt>
                <c:pt idx="9683">
                  <c:v>4.480642452836061E-2</c:v>
                </c:pt>
                <c:pt idx="9684">
                  <c:v>2.8597138822078712E-2</c:v>
                </c:pt>
                <c:pt idx="9685">
                  <c:v>3.2942540943622596E-2</c:v>
                </c:pt>
                <c:pt idx="9686">
                  <c:v>4.3456308543682105E-2</c:v>
                </c:pt>
                <c:pt idx="9687">
                  <c:v>3.5833526402712E-2</c:v>
                </c:pt>
                <c:pt idx="9688">
                  <c:v>4.0339186787605306E-2</c:v>
                </c:pt>
                <c:pt idx="9689">
                  <c:v>4.2962051928043692E-2</c:v>
                </c:pt>
                <c:pt idx="9690">
                  <c:v>4.6777039766311722E-2</c:v>
                </c:pt>
                <c:pt idx="9691">
                  <c:v>4.2509447783231812E-2</c:v>
                </c:pt>
                <c:pt idx="9692">
                  <c:v>3.5172384232282597E-2</c:v>
                </c:pt>
                <c:pt idx="9693">
                  <c:v>3.011587262153639E-2</c:v>
                </c:pt>
                <c:pt idx="9694">
                  <c:v>4.2541265487670767E-2</c:v>
                </c:pt>
                <c:pt idx="9695">
                  <c:v>3.8609363138675808E-2</c:v>
                </c:pt>
                <c:pt idx="9696">
                  <c:v>3.3202335238456712E-2</c:v>
                </c:pt>
                <c:pt idx="9697">
                  <c:v>2.9610509052872706E-2</c:v>
                </c:pt>
                <c:pt idx="9698">
                  <c:v>3.1092433258891088E-2</c:v>
                </c:pt>
                <c:pt idx="9699">
                  <c:v>3.082122281193735E-2</c:v>
                </c:pt>
                <c:pt idx="9700">
                  <c:v>4.617542028427131E-2</c:v>
                </c:pt>
                <c:pt idx="9701">
                  <c:v>3.1534116715192802E-2</c:v>
                </c:pt>
                <c:pt idx="9702">
                  <c:v>4.3665912002325107E-2</c:v>
                </c:pt>
                <c:pt idx="9703">
                  <c:v>3.622116148471842E-2</c:v>
                </c:pt>
                <c:pt idx="9704">
                  <c:v>3.2891441136598601E-2</c:v>
                </c:pt>
                <c:pt idx="9705">
                  <c:v>3.1069444492459367E-2</c:v>
                </c:pt>
                <c:pt idx="9706">
                  <c:v>3.0946193262934702E-2</c:v>
                </c:pt>
                <c:pt idx="9707">
                  <c:v>5.6906431913376097E-2</c:v>
                </c:pt>
                <c:pt idx="9708">
                  <c:v>3.4685779362917002E-2</c:v>
                </c:pt>
                <c:pt idx="9709">
                  <c:v>4.5460876077413594E-2</c:v>
                </c:pt>
                <c:pt idx="9710">
                  <c:v>3.996727243065841E-2</c:v>
                </c:pt>
                <c:pt idx="9711">
                  <c:v>3.2854370772838606E-2</c:v>
                </c:pt>
                <c:pt idx="9712">
                  <c:v>4.0749937295913724E-2</c:v>
                </c:pt>
                <c:pt idx="9713">
                  <c:v>3.4013628959655817E-2</c:v>
                </c:pt>
                <c:pt idx="9714">
                  <c:v>3.2981343567371549E-2</c:v>
                </c:pt>
                <c:pt idx="9715">
                  <c:v>5.0195772200822802E-2</c:v>
                </c:pt>
                <c:pt idx="9716">
                  <c:v>4.7741040587425204E-2</c:v>
                </c:pt>
                <c:pt idx="9717">
                  <c:v>3.9664395153522512E-2</c:v>
                </c:pt>
                <c:pt idx="9718">
                  <c:v>4.9895197153091729E-2</c:v>
                </c:pt>
                <c:pt idx="9719">
                  <c:v>3.695297986269E-2</c:v>
                </c:pt>
                <c:pt idx="9720">
                  <c:v>4.9216881394386486E-2</c:v>
                </c:pt>
                <c:pt idx="9721">
                  <c:v>5.8706045150756912E-2</c:v>
                </c:pt>
                <c:pt idx="9722">
                  <c:v>5.7264689356088874E-2</c:v>
                </c:pt>
                <c:pt idx="9723">
                  <c:v>4.480642452836061E-2</c:v>
                </c:pt>
                <c:pt idx="9724">
                  <c:v>4.0542848408222205E-2</c:v>
                </c:pt>
                <c:pt idx="9725">
                  <c:v>3.5787001252174405E-2</c:v>
                </c:pt>
                <c:pt idx="9726">
                  <c:v>4.5818794518709377E-2</c:v>
                </c:pt>
                <c:pt idx="9727">
                  <c:v>3.181636705994622E-2</c:v>
                </c:pt>
                <c:pt idx="9728">
                  <c:v>2.6130503043532389E-2</c:v>
                </c:pt>
                <c:pt idx="9729">
                  <c:v>3.9112597703933744E-2</c:v>
                </c:pt>
                <c:pt idx="9730">
                  <c:v>3.5183459520340014E-2</c:v>
                </c:pt>
                <c:pt idx="9731">
                  <c:v>3.4300707280635806E-2</c:v>
                </c:pt>
                <c:pt idx="9732">
                  <c:v>4.7093473374843826E-2</c:v>
                </c:pt>
                <c:pt idx="9733">
                  <c:v>3.6311741918325452E-2</c:v>
                </c:pt>
                <c:pt idx="9734">
                  <c:v>3.7702023983001716E-2</c:v>
                </c:pt>
                <c:pt idx="9735">
                  <c:v>3.5456527024507516E-2</c:v>
                </c:pt>
                <c:pt idx="9736">
                  <c:v>4.3706633150577837E-2</c:v>
                </c:pt>
                <c:pt idx="9737">
                  <c:v>5.0532989203929922E-2</c:v>
                </c:pt>
                <c:pt idx="9738">
                  <c:v>3.3641051501035704E-2</c:v>
                </c:pt>
                <c:pt idx="9739">
                  <c:v>2.6290670037269651E-2</c:v>
                </c:pt>
                <c:pt idx="9740">
                  <c:v>3.023730777204052E-2</c:v>
                </c:pt>
                <c:pt idx="9741">
                  <c:v>3.9888128638267545E-2</c:v>
                </c:pt>
                <c:pt idx="9742">
                  <c:v>4.3251223862171222E-2</c:v>
                </c:pt>
                <c:pt idx="9743">
                  <c:v>3.4051276743412011E-2</c:v>
                </c:pt>
                <c:pt idx="9744">
                  <c:v>4.7571104019880309E-2</c:v>
                </c:pt>
                <c:pt idx="9745">
                  <c:v>4.2978335171937887E-2</c:v>
                </c:pt>
                <c:pt idx="9746">
                  <c:v>4.2962051928043692E-2</c:v>
                </c:pt>
                <c:pt idx="9747">
                  <c:v>3.5382855683565216E-2</c:v>
                </c:pt>
                <c:pt idx="9748">
                  <c:v>4.4352341443300476E-2</c:v>
                </c:pt>
                <c:pt idx="9749">
                  <c:v>5.3526036441326398E-2</c:v>
                </c:pt>
                <c:pt idx="9750">
                  <c:v>2.9873292893171411E-2</c:v>
                </c:pt>
                <c:pt idx="9751">
                  <c:v>4.0681295096874147E-2</c:v>
                </c:pt>
                <c:pt idx="9752">
                  <c:v>3.5579800605774127E-2</c:v>
                </c:pt>
                <c:pt idx="9753">
                  <c:v>4.1051272302865802E-2</c:v>
                </c:pt>
                <c:pt idx="9754">
                  <c:v>3.2095659524202409E-2</c:v>
                </c:pt>
                <c:pt idx="9755">
                  <c:v>3.2625783234834699E-2</c:v>
                </c:pt>
                <c:pt idx="9756">
                  <c:v>3.33482883870602E-2</c:v>
                </c:pt>
                <c:pt idx="9757">
                  <c:v>5.1529634743928923E-2</c:v>
                </c:pt>
                <c:pt idx="9758">
                  <c:v>3.9664395153522512E-2</c:v>
                </c:pt>
                <c:pt idx="9759">
                  <c:v>2.9427863657474591E-2</c:v>
                </c:pt>
                <c:pt idx="9760">
                  <c:v>5.4811533540487449E-2</c:v>
                </c:pt>
                <c:pt idx="9761">
                  <c:v>4.5612677931785903E-2</c:v>
                </c:pt>
                <c:pt idx="9762">
                  <c:v>3.8187786936759907E-2</c:v>
                </c:pt>
                <c:pt idx="9763">
                  <c:v>3.5435792058706422E-2</c:v>
                </c:pt>
                <c:pt idx="9764">
                  <c:v>3.5232484340667704E-2</c:v>
                </c:pt>
                <c:pt idx="9765">
                  <c:v>3.9971418678760723E-2</c:v>
                </c:pt>
                <c:pt idx="9766">
                  <c:v>3.7788476794958101E-2</c:v>
                </c:pt>
                <c:pt idx="9767">
                  <c:v>2.9186077415943281E-2</c:v>
                </c:pt>
                <c:pt idx="9768">
                  <c:v>3.7342004477977885E-2</c:v>
                </c:pt>
                <c:pt idx="9769">
                  <c:v>3.8194783031940377E-2</c:v>
                </c:pt>
                <c:pt idx="9770">
                  <c:v>3.1069444492459367E-2</c:v>
                </c:pt>
                <c:pt idx="9771">
                  <c:v>3.8039457052946112E-2</c:v>
                </c:pt>
                <c:pt idx="9772">
                  <c:v>5.1921918988227796E-2</c:v>
                </c:pt>
                <c:pt idx="9773">
                  <c:v>2.6617400348186503E-2</c:v>
                </c:pt>
                <c:pt idx="9774">
                  <c:v>3.4823182970285409E-2</c:v>
                </c:pt>
                <c:pt idx="9775">
                  <c:v>3.2095659524202409E-2</c:v>
                </c:pt>
                <c:pt idx="9776">
                  <c:v>3.4013628959655817E-2</c:v>
                </c:pt>
                <c:pt idx="9777">
                  <c:v>3.7118166685104446E-2</c:v>
                </c:pt>
                <c:pt idx="9778">
                  <c:v>3.8167107850313214E-2</c:v>
                </c:pt>
                <c:pt idx="9779">
                  <c:v>3.231429681181909E-2</c:v>
                </c:pt>
                <c:pt idx="9780">
                  <c:v>3.1597819179296556E-2</c:v>
                </c:pt>
                <c:pt idx="9781">
                  <c:v>4.1205152869224333E-2</c:v>
                </c:pt>
                <c:pt idx="9782">
                  <c:v>3.5483829677105096E-2</c:v>
                </c:pt>
                <c:pt idx="9783">
                  <c:v>3.7396702915430097E-2</c:v>
                </c:pt>
                <c:pt idx="9784">
                  <c:v>3.695297986269E-2</c:v>
                </c:pt>
                <c:pt idx="9785">
                  <c:v>4.3058674782514614E-2</c:v>
                </c:pt>
                <c:pt idx="9786">
                  <c:v>3.2443311065435514E-2</c:v>
                </c:pt>
                <c:pt idx="9787">
                  <c:v>3.7347011268138913E-2</c:v>
                </c:pt>
                <c:pt idx="9788">
                  <c:v>3.0704770237207399E-2</c:v>
                </c:pt>
                <c:pt idx="9789">
                  <c:v>3.7788476794958101E-2</c:v>
                </c:pt>
                <c:pt idx="9790">
                  <c:v>3.5201665014028688E-2</c:v>
                </c:pt>
                <c:pt idx="9791">
                  <c:v>4.2430374771356624E-2</c:v>
                </c:pt>
                <c:pt idx="9792">
                  <c:v>3.8846969604492208E-2</c:v>
                </c:pt>
                <c:pt idx="9793">
                  <c:v>4.7741040587425204E-2</c:v>
                </c:pt>
                <c:pt idx="9794">
                  <c:v>3.2351423054933603E-2</c:v>
                </c:pt>
                <c:pt idx="9795">
                  <c:v>3.223717212677029E-2</c:v>
                </c:pt>
                <c:pt idx="9796">
                  <c:v>3.2115224748849931E-2</c:v>
                </c:pt>
                <c:pt idx="9797">
                  <c:v>2.6130503043532389E-2</c:v>
                </c:pt>
                <c:pt idx="9798">
                  <c:v>3.1832020729780301E-2</c:v>
                </c:pt>
                <c:pt idx="9799">
                  <c:v>4.0074422955513146E-2</c:v>
                </c:pt>
                <c:pt idx="9800">
                  <c:v>2.9317406937479997E-2</c:v>
                </c:pt>
                <c:pt idx="9801">
                  <c:v>3.5668846219778116E-2</c:v>
                </c:pt>
                <c:pt idx="9802">
                  <c:v>3.3629160374403014E-2</c:v>
                </c:pt>
                <c:pt idx="9803">
                  <c:v>4.2978335171937887E-2</c:v>
                </c:pt>
                <c:pt idx="9804">
                  <c:v>6.1638105660676748E-2</c:v>
                </c:pt>
                <c:pt idx="9805">
                  <c:v>3.4407258033752414E-2</c:v>
                </c:pt>
                <c:pt idx="9806">
                  <c:v>3.0331319198012456E-2</c:v>
                </c:pt>
                <c:pt idx="9807">
                  <c:v>3.3723484724760007E-2</c:v>
                </c:pt>
                <c:pt idx="9808">
                  <c:v>4.1206117719411919E-2</c:v>
                </c:pt>
                <c:pt idx="9809">
                  <c:v>5.5114645510912004E-2</c:v>
                </c:pt>
                <c:pt idx="9810">
                  <c:v>3.8238383829593797E-2</c:v>
                </c:pt>
                <c:pt idx="9811">
                  <c:v>3.3944040536880493E-2</c:v>
                </c:pt>
                <c:pt idx="9812">
                  <c:v>4.7336898744106508E-2</c:v>
                </c:pt>
                <c:pt idx="9813">
                  <c:v>4.3695759028196425E-2</c:v>
                </c:pt>
                <c:pt idx="9814">
                  <c:v>2.8372881934046627E-2</c:v>
                </c:pt>
                <c:pt idx="9815">
                  <c:v>3.7441659718752011E-2</c:v>
                </c:pt>
                <c:pt idx="9816">
                  <c:v>3.1619079411029934E-2</c:v>
                </c:pt>
                <c:pt idx="9817">
                  <c:v>6.3089236617088304E-2</c:v>
                </c:pt>
                <c:pt idx="9818">
                  <c:v>3.4011162817478256E-2</c:v>
                </c:pt>
                <c:pt idx="9819">
                  <c:v>3.6740992218256052E-2</c:v>
                </c:pt>
                <c:pt idx="9820">
                  <c:v>4.1763935238123176E-2</c:v>
                </c:pt>
                <c:pt idx="9821">
                  <c:v>3.0372153967618904E-2</c:v>
                </c:pt>
                <c:pt idx="9822">
                  <c:v>4.3813310563564307E-2</c:v>
                </c:pt>
                <c:pt idx="9823">
                  <c:v>4.1300732642412234E-2</c:v>
                </c:pt>
                <c:pt idx="9824">
                  <c:v>3.7118166685104446E-2</c:v>
                </c:pt>
                <c:pt idx="9825">
                  <c:v>2.9912589117884587E-2</c:v>
                </c:pt>
                <c:pt idx="9826">
                  <c:v>3.9259538054466352E-2</c:v>
                </c:pt>
                <c:pt idx="9827">
                  <c:v>3.2152302563190613E-2</c:v>
                </c:pt>
                <c:pt idx="9828">
                  <c:v>3.6760363727808006E-2</c:v>
                </c:pt>
                <c:pt idx="9829">
                  <c:v>5.4501775652170202E-2</c:v>
                </c:pt>
                <c:pt idx="9830">
                  <c:v>3.1207967549562621E-2</c:v>
                </c:pt>
                <c:pt idx="9831">
                  <c:v>3.3869151026010506E-2</c:v>
                </c:pt>
                <c:pt idx="9832">
                  <c:v>3.3000189810991301E-2</c:v>
                </c:pt>
                <c:pt idx="9833">
                  <c:v>5.4501775652170202E-2</c:v>
                </c:pt>
                <c:pt idx="9834">
                  <c:v>3.3215038478374634E-2</c:v>
                </c:pt>
                <c:pt idx="9835">
                  <c:v>4.2451106011867495E-2</c:v>
                </c:pt>
                <c:pt idx="9836">
                  <c:v>2.8328226879239103E-2</c:v>
                </c:pt>
                <c:pt idx="9837">
                  <c:v>4.5208055526018087E-2</c:v>
                </c:pt>
                <c:pt idx="9838">
                  <c:v>3.2559327781200513E-2</c:v>
                </c:pt>
                <c:pt idx="9839">
                  <c:v>3.7228513509035152E-2</c:v>
                </c:pt>
                <c:pt idx="9840">
                  <c:v>4.1266269981861101E-2</c:v>
                </c:pt>
                <c:pt idx="9841">
                  <c:v>4.7552309930324749E-2</c:v>
                </c:pt>
                <c:pt idx="9842">
                  <c:v>2.9113026335835377E-2</c:v>
                </c:pt>
                <c:pt idx="9843">
                  <c:v>3.8492631167173406E-2</c:v>
                </c:pt>
                <c:pt idx="9844">
                  <c:v>3.2494224607944495E-2</c:v>
                </c:pt>
                <c:pt idx="9845">
                  <c:v>3.0840851366519952E-2</c:v>
                </c:pt>
                <c:pt idx="9846">
                  <c:v>3.8653906434774503E-2</c:v>
                </c:pt>
                <c:pt idx="9847">
                  <c:v>4.3695759028196425E-2</c:v>
                </c:pt>
                <c:pt idx="9848">
                  <c:v>3.8609363138675808E-2</c:v>
                </c:pt>
                <c:pt idx="9849">
                  <c:v>3.4013628959655817E-2</c:v>
                </c:pt>
                <c:pt idx="9850">
                  <c:v>5.4287116974592223E-2</c:v>
                </c:pt>
                <c:pt idx="9851">
                  <c:v>3.3954638987779596E-2</c:v>
                </c:pt>
                <c:pt idx="9852">
                  <c:v>3.5833526402712E-2</c:v>
                </c:pt>
                <c:pt idx="9853">
                  <c:v>4.4254083186388009E-2</c:v>
                </c:pt>
                <c:pt idx="9854">
                  <c:v>2.7945656329393411E-2</c:v>
                </c:pt>
                <c:pt idx="9855">
                  <c:v>3.4011162817478256E-2</c:v>
                </c:pt>
                <c:pt idx="9856">
                  <c:v>3.7153102457523568E-2</c:v>
                </c:pt>
                <c:pt idx="9857">
                  <c:v>4.2319431900978401E-2</c:v>
                </c:pt>
                <c:pt idx="9858">
                  <c:v>2.7945656329393411E-2</c:v>
                </c:pt>
                <c:pt idx="9859">
                  <c:v>2.7700684964656799E-2</c:v>
                </c:pt>
                <c:pt idx="9860">
                  <c:v>5.139116942882542E-2</c:v>
                </c:pt>
                <c:pt idx="9861">
                  <c:v>3.0157936736941289E-2</c:v>
                </c:pt>
                <c:pt idx="9862">
                  <c:v>3.7097297608852525E-2</c:v>
                </c:pt>
                <c:pt idx="9863">
                  <c:v>4.0453195571899386E-2</c:v>
                </c:pt>
                <c:pt idx="9864">
                  <c:v>2.9082311317324687E-2</c:v>
                </c:pt>
                <c:pt idx="9865">
                  <c:v>2.8444284573197403E-2</c:v>
                </c:pt>
                <c:pt idx="9866">
                  <c:v>3.2505154609680204E-2</c:v>
                </c:pt>
                <c:pt idx="9867">
                  <c:v>3.3091705292463296E-2</c:v>
                </c:pt>
                <c:pt idx="9868">
                  <c:v>4.5064941048622388E-2</c:v>
                </c:pt>
                <c:pt idx="9869">
                  <c:v>3.9632488042116221E-2</c:v>
                </c:pt>
                <c:pt idx="9870">
                  <c:v>3.0364392325282111E-2</c:v>
                </c:pt>
                <c:pt idx="9871">
                  <c:v>4.1284438222646734E-2</c:v>
                </c:pt>
                <c:pt idx="9872">
                  <c:v>4.6777039766311722E-2</c:v>
                </c:pt>
                <c:pt idx="9873">
                  <c:v>3.6675587296485956E-2</c:v>
                </c:pt>
                <c:pt idx="9874">
                  <c:v>3.7194777280092205E-2</c:v>
                </c:pt>
                <c:pt idx="9875">
                  <c:v>4.3695759028196425E-2</c:v>
                </c:pt>
                <c:pt idx="9876">
                  <c:v>4.2427688837051572E-2</c:v>
                </c:pt>
                <c:pt idx="9877">
                  <c:v>3.4798402339219998E-2</c:v>
                </c:pt>
                <c:pt idx="9878">
                  <c:v>4.9796666949987856E-2</c:v>
                </c:pt>
                <c:pt idx="9879">
                  <c:v>2.8188472613692304E-2</c:v>
                </c:pt>
                <c:pt idx="9880">
                  <c:v>4.0242802351713201E-2</c:v>
                </c:pt>
                <c:pt idx="9881">
                  <c:v>3.6760363727808006E-2</c:v>
                </c:pt>
                <c:pt idx="9882">
                  <c:v>3.181636705994622E-2</c:v>
                </c:pt>
                <c:pt idx="9883">
                  <c:v>4.2427688837051572E-2</c:v>
                </c:pt>
                <c:pt idx="9884">
                  <c:v>3.5487230867147578E-2</c:v>
                </c:pt>
                <c:pt idx="9885">
                  <c:v>5.3043726831674597E-2</c:v>
                </c:pt>
                <c:pt idx="9886">
                  <c:v>5.0022482872009333E-2</c:v>
                </c:pt>
                <c:pt idx="9887">
                  <c:v>3.1619079411029934E-2</c:v>
                </c:pt>
                <c:pt idx="9888">
                  <c:v>5.3951866924762705E-2</c:v>
                </c:pt>
                <c:pt idx="9889">
                  <c:v>4.4681645929813434E-2</c:v>
                </c:pt>
                <c:pt idx="9890">
                  <c:v>3.6124985665082897E-2</c:v>
                </c:pt>
                <c:pt idx="9891">
                  <c:v>3.2961819320917192E-2</c:v>
                </c:pt>
                <c:pt idx="9892">
                  <c:v>4.2978335171937887E-2</c:v>
                </c:pt>
                <c:pt idx="9893">
                  <c:v>3.2341752201318803E-2</c:v>
                </c:pt>
                <c:pt idx="9894">
                  <c:v>4.0841769427061095E-2</c:v>
                </c:pt>
                <c:pt idx="9895">
                  <c:v>3.2341752201318803E-2</c:v>
                </c:pt>
                <c:pt idx="9896">
                  <c:v>4.0845945477485393E-2</c:v>
                </c:pt>
                <c:pt idx="9897">
                  <c:v>4.8415351659059497E-2</c:v>
                </c:pt>
                <c:pt idx="9898">
                  <c:v>3.6054432392120396E-2</c:v>
                </c:pt>
                <c:pt idx="9899">
                  <c:v>3.4892227500677213E-2</c:v>
                </c:pt>
                <c:pt idx="9900">
                  <c:v>3.6884240806102878E-2</c:v>
                </c:pt>
                <c:pt idx="9901">
                  <c:v>2.8601940721273665E-2</c:v>
                </c:pt>
                <c:pt idx="9902">
                  <c:v>4.8038370907306838E-2</c:v>
                </c:pt>
                <c:pt idx="9903">
                  <c:v>3.6691434681415683E-2</c:v>
                </c:pt>
                <c:pt idx="9904">
                  <c:v>3.3334597945213311E-2</c:v>
                </c:pt>
                <c:pt idx="9905">
                  <c:v>3.4897491335868794E-2</c:v>
                </c:pt>
                <c:pt idx="9906">
                  <c:v>4.142520576715434E-2</c:v>
                </c:pt>
                <c:pt idx="9907">
                  <c:v>3.6026179790496805E-2</c:v>
                </c:pt>
                <c:pt idx="9908">
                  <c:v>3.4824151545763009E-2</c:v>
                </c:pt>
                <c:pt idx="9909">
                  <c:v>3.7646591663360651E-2</c:v>
                </c:pt>
                <c:pt idx="9910">
                  <c:v>3.7342004477977885E-2</c:v>
                </c:pt>
                <c:pt idx="9911">
                  <c:v>4.8743788152933218E-2</c:v>
                </c:pt>
                <c:pt idx="9912">
                  <c:v>4.1266269981861101E-2</c:v>
                </c:pt>
                <c:pt idx="9913">
                  <c:v>5.2568621933460541E-2</c:v>
                </c:pt>
                <c:pt idx="9914">
                  <c:v>4.1332110762596116E-2</c:v>
                </c:pt>
                <c:pt idx="9915">
                  <c:v>3.5435792058706422E-2</c:v>
                </c:pt>
                <c:pt idx="9916">
                  <c:v>4.5660007745027723E-2</c:v>
                </c:pt>
                <c:pt idx="9917">
                  <c:v>3.0247885733842794E-2</c:v>
                </c:pt>
                <c:pt idx="9918">
                  <c:v>3.1131528317928352E-2</c:v>
                </c:pt>
                <c:pt idx="9919">
                  <c:v>4.2387228459119936E-2</c:v>
                </c:pt>
                <c:pt idx="9920">
                  <c:v>3.4300707280635806E-2</c:v>
                </c:pt>
                <c:pt idx="9921">
                  <c:v>3.4990835934877403E-2</c:v>
                </c:pt>
                <c:pt idx="9922">
                  <c:v>3.5743363201618208E-2</c:v>
                </c:pt>
                <c:pt idx="9923">
                  <c:v>4.7846782952547316E-2</c:v>
                </c:pt>
                <c:pt idx="9924">
                  <c:v>2.9116408899426478E-2</c:v>
                </c:pt>
                <c:pt idx="9925">
                  <c:v>3.5628456622362102E-2</c:v>
                </c:pt>
                <c:pt idx="9926">
                  <c:v>4.3251223862171222E-2</c:v>
                </c:pt>
                <c:pt idx="9927">
                  <c:v>2.9977297410369017E-2</c:v>
                </c:pt>
                <c:pt idx="9928">
                  <c:v>4.5460876077413594E-2</c:v>
                </c:pt>
                <c:pt idx="9929">
                  <c:v>4.250076785683668E-2</c:v>
                </c:pt>
                <c:pt idx="9930">
                  <c:v>3.8713578134775231E-2</c:v>
                </c:pt>
                <c:pt idx="9931">
                  <c:v>3.7080317735672157E-2</c:v>
                </c:pt>
                <c:pt idx="9932">
                  <c:v>3.6265369504690212E-2</c:v>
                </c:pt>
                <c:pt idx="9933">
                  <c:v>4.2509447783231812E-2</c:v>
                </c:pt>
                <c:pt idx="9934">
                  <c:v>3.8238383829593797E-2</c:v>
                </c:pt>
                <c:pt idx="9935">
                  <c:v>3.2706797122955399E-2</c:v>
                </c:pt>
                <c:pt idx="9936">
                  <c:v>5.3951866924762705E-2</c:v>
                </c:pt>
                <c:pt idx="9937">
                  <c:v>4.6166699379682624E-2</c:v>
                </c:pt>
                <c:pt idx="9938">
                  <c:v>3.5487230867147578E-2</c:v>
                </c:pt>
                <c:pt idx="9939">
                  <c:v>3.0724059790372783E-2</c:v>
                </c:pt>
                <c:pt idx="9940">
                  <c:v>2.8753058984875752E-2</c:v>
                </c:pt>
                <c:pt idx="9941">
                  <c:v>4.417248070240036E-2</c:v>
                </c:pt>
                <c:pt idx="9942">
                  <c:v>4.9162756651640174E-2</c:v>
                </c:pt>
                <c:pt idx="9943">
                  <c:v>4.3500378727912875E-2</c:v>
                </c:pt>
                <c:pt idx="9944">
                  <c:v>4.9796666949987856E-2</c:v>
                </c:pt>
                <c:pt idx="9945">
                  <c:v>4.2917203158140474E-2</c:v>
                </c:pt>
                <c:pt idx="9946">
                  <c:v>3.006011620163921E-2</c:v>
                </c:pt>
                <c:pt idx="9947">
                  <c:v>3.2377470284700456E-2</c:v>
                </c:pt>
                <c:pt idx="9948">
                  <c:v>3.3723484724760007E-2</c:v>
                </c:pt>
                <c:pt idx="9949">
                  <c:v>3.9697803556919237E-2</c:v>
                </c:pt>
                <c:pt idx="9950">
                  <c:v>3.51903848350048E-2</c:v>
                </c:pt>
                <c:pt idx="9951">
                  <c:v>3.5694476217031493E-2</c:v>
                </c:pt>
                <c:pt idx="9952">
                  <c:v>2.9229370877146783E-2</c:v>
                </c:pt>
                <c:pt idx="9953">
                  <c:v>3.0922627076506601E-2</c:v>
                </c:pt>
                <c:pt idx="9954">
                  <c:v>3.1092433258891088E-2</c:v>
                </c:pt>
                <c:pt idx="9955">
                  <c:v>2.9993373900651956E-2</c:v>
                </c:pt>
                <c:pt idx="9956">
                  <c:v>4.3695759028196425E-2</c:v>
                </c:pt>
                <c:pt idx="9957">
                  <c:v>4.4252485036850024E-2</c:v>
                </c:pt>
                <c:pt idx="9958">
                  <c:v>3.376404196023939E-2</c:v>
                </c:pt>
                <c:pt idx="9959">
                  <c:v>3.9196629077196114E-2</c:v>
                </c:pt>
                <c:pt idx="9960">
                  <c:v>3.7429194897413295E-2</c:v>
                </c:pt>
                <c:pt idx="9961">
                  <c:v>3.4050200134515811E-2</c:v>
                </c:pt>
                <c:pt idx="9962">
                  <c:v>3.6455649882555098E-2</c:v>
                </c:pt>
                <c:pt idx="9963">
                  <c:v>4.3695759028196425E-2</c:v>
                </c:pt>
                <c:pt idx="9964">
                  <c:v>4.0738254785537713E-2</c:v>
                </c:pt>
                <c:pt idx="9965">
                  <c:v>3.9130732417106656E-2</c:v>
                </c:pt>
                <c:pt idx="9966">
                  <c:v>3.8410507142543814E-2</c:v>
                </c:pt>
                <c:pt idx="9967">
                  <c:v>4.4919833540916672E-2</c:v>
                </c:pt>
                <c:pt idx="9968">
                  <c:v>4.7051317989826411E-2</c:v>
                </c:pt>
                <c:pt idx="9969">
                  <c:v>4.083899781107924E-2</c:v>
                </c:pt>
                <c:pt idx="9970">
                  <c:v>4.1275996714830405E-2</c:v>
                </c:pt>
                <c:pt idx="9971">
                  <c:v>3.376404196023939E-2</c:v>
                </c:pt>
                <c:pt idx="9972">
                  <c:v>3.8152869790792424E-2</c:v>
                </c:pt>
                <c:pt idx="9973">
                  <c:v>4.5502670109272024E-2</c:v>
                </c:pt>
                <c:pt idx="9974">
                  <c:v>3.4050200134515811E-2</c:v>
                </c:pt>
                <c:pt idx="9975">
                  <c:v>3.6026179790496805E-2</c:v>
                </c:pt>
                <c:pt idx="9976">
                  <c:v>4.3678428977727897E-2</c:v>
                </c:pt>
                <c:pt idx="9977">
                  <c:v>4.9643982201814707E-2</c:v>
                </c:pt>
                <c:pt idx="9978">
                  <c:v>4.1129976511001601E-2</c:v>
                </c:pt>
                <c:pt idx="9979">
                  <c:v>3.7771087139844998E-2</c:v>
                </c:pt>
                <c:pt idx="9980">
                  <c:v>4.5064941048622388E-2</c:v>
                </c:pt>
                <c:pt idx="9981">
                  <c:v>3.8492631167173406E-2</c:v>
                </c:pt>
                <c:pt idx="9982">
                  <c:v>3.6005329340696314E-2</c:v>
                </c:pt>
                <c:pt idx="9983">
                  <c:v>3.6891631782055026E-2</c:v>
                </c:pt>
                <c:pt idx="9984">
                  <c:v>3.7441659718752011E-2</c:v>
                </c:pt>
                <c:pt idx="9985">
                  <c:v>3.622116148471842E-2</c:v>
                </c:pt>
                <c:pt idx="9986">
                  <c:v>3.6760363727808006E-2</c:v>
                </c:pt>
                <c:pt idx="9987">
                  <c:v>3.8152869790792424E-2</c:v>
                </c:pt>
                <c:pt idx="9988">
                  <c:v>3.5324815660715186E-2</c:v>
                </c:pt>
                <c:pt idx="9989">
                  <c:v>4.0177468210458797E-2</c:v>
                </c:pt>
                <c:pt idx="9990">
                  <c:v>4.2776744812727176E-2</c:v>
                </c:pt>
                <c:pt idx="9991">
                  <c:v>3.4290764480829405E-2</c:v>
                </c:pt>
                <c:pt idx="9992">
                  <c:v>4.9643982201814707E-2</c:v>
                </c:pt>
                <c:pt idx="9993">
                  <c:v>3.5286393016576885E-2</c:v>
                </c:pt>
                <c:pt idx="9994">
                  <c:v>4.2427688837051572E-2</c:v>
                </c:pt>
                <c:pt idx="9995">
                  <c:v>3.5628456622362102E-2</c:v>
                </c:pt>
                <c:pt idx="9996">
                  <c:v>3.8152869790792424E-2</c:v>
                </c:pt>
                <c:pt idx="9997">
                  <c:v>4.012443125247972E-2</c:v>
                </c:pt>
                <c:pt idx="9998">
                  <c:v>3.5996422171592678E-2</c:v>
                </c:pt>
                <c:pt idx="9999">
                  <c:v>3.4290764480829405E-2</c:v>
                </c:pt>
                <c:pt idx="10000">
                  <c:v>3.8152869790792424E-2</c:v>
                </c:pt>
                <c:pt idx="10001">
                  <c:v>3.8299992680549712E-2</c:v>
                </c:pt>
                <c:pt idx="10002">
                  <c:v>3.6760363727808006E-2</c:v>
                </c:pt>
                <c:pt idx="10003">
                  <c:v>4.9216881394386486E-2</c:v>
                </c:pt>
                <c:pt idx="10004">
                  <c:v>3.2820321619510803E-2</c:v>
                </c:pt>
                <c:pt idx="10005">
                  <c:v>3.6760363727808006E-2</c:v>
                </c:pt>
                <c:pt idx="10006">
                  <c:v>3.6760363727808006E-2</c:v>
                </c:pt>
                <c:pt idx="10007">
                  <c:v>3.7512414157390601E-2</c:v>
                </c:pt>
                <c:pt idx="10008">
                  <c:v>3.8492631167173406E-2</c:v>
                </c:pt>
                <c:pt idx="10009">
                  <c:v>3.9196629077196114E-2</c:v>
                </c:pt>
                <c:pt idx="10010">
                  <c:v>3.4290764480829405E-2</c:v>
                </c:pt>
                <c:pt idx="10011">
                  <c:v>4.083899781107924E-2</c:v>
                </c:pt>
                <c:pt idx="10012">
                  <c:v>3.5839285701513443E-2</c:v>
                </c:pt>
                <c:pt idx="10013">
                  <c:v>3.8410507142543814E-2</c:v>
                </c:pt>
                <c:pt idx="10014">
                  <c:v>3.3522713929414805E-2</c:v>
                </c:pt>
                <c:pt idx="10015">
                  <c:v>4.4693056493997622E-2</c:v>
                </c:pt>
                <c:pt idx="10016">
                  <c:v>4.5064941048622388E-2</c:v>
                </c:pt>
                <c:pt idx="10017">
                  <c:v>3.6877531558275438E-2</c:v>
                </c:pt>
                <c:pt idx="10018">
                  <c:v>3.5324815660715186E-2</c:v>
                </c:pt>
                <c:pt idx="10019">
                  <c:v>4.5610018074512516E-2</c:v>
                </c:pt>
                <c:pt idx="10020">
                  <c:v>4.1952755302190795E-2</c:v>
                </c:pt>
                <c:pt idx="10021">
                  <c:v>3.376404196023939E-2</c:v>
                </c:pt>
                <c:pt idx="10022">
                  <c:v>3.6026179790496805E-2</c:v>
                </c:pt>
                <c:pt idx="10023">
                  <c:v>4.1275996714830405E-2</c:v>
                </c:pt>
                <c:pt idx="10024">
                  <c:v>4.5064941048622388E-2</c:v>
                </c:pt>
                <c:pt idx="10025">
                  <c:v>3.5906825214624412E-2</c:v>
                </c:pt>
                <c:pt idx="10026">
                  <c:v>3.4635107964277434E-2</c:v>
                </c:pt>
                <c:pt idx="10027">
                  <c:v>4.7552309930324749E-2</c:v>
                </c:pt>
                <c:pt idx="10028">
                  <c:v>3.8152869790792424E-2</c:v>
                </c:pt>
                <c:pt idx="10029">
                  <c:v>4.0781930088997026E-2</c:v>
                </c:pt>
                <c:pt idx="10030">
                  <c:v>4.6883888542652075E-2</c:v>
                </c:pt>
                <c:pt idx="10031">
                  <c:v>4.1793439537287001E-2</c:v>
                </c:pt>
                <c:pt idx="10032">
                  <c:v>3.6311741918325452E-2</c:v>
                </c:pt>
                <c:pt idx="10033">
                  <c:v>3.4528713673353209E-2</c:v>
                </c:pt>
                <c:pt idx="10034">
                  <c:v>3.8864739239215809E-2</c:v>
                </c:pt>
                <c:pt idx="10035">
                  <c:v>3.5795398056507152E-2</c:v>
                </c:pt>
                <c:pt idx="10036">
                  <c:v>3.6760363727808006E-2</c:v>
                </c:pt>
                <c:pt idx="10037">
                  <c:v>3.9402600377798101E-2</c:v>
                </c:pt>
                <c:pt idx="10038">
                  <c:v>3.5795398056507152E-2</c:v>
                </c:pt>
                <c:pt idx="10039">
                  <c:v>4.1557170450687395E-2</c:v>
                </c:pt>
                <c:pt idx="10040">
                  <c:v>4.0339186787605306E-2</c:v>
                </c:pt>
                <c:pt idx="10041">
                  <c:v>5.0195772200822802E-2</c:v>
                </c:pt>
                <c:pt idx="10042">
                  <c:v>3.69514748454094E-2</c:v>
                </c:pt>
                <c:pt idx="10043">
                  <c:v>3.3249579370021792E-2</c:v>
                </c:pt>
                <c:pt idx="10044">
                  <c:v>3.5324815660715186E-2</c:v>
                </c:pt>
                <c:pt idx="10045">
                  <c:v>3.6760363727808006E-2</c:v>
                </c:pt>
                <c:pt idx="10046">
                  <c:v>3.3795446157455396E-2</c:v>
                </c:pt>
                <c:pt idx="10047">
                  <c:v>4.0738254785537713E-2</c:v>
                </c:pt>
                <c:pt idx="10048">
                  <c:v>3.9299614727497142E-2</c:v>
                </c:pt>
                <c:pt idx="10049">
                  <c:v>3.7771087139844998E-2</c:v>
                </c:pt>
                <c:pt idx="10050">
                  <c:v>3.376404196023939E-2</c:v>
                </c:pt>
                <c:pt idx="10051">
                  <c:v>3.622116148471842E-2</c:v>
                </c:pt>
                <c:pt idx="10052">
                  <c:v>3.6005329340696314E-2</c:v>
                </c:pt>
                <c:pt idx="10053">
                  <c:v>3.5299208015203622E-2</c:v>
                </c:pt>
                <c:pt idx="10054">
                  <c:v>3.4224171191453899E-2</c:v>
                </c:pt>
                <c:pt idx="10055">
                  <c:v>5.7264689356088874E-2</c:v>
                </c:pt>
                <c:pt idx="10056">
                  <c:v>4.9643982201814707E-2</c:v>
                </c:pt>
                <c:pt idx="10057">
                  <c:v>4.3612465262413011E-2</c:v>
                </c:pt>
                <c:pt idx="10058">
                  <c:v>4.6883888542652075E-2</c:v>
                </c:pt>
                <c:pt idx="10059">
                  <c:v>4.1266269981861101E-2</c:v>
                </c:pt>
                <c:pt idx="10060">
                  <c:v>4.1377235203981413E-2</c:v>
                </c:pt>
                <c:pt idx="10061">
                  <c:v>3.3249579370021792E-2</c:v>
                </c:pt>
                <c:pt idx="10062">
                  <c:v>3.9196629077196114E-2</c:v>
                </c:pt>
                <c:pt idx="10063">
                  <c:v>3.8754437118768713E-2</c:v>
                </c:pt>
                <c:pt idx="10064">
                  <c:v>3.4892227500677213E-2</c:v>
                </c:pt>
                <c:pt idx="10065">
                  <c:v>3.4432657063007431E-2</c:v>
                </c:pt>
                <c:pt idx="10066">
                  <c:v>4.3695759028196425E-2</c:v>
                </c:pt>
                <c:pt idx="10067">
                  <c:v>4.3058674782514614E-2</c:v>
                </c:pt>
                <c:pt idx="10068">
                  <c:v>5.2979618310928414E-2</c:v>
                </c:pt>
                <c:pt idx="10069">
                  <c:v>4.083899781107924E-2</c:v>
                </c:pt>
                <c:pt idx="10070">
                  <c:v>3.7512414157390601E-2</c:v>
                </c:pt>
                <c:pt idx="10071">
                  <c:v>3.4737937152385795E-2</c:v>
                </c:pt>
                <c:pt idx="10072">
                  <c:v>3.7771087139844998E-2</c:v>
                </c:pt>
                <c:pt idx="10073">
                  <c:v>4.7558017075061812E-2</c:v>
                </c:pt>
                <c:pt idx="10074">
                  <c:v>4.3031942099332796E-2</c:v>
                </c:pt>
                <c:pt idx="10075">
                  <c:v>3.7345264106988914E-2</c:v>
                </c:pt>
                <c:pt idx="10076">
                  <c:v>3.5286393016576885E-2</c:v>
                </c:pt>
                <c:pt idx="10077">
                  <c:v>4.0318075567483895E-2</c:v>
                </c:pt>
                <c:pt idx="10078">
                  <c:v>3.5795398056507152E-2</c:v>
                </c:pt>
                <c:pt idx="10079">
                  <c:v>4.0749937295913724E-2</c:v>
                </c:pt>
                <c:pt idx="10080">
                  <c:v>4.0749937295913724E-2</c:v>
                </c:pt>
                <c:pt idx="10081">
                  <c:v>3.9637152105570041E-2</c:v>
                </c:pt>
                <c:pt idx="10082">
                  <c:v>3.9632488042116221E-2</c:v>
                </c:pt>
                <c:pt idx="10083">
                  <c:v>4.2443986982107329E-2</c:v>
                </c:pt>
                <c:pt idx="10084">
                  <c:v>3.5666506737470599E-2</c:v>
                </c:pt>
                <c:pt idx="10085">
                  <c:v>4.4158883392810808E-2</c:v>
                </c:pt>
                <c:pt idx="10086">
                  <c:v>3.9632488042116221E-2</c:v>
                </c:pt>
                <c:pt idx="10087">
                  <c:v>4.0710058063268717E-2</c:v>
                </c:pt>
                <c:pt idx="10088">
                  <c:v>4.0272090584039709E-2</c:v>
                </c:pt>
                <c:pt idx="10089">
                  <c:v>3.9196629077196114E-2</c:v>
                </c:pt>
                <c:pt idx="10090">
                  <c:v>4.4269986450672198E-2</c:v>
                </c:pt>
                <c:pt idx="10091">
                  <c:v>4.113778099417692E-2</c:v>
                </c:pt>
                <c:pt idx="10092">
                  <c:v>4.1838850826025023E-2</c:v>
                </c:pt>
                <c:pt idx="10093">
                  <c:v>4.1952755302190795E-2</c:v>
                </c:pt>
                <c:pt idx="10094">
                  <c:v>4.4253002852201642E-2</c:v>
                </c:pt>
                <c:pt idx="10095">
                  <c:v>4.0138218551874105E-2</c:v>
                </c:pt>
                <c:pt idx="10096">
                  <c:v>4.1952755302190795E-2</c:v>
                </c:pt>
                <c:pt idx="10097">
                  <c:v>4.2570900171995212E-2</c:v>
                </c:pt>
                <c:pt idx="10098">
                  <c:v>4.0749937295913724E-2</c:v>
                </c:pt>
                <c:pt idx="10099">
                  <c:v>4.1952755302190795E-2</c:v>
                </c:pt>
                <c:pt idx="10100">
                  <c:v>3.7654642015695697E-2</c:v>
                </c:pt>
                <c:pt idx="10101">
                  <c:v>3.8167107850313214E-2</c:v>
                </c:pt>
                <c:pt idx="10102">
                  <c:v>3.5906825214624412E-2</c:v>
                </c:pt>
                <c:pt idx="10103">
                  <c:v>3.4737937152385795E-2</c:v>
                </c:pt>
                <c:pt idx="10104">
                  <c:v>3.996727243065841E-2</c:v>
                </c:pt>
                <c:pt idx="10105">
                  <c:v>2.0000000000000011E-2</c:v>
                </c:pt>
                <c:pt idx="10106">
                  <c:v>0.1</c:v>
                </c:pt>
              </c:numCache>
            </c:numRef>
          </c:xVal>
          <c:yVal>
            <c:numRef>
              <c:f>Sheet1!$C$2:$C$10108</c:f>
              <c:numCache>
                <c:formatCode>General</c:formatCode>
                <c:ptCount val="10107"/>
                <c:pt idx="9960">
                  <c:v>3.8110762834548909E-2</c:v>
                </c:pt>
                <c:pt idx="9961">
                  <c:v>4.6143069863319376E-2</c:v>
                </c:pt>
                <c:pt idx="9962">
                  <c:v>4.5637696981430269E-2</c:v>
                </c:pt>
                <c:pt idx="9963">
                  <c:v>8.4699675440788366E-2</c:v>
                </c:pt>
                <c:pt idx="9964">
                  <c:v>4.0836803615093314E-2</c:v>
                </c:pt>
                <c:pt idx="9965">
                  <c:v>4.0861476212740139E-2</c:v>
                </c:pt>
                <c:pt idx="9966">
                  <c:v>5.6921623647213003E-2</c:v>
                </c:pt>
                <c:pt idx="9967">
                  <c:v>5.3694166243076324E-2</c:v>
                </c:pt>
                <c:pt idx="9968">
                  <c:v>4.9147665500640918E-2</c:v>
                </c:pt>
                <c:pt idx="9969">
                  <c:v>4.4769920408725981E-2</c:v>
                </c:pt>
                <c:pt idx="9970">
                  <c:v>4.355075582861901E-2</c:v>
                </c:pt>
                <c:pt idx="9971">
                  <c:v>4.3263159692287355E-2</c:v>
                </c:pt>
                <c:pt idx="9972">
                  <c:v>7.8612290322780901E-2</c:v>
                </c:pt>
                <c:pt idx="9973">
                  <c:v>4.9211584031581934E-2</c:v>
                </c:pt>
                <c:pt idx="9974">
                  <c:v>3.4210529178381008E-2</c:v>
                </c:pt>
                <c:pt idx="9975">
                  <c:v>5.9392713010311557E-2</c:v>
                </c:pt>
                <c:pt idx="9976">
                  <c:v>4.4733032584190424E-2</c:v>
                </c:pt>
                <c:pt idx="9977">
                  <c:v>5.0172291696071826E-2</c:v>
                </c:pt>
                <c:pt idx="9978">
                  <c:v>4.5912690460682033E-2</c:v>
                </c:pt>
                <c:pt idx="9979">
                  <c:v>4.2144816368818297E-2</c:v>
                </c:pt>
                <c:pt idx="9980">
                  <c:v>6.3332863152027352E-2</c:v>
                </c:pt>
                <c:pt idx="9981">
                  <c:v>4.2982071638107446E-2</c:v>
                </c:pt>
                <c:pt idx="9982">
                  <c:v>3.5202443599700942E-2</c:v>
                </c:pt>
                <c:pt idx="9983">
                  <c:v>4.4091410934925412E-2</c:v>
                </c:pt>
                <c:pt idx="9984">
                  <c:v>5.3230568766593774E-2</c:v>
                </c:pt>
                <c:pt idx="9985">
                  <c:v>5.3052436560392401E-2</c:v>
                </c:pt>
                <c:pt idx="9986">
                  <c:v>4.5723609626293349E-2</c:v>
                </c:pt>
                <c:pt idx="9987">
                  <c:v>4.0655352175235665E-2</c:v>
                </c:pt>
                <c:pt idx="9988">
                  <c:v>3.5033773630857599E-2</c:v>
                </c:pt>
                <c:pt idx="9989">
                  <c:v>4.0915310382843004E-2</c:v>
                </c:pt>
                <c:pt idx="9990">
                  <c:v>4.6967342495918295E-2</c:v>
                </c:pt>
                <c:pt idx="9991">
                  <c:v>5.4145846515893846E-2</c:v>
                </c:pt>
                <c:pt idx="9992">
                  <c:v>4.8165816813707407E-2</c:v>
                </c:pt>
                <c:pt idx="9993">
                  <c:v>4.2335763573646754E-2</c:v>
                </c:pt>
                <c:pt idx="9994">
                  <c:v>7.9218454658985415E-2</c:v>
                </c:pt>
                <c:pt idx="9995">
                  <c:v>5.5329743772745105E-2</c:v>
                </c:pt>
                <c:pt idx="9996">
                  <c:v>4.2849473655223902E-2</c:v>
                </c:pt>
                <c:pt idx="9997">
                  <c:v>4.0775217115879107E-2</c:v>
                </c:pt>
                <c:pt idx="9998">
                  <c:v>4.1649892926216105E-2</c:v>
                </c:pt>
                <c:pt idx="9999">
                  <c:v>4.463395103812242E-2</c:v>
                </c:pt>
                <c:pt idx="10000">
                  <c:v>3.79910618066788E-2</c:v>
                </c:pt>
                <c:pt idx="10001">
                  <c:v>4.2909167706966407E-2</c:v>
                </c:pt>
                <c:pt idx="10002">
                  <c:v>3.664182499051101E-2</c:v>
                </c:pt>
                <c:pt idx="10003">
                  <c:v>5.1643718034029007E-2</c:v>
                </c:pt>
                <c:pt idx="10004">
                  <c:v>3.1668357551097912E-2</c:v>
                </c:pt>
                <c:pt idx="10005">
                  <c:v>4.0516752749681514E-2</c:v>
                </c:pt>
                <c:pt idx="10006">
                  <c:v>5.2873652428388714E-2</c:v>
                </c:pt>
                <c:pt idx="10007">
                  <c:v>3.6862485110759714E-2</c:v>
                </c:pt>
                <c:pt idx="10008">
                  <c:v>7.7732846140861594E-2</c:v>
                </c:pt>
                <c:pt idx="10009">
                  <c:v>3.817085176706321E-2</c:v>
                </c:pt>
                <c:pt idx="10010">
                  <c:v>4.5294042676687039E-2</c:v>
                </c:pt>
                <c:pt idx="10011">
                  <c:v>3.6490786820650094E-2</c:v>
                </c:pt>
                <c:pt idx="10012">
                  <c:v>3.6959555000066806E-2</c:v>
                </c:pt>
                <c:pt idx="10013">
                  <c:v>4.2995739728212412E-2</c:v>
                </c:pt>
                <c:pt idx="10014">
                  <c:v>3.9765246212482397E-2</c:v>
                </c:pt>
                <c:pt idx="10015">
                  <c:v>6.722507625818254E-2</c:v>
                </c:pt>
                <c:pt idx="10016">
                  <c:v>4.1667912155389807E-2</c:v>
                </c:pt>
                <c:pt idx="10017">
                  <c:v>3.4498337656259689E-2</c:v>
                </c:pt>
                <c:pt idx="10018">
                  <c:v>5.5092632770538587E-2</c:v>
                </c:pt>
                <c:pt idx="10019">
                  <c:v>5.8054674416780513E-2</c:v>
                </c:pt>
                <c:pt idx="10020">
                  <c:v>7.9200111329555511E-2</c:v>
                </c:pt>
                <c:pt idx="10021">
                  <c:v>3.5563223063945812E-2</c:v>
                </c:pt>
                <c:pt idx="10022">
                  <c:v>4.0013343095779405E-2</c:v>
                </c:pt>
                <c:pt idx="10023">
                  <c:v>5.7032614946365738E-2</c:v>
                </c:pt>
                <c:pt idx="10024">
                  <c:v>5.6057929992675802E-2</c:v>
                </c:pt>
                <c:pt idx="10025">
                  <c:v>4.2925640940666338E-2</c:v>
                </c:pt>
                <c:pt idx="10026">
                  <c:v>4.2205825448036284E-2</c:v>
                </c:pt>
                <c:pt idx="10027">
                  <c:v>4.7531478106975611E-2</c:v>
                </c:pt>
                <c:pt idx="10028">
                  <c:v>4.2147286236286344E-2</c:v>
                </c:pt>
                <c:pt idx="10029">
                  <c:v>4.0820218622684486E-2</c:v>
                </c:pt>
                <c:pt idx="10030">
                  <c:v>5.7813823223114034E-2</c:v>
                </c:pt>
                <c:pt idx="10031">
                  <c:v>4.5838128775358207E-2</c:v>
                </c:pt>
                <c:pt idx="10032">
                  <c:v>3.5425618290901212E-2</c:v>
                </c:pt>
                <c:pt idx="10033">
                  <c:v>3.7081014364957816E-2</c:v>
                </c:pt>
                <c:pt idx="10034">
                  <c:v>6.962282210588451E-2</c:v>
                </c:pt>
                <c:pt idx="10035">
                  <c:v>3.9982456713914906E-2</c:v>
                </c:pt>
                <c:pt idx="10036">
                  <c:v>4.4912584125995962E-2</c:v>
                </c:pt>
                <c:pt idx="10037">
                  <c:v>5.6346043944358812E-2</c:v>
                </c:pt>
                <c:pt idx="10038">
                  <c:v>4.7108057886362111E-2</c:v>
                </c:pt>
                <c:pt idx="10039">
                  <c:v>6.4560078084468897E-2</c:v>
                </c:pt>
                <c:pt idx="10040">
                  <c:v>5.2294977009296549E-2</c:v>
                </c:pt>
                <c:pt idx="10041">
                  <c:v>9.10982936620712E-2</c:v>
                </c:pt>
                <c:pt idx="10042">
                  <c:v>4.2030278593301822E-2</c:v>
                </c:pt>
                <c:pt idx="10043">
                  <c:v>4.4369671493768886E-2</c:v>
                </c:pt>
                <c:pt idx="10044">
                  <c:v>3.632191568613069E-2</c:v>
                </c:pt>
                <c:pt idx="10045">
                  <c:v>4.3391156941652312E-2</c:v>
                </c:pt>
                <c:pt idx="10046">
                  <c:v>4.0294818580150438E-2</c:v>
                </c:pt>
                <c:pt idx="10047">
                  <c:v>5.6841883808374405E-2</c:v>
                </c:pt>
                <c:pt idx="10048">
                  <c:v>3.7897266447544237E-2</c:v>
                </c:pt>
                <c:pt idx="10049">
                  <c:v>8.9764580130577545E-2</c:v>
                </c:pt>
                <c:pt idx="10050">
                  <c:v>3.482376411557201E-2</c:v>
                </c:pt>
                <c:pt idx="10051">
                  <c:v>5.0558421760797508E-2</c:v>
                </c:pt>
                <c:pt idx="10052">
                  <c:v>3.5921812057495096E-2</c:v>
                </c:pt>
                <c:pt idx="10053">
                  <c:v>4.4282484799623684E-2</c:v>
                </c:pt>
                <c:pt idx="10054">
                  <c:v>4.3602820485830314E-2</c:v>
                </c:pt>
                <c:pt idx="10055">
                  <c:v>0.12198168039321924</c:v>
                </c:pt>
                <c:pt idx="10056">
                  <c:v>5.4543994367122733E-2</c:v>
                </c:pt>
                <c:pt idx="10057">
                  <c:v>6.4460590481758104E-2</c:v>
                </c:pt>
                <c:pt idx="10058">
                  <c:v>5.3061310201883302E-2</c:v>
                </c:pt>
                <c:pt idx="10059">
                  <c:v>3.53117026388646E-2</c:v>
                </c:pt>
                <c:pt idx="10060">
                  <c:v>4.2631797492504106E-2</c:v>
                </c:pt>
                <c:pt idx="10061">
                  <c:v>3.4458249807357802E-2</c:v>
                </c:pt>
                <c:pt idx="10062">
                  <c:v>4.2295467108488131E-2</c:v>
                </c:pt>
                <c:pt idx="10063">
                  <c:v>3.8419391959905611E-2</c:v>
                </c:pt>
                <c:pt idx="10064">
                  <c:v>4.6246256679296466E-2</c:v>
                </c:pt>
                <c:pt idx="10065">
                  <c:v>4.8519585281610496E-2</c:v>
                </c:pt>
                <c:pt idx="10066">
                  <c:v>0.10112089663743999</c:v>
                </c:pt>
                <c:pt idx="10067">
                  <c:v>5.1752846688032095E-2</c:v>
                </c:pt>
                <c:pt idx="10068">
                  <c:v>5.8928567916154806E-2</c:v>
                </c:pt>
                <c:pt idx="10069">
                  <c:v>4.1111737489700324E-2</c:v>
                </c:pt>
                <c:pt idx="10070">
                  <c:v>6.8143777549266829E-2</c:v>
                </c:pt>
                <c:pt idx="10071">
                  <c:v>3.4773476421833191E-2</c:v>
                </c:pt>
                <c:pt idx="10072">
                  <c:v>3.8835134357214002E-2</c:v>
                </c:pt>
                <c:pt idx="10073">
                  <c:v>4.874280840158448E-2</c:v>
                </c:pt>
                <c:pt idx="10074">
                  <c:v>5.5997338145971458E-2</c:v>
                </c:pt>
                <c:pt idx="10075">
                  <c:v>4.3226867914199815E-2</c:v>
                </c:pt>
                <c:pt idx="10076">
                  <c:v>3.9676152169704416E-2</c:v>
                </c:pt>
                <c:pt idx="10077">
                  <c:v>4.7356028109789013E-2</c:v>
                </c:pt>
                <c:pt idx="10078">
                  <c:v>4.2347002774476977E-2</c:v>
                </c:pt>
                <c:pt idx="10079">
                  <c:v>4.9463737756014141E-2</c:v>
                </c:pt>
                <c:pt idx="10080">
                  <c:v>6.2028754502534901E-2</c:v>
                </c:pt>
                <c:pt idx="10081">
                  <c:v>4.0396168828010809E-2</c:v>
                </c:pt>
                <c:pt idx="10082">
                  <c:v>0.130425795912743</c:v>
                </c:pt>
                <c:pt idx="10083">
                  <c:v>5.2500098943710563E-2</c:v>
                </c:pt>
                <c:pt idx="10084">
                  <c:v>4.1794203221798033E-2</c:v>
                </c:pt>
                <c:pt idx="10085">
                  <c:v>4.2362578213214923E-2</c:v>
                </c:pt>
                <c:pt idx="10086">
                  <c:v>3.9439521729946192E-2</c:v>
                </c:pt>
                <c:pt idx="10087">
                  <c:v>4.3481644243002014E-2</c:v>
                </c:pt>
                <c:pt idx="10088">
                  <c:v>3.9582245051860802E-2</c:v>
                </c:pt>
                <c:pt idx="10089">
                  <c:v>6.3502967357635678E-2</c:v>
                </c:pt>
                <c:pt idx="10090">
                  <c:v>4.5649029314517885E-2</c:v>
                </c:pt>
                <c:pt idx="10091">
                  <c:v>4.3168082833290114E-2</c:v>
                </c:pt>
                <c:pt idx="10092">
                  <c:v>4.1902445256710101E-2</c:v>
                </c:pt>
                <c:pt idx="10093">
                  <c:v>4.6031661331653713E-2</c:v>
                </c:pt>
                <c:pt idx="10094">
                  <c:v>5.2925720810890337E-2</c:v>
                </c:pt>
                <c:pt idx="10095">
                  <c:v>4.2268332093954065E-2</c:v>
                </c:pt>
                <c:pt idx="10096">
                  <c:v>7.1140587329864488E-2</c:v>
                </c:pt>
                <c:pt idx="10097">
                  <c:v>5.9927389025688366E-2</c:v>
                </c:pt>
                <c:pt idx="10098">
                  <c:v>0.10820479691028639</c:v>
                </c:pt>
                <c:pt idx="10099">
                  <c:v>4.0153212845325671E-2</c:v>
                </c:pt>
                <c:pt idx="10100">
                  <c:v>4.7863226383924533E-2</c:v>
                </c:pt>
                <c:pt idx="10101">
                  <c:v>4.2303793132305451E-2</c:v>
                </c:pt>
                <c:pt idx="10102">
                  <c:v>4.4248726218938814E-2</c:v>
                </c:pt>
                <c:pt idx="10103">
                  <c:v>3.6190800368785914E-2</c:v>
                </c:pt>
                <c:pt idx="10104">
                  <c:v>4.4821009039878922E-2</c:v>
                </c:pt>
              </c:numCache>
            </c:numRef>
          </c:yVal>
        </c:ser>
        <c:ser>
          <c:idx val="2"/>
          <c:order val="2"/>
          <c:tx>
            <c:strRef>
              <c:f>Sheet1!$D$1</c:f>
              <c:strCache>
                <c:ptCount val="1"/>
                <c:pt idx="0">
                  <c:v>Column2</c:v>
                </c:pt>
              </c:strCache>
            </c:strRef>
          </c:tx>
          <c:spPr>
            <a:ln w="28575">
              <a:noFill/>
            </a:ln>
          </c:spPr>
          <c:dPt>
            <c:idx val="10105"/>
            <c:marker>
              <c:symbol val="none"/>
            </c:marker>
          </c:dPt>
          <c:dPt>
            <c:idx val="10106"/>
            <c:marker>
              <c:symbol val="none"/>
            </c:marker>
          </c:dPt>
          <c:trendline>
            <c:spPr>
              <a:ln w="19050">
                <a:solidFill>
                  <a:srgbClr val="F26649"/>
                </a:solidFill>
              </a:ln>
            </c:spPr>
            <c:trendlineType val="linear"/>
          </c:trendline>
          <c:xVal>
            <c:numRef>
              <c:f>Sheet1!$A$2:$A$10108</c:f>
              <c:numCache>
                <c:formatCode>General</c:formatCode>
                <c:ptCount val="10107"/>
                <c:pt idx="0">
                  <c:v>3.695297986269E-2</c:v>
                </c:pt>
                <c:pt idx="1">
                  <c:v>4.2780239135027195E-2</c:v>
                </c:pt>
                <c:pt idx="2">
                  <c:v>4.9852691590786272E-2</c:v>
                </c:pt>
                <c:pt idx="3">
                  <c:v>4.2978335171937887E-2</c:v>
                </c:pt>
                <c:pt idx="4">
                  <c:v>3.6124985665082897E-2</c:v>
                </c:pt>
                <c:pt idx="5">
                  <c:v>3.2167676836252199E-2</c:v>
                </c:pt>
                <c:pt idx="6">
                  <c:v>5.5778648704290397E-2</c:v>
                </c:pt>
                <c:pt idx="7">
                  <c:v>3.5183459520340014E-2</c:v>
                </c:pt>
                <c:pt idx="8">
                  <c:v>3.8633864372968715E-2</c:v>
                </c:pt>
                <c:pt idx="9">
                  <c:v>4.6238295733928722E-2</c:v>
                </c:pt>
                <c:pt idx="10">
                  <c:v>3.2529968768358244E-2</c:v>
                </c:pt>
                <c:pt idx="11">
                  <c:v>4.2962051928043692E-2</c:v>
                </c:pt>
                <c:pt idx="12">
                  <c:v>4.3066054582595804E-2</c:v>
                </c:pt>
                <c:pt idx="13">
                  <c:v>4.6238295733928722E-2</c:v>
                </c:pt>
                <c:pt idx="14">
                  <c:v>3.1960483640432212E-2</c:v>
                </c:pt>
                <c:pt idx="15">
                  <c:v>4.0766060352325717E-2</c:v>
                </c:pt>
                <c:pt idx="16">
                  <c:v>4.7093629837036612E-2</c:v>
                </c:pt>
                <c:pt idx="17">
                  <c:v>6.1638105660676748E-2</c:v>
                </c:pt>
                <c:pt idx="18">
                  <c:v>3.6760363727808006E-2</c:v>
                </c:pt>
                <c:pt idx="19">
                  <c:v>4.9643982201814707E-2</c:v>
                </c:pt>
                <c:pt idx="20">
                  <c:v>3.20054404437543E-2</c:v>
                </c:pt>
                <c:pt idx="21">
                  <c:v>3.6489501595497097E-2</c:v>
                </c:pt>
                <c:pt idx="22">
                  <c:v>3.4635107964277434E-2</c:v>
                </c:pt>
                <c:pt idx="23">
                  <c:v>3.1020516529679423E-2</c:v>
                </c:pt>
                <c:pt idx="24">
                  <c:v>3.3857729285955422E-2</c:v>
                </c:pt>
                <c:pt idx="25">
                  <c:v>5.2191283553838966E-2</c:v>
                </c:pt>
                <c:pt idx="26">
                  <c:v>3.3488318324089189E-2</c:v>
                </c:pt>
                <c:pt idx="27">
                  <c:v>3.5686019808054012E-2</c:v>
                </c:pt>
                <c:pt idx="28">
                  <c:v>4.6166699379682624E-2</c:v>
                </c:pt>
                <c:pt idx="29">
                  <c:v>5.1529634743928923E-2</c:v>
                </c:pt>
                <c:pt idx="30">
                  <c:v>4.6659234911203433E-2</c:v>
                </c:pt>
                <c:pt idx="31">
                  <c:v>3.4569095820188502E-2</c:v>
                </c:pt>
                <c:pt idx="32">
                  <c:v>4.0681295096874147E-2</c:v>
                </c:pt>
                <c:pt idx="33">
                  <c:v>3.8092534989118604E-2</c:v>
                </c:pt>
                <c:pt idx="34">
                  <c:v>4.3855473399162306E-2</c:v>
                </c:pt>
                <c:pt idx="35">
                  <c:v>3.2854370772838606E-2</c:v>
                </c:pt>
                <c:pt idx="36">
                  <c:v>4.9216881394386486E-2</c:v>
                </c:pt>
                <c:pt idx="37">
                  <c:v>2.7509339153766611E-2</c:v>
                </c:pt>
                <c:pt idx="38">
                  <c:v>3.6475714296102552E-2</c:v>
                </c:pt>
                <c:pt idx="39">
                  <c:v>3.8877256214618711E-2</c:v>
                </c:pt>
                <c:pt idx="40">
                  <c:v>3.4401677548885498E-2</c:v>
                </c:pt>
                <c:pt idx="41">
                  <c:v>2.7613993734121402E-2</c:v>
                </c:pt>
                <c:pt idx="42">
                  <c:v>3.5833526402712E-2</c:v>
                </c:pt>
                <c:pt idx="43">
                  <c:v>3.5456527024507516E-2</c:v>
                </c:pt>
                <c:pt idx="44">
                  <c:v>3.5351000726223131E-2</c:v>
                </c:pt>
                <c:pt idx="45">
                  <c:v>3.4515827894210808E-2</c:v>
                </c:pt>
                <c:pt idx="46">
                  <c:v>3.2096594572067295E-2</c:v>
                </c:pt>
                <c:pt idx="47">
                  <c:v>4.6924296766519456E-2</c:v>
                </c:pt>
                <c:pt idx="48">
                  <c:v>4.3552730232477334E-2</c:v>
                </c:pt>
                <c:pt idx="49">
                  <c:v>4.1557170450687395E-2</c:v>
                </c:pt>
                <c:pt idx="50">
                  <c:v>3.8653906434774503E-2</c:v>
                </c:pt>
                <c:pt idx="51">
                  <c:v>3.0503900721669322E-2</c:v>
                </c:pt>
                <c:pt idx="52">
                  <c:v>3.2420627772808151E-2</c:v>
                </c:pt>
                <c:pt idx="53">
                  <c:v>3.6879651248455152E-2</c:v>
                </c:pt>
                <c:pt idx="54">
                  <c:v>3.6468077450990788E-2</c:v>
                </c:pt>
                <c:pt idx="55">
                  <c:v>4.142520576715434E-2</c:v>
                </c:pt>
                <c:pt idx="56">
                  <c:v>3.0487366020679658E-2</c:v>
                </c:pt>
                <c:pt idx="57">
                  <c:v>3.5787001252174405E-2</c:v>
                </c:pt>
                <c:pt idx="58">
                  <c:v>3.5964351147413198E-2</c:v>
                </c:pt>
                <c:pt idx="59">
                  <c:v>4.311751574277882E-2</c:v>
                </c:pt>
                <c:pt idx="60">
                  <c:v>3.718958795070651E-2</c:v>
                </c:pt>
                <c:pt idx="61">
                  <c:v>3.8653906434774503E-2</c:v>
                </c:pt>
                <c:pt idx="62">
                  <c:v>3.2129492610692999E-2</c:v>
                </c:pt>
                <c:pt idx="63">
                  <c:v>3.5199210047722002E-2</c:v>
                </c:pt>
                <c:pt idx="64">
                  <c:v>3.9710547775030115E-2</c:v>
                </c:pt>
                <c:pt idx="65">
                  <c:v>2.8340639546513606E-2</c:v>
                </c:pt>
                <c:pt idx="66">
                  <c:v>3.0922627076506601E-2</c:v>
                </c:pt>
                <c:pt idx="67">
                  <c:v>3.7778183817863596E-2</c:v>
                </c:pt>
                <c:pt idx="68">
                  <c:v>4.1949510574340765E-2</c:v>
                </c:pt>
                <c:pt idx="69">
                  <c:v>3.9196629077196114E-2</c:v>
                </c:pt>
                <c:pt idx="70">
                  <c:v>3.6124985665082897E-2</c:v>
                </c:pt>
                <c:pt idx="71">
                  <c:v>3.6660932004451842E-2</c:v>
                </c:pt>
                <c:pt idx="72">
                  <c:v>4.480642452836061E-2</c:v>
                </c:pt>
                <c:pt idx="73">
                  <c:v>3.3152457326650599E-2</c:v>
                </c:pt>
                <c:pt idx="74">
                  <c:v>3.2517328858375612E-2</c:v>
                </c:pt>
                <c:pt idx="75">
                  <c:v>3.9963174611330005E-2</c:v>
                </c:pt>
                <c:pt idx="76">
                  <c:v>2.7465710416436299E-2</c:v>
                </c:pt>
                <c:pt idx="77">
                  <c:v>3.2262101769447306E-2</c:v>
                </c:pt>
                <c:pt idx="78">
                  <c:v>3.4058079123497009E-2</c:v>
                </c:pt>
                <c:pt idx="79">
                  <c:v>3.0353320762515193E-2</c:v>
                </c:pt>
                <c:pt idx="80">
                  <c:v>2.7755960822105488E-2</c:v>
                </c:pt>
                <c:pt idx="81">
                  <c:v>3.2095659524202409E-2</c:v>
                </c:pt>
                <c:pt idx="82">
                  <c:v>5.2674937993288123E-2</c:v>
                </c:pt>
                <c:pt idx="83">
                  <c:v>3.3176206052303293E-2</c:v>
                </c:pt>
                <c:pt idx="84">
                  <c:v>3.3520661294460304E-2</c:v>
                </c:pt>
                <c:pt idx="85">
                  <c:v>3.4321036189794596E-2</c:v>
                </c:pt>
                <c:pt idx="86">
                  <c:v>2.9828427359461798E-2</c:v>
                </c:pt>
                <c:pt idx="87">
                  <c:v>3.4517385065555614E-2</c:v>
                </c:pt>
                <c:pt idx="88">
                  <c:v>3.300317749381082E-2</c:v>
                </c:pt>
                <c:pt idx="89">
                  <c:v>4.0829382836818723E-2</c:v>
                </c:pt>
                <c:pt idx="90">
                  <c:v>4.3500378727912875E-2</c:v>
                </c:pt>
                <c:pt idx="91">
                  <c:v>4.3525073677301386E-2</c:v>
                </c:pt>
                <c:pt idx="92">
                  <c:v>2.9082311317324687E-2</c:v>
                </c:pt>
                <c:pt idx="93">
                  <c:v>4.7051317989826411E-2</c:v>
                </c:pt>
                <c:pt idx="94">
                  <c:v>4.4963397085666865E-2</c:v>
                </c:pt>
                <c:pt idx="95">
                  <c:v>3.2420128583908199E-2</c:v>
                </c:pt>
                <c:pt idx="96">
                  <c:v>3.2255370169878131E-2</c:v>
                </c:pt>
                <c:pt idx="97">
                  <c:v>3.3024549484252902E-2</c:v>
                </c:pt>
                <c:pt idx="98">
                  <c:v>3.7986606359481791E-2</c:v>
                </c:pt>
                <c:pt idx="99">
                  <c:v>4.1173908859491432E-2</c:v>
                </c:pt>
                <c:pt idx="100">
                  <c:v>3.0888602137565602E-2</c:v>
                </c:pt>
                <c:pt idx="101">
                  <c:v>3.0630404129624478E-2</c:v>
                </c:pt>
                <c:pt idx="102">
                  <c:v>3.181636705994622E-2</c:v>
                </c:pt>
                <c:pt idx="103">
                  <c:v>4.1902732104063013E-2</c:v>
                </c:pt>
                <c:pt idx="104">
                  <c:v>3.0322965234518003E-2</c:v>
                </c:pt>
                <c:pt idx="105">
                  <c:v>3.4645840525627358E-2</c:v>
                </c:pt>
                <c:pt idx="106">
                  <c:v>3.9694610983133399E-2</c:v>
                </c:pt>
                <c:pt idx="107">
                  <c:v>3.376710787415519E-2</c:v>
                </c:pt>
                <c:pt idx="108">
                  <c:v>2.6969572529196812E-2</c:v>
                </c:pt>
                <c:pt idx="109">
                  <c:v>2.6993775740265988E-2</c:v>
                </c:pt>
                <c:pt idx="110">
                  <c:v>5.139116942882542E-2</c:v>
                </c:pt>
                <c:pt idx="111">
                  <c:v>3.2625783234834699E-2</c:v>
                </c:pt>
                <c:pt idx="112">
                  <c:v>4.617542028427131E-2</c:v>
                </c:pt>
                <c:pt idx="113">
                  <c:v>4.617542028427131E-2</c:v>
                </c:pt>
                <c:pt idx="114">
                  <c:v>3.0840851366519952E-2</c:v>
                </c:pt>
                <c:pt idx="115">
                  <c:v>6.042351946234701E-2</c:v>
                </c:pt>
                <c:pt idx="116">
                  <c:v>3.767561540007619E-2</c:v>
                </c:pt>
                <c:pt idx="117">
                  <c:v>3.5172384232282597E-2</c:v>
                </c:pt>
                <c:pt idx="118">
                  <c:v>2.7437133714556829E-2</c:v>
                </c:pt>
                <c:pt idx="119">
                  <c:v>3.1597819179296556E-2</c:v>
                </c:pt>
                <c:pt idx="120">
                  <c:v>3.6054432392120396E-2</c:v>
                </c:pt>
                <c:pt idx="121">
                  <c:v>4.7038618475198822E-2</c:v>
                </c:pt>
                <c:pt idx="122">
                  <c:v>3.1631700694561102E-2</c:v>
                </c:pt>
                <c:pt idx="123">
                  <c:v>5.6127641350030913E-2</c:v>
                </c:pt>
                <c:pt idx="124">
                  <c:v>3.181636705994622E-2</c:v>
                </c:pt>
                <c:pt idx="125">
                  <c:v>3.0372153967618904E-2</c:v>
                </c:pt>
                <c:pt idx="126">
                  <c:v>3.6289874464273661E-2</c:v>
                </c:pt>
                <c:pt idx="127">
                  <c:v>3.8879256695509012E-2</c:v>
                </c:pt>
                <c:pt idx="128">
                  <c:v>3.9242621511220911E-2</c:v>
                </c:pt>
                <c:pt idx="129">
                  <c:v>2.9229370877146783E-2</c:v>
                </c:pt>
                <c:pt idx="130">
                  <c:v>5.4501775652170202E-2</c:v>
                </c:pt>
                <c:pt idx="131">
                  <c:v>4.2427688837051572E-2</c:v>
                </c:pt>
                <c:pt idx="132">
                  <c:v>4.9002680927515432E-2</c:v>
                </c:pt>
                <c:pt idx="133">
                  <c:v>3.6752406507730498E-2</c:v>
                </c:pt>
                <c:pt idx="134">
                  <c:v>4.0698390454053907E-2</c:v>
                </c:pt>
                <c:pt idx="135">
                  <c:v>3.01454830914736E-2</c:v>
                </c:pt>
                <c:pt idx="136">
                  <c:v>3.8966637104749714E-2</c:v>
                </c:pt>
                <c:pt idx="137">
                  <c:v>3.8188278675079498E-2</c:v>
                </c:pt>
                <c:pt idx="138">
                  <c:v>4.2141605168581016E-2</c:v>
                </c:pt>
                <c:pt idx="139">
                  <c:v>4.215431585907941E-2</c:v>
                </c:pt>
                <c:pt idx="140">
                  <c:v>3.9283677935600392E-2</c:v>
                </c:pt>
                <c:pt idx="141">
                  <c:v>4.0736205875873593E-2</c:v>
                </c:pt>
                <c:pt idx="142">
                  <c:v>2.8239572420716428E-2</c:v>
                </c:pt>
                <c:pt idx="143">
                  <c:v>4.3695759028196425E-2</c:v>
                </c:pt>
                <c:pt idx="144">
                  <c:v>4.1558928787708317E-2</c:v>
                </c:pt>
                <c:pt idx="145">
                  <c:v>2.7917644008994182E-2</c:v>
                </c:pt>
                <c:pt idx="146">
                  <c:v>3.4517385065555614E-2</c:v>
                </c:pt>
                <c:pt idx="147">
                  <c:v>4.8605233430862406E-2</c:v>
                </c:pt>
                <c:pt idx="148">
                  <c:v>5.0539035350084291E-2</c:v>
                </c:pt>
                <c:pt idx="149">
                  <c:v>5.1836363971233514E-2</c:v>
                </c:pt>
                <c:pt idx="150">
                  <c:v>4.5460876077413594E-2</c:v>
                </c:pt>
                <c:pt idx="151">
                  <c:v>3.4569095820188502E-2</c:v>
                </c:pt>
                <c:pt idx="152">
                  <c:v>3.36444862186909E-2</c:v>
                </c:pt>
                <c:pt idx="153">
                  <c:v>3.1666774302720989E-2</c:v>
                </c:pt>
                <c:pt idx="154">
                  <c:v>3.7429194897413295E-2</c:v>
                </c:pt>
                <c:pt idx="155">
                  <c:v>3.2717086374759702E-2</c:v>
                </c:pt>
                <c:pt idx="156">
                  <c:v>3.9694610983133399E-2</c:v>
                </c:pt>
                <c:pt idx="157">
                  <c:v>4.0736205875873593E-2</c:v>
                </c:pt>
                <c:pt idx="158">
                  <c:v>3.9755757898092305E-2</c:v>
                </c:pt>
                <c:pt idx="159">
                  <c:v>3.7168275564909099E-2</c:v>
                </c:pt>
                <c:pt idx="160">
                  <c:v>4.0164917707443445E-2</c:v>
                </c:pt>
                <c:pt idx="161">
                  <c:v>4.2962051928043692E-2</c:v>
                </c:pt>
                <c:pt idx="162">
                  <c:v>3.9971418678760723E-2</c:v>
                </c:pt>
                <c:pt idx="163">
                  <c:v>4.0242802351713201E-2</c:v>
                </c:pt>
                <c:pt idx="164">
                  <c:v>4.2978335171937887E-2</c:v>
                </c:pt>
                <c:pt idx="165">
                  <c:v>3.7097297608852525E-2</c:v>
                </c:pt>
                <c:pt idx="166">
                  <c:v>4.2252417653799113E-2</c:v>
                </c:pt>
                <c:pt idx="167">
                  <c:v>3.5833526402712E-2</c:v>
                </c:pt>
                <c:pt idx="168">
                  <c:v>3.3723484724760007E-2</c:v>
                </c:pt>
                <c:pt idx="169">
                  <c:v>5.0195772200822802E-2</c:v>
                </c:pt>
                <c:pt idx="170">
                  <c:v>2.7757186442613612E-2</c:v>
                </c:pt>
                <c:pt idx="171">
                  <c:v>4.250076785683668E-2</c:v>
                </c:pt>
                <c:pt idx="172">
                  <c:v>3.357515856623651E-2</c:v>
                </c:pt>
                <c:pt idx="173">
                  <c:v>3.3424746245145805E-2</c:v>
                </c:pt>
                <c:pt idx="174">
                  <c:v>5.0994686782360098E-2</c:v>
                </c:pt>
                <c:pt idx="175">
                  <c:v>3.0403325334191312E-2</c:v>
                </c:pt>
                <c:pt idx="176">
                  <c:v>3.9054881781339604E-2</c:v>
                </c:pt>
                <c:pt idx="177">
                  <c:v>4.5013971626758791E-2</c:v>
                </c:pt>
                <c:pt idx="178">
                  <c:v>5.8706045150756912E-2</c:v>
                </c:pt>
                <c:pt idx="179">
                  <c:v>3.8052324205636999E-2</c:v>
                </c:pt>
                <c:pt idx="180">
                  <c:v>4.3525073677301386E-2</c:v>
                </c:pt>
                <c:pt idx="181">
                  <c:v>2.9717279598116899E-2</c:v>
                </c:pt>
                <c:pt idx="182">
                  <c:v>3.5318929702043513E-2</c:v>
                </c:pt>
                <c:pt idx="183">
                  <c:v>4.0781930088997026E-2</c:v>
                </c:pt>
                <c:pt idx="184">
                  <c:v>3.2598357647657415E-2</c:v>
                </c:pt>
                <c:pt idx="185">
                  <c:v>4.0710058063268717E-2</c:v>
                </c:pt>
                <c:pt idx="186">
                  <c:v>3.2388977706432405E-2</c:v>
                </c:pt>
                <c:pt idx="187">
                  <c:v>5.6127641350030913E-2</c:v>
                </c:pt>
                <c:pt idx="188">
                  <c:v>3.0157936736941289E-2</c:v>
                </c:pt>
                <c:pt idx="189">
                  <c:v>4.6238295733928722E-2</c:v>
                </c:pt>
                <c:pt idx="190">
                  <c:v>2.9366604983806593E-2</c:v>
                </c:pt>
                <c:pt idx="191">
                  <c:v>4.9346178770065315E-2</c:v>
                </c:pt>
                <c:pt idx="192">
                  <c:v>3.3152457326650599E-2</c:v>
                </c:pt>
                <c:pt idx="193">
                  <c:v>4.4979125261306797E-2</c:v>
                </c:pt>
                <c:pt idx="194">
                  <c:v>3.2891441136598601E-2</c:v>
                </c:pt>
                <c:pt idx="195">
                  <c:v>3.1619079411029934E-2</c:v>
                </c:pt>
                <c:pt idx="196">
                  <c:v>3.9143986999988507E-2</c:v>
                </c:pt>
                <c:pt idx="197">
                  <c:v>3.082122281193735E-2</c:v>
                </c:pt>
                <c:pt idx="198">
                  <c:v>3.5787001252174405E-2</c:v>
                </c:pt>
                <c:pt idx="199">
                  <c:v>3.9196629077196114E-2</c:v>
                </c:pt>
                <c:pt idx="200">
                  <c:v>4.0738254785537713E-2</c:v>
                </c:pt>
                <c:pt idx="201">
                  <c:v>3.0157936736941289E-2</c:v>
                </c:pt>
                <c:pt idx="202">
                  <c:v>4.7051317989826411E-2</c:v>
                </c:pt>
                <c:pt idx="203">
                  <c:v>2.7757186442613612E-2</c:v>
                </c:pt>
                <c:pt idx="204">
                  <c:v>3.1711418181657812E-2</c:v>
                </c:pt>
                <c:pt idx="205">
                  <c:v>4.3251223862171222E-2</c:v>
                </c:pt>
                <c:pt idx="206">
                  <c:v>3.2096594572067295E-2</c:v>
                </c:pt>
                <c:pt idx="207">
                  <c:v>3.9146617054939312E-2</c:v>
                </c:pt>
                <c:pt idx="208">
                  <c:v>2.8572067618370205E-2</c:v>
                </c:pt>
                <c:pt idx="209">
                  <c:v>3.1839653849601808E-2</c:v>
                </c:pt>
                <c:pt idx="210">
                  <c:v>4.1173908859491432E-2</c:v>
                </c:pt>
                <c:pt idx="211">
                  <c:v>4.4979125261306797E-2</c:v>
                </c:pt>
                <c:pt idx="212">
                  <c:v>4.3525073677301386E-2</c:v>
                </c:pt>
                <c:pt idx="213">
                  <c:v>3.4823182970285409E-2</c:v>
                </c:pt>
                <c:pt idx="214">
                  <c:v>2.8601940721273665E-2</c:v>
                </c:pt>
                <c:pt idx="215">
                  <c:v>3.376710787415519E-2</c:v>
                </c:pt>
                <c:pt idx="216">
                  <c:v>3.6971699446439812E-2</c:v>
                </c:pt>
                <c:pt idx="217">
                  <c:v>3.8005765527486884E-2</c:v>
                </c:pt>
                <c:pt idx="218">
                  <c:v>3.1138354912400208E-2</c:v>
                </c:pt>
                <c:pt idx="219">
                  <c:v>4.4024206697940813E-2</c:v>
                </c:pt>
                <c:pt idx="220">
                  <c:v>3.996727243065841E-2</c:v>
                </c:pt>
                <c:pt idx="221">
                  <c:v>3.6597963422536996E-2</c:v>
                </c:pt>
                <c:pt idx="222">
                  <c:v>3.1987097114324702E-2</c:v>
                </c:pt>
                <c:pt idx="223">
                  <c:v>3.023730777204052E-2</c:v>
                </c:pt>
                <c:pt idx="224">
                  <c:v>4.9852691590786272E-2</c:v>
                </c:pt>
                <c:pt idx="225">
                  <c:v>3.7871107459068486E-2</c:v>
                </c:pt>
                <c:pt idx="226">
                  <c:v>3.2969117164611886E-2</c:v>
                </c:pt>
                <c:pt idx="227">
                  <c:v>3.695297986269E-2</c:v>
                </c:pt>
                <c:pt idx="228">
                  <c:v>4.5527994632721155E-2</c:v>
                </c:pt>
                <c:pt idx="229">
                  <c:v>3.8492631167173406E-2</c:v>
                </c:pt>
                <c:pt idx="230">
                  <c:v>3.7598311901092502E-2</c:v>
                </c:pt>
                <c:pt idx="231">
                  <c:v>2.8083752840757405E-2</c:v>
                </c:pt>
                <c:pt idx="232">
                  <c:v>4.5075748115777768E-2</c:v>
                </c:pt>
                <c:pt idx="233">
                  <c:v>3.1325303018093192E-2</c:v>
                </c:pt>
                <c:pt idx="234">
                  <c:v>4.7663450241088923E-2</c:v>
                </c:pt>
                <c:pt idx="235">
                  <c:v>3.7869129329919891E-2</c:v>
                </c:pt>
                <c:pt idx="236">
                  <c:v>3.8966637104749714E-2</c:v>
                </c:pt>
                <c:pt idx="237">
                  <c:v>4.3235447257757222E-2</c:v>
                </c:pt>
                <c:pt idx="238">
                  <c:v>3.0630404129624478E-2</c:v>
                </c:pt>
                <c:pt idx="239">
                  <c:v>3.9225939661264482E-2</c:v>
                </c:pt>
                <c:pt idx="240">
                  <c:v>5.7945206761359946E-2</c:v>
                </c:pt>
                <c:pt idx="241">
                  <c:v>5.0539035350084291E-2</c:v>
                </c:pt>
                <c:pt idx="242">
                  <c:v>3.1711418181657812E-2</c:v>
                </c:pt>
                <c:pt idx="243">
                  <c:v>3.6752406507730498E-2</c:v>
                </c:pt>
                <c:pt idx="244">
                  <c:v>3.5286393016576885E-2</c:v>
                </c:pt>
                <c:pt idx="245">
                  <c:v>3.9632488042116221E-2</c:v>
                </c:pt>
                <c:pt idx="246">
                  <c:v>3.4300707280635806E-2</c:v>
                </c:pt>
                <c:pt idx="247">
                  <c:v>3.6363381892442703E-2</c:v>
                </c:pt>
                <c:pt idx="248">
                  <c:v>3.463390469551101E-2</c:v>
                </c:pt>
                <c:pt idx="249">
                  <c:v>3.0828183516860001E-2</c:v>
                </c:pt>
                <c:pt idx="250">
                  <c:v>2.9873292893171411E-2</c:v>
                </c:pt>
                <c:pt idx="251">
                  <c:v>4.1728634387254701E-2</c:v>
                </c:pt>
                <c:pt idx="252">
                  <c:v>3.1149659305810897E-2</c:v>
                </c:pt>
                <c:pt idx="253">
                  <c:v>3.6675587296485956E-2</c:v>
                </c:pt>
                <c:pt idx="254">
                  <c:v>3.3463135361671489E-2</c:v>
                </c:pt>
                <c:pt idx="255">
                  <c:v>3.1315069645643213E-2</c:v>
                </c:pt>
                <c:pt idx="256">
                  <c:v>3.9130732417106656E-2</c:v>
                </c:pt>
                <c:pt idx="257">
                  <c:v>4.0826495736837526E-2</c:v>
                </c:pt>
                <c:pt idx="258">
                  <c:v>4.6659234911203433E-2</c:v>
                </c:pt>
                <c:pt idx="259">
                  <c:v>3.7426933646202094E-2</c:v>
                </c:pt>
                <c:pt idx="260">
                  <c:v>3.4999817609787015E-2</c:v>
                </c:pt>
                <c:pt idx="261">
                  <c:v>3.5030834376811995E-2</c:v>
                </c:pt>
                <c:pt idx="262">
                  <c:v>3.3424746245145805E-2</c:v>
                </c:pt>
                <c:pt idx="263">
                  <c:v>4.0700521320104745E-2</c:v>
                </c:pt>
                <c:pt idx="264">
                  <c:v>4.0318075567483895E-2</c:v>
                </c:pt>
                <c:pt idx="265">
                  <c:v>4.3251223862171222E-2</c:v>
                </c:pt>
                <c:pt idx="266">
                  <c:v>3.8759678602218607E-2</c:v>
                </c:pt>
                <c:pt idx="267">
                  <c:v>5.3043726831674597E-2</c:v>
                </c:pt>
                <c:pt idx="268">
                  <c:v>3.1908396631479395E-2</c:v>
                </c:pt>
                <c:pt idx="269">
                  <c:v>4.2962051928043692E-2</c:v>
                </c:pt>
                <c:pt idx="270">
                  <c:v>4.7662377357482903E-2</c:v>
                </c:pt>
                <c:pt idx="271">
                  <c:v>3.6056198179721811E-2</c:v>
                </c:pt>
                <c:pt idx="272">
                  <c:v>4.0542848408222205E-2</c:v>
                </c:pt>
                <c:pt idx="273">
                  <c:v>3.8152869790792424E-2</c:v>
                </c:pt>
                <c:pt idx="274">
                  <c:v>3.8095824420452111E-2</c:v>
                </c:pt>
                <c:pt idx="275">
                  <c:v>3.01454830914736E-2</c:v>
                </c:pt>
                <c:pt idx="276">
                  <c:v>4.0829382836818723E-2</c:v>
                </c:pt>
                <c:pt idx="277">
                  <c:v>4.5613791793584817E-2</c:v>
                </c:pt>
                <c:pt idx="278">
                  <c:v>4.4747065752744723E-2</c:v>
                </c:pt>
                <c:pt idx="279">
                  <c:v>3.6598429083824206E-2</c:v>
                </c:pt>
                <c:pt idx="280">
                  <c:v>5.5114645510912004E-2</c:v>
                </c:pt>
                <c:pt idx="281">
                  <c:v>4.2776744812727176E-2</c:v>
                </c:pt>
                <c:pt idx="282">
                  <c:v>3.4167613834142713E-2</c:v>
                </c:pt>
                <c:pt idx="283">
                  <c:v>3.7598311901092502E-2</c:v>
                </c:pt>
                <c:pt idx="284">
                  <c:v>4.2100835591554461E-2</c:v>
                </c:pt>
                <c:pt idx="285">
                  <c:v>4.7265663743019111E-2</c:v>
                </c:pt>
                <c:pt idx="286">
                  <c:v>3.9756476879119901E-2</c:v>
                </c:pt>
                <c:pt idx="287">
                  <c:v>3.1340654939413098E-2</c:v>
                </c:pt>
                <c:pt idx="288">
                  <c:v>3.181636705994622E-2</c:v>
                </c:pt>
                <c:pt idx="289">
                  <c:v>3.2297451049089404E-2</c:v>
                </c:pt>
                <c:pt idx="290">
                  <c:v>3.0377449467778275E-2</c:v>
                </c:pt>
                <c:pt idx="291">
                  <c:v>2.9162855818867708E-2</c:v>
                </c:pt>
                <c:pt idx="292">
                  <c:v>4.4747065752744723E-2</c:v>
                </c:pt>
                <c:pt idx="293">
                  <c:v>3.3430401235818905E-2</c:v>
                </c:pt>
                <c:pt idx="294">
                  <c:v>3.3430401235818905E-2</c:v>
                </c:pt>
                <c:pt idx="295">
                  <c:v>4.3215300887823098E-2</c:v>
                </c:pt>
                <c:pt idx="296">
                  <c:v>3.4290764480829405E-2</c:v>
                </c:pt>
                <c:pt idx="297">
                  <c:v>3.2556705176830292E-2</c:v>
                </c:pt>
                <c:pt idx="298">
                  <c:v>3.2255370169878131E-2</c:v>
                </c:pt>
                <c:pt idx="299">
                  <c:v>2.8588097542524379E-2</c:v>
                </c:pt>
                <c:pt idx="300">
                  <c:v>3.5504702478647211E-2</c:v>
                </c:pt>
                <c:pt idx="301">
                  <c:v>4.4240061193704612E-2</c:v>
                </c:pt>
                <c:pt idx="302">
                  <c:v>3.7598311901092502E-2</c:v>
                </c:pt>
                <c:pt idx="303">
                  <c:v>4.5612677931785903E-2</c:v>
                </c:pt>
                <c:pt idx="304">
                  <c:v>3.5389825701713652E-2</c:v>
                </c:pt>
                <c:pt idx="305">
                  <c:v>4.480642452836061E-2</c:v>
                </c:pt>
                <c:pt idx="306">
                  <c:v>4.617542028427131E-2</c:v>
                </c:pt>
                <c:pt idx="307">
                  <c:v>4.0140841156244306E-2</c:v>
                </c:pt>
                <c:pt idx="308">
                  <c:v>2.8289467096328711E-2</c:v>
                </c:pt>
                <c:pt idx="309">
                  <c:v>6.042351946234701E-2</c:v>
                </c:pt>
                <c:pt idx="310">
                  <c:v>4.480642452836061E-2</c:v>
                </c:pt>
                <c:pt idx="311">
                  <c:v>3.9776939898729352E-2</c:v>
                </c:pt>
                <c:pt idx="312">
                  <c:v>4.0860552340745919E-2</c:v>
                </c:pt>
                <c:pt idx="313">
                  <c:v>4.5377653092145934E-2</c:v>
                </c:pt>
                <c:pt idx="314">
                  <c:v>3.6889407783746837E-2</c:v>
                </c:pt>
                <c:pt idx="315">
                  <c:v>2.5830715894699215E-2</c:v>
                </c:pt>
                <c:pt idx="316">
                  <c:v>3.9761330932378804E-2</c:v>
                </c:pt>
                <c:pt idx="317">
                  <c:v>3.8206804543733604E-2</c:v>
                </c:pt>
                <c:pt idx="318">
                  <c:v>3.9322294294834068E-2</c:v>
                </c:pt>
                <c:pt idx="319">
                  <c:v>3.9888128638267545E-2</c:v>
                </c:pt>
                <c:pt idx="320">
                  <c:v>4.0226582437753705E-2</c:v>
                </c:pt>
                <c:pt idx="321">
                  <c:v>2.9121564701199504E-2</c:v>
                </c:pt>
                <c:pt idx="322">
                  <c:v>5.9077225625515033E-2</c:v>
                </c:pt>
                <c:pt idx="323">
                  <c:v>3.4011162817478256E-2</c:v>
                </c:pt>
                <c:pt idx="324">
                  <c:v>3.0708899721503369E-2</c:v>
                </c:pt>
                <c:pt idx="325">
                  <c:v>4.1557170450687395E-2</c:v>
                </c:pt>
                <c:pt idx="326">
                  <c:v>5.2191283553838966E-2</c:v>
                </c:pt>
                <c:pt idx="327">
                  <c:v>2.9474496841430678E-2</c:v>
                </c:pt>
                <c:pt idx="328">
                  <c:v>3.5668846219778116E-2</c:v>
                </c:pt>
                <c:pt idx="329">
                  <c:v>5.0051730126142523E-2</c:v>
                </c:pt>
                <c:pt idx="330">
                  <c:v>3.7771087139844998E-2</c:v>
                </c:pt>
                <c:pt idx="331">
                  <c:v>4.0018070489168223E-2</c:v>
                </c:pt>
                <c:pt idx="332">
                  <c:v>4.2024292051792325E-2</c:v>
                </c:pt>
                <c:pt idx="333">
                  <c:v>4.3500378727912875E-2</c:v>
                </c:pt>
                <c:pt idx="334">
                  <c:v>4.7336898744106508E-2</c:v>
                </c:pt>
                <c:pt idx="335">
                  <c:v>3.8759678602218607E-2</c:v>
                </c:pt>
                <c:pt idx="336">
                  <c:v>4.5612677931785903E-2</c:v>
                </c:pt>
                <c:pt idx="337">
                  <c:v>3.6693427711725436E-2</c:v>
                </c:pt>
                <c:pt idx="338">
                  <c:v>4.9243059009313632E-2</c:v>
                </c:pt>
                <c:pt idx="339">
                  <c:v>3.4823182970285409E-2</c:v>
                </c:pt>
                <c:pt idx="340">
                  <c:v>3.4517094492912299E-2</c:v>
                </c:pt>
                <c:pt idx="341">
                  <c:v>3.1960483640432212E-2</c:v>
                </c:pt>
                <c:pt idx="342">
                  <c:v>4.0736205875873593E-2</c:v>
                </c:pt>
                <c:pt idx="343">
                  <c:v>3.4985158592462595E-2</c:v>
                </c:pt>
                <c:pt idx="344">
                  <c:v>3.288979083299641E-2</c:v>
                </c:pt>
                <c:pt idx="345">
                  <c:v>3.4008879214525216E-2</c:v>
                </c:pt>
                <c:pt idx="346">
                  <c:v>3.4999817609787015E-2</c:v>
                </c:pt>
                <c:pt idx="347">
                  <c:v>4.2509447783231812E-2</c:v>
                </c:pt>
                <c:pt idx="348">
                  <c:v>3.7222448736429242E-2</c:v>
                </c:pt>
                <c:pt idx="349">
                  <c:v>5.9077225625515033E-2</c:v>
                </c:pt>
                <c:pt idx="350">
                  <c:v>4.9346178770065315E-2</c:v>
                </c:pt>
                <c:pt idx="351">
                  <c:v>4.5546941459178904E-2</c:v>
                </c:pt>
                <c:pt idx="352">
                  <c:v>4.2962051928043692E-2</c:v>
                </c:pt>
                <c:pt idx="353">
                  <c:v>3.01454830914736E-2</c:v>
                </c:pt>
                <c:pt idx="354">
                  <c:v>4.1763935238123176E-2</c:v>
                </c:pt>
                <c:pt idx="355">
                  <c:v>5.3043726831674597E-2</c:v>
                </c:pt>
                <c:pt idx="356">
                  <c:v>4.7694269567728112E-2</c:v>
                </c:pt>
                <c:pt idx="357">
                  <c:v>3.8864739239215809E-2</c:v>
                </c:pt>
                <c:pt idx="358">
                  <c:v>3.5125035792589201E-2</c:v>
                </c:pt>
                <c:pt idx="359">
                  <c:v>3.6675587296485956E-2</c:v>
                </c:pt>
                <c:pt idx="360">
                  <c:v>4.7694269567728112E-2</c:v>
                </c:pt>
                <c:pt idx="361">
                  <c:v>3.8674097508192194E-2</c:v>
                </c:pt>
                <c:pt idx="362">
                  <c:v>5.1707629114389433E-2</c:v>
                </c:pt>
                <c:pt idx="363">
                  <c:v>2.9044868424534867E-2</c:v>
                </c:pt>
                <c:pt idx="364">
                  <c:v>2.9867274686694287E-2</c:v>
                </c:pt>
                <c:pt idx="365">
                  <c:v>3.7914350628852997E-2</c:v>
                </c:pt>
                <c:pt idx="366">
                  <c:v>3.3944040536880493E-2</c:v>
                </c:pt>
                <c:pt idx="367">
                  <c:v>4.2980212718248423E-2</c:v>
                </c:pt>
                <c:pt idx="368">
                  <c:v>3.4639302641153565E-2</c:v>
                </c:pt>
                <c:pt idx="369">
                  <c:v>3.8532134145498304E-2</c:v>
                </c:pt>
                <c:pt idx="370">
                  <c:v>3.3135022968053811E-2</c:v>
                </c:pt>
                <c:pt idx="371">
                  <c:v>3.01454830914736E-2</c:v>
                </c:pt>
                <c:pt idx="372">
                  <c:v>6.042351946234701E-2</c:v>
                </c:pt>
                <c:pt idx="373">
                  <c:v>3.5833526402712E-2</c:v>
                </c:pt>
                <c:pt idx="374">
                  <c:v>4.2784433811903354E-2</c:v>
                </c:pt>
                <c:pt idx="375">
                  <c:v>3.6277640610933456E-2</c:v>
                </c:pt>
                <c:pt idx="376">
                  <c:v>3.3343926072120784E-2</c:v>
                </c:pt>
                <c:pt idx="377">
                  <c:v>3.3463135361671489E-2</c:v>
                </c:pt>
                <c:pt idx="378">
                  <c:v>4.1206117719411919E-2</c:v>
                </c:pt>
                <c:pt idx="379">
                  <c:v>4.480642452836061E-2</c:v>
                </c:pt>
                <c:pt idx="380">
                  <c:v>4.3215300887823098E-2</c:v>
                </c:pt>
                <c:pt idx="381">
                  <c:v>3.3798858523368815E-2</c:v>
                </c:pt>
                <c:pt idx="382">
                  <c:v>3.0319748446345354E-2</c:v>
                </c:pt>
                <c:pt idx="383">
                  <c:v>3.4877501428127441E-2</c:v>
                </c:pt>
                <c:pt idx="384">
                  <c:v>3.8265466690063497E-2</c:v>
                </c:pt>
                <c:pt idx="385">
                  <c:v>3.2559327781200513E-2</c:v>
                </c:pt>
                <c:pt idx="386">
                  <c:v>4.2509447783231812E-2</c:v>
                </c:pt>
                <c:pt idx="387">
                  <c:v>4.1901294142007814E-2</c:v>
                </c:pt>
                <c:pt idx="388">
                  <c:v>3.0408300459384998E-2</c:v>
                </c:pt>
                <c:pt idx="389">
                  <c:v>4.2450986802578139E-2</c:v>
                </c:pt>
                <c:pt idx="390">
                  <c:v>4.0700521320104745E-2</c:v>
                </c:pt>
                <c:pt idx="391">
                  <c:v>3.3684153109788909E-2</c:v>
                </c:pt>
                <c:pt idx="392">
                  <c:v>3.8864739239215809E-2</c:v>
                </c:pt>
                <c:pt idx="393">
                  <c:v>5.7945206761359946E-2</c:v>
                </c:pt>
                <c:pt idx="394">
                  <c:v>4.0208239108324106E-2</c:v>
                </c:pt>
                <c:pt idx="395">
                  <c:v>3.231429681181909E-2</c:v>
                </c:pt>
                <c:pt idx="396">
                  <c:v>3.9352018386125655E-2</c:v>
                </c:pt>
                <c:pt idx="397">
                  <c:v>3.6466948688030403E-2</c:v>
                </c:pt>
                <c:pt idx="398">
                  <c:v>3.9259538054466352E-2</c:v>
                </c:pt>
                <c:pt idx="399">
                  <c:v>3.9632488042116221E-2</c:v>
                </c:pt>
                <c:pt idx="400">
                  <c:v>4.0242802351713201E-2</c:v>
                </c:pt>
                <c:pt idx="401">
                  <c:v>4.3525073677301386E-2</c:v>
                </c:pt>
                <c:pt idx="402">
                  <c:v>3.8900777697563296E-2</c:v>
                </c:pt>
                <c:pt idx="403">
                  <c:v>2.8079589828848797E-2</c:v>
                </c:pt>
                <c:pt idx="404">
                  <c:v>4.3321974575519603E-2</c:v>
                </c:pt>
                <c:pt idx="405">
                  <c:v>4.1557170450687395E-2</c:v>
                </c:pt>
                <c:pt idx="406">
                  <c:v>2.6993775740265988E-2</c:v>
                </c:pt>
                <c:pt idx="407">
                  <c:v>3.3063109964132302E-2</c:v>
                </c:pt>
                <c:pt idx="408">
                  <c:v>4.0140841156244306E-2</c:v>
                </c:pt>
                <c:pt idx="409">
                  <c:v>5.6127641350030913E-2</c:v>
                </c:pt>
                <c:pt idx="410">
                  <c:v>3.7771087139844998E-2</c:v>
                </c:pt>
                <c:pt idx="411">
                  <c:v>3.1092433258891088E-2</c:v>
                </c:pt>
                <c:pt idx="412">
                  <c:v>3.1092433258891088E-2</c:v>
                </c:pt>
                <c:pt idx="413">
                  <c:v>3.7097297608852525E-2</c:v>
                </c:pt>
                <c:pt idx="414">
                  <c:v>3.6455649882555098E-2</c:v>
                </c:pt>
                <c:pt idx="415">
                  <c:v>4.4287361204624232E-2</c:v>
                </c:pt>
                <c:pt idx="416">
                  <c:v>3.5041108727455347E-2</c:v>
                </c:pt>
                <c:pt idx="417">
                  <c:v>5.0195772200822802E-2</c:v>
                </c:pt>
                <c:pt idx="418">
                  <c:v>4.8229750245809465E-2</c:v>
                </c:pt>
                <c:pt idx="419">
                  <c:v>3.8152869790792424E-2</c:v>
                </c:pt>
                <c:pt idx="420">
                  <c:v>4.3695759028196425E-2</c:v>
                </c:pt>
                <c:pt idx="421">
                  <c:v>3.4517385065555614E-2</c:v>
                </c:pt>
                <c:pt idx="422">
                  <c:v>3.0157936736941289E-2</c:v>
                </c:pt>
                <c:pt idx="423">
                  <c:v>5.7945206761359946E-2</c:v>
                </c:pt>
                <c:pt idx="424">
                  <c:v>5.4501775652170202E-2</c:v>
                </c:pt>
                <c:pt idx="425">
                  <c:v>4.7692582011222923E-2</c:v>
                </c:pt>
                <c:pt idx="426">
                  <c:v>3.0658036470413295E-2</c:v>
                </c:pt>
                <c:pt idx="427">
                  <c:v>3.2373674213886316E-2</c:v>
                </c:pt>
                <c:pt idx="428">
                  <c:v>4.4024206697940813E-2</c:v>
                </c:pt>
                <c:pt idx="429">
                  <c:v>3.7417571991681997E-2</c:v>
                </c:pt>
                <c:pt idx="430">
                  <c:v>4.3525073677301386E-2</c:v>
                </c:pt>
                <c:pt idx="431">
                  <c:v>4.0140841156244306E-2</c:v>
                </c:pt>
                <c:pt idx="432">
                  <c:v>5.0176851451397012E-2</c:v>
                </c:pt>
                <c:pt idx="433">
                  <c:v>4.0736205875873593E-2</c:v>
                </c:pt>
                <c:pt idx="434">
                  <c:v>2.9644602909684202E-2</c:v>
                </c:pt>
                <c:pt idx="435">
                  <c:v>3.5833526402712E-2</c:v>
                </c:pt>
                <c:pt idx="436">
                  <c:v>2.8328226879239103E-2</c:v>
                </c:pt>
                <c:pt idx="437">
                  <c:v>3.0626695603132203E-2</c:v>
                </c:pt>
                <c:pt idx="438">
                  <c:v>3.5108499228954315E-2</c:v>
                </c:pt>
                <c:pt idx="439">
                  <c:v>4.2962051928043692E-2</c:v>
                </c:pt>
                <c:pt idx="440">
                  <c:v>2.7945656329393411E-2</c:v>
                </c:pt>
                <c:pt idx="441">
                  <c:v>2.9983630403876405E-2</c:v>
                </c:pt>
                <c:pt idx="442">
                  <c:v>3.2788611948490205E-2</c:v>
                </c:pt>
                <c:pt idx="443">
                  <c:v>3.9755757898092305E-2</c:v>
                </c:pt>
                <c:pt idx="444">
                  <c:v>4.1206117719411919E-2</c:v>
                </c:pt>
                <c:pt idx="445">
                  <c:v>3.1820159405469992E-2</c:v>
                </c:pt>
                <c:pt idx="446">
                  <c:v>4.480642452836061E-2</c:v>
                </c:pt>
                <c:pt idx="447">
                  <c:v>3.5430807620287094E-2</c:v>
                </c:pt>
                <c:pt idx="448">
                  <c:v>2.8927756473422002E-2</c:v>
                </c:pt>
                <c:pt idx="449">
                  <c:v>3.058343008160596E-2</c:v>
                </c:pt>
                <c:pt idx="450">
                  <c:v>3.7051659077406006E-2</c:v>
                </c:pt>
                <c:pt idx="451">
                  <c:v>2.7668571099638908E-2</c:v>
                </c:pt>
                <c:pt idx="452">
                  <c:v>3.7153102457523568E-2</c:v>
                </c:pt>
                <c:pt idx="453">
                  <c:v>5.4811533540487449E-2</c:v>
                </c:pt>
                <c:pt idx="454">
                  <c:v>3.4205172210931806E-2</c:v>
                </c:pt>
                <c:pt idx="455">
                  <c:v>3.5382855683565216E-2</c:v>
                </c:pt>
                <c:pt idx="456">
                  <c:v>3.4737937152385795E-2</c:v>
                </c:pt>
                <c:pt idx="457">
                  <c:v>4.0798563510179506E-2</c:v>
                </c:pt>
                <c:pt idx="458">
                  <c:v>3.5430807620287094E-2</c:v>
                </c:pt>
                <c:pt idx="459">
                  <c:v>3.0306484550237538E-2</c:v>
                </c:pt>
                <c:pt idx="460">
                  <c:v>4.3169047683477346E-2</c:v>
                </c:pt>
                <c:pt idx="461">
                  <c:v>3.3811181783676252E-2</c:v>
                </c:pt>
                <c:pt idx="462">
                  <c:v>4.2962051928043692E-2</c:v>
                </c:pt>
                <c:pt idx="463">
                  <c:v>3.3641051501035704E-2</c:v>
                </c:pt>
                <c:pt idx="464">
                  <c:v>3.2908745110035005E-2</c:v>
                </c:pt>
                <c:pt idx="465">
                  <c:v>4.6041879802942297E-2</c:v>
                </c:pt>
                <c:pt idx="466">
                  <c:v>4.6924296766519456E-2</c:v>
                </c:pt>
                <c:pt idx="467">
                  <c:v>3.33482883870602E-2</c:v>
                </c:pt>
                <c:pt idx="468">
                  <c:v>2.8201824054122006E-2</c:v>
                </c:pt>
                <c:pt idx="469">
                  <c:v>4.0177468210458797E-2</c:v>
                </c:pt>
                <c:pt idx="470">
                  <c:v>4.1865192353725413E-2</c:v>
                </c:pt>
                <c:pt idx="471">
                  <c:v>4.1266269981861101E-2</c:v>
                </c:pt>
                <c:pt idx="472">
                  <c:v>3.4567877650260995E-2</c:v>
                </c:pt>
                <c:pt idx="473">
                  <c:v>4.3500378727912875E-2</c:v>
                </c:pt>
                <c:pt idx="474">
                  <c:v>4.2980212718248423E-2</c:v>
                </c:pt>
                <c:pt idx="475">
                  <c:v>3.65825667977333E-2</c:v>
                </c:pt>
                <c:pt idx="476">
                  <c:v>5.4811533540487449E-2</c:v>
                </c:pt>
                <c:pt idx="477">
                  <c:v>3.5201665014028688E-2</c:v>
                </c:pt>
                <c:pt idx="478">
                  <c:v>5.1529634743928923E-2</c:v>
                </c:pt>
                <c:pt idx="479">
                  <c:v>3.116310015320781E-2</c:v>
                </c:pt>
                <c:pt idx="480">
                  <c:v>4.0727779269218514E-2</c:v>
                </c:pt>
                <c:pt idx="481">
                  <c:v>3.8238383829593797E-2</c:v>
                </c:pt>
                <c:pt idx="482">
                  <c:v>3.2625783234834699E-2</c:v>
                </c:pt>
                <c:pt idx="483">
                  <c:v>4.4340107589960105E-2</c:v>
                </c:pt>
                <c:pt idx="484">
                  <c:v>3.8713578134775231E-2</c:v>
                </c:pt>
                <c:pt idx="485">
                  <c:v>3.6026179790496805E-2</c:v>
                </c:pt>
                <c:pt idx="486">
                  <c:v>3.5857249051332502E-2</c:v>
                </c:pt>
                <c:pt idx="487">
                  <c:v>3.1325303018093192E-2</c:v>
                </c:pt>
                <c:pt idx="488">
                  <c:v>3.2908745110035005E-2</c:v>
                </c:pt>
                <c:pt idx="489">
                  <c:v>3.6054432392120396E-2</c:v>
                </c:pt>
                <c:pt idx="490">
                  <c:v>3.8711100816726712E-2</c:v>
                </c:pt>
                <c:pt idx="491">
                  <c:v>2.5985769927501751E-2</c:v>
                </c:pt>
                <c:pt idx="492">
                  <c:v>4.9852691590786272E-2</c:v>
                </c:pt>
                <c:pt idx="493">
                  <c:v>3.2965403050184194E-2</c:v>
                </c:pt>
                <c:pt idx="494">
                  <c:v>3.31699438393116E-2</c:v>
                </c:pt>
                <c:pt idx="495">
                  <c:v>3.5628456622362102E-2</c:v>
                </c:pt>
                <c:pt idx="496">
                  <c:v>3.8854353129863892E-2</c:v>
                </c:pt>
                <c:pt idx="497">
                  <c:v>5.4811533540487449E-2</c:v>
                </c:pt>
                <c:pt idx="498">
                  <c:v>3.5935297608375757E-2</c:v>
                </c:pt>
                <c:pt idx="499">
                  <c:v>4.9643982201814707E-2</c:v>
                </c:pt>
                <c:pt idx="500">
                  <c:v>2.9312744736671399E-2</c:v>
                </c:pt>
                <c:pt idx="501">
                  <c:v>3.4569095820188502E-2</c:v>
                </c:pt>
                <c:pt idx="502">
                  <c:v>3.1111296266317402E-2</c:v>
                </c:pt>
                <c:pt idx="503">
                  <c:v>3.1638666987419302E-2</c:v>
                </c:pt>
                <c:pt idx="504">
                  <c:v>2.9912589117884587E-2</c:v>
                </c:pt>
                <c:pt idx="505">
                  <c:v>3.1923126429319507E-2</c:v>
                </c:pt>
                <c:pt idx="506">
                  <c:v>3.3000189810991301E-2</c:v>
                </c:pt>
                <c:pt idx="507">
                  <c:v>3.6760363727808006E-2</c:v>
                </c:pt>
                <c:pt idx="508">
                  <c:v>2.9186077415943281E-2</c:v>
                </c:pt>
                <c:pt idx="509">
                  <c:v>3.6005329340696314E-2</c:v>
                </c:pt>
                <c:pt idx="510">
                  <c:v>4.7571104019880309E-2</c:v>
                </c:pt>
                <c:pt idx="511">
                  <c:v>4.9162756651640174E-2</c:v>
                </c:pt>
                <c:pt idx="512">
                  <c:v>3.7097297608852525E-2</c:v>
                </c:pt>
                <c:pt idx="513">
                  <c:v>2.7823092415929042E-2</c:v>
                </c:pt>
                <c:pt idx="514">
                  <c:v>4.3251223862171222E-2</c:v>
                </c:pt>
                <c:pt idx="515">
                  <c:v>3.2627593725919897E-2</c:v>
                </c:pt>
                <c:pt idx="516">
                  <c:v>3.6421447992324878E-2</c:v>
                </c:pt>
                <c:pt idx="517">
                  <c:v>4.5927710831165425E-2</c:v>
                </c:pt>
                <c:pt idx="518">
                  <c:v>4.8743788152933218E-2</c:v>
                </c:pt>
                <c:pt idx="519">
                  <c:v>3.7352699786424616E-2</c:v>
                </c:pt>
                <c:pt idx="520">
                  <c:v>2.6599863544106542E-2</c:v>
                </c:pt>
                <c:pt idx="521">
                  <c:v>4.6655897051096011E-2</c:v>
                </c:pt>
                <c:pt idx="522">
                  <c:v>4.3178815394639761E-2</c:v>
                </c:pt>
                <c:pt idx="523">
                  <c:v>3.5872373729944458E-2</c:v>
                </c:pt>
                <c:pt idx="524">
                  <c:v>3.7650961428880816E-2</c:v>
                </c:pt>
                <c:pt idx="525">
                  <c:v>3.6468077450990788E-2</c:v>
                </c:pt>
                <c:pt idx="526">
                  <c:v>2.6736292988061995E-2</c:v>
                </c:pt>
                <c:pt idx="527">
                  <c:v>4.480642452836061E-2</c:v>
                </c:pt>
                <c:pt idx="528">
                  <c:v>3.5312887281179442E-2</c:v>
                </c:pt>
                <c:pt idx="529">
                  <c:v>3.1207967549562621E-2</c:v>
                </c:pt>
                <c:pt idx="530">
                  <c:v>3.3723484724760007E-2</c:v>
                </c:pt>
                <c:pt idx="531">
                  <c:v>6.3089236617088304E-2</c:v>
                </c:pt>
                <c:pt idx="532">
                  <c:v>3.014711476862441E-2</c:v>
                </c:pt>
                <c:pt idx="533">
                  <c:v>4.8038370907306838E-2</c:v>
                </c:pt>
                <c:pt idx="534">
                  <c:v>3.6654856055975016E-2</c:v>
                </c:pt>
                <c:pt idx="535">
                  <c:v>4.2410138994455421E-2</c:v>
                </c:pt>
                <c:pt idx="536">
                  <c:v>5.1707629114389433E-2</c:v>
                </c:pt>
                <c:pt idx="537">
                  <c:v>3.6277640610933456E-2</c:v>
                </c:pt>
                <c:pt idx="538">
                  <c:v>3.7097297608852525E-2</c:v>
                </c:pt>
                <c:pt idx="539">
                  <c:v>2.9462661594152388E-2</c:v>
                </c:pt>
                <c:pt idx="540">
                  <c:v>4.8229750245809465E-2</c:v>
                </c:pt>
                <c:pt idx="541">
                  <c:v>4.1300732642412234E-2</c:v>
                </c:pt>
                <c:pt idx="542">
                  <c:v>3.1379237771034428E-2</c:v>
                </c:pt>
                <c:pt idx="543">
                  <c:v>4.6238295733928722E-2</c:v>
                </c:pt>
                <c:pt idx="544">
                  <c:v>3.3795446157455396E-2</c:v>
                </c:pt>
                <c:pt idx="545">
                  <c:v>3.181636705994622E-2</c:v>
                </c:pt>
                <c:pt idx="546">
                  <c:v>3.5487230867147578E-2</c:v>
                </c:pt>
                <c:pt idx="547">
                  <c:v>3.4396402537822689E-2</c:v>
                </c:pt>
                <c:pt idx="548">
                  <c:v>4.0339186787605306E-2</c:v>
                </c:pt>
                <c:pt idx="549">
                  <c:v>3.4603934735059814E-2</c:v>
                </c:pt>
                <c:pt idx="550">
                  <c:v>3.4013628959655817E-2</c:v>
                </c:pt>
                <c:pt idx="551">
                  <c:v>4.9243059009313632E-2</c:v>
                </c:pt>
                <c:pt idx="552">
                  <c:v>3.6654856055975016E-2</c:v>
                </c:pt>
                <c:pt idx="553">
                  <c:v>3.9632488042116221E-2</c:v>
                </c:pt>
                <c:pt idx="554">
                  <c:v>4.2427688837051572E-2</c:v>
                </c:pt>
                <c:pt idx="555">
                  <c:v>3.1638666987419302E-2</c:v>
                </c:pt>
                <c:pt idx="556">
                  <c:v>4.3251223862171222E-2</c:v>
                </c:pt>
                <c:pt idx="557">
                  <c:v>3.4897491335868794E-2</c:v>
                </c:pt>
                <c:pt idx="558">
                  <c:v>4.9005597829819031E-2</c:v>
                </c:pt>
                <c:pt idx="559">
                  <c:v>4.7048140317201601E-2</c:v>
                </c:pt>
                <c:pt idx="560">
                  <c:v>3.4569095820188502E-2</c:v>
                </c:pt>
                <c:pt idx="561">
                  <c:v>3.3520661294460304E-2</c:v>
                </c:pt>
                <c:pt idx="562">
                  <c:v>3.4528713673353209E-2</c:v>
                </c:pt>
                <c:pt idx="563">
                  <c:v>3.4939397126436407E-2</c:v>
                </c:pt>
                <c:pt idx="564">
                  <c:v>4.6238295733928722E-2</c:v>
                </c:pt>
                <c:pt idx="565">
                  <c:v>3.62915322184564E-2</c:v>
                </c:pt>
                <c:pt idx="566">
                  <c:v>4.8252731561660801E-2</c:v>
                </c:pt>
                <c:pt idx="567">
                  <c:v>3.2717086374759702E-2</c:v>
                </c:pt>
                <c:pt idx="568">
                  <c:v>3.8314592093229315E-2</c:v>
                </c:pt>
                <c:pt idx="569">
                  <c:v>3.996727243065841E-2</c:v>
                </c:pt>
                <c:pt idx="570">
                  <c:v>4.2452763766050311E-2</c:v>
                </c:pt>
                <c:pt idx="571">
                  <c:v>3.1273540109396092E-2</c:v>
                </c:pt>
                <c:pt idx="572">
                  <c:v>3.1583391129970696E-2</c:v>
                </c:pt>
                <c:pt idx="573">
                  <c:v>4.9162756651640174E-2</c:v>
                </c:pt>
                <c:pt idx="574">
                  <c:v>3.8152869790792424E-2</c:v>
                </c:pt>
                <c:pt idx="575">
                  <c:v>3.8712274283170742E-2</c:v>
                </c:pt>
                <c:pt idx="576">
                  <c:v>3.1079689040780099E-2</c:v>
                </c:pt>
                <c:pt idx="577">
                  <c:v>3.6632552742958145E-2</c:v>
                </c:pt>
                <c:pt idx="578">
                  <c:v>3.082122281193735E-2</c:v>
                </c:pt>
                <c:pt idx="579">
                  <c:v>5.0532989203929922E-2</c:v>
                </c:pt>
                <c:pt idx="580">
                  <c:v>3.5825096070766588E-2</c:v>
                </c:pt>
                <c:pt idx="581">
                  <c:v>4.1763935238123176E-2</c:v>
                </c:pt>
                <c:pt idx="582">
                  <c:v>3.7778183817863596E-2</c:v>
                </c:pt>
                <c:pt idx="583">
                  <c:v>4.1820969432592406E-2</c:v>
                </c:pt>
                <c:pt idx="584">
                  <c:v>3.7914350628852997E-2</c:v>
                </c:pt>
                <c:pt idx="585">
                  <c:v>4.5575179159641314E-2</c:v>
                </c:pt>
                <c:pt idx="586">
                  <c:v>4.2568184435367633E-2</c:v>
                </c:pt>
                <c:pt idx="587">
                  <c:v>3.0377449467778275E-2</c:v>
                </c:pt>
                <c:pt idx="588">
                  <c:v>3.3424746245145805E-2</c:v>
                </c:pt>
                <c:pt idx="589">
                  <c:v>3.7018112838268356E-2</c:v>
                </c:pt>
                <c:pt idx="590">
                  <c:v>2.7954220771789606E-2</c:v>
                </c:pt>
                <c:pt idx="591">
                  <c:v>5.139116942882542E-2</c:v>
                </c:pt>
                <c:pt idx="592">
                  <c:v>3.921876475214961E-2</c:v>
                </c:pt>
                <c:pt idx="593">
                  <c:v>2.6993775740265988E-2</c:v>
                </c:pt>
                <c:pt idx="594">
                  <c:v>3.6752406507730498E-2</c:v>
                </c:pt>
                <c:pt idx="595">
                  <c:v>3.1655482947826399E-2</c:v>
                </c:pt>
                <c:pt idx="596">
                  <c:v>4.0698390454053907E-2</c:v>
                </c:pt>
                <c:pt idx="597">
                  <c:v>3.9694610983133399E-2</c:v>
                </c:pt>
                <c:pt idx="598">
                  <c:v>3.5694476217031493E-2</c:v>
                </c:pt>
                <c:pt idx="599">
                  <c:v>3.5788159817457206E-2</c:v>
                </c:pt>
                <c:pt idx="600">
                  <c:v>3.6889407783746837E-2</c:v>
                </c:pt>
                <c:pt idx="601">
                  <c:v>3.0450092628598251E-2</c:v>
                </c:pt>
                <c:pt idx="602">
                  <c:v>3.4183505922555951E-2</c:v>
                </c:pt>
                <c:pt idx="603">
                  <c:v>3.55453863739967E-2</c:v>
                </c:pt>
                <c:pt idx="604">
                  <c:v>2.5830715894699215E-2</c:v>
                </c:pt>
                <c:pt idx="605">
                  <c:v>3.181636705994622E-2</c:v>
                </c:pt>
                <c:pt idx="606">
                  <c:v>4.4919833540916672E-2</c:v>
                </c:pt>
                <c:pt idx="607">
                  <c:v>2.6736292988061995E-2</c:v>
                </c:pt>
                <c:pt idx="608">
                  <c:v>4.3031942099332796E-2</c:v>
                </c:pt>
                <c:pt idx="609">
                  <c:v>3.1325303018093192E-2</c:v>
                </c:pt>
                <c:pt idx="610">
                  <c:v>4.0588263422250796E-2</c:v>
                </c:pt>
                <c:pt idx="611">
                  <c:v>2.8753058984875752E-2</c:v>
                </c:pt>
                <c:pt idx="612">
                  <c:v>3.2096594572067295E-2</c:v>
                </c:pt>
                <c:pt idx="613">
                  <c:v>4.0164917707443445E-2</c:v>
                </c:pt>
                <c:pt idx="614">
                  <c:v>3.5833526402712E-2</c:v>
                </c:pt>
                <c:pt idx="615">
                  <c:v>3.6124985665082897E-2</c:v>
                </c:pt>
                <c:pt idx="616">
                  <c:v>3.5825096070766588E-2</c:v>
                </c:pt>
                <c:pt idx="617">
                  <c:v>4.3695759028196425E-2</c:v>
                </c:pt>
                <c:pt idx="618">
                  <c:v>2.7381664142012607E-2</c:v>
                </c:pt>
                <c:pt idx="619">
                  <c:v>4.6238295733928722E-2</c:v>
                </c:pt>
                <c:pt idx="620">
                  <c:v>5.7264689356088874E-2</c:v>
                </c:pt>
                <c:pt idx="621">
                  <c:v>3.695297986269E-2</c:v>
                </c:pt>
                <c:pt idx="622">
                  <c:v>3.5833526402712E-2</c:v>
                </c:pt>
                <c:pt idx="623">
                  <c:v>4.3058674782514614E-2</c:v>
                </c:pt>
                <c:pt idx="624">
                  <c:v>5.3951866924762705E-2</c:v>
                </c:pt>
                <c:pt idx="625">
                  <c:v>2.90736090391874E-2</c:v>
                </c:pt>
                <c:pt idx="626">
                  <c:v>3.3676136285066612E-2</c:v>
                </c:pt>
                <c:pt idx="627">
                  <c:v>2.9702417552471216E-2</c:v>
                </c:pt>
                <c:pt idx="628">
                  <c:v>2.6888020336627998E-2</c:v>
                </c:pt>
                <c:pt idx="629">
                  <c:v>3.8005765527486884E-2</c:v>
                </c:pt>
                <c:pt idx="630">
                  <c:v>4.9256019294261918E-2</c:v>
                </c:pt>
                <c:pt idx="631">
                  <c:v>3.5910427570343011E-2</c:v>
                </c:pt>
                <c:pt idx="632">
                  <c:v>3.7147790193557718E-2</c:v>
                </c:pt>
                <c:pt idx="633">
                  <c:v>3.7771087139844998E-2</c:v>
                </c:pt>
                <c:pt idx="634">
                  <c:v>4.5612677931785903E-2</c:v>
                </c:pt>
                <c:pt idx="635">
                  <c:v>4.6238295733928722E-2</c:v>
                </c:pt>
                <c:pt idx="636">
                  <c:v>3.1094454228878007E-2</c:v>
                </c:pt>
                <c:pt idx="637">
                  <c:v>4.0231358259916319E-2</c:v>
                </c:pt>
                <c:pt idx="638">
                  <c:v>4.3665912002325107E-2</c:v>
                </c:pt>
                <c:pt idx="639">
                  <c:v>4.0206536650657702E-2</c:v>
                </c:pt>
                <c:pt idx="640">
                  <c:v>3.6288145929575161E-2</c:v>
                </c:pt>
                <c:pt idx="641">
                  <c:v>3.7263259291648913E-2</c:v>
                </c:pt>
                <c:pt idx="642">
                  <c:v>3.8187786936759907E-2</c:v>
                </c:pt>
                <c:pt idx="643">
                  <c:v>3.38377133011818E-2</c:v>
                </c:pt>
                <c:pt idx="644">
                  <c:v>3.5707473754882792E-2</c:v>
                </c:pt>
                <c:pt idx="645">
                  <c:v>3.0840851366519952E-2</c:v>
                </c:pt>
                <c:pt idx="646">
                  <c:v>5.2979618310928414E-2</c:v>
                </c:pt>
                <c:pt idx="647">
                  <c:v>2.8601940721273665E-2</c:v>
                </c:pt>
                <c:pt idx="648">
                  <c:v>3.1953230500221412E-2</c:v>
                </c:pt>
                <c:pt idx="649">
                  <c:v>3.3652029931545223E-2</c:v>
                </c:pt>
                <c:pt idx="650">
                  <c:v>3.5825096070766588E-2</c:v>
                </c:pt>
                <c:pt idx="651">
                  <c:v>4.2780239135027195E-2</c:v>
                </c:pt>
                <c:pt idx="652">
                  <c:v>3.6879651248455152E-2</c:v>
                </c:pt>
                <c:pt idx="653">
                  <c:v>3.5825096070766588E-2</c:v>
                </c:pt>
                <c:pt idx="654">
                  <c:v>2.844951674342161E-2</c:v>
                </c:pt>
                <c:pt idx="655">
                  <c:v>3.0349466949701278E-2</c:v>
                </c:pt>
                <c:pt idx="656">
                  <c:v>4.7336898744106508E-2</c:v>
                </c:pt>
                <c:pt idx="657">
                  <c:v>4.4254083186388009E-2</c:v>
                </c:pt>
                <c:pt idx="658">
                  <c:v>4.5064941048622388E-2</c:v>
                </c:pt>
                <c:pt idx="659">
                  <c:v>3.3440478146076202E-2</c:v>
                </c:pt>
                <c:pt idx="660">
                  <c:v>4.2450986802578139E-2</c:v>
                </c:pt>
                <c:pt idx="661">
                  <c:v>4.1266269981861101E-2</c:v>
                </c:pt>
                <c:pt idx="662">
                  <c:v>3.01454830914736E-2</c:v>
                </c:pt>
                <c:pt idx="663">
                  <c:v>5.2191283553838966E-2</c:v>
                </c:pt>
                <c:pt idx="664">
                  <c:v>5.139116942882542E-2</c:v>
                </c:pt>
                <c:pt idx="665">
                  <c:v>4.4254083186388009E-2</c:v>
                </c:pt>
                <c:pt idx="666">
                  <c:v>4.1266269981861101E-2</c:v>
                </c:pt>
                <c:pt idx="667">
                  <c:v>4.7507882118225112E-2</c:v>
                </c:pt>
                <c:pt idx="668">
                  <c:v>4.617542028427131E-2</c:v>
                </c:pt>
                <c:pt idx="669">
                  <c:v>3.014711476862441E-2</c:v>
                </c:pt>
                <c:pt idx="670">
                  <c:v>4.4253002852201642E-2</c:v>
                </c:pt>
                <c:pt idx="671">
                  <c:v>3.9847124367952409E-2</c:v>
                </c:pt>
                <c:pt idx="672">
                  <c:v>4.1141510009765493E-2</c:v>
                </c:pt>
                <c:pt idx="673">
                  <c:v>3.5668846219778116E-2</c:v>
                </c:pt>
                <c:pt idx="674">
                  <c:v>4.3066054582595804E-2</c:v>
                </c:pt>
                <c:pt idx="675">
                  <c:v>3.3884093165397595E-2</c:v>
                </c:pt>
                <c:pt idx="676">
                  <c:v>6.3089236617088304E-2</c:v>
                </c:pt>
                <c:pt idx="677">
                  <c:v>3.1985796988010483E-2</c:v>
                </c:pt>
                <c:pt idx="678">
                  <c:v>3.2095659524202409E-2</c:v>
                </c:pt>
                <c:pt idx="679">
                  <c:v>3.1468983739614501E-2</c:v>
                </c:pt>
                <c:pt idx="680">
                  <c:v>4.1326828300952856E-2</c:v>
                </c:pt>
                <c:pt idx="681">
                  <c:v>3.8711100816726712E-2</c:v>
                </c:pt>
                <c:pt idx="682">
                  <c:v>4.413658753037452E-2</c:v>
                </c:pt>
                <c:pt idx="683">
                  <c:v>3.6760363727808006E-2</c:v>
                </c:pt>
                <c:pt idx="684">
                  <c:v>4.0214709937572507E-2</c:v>
                </c:pt>
                <c:pt idx="685">
                  <c:v>4.495846107602141E-2</c:v>
                </c:pt>
                <c:pt idx="686">
                  <c:v>3.5833526402712E-2</c:v>
                </c:pt>
                <c:pt idx="687">
                  <c:v>4.255234450101851E-2</c:v>
                </c:pt>
                <c:pt idx="688">
                  <c:v>4.0242802351713201E-2</c:v>
                </c:pt>
                <c:pt idx="689">
                  <c:v>3.7263259291648913E-2</c:v>
                </c:pt>
                <c:pt idx="690">
                  <c:v>3.4385442733764787E-2</c:v>
                </c:pt>
                <c:pt idx="691">
                  <c:v>5.3526036441326398E-2</c:v>
                </c:pt>
                <c:pt idx="692">
                  <c:v>3.1655482947826399E-2</c:v>
                </c:pt>
                <c:pt idx="693">
                  <c:v>2.9811574146151511E-2</c:v>
                </c:pt>
                <c:pt idx="694">
                  <c:v>4.1543032974004697E-2</c:v>
                </c:pt>
                <c:pt idx="695">
                  <c:v>4.2452763766050311E-2</c:v>
                </c:pt>
                <c:pt idx="696">
                  <c:v>3.2115224748849931E-2</c:v>
                </c:pt>
                <c:pt idx="697">
                  <c:v>4.3215300887823098E-2</c:v>
                </c:pt>
                <c:pt idx="698">
                  <c:v>3.4999817609787015E-2</c:v>
                </c:pt>
                <c:pt idx="699">
                  <c:v>3.2969705760479091E-2</c:v>
                </c:pt>
                <c:pt idx="700">
                  <c:v>3.0082808807492298E-2</c:v>
                </c:pt>
                <c:pt idx="701">
                  <c:v>3.8659043610096012E-2</c:v>
                </c:pt>
                <c:pt idx="702">
                  <c:v>2.8647184371948197E-2</c:v>
                </c:pt>
                <c:pt idx="703">
                  <c:v>3.0917091295123152E-2</c:v>
                </c:pt>
                <c:pt idx="704">
                  <c:v>3.338781744241729E-2</c:v>
                </c:pt>
                <c:pt idx="705">
                  <c:v>3.6335092037916211E-2</c:v>
                </c:pt>
                <c:pt idx="706">
                  <c:v>3.6841697990894401E-2</c:v>
                </c:pt>
                <c:pt idx="707">
                  <c:v>3.1843110918998802E-2</c:v>
                </c:pt>
                <c:pt idx="708">
                  <c:v>4.1557170450687395E-2</c:v>
                </c:pt>
                <c:pt idx="709">
                  <c:v>3.9716821163892704E-2</c:v>
                </c:pt>
                <c:pt idx="710">
                  <c:v>4.6063344925642034E-2</c:v>
                </c:pt>
                <c:pt idx="711">
                  <c:v>4.5502670109272024E-2</c:v>
                </c:pt>
                <c:pt idx="712">
                  <c:v>4.0339186787605306E-2</c:v>
                </c:pt>
                <c:pt idx="713">
                  <c:v>2.9698420315980863E-2</c:v>
                </c:pt>
                <c:pt idx="714">
                  <c:v>4.5130334794521484E-2</c:v>
                </c:pt>
                <c:pt idx="715">
                  <c:v>3.9167422801256208E-2</c:v>
                </c:pt>
                <c:pt idx="716">
                  <c:v>3.4300707280635806E-2</c:v>
                </c:pt>
                <c:pt idx="717">
                  <c:v>3.2733816653490219E-2</c:v>
                </c:pt>
                <c:pt idx="718">
                  <c:v>3.3082932233810404E-2</c:v>
                </c:pt>
                <c:pt idx="719">
                  <c:v>3.1381860375404483E-2</c:v>
                </c:pt>
                <c:pt idx="720">
                  <c:v>3.2170627266168615E-2</c:v>
                </c:pt>
                <c:pt idx="721">
                  <c:v>2.6960795745253611E-2</c:v>
                </c:pt>
                <c:pt idx="722">
                  <c:v>3.054247982800011E-2</c:v>
                </c:pt>
                <c:pt idx="723">
                  <c:v>4.3251223862171222E-2</c:v>
                </c:pt>
                <c:pt idx="724">
                  <c:v>3.3343926072120784E-2</c:v>
                </c:pt>
                <c:pt idx="725">
                  <c:v>3.7294205278158216E-2</c:v>
                </c:pt>
                <c:pt idx="726">
                  <c:v>3.1839653849601808E-2</c:v>
                </c:pt>
                <c:pt idx="727">
                  <c:v>3.0828183516860001E-2</c:v>
                </c:pt>
                <c:pt idx="728">
                  <c:v>3.2625783234834699E-2</c:v>
                </c:pt>
                <c:pt idx="729">
                  <c:v>3.2706797122955399E-2</c:v>
                </c:pt>
                <c:pt idx="730">
                  <c:v>3.2908745110035005E-2</c:v>
                </c:pt>
                <c:pt idx="731">
                  <c:v>3.5487230867147578E-2</c:v>
                </c:pt>
                <c:pt idx="732">
                  <c:v>3.5543400794267606E-2</c:v>
                </c:pt>
                <c:pt idx="733">
                  <c:v>3.1889352947473706E-2</c:v>
                </c:pt>
                <c:pt idx="734">
                  <c:v>3.7986606359481791E-2</c:v>
                </c:pt>
                <c:pt idx="735">
                  <c:v>4.9216881394386486E-2</c:v>
                </c:pt>
                <c:pt idx="736">
                  <c:v>2.8522497043013604E-2</c:v>
                </c:pt>
                <c:pt idx="737">
                  <c:v>3.7914350628852997E-2</c:v>
                </c:pt>
                <c:pt idx="738">
                  <c:v>3.8532134145498304E-2</c:v>
                </c:pt>
                <c:pt idx="739">
                  <c:v>3.4951206296682399E-2</c:v>
                </c:pt>
                <c:pt idx="740">
                  <c:v>3.0840851366519952E-2</c:v>
                </c:pt>
                <c:pt idx="741">
                  <c:v>4.6953558921814006E-2</c:v>
                </c:pt>
                <c:pt idx="742">
                  <c:v>3.3000189810991301E-2</c:v>
                </c:pt>
                <c:pt idx="743">
                  <c:v>2.7757186442613612E-2</c:v>
                </c:pt>
                <c:pt idx="744">
                  <c:v>2.7521876618266217E-2</c:v>
                </c:pt>
                <c:pt idx="745">
                  <c:v>4.5612677931785903E-2</c:v>
                </c:pt>
                <c:pt idx="746">
                  <c:v>2.9427863657474591E-2</c:v>
                </c:pt>
                <c:pt idx="747">
                  <c:v>3.3152457326650599E-2</c:v>
                </c:pt>
                <c:pt idx="748">
                  <c:v>3.3063109964132302E-2</c:v>
                </c:pt>
                <c:pt idx="749">
                  <c:v>3.7771087139844998E-2</c:v>
                </c:pt>
                <c:pt idx="750">
                  <c:v>4.7694269567728112E-2</c:v>
                </c:pt>
                <c:pt idx="751">
                  <c:v>3.6217663437128192E-2</c:v>
                </c:pt>
                <c:pt idx="752">
                  <c:v>2.9462661594152388E-2</c:v>
                </c:pt>
                <c:pt idx="753">
                  <c:v>3.5199210047722002E-2</c:v>
                </c:pt>
                <c:pt idx="754">
                  <c:v>5.2979618310928414E-2</c:v>
                </c:pt>
                <c:pt idx="755">
                  <c:v>2.9977297410369017E-2</c:v>
                </c:pt>
                <c:pt idx="756">
                  <c:v>3.0663950368762006E-2</c:v>
                </c:pt>
                <c:pt idx="757">
                  <c:v>3.2420128583908199E-2</c:v>
                </c:pt>
                <c:pt idx="758">
                  <c:v>4.7657713294029312E-2</c:v>
                </c:pt>
                <c:pt idx="759">
                  <c:v>3.4999817609787015E-2</c:v>
                </c:pt>
                <c:pt idx="760">
                  <c:v>3.4819290041923696E-2</c:v>
                </c:pt>
                <c:pt idx="761">
                  <c:v>3.4892227500677213E-2</c:v>
                </c:pt>
                <c:pt idx="762">
                  <c:v>4.1129976511001601E-2</c:v>
                </c:pt>
                <c:pt idx="763">
                  <c:v>4.2149305343627846E-2</c:v>
                </c:pt>
                <c:pt idx="764">
                  <c:v>3.4569095820188502E-2</c:v>
                </c:pt>
                <c:pt idx="765">
                  <c:v>3.3460214734077405E-2</c:v>
                </c:pt>
                <c:pt idx="766">
                  <c:v>3.6879651248455152E-2</c:v>
                </c:pt>
                <c:pt idx="767">
                  <c:v>4.1865192353725413E-2</c:v>
                </c:pt>
                <c:pt idx="768">
                  <c:v>4.0140841156244306E-2</c:v>
                </c:pt>
                <c:pt idx="769">
                  <c:v>4.3500378727912875E-2</c:v>
                </c:pt>
                <c:pt idx="770">
                  <c:v>3.8877256214618711E-2</c:v>
                </c:pt>
                <c:pt idx="771">
                  <c:v>4.2427688837051572E-2</c:v>
                </c:pt>
                <c:pt idx="772">
                  <c:v>3.9121702313423212E-2</c:v>
                </c:pt>
                <c:pt idx="773">
                  <c:v>3.1465098261833205E-2</c:v>
                </c:pt>
                <c:pt idx="774">
                  <c:v>3.3472571521997403E-2</c:v>
                </c:pt>
                <c:pt idx="775">
                  <c:v>3.0349466949701278E-2</c:v>
                </c:pt>
                <c:pt idx="776">
                  <c:v>4.1316550225019524E-2</c:v>
                </c:pt>
                <c:pt idx="777">
                  <c:v>4.1857581585645724E-2</c:v>
                </c:pt>
                <c:pt idx="778">
                  <c:v>3.097127936780469E-2</c:v>
                </c:pt>
                <c:pt idx="779">
                  <c:v>3.6489501595497097E-2</c:v>
                </c:pt>
                <c:pt idx="780">
                  <c:v>3.6265369504690212E-2</c:v>
                </c:pt>
                <c:pt idx="781">
                  <c:v>4.2962051928043692E-2</c:v>
                </c:pt>
                <c:pt idx="782">
                  <c:v>2.9444484040141029E-2</c:v>
                </c:pt>
                <c:pt idx="783">
                  <c:v>4.258701950311676E-2</c:v>
                </c:pt>
                <c:pt idx="784">
                  <c:v>4.8229750245809465E-2</c:v>
                </c:pt>
                <c:pt idx="785">
                  <c:v>4.2784433811903354E-2</c:v>
                </c:pt>
                <c:pt idx="786">
                  <c:v>4.258701950311676E-2</c:v>
                </c:pt>
                <c:pt idx="787">
                  <c:v>3.5487230867147578E-2</c:v>
                </c:pt>
                <c:pt idx="788">
                  <c:v>3.9225939661264482E-2</c:v>
                </c:pt>
                <c:pt idx="789">
                  <c:v>3.3218398690223756E-2</c:v>
                </c:pt>
                <c:pt idx="790">
                  <c:v>4.7571104019880309E-2</c:v>
                </c:pt>
                <c:pt idx="791">
                  <c:v>3.7771087139844998E-2</c:v>
                </c:pt>
                <c:pt idx="792">
                  <c:v>4.1800528764724676E-2</c:v>
                </c:pt>
                <c:pt idx="793">
                  <c:v>3.1923126429319507E-2</c:v>
                </c:pt>
                <c:pt idx="794">
                  <c:v>4.0670260787010207E-2</c:v>
                </c:pt>
                <c:pt idx="795">
                  <c:v>3.5556804388761513E-2</c:v>
                </c:pt>
                <c:pt idx="796">
                  <c:v>4.5460876077413594E-2</c:v>
                </c:pt>
                <c:pt idx="797">
                  <c:v>3.132960945367811E-2</c:v>
                </c:pt>
                <c:pt idx="798">
                  <c:v>2.8146127238869698E-2</c:v>
                </c:pt>
                <c:pt idx="799">
                  <c:v>5.2979618310928414E-2</c:v>
                </c:pt>
                <c:pt idx="800">
                  <c:v>4.1001949459314305E-2</c:v>
                </c:pt>
                <c:pt idx="801">
                  <c:v>3.5487230867147578E-2</c:v>
                </c:pt>
                <c:pt idx="802">
                  <c:v>3.4050200134515811E-2</c:v>
                </c:pt>
                <c:pt idx="803">
                  <c:v>3.996727243065841E-2</c:v>
                </c:pt>
                <c:pt idx="804">
                  <c:v>3.7771087139844998E-2</c:v>
                </c:pt>
                <c:pt idx="805">
                  <c:v>4.8038370907306838E-2</c:v>
                </c:pt>
                <c:pt idx="806">
                  <c:v>4.6659234911203433E-2</c:v>
                </c:pt>
                <c:pt idx="807">
                  <c:v>4.3101936578750555E-2</c:v>
                </c:pt>
                <c:pt idx="808">
                  <c:v>5.0532989203929922E-2</c:v>
                </c:pt>
                <c:pt idx="809">
                  <c:v>4.0476974099874503E-2</c:v>
                </c:pt>
                <c:pt idx="810">
                  <c:v>3.0611971393227612E-2</c:v>
                </c:pt>
                <c:pt idx="811">
                  <c:v>3.0157936736941289E-2</c:v>
                </c:pt>
                <c:pt idx="812">
                  <c:v>4.5818794518709377E-2</c:v>
                </c:pt>
                <c:pt idx="813">
                  <c:v>4.0781930088997026E-2</c:v>
                </c:pt>
                <c:pt idx="814">
                  <c:v>2.8197156265377998E-2</c:v>
                </c:pt>
                <c:pt idx="815">
                  <c:v>3.5668846219778116E-2</c:v>
                </c:pt>
                <c:pt idx="816">
                  <c:v>2.8971539810299912E-2</c:v>
                </c:pt>
                <c:pt idx="817">
                  <c:v>4.4862344861030821E-2</c:v>
                </c:pt>
                <c:pt idx="818">
                  <c:v>3.5936776548624205E-2</c:v>
                </c:pt>
                <c:pt idx="819">
                  <c:v>4.4352341443300476E-2</c:v>
                </c:pt>
                <c:pt idx="820">
                  <c:v>3.3726569265127189E-2</c:v>
                </c:pt>
                <c:pt idx="821">
                  <c:v>3.2167676836252199E-2</c:v>
                </c:pt>
                <c:pt idx="822">
                  <c:v>3.9575085043907214E-2</c:v>
                </c:pt>
                <c:pt idx="823">
                  <c:v>3.1272064894437797E-2</c:v>
                </c:pt>
                <c:pt idx="824">
                  <c:v>2.9366604983806593E-2</c:v>
                </c:pt>
                <c:pt idx="825">
                  <c:v>3.4990835934877403E-2</c:v>
                </c:pt>
                <c:pt idx="826">
                  <c:v>3.1839653849601808E-2</c:v>
                </c:pt>
                <c:pt idx="827">
                  <c:v>3.9108894765377017E-2</c:v>
                </c:pt>
                <c:pt idx="828">
                  <c:v>3.9710547775030115E-2</c:v>
                </c:pt>
                <c:pt idx="829">
                  <c:v>4.2568184435367633E-2</c:v>
                </c:pt>
                <c:pt idx="830">
                  <c:v>3.6455649882555098E-2</c:v>
                </c:pt>
                <c:pt idx="831">
                  <c:v>3.8966637104749714E-2</c:v>
                </c:pt>
                <c:pt idx="832">
                  <c:v>4.6330105513334309E-2</c:v>
                </c:pt>
                <c:pt idx="833">
                  <c:v>3.3313702791929391E-2</c:v>
                </c:pt>
                <c:pt idx="834">
                  <c:v>2.8601940721273665E-2</c:v>
                </c:pt>
                <c:pt idx="835">
                  <c:v>3.5668846219778116E-2</c:v>
                </c:pt>
                <c:pt idx="836">
                  <c:v>3.2891441136598601E-2</c:v>
                </c:pt>
                <c:pt idx="837">
                  <c:v>4.3706633150577837E-2</c:v>
                </c:pt>
                <c:pt idx="838">
                  <c:v>5.139116942882542E-2</c:v>
                </c:pt>
                <c:pt idx="839">
                  <c:v>3.8754437118768713E-2</c:v>
                </c:pt>
                <c:pt idx="840">
                  <c:v>3.2370511442422985E-2</c:v>
                </c:pt>
                <c:pt idx="841">
                  <c:v>4.2452763766050311E-2</c:v>
                </c:pt>
                <c:pt idx="842">
                  <c:v>2.7465710416436299E-2</c:v>
                </c:pt>
                <c:pt idx="843">
                  <c:v>3.5075418651104105E-2</c:v>
                </c:pt>
                <c:pt idx="844">
                  <c:v>3.0223470181226862E-2</c:v>
                </c:pt>
                <c:pt idx="845">
                  <c:v>3.5435792058706422E-2</c:v>
                </c:pt>
                <c:pt idx="846">
                  <c:v>2.6728985831141503E-2</c:v>
                </c:pt>
                <c:pt idx="847">
                  <c:v>2.7613993734121402E-2</c:v>
                </c:pt>
                <c:pt idx="848">
                  <c:v>4.3500378727912875E-2</c:v>
                </c:pt>
                <c:pt idx="849">
                  <c:v>3.9119802415371101E-2</c:v>
                </c:pt>
                <c:pt idx="850">
                  <c:v>5.6906431913376097E-2</c:v>
                </c:pt>
                <c:pt idx="851">
                  <c:v>3.4635107964277434E-2</c:v>
                </c:pt>
                <c:pt idx="852">
                  <c:v>4.4024206697940813E-2</c:v>
                </c:pt>
                <c:pt idx="853">
                  <c:v>2.9390892013907405E-2</c:v>
                </c:pt>
                <c:pt idx="854">
                  <c:v>4.0781930088997026E-2</c:v>
                </c:pt>
                <c:pt idx="855">
                  <c:v>3.9632488042116221E-2</c:v>
                </c:pt>
                <c:pt idx="856">
                  <c:v>3.3472571521997403E-2</c:v>
                </c:pt>
                <c:pt idx="857">
                  <c:v>3.6760363727808006E-2</c:v>
                </c:pt>
                <c:pt idx="858">
                  <c:v>2.7945656329393411E-2</c:v>
                </c:pt>
                <c:pt idx="859">
                  <c:v>3.3424746245145805E-2</c:v>
                </c:pt>
                <c:pt idx="860">
                  <c:v>4.0339186787605306E-2</c:v>
                </c:pt>
                <c:pt idx="861">
                  <c:v>3.4300707280635806E-2</c:v>
                </c:pt>
                <c:pt idx="862">
                  <c:v>4.9216881394386486E-2</c:v>
                </c:pt>
                <c:pt idx="863">
                  <c:v>3.996727243065841E-2</c:v>
                </c:pt>
                <c:pt idx="864">
                  <c:v>3.5066474229097394E-2</c:v>
                </c:pt>
                <c:pt idx="865">
                  <c:v>3.3066283911466592E-2</c:v>
                </c:pt>
                <c:pt idx="866">
                  <c:v>3.1381860375404483E-2</c:v>
                </c:pt>
                <c:pt idx="867">
                  <c:v>2.8201824054122006E-2</c:v>
                </c:pt>
                <c:pt idx="868">
                  <c:v>4.0231358259916319E-2</c:v>
                </c:pt>
                <c:pt idx="869">
                  <c:v>4.012443125247972E-2</c:v>
                </c:pt>
                <c:pt idx="870">
                  <c:v>3.3249579370021792E-2</c:v>
                </c:pt>
                <c:pt idx="871">
                  <c:v>4.083899781107924E-2</c:v>
                </c:pt>
                <c:pt idx="872">
                  <c:v>3.5668846219778116E-2</c:v>
                </c:pt>
                <c:pt idx="873">
                  <c:v>3.9283677935600392E-2</c:v>
                </c:pt>
                <c:pt idx="874">
                  <c:v>4.78645041584971E-2</c:v>
                </c:pt>
                <c:pt idx="875">
                  <c:v>4.8393875360488905E-2</c:v>
                </c:pt>
                <c:pt idx="876">
                  <c:v>3.7778183817863596E-2</c:v>
                </c:pt>
                <c:pt idx="877">
                  <c:v>3.6654856055975016E-2</c:v>
                </c:pt>
                <c:pt idx="878">
                  <c:v>4.4537097215652521E-2</c:v>
                </c:pt>
                <c:pt idx="879">
                  <c:v>4.2568184435367633E-2</c:v>
                </c:pt>
                <c:pt idx="880">
                  <c:v>3.2167676836252199E-2</c:v>
                </c:pt>
                <c:pt idx="881">
                  <c:v>4.480642452836061E-2</c:v>
                </c:pt>
                <c:pt idx="882">
                  <c:v>4.1557170450687395E-2</c:v>
                </c:pt>
                <c:pt idx="883">
                  <c:v>3.0282778665423535E-2</c:v>
                </c:pt>
                <c:pt idx="884">
                  <c:v>3.3440478146076202E-2</c:v>
                </c:pt>
                <c:pt idx="885">
                  <c:v>3.2992292195558603E-2</c:v>
                </c:pt>
                <c:pt idx="886">
                  <c:v>3.9697803556919237E-2</c:v>
                </c:pt>
                <c:pt idx="887">
                  <c:v>4.4383492320776201E-2</c:v>
                </c:pt>
                <c:pt idx="888">
                  <c:v>3.0922627076506601E-2</c:v>
                </c:pt>
                <c:pt idx="889">
                  <c:v>5.1529634743928923E-2</c:v>
                </c:pt>
                <c:pt idx="890">
                  <c:v>3.0568294227123316E-2</c:v>
                </c:pt>
                <c:pt idx="891">
                  <c:v>3.8728550076484701E-2</c:v>
                </c:pt>
                <c:pt idx="892">
                  <c:v>3.6879651248455152E-2</c:v>
                </c:pt>
                <c:pt idx="893">
                  <c:v>3.0159140005707716E-2</c:v>
                </c:pt>
                <c:pt idx="894">
                  <c:v>3.3152457326650599E-2</c:v>
                </c:pt>
                <c:pt idx="895">
                  <c:v>2.7757186442613612E-2</c:v>
                </c:pt>
                <c:pt idx="896">
                  <c:v>3.9146617054939312E-2</c:v>
                </c:pt>
                <c:pt idx="897">
                  <c:v>3.4569095820188502E-2</c:v>
                </c:pt>
                <c:pt idx="898">
                  <c:v>4.2872149497270466E-2</c:v>
                </c:pt>
                <c:pt idx="899">
                  <c:v>3.6654856055975016E-2</c:v>
                </c:pt>
                <c:pt idx="900">
                  <c:v>3.2097656279802302E-2</c:v>
                </c:pt>
                <c:pt idx="901">
                  <c:v>4.5738980174064713E-2</c:v>
                </c:pt>
                <c:pt idx="902">
                  <c:v>3.1869065016508116E-2</c:v>
                </c:pt>
                <c:pt idx="903">
                  <c:v>3.921876475214961E-2</c:v>
                </c:pt>
                <c:pt idx="904">
                  <c:v>3.2992292195558603E-2</c:v>
                </c:pt>
                <c:pt idx="905">
                  <c:v>3.3638626337051399E-2</c:v>
                </c:pt>
                <c:pt idx="906">
                  <c:v>3.4013628959655817E-2</c:v>
                </c:pt>
                <c:pt idx="907">
                  <c:v>3.4133732318878215E-2</c:v>
                </c:pt>
                <c:pt idx="908">
                  <c:v>5.1529634743928923E-2</c:v>
                </c:pt>
                <c:pt idx="909">
                  <c:v>3.436795622110371E-2</c:v>
                </c:pt>
                <c:pt idx="910">
                  <c:v>3.5459619015455399E-2</c:v>
                </c:pt>
                <c:pt idx="911">
                  <c:v>3.6059144884347992E-2</c:v>
                </c:pt>
                <c:pt idx="912">
                  <c:v>3.7598311901092502E-2</c:v>
                </c:pt>
                <c:pt idx="913">
                  <c:v>4.0208239108324106E-2</c:v>
                </c:pt>
                <c:pt idx="914">
                  <c:v>4.6038456261157878E-2</c:v>
                </c:pt>
                <c:pt idx="915">
                  <c:v>4.9420695751905649E-2</c:v>
                </c:pt>
                <c:pt idx="916">
                  <c:v>3.5487230867147578E-2</c:v>
                </c:pt>
                <c:pt idx="917">
                  <c:v>5.2568621933460541E-2</c:v>
                </c:pt>
                <c:pt idx="918">
                  <c:v>4.0829382836818723E-2</c:v>
                </c:pt>
                <c:pt idx="919">
                  <c:v>4.2636036872863915E-2</c:v>
                </c:pt>
                <c:pt idx="920">
                  <c:v>3.6054432392120396E-2</c:v>
                </c:pt>
                <c:pt idx="921">
                  <c:v>4.2962051928043692E-2</c:v>
                </c:pt>
                <c:pt idx="922">
                  <c:v>2.9983630403876405E-2</c:v>
                </c:pt>
                <c:pt idx="923">
                  <c:v>4.4979125261306797E-2</c:v>
                </c:pt>
                <c:pt idx="924">
                  <c:v>4.3706633150577837E-2</c:v>
                </c:pt>
                <c:pt idx="925">
                  <c:v>3.1381860375404483E-2</c:v>
                </c:pt>
                <c:pt idx="926">
                  <c:v>3.3923793584108408E-2</c:v>
                </c:pt>
                <c:pt idx="927">
                  <c:v>3.1791377812624158E-2</c:v>
                </c:pt>
                <c:pt idx="928">
                  <c:v>4.1593413800001436E-2</c:v>
                </c:pt>
                <c:pt idx="929">
                  <c:v>3.5910427570343011E-2</c:v>
                </c:pt>
                <c:pt idx="930">
                  <c:v>4.1266269981861101E-2</c:v>
                </c:pt>
                <c:pt idx="931">
                  <c:v>5.4811533540487449E-2</c:v>
                </c:pt>
                <c:pt idx="932">
                  <c:v>4.7694269567728112E-2</c:v>
                </c:pt>
                <c:pt idx="933">
                  <c:v>3.2529968768358244E-2</c:v>
                </c:pt>
                <c:pt idx="934">
                  <c:v>4.0318075567483895E-2</c:v>
                </c:pt>
                <c:pt idx="935">
                  <c:v>4.4035181403160116E-2</c:v>
                </c:pt>
                <c:pt idx="936">
                  <c:v>3.1839653849601808E-2</c:v>
                </c:pt>
                <c:pt idx="937">
                  <c:v>2.9462661594152388E-2</c:v>
                </c:pt>
                <c:pt idx="938">
                  <c:v>5.2568621933460541E-2</c:v>
                </c:pt>
                <c:pt idx="939">
                  <c:v>3.5286393016576885E-2</c:v>
                </c:pt>
                <c:pt idx="940">
                  <c:v>5.2249100059270796E-2</c:v>
                </c:pt>
                <c:pt idx="941">
                  <c:v>3.4000229090452208E-2</c:v>
                </c:pt>
                <c:pt idx="942">
                  <c:v>4.3706633150577837E-2</c:v>
                </c:pt>
                <c:pt idx="943">
                  <c:v>3.5014469176530803E-2</c:v>
                </c:pt>
                <c:pt idx="944">
                  <c:v>3.6124985665082897E-2</c:v>
                </c:pt>
                <c:pt idx="945">
                  <c:v>3.5487230867147578E-2</c:v>
                </c:pt>
                <c:pt idx="946">
                  <c:v>4.1558928787708317E-2</c:v>
                </c:pt>
                <c:pt idx="947">
                  <c:v>3.3440478146076202E-2</c:v>
                </c:pt>
                <c:pt idx="948">
                  <c:v>2.7613993734121402E-2</c:v>
                </c:pt>
                <c:pt idx="949">
                  <c:v>5.5114645510912004E-2</c:v>
                </c:pt>
                <c:pt idx="950">
                  <c:v>4.4747065752744723E-2</c:v>
                </c:pt>
                <c:pt idx="951">
                  <c:v>3.6598429083824206E-2</c:v>
                </c:pt>
                <c:pt idx="952">
                  <c:v>3.1215734779834851E-2</c:v>
                </c:pt>
                <c:pt idx="953">
                  <c:v>3.718958795070651E-2</c:v>
                </c:pt>
                <c:pt idx="954">
                  <c:v>4.5613791793584817E-2</c:v>
                </c:pt>
                <c:pt idx="955">
                  <c:v>4.1129976511001601E-2</c:v>
                </c:pt>
                <c:pt idx="956">
                  <c:v>3.9694610983133399E-2</c:v>
                </c:pt>
                <c:pt idx="957">
                  <c:v>3.1131528317928352E-2</c:v>
                </c:pt>
                <c:pt idx="958">
                  <c:v>2.9427863657474591E-2</c:v>
                </c:pt>
                <c:pt idx="959">
                  <c:v>3.5583846271038E-2</c:v>
                </c:pt>
                <c:pt idx="960">
                  <c:v>3.7441659718752011E-2</c:v>
                </c:pt>
                <c:pt idx="961">
                  <c:v>2.7353810146451052E-2</c:v>
                </c:pt>
                <c:pt idx="962">
                  <c:v>3.8864739239215809E-2</c:v>
                </c:pt>
                <c:pt idx="963">
                  <c:v>3.4300707280635806E-2</c:v>
                </c:pt>
                <c:pt idx="964">
                  <c:v>3.2592196017503801E-2</c:v>
                </c:pt>
                <c:pt idx="965">
                  <c:v>3.4300707280635806E-2</c:v>
                </c:pt>
                <c:pt idx="966">
                  <c:v>3.181636705994622E-2</c:v>
                </c:pt>
                <c:pt idx="967">
                  <c:v>4.7662377357482903E-2</c:v>
                </c:pt>
                <c:pt idx="968">
                  <c:v>4.4158976525068332E-2</c:v>
                </c:pt>
                <c:pt idx="969">
                  <c:v>3.2097656279802302E-2</c:v>
                </c:pt>
                <c:pt idx="970">
                  <c:v>3.9632488042116221E-2</c:v>
                </c:pt>
                <c:pt idx="971">
                  <c:v>3.6054432392120396E-2</c:v>
                </c:pt>
                <c:pt idx="972">
                  <c:v>4.0841769427061095E-2</c:v>
                </c:pt>
                <c:pt idx="973">
                  <c:v>4.2356688529253124E-2</c:v>
                </c:pt>
                <c:pt idx="974">
                  <c:v>3.996727243065841E-2</c:v>
                </c:pt>
                <c:pt idx="975">
                  <c:v>3.376404196023939E-2</c:v>
                </c:pt>
                <c:pt idx="976">
                  <c:v>4.2141605168581016E-2</c:v>
                </c:pt>
                <c:pt idx="977">
                  <c:v>3.0349466949701278E-2</c:v>
                </c:pt>
                <c:pt idx="978">
                  <c:v>3.26520465314388E-2</c:v>
                </c:pt>
                <c:pt idx="979">
                  <c:v>3.9322294294834068E-2</c:v>
                </c:pt>
                <c:pt idx="980">
                  <c:v>2.9695196077227665E-2</c:v>
                </c:pt>
                <c:pt idx="981">
                  <c:v>4.7336898744106508E-2</c:v>
                </c:pt>
                <c:pt idx="982">
                  <c:v>3.3571984618902206E-2</c:v>
                </c:pt>
                <c:pt idx="983">
                  <c:v>4.1209351271390762E-2</c:v>
                </c:pt>
                <c:pt idx="984">
                  <c:v>3.4050200134515811E-2</c:v>
                </c:pt>
                <c:pt idx="985">
                  <c:v>3.1260769814252805E-2</c:v>
                </c:pt>
                <c:pt idx="986">
                  <c:v>3.9283677935600392E-2</c:v>
                </c:pt>
                <c:pt idx="987">
                  <c:v>4.2356688529253124E-2</c:v>
                </c:pt>
                <c:pt idx="988">
                  <c:v>3.0371453613042807E-2</c:v>
                </c:pt>
                <c:pt idx="989">
                  <c:v>2.7757186442613612E-2</c:v>
                </c:pt>
                <c:pt idx="990">
                  <c:v>4.0829382836818723E-2</c:v>
                </c:pt>
                <c:pt idx="991">
                  <c:v>3.3921476453542689E-2</c:v>
                </c:pt>
                <c:pt idx="992">
                  <c:v>3.0840851366519952E-2</c:v>
                </c:pt>
                <c:pt idx="993">
                  <c:v>3.8206804543733604E-2</c:v>
                </c:pt>
                <c:pt idx="994">
                  <c:v>2.8239572420716428E-2</c:v>
                </c:pt>
                <c:pt idx="995">
                  <c:v>3.058343008160596E-2</c:v>
                </c:pt>
                <c:pt idx="996">
                  <c:v>4.1902732104063013E-2</c:v>
                </c:pt>
                <c:pt idx="997">
                  <c:v>4.495846107602141E-2</c:v>
                </c:pt>
                <c:pt idx="998">
                  <c:v>3.2107558101415606E-2</c:v>
                </c:pt>
                <c:pt idx="999">
                  <c:v>4.0736205875873593E-2</c:v>
                </c:pt>
                <c:pt idx="1000">
                  <c:v>3.6454312503338013E-2</c:v>
                </c:pt>
                <c:pt idx="1001">
                  <c:v>4.6238295733928722E-2</c:v>
                </c:pt>
                <c:pt idx="1002">
                  <c:v>3.5935297608375757E-2</c:v>
                </c:pt>
                <c:pt idx="1003">
                  <c:v>3.921876475214961E-2</c:v>
                </c:pt>
                <c:pt idx="1004">
                  <c:v>3.6124985665082897E-2</c:v>
                </c:pt>
                <c:pt idx="1005">
                  <c:v>3.8587495684623802E-2</c:v>
                </c:pt>
                <c:pt idx="1006">
                  <c:v>3.8674097508192194E-2</c:v>
                </c:pt>
                <c:pt idx="1007">
                  <c:v>4.3342031538486696E-2</c:v>
                </c:pt>
                <c:pt idx="1008">
                  <c:v>3.51903848350048E-2</c:v>
                </c:pt>
                <c:pt idx="1009">
                  <c:v>4.7552309930324749E-2</c:v>
                </c:pt>
                <c:pt idx="1010">
                  <c:v>4.7048140317201601E-2</c:v>
                </c:pt>
                <c:pt idx="1011">
                  <c:v>5.139116942882542E-2</c:v>
                </c:pt>
                <c:pt idx="1012">
                  <c:v>3.8152869790792424E-2</c:v>
                </c:pt>
                <c:pt idx="1013">
                  <c:v>3.8824938237667105E-2</c:v>
                </c:pt>
                <c:pt idx="1014">
                  <c:v>5.3951866924762705E-2</c:v>
                </c:pt>
                <c:pt idx="1015">
                  <c:v>4.5064941048622388E-2</c:v>
                </c:pt>
                <c:pt idx="1016">
                  <c:v>4.0074422955513146E-2</c:v>
                </c:pt>
                <c:pt idx="1017">
                  <c:v>3.7827789783477811E-2</c:v>
                </c:pt>
                <c:pt idx="1018">
                  <c:v>2.9229370877146783E-2</c:v>
                </c:pt>
                <c:pt idx="1019">
                  <c:v>3.26520465314388E-2</c:v>
                </c:pt>
                <c:pt idx="1020">
                  <c:v>3.2370511442422985E-2</c:v>
                </c:pt>
                <c:pt idx="1021">
                  <c:v>3.7118166685104446E-2</c:v>
                </c:pt>
                <c:pt idx="1022">
                  <c:v>4.4254083186388009E-2</c:v>
                </c:pt>
                <c:pt idx="1023">
                  <c:v>3.1092433258891088E-2</c:v>
                </c:pt>
                <c:pt idx="1024">
                  <c:v>3.6455649882555098E-2</c:v>
                </c:pt>
                <c:pt idx="1025">
                  <c:v>3.0371453613042807E-2</c:v>
                </c:pt>
                <c:pt idx="1026">
                  <c:v>3.3717114478349804E-2</c:v>
                </c:pt>
                <c:pt idx="1027">
                  <c:v>3.9259538054466352E-2</c:v>
                </c:pt>
                <c:pt idx="1028">
                  <c:v>4.3695759028196425E-2</c:v>
                </c:pt>
                <c:pt idx="1029">
                  <c:v>3.9761330932378804E-2</c:v>
                </c:pt>
                <c:pt idx="1030">
                  <c:v>3.4011162817478256E-2</c:v>
                </c:pt>
                <c:pt idx="1031">
                  <c:v>3.8709115236997611E-2</c:v>
                </c:pt>
                <c:pt idx="1032">
                  <c:v>4.1763935238123176E-2</c:v>
                </c:pt>
                <c:pt idx="1033">
                  <c:v>4.3251223862171222E-2</c:v>
                </c:pt>
                <c:pt idx="1034">
                  <c:v>3.2891441136598601E-2</c:v>
                </c:pt>
                <c:pt idx="1035">
                  <c:v>4.3525073677301386E-2</c:v>
                </c:pt>
                <c:pt idx="1036">
                  <c:v>2.9251759871840501E-2</c:v>
                </c:pt>
                <c:pt idx="1037">
                  <c:v>3.622116148471842E-2</c:v>
                </c:pt>
                <c:pt idx="1038">
                  <c:v>4.4254083186388009E-2</c:v>
                </c:pt>
                <c:pt idx="1039">
                  <c:v>3.9196629077196114E-2</c:v>
                </c:pt>
                <c:pt idx="1040">
                  <c:v>4.1377235203981413E-2</c:v>
                </c:pt>
                <c:pt idx="1041">
                  <c:v>4.0138218551874105E-2</c:v>
                </c:pt>
                <c:pt idx="1042">
                  <c:v>3.718958795070651E-2</c:v>
                </c:pt>
                <c:pt idx="1043">
                  <c:v>3.0828183516860001E-2</c:v>
                </c:pt>
                <c:pt idx="1044">
                  <c:v>3.5825096070766588E-2</c:v>
                </c:pt>
                <c:pt idx="1045">
                  <c:v>4.5502670109272024E-2</c:v>
                </c:pt>
                <c:pt idx="1046">
                  <c:v>4.8252731561660801E-2</c:v>
                </c:pt>
                <c:pt idx="1047">
                  <c:v>3.5066474229097394E-2</c:v>
                </c:pt>
                <c:pt idx="1048">
                  <c:v>2.762422524392601E-2</c:v>
                </c:pt>
                <c:pt idx="1049">
                  <c:v>2.9116408899426478E-2</c:v>
                </c:pt>
                <c:pt idx="1050">
                  <c:v>3.8492631167173406E-2</c:v>
                </c:pt>
                <c:pt idx="1051">
                  <c:v>2.5561505928635608E-2</c:v>
                </c:pt>
                <c:pt idx="1052">
                  <c:v>2.90736090391874E-2</c:v>
                </c:pt>
                <c:pt idx="1053">
                  <c:v>3.7396956235170413E-2</c:v>
                </c:pt>
                <c:pt idx="1054">
                  <c:v>4.4254083186388009E-2</c:v>
                </c:pt>
                <c:pt idx="1055">
                  <c:v>5.1529634743928923E-2</c:v>
                </c:pt>
                <c:pt idx="1056">
                  <c:v>3.7147790193557718E-2</c:v>
                </c:pt>
                <c:pt idx="1057">
                  <c:v>4.1130490601062795E-2</c:v>
                </c:pt>
                <c:pt idx="1058">
                  <c:v>3.5787001252174405E-2</c:v>
                </c:pt>
                <c:pt idx="1059">
                  <c:v>4.0255375206470358E-2</c:v>
                </c:pt>
                <c:pt idx="1060">
                  <c:v>3.8864739239215809E-2</c:v>
                </c:pt>
                <c:pt idx="1061">
                  <c:v>4.480642452836061E-2</c:v>
                </c:pt>
                <c:pt idx="1062">
                  <c:v>4.836987704038638E-2</c:v>
                </c:pt>
                <c:pt idx="1063">
                  <c:v>4.0749937295913724E-2</c:v>
                </c:pt>
                <c:pt idx="1064">
                  <c:v>4.7048140317201601E-2</c:v>
                </c:pt>
                <c:pt idx="1065">
                  <c:v>3.4603934735059814E-2</c:v>
                </c:pt>
                <c:pt idx="1066">
                  <c:v>3.8194783031940377E-2</c:v>
                </c:pt>
                <c:pt idx="1067">
                  <c:v>3.7677250802517097E-2</c:v>
                </c:pt>
                <c:pt idx="1068">
                  <c:v>3.7228513509035152E-2</c:v>
                </c:pt>
                <c:pt idx="1069">
                  <c:v>3.6879651248455152E-2</c:v>
                </c:pt>
                <c:pt idx="1070">
                  <c:v>3.322611004114151E-2</c:v>
                </c:pt>
                <c:pt idx="1071">
                  <c:v>3.1069444492459367E-2</c:v>
                </c:pt>
                <c:pt idx="1072">
                  <c:v>3.1350728124380112E-2</c:v>
                </c:pt>
                <c:pt idx="1073">
                  <c:v>3.3000189810991301E-2</c:v>
                </c:pt>
                <c:pt idx="1074">
                  <c:v>3.5315006971359385E-2</c:v>
                </c:pt>
                <c:pt idx="1075">
                  <c:v>3.7771087139844998E-2</c:v>
                </c:pt>
                <c:pt idx="1076">
                  <c:v>3.6335092037916211E-2</c:v>
                </c:pt>
                <c:pt idx="1077">
                  <c:v>3.7788476794958101E-2</c:v>
                </c:pt>
                <c:pt idx="1078">
                  <c:v>2.6695944368839392E-2</c:v>
                </c:pt>
                <c:pt idx="1079">
                  <c:v>3.5795398056507152E-2</c:v>
                </c:pt>
                <c:pt idx="1080">
                  <c:v>3.8052324205636999E-2</c:v>
                </c:pt>
                <c:pt idx="1081">
                  <c:v>3.9685014635324617E-2</c:v>
                </c:pt>
                <c:pt idx="1082">
                  <c:v>4.6266995370387975E-2</c:v>
                </c:pt>
                <c:pt idx="1083">
                  <c:v>3.6277640610933456E-2</c:v>
                </c:pt>
                <c:pt idx="1084">
                  <c:v>3.1583391129970696E-2</c:v>
                </c:pt>
                <c:pt idx="1085">
                  <c:v>2.932061441242691E-2</c:v>
                </c:pt>
                <c:pt idx="1086">
                  <c:v>4.4340971857309598E-2</c:v>
                </c:pt>
                <c:pt idx="1087">
                  <c:v>4.1275996714830405E-2</c:v>
                </c:pt>
                <c:pt idx="1088">
                  <c:v>2.7757186442613612E-2</c:v>
                </c:pt>
                <c:pt idx="1089">
                  <c:v>3.8653906434774503E-2</c:v>
                </c:pt>
                <c:pt idx="1090">
                  <c:v>4.2978335171937887E-2</c:v>
                </c:pt>
                <c:pt idx="1091">
                  <c:v>3.9544567465782207E-2</c:v>
                </c:pt>
                <c:pt idx="1092">
                  <c:v>4.4963397085666865E-2</c:v>
                </c:pt>
                <c:pt idx="1093">
                  <c:v>3.0371453613042807E-2</c:v>
                </c:pt>
                <c:pt idx="1094">
                  <c:v>4.8252731561660801E-2</c:v>
                </c:pt>
                <c:pt idx="1095">
                  <c:v>3.058343008160596E-2</c:v>
                </c:pt>
                <c:pt idx="1096">
                  <c:v>3.2097656279802302E-2</c:v>
                </c:pt>
                <c:pt idx="1097">
                  <c:v>3.0626695603132203E-2</c:v>
                </c:pt>
                <c:pt idx="1098">
                  <c:v>3.1381860375404483E-2</c:v>
                </c:pt>
                <c:pt idx="1099">
                  <c:v>3.0762698501348478E-2</c:v>
                </c:pt>
                <c:pt idx="1100">
                  <c:v>5.0964348018169375E-2</c:v>
                </c:pt>
                <c:pt idx="1101">
                  <c:v>3.4143283963203402E-2</c:v>
                </c:pt>
                <c:pt idx="1102">
                  <c:v>3.1619079411029934E-2</c:v>
                </c:pt>
                <c:pt idx="1103">
                  <c:v>2.9251759871840501E-2</c:v>
                </c:pt>
                <c:pt idx="1104">
                  <c:v>3.6672122776508505E-2</c:v>
                </c:pt>
                <c:pt idx="1105">
                  <c:v>4.6777039766311722E-2</c:v>
                </c:pt>
                <c:pt idx="1106">
                  <c:v>4.0196035057306533E-2</c:v>
                </c:pt>
                <c:pt idx="1107">
                  <c:v>3.4715563058853205E-2</c:v>
                </c:pt>
                <c:pt idx="1108">
                  <c:v>3.8950733840465504E-2</c:v>
                </c:pt>
                <c:pt idx="1109">
                  <c:v>4.0140841156244306E-2</c:v>
                </c:pt>
                <c:pt idx="1110">
                  <c:v>3.9847124367952409E-2</c:v>
                </c:pt>
                <c:pt idx="1111">
                  <c:v>3.0826222151517889E-2</c:v>
                </c:pt>
                <c:pt idx="1112">
                  <c:v>4.4254083186388009E-2</c:v>
                </c:pt>
                <c:pt idx="1113">
                  <c:v>3.2684490084648098E-2</c:v>
                </c:pt>
                <c:pt idx="1114">
                  <c:v>3.8854353129863892E-2</c:v>
                </c:pt>
                <c:pt idx="1115">
                  <c:v>4.1557170450687395E-2</c:v>
                </c:pt>
                <c:pt idx="1116">
                  <c:v>4.5738980174064713E-2</c:v>
                </c:pt>
                <c:pt idx="1117">
                  <c:v>3.7986606359481791E-2</c:v>
                </c:pt>
                <c:pt idx="1118">
                  <c:v>3.1119924038648588E-2</c:v>
                </c:pt>
                <c:pt idx="1119">
                  <c:v>3.3652029931545223E-2</c:v>
                </c:pt>
                <c:pt idx="1120">
                  <c:v>3.67551930248739E-2</c:v>
                </c:pt>
                <c:pt idx="1121">
                  <c:v>4.7571104019880309E-2</c:v>
                </c:pt>
                <c:pt idx="1122">
                  <c:v>4.0206536650657702E-2</c:v>
                </c:pt>
                <c:pt idx="1123">
                  <c:v>4.9216881394386486E-2</c:v>
                </c:pt>
                <c:pt idx="1124">
                  <c:v>4.2962051928043692E-2</c:v>
                </c:pt>
                <c:pt idx="1125">
                  <c:v>6.042351946234701E-2</c:v>
                </c:pt>
                <c:pt idx="1126">
                  <c:v>3.1597223132848705E-2</c:v>
                </c:pt>
                <c:pt idx="1127">
                  <c:v>3.7147790193557718E-2</c:v>
                </c:pt>
                <c:pt idx="1128">
                  <c:v>3.2167676836252199E-2</c:v>
                </c:pt>
                <c:pt idx="1129">
                  <c:v>4.0749937295913724E-2</c:v>
                </c:pt>
                <c:pt idx="1130">
                  <c:v>3.4143283963203402E-2</c:v>
                </c:pt>
                <c:pt idx="1131">
                  <c:v>2.9671067371964639E-2</c:v>
                </c:pt>
                <c:pt idx="1132">
                  <c:v>3.6468077450990788E-2</c:v>
                </c:pt>
                <c:pt idx="1133">
                  <c:v>3.1843110918998802E-2</c:v>
                </c:pt>
                <c:pt idx="1134">
                  <c:v>3.3676136285066612E-2</c:v>
                </c:pt>
                <c:pt idx="1135">
                  <c:v>3.7703901529312321E-2</c:v>
                </c:pt>
                <c:pt idx="1136">
                  <c:v>3.8238383829593797E-2</c:v>
                </c:pt>
                <c:pt idx="1137">
                  <c:v>3.5125035792589201E-2</c:v>
                </c:pt>
                <c:pt idx="1138">
                  <c:v>4.0738254785537713E-2</c:v>
                </c:pt>
                <c:pt idx="1139">
                  <c:v>2.9671067371964639E-2</c:v>
                </c:pt>
                <c:pt idx="1140">
                  <c:v>4.6953558921814006E-2</c:v>
                </c:pt>
                <c:pt idx="1141">
                  <c:v>3.1350728124380112E-2</c:v>
                </c:pt>
                <c:pt idx="1142">
                  <c:v>4.5064941048622388E-2</c:v>
                </c:pt>
                <c:pt idx="1143">
                  <c:v>3.1092433258891088E-2</c:v>
                </c:pt>
                <c:pt idx="1144">
                  <c:v>3.3343926072120784E-2</c:v>
                </c:pt>
                <c:pt idx="1145">
                  <c:v>5.5114645510912004E-2</c:v>
                </c:pt>
                <c:pt idx="1146">
                  <c:v>3.6311741918325452E-2</c:v>
                </c:pt>
                <c:pt idx="1147">
                  <c:v>5.1707629114389433E-2</c:v>
                </c:pt>
                <c:pt idx="1148">
                  <c:v>3.5389825701713652E-2</c:v>
                </c:pt>
                <c:pt idx="1149">
                  <c:v>3.5172384232282597E-2</c:v>
                </c:pt>
                <c:pt idx="1150">
                  <c:v>4.3400909751653713E-2</c:v>
                </c:pt>
                <c:pt idx="1151">
                  <c:v>4.9796666949987856E-2</c:v>
                </c:pt>
                <c:pt idx="1152">
                  <c:v>4.6238295733928722E-2</c:v>
                </c:pt>
                <c:pt idx="1153">
                  <c:v>3.5787001252174405E-2</c:v>
                </c:pt>
                <c:pt idx="1154">
                  <c:v>3.2899200916290408E-2</c:v>
                </c:pt>
                <c:pt idx="1155">
                  <c:v>4.9852691590786272E-2</c:v>
                </c:pt>
                <c:pt idx="1156">
                  <c:v>3.8512594997882711E-2</c:v>
                </c:pt>
                <c:pt idx="1157">
                  <c:v>3.8877256214618711E-2</c:v>
                </c:pt>
                <c:pt idx="1158">
                  <c:v>3.726489469408991E-2</c:v>
                </c:pt>
                <c:pt idx="1159">
                  <c:v>3.7342004477977885E-2</c:v>
                </c:pt>
                <c:pt idx="1160">
                  <c:v>4.2427688837051572E-2</c:v>
                </c:pt>
                <c:pt idx="1161">
                  <c:v>2.9625952243804952E-2</c:v>
                </c:pt>
                <c:pt idx="1162">
                  <c:v>3.5833526402712E-2</c:v>
                </c:pt>
                <c:pt idx="1163">
                  <c:v>3.9575085043907214E-2</c:v>
                </c:pt>
                <c:pt idx="1164">
                  <c:v>5.0532989203929922E-2</c:v>
                </c:pt>
                <c:pt idx="1165">
                  <c:v>3.9716821163892704E-2</c:v>
                </c:pt>
                <c:pt idx="1166">
                  <c:v>4.5485530048608933E-2</c:v>
                </c:pt>
                <c:pt idx="1167">
                  <c:v>4.4091124087572112E-2</c:v>
                </c:pt>
                <c:pt idx="1168">
                  <c:v>3.4300707280635806E-2</c:v>
                </c:pt>
                <c:pt idx="1169">
                  <c:v>2.9993373900651956E-2</c:v>
                </c:pt>
                <c:pt idx="1170">
                  <c:v>4.6659234911203433E-2</c:v>
                </c:pt>
                <c:pt idx="1171">
                  <c:v>3.6786478012800196E-2</c:v>
                </c:pt>
                <c:pt idx="1172">
                  <c:v>3.5014469176530803E-2</c:v>
                </c:pt>
                <c:pt idx="1173">
                  <c:v>5.1921918988227796E-2</c:v>
                </c:pt>
                <c:pt idx="1174">
                  <c:v>3.6879651248455152E-2</c:v>
                </c:pt>
                <c:pt idx="1175">
                  <c:v>4.4922754168510513E-2</c:v>
                </c:pt>
                <c:pt idx="1176">
                  <c:v>4.5075748115777768E-2</c:v>
                </c:pt>
                <c:pt idx="1177">
                  <c:v>3.9544567465782207E-2</c:v>
                </c:pt>
                <c:pt idx="1178">
                  <c:v>5.3951866924762705E-2</c:v>
                </c:pt>
                <c:pt idx="1179">
                  <c:v>5.2568621933460541E-2</c:v>
                </c:pt>
                <c:pt idx="1180">
                  <c:v>3.6489501595497097E-2</c:v>
                </c:pt>
                <c:pt idx="1181">
                  <c:v>4.2962051928043692E-2</c:v>
                </c:pt>
                <c:pt idx="1182">
                  <c:v>4.2452763766050311E-2</c:v>
                </c:pt>
                <c:pt idx="1183">
                  <c:v>4.1763935238123176E-2</c:v>
                </c:pt>
                <c:pt idx="1184">
                  <c:v>3.3000189810991301E-2</c:v>
                </c:pt>
                <c:pt idx="1185">
                  <c:v>3.8814276456832893E-2</c:v>
                </c:pt>
                <c:pt idx="1186">
                  <c:v>3.4978978335857405E-2</c:v>
                </c:pt>
                <c:pt idx="1187">
                  <c:v>2.8753058984875752E-2</c:v>
                </c:pt>
                <c:pt idx="1188">
                  <c:v>3.3152457326650599E-2</c:v>
                </c:pt>
                <c:pt idx="1189">
                  <c:v>4.1792273521423576E-2</c:v>
                </c:pt>
                <c:pt idx="1190">
                  <c:v>3.2262593507766751E-2</c:v>
                </c:pt>
                <c:pt idx="1191">
                  <c:v>4.0829382836818723E-2</c:v>
                </c:pt>
                <c:pt idx="1192">
                  <c:v>4.9852691590786272E-2</c:v>
                </c:pt>
                <c:pt idx="1193">
                  <c:v>3.7051659077406006E-2</c:v>
                </c:pt>
                <c:pt idx="1194">
                  <c:v>2.8927756473422002E-2</c:v>
                </c:pt>
                <c:pt idx="1195">
                  <c:v>3.1092433258891088E-2</c:v>
                </c:pt>
                <c:pt idx="1196">
                  <c:v>4.3058674782514614E-2</c:v>
                </c:pt>
                <c:pt idx="1197">
                  <c:v>3.1209086999297104E-2</c:v>
                </c:pt>
                <c:pt idx="1198">
                  <c:v>3.5595182329416351E-2</c:v>
                </c:pt>
                <c:pt idx="1199">
                  <c:v>3.8864739239215809E-2</c:v>
                </c:pt>
                <c:pt idx="1200">
                  <c:v>2.9229370877146783E-2</c:v>
                </c:pt>
                <c:pt idx="1201">
                  <c:v>3.1733207404613689E-2</c:v>
                </c:pt>
                <c:pt idx="1202">
                  <c:v>4.9796666949987856E-2</c:v>
                </c:pt>
                <c:pt idx="1203">
                  <c:v>3.6363381892442703E-2</c:v>
                </c:pt>
                <c:pt idx="1204">
                  <c:v>3.4011162817478256E-2</c:v>
                </c:pt>
                <c:pt idx="1205">
                  <c:v>4.4158883392810808E-2</c:v>
                </c:pt>
                <c:pt idx="1206">
                  <c:v>2.5985769927501751E-2</c:v>
                </c:pt>
                <c:pt idx="1207">
                  <c:v>2.7137352153658978E-2</c:v>
                </c:pt>
                <c:pt idx="1208">
                  <c:v>3.6293771117925831E-2</c:v>
                </c:pt>
                <c:pt idx="1209">
                  <c:v>3.6180451512336703E-2</c:v>
                </c:pt>
                <c:pt idx="1210">
                  <c:v>3.4013628959655817E-2</c:v>
                </c:pt>
                <c:pt idx="1211">
                  <c:v>3.3944040536880493E-2</c:v>
                </c:pt>
                <c:pt idx="1212">
                  <c:v>2.6736292988061995E-2</c:v>
                </c:pt>
                <c:pt idx="1213">
                  <c:v>4.5738980174064713E-2</c:v>
                </c:pt>
                <c:pt idx="1214">
                  <c:v>3.9389021694660215E-2</c:v>
                </c:pt>
                <c:pt idx="1215">
                  <c:v>3.9803285151720214E-2</c:v>
                </c:pt>
                <c:pt idx="1216">
                  <c:v>4.0813021361827934E-2</c:v>
                </c:pt>
                <c:pt idx="1217">
                  <c:v>4.3604578822851223E-2</c:v>
                </c:pt>
                <c:pt idx="1218">
                  <c:v>4.0339186787605306E-2</c:v>
                </c:pt>
                <c:pt idx="1219">
                  <c:v>3.5125035792589201E-2</c:v>
                </c:pt>
                <c:pt idx="1220">
                  <c:v>4.1557170450687395E-2</c:v>
                </c:pt>
                <c:pt idx="1221">
                  <c:v>4.3718762695789316E-2</c:v>
                </c:pt>
                <c:pt idx="1222">
                  <c:v>4.0242802351713201E-2</c:v>
                </c:pt>
                <c:pt idx="1223">
                  <c:v>2.9717279598116899E-2</c:v>
                </c:pt>
                <c:pt idx="1224">
                  <c:v>3.5125035792589201E-2</c:v>
                </c:pt>
                <c:pt idx="1225">
                  <c:v>4.5613791793584817E-2</c:v>
                </c:pt>
                <c:pt idx="1226">
                  <c:v>4.8415351659059497E-2</c:v>
                </c:pt>
                <c:pt idx="1227">
                  <c:v>3.0003884807229195E-2</c:v>
                </c:pt>
                <c:pt idx="1228">
                  <c:v>4.3525073677301386E-2</c:v>
                </c:pt>
                <c:pt idx="1229">
                  <c:v>3.4978978335857405E-2</c:v>
                </c:pt>
                <c:pt idx="1230">
                  <c:v>5.3951866924762705E-2</c:v>
                </c:pt>
                <c:pt idx="1231">
                  <c:v>4.0749937295913724E-2</c:v>
                </c:pt>
                <c:pt idx="1232">
                  <c:v>3.4010294824838597E-2</c:v>
                </c:pt>
                <c:pt idx="1233">
                  <c:v>3.921876475214961E-2</c:v>
                </c:pt>
                <c:pt idx="1234">
                  <c:v>5.7264689356088874E-2</c:v>
                </c:pt>
                <c:pt idx="1235">
                  <c:v>4.5377653092145934E-2</c:v>
                </c:pt>
                <c:pt idx="1236">
                  <c:v>3.9053354412317394E-2</c:v>
                </c:pt>
                <c:pt idx="1237">
                  <c:v>2.6993775740265988E-2</c:v>
                </c:pt>
                <c:pt idx="1238">
                  <c:v>5.9077225625515033E-2</c:v>
                </c:pt>
                <c:pt idx="1239">
                  <c:v>4.3235447257757222E-2</c:v>
                </c:pt>
                <c:pt idx="1240">
                  <c:v>4.1038878262043006E-2</c:v>
                </c:pt>
                <c:pt idx="1241">
                  <c:v>3.1092433258891088E-2</c:v>
                </c:pt>
                <c:pt idx="1242">
                  <c:v>4.3706633150577837E-2</c:v>
                </c:pt>
                <c:pt idx="1243">
                  <c:v>3.3571984618902206E-2</c:v>
                </c:pt>
                <c:pt idx="1244">
                  <c:v>3.7096228450536756E-2</c:v>
                </c:pt>
                <c:pt idx="1245">
                  <c:v>3.0856164172291711E-2</c:v>
                </c:pt>
                <c:pt idx="1246">
                  <c:v>5.6127641350030913E-2</c:v>
                </c:pt>
                <c:pt idx="1247">
                  <c:v>4.4979125261306797E-2</c:v>
                </c:pt>
                <c:pt idx="1248">
                  <c:v>3.7153102457523568E-2</c:v>
                </c:pt>
                <c:pt idx="1249">
                  <c:v>3.5964351147413198E-2</c:v>
                </c:pt>
                <c:pt idx="1250">
                  <c:v>4.7051317989826411E-2</c:v>
                </c:pt>
                <c:pt idx="1251">
                  <c:v>5.7945206761359946E-2</c:v>
                </c:pt>
                <c:pt idx="1252">
                  <c:v>3.5459619015455399E-2</c:v>
                </c:pt>
                <c:pt idx="1253">
                  <c:v>4.8393875360488905E-2</c:v>
                </c:pt>
                <c:pt idx="1254">
                  <c:v>3.4098405390977797E-2</c:v>
                </c:pt>
                <c:pt idx="1255">
                  <c:v>3.3152457326650599E-2</c:v>
                </c:pt>
                <c:pt idx="1256">
                  <c:v>5.0539035350084291E-2</c:v>
                </c:pt>
                <c:pt idx="1257">
                  <c:v>3.0988309532404012E-2</c:v>
                </c:pt>
                <c:pt idx="1258">
                  <c:v>4.0698390454053907E-2</c:v>
                </c:pt>
                <c:pt idx="1259">
                  <c:v>4.6041879802942297E-2</c:v>
                </c:pt>
                <c:pt idx="1260">
                  <c:v>3.267113119363791E-2</c:v>
                </c:pt>
                <c:pt idx="1261">
                  <c:v>3.3424746245145805E-2</c:v>
                </c:pt>
                <c:pt idx="1262">
                  <c:v>3.7788476794958101E-2</c:v>
                </c:pt>
                <c:pt idx="1263">
                  <c:v>3.4999817609787015E-2</c:v>
                </c:pt>
                <c:pt idx="1264">
                  <c:v>3.3000189810991301E-2</c:v>
                </c:pt>
                <c:pt idx="1265">
                  <c:v>3.0319748446345354E-2</c:v>
                </c:pt>
                <c:pt idx="1266">
                  <c:v>3.058343008160596E-2</c:v>
                </c:pt>
                <c:pt idx="1267">
                  <c:v>4.8645634204149323E-2</c:v>
                </c:pt>
                <c:pt idx="1268">
                  <c:v>3.7118166685104446E-2</c:v>
                </c:pt>
                <c:pt idx="1269">
                  <c:v>3.4050200134515811E-2</c:v>
                </c:pt>
                <c:pt idx="1270">
                  <c:v>4.4323593378067024E-2</c:v>
                </c:pt>
                <c:pt idx="1271">
                  <c:v>3.8759678602218607E-2</c:v>
                </c:pt>
                <c:pt idx="1272">
                  <c:v>3.3723484724760007E-2</c:v>
                </c:pt>
                <c:pt idx="1273">
                  <c:v>4.9243059009313632E-2</c:v>
                </c:pt>
                <c:pt idx="1274">
                  <c:v>4.7571104019880309E-2</c:v>
                </c:pt>
                <c:pt idx="1275">
                  <c:v>4.3058674782514614E-2</c:v>
                </c:pt>
                <c:pt idx="1276">
                  <c:v>3.0879572033882096E-2</c:v>
                </c:pt>
                <c:pt idx="1277">
                  <c:v>3.4013628959655817E-2</c:v>
                </c:pt>
                <c:pt idx="1278">
                  <c:v>3.8152869790792424E-2</c:v>
                </c:pt>
                <c:pt idx="1279">
                  <c:v>4.3624483048915919E-2</c:v>
                </c:pt>
                <c:pt idx="1280">
                  <c:v>3.2719872891902951E-2</c:v>
                </c:pt>
                <c:pt idx="1281">
                  <c:v>3.0157936736941289E-2</c:v>
                </c:pt>
                <c:pt idx="1282">
                  <c:v>4.1377235203981413E-2</c:v>
                </c:pt>
                <c:pt idx="1283">
                  <c:v>3.3723484724760007E-2</c:v>
                </c:pt>
                <c:pt idx="1284">
                  <c:v>3.2625783234834699E-2</c:v>
                </c:pt>
                <c:pt idx="1285">
                  <c:v>4.4979125261306797E-2</c:v>
                </c:pt>
                <c:pt idx="1286">
                  <c:v>3.9761330932378804E-2</c:v>
                </c:pt>
                <c:pt idx="1287">
                  <c:v>3.7871107459068486E-2</c:v>
                </c:pt>
                <c:pt idx="1288">
                  <c:v>3.7771087139844998E-2</c:v>
                </c:pt>
                <c:pt idx="1289">
                  <c:v>3.477518260478981E-2</c:v>
                </c:pt>
                <c:pt idx="1290">
                  <c:v>3.3488318324089189E-2</c:v>
                </c:pt>
                <c:pt idx="1291">
                  <c:v>4.8038370907306838E-2</c:v>
                </c:pt>
                <c:pt idx="1292">
                  <c:v>3.95252145826816E-2</c:v>
                </c:pt>
                <c:pt idx="1293">
                  <c:v>4.0140841156244306E-2</c:v>
                </c:pt>
                <c:pt idx="1294">
                  <c:v>3.8864739239215809E-2</c:v>
                </c:pt>
                <c:pt idx="1295">
                  <c:v>3.8713578134775231E-2</c:v>
                </c:pt>
                <c:pt idx="1296">
                  <c:v>3.7211745977401893E-2</c:v>
                </c:pt>
                <c:pt idx="1297">
                  <c:v>3.5107076168060386E-2</c:v>
                </c:pt>
                <c:pt idx="1298">
                  <c:v>5.2191283553838966E-2</c:v>
                </c:pt>
                <c:pt idx="1299">
                  <c:v>3.3424746245145805E-2</c:v>
                </c:pt>
                <c:pt idx="1300">
                  <c:v>4.6041879802942297E-2</c:v>
                </c:pt>
                <c:pt idx="1301">
                  <c:v>3.6455649882555098E-2</c:v>
                </c:pt>
                <c:pt idx="1302">
                  <c:v>3.7147790193557718E-2</c:v>
                </c:pt>
                <c:pt idx="1303">
                  <c:v>4.5612677931785903E-2</c:v>
                </c:pt>
                <c:pt idx="1304">
                  <c:v>3.2373674213886316E-2</c:v>
                </c:pt>
                <c:pt idx="1305">
                  <c:v>4.3675843626260508E-2</c:v>
                </c:pt>
                <c:pt idx="1306">
                  <c:v>2.6888020336627998E-2</c:v>
                </c:pt>
                <c:pt idx="1307">
                  <c:v>3.4290764480829405E-2</c:v>
                </c:pt>
                <c:pt idx="1308">
                  <c:v>3.5183459520340014E-2</c:v>
                </c:pt>
                <c:pt idx="1309">
                  <c:v>3.1113108620047642E-2</c:v>
                </c:pt>
                <c:pt idx="1310">
                  <c:v>3.7147790193557718E-2</c:v>
                </c:pt>
                <c:pt idx="1311">
                  <c:v>3.6455649882555098E-2</c:v>
                </c:pt>
                <c:pt idx="1312">
                  <c:v>2.8769707307219512E-2</c:v>
                </c:pt>
                <c:pt idx="1313">
                  <c:v>3.2625783234834699E-2</c:v>
                </c:pt>
                <c:pt idx="1314">
                  <c:v>3.6636292934417752E-2</c:v>
                </c:pt>
                <c:pt idx="1315">
                  <c:v>3.3424746245145805E-2</c:v>
                </c:pt>
                <c:pt idx="1316">
                  <c:v>4.3015372008085306E-2</c:v>
                </c:pt>
                <c:pt idx="1317">
                  <c:v>3.245363384485251E-2</c:v>
                </c:pt>
                <c:pt idx="1318">
                  <c:v>3.8092534989118604E-2</c:v>
                </c:pt>
                <c:pt idx="1319">
                  <c:v>3.3223196864128099E-2</c:v>
                </c:pt>
                <c:pt idx="1320">
                  <c:v>2.909127436578271E-2</c:v>
                </c:pt>
                <c:pt idx="1321">
                  <c:v>4.6266995370387975E-2</c:v>
                </c:pt>
                <c:pt idx="1322">
                  <c:v>3.5183459520340014E-2</c:v>
                </c:pt>
                <c:pt idx="1323">
                  <c:v>3.3301532268524212E-2</c:v>
                </c:pt>
                <c:pt idx="1324">
                  <c:v>3.6005329340696314E-2</c:v>
                </c:pt>
                <c:pt idx="1325">
                  <c:v>4.2474549263715716E-2</c:v>
                </c:pt>
                <c:pt idx="1326">
                  <c:v>4.1401188820600496E-2</c:v>
                </c:pt>
                <c:pt idx="1327">
                  <c:v>4.1275996714830405E-2</c:v>
                </c:pt>
                <c:pt idx="1328">
                  <c:v>5.3043726831674597E-2</c:v>
                </c:pt>
                <c:pt idx="1329">
                  <c:v>3.4888103604316802E-2</c:v>
                </c:pt>
                <c:pt idx="1330">
                  <c:v>3.8424339145422003E-2</c:v>
                </c:pt>
                <c:pt idx="1331">
                  <c:v>4.51803393661976E-2</c:v>
                </c:pt>
                <c:pt idx="1332">
                  <c:v>3.4543354064226206E-2</c:v>
                </c:pt>
                <c:pt idx="1333">
                  <c:v>2.7465710416436299E-2</c:v>
                </c:pt>
                <c:pt idx="1334">
                  <c:v>3.7765085697174183E-2</c:v>
                </c:pt>
                <c:pt idx="1335">
                  <c:v>4.2427688837051572E-2</c:v>
                </c:pt>
                <c:pt idx="1336">
                  <c:v>3.4877501428127441E-2</c:v>
                </c:pt>
                <c:pt idx="1337">
                  <c:v>4.8229750245809465E-2</c:v>
                </c:pt>
                <c:pt idx="1338">
                  <c:v>3.4543354064226206E-2</c:v>
                </c:pt>
                <c:pt idx="1339">
                  <c:v>4.4287838041782414E-2</c:v>
                </c:pt>
                <c:pt idx="1340">
                  <c:v>3.8152869790792424E-2</c:v>
                </c:pt>
                <c:pt idx="1341">
                  <c:v>3.0242240056395659E-2</c:v>
                </c:pt>
                <c:pt idx="1342">
                  <c:v>4.7265663743019111E-2</c:v>
                </c:pt>
                <c:pt idx="1343">
                  <c:v>3.2699774950742701E-2</c:v>
                </c:pt>
                <c:pt idx="1344">
                  <c:v>3.69514748454094E-2</c:v>
                </c:pt>
                <c:pt idx="1345">
                  <c:v>5.5114645510912004E-2</c:v>
                </c:pt>
                <c:pt idx="1346">
                  <c:v>3.8152869790792424E-2</c:v>
                </c:pt>
                <c:pt idx="1347">
                  <c:v>3.6054432392120396E-2</c:v>
                </c:pt>
                <c:pt idx="1348">
                  <c:v>2.8383055701851807E-2</c:v>
                </c:pt>
                <c:pt idx="1349">
                  <c:v>3.7441659718752011E-2</c:v>
                </c:pt>
                <c:pt idx="1350">
                  <c:v>3.9242621511220911E-2</c:v>
                </c:pt>
                <c:pt idx="1351">
                  <c:v>3.1727705150842701E-2</c:v>
                </c:pt>
                <c:pt idx="1352">
                  <c:v>4.4496215879917436E-2</c:v>
                </c:pt>
                <c:pt idx="1353">
                  <c:v>4.2766503989696739E-2</c:v>
                </c:pt>
                <c:pt idx="1354">
                  <c:v>3.1655482947826399E-2</c:v>
                </c:pt>
                <c:pt idx="1355">
                  <c:v>3.7598311901092502E-2</c:v>
                </c:pt>
                <c:pt idx="1356">
                  <c:v>3.6760363727808006E-2</c:v>
                </c:pt>
                <c:pt idx="1357">
                  <c:v>3.1771175563335509E-2</c:v>
                </c:pt>
                <c:pt idx="1358">
                  <c:v>4.7987204045057429E-2</c:v>
                </c:pt>
                <c:pt idx="1359">
                  <c:v>3.4180186688900008E-2</c:v>
                </c:pt>
                <c:pt idx="1360">
                  <c:v>3.9975315332412699E-2</c:v>
                </c:pt>
                <c:pt idx="1361">
                  <c:v>3.8633864372968715E-2</c:v>
                </c:pt>
                <c:pt idx="1362">
                  <c:v>3.50885912775993E-2</c:v>
                </c:pt>
                <c:pt idx="1363">
                  <c:v>4.0667798370122896E-2</c:v>
                </c:pt>
                <c:pt idx="1364">
                  <c:v>4.0829382836818723E-2</c:v>
                </c:pt>
                <c:pt idx="1365">
                  <c:v>4.0736205875873593E-2</c:v>
                </c:pt>
                <c:pt idx="1366">
                  <c:v>4.5064941048622388E-2</c:v>
                </c:pt>
                <c:pt idx="1367">
                  <c:v>4.4199947267770816E-2</c:v>
                </c:pt>
                <c:pt idx="1368">
                  <c:v>3.5487230867147578E-2</c:v>
                </c:pt>
                <c:pt idx="1369">
                  <c:v>4.9081500619649922E-2</c:v>
                </c:pt>
                <c:pt idx="1370">
                  <c:v>4.5377653092145934E-2</c:v>
                </c:pt>
                <c:pt idx="1371">
                  <c:v>4.0206536650657702E-2</c:v>
                </c:pt>
                <c:pt idx="1372">
                  <c:v>4.0749937295913724E-2</c:v>
                </c:pt>
                <c:pt idx="1373">
                  <c:v>3.8664028048515341E-2</c:v>
                </c:pt>
                <c:pt idx="1374">
                  <c:v>4.6248685568570973E-2</c:v>
                </c:pt>
                <c:pt idx="1375">
                  <c:v>3.2717060297727606E-2</c:v>
                </c:pt>
                <c:pt idx="1376">
                  <c:v>3.2400164753198603E-2</c:v>
                </c:pt>
                <c:pt idx="1377">
                  <c:v>3.6311741918325452E-2</c:v>
                </c:pt>
                <c:pt idx="1378">
                  <c:v>3.5936776548624205E-2</c:v>
                </c:pt>
                <c:pt idx="1379">
                  <c:v>3.2969117164611886E-2</c:v>
                </c:pt>
                <c:pt idx="1380">
                  <c:v>3.2255370169878131E-2</c:v>
                </c:pt>
                <c:pt idx="1381">
                  <c:v>3.8152869790792424E-2</c:v>
                </c:pt>
                <c:pt idx="1382">
                  <c:v>3.6760363727808006E-2</c:v>
                </c:pt>
                <c:pt idx="1383">
                  <c:v>3.4013628959655817E-2</c:v>
                </c:pt>
                <c:pt idx="1384">
                  <c:v>3.2899200916290408E-2</c:v>
                </c:pt>
                <c:pt idx="1385">
                  <c:v>3.1960539519786807E-2</c:v>
                </c:pt>
                <c:pt idx="1386">
                  <c:v>5.3951866924762705E-2</c:v>
                </c:pt>
                <c:pt idx="1387">
                  <c:v>2.8601940721273665E-2</c:v>
                </c:pt>
                <c:pt idx="1388">
                  <c:v>3.8314592093229315E-2</c:v>
                </c:pt>
                <c:pt idx="1389">
                  <c:v>3.4098405390977797E-2</c:v>
                </c:pt>
                <c:pt idx="1390">
                  <c:v>2.730708569288251E-2</c:v>
                </c:pt>
                <c:pt idx="1391">
                  <c:v>2.7917644008994182E-2</c:v>
                </c:pt>
                <c:pt idx="1392">
                  <c:v>3.8062248378992102E-2</c:v>
                </c:pt>
                <c:pt idx="1393">
                  <c:v>3.7873443216085621E-2</c:v>
                </c:pt>
                <c:pt idx="1394">
                  <c:v>4.417248070240036E-2</c:v>
                </c:pt>
                <c:pt idx="1395">
                  <c:v>4.1793439537287001E-2</c:v>
                </c:pt>
                <c:pt idx="1396">
                  <c:v>3.8039457052946112E-2</c:v>
                </c:pt>
                <c:pt idx="1397">
                  <c:v>3.5694476217031493E-2</c:v>
                </c:pt>
                <c:pt idx="1398">
                  <c:v>4.4789224863052424E-2</c:v>
                </c:pt>
                <c:pt idx="1399">
                  <c:v>3.5788159817457206E-2</c:v>
                </c:pt>
                <c:pt idx="1400">
                  <c:v>3.4224171191453899E-2</c:v>
                </c:pt>
                <c:pt idx="1401">
                  <c:v>2.9328575357794793E-2</c:v>
                </c:pt>
                <c:pt idx="1402">
                  <c:v>3.0630404129624478E-2</c:v>
                </c:pt>
                <c:pt idx="1403">
                  <c:v>4.0738254785537713E-2</c:v>
                </c:pt>
                <c:pt idx="1404">
                  <c:v>4.1840914636850406E-2</c:v>
                </c:pt>
                <c:pt idx="1405">
                  <c:v>3.8900777697563296E-2</c:v>
                </c:pt>
                <c:pt idx="1406">
                  <c:v>3.5487230867147578E-2</c:v>
                </c:pt>
                <c:pt idx="1407">
                  <c:v>3.7651702761650252E-2</c:v>
                </c:pt>
                <c:pt idx="1408">
                  <c:v>4.9852691590786272E-2</c:v>
                </c:pt>
                <c:pt idx="1409">
                  <c:v>2.9242107644677263E-2</c:v>
                </c:pt>
                <c:pt idx="1410">
                  <c:v>3.4102536737918798E-2</c:v>
                </c:pt>
                <c:pt idx="1411">
                  <c:v>3.7410199642181417E-2</c:v>
                </c:pt>
                <c:pt idx="1412">
                  <c:v>2.8931796550750764E-2</c:v>
                </c:pt>
                <c:pt idx="1413">
                  <c:v>4.6953558921814006E-2</c:v>
                </c:pt>
                <c:pt idx="1414">
                  <c:v>4.6041879802942297E-2</c:v>
                </c:pt>
                <c:pt idx="1415">
                  <c:v>3.8052324205636999E-2</c:v>
                </c:pt>
                <c:pt idx="1416">
                  <c:v>4.5064941048622388E-2</c:v>
                </c:pt>
                <c:pt idx="1417">
                  <c:v>3.8152869790792424E-2</c:v>
                </c:pt>
                <c:pt idx="1418">
                  <c:v>4.617542028427131E-2</c:v>
                </c:pt>
                <c:pt idx="1419">
                  <c:v>3.8759678602218607E-2</c:v>
                </c:pt>
                <c:pt idx="1420">
                  <c:v>3.1325303018093192E-2</c:v>
                </c:pt>
                <c:pt idx="1421">
                  <c:v>4.1626639664173105E-2</c:v>
                </c:pt>
                <c:pt idx="1422">
                  <c:v>3.5825096070766588E-2</c:v>
                </c:pt>
                <c:pt idx="1423">
                  <c:v>3.7650961428880816E-2</c:v>
                </c:pt>
                <c:pt idx="1424">
                  <c:v>2.6736292988061995E-2</c:v>
                </c:pt>
                <c:pt idx="1425">
                  <c:v>3.4353747963905452E-2</c:v>
                </c:pt>
                <c:pt idx="1426">
                  <c:v>3.1149659305810897E-2</c:v>
                </c:pt>
                <c:pt idx="1427">
                  <c:v>3.4300707280635806E-2</c:v>
                </c:pt>
                <c:pt idx="1428">
                  <c:v>3.5935297608375757E-2</c:v>
                </c:pt>
                <c:pt idx="1429">
                  <c:v>3.718958795070651E-2</c:v>
                </c:pt>
                <c:pt idx="1430">
                  <c:v>5.0539035350084291E-2</c:v>
                </c:pt>
                <c:pt idx="1431">
                  <c:v>2.9251759871840501E-2</c:v>
                </c:pt>
                <c:pt idx="1432">
                  <c:v>5.4501775652170202E-2</c:v>
                </c:pt>
                <c:pt idx="1433">
                  <c:v>3.7986606359481791E-2</c:v>
                </c:pt>
                <c:pt idx="1434">
                  <c:v>4.6846315264701795E-2</c:v>
                </c:pt>
                <c:pt idx="1435">
                  <c:v>4.1300732642412234E-2</c:v>
                </c:pt>
                <c:pt idx="1436">
                  <c:v>4.5613791793584817E-2</c:v>
                </c:pt>
                <c:pt idx="1437">
                  <c:v>3.4011162817478256E-2</c:v>
                </c:pt>
                <c:pt idx="1438">
                  <c:v>5.0964348018169375E-2</c:v>
                </c:pt>
                <c:pt idx="1439">
                  <c:v>3.8152869790792424E-2</c:v>
                </c:pt>
                <c:pt idx="1440">
                  <c:v>3.5356495529413202E-2</c:v>
                </c:pt>
                <c:pt idx="1441">
                  <c:v>3.695297986269E-2</c:v>
                </c:pt>
                <c:pt idx="1442">
                  <c:v>3.8962353020906414E-2</c:v>
                </c:pt>
                <c:pt idx="1443">
                  <c:v>4.9796666949987856E-2</c:v>
                </c:pt>
                <c:pt idx="1444">
                  <c:v>3.1032260507345293E-2</c:v>
                </c:pt>
                <c:pt idx="1445">
                  <c:v>3.4155279397964498E-2</c:v>
                </c:pt>
                <c:pt idx="1446">
                  <c:v>5.4811533540487449E-2</c:v>
                </c:pt>
                <c:pt idx="1447">
                  <c:v>3.8625705987215188E-2</c:v>
                </c:pt>
                <c:pt idx="1448">
                  <c:v>3.4569095820188502E-2</c:v>
                </c:pt>
                <c:pt idx="1449">
                  <c:v>3.7441659718752011E-2</c:v>
                </c:pt>
                <c:pt idx="1450">
                  <c:v>6.3089236617088304E-2</c:v>
                </c:pt>
                <c:pt idx="1451">
                  <c:v>4.8605233430862406E-2</c:v>
                </c:pt>
                <c:pt idx="1452">
                  <c:v>3.1630601733923097E-2</c:v>
                </c:pt>
                <c:pt idx="1453">
                  <c:v>4.0177468210458797E-2</c:v>
                </c:pt>
                <c:pt idx="1454">
                  <c:v>3.4355167299509201E-2</c:v>
                </c:pt>
                <c:pt idx="1455">
                  <c:v>3.8712274283170742E-2</c:v>
                </c:pt>
                <c:pt idx="1456">
                  <c:v>2.952505648136141E-2</c:v>
                </c:pt>
                <c:pt idx="1457">
                  <c:v>3.8188278675079498E-2</c:v>
                </c:pt>
                <c:pt idx="1458">
                  <c:v>3.2115224748849931E-2</c:v>
                </c:pt>
                <c:pt idx="1459">
                  <c:v>5.139116942882542E-2</c:v>
                </c:pt>
                <c:pt idx="1460">
                  <c:v>4.5564882457256303E-2</c:v>
                </c:pt>
                <c:pt idx="1461">
                  <c:v>3.3063109964132302E-2</c:v>
                </c:pt>
                <c:pt idx="1462">
                  <c:v>4.617542028427131E-2</c:v>
                </c:pt>
                <c:pt idx="1463">
                  <c:v>3.1020516529679423E-2</c:v>
                </c:pt>
                <c:pt idx="1464">
                  <c:v>3.7765085697174183E-2</c:v>
                </c:pt>
                <c:pt idx="1465">
                  <c:v>3.9960760623216608E-2</c:v>
                </c:pt>
                <c:pt idx="1466">
                  <c:v>2.9963400214910511E-2</c:v>
                </c:pt>
                <c:pt idx="1467">
                  <c:v>4.1300732642412234E-2</c:v>
                </c:pt>
                <c:pt idx="1468">
                  <c:v>4.1173908859491432E-2</c:v>
                </c:pt>
                <c:pt idx="1469">
                  <c:v>4.6659234911203433E-2</c:v>
                </c:pt>
                <c:pt idx="1470">
                  <c:v>3.9719086140394204E-2</c:v>
                </c:pt>
                <c:pt idx="1471">
                  <c:v>3.9776939898729352E-2</c:v>
                </c:pt>
                <c:pt idx="1472">
                  <c:v>2.8769707307219512E-2</c:v>
                </c:pt>
                <c:pt idx="1473">
                  <c:v>3.2981343567371549E-2</c:v>
                </c:pt>
                <c:pt idx="1474">
                  <c:v>3.9688181132078199E-2</c:v>
                </c:pt>
                <c:pt idx="1475">
                  <c:v>3.7263259291648913E-2</c:v>
                </c:pt>
                <c:pt idx="1476">
                  <c:v>3.6987844854593381E-2</c:v>
                </c:pt>
                <c:pt idx="1477">
                  <c:v>3.2377470284700456E-2</c:v>
                </c:pt>
                <c:pt idx="1478">
                  <c:v>3.996727243065841E-2</c:v>
                </c:pt>
                <c:pt idx="1479">
                  <c:v>4.480642452836061E-2</c:v>
                </c:pt>
                <c:pt idx="1480">
                  <c:v>3.4205172210931806E-2</c:v>
                </c:pt>
                <c:pt idx="1481">
                  <c:v>2.6329530403018005E-2</c:v>
                </c:pt>
                <c:pt idx="1482">
                  <c:v>3.7347011268138913E-2</c:v>
                </c:pt>
                <c:pt idx="1483">
                  <c:v>4.2086675763130327E-2</c:v>
                </c:pt>
                <c:pt idx="1484">
                  <c:v>3.8878668099641821E-2</c:v>
                </c:pt>
                <c:pt idx="1485">
                  <c:v>5.139116942882542E-2</c:v>
                </c:pt>
                <c:pt idx="1486">
                  <c:v>4.2474549263715716E-2</c:v>
                </c:pt>
                <c:pt idx="1487">
                  <c:v>4.0749937295913724E-2</c:v>
                </c:pt>
                <c:pt idx="1488">
                  <c:v>4.0242802351713201E-2</c:v>
                </c:pt>
                <c:pt idx="1489">
                  <c:v>5.7264689356088874E-2</c:v>
                </c:pt>
                <c:pt idx="1490">
                  <c:v>3.9632488042116221E-2</c:v>
                </c:pt>
                <c:pt idx="1491">
                  <c:v>5.4501775652170202E-2</c:v>
                </c:pt>
                <c:pt idx="1492">
                  <c:v>3.9864324033260311E-2</c:v>
                </c:pt>
                <c:pt idx="1493">
                  <c:v>5.1921918988227796E-2</c:v>
                </c:pt>
                <c:pt idx="1494">
                  <c:v>4.2427688837051572E-2</c:v>
                </c:pt>
                <c:pt idx="1495">
                  <c:v>3.181636705994622E-2</c:v>
                </c:pt>
                <c:pt idx="1496">
                  <c:v>4.0339186787605306E-2</c:v>
                </c:pt>
                <c:pt idx="1497">
                  <c:v>3.9466425776481594E-2</c:v>
                </c:pt>
                <c:pt idx="1498">
                  <c:v>3.8712274283170742E-2</c:v>
                </c:pt>
                <c:pt idx="1499">
                  <c:v>2.8676256537437397E-2</c:v>
                </c:pt>
                <c:pt idx="1500">
                  <c:v>3.4603934735059814E-2</c:v>
                </c:pt>
                <c:pt idx="1501">
                  <c:v>4.4254083186388009E-2</c:v>
                </c:pt>
                <c:pt idx="1502">
                  <c:v>3.7062961608171602E-2</c:v>
                </c:pt>
                <c:pt idx="1503">
                  <c:v>4.3251223862171222E-2</c:v>
                </c:pt>
                <c:pt idx="1504">
                  <c:v>3.7233572453260678E-2</c:v>
                </c:pt>
                <c:pt idx="1505">
                  <c:v>3.6468077450990788E-2</c:v>
                </c:pt>
                <c:pt idx="1506">
                  <c:v>4.7336898744106508E-2</c:v>
                </c:pt>
                <c:pt idx="1507">
                  <c:v>3.8712274283170742E-2</c:v>
                </c:pt>
                <c:pt idx="1508">
                  <c:v>3.6180451512336703E-2</c:v>
                </c:pt>
                <c:pt idx="1509">
                  <c:v>3.9694610983133399E-2</c:v>
                </c:pt>
                <c:pt idx="1510">
                  <c:v>3.7441659718752011E-2</c:v>
                </c:pt>
                <c:pt idx="1511">
                  <c:v>3.7842366844415817E-2</c:v>
                </c:pt>
                <c:pt idx="1512">
                  <c:v>3.6618109792471001E-2</c:v>
                </c:pt>
                <c:pt idx="1513">
                  <c:v>3.8711100816726712E-2</c:v>
                </c:pt>
                <c:pt idx="1514">
                  <c:v>4.4352341443300476E-2</c:v>
                </c:pt>
                <c:pt idx="1515">
                  <c:v>3.6920651793479912E-2</c:v>
                </c:pt>
                <c:pt idx="1516">
                  <c:v>4.0718700736761114E-2</c:v>
                </c:pt>
                <c:pt idx="1517">
                  <c:v>3.1597223132848705E-2</c:v>
                </c:pt>
                <c:pt idx="1518">
                  <c:v>4.1377235203981413E-2</c:v>
                </c:pt>
                <c:pt idx="1519">
                  <c:v>4.2024292051792325E-2</c:v>
                </c:pt>
                <c:pt idx="1520">
                  <c:v>3.8625705987215188E-2</c:v>
                </c:pt>
                <c:pt idx="1521">
                  <c:v>4.1840914636850406E-2</c:v>
                </c:pt>
                <c:pt idx="1522">
                  <c:v>3.1902119517326501E-2</c:v>
                </c:pt>
                <c:pt idx="1523">
                  <c:v>3.7703901529312321E-2</c:v>
                </c:pt>
                <c:pt idx="1524">
                  <c:v>3.4429550170898403E-2</c:v>
                </c:pt>
                <c:pt idx="1525">
                  <c:v>4.3847966939210913E-2</c:v>
                </c:pt>
                <c:pt idx="1526">
                  <c:v>4.1316550225019524E-2</c:v>
                </c:pt>
                <c:pt idx="1527">
                  <c:v>3.4569095820188502E-2</c:v>
                </c:pt>
                <c:pt idx="1528">
                  <c:v>2.8588097542524379E-2</c:v>
                </c:pt>
                <c:pt idx="1529">
                  <c:v>4.0681295096874147E-2</c:v>
                </c:pt>
                <c:pt idx="1530">
                  <c:v>2.8601940721273665E-2</c:v>
                </c:pt>
                <c:pt idx="1531">
                  <c:v>2.8753058984875752E-2</c:v>
                </c:pt>
                <c:pt idx="1532">
                  <c:v>3.5556804388761513E-2</c:v>
                </c:pt>
                <c:pt idx="1533">
                  <c:v>2.8971539810299912E-2</c:v>
                </c:pt>
                <c:pt idx="1534">
                  <c:v>3.2420128583908199E-2</c:v>
                </c:pt>
                <c:pt idx="1535">
                  <c:v>3.5936776548624205E-2</c:v>
                </c:pt>
                <c:pt idx="1536">
                  <c:v>5.2979618310928414E-2</c:v>
                </c:pt>
                <c:pt idx="1537">
                  <c:v>2.8384875506162605E-2</c:v>
                </c:pt>
                <c:pt idx="1538">
                  <c:v>4.7336898744106508E-2</c:v>
                </c:pt>
                <c:pt idx="1539">
                  <c:v>3.8314592093229315E-2</c:v>
                </c:pt>
                <c:pt idx="1540">
                  <c:v>3.7557445466518485E-2</c:v>
                </c:pt>
                <c:pt idx="1541">
                  <c:v>3.7342004477977885E-2</c:v>
                </c:pt>
                <c:pt idx="1542">
                  <c:v>5.0195772200822802E-2</c:v>
                </c:pt>
                <c:pt idx="1543">
                  <c:v>3.7342004477977885E-2</c:v>
                </c:pt>
                <c:pt idx="1544">
                  <c:v>3.7914350628852997E-2</c:v>
                </c:pt>
                <c:pt idx="1545">
                  <c:v>3.2972671091556605E-2</c:v>
                </c:pt>
                <c:pt idx="1546">
                  <c:v>3.5583846271038E-2</c:v>
                </c:pt>
                <c:pt idx="1547">
                  <c:v>3.2625783234834699E-2</c:v>
                </c:pt>
                <c:pt idx="1548">
                  <c:v>5.4287116974592223E-2</c:v>
                </c:pt>
                <c:pt idx="1549">
                  <c:v>3.5896666347980506E-2</c:v>
                </c:pt>
                <c:pt idx="1550">
                  <c:v>2.8383055701851807E-2</c:v>
                </c:pt>
                <c:pt idx="1551">
                  <c:v>3.3652029931545223E-2</c:v>
                </c:pt>
                <c:pt idx="1552">
                  <c:v>5.4501775652170202E-2</c:v>
                </c:pt>
                <c:pt idx="1553">
                  <c:v>3.4133732318878215E-2</c:v>
                </c:pt>
                <c:pt idx="1554">
                  <c:v>3.5172384232282597E-2</c:v>
                </c:pt>
                <c:pt idx="1555">
                  <c:v>3.4471958875656294E-2</c:v>
                </c:pt>
                <c:pt idx="1556">
                  <c:v>3.9710547775030115E-2</c:v>
                </c:pt>
                <c:pt idx="1557">
                  <c:v>3.0840851366519952E-2</c:v>
                </c:pt>
                <c:pt idx="1558">
                  <c:v>3.6578647792339401E-2</c:v>
                </c:pt>
                <c:pt idx="1559">
                  <c:v>3.2596904784441001E-2</c:v>
                </c:pt>
                <c:pt idx="1560">
                  <c:v>4.5377653092145934E-2</c:v>
                </c:pt>
                <c:pt idx="1561">
                  <c:v>3.1655482947826399E-2</c:v>
                </c:pt>
                <c:pt idx="1562">
                  <c:v>4.5460876077413594E-2</c:v>
                </c:pt>
                <c:pt idx="1563">
                  <c:v>3.8238383829593797E-2</c:v>
                </c:pt>
                <c:pt idx="1564">
                  <c:v>3.4013628959655817E-2</c:v>
                </c:pt>
                <c:pt idx="1565">
                  <c:v>3.4946080297231667E-2</c:v>
                </c:pt>
                <c:pt idx="1566">
                  <c:v>3.4300707280635806E-2</c:v>
                </c:pt>
                <c:pt idx="1567">
                  <c:v>4.2872149497270466E-2</c:v>
                </c:pt>
                <c:pt idx="1568">
                  <c:v>4.1865192353725413E-2</c:v>
                </c:pt>
                <c:pt idx="1569">
                  <c:v>5.6127641350030913E-2</c:v>
                </c:pt>
                <c:pt idx="1570">
                  <c:v>3.8134831935167313E-2</c:v>
                </c:pt>
                <c:pt idx="1571">
                  <c:v>4.1266269981861101E-2</c:v>
                </c:pt>
                <c:pt idx="1572">
                  <c:v>3.9196629077196114E-2</c:v>
                </c:pt>
                <c:pt idx="1573">
                  <c:v>2.9672250151634206E-2</c:v>
                </c:pt>
                <c:pt idx="1574">
                  <c:v>4.2962051928043692E-2</c:v>
                </c:pt>
                <c:pt idx="1575">
                  <c:v>3.2095659524202409E-2</c:v>
                </c:pt>
                <c:pt idx="1576">
                  <c:v>4.1820969432592406E-2</c:v>
                </c:pt>
                <c:pt idx="1577">
                  <c:v>4.0847651660442422E-2</c:v>
                </c:pt>
                <c:pt idx="1578">
                  <c:v>3.1092433258891088E-2</c:v>
                </c:pt>
                <c:pt idx="1579">
                  <c:v>3.3347785472869991E-2</c:v>
                </c:pt>
                <c:pt idx="1580">
                  <c:v>3.3127732574939742E-2</c:v>
                </c:pt>
                <c:pt idx="1581">
                  <c:v>3.9688181132078199E-2</c:v>
                </c:pt>
                <c:pt idx="1582">
                  <c:v>2.8372881934046627E-2</c:v>
                </c:pt>
                <c:pt idx="1583">
                  <c:v>3.7342004477977885E-2</c:v>
                </c:pt>
                <c:pt idx="1584">
                  <c:v>5.5114645510912004E-2</c:v>
                </c:pt>
                <c:pt idx="1585">
                  <c:v>4.6113736927509461E-2</c:v>
                </c:pt>
                <c:pt idx="1586">
                  <c:v>5.1921918988227796E-2</c:v>
                </c:pt>
                <c:pt idx="1587">
                  <c:v>3.2820321619510803E-2</c:v>
                </c:pt>
                <c:pt idx="1588">
                  <c:v>4.2962051928043692E-2</c:v>
                </c:pt>
                <c:pt idx="1589">
                  <c:v>3.5172384232282597E-2</c:v>
                </c:pt>
                <c:pt idx="1590">
                  <c:v>3.5839285701513443E-2</c:v>
                </c:pt>
                <c:pt idx="1591">
                  <c:v>3.2077275216579673E-2</c:v>
                </c:pt>
                <c:pt idx="1592">
                  <c:v>2.622351050376898E-2</c:v>
                </c:pt>
                <c:pt idx="1593">
                  <c:v>3.6455649882555098E-2</c:v>
                </c:pt>
                <c:pt idx="1594">
                  <c:v>3.7051659077406006E-2</c:v>
                </c:pt>
                <c:pt idx="1595">
                  <c:v>2.8383055701851807E-2</c:v>
                </c:pt>
                <c:pt idx="1596">
                  <c:v>3.7147790193557718E-2</c:v>
                </c:pt>
                <c:pt idx="1597">
                  <c:v>3.5389825701713652E-2</c:v>
                </c:pt>
                <c:pt idx="1598">
                  <c:v>4.5460876077413594E-2</c:v>
                </c:pt>
                <c:pt idx="1599">
                  <c:v>4.0847651660442422E-2</c:v>
                </c:pt>
                <c:pt idx="1600">
                  <c:v>4.0736205875873593E-2</c:v>
                </c:pt>
                <c:pt idx="1601">
                  <c:v>3.8664028048515341E-2</c:v>
                </c:pt>
                <c:pt idx="1602">
                  <c:v>2.8601940721273665E-2</c:v>
                </c:pt>
                <c:pt idx="1603">
                  <c:v>2.9211949557066085E-2</c:v>
                </c:pt>
                <c:pt idx="1604">
                  <c:v>3.4432657063007431E-2</c:v>
                </c:pt>
                <c:pt idx="1605">
                  <c:v>3.132960945367811E-2</c:v>
                </c:pt>
                <c:pt idx="1606">
                  <c:v>3.4205172210931806E-2</c:v>
                </c:pt>
                <c:pt idx="1607">
                  <c:v>3.3226933330297477E-2</c:v>
                </c:pt>
                <c:pt idx="1608">
                  <c:v>4.7285676002502497E-2</c:v>
                </c:pt>
                <c:pt idx="1609">
                  <c:v>4.1557170450687395E-2</c:v>
                </c:pt>
                <c:pt idx="1610">
                  <c:v>3.5583846271038E-2</c:v>
                </c:pt>
                <c:pt idx="1611">
                  <c:v>4.3706633150577837E-2</c:v>
                </c:pt>
                <c:pt idx="1612">
                  <c:v>3.5964351147413198E-2</c:v>
                </c:pt>
                <c:pt idx="1613">
                  <c:v>3.1767588108778014E-2</c:v>
                </c:pt>
                <c:pt idx="1614">
                  <c:v>4.1205152869224333E-2</c:v>
                </c:pt>
                <c:pt idx="1615">
                  <c:v>3.0942840501666201E-2</c:v>
                </c:pt>
                <c:pt idx="1616">
                  <c:v>3.3135022968053811E-2</c:v>
                </c:pt>
                <c:pt idx="1617">
                  <c:v>3.5825096070766588E-2</c:v>
                </c:pt>
                <c:pt idx="1618">
                  <c:v>4.5460876077413594E-2</c:v>
                </c:pt>
                <c:pt idx="1619">
                  <c:v>5.8706045150756912E-2</c:v>
                </c:pt>
                <c:pt idx="1620">
                  <c:v>2.8601940721273665E-2</c:v>
                </c:pt>
                <c:pt idx="1621">
                  <c:v>3.3515445888042401E-2</c:v>
                </c:pt>
                <c:pt idx="1622">
                  <c:v>3.4167613834142713E-2</c:v>
                </c:pt>
                <c:pt idx="1623">
                  <c:v>3.2854370772838606E-2</c:v>
                </c:pt>
                <c:pt idx="1624">
                  <c:v>3.8062248378992102E-2</c:v>
                </c:pt>
                <c:pt idx="1625">
                  <c:v>3.8410507142543814E-2</c:v>
                </c:pt>
                <c:pt idx="1626">
                  <c:v>3.9761330932378804E-2</c:v>
                </c:pt>
                <c:pt idx="1627">
                  <c:v>3.9143986999988507E-2</c:v>
                </c:pt>
                <c:pt idx="1628">
                  <c:v>4.9852691590786272E-2</c:v>
                </c:pt>
                <c:pt idx="1629">
                  <c:v>4.415674880146981E-2</c:v>
                </c:pt>
                <c:pt idx="1630">
                  <c:v>2.7137337252497801E-2</c:v>
                </c:pt>
                <c:pt idx="1631">
                  <c:v>2.7757186442613612E-2</c:v>
                </c:pt>
                <c:pt idx="1632">
                  <c:v>3.5487230867147578E-2</c:v>
                </c:pt>
                <c:pt idx="1633">
                  <c:v>4.5612677931785903E-2</c:v>
                </c:pt>
                <c:pt idx="1634">
                  <c:v>4.8038370907306838E-2</c:v>
                </c:pt>
                <c:pt idx="1635">
                  <c:v>2.8439925983548206E-2</c:v>
                </c:pt>
                <c:pt idx="1636">
                  <c:v>3.0888602137565602E-2</c:v>
                </c:pt>
                <c:pt idx="1637">
                  <c:v>2.9912589117884587E-2</c:v>
                </c:pt>
                <c:pt idx="1638">
                  <c:v>3.6124985665082897E-2</c:v>
                </c:pt>
                <c:pt idx="1639">
                  <c:v>4.4496215879917436E-2</c:v>
                </c:pt>
                <c:pt idx="1640">
                  <c:v>5.5778648704290397E-2</c:v>
                </c:pt>
                <c:pt idx="1641">
                  <c:v>3.2450422644615215E-2</c:v>
                </c:pt>
                <c:pt idx="1642">
                  <c:v>3.0881218612194256E-2</c:v>
                </c:pt>
                <c:pt idx="1643">
                  <c:v>3.338781744241729E-2</c:v>
                </c:pt>
                <c:pt idx="1644">
                  <c:v>4.5575179159641314E-2</c:v>
                </c:pt>
                <c:pt idx="1645">
                  <c:v>3.1295698136091211E-2</c:v>
                </c:pt>
                <c:pt idx="1646">
                  <c:v>3.2592196017503801E-2</c:v>
                </c:pt>
                <c:pt idx="1647">
                  <c:v>4.1326828300952856E-2</c:v>
                </c:pt>
                <c:pt idx="1648">
                  <c:v>3.9963174611330005E-2</c:v>
                </c:pt>
                <c:pt idx="1649">
                  <c:v>3.5579800605774127E-2</c:v>
                </c:pt>
                <c:pt idx="1650">
                  <c:v>3.4300707280635806E-2</c:v>
                </c:pt>
                <c:pt idx="1651">
                  <c:v>2.9097961261868512E-2</c:v>
                </c:pt>
                <c:pt idx="1652">
                  <c:v>2.9366604983806593E-2</c:v>
                </c:pt>
                <c:pt idx="1653">
                  <c:v>5.3951866924762705E-2</c:v>
                </c:pt>
                <c:pt idx="1654">
                  <c:v>3.7914350628852997E-2</c:v>
                </c:pt>
                <c:pt idx="1655">
                  <c:v>3.9095103740692111E-2</c:v>
                </c:pt>
                <c:pt idx="1656">
                  <c:v>4.0206536650657702E-2</c:v>
                </c:pt>
                <c:pt idx="1657">
                  <c:v>3.1592842191457804E-2</c:v>
                </c:pt>
                <c:pt idx="1658">
                  <c:v>3.5825096070766588E-2</c:v>
                </c:pt>
                <c:pt idx="1659">
                  <c:v>3.1348951160907704E-2</c:v>
                </c:pt>
                <c:pt idx="1660">
                  <c:v>3.4567877650260995E-2</c:v>
                </c:pt>
                <c:pt idx="1661">
                  <c:v>3.9135243743658156E-2</c:v>
                </c:pt>
                <c:pt idx="1662">
                  <c:v>4.0775358676910345E-2</c:v>
                </c:pt>
                <c:pt idx="1663">
                  <c:v>2.8123019263148277E-2</c:v>
                </c:pt>
                <c:pt idx="1664">
                  <c:v>4.561496898531911E-2</c:v>
                </c:pt>
                <c:pt idx="1665">
                  <c:v>4.6166699379682624E-2</c:v>
                </c:pt>
                <c:pt idx="1666">
                  <c:v>3.1839653849601808E-2</c:v>
                </c:pt>
                <c:pt idx="1667">
                  <c:v>3.8763798773288713E-2</c:v>
                </c:pt>
                <c:pt idx="1668">
                  <c:v>4.6041879802942297E-2</c:v>
                </c:pt>
                <c:pt idx="1669">
                  <c:v>3.7609141319990297E-2</c:v>
                </c:pt>
                <c:pt idx="1670">
                  <c:v>4.1793439537287001E-2</c:v>
                </c:pt>
                <c:pt idx="1671">
                  <c:v>5.6127641350030913E-2</c:v>
                </c:pt>
                <c:pt idx="1672">
                  <c:v>3.6026179790496805E-2</c:v>
                </c:pt>
                <c:pt idx="1673">
                  <c:v>4.2971115559339496E-2</c:v>
                </c:pt>
                <c:pt idx="1674">
                  <c:v>3.2708939164877E-2</c:v>
                </c:pt>
                <c:pt idx="1675">
                  <c:v>3.3440478146076202E-2</c:v>
                </c:pt>
                <c:pt idx="1676">
                  <c:v>2.6993775740265988E-2</c:v>
                </c:pt>
                <c:pt idx="1677">
                  <c:v>3.1215734779834851E-2</c:v>
                </c:pt>
                <c:pt idx="1678">
                  <c:v>5.139116942882542E-2</c:v>
                </c:pt>
                <c:pt idx="1679">
                  <c:v>3.8152869790792424E-2</c:v>
                </c:pt>
                <c:pt idx="1680">
                  <c:v>4.2362254112959061E-2</c:v>
                </c:pt>
                <c:pt idx="1681">
                  <c:v>3.1465098261833205E-2</c:v>
                </c:pt>
                <c:pt idx="1682">
                  <c:v>3.8062248378992102E-2</c:v>
                </c:pt>
                <c:pt idx="1683">
                  <c:v>4.7571104019880309E-2</c:v>
                </c:pt>
                <c:pt idx="1684">
                  <c:v>4.1300732642412234E-2</c:v>
                </c:pt>
                <c:pt idx="1685">
                  <c:v>3.1839653849601808E-2</c:v>
                </c:pt>
                <c:pt idx="1686">
                  <c:v>3.7512414157390601E-2</c:v>
                </c:pt>
                <c:pt idx="1687">
                  <c:v>3.1272064894437797E-2</c:v>
                </c:pt>
                <c:pt idx="1688">
                  <c:v>3.7228513509035152E-2</c:v>
                </c:pt>
                <c:pt idx="1689">
                  <c:v>3.9146363735199016E-2</c:v>
                </c:pt>
                <c:pt idx="1690">
                  <c:v>4.3178815394639761E-2</c:v>
                </c:pt>
                <c:pt idx="1691">
                  <c:v>2.9963400214910511E-2</c:v>
                </c:pt>
                <c:pt idx="1692">
                  <c:v>3.5199210047722002E-2</c:v>
                </c:pt>
                <c:pt idx="1693">
                  <c:v>4.2962051928043692E-2</c:v>
                </c:pt>
                <c:pt idx="1694">
                  <c:v>4.5738980174064713E-2</c:v>
                </c:pt>
                <c:pt idx="1695">
                  <c:v>5.2249100059270796E-2</c:v>
                </c:pt>
                <c:pt idx="1696">
                  <c:v>3.4011162817478256E-2</c:v>
                </c:pt>
                <c:pt idx="1697">
                  <c:v>2.9912589117884587E-2</c:v>
                </c:pt>
                <c:pt idx="1698">
                  <c:v>3.6617439240217216E-2</c:v>
                </c:pt>
                <c:pt idx="1699">
                  <c:v>3.9886623620986918E-2</c:v>
                </c:pt>
                <c:pt idx="1700">
                  <c:v>4.3695759028196425E-2</c:v>
                </c:pt>
                <c:pt idx="1701">
                  <c:v>4.1405949741601895E-2</c:v>
                </c:pt>
                <c:pt idx="1702">
                  <c:v>3.6693427711725436E-2</c:v>
                </c:pt>
                <c:pt idx="1703">
                  <c:v>3.6293771117925831E-2</c:v>
                </c:pt>
                <c:pt idx="1704">
                  <c:v>3.8299992680549712E-2</c:v>
                </c:pt>
                <c:pt idx="1705">
                  <c:v>3.5393573343753808E-2</c:v>
                </c:pt>
                <c:pt idx="1706">
                  <c:v>4.3215300887823098E-2</c:v>
                </c:pt>
                <c:pt idx="1707">
                  <c:v>2.9695196077227665E-2</c:v>
                </c:pt>
                <c:pt idx="1708">
                  <c:v>2.730708569288251E-2</c:v>
                </c:pt>
                <c:pt idx="1709">
                  <c:v>4.0670260787010207E-2</c:v>
                </c:pt>
                <c:pt idx="1710">
                  <c:v>4.1952755302190795E-2</c:v>
                </c:pt>
                <c:pt idx="1711">
                  <c:v>3.8194783031940377E-2</c:v>
                </c:pt>
                <c:pt idx="1712">
                  <c:v>3.338781744241729E-2</c:v>
                </c:pt>
                <c:pt idx="1713">
                  <c:v>3.835380822420123E-2</c:v>
                </c:pt>
                <c:pt idx="1714">
                  <c:v>4.7552309930324749E-2</c:v>
                </c:pt>
                <c:pt idx="1715">
                  <c:v>3.3723484724760007E-2</c:v>
                </c:pt>
                <c:pt idx="1716">
                  <c:v>3.4000229090452208E-2</c:v>
                </c:pt>
                <c:pt idx="1717">
                  <c:v>3.4013628959655817E-2</c:v>
                </c:pt>
                <c:pt idx="1718">
                  <c:v>3.1325303018093192E-2</c:v>
                </c:pt>
                <c:pt idx="1719">
                  <c:v>5.0532989203929922E-2</c:v>
                </c:pt>
                <c:pt idx="1720">
                  <c:v>4.4946834444999813E-2</c:v>
                </c:pt>
                <c:pt idx="1721">
                  <c:v>3.65825667977333E-2</c:v>
                </c:pt>
                <c:pt idx="1722">
                  <c:v>2.9791999608278316E-2</c:v>
                </c:pt>
                <c:pt idx="1723">
                  <c:v>3.7441659718752011E-2</c:v>
                </c:pt>
                <c:pt idx="1724">
                  <c:v>3.302393853664401E-2</c:v>
                </c:pt>
                <c:pt idx="1725">
                  <c:v>3.4224171191453899E-2</c:v>
                </c:pt>
                <c:pt idx="1726">
                  <c:v>3.2054707407951487E-2</c:v>
                </c:pt>
                <c:pt idx="1727">
                  <c:v>3.4098405390977797E-2</c:v>
                </c:pt>
                <c:pt idx="1728">
                  <c:v>3.4897491335868794E-2</c:v>
                </c:pt>
                <c:pt idx="1729">
                  <c:v>3.859693557024E-2</c:v>
                </c:pt>
                <c:pt idx="1730">
                  <c:v>3.058343008160596E-2</c:v>
                </c:pt>
                <c:pt idx="1731">
                  <c:v>4.9243059009313632E-2</c:v>
                </c:pt>
                <c:pt idx="1732">
                  <c:v>3.5306915640831001E-2</c:v>
                </c:pt>
                <c:pt idx="1733">
                  <c:v>4.9796666949987856E-2</c:v>
                </c:pt>
                <c:pt idx="1734">
                  <c:v>5.5114645510912004E-2</c:v>
                </c:pt>
                <c:pt idx="1735">
                  <c:v>4.1486985981464393E-2</c:v>
                </c:pt>
                <c:pt idx="1736">
                  <c:v>4.7662377357482903E-2</c:v>
                </c:pt>
                <c:pt idx="1737">
                  <c:v>3.8966637104749714E-2</c:v>
                </c:pt>
                <c:pt idx="1738">
                  <c:v>4.2962051928043692E-2</c:v>
                </c:pt>
                <c:pt idx="1739">
                  <c:v>2.9229370877146783E-2</c:v>
                </c:pt>
                <c:pt idx="1740">
                  <c:v>4.4035181403160116E-2</c:v>
                </c:pt>
                <c:pt idx="1741">
                  <c:v>4.3917179107666023E-2</c:v>
                </c:pt>
                <c:pt idx="1742">
                  <c:v>3.9761330932378804E-2</c:v>
                </c:pt>
                <c:pt idx="1743">
                  <c:v>3.2097656279802302E-2</c:v>
                </c:pt>
                <c:pt idx="1744">
                  <c:v>4.5502670109272024E-2</c:v>
                </c:pt>
                <c:pt idx="1745">
                  <c:v>3.5833526402712E-2</c:v>
                </c:pt>
                <c:pt idx="1746">
                  <c:v>3.8152869790792424E-2</c:v>
                </c:pt>
                <c:pt idx="1747">
                  <c:v>3.6277640610933456E-2</c:v>
                </c:pt>
                <c:pt idx="1748">
                  <c:v>4.0829382836818723E-2</c:v>
                </c:pt>
                <c:pt idx="1749">
                  <c:v>3.2559327781200513E-2</c:v>
                </c:pt>
                <c:pt idx="1750">
                  <c:v>3.6879651248455152E-2</c:v>
                </c:pt>
                <c:pt idx="1751">
                  <c:v>4.0074422955513146E-2</c:v>
                </c:pt>
                <c:pt idx="1752">
                  <c:v>3.012022934854023E-2</c:v>
                </c:pt>
                <c:pt idx="1753">
                  <c:v>3.9568487554788583E-2</c:v>
                </c:pt>
                <c:pt idx="1754">
                  <c:v>3.01454830914736E-2</c:v>
                </c:pt>
                <c:pt idx="1755">
                  <c:v>3.1843110918998802E-2</c:v>
                </c:pt>
                <c:pt idx="1756">
                  <c:v>4.9796666949987856E-2</c:v>
                </c:pt>
                <c:pt idx="1757">
                  <c:v>3.8072932511568215E-2</c:v>
                </c:pt>
                <c:pt idx="1758">
                  <c:v>3.374085947871211E-2</c:v>
                </c:pt>
                <c:pt idx="1759">
                  <c:v>3.8609363138675808E-2</c:v>
                </c:pt>
                <c:pt idx="1760">
                  <c:v>3.5487230867147578E-2</c:v>
                </c:pt>
                <c:pt idx="1761">
                  <c:v>3.46542075276376E-2</c:v>
                </c:pt>
                <c:pt idx="1762">
                  <c:v>4.0772091597318892E-2</c:v>
                </c:pt>
                <c:pt idx="1763">
                  <c:v>3.3356755971908597E-2</c:v>
                </c:pt>
                <c:pt idx="1764">
                  <c:v>3.5694476217031493E-2</c:v>
                </c:pt>
                <c:pt idx="1765">
                  <c:v>3.6786478012800196E-2</c:v>
                </c:pt>
                <c:pt idx="1766">
                  <c:v>3.4999817609787015E-2</c:v>
                </c:pt>
                <c:pt idx="1767">
                  <c:v>5.139116942882542E-2</c:v>
                </c:pt>
                <c:pt idx="1768">
                  <c:v>3.0157936736941289E-2</c:v>
                </c:pt>
                <c:pt idx="1769">
                  <c:v>5.2568621933460541E-2</c:v>
                </c:pt>
                <c:pt idx="1770">
                  <c:v>3.0157936736941289E-2</c:v>
                </c:pt>
                <c:pt idx="1771">
                  <c:v>3.5668846219778116E-2</c:v>
                </c:pt>
                <c:pt idx="1772">
                  <c:v>4.4269986450672198E-2</c:v>
                </c:pt>
                <c:pt idx="1773">
                  <c:v>2.8808169066906E-2</c:v>
                </c:pt>
                <c:pt idx="1774">
                  <c:v>3.4603934735059814E-2</c:v>
                </c:pt>
                <c:pt idx="1775">
                  <c:v>3.8314592093229315E-2</c:v>
                </c:pt>
                <c:pt idx="1776">
                  <c:v>3.9259538054466352E-2</c:v>
                </c:pt>
                <c:pt idx="1777">
                  <c:v>3.6891631782055026E-2</c:v>
                </c:pt>
                <c:pt idx="1778">
                  <c:v>3.4000229090452208E-2</c:v>
                </c:pt>
                <c:pt idx="1779">
                  <c:v>4.0177468210458797E-2</c:v>
                </c:pt>
                <c:pt idx="1780">
                  <c:v>2.8829412534832878E-2</c:v>
                </c:pt>
                <c:pt idx="1781">
                  <c:v>3.6311741918325452E-2</c:v>
                </c:pt>
                <c:pt idx="1782">
                  <c:v>3.0922627076506601E-2</c:v>
                </c:pt>
                <c:pt idx="1783">
                  <c:v>3.6693427711725436E-2</c:v>
                </c:pt>
                <c:pt idx="1784">
                  <c:v>3.9119802415371101E-2</c:v>
                </c:pt>
                <c:pt idx="1785">
                  <c:v>4.1840914636850406E-2</c:v>
                </c:pt>
                <c:pt idx="1786">
                  <c:v>3.6293771117925831E-2</c:v>
                </c:pt>
                <c:pt idx="1787">
                  <c:v>3.9963174611330005E-2</c:v>
                </c:pt>
                <c:pt idx="1788">
                  <c:v>3.4300707280635806E-2</c:v>
                </c:pt>
                <c:pt idx="1789">
                  <c:v>4.0671601891517722E-2</c:v>
                </c:pt>
                <c:pt idx="1790">
                  <c:v>6.1638105660676748E-2</c:v>
                </c:pt>
                <c:pt idx="1791">
                  <c:v>3.996727243065841E-2</c:v>
                </c:pt>
                <c:pt idx="1792">
                  <c:v>3.7396956235170413E-2</c:v>
                </c:pt>
                <c:pt idx="1793">
                  <c:v>2.8201824054122006E-2</c:v>
                </c:pt>
                <c:pt idx="1794">
                  <c:v>4.6113736927509461E-2</c:v>
                </c:pt>
                <c:pt idx="1795">
                  <c:v>4.8229750245809465E-2</c:v>
                </c:pt>
                <c:pt idx="1796">
                  <c:v>3.8532134145498304E-2</c:v>
                </c:pt>
                <c:pt idx="1797">
                  <c:v>4.417248070240036E-2</c:v>
                </c:pt>
                <c:pt idx="1798">
                  <c:v>5.2191283553838966E-2</c:v>
                </c:pt>
                <c:pt idx="1799">
                  <c:v>2.8239572420716428E-2</c:v>
                </c:pt>
                <c:pt idx="1800">
                  <c:v>3.5583846271038E-2</c:v>
                </c:pt>
                <c:pt idx="1801">
                  <c:v>3.2377470284700456E-2</c:v>
                </c:pt>
                <c:pt idx="1802">
                  <c:v>3.2891441136598601E-2</c:v>
                </c:pt>
                <c:pt idx="1803">
                  <c:v>3.38377133011818E-2</c:v>
                </c:pt>
                <c:pt idx="1804">
                  <c:v>4.1820969432592406E-2</c:v>
                </c:pt>
                <c:pt idx="1805">
                  <c:v>4.3695759028196425E-2</c:v>
                </c:pt>
                <c:pt idx="1806">
                  <c:v>3.7211515009403451E-2</c:v>
                </c:pt>
                <c:pt idx="1807">
                  <c:v>3.3515445888042401E-2</c:v>
                </c:pt>
                <c:pt idx="1808">
                  <c:v>3.3215038478374634E-2</c:v>
                </c:pt>
                <c:pt idx="1809">
                  <c:v>3.2097656279802302E-2</c:v>
                </c:pt>
                <c:pt idx="1810">
                  <c:v>3.5896666347980506E-2</c:v>
                </c:pt>
                <c:pt idx="1811">
                  <c:v>4.3058674782514614E-2</c:v>
                </c:pt>
                <c:pt idx="1812">
                  <c:v>2.8819054365158067E-2</c:v>
                </c:pt>
                <c:pt idx="1813">
                  <c:v>3.9694610983133399E-2</c:v>
                </c:pt>
                <c:pt idx="1814">
                  <c:v>3.9322294294834068E-2</c:v>
                </c:pt>
                <c:pt idx="1815">
                  <c:v>3.181636705994622E-2</c:v>
                </c:pt>
                <c:pt idx="1816">
                  <c:v>4.9216881394386486E-2</c:v>
                </c:pt>
                <c:pt idx="1817">
                  <c:v>3.3652029931545223E-2</c:v>
                </c:pt>
                <c:pt idx="1818">
                  <c:v>3.6489501595497097E-2</c:v>
                </c:pt>
                <c:pt idx="1819">
                  <c:v>2.8658062219619806E-2</c:v>
                </c:pt>
                <c:pt idx="1820">
                  <c:v>3.9370030164718607E-2</c:v>
                </c:pt>
                <c:pt idx="1821">
                  <c:v>3.4471958875656294E-2</c:v>
                </c:pt>
                <c:pt idx="1822">
                  <c:v>3.3520661294460304E-2</c:v>
                </c:pt>
                <c:pt idx="1823">
                  <c:v>3.996727243065841E-2</c:v>
                </c:pt>
                <c:pt idx="1824">
                  <c:v>4.5460876077413594E-2</c:v>
                </c:pt>
                <c:pt idx="1825">
                  <c:v>3.6468077450990788E-2</c:v>
                </c:pt>
                <c:pt idx="1826">
                  <c:v>3.5833526402712E-2</c:v>
                </c:pt>
                <c:pt idx="1827">
                  <c:v>4.7846224159002498E-2</c:v>
                </c:pt>
                <c:pt idx="1828">
                  <c:v>2.68242992460728E-2</c:v>
                </c:pt>
                <c:pt idx="1829">
                  <c:v>3.3607874065637595E-2</c:v>
                </c:pt>
                <c:pt idx="1830">
                  <c:v>4.9420695751905649E-2</c:v>
                </c:pt>
                <c:pt idx="1831">
                  <c:v>3.6889407783746837E-2</c:v>
                </c:pt>
                <c:pt idx="1832">
                  <c:v>3.2598357647657415E-2</c:v>
                </c:pt>
                <c:pt idx="1833">
                  <c:v>4.0775358676910345E-2</c:v>
                </c:pt>
                <c:pt idx="1834">
                  <c:v>3.0828183516860001E-2</c:v>
                </c:pt>
                <c:pt idx="1835">
                  <c:v>3.4877501428127441E-2</c:v>
                </c:pt>
                <c:pt idx="1836">
                  <c:v>5.2191283553838966E-2</c:v>
                </c:pt>
                <c:pt idx="1837">
                  <c:v>2.8753058984875752E-2</c:v>
                </c:pt>
                <c:pt idx="1838">
                  <c:v>3.4167613834142713E-2</c:v>
                </c:pt>
                <c:pt idx="1839">
                  <c:v>2.8808308765292206E-2</c:v>
                </c:pt>
                <c:pt idx="1840">
                  <c:v>3.9108894765377017E-2</c:v>
                </c:pt>
                <c:pt idx="1841">
                  <c:v>2.8695460408926052E-2</c:v>
                </c:pt>
                <c:pt idx="1842">
                  <c:v>4.4254083186388009E-2</c:v>
                </c:pt>
                <c:pt idx="1843">
                  <c:v>4.4383492320776201E-2</c:v>
                </c:pt>
                <c:pt idx="1844">
                  <c:v>3.6622855812311214E-2</c:v>
                </c:pt>
                <c:pt idx="1845">
                  <c:v>4.617542028427131E-2</c:v>
                </c:pt>
                <c:pt idx="1846">
                  <c:v>2.8865408152341798E-2</c:v>
                </c:pt>
                <c:pt idx="1847">
                  <c:v>3.1506337225437206E-2</c:v>
                </c:pt>
                <c:pt idx="1848">
                  <c:v>2.6993775740265988E-2</c:v>
                </c:pt>
                <c:pt idx="1849">
                  <c:v>3.8092534989118604E-2</c:v>
                </c:pt>
                <c:pt idx="1850">
                  <c:v>3.9685014635324617E-2</c:v>
                </c:pt>
                <c:pt idx="1851">
                  <c:v>3.5487230867147578E-2</c:v>
                </c:pt>
                <c:pt idx="1852">
                  <c:v>3.2625783234834699E-2</c:v>
                </c:pt>
                <c:pt idx="1853">
                  <c:v>3.8228288292884785E-2</c:v>
                </c:pt>
                <c:pt idx="1854">
                  <c:v>2.9963400214910511E-2</c:v>
                </c:pt>
                <c:pt idx="1855">
                  <c:v>3.7228513509035152E-2</c:v>
                </c:pt>
                <c:pt idx="1856">
                  <c:v>3.1839653849601808E-2</c:v>
                </c:pt>
                <c:pt idx="1857">
                  <c:v>3.9694610983133399E-2</c:v>
                </c:pt>
                <c:pt idx="1858">
                  <c:v>3.921876475214961E-2</c:v>
                </c:pt>
                <c:pt idx="1859">
                  <c:v>3.4888103604316802E-2</c:v>
                </c:pt>
                <c:pt idx="1860">
                  <c:v>2.9251759871840501E-2</c:v>
                </c:pt>
                <c:pt idx="1861">
                  <c:v>3.9095103740692111E-2</c:v>
                </c:pt>
                <c:pt idx="1862">
                  <c:v>3.4300707280635806E-2</c:v>
                </c:pt>
                <c:pt idx="1863">
                  <c:v>5.0532989203929922E-2</c:v>
                </c:pt>
                <c:pt idx="1864">
                  <c:v>3.3024549484252902E-2</c:v>
                </c:pt>
                <c:pt idx="1865">
                  <c:v>3.4420885145664201E-2</c:v>
                </c:pt>
                <c:pt idx="1866">
                  <c:v>3.2733816653490219E-2</c:v>
                </c:pt>
                <c:pt idx="1867">
                  <c:v>3.2759677618742052E-2</c:v>
                </c:pt>
                <c:pt idx="1868">
                  <c:v>2.9462661594152388E-2</c:v>
                </c:pt>
                <c:pt idx="1869">
                  <c:v>3.2788611948490205E-2</c:v>
                </c:pt>
                <c:pt idx="1870">
                  <c:v>4.6238295733928722E-2</c:v>
                </c:pt>
                <c:pt idx="1871">
                  <c:v>3.8573782891035101E-2</c:v>
                </c:pt>
                <c:pt idx="1872">
                  <c:v>2.6574600487947596E-2</c:v>
                </c:pt>
                <c:pt idx="1873">
                  <c:v>3.8194783031940377E-2</c:v>
                </c:pt>
                <c:pt idx="1874">
                  <c:v>3.7168275564909099E-2</c:v>
                </c:pt>
                <c:pt idx="1875">
                  <c:v>4.3251223862171222E-2</c:v>
                </c:pt>
                <c:pt idx="1876">
                  <c:v>3.7294205278158216E-2</c:v>
                </c:pt>
                <c:pt idx="1877">
                  <c:v>4.5064941048622388E-2</c:v>
                </c:pt>
                <c:pt idx="1878">
                  <c:v>3.058343008160596E-2</c:v>
                </c:pt>
                <c:pt idx="1879">
                  <c:v>4.1020069271326107E-2</c:v>
                </c:pt>
                <c:pt idx="1880">
                  <c:v>3.4209597855806406E-2</c:v>
                </c:pt>
                <c:pt idx="1881">
                  <c:v>2.9229370877146783E-2</c:v>
                </c:pt>
                <c:pt idx="1882">
                  <c:v>3.7441659718752011E-2</c:v>
                </c:pt>
                <c:pt idx="1883">
                  <c:v>3.2129492610692999E-2</c:v>
                </c:pt>
                <c:pt idx="1884">
                  <c:v>4.0738254785537713E-2</c:v>
                </c:pt>
                <c:pt idx="1885">
                  <c:v>3.9963174611330005E-2</c:v>
                </c:pt>
                <c:pt idx="1886">
                  <c:v>5.0195772200822802E-2</c:v>
                </c:pt>
                <c:pt idx="1887">
                  <c:v>3.6412298679351897E-2</c:v>
                </c:pt>
                <c:pt idx="1888">
                  <c:v>2.7137337252497801E-2</c:v>
                </c:pt>
                <c:pt idx="1889">
                  <c:v>3.3424746245145805E-2</c:v>
                </c:pt>
                <c:pt idx="1890">
                  <c:v>3.2898932695388801E-2</c:v>
                </c:pt>
                <c:pt idx="1891">
                  <c:v>3.365726396441461E-2</c:v>
                </c:pt>
                <c:pt idx="1892">
                  <c:v>2.8808169066906E-2</c:v>
                </c:pt>
                <c:pt idx="1893">
                  <c:v>5.2191283553838966E-2</c:v>
                </c:pt>
                <c:pt idx="1894">
                  <c:v>4.1971486061811399E-2</c:v>
                </c:pt>
                <c:pt idx="1895">
                  <c:v>4.1266269981861101E-2</c:v>
                </c:pt>
                <c:pt idx="1896">
                  <c:v>3.5299208015203622E-2</c:v>
                </c:pt>
                <c:pt idx="1897">
                  <c:v>4.5738980174064713E-2</c:v>
                </c:pt>
                <c:pt idx="1898">
                  <c:v>4.417248070240036E-2</c:v>
                </c:pt>
                <c:pt idx="1899">
                  <c:v>3.9568487554788583E-2</c:v>
                </c:pt>
                <c:pt idx="1900">
                  <c:v>3.5839285701513443E-2</c:v>
                </c:pt>
                <c:pt idx="1901">
                  <c:v>3.1092433258891088E-2</c:v>
                </c:pt>
                <c:pt idx="1902">
                  <c:v>4.9796666949987856E-2</c:v>
                </c:pt>
                <c:pt idx="1903">
                  <c:v>5.5114645510912004E-2</c:v>
                </c:pt>
                <c:pt idx="1904">
                  <c:v>4.3726310133934014E-2</c:v>
                </c:pt>
                <c:pt idx="1905">
                  <c:v>3.5556804388761513E-2</c:v>
                </c:pt>
                <c:pt idx="1906">
                  <c:v>3.2287664711475497E-2</c:v>
                </c:pt>
                <c:pt idx="1907">
                  <c:v>3.2077275216579673E-2</c:v>
                </c:pt>
                <c:pt idx="1908">
                  <c:v>4.0681295096874147E-2</c:v>
                </c:pt>
                <c:pt idx="1909">
                  <c:v>4.0766060352325717E-2</c:v>
                </c:pt>
                <c:pt idx="1910">
                  <c:v>3.267113119363791E-2</c:v>
                </c:pt>
                <c:pt idx="1911">
                  <c:v>2.8201824054122006E-2</c:v>
                </c:pt>
                <c:pt idx="1912">
                  <c:v>3.1693659722805016E-2</c:v>
                </c:pt>
                <c:pt idx="1913">
                  <c:v>4.0698390454053907E-2</c:v>
                </c:pt>
                <c:pt idx="1914">
                  <c:v>4.1763935238123176E-2</c:v>
                </c:pt>
                <c:pt idx="1915">
                  <c:v>4.3215300887823098E-2</c:v>
                </c:pt>
                <c:pt idx="1916">
                  <c:v>3.7147790193557718E-2</c:v>
                </c:pt>
                <c:pt idx="1917">
                  <c:v>2.7137337252497801E-2</c:v>
                </c:pt>
                <c:pt idx="1918">
                  <c:v>3.2167676836252199E-2</c:v>
                </c:pt>
                <c:pt idx="1919">
                  <c:v>4.7051317989826411E-2</c:v>
                </c:pt>
                <c:pt idx="1920">
                  <c:v>3.3652029931545223E-2</c:v>
                </c:pt>
                <c:pt idx="1921">
                  <c:v>2.7945656329393411E-2</c:v>
                </c:pt>
                <c:pt idx="1922">
                  <c:v>4.8252731561660801E-2</c:v>
                </c:pt>
                <c:pt idx="1923">
                  <c:v>4.2636036872863915E-2</c:v>
                </c:pt>
                <c:pt idx="1924">
                  <c:v>3.8664028048515341E-2</c:v>
                </c:pt>
                <c:pt idx="1925">
                  <c:v>3.9761330932378804E-2</c:v>
                </c:pt>
                <c:pt idx="1926">
                  <c:v>3.2891441136598601E-2</c:v>
                </c:pt>
                <c:pt idx="1927">
                  <c:v>4.7846224159002498E-2</c:v>
                </c:pt>
                <c:pt idx="1928">
                  <c:v>3.5668846219778116E-2</c:v>
                </c:pt>
                <c:pt idx="1929">
                  <c:v>5.9861324727535498E-2</c:v>
                </c:pt>
                <c:pt idx="1930">
                  <c:v>4.5037139207124724E-2</c:v>
                </c:pt>
                <c:pt idx="1931">
                  <c:v>4.0698390454053907E-2</c:v>
                </c:pt>
                <c:pt idx="1932">
                  <c:v>3.6335092037916211E-2</c:v>
                </c:pt>
                <c:pt idx="1933">
                  <c:v>3.0627941712737156E-2</c:v>
                </c:pt>
                <c:pt idx="1934">
                  <c:v>3.6883082240820091E-2</c:v>
                </c:pt>
                <c:pt idx="1935">
                  <c:v>4.2568184435367633E-2</c:v>
                </c:pt>
                <c:pt idx="1936">
                  <c:v>3.8492631167173406E-2</c:v>
                </c:pt>
                <c:pt idx="1937">
                  <c:v>2.9912589117884587E-2</c:v>
                </c:pt>
                <c:pt idx="1938">
                  <c:v>4.3525073677301386E-2</c:v>
                </c:pt>
                <c:pt idx="1939">
                  <c:v>3.425700217485441E-2</c:v>
                </c:pt>
                <c:pt idx="1940">
                  <c:v>3.7871107459068486E-2</c:v>
                </c:pt>
                <c:pt idx="1941">
                  <c:v>3.4818697720766192E-2</c:v>
                </c:pt>
                <c:pt idx="1942">
                  <c:v>3.4515827894210808E-2</c:v>
                </c:pt>
                <c:pt idx="1943">
                  <c:v>4.4955600053072024E-2</c:v>
                </c:pt>
                <c:pt idx="1944">
                  <c:v>2.7757186442613612E-2</c:v>
                </c:pt>
                <c:pt idx="1945">
                  <c:v>3.7897530943155316E-2</c:v>
                </c:pt>
                <c:pt idx="1946">
                  <c:v>4.2980212718248423E-2</c:v>
                </c:pt>
                <c:pt idx="1947">
                  <c:v>3.3313702791929391E-2</c:v>
                </c:pt>
                <c:pt idx="1948">
                  <c:v>4.1949510574340765E-2</c:v>
                </c:pt>
                <c:pt idx="1949">
                  <c:v>4.0588263422250796E-2</c:v>
                </c:pt>
                <c:pt idx="1950">
                  <c:v>3.4011162817478256E-2</c:v>
                </c:pt>
                <c:pt idx="1951">
                  <c:v>4.4253002852201642E-2</c:v>
                </c:pt>
                <c:pt idx="1952">
                  <c:v>3.3135022968053811E-2</c:v>
                </c:pt>
                <c:pt idx="1953">
                  <c:v>5.0136383622884799E-2</c:v>
                </c:pt>
                <c:pt idx="1954">
                  <c:v>3.4271690994501142E-2</c:v>
                </c:pt>
                <c:pt idx="1955">
                  <c:v>3.4897491335868794E-2</c:v>
                </c:pt>
                <c:pt idx="1956">
                  <c:v>2.8729513287544202E-2</c:v>
                </c:pt>
                <c:pt idx="1957">
                  <c:v>3.9196629077196114E-2</c:v>
                </c:pt>
                <c:pt idx="1958">
                  <c:v>3.6918252706527752E-2</c:v>
                </c:pt>
                <c:pt idx="1959">
                  <c:v>3.6265369504690212E-2</c:v>
                </c:pt>
                <c:pt idx="1960">
                  <c:v>4.4260293245315822E-2</c:v>
                </c:pt>
                <c:pt idx="1961">
                  <c:v>3.7771087139844998E-2</c:v>
                </c:pt>
                <c:pt idx="1962">
                  <c:v>3.3440478146076202E-2</c:v>
                </c:pt>
                <c:pt idx="1963">
                  <c:v>4.7051317989826411E-2</c:v>
                </c:pt>
                <c:pt idx="1964">
                  <c:v>3.3515445888042401E-2</c:v>
                </c:pt>
                <c:pt idx="1965">
                  <c:v>4.3718762695789316E-2</c:v>
                </c:pt>
                <c:pt idx="1966">
                  <c:v>4.4091124087572112E-2</c:v>
                </c:pt>
                <c:pt idx="1967">
                  <c:v>3.8759678602218607E-2</c:v>
                </c:pt>
                <c:pt idx="1968">
                  <c:v>3.0306484550237538E-2</c:v>
                </c:pt>
                <c:pt idx="1969">
                  <c:v>3.4407258033752414E-2</c:v>
                </c:pt>
                <c:pt idx="1970">
                  <c:v>3.7778183817863596E-2</c:v>
                </c:pt>
                <c:pt idx="1971">
                  <c:v>3.2373674213886316E-2</c:v>
                </c:pt>
                <c:pt idx="1972">
                  <c:v>3.4897491335868794E-2</c:v>
                </c:pt>
                <c:pt idx="1973">
                  <c:v>3.181636705994622E-2</c:v>
                </c:pt>
                <c:pt idx="1974">
                  <c:v>3.8314592093229315E-2</c:v>
                </c:pt>
                <c:pt idx="1975">
                  <c:v>4.3101936578750555E-2</c:v>
                </c:pt>
                <c:pt idx="1976">
                  <c:v>3.4515827894210808E-2</c:v>
                </c:pt>
                <c:pt idx="1977">
                  <c:v>3.715851157903674E-2</c:v>
                </c:pt>
                <c:pt idx="1978">
                  <c:v>5.1707629114389433E-2</c:v>
                </c:pt>
                <c:pt idx="1979">
                  <c:v>3.9756476879119901E-2</c:v>
                </c:pt>
                <c:pt idx="1980">
                  <c:v>3.859693557024E-2</c:v>
                </c:pt>
                <c:pt idx="1981">
                  <c:v>4.8038370907306838E-2</c:v>
                </c:pt>
                <c:pt idx="1982">
                  <c:v>3.1092433258891088E-2</c:v>
                </c:pt>
                <c:pt idx="1983">
                  <c:v>4.2427688837051572E-2</c:v>
                </c:pt>
                <c:pt idx="1984">
                  <c:v>4.2026262730360017E-2</c:v>
                </c:pt>
                <c:pt idx="1985">
                  <c:v>3.9685014635324617E-2</c:v>
                </c:pt>
                <c:pt idx="1986">
                  <c:v>3.3652029931545223E-2</c:v>
                </c:pt>
                <c:pt idx="1987">
                  <c:v>3.996727243065841E-2</c:v>
                </c:pt>
                <c:pt idx="1988">
                  <c:v>4.6041879802942297E-2</c:v>
                </c:pt>
                <c:pt idx="1989">
                  <c:v>3.4180186688900008E-2</c:v>
                </c:pt>
                <c:pt idx="1990">
                  <c:v>3.7441659718752011E-2</c:v>
                </c:pt>
                <c:pt idx="1991">
                  <c:v>2.9915107414126521E-2</c:v>
                </c:pt>
                <c:pt idx="1992">
                  <c:v>3.4567877650260995E-2</c:v>
                </c:pt>
                <c:pt idx="1993">
                  <c:v>3.5487230867147578E-2</c:v>
                </c:pt>
                <c:pt idx="1994">
                  <c:v>3.8625705987215188E-2</c:v>
                </c:pt>
                <c:pt idx="1995">
                  <c:v>3.2899200916290408E-2</c:v>
                </c:pt>
                <c:pt idx="1996">
                  <c:v>3.1601052731275697E-2</c:v>
                </c:pt>
                <c:pt idx="1997">
                  <c:v>4.1820969432592406E-2</c:v>
                </c:pt>
                <c:pt idx="1998">
                  <c:v>3.3000189810991301E-2</c:v>
                </c:pt>
                <c:pt idx="1999">
                  <c:v>4.5015957206487711E-2</c:v>
                </c:pt>
                <c:pt idx="2000">
                  <c:v>2.9245937243104085E-2</c:v>
                </c:pt>
                <c:pt idx="2001">
                  <c:v>3.7743795663118501E-2</c:v>
                </c:pt>
                <c:pt idx="2002">
                  <c:v>3.6930240690708216E-2</c:v>
                </c:pt>
                <c:pt idx="2003">
                  <c:v>4.6238295733928722E-2</c:v>
                </c:pt>
                <c:pt idx="2004">
                  <c:v>4.5460876077413594E-2</c:v>
                </c:pt>
                <c:pt idx="2005">
                  <c:v>4.6248685568570973E-2</c:v>
                </c:pt>
                <c:pt idx="2006">
                  <c:v>4.3838169425725916E-2</c:v>
                </c:pt>
                <c:pt idx="2007">
                  <c:v>3.5172384232282597E-2</c:v>
                </c:pt>
                <c:pt idx="2008">
                  <c:v>3.6891631782055026E-2</c:v>
                </c:pt>
                <c:pt idx="2009">
                  <c:v>3.2563969492912299E-2</c:v>
                </c:pt>
                <c:pt idx="2010">
                  <c:v>3.6124985665082897E-2</c:v>
                </c:pt>
                <c:pt idx="2011">
                  <c:v>3.5584058612585102E-2</c:v>
                </c:pt>
                <c:pt idx="2012">
                  <c:v>4.0453195571899386E-2</c:v>
                </c:pt>
                <c:pt idx="2013">
                  <c:v>2.9229370877146783E-2</c:v>
                </c:pt>
                <c:pt idx="2014">
                  <c:v>3.9575085043907214E-2</c:v>
                </c:pt>
                <c:pt idx="2015">
                  <c:v>3.6729738116264482E-2</c:v>
                </c:pt>
                <c:pt idx="2016">
                  <c:v>3.4075733274221483E-2</c:v>
                </c:pt>
                <c:pt idx="2017">
                  <c:v>3.9322294294834068E-2</c:v>
                </c:pt>
                <c:pt idx="2018">
                  <c:v>5.7264689356088874E-2</c:v>
                </c:pt>
                <c:pt idx="2019">
                  <c:v>3.254532814025881E-2</c:v>
                </c:pt>
                <c:pt idx="2020">
                  <c:v>3.8664028048515341E-2</c:v>
                </c:pt>
                <c:pt idx="2021">
                  <c:v>4.4253002852201642E-2</c:v>
                </c:pt>
                <c:pt idx="2022">
                  <c:v>3.0840851366519952E-2</c:v>
                </c:pt>
                <c:pt idx="2023">
                  <c:v>3.346786275506021E-2</c:v>
                </c:pt>
                <c:pt idx="2024">
                  <c:v>4.9643982201814707E-2</c:v>
                </c:pt>
                <c:pt idx="2025">
                  <c:v>2.6993775740265988E-2</c:v>
                </c:pt>
                <c:pt idx="2026">
                  <c:v>2.9959540814161342E-2</c:v>
                </c:pt>
                <c:pt idx="2027">
                  <c:v>3.374085947871211E-2</c:v>
                </c:pt>
                <c:pt idx="2028">
                  <c:v>4.8415351659059497E-2</c:v>
                </c:pt>
                <c:pt idx="2029">
                  <c:v>3.9054881781339604E-2</c:v>
                </c:pt>
                <c:pt idx="2030">
                  <c:v>3.6440685391426093E-2</c:v>
                </c:pt>
                <c:pt idx="2031">
                  <c:v>3.5833526402712E-2</c:v>
                </c:pt>
                <c:pt idx="2032">
                  <c:v>3.7699069827795056E-2</c:v>
                </c:pt>
                <c:pt idx="2033">
                  <c:v>3.4823182970285409E-2</c:v>
                </c:pt>
                <c:pt idx="2034">
                  <c:v>3.2107558101415606E-2</c:v>
                </c:pt>
                <c:pt idx="2035">
                  <c:v>3.2420128583908199E-2</c:v>
                </c:pt>
                <c:pt idx="2036">
                  <c:v>5.0964348018169375E-2</c:v>
                </c:pt>
                <c:pt idx="2037">
                  <c:v>2.9943151399493207E-2</c:v>
                </c:pt>
                <c:pt idx="2038">
                  <c:v>3.5666506737470599E-2</c:v>
                </c:pt>
                <c:pt idx="2039">
                  <c:v>3.1361721456050901E-2</c:v>
                </c:pt>
                <c:pt idx="2040">
                  <c:v>3.9259538054466352E-2</c:v>
                </c:pt>
                <c:pt idx="2041">
                  <c:v>2.8383055701851807E-2</c:v>
                </c:pt>
                <c:pt idx="2042">
                  <c:v>3.0909337103367015E-2</c:v>
                </c:pt>
                <c:pt idx="2043">
                  <c:v>4.2601544409990297E-2</c:v>
                </c:pt>
                <c:pt idx="2044">
                  <c:v>3.9788801223039606E-2</c:v>
                </c:pt>
                <c:pt idx="2045">
                  <c:v>3.4569095820188502E-2</c:v>
                </c:pt>
                <c:pt idx="2046">
                  <c:v>4.0749937295913724E-2</c:v>
                </c:pt>
                <c:pt idx="2047">
                  <c:v>3.3024549484252902E-2</c:v>
                </c:pt>
                <c:pt idx="2048">
                  <c:v>2.5431815534830222E-2</c:v>
                </c:pt>
                <c:pt idx="2049">
                  <c:v>3.7097297608852525E-2</c:v>
                </c:pt>
                <c:pt idx="2050">
                  <c:v>3.4877501428127441E-2</c:v>
                </c:pt>
                <c:pt idx="2051">
                  <c:v>3.2287664711475497E-2</c:v>
                </c:pt>
                <c:pt idx="2052">
                  <c:v>4.1760113090276711E-2</c:v>
                </c:pt>
                <c:pt idx="2053">
                  <c:v>3.5183459520340014E-2</c:v>
                </c:pt>
                <c:pt idx="2054">
                  <c:v>3.9167422801256208E-2</c:v>
                </c:pt>
                <c:pt idx="2055">
                  <c:v>3.6455649882555098E-2</c:v>
                </c:pt>
                <c:pt idx="2056">
                  <c:v>3.1092433258891088E-2</c:v>
                </c:pt>
                <c:pt idx="2057">
                  <c:v>5.0994686782360098E-2</c:v>
                </c:pt>
                <c:pt idx="2058">
                  <c:v>2.9311656951904307E-2</c:v>
                </c:pt>
                <c:pt idx="2059">
                  <c:v>3.2796967774629732E-2</c:v>
                </c:pt>
                <c:pt idx="2060">
                  <c:v>3.2899200916290408E-2</c:v>
                </c:pt>
                <c:pt idx="2061">
                  <c:v>3.4224171191453899E-2</c:v>
                </c:pt>
                <c:pt idx="2062">
                  <c:v>4.5064941048622388E-2</c:v>
                </c:pt>
                <c:pt idx="2063">
                  <c:v>5.1921918988227796E-2</c:v>
                </c:pt>
                <c:pt idx="2064">
                  <c:v>5.16699254512787E-2</c:v>
                </c:pt>
                <c:pt idx="2065">
                  <c:v>4.9852691590786272E-2</c:v>
                </c:pt>
                <c:pt idx="2066">
                  <c:v>3.7765085697174183E-2</c:v>
                </c:pt>
                <c:pt idx="2067">
                  <c:v>4.6985033899545829E-2</c:v>
                </c:pt>
                <c:pt idx="2068">
                  <c:v>2.6993775740265988E-2</c:v>
                </c:pt>
                <c:pt idx="2069">
                  <c:v>3.0247885733842794E-2</c:v>
                </c:pt>
                <c:pt idx="2070">
                  <c:v>4.1266269981861101E-2</c:v>
                </c:pt>
                <c:pt idx="2071">
                  <c:v>3.4109480679035208E-2</c:v>
                </c:pt>
                <c:pt idx="2072">
                  <c:v>3.8492631167173406E-2</c:v>
                </c:pt>
                <c:pt idx="2073">
                  <c:v>3.9146617054939312E-2</c:v>
                </c:pt>
                <c:pt idx="2074">
                  <c:v>4.113778099417692E-2</c:v>
                </c:pt>
                <c:pt idx="2075">
                  <c:v>3.2531075179577061E-2</c:v>
                </c:pt>
                <c:pt idx="2076">
                  <c:v>4.1412685066461744E-2</c:v>
                </c:pt>
                <c:pt idx="2077">
                  <c:v>4.1872929781675318E-2</c:v>
                </c:pt>
                <c:pt idx="2078">
                  <c:v>5.0539035350084291E-2</c:v>
                </c:pt>
                <c:pt idx="2079">
                  <c:v>3.322611004114151E-2</c:v>
                </c:pt>
                <c:pt idx="2080">
                  <c:v>3.1630601733923097E-2</c:v>
                </c:pt>
                <c:pt idx="2081">
                  <c:v>3.2297451049089404E-2</c:v>
                </c:pt>
                <c:pt idx="2082">
                  <c:v>4.1967578232288409E-2</c:v>
                </c:pt>
                <c:pt idx="2083">
                  <c:v>3.7211745977401893E-2</c:v>
                </c:pt>
                <c:pt idx="2084">
                  <c:v>4.2441546916961712E-2</c:v>
                </c:pt>
                <c:pt idx="2085">
                  <c:v>3.4645840525627358E-2</c:v>
                </c:pt>
                <c:pt idx="2086">
                  <c:v>4.7265663743019111E-2</c:v>
                </c:pt>
                <c:pt idx="2087">
                  <c:v>5.9077225625515033E-2</c:v>
                </c:pt>
                <c:pt idx="2088">
                  <c:v>3.6335092037916211E-2</c:v>
                </c:pt>
                <c:pt idx="2089">
                  <c:v>3.7771087139844998E-2</c:v>
                </c:pt>
                <c:pt idx="2090">
                  <c:v>3.6238733679056299E-2</c:v>
                </c:pt>
                <c:pt idx="2091">
                  <c:v>3.4888103604316802E-2</c:v>
                </c:pt>
                <c:pt idx="2092">
                  <c:v>2.8123019263148277E-2</c:v>
                </c:pt>
                <c:pt idx="2093">
                  <c:v>4.8758424818516048E-2</c:v>
                </c:pt>
                <c:pt idx="2094">
                  <c:v>3.5833526402712E-2</c:v>
                </c:pt>
                <c:pt idx="2095">
                  <c:v>3.9632488042116221E-2</c:v>
                </c:pt>
                <c:pt idx="2096">
                  <c:v>4.3838169425725916E-2</c:v>
                </c:pt>
                <c:pt idx="2097">
                  <c:v>4.9002680927515432E-2</c:v>
                </c:pt>
                <c:pt idx="2098">
                  <c:v>4.3543636798858719E-2</c:v>
                </c:pt>
                <c:pt idx="2099">
                  <c:v>4.0214709937572507E-2</c:v>
                </c:pt>
                <c:pt idx="2100">
                  <c:v>3.0884737148881011E-2</c:v>
                </c:pt>
                <c:pt idx="2101">
                  <c:v>5.2979618310928414E-2</c:v>
                </c:pt>
                <c:pt idx="2102">
                  <c:v>3.6879651248455152E-2</c:v>
                </c:pt>
                <c:pt idx="2103">
                  <c:v>6.042351946234701E-2</c:v>
                </c:pt>
                <c:pt idx="2104">
                  <c:v>4.1763935238123176E-2</c:v>
                </c:pt>
                <c:pt idx="2105">
                  <c:v>2.6599863544106542E-2</c:v>
                </c:pt>
                <c:pt idx="2106">
                  <c:v>4.3500378727912875E-2</c:v>
                </c:pt>
                <c:pt idx="2107">
                  <c:v>4.2962051928043692E-2</c:v>
                </c:pt>
                <c:pt idx="2108">
                  <c:v>2.9535777866840467E-2</c:v>
                </c:pt>
                <c:pt idx="2109">
                  <c:v>4.1901294142007814E-2</c:v>
                </c:pt>
                <c:pt idx="2110">
                  <c:v>5.0793346017599113E-2</c:v>
                </c:pt>
                <c:pt idx="2111">
                  <c:v>3.8492631167173406E-2</c:v>
                </c:pt>
                <c:pt idx="2112">
                  <c:v>4.6041879802942297E-2</c:v>
                </c:pt>
                <c:pt idx="2113">
                  <c:v>3.718958795070651E-2</c:v>
                </c:pt>
                <c:pt idx="2114">
                  <c:v>5.0136383622884799E-2</c:v>
                </c:pt>
                <c:pt idx="2115">
                  <c:v>4.8252731561660801E-2</c:v>
                </c:pt>
                <c:pt idx="2116">
                  <c:v>3.0247306451201598E-2</c:v>
                </c:pt>
                <c:pt idx="2117">
                  <c:v>3.5556804388761513E-2</c:v>
                </c:pt>
                <c:pt idx="2118">
                  <c:v>3.921876475214961E-2</c:v>
                </c:pt>
                <c:pt idx="2119">
                  <c:v>3.3663786947727203E-2</c:v>
                </c:pt>
                <c:pt idx="2120">
                  <c:v>4.0841769427061095E-2</c:v>
                </c:pt>
                <c:pt idx="2121">
                  <c:v>5.2191283553838966E-2</c:v>
                </c:pt>
                <c:pt idx="2122">
                  <c:v>3.8609363138675808E-2</c:v>
                </c:pt>
                <c:pt idx="2123">
                  <c:v>3.2370511442422985E-2</c:v>
                </c:pt>
                <c:pt idx="2124">
                  <c:v>3.1113108620047642E-2</c:v>
                </c:pt>
                <c:pt idx="2125">
                  <c:v>3.3424746245145805E-2</c:v>
                </c:pt>
                <c:pt idx="2126">
                  <c:v>3.7651702761650252E-2</c:v>
                </c:pt>
                <c:pt idx="2127">
                  <c:v>2.8483705595135776E-2</c:v>
                </c:pt>
                <c:pt idx="2128">
                  <c:v>3.4133732318878215E-2</c:v>
                </c:pt>
                <c:pt idx="2129">
                  <c:v>5.2191283553838966E-2</c:v>
                </c:pt>
                <c:pt idx="2130">
                  <c:v>4.4681645929813434E-2</c:v>
                </c:pt>
                <c:pt idx="2131">
                  <c:v>3.1384889036417001E-2</c:v>
                </c:pt>
                <c:pt idx="2132">
                  <c:v>3.5108499228954315E-2</c:v>
                </c:pt>
                <c:pt idx="2133">
                  <c:v>2.9672250151634206E-2</c:v>
                </c:pt>
                <c:pt idx="2134">
                  <c:v>4.7051317989826411E-2</c:v>
                </c:pt>
                <c:pt idx="2135">
                  <c:v>3.2069619745016112E-2</c:v>
                </c:pt>
                <c:pt idx="2136">
                  <c:v>3.1092433258891088E-2</c:v>
                </c:pt>
                <c:pt idx="2137">
                  <c:v>3.6786478012800196E-2</c:v>
                </c:pt>
                <c:pt idx="2138">
                  <c:v>3.01454830914736E-2</c:v>
                </c:pt>
                <c:pt idx="2139">
                  <c:v>2.8927756473422002E-2</c:v>
                </c:pt>
                <c:pt idx="2140">
                  <c:v>4.8038370907306838E-2</c:v>
                </c:pt>
                <c:pt idx="2141">
                  <c:v>3.4432657063007431E-2</c:v>
                </c:pt>
                <c:pt idx="2142">
                  <c:v>3.8092534989118604E-2</c:v>
                </c:pt>
                <c:pt idx="2143">
                  <c:v>2.9229370877146783E-2</c:v>
                </c:pt>
                <c:pt idx="2144">
                  <c:v>3.2077275216579673E-2</c:v>
                </c:pt>
                <c:pt idx="2145">
                  <c:v>4.0196035057306533E-2</c:v>
                </c:pt>
                <c:pt idx="2146">
                  <c:v>3.1325303018093192E-2</c:v>
                </c:pt>
                <c:pt idx="2147">
                  <c:v>3.5825096070766588E-2</c:v>
                </c:pt>
                <c:pt idx="2148">
                  <c:v>2.7757186442613612E-2</c:v>
                </c:pt>
                <c:pt idx="2149">
                  <c:v>3.9500329643487923E-2</c:v>
                </c:pt>
                <c:pt idx="2150">
                  <c:v>3.6005329340696314E-2</c:v>
                </c:pt>
                <c:pt idx="2151">
                  <c:v>4.0293164551258108E-2</c:v>
                </c:pt>
                <c:pt idx="2152">
                  <c:v>2.9044868424534867E-2</c:v>
                </c:pt>
                <c:pt idx="2153">
                  <c:v>3.2823644578457017E-2</c:v>
                </c:pt>
                <c:pt idx="2154">
                  <c:v>3.3463135361671489E-2</c:v>
                </c:pt>
                <c:pt idx="2155">
                  <c:v>4.3252564966678612E-2</c:v>
                </c:pt>
                <c:pt idx="2156">
                  <c:v>3.3652029931545223E-2</c:v>
                </c:pt>
                <c:pt idx="2157">
                  <c:v>3.3347785472869991E-2</c:v>
                </c:pt>
                <c:pt idx="2158">
                  <c:v>2.923542261123661E-2</c:v>
                </c:pt>
                <c:pt idx="2159">
                  <c:v>3.65825667977333E-2</c:v>
                </c:pt>
                <c:pt idx="2160">
                  <c:v>3.5583846271038E-2</c:v>
                </c:pt>
                <c:pt idx="2161">
                  <c:v>3.2096594572067295E-2</c:v>
                </c:pt>
                <c:pt idx="2162">
                  <c:v>3.2443311065435514E-2</c:v>
                </c:pt>
                <c:pt idx="2163">
                  <c:v>3.5628456622362102E-2</c:v>
                </c:pt>
                <c:pt idx="2164">
                  <c:v>3.3072654157877003E-2</c:v>
                </c:pt>
                <c:pt idx="2165">
                  <c:v>3.6879651248455152E-2</c:v>
                </c:pt>
                <c:pt idx="2166">
                  <c:v>4.3718762695789316E-2</c:v>
                </c:pt>
                <c:pt idx="2167">
                  <c:v>3.0708899721503369E-2</c:v>
                </c:pt>
                <c:pt idx="2168">
                  <c:v>4.8390608280897224E-2</c:v>
                </c:pt>
                <c:pt idx="2169">
                  <c:v>4.8395346850156833E-2</c:v>
                </c:pt>
                <c:pt idx="2170">
                  <c:v>3.116310015320781E-2</c:v>
                </c:pt>
                <c:pt idx="2171">
                  <c:v>3.3135022968053811E-2</c:v>
                </c:pt>
                <c:pt idx="2172">
                  <c:v>4.0749937295913724E-2</c:v>
                </c:pt>
                <c:pt idx="2173">
                  <c:v>4.2427688837051572E-2</c:v>
                </c:pt>
                <c:pt idx="2174">
                  <c:v>3.5014469176530803E-2</c:v>
                </c:pt>
                <c:pt idx="2175">
                  <c:v>4.3695759028196425E-2</c:v>
                </c:pt>
                <c:pt idx="2176">
                  <c:v>3.181636705994622E-2</c:v>
                </c:pt>
                <c:pt idx="2177">
                  <c:v>2.7137337252497801E-2</c:v>
                </c:pt>
                <c:pt idx="2178">
                  <c:v>2.8785536065697708E-2</c:v>
                </c:pt>
                <c:pt idx="2179">
                  <c:v>3.3000189810991301E-2</c:v>
                </c:pt>
                <c:pt idx="2180">
                  <c:v>3.5584058612585102E-2</c:v>
                </c:pt>
                <c:pt idx="2181">
                  <c:v>4.1557170450687395E-2</c:v>
                </c:pt>
                <c:pt idx="2182">
                  <c:v>2.9913282021880202E-2</c:v>
                </c:pt>
                <c:pt idx="2183">
                  <c:v>3.181636705994622E-2</c:v>
                </c:pt>
                <c:pt idx="2184">
                  <c:v>3.5595182329416351E-2</c:v>
                </c:pt>
                <c:pt idx="2185">
                  <c:v>3.3337779343128211E-2</c:v>
                </c:pt>
                <c:pt idx="2186">
                  <c:v>4.3251223862171222E-2</c:v>
                </c:pt>
                <c:pt idx="2187">
                  <c:v>3.8194783031940377E-2</c:v>
                </c:pt>
                <c:pt idx="2188">
                  <c:v>3.95252145826816E-2</c:v>
                </c:pt>
                <c:pt idx="2189">
                  <c:v>4.7622054815292414E-2</c:v>
                </c:pt>
                <c:pt idx="2190">
                  <c:v>3.1020516529679423E-2</c:v>
                </c:pt>
                <c:pt idx="2191">
                  <c:v>3.4892227500677213E-2</c:v>
                </c:pt>
                <c:pt idx="2192">
                  <c:v>3.5459619015455399E-2</c:v>
                </c:pt>
                <c:pt idx="2193">
                  <c:v>3.7702023983001716E-2</c:v>
                </c:pt>
                <c:pt idx="2194">
                  <c:v>2.6574600487947596E-2</c:v>
                </c:pt>
                <c:pt idx="2195">
                  <c:v>3.1839653849601808E-2</c:v>
                </c:pt>
                <c:pt idx="2196">
                  <c:v>4.3199915438890506E-2</c:v>
                </c:pt>
                <c:pt idx="2197">
                  <c:v>2.9698420315980863E-2</c:v>
                </c:pt>
                <c:pt idx="2198">
                  <c:v>3.4897491335868794E-2</c:v>
                </c:pt>
                <c:pt idx="2199">
                  <c:v>4.0736205875873593E-2</c:v>
                </c:pt>
                <c:pt idx="2200">
                  <c:v>3.8477033376693691E-2</c:v>
                </c:pt>
                <c:pt idx="2201">
                  <c:v>4.3066054582595804E-2</c:v>
                </c:pt>
                <c:pt idx="2202">
                  <c:v>4.1159015148878077E-2</c:v>
                </c:pt>
                <c:pt idx="2203">
                  <c:v>3.718958795070651E-2</c:v>
                </c:pt>
                <c:pt idx="2204">
                  <c:v>3.1711418181657812E-2</c:v>
                </c:pt>
                <c:pt idx="2205">
                  <c:v>3.4939397126436407E-2</c:v>
                </c:pt>
                <c:pt idx="2206">
                  <c:v>3.1325303018093192E-2</c:v>
                </c:pt>
                <c:pt idx="2207">
                  <c:v>3.0462382361292797E-2</c:v>
                </c:pt>
                <c:pt idx="2208">
                  <c:v>4.2963281273842087E-2</c:v>
                </c:pt>
                <c:pt idx="2209">
                  <c:v>3.8609363138675808E-2</c:v>
                </c:pt>
                <c:pt idx="2210">
                  <c:v>2.9867274686694287E-2</c:v>
                </c:pt>
                <c:pt idx="2211">
                  <c:v>3.4569095820188502E-2</c:v>
                </c:pt>
                <c:pt idx="2212">
                  <c:v>3.2854370772838606E-2</c:v>
                </c:pt>
                <c:pt idx="2213">
                  <c:v>2.8997335582971701E-2</c:v>
                </c:pt>
                <c:pt idx="2214">
                  <c:v>5.2568621933460541E-2</c:v>
                </c:pt>
                <c:pt idx="2215">
                  <c:v>3.31699438393116E-2</c:v>
                </c:pt>
                <c:pt idx="2216">
                  <c:v>2.9409216716885667E-2</c:v>
                </c:pt>
                <c:pt idx="2217">
                  <c:v>3.4385442733764787E-2</c:v>
                </c:pt>
                <c:pt idx="2218">
                  <c:v>2.8785536065697708E-2</c:v>
                </c:pt>
                <c:pt idx="2219">
                  <c:v>3.516710922122001E-2</c:v>
                </c:pt>
                <c:pt idx="2220">
                  <c:v>3.8152869790792424E-2</c:v>
                </c:pt>
                <c:pt idx="2221">
                  <c:v>4.4287838041782414E-2</c:v>
                </c:pt>
                <c:pt idx="2222">
                  <c:v>2.8450146317481998E-2</c:v>
                </c:pt>
                <c:pt idx="2223">
                  <c:v>3.8052324205636999E-2</c:v>
                </c:pt>
                <c:pt idx="2224">
                  <c:v>3.9196629077196114E-2</c:v>
                </c:pt>
                <c:pt idx="2225">
                  <c:v>3.5199210047722002E-2</c:v>
                </c:pt>
                <c:pt idx="2226">
                  <c:v>3.921876475214961E-2</c:v>
                </c:pt>
                <c:pt idx="2227">
                  <c:v>3.0600022524595403E-2</c:v>
                </c:pt>
                <c:pt idx="2228">
                  <c:v>3.4823182970285409E-2</c:v>
                </c:pt>
                <c:pt idx="2229">
                  <c:v>3.162286058068281E-2</c:v>
                </c:pt>
                <c:pt idx="2230">
                  <c:v>4.0339186787605306E-2</c:v>
                </c:pt>
                <c:pt idx="2231">
                  <c:v>2.8971539810299912E-2</c:v>
                </c:pt>
                <c:pt idx="2232">
                  <c:v>3.2899200916290408E-2</c:v>
                </c:pt>
                <c:pt idx="2233">
                  <c:v>3.3488318324089189E-2</c:v>
                </c:pt>
                <c:pt idx="2234">
                  <c:v>3.4471958875656294E-2</c:v>
                </c:pt>
                <c:pt idx="2235">
                  <c:v>2.8166631236672325E-2</c:v>
                </c:pt>
                <c:pt idx="2236">
                  <c:v>4.4979125261306797E-2</c:v>
                </c:pt>
                <c:pt idx="2237">
                  <c:v>3.5224948078394012E-2</c:v>
                </c:pt>
                <c:pt idx="2238">
                  <c:v>3.4680254757404293E-2</c:v>
                </c:pt>
                <c:pt idx="2239">
                  <c:v>3.2685216516256548E-2</c:v>
                </c:pt>
                <c:pt idx="2240">
                  <c:v>3.5666506737470599E-2</c:v>
                </c:pt>
                <c:pt idx="2241">
                  <c:v>3.0965410172939356E-2</c:v>
                </c:pt>
                <c:pt idx="2242">
                  <c:v>3.4946080297231667E-2</c:v>
                </c:pt>
                <c:pt idx="2243">
                  <c:v>3.0840851366519952E-2</c:v>
                </c:pt>
                <c:pt idx="2244">
                  <c:v>3.7342004477977885E-2</c:v>
                </c:pt>
                <c:pt idx="2245">
                  <c:v>3.1839653849601808E-2</c:v>
                </c:pt>
                <c:pt idx="2246">
                  <c:v>3.9694610983133399E-2</c:v>
                </c:pt>
                <c:pt idx="2247">
                  <c:v>3.5430807620287094E-2</c:v>
                </c:pt>
                <c:pt idx="2248">
                  <c:v>4.1326828300952856E-2</c:v>
                </c:pt>
                <c:pt idx="2249">
                  <c:v>4.1249196976423277E-2</c:v>
                </c:pt>
                <c:pt idx="2250">
                  <c:v>4.8605233430862406E-2</c:v>
                </c:pt>
                <c:pt idx="2251">
                  <c:v>4.0749937295913724E-2</c:v>
                </c:pt>
                <c:pt idx="2252">
                  <c:v>3.4460313618183212E-2</c:v>
                </c:pt>
                <c:pt idx="2253">
                  <c:v>3.2891441136598601E-2</c:v>
                </c:pt>
                <c:pt idx="2254">
                  <c:v>2.8601940721273665E-2</c:v>
                </c:pt>
                <c:pt idx="2255">
                  <c:v>3.9112597703933744E-2</c:v>
                </c:pt>
                <c:pt idx="2256">
                  <c:v>3.0009167268872396E-2</c:v>
                </c:pt>
                <c:pt idx="2257">
                  <c:v>4.5177392661571475E-2</c:v>
                </c:pt>
                <c:pt idx="2258">
                  <c:v>3.6598429083824206E-2</c:v>
                </c:pt>
                <c:pt idx="2259">
                  <c:v>4.5612677931785903E-2</c:v>
                </c:pt>
                <c:pt idx="2260">
                  <c:v>4.2141605168581016E-2</c:v>
                </c:pt>
                <c:pt idx="2261">
                  <c:v>3.3460214734077405E-2</c:v>
                </c:pt>
                <c:pt idx="2262">
                  <c:v>4.3668925762176486E-2</c:v>
                </c:pt>
                <c:pt idx="2263">
                  <c:v>3.7441659718752011E-2</c:v>
                </c:pt>
                <c:pt idx="2264">
                  <c:v>3.8152869790792424E-2</c:v>
                </c:pt>
                <c:pt idx="2265">
                  <c:v>3.4569095820188502E-2</c:v>
                </c:pt>
                <c:pt idx="2266">
                  <c:v>3.996727243065841E-2</c:v>
                </c:pt>
                <c:pt idx="2267">
                  <c:v>3.0909337103367015E-2</c:v>
                </c:pt>
                <c:pt idx="2268">
                  <c:v>3.8711100816726712E-2</c:v>
                </c:pt>
                <c:pt idx="2269">
                  <c:v>3.4167613834142713E-2</c:v>
                </c:pt>
                <c:pt idx="2270">
                  <c:v>3.1379237771034428E-2</c:v>
                </c:pt>
                <c:pt idx="2271">
                  <c:v>5.8706045150756912E-2</c:v>
                </c:pt>
                <c:pt idx="2272">
                  <c:v>3.3119104802608504E-2</c:v>
                </c:pt>
                <c:pt idx="2273">
                  <c:v>3.376710787415519E-2</c:v>
                </c:pt>
                <c:pt idx="2274">
                  <c:v>3.4651398658752601E-2</c:v>
                </c:pt>
                <c:pt idx="2275">
                  <c:v>2.7945656329393411E-2</c:v>
                </c:pt>
                <c:pt idx="2276">
                  <c:v>3.9694610983133399E-2</c:v>
                </c:pt>
                <c:pt idx="2277">
                  <c:v>5.2191283553838966E-2</c:v>
                </c:pt>
                <c:pt idx="2278">
                  <c:v>3.9632488042116221E-2</c:v>
                </c:pt>
                <c:pt idx="2279">
                  <c:v>3.0909337103367015E-2</c:v>
                </c:pt>
                <c:pt idx="2280">
                  <c:v>4.3342031538486696E-2</c:v>
                </c:pt>
                <c:pt idx="2281">
                  <c:v>6.3089236617088304E-2</c:v>
                </c:pt>
                <c:pt idx="2282">
                  <c:v>2.71466225385666E-2</c:v>
                </c:pt>
                <c:pt idx="2283">
                  <c:v>3.3703714609146111E-2</c:v>
                </c:pt>
                <c:pt idx="2284">
                  <c:v>4.5612677931785903E-2</c:v>
                </c:pt>
                <c:pt idx="2285">
                  <c:v>3.9694610983133399E-2</c:v>
                </c:pt>
                <c:pt idx="2286">
                  <c:v>4.0860552340745919E-2</c:v>
                </c:pt>
                <c:pt idx="2287">
                  <c:v>5.0063200294971522E-2</c:v>
                </c:pt>
                <c:pt idx="2288">
                  <c:v>3.3811181783676252E-2</c:v>
                </c:pt>
                <c:pt idx="2289">
                  <c:v>3.9616599678993218E-2</c:v>
                </c:pt>
                <c:pt idx="2290">
                  <c:v>3.0372153967618904E-2</c:v>
                </c:pt>
                <c:pt idx="2291">
                  <c:v>5.0964348018169375E-2</c:v>
                </c:pt>
                <c:pt idx="2292">
                  <c:v>5.2568621933460541E-2</c:v>
                </c:pt>
                <c:pt idx="2293">
                  <c:v>3.0247306451201598E-2</c:v>
                </c:pt>
                <c:pt idx="2294">
                  <c:v>3.0917091295123152E-2</c:v>
                </c:pt>
                <c:pt idx="2295">
                  <c:v>3.7788476794958101E-2</c:v>
                </c:pt>
                <c:pt idx="2296">
                  <c:v>2.9462661594152388E-2</c:v>
                </c:pt>
                <c:pt idx="2297">
                  <c:v>3.4000229090452208E-2</c:v>
                </c:pt>
                <c:pt idx="2298">
                  <c:v>4.8743788152933218E-2</c:v>
                </c:pt>
                <c:pt idx="2299">
                  <c:v>3.4098405390977797E-2</c:v>
                </c:pt>
                <c:pt idx="2300">
                  <c:v>3.0372153967618904E-2</c:v>
                </c:pt>
                <c:pt idx="2301">
                  <c:v>4.5564882457256303E-2</c:v>
                </c:pt>
                <c:pt idx="2302">
                  <c:v>3.8187786936759907E-2</c:v>
                </c:pt>
                <c:pt idx="2303">
                  <c:v>3.1325303018093192E-2</c:v>
                </c:pt>
                <c:pt idx="2304">
                  <c:v>3.921876475214961E-2</c:v>
                </c:pt>
                <c:pt idx="2305">
                  <c:v>3.921876475214961E-2</c:v>
                </c:pt>
                <c:pt idx="2306">
                  <c:v>3.1953230500221412E-2</c:v>
                </c:pt>
                <c:pt idx="2307">
                  <c:v>4.286829754710219E-2</c:v>
                </c:pt>
                <c:pt idx="2308">
                  <c:v>3.8674097508192194E-2</c:v>
                </c:pt>
                <c:pt idx="2309">
                  <c:v>4.5525938272476203E-2</c:v>
                </c:pt>
                <c:pt idx="2310">
                  <c:v>4.1902732104063013E-2</c:v>
                </c:pt>
                <c:pt idx="2311">
                  <c:v>4.1820969432592406E-2</c:v>
                </c:pt>
                <c:pt idx="2312">
                  <c:v>4.2980212718248423E-2</c:v>
                </c:pt>
                <c:pt idx="2313">
                  <c:v>3.8879256695509012E-2</c:v>
                </c:pt>
                <c:pt idx="2314">
                  <c:v>3.3723484724760007E-2</c:v>
                </c:pt>
                <c:pt idx="2315">
                  <c:v>3.4300707280635806E-2</c:v>
                </c:pt>
                <c:pt idx="2316">
                  <c:v>3.1149659305810897E-2</c:v>
                </c:pt>
                <c:pt idx="2317">
                  <c:v>3.279614076018339E-2</c:v>
                </c:pt>
                <c:pt idx="2318">
                  <c:v>3.2370511442422985E-2</c:v>
                </c:pt>
                <c:pt idx="2319">
                  <c:v>4.2978335171937887E-2</c:v>
                </c:pt>
                <c:pt idx="2320">
                  <c:v>3.8238383829593797E-2</c:v>
                </c:pt>
                <c:pt idx="2321">
                  <c:v>3.7429194897413295E-2</c:v>
                </c:pt>
                <c:pt idx="2322">
                  <c:v>3.4300707280635806E-2</c:v>
                </c:pt>
                <c:pt idx="2323">
                  <c:v>2.9535777866840467E-2</c:v>
                </c:pt>
                <c:pt idx="2324">
                  <c:v>3.8005765527486884E-2</c:v>
                </c:pt>
                <c:pt idx="2325">
                  <c:v>3.0840851366519952E-2</c:v>
                </c:pt>
                <c:pt idx="2326">
                  <c:v>2.9186077415943281E-2</c:v>
                </c:pt>
                <c:pt idx="2327">
                  <c:v>3.2556705176830292E-2</c:v>
                </c:pt>
                <c:pt idx="2328">
                  <c:v>3.8090813905000714E-2</c:v>
                </c:pt>
                <c:pt idx="2329">
                  <c:v>3.6455649882555098E-2</c:v>
                </c:pt>
                <c:pt idx="2330">
                  <c:v>3.3253517001867391E-2</c:v>
                </c:pt>
                <c:pt idx="2331">
                  <c:v>3.6421447992324878E-2</c:v>
                </c:pt>
                <c:pt idx="2332">
                  <c:v>3.3152457326650599E-2</c:v>
                </c:pt>
                <c:pt idx="2333">
                  <c:v>3.5668846219778116E-2</c:v>
                </c:pt>
                <c:pt idx="2334">
                  <c:v>3.1325303018093192E-2</c:v>
                </c:pt>
                <c:pt idx="2335">
                  <c:v>4.7662377357482903E-2</c:v>
                </c:pt>
                <c:pt idx="2336">
                  <c:v>3.7080317735672157E-2</c:v>
                </c:pt>
                <c:pt idx="2337">
                  <c:v>4.3169047683477346E-2</c:v>
                </c:pt>
                <c:pt idx="2338">
                  <c:v>3.4290764480829405E-2</c:v>
                </c:pt>
                <c:pt idx="2339">
                  <c:v>3.7097297608852525E-2</c:v>
                </c:pt>
                <c:pt idx="2340">
                  <c:v>2.8588097542524379E-2</c:v>
                </c:pt>
                <c:pt idx="2341">
                  <c:v>3.2171484082937199E-2</c:v>
                </c:pt>
                <c:pt idx="2342">
                  <c:v>3.4471958875656294E-2</c:v>
                </c:pt>
                <c:pt idx="2343">
                  <c:v>3.4597214311361299E-2</c:v>
                </c:pt>
                <c:pt idx="2344">
                  <c:v>3.3676136285066612E-2</c:v>
                </c:pt>
                <c:pt idx="2345">
                  <c:v>3.2633703202009326E-2</c:v>
                </c:pt>
                <c:pt idx="2346">
                  <c:v>3.1054427847266211E-2</c:v>
                </c:pt>
                <c:pt idx="2347">
                  <c:v>3.6277640610933456E-2</c:v>
                </c:pt>
                <c:pt idx="2348">
                  <c:v>4.2450986802578139E-2</c:v>
                </c:pt>
                <c:pt idx="2349">
                  <c:v>3.7147790193557718E-2</c:v>
                </c:pt>
                <c:pt idx="2350">
                  <c:v>3.9632488042116221E-2</c:v>
                </c:pt>
                <c:pt idx="2351">
                  <c:v>3.4897491335868794E-2</c:v>
                </c:pt>
                <c:pt idx="2352">
                  <c:v>4.5612677931785903E-2</c:v>
                </c:pt>
                <c:pt idx="2353">
                  <c:v>3.5556804388761513E-2</c:v>
                </c:pt>
                <c:pt idx="2354">
                  <c:v>5.2191283553838966E-2</c:v>
                </c:pt>
                <c:pt idx="2355">
                  <c:v>4.0700521320104745E-2</c:v>
                </c:pt>
                <c:pt idx="2356">
                  <c:v>3.27540636062622E-2</c:v>
                </c:pt>
                <c:pt idx="2357">
                  <c:v>4.3254546821117408E-2</c:v>
                </c:pt>
                <c:pt idx="2358">
                  <c:v>2.6993775740265988E-2</c:v>
                </c:pt>
                <c:pt idx="2359">
                  <c:v>3.01454830914736E-2</c:v>
                </c:pt>
                <c:pt idx="2360">
                  <c:v>3.729543089866641E-2</c:v>
                </c:pt>
                <c:pt idx="2361">
                  <c:v>3.231429681181909E-2</c:v>
                </c:pt>
                <c:pt idx="2362">
                  <c:v>4.7894909977912924E-2</c:v>
                </c:pt>
                <c:pt idx="2363">
                  <c:v>2.7820948511362225E-2</c:v>
                </c:pt>
                <c:pt idx="2364">
                  <c:v>2.9116408899426478E-2</c:v>
                </c:pt>
                <c:pt idx="2365">
                  <c:v>4.2365025728941158E-2</c:v>
                </c:pt>
                <c:pt idx="2366">
                  <c:v>3.4011162817478256E-2</c:v>
                </c:pt>
                <c:pt idx="2367">
                  <c:v>4.7662377357482903E-2</c:v>
                </c:pt>
                <c:pt idx="2368">
                  <c:v>5.6127641350030913E-2</c:v>
                </c:pt>
                <c:pt idx="2369">
                  <c:v>4.0177468210458797E-2</c:v>
                </c:pt>
                <c:pt idx="2370">
                  <c:v>4.2024292051792325E-2</c:v>
                </c:pt>
                <c:pt idx="2371">
                  <c:v>3.2095659524202409E-2</c:v>
                </c:pt>
                <c:pt idx="2372">
                  <c:v>2.8997335582971701E-2</c:v>
                </c:pt>
                <c:pt idx="2373">
                  <c:v>2.6695944368839392E-2</c:v>
                </c:pt>
                <c:pt idx="2374">
                  <c:v>3.7650961428880816E-2</c:v>
                </c:pt>
                <c:pt idx="2375">
                  <c:v>4.1824281215667711E-2</c:v>
                </c:pt>
                <c:pt idx="2376">
                  <c:v>2.9574964195489908E-2</c:v>
                </c:pt>
                <c:pt idx="2377">
                  <c:v>4.9005597829819031E-2</c:v>
                </c:pt>
                <c:pt idx="2378">
                  <c:v>2.9913282021880202E-2</c:v>
                </c:pt>
                <c:pt idx="2379">
                  <c:v>3.6454312503338013E-2</c:v>
                </c:pt>
                <c:pt idx="2380">
                  <c:v>4.2427688837051572E-2</c:v>
                </c:pt>
                <c:pt idx="2381">
                  <c:v>3.2234974205494052E-2</c:v>
                </c:pt>
                <c:pt idx="2382">
                  <c:v>3.9112597703933744E-2</c:v>
                </c:pt>
                <c:pt idx="2383">
                  <c:v>3.1839653849601808E-2</c:v>
                </c:pt>
                <c:pt idx="2384">
                  <c:v>3.1485479325056152E-2</c:v>
                </c:pt>
                <c:pt idx="2385">
                  <c:v>3.2255370169878131E-2</c:v>
                </c:pt>
                <c:pt idx="2386">
                  <c:v>3.6335092037916211E-2</c:v>
                </c:pt>
                <c:pt idx="2387">
                  <c:v>3.1361721456050901E-2</c:v>
                </c:pt>
                <c:pt idx="2388">
                  <c:v>3.2908745110035005E-2</c:v>
                </c:pt>
                <c:pt idx="2389">
                  <c:v>3.9219893515110106E-2</c:v>
                </c:pt>
                <c:pt idx="2390">
                  <c:v>4.6474002301692845E-2</c:v>
                </c:pt>
                <c:pt idx="2391">
                  <c:v>2.9229370877146783E-2</c:v>
                </c:pt>
                <c:pt idx="2392">
                  <c:v>2.7238706126809224E-2</c:v>
                </c:pt>
                <c:pt idx="2393">
                  <c:v>3.4133732318878215E-2</c:v>
                </c:pt>
                <c:pt idx="2394">
                  <c:v>4.6729568392038297E-2</c:v>
                </c:pt>
                <c:pt idx="2395">
                  <c:v>4.1760113090276711E-2</c:v>
                </c:pt>
                <c:pt idx="2396">
                  <c:v>3.6455649882555098E-2</c:v>
                </c:pt>
                <c:pt idx="2397">
                  <c:v>3.3571984618902206E-2</c:v>
                </c:pt>
                <c:pt idx="2398">
                  <c:v>3.2095659524202409E-2</c:v>
                </c:pt>
                <c:pt idx="2399">
                  <c:v>4.3788868933916134E-2</c:v>
                </c:pt>
                <c:pt idx="2400">
                  <c:v>3.3529117703437812E-2</c:v>
                </c:pt>
                <c:pt idx="2401">
                  <c:v>3.9196629077196114E-2</c:v>
                </c:pt>
                <c:pt idx="2402">
                  <c:v>3.5286393016576885E-2</c:v>
                </c:pt>
                <c:pt idx="2403">
                  <c:v>2.7613993734121402E-2</c:v>
                </c:pt>
                <c:pt idx="2404">
                  <c:v>3.6786478012800196E-2</c:v>
                </c:pt>
                <c:pt idx="2405">
                  <c:v>4.836987704038638E-2</c:v>
                </c:pt>
                <c:pt idx="2406">
                  <c:v>3.8265466690063497E-2</c:v>
                </c:pt>
                <c:pt idx="2407">
                  <c:v>4.5235879719257265E-2</c:v>
                </c:pt>
                <c:pt idx="2408">
                  <c:v>3.695297986269E-2</c:v>
                </c:pt>
                <c:pt idx="2409">
                  <c:v>4.1405949741601895E-2</c:v>
                </c:pt>
                <c:pt idx="2410">
                  <c:v>3.9205655455589392E-2</c:v>
                </c:pt>
                <c:pt idx="2411">
                  <c:v>2.8483705595135776E-2</c:v>
                </c:pt>
                <c:pt idx="2412">
                  <c:v>3.8754437118768713E-2</c:v>
                </c:pt>
                <c:pt idx="2413">
                  <c:v>4.0242802351713201E-2</c:v>
                </c:pt>
                <c:pt idx="2414">
                  <c:v>3.1209086999297104E-2</c:v>
                </c:pt>
                <c:pt idx="2415">
                  <c:v>3.5487230867147578E-2</c:v>
                </c:pt>
                <c:pt idx="2416">
                  <c:v>3.7441659718752011E-2</c:v>
                </c:pt>
                <c:pt idx="2417">
                  <c:v>2.9321424663066867E-2</c:v>
                </c:pt>
                <c:pt idx="2418">
                  <c:v>4.0727779269218514E-2</c:v>
                </c:pt>
                <c:pt idx="2419">
                  <c:v>3.6005329340696314E-2</c:v>
                </c:pt>
                <c:pt idx="2420">
                  <c:v>3.1465098261833205E-2</c:v>
                </c:pt>
                <c:pt idx="2421">
                  <c:v>4.3695759028196425E-2</c:v>
                </c:pt>
                <c:pt idx="2422">
                  <c:v>3.8119222968816813E-2</c:v>
                </c:pt>
                <c:pt idx="2423">
                  <c:v>5.6906431913376097E-2</c:v>
                </c:pt>
                <c:pt idx="2424">
                  <c:v>4.8418302088975886E-2</c:v>
                </c:pt>
                <c:pt idx="2425">
                  <c:v>3.6786478012800196E-2</c:v>
                </c:pt>
                <c:pt idx="2426">
                  <c:v>3.3460214734077405E-2</c:v>
                </c:pt>
                <c:pt idx="2427">
                  <c:v>3.8754437118768713E-2</c:v>
                </c:pt>
                <c:pt idx="2428">
                  <c:v>2.622351050376898E-2</c:v>
                </c:pt>
                <c:pt idx="2429">
                  <c:v>3.4133732318878215E-2</c:v>
                </c:pt>
                <c:pt idx="2430">
                  <c:v>4.1173908859491432E-2</c:v>
                </c:pt>
                <c:pt idx="2431">
                  <c:v>3.2625783234834699E-2</c:v>
                </c:pt>
                <c:pt idx="2432">
                  <c:v>4.0164448320865603E-2</c:v>
                </c:pt>
                <c:pt idx="2433">
                  <c:v>2.6402063667774298E-2</c:v>
                </c:pt>
                <c:pt idx="2434">
                  <c:v>5.139116942882542E-2</c:v>
                </c:pt>
                <c:pt idx="2435">
                  <c:v>4.6985033899545829E-2</c:v>
                </c:pt>
                <c:pt idx="2436">
                  <c:v>3.4892227500677213E-2</c:v>
                </c:pt>
                <c:pt idx="2437">
                  <c:v>3.0840851366519952E-2</c:v>
                </c:pt>
                <c:pt idx="2438">
                  <c:v>3.5748731344938237E-2</c:v>
                </c:pt>
                <c:pt idx="2439">
                  <c:v>5.5114645510912004E-2</c:v>
                </c:pt>
                <c:pt idx="2440">
                  <c:v>3.7765085697174183E-2</c:v>
                </c:pt>
                <c:pt idx="2441">
                  <c:v>3.9864324033260311E-2</c:v>
                </c:pt>
                <c:pt idx="2442">
                  <c:v>4.7571104019880309E-2</c:v>
                </c:pt>
                <c:pt idx="2443">
                  <c:v>3.01454830914736E-2</c:v>
                </c:pt>
                <c:pt idx="2444">
                  <c:v>3.2854370772838606E-2</c:v>
                </c:pt>
                <c:pt idx="2445">
                  <c:v>3.9146363735199016E-2</c:v>
                </c:pt>
                <c:pt idx="2446">
                  <c:v>4.3032046407461222E-2</c:v>
                </c:pt>
                <c:pt idx="2447">
                  <c:v>3.1149659305810897E-2</c:v>
                </c:pt>
                <c:pt idx="2448">
                  <c:v>4.0194988250732512E-2</c:v>
                </c:pt>
                <c:pt idx="2449">
                  <c:v>4.6953558921814006E-2</c:v>
                </c:pt>
                <c:pt idx="2450">
                  <c:v>3.361964970827104E-2</c:v>
                </c:pt>
                <c:pt idx="2451">
                  <c:v>2.8228221461176897E-2</c:v>
                </c:pt>
                <c:pt idx="2452">
                  <c:v>3.2250713557005095E-2</c:v>
                </c:pt>
                <c:pt idx="2453">
                  <c:v>4.6777039766311722E-2</c:v>
                </c:pt>
                <c:pt idx="2454">
                  <c:v>4.4287838041782414E-2</c:v>
                </c:pt>
                <c:pt idx="2455">
                  <c:v>3.7381280213594416E-2</c:v>
                </c:pt>
                <c:pt idx="2456">
                  <c:v>3.2899200916290408E-2</c:v>
                </c:pt>
                <c:pt idx="2457">
                  <c:v>3.2625783234834699E-2</c:v>
                </c:pt>
                <c:pt idx="2458">
                  <c:v>4.617542028427131E-2</c:v>
                </c:pt>
                <c:pt idx="2459">
                  <c:v>2.8601940721273665E-2</c:v>
                </c:pt>
                <c:pt idx="2460">
                  <c:v>4.5460876077413594E-2</c:v>
                </c:pt>
                <c:pt idx="2461">
                  <c:v>3.8095824420452111E-2</c:v>
                </c:pt>
                <c:pt idx="2462">
                  <c:v>3.49994264543056E-2</c:v>
                </c:pt>
                <c:pt idx="2463">
                  <c:v>2.7381664142012607E-2</c:v>
                </c:pt>
                <c:pt idx="2464">
                  <c:v>3.231429681181909E-2</c:v>
                </c:pt>
                <c:pt idx="2465">
                  <c:v>3.2054707407951487E-2</c:v>
                </c:pt>
                <c:pt idx="2466">
                  <c:v>4.6474002301692845E-2</c:v>
                </c:pt>
                <c:pt idx="2467">
                  <c:v>2.9317406937479997E-2</c:v>
                </c:pt>
                <c:pt idx="2468">
                  <c:v>2.68242992460728E-2</c:v>
                </c:pt>
                <c:pt idx="2469">
                  <c:v>3.4271690994501142E-2</c:v>
                </c:pt>
                <c:pt idx="2470">
                  <c:v>3.6682911217212802E-2</c:v>
                </c:pt>
                <c:pt idx="2471">
                  <c:v>3.9575085043907214E-2</c:v>
                </c:pt>
                <c:pt idx="2472">
                  <c:v>5.2191283553838966E-2</c:v>
                </c:pt>
                <c:pt idx="2473">
                  <c:v>4.152054339647273E-2</c:v>
                </c:pt>
                <c:pt idx="2474">
                  <c:v>4.5460876077413594E-2</c:v>
                </c:pt>
                <c:pt idx="2475">
                  <c:v>2.6969572529196812E-2</c:v>
                </c:pt>
                <c:pt idx="2476">
                  <c:v>4.9002680927515432E-2</c:v>
                </c:pt>
                <c:pt idx="2477">
                  <c:v>2.7137352153658978E-2</c:v>
                </c:pt>
                <c:pt idx="2478">
                  <c:v>3.4566573798656505E-2</c:v>
                </c:pt>
                <c:pt idx="2479">
                  <c:v>3.2097656279802302E-2</c:v>
                </c:pt>
                <c:pt idx="2480">
                  <c:v>4.3525073677301386E-2</c:v>
                </c:pt>
                <c:pt idx="2481">
                  <c:v>4.1840914636850406E-2</c:v>
                </c:pt>
                <c:pt idx="2482">
                  <c:v>3.921404480934141E-2</c:v>
                </c:pt>
                <c:pt idx="2483">
                  <c:v>4.2917203158140474E-2</c:v>
                </c:pt>
                <c:pt idx="2484">
                  <c:v>3.4300707280635806E-2</c:v>
                </c:pt>
                <c:pt idx="2485">
                  <c:v>3.3460214734077405E-2</c:v>
                </c:pt>
                <c:pt idx="2486">
                  <c:v>4.0208239108324106E-2</c:v>
                </c:pt>
                <c:pt idx="2487">
                  <c:v>3.0247885733842794E-2</c:v>
                </c:pt>
                <c:pt idx="2488">
                  <c:v>5.0539035350084291E-2</c:v>
                </c:pt>
                <c:pt idx="2489">
                  <c:v>4.3665912002325107E-2</c:v>
                </c:pt>
                <c:pt idx="2490">
                  <c:v>4.0775358676910345E-2</c:v>
                </c:pt>
                <c:pt idx="2491">
                  <c:v>2.90736090391874E-2</c:v>
                </c:pt>
                <c:pt idx="2492">
                  <c:v>3.3857729285955422E-2</c:v>
                </c:pt>
                <c:pt idx="2493">
                  <c:v>3.8206804543733604E-2</c:v>
                </c:pt>
                <c:pt idx="2494">
                  <c:v>4.0826495736837526E-2</c:v>
                </c:pt>
                <c:pt idx="2495">
                  <c:v>4.2378675192594507E-2</c:v>
                </c:pt>
                <c:pt idx="2496">
                  <c:v>3.7897832691669658E-2</c:v>
                </c:pt>
                <c:pt idx="2497">
                  <c:v>3.5527739673852914E-2</c:v>
                </c:pt>
                <c:pt idx="2498">
                  <c:v>3.2625783234834699E-2</c:v>
                </c:pt>
                <c:pt idx="2499">
                  <c:v>3.6489501595497097E-2</c:v>
                </c:pt>
                <c:pt idx="2500">
                  <c:v>3.6752406507730498E-2</c:v>
                </c:pt>
                <c:pt idx="2501">
                  <c:v>3.6054432392120396E-2</c:v>
                </c:pt>
                <c:pt idx="2502">
                  <c:v>4.5064941048622388E-2</c:v>
                </c:pt>
                <c:pt idx="2503">
                  <c:v>3.695297986269E-2</c:v>
                </c:pt>
                <c:pt idx="2504">
                  <c:v>3.2699774950742701E-2</c:v>
                </c:pt>
                <c:pt idx="2505">
                  <c:v>4.3235447257757222E-2</c:v>
                </c:pt>
                <c:pt idx="2506">
                  <c:v>2.6993775740265988E-2</c:v>
                </c:pt>
                <c:pt idx="2507">
                  <c:v>3.4083496779203484E-2</c:v>
                </c:pt>
                <c:pt idx="2508">
                  <c:v>2.9873292893171411E-2</c:v>
                </c:pt>
                <c:pt idx="2509">
                  <c:v>3.1711418181657812E-2</c:v>
                </c:pt>
                <c:pt idx="2510">
                  <c:v>3.3811181783676252E-2</c:v>
                </c:pt>
                <c:pt idx="2511">
                  <c:v>3.2420627772808151E-2</c:v>
                </c:pt>
                <c:pt idx="2512">
                  <c:v>4.2026262730360017E-2</c:v>
                </c:pt>
                <c:pt idx="2513">
                  <c:v>3.6265369504690212E-2</c:v>
                </c:pt>
                <c:pt idx="2514">
                  <c:v>3.7441659718752011E-2</c:v>
                </c:pt>
                <c:pt idx="2515">
                  <c:v>5.7264689356088874E-2</c:v>
                </c:pt>
                <c:pt idx="2516">
                  <c:v>4.5612677931785903E-2</c:v>
                </c:pt>
                <c:pt idx="2517">
                  <c:v>3.7629608064890005E-2</c:v>
                </c:pt>
                <c:pt idx="2518">
                  <c:v>3.0003884807229195E-2</c:v>
                </c:pt>
                <c:pt idx="2519">
                  <c:v>3.0840851366519952E-2</c:v>
                </c:pt>
                <c:pt idx="2520">
                  <c:v>3.6683596670627684E-2</c:v>
                </c:pt>
                <c:pt idx="2521">
                  <c:v>3.0377449467778275E-2</c:v>
                </c:pt>
                <c:pt idx="2522">
                  <c:v>5.3526036441326398E-2</c:v>
                </c:pt>
                <c:pt idx="2523">
                  <c:v>2.9782220721244802E-2</c:v>
                </c:pt>
                <c:pt idx="2524">
                  <c:v>2.844951674342161E-2</c:v>
                </c:pt>
                <c:pt idx="2525">
                  <c:v>3.7118166685104446E-2</c:v>
                </c:pt>
                <c:pt idx="2526">
                  <c:v>3.1583391129970696E-2</c:v>
                </c:pt>
                <c:pt idx="2527">
                  <c:v>3.1092433258891088E-2</c:v>
                </c:pt>
                <c:pt idx="2528">
                  <c:v>4.1266269981861101E-2</c:v>
                </c:pt>
                <c:pt idx="2529">
                  <c:v>4.4650569558143734E-2</c:v>
                </c:pt>
                <c:pt idx="2530">
                  <c:v>2.8328226879239103E-2</c:v>
                </c:pt>
                <c:pt idx="2531">
                  <c:v>3.4978978335857405E-2</c:v>
                </c:pt>
                <c:pt idx="2532">
                  <c:v>4.012443125247972E-2</c:v>
                </c:pt>
                <c:pt idx="2533">
                  <c:v>4.2509447783231812E-2</c:v>
                </c:pt>
                <c:pt idx="2534">
                  <c:v>2.8450146317481998E-2</c:v>
                </c:pt>
                <c:pt idx="2535">
                  <c:v>3.2370511442422985E-2</c:v>
                </c:pt>
                <c:pt idx="2536">
                  <c:v>3.5880878567695694E-2</c:v>
                </c:pt>
                <c:pt idx="2537">
                  <c:v>3.996727243065841E-2</c:v>
                </c:pt>
                <c:pt idx="2538">
                  <c:v>4.2427688837051572E-2</c:v>
                </c:pt>
                <c:pt idx="2539">
                  <c:v>4.3500378727912875E-2</c:v>
                </c:pt>
                <c:pt idx="2540">
                  <c:v>3.0371453613042807E-2</c:v>
                </c:pt>
                <c:pt idx="2541">
                  <c:v>3.0157936736941289E-2</c:v>
                </c:pt>
                <c:pt idx="2542">
                  <c:v>3.1264510005712502E-2</c:v>
                </c:pt>
                <c:pt idx="2543">
                  <c:v>4.3251223862171222E-2</c:v>
                </c:pt>
                <c:pt idx="2544">
                  <c:v>3.3063109964132302E-2</c:v>
                </c:pt>
                <c:pt idx="2545">
                  <c:v>2.7621474117040613E-2</c:v>
                </c:pt>
                <c:pt idx="2546">
                  <c:v>3.7771087139844998E-2</c:v>
                </c:pt>
                <c:pt idx="2547">
                  <c:v>3.6654856055975016E-2</c:v>
                </c:pt>
                <c:pt idx="2548">
                  <c:v>5.139116942882542E-2</c:v>
                </c:pt>
                <c:pt idx="2549">
                  <c:v>3.1630601733923097E-2</c:v>
                </c:pt>
                <c:pt idx="2550">
                  <c:v>3.6455649882555098E-2</c:v>
                </c:pt>
                <c:pt idx="2551">
                  <c:v>4.2082894593477332E-2</c:v>
                </c:pt>
                <c:pt idx="2552">
                  <c:v>3.0040899291634598E-2</c:v>
                </c:pt>
                <c:pt idx="2553">
                  <c:v>3.3472571521997403E-2</c:v>
                </c:pt>
                <c:pt idx="2554">
                  <c:v>4.4646773487329497E-2</c:v>
                </c:pt>
                <c:pt idx="2555">
                  <c:v>3.1301572918891983E-2</c:v>
                </c:pt>
                <c:pt idx="2556">
                  <c:v>4.7507882118225112E-2</c:v>
                </c:pt>
                <c:pt idx="2557">
                  <c:v>3.4011162817478256E-2</c:v>
                </c:pt>
                <c:pt idx="2558">
                  <c:v>4.1593413800001436E-2</c:v>
                </c:pt>
                <c:pt idx="2559">
                  <c:v>4.0177468210458797E-2</c:v>
                </c:pt>
                <c:pt idx="2560">
                  <c:v>4.1137009859085111E-2</c:v>
                </c:pt>
                <c:pt idx="2561">
                  <c:v>3.6930240690708216E-2</c:v>
                </c:pt>
                <c:pt idx="2562">
                  <c:v>3.387858718633651E-2</c:v>
                </c:pt>
                <c:pt idx="2563">
                  <c:v>3.3663786947727203E-2</c:v>
                </c:pt>
                <c:pt idx="2564">
                  <c:v>4.8252731561660801E-2</c:v>
                </c:pt>
                <c:pt idx="2565">
                  <c:v>4.5015957206487711E-2</c:v>
                </c:pt>
                <c:pt idx="2566">
                  <c:v>5.4287116974592223E-2</c:v>
                </c:pt>
                <c:pt idx="2567">
                  <c:v>3.9632488042116221E-2</c:v>
                </c:pt>
                <c:pt idx="2568">
                  <c:v>3.7646591663360651E-2</c:v>
                </c:pt>
                <c:pt idx="2569">
                  <c:v>6.1638105660676748E-2</c:v>
                </c:pt>
                <c:pt idx="2570">
                  <c:v>3.8711100816726712E-2</c:v>
                </c:pt>
                <c:pt idx="2571">
                  <c:v>4.4747065752744723E-2</c:v>
                </c:pt>
                <c:pt idx="2572">
                  <c:v>4.2971115559339496E-2</c:v>
                </c:pt>
                <c:pt idx="2573">
                  <c:v>3.8410507142543814E-2</c:v>
                </c:pt>
                <c:pt idx="2574">
                  <c:v>3.9888128638267545E-2</c:v>
                </c:pt>
                <c:pt idx="2575">
                  <c:v>4.4611200690269505E-2</c:v>
                </c:pt>
                <c:pt idx="2576">
                  <c:v>4.836987704038638E-2</c:v>
                </c:pt>
                <c:pt idx="2577">
                  <c:v>3.9761330932378804E-2</c:v>
                </c:pt>
                <c:pt idx="2578">
                  <c:v>5.0964348018169375E-2</c:v>
                </c:pt>
                <c:pt idx="2579">
                  <c:v>2.9151141643524212E-2</c:v>
                </c:pt>
                <c:pt idx="2580">
                  <c:v>3.7342004477977885E-2</c:v>
                </c:pt>
                <c:pt idx="2581">
                  <c:v>3.9135243743658156E-2</c:v>
                </c:pt>
                <c:pt idx="2582">
                  <c:v>3.6468077450990788E-2</c:v>
                </c:pt>
                <c:pt idx="2583">
                  <c:v>3.3703714609146111E-2</c:v>
                </c:pt>
                <c:pt idx="2584">
                  <c:v>4.0140841156244306E-2</c:v>
                </c:pt>
                <c:pt idx="2585">
                  <c:v>3.2159924507141106E-2</c:v>
                </c:pt>
                <c:pt idx="2586">
                  <c:v>4.4254083186388009E-2</c:v>
                </c:pt>
                <c:pt idx="2587">
                  <c:v>2.8366528451442625E-2</c:v>
                </c:pt>
                <c:pt idx="2588">
                  <c:v>3.6215104162692996E-2</c:v>
                </c:pt>
                <c:pt idx="2589">
                  <c:v>3.4707207232713796E-2</c:v>
                </c:pt>
                <c:pt idx="2590">
                  <c:v>3.0009733512997652E-2</c:v>
                </c:pt>
                <c:pt idx="2591">
                  <c:v>3.4569095820188502E-2</c:v>
                </c:pt>
                <c:pt idx="2592">
                  <c:v>2.730708569288251E-2</c:v>
                </c:pt>
                <c:pt idx="2593">
                  <c:v>3.1092433258891088E-2</c:v>
                </c:pt>
                <c:pt idx="2594">
                  <c:v>3.6054432392120396E-2</c:v>
                </c:pt>
                <c:pt idx="2595">
                  <c:v>4.3695759028196425E-2</c:v>
                </c:pt>
                <c:pt idx="2596">
                  <c:v>3.2334826886653997E-2</c:v>
                </c:pt>
                <c:pt idx="2597">
                  <c:v>3.0881069600582099E-2</c:v>
                </c:pt>
                <c:pt idx="2598">
                  <c:v>4.0819212794303915E-2</c:v>
                </c:pt>
                <c:pt idx="2599">
                  <c:v>5.0532989203929922E-2</c:v>
                </c:pt>
                <c:pt idx="2600">
                  <c:v>3.0626695603132203E-2</c:v>
                </c:pt>
                <c:pt idx="2601">
                  <c:v>4.1952755302190795E-2</c:v>
                </c:pt>
                <c:pt idx="2602">
                  <c:v>3.2559327781200513E-2</c:v>
                </c:pt>
                <c:pt idx="2603">
                  <c:v>3.0148059129715001E-2</c:v>
                </c:pt>
                <c:pt idx="2604">
                  <c:v>5.2249100059270796E-2</c:v>
                </c:pt>
                <c:pt idx="2605">
                  <c:v>3.7118166685104446E-2</c:v>
                </c:pt>
                <c:pt idx="2606">
                  <c:v>3.3652029931545223E-2</c:v>
                </c:pt>
                <c:pt idx="2607">
                  <c:v>3.8152869790792424E-2</c:v>
                </c:pt>
                <c:pt idx="2608">
                  <c:v>3.6334346979856609E-2</c:v>
                </c:pt>
                <c:pt idx="2609">
                  <c:v>2.728355489671231E-2</c:v>
                </c:pt>
                <c:pt idx="2610">
                  <c:v>3.8664028048515341E-2</c:v>
                </c:pt>
                <c:pt idx="2611">
                  <c:v>4.495846107602141E-2</c:v>
                </c:pt>
                <c:pt idx="2612">
                  <c:v>3.4808374941349009E-2</c:v>
                </c:pt>
                <c:pt idx="2613">
                  <c:v>3.2394152134656913E-2</c:v>
                </c:pt>
                <c:pt idx="2614">
                  <c:v>3.9112597703933744E-2</c:v>
                </c:pt>
                <c:pt idx="2615">
                  <c:v>4.5485530048608933E-2</c:v>
                </c:pt>
                <c:pt idx="2616">
                  <c:v>3.1771175563335509E-2</c:v>
                </c:pt>
                <c:pt idx="2617">
                  <c:v>4.6659234911203433E-2</c:v>
                </c:pt>
                <c:pt idx="2618">
                  <c:v>3.231429681181909E-2</c:v>
                </c:pt>
                <c:pt idx="2619">
                  <c:v>4.0749937295913724E-2</c:v>
                </c:pt>
                <c:pt idx="2620">
                  <c:v>3.1032260507345293E-2</c:v>
                </c:pt>
                <c:pt idx="2621">
                  <c:v>4.0242802351713201E-2</c:v>
                </c:pt>
                <c:pt idx="2622">
                  <c:v>5.0539035350084291E-2</c:v>
                </c:pt>
                <c:pt idx="2623">
                  <c:v>3.2167676836252199E-2</c:v>
                </c:pt>
                <c:pt idx="2624">
                  <c:v>3.8864739239215809E-2</c:v>
                </c:pt>
                <c:pt idx="2625">
                  <c:v>4.6723239123821501E-2</c:v>
                </c:pt>
                <c:pt idx="2626">
                  <c:v>4.3254546821117408E-2</c:v>
                </c:pt>
                <c:pt idx="2627">
                  <c:v>3.3440478146076202E-2</c:v>
                </c:pt>
                <c:pt idx="2628">
                  <c:v>4.3645150959491709E-2</c:v>
                </c:pt>
                <c:pt idx="2629">
                  <c:v>4.4979125261306797E-2</c:v>
                </c:pt>
                <c:pt idx="2630">
                  <c:v>3.8864739239215809E-2</c:v>
                </c:pt>
                <c:pt idx="2631">
                  <c:v>2.8228221461176897E-2</c:v>
                </c:pt>
                <c:pt idx="2632">
                  <c:v>3.6455649882555098E-2</c:v>
                </c:pt>
                <c:pt idx="2633">
                  <c:v>3.0840851366519952E-2</c:v>
                </c:pt>
                <c:pt idx="2634">
                  <c:v>4.1341979056596811E-2</c:v>
                </c:pt>
                <c:pt idx="2635">
                  <c:v>3.5743527114391341E-2</c:v>
                </c:pt>
                <c:pt idx="2636">
                  <c:v>3.436795622110371E-2</c:v>
                </c:pt>
                <c:pt idx="2637">
                  <c:v>3.6124985665082897E-2</c:v>
                </c:pt>
                <c:pt idx="2638">
                  <c:v>3.5964351147413198E-2</c:v>
                </c:pt>
                <c:pt idx="2639">
                  <c:v>2.9409216716885667E-2</c:v>
                </c:pt>
                <c:pt idx="2640">
                  <c:v>4.7894909977912924E-2</c:v>
                </c:pt>
                <c:pt idx="2641">
                  <c:v>3.4823182970285409E-2</c:v>
                </c:pt>
                <c:pt idx="2642">
                  <c:v>3.4300707280635806E-2</c:v>
                </c:pt>
                <c:pt idx="2643">
                  <c:v>4.6659234911203433E-2</c:v>
                </c:pt>
                <c:pt idx="2644">
                  <c:v>3.9322294294834068E-2</c:v>
                </c:pt>
                <c:pt idx="2645">
                  <c:v>4.0242802351713201E-2</c:v>
                </c:pt>
                <c:pt idx="2646">
                  <c:v>3.8152869790792424E-2</c:v>
                </c:pt>
                <c:pt idx="2647">
                  <c:v>3.2913293689489503E-2</c:v>
                </c:pt>
                <c:pt idx="2648">
                  <c:v>3.7228513509035152E-2</c:v>
                </c:pt>
                <c:pt idx="2649">
                  <c:v>3.6879692226648504E-2</c:v>
                </c:pt>
                <c:pt idx="2650">
                  <c:v>4.2427688837051572E-2</c:v>
                </c:pt>
                <c:pt idx="2651">
                  <c:v>2.5830715894699215E-2</c:v>
                </c:pt>
                <c:pt idx="2652">
                  <c:v>3.3795446157455396E-2</c:v>
                </c:pt>
                <c:pt idx="2653">
                  <c:v>6.042351946234701E-2</c:v>
                </c:pt>
                <c:pt idx="2654">
                  <c:v>3.5694476217031493E-2</c:v>
                </c:pt>
                <c:pt idx="2655">
                  <c:v>3.0856164172291711E-2</c:v>
                </c:pt>
                <c:pt idx="2656">
                  <c:v>3.198987990617759E-2</c:v>
                </c:pt>
                <c:pt idx="2657">
                  <c:v>3.7598311901092502E-2</c:v>
                </c:pt>
                <c:pt idx="2658">
                  <c:v>3.4300707280635806E-2</c:v>
                </c:pt>
                <c:pt idx="2659">
                  <c:v>4.3215300887823098E-2</c:v>
                </c:pt>
                <c:pt idx="2660">
                  <c:v>3.996727243065841E-2</c:v>
                </c:pt>
                <c:pt idx="2661">
                  <c:v>3.3811181783676252E-2</c:v>
                </c:pt>
                <c:pt idx="2662">
                  <c:v>4.5648239552974687E-2</c:v>
                </c:pt>
                <c:pt idx="2663">
                  <c:v>3.7441659718752011E-2</c:v>
                </c:pt>
                <c:pt idx="2664">
                  <c:v>3.2167676836252199E-2</c:v>
                </c:pt>
                <c:pt idx="2665">
                  <c:v>4.3695759028196425E-2</c:v>
                </c:pt>
                <c:pt idx="2666">
                  <c:v>4.0177468210458797E-2</c:v>
                </c:pt>
                <c:pt idx="2667">
                  <c:v>4.1840914636850406E-2</c:v>
                </c:pt>
                <c:pt idx="2668">
                  <c:v>4.6166699379682624E-2</c:v>
                </c:pt>
                <c:pt idx="2669">
                  <c:v>3.9219893515110106E-2</c:v>
                </c:pt>
                <c:pt idx="2670">
                  <c:v>4.0242802351713201E-2</c:v>
                </c:pt>
                <c:pt idx="2671">
                  <c:v>3.6180451512336703E-2</c:v>
                </c:pt>
                <c:pt idx="2672">
                  <c:v>3.5199210047722002E-2</c:v>
                </c:pt>
                <c:pt idx="2673">
                  <c:v>3.4355167299509201E-2</c:v>
                </c:pt>
                <c:pt idx="2674">
                  <c:v>3.4685779362917002E-2</c:v>
                </c:pt>
                <c:pt idx="2675">
                  <c:v>4.617542028427131E-2</c:v>
                </c:pt>
                <c:pt idx="2676">
                  <c:v>2.7587713673710913E-2</c:v>
                </c:pt>
                <c:pt idx="2677">
                  <c:v>3.996727243065841E-2</c:v>
                </c:pt>
                <c:pt idx="2678">
                  <c:v>5.1529634743928923E-2</c:v>
                </c:pt>
                <c:pt idx="2679">
                  <c:v>4.8229750245809465E-2</c:v>
                </c:pt>
                <c:pt idx="2680">
                  <c:v>3.5183459520340014E-2</c:v>
                </c:pt>
                <c:pt idx="2681">
                  <c:v>3.2531075179577061E-2</c:v>
                </c:pt>
                <c:pt idx="2682">
                  <c:v>4.1284438222646734E-2</c:v>
                </c:pt>
                <c:pt idx="2683">
                  <c:v>5.1921918988227796E-2</c:v>
                </c:pt>
                <c:pt idx="2684">
                  <c:v>2.7828266844153411E-2</c:v>
                </c:pt>
                <c:pt idx="2685">
                  <c:v>2.6736292988061995E-2</c:v>
                </c:pt>
                <c:pt idx="2686">
                  <c:v>3.3726569265127189E-2</c:v>
                </c:pt>
                <c:pt idx="2687">
                  <c:v>2.7340127155184812E-2</c:v>
                </c:pt>
                <c:pt idx="2688">
                  <c:v>4.2378675192594507E-2</c:v>
                </c:pt>
                <c:pt idx="2689">
                  <c:v>3.4951206296682399E-2</c:v>
                </c:pt>
                <c:pt idx="2690">
                  <c:v>4.2252417653799113E-2</c:v>
                </c:pt>
                <c:pt idx="2691">
                  <c:v>4.6777039766311722E-2</c:v>
                </c:pt>
                <c:pt idx="2692">
                  <c:v>3.5767823457717902E-2</c:v>
                </c:pt>
                <c:pt idx="2693">
                  <c:v>3.5857249051332502E-2</c:v>
                </c:pt>
                <c:pt idx="2694">
                  <c:v>4.7552309930324749E-2</c:v>
                </c:pt>
                <c:pt idx="2695">
                  <c:v>4.8038370907306838E-2</c:v>
                </c:pt>
                <c:pt idx="2696">
                  <c:v>3.1135108321905278E-2</c:v>
                </c:pt>
                <c:pt idx="2697">
                  <c:v>2.7820948511362225E-2</c:v>
                </c:pt>
                <c:pt idx="2698">
                  <c:v>3.1325303018093192E-2</c:v>
                </c:pt>
                <c:pt idx="2699">
                  <c:v>3.5435792058706422E-2</c:v>
                </c:pt>
                <c:pt idx="2700">
                  <c:v>3.5503596067428596E-2</c:v>
                </c:pt>
                <c:pt idx="2701">
                  <c:v>3.6083035171032042E-2</c:v>
                </c:pt>
                <c:pt idx="2702">
                  <c:v>3.4892227500677213E-2</c:v>
                </c:pt>
                <c:pt idx="2703">
                  <c:v>4.8743788152933218E-2</c:v>
                </c:pt>
                <c:pt idx="2704">
                  <c:v>4.0074422955513146E-2</c:v>
                </c:pt>
                <c:pt idx="2705">
                  <c:v>2.9366604983806593E-2</c:v>
                </c:pt>
                <c:pt idx="2706">
                  <c:v>5.1529634743928923E-2</c:v>
                </c:pt>
                <c:pt idx="2707">
                  <c:v>2.6265805587172637E-2</c:v>
                </c:pt>
                <c:pt idx="2708">
                  <c:v>3.8152869790792424E-2</c:v>
                </c:pt>
                <c:pt idx="2709">
                  <c:v>2.8601940721273665E-2</c:v>
                </c:pt>
                <c:pt idx="2710">
                  <c:v>3.3488318324089189E-2</c:v>
                </c:pt>
                <c:pt idx="2711">
                  <c:v>2.9044868424534867E-2</c:v>
                </c:pt>
                <c:pt idx="2712">
                  <c:v>3.0704770237207399E-2</c:v>
                </c:pt>
                <c:pt idx="2713">
                  <c:v>3.006011620163921E-2</c:v>
                </c:pt>
                <c:pt idx="2714">
                  <c:v>3.8713578134775231E-2</c:v>
                </c:pt>
                <c:pt idx="2715">
                  <c:v>4.0775358676910345E-2</c:v>
                </c:pt>
                <c:pt idx="2716">
                  <c:v>3.5825096070766588E-2</c:v>
                </c:pt>
                <c:pt idx="2717">
                  <c:v>3.9664395153522512E-2</c:v>
                </c:pt>
                <c:pt idx="2718">
                  <c:v>4.1952755302190795E-2</c:v>
                </c:pt>
                <c:pt idx="2719">
                  <c:v>3.3515445888042401E-2</c:v>
                </c:pt>
                <c:pt idx="2720">
                  <c:v>4.2459197342395824E-2</c:v>
                </c:pt>
                <c:pt idx="2721">
                  <c:v>4.6961084008216913E-2</c:v>
                </c:pt>
                <c:pt idx="2722">
                  <c:v>2.8083752840757405E-2</c:v>
                </c:pt>
                <c:pt idx="2723">
                  <c:v>3.6889407783746837E-2</c:v>
                </c:pt>
                <c:pt idx="2724">
                  <c:v>4.3838169425725916E-2</c:v>
                </c:pt>
                <c:pt idx="2725">
                  <c:v>3.6618109792471001E-2</c:v>
                </c:pt>
                <c:pt idx="2726">
                  <c:v>4.6265292912721814E-2</c:v>
                </c:pt>
                <c:pt idx="2727">
                  <c:v>4.2501222342252711E-2</c:v>
                </c:pt>
                <c:pt idx="2728">
                  <c:v>3.4892227500677213E-2</c:v>
                </c:pt>
                <c:pt idx="2729">
                  <c:v>3.9864324033260311E-2</c:v>
                </c:pt>
                <c:pt idx="2730">
                  <c:v>3.6455649882555098E-2</c:v>
                </c:pt>
                <c:pt idx="2731">
                  <c:v>4.4963397085666865E-2</c:v>
                </c:pt>
                <c:pt idx="2732">
                  <c:v>3.8492631167173406E-2</c:v>
                </c:pt>
                <c:pt idx="2733">
                  <c:v>3.8609363138675808E-2</c:v>
                </c:pt>
                <c:pt idx="2734">
                  <c:v>3.5487230867147578E-2</c:v>
                </c:pt>
                <c:pt idx="2735">
                  <c:v>3.5906825214624412E-2</c:v>
                </c:pt>
                <c:pt idx="2736">
                  <c:v>5.3951866924762705E-2</c:v>
                </c:pt>
                <c:pt idx="2737">
                  <c:v>4.2934946715831812E-2</c:v>
                </c:pt>
                <c:pt idx="2738">
                  <c:v>3.1960483640432212E-2</c:v>
                </c:pt>
                <c:pt idx="2739">
                  <c:v>5.3043726831674597E-2</c:v>
                </c:pt>
                <c:pt idx="2740">
                  <c:v>4.417248070240036E-2</c:v>
                </c:pt>
                <c:pt idx="2741">
                  <c:v>4.9081500619649922E-2</c:v>
                </c:pt>
                <c:pt idx="2742">
                  <c:v>2.8383055701851807E-2</c:v>
                </c:pt>
                <c:pt idx="2743">
                  <c:v>2.8197156265377998E-2</c:v>
                </c:pt>
                <c:pt idx="2744">
                  <c:v>3.4050200134515811E-2</c:v>
                </c:pt>
                <c:pt idx="2745">
                  <c:v>4.617542028427131E-2</c:v>
                </c:pt>
                <c:pt idx="2746">
                  <c:v>4.7336898744106508E-2</c:v>
                </c:pt>
                <c:pt idx="2747">
                  <c:v>5.3951866924762705E-2</c:v>
                </c:pt>
                <c:pt idx="2748">
                  <c:v>4.1338205337524407E-2</c:v>
                </c:pt>
                <c:pt idx="2749">
                  <c:v>3.0349466949701278E-2</c:v>
                </c:pt>
                <c:pt idx="2750">
                  <c:v>2.7137337252497801E-2</c:v>
                </c:pt>
                <c:pt idx="2751">
                  <c:v>3.4282084554433788E-2</c:v>
                </c:pt>
                <c:pt idx="2752">
                  <c:v>4.9852691590786272E-2</c:v>
                </c:pt>
                <c:pt idx="2753">
                  <c:v>3.57151739299299E-2</c:v>
                </c:pt>
                <c:pt idx="2754">
                  <c:v>3.8206804543733604E-2</c:v>
                </c:pt>
                <c:pt idx="2755">
                  <c:v>4.1609041392803206E-2</c:v>
                </c:pt>
                <c:pt idx="2756">
                  <c:v>5.1529634743928923E-2</c:v>
                </c:pt>
                <c:pt idx="2757">
                  <c:v>3.593876585364341E-2</c:v>
                </c:pt>
                <c:pt idx="2758">
                  <c:v>4.1189838200807391E-2</c:v>
                </c:pt>
                <c:pt idx="2759">
                  <c:v>3.5108499228954315E-2</c:v>
                </c:pt>
                <c:pt idx="2760">
                  <c:v>3.5795398056507152E-2</c:v>
                </c:pt>
                <c:pt idx="2761">
                  <c:v>3.7342004477977885E-2</c:v>
                </c:pt>
                <c:pt idx="2762">
                  <c:v>3.4008879214525216E-2</c:v>
                </c:pt>
                <c:pt idx="2763">
                  <c:v>2.8753058984875752E-2</c:v>
                </c:pt>
                <c:pt idx="2764">
                  <c:v>3.0856164172291711E-2</c:v>
                </c:pt>
                <c:pt idx="2765">
                  <c:v>4.2212646454572733E-2</c:v>
                </c:pt>
                <c:pt idx="2766">
                  <c:v>4.1763935238123176E-2</c:v>
                </c:pt>
                <c:pt idx="2767">
                  <c:v>3.8483712822198993E-2</c:v>
                </c:pt>
                <c:pt idx="2768">
                  <c:v>3.8801014423370556E-2</c:v>
                </c:pt>
                <c:pt idx="2769">
                  <c:v>4.5060224831104521E-2</c:v>
                </c:pt>
                <c:pt idx="2770">
                  <c:v>3.5286393016576885E-2</c:v>
                </c:pt>
                <c:pt idx="2771">
                  <c:v>3.5767823457717902E-2</c:v>
                </c:pt>
                <c:pt idx="2772">
                  <c:v>3.3152457326650599E-2</c:v>
                </c:pt>
                <c:pt idx="2773">
                  <c:v>3.9756476879119901E-2</c:v>
                </c:pt>
                <c:pt idx="2774">
                  <c:v>4.480642452836061E-2</c:v>
                </c:pt>
                <c:pt idx="2775">
                  <c:v>3.4167613834142713E-2</c:v>
                </c:pt>
                <c:pt idx="2776">
                  <c:v>3.4321036189794596E-2</c:v>
                </c:pt>
                <c:pt idx="2777">
                  <c:v>3.2143831253051806E-2</c:v>
                </c:pt>
                <c:pt idx="2778">
                  <c:v>3.1839653849601808E-2</c:v>
                </c:pt>
                <c:pt idx="2779">
                  <c:v>3.3641051501035704E-2</c:v>
                </c:pt>
                <c:pt idx="2780">
                  <c:v>4.9796666949987856E-2</c:v>
                </c:pt>
                <c:pt idx="2781">
                  <c:v>3.4183505922555951E-2</c:v>
                </c:pt>
                <c:pt idx="2782">
                  <c:v>3.3176206052303293E-2</c:v>
                </c:pt>
                <c:pt idx="2783">
                  <c:v>3.4355167299509201E-2</c:v>
                </c:pt>
                <c:pt idx="2784">
                  <c:v>3.5833526402712E-2</c:v>
                </c:pt>
                <c:pt idx="2785">
                  <c:v>2.8736105188727452E-2</c:v>
                </c:pt>
                <c:pt idx="2786">
                  <c:v>3.4075733274221483E-2</c:v>
                </c:pt>
                <c:pt idx="2787">
                  <c:v>4.2427688837051572E-2</c:v>
                </c:pt>
                <c:pt idx="2788">
                  <c:v>3.7788476794958101E-2</c:v>
                </c:pt>
                <c:pt idx="2789">
                  <c:v>2.9963400214910511E-2</c:v>
                </c:pt>
                <c:pt idx="2790">
                  <c:v>3.1092433258891088E-2</c:v>
                </c:pt>
                <c:pt idx="2791">
                  <c:v>3.5487230867147578E-2</c:v>
                </c:pt>
                <c:pt idx="2792">
                  <c:v>3.6672122776508505E-2</c:v>
                </c:pt>
                <c:pt idx="2793">
                  <c:v>3.1325303018093192E-2</c:v>
                </c:pt>
                <c:pt idx="2794">
                  <c:v>4.0847651660442422E-2</c:v>
                </c:pt>
                <c:pt idx="2795">
                  <c:v>5.139116942882542E-2</c:v>
                </c:pt>
                <c:pt idx="2796">
                  <c:v>4.4646773487329497E-2</c:v>
                </c:pt>
                <c:pt idx="2797">
                  <c:v>3.1932011246681213E-2</c:v>
                </c:pt>
                <c:pt idx="2798">
                  <c:v>2.9828427359461798E-2</c:v>
                </c:pt>
                <c:pt idx="2799">
                  <c:v>3.7263259291648913E-2</c:v>
                </c:pt>
                <c:pt idx="2800">
                  <c:v>3.5183459520340014E-2</c:v>
                </c:pt>
                <c:pt idx="2801">
                  <c:v>3.361964970827104E-2</c:v>
                </c:pt>
                <c:pt idx="2802">
                  <c:v>5.9861324727535498E-2</c:v>
                </c:pt>
                <c:pt idx="2803">
                  <c:v>3.8092534989118604E-2</c:v>
                </c:pt>
                <c:pt idx="2804">
                  <c:v>3.2400164753198603E-2</c:v>
                </c:pt>
                <c:pt idx="2805">
                  <c:v>4.1760113090276711E-2</c:v>
                </c:pt>
                <c:pt idx="2806">
                  <c:v>3.4013628959655817E-2</c:v>
                </c:pt>
                <c:pt idx="2807">
                  <c:v>3.7953164428472623E-2</c:v>
                </c:pt>
                <c:pt idx="2808">
                  <c:v>3.2556705176830292E-2</c:v>
                </c:pt>
                <c:pt idx="2809">
                  <c:v>4.13462817668915E-2</c:v>
                </c:pt>
                <c:pt idx="2810">
                  <c:v>3.5910427570343011E-2</c:v>
                </c:pt>
                <c:pt idx="2811">
                  <c:v>3.3437035977840451E-2</c:v>
                </c:pt>
                <c:pt idx="2812">
                  <c:v>6.042351946234701E-2</c:v>
                </c:pt>
                <c:pt idx="2813">
                  <c:v>2.900378406047821E-2</c:v>
                </c:pt>
                <c:pt idx="2814">
                  <c:v>3.1901571899652502E-2</c:v>
                </c:pt>
                <c:pt idx="2815">
                  <c:v>3.7153102457523568E-2</c:v>
                </c:pt>
                <c:pt idx="2816">
                  <c:v>3.2823644578457017E-2</c:v>
                </c:pt>
                <c:pt idx="2817">
                  <c:v>2.5985769927501751E-2</c:v>
                </c:pt>
                <c:pt idx="2818">
                  <c:v>3.5666506737470599E-2</c:v>
                </c:pt>
                <c:pt idx="2819">
                  <c:v>3.5125035792589201E-2</c:v>
                </c:pt>
                <c:pt idx="2820">
                  <c:v>3.1579863280057997E-2</c:v>
                </c:pt>
                <c:pt idx="2821">
                  <c:v>3.2250713557005095E-2</c:v>
                </c:pt>
                <c:pt idx="2822">
                  <c:v>4.6029005199670688E-2</c:v>
                </c:pt>
                <c:pt idx="2823">
                  <c:v>3.4666452556848484E-2</c:v>
                </c:pt>
                <c:pt idx="2824">
                  <c:v>3.1597223132848705E-2</c:v>
                </c:pt>
                <c:pt idx="2825">
                  <c:v>5.0964348018169375E-2</c:v>
                </c:pt>
                <c:pt idx="2826">
                  <c:v>3.9694610983133399E-2</c:v>
                </c:pt>
                <c:pt idx="2827">
                  <c:v>4.2934946715831812E-2</c:v>
                </c:pt>
                <c:pt idx="2828">
                  <c:v>2.7509339153766611E-2</c:v>
                </c:pt>
                <c:pt idx="2829">
                  <c:v>3.0134508386254352E-2</c:v>
                </c:pt>
                <c:pt idx="2830">
                  <c:v>3.5936776548624205E-2</c:v>
                </c:pt>
                <c:pt idx="2831">
                  <c:v>3.3557265996932997E-2</c:v>
                </c:pt>
                <c:pt idx="2832">
                  <c:v>4.0133196860551813E-2</c:v>
                </c:pt>
                <c:pt idx="2833">
                  <c:v>5.0195772200822802E-2</c:v>
                </c:pt>
                <c:pt idx="2834">
                  <c:v>3.0704770237207399E-2</c:v>
                </c:pt>
                <c:pt idx="2835">
                  <c:v>3.8571264594793396E-2</c:v>
                </c:pt>
                <c:pt idx="2836">
                  <c:v>2.9717279598116899E-2</c:v>
                </c:pt>
                <c:pt idx="2837">
                  <c:v>4.1952755302190795E-2</c:v>
                </c:pt>
                <c:pt idx="2838">
                  <c:v>4.9852691590786272E-2</c:v>
                </c:pt>
                <c:pt idx="2839">
                  <c:v>3.8461290299892405E-2</c:v>
                </c:pt>
                <c:pt idx="2840">
                  <c:v>5.3951866924762705E-2</c:v>
                </c:pt>
                <c:pt idx="2841">
                  <c:v>4.8252731561660801E-2</c:v>
                </c:pt>
                <c:pt idx="2842">
                  <c:v>3.7097297608852525E-2</c:v>
                </c:pt>
                <c:pt idx="2843">
                  <c:v>3.8005765527486884E-2</c:v>
                </c:pt>
                <c:pt idx="2844">
                  <c:v>4.6560838818550096E-2</c:v>
                </c:pt>
                <c:pt idx="2845">
                  <c:v>4.1760113090276711E-2</c:v>
                </c:pt>
                <c:pt idx="2846">
                  <c:v>3.6682911217212802E-2</c:v>
                </c:pt>
                <c:pt idx="2847">
                  <c:v>3.302393853664401E-2</c:v>
                </c:pt>
                <c:pt idx="2848">
                  <c:v>4.0208239108324106E-2</c:v>
                </c:pt>
                <c:pt idx="2849">
                  <c:v>3.5833526402712E-2</c:v>
                </c:pt>
                <c:pt idx="2850">
                  <c:v>3.5382855683565216E-2</c:v>
                </c:pt>
                <c:pt idx="2851">
                  <c:v>3.0840851366519952E-2</c:v>
                </c:pt>
                <c:pt idx="2852">
                  <c:v>4.617542028427131E-2</c:v>
                </c:pt>
                <c:pt idx="2853">
                  <c:v>4.9002680927515432E-2</c:v>
                </c:pt>
                <c:pt idx="2854">
                  <c:v>5.2568621933460541E-2</c:v>
                </c:pt>
                <c:pt idx="2855">
                  <c:v>4.530834034085271E-2</c:v>
                </c:pt>
                <c:pt idx="2856">
                  <c:v>3.4300707280635806E-2</c:v>
                </c:pt>
                <c:pt idx="2857">
                  <c:v>2.6993775740265988E-2</c:v>
                </c:pt>
                <c:pt idx="2858">
                  <c:v>4.1901294142007814E-2</c:v>
                </c:pt>
                <c:pt idx="2859">
                  <c:v>4.3695759028196425E-2</c:v>
                </c:pt>
                <c:pt idx="2860">
                  <c:v>3.8754437118768713E-2</c:v>
                </c:pt>
                <c:pt idx="2861">
                  <c:v>2.8383055701851807E-2</c:v>
                </c:pt>
                <c:pt idx="2862">
                  <c:v>4.0749937295913724E-2</c:v>
                </c:pt>
                <c:pt idx="2863">
                  <c:v>3.4318890422582606E-2</c:v>
                </c:pt>
                <c:pt idx="2864">
                  <c:v>4.3695759028196425E-2</c:v>
                </c:pt>
                <c:pt idx="2865">
                  <c:v>3.2899200916290408E-2</c:v>
                </c:pt>
                <c:pt idx="2866">
                  <c:v>3.6277640610933456E-2</c:v>
                </c:pt>
                <c:pt idx="2867">
                  <c:v>3.5201665014028688E-2</c:v>
                </c:pt>
                <c:pt idx="2868">
                  <c:v>3.2054707407951487E-2</c:v>
                </c:pt>
                <c:pt idx="2869">
                  <c:v>3.0840851366519952E-2</c:v>
                </c:pt>
                <c:pt idx="2870">
                  <c:v>3.1032260507345293E-2</c:v>
                </c:pt>
                <c:pt idx="2871">
                  <c:v>2.9993373900651956E-2</c:v>
                </c:pt>
                <c:pt idx="2872">
                  <c:v>3.7429194897413295E-2</c:v>
                </c:pt>
                <c:pt idx="2873">
                  <c:v>3.8864739239215809E-2</c:v>
                </c:pt>
                <c:pt idx="2874">
                  <c:v>4.6782623976469123E-2</c:v>
                </c:pt>
                <c:pt idx="2875">
                  <c:v>3.3723484724760007E-2</c:v>
                </c:pt>
                <c:pt idx="2876">
                  <c:v>4.2450986802578139E-2</c:v>
                </c:pt>
                <c:pt idx="2877">
                  <c:v>3.8238383829593797E-2</c:v>
                </c:pt>
                <c:pt idx="2878">
                  <c:v>3.1839653849601808E-2</c:v>
                </c:pt>
                <c:pt idx="2879">
                  <c:v>3.4897491335868794E-2</c:v>
                </c:pt>
                <c:pt idx="2880">
                  <c:v>5.5778648704290397E-2</c:v>
                </c:pt>
                <c:pt idx="2881">
                  <c:v>3.2262593507766751E-2</c:v>
                </c:pt>
                <c:pt idx="2882">
                  <c:v>3.231429681181909E-2</c:v>
                </c:pt>
                <c:pt idx="2883">
                  <c:v>3.8228288292884785E-2</c:v>
                </c:pt>
                <c:pt idx="2884">
                  <c:v>3.7342004477977885E-2</c:v>
                </c:pt>
                <c:pt idx="2885">
                  <c:v>2.9867274686694287E-2</c:v>
                </c:pt>
                <c:pt idx="2886">
                  <c:v>3.2961819320917192E-2</c:v>
                </c:pt>
                <c:pt idx="2887">
                  <c:v>4.1038878262043006E-2</c:v>
                </c:pt>
                <c:pt idx="2888">
                  <c:v>3.835380822420123E-2</c:v>
                </c:pt>
                <c:pt idx="2889">
                  <c:v>3.5964351147413198E-2</c:v>
                </c:pt>
                <c:pt idx="2890">
                  <c:v>5.1921918988227796E-2</c:v>
                </c:pt>
                <c:pt idx="2891">
                  <c:v>3.2689232379198206E-2</c:v>
                </c:pt>
                <c:pt idx="2892">
                  <c:v>3.4013628959655817E-2</c:v>
                </c:pt>
                <c:pt idx="2893">
                  <c:v>2.9462661594152388E-2</c:v>
                </c:pt>
                <c:pt idx="2894">
                  <c:v>3.2097656279802302E-2</c:v>
                </c:pt>
                <c:pt idx="2895">
                  <c:v>3.1839653849601808E-2</c:v>
                </c:pt>
                <c:pt idx="2896">
                  <c:v>3.8238383829593797E-2</c:v>
                </c:pt>
                <c:pt idx="2897">
                  <c:v>3.6622855812311214E-2</c:v>
                </c:pt>
                <c:pt idx="2898">
                  <c:v>4.4051695615053232E-2</c:v>
                </c:pt>
                <c:pt idx="2899">
                  <c:v>2.9390892013907405E-2</c:v>
                </c:pt>
                <c:pt idx="2900">
                  <c:v>3.3723484724760007E-2</c:v>
                </c:pt>
                <c:pt idx="2901">
                  <c:v>3.4897491335868794E-2</c:v>
                </c:pt>
                <c:pt idx="2902">
                  <c:v>3.1675819307565828E-2</c:v>
                </c:pt>
                <c:pt idx="2903">
                  <c:v>2.9229370877146783E-2</c:v>
                </c:pt>
                <c:pt idx="2904">
                  <c:v>4.2362254112959061E-2</c:v>
                </c:pt>
                <c:pt idx="2905">
                  <c:v>4.0339186787605306E-2</c:v>
                </c:pt>
                <c:pt idx="2906">
                  <c:v>2.5830715894699215E-2</c:v>
                </c:pt>
                <c:pt idx="2907">
                  <c:v>3.2854370772838606E-2</c:v>
                </c:pt>
                <c:pt idx="2908">
                  <c:v>3.6672122776508505E-2</c:v>
                </c:pt>
                <c:pt idx="2909">
                  <c:v>4.1820969432592406E-2</c:v>
                </c:pt>
                <c:pt idx="2910">
                  <c:v>4.6330105513334309E-2</c:v>
                </c:pt>
                <c:pt idx="2911">
                  <c:v>3.2823644578457017E-2</c:v>
                </c:pt>
                <c:pt idx="2912">
                  <c:v>3.7233572453260678E-2</c:v>
                </c:pt>
                <c:pt idx="2913">
                  <c:v>3.4703623503446614E-2</c:v>
                </c:pt>
                <c:pt idx="2914">
                  <c:v>3.238210082054141E-2</c:v>
                </c:pt>
                <c:pt idx="2915">
                  <c:v>2.8753058984875752E-2</c:v>
                </c:pt>
                <c:pt idx="2916">
                  <c:v>4.6953558921814006E-2</c:v>
                </c:pt>
                <c:pt idx="2917">
                  <c:v>3.5140447318553952E-2</c:v>
                </c:pt>
                <c:pt idx="2918">
                  <c:v>4.1173908859491432E-2</c:v>
                </c:pt>
                <c:pt idx="2919">
                  <c:v>3.8314592093229315E-2</c:v>
                </c:pt>
                <c:pt idx="2920">
                  <c:v>3.1325303018093192E-2</c:v>
                </c:pt>
                <c:pt idx="2921">
                  <c:v>2.9409216716885667E-2</c:v>
                </c:pt>
                <c:pt idx="2922">
                  <c:v>3.006011620163921E-2</c:v>
                </c:pt>
                <c:pt idx="2923">
                  <c:v>2.8949391096830403E-2</c:v>
                </c:pt>
                <c:pt idx="2924">
                  <c:v>3.3152457326650599E-2</c:v>
                </c:pt>
                <c:pt idx="2925">
                  <c:v>3.921876475214961E-2</c:v>
                </c:pt>
                <c:pt idx="2926">
                  <c:v>3.65825667977333E-2</c:v>
                </c:pt>
                <c:pt idx="2927">
                  <c:v>3.9694610983133399E-2</c:v>
                </c:pt>
                <c:pt idx="2928">
                  <c:v>4.6274762600660123E-2</c:v>
                </c:pt>
                <c:pt idx="2929">
                  <c:v>4.7693341970443934E-2</c:v>
                </c:pt>
                <c:pt idx="2930">
                  <c:v>4.1300732642412234E-2</c:v>
                </c:pt>
                <c:pt idx="2931">
                  <c:v>5.0195772200822802E-2</c:v>
                </c:pt>
                <c:pt idx="2932">
                  <c:v>3.6475714296102552E-2</c:v>
                </c:pt>
                <c:pt idx="2933">
                  <c:v>4.7051317989826411E-2</c:v>
                </c:pt>
                <c:pt idx="2934">
                  <c:v>2.8201824054122006E-2</c:v>
                </c:pt>
                <c:pt idx="2935">
                  <c:v>3.1069444492459367E-2</c:v>
                </c:pt>
                <c:pt idx="2936">
                  <c:v>4.5064941048622388E-2</c:v>
                </c:pt>
                <c:pt idx="2937">
                  <c:v>3.6491513252258342E-2</c:v>
                </c:pt>
                <c:pt idx="2938">
                  <c:v>3.8653906434774503E-2</c:v>
                </c:pt>
                <c:pt idx="2939">
                  <c:v>4.9796666949987856E-2</c:v>
                </c:pt>
                <c:pt idx="2940">
                  <c:v>4.1326828300952856E-2</c:v>
                </c:pt>
                <c:pt idx="2941">
                  <c:v>3.1079689040780099E-2</c:v>
                </c:pt>
                <c:pt idx="2942">
                  <c:v>5.3043726831674597E-2</c:v>
                </c:pt>
                <c:pt idx="2943">
                  <c:v>4.4253002852201642E-2</c:v>
                </c:pt>
                <c:pt idx="2944">
                  <c:v>3.1149659305810897E-2</c:v>
                </c:pt>
                <c:pt idx="2945">
                  <c:v>4.0700521320104745E-2</c:v>
                </c:pt>
                <c:pt idx="2946">
                  <c:v>3.7654642015695697E-2</c:v>
                </c:pt>
                <c:pt idx="2947">
                  <c:v>4.250076785683668E-2</c:v>
                </c:pt>
                <c:pt idx="2948">
                  <c:v>4.4747065752744723E-2</c:v>
                </c:pt>
                <c:pt idx="2949">
                  <c:v>3.2287664711475497E-2</c:v>
                </c:pt>
                <c:pt idx="2950">
                  <c:v>6.3089236617088304E-2</c:v>
                </c:pt>
                <c:pt idx="2951">
                  <c:v>3.57151739299299E-2</c:v>
                </c:pt>
                <c:pt idx="2952">
                  <c:v>3.6878742277622424E-2</c:v>
                </c:pt>
                <c:pt idx="2953">
                  <c:v>5.2249100059270796E-2</c:v>
                </c:pt>
                <c:pt idx="2954">
                  <c:v>4.9852691590786272E-2</c:v>
                </c:pt>
                <c:pt idx="2955">
                  <c:v>3.9119802415371101E-2</c:v>
                </c:pt>
                <c:pt idx="2956">
                  <c:v>3.01454830914736E-2</c:v>
                </c:pt>
                <c:pt idx="2957">
                  <c:v>3.6421447992324878E-2</c:v>
                </c:pt>
                <c:pt idx="2958">
                  <c:v>3.1597819179296556E-2</c:v>
                </c:pt>
                <c:pt idx="2959">
                  <c:v>3.1361721456050901E-2</c:v>
                </c:pt>
                <c:pt idx="2960">
                  <c:v>3.3313702791929391E-2</c:v>
                </c:pt>
                <c:pt idx="2961">
                  <c:v>2.90736090391874E-2</c:v>
                </c:pt>
                <c:pt idx="2962">
                  <c:v>3.2563969492912299E-2</c:v>
                </c:pt>
                <c:pt idx="2963">
                  <c:v>3.9697803556919237E-2</c:v>
                </c:pt>
                <c:pt idx="2964">
                  <c:v>3.304071724414822E-2</c:v>
                </c:pt>
                <c:pt idx="2965">
                  <c:v>3.6440685391426093E-2</c:v>
                </c:pt>
                <c:pt idx="2966">
                  <c:v>3.3472571521997403E-2</c:v>
                </c:pt>
                <c:pt idx="2967">
                  <c:v>3.1149659305810897E-2</c:v>
                </c:pt>
                <c:pt idx="2968">
                  <c:v>3.6816459149122217E-2</c:v>
                </c:pt>
                <c:pt idx="2969">
                  <c:v>3.501874580979359E-2</c:v>
                </c:pt>
                <c:pt idx="2970">
                  <c:v>4.1840914636850406E-2</c:v>
                </c:pt>
                <c:pt idx="2971">
                  <c:v>3.9864324033260311E-2</c:v>
                </c:pt>
                <c:pt idx="2972">
                  <c:v>3.1215734779834851E-2</c:v>
                </c:pt>
                <c:pt idx="2973">
                  <c:v>3.181636705994622E-2</c:v>
                </c:pt>
                <c:pt idx="2974">
                  <c:v>3.6786478012800196E-2</c:v>
                </c:pt>
                <c:pt idx="2975">
                  <c:v>2.8197156265377998E-2</c:v>
                </c:pt>
                <c:pt idx="2976">
                  <c:v>2.8597138822078712E-2</c:v>
                </c:pt>
                <c:pt idx="2977">
                  <c:v>3.6693427711725436E-2</c:v>
                </c:pt>
                <c:pt idx="2978">
                  <c:v>2.8201824054122006E-2</c:v>
                </c:pt>
                <c:pt idx="2979">
                  <c:v>4.3500378727912875E-2</c:v>
                </c:pt>
                <c:pt idx="2980">
                  <c:v>5.0964348018169375E-2</c:v>
                </c:pt>
                <c:pt idx="2981">
                  <c:v>3.38377133011818E-2</c:v>
                </c:pt>
                <c:pt idx="2982">
                  <c:v>3.8072932511568215E-2</c:v>
                </c:pt>
                <c:pt idx="2983">
                  <c:v>3.9756476879119901E-2</c:v>
                </c:pt>
                <c:pt idx="2984">
                  <c:v>3.6866981536150006E-2</c:v>
                </c:pt>
                <c:pt idx="2985">
                  <c:v>6.3089236617088304E-2</c:v>
                </c:pt>
                <c:pt idx="2986">
                  <c:v>4.142520576715434E-2</c:v>
                </c:pt>
                <c:pt idx="2987">
                  <c:v>3.8508377969265012E-2</c:v>
                </c:pt>
                <c:pt idx="2988">
                  <c:v>5.6906431913376097E-2</c:v>
                </c:pt>
                <c:pt idx="2989">
                  <c:v>2.9033552855253282E-2</c:v>
                </c:pt>
                <c:pt idx="2990">
                  <c:v>3.8238383829593797E-2</c:v>
                </c:pt>
                <c:pt idx="2991">
                  <c:v>4.9420695751905649E-2</c:v>
                </c:pt>
                <c:pt idx="2992">
                  <c:v>3.9637152105570041E-2</c:v>
                </c:pt>
                <c:pt idx="2993">
                  <c:v>3.0003884807229195E-2</c:v>
                </c:pt>
                <c:pt idx="2994">
                  <c:v>3.1767588108778014E-2</c:v>
                </c:pt>
                <c:pt idx="2995">
                  <c:v>4.5377653092145934E-2</c:v>
                </c:pt>
                <c:pt idx="2996">
                  <c:v>4.217199981212643E-2</c:v>
                </c:pt>
                <c:pt idx="2997">
                  <c:v>3.6124985665082897E-2</c:v>
                </c:pt>
                <c:pt idx="2998">
                  <c:v>3.9466425776481594E-2</c:v>
                </c:pt>
                <c:pt idx="2999">
                  <c:v>3.4205172210931806E-2</c:v>
                </c:pt>
                <c:pt idx="3000">
                  <c:v>4.7093629837036612E-2</c:v>
                </c:pt>
                <c:pt idx="3001">
                  <c:v>3.5668846219778116E-2</c:v>
                </c:pt>
                <c:pt idx="3002">
                  <c:v>3.4126363694667809E-2</c:v>
                </c:pt>
                <c:pt idx="3003">
                  <c:v>2.8808308765292206E-2</c:v>
                </c:pt>
                <c:pt idx="3004">
                  <c:v>3.6054432392120396E-2</c:v>
                </c:pt>
                <c:pt idx="3005">
                  <c:v>3.2563969492912299E-2</c:v>
                </c:pt>
                <c:pt idx="3006">
                  <c:v>4.0140841156244306E-2</c:v>
                </c:pt>
                <c:pt idx="3007">
                  <c:v>5.139116942882542E-2</c:v>
                </c:pt>
                <c:pt idx="3008">
                  <c:v>4.1300732642412234E-2</c:v>
                </c:pt>
                <c:pt idx="3009">
                  <c:v>4.8252731561660801E-2</c:v>
                </c:pt>
                <c:pt idx="3010">
                  <c:v>3.7441659718752011E-2</c:v>
                </c:pt>
                <c:pt idx="3011">
                  <c:v>3.7147790193557718E-2</c:v>
                </c:pt>
                <c:pt idx="3012">
                  <c:v>3.6930240690708216E-2</c:v>
                </c:pt>
                <c:pt idx="3013">
                  <c:v>3.8194783031940377E-2</c:v>
                </c:pt>
                <c:pt idx="3014">
                  <c:v>2.7917644008994182E-2</c:v>
                </c:pt>
                <c:pt idx="3015">
                  <c:v>4.2450986802578139E-2</c:v>
                </c:pt>
                <c:pt idx="3016">
                  <c:v>3.4011162817478256E-2</c:v>
                </c:pt>
                <c:pt idx="3017">
                  <c:v>4.3678428977727897E-2</c:v>
                </c:pt>
                <c:pt idx="3018">
                  <c:v>3.5556804388761513E-2</c:v>
                </c:pt>
                <c:pt idx="3019">
                  <c:v>4.8743788152933218E-2</c:v>
                </c:pt>
                <c:pt idx="3020">
                  <c:v>3.7294205278158216E-2</c:v>
                </c:pt>
                <c:pt idx="3021">
                  <c:v>3.2898932695388801E-2</c:v>
                </c:pt>
                <c:pt idx="3022">
                  <c:v>3.9853647351265092E-2</c:v>
                </c:pt>
                <c:pt idx="3023">
                  <c:v>2.7757186442613612E-2</c:v>
                </c:pt>
                <c:pt idx="3024">
                  <c:v>4.5377653092145934E-2</c:v>
                </c:pt>
                <c:pt idx="3025">
                  <c:v>4.9852691590786272E-2</c:v>
                </c:pt>
                <c:pt idx="3026">
                  <c:v>2.8378481045365247E-2</c:v>
                </c:pt>
                <c:pt idx="3027">
                  <c:v>4.1882246732711813E-2</c:v>
                </c:pt>
                <c:pt idx="3028">
                  <c:v>5.0195772200822802E-2</c:v>
                </c:pt>
                <c:pt idx="3029">
                  <c:v>3.2796967774629732E-2</c:v>
                </c:pt>
                <c:pt idx="3030">
                  <c:v>3.2796967774629732E-2</c:v>
                </c:pt>
                <c:pt idx="3031">
                  <c:v>3.7147790193557718E-2</c:v>
                </c:pt>
                <c:pt idx="3032">
                  <c:v>4.5064941048622388E-2</c:v>
                </c:pt>
                <c:pt idx="3033">
                  <c:v>3.5351000726223131E-2</c:v>
                </c:pt>
                <c:pt idx="3034">
                  <c:v>4.0829382836818723E-2</c:v>
                </c:pt>
                <c:pt idx="3035">
                  <c:v>2.8927756473422002E-2</c:v>
                </c:pt>
                <c:pt idx="3036">
                  <c:v>3.4877501428127441E-2</c:v>
                </c:pt>
                <c:pt idx="3037">
                  <c:v>4.1300732642412234E-2</c:v>
                </c:pt>
                <c:pt idx="3038">
                  <c:v>4.3615028262138415E-2</c:v>
                </c:pt>
                <c:pt idx="3039">
                  <c:v>4.8418302088975886E-2</c:v>
                </c:pt>
                <c:pt idx="3040">
                  <c:v>3.9716821163892704E-2</c:v>
                </c:pt>
                <c:pt idx="3041">
                  <c:v>3.9632488042116221E-2</c:v>
                </c:pt>
                <c:pt idx="3042">
                  <c:v>5.2568621933460541E-2</c:v>
                </c:pt>
                <c:pt idx="3043">
                  <c:v>6.3089236617088304E-2</c:v>
                </c:pt>
                <c:pt idx="3044">
                  <c:v>3.3063109964132302E-2</c:v>
                </c:pt>
                <c:pt idx="3045">
                  <c:v>5.3951866924762705E-2</c:v>
                </c:pt>
                <c:pt idx="3046">
                  <c:v>3.7147790193557718E-2</c:v>
                </c:pt>
                <c:pt idx="3047">
                  <c:v>3.9864324033260311E-2</c:v>
                </c:pt>
                <c:pt idx="3048">
                  <c:v>4.3612465262413011E-2</c:v>
                </c:pt>
                <c:pt idx="3049">
                  <c:v>3.65825667977333E-2</c:v>
                </c:pt>
                <c:pt idx="3050">
                  <c:v>3.7342004477977885E-2</c:v>
                </c:pt>
                <c:pt idx="3051">
                  <c:v>3.3852517604827999E-2</c:v>
                </c:pt>
                <c:pt idx="3052">
                  <c:v>3.9242621511220911E-2</c:v>
                </c:pt>
                <c:pt idx="3053">
                  <c:v>3.231429681181909E-2</c:v>
                </c:pt>
                <c:pt idx="3054">
                  <c:v>3.7263259291648913E-2</c:v>
                </c:pt>
                <c:pt idx="3055">
                  <c:v>3.6636292934417752E-2</c:v>
                </c:pt>
                <c:pt idx="3056">
                  <c:v>3.9363428950309712E-2</c:v>
                </c:pt>
                <c:pt idx="3057">
                  <c:v>3.1839653849601808E-2</c:v>
                </c:pt>
                <c:pt idx="3058">
                  <c:v>3.0856164172291711E-2</c:v>
                </c:pt>
                <c:pt idx="3059">
                  <c:v>3.5030834376811995E-2</c:v>
                </c:pt>
                <c:pt idx="3060">
                  <c:v>2.8450146317481998E-2</c:v>
                </c:pt>
                <c:pt idx="3061">
                  <c:v>4.0242802351713201E-2</c:v>
                </c:pt>
                <c:pt idx="3062">
                  <c:v>3.6718320101499606E-2</c:v>
                </c:pt>
                <c:pt idx="3063">
                  <c:v>3.6879651248455152E-2</c:v>
                </c:pt>
                <c:pt idx="3064">
                  <c:v>4.4252485036850024E-2</c:v>
                </c:pt>
                <c:pt idx="3065">
                  <c:v>3.95252145826816E-2</c:v>
                </c:pt>
                <c:pt idx="3066">
                  <c:v>3.3218398690223756E-2</c:v>
                </c:pt>
                <c:pt idx="3067">
                  <c:v>3.1092433258891088E-2</c:v>
                </c:pt>
                <c:pt idx="3068">
                  <c:v>2.9977297410369017E-2</c:v>
                </c:pt>
                <c:pt idx="3069">
                  <c:v>5.5114645510912004E-2</c:v>
                </c:pt>
                <c:pt idx="3070">
                  <c:v>2.9698420315980863E-2</c:v>
                </c:pt>
                <c:pt idx="3071">
                  <c:v>4.0749937295913724E-2</c:v>
                </c:pt>
                <c:pt idx="3072">
                  <c:v>2.6130503043532389E-2</c:v>
                </c:pt>
                <c:pt idx="3073">
                  <c:v>3.8314592093229315E-2</c:v>
                </c:pt>
                <c:pt idx="3074">
                  <c:v>3.2726518809795407E-2</c:v>
                </c:pt>
                <c:pt idx="3075">
                  <c:v>4.6659234911203433E-2</c:v>
                </c:pt>
                <c:pt idx="3076">
                  <c:v>5.3526036441326398E-2</c:v>
                </c:pt>
                <c:pt idx="3077">
                  <c:v>3.5483829677105096E-2</c:v>
                </c:pt>
                <c:pt idx="3078">
                  <c:v>3.5759884864091901E-2</c:v>
                </c:pt>
                <c:pt idx="3079">
                  <c:v>3.6760363727808006E-2</c:v>
                </c:pt>
                <c:pt idx="3080">
                  <c:v>3.9167422801256208E-2</c:v>
                </c:pt>
                <c:pt idx="3081">
                  <c:v>3.6056198179721811E-2</c:v>
                </c:pt>
                <c:pt idx="3082">
                  <c:v>3.4569095820188502E-2</c:v>
                </c:pt>
                <c:pt idx="3083">
                  <c:v>3.1503804028034252E-2</c:v>
                </c:pt>
                <c:pt idx="3084">
                  <c:v>3.8966637104749714E-2</c:v>
                </c:pt>
                <c:pt idx="3085">
                  <c:v>3.9389021694660215E-2</c:v>
                </c:pt>
                <c:pt idx="3086">
                  <c:v>4.0749937295913724E-2</c:v>
                </c:pt>
                <c:pt idx="3087">
                  <c:v>3.7441659718752011E-2</c:v>
                </c:pt>
                <c:pt idx="3088">
                  <c:v>4.2501222342252711E-2</c:v>
                </c:pt>
                <c:pt idx="3089">
                  <c:v>4.413658753037452E-2</c:v>
                </c:pt>
                <c:pt idx="3090">
                  <c:v>3.7228513509035152E-2</c:v>
                </c:pt>
                <c:pt idx="3091">
                  <c:v>3.4946080297231667E-2</c:v>
                </c:pt>
                <c:pt idx="3092">
                  <c:v>3.3343926072120784E-2</c:v>
                </c:pt>
                <c:pt idx="3093">
                  <c:v>3.1069444492459367E-2</c:v>
                </c:pt>
                <c:pt idx="3094">
                  <c:v>4.480642452836061E-2</c:v>
                </c:pt>
                <c:pt idx="3095">
                  <c:v>3.0922627076506601E-2</c:v>
                </c:pt>
                <c:pt idx="3096">
                  <c:v>3.5833526402712E-2</c:v>
                </c:pt>
                <c:pt idx="3097">
                  <c:v>2.762422524392601E-2</c:v>
                </c:pt>
                <c:pt idx="3098">
                  <c:v>3.2717086374759702E-2</c:v>
                </c:pt>
                <c:pt idx="3099">
                  <c:v>3.8152869790792424E-2</c:v>
                </c:pt>
                <c:pt idx="3100">
                  <c:v>3.6054432392120396E-2</c:v>
                </c:pt>
                <c:pt idx="3101">
                  <c:v>3.1325303018093192E-2</c:v>
                </c:pt>
                <c:pt idx="3102">
                  <c:v>3.4011162817478256E-2</c:v>
                </c:pt>
                <c:pt idx="3103">
                  <c:v>4.0741637349129001E-2</c:v>
                </c:pt>
                <c:pt idx="3104">
                  <c:v>3.0527321621775651E-2</c:v>
                </c:pt>
                <c:pt idx="3105">
                  <c:v>3.3127732574939742E-2</c:v>
                </c:pt>
                <c:pt idx="3106">
                  <c:v>3.1655482947826399E-2</c:v>
                </c:pt>
                <c:pt idx="3107">
                  <c:v>3.3676136285066612E-2</c:v>
                </c:pt>
                <c:pt idx="3108">
                  <c:v>4.0749937295913724E-2</c:v>
                </c:pt>
                <c:pt idx="3109">
                  <c:v>2.716050297021871E-2</c:v>
                </c:pt>
                <c:pt idx="3110">
                  <c:v>3.52858714759351E-2</c:v>
                </c:pt>
                <c:pt idx="3111">
                  <c:v>3.9322294294834068E-2</c:v>
                </c:pt>
                <c:pt idx="3112">
                  <c:v>3.0879572033882096E-2</c:v>
                </c:pt>
                <c:pt idx="3113">
                  <c:v>3.3460214734077405E-2</c:v>
                </c:pt>
                <c:pt idx="3114">
                  <c:v>4.1206117719411919E-2</c:v>
                </c:pt>
                <c:pt idx="3115">
                  <c:v>3.7263259291648913E-2</c:v>
                </c:pt>
                <c:pt idx="3116">
                  <c:v>4.617542028427131E-2</c:v>
                </c:pt>
                <c:pt idx="3117">
                  <c:v>4.6265635639429099E-2</c:v>
                </c:pt>
                <c:pt idx="3118">
                  <c:v>3.7914350628852997E-2</c:v>
                </c:pt>
                <c:pt idx="3119">
                  <c:v>4.4747065752744723E-2</c:v>
                </c:pt>
                <c:pt idx="3120">
                  <c:v>3.2899200916290408E-2</c:v>
                </c:pt>
                <c:pt idx="3121">
                  <c:v>2.8383055701851807E-2</c:v>
                </c:pt>
                <c:pt idx="3122">
                  <c:v>2.9462661594152388E-2</c:v>
                </c:pt>
                <c:pt idx="3123">
                  <c:v>3.1131528317928352E-2</c:v>
                </c:pt>
                <c:pt idx="3124">
                  <c:v>2.9644602909684202E-2</c:v>
                </c:pt>
                <c:pt idx="3125">
                  <c:v>4.0133196860551813E-2</c:v>
                </c:pt>
                <c:pt idx="3126">
                  <c:v>2.6960795745253611E-2</c:v>
                </c:pt>
                <c:pt idx="3127">
                  <c:v>3.8693953305482906E-2</c:v>
                </c:pt>
                <c:pt idx="3128">
                  <c:v>4.0657561272382715E-2</c:v>
                </c:pt>
                <c:pt idx="3129">
                  <c:v>3.7897832691669658E-2</c:v>
                </c:pt>
                <c:pt idx="3130">
                  <c:v>3.5556804388761513E-2</c:v>
                </c:pt>
                <c:pt idx="3131">
                  <c:v>3.3463135361671489E-2</c:v>
                </c:pt>
                <c:pt idx="3132">
                  <c:v>2.8601940721273665E-2</c:v>
                </c:pt>
                <c:pt idx="3133">
                  <c:v>4.2378675192594507E-2</c:v>
                </c:pt>
                <c:pt idx="3134">
                  <c:v>5.0964348018169375E-2</c:v>
                </c:pt>
                <c:pt idx="3135">
                  <c:v>3.3676136285066612E-2</c:v>
                </c:pt>
                <c:pt idx="3136">
                  <c:v>4.2427688837051572E-2</c:v>
                </c:pt>
                <c:pt idx="3137">
                  <c:v>3.5430807620287094E-2</c:v>
                </c:pt>
                <c:pt idx="3138">
                  <c:v>3.3424746245145805E-2</c:v>
                </c:pt>
                <c:pt idx="3139">
                  <c:v>3.8152869790792424E-2</c:v>
                </c:pt>
                <c:pt idx="3140">
                  <c:v>2.5967955589294482E-2</c:v>
                </c:pt>
                <c:pt idx="3141">
                  <c:v>2.9873292893171411E-2</c:v>
                </c:pt>
                <c:pt idx="3142">
                  <c:v>4.7038618475198822E-2</c:v>
                </c:pt>
                <c:pt idx="3143">
                  <c:v>2.716137282550354E-2</c:v>
                </c:pt>
                <c:pt idx="3144">
                  <c:v>4.1205152869224333E-2</c:v>
                </c:pt>
                <c:pt idx="3145">
                  <c:v>3.9568487554788583E-2</c:v>
                </c:pt>
                <c:pt idx="3146">
                  <c:v>3.7118166685104446E-2</c:v>
                </c:pt>
                <c:pt idx="3147">
                  <c:v>3.2420128583908199E-2</c:v>
                </c:pt>
                <c:pt idx="3148">
                  <c:v>3.288979083299641E-2</c:v>
                </c:pt>
                <c:pt idx="3149">
                  <c:v>3.7118166685104446E-2</c:v>
                </c:pt>
                <c:pt idx="3150">
                  <c:v>2.7511592954397208E-2</c:v>
                </c:pt>
                <c:pt idx="3151">
                  <c:v>3.7512414157390601E-2</c:v>
                </c:pt>
                <c:pt idx="3152">
                  <c:v>4.3706633150577837E-2</c:v>
                </c:pt>
                <c:pt idx="3153">
                  <c:v>2.8808169066906E-2</c:v>
                </c:pt>
                <c:pt idx="3154">
                  <c:v>3.4808374941349009E-2</c:v>
                </c:pt>
                <c:pt idx="3155">
                  <c:v>2.8990818187594452E-2</c:v>
                </c:pt>
                <c:pt idx="3156">
                  <c:v>3.7062961608171602E-2</c:v>
                </c:pt>
                <c:pt idx="3157">
                  <c:v>2.8567526489496203E-2</c:v>
                </c:pt>
                <c:pt idx="3158">
                  <c:v>2.6888020336627998E-2</c:v>
                </c:pt>
                <c:pt idx="3159">
                  <c:v>2.730708569288251E-2</c:v>
                </c:pt>
                <c:pt idx="3160">
                  <c:v>3.921876475214961E-2</c:v>
                </c:pt>
                <c:pt idx="3161">
                  <c:v>3.4098405390977797E-2</c:v>
                </c:pt>
                <c:pt idx="3162">
                  <c:v>3.8181461393833188E-2</c:v>
                </c:pt>
                <c:pt idx="3163">
                  <c:v>4.1952688246965429E-2</c:v>
                </c:pt>
                <c:pt idx="3164">
                  <c:v>4.8229750245809465E-2</c:v>
                </c:pt>
                <c:pt idx="3165">
                  <c:v>3.3265944570302991E-2</c:v>
                </c:pt>
                <c:pt idx="3166">
                  <c:v>4.3525073677301386E-2</c:v>
                </c:pt>
                <c:pt idx="3167">
                  <c:v>3.5825096070766588E-2</c:v>
                </c:pt>
                <c:pt idx="3168">
                  <c:v>4.0542848408222205E-2</c:v>
                </c:pt>
                <c:pt idx="3169">
                  <c:v>4.0242802351713201E-2</c:v>
                </c:pt>
                <c:pt idx="3170">
                  <c:v>4.0140841156244306E-2</c:v>
                </c:pt>
                <c:pt idx="3171">
                  <c:v>3.3944040536880493E-2</c:v>
                </c:pt>
                <c:pt idx="3172">
                  <c:v>2.8188472613692304E-2</c:v>
                </c:pt>
                <c:pt idx="3173">
                  <c:v>4.7048140317201601E-2</c:v>
                </c:pt>
                <c:pt idx="3174">
                  <c:v>3.5935297608375757E-2</c:v>
                </c:pt>
                <c:pt idx="3175">
                  <c:v>3.5583846271038E-2</c:v>
                </c:pt>
                <c:pt idx="3176">
                  <c:v>3.2891441136598601E-2</c:v>
                </c:pt>
                <c:pt idx="3177">
                  <c:v>5.6127641350030913E-2</c:v>
                </c:pt>
                <c:pt idx="3178">
                  <c:v>3.2899200916290408E-2</c:v>
                </c:pt>
                <c:pt idx="3179">
                  <c:v>3.8424339145422003E-2</c:v>
                </c:pt>
                <c:pt idx="3180">
                  <c:v>3.8100283592939405E-2</c:v>
                </c:pt>
                <c:pt idx="3181">
                  <c:v>3.7118166685104446E-2</c:v>
                </c:pt>
                <c:pt idx="3182">
                  <c:v>4.7051317989826411E-2</c:v>
                </c:pt>
                <c:pt idx="3183">
                  <c:v>3.4496977925300612E-2</c:v>
                </c:pt>
                <c:pt idx="3184">
                  <c:v>4.0736205875873593E-2</c:v>
                </c:pt>
                <c:pt idx="3185">
                  <c:v>3.8052324205636999E-2</c:v>
                </c:pt>
                <c:pt idx="3186">
                  <c:v>4.6883888542652075E-2</c:v>
                </c:pt>
                <c:pt idx="3187">
                  <c:v>3.4008879214525216E-2</c:v>
                </c:pt>
                <c:pt idx="3188">
                  <c:v>4.0736205875873593E-2</c:v>
                </c:pt>
                <c:pt idx="3189">
                  <c:v>5.6906431913376097E-2</c:v>
                </c:pt>
                <c:pt idx="3190">
                  <c:v>5.139116942882542E-2</c:v>
                </c:pt>
                <c:pt idx="3191">
                  <c:v>4.4254083186388009E-2</c:v>
                </c:pt>
                <c:pt idx="3192">
                  <c:v>4.2132288217544764E-2</c:v>
                </c:pt>
                <c:pt idx="3193">
                  <c:v>3.8609363138675808E-2</c:v>
                </c:pt>
                <c:pt idx="3194">
                  <c:v>3.6632552742958145E-2</c:v>
                </c:pt>
                <c:pt idx="3195">
                  <c:v>3.8424339145422003E-2</c:v>
                </c:pt>
                <c:pt idx="3196">
                  <c:v>3.4603934735059814E-2</c:v>
                </c:pt>
                <c:pt idx="3197">
                  <c:v>4.0402002632618034E-2</c:v>
                </c:pt>
                <c:pt idx="3198">
                  <c:v>2.6543688029050806E-2</c:v>
                </c:pt>
                <c:pt idx="3199">
                  <c:v>3.1113108620047642E-2</c:v>
                </c:pt>
                <c:pt idx="3200">
                  <c:v>3.8424339145422003E-2</c:v>
                </c:pt>
                <c:pt idx="3201">
                  <c:v>5.0872117280960118E-2</c:v>
                </c:pt>
                <c:pt idx="3202">
                  <c:v>5.0994686782360098E-2</c:v>
                </c:pt>
                <c:pt idx="3203">
                  <c:v>3.6783862859010821E-2</c:v>
                </c:pt>
                <c:pt idx="3204">
                  <c:v>3.3488318324089189E-2</c:v>
                </c:pt>
                <c:pt idx="3205">
                  <c:v>4.3525073677301386E-2</c:v>
                </c:pt>
                <c:pt idx="3206">
                  <c:v>5.8706045150756912E-2</c:v>
                </c:pt>
                <c:pt idx="3207">
                  <c:v>3.9632488042116221E-2</c:v>
                </c:pt>
                <c:pt idx="3208">
                  <c:v>2.8497153893113112E-2</c:v>
                </c:pt>
                <c:pt idx="3209">
                  <c:v>3.023730777204052E-2</c:v>
                </c:pt>
                <c:pt idx="3210">
                  <c:v>5.8706045150756912E-2</c:v>
                </c:pt>
                <c:pt idx="3211">
                  <c:v>3.5125035792589201E-2</c:v>
                </c:pt>
                <c:pt idx="3212">
                  <c:v>4.3456308543682105E-2</c:v>
                </c:pt>
                <c:pt idx="3213">
                  <c:v>3.2699774950742701E-2</c:v>
                </c:pt>
                <c:pt idx="3214">
                  <c:v>3.5906825214624412E-2</c:v>
                </c:pt>
                <c:pt idx="3215">
                  <c:v>2.9229370877146783E-2</c:v>
                </c:pt>
                <c:pt idx="3216">
                  <c:v>4.8645634204149323E-2</c:v>
                </c:pt>
                <c:pt idx="3217">
                  <c:v>4.6238295733928722E-2</c:v>
                </c:pt>
                <c:pt idx="3218">
                  <c:v>3.5666506737470599E-2</c:v>
                </c:pt>
                <c:pt idx="3219">
                  <c:v>3.8047537207603593E-2</c:v>
                </c:pt>
                <c:pt idx="3220">
                  <c:v>4.0226582437753705E-2</c:v>
                </c:pt>
                <c:pt idx="3221">
                  <c:v>4.1690967977047022E-2</c:v>
                </c:pt>
                <c:pt idx="3222">
                  <c:v>4.9256019294261918E-2</c:v>
                </c:pt>
                <c:pt idx="3223">
                  <c:v>5.2249100059270796E-2</c:v>
                </c:pt>
                <c:pt idx="3224">
                  <c:v>3.4603934735059814E-2</c:v>
                </c:pt>
                <c:pt idx="3225">
                  <c:v>3.3440478146076202E-2</c:v>
                </c:pt>
                <c:pt idx="3226">
                  <c:v>3.3641051501035704E-2</c:v>
                </c:pt>
                <c:pt idx="3227">
                  <c:v>3.2250713557005095E-2</c:v>
                </c:pt>
                <c:pt idx="3228">
                  <c:v>3.3000189810991301E-2</c:v>
                </c:pt>
                <c:pt idx="3229">
                  <c:v>3.7646591663360651E-2</c:v>
                </c:pt>
                <c:pt idx="3230">
                  <c:v>2.5669533759355604E-2</c:v>
                </c:pt>
                <c:pt idx="3231">
                  <c:v>2.8601940721273665E-2</c:v>
                </c:pt>
                <c:pt idx="3232">
                  <c:v>3.7914350628852997E-2</c:v>
                </c:pt>
                <c:pt idx="3233">
                  <c:v>4.2356688529253124E-2</c:v>
                </c:pt>
                <c:pt idx="3234">
                  <c:v>3.5464156419038793E-2</c:v>
                </c:pt>
                <c:pt idx="3235">
                  <c:v>3.622116148471842E-2</c:v>
                </c:pt>
                <c:pt idx="3236">
                  <c:v>3.1839653849601808E-2</c:v>
                </c:pt>
                <c:pt idx="3237">
                  <c:v>4.6560838818550096E-2</c:v>
                </c:pt>
                <c:pt idx="3238">
                  <c:v>3.006011620163921E-2</c:v>
                </c:pt>
                <c:pt idx="3239">
                  <c:v>3.0046090483665609E-2</c:v>
                </c:pt>
                <c:pt idx="3240">
                  <c:v>4.9002680927515432E-2</c:v>
                </c:pt>
                <c:pt idx="3241">
                  <c:v>4.9216881394386486E-2</c:v>
                </c:pt>
                <c:pt idx="3242">
                  <c:v>2.8729949146509202E-2</c:v>
                </c:pt>
                <c:pt idx="3243">
                  <c:v>3.4680254757404293E-2</c:v>
                </c:pt>
                <c:pt idx="3244">
                  <c:v>4.2427688837051572E-2</c:v>
                </c:pt>
                <c:pt idx="3245">
                  <c:v>3.1032260507345293E-2</c:v>
                </c:pt>
                <c:pt idx="3246">
                  <c:v>4.3525073677301386E-2</c:v>
                </c:pt>
                <c:pt idx="3247">
                  <c:v>3.7904597818851589E-2</c:v>
                </c:pt>
                <c:pt idx="3248">
                  <c:v>4.0772091597318892E-2</c:v>
                </c:pt>
                <c:pt idx="3249">
                  <c:v>4.2898505926132396E-2</c:v>
                </c:pt>
                <c:pt idx="3250">
                  <c:v>3.7842366844415817E-2</c:v>
                </c:pt>
                <c:pt idx="3251">
                  <c:v>3.4645840525627358E-2</c:v>
                </c:pt>
                <c:pt idx="3252">
                  <c:v>4.1266269981861101E-2</c:v>
                </c:pt>
                <c:pt idx="3253">
                  <c:v>4.5612677931785903E-2</c:v>
                </c:pt>
                <c:pt idx="3254">
                  <c:v>3.9252515882253806E-2</c:v>
                </c:pt>
                <c:pt idx="3255">
                  <c:v>6.1638105660676748E-2</c:v>
                </c:pt>
                <c:pt idx="3256">
                  <c:v>3.8653906434774503E-2</c:v>
                </c:pt>
                <c:pt idx="3257">
                  <c:v>4.5738980174064713E-2</c:v>
                </c:pt>
                <c:pt idx="3258">
                  <c:v>3.2899200916290408E-2</c:v>
                </c:pt>
                <c:pt idx="3259">
                  <c:v>3.4823182970285409E-2</c:v>
                </c:pt>
                <c:pt idx="3260">
                  <c:v>3.7294205278158216E-2</c:v>
                </c:pt>
                <c:pt idx="3261">
                  <c:v>5.1529634743928923E-2</c:v>
                </c:pt>
                <c:pt idx="3262">
                  <c:v>3.0662519857287397E-2</c:v>
                </c:pt>
                <c:pt idx="3263">
                  <c:v>2.9068363830447197E-2</c:v>
                </c:pt>
                <c:pt idx="3264">
                  <c:v>2.8601940721273665E-2</c:v>
                </c:pt>
                <c:pt idx="3265">
                  <c:v>3.6760363727808006E-2</c:v>
                </c:pt>
                <c:pt idx="3266">
                  <c:v>4.0749937295913724E-2</c:v>
                </c:pt>
                <c:pt idx="3267">
                  <c:v>3.4635107964277434E-2</c:v>
                </c:pt>
                <c:pt idx="3268">
                  <c:v>4.0067344903946041E-2</c:v>
                </c:pt>
                <c:pt idx="3269">
                  <c:v>3.9219893515110106E-2</c:v>
                </c:pt>
                <c:pt idx="3270">
                  <c:v>5.9861324727535498E-2</c:v>
                </c:pt>
                <c:pt idx="3271">
                  <c:v>3.5344671458005912E-2</c:v>
                </c:pt>
                <c:pt idx="3272">
                  <c:v>3.3802073448896415E-2</c:v>
                </c:pt>
                <c:pt idx="3273">
                  <c:v>5.2979618310928414E-2</c:v>
                </c:pt>
                <c:pt idx="3274">
                  <c:v>3.5183459520340014E-2</c:v>
                </c:pt>
                <c:pt idx="3275">
                  <c:v>3.6760363727808006E-2</c:v>
                </c:pt>
                <c:pt idx="3276">
                  <c:v>2.7933228760957805E-2</c:v>
                </c:pt>
                <c:pt idx="3277">
                  <c:v>3.516710922122001E-2</c:v>
                </c:pt>
                <c:pt idx="3278">
                  <c:v>3.6866981536150006E-2</c:v>
                </c:pt>
                <c:pt idx="3279">
                  <c:v>3.4432657063007431E-2</c:v>
                </c:pt>
                <c:pt idx="3280">
                  <c:v>4.9852691590786272E-2</c:v>
                </c:pt>
                <c:pt idx="3281">
                  <c:v>4.3251223862171222E-2</c:v>
                </c:pt>
                <c:pt idx="3282">
                  <c:v>4.7048140317201601E-2</c:v>
                </c:pt>
                <c:pt idx="3283">
                  <c:v>3.1402207911014716E-2</c:v>
                </c:pt>
                <c:pt idx="3284">
                  <c:v>4.0766060352325717E-2</c:v>
                </c:pt>
                <c:pt idx="3285">
                  <c:v>4.2024292051792325E-2</c:v>
                </c:pt>
                <c:pt idx="3286">
                  <c:v>4.4318877160549379E-2</c:v>
                </c:pt>
                <c:pt idx="3287">
                  <c:v>3.3811181783676252E-2</c:v>
                </c:pt>
                <c:pt idx="3288">
                  <c:v>3.5936776548624205E-2</c:v>
                </c:pt>
                <c:pt idx="3289">
                  <c:v>3.7598311901092502E-2</c:v>
                </c:pt>
                <c:pt idx="3290">
                  <c:v>3.4011162817478256E-2</c:v>
                </c:pt>
                <c:pt idx="3291">
                  <c:v>4.1326828300952856E-2</c:v>
                </c:pt>
                <c:pt idx="3292">
                  <c:v>3.1503804028034252E-2</c:v>
                </c:pt>
                <c:pt idx="3293">
                  <c:v>3.4823182970285409E-2</c:v>
                </c:pt>
                <c:pt idx="3294">
                  <c:v>3.2961819320917192E-2</c:v>
                </c:pt>
                <c:pt idx="3295">
                  <c:v>4.3525073677301386E-2</c:v>
                </c:pt>
                <c:pt idx="3296">
                  <c:v>4.6276085078716313E-2</c:v>
                </c:pt>
                <c:pt idx="3297">
                  <c:v>4.0845945477485393E-2</c:v>
                </c:pt>
                <c:pt idx="3298">
                  <c:v>3.4050200134515811E-2</c:v>
                </c:pt>
                <c:pt idx="3299">
                  <c:v>3.1350728124380112E-2</c:v>
                </c:pt>
                <c:pt idx="3300">
                  <c:v>3.3723484724760007E-2</c:v>
                </c:pt>
                <c:pt idx="3301">
                  <c:v>4.1760113090276711E-2</c:v>
                </c:pt>
                <c:pt idx="3302">
                  <c:v>2.7621474117040613E-2</c:v>
                </c:pt>
                <c:pt idx="3303">
                  <c:v>3.7871107459068486E-2</c:v>
                </c:pt>
                <c:pt idx="3304">
                  <c:v>3.2443311065435514E-2</c:v>
                </c:pt>
                <c:pt idx="3305">
                  <c:v>3.4000229090452208E-2</c:v>
                </c:pt>
                <c:pt idx="3306">
                  <c:v>4.250076785683668E-2</c:v>
                </c:pt>
                <c:pt idx="3307">
                  <c:v>3.7263259291648913E-2</c:v>
                </c:pt>
                <c:pt idx="3308">
                  <c:v>3.5872373729944458E-2</c:v>
                </c:pt>
                <c:pt idx="3309">
                  <c:v>3.5125035792589201E-2</c:v>
                </c:pt>
                <c:pt idx="3310">
                  <c:v>3.01454830914736E-2</c:v>
                </c:pt>
                <c:pt idx="3311">
                  <c:v>4.2141605168581016E-2</c:v>
                </c:pt>
                <c:pt idx="3312">
                  <c:v>2.6230683550238599E-2</c:v>
                </c:pt>
                <c:pt idx="3313">
                  <c:v>4.7336898744106508E-2</c:v>
                </c:pt>
                <c:pt idx="3314">
                  <c:v>2.8483705595135776E-2</c:v>
                </c:pt>
                <c:pt idx="3315">
                  <c:v>3.82663793861866E-2</c:v>
                </c:pt>
                <c:pt idx="3316">
                  <c:v>3.5896666347980506E-2</c:v>
                </c:pt>
                <c:pt idx="3317">
                  <c:v>3.0946193262934702E-2</c:v>
                </c:pt>
                <c:pt idx="3318">
                  <c:v>4.2427688837051572E-2</c:v>
                </c:pt>
                <c:pt idx="3319">
                  <c:v>3.7871107459068486E-2</c:v>
                </c:pt>
                <c:pt idx="3320">
                  <c:v>3.52858714759351E-2</c:v>
                </c:pt>
                <c:pt idx="3321">
                  <c:v>4.0766060352325717E-2</c:v>
                </c:pt>
                <c:pt idx="3322">
                  <c:v>5.3043726831674597E-2</c:v>
                </c:pt>
                <c:pt idx="3323">
                  <c:v>3.1215734779834851E-2</c:v>
                </c:pt>
                <c:pt idx="3324">
                  <c:v>4.3695759028196425E-2</c:v>
                </c:pt>
                <c:pt idx="3325">
                  <c:v>3.3652029931545223E-2</c:v>
                </c:pt>
                <c:pt idx="3326">
                  <c:v>4.6659234911203433E-2</c:v>
                </c:pt>
                <c:pt idx="3327">
                  <c:v>4.3093815445900019E-2</c:v>
                </c:pt>
                <c:pt idx="3328">
                  <c:v>4.7662377357482903E-2</c:v>
                </c:pt>
                <c:pt idx="3329">
                  <c:v>3.4888103604316802E-2</c:v>
                </c:pt>
                <c:pt idx="3330">
                  <c:v>5.0532989203929922E-2</c:v>
                </c:pt>
                <c:pt idx="3331">
                  <c:v>3.0486844480037776E-2</c:v>
                </c:pt>
                <c:pt idx="3332">
                  <c:v>3.0780877918005076E-2</c:v>
                </c:pt>
                <c:pt idx="3333">
                  <c:v>3.1485479325056152E-2</c:v>
                </c:pt>
                <c:pt idx="3334">
                  <c:v>4.1926741600036614E-2</c:v>
                </c:pt>
                <c:pt idx="3335">
                  <c:v>2.7587713673710913E-2</c:v>
                </c:pt>
                <c:pt idx="3336">
                  <c:v>4.7571104019880309E-2</c:v>
                </c:pt>
                <c:pt idx="3337">
                  <c:v>4.6924296766519456E-2</c:v>
                </c:pt>
                <c:pt idx="3338">
                  <c:v>3.695297986269E-2</c:v>
                </c:pt>
                <c:pt idx="3339">
                  <c:v>3.746480494737621E-2</c:v>
                </c:pt>
                <c:pt idx="3340">
                  <c:v>5.1529634743928923E-2</c:v>
                </c:pt>
                <c:pt idx="3341">
                  <c:v>4.7004479914903897E-2</c:v>
                </c:pt>
                <c:pt idx="3342">
                  <c:v>3.5389825701713652E-2</c:v>
                </c:pt>
                <c:pt idx="3343">
                  <c:v>2.5682324543595352E-2</c:v>
                </c:pt>
                <c:pt idx="3344">
                  <c:v>3.6760363727808006E-2</c:v>
                </c:pt>
                <c:pt idx="3345">
                  <c:v>4.1760113090276711E-2</c:v>
                </c:pt>
                <c:pt idx="3346">
                  <c:v>3.5825096070766588E-2</c:v>
                </c:pt>
                <c:pt idx="3347">
                  <c:v>3.0157936736941289E-2</c:v>
                </c:pt>
                <c:pt idx="3348">
                  <c:v>3.4290764480829405E-2</c:v>
                </c:pt>
                <c:pt idx="3349">
                  <c:v>3.5172384232282597E-2</c:v>
                </c:pt>
                <c:pt idx="3350">
                  <c:v>3.6171071231365218E-2</c:v>
                </c:pt>
                <c:pt idx="3351">
                  <c:v>3.1638666987419302E-2</c:v>
                </c:pt>
                <c:pt idx="3352">
                  <c:v>3.3202901482582092E-2</c:v>
                </c:pt>
                <c:pt idx="3353">
                  <c:v>4.8038370907306838E-2</c:v>
                </c:pt>
                <c:pt idx="3354">
                  <c:v>4.7336898744106508E-2</c:v>
                </c:pt>
                <c:pt idx="3355">
                  <c:v>3.3135022968053811E-2</c:v>
                </c:pt>
                <c:pt idx="3356">
                  <c:v>4.8743788152933218E-2</c:v>
                </c:pt>
                <c:pt idx="3357">
                  <c:v>4.3604578822851223E-2</c:v>
                </c:pt>
                <c:pt idx="3358">
                  <c:v>3.0157936736941289E-2</c:v>
                </c:pt>
                <c:pt idx="3359">
                  <c:v>3.3846311271190782E-2</c:v>
                </c:pt>
                <c:pt idx="3360">
                  <c:v>3.1149659305810897E-2</c:v>
                </c:pt>
                <c:pt idx="3361">
                  <c:v>3.8754437118768713E-2</c:v>
                </c:pt>
                <c:pt idx="3362">
                  <c:v>4.0841400623321512E-2</c:v>
                </c:pt>
                <c:pt idx="3363">
                  <c:v>3.9146617054939312E-2</c:v>
                </c:pt>
                <c:pt idx="3364">
                  <c:v>2.6993775740265988E-2</c:v>
                </c:pt>
                <c:pt idx="3365">
                  <c:v>3.4978978335857405E-2</c:v>
                </c:pt>
                <c:pt idx="3366">
                  <c:v>3.2003074884414826E-2</c:v>
                </c:pt>
                <c:pt idx="3367">
                  <c:v>4.0140841156244306E-2</c:v>
                </c:pt>
                <c:pt idx="3368">
                  <c:v>4.7462932765483912E-2</c:v>
                </c:pt>
                <c:pt idx="3369">
                  <c:v>4.0164917707443445E-2</c:v>
                </c:pt>
                <c:pt idx="3370">
                  <c:v>3.322611004114151E-2</c:v>
                </c:pt>
                <c:pt idx="3371">
                  <c:v>3.1619079411029934E-2</c:v>
                </c:pt>
                <c:pt idx="3372">
                  <c:v>3.5459619015455399E-2</c:v>
                </c:pt>
                <c:pt idx="3373">
                  <c:v>3.6124985665082897E-2</c:v>
                </c:pt>
                <c:pt idx="3374">
                  <c:v>3.4318890422582606E-2</c:v>
                </c:pt>
                <c:pt idx="3375">
                  <c:v>3.6124985665082897E-2</c:v>
                </c:pt>
                <c:pt idx="3376">
                  <c:v>6.042351946234701E-2</c:v>
                </c:pt>
                <c:pt idx="3377">
                  <c:v>2.8949391096830403E-2</c:v>
                </c:pt>
                <c:pt idx="3378">
                  <c:v>3.0242240056395659E-2</c:v>
                </c:pt>
                <c:pt idx="3379">
                  <c:v>3.7417571991681997E-2</c:v>
                </c:pt>
                <c:pt idx="3380">
                  <c:v>3.5124246031045907E-2</c:v>
                </c:pt>
                <c:pt idx="3381">
                  <c:v>4.9243059009313632E-2</c:v>
                </c:pt>
                <c:pt idx="3382">
                  <c:v>3.2450422644615215E-2</c:v>
                </c:pt>
                <c:pt idx="3383">
                  <c:v>5.1529634743928923E-2</c:v>
                </c:pt>
                <c:pt idx="3384">
                  <c:v>5.9861324727535498E-2</c:v>
                </c:pt>
                <c:pt idx="3385">
                  <c:v>3.1207967549562621E-2</c:v>
                </c:pt>
                <c:pt idx="3386">
                  <c:v>2.9699223116040202E-2</c:v>
                </c:pt>
                <c:pt idx="3387">
                  <c:v>3.01454830914736E-2</c:v>
                </c:pt>
                <c:pt idx="3388">
                  <c:v>4.3251223862171222E-2</c:v>
                </c:pt>
                <c:pt idx="3389">
                  <c:v>3.2221831381321016E-2</c:v>
                </c:pt>
                <c:pt idx="3390">
                  <c:v>4.5612677931785903E-2</c:v>
                </c:pt>
                <c:pt idx="3391">
                  <c:v>3.3152457326650599E-2</c:v>
                </c:pt>
                <c:pt idx="3392">
                  <c:v>4.1300732642412234E-2</c:v>
                </c:pt>
                <c:pt idx="3393">
                  <c:v>2.6574600487947596E-2</c:v>
                </c:pt>
                <c:pt idx="3394">
                  <c:v>3.5389825701713652E-2</c:v>
                </c:pt>
                <c:pt idx="3395">
                  <c:v>4.0296144783496905E-2</c:v>
                </c:pt>
                <c:pt idx="3396">
                  <c:v>2.9229370877146783E-2</c:v>
                </c:pt>
                <c:pt idx="3397">
                  <c:v>3.338781744241729E-2</c:v>
                </c:pt>
                <c:pt idx="3398">
                  <c:v>2.6290670037269651E-2</c:v>
                </c:pt>
                <c:pt idx="3399">
                  <c:v>2.7750052511692005E-2</c:v>
                </c:pt>
                <c:pt idx="3400">
                  <c:v>4.9216881394386486E-2</c:v>
                </c:pt>
                <c:pt idx="3401">
                  <c:v>3.1020516529679423E-2</c:v>
                </c:pt>
                <c:pt idx="3402">
                  <c:v>4.4734198600053822E-2</c:v>
                </c:pt>
                <c:pt idx="3403">
                  <c:v>3.0009733512997652E-2</c:v>
                </c:pt>
                <c:pt idx="3404">
                  <c:v>3.7301972508430647E-2</c:v>
                </c:pt>
                <c:pt idx="3405">
                  <c:v>3.0626695603132203E-2</c:v>
                </c:pt>
                <c:pt idx="3406">
                  <c:v>3.3684153109788909E-2</c:v>
                </c:pt>
                <c:pt idx="3407">
                  <c:v>4.5208055526018087E-2</c:v>
                </c:pt>
                <c:pt idx="3408">
                  <c:v>2.7046125382185052E-2</c:v>
                </c:pt>
                <c:pt idx="3409">
                  <c:v>3.6786478012800196E-2</c:v>
                </c:pt>
                <c:pt idx="3410">
                  <c:v>4.4254083186388009E-2</c:v>
                </c:pt>
                <c:pt idx="3411">
                  <c:v>3.3723484724760007E-2</c:v>
                </c:pt>
                <c:pt idx="3412">
                  <c:v>4.1865192353725413E-2</c:v>
                </c:pt>
                <c:pt idx="3413">
                  <c:v>4.7336898744106508E-2</c:v>
                </c:pt>
                <c:pt idx="3414">
                  <c:v>4.4287838041782414E-2</c:v>
                </c:pt>
                <c:pt idx="3415">
                  <c:v>4.5527994632721155E-2</c:v>
                </c:pt>
                <c:pt idx="3416">
                  <c:v>3.7771087139844998E-2</c:v>
                </c:pt>
                <c:pt idx="3417">
                  <c:v>3.0780877918005076E-2</c:v>
                </c:pt>
                <c:pt idx="3418">
                  <c:v>3.7263259291648913E-2</c:v>
                </c:pt>
                <c:pt idx="3419">
                  <c:v>3.6598429083824206E-2</c:v>
                </c:pt>
                <c:pt idx="3420">
                  <c:v>4.1557170450687395E-2</c:v>
                </c:pt>
                <c:pt idx="3421">
                  <c:v>2.8753058984875752E-2</c:v>
                </c:pt>
                <c:pt idx="3422">
                  <c:v>4.3251223862171222E-2</c:v>
                </c:pt>
                <c:pt idx="3423">
                  <c:v>4.1557170450687395E-2</c:v>
                </c:pt>
                <c:pt idx="3424">
                  <c:v>3.3460214734077405E-2</c:v>
                </c:pt>
                <c:pt idx="3425">
                  <c:v>3.6849375814199663E-2</c:v>
                </c:pt>
                <c:pt idx="3426">
                  <c:v>3.6180451512336703E-2</c:v>
                </c:pt>
                <c:pt idx="3427">
                  <c:v>3.5172384232282597E-2</c:v>
                </c:pt>
                <c:pt idx="3428">
                  <c:v>3.6636292934417752E-2</c:v>
                </c:pt>
                <c:pt idx="3429">
                  <c:v>4.8229750245809465E-2</c:v>
                </c:pt>
                <c:pt idx="3430">
                  <c:v>3.232912346720701E-2</c:v>
                </c:pt>
                <c:pt idx="3431">
                  <c:v>2.909127436578271E-2</c:v>
                </c:pt>
                <c:pt idx="3432">
                  <c:v>4.5738980174064713E-2</c:v>
                </c:pt>
                <c:pt idx="3433">
                  <c:v>5.3951866924762705E-2</c:v>
                </c:pt>
                <c:pt idx="3434">
                  <c:v>2.6574600487947596E-2</c:v>
                </c:pt>
                <c:pt idx="3435">
                  <c:v>3.5183459520340014E-2</c:v>
                </c:pt>
                <c:pt idx="3436">
                  <c:v>4.1820969432592406E-2</c:v>
                </c:pt>
                <c:pt idx="3437">
                  <c:v>4.7462932765483912E-2</c:v>
                </c:pt>
                <c:pt idx="3438">
                  <c:v>4.417248070240036E-2</c:v>
                </c:pt>
                <c:pt idx="3439">
                  <c:v>4.2427688837051572E-2</c:v>
                </c:pt>
                <c:pt idx="3440">
                  <c:v>4.617542028427131E-2</c:v>
                </c:pt>
                <c:pt idx="3441">
                  <c:v>2.7167730033397709E-2</c:v>
                </c:pt>
                <c:pt idx="3442">
                  <c:v>3.8092534989118604E-2</c:v>
                </c:pt>
                <c:pt idx="3443">
                  <c:v>3.6421447992324878E-2</c:v>
                </c:pt>
                <c:pt idx="3444">
                  <c:v>3.4978978335857405E-2</c:v>
                </c:pt>
                <c:pt idx="3445">
                  <c:v>3.1325303018093192E-2</c:v>
                </c:pt>
                <c:pt idx="3446">
                  <c:v>2.8601940721273665E-2</c:v>
                </c:pt>
                <c:pt idx="3447">
                  <c:v>4.9852691590786272E-2</c:v>
                </c:pt>
                <c:pt idx="3448">
                  <c:v>3.6578647792339401E-2</c:v>
                </c:pt>
                <c:pt idx="3449">
                  <c:v>3.6598429083824206E-2</c:v>
                </c:pt>
                <c:pt idx="3450">
                  <c:v>3.36444862186909E-2</c:v>
                </c:pt>
                <c:pt idx="3451">
                  <c:v>2.7668571099638908E-2</c:v>
                </c:pt>
                <c:pt idx="3452">
                  <c:v>4.3330010026693434E-2</c:v>
                </c:pt>
                <c:pt idx="3453">
                  <c:v>3.5172384232282597E-2</c:v>
                </c:pt>
                <c:pt idx="3454">
                  <c:v>3.1843110918998802E-2</c:v>
                </c:pt>
                <c:pt idx="3455">
                  <c:v>3.7118166685104446E-2</c:v>
                </c:pt>
                <c:pt idx="3456">
                  <c:v>3.8713578134775231E-2</c:v>
                </c:pt>
                <c:pt idx="3457">
                  <c:v>3.3000189810991301E-2</c:v>
                </c:pt>
                <c:pt idx="3458">
                  <c:v>3.7914350628852997E-2</c:v>
                </c:pt>
                <c:pt idx="3459">
                  <c:v>2.8197156265377998E-2</c:v>
                </c:pt>
                <c:pt idx="3460">
                  <c:v>3.2891441136598601E-2</c:v>
                </c:pt>
                <c:pt idx="3461">
                  <c:v>3.7118166685104446E-2</c:v>
                </c:pt>
                <c:pt idx="3462">
                  <c:v>3.2400164753198603E-2</c:v>
                </c:pt>
                <c:pt idx="3463">
                  <c:v>3.6760363727808006E-2</c:v>
                </c:pt>
                <c:pt idx="3464">
                  <c:v>3.4515827894210808E-2</c:v>
                </c:pt>
                <c:pt idx="3465">
                  <c:v>4.4922754168510513E-2</c:v>
                </c:pt>
                <c:pt idx="3466">
                  <c:v>3.8265466690063497E-2</c:v>
                </c:pt>
                <c:pt idx="3467">
                  <c:v>2.9186077415943281E-2</c:v>
                </c:pt>
                <c:pt idx="3468">
                  <c:v>4.4352341443300476E-2</c:v>
                </c:pt>
                <c:pt idx="3469">
                  <c:v>3.267113119363791E-2</c:v>
                </c:pt>
                <c:pt idx="3470">
                  <c:v>3.1839653849601808E-2</c:v>
                </c:pt>
                <c:pt idx="3471">
                  <c:v>3.6489501595497097E-2</c:v>
                </c:pt>
                <c:pt idx="3472">
                  <c:v>2.9082311317324687E-2</c:v>
                </c:pt>
                <c:pt idx="3473">
                  <c:v>4.9852691590786272E-2</c:v>
                </c:pt>
                <c:pt idx="3474">
                  <c:v>3.3424746245145805E-2</c:v>
                </c:pt>
                <c:pt idx="3475">
                  <c:v>3.3520661294460304E-2</c:v>
                </c:pt>
                <c:pt idx="3476">
                  <c:v>3.1790710985660615E-2</c:v>
                </c:pt>
                <c:pt idx="3477">
                  <c:v>3.4951206296682399E-2</c:v>
                </c:pt>
                <c:pt idx="3478">
                  <c:v>4.9002680927515432E-2</c:v>
                </c:pt>
                <c:pt idx="3479">
                  <c:v>2.9694238677621006E-2</c:v>
                </c:pt>
                <c:pt idx="3480">
                  <c:v>4.7285676002502497E-2</c:v>
                </c:pt>
                <c:pt idx="3481">
                  <c:v>3.5040725022554411E-2</c:v>
                </c:pt>
                <c:pt idx="3482">
                  <c:v>3.4355167299509201E-2</c:v>
                </c:pt>
                <c:pt idx="3483">
                  <c:v>4.3675843626260508E-2</c:v>
                </c:pt>
                <c:pt idx="3484">
                  <c:v>3.6289874464273661E-2</c:v>
                </c:pt>
                <c:pt idx="3485">
                  <c:v>5.139116942882542E-2</c:v>
                </c:pt>
                <c:pt idx="3486">
                  <c:v>3.0856164172291711E-2</c:v>
                </c:pt>
                <c:pt idx="3487">
                  <c:v>4.5177392661571475E-2</c:v>
                </c:pt>
                <c:pt idx="3488">
                  <c:v>3.267113119363791E-2</c:v>
                </c:pt>
                <c:pt idx="3489">
                  <c:v>3.8228288292884785E-2</c:v>
                </c:pt>
                <c:pt idx="3490">
                  <c:v>4.3718762695789316E-2</c:v>
                </c:pt>
                <c:pt idx="3491">
                  <c:v>3.1032260507345293E-2</c:v>
                </c:pt>
                <c:pt idx="3492">
                  <c:v>3.7809621542692212E-2</c:v>
                </c:pt>
                <c:pt idx="3493">
                  <c:v>4.3178815394639761E-2</c:v>
                </c:pt>
                <c:pt idx="3494">
                  <c:v>3.1790710985660615E-2</c:v>
                </c:pt>
                <c:pt idx="3495">
                  <c:v>4.7336898744106508E-2</c:v>
                </c:pt>
                <c:pt idx="3496">
                  <c:v>3.4823182970285409E-2</c:v>
                </c:pt>
                <c:pt idx="3497">
                  <c:v>3.5183459520340014E-2</c:v>
                </c:pt>
                <c:pt idx="3498">
                  <c:v>3.0828183516860001E-2</c:v>
                </c:pt>
                <c:pt idx="3499">
                  <c:v>2.5825064629316451E-2</c:v>
                </c:pt>
                <c:pt idx="3500">
                  <c:v>3.3884093165397595E-2</c:v>
                </c:pt>
                <c:pt idx="3501">
                  <c:v>3.1092433258891088E-2</c:v>
                </c:pt>
                <c:pt idx="3502">
                  <c:v>3.9695885032415411E-2</c:v>
                </c:pt>
                <c:pt idx="3503">
                  <c:v>4.4955600053072024E-2</c:v>
                </c:pt>
                <c:pt idx="3504">
                  <c:v>3.6363381892442703E-2</c:v>
                </c:pt>
                <c:pt idx="3505">
                  <c:v>3.0780877918005076E-2</c:v>
                </c:pt>
                <c:pt idx="3506">
                  <c:v>2.9151141643524212E-2</c:v>
                </c:pt>
                <c:pt idx="3507">
                  <c:v>4.1838850826025023E-2</c:v>
                </c:pt>
                <c:pt idx="3508">
                  <c:v>3.1092433258891088E-2</c:v>
                </c:pt>
                <c:pt idx="3509">
                  <c:v>3.6684215068817319E-2</c:v>
                </c:pt>
                <c:pt idx="3510">
                  <c:v>4.561496898531911E-2</c:v>
                </c:pt>
                <c:pt idx="3511">
                  <c:v>3.5286393016576885E-2</c:v>
                </c:pt>
                <c:pt idx="3512">
                  <c:v>2.8444284573197403E-2</c:v>
                </c:pt>
                <c:pt idx="3513">
                  <c:v>4.1557170450687395E-2</c:v>
                </c:pt>
                <c:pt idx="3514">
                  <c:v>3.2097656279802302E-2</c:v>
                </c:pt>
                <c:pt idx="3515">
                  <c:v>4.0140841156244306E-2</c:v>
                </c:pt>
                <c:pt idx="3516">
                  <c:v>3.4517385065555614E-2</c:v>
                </c:pt>
                <c:pt idx="3517">
                  <c:v>3.6124985665082897E-2</c:v>
                </c:pt>
                <c:pt idx="3518">
                  <c:v>3.5201665014028688E-2</c:v>
                </c:pt>
                <c:pt idx="3519">
                  <c:v>2.8538271784782399E-2</c:v>
                </c:pt>
                <c:pt idx="3520">
                  <c:v>3.7263259291648913E-2</c:v>
                </c:pt>
                <c:pt idx="3521">
                  <c:v>3.4396402537822689E-2</c:v>
                </c:pt>
                <c:pt idx="3522">
                  <c:v>3.3795446157455396E-2</c:v>
                </c:pt>
                <c:pt idx="3523">
                  <c:v>3.2370511442422985E-2</c:v>
                </c:pt>
                <c:pt idx="3524">
                  <c:v>4.4051695615053232E-2</c:v>
                </c:pt>
                <c:pt idx="3525">
                  <c:v>4.3441470712423304E-2</c:v>
                </c:pt>
                <c:pt idx="3526">
                  <c:v>3.7914350628852997E-2</c:v>
                </c:pt>
                <c:pt idx="3527">
                  <c:v>2.9672250151634206E-2</c:v>
                </c:pt>
                <c:pt idx="3528">
                  <c:v>3.5935297608375757E-2</c:v>
                </c:pt>
                <c:pt idx="3529">
                  <c:v>3.2341752201318803E-2</c:v>
                </c:pt>
                <c:pt idx="3530">
                  <c:v>4.4318877160549379E-2</c:v>
                </c:pt>
                <c:pt idx="3531">
                  <c:v>4.5738980174064713E-2</c:v>
                </c:pt>
                <c:pt idx="3532">
                  <c:v>4.0982514619827423E-2</c:v>
                </c:pt>
                <c:pt idx="3533">
                  <c:v>4.3612465262413011E-2</c:v>
                </c:pt>
                <c:pt idx="3534">
                  <c:v>3.6171071231365218E-2</c:v>
                </c:pt>
                <c:pt idx="3535">
                  <c:v>3.7650961428880816E-2</c:v>
                </c:pt>
                <c:pt idx="3536">
                  <c:v>4.258701950311676E-2</c:v>
                </c:pt>
                <c:pt idx="3537">
                  <c:v>3.4897491335868794E-2</c:v>
                </c:pt>
                <c:pt idx="3538">
                  <c:v>4.2474549263715716E-2</c:v>
                </c:pt>
                <c:pt idx="3539">
                  <c:v>4.4955600053072024E-2</c:v>
                </c:pt>
                <c:pt idx="3540">
                  <c:v>3.7703901529312321E-2</c:v>
                </c:pt>
                <c:pt idx="3541">
                  <c:v>3.2388977706432405E-2</c:v>
                </c:pt>
                <c:pt idx="3542">
                  <c:v>3.6293771117925831E-2</c:v>
                </c:pt>
                <c:pt idx="3543">
                  <c:v>5.3043726831674597E-2</c:v>
                </c:pt>
                <c:pt idx="3544">
                  <c:v>4.2978335171937887E-2</c:v>
                </c:pt>
                <c:pt idx="3545">
                  <c:v>3.5145435482263697E-2</c:v>
                </c:pt>
                <c:pt idx="3546">
                  <c:v>4.1338205337524407E-2</c:v>
                </c:pt>
                <c:pt idx="3547">
                  <c:v>4.5064941048622388E-2</c:v>
                </c:pt>
                <c:pt idx="3548">
                  <c:v>2.90736090391874E-2</c:v>
                </c:pt>
                <c:pt idx="3549">
                  <c:v>2.6695944368839392E-2</c:v>
                </c:pt>
                <c:pt idx="3550">
                  <c:v>3.6716360598802608E-2</c:v>
                </c:pt>
                <c:pt idx="3551">
                  <c:v>4.3169047683477346E-2</c:v>
                </c:pt>
                <c:pt idx="3552">
                  <c:v>3.2717060297727606E-2</c:v>
                </c:pt>
                <c:pt idx="3553">
                  <c:v>3.9322294294834068E-2</c:v>
                </c:pt>
                <c:pt idx="3554">
                  <c:v>3.9322294294834068E-2</c:v>
                </c:pt>
                <c:pt idx="3555">
                  <c:v>3.7430867552757437E-2</c:v>
                </c:pt>
                <c:pt idx="3556">
                  <c:v>3.0884737148881011E-2</c:v>
                </c:pt>
                <c:pt idx="3557">
                  <c:v>5.4287116974592223E-2</c:v>
                </c:pt>
                <c:pt idx="3558">
                  <c:v>3.26520465314388E-2</c:v>
                </c:pt>
                <c:pt idx="3559">
                  <c:v>3.0157936736941289E-2</c:v>
                </c:pt>
                <c:pt idx="3560">
                  <c:v>3.5312887281179442E-2</c:v>
                </c:pt>
                <c:pt idx="3561">
                  <c:v>4.1073258966207477E-2</c:v>
                </c:pt>
                <c:pt idx="3562">
                  <c:v>4.9081500619649922E-2</c:v>
                </c:pt>
                <c:pt idx="3563">
                  <c:v>3.231429681181909E-2</c:v>
                </c:pt>
                <c:pt idx="3564">
                  <c:v>2.7757186442613612E-2</c:v>
                </c:pt>
                <c:pt idx="3565">
                  <c:v>3.2039847224950978E-2</c:v>
                </c:pt>
                <c:pt idx="3566">
                  <c:v>4.7462932765483912E-2</c:v>
                </c:pt>
                <c:pt idx="3567">
                  <c:v>3.374085947871211E-2</c:v>
                </c:pt>
                <c:pt idx="3568">
                  <c:v>4.7051317989826411E-2</c:v>
                </c:pt>
                <c:pt idx="3569">
                  <c:v>3.2706797122955399E-2</c:v>
                </c:pt>
                <c:pt idx="3570">
                  <c:v>3.2443311065435514E-2</c:v>
                </c:pt>
                <c:pt idx="3571">
                  <c:v>2.8450146317481998E-2</c:v>
                </c:pt>
                <c:pt idx="3572">
                  <c:v>3.5382855683565216E-2</c:v>
                </c:pt>
                <c:pt idx="3573">
                  <c:v>3.6335092037916211E-2</c:v>
                </c:pt>
                <c:pt idx="3574">
                  <c:v>3.4420885145664201E-2</c:v>
                </c:pt>
                <c:pt idx="3575">
                  <c:v>3.4808374941349009E-2</c:v>
                </c:pt>
                <c:pt idx="3576">
                  <c:v>3.8231711834669203E-2</c:v>
                </c:pt>
                <c:pt idx="3577">
                  <c:v>4.4199947267770816E-2</c:v>
                </c:pt>
                <c:pt idx="3578">
                  <c:v>3.8664028048515341E-2</c:v>
                </c:pt>
                <c:pt idx="3579">
                  <c:v>3.4857004880905242E-2</c:v>
                </c:pt>
                <c:pt idx="3580">
                  <c:v>3.7788476794958101E-2</c:v>
                </c:pt>
                <c:pt idx="3581">
                  <c:v>3.3852517604827999E-2</c:v>
                </c:pt>
                <c:pt idx="3582">
                  <c:v>2.9672250151634206E-2</c:v>
                </c:pt>
                <c:pt idx="3583">
                  <c:v>3.2096594572067295E-2</c:v>
                </c:pt>
                <c:pt idx="3584">
                  <c:v>4.113778099417692E-2</c:v>
                </c:pt>
                <c:pt idx="3585">
                  <c:v>4.2252417653799113E-2</c:v>
                </c:pt>
                <c:pt idx="3586">
                  <c:v>4.152054339647273E-2</c:v>
                </c:pt>
                <c:pt idx="3587">
                  <c:v>3.1597223132848705E-2</c:v>
                </c:pt>
                <c:pt idx="3588">
                  <c:v>5.9077225625515033E-2</c:v>
                </c:pt>
                <c:pt idx="3589">
                  <c:v>3.9685014635324617E-2</c:v>
                </c:pt>
                <c:pt idx="3590">
                  <c:v>3.4300707280635806E-2</c:v>
                </c:pt>
                <c:pt idx="3591">
                  <c:v>3.2420627772808151E-2</c:v>
                </c:pt>
                <c:pt idx="3592">
                  <c:v>3.0372153967618904E-2</c:v>
                </c:pt>
                <c:pt idx="3593">
                  <c:v>3.9632488042116221E-2</c:v>
                </c:pt>
                <c:pt idx="3594">
                  <c:v>2.8808308765292206E-2</c:v>
                </c:pt>
                <c:pt idx="3595">
                  <c:v>2.8501139953732477E-2</c:v>
                </c:pt>
                <c:pt idx="3596">
                  <c:v>2.6736292988061995E-2</c:v>
                </c:pt>
                <c:pt idx="3597">
                  <c:v>4.617542028427131E-2</c:v>
                </c:pt>
                <c:pt idx="3598">
                  <c:v>4.7571104019880309E-2</c:v>
                </c:pt>
                <c:pt idx="3599">
                  <c:v>4.413658753037452E-2</c:v>
                </c:pt>
                <c:pt idx="3600">
                  <c:v>4.1049577295780001E-2</c:v>
                </c:pt>
                <c:pt idx="3601">
                  <c:v>3.5430807620287094E-2</c:v>
                </c:pt>
                <c:pt idx="3602">
                  <c:v>4.9643982201814707E-2</c:v>
                </c:pt>
                <c:pt idx="3603">
                  <c:v>3.3652029931545223E-2</c:v>
                </c:pt>
                <c:pt idx="3604">
                  <c:v>3.5636484622955315E-2</c:v>
                </c:pt>
                <c:pt idx="3605">
                  <c:v>4.5566942542791422E-2</c:v>
                </c:pt>
                <c:pt idx="3606">
                  <c:v>4.3235447257757222E-2</c:v>
                </c:pt>
                <c:pt idx="3607">
                  <c:v>4.1341979056596811E-2</c:v>
                </c:pt>
                <c:pt idx="3608">
                  <c:v>4.3169047683477346E-2</c:v>
                </c:pt>
                <c:pt idx="3609">
                  <c:v>3.6971699446439812E-2</c:v>
                </c:pt>
                <c:pt idx="3610">
                  <c:v>3.0559532344341278E-2</c:v>
                </c:pt>
                <c:pt idx="3611">
                  <c:v>2.8601940721273665E-2</c:v>
                </c:pt>
                <c:pt idx="3612">
                  <c:v>3.808229789137841E-2</c:v>
                </c:pt>
                <c:pt idx="3613">
                  <c:v>4.1952755302190795E-2</c:v>
                </c:pt>
                <c:pt idx="3614">
                  <c:v>3.4385442733764787E-2</c:v>
                </c:pt>
                <c:pt idx="3615">
                  <c:v>3.0828183516860001E-2</c:v>
                </c:pt>
                <c:pt idx="3616">
                  <c:v>3.0922627076506601E-2</c:v>
                </c:pt>
                <c:pt idx="3617">
                  <c:v>2.8538271784782399E-2</c:v>
                </c:pt>
                <c:pt idx="3618">
                  <c:v>5.7945206761359946E-2</c:v>
                </c:pt>
                <c:pt idx="3619">
                  <c:v>4.4240061193704612E-2</c:v>
                </c:pt>
                <c:pt idx="3620">
                  <c:v>3.4857004880905242E-2</c:v>
                </c:pt>
                <c:pt idx="3621">
                  <c:v>3.6453094333410305E-2</c:v>
                </c:pt>
                <c:pt idx="3622">
                  <c:v>4.4979125261306797E-2</c:v>
                </c:pt>
                <c:pt idx="3623">
                  <c:v>3.7667248398065699E-2</c:v>
                </c:pt>
                <c:pt idx="3624">
                  <c:v>4.6038456261157878E-2</c:v>
                </c:pt>
                <c:pt idx="3625">
                  <c:v>2.9791999608278316E-2</c:v>
                </c:pt>
                <c:pt idx="3626">
                  <c:v>4.1266269981861101E-2</c:v>
                </c:pt>
                <c:pt idx="3627">
                  <c:v>3.6475714296102552E-2</c:v>
                </c:pt>
                <c:pt idx="3628">
                  <c:v>3.8864739239215809E-2</c:v>
                </c:pt>
                <c:pt idx="3629">
                  <c:v>2.5561505928635608E-2</c:v>
                </c:pt>
                <c:pt idx="3630">
                  <c:v>5.139116942882542E-2</c:v>
                </c:pt>
                <c:pt idx="3631">
                  <c:v>3.8864739239215809E-2</c:v>
                </c:pt>
                <c:pt idx="3632">
                  <c:v>2.9427863657474591E-2</c:v>
                </c:pt>
                <c:pt idx="3633">
                  <c:v>2.9758639633655503E-2</c:v>
                </c:pt>
                <c:pt idx="3634">
                  <c:v>3.3559836447238901E-2</c:v>
                </c:pt>
                <c:pt idx="3635">
                  <c:v>2.9977297410369017E-2</c:v>
                </c:pt>
                <c:pt idx="3636">
                  <c:v>3.5335607826709914E-2</c:v>
                </c:pt>
                <c:pt idx="3637">
                  <c:v>3.1069444492459367E-2</c:v>
                </c:pt>
                <c:pt idx="3638">
                  <c:v>4.4024206697940813E-2</c:v>
                </c:pt>
                <c:pt idx="3639">
                  <c:v>3.9664395153522512E-2</c:v>
                </c:pt>
                <c:pt idx="3640">
                  <c:v>4.5037139207124724E-2</c:v>
                </c:pt>
                <c:pt idx="3641">
                  <c:v>5.3043726831674597E-2</c:v>
                </c:pt>
                <c:pt idx="3642">
                  <c:v>2.923542261123661E-2</c:v>
                </c:pt>
                <c:pt idx="3643">
                  <c:v>3.2820321619510803E-2</c:v>
                </c:pt>
                <c:pt idx="3644">
                  <c:v>3.0324991792440397E-2</c:v>
                </c:pt>
                <c:pt idx="3645">
                  <c:v>3.1149659305810897E-2</c:v>
                </c:pt>
                <c:pt idx="3646">
                  <c:v>3.3557265996932997E-2</c:v>
                </c:pt>
                <c:pt idx="3647">
                  <c:v>2.6736292988061995E-2</c:v>
                </c:pt>
                <c:pt idx="3648">
                  <c:v>4.0339186787605306E-2</c:v>
                </c:pt>
                <c:pt idx="3649">
                  <c:v>4.9002680927515432E-2</c:v>
                </c:pt>
                <c:pt idx="3650">
                  <c:v>3.7118166685104446E-2</c:v>
                </c:pt>
                <c:pt idx="3651">
                  <c:v>3.4733790904283551E-2</c:v>
                </c:pt>
                <c:pt idx="3652">
                  <c:v>4.6924296766519456E-2</c:v>
                </c:pt>
                <c:pt idx="3653">
                  <c:v>3.5483829677105096E-2</c:v>
                </c:pt>
                <c:pt idx="3654">
                  <c:v>2.8454367071390256E-2</c:v>
                </c:pt>
                <c:pt idx="3655">
                  <c:v>4.3251223862171222E-2</c:v>
                </c:pt>
                <c:pt idx="3656">
                  <c:v>3.2287664711475497E-2</c:v>
                </c:pt>
                <c:pt idx="3657">
                  <c:v>3.9196629077196114E-2</c:v>
                </c:pt>
                <c:pt idx="3658">
                  <c:v>3.2823644578457017E-2</c:v>
                </c:pt>
                <c:pt idx="3659">
                  <c:v>4.5525938272476203E-2</c:v>
                </c:pt>
                <c:pt idx="3660">
                  <c:v>3.5726420581340804E-2</c:v>
                </c:pt>
                <c:pt idx="3661">
                  <c:v>3.7080317735672157E-2</c:v>
                </c:pt>
                <c:pt idx="3662">
                  <c:v>3.0840851366519952E-2</c:v>
                </c:pt>
                <c:pt idx="3663">
                  <c:v>4.7657713294029312E-2</c:v>
                </c:pt>
                <c:pt idx="3664">
                  <c:v>5.139116942882542E-2</c:v>
                </c:pt>
                <c:pt idx="3665">
                  <c:v>3.5172384232282597E-2</c:v>
                </c:pt>
                <c:pt idx="3666">
                  <c:v>3.1630601733923097E-2</c:v>
                </c:pt>
                <c:pt idx="3667">
                  <c:v>4.1626639664173105E-2</c:v>
                </c:pt>
                <c:pt idx="3668">
                  <c:v>3.5946439951658193E-2</c:v>
                </c:pt>
                <c:pt idx="3669">
                  <c:v>3.4823182970285409E-2</c:v>
                </c:pt>
                <c:pt idx="3670">
                  <c:v>5.2568621933460541E-2</c:v>
                </c:pt>
                <c:pt idx="3671">
                  <c:v>2.754837274551402E-2</c:v>
                </c:pt>
                <c:pt idx="3672">
                  <c:v>5.3526036441326398E-2</c:v>
                </c:pt>
                <c:pt idx="3673">
                  <c:v>3.254532814025881E-2</c:v>
                </c:pt>
                <c:pt idx="3674">
                  <c:v>3.8152869790792424E-2</c:v>
                </c:pt>
                <c:pt idx="3675">
                  <c:v>2.5830715894699215E-2</c:v>
                </c:pt>
                <c:pt idx="3676">
                  <c:v>2.9186077415943281E-2</c:v>
                </c:pt>
                <c:pt idx="3677">
                  <c:v>4.2430374771356624E-2</c:v>
                </c:pt>
                <c:pt idx="3678">
                  <c:v>4.6777039766311722E-2</c:v>
                </c:pt>
                <c:pt idx="3679">
                  <c:v>3.2370511442422985E-2</c:v>
                </c:pt>
                <c:pt idx="3680">
                  <c:v>3.097127936780469E-2</c:v>
                </c:pt>
                <c:pt idx="3681">
                  <c:v>3.0523952096700706E-2</c:v>
                </c:pt>
                <c:pt idx="3682">
                  <c:v>3.1889352947473706E-2</c:v>
                </c:pt>
                <c:pt idx="3683">
                  <c:v>3.6124985665082897E-2</c:v>
                </c:pt>
                <c:pt idx="3684">
                  <c:v>4.7048140317201601E-2</c:v>
                </c:pt>
                <c:pt idx="3685">
                  <c:v>4.9216881394386486E-2</c:v>
                </c:pt>
                <c:pt idx="3686">
                  <c:v>4.6175368130206888E-2</c:v>
                </c:pt>
                <c:pt idx="3687">
                  <c:v>3.1503804028034252E-2</c:v>
                </c:pt>
                <c:pt idx="3688">
                  <c:v>3.9710547775030115E-2</c:v>
                </c:pt>
                <c:pt idx="3689">
                  <c:v>3.4897491335868794E-2</c:v>
                </c:pt>
                <c:pt idx="3690">
                  <c:v>2.8383055701851807E-2</c:v>
                </c:pt>
                <c:pt idx="3691">
                  <c:v>2.9644602909684202E-2</c:v>
                </c:pt>
                <c:pt idx="3692">
                  <c:v>3.6083035171032042E-2</c:v>
                </c:pt>
                <c:pt idx="3693">
                  <c:v>3.2221831381321016E-2</c:v>
                </c:pt>
                <c:pt idx="3694">
                  <c:v>3.1631700694561102E-2</c:v>
                </c:pt>
                <c:pt idx="3695">
                  <c:v>3.5666506737470599E-2</c:v>
                </c:pt>
                <c:pt idx="3696">
                  <c:v>3.3457260578870898E-2</c:v>
                </c:pt>
                <c:pt idx="3697">
                  <c:v>4.1300732642412234E-2</c:v>
                </c:pt>
                <c:pt idx="3698">
                  <c:v>3.4569095820188502E-2</c:v>
                </c:pt>
                <c:pt idx="3699">
                  <c:v>3.4727789461612694E-2</c:v>
                </c:pt>
                <c:pt idx="3700">
                  <c:v>3.2386273145675791E-2</c:v>
                </c:pt>
                <c:pt idx="3701">
                  <c:v>3.3795446157455396E-2</c:v>
                </c:pt>
                <c:pt idx="3702">
                  <c:v>3.9975315332412699E-2</c:v>
                </c:pt>
                <c:pt idx="3703">
                  <c:v>3.5583846271038E-2</c:v>
                </c:pt>
                <c:pt idx="3704">
                  <c:v>3.7441659718752011E-2</c:v>
                </c:pt>
                <c:pt idx="3705">
                  <c:v>3.3152457326650599E-2</c:v>
                </c:pt>
                <c:pt idx="3706">
                  <c:v>3.3301532268524212E-2</c:v>
                </c:pt>
                <c:pt idx="3707">
                  <c:v>2.9116408899426478E-2</c:v>
                </c:pt>
                <c:pt idx="3708">
                  <c:v>3.2377470284700456E-2</c:v>
                </c:pt>
                <c:pt idx="3709">
                  <c:v>3.1325303018093192E-2</c:v>
                </c:pt>
                <c:pt idx="3710">
                  <c:v>3.718958795070651E-2</c:v>
                </c:pt>
                <c:pt idx="3711">
                  <c:v>3.5954780876636484E-2</c:v>
                </c:pt>
                <c:pt idx="3712">
                  <c:v>2.9672250151634206E-2</c:v>
                </c:pt>
                <c:pt idx="3713">
                  <c:v>4.1949510574340765E-2</c:v>
                </c:pt>
                <c:pt idx="3714">
                  <c:v>2.9464969411492306E-2</c:v>
                </c:pt>
                <c:pt idx="3715">
                  <c:v>3.6265369504690212E-2</c:v>
                </c:pt>
                <c:pt idx="3716">
                  <c:v>3.0917091295123152E-2</c:v>
                </c:pt>
                <c:pt idx="3717">
                  <c:v>4.1377235203981413E-2</c:v>
                </c:pt>
                <c:pt idx="3718">
                  <c:v>4.413658753037452E-2</c:v>
                </c:pt>
                <c:pt idx="3719">
                  <c:v>4.8743788152933218E-2</c:v>
                </c:pt>
                <c:pt idx="3720">
                  <c:v>2.931911312043671E-2</c:v>
                </c:pt>
                <c:pt idx="3721">
                  <c:v>4.4019542634487097E-2</c:v>
                </c:pt>
                <c:pt idx="3722">
                  <c:v>4.2427688837051572E-2</c:v>
                </c:pt>
                <c:pt idx="3723">
                  <c:v>3.7147790193557718E-2</c:v>
                </c:pt>
                <c:pt idx="3724">
                  <c:v>2.8008881956338823E-2</c:v>
                </c:pt>
                <c:pt idx="3725">
                  <c:v>4.4650569558143734E-2</c:v>
                </c:pt>
                <c:pt idx="3726">
                  <c:v>3.2095659524202409E-2</c:v>
                </c:pt>
                <c:pt idx="3727">
                  <c:v>3.6026179790496805E-2</c:v>
                </c:pt>
                <c:pt idx="3728">
                  <c:v>3.4355167299509201E-2</c:v>
                </c:pt>
                <c:pt idx="3729">
                  <c:v>3.7827789783477811E-2</c:v>
                </c:pt>
                <c:pt idx="3730">
                  <c:v>4.4537097215652521E-2</c:v>
                </c:pt>
                <c:pt idx="3731">
                  <c:v>4.480642452836061E-2</c:v>
                </c:pt>
                <c:pt idx="3732">
                  <c:v>4.9852691590786272E-2</c:v>
                </c:pt>
                <c:pt idx="3733">
                  <c:v>3.888629376888271E-2</c:v>
                </c:pt>
                <c:pt idx="3734">
                  <c:v>3.9568487554788583E-2</c:v>
                </c:pt>
                <c:pt idx="3735">
                  <c:v>3.8200002163648605E-2</c:v>
                </c:pt>
                <c:pt idx="3736">
                  <c:v>3.5880878567695694E-2</c:v>
                </c:pt>
                <c:pt idx="3737">
                  <c:v>4.0318075567483895E-2</c:v>
                </c:pt>
                <c:pt idx="3738">
                  <c:v>5.0063200294971522E-2</c:v>
                </c:pt>
                <c:pt idx="3739">
                  <c:v>4.2601544409990297E-2</c:v>
                </c:pt>
                <c:pt idx="3740">
                  <c:v>4.9243059009313632E-2</c:v>
                </c:pt>
                <c:pt idx="3741">
                  <c:v>2.90736090391874E-2</c:v>
                </c:pt>
                <c:pt idx="3742">
                  <c:v>3.3999945968389587E-2</c:v>
                </c:pt>
                <c:pt idx="3743">
                  <c:v>4.4091124087572112E-2</c:v>
                </c:pt>
                <c:pt idx="3744">
                  <c:v>3.2899200916290408E-2</c:v>
                </c:pt>
                <c:pt idx="3745">
                  <c:v>5.7264689356088874E-2</c:v>
                </c:pt>
                <c:pt idx="3746">
                  <c:v>5.6906431913376097E-2</c:v>
                </c:pt>
                <c:pt idx="3747">
                  <c:v>3.8152869790792424E-2</c:v>
                </c:pt>
                <c:pt idx="3748">
                  <c:v>3.2898932695388801E-2</c:v>
                </c:pt>
                <c:pt idx="3749">
                  <c:v>3.9664395153522512E-2</c:v>
                </c:pt>
                <c:pt idx="3750">
                  <c:v>5.4501775652170202E-2</c:v>
                </c:pt>
                <c:pt idx="3751">
                  <c:v>3.7557445466518485E-2</c:v>
                </c:pt>
                <c:pt idx="3752">
                  <c:v>3.8864739239215809E-2</c:v>
                </c:pt>
                <c:pt idx="3753">
                  <c:v>4.0749937295913724E-2</c:v>
                </c:pt>
                <c:pt idx="3754">
                  <c:v>4.413658753037452E-2</c:v>
                </c:pt>
                <c:pt idx="3755">
                  <c:v>3.5183459520340014E-2</c:v>
                </c:pt>
                <c:pt idx="3756">
                  <c:v>3.181636705994622E-2</c:v>
                </c:pt>
                <c:pt idx="3757">
                  <c:v>3.0611971393227612E-2</c:v>
                </c:pt>
                <c:pt idx="3758">
                  <c:v>4.7571104019880309E-2</c:v>
                </c:pt>
                <c:pt idx="3759">
                  <c:v>4.2086675763130327E-2</c:v>
                </c:pt>
                <c:pt idx="3760">
                  <c:v>4.0542848408222205E-2</c:v>
                </c:pt>
                <c:pt idx="3761">
                  <c:v>3.5172384232282597E-2</c:v>
                </c:pt>
                <c:pt idx="3762">
                  <c:v>3.1767588108778014E-2</c:v>
                </c:pt>
                <c:pt idx="3763">
                  <c:v>3.5185460001230198E-2</c:v>
                </c:pt>
                <c:pt idx="3764">
                  <c:v>3.1069444492459367E-2</c:v>
                </c:pt>
                <c:pt idx="3765">
                  <c:v>3.4939397126436407E-2</c:v>
                </c:pt>
                <c:pt idx="3766">
                  <c:v>4.2636036872863915E-2</c:v>
                </c:pt>
                <c:pt idx="3767">
                  <c:v>4.6560838818550096E-2</c:v>
                </c:pt>
                <c:pt idx="3768">
                  <c:v>3.0630404129624478E-2</c:v>
                </c:pt>
                <c:pt idx="3769">
                  <c:v>2.7933228760957805E-2</c:v>
                </c:pt>
                <c:pt idx="3770">
                  <c:v>2.6807053014636012E-2</c:v>
                </c:pt>
                <c:pt idx="3771">
                  <c:v>2.7126668021082878E-2</c:v>
                </c:pt>
                <c:pt idx="3772">
                  <c:v>4.2771145701408365E-2</c:v>
                </c:pt>
                <c:pt idx="3773">
                  <c:v>4.2853549122810419E-2</c:v>
                </c:pt>
                <c:pt idx="3774">
                  <c:v>2.8551742434501606E-2</c:v>
                </c:pt>
                <c:pt idx="3775">
                  <c:v>3.0009167268872396E-2</c:v>
                </c:pt>
                <c:pt idx="3776">
                  <c:v>2.762422524392601E-2</c:v>
                </c:pt>
                <c:pt idx="3777">
                  <c:v>4.2962051928043692E-2</c:v>
                </c:pt>
                <c:pt idx="3778">
                  <c:v>4.1300732642412234E-2</c:v>
                </c:pt>
                <c:pt idx="3779">
                  <c:v>3.5896666347980506E-2</c:v>
                </c:pt>
                <c:pt idx="3780">
                  <c:v>4.2024292051792325E-2</c:v>
                </c:pt>
                <c:pt idx="3781">
                  <c:v>3.38377133011818E-2</c:v>
                </c:pt>
                <c:pt idx="3782">
                  <c:v>4.6411361545324312E-2</c:v>
                </c:pt>
                <c:pt idx="3783">
                  <c:v>3.6760363727808006E-2</c:v>
                </c:pt>
                <c:pt idx="3784">
                  <c:v>4.8743788152933218E-2</c:v>
                </c:pt>
                <c:pt idx="3785">
                  <c:v>4.5377653092145934E-2</c:v>
                </c:pt>
                <c:pt idx="3786">
                  <c:v>3.3520661294460304E-2</c:v>
                </c:pt>
                <c:pt idx="3787">
                  <c:v>5.0532989203929922E-2</c:v>
                </c:pt>
                <c:pt idx="3788">
                  <c:v>3.0663950368762006E-2</c:v>
                </c:pt>
                <c:pt idx="3789">
                  <c:v>4.5064941048622388E-2</c:v>
                </c:pt>
                <c:pt idx="3790">
                  <c:v>3.5666506737470599E-2</c:v>
                </c:pt>
                <c:pt idx="3791">
                  <c:v>3.6468077450990788E-2</c:v>
                </c:pt>
                <c:pt idx="3792">
                  <c:v>3.7914350628852997E-2</c:v>
                </c:pt>
                <c:pt idx="3793">
                  <c:v>4.9852691590786272E-2</c:v>
                </c:pt>
                <c:pt idx="3794">
                  <c:v>3.1361721456050901E-2</c:v>
                </c:pt>
                <c:pt idx="3795">
                  <c:v>3.2899200916290408E-2</c:v>
                </c:pt>
                <c:pt idx="3796">
                  <c:v>3.5391602665185942E-2</c:v>
                </c:pt>
                <c:pt idx="3797">
                  <c:v>4.3215300887823098E-2</c:v>
                </c:pt>
                <c:pt idx="3798">
                  <c:v>2.5830715894699215E-2</c:v>
                </c:pt>
                <c:pt idx="3799">
                  <c:v>5.9077225625515033E-2</c:v>
                </c:pt>
                <c:pt idx="3800">
                  <c:v>5.2249100059270796E-2</c:v>
                </c:pt>
                <c:pt idx="3801">
                  <c:v>4.3612465262413011E-2</c:v>
                </c:pt>
                <c:pt idx="3802">
                  <c:v>4.3552730232477334E-2</c:v>
                </c:pt>
                <c:pt idx="3803">
                  <c:v>3.7347011268138913E-2</c:v>
                </c:pt>
                <c:pt idx="3804">
                  <c:v>4.8252731561660801E-2</c:v>
                </c:pt>
                <c:pt idx="3805">
                  <c:v>4.8439200967550312E-2</c:v>
                </c:pt>
                <c:pt idx="3806">
                  <c:v>4.6041879802942297E-2</c:v>
                </c:pt>
                <c:pt idx="3807">
                  <c:v>3.4010294824838597E-2</c:v>
                </c:pt>
                <c:pt idx="3808">
                  <c:v>3.0643980950117167E-2</c:v>
                </c:pt>
                <c:pt idx="3809">
                  <c:v>3.4635107964277434E-2</c:v>
                </c:pt>
                <c:pt idx="3810">
                  <c:v>2.7957959100604186E-2</c:v>
                </c:pt>
                <c:pt idx="3811">
                  <c:v>3.9637152105570041E-2</c:v>
                </c:pt>
                <c:pt idx="3812">
                  <c:v>3.7651702761650252E-2</c:v>
                </c:pt>
                <c:pt idx="3813">
                  <c:v>6.1638105660676748E-2</c:v>
                </c:pt>
                <c:pt idx="3814">
                  <c:v>3.9242621511220911E-2</c:v>
                </c:pt>
                <c:pt idx="3815">
                  <c:v>4.2452763766050311E-2</c:v>
                </c:pt>
                <c:pt idx="3816">
                  <c:v>3.5833526402712E-2</c:v>
                </c:pt>
                <c:pt idx="3817">
                  <c:v>3.0349466949701278E-2</c:v>
                </c:pt>
                <c:pt idx="3818">
                  <c:v>5.0964348018169375E-2</c:v>
                </c:pt>
                <c:pt idx="3819">
                  <c:v>3.7914350628852997E-2</c:v>
                </c:pt>
                <c:pt idx="3820">
                  <c:v>2.9698420315980863E-2</c:v>
                </c:pt>
                <c:pt idx="3821">
                  <c:v>4.0339186787605306E-2</c:v>
                </c:pt>
                <c:pt idx="3822">
                  <c:v>3.8167107850313214E-2</c:v>
                </c:pt>
                <c:pt idx="3823">
                  <c:v>3.3343926072120784E-2</c:v>
                </c:pt>
                <c:pt idx="3824">
                  <c:v>4.6777039766311722E-2</c:v>
                </c:pt>
                <c:pt idx="3825">
                  <c:v>2.9229370877146783E-2</c:v>
                </c:pt>
                <c:pt idx="3826">
                  <c:v>3.4567877650260995E-2</c:v>
                </c:pt>
                <c:pt idx="3827">
                  <c:v>4.7571104019880309E-2</c:v>
                </c:pt>
                <c:pt idx="3828">
                  <c:v>4.4583745300769785E-2</c:v>
                </c:pt>
                <c:pt idx="3829">
                  <c:v>3.1953230500221412E-2</c:v>
                </c:pt>
                <c:pt idx="3830">
                  <c:v>3.1597819179296556E-2</c:v>
                </c:pt>
                <c:pt idx="3831">
                  <c:v>2.9251759871840501E-2</c:v>
                </c:pt>
                <c:pt idx="3832">
                  <c:v>3.016722388565541E-2</c:v>
                </c:pt>
                <c:pt idx="3833">
                  <c:v>3.7765085697174183E-2</c:v>
                </c:pt>
                <c:pt idx="3834">
                  <c:v>3.8664028048515341E-2</c:v>
                </c:pt>
                <c:pt idx="3835">
                  <c:v>3.5825096070766588E-2</c:v>
                </c:pt>
                <c:pt idx="3836">
                  <c:v>3.1379237771034428E-2</c:v>
                </c:pt>
                <c:pt idx="3837">
                  <c:v>4.5127421617508136E-2</c:v>
                </c:pt>
                <c:pt idx="3838">
                  <c:v>2.9535777866840467E-2</c:v>
                </c:pt>
                <c:pt idx="3839">
                  <c:v>3.4823182970285409E-2</c:v>
                </c:pt>
                <c:pt idx="3840">
                  <c:v>4.258701950311676E-2</c:v>
                </c:pt>
                <c:pt idx="3841">
                  <c:v>3.5487230867147578E-2</c:v>
                </c:pt>
                <c:pt idx="3842">
                  <c:v>2.8079589828848797E-2</c:v>
                </c:pt>
                <c:pt idx="3843">
                  <c:v>3.8314592093229315E-2</c:v>
                </c:pt>
                <c:pt idx="3844">
                  <c:v>3.0144989490508988E-2</c:v>
                </c:pt>
                <c:pt idx="3845">
                  <c:v>3.6760363727808006E-2</c:v>
                </c:pt>
                <c:pt idx="3846">
                  <c:v>3.8167107850313214E-2</c:v>
                </c:pt>
                <c:pt idx="3847">
                  <c:v>4.5612677931785903E-2</c:v>
                </c:pt>
                <c:pt idx="3848">
                  <c:v>4.0829382836818723E-2</c:v>
                </c:pt>
                <c:pt idx="3849">
                  <c:v>3.8284707814455012E-2</c:v>
                </c:pt>
                <c:pt idx="3850">
                  <c:v>3.1843110918998802E-2</c:v>
                </c:pt>
                <c:pt idx="3851">
                  <c:v>4.3031942099332796E-2</c:v>
                </c:pt>
                <c:pt idx="3852">
                  <c:v>3.4897491335868794E-2</c:v>
                </c:pt>
                <c:pt idx="3853">
                  <c:v>3.4833773970604109E-2</c:v>
                </c:pt>
                <c:pt idx="3854">
                  <c:v>2.7966089546680388E-2</c:v>
                </c:pt>
                <c:pt idx="3855">
                  <c:v>4.3500378727912875E-2</c:v>
                </c:pt>
                <c:pt idx="3856">
                  <c:v>2.7842685580253705E-2</c:v>
                </c:pt>
                <c:pt idx="3857">
                  <c:v>4.8229750245809465E-2</c:v>
                </c:pt>
                <c:pt idx="3858">
                  <c:v>2.9211949557066085E-2</c:v>
                </c:pt>
                <c:pt idx="3859">
                  <c:v>3.2167676836252199E-2</c:v>
                </c:pt>
                <c:pt idx="3860">
                  <c:v>4.6876609325409012E-2</c:v>
                </c:pt>
                <c:pt idx="3861">
                  <c:v>2.6993775740265988E-2</c:v>
                </c:pt>
                <c:pt idx="3862">
                  <c:v>4.0749937295913724E-2</c:v>
                </c:pt>
                <c:pt idx="3863">
                  <c:v>4.1353959590196623E-2</c:v>
                </c:pt>
                <c:pt idx="3864">
                  <c:v>5.4287116974592223E-2</c:v>
                </c:pt>
                <c:pt idx="3865">
                  <c:v>4.1405949741601895E-2</c:v>
                </c:pt>
                <c:pt idx="3866">
                  <c:v>4.4318877160549379E-2</c:v>
                </c:pt>
                <c:pt idx="3867">
                  <c:v>3.6124985665082897E-2</c:v>
                </c:pt>
                <c:pt idx="3868">
                  <c:v>4.0018070489168223E-2</c:v>
                </c:pt>
                <c:pt idx="3869">
                  <c:v>3.6760363727808006E-2</c:v>
                </c:pt>
                <c:pt idx="3870">
                  <c:v>3.2443311065435514E-2</c:v>
                </c:pt>
                <c:pt idx="3871">
                  <c:v>6.042351946234701E-2</c:v>
                </c:pt>
                <c:pt idx="3872">
                  <c:v>3.8824938237667105E-2</c:v>
                </c:pt>
                <c:pt idx="3873">
                  <c:v>2.5391288101673185E-2</c:v>
                </c:pt>
                <c:pt idx="3874">
                  <c:v>3.5668846219778116E-2</c:v>
                </c:pt>
                <c:pt idx="3875">
                  <c:v>3.2370511442422985E-2</c:v>
                </c:pt>
                <c:pt idx="3876">
                  <c:v>3.5694476217031493E-2</c:v>
                </c:pt>
                <c:pt idx="3877">
                  <c:v>3.4058079123497009E-2</c:v>
                </c:pt>
                <c:pt idx="3878">
                  <c:v>5.3526036441326398E-2</c:v>
                </c:pt>
                <c:pt idx="3879">
                  <c:v>3.3202335238456712E-2</c:v>
                </c:pt>
                <c:pt idx="3880">
                  <c:v>4.3695759028196425E-2</c:v>
                </c:pt>
                <c:pt idx="3881">
                  <c:v>4.4561728835106076E-2</c:v>
                </c:pt>
                <c:pt idx="3882">
                  <c:v>4.6248063445091206E-2</c:v>
                </c:pt>
                <c:pt idx="3883">
                  <c:v>4.2658720165491111E-2</c:v>
                </c:pt>
                <c:pt idx="3884">
                  <c:v>4.6041879802942297E-2</c:v>
                </c:pt>
                <c:pt idx="3885">
                  <c:v>2.9717279598116899E-2</c:v>
                </c:pt>
                <c:pt idx="3886">
                  <c:v>4.7093629837036612E-2</c:v>
                </c:pt>
                <c:pt idx="3887">
                  <c:v>5.1836363971233514E-2</c:v>
                </c:pt>
                <c:pt idx="3888">
                  <c:v>3.5584058612585102E-2</c:v>
                </c:pt>
                <c:pt idx="3889">
                  <c:v>3.5583846271038E-2</c:v>
                </c:pt>
                <c:pt idx="3890">
                  <c:v>3.1384989619255142E-2</c:v>
                </c:pt>
                <c:pt idx="3891">
                  <c:v>3.3063109964132302E-2</c:v>
                </c:pt>
                <c:pt idx="3892">
                  <c:v>3.8314592093229315E-2</c:v>
                </c:pt>
                <c:pt idx="3893">
                  <c:v>3.2171484082937199E-2</c:v>
                </c:pt>
                <c:pt idx="3894">
                  <c:v>3.9252515882253806E-2</c:v>
                </c:pt>
                <c:pt idx="3895">
                  <c:v>4.0138218551874105E-2</c:v>
                </c:pt>
                <c:pt idx="3896">
                  <c:v>3.463390469551101E-2</c:v>
                </c:pt>
                <c:pt idx="3897">
                  <c:v>4.617542028427131E-2</c:v>
                </c:pt>
                <c:pt idx="3898">
                  <c:v>3.7147790193557718E-2</c:v>
                </c:pt>
                <c:pt idx="3899">
                  <c:v>3.4396402537822689E-2</c:v>
                </c:pt>
                <c:pt idx="3900">
                  <c:v>3.01454830914736E-2</c:v>
                </c:pt>
                <c:pt idx="3901">
                  <c:v>2.9448978602886242E-2</c:v>
                </c:pt>
                <c:pt idx="3902">
                  <c:v>4.0749937295913724E-2</c:v>
                </c:pt>
                <c:pt idx="3903">
                  <c:v>3.1315069645643213E-2</c:v>
                </c:pt>
                <c:pt idx="3904">
                  <c:v>3.0009167268872396E-2</c:v>
                </c:pt>
                <c:pt idx="3905">
                  <c:v>3.3296018838882398E-2</c:v>
                </c:pt>
                <c:pt idx="3906">
                  <c:v>4.530834034085271E-2</c:v>
                </c:pt>
                <c:pt idx="3907">
                  <c:v>3.1384989619255142E-2</c:v>
                </c:pt>
                <c:pt idx="3908">
                  <c:v>3.2692000269889811E-2</c:v>
                </c:pt>
                <c:pt idx="3909">
                  <c:v>3.2706797122955399E-2</c:v>
                </c:pt>
                <c:pt idx="3910">
                  <c:v>3.4603934735059814E-2</c:v>
                </c:pt>
                <c:pt idx="3911">
                  <c:v>3.3795446157455396E-2</c:v>
                </c:pt>
                <c:pt idx="3912">
                  <c:v>3.6971699446439812E-2</c:v>
                </c:pt>
                <c:pt idx="3913">
                  <c:v>3.3795446157455396E-2</c:v>
                </c:pt>
                <c:pt idx="3914">
                  <c:v>4.2776744812727176E-2</c:v>
                </c:pt>
                <c:pt idx="3915">
                  <c:v>2.9574964195489908E-2</c:v>
                </c:pt>
                <c:pt idx="3916">
                  <c:v>3.6455649882555098E-2</c:v>
                </c:pt>
                <c:pt idx="3917">
                  <c:v>3.7118166685104446E-2</c:v>
                </c:pt>
                <c:pt idx="3918">
                  <c:v>3.0658036470413295E-2</c:v>
                </c:pt>
                <c:pt idx="3919">
                  <c:v>3.2899200916290408E-2</c:v>
                </c:pt>
                <c:pt idx="3920">
                  <c:v>2.5985769927501751E-2</c:v>
                </c:pt>
                <c:pt idx="3921">
                  <c:v>2.9913282021880202E-2</c:v>
                </c:pt>
                <c:pt idx="3922">
                  <c:v>3.8712274283170742E-2</c:v>
                </c:pt>
                <c:pt idx="3923">
                  <c:v>3.5628456622362102E-2</c:v>
                </c:pt>
                <c:pt idx="3924">
                  <c:v>3.2095659524202409E-2</c:v>
                </c:pt>
                <c:pt idx="3925">
                  <c:v>5.0532989203929922E-2</c:v>
                </c:pt>
                <c:pt idx="3926">
                  <c:v>2.8123019263148277E-2</c:v>
                </c:pt>
                <c:pt idx="3927">
                  <c:v>5.2191283553838966E-2</c:v>
                </c:pt>
                <c:pt idx="3928">
                  <c:v>3.4290764480829405E-2</c:v>
                </c:pt>
                <c:pt idx="3929">
                  <c:v>3.0240217223763671E-2</c:v>
                </c:pt>
                <c:pt idx="3930">
                  <c:v>3.9688181132078199E-2</c:v>
                </c:pt>
                <c:pt idx="3931">
                  <c:v>4.9002680927515432E-2</c:v>
                </c:pt>
                <c:pt idx="3932">
                  <c:v>3.287263587117209E-2</c:v>
                </c:pt>
                <c:pt idx="3933">
                  <c:v>3.4857004880905242E-2</c:v>
                </c:pt>
                <c:pt idx="3934">
                  <c:v>4.6041879802942297E-2</c:v>
                </c:pt>
                <c:pt idx="3935">
                  <c:v>4.4158883392810808E-2</c:v>
                </c:pt>
                <c:pt idx="3936">
                  <c:v>4.2636036872863915E-2</c:v>
                </c:pt>
                <c:pt idx="3937">
                  <c:v>3.3066283911466592E-2</c:v>
                </c:pt>
                <c:pt idx="3938">
                  <c:v>4.0214709937572507E-2</c:v>
                </c:pt>
                <c:pt idx="3939">
                  <c:v>3.4939397126436407E-2</c:v>
                </c:pt>
                <c:pt idx="3940">
                  <c:v>4.617542028427131E-2</c:v>
                </c:pt>
                <c:pt idx="3941">
                  <c:v>4.3695759028196425E-2</c:v>
                </c:pt>
                <c:pt idx="3942">
                  <c:v>4.0542848408222205E-2</c:v>
                </c:pt>
                <c:pt idx="3943">
                  <c:v>4.413658753037452E-2</c:v>
                </c:pt>
                <c:pt idx="3944">
                  <c:v>3.4011162817478256E-2</c:v>
                </c:pt>
                <c:pt idx="3945">
                  <c:v>3.181636705994622E-2</c:v>
                </c:pt>
                <c:pt idx="3946">
                  <c:v>4.6266995370387975E-2</c:v>
                </c:pt>
                <c:pt idx="3947">
                  <c:v>5.6127641350030913E-2</c:v>
                </c:pt>
                <c:pt idx="3948">
                  <c:v>3.4567877650260995E-2</c:v>
                </c:pt>
                <c:pt idx="3949">
                  <c:v>4.3695759028196425E-2</c:v>
                </c:pt>
                <c:pt idx="3950">
                  <c:v>3.705149143934254E-2</c:v>
                </c:pt>
                <c:pt idx="3951">
                  <c:v>4.5612677931785903E-2</c:v>
                </c:pt>
                <c:pt idx="3952">
                  <c:v>4.1557170450687395E-2</c:v>
                </c:pt>
                <c:pt idx="3953">
                  <c:v>3.0708899721503369E-2</c:v>
                </c:pt>
                <c:pt idx="3954">
                  <c:v>4.1137009859085111E-2</c:v>
                </c:pt>
                <c:pt idx="3955">
                  <c:v>3.1839653849601808E-2</c:v>
                </c:pt>
                <c:pt idx="3956">
                  <c:v>4.1332110762596116E-2</c:v>
                </c:pt>
                <c:pt idx="3957">
                  <c:v>3.7771087139844998E-2</c:v>
                </c:pt>
                <c:pt idx="3958">
                  <c:v>3.9685014635324617E-2</c:v>
                </c:pt>
                <c:pt idx="3959">
                  <c:v>3.5014469176530803E-2</c:v>
                </c:pt>
                <c:pt idx="3960">
                  <c:v>3.4126363694667809E-2</c:v>
                </c:pt>
                <c:pt idx="3961">
                  <c:v>3.9719086140394204E-2</c:v>
                </c:pt>
                <c:pt idx="3962">
                  <c:v>4.5460876077413594E-2</c:v>
                </c:pt>
                <c:pt idx="3963">
                  <c:v>4.09154742956164E-2</c:v>
                </c:pt>
                <c:pt idx="3964">
                  <c:v>4.5177392661571475E-2</c:v>
                </c:pt>
                <c:pt idx="3965">
                  <c:v>4.4979125261306797E-2</c:v>
                </c:pt>
                <c:pt idx="3966">
                  <c:v>5.1921918988227796E-2</c:v>
                </c:pt>
                <c:pt idx="3967">
                  <c:v>3.7667725235223812E-2</c:v>
                </c:pt>
                <c:pt idx="3968">
                  <c:v>4.6985033899545829E-2</c:v>
                </c:pt>
                <c:pt idx="3969">
                  <c:v>4.3215300887823098E-2</c:v>
                </c:pt>
                <c:pt idx="3970">
                  <c:v>4.2568184435367633E-2</c:v>
                </c:pt>
                <c:pt idx="3971">
                  <c:v>5.7264689356088874E-2</c:v>
                </c:pt>
                <c:pt idx="3972">
                  <c:v>3.9402600377798101E-2</c:v>
                </c:pt>
                <c:pt idx="3973">
                  <c:v>3.4209597855806406E-2</c:v>
                </c:pt>
                <c:pt idx="3974">
                  <c:v>5.2568621933460541E-2</c:v>
                </c:pt>
                <c:pt idx="3975">
                  <c:v>3.5694476217031493E-2</c:v>
                </c:pt>
                <c:pt idx="3976">
                  <c:v>3.5872373729944458E-2</c:v>
                </c:pt>
                <c:pt idx="3977">
                  <c:v>4.6266995370387975E-2</c:v>
                </c:pt>
                <c:pt idx="3978">
                  <c:v>3.0708899721503369E-2</c:v>
                </c:pt>
                <c:pt idx="3979">
                  <c:v>3.3703714609146111E-2</c:v>
                </c:pt>
                <c:pt idx="3980">
                  <c:v>4.9002680927515432E-2</c:v>
                </c:pt>
                <c:pt idx="3981">
                  <c:v>3.7062961608171602E-2</c:v>
                </c:pt>
                <c:pt idx="3982">
                  <c:v>2.7465710416436299E-2</c:v>
                </c:pt>
                <c:pt idx="3983">
                  <c:v>3.5906825214624412E-2</c:v>
                </c:pt>
                <c:pt idx="3984">
                  <c:v>3.3479023724794416E-2</c:v>
                </c:pt>
                <c:pt idx="3985">
                  <c:v>3.231429681181909E-2</c:v>
                </c:pt>
                <c:pt idx="3986">
                  <c:v>4.0074422955513146E-2</c:v>
                </c:pt>
                <c:pt idx="3987">
                  <c:v>3.4569095820188502E-2</c:v>
                </c:pt>
                <c:pt idx="3988">
                  <c:v>3.6760363727808006E-2</c:v>
                </c:pt>
                <c:pt idx="3989">
                  <c:v>3.6489501595497097E-2</c:v>
                </c:pt>
                <c:pt idx="3990">
                  <c:v>3.7097297608852525E-2</c:v>
                </c:pt>
                <c:pt idx="3991">
                  <c:v>3.2992292195558603E-2</c:v>
                </c:pt>
                <c:pt idx="3992">
                  <c:v>2.8658062219619806E-2</c:v>
                </c:pt>
                <c:pt idx="3993">
                  <c:v>4.1872929781675318E-2</c:v>
                </c:pt>
                <c:pt idx="3994">
                  <c:v>4.1284438222646734E-2</c:v>
                </c:pt>
                <c:pt idx="3995">
                  <c:v>4.4253002852201642E-2</c:v>
                </c:pt>
                <c:pt idx="3996">
                  <c:v>3.6786478012800196E-2</c:v>
                </c:pt>
                <c:pt idx="3997">
                  <c:v>4.113778099417692E-2</c:v>
                </c:pt>
                <c:pt idx="3998">
                  <c:v>3.9685014635324617E-2</c:v>
                </c:pt>
                <c:pt idx="3999">
                  <c:v>4.3525073677301386E-2</c:v>
                </c:pt>
                <c:pt idx="4000">
                  <c:v>3.7211515009403451E-2</c:v>
                </c:pt>
                <c:pt idx="4001">
                  <c:v>3.3176206052303293E-2</c:v>
                </c:pt>
                <c:pt idx="4002">
                  <c:v>3.2598357647657415E-2</c:v>
                </c:pt>
                <c:pt idx="4003">
                  <c:v>4.7097478061914499E-2</c:v>
                </c:pt>
                <c:pt idx="4004">
                  <c:v>3.8864739239215809E-2</c:v>
                </c:pt>
                <c:pt idx="4005">
                  <c:v>3.4109912812709892E-2</c:v>
                </c:pt>
                <c:pt idx="4006">
                  <c:v>5.2979618310928414E-2</c:v>
                </c:pt>
                <c:pt idx="4007">
                  <c:v>2.7621474117040613E-2</c:v>
                </c:pt>
                <c:pt idx="4008">
                  <c:v>3.3884093165397595E-2</c:v>
                </c:pt>
                <c:pt idx="4009">
                  <c:v>4.0242802351713201E-2</c:v>
                </c:pt>
                <c:pt idx="4010">
                  <c:v>3.5936258733272511E-2</c:v>
                </c:pt>
                <c:pt idx="4011">
                  <c:v>3.8712274283170742E-2</c:v>
                </c:pt>
                <c:pt idx="4012">
                  <c:v>4.8451773822307719E-2</c:v>
                </c:pt>
                <c:pt idx="4013">
                  <c:v>3.1647145748138442E-2</c:v>
                </c:pt>
                <c:pt idx="4014">
                  <c:v>2.8865408152341798E-2</c:v>
                </c:pt>
                <c:pt idx="4015">
                  <c:v>3.6841697990894401E-2</c:v>
                </c:pt>
                <c:pt idx="4016">
                  <c:v>4.6759519726038014E-2</c:v>
                </c:pt>
                <c:pt idx="4017">
                  <c:v>3.376710787415519E-2</c:v>
                </c:pt>
                <c:pt idx="4018">
                  <c:v>3.5694476217031493E-2</c:v>
                </c:pt>
                <c:pt idx="4019">
                  <c:v>3.1092433258891088E-2</c:v>
                </c:pt>
                <c:pt idx="4020">
                  <c:v>4.1715119034051916E-2</c:v>
                </c:pt>
                <c:pt idx="4021">
                  <c:v>4.5712422579527096E-2</c:v>
                </c:pt>
                <c:pt idx="4022">
                  <c:v>3.9370030164718607E-2</c:v>
                </c:pt>
                <c:pt idx="4023">
                  <c:v>3.5857249051332502E-2</c:v>
                </c:pt>
                <c:pt idx="4024">
                  <c:v>3.7039414048195003E-2</c:v>
                </c:pt>
                <c:pt idx="4025">
                  <c:v>4.6777039766311722E-2</c:v>
                </c:pt>
                <c:pt idx="4026">
                  <c:v>3.8715638220310218E-2</c:v>
                </c:pt>
                <c:pt idx="4027">
                  <c:v>3.7222448736429242E-2</c:v>
                </c:pt>
                <c:pt idx="4028">
                  <c:v>4.9852691590786272E-2</c:v>
                </c:pt>
                <c:pt idx="4029">
                  <c:v>3.4569095820188502E-2</c:v>
                </c:pt>
                <c:pt idx="4030">
                  <c:v>3.2899200916290408E-2</c:v>
                </c:pt>
                <c:pt idx="4031">
                  <c:v>5.5778648704290397E-2</c:v>
                </c:pt>
                <c:pt idx="4032">
                  <c:v>3.6124985665082897E-2</c:v>
                </c:pt>
                <c:pt idx="4033">
                  <c:v>3.4432657063007431E-2</c:v>
                </c:pt>
                <c:pt idx="4034">
                  <c:v>4.1266269981861101E-2</c:v>
                </c:pt>
                <c:pt idx="4035">
                  <c:v>3.7771087139844998E-2</c:v>
                </c:pt>
                <c:pt idx="4036">
                  <c:v>3.1215734779834851E-2</c:v>
                </c:pt>
                <c:pt idx="4037">
                  <c:v>4.2963281273842087E-2</c:v>
                </c:pt>
                <c:pt idx="4038">
                  <c:v>3.1592842191457804E-2</c:v>
                </c:pt>
                <c:pt idx="4039">
                  <c:v>3.7379220128059554E-2</c:v>
                </c:pt>
                <c:pt idx="4040">
                  <c:v>2.730708569288251E-2</c:v>
                </c:pt>
                <c:pt idx="4041">
                  <c:v>3.2659593969583588E-2</c:v>
                </c:pt>
                <c:pt idx="4042">
                  <c:v>5.3043726831674597E-2</c:v>
                </c:pt>
                <c:pt idx="4043">
                  <c:v>3.55453863739967E-2</c:v>
                </c:pt>
                <c:pt idx="4044">
                  <c:v>3.9121702313423212E-2</c:v>
                </c:pt>
                <c:pt idx="4045">
                  <c:v>3.5429026931524298E-2</c:v>
                </c:pt>
                <c:pt idx="4046">
                  <c:v>3.8034167140722316E-2</c:v>
                </c:pt>
                <c:pt idx="4047">
                  <c:v>3.1987097114324702E-2</c:v>
                </c:pt>
                <c:pt idx="4048">
                  <c:v>2.9251759871840501E-2</c:v>
                </c:pt>
                <c:pt idx="4049">
                  <c:v>3.9196629077196114E-2</c:v>
                </c:pt>
                <c:pt idx="4050">
                  <c:v>3.9537534117698704E-2</c:v>
                </c:pt>
                <c:pt idx="4051">
                  <c:v>4.5064941048622388E-2</c:v>
                </c:pt>
                <c:pt idx="4052">
                  <c:v>3.5636484622955315E-2</c:v>
                </c:pt>
                <c:pt idx="4053">
                  <c:v>3.082122281193735E-2</c:v>
                </c:pt>
                <c:pt idx="4054">
                  <c:v>2.6384692639112511E-2</c:v>
                </c:pt>
                <c:pt idx="4055">
                  <c:v>3.4737937152385795E-2</c:v>
                </c:pt>
                <c:pt idx="4056">
                  <c:v>3.2972671091556605E-2</c:v>
                </c:pt>
                <c:pt idx="4057">
                  <c:v>4.0208239108324106E-2</c:v>
                </c:pt>
                <c:pt idx="4058">
                  <c:v>4.1159015148878077E-2</c:v>
                </c:pt>
                <c:pt idx="4059">
                  <c:v>5.139116942882542E-2</c:v>
                </c:pt>
                <c:pt idx="4060">
                  <c:v>3.3424746245145805E-2</c:v>
                </c:pt>
                <c:pt idx="4061">
                  <c:v>4.5613791793584817E-2</c:v>
                </c:pt>
                <c:pt idx="4062">
                  <c:v>3.5668846219778116E-2</c:v>
                </c:pt>
                <c:pt idx="4063">
                  <c:v>3.2891441136598601E-2</c:v>
                </c:pt>
                <c:pt idx="4064">
                  <c:v>3.7281870841980085E-2</c:v>
                </c:pt>
                <c:pt idx="4065">
                  <c:v>3.4300707280635806E-2</c:v>
                </c:pt>
                <c:pt idx="4066">
                  <c:v>3.1399898231029552E-2</c:v>
                </c:pt>
                <c:pt idx="4067">
                  <c:v>2.9913282021880202E-2</c:v>
                </c:pt>
                <c:pt idx="4068">
                  <c:v>5.4811533540487449E-2</c:v>
                </c:pt>
                <c:pt idx="4069">
                  <c:v>3.4429550170898403E-2</c:v>
                </c:pt>
                <c:pt idx="4070">
                  <c:v>3.2627593725919897E-2</c:v>
                </c:pt>
                <c:pt idx="4071">
                  <c:v>3.7656009197235114E-2</c:v>
                </c:pt>
                <c:pt idx="4072">
                  <c:v>3.2625783234834699E-2</c:v>
                </c:pt>
                <c:pt idx="4073">
                  <c:v>3.8864739239215809E-2</c:v>
                </c:pt>
                <c:pt idx="4074">
                  <c:v>4.9643982201814707E-2</c:v>
                </c:pt>
                <c:pt idx="4075">
                  <c:v>3.0372153967618904E-2</c:v>
                </c:pt>
                <c:pt idx="4076">
                  <c:v>4.1300732642412234E-2</c:v>
                </c:pt>
                <c:pt idx="4077">
                  <c:v>4.1405949741601895E-2</c:v>
                </c:pt>
                <c:pt idx="4078">
                  <c:v>5.3951866924762705E-2</c:v>
                </c:pt>
                <c:pt idx="4079">
                  <c:v>4.1129976511001601E-2</c:v>
                </c:pt>
                <c:pt idx="4080">
                  <c:v>4.7336898744106508E-2</c:v>
                </c:pt>
                <c:pt idx="4081">
                  <c:v>3.7827789783477811E-2</c:v>
                </c:pt>
                <c:pt idx="4082">
                  <c:v>3.4877501428127441E-2</c:v>
                </c:pt>
                <c:pt idx="4083">
                  <c:v>3.5833526402712E-2</c:v>
                </c:pt>
                <c:pt idx="4084">
                  <c:v>4.3058674782514614E-2</c:v>
                </c:pt>
                <c:pt idx="4085">
                  <c:v>3.181636705994622E-2</c:v>
                </c:pt>
                <c:pt idx="4086">
                  <c:v>3.8228288292884785E-2</c:v>
                </c:pt>
                <c:pt idx="4087">
                  <c:v>3.3857729285955422E-2</c:v>
                </c:pt>
                <c:pt idx="4088">
                  <c:v>4.5377653092145934E-2</c:v>
                </c:pt>
                <c:pt idx="4089">
                  <c:v>4.7336898744106508E-2</c:v>
                </c:pt>
                <c:pt idx="4090">
                  <c:v>3.3063109964132302E-2</c:v>
                </c:pt>
                <c:pt idx="4091">
                  <c:v>3.921876475214961E-2</c:v>
                </c:pt>
                <c:pt idx="4092">
                  <c:v>3.2287664711475497E-2</c:v>
                </c:pt>
                <c:pt idx="4093">
                  <c:v>4.413658753037452E-2</c:v>
                </c:pt>
                <c:pt idx="4094">
                  <c:v>2.6130503043532389E-2</c:v>
                </c:pt>
                <c:pt idx="4095">
                  <c:v>5.2979618310928414E-2</c:v>
                </c:pt>
                <c:pt idx="4096">
                  <c:v>4.8229750245809465E-2</c:v>
                </c:pt>
                <c:pt idx="4097">
                  <c:v>3.7713952362537405E-2</c:v>
                </c:pt>
                <c:pt idx="4098">
                  <c:v>5.8706045150756912E-2</c:v>
                </c:pt>
                <c:pt idx="4099">
                  <c:v>3.436795622110371E-2</c:v>
                </c:pt>
                <c:pt idx="4100">
                  <c:v>3.0157936736941289E-2</c:v>
                </c:pt>
                <c:pt idx="4101">
                  <c:v>4.9852691590786272E-2</c:v>
                </c:pt>
                <c:pt idx="4102">
                  <c:v>3.695297986269E-2</c:v>
                </c:pt>
                <c:pt idx="4103">
                  <c:v>3.01454830914736E-2</c:v>
                </c:pt>
                <c:pt idx="4104">
                  <c:v>3.9283677935600392E-2</c:v>
                </c:pt>
                <c:pt idx="4105">
                  <c:v>3.6455649882555098E-2</c:v>
                </c:pt>
                <c:pt idx="4106">
                  <c:v>3.2377470284700456E-2</c:v>
                </c:pt>
                <c:pt idx="4107">
                  <c:v>3.1092433258891088E-2</c:v>
                </c:pt>
                <c:pt idx="4108">
                  <c:v>3.718958795070651E-2</c:v>
                </c:pt>
                <c:pt idx="4109">
                  <c:v>3.361964970827104E-2</c:v>
                </c:pt>
                <c:pt idx="4110">
                  <c:v>4.6041879802942297E-2</c:v>
                </c:pt>
                <c:pt idx="4111">
                  <c:v>3.01454830914736E-2</c:v>
                </c:pt>
                <c:pt idx="4112">
                  <c:v>2.762422524392601E-2</c:v>
                </c:pt>
                <c:pt idx="4113">
                  <c:v>3.6338247358799092E-2</c:v>
                </c:pt>
                <c:pt idx="4114">
                  <c:v>2.8328226879239103E-2</c:v>
                </c:pt>
                <c:pt idx="4115">
                  <c:v>3.165087103843691E-2</c:v>
                </c:pt>
                <c:pt idx="4116">
                  <c:v>3.3424746245145805E-2</c:v>
                </c:pt>
                <c:pt idx="4117">
                  <c:v>4.2962051928043692E-2</c:v>
                </c:pt>
                <c:pt idx="4118">
                  <c:v>3.3176206052303293E-2</c:v>
                </c:pt>
                <c:pt idx="4119">
                  <c:v>3.3313702791929391E-2</c:v>
                </c:pt>
                <c:pt idx="4120">
                  <c:v>3.5893827676773286E-2</c:v>
                </c:pt>
                <c:pt idx="4121">
                  <c:v>5.5114645510912004E-2</c:v>
                </c:pt>
                <c:pt idx="4122">
                  <c:v>4.0339186787605306E-2</c:v>
                </c:pt>
                <c:pt idx="4123">
                  <c:v>4.0339186787605306E-2</c:v>
                </c:pt>
                <c:pt idx="4124">
                  <c:v>3.2685216516256548E-2</c:v>
                </c:pt>
                <c:pt idx="4125">
                  <c:v>3.7611484527587911E-2</c:v>
                </c:pt>
                <c:pt idx="4126">
                  <c:v>4.0242802351713201E-2</c:v>
                </c:pt>
                <c:pt idx="4127">
                  <c:v>2.9401518404483896E-2</c:v>
                </c:pt>
                <c:pt idx="4128">
                  <c:v>3.4133732318878215E-2</c:v>
                </c:pt>
                <c:pt idx="4129">
                  <c:v>3.4290764480829405E-2</c:v>
                </c:pt>
                <c:pt idx="4130">
                  <c:v>4.0067344903946041E-2</c:v>
                </c:pt>
                <c:pt idx="4131">
                  <c:v>3.8659043610096012E-2</c:v>
                </c:pt>
                <c:pt idx="4132">
                  <c:v>4.2059402912855232E-2</c:v>
                </c:pt>
                <c:pt idx="4133">
                  <c:v>4.7285676002502497E-2</c:v>
                </c:pt>
                <c:pt idx="4134">
                  <c:v>4.8418302088975886E-2</c:v>
                </c:pt>
                <c:pt idx="4135">
                  <c:v>4.7694269567728112E-2</c:v>
                </c:pt>
                <c:pt idx="4136">
                  <c:v>3.376710787415519E-2</c:v>
                </c:pt>
                <c:pt idx="4137">
                  <c:v>4.1557170450687395E-2</c:v>
                </c:pt>
                <c:pt idx="4138">
                  <c:v>3.006566502153871E-2</c:v>
                </c:pt>
                <c:pt idx="4139">
                  <c:v>3.9402600377798101E-2</c:v>
                </c:pt>
                <c:pt idx="4140">
                  <c:v>3.0371453613042807E-2</c:v>
                </c:pt>
                <c:pt idx="4141">
                  <c:v>3.2095659524202409E-2</c:v>
                </c:pt>
                <c:pt idx="4142">
                  <c:v>2.7757186442613612E-2</c:v>
                </c:pt>
                <c:pt idx="4143">
                  <c:v>4.250076785683668E-2</c:v>
                </c:pt>
                <c:pt idx="4144">
                  <c:v>3.1325303018093192E-2</c:v>
                </c:pt>
                <c:pt idx="4145">
                  <c:v>2.9229370877146783E-2</c:v>
                </c:pt>
                <c:pt idx="4146">
                  <c:v>4.3788868933916134E-2</c:v>
                </c:pt>
                <c:pt idx="4147">
                  <c:v>2.9698420315980863E-2</c:v>
                </c:pt>
                <c:pt idx="4148">
                  <c:v>4.7657713294029312E-2</c:v>
                </c:pt>
                <c:pt idx="4149">
                  <c:v>3.4011162817478256E-2</c:v>
                </c:pt>
                <c:pt idx="4150">
                  <c:v>4.9895197153091729E-2</c:v>
                </c:pt>
                <c:pt idx="4151">
                  <c:v>3.7118166685104446E-2</c:v>
                </c:pt>
                <c:pt idx="4152">
                  <c:v>3.4300707280635806E-2</c:v>
                </c:pt>
                <c:pt idx="4153">
                  <c:v>2.6574600487947596E-2</c:v>
                </c:pt>
                <c:pt idx="4154">
                  <c:v>3.2443311065435514E-2</c:v>
                </c:pt>
                <c:pt idx="4155">
                  <c:v>4.2872149497270466E-2</c:v>
                </c:pt>
                <c:pt idx="4156">
                  <c:v>3.3857729285955422E-2</c:v>
                </c:pt>
                <c:pt idx="4157">
                  <c:v>3.8152869790792424E-2</c:v>
                </c:pt>
                <c:pt idx="4158">
                  <c:v>5.7264689356088874E-2</c:v>
                </c:pt>
                <c:pt idx="4159">
                  <c:v>4.1971486061811399E-2</c:v>
                </c:pt>
                <c:pt idx="4160">
                  <c:v>4.1129976511001601E-2</c:v>
                </c:pt>
                <c:pt idx="4161">
                  <c:v>4.3706633150577837E-2</c:v>
                </c:pt>
                <c:pt idx="4162">
                  <c:v>3.9112091064453111E-2</c:v>
                </c:pt>
                <c:pt idx="4163">
                  <c:v>3.01454830914736E-2</c:v>
                </c:pt>
                <c:pt idx="4164">
                  <c:v>4.7265663743019111E-2</c:v>
                </c:pt>
                <c:pt idx="4165">
                  <c:v>4.1820969432592406E-2</c:v>
                </c:pt>
                <c:pt idx="4166">
                  <c:v>4.2427688837051572E-2</c:v>
                </c:pt>
                <c:pt idx="4167">
                  <c:v>4.1266269981861101E-2</c:v>
                </c:pt>
                <c:pt idx="4168">
                  <c:v>5.9077225625515033E-2</c:v>
                </c:pt>
                <c:pt idx="4169">
                  <c:v>3.9242621511220911E-2</c:v>
                </c:pt>
                <c:pt idx="4170">
                  <c:v>4.8743788152933218E-2</c:v>
                </c:pt>
                <c:pt idx="4171">
                  <c:v>3.4798402339219998E-2</c:v>
                </c:pt>
                <c:pt idx="4172">
                  <c:v>4.1300732642412234E-2</c:v>
                </c:pt>
                <c:pt idx="4173">
                  <c:v>3.2899200916290408E-2</c:v>
                </c:pt>
                <c:pt idx="4174">
                  <c:v>3.5583846271038E-2</c:v>
                </c:pt>
                <c:pt idx="4175">
                  <c:v>3.8864739239215809E-2</c:v>
                </c:pt>
                <c:pt idx="4176">
                  <c:v>4.5015957206487711E-2</c:v>
                </c:pt>
                <c:pt idx="4177">
                  <c:v>3.8824938237667105E-2</c:v>
                </c:pt>
                <c:pt idx="4178">
                  <c:v>4.8038370907306838E-2</c:v>
                </c:pt>
                <c:pt idx="4179">
                  <c:v>3.5556804388761513E-2</c:v>
                </c:pt>
                <c:pt idx="4180">
                  <c:v>3.7441659718752011E-2</c:v>
                </c:pt>
                <c:pt idx="4181">
                  <c:v>3.3260181546211194E-2</c:v>
                </c:pt>
                <c:pt idx="4182">
                  <c:v>4.3215300887823098E-2</c:v>
                </c:pt>
                <c:pt idx="4183">
                  <c:v>5.2191283553838966E-2</c:v>
                </c:pt>
                <c:pt idx="4184">
                  <c:v>3.6238733679056299E-2</c:v>
                </c:pt>
                <c:pt idx="4185">
                  <c:v>3.2633703202009326E-2</c:v>
                </c:pt>
                <c:pt idx="4186">
                  <c:v>4.3456308543682105E-2</c:v>
                </c:pt>
                <c:pt idx="4187">
                  <c:v>4.3695759028196425E-2</c:v>
                </c:pt>
                <c:pt idx="4188">
                  <c:v>4.3101936578750555E-2</c:v>
                </c:pt>
                <c:pt idx="4189">
                  <c:v>3.4808374941349009E-2</c:v>
                </c:pt>
                <c:pt idx="4190">
                  <c:v>3.8410507142543814E-2</c:v>
                </c:pt>
                <c:pt idx="4191">
                  <c:v>3.3723484724760007E-2</c:v>
                </c:pt>
                <c:pt idx="4192">
                  <c:v>6.3089236617088304E-2</c:v>
                </c:pt>
                <c:pt idx="4193">
                  <c:v>3.8492631167173406E-2</c:v>
                </c:pt>
                <c:pt idx="4194">
                  <c:v>2.7668571099638908E-2</c:v>
                </c:pt>
                <c:pt idx="4195">
                  <c:v>3.2464317977428617E-2</c:v>
                </c:pt>
                <c:pt idx="4196">
                  <c:v>2.6265805587172637E-2</c:v>
                </c:pt>
                <c:pt idx="4197">
                  <c:v>3.42069417238237E-2</c:v>
                </c:pt>
                <c:pt idx="4198">
                  <c:v>6.042351946234701E-2</c:v>
                </c:pt>
                <c:pt idx="4199">
                  <c:v>3.2095659524202409E-2</c:v>
                </c:pt>
                <c:pt idx="4200">
                  <c:v>3.3479023724794416E-2</c:v>
                </c:pt>
                <c:pt idx="4201">
                  <c:v>3.3000189810991301E-2</c:v>
                </c:pt>
                <c:pt idx="4202">
                  <c:v>4.0736205875873593E-2</c:v>
                </c:pt>
                <c:pt idx="4203">
                  <c:v>3.0840851366519952E-2</c:v>
                </c:pt>
                <c:pt idx="4204">
                  <c:v>2.9867274686694287E-2</c:v>
                </c:pt>
                <c:pt idx="4205">
                  <c:v>4.2474549263715716E-2</c:v>
                </c:pt>
                <c:pt idx="4206">
                  <c:v>3.7598311901092502E-2</c:v>
                </c:pt>
                <c:pt idx="4207">
                  <c:v>3.4823182970285409E-2</c:v>
                </c:pt>
                <c:pt idx="4208">
                  <c:v>3.9283677935600392E-2</c:v>
                </c:pt>
                <c:pt idx="4209">
                  <c:v>2.7394609525799841E-2</c:v>
                </c:pt>
                <c:pt idx="4210">
                  <c:v>3.6760363727808006E-2</c:v>
                </c:pt>
                <c:pt idx="4211">
                  <c:v>3.0704770237207399E-2</c:v>
                </c:pt>
                <c:pt idx="4212">
                  <c:v>3.8510266691446311E-2</c:v>
                </c:pt>
                <c:pt idx="4213">
                  <c:v>3.7429194897413295E-2</c:v>
                </c:pt>
                <c:pt idx="4214">
                  <c:v>4.1952688246965429E-2</c:v>
                </c:pt>
                <c:pt idx="4215">
                  <c:v>3.7646591663360651E-2</c:v>
                </c:pt>
                <c:pt idx="4216">
                  <c:v>3.058343008160596E-2</c:v>
                </c:pt>
                <c:pt idx="4217">
                  <c:v>3.2899200916290408E-2</c:v>
                </c:pt>
                <c:pt idx="4218">
                  <c:v>4.0140841156244306E-2</c:v>
                </c:pt>
                <c:pt idx="4219">
                  <c:v>3.8625705987215188E-2</c:v>
                </c:pt>
                <c:pt idx="4220">
                  <c:v>4.7987204045057429E-2</c:v>
                </c:pt>
                <c:pt idx="4221">
                  <c:v>3.7222448736429242E-2</c:v>
                </c:pt>
                <c:pt idx="4222">
                  <c:v>4.0766060352325717E-2</c:v>
                </c:pt>
                <c:pt idx="4223">
                  <c:v>3.9664395153522512E-2</c:v>
                </c:pt>
                <c:pt idx="4224">
                  <c:v>2.9444484040141029E-2</c:v>
                </c:pt>
                <c:pt idx="4225">
                  <c:v>4.3031942099332796E-2</c:v>
                </c:pt>
                <c:pt idx="4226">
                  <c:v>5.4501775652170202E-2</c:v>
                </c:pt>
                <c:pt idx="4227">
                  <c:v>5.7945206761359946E-2</c:v>
                </c:pt>
                <c:pt idx="4228">
                  <c:v>3.01454830914736E-2</c:v>
                </c:pt>
                <c:pt idx="4229">
                  <c:v>3.6597553640604005E-2</c:v>
                </c:pt>
                <c:pt idx="4230">
                  <c:v>4.0749937295913724E-2</c:v>
                </c:pt>
                <c:pt idx="4231">
                  <c:v>4.4051695615053232E-2</c:v>
                </c:pt>
                <c:pt idx="4232">
                  <c:v>3.5896666347980506E-2</c:v>
                </c:pt>
                <c:pt idx="4233">
                  <c:v>3.2559327781200513E-2</c:v>
                </c:pt>
                <c:pt idx="4234">
                  <c:v>4.0667798370122896E-2</c:v>
                </c:pt>
                <c:pt idx="4235">
                  <c:v>5.6906431913376097E-2</c:v>
                </c:pt>
                <c:pt idx="4236">
                  <c:v>3.0840851366519952E-2</c:v>
                </c:pt>
                <c:pt idx="4237">
                  <c:v>3.6468077450990788E-2</c:v>
                </c:pt>
                <c:pt idx="4238">
                  <c:v>4.9243059009313632E-2</c:v>
                </c:pt>
                <c:pt idx="4239">
                  <c:v>3.8492631167173406E-2</c:v>
                </c:pt>
                <c:pt idx="4240">
                  <c:v>3.1032260507345293E-2</c:v>
                </c:pt>
                <c:pt idx="4241">
                  <c:v>3.6889407783746837E-2</c:v>
                </c:pt>
                <c:pt idx="4242">
                  <c:v>2.8601940721273665E-2</c:v>
                </c:pt>
                <c:pt idx="4243">
                  <c:v>3.7118166685104446E-2</c:v>
                </c:pt>
                <c:pt idx="4244">
                  <c:v>3.4300707280635806E-2</c:v>
                </c:pt>
                <c:pt idx="4245">
                  <c:v>3.7778183817863596E-2</c:v>
                </c:pt>
                <c:pt idx="4246">
                  <c:v>4.2208973318338484E-2</c:v>
                </c:pt>
                <c:pt idx="4247">
                  <c:v>3.5286393016576885E-2</c:v>
                </c:pt>
                <c:pt idx="4248">
                  <c:v>5.2249100059270796E-2</c:v>
                </c:pt>
                <c:pt idx="4249">
                  <c:v>4.0242802351713201E-2</c:v>
                </c:pt>
                <c:pt idx="4250">
                  <c:v>3.0909337103367015E-2</c:v>
                </c:pt>
                <c:pt idx="4251">
                  <c:v>3.6124985665082897E-2</c:v>
                </c:pt>
                <c:pt idx="4252">
                  <c:v>3.5668846219778116E-2</c:v>
                </c:pt>
                <c:pt idx="4253">
                  <c:v>4.5168563723564065E-2</c:v>
                </c:pt>
                <c:pt idx="4254">
                  <c:v>3.181636705994622E-2</c:v>
                </c:pt>
                <c:pt idx="4255">
                  <c:v>4.1926741600036614E-2</c:v>
                </c:pt>
                <c:pt idx="4256">
                  <c:v>3.622116148471842E-2</c:v>
                </c:pt>
                <c:pt idx="4257">
                  <c:v>3.2891441136598601E-2</c:v>
                </c:pt>
                <c:pt idx="4258">
                  <c:v>3.4471958875656294E-2</c:v>
                </c:pt>
                <c:pt idx="4259">
                  <c:v>3.3260181546211194E-2</c:v>
                </c:pt>
                <c:pt idx="4260">
                  <c:v>3.4892227500677213E-2</c:v>
                </c:pt>
                <c:pt idx="4261">
                  <c:v>5.9077225625515033E-2</c:v>
                </c:pt>
                <c:pt idx="4262">
                  <c:v>4.3215300887823098E-2</c:v>
                </c:pt>
                <c:pt idx="4263">
                  <c:v>4.1952688246965429E-2</c:v>
                </c:pt>
                <c:pt idx="4264">
                  <c:v>3.4823182970285409E-2</c:v>
                </c:pt>
                <c:pt idx="4265">
                  <c:v>3.2899200916290408E-2</c:v>
                </c:pt>
                <c:pt idx="4266">
                  <c:v>3.3723484724760007E-2</c:v>
                </c:pt>
                <c:pt idx="4267">
                  <c:v>4.6659234911203433E-2</c:v>
                </c:pt>
                <c:pt idx="4268">
                  <c:v>3.2898932695388801E-2</c:v>
                </c:pt>
                <c:pt idx="4269">
                  <c:v>3.8661736994981794E-2</c:v>
                </c:pt>
                <c:pt idx="4270">
                  <c:v>4.5460876077413594E-2</c:v>
                </c:pt>
                <c:pt idx="4271">
                  <c:v>3.7441659718752011E-2</c:v>
                </c:pt>
                <c:pt idx="4272">
                  <c:v>3.9259538054466352E-2</c:v>
                </c:pt>
                <c:pt idx="4273">
                  <c:v>4.0140841156244306E-2</c:v>
                </c:pt>
                <c:pt idx="4274">
                  <c:v>4.0775358676910345E-2</c:v>
                </c:pt>
                <c:pt idx="4275">
                  <c:v>5.2568621933460541E-2</c:v>
                </c:pt>
                <c:pt idx="4276">
                  <c:v>3.5833526402712E-2</c:v>
                </c:pt>
                <c:pt idx="4277">
                  <c:v>3.6455649882555098E-2</c:v>
                </c:pt>
                <c:pt idx="4278">
                  <c:v>4.2978335171937887E-2</c:v>
                </c:pt>
                <c:pt idx="4279">
                  <c:v>3.9196629077196114E-2</c:v>
                </c:pt>
                <c:pt idx="4280">
                  <c:v>4.5168563723564065E-2</c:v>
                </c:pt>
                <c:pt idx="4281">
                  <c:v>4.4979125261306797E-2</c:v>
                </c:pt>
                <c:pt idx="4282">
                  <c:v>3.8314592093229315E-2</c:v>
                </c:pt>
                <c:pt idx="4283">
                  <c:v>3.4396402537822689E-2</c:v>
                </c:pt>
                <c:pt idx="4284">
                  <c:v>3.7228513509035152E-2</c:v>
                </c:pt>
                <c:pt idx="4285">
                  <c:v>3.6005329340696314E-2</c:v>
                </c:pt>
                <c:pt idx="4286">
                  <c:v>4.417248070240036E-2</c:v>
                </c:pt>
                <c:pt idx="4287">
                  <c:v>3.6335092037916211E-2</c:v>
                </c:pt>
                <c:pt idx="4288">
                  <c:v>4.7336898744106508E-2</c:v>
                </c:pt>
                <c:pt idx="4289">
                  <c:v>3.4321036189794596E-2</c:v>
                </c:pt>
                <c:pt idx="4290">
                  <c:v>3.2167676836252199E-2</c:v>
                </c:pt>
                <c:pt idx="4291">
                  <c:v>3.8092534989118604E-2</c:v>
                </c:pt>
                <c:pt idx="4292">
                  <c:v>3.8194783031940377E-2</c:v>
                </c:pt>
                <c:pt idx="4293">
                  <c:v>3.2908745110035005E-2</c:v>
                </c:pt>
                <c:pt idx="4294">
                  <c:v>4.3456308543682105E-2</c:v>
                </c:pt>
                <c:pt idx="4295">
                  <c:v>4.617542028427131E-2</c:v>
                </c:pt>
                <c:pt idx="4296">
                  <c:v>3.7897832691669658E-2</c:v>
                </c:pt>
                <c:pt idx="4297">
                  <c:v>3.5483829677105096E-2</c:v>
                </c:pt>
                <c:pt idx="4298">
                  <c:v>4.4659033417701714E-2</c:v>
                </c:pt>
                <c:pt idx="4299">
                  <c:v>3.6124985665082897E-2</c:v>
                </c:pt>
                <c:pt idx="4300">
                  <c:v>3.4098405390977797E-2</c:v>
                </c:pt>
                <c:pt idx="4301">
                  <c:v>3.8134831935167313E-2</c:v>
                </c:pt>
                <c:pt idx="4302">
                  <c:v>2.8986260294914204E-2</c:v>
                </c:pt>
                <c:pt idx="4303">
                  <c:v>4.1038878262043006E-2</c:v>
                </c:pt>
                <c:pt idx="4304">
                  <c:v>4.7571104019880309E-2</c:v>
                </c:pt>
                <c:pt idx="4305">
                  <c:v>2.8808169066906E-2</c:v>
                </c:pt>
                <c:pt idx="4306">
                  <c:v>3.7785477936267985E-2</c:v>
                </c:pt>
                <c:pt idx="4307">
                  <c:v>3.7713952362537405E-2</c:v>
                </c:pt>
                <c:pt idx="4308">
                  <c:v>3.1295698136091211E-2</c:v>
                </c:pt>
                <c:pt idx="4309">
                  <c:v>3.5556804388761513E-2</c:v>
                </c:pt>
                <c:pt idx="4310">
                  <c:v>3.8181461393833188E-2</c:v>
                </c:pt>
                <c:pt idx="4311">
                  <c:v>3.9756476879119901E-2</c:v>
                </c:pt>
                <c:pt idx="4312">
                  <c:v>2.8753058984875752E-2</c:v>
                </c:pt>
                <c:pt idx="4313">
                  <c:v>2.5825064629316451E-2</c:v>
                </c:pt>
                <c:pt idx="4314">
                  <c:v>4.0226582437753705E-2</c:v>
                </c:pt>
                <c:pt idx="4315">
                  <c:v>4.3169047683477346E-2</c:v>
                </c:pt>
                <c:pt idx="4316">
                  <c:v>4.3066054582595804E-2</c:v>
                </c:pt>
                <c:pt idx="4317">
                  <c:v>3.7228513509035152E-2</c:v>
                </c:pt>
                <c:pt idx="4318">
                  <c:v>3.5896666347980506E-2</c:v>
                </c:pt>
                <c:pt idx="4319">
                  <c:v>4.3456308543682105E-2</c:v>
                </c:pt>
                <c:pt idx="4320">
                  <c:v>3.2899200916290408E-2</c:v>
                </c:pt>
                <c:pt idx="4321">
                  <c:v>3.4685779362917002E-2</c:v>
                </c:pt>
                <c:pt idx="4322">
                  <c:v>3.6446474492549896E-2</c:v>
                </c:pt>
                <c:pt idx="4323">
                  <c:v>4.5460876077413594E-2</c:v>
                </c:pt>
                <c:pt idx="4324">
                  <c:v>4.0140841156244306E-2</c:v>
                </c:pt>
                <c:pt idx="4325">
                  <c:v>3.0116926878690702E-2</c:v>
                </c:pt>
                <c:pt idx="4326">
                  <c:v>4.1902732104063013E-2</c:v>
                </c:pt>
                <c:pt idx="4327">
                  <c:v>4.0339186787605306E-2</c:v>
                </c:pt>
                <c:pt idx="4328">
                  <c:v>4.2771145701408365E-2</c:v>
                </c:pt>
                <c:pt idx="4329">
                  <c:v>3.4566573798656505E-2</c:v>
                </c:pt>
                <c:pt idx="4330">
                  <c:v>3.3641051501035704E-2</c:v>
                </c:pt>
                <c:pt idx="4331">
                  <c:v>4.2430374771356624E-2</c:v>
                </c:pt>
                <c:pt idx="4332">
                  <c:v>4.2962051928043692E-2</c:v>
                </c:pt>
                <c:pt idx="4333">
                  <c:v>3.1325303018093192E-2</c:v>
                </c:pt>
                <c:pt idx="4334">
                  <c:v>3.1727705150842701E-2</c:v>
                </c:pt>
                <c:pt idx="4335">
                  <c:v>3.8356237113475841E-2</c:v>
                </c:pt>
                <c:pt idx="4336">
                  <c:v>3.8754437118768713E-2</c:v>
                </c:pt>
                <c:pt idx="4337">
                  <c:v>4.4252485036850024E-2</c:v>
                </c:pt>
                <c:pt idx="4338">
                  <c:v>3.2823644578457017E-2</c:v>
                </c:pt>
                <c:pt idx="4339">
                  <c:v>3.5459619015455399E-2</c:v>
                </c:pt>
                <c:pt idx="4340">
                  <c:v>2.7699332684278672E-2</c:v>
                </c:pt>
                <c:pt idx="4341">
                  <c:v>2.8601940721273665E-2</c:v>
                </c:pt>
                <c:pt idx="4342">
                  <c:v>3.1534116715192802E-2</c:v>
                </c:pt>
                <c:pt idx="4343">
                  <c:v>3.9632488042116221E-2</c:v>
                </c:pt>
                <c:pt idx="4344">
                  <c:v>3.2544843852520051E-2</c:v>
                </c:pt>
                <c:pt idx="4345">
                  <c:v>3.4209597855806406E-2</c:v>
                </c:pt>
                <c:pt idx="4346">
                  <c:v>3.231429681181909E-2</c:v>
                </c:pt>
                <c:pt idx="4347">
                  <c:v>4.2452763766050311E-2</c:v>
                </c:pt>
                <c:pt idx="4348">
                  <c:v>4.480642452836061E-2</c:v>
                </c:pt>
                <c:pt idx="4349">
                  <c:v>3.6335092037916211E-2</c:v>
                </c:pt>
                <c:pt idx="4350">
                  <c:v>3.5668846219778116E-2</c:v>
                </c:pt>
                <c:pt idx="4351">
                  <c:v>3.5420823842287077E-2</c:v>
                </c:pt>
                <c:pt idx="4352">
                  <c:v>5.4287116974592223E-2</c:v>
                </c:pt>
                <c:pt idx="4353">
                  <c:v>3.0372153967618904E-2</c:v>
                </c:pt>
                <c:pt idx="4354">
                  <c:v>3.9119802415371101E-2</c:v>
                </c:pt>
                <c:pt idx="4355">
                  <c:v>3.26520465314388E-2</c:v>
                </c:pt>
                <c:pt idx="4356">
                  <c:v>4.2674154043197618E-2</c:v>
                </c:pt>
                <c:pt idx="4357">
                  <c:v>3.7080317735672157E-2</c:v>
                </c:pt>
                <c:pt idx="4358">
                  <c:v>3.6489501595497097E-2</c:v>
                </c:pt>
                <c:pt idx="4359">
                  <c:v>5.0176851451397012E-2</c:v>
                </c:pt>
                <c:pt idx="4360">
                  <c:v>4.3500378727912875E-2</c:v>
                </c:pt>
                <c:pt idx="4361">
                  <c:v>5.4811533540487449E-2</c:v>
                </c:pt>
                <c:pt idx="4362">
                  <c:v>4.2660437524318924E-2</c:v>
                </c:pt>
                <c:pt idx="4363">
                  <c:v>3.9632488042116221E-2</c:v>
                </c:pt>
                <c:pt idx="4364">
                  <c:v>3.6054432392120396E-2</c:v>
                </c:pt>
                <c:pt idx="4365">
                  <c:v>3.4011162817478256E-2</c:v>
                </c:pt>
                <c:pt idx="4366">
                  <c:v>3.2370511442422985E-2</c:v>
                </c:pt>
                <c:pt idx="4367">
                  <c:v>3.1908396631479395E-2</c:v>
                </c:pt>
                <c:pt idx="4368">
                  <c:v>4.0339186787605306E-2</c:v>
                </c:pt>
                <c:pt idx="4369">
                  <c:v>4.1901294142007814E-2</c:v>
                </c:pt>
                <c:pt idx="4370">
                  <c:v>3.8864739239215809E-2</c:v>
                </c:pt>
                <c:pt idx="4371">
                  <c:v>3.835380822420123E-2</c:v>
                </c:pt>
                <c:pt idx="4372">
                  <c:v>3.9196629077196114E-2</c:v>
                </c:pt>
                <c:pt idx="4373">
                  <c:v>4.4091124087572112E-2</c:v>
                </c:pt>
                <c:pt idx="4374">
                  <c:v>3.3798858523368815E-2</c:v>
                </c:pt>
                <c:pt idx="4375">
                  <c:v>4.2978335171937887E-2</c:v>
                </c:pt>
                <c:pt idx="4376">
                  <c:v>3.8492631167173406E-2</c:v>
                </c:pt>
                <c:pt idx="4377">
                  <c:v>3.7703901529312321E-2</c:v>
                </c:pt>
                <c:pt idx="4378">
                  <c:v>4.0349934250116591E-2</c:v>
                </c:pt>
                <c:pt idx="4379">
                  <c:v>3.7222448736429242E-2</c:v>
                </c:pt>
                <c:pt idx="4380">
                  <c:v>3.3857729285955422E-2</c:v>
                </c:pt>
                <c:pt idx="4381">
                  <c:v>4.0206536650657702E-2</c:v>
                </c:pt>
                <c:pt idx="4382">
                  <c:v>3.0144989490508988E-2</c:v>
                </c:pt>
                <c:pt idx="4383">
                  <c:v>3.7842366844415817E-2</c:v>
                </c:pt>
                <c:pt idx="4384">
                  <c:v>6.042351946234701E-2</c:v>
                </c:pt>
                <c:pt idx="4385">
                  <c:v>3.6879651248455152E-2</c:v>
                </c:pt>
                <c:pt idx="4386">
                  <c:v>3.8711100816726712E-2</c:v>
                </c:pt>
                <c:pt idx="4387">
                  <c:v>3.4569095820188502E-2</c:v>
                </c:pt>
                <c:pt idx="4388">
                  <c:v>3.4978978335857405E-2</c:v>
                </c:pt>
                <c:pt idx="4389">
                  <c:v>4.5377653092145934E-2</c:v>
                </c:pt>
                <c:pt idx="4390">
                  <c:v>2.6599863544106542E-2</c:v>
                </c:pt>
                <c:pt idx="4391">
                  <c:v>3.5382855683565216E-2</c:v>
                </c:pt>
                <c:pt idx="4392">
                  <c:v>3.4224171191453899E-2</c:v>
                </c:pt>
                <c:pt idx="4393">
                  <c:v>3.2899200916290408E-2</c:v>
                </c:pt>
                <c:pt idx="4394">
                  <c:v>3.5382855683565216E-2</c:v>
                </c:pt>
                <c:pt idx="4395">
                  <c:v>3.7651702761650252E-2</c:v>
                </c:pt>
                <c:pt idx="4396">
                  <c:v>4.1316550225019524E-2</c:v>
                </c:pt>
                <c:pt idx="4397">
                  <c:v>4.3055795133113917E-2</c:v>
                </c:pt>
                <c:pt idx="4398">
                  <c:v>3.6277640610933456E-2</c:v>
                </c:pt>
                <c:pt idx="4399">
                  <c:v>3.7702023983001716E-2</c:v>
                </c:pt>
                <c:pt idx="4400">
                  <c:v>4.9796666949987856E-2</c:v>
                </c:pt>
                <c:pt idx="4401">
                  <c:v>2.7933228760957805E-2</c:v>
                </c:pt>
                <c:pt idx="4402">
                  <c:v>4.8229750245809465E-2</c:v>
                </c:pt>
                <c:pt idx="4403">
                  <c:v>4.9852691590786272E-2</c:v>
                </c:pt>
                <c:pt idx="4404">
                  <c:v>2.8769707307219512E-2</c:v>
                </c:pt>
                <c:pt idx="4405">
                  <c:v>2.9717279598116899E-2</c:v>
                </c:pt>
                <c:pt idx="4406">
                  <c:v>3.2960023730993299E-2</c:v>
                </c:pt>
                <c:pt idx="4407">
                  <c:v>5.1836363971233514E-2</c:v>
                </c:pt>
                <c:pt idx="4408">
                  <c:v>3.5825096070766588E-2</c:v>
                </c:pt>
                <c:pt idx="4409">
                  <c:v>2.6695944368839392E-2</c:v>
                </c:pt>
                <c:pt idx="4410">
                  <c:v>3.7441659718752011E-2</c:v>
                </c:pt>
                <c:pt idx="4411">
                  <c:v>3.5583846271038E-2</c:v>
                </c:pt>
                <c:pt idx="4412">
                  <c:v>5.5114645510912004E-2</c:v>
                </c:pt>
                <c:pt idx="4413">
                  <c:v>3.8966637104749714E-2</c:v>
                </c:pt>
                <c:pt idx="4414">
                  <c:v>4.0339186787605306E-2</c:v>
                </c:pt>
                <c:pt idx="4415">
                  <c:v>3.8299992680549712E-2</c:v>
                </c:pt>
                <c:pt idx="4416">
                  <c:v>3.996727243065841E-2</c:v>
                </c:pt>
                <c:pt idx="4417">
                  <c:v>4.2978335171937887E-2</c:v>
                </c:pt>
                <c:pt idx="4418">
                  <c:v>4.4734198600053822E-2</c:v>
                </c:pt>
                <c:pt idx="4419">
                  <c:v>4.8250295221805614E-2</c:v>
                </c:pt>
                <c:pt idx="4420">
                  <c:v>4.1300732642412234E-2</c:v>
                </c:pt>
                <c:pt idx="4421">
                  <c:v>3.6440685391426093E-2</c:v>
                </c:pt>
                <c:pt idx="4422">
                  <c:v>3.1503804028034252E-2</c:v>
                </c:pt>
                <c:pt idx="4423">
                  <c:v>5.8706045150756912E-2</c:v>
                </c:pt>
                <c:pt idx="4424">
                  <c:v>3.2095659524202409E-2</c:v>
                </c:pt>
                <c:pt idx="4425">
                  <c:v>3.5583846271038E-2</c:v>
                </c:pt>
                <c:pt idx="4426">
                  <c:v>5.5778648704290397E-2</c:v>
                </c:pt>
                <c:pt idx="4427">
                  <c:v>3.8152869790792424E-2</c:v>
                </c:pt>
                <c:pt idx="4428">
                  <c:v>3.4401677548885498E-2</c:v>
                </c:pt>
                <c:pt idx="4429">
                  <c:v>3.4897491335868794E-2</c:v>
                </c:pt>
                <c:pt idx="4430">
                  <c:v>4.3067701160907822E-2</c:v>
                </c:pt>
                <c:pt idx="4431">
                  <c:v>3.5570658743381521E-2</c:v>
                </c:pt>
                <c:pt idx="4432">
                  <c:v>4.0698390454053907E-2</c:v>
                </c:pt>
                <c:pt idx="4433">
                  <c:v>2.9717279598116899E-2</c:v>
                </c:pt>
                <c:pt idx="4434">
                  <c:v>3.9095103740692111E-2</c:v>
                </c:pt>
                <c:pt idx="4435">
                  <c:v>2.716050297021871E-2</c:v>
                </c:pt>
                <c:pt idx="4436">
                  <c:v>3.3225178718566999E-2</c:v>
                </c:pt>
                <c:pt idx="4437">
                  <c:v>4.0736205875873593E-2</c:v>
                </c:pt>
                <c:pt idx="4438">
                  <c:v>3.1325303018093192E-2</c:v>
                </c:pt>
                <c:pt idx="4439">
                  <c:v>2.8601940721273665E-2</c:v>
                </c:pt>
                <c:pt idx="4440">
                  <c:v>3.5584058612585102E-2</c:v>
                </c:pt>
                <c:pt idx="4441">
                  <c:v>3.4471958875656294E-2</c:v>
                </c:pt>
                <c:pt idx="4442">
                  <c:v>4.7692582011222923E-2</c:v>
                </c:pt>
                <c:pt idx="4443">
                  <c:v>3.8100283592939405E-2</c:v>
                </c:pt>
                <c:pt idx="4444">
                  <c:v>4.376267269253746E-2</c:v>
                </c:pt>
                <c:pt idx="4445">
                  <c:v>4.4287838041782414E-2</c:v>
                </c:pt>
                <c:pt idx="4446">
                  <c:v>3.6716360598802608E-2</c:v>
                </c:pt>
                <c:pt idx="4447">
                  <c:v>3.4603934735059814E-2</c:v>
                </c:pt>
                <c:pt idx="4448">
                  <c:v>4.1971486061811399E-2</c:v>
                </c:pt>
                <c:pt idx="4449">
                  <c:v>4.2443986982107329E-2</c:v>
                </c:pt>
                <c:pt idx="4450">
                  <c:v>4.8743788152933218E-2</c:v>
                </c:pt>
                <c:pt idx="4451">
                  <c:v>3.9632488042116221E-2</c:v>
                </c:pt>
                <c:pt idx="4452">
                  <c:v>3.7765085697174183E-2</c:v>
                </c:pt>
                <c:pt idx="4453">
                  <c:v>3.132960945367811E-2</c:v>
                </c:pt>
                <c:pt idx="4454">
                  <c:v>3.4396402537822689E-2</c:v>
                </c:pt>
                <c:pt idx="4455">
                  <c:v>3.921876475214961E-2</c:v>
                </c:pt>
                <c:pt idx="4456">
                  <c:v>3.4013628959655817E-2</c:v>
                </c:pt>
                <c:pt idx="4457">
                  <c:v>3.4224171191453899E-2</c:v>
                </c:pt>
                <c:pt idx="4458">
                  <c:v>5.0964348018169375E-2</c:v>
                </c:pt>
                <c:pt idx="4459">
                  <c:v>4.7048140317201601E-2</c:v>
                </c:pt>
                <c:pt idx="4460">
                  <c:v>3.7441659718752011E-2</c:v>
                </c:pt>
                <c:pt idx="4461">
                  <c:v>4.1051272302865802E-2</c:v>
                </c:pt>
                <c:pt idx="4462">
                  <c:v>3.7222448736429242E-2</c:v>
                </c:pt>
                <c:pt idx="4463">
                  <c:v>3.9219893515110106E-2</c:v>
                </c:pt>
                <c:pt idx="4464">
                  <c:v>3.8864739239215809E-2</c:v>
                </c:pt>
                <c:pt idx="4465">
                  <c:v>2.9328575357794793E-2</c:v>
                </c:pt>
                <c:pt idx="4466">
                  <c:v>2.8949391096830403E-2</c:v>
                </c:pt>
                <c:pt idx="4467">
                  <c:v>5.7264689356088874E-2</c:v>
                </c:pt>
                <c:pt idx="4468">
                  <c:v>3.3260181546211194E-2</c:v>
                </c:pt>
                <c:pt idx="4469">
                  <c:v>4.6659234911203433E-2</c:v>
                </c:pt>
                <c:pt idx="4470">
                  <c:v>4.1295155882835395E-2</c:v>
                </c:pt>
                <c:pt idx="4471">
                  <c:v>4.3724101036787012E-2</c:v>
                </c:pt>
                <c:pt idx="4472">
                  <c:v>4.480642452836061E-2</c:v>
                </c:pt>
                <c:pt idx="4473">
                  <c:v>4.3512962758541308E-2</c:v>
                </c:pt>
                <c:pt idx="4474">
                  <c:v>4.4963397085666865E-2</c:v>
                </c:pt>
                <c:pt idx="4475">
                  <c:v>4.5612677931785903E-2</c:v>
                </c:pt>
                <c:pt idx="4476">
                  <c:v>3.8181461393833188E-2</c:v>
                </c:pt>
                <c:pt idx="4477">
                  <c:v>4.4919833540916672E-2</c:v>
                </c:pt>
                <c:pt idx="4478">
                  <c:v>3.9322294294834068E-2</c:v>
                </c:pt>
                <c:pt idx="4479">
                  <c:v>4.0018070489168223E-2</c:v>
                </c:pt>
                <c:pt idx="4480">
                  <c:v>5.0964348018169375E-2</c:v>
                </c:pt>
                <c:pt idx="4481">
                  <c:v>2.9695196077227665E-2</c:v>
                </c:pt>
                <c:pt idx="4482">
                  <c:v>3.7512414157390601E-2</c:v>
                </c:pt>
                <c:pt idx="4483">
                  <c:v>3.6311741918325452E-2</c:v>
                </c:pt>
                <c:pt idx="4484">
                  <c:v>4.6274762600660123E-2</c:v>
                </c:pt>
                <c:pt idx="4485">
                  <c:v>3.835380822420123E-2</c:v>
                </c:pt>
                <c:pt idx="4486">
                  <c:v>4.4318877160549379E-2</c:v>
                </c:pt>
                <c:pt idx="4487">
                  <c:v>4.2443986982107329E-2</c:v>
                </c:pt>
                <c:pt idx="4488">
                  <c:v>3.9402600377798101E-2</c:v>
                </c:pt>
                <c:pt idx="4489">
                  <c:v>3.5183459520340014E-2</c:v>
                </c:pt>
                <c:pt idx="4490">
                  <c:v>3.8424339145422003E-2</c:v>
                </c:pt>
                <c:pt idx="4491">
                  <c:v>3.1032260507345293E-2</c:v>
                </c:pt>
                <c:pt idx="4492">
                  <c:v>2.8328226879239103E-2</c:v>
                </c:pt>
                <c:pt idx="4493">
                  <c:v>3.7765085697174183E-2</c:v>
                </c:pt>
                <c:pt idx="4494">
                  <c:v>3.9756476879119901E-2</c:v>
                </c:pt>
                <c:pt idx="4495">
                  <c:v>3.7743795663118501E-2</c:v>
                </c:pt>
                <c:pt idx="4496">
                  <c:v>3.5833526402712E-2</c:v>
                </c:pt>
                <c:pt idx="4497">
                  <c:v>3.3520661294460304E-2</c:v>
                </c:pt>
                <c:pt idx="4498">
                  <c:v>5.3526036441326398E-2</c:v>
                </c:pt>
                <c:pt idx="4499">
                  <c:v>3.267113119363791E-2</c:v>
                </c:pt>
                <c:pt idx="4500">
                  <c:v>4.5064941048622388E-2</c:v>
                </c:pt>
                <c:pt idx="4501">
                  <c:v>4.4659033417701714E-2</c:v>
                </c:pt>
                <c:pt idx="4502">
                  <c:v>4.6953558921814006E-2</c:v>
                </c:pt>
                <c:pt idx="4503">
                  <c:v>3.6124985665082897E-2</c:v>
                </c:pt>
                <c:pt idx="4504">
                  <c:v>4.0402002632618034E-2</c:v>
                </c:pt>
                <c:pt idx="4505">
                  <c:v>3.5183459520340014E-2</c:v>
                </c:pt>
                <c:pt idx="4506">
                  <c:v>5.2674937993288123E-2</c:v>
                </c:pt>
                <c:pt idx="4507">
                  <c:v>2.7238706126809224E-2</c:v>
                </c:pt>
                <c:pt idx="4508">
                  <c:v>4.2962051928043692E-2</c:v>
                </c:pt>
                <c:pt idx="4509">
                  <c:v>2.8997335582971701E-2</c:v>
                </c:pt>
                <c:pt idx="4510">
                  <c:v>3.2891441136598601E-2</c:v>
                </c:pt>
                <c:pt idx="4511">
                  <c:v>4.1952755302190795E-2</c:v>
                </c:pt>
                <c:pt idx="4512">
                  <c:v>4.9643982201814707E-2</c:v>
                </c:pt>
                <c:pt idx="4513">
                  <c:v>3.3652029931545223E-2</c:v>
                </c:pt>
                <c:pt idx="4514">
                  <c:v>3.3218398690223756E-2</c:v>
                </c:pt>
                <c:pt idx="4515">
                  <c:v>3.0663950368762006E-2</c:v>
                </c:pt>
                <c:pt idx="4516">
                  <c:v>3.0909337103367015E-2</c:v>
                </c:pt>
                <c:pt idx="4517">
                  <c:v>3.3440478146076202E-2</c:v>
                </c:pt>
                <c:pt idx="4518">
                  <c:v>3.7611484527587911E-2</c:v>
                </c:pt>
                <c:pt idx="4519">
                  <c:v>3.0626695603132203E-2</c:v>
                </c:pt>
                <c:pt idx="4520">
                  <c:v>3.2420128583908199E-2</c:v>
                </c:pt>
                <c:pt idx="4521">
                  <c:v>3.4385442733764787E-2</c:v>
                </c:pt>
                <c:pt idx="4522">
                  <c:v>3.8633864372968715E-2</c:v>
                </c:pt>
                <c:pt idx="4523">
                  <c:v>4.2771145701408365E-2</c:v>
                </c:pt>
                <c:pt idx="4524">
                  <c:v>4.5208055526018087E-2</c:v>
                </c:pt>
                <c:pt idx="4525">
                  <c:v>4.6238295733928722E-2</c:v>
                </c:pt>
                <c:pt idx="4526">
                  <c:v>4.383979737758642E-2</c:v>
                </c:pt>
                <c:pt idx="4527">
                  <c:v>3.0946193262934702E-2</c:v>
                </c:pt>
                <c:pt idx="4528">
                  <c:v>3.695297986269E-2</c:v>
                </c:pt>
                <c:pt idx="4529">
                  <c:v>3.1069444492459367E-2</c:v>
                </c:pt>
                <c:pt idx="4530">
                  <c:v>4.5460876077413594E-2</c:v>
                </c:pt>
                <c:pt idx="4531">
                  <c:v>4.3251223862171222E-2</c:v>
                </c:pt>
                <c:pt idx="4532">
                  <c:v>5.0022482872009333E-2</c:v>
                </c:pt>
                <c:pt idx="4533">
                  <c:v>3.4798402339219998E-2</c:v>
                </c:pt>
                <c:pt idx="4534">
                  <c:v>2.9116408899426478E-2</c:v>
                </c:pt>
                <c:pt idx="4535">
                  <c:v>3.2255370169878131E-2</c:v>
                </c:pt>
                <c:pt idx="4536">
                  <c:v>4.6029005199670688E-2</c:v>
                </c:pt>
                <c:pt idx="4537">
                  <c:v>3.8878668099641821E-2</c:v>
                </c:pt>
                <c:pt idx="4538">
                  <c:v>3.8410507142543814E-2</c:v>
                </c:pt>
                <c:pt idx="4539">
                  <c:v>2.785586565732975E-2</c:v>
                </c:pt>
                <c:pt idx="4540">
                  <c:v>4.101974517106996E-2</c:v>
                </c:pt>
                <c:pt idx="4541">
                  <c:v>3.2633703202009326E-2</c:v>
                </c:pt>
                <c:pt idx="4542">
                  <c:v>4.2378675192594507E-2</c:v>
                </c:pt>
                <c:pt idx="4543">
                  <c:v>4.9002680927515432E-2</c:v>
                </c:pt>
                <c:pt idx="4544">
                  <c:v>3.3487163484096652E-2</c:v>
                </c:pt>
                <c:pt idx="4545">
                  <c:v>5.3043726831674597E-2</c:v>
                </c:pt>
                <c:pt idx="4546">
                  <c:v>3.859693557024E-2</c:v>
                </c:pt>
                <c:pt idx="4547">
                  <c:v>3.0408300459384998E-2</c:v>
                </c:pt>
                <c:pt idx="4548">
                  <c:v>3.0708899721503369E-2</c:v>
                </c:pt>
                <c:pt idx="4549">
                  <c:v>3.6124985665082897E-2</c:v>
                </c:pt>
                <c:pt idx="4550">
                  <c:v>3.5626605153083801E-2</c:v>
                </c:pt>
                <c:pt idx="4551">
                  <c:v>3.5201665014028688E-2</c:v>
                </c:pt>
                <c:pt idx="4552">
                  <c:v>3.38377133011818E-2</c:v>
                </c:pt>
                <c:pt idx="4553">
                  <c:v>4.0982514619827423E-2</c:v>
                </c:pt>
                <c:pt idx="4554">
                  <c:v>4.3235447257757222E-2</c:v>
                </c:pt>
                <c:pt idx="4555">
                  <c:v>4.7571104019880309E-2</c:v>
                </c:pt>
                <c:pt idx="4556">
                  <c:v>3.1631700694561102E-2</c:v>
                </c:pt>
                <c:pt idx="4557">
                  <c:v>4.4254083186388009E-2</c:v>
                </c:pt>
                <c:pt idx="4558">
                  <c:v>3.6454312503338013E-2</c:v>
                </c:pt>
                <c:pt idx="4559">
                  <c:v>3.6054432392120396E-2</c:v>
                </c:pt>
                <c:pt idx="4560">
                  <c:v>2.8372881934046627E-2</c:v>
                </c:pt>
                <c:pt idx="4561">
                  <c:v>3.7168275564909099E-2</c:v>
                </c:pt>
                <c:pt idx="4562">
                  <c:v>4.152054339647273E-2</c:v>
                </c:pt>
                <c:pt idx="4563">
                  <c:v>3.3529117703437812E-2</c:v>
                </c:pt>
                <c:pt idx="4564">
                  <c:v>4.3695759028196425E-2</c:v>
                </c:pt>
                <c:pt idx="4565">
                  <c:v>2.6993775740265988E-2</c:v>
                </c:pt>
                <c:pt idx="4566">
                  <c:v>3.3723484724760007E-2</c:v>
                </c:pt>
                <c:pt idx="4567">
                  <c:v>3.2854370772838606E-2</c:v>
                </c:pt>
                <c:pt idx="4568">
                  <c:v>3.6171071231365218E-2</c:v>
                </c:pt>
                <c:pt idx="4569">
                  <c:v>4.2356688529253124E-2</c:v>
                </c:pt>
                <c:pt idx="4570">
                  <c:v>3.9095103740692111E-2</c:v>
                </c:pt>
                <c:pt idx="4571">
                  <c:v>3.5108499228954315E-2</c:v>
                </c:pt>
                <c:pt idx="4572">
                  <c:v>3.132960945367811E-2</c:v>
                </c:pt>
                <c:pt idx="4573">
                  <c:v>3.9761330932378804E-2</c:v>
                </c:pt>
                <c:pt idx="4574">
                  <c:v>3.7147790193557718E-2</c:v>
                </c:pt>
                <c:pt idx="4575">
                  <c:v>3.9054881781339604E-2</c:v>
                </c:pt>
                <c:pt idx="4576">
                  <c:v>3.9776939898729352E-2</c:v>
                </c:pt>
                <c:pt idx="4577">
                  <c:v>3.4486096352338784E-2</c:v>
                </c:pt>
                <c:pt idx="4578">
                  <c:v>6.3089236617088304E-2</c:v>
                </c:pt>
                <c:pt idx="4579">
                  <c:v>4.7048140317201601E-2</c:v>
                </c:pt>
                <c:pt idx="4580">
                  <c:v>3.0306484550237538E-2</c:v>
                </c:pt>
                <c:pt idx="4581">
                  <c:v>3.8734454661607701E-2</c:v>
                </c:pt>
                <c:pt idx="4582">
                  <c:v>4.1926741600036614E-2</c:v>
                </c:pt>
                <c:pt idx="4583">
                  <c:v>3.1149659305810897E-2</c:v>
                </c:pt>
                <c:pt idx="4584">
                  <c:v>3.6503065377474032E-2</c:v>
                </c:pt>
                <c:pt idx="4585">
                  <c:v>3.4013628959655817E-2</c:v>
                </c:pt>
                <c:pt idx="4586">
                  <c:v>3.8200002163648605E-2</c:v>
                </c:pt>
                <c:pt idx="4587">
                  <c:v>2.7756571769714411E-2</c:v>
                </c:pt>
                <c:pt idx="4588">
                  <c:v>3.288979083299641E-2</c:v>
                </c:pt>
                <c:pt idx="4589">
                  <c:v>3.4569095820188502E-2</c:v>
                </c:pt>
                <c:pt idx="4590">
                  <c:v>4.0243167430162347E-2</c:v>
                </c:pt>
                <c:pt idx="4591">
                  <c:v>3.5483829677105096E-2</c:v>
                </c:pt>
                <c:pt idx="4592">
                  <c:v>3.3768963068723699E-2</c:v>
                </c:pt>
                <c:pt idx="4593">
                  <c:v>3.1465098261833205E-2</c:v>
                </c:pt>
                <c:pt idx="4594">
                  <c:v>4.1266269981861101E-2</c:v>
                </c:pt>
                <c:pt idx="4595">
                  <c:v>3.8152869790792424E-2</c:v>
                </c:pt>
                <c:pt idx="4596">
                  <c:v>3.1119924038648588E-2</c:v>
                </c:pt>
                <c:pt idx="4597">
                  <c:v>3.1149659305810897E-2</c:v>
                </c:pt>
                <c:pt idx="4598">
                  <c:v>6.1638105660676748E-2</c:v>
                </c:pt>
                <c:pt idx="4599">
                  <c:v>3.3894065767526606E-2</c:v>
                </c:pt>
                <c:pt idx="4600">
                  <c:v>4.3500378727912875E-2</c:v>
                </c:pt>
                <c:pt idx="4601">
                  <c:v>4.4474177062511513E-2</c:v>
                </c:pt>
                <c:pt idx="4602">
                  <c:v>5.1921918988227796E-2</c:v>
                </c:pt>
                <c:pt idx="4603">
                  <c:v>3.9196629077196114E-2</c:v>
                </c:pt>
                <c:pt idx="4604">
                  <c:v>4.9240171909332324E-2</c:v>
                </c:pt>
                <c:pt idx="4605">
                  <c:v>4.417248070240036E-2</c:v>
                </c:pt>
                <c:pt idx="4606">
                  <c:v>4.5377653092145934E-2</c:v>
                </c:pt>
                <c:pt idx="4607">
                  <c:v>5.139116942882542E-2</c:v>
                </c:pt>
                <c:pt idx="4608">
                  <c:v>3.7233572453260678E-2</c:v>
                </c:pt>
                <c:pt idx="4609">
                  <c:v>2.9366604983806593E-2</c:v>
                </c:pt>
                <c:pt idx="4610">
                  <c:v>4.0772091597318892E-2</c:v>
                </c:pt>
                <c:pt idx="4611">
                  <c:v>3.4486100077629221E-2</c:v>
                </c:pt>
                <c:pt idx="4612">
                  <c:v>4.2443986982107329E-2</c:v>
                </c:pt>
                <c:pt idx="4613">
                  <c:v>3.302393853664401E-2</c:v>
                </c:pt>
                <c:pt idx="4614">
                  <c:v>4.1800528764724676E-2</c:v>
                </c:pt>
                <c:pt idx="4615">
                  <c:v>3.0387666076421811E-2</c:v>
                </c:pt>
                <c:pt idx="4616">
                  <c:v>3.2077275216579673E-2</c:v>
                </c:pt>
                <c:pt idx="4617">
                  <c:v>4.5064941048622388E-2</c:v>
                </c:pt>
                <c:pt idx="4618">
                  <c:v>3.1325303018093192E-2</c:v>
                </c:pt>
                <c:pt idx="4619">
                  <c:v>3.0403325334191312E-2</c:v>
                </c:pt>
                <c:pt idx="4620">
                  <c:v>2.9229370877146783E-2</c:v>
                </c:pt>
                <c:pt idx="4621">
                  <c:v>3.6489501595497097E-2</c:v>
                </c:pt>
                <c:pt idx="4622">
                  <c:v>2.9702417552471216E-2</c:v>
                </c:pt>
                <c:pt idx="4623">
                  <c:v>3.7396702915430097E-2</c:v>
                </c:pt>
                <c:pt idx="4624">
                  <c:v>3.8664028048515341E-2</c:v>
                </c:pt>
                <c:pt idx="4625">
                  <c:v>4.9002680927515432E-2</c:v>
                </c:pt>
                <c:pt idx="4626">
                  <c:v>4.7571104019880309E-2</c:v>
                </c:pt>
                <c:pt idx="4627">
                  <c:v>4.480642452836061E-2</c:v>
                </c:pt>
                <c:pt idx="4628">
                  <c:v>4.2934946715831812E-2</c:v>
                </c:pt>
                <c:pt idx="4629">
                  <c:v>5.0964348018169375E-2</c:v>
                </c:pt>
                <c:pt idx="4630">
                  <c:v>2.5967955589294482E-2</c:v>
                </c:pt>
                <c:pt idx="4631">
                  <c:v>5.2249100059270796E-2</c:v>
                </c:pt>
                <c:pt idx="4632">
                  <c:v>4.2771145701408365E-2</c:v>
                </c:pt>
                <c:pt idx="4633">
                  <c:v>3.3202335238456712E-2</c:v>
                </c:pt>
                <c:pt idx="4634">
                  <c:v>3.4985158592462595E-2</c:v>
                </c:pt>
                <c:pt idx="4635">
                  <c:v>3.5833526402712E-2</c:v>
                </c:pt>
                <c:pt idx="4636">
                  <c:v>3.4603934735059814E-2</c:v>
                </c:pt>
                <c:pt idx="4637">
                  <c:v>3.2908745110035005E-2</c:v>
                </c:pt>
                <c:pt idx="4638">
                  <c:v>2.9644602909684202E-2</c:v>
                </c:pt>
                <c:pt idx="4639">
                  <c:v>3.4205172210931806E-2</c:v>
                </c:pt>
                <c:pt idx="4640">
                  <c:v>3.8152869790792424E-2</c:v>
                </c:pt>
                <c:pt idx="4641">
                  <c:v>3.9322294294834068E-2</c:v>
                </c:pt>
                <c:pt idx="4642">
                  <c:v>3.0626695603132203E-2</c:v>
                </c:pt>
                <c:pt idx="4643">
                  <c:v>4.4383492320776201E-2</c:v>
                </c:pt>
                <c:pt idx="4644">
                  <c:v>5.3043726831674597E-2</c:v>
                </c:pt>
                <c:pt idx="4645">
                  <c:v>3.0144989490508988E-2</c:v>
                </c:pt>
                <c:pt idx="4646">
                  <c:v>4.0927253663539866E-2</c:v>
                </c:pt>
                <c:pt idx="4647">
                  <c:v>3.6480419337749502E-2</c:v>
                </c:pt>
                <c:pt idx="4648">
                  <c:v>3.3557265996932997E-2</c:v>
                </c:pt>
                <c:pt idx="4649">
                  <c:v>4.5648239552974687E-2</c:v>
                </c:pt>
                <c:pt idx="4650">
                  <c:v>4.413658753037452E-2</c:v>
                </c:pt>
                <c:pt idx="4651">
                  <c:v>2.785586565732975E-2</c:v>
                </c:pt>
                <c:pt idx="4652">
                  <c:v>4.4496215879917436E-2</c:v>
                </c:pt>
                <c:pt idx="4653">
                  <c:v>3.2625783234834699E-2</c:v>
                </c:pt>
                <c:pt idx="4654">
                  <c:v>3.7650961428880816E-2</c:v>
                </c:pt>
                <c:pt idx="4655">
                  <c:v>4.5502670109272024E-2</c:v>
                </c:pt>
                <c:pt idx="4656">
                  <c:v>3.3066283911466592E-2</c:v>
                </c:pt>
                <c:pt idx="4657">
                  <c:v>3.3218398690223756E-2</c:v>
                </c:pt>
                <c:pt idx="4658">
                  <c:v>3.8005765527486884E-2</c:v>
                </c:pt>
                <c:pt idx="4659">
                  <c:v>4.8038370907306838E-2</c:v>
                </c:pt>
                <c:pt idx="4660">
                  <c:v>3.5030834376811995E-2</c:v>
                </c:pt>
                <c:pt idx="4661">
                  <c:v>4.3543636798858719E-2</c:v>
                </c:pt>
                <c:pt idx="4662">
                  <c:v>3.7021171301603296E-2</c:v>
                </c:pt>
                <c:pt idx="4663">
                  <c:v>3.5795398056507152E-2</c:v>
                </c:pt>
                <c:pt idx="4664">
                  <c:v>3.7080317735672157E-2</c:v>
                </c:pt>
                <c:pt idx="4665">
                  <c:v>6.1638105660676748E-2</c:v>
                </c:pt>
                <c:pt idx="4666">
                  <c:v>3.0282778665423535E-2</c:v>
                </c:pt>
                <c:pt idx="4667">
                  <c:v>2.8601940721273665E-2</c:v>
                </c:pt>
                <c:pt idx="4668">
                  <c:v>3.3063109964132302E-2</c:v>
                </c:pt>
                <c:pt idx="4669">
                  <c:v>4.0826495736837526E-2</c:v>
                </c:pt>
                <c:pt idx="4670">
                  <c:v>3.4705515950918205E-2</c:v>
                </c:pt>
                <c:pt idx="4671">
                  <c:v>4.1300732642412234E-2</c:v>
                </c:pt>
                <c:pt idx="4672">
                  <c:v>4.6238295733928722E-2</c:v>
                </c:pt>
                <c:pt idx="4673">
                  <c:v>4.6274762600660123E-2</c:v>
                </c:pt>
                <c:pt idx="4674">
                  <c:v>4.9796666949987856E-2</c:v>
                </c:pt>
                <c:pt idx="4675">
                  <c:v>2.6837680488825066E-2</c:v>
                </c:pt>
                <c:pt idx="4676">
                  <c:v>3.2096594572067295E-2</c:v>
                </c:pt>
                <c:pt idx="4677">
                  <c:v>3.4410078078508412E-2</c:v>
                </c:pt>
                <c:pt idx="4678">
                  <c:v>3.9146363735199016E-2</c:v>
                </c:pt>
                <c:pt idx="4679">
                  <c:v>3.5584058612585102E-2</c:v>
                </c:pt>
                <c:pt idx="4680">
                  <c:v>3.5172384232282597E-2</c:v>
                </c:pt>
                <c:pt idx="4681">
                  <c:v>3.7629608064890005E-2</c:v>
                </c:pt>
                <c:pt idx="4682">
                  <c:v>3.3772245049476651E-2</c:v>
                </c:pt>
                <c:pt idx="4683">
                  <c:v>3.9517242461443128E-2</c:v>
                </c:pt>
                <c:pt idx="4684">
                  <c:v>4.415674880146981E-2</c:v>
                </c:pt>
                <c:pt idx="4685">
                  <c:v>4.7662377357482903E-2</c:v>
                </c:pt>
                <c:pt idx="4686">
                  <c:v>3.0984325334429765E-2</c:v>
                </c:pt>
                <c:pt idx="4687">
                  <c:v>3.1207967549562621E-2</c:v>
                </c:pt>
                <c:pt idx="4688">
                  <c:v>2.8497153893113112E-2</c:v>
                </c:pt>
                <c:pt idx="4689">
                  <c:v>3.9167422801256208E-2</c:v>
                </c:pt>
                <c:pt idx="4690">
                  <c:v>3.2095659524202409E-2</c:v>
                </c:pt>
                <c:pt idx="4691">
                  <c:v>3.2096594572067295E-2</c:v>
                </c:pt>
                <c:pt idx="4692">
                  <c:v>5.9077225625515033E-2</c:v>
                </c:pt>
                <c:pt idx="4693">
                  <c:v>4.6560838818550096E-2</c:v>
                </c:pt>
                <c:pt idx="4694">
                  <c:v>4.7048140317201601E-2</c:v>
                </c:pt>
                <c:pt idx="4695">
                  <c:v>3.1295698136091211E-2</c:v>
                </c:pt>
                <c:pt idx="4696">
                  <c:v>3.4050200134515811E-2</c:v>
                </c:pt>
                <c:pt idx="4697">
                  <c:v>4.0296144783496905E-2</c:v>
                </c:pt>
                <c:pt idx="4698">
                  <c:v>3.3723484724760007E-2</c:v>
                </c:pt>
                <c:pt idx="4699">
                  <c:v>3.9524126797914505E-2</c:v>
                </c:pt>
                <c:pt idx="4700">
                  <c:v>4.2886096984148359E-2</c:v>
                </c:pt>
                <c:pt idx="4701">
                  <c:v>4.5612677931785903E-2</c:v>
                </c:pt>
                <c:pt idx="4702">
                  <c:v>5.6906431913376097E-2</c:v>
                </c:pt>
                <c:pt idx="4703">
                  <c:v>3.5583846271038E-2</c:v>
                </c:pt>
                <c:pt idx="4704">
                  <c:v>2.9229370877146783E-2</c:v>
                </c:pt>
                <c:pt idx="4705">
                  <c:v>4.2978335171937887E-2</c:v>
                </c:pt>
                <c:pt idx="4706">
                  <c:v>3.695297986269E-2</c:v>
                </c:pt>
                <c:pt idx="4707">
                  <c:v>3.1932011246681213E-2</c:v>
                </c:pt>
                <c:pt idx="4708">
                  <c:v>4.7048140317201601E-2</c:v>
                </c:pt>
                <c:pt idx="4709">
                  <c:v>3.4877501428127441E-2</c:v>
                </c:pt>
                <c:pt idx="4710">
                  <c:v>4.4646773487329497E-2</c:v>
                </c:pt>
                <c:pt idx="4711">
                  <c:v>4.1020069271326107E-2</c:v>
                </c:pt>
                <c:pt idx="4712">
                  <c:v>5.3526036441326398E-2</c:v>
                </c:pt>
                <c:pt idx="4713">
                  <c:v>3.0550142750144012E-2</c:v>
                </c:pt>
                <c:pt idx="4714">
                  <c:v>6.042351946234701E-2</c:v>
                </c:pt>
                <c:pt idx="4715">
                  <c:v>3.2420627772808151E-2</c:v>
                </c:pt>
                <c:pt idx="4716">
                  <c:v>3.7168275564909099E-2</c:v>
                </c:pt>
                <c:pt idx="4717">
                  <c:v>3.2908745110035005E-2</c:v>
                </c:pt>
                <c:pt idx="4718">
                  <c:v>3.5628456622362102E-2</c:v>
                </c:pt>
                <c:pt idx="4719">
                  <c:v>3.8609363138675808E-2</c:v>
                </c:pt>
                <c:pt idx="4720">
                  <c:v>3.4528713673353209E-2</c:v>
                </c:pt>
                <c:pt idx="4721">
                  <c:v>3.9695885032415411E-2</c:v>
                </c:pt>
                <c:pt idx="4722">
                  <c:v>2.8753058984875752E-2</c:v>
                </c:pt>
                <c:pt idx="4723">
                  <c:v>4.0425464510917712E-2</c:v>
                </c:pt>
                <c:pt idx="4724">
                  <c:v>2.762422524392601E-2</c:v>
                </c:pt>
                <c:pt idx="4725">
                  <c:v>4.8276107758283608E-2</c:v>
                </c:pt>
                <c:pt idx="4726">
                  <c:v>3.9632488042116221E-2</c:v>
                </c:pt>
                <c:pt idx="4727">
                  <c:v>4.5347496867179912E-2</c:v>
                </c:pt>
                <c:pt idx="4728">
                  <c:v>3.7986606359481791E-2</c:v>
                </c:pt>
                <c:pt idx="4729">
                  <c:v>4.0841769427061095E-2</c:v>
                </c:pt>
                <c:pt idx="4730">
                  <c:v>3.8661736994981794E-2</c:v>
                </c:pt>
                <c:pt idx="4731">
                  <c:v>3.7771087139844998E-2</c:v>
                </c:pt>
                <c:pt idx="4732">
                  <c:v>3.4000229090452208E-2</c:v>
                </c:pt>
                <c:pt idx="4733">
                  <c:v>3.7654642015695697E-2</c:v>
                </c:pt>
                <c:pt idx="4734">
                  <c:v>3.3472571521997403E-2</c:v>
                </c:pt>
                <c:pt idx="4735">
                  <c:v>4.1558928787708317E-2</c:v>
                </c:pt>
                <c:pt idx="4736">
                  <c:v>3.5668846219778116E-2</c:v>
                </c:pt>
                <c:pt idx="4737">
                  <c:v>3.3424746245145805E-2</c:v>
                </c:pt>
                <c:pt idx="4738">
                  <c:v>3.9205655455589392E-2</c:v>
                </c:pt>
                <c:pt idx="4739">
                  <c:v>4.4979125261306797E-2</c:v>
                </c:pt>
                <c:pt idx="4740">
                  <c:v>3.5795398056507152E-2</c:v>
                </c:pt>
                <c:pt idx="4741">
                  <c:v>3.3202335238456712E-2</c:v>
                </c:pt>
                <c:pt idx="4742">
                  <c:v>3.4300707280635806E-2</c:v>
                </c:pt>
                <c:pt idx="4743">
                  <c:v>3.5668846219778116E-2</c:v>
                </c:pt>
                <c:pt idx="4744">
                  <c:v>4.0670260787010207E-2</c:v>
                </c:pt>
                <c:pt idx="4745">
                  <c:v>3.5014469176530803E-2</c:v>
                </c:pt>
                <c:pt idx="4746">
                  <c:v>3.8228288292884785E-2</c:v>
                </c:pt>
                <c:pt idx="4747">
                  <c:v>4.3678428977727897E-2</c:v>
                </c:pt>
                <c:pt idx="4748">
                  <c:v>3.9322294294834068E-2</c:v>
                </c:pt>
                <c:pt idx="4749">
                  <c:v>3.0403325334191312E-2</c:v>
                </c:pt>
                <c:pt idx="4750">
                  <c:v>3.1325303018093192E-2</c:v>
                </c:pt>
                <c:pt idx="4751">
                  <c:v>3.8864739239215809E-2</c:v>
                </c:pt>
                <c:pt idx="4752">
                  <c:v>4.9239393323659897E-2</c:v>
                </c:pt>
                <c:pt idx="4753">
                  <c:v>3.2685216516256548E-2</c:v>
                </c:pt>
                <c:pt idx="4754">
                  <c:v>4.7571104019880309E-2</c:v>
                </c:pt>
                <c:pt idx="4755">
                  <c:v>4.0318075567483895E-2</c:v>
                </c:pt>
                <c:pt idx="4756">
                  <c:v>3.9888128638267545E-2</c:v>
                </c:pt>
                <c:pt idx="4757">
                  <c:v>3.0157936736941289E-2</c:v>
                </c:pt>
                <c:pt idx="4758">
                  <c:v>3.3152457326650599E-2</c:v>
                </c:pt>
                <c:pt idx="4759">
                  <c:v>3.3301532268524212E-2</c:v>
                </c:pt>
                <c:pt idx="4760">
                  <c:v>4.1316550225019524E-2</c:v>
                </c:pt>
                <c:pt idx="4761">
                  <c:v>3.3152457326650599E-2</c:v>
                </c:pt>
                <c:pt idx="4762">
                  <c:v>3.8181461393833188E-2</c:v>
                </c:pt>
                <c:pt idx="4763">
                  <c:v>3.3127732574939742E-2</c:v>
                </c:pt>
                <c:pt idx="4764">
                  <c:v>3.2250713557005095E-2</c:v>
                </c:pt>
                <c:pt idx="4765">
                  <c:v>3.7646591663360651E-2</c:v>
                </c:pt>
                <c:pt idx="4766">
                  <c:v>3.4645840525627358E-2</c:v>
                </c:pt>
                <c:pt idx="4767">
                  <c:v>2.7381664142012607E-2</c:v>
                </c:pt>
                <c:pt idx="4768">
                  <c:v>3.7598311901092502E-2</c:v>
                </c:pt>
                <c:pt idx="4769">
                  <c:v>3.0371453613042807E-2</c:v>
                </c:pt>
                <c:pt idx="4770">
                  <c:v>3.9694610983133399E-2</c:v>
                </c:pt>
                <c:pt idx="4771">
                  <c:v>4.4747065752744723E-2</c:v>
                </c:pt>
                <c:pt idx="4772">
                  <c:v>3.4569095820188502E-2</c:v>
                </c:pt>
                <c:pt idx="4773">
                  <c:v>4.4646773487329497E-2</c:v>
                </c:pt>
                <c:pt idx="4774">
                  <c:v>4.1952755302190795E-2</c:v>
                </c:pt>
                <c:pt idx="4775">
                  <c:v>3.8879256695509012E-2</c:v>
                </c:pt>
                <c:pt idx="4776">
                  <c:v>3.9626147598028252E-2</c:v>
                </c:pt>
                <c:pt idx="4777">
                  <c:v>2.9758639633655503E-2</c:v>
                </c:pt>
                <c:pt idx="4778">
                  <c:v>5.1921918988227796E-2</c:v>
                </c:pt>
                <c:pt idx="4779">
                  <c:v>3.4471958875656294E-2</c:v>
                </c:pt>
                <c:pt idx="4780">
                  <c:v>3.4013628959655817E-2</c:v>
                </c:pt>
                <c:pt idx="4781">
                  <c:v>3.9568487554788583E-2</c:v>
                </c:pt>
                <c:pt idx="4782">
                  <c:v>3.6682911217212802E-2</c:v>
                </c:pt>
                <c:pt idx="4783">
                  <c:v>3.3000189810991301E-2</c:v>
                </c:pt>
                <c:pt idx="4784">
                  <c:v>4.7051317989826411E-2</c:v>
                </c:pt>
                <c:pt idx="4785">
                  <c:v>4.5572236180305523E-2</c:v>
                </c:pt>
                <c:pt idx="4786">
                  <c:v>3.0840851366519952E-2</c:v>
                </c:pt>
                <c:pt idx="4787">
                  <c:v>3.8314592093229315E-2</c:v>
                </c:pt>
                <c:pt idx="4788">
                  <c:v>3.5183459520340014E-2</c:v>
                </c:pt>
                <c:pt idx="4789">
                  <c:v>3.4999817609787015E-2</c:v>
                </c:pt>
                <c:pt idx="4790">
                  <c:v>3.9632488042116221E-2</c:v>
                </c:pt>
                <c:pt idx="4791">
                  <c:v>4.2784433811903354E-2</c:v>
                </c:pt>
                <c:pt idx="4792">
                  <c:v>2.9444484040141029E-2</c:v>
                </c:pt>
                <c:pt idx="4793">
                  <c:v>3.5040725022554411E-2</c:v>
                </c:pt>
                <c:pt idx="4794">
                  <c:v>3.5906825214624412E-2</c:v>
                </c:pt>
                <c:pt idx="4795">
                  <c:v>4.4789224863052424E-2</c:v>
                </c:pt>
                <c:pt idx="4796">
                  <c:v>4.8418302088975886E-2</c:v>
                </c:pt>
                <c:pt idx="4797">
                  <c:v>3.011587262153639E-2</c:v>
                </c:pt>
                <c:pt idx="4798">
                  <c:v>4.3678428977727897E-2</c:v>
                </c:pt>
                <c:pt idx="4799">
                  <c:v>3.6740992218256052E-2</c:v>
                </c:pt>
                <c:pt idx="4800">
                  <c:v>3.6729738116264482E-2</c:v>
                </c:pt>
                <c:pt idx="4801">
                  <c:v>3.4569095820188502E-2</c:v>
                </c:pt>
                <c:pt idx="4802">
                  <c:v>3.4023236483335599E-2</c:v>
                </c:pt>
                <c:pt idx="4803">
                  <c:v>3.3557265996932997E-2</c:v>
                </c:pt>
                <c:pt idx="4804">
                  <c:v>5.0195772200822802E-2</c:v>
                </c:pt>
                <c:pt idx="4805">
                  <c:v>3.4946080297231667E-2</c:v>
                </c:pt>
                <c:pt idx="4806">
                  <c:v>3.1597223132848705E-2</c:v>
                </c:pt>
                <c:pt idx="4807">
                  <c:v>2.7933228760957805E-2</c:v>
                </c:pt>
                <c:pt idx="4808">
                  <c:v>3.4496977925300612E-2</c:v>
                </c:pt>
                <c:pt idx="4809">
                  <c:v>3.1660042703151793E-2</c:v>
                </c:pt>
                <c:pt idx="4810">
                  <c:v>2.7621474117040613E-2</c:v>
                </c:pt>
                <c:pt idx="4811">
                  <c:v>3.5183459520340014E-2</c:v>
                </c:pt>
                <c:pt idx="4812">
                  <c:v>3.3152457326650599E-2</c:v>
                </c:pt>
                <c:pt idx="4813">
                  <c:v>5.6127641350030913E-2</c:v>
                </c:pt>
                <c:pt idx="4814">
                  <c:v>3.8659043610096012E-2</c:v>
                </c:pt>
                <c:pt idx="4815">
                  <c:v>4.5612677931785903E-2</c:v>
                </c:pt>
                <c:pt idx="4816">
                  <c:v>3.2759677618742052E-2</c:v>
                </c:pt>
                <c:pt idx="4817">
                  <c:v>3.4823182970285409E-2</c:v>
                </c:pt>
                <c:pt idx="4818">
                  <c:v>3.267113119363791E-2</c:v>
                </c:pt>
                <c:pt idx="4819">
                  <c:v>3.6760363727808006E-2</c:v>
                </c:pt>
                <c:pt idx="4820">
                  <c:v>4.2962051928043692E-2</c:v>
                </c:pt>
                <c:pt idx="4821">
                  <c:v>3.1597223132848705E-2</c:v>
                </c:pt>
                <c:pt idx="4822">
                  <c:v>5.2249100059270796E-2</c:v>
                </c:pt>
                <c:pt idx="4823">
                  <c:v>4.3500378727912875E-2</c:v>
                </c:pt>
                <c:pt idx="4824">
                  <c:v>3.729543089866641E-2</c:v>
                </c:pt>
                <c:pt idx="4825">
                  <c:v>3.4990835934877403E-2</c:v>
                </c:pt>
                <c:pt idx="4826">
                  <c:v>3.7061311304569439E-2</c:v>
                </c:pt>
                <c:pt idx="4827">
                  <c:v>3.9864324033260311E-2</c:v>
                </c:pt>
                <c:pt idx="4828">
                  <c:v>2.8197156265377998E-2</c:v>
                </c:pt>
                <c:pt idx="4829">
                  <c:v>3.3218398690223756E-2</c:v>
                </c:pt>
                <c:pt idx="4830">
                  <c:v>5.1529634743928923E-2</c:v>
                </c:pt>
                <c:pt idx="4831">
                  <c:v>4.0140841156244306E-2</c:v>
                </c:pt>
                <c:pt idx="4832">
                  <c:v>4.1901294142007814E-2</c:v>
                </c:pt>
                <c:pt idx="4833">
                  <c:v>4.4747065752744723E-2</c:v>
                </c:pt>
                <c:pt idx="4834">
                  <c:v>3.6803305149078536E-2</c:v>
                </c:pt>
                <c:pt idx="4835">
                  <c:v>4.6883888542652075E-2</c:v>
                </c:pt>
                <c:pt idx="4836">
                  <c:v>3.8712274283170742E-2</c:v>
                </c:pt>
                <c:pt idx="4837">
                  <c:v>3.1791377812624158E-2</c:v>
                </c:pt>
                <c:pt idx="4838">
                  <c:v>4.1520945727825075E-2</c:v>
                </c:pt>
                <c:pt idx="4839">
                  <c:v>3.3787112683057896E-2</c:v>
                </c:pt>
                <c:pt idx="4840">
                  <c:v>3.7788476794958101E-2</c:v>
                </c:pt>
                <c:pt idx="4841">
                  <c:v>3.705149143934254E-2</c:v>
                </c:pt>
                <c:pt idx="4842">
                  <c:v>3.468274325132379E-2</c:v>
                </c:pt>
                <c:pt idx="4843">
                  <c:v>3.5668846219778116E-2</c:v>
                </c:pt>
                <c:pt idx="4844">
                  <c:v>3.1381860375404483E-2</c:v>
                </c:pt>
                <c:pt idx="4845">
                  <c:v>3.5183459520340014E-2</c:v>
                </c:pt>
                <c:pt idx="4846">
                  <c:v>4.8252731561660801E-2</c:v>
                </c:pt>
                <c:pt idx="4847">
                  <c:v>3.8824938237667105E-2</c:v>
                </c:pt>
                <c:pt idx="4848">
                  <c:v>3.7788476794958101E-2</c:v>
                </c:pt>
                <c:pt idx="4849">
                  <c:v>4.1895028203725822E-2</c:v>
                </c:pt>
                <c:pt idx="4850">
                  <c:v>3.1953230500221412E-2</c:v>
                </c:pt>
                <c:pt idx="4851">
                  <c:v>3.2143831253051806E-2</c:v>
                </c:pt>
                <c:pt idx="4852">
                  <c:v>3.9033435285091442E-2</c:v>
                </c:pt>
                <c:pt idx="4853">
                  <c:v>4.7051317989826411E-2</c:v>
                </c:pt>
                <c:pt idx="4854">
                  <c:v>3.8152869790792424E-2</c:v>
                </c:pt>
                <c:pt idx="4855">
                  <c:v>3.0508775264024852E-2</c:v>
                </c:pt>
                <c:pt idx="4856">
                  <c:v>4.480642452836061E-2</c:v>
                </c:pt>
                <c:pt idx="4857">
                  <c:v>3.9121702313423212E-2</c:v>
                </c:pt>
                <c:pt idx="4858">
                  <c:v>3.6891631782055026E-2</c:v>
                </c:pt>
                <c:pt idx="4859">
                  <c:v>4.480642452836061E-2</c:v>
                </c:pt>
                <c:pt idx="4860">
                  <c:v>3.5556804388761513E-2</c:v>
                </c:pt>
                <c:pt idx="4861">
                  <c:v>3.3463135361671489E-2</c:v>
                </c:pt>
                <c:pt idx="4862">
                  <c:v>3.8309678435325616E-2</c:v>
                </c:pt>
                <c:pt idx="4863">
                  <c:v>3.6891631782055026E-2</c:v>
                </c:pt>
                <c:pt idx="4864">
                  <c:v>3.9729006588459091E-2</c:v>
                </c:pt>
                <c:pt idx="4865">
                  <c:v>4.1952755302190795E-2</c:v>
                </c:pt>
                <c:pt idx="4866">
                  <c:v>3.5583846271038E-2</c:v>
                </c:pt>
                <c:pt idx="4867">
                  <c:v>2.9312744736671399E-2</c:v>
                </c:pt>
                <c:pt idx="4868">
                  <c:v>3.2505154609680204E-2</c:v>
                </c:pt>
                <c:pt idx="4869">
                  <c:v>4.0749937295913724E-2</c:v>
                </c:pt>
                <c:pt idx="4870">
                  <c:v>3.0965410172939356E-2</c:v>
                </c:pt>
                <c:pt idx="4871">
                  <c:v>4.6276085078716313E-2</c:v>
                </c:pt>
                <c:pt idx="4872">
                  <c:v>3.7102170288562816E-2</c:v>
                </c:pt>
                <c:pt idx="4873">
                  <c:v>3.5556804388761513E-2</c:v>
                </c:pt>
                <c:pt idx="4874">
                  <c:v>4.4269986450672198E-2</c:v>
                </c:pt>
                <c:pt idx="4875">
                  <c:v>3.3557265996932997E-2</c:v>
                </c:pt>
                <c:pt idx="4876">
                  <c:v>3.9710547775030115E-2</c:v>
                </c:pt>
                <c:pt idx="4877">
                  <c:v>3.9108894765377017E-2</c:v>
                </c:pt>
                <c:pt idx="4878">
                  <c:v>4.3993923813104886E-2</c:v>
                </c:pt>
                <c:pt idx="4879">
                  <c:v>3.8314592093229315E-2</c:v>
                </c:pt>
                <c:pt idx="4880">
                  <c:v>2.7412140741944393E-2</c:v>
                </c:pt>
                <c:pt idx="4881">
                  <c:v>4.3215300887823098E-2</c:v>
                </c:pt>
                <c:pt idx="4882">
                  <c:v>3.4888103604316802E-2</c:v>
                </c:pt>
                <c:pt idx="4883">
                  <c:v>4.480642452836061E-2</c:v>
                </c:pt>
                <c:pt idx="4884">
                  <c:v>4.0766060352325717E-2</c:v>
                </c:pt>
                <c:pt idx="4885">
                  <c:v>3.8167107850313214E-2</c:v>
                </c:pt>
                <c:pt idx="4886">
                  <c:v>3.6059144884347992E-2</c:v>
                </c:pt>
                <c:pt idx="4887">
                  <c:v>3.6412298679351897E-2</c:v>
                </c:pt>
                <c:pt idx="4888">
                  <c:v>3.921876475214961E-2</c:v>
                </c:pt>
                <c:pt idx="4889">
                  <c:v>3.593876585364341E-2</c:v>
                </c:pt>
                <c:pt idx="4890">
                  <c:v>3.058343008160596E-2</c:v>
                </c:pt>
                <c:pt idx="4891">
                  <c:v>3.3072654157877003E-2</c:v>
                </c:pt>
                <c:pt idx="4892">
                  <c:v>4.3612465262413011E-2</c:v>
                </c:pt>
                <c:pt idx="4893">
                  <c:v>4.7987204045057429E-2</c:v>
                </c:pt>
                <c:pt idx="4894">
                  <c:v>3.7342004477977885E-2</c:v>
                </c:pt>
                <c:pt idx="4895">
                  <c:v>2.7587713673710913E-2</c:v>
                </c:pt>
                <c:pt idx="4896">
                  <c:v>3.7842366844415817E-2</c:v>
                </c:pt>
                <c:pt idx="4897">
                  <c:v>3.9575032889843119E-2</c:v>
                </c:pt>
                <c:pt idx="4898">
                  <c:v>2.9644602909684202E-2</c:v>
                </c:pt>
                <c:pt idx="4899">
                  <c:v>4.2962051928043692E-2</c:v>
                </c:pt>
                <c:pt idx="4900">
                  <c:v>3.9632488042116221E-2</c:v>
                </c:pt>
                <c:pt idx="4901">
                  <c:v>4.7051317989826411E-2</c:v>
                </c:pt>
                <c:pt idx="4902">
                  <c:v>3.2377470284700456E-2</c:v>
                </c:pt>
                <c:pt idx="4903">
                  <c:v>3.5668846219778116E-2</c:v>
                </c:pt>
                <c:pt idx="4904">
                  <c:v>3.2167676836252199E-2</c:v>
                </c:pt>
                <c:pt idx="4905">
                  <c:v>5.0926078110933415E-2</c:v>
                </c:pt>
                <c:pt idx="4906">
                  <c:v>2.8538271784782399E-2</c:v>
                </c:pt>
                <c:pt idx="4907">
                  <c:v>3.8653906434774503E-2</c:v>
                </c:pt>
                <c:pt idx="4908">
                  <c:v>3.4826368093490608E-2</c:v>
                </c:pt>
                <c:pt idx="4909">
                  <c:v>3.2370511442422985E-2</c:v>
                </c:pt>
                <c:pt idx="4910">
                  <c:v>3.4396402537822689E-2</c:v>
                </c:pt>
                <c:pt idx="4911">
                  <c:v>4.2978335171937887E-2</c:v>
                </c:pt>
                <c:pt idx="4912">
                  <c:v>3.9196629077196114E-2</c:v>
                </c:pt>
                <c:pt idx="4913">
                  <c:v>5.2249100059270796E-2</c:v>
                </c:pt>
                <c:pt idx="4914">
                  <c:v>3.5583846271038E-2</c:v>
                </c:pt>
                <c:pt idx="4915">
                  <c:v>3.2633703202009326E-2</c:v>
                </c:pt>
                <c:pt idx="4916">
                  <c:v>3.695297986269E-2</c:v>
                </c:pt>
                <c:pt idx="4917">
                  <c:v>4.9852691590786272E-2</c:v>
                </c:pt>
                <c:pt idx="4918">
                  <c:v>3.0094292014837352E-2</c:v>
                </c:pt>
                <c:pt idx="4919">
                  <c:v>2.6736292988061995E-2</c:v>
                </c:pt>
                <c:pt idx="4920">
                  <c:v>4.6238295733928722E-2</c:v>
                </c:pt>
                <c:pt idx="4921">
                  <c:v>3.3460214734077405E-2</c:v>
                </c:pt>
                <c:pt idx="4922">
                  <c:v>3.3218398690223756E-2</c:v>
                </c:pt>
                <c:pt idx="4923">
                  <c:v>3.8824938237667105E-2</c:v>
                </c:pt>
                <c:pt idx="4924">
                  <c:v>4.2450986802578139E-2</c:v>
                </c:pt>
                <c:pt idx="4925">
                  <c:v>3.2891441136598601E-2</c:v>
                </c:pt>
                <c:pt idx="4926">
                  <c:v>4.311751574277882E-2</c:v>
                </c:pt>
                <c:pt idx="4927">
                  <c:v>3.9568487554788583E-2</c:v>
                </c:pt>
                <c:pt idx="4928">
                  <c:v>3.9196629077196114E-2</c:v>
                </c:pt>
                <c:pt idx="4929">
                  <c:v>3.5584058612585102E-2</c:v>
                </c:pt>
                <c:pt idx="4930">
                  <c:v>2.6969688013195998E-2</c:v>
                </c:pt>
                <c:pt idx="4931">
                  <c:v>3.2891441136598601E-2</c:v>
                </c:pt>
                <c:pt idx="4932">
                  <c:v>2.9963400214910511E-2</c:v>
                </c:pt>
                <c:pt idx="4933">
                  <c:v>3.2899200916290408E-2</c:v>
                </c:pt>
                <c:pt idx="4934">
                  <c:v>3.0828183516860001E-2</c:v>
                </c:pt>
                <c:pt idx="4935">
                  <c:v>3.2899200916290408E-2</c:v>
                </c:pt>
                <c:pt idx="4936">
                  <c:v>3.5833526402712E-2</c:v>
                </c:pt>
                <c:pt idx="4937">
                  <c:v>3.1869065016508116E-2</c:v>
                </c:pt>
                <c:pt idx="4938">
                  <c:v>3.7097297608852525E-2</c:v>
                </c:pt>
                <c:pt idx="4939">
                  <c:v>4.1840914636850406E-2</c:v>
                </c:pt>
                <c:pt idx="4940">
                  <c:v>4.5612677931785903E-2</c:v>
                </c:pt>
                <c:pt idx="4941">
                  <c:v>3.7646591663360651E-2</c:v>
                </c:pt>
                <c:pt idx="4942">
                  <c:v>2.9464969411492306E-2</c:v>
                </c:pt>
                <c:pt idx="4943">
                  <c:v>3.9971418678760723E-2</c:v>
                </c:pt>
                <c:pt idx="4944">
                  <c:v>3.8609363138675808E-2</c:v>
                </c:pt>
                <c:pt idx="4945">
                  <c:v>4.0226582437753705E-2</c:v>
                </c:pt>
                <c:pt idx="4946">
                  <c:v>4.0736205875873593E-2</c:v>
                </c:pt>
                <c:pt idx="4947">
                  <c:v>3.5183459520340014E-2</c:v>
                </c:pt>
                <c:pt idx="4948">
                  <c:v>3.6180451512336703E-2</c:v>
                </c:pt>
                <c:pt idx="4949">
                  <c:v>4.0242802351713201E-2</c:v>
                </c:pt>
                <c:pt idx="4950">
                  <c:v>2.9186077415943281E-2</c:v>
                </c:pt>
                <c:pt idx="4951">
                  <c:v>3.3223196864128099E-2</c:v>
                </c:pt>
                <c:pt idx="4952">
                  <c:v>3.7986606359481791E-2</c:v>
                </c:pt>
                <c:pt idx="4953">
                  <c:v>3.9165932685136802E-2</c:v>
                </c:pt>
                <c:pt idx="4954">
                  <c:v>3.2370511442422985E-2</c:v>
                </c:pt>
                <c:pt idx="4955">
                  <c:v>4.8743788152933218E-2</c:v>
                </c:pt>
                <c:pt idx="4956">
                  <c:v>4.4646773487329497E-2</c:v>
                </c:pt>
                <c:pt idx="4957">
                  <c:v>4.0775358676910345E-2</c:v>
                </c:pt>
                <c:pt idx="4958">
                  <c:v>3.8095824420452111E-2</c:v>
                </c:pt>
                <c:pt idx="4959">
                  <c:v>3.7914350628852997E-2</c:v>
                </c:pt>
                <c:pt idx="4960">
                  <c:v>3.4321036189794596E-2</c:v>
                </c:pt>
                <c:pt idx="4961">
                  <c:v>4.2141605168581016E-2</c:v>
                </c:pt>
                <c:pt idx="4962">
                  <c:v>3.3846311271190782E-2</c:v>
                </c:pt>
                <c:pt idx="4963">
                  <c:v>3.3460214734077405E-2</c:v>
                </c:pt>
                <c:pt idx="4964">
                  <c:v>3.3214546740055105E-2</c:v>
                </c:pt>
                <c:pt idx="4965">
                  <c:v>3.7512414157390601E-2</c:v>
                </c:pt>
                <c:pt idx="4966">
                  <c:v>4.0736205875873593E-2</c:v>
                </c:pt>
                <c:pt idx="4967">
                  <c:v>3.4410078078508412E-2</c:v>
                </c:pt>
                <c:pt idx="4968">
                  <c:v>3.4990835934877403E-2</c:v>
                </c:pt>
                <c:pt idx="4969">
                  <c:v>3.1020516529679423E-2</c:v>
                </c:pt>
                <c:pt idx="4970">
                  <c:v>5.4811533540487449E-2</c:v>
                </c:pt>
                <c:pt idx="4971">
                  <c:v>3.718958795070651E-2</c:v>
                </c:pt>
                <c:pt idx="4972">
                  <c:v>4.4199947267770816E-2</c:v>
                </c:pt>
                <c:pt idx="4973">
                  <c:v>3.4133732318878215E-2</c:v>
                </c:pt>
                <c:pt idx="4974">
                  <c:v>2.9245859012007706E-2</c:v>
                </c:pt>
                <c:pt idx="4975">
                  <c:v>3.3723484724760007E-2</c:v>
                </c:pt>
                <c:pt idx="4976">
                  <c:v>3.5306915640831001E-2</c:v>
                </c:pt>
                <c:pt idx="4977">
                  <c:v>3.9225939661264482E-2</c:v>
                </c:pt>
                <c:pt idx="4978">
                  <c:v>4.5377653092145934E-2</c:v>
                </c:pt>
                <c:pt idx="4979">
                  <c:v>4.1341979056596811E-2</c:v>
                </c:pt>
                <c:pt idx="4980">
                  <c:v>3.1092433258891088E-2</c:v>
                </c:pt>
                <c:pt idx="4981">
                  <c:v>3.7771087139844998E-2</c:v>
                </c:pt>
                <c:pt idx="4982">
                  <c:v>3.0840851366519952E-2</c:v>
                </c:pt>
                <c:pt idx="4983">
                  <c:v>2.6993775740265988E-2</c:v>
                </c:pt>
                <c:pt idx="4984">
                  <c:v>2.7757186442613612E-2</c:v>
                </c:pt>
                <c:pt idx="4985">
                  <c:v>3.2891441136598601E-2</c:v>
                </c:pt>
                <c:pt idx="4986">
                  <c:v>3.2685216516256548E-2</c:v>
                </c:pt>
                <c:pt idx="4987">
                  <c:v>4.1266269981861101E-2</c:v>
                </c:pt>
                <c:pt idx="4988">
                  <c:v>5.6127641350030913E-2</c:v>
                </c:pt>
                <c:pt idx="4989">
                  <c:v>2.8794635087251712E-2</c:v>
                </c:pt>
                <c:pt idx="4990">
                  <c:v>3.6819830536842416E-2</c:v>
                </c:pt>
                <c:pt idx="4991">
                  <c:v>3.3723484724760007E-2</c:v>
                </c:pt>
                <c:pt idx="4992">
                  <c:v>3.65825667977333E-2</c:v>
                </c:pt>
                <c:pt idx="4993">
                  <c:v>3.8864739239215809E-2</c:v>
                </c:pt>
                <c:pt idx="4994">
                  <c:v>3.5140447318553952E-2</c:v>
                </c:pt>
                <c:pt idx="4995">
                  <c:v>3.2961819320917192E-2</c:v>
                </c:pt>
                <c:pt idx="4996">
                  <c:v>3.1272064894437797E-2</c:v>
                </c:pt>
                <c:pt idx="4997">
                  <c:v>3.082122281193735E-2</c:v>
                </c:pt>
                <c:pt idx="4998">
                  <c:v>2.7340127155184812E-2</c:v>
                </c:pt>
                <c:pt idx="4999">
                  <c:v>3.3063109964132302E-2</c:v>
                </c:pt>
                <c:pt idx="5000">
                  <c:v>5.1921918988227796E-2</c:v>
                </c:pt>
                <c:pt idx="5001">
                  <c:v>3.9242621511220911E-2</c:v>
                </c:pt>
                <c:pt idx="5002">
                  <c:v>3.6803305149078536E-2</c:v>
                </c:pt>
                <c:pt idx="5003">
                  <c:v>3.0663950368762006E-2</c:v>
                </c:pt>
                <c:pt idx="5004">
                  <c:v>4.0710058063268717E-2</c:v>
                </c:pt>
                <c:pt idx="5005">
                  <c:v>3.0157936736941289E-2</c:v>
                </c:pt>
                <c:pt idx="5006">
                  <c:v>4.0845945477485393E-2</c:v>
                </c:pt>
                <c:pt idx="5007">
                  <c:v>3.2143831253051806E-2</c:v>
                </c:pt>
                <c:pt idx="5008">
                  <c:v>4.2427688837051572E-2</c:v>
                </c:pt>
                <c:pt idx="5009">
                  <c:v>2.9229370877146783E-2</c:v>
                </c:pt>
                <c:pt idx="5010">
                  <c:v>4.8038370907306838E-2</c:v>
                </c:pt>
                <c:pt idx="5011">
                  <c:v>4.2252417653799113E-2</c:v>
                </c:pt>
                <c:pt idx="5012">
                  <c:v>3.1350728124380112E-2</c:v>
                </c:pt>
                <c:pt idx="5013">
                  <c:v>3.7671960890293336E-2</c:v>
                </c:pt>
                <c:pt idx="5014">
                  <c:v>2.785586565732975E-2</c:v>
                </c:pt>
                <c:pt idx="5015">
                  <c:v>3.9196629077196114E-2</c:v>
                </c:pt>
                <c:pt idx="5016">
                  <c:v>4.0736205875873593E-2</c:v>
                </c:pt>
                <c:pt idx="5017">
                  <c:v>3.9219893515110106E-2</c:v>
                </c:pt>
                <c:pt idx="5018">
                  <c:v>3.7771087139844998E-2</c:v>
                </c:pt>
                <c:pt idx="5019">
                  <c:v>5.5114645510912004E-2</c:v>
                </c:pt>
                <c:pt idx="5020">
                  <c:v>3.0922627076506601E-2</c:v>
                </c:pt>
                <c:pt idx="5021">
                  <c:v>3.4603934735059814E-2</c:v>
                </c:pt>
                <c:pt idx="5022">
                  <c:v>2.8601940721273665E-2</c:v>
                </c:pt>
                <c:pt idx="5023">
                  <c:v>3.4823182970285409E-2</c:v>
                </c:pt>
                <c:pt idx="5024">
                  <c:v>4.4199947267770816E-2</c:v>
                </c:pt>
                <c:pt idx="5025">
                  <c:v>4.8229750245809465E-2</c:v>
                </c:pt>
                <c:pt idx="5026">
                  <c:v>3.1020516529679423E-2</c:v>
                </c:pt>
                <c:pt idx="5027">
                  <c:v>4.3031942099332796E-2</c:v>
                </c:pt>
                <c:pt idx="5028">
                  <c:v>3.2969705760479091E-2</c:v>
                </c:pt>
                <c:pt idx="5029">
                  <c:v>4.4252485036850024E-2</c:v>
                </c:pt>
                <c:pt idx="5030">
                  <c:v>3.4011162817478256E-2</c:v>
                </c:pt>
                <c:pt idx="5031">
                  <c:v>4.6330105513334309E-2</c:v>
                </c:pt>
                <c:pt idx="5032">
                  <c:v>3.1597819179296556E-2</c:v>
                </c:pt>
                <c:pt idx="5033">
                  <c:v>2.9828427359461798E-2</c:v>
                </c:pt>
                <c:pt idx="5034">
                  <c:v>3.7771087139844998E-2</c:v>
                </c:pt>
                <c:pt idx="5035">
                  <c:v>2.6888020336627998E-2</c:v>
                </c:pt>
                <c:pt idx="5036">
                  <c:v>5.7945206761359946E-2</c:v>
                </c:pt>
                <c:pt idx="5037">
                  <c:v>4.4024206697940813E-2</c:v>
                </c:pt>
                <c:pt idx="5038">
                  <c:v>3.7241540849208811E-2</c:v>
                </c:pt>
                <c:pt idx="5039">
                  <c:v>4.6274762600660123E-2</c:v>
                </c:pt>
                <c:pt idx="5040">
                  <c:v>3.4355167299509201E-2</c:v>
                </c:pt>
                <c:pt idx="5041">
                  <c:v>3.3811181783676252E-2</c:v>
                </c:pt>
                <c:pt idx="5042">
                  <c:v>2.730708569288251E-2</c:v>
                </c:pt>
                <c:pt idx="5043">
                  <c:v>3.7211515009403451E-2</c:v>
                </c:pt>
                <c:pt idx="5044">
                  <c:v>3.2563969492912299E-2</c:v>
                </c:pt>
                <c:pt idx="5045">
                  <c:v>5.0532989203929922E-2</c:v>
                </c:pt>
                <c:pt idx="5046">
                  <c:v>3.2167676836252199E-2</c:v>
                </c:pt>
                <c:pt idx="5047">
                  <c:v>2.9462661594152388E-2</c:v>
                </c:pt>
                <c:pt idx="5048">
                  <c:v>5.8706045150756912E-2</c:v>
                </c:pt>
                <c:pt idx="5049">
                  <c:v>4.0242802351713201E-2</c:v>
                </c:pt>
                <c:pt idx="5050">
                  <c:v>3.1384989619255142E-2</c:v>
                </c:pt>
                <c:pt idx="5051">
                  <c:v>3.2765030860900893E-2</c:v>
                </c:pt>
                <c:pt idx="5052">
                  <c:v>2.7757186442613612E-2</c:v>
                </c:pt>
                <c:pt idx="5053">
                  <c:v>3.4013628959655817E-2</c:v>
                </c:pt>
                <c:pt idx="5054">
                  <c:v>3.6054432392120396E-2</c:v>
                </c:pt>
                <c:pt idx="5055">
                  <c:v>3.1767588108778014E-2</c:v>
                </c:pt>
                <c:pt idx="5056">
                  <c:v>5.1707629114389433E-2</c:v>
                </c:pt>
                <c:pt idx="5057">
                  <c:v>4.1416320949793098E-2</c:v>
                </c:pt>
                <c:pt idx="5058">
                  <c:v>3.1092433258891088E-2</c:v>
                </c:pt>
                <c:pt idx="5059">
                  <c:v>2.9782220721244802E-2</c:v>
                </c:pt>
                <c:pt idx="5060">
                  <c:v>2.8239572420716428E-2</c:v>
                </c:pt>
                <c:pt idx="5061">
                  <c:v>4.5818794518709377E-2</c:v>
                </c:pt>
                <c:pt idx="5062">
                  <c:v>2.6265805587172637E-2</c:v>
                </c:pt>
                <c:pt idx="5063">
                  <c:v>3.5845953971147614E-2</c:v>
                </c:pt>
                <c:pt idx="5064">
                  <c:v>4.152054339647273E-2</c:v>
                </c:pt>
                <c:pt idx="5065">
                  <c:v>4.3612465262413011E-2</c:v>
                </c:pt>
                <c:pt idx="5066">
                  <c:v>2.9245859012007706E-2</c:v>
                </c:pt>
                <c:pt idx="5067">
                  <c:v>4.8038370907306838E-2</c:v>
                </c:pt>
                <c:pt idx="5068">
                  <c:v>4.8743788152933218E-2</c:v>
                </c:pt>
                <c:pt idx="5069">
                  <c:v>2.7742654085159312E-2</c:v>
                </c:pt>
                <c:pt idx="5070">
                  <c:v>3.4645840525627358E-2</c:v>
                </c:pt>
                <c:pt idx="5071">
                  <c:v>3.0159140005707716E-2</c:v>
                </c:pt>
                <c:pt idx="5072">
                  <c:v>3.7788476794958101E-2</c:v>
                </c:pt>
                <c:pt idx="5073">
                  <c:v>3.132960945367811E-2</c:v>
                </c:pt>
                <c:pt idx="5074">
                  <c:v>3.5584058612585102E-2</c:v>
                </c:pt>
                <c:pt idx="5075">
                  <c:v>4.0749937295913724E-2</c:v>
                </c:pt>
                <c:pt idx="5076">
                  <c:v>3.1092433258891088E-2</c:v>
                </c:pt>
                <c:pt idx="5077">
                  <c:v>2.8808169066906E-2</c:v>
                </c:pt>
                <c:pt idx="5078">
                  <c:v>4.6777039766311722E-2</c:v>
                </c:pt>
                <c:pt idx="5079">
                  <c:v>3.6489501595497097E-2</c:v>
                </c:pt>
                <c:pt idx="5080">
                  <c:v>3.0144989490508988E-2</c:v>
                </c:pt>
                <c:pt idx="5081">
                  <c:v>4.4252485036850024E-2</c:v>
                </c:pt>
                <c:pt idx="5082">
                  <c:v>4.6276085078716313E-2</c:v>
                </c:pt>
                <c:pt idx="5083">
                  <c:v>3.3869855105876916E-2</c:v>
                </c:pt>
                <c:pt idx="5084">
                  <c:v>2.5830715894699215E-2</c:v>
                </c:pt>
                <c:pt idx="5085">
                  <c:v>3.7441659718752011E-2</c:v>
                </c:pt>
                <c:pt idx="5086">
                  <c:v>3.7871107459068486E-2</c:v>
                </c:pt>
                <c:pt idx="5087">
                  <c:v>3.4666452556848484E-2</c:v>
                </c:pt>
                <c:pt idx="5088">
                  <c:v>4.1838850826025023E-2</c:v>
                </c:pt>
                <c:pt idx="5089">
                  <c:v>2.9913282021880202E-2</c:v>
                </c:pt>
                <c:pt idx="5090">
                  <c:v>2.5830715894699215E-2</c:v>
                </c:pt>
                <c:pt idx="5091">
                  <c:v>3.5825096070766588E-2</c:v>
                </c:pt>
                <c:pt idx="5092">
                  <c:v>4.3525073677301386E-2</c:v>
                </c:pt>
                <c:pt idx="5093">
                  <c:v>2.8601940721273665E-2</c:v>
                </c:pt>
                <c:pt idx="5094">
                  <c:v>3.2759677618742052E-2</c:v>
                </c:pt>
                <c:pt idx="5095">
                  <c:v>4.0339186787605306E-2</c:v>
                </c:pt>
                <c:pt idx="5096">
                  <c:v>3.7147790193557718E-2</c:v>
                </c:pt>
                <c:pt idx="5097">
                  <c:v>2.8927756473422002E-2</c:v>
                </c:pt>
                <c:pt idx="5098">
                  <c:v>4.1952755302190795E-2</c:v>
                </c:pt>
                <c:pt idx="5099">
                  <c:v>3.2854370772838606E-2</c:v>
                </c:pt>
                <c:pt idx="5100">
                  <c:v>3.2250713557005095E-2</c:v>
                </c:pt>
                <c:pt idx="5101">
                  <c:v>3.1384889036417001E-2</c:v>
                </c:pt>
                <c:pt idx="5102">
                  <c:v>3.0633892863988977E-2</c:v>
                </c:pt>
                <c:pt idx="5103">
                  <c:v>4.5572236180305523E-2</c:v>
                </c:pt>
                <c:pt idx="5104">
                  <c:v>3.5183459520340014E-2</c:v>
                </c:pt>
                <c:pt idx="5105">
                  <c:v>4.2427688837051572E-2</c:v>
                </c:pt>
                <c:pt idx="5106">
                  <c:v>4.5612677931785903E-2</c:v>
                </c:pt>
                <c:pt idx="5107">
                  <c:v>2.9033552855253282E-2</c:v>
                </c:pt>
                <c:pt idx="5108">
                  <c:v>4.0681295096874147E-2</c:v>
                </c:pt>
                <c:pt idx="5109">
                  <c:v>2.7257194742560411E-2</c:v>
                </c:pt>
                <c:pt idx="5110">
                  <c:v>4.6659234911203433E-2</c:v>
                </c:pt>
                <c:pt idx="5111">
                  <c:v>3.4897491335868794E-2</c:v>
                </c:pt>
                <c:pt idx="5112">
                  <c:v>3.4738045185804492E-2</c:v>
                </c:pt>
                <c:pt idx="5113">
                  <c:v>3.8712274283170742E-2</c:v>
                </c:pt>
                <c:pt idx="5114">
                  <c:v>3.7765085697174183E-2</c:v>
                </c:pt>
                <c:pt idx="5115">
                  <c:v>2.9427863657474591E-2</c:v>
                </c:pt>
                <c:pt idx="5116">
                  <c:v>3.5066474229097394E-2</c:v>
                </c:pt>
                <c:pt idx="5117">
                  <c:v>3.0922627076506601E-2</c:v>
                </c:pt>
                <c:pt idx="5118">
                  <c:v>3.4543354064226206E-2</c:v>
                </c:pt>
                <c:pt idx="5119">
                  <c:v>2.9943151399493207E-2</c:v>
                </c:pt>
                <c:pt idx="5120">
                  <c:v>3.7147790193557718E-2</c:v>
                </c:pt>
                <c:pt idx="5121">
                  <c:v>5.139116942882542E-2</c:v>
                </c:pt>
                <c:pt idx="5122">
                  <c:v>4.5460876077413594E-2</c:v>
                </c:pt>
                <c:pt idx="5123">
                  <c:v>3.7441659718752011E-2</c:v>
                </c:pt>
                <c:pt idx="5124">
                  <c:v>2.9702417552471216E-2</c:v>
                </c:pt>
                <c:pt idx="5125">
                  <c:v>3.6311741918325452E-2</c:v>
                </c:pt>
                <c:pt idx="5126">
                  <c:v>3.2625783234834699E-2</c:v>
                </c:pt>
                <c:pt idx="5127">
                  <c:v>3.7118166685104446E-2</c:v>
                </c:pt>
                <c:pt idx="5128">
                  <c:v>2.7757186442613612E-2</c:v>
                </c:pt>
                <c:pt idx="5129">
                  <c:v>3.4515827894210808E-2</c:v>
                </c:pt>
                <c:pt idx="5130">
                  <c:v>4.3525073677301386E-2</c:v>
                </c:pt>
                <c:pt idx="5131">
                  <c:v>5.4501775652170202E-2</c:v>
                </c:pt>
                <c:pt idx="5132">
                  <c:v>4.5460876077413594E-2</c:v>
                </c:pt>
                <c:pt idx="5133">
                  <c:v>3.1094454228878007E-2</c:v>
                </c:pt>
                <c:pt idx="5134">
                  <c:v>3.2899200916290408E-2</c:v>
                </c:pt>
                <c:pt idx="5135">
                  <c:v>3.2989099621772842E-2</c:v>
                </c:pt>
                <c:pt idx="5136">
                  <c:v>5.139116942882542E-2</c:v>
                </c:pt>
                <c:pt idx="5137">
                  <c:v>4.8645634204149323E-2</c:v>
                </c:pt>
                <c:pt idx="5138">
                  <c:v>3.5825096070766588E-2</c:v>
                </c:pt>
                <c:pt idx="5139">
                  <c:v>3.1219184398651078E-2</c:v>
                </c:pt>
                <c:pt idx="5140">
                  <c:v>4.0133196860551813E-2</c:v>
                </c:pt>
                <c:pt idx="5141">
                  <c:v>3.4321036189794596E-2</c:v>
                </c:pt>
                <c:pt idx="5142">
                  <c:v>3.3652029931545223E-2</c:v>
                </c:pt>
                <c:pt idx="5143">
                  <c:v>2.8239572420716428E-2</c:v>
                </c:pt>
                <c:pt idx="5144">
                  <c:v>3.8587495684623802E-2</c:v>
                </c:pt>
                <c:pt idx="5145">
                  <c:v>2.8601940721273665E-2</c:v>
                </c:pt>
                <c:pt idx="5146">
                  <c:v>2.9717279598116899E-2</c:v>
                </c:pt>
                <c:pt idx="5147">
                  <c:v>4.7051317989826411E-2</c:v>
                </c:pt>
                <c:pt idx="5148">
                  <c:v>4.6113736927509461E-2</c:v>
                </c:pt>
                <c:pt idx="5149">
                  <c:v>3.9637152105570041E-2</c:v>
                </c:pt>
                <c:pt idx="5150">
                  <c:v>2.5292389094829611E-2</c:v>
                </c:pt>
                <c:pt idx="5151">
                  <c:v>4.0226582437753705E-2</c:v>
                </c:pt>
                <c:pt idx="5152">
                  <c:v>3.2095659524202409E-2</c:v>
                </c:pt>
                <c:pt idx="5153">
                  <c:v>4.2780239135027195E-2</c:v>
                </c:pt>
                <c:pt idx="5154">
                  <c:v>4.7571104019880309E-2</c:v>
                </c:pt>
                <c:pt idx="5155">
                  <c:v>3.2221831381321016E-2</c:v>
                </c:pt>
                <c:pt idx="5156">
                  <c:v>2.68242992460728E-2</c:v>
                </c:pt>
                <c:pt idx="5157">
                  <c:v>4.1266269981861101E-2</c:v>
                </c:pt>
                <c:pt idx="5158">
                  <c:v>3.5183459520340014E-2</c:v>
                </c:pt>
                <c:pt idx="5159">
                  <c:v>4.6659234911203433E-2</c:v>
                </c:pt>
                <c:pt idx="5160">
                  <c:v>3.6752406507730498E-2</c:v>
                </c:pt>
                <c:pt idx="5161">
                  <c:v>3.1550142914056806E-2</c:v>
                </c:pt>
                <c:pt idx="5162">
                  <c:v>3.7211515009403451E-2</c:v>
                </c:pt>
                <c:pt idx="5163">
                  <c:v>2.9078863561153478E-2</c:v>
                </c:pt>
                <c:pt idx="5164">
                  <c:v>3.0247306451201598E-2</c:v>
                </c:pt>
                <c:pt idx="5165">
                  <c:v>3.1660042703151793E-2</c:v>
                </c:pt>
                <c:pt idx="5166">
                  <c:v>2.9317406937479997E-2</c:v>
                </c:pt>
                <c:pt idx="5167">
                  <c:v>3.4823182970285409E-2</c:v>
                </c:pt>
                <c:pt idx="5168">
                  <c:v>3.7771087139844998E-2</c:v>
                </c:pt>
                <c:pt idx="5169">
                  <c:v>4.7571104019880309E-2</c:v>
                </c:pt>
                <c:pt idx="5170">
                  <c:v>3.8587495684623802E-2</c:v>
                </c:pt>
                <c:pt idx="5171">
                  <c:v>3.8864739239215809E-2</c:v>
                </c:pt>
                <c:pt idx="5172">
                  <c:v>3.9196629077196114E-2</c:v>
                </c:pt>
                <c:pt idx="5173">
                  <c:v>5.2191283553838966E-2</c:v>
                </c:pt>
                <c:pt idx="5174">
                  <c:v>4.1952755302190795E-2</c:v>
                </c:pt>
                <c:pt idx="5175">
                  <c:v>3.2961819320917192E-2</c:v>
                </c:pt>
                <c:pt idx="5176">
                  <c:v>3.5833526402712E-2</c:v>
                </c:pt>
                <c:pt idx="5177">
                  <c:v>3.7097297608852525E-2</c:v>
                </c:pt>
                <c:pt idx="5178">
                  <c:v>3.7677250802517097E-2</c:v>
                </c:pt>
                <c:pt idx="5179">
                  <c:v>4.3306957930326788E-2</c:v>
                </c:pt>
                <c:pt idx="5180">
                  <c:v>4.7051317989826411E-2</c:v>
                </c:pt>
                <c:pt idx="5181">
                  <c:v>3.082122281193735E-2</c:v>
                </c:pt>
                <c:pt idx="5182">
                  <c:v>3.3795446157455396E-2</c:v>
                </c:pt>
                <c:pt idx="5183">
                  <c:v>4.4254083186388009E-2</c:v>
                </c:pt>
                <c:pt idx="5184">
                  <c:v>4.7004479914903897E-2</c:v>
                </c:pt>
                <c:pt idx="5185">
                  <c:v>3.1630601733923097E-2</c:v>
                </c:pt>
                <c:pt idx="5186">
                  <c:v>5.6906431913376097E-2</c:v>
                </c:pt>
                <c:pt idx="5187">
                  <c:v>3.4011162817478256E-2</c:v>
                </c:pt>
                <c:pt idx="5188">
                  <c:v>2.8123019263148277E-2</c:v>
                </c:pt>
                <c:pt idx="5189">
                  <c:v>4.5613791793584817E-2</c:v>
                </c:pt>
                <c:pt idx="5190">
                  <c:v>4.3665912002325107E-2</c:v>
                </c:pt>
                <c:pt idx="5191">
                  <c:v>2.8197156265377998E-2</c:v>
                </c:pt>
                <c:pt idx="5192">
                  <c:v>3.8188278675079498E-2</c:v>
                </c:pt>
                <c:pt idx="5193">
                  <c:v>3.5936776548624205E-2</c:v>
                </c:pt>
                <c:pt idx="5194">
                  <c:v>3.5825096070766588E-2</c:v>
                </c:pt>
                <c:pt idx="5195">
                  <c:v>4.4199947267770816E-2</c:v>
                </c:pt>
                <c:pt idx="5196">
                  <c:v>3.1149659305810897E-2</c:v>
                </c:pt>
                <c:pt idx="5197">
                  <c:v>3.6215104162692996E-2</c:v>
                </c:pt>
                <c:pt idx="5198">
                  <c:v>4.7051317989826411E-2</c:v>
                </c:pt>
                <c:pt idx="5199">
                  <c:v>4.617542028427131E-2</c:v>
                </c:pt>
                <c:pt idx="5200">
                  <c:v>3.1092433258891088E-2</c:v>
                </c:pt>
                <c:pt idx="5201">
                  <c:v>3.695297986269E-2</c:v>
                </c:pt>
                <c:pt idx="5202">
                  <c:v>4.2024292051792325E-2</c:v>
                </c:pt>
                <c:pt idx="5203">
                  <c:v>3.46095003187658E-2</c:v>
                </c:pt>
                <c:pt idx="5204">
                  <c:v>3.2494846731424387E-2</c:v>
                </c:pt>
                <c:pt idx="5205">
                  <c:v>4.7693341970443934E-2</c:v>
                </c:pt>
                <c:pt idx="5206">
                  <c:v>4.6411361545324312E-2</c:v>
                </c:pt>
                <c:pt idx="5207">
                  <c:v>3.5183459520340014E-2</c:v>
                </c:pt>
                <c:pt idx="5208">
                  <c:v>3.4815169870853452E-2</c:v>
                </c:pt>
                <c:pt idx="5209">
                  <c:v>3.0157936736941289E-2</c:v>
                </c:pt>
                <c:pt idx="5210">
                  <c:v>4.5064941048622388E-2</c:v>
                </c:pt>
                <c:pt idx="5211">
                  <c:v>3.6334346979856609E-2</c:v>
                </c:pt>
                <c:pt idx="5212">
                  <c:v>3.1503804028034252E-2</c:v>
                </c:pt>
                <c:pt idx="5213">
                  <c:v>3.0828183516860001E-2</c:v>
                </c:pt>
                <c:pt idx="5214">
                  <c:v>2.7257194742560411E-2</c:v>
                </c:pt>
                <c:pt idx="5215">
                  <c:v>2.7340127155184812E-2</c:v>
                </c:pt>
                <c:pt idx="5216">
                  <c:v>2.8601940721273665E-2</c:v>
                </c:pt>
                <c:pt idx="5217">
                  <c:v>3.7914350628852997E-2</c:v>
                </c:pt>
                <c:pt idx="5218">
                  <c:v>3.9963174611330005E-2</c:v>
                </c:pt>
                <c:pt idx="5219">
                  <c:v>3.6740992218256052E-2</c:v>
                </c:pt>
                <c:pt idx="5220">
                  <c:v>3.8864739239215809E-2</c:v>
                </c:pt>
                <c:pt idx="5221">
                  <c:v>3.2899200916290408E-2</c:v>
                </c:pt>
                <c:pt idx="5222">
                  <c:v>2.6265805587172637E-2</c:v>
                </c:pt>
                <c:pt idx="5223">
                  <c:v>3.4013628959655817E-2</c:v>
                </c:pt>
                <c:pt idx="5224">
                  <c:v>2.7381664142012607E-2</c:v>
                </c:pt>
                <c:pt idx="5225">
                  <c:v>4.617542028427131E-2</c:v>
                </c:pt>
                <c:pt idx="5226">
                  <c:v>4.6063344925642034E-2</c:v>
                </c:pt>
                <c:pt idx="5227">
                  <c:v>3.4823182970285409E-2</c:v>
                </c:pt>
                <c:pt idx="5228">
                  <c:v>3.3440478146076202E-2</c:v>
                </c:pt>
                <c:pt idx="5229">
                  <c:v>4.1087515652179697E-2</c:v>
                </c:pt>
                <c:pt idx="5230">
                  <c:v>4.6953558921814006E-2</c:v>
                </c:pt>
                <c:pt idx="5231">
                  <c:v>2.7757186442613612E-2</c:v>
                </c:pt>
                <c:pt idx="5232">
                  <c:v>5.0195772200822802E-2</c:v>
                </c:pt>
                <c:pt idx="5233">
                  <c:v>3.6597963422536996E-2</c:v>
                </c:pt>
                <c:pt idx="5234">
                  <c:v>3.181636705994622E-2</c:v>
                </c:pt>
                <c:pt idx="5235">
                  <c:v>3.5172384232282597E-2</c:v>
                </c:pt>
                <c:pt idx="5236">
                  <c:v>3.9946805685758612E-2</c:v>
                </c:pt>
                <c:pt idx="5237">
                  <c:v>4.0766060352325717E-2</c:v>
                </c:pt>
                <c:pt idx="5238">
                  <c:v>6.042351946234701E-2</c:v>
                </c:pt>
                <c:pt idx="5239">
                  <c:v>2.9963400214910511E-2</c:v>
                </c:pt>
                <c:pt idx="5240">
                  <c:v>5.4811533540487449E-2</c:v>
                </c:pt>
                <c:pt idx="5241">
                  <c:v>3.9803285151720214E-2</c:v>
                </c:pt>
                <c:pt idx="5242">
                  <c:v>3.7342004477977885E-2</c:v>
                </c:pt>
                <c:pt idx="5243">
                  <c:v>3.2625783234834699E-2</c:v>
                </c:pt>
                <c:pt idx="5244">
                  <c:v>4.4352341443300476E-2</c:v>
                </c:pt>
                <c:pt idx="5245">
                  <c:v>3.42069417238237E-2</c:v>
                </c:pt>
                <c:pt idx="5246">
                  <c:v>4.6265292912721814E-2</c:v>
                </c:pt>
                <c:pt idx="5247">
                  <c:v>3.2420128583908199E-2</c:v>
                </c:pt>
                <c:pt idx="5248">
                  <c:v>4.6777039766311722E-2</c:v>
                </c:pt>
                <c:pt idx="5249">
                  <c:v>4.0140841156244306E-2</c:v>
                </c:pt>
                <c:pt idx="5250">
                  <c:v>4.417248070240036E-2</c:v>
                </c:pt>
                <c:pt idx="5251">
                  <c:v>3.3218398690223756E-2</c:v>
                </c:pt>
                <c:pt idx="5252">
                  <c:v>3.4892227500677213E-2</c:v>
                </c:pt>
                <c:pt idx="5253">
                  <c:v>3.3066283911466592E-2</c:v>
                </c:pt>
                <c:pt idx="5254">
                  <c:v>3.26520465314388E-2</c:v>
                </c:pt>
                <c:pt idx="5255">
                  <c:v>3.4420885145664201E-2</c:v>
                </c:pt>
                <c:pt idx="5256">
                  <c:v>3.082122281193735E-2</c:v>
                </c:pt>
                <c:pt idx="5257">
                  <c:v>4.3695759028196425E-2</c:v>
                </c:pt>
                <c:pt idx="5258">
                  <c:v>4.3604578822851223E-2</c:v>
                </c:pt>
                <c:pt idx="5259">
                  <c:v>3.4205172210931806E-2</c:v>
                </c:pt>
                <c:pt idx="5260">
                  <c:v>3.1207967549562621E-2</c:v>
                </c:pt>
                <c:pt idx="5261">
                  <c:v>3.4496977925300612E-2</c:v>
                </c:pt>
                <c:pt idx="5262">
                  <c:v>3.5389825701713652E-2</c:v>
                </c:pt>
                <c:pt idx="5263">
                  <c:v>4.6160239726305022E-2</c:v>
                </c:pt>
                <c:pt idx="5264">
                  <c:v>3.2400164753198603E-2</c:v>
                </c:pt>
                <c:pt idx="5265">
                  <c:v>3.0840851366519952E-2</c:v>
                </c:pt>
                <c:pt idx="5266">
                  <c:v>3.9803285151720214E-2</c:v>
                </c:pt>
                <c:pt idx="5267">
                  <c:v>4.1800528764724676E-2</c:v>
                </c:pt>
                <c:pt idx="5268">
                  <c:v>3.9466425776481594E-2</c:v>
                </c:pt>
                <c:pt idx="5269">
                  <c:v>3.2899200916290408E-2</c:v>
                </c:pt>
                <c:pt idx="5270">
                  <c:v>3.4471958875656294E-2</c:v>
                </c:pt>
                <c:pt idx="5271">
                  <c:v>3.054247982800011E-2</c:v>
                </c:pt>
                <c:pt idx="5272">
                  <c:v>3.0828183516860001E-2</c:v>
                </c:pt>
                <c:pt idx="5273">
                  <c:v>2.8123019263148277E-2</c:v>
                </c:pt>
                <c:pt idx="5274">
                  <c:v>3.0144989490508988E-2</c:v>
                </c:pt>
                <c:pt idx="5275">
                  <c:v>3.8711100816726712E-2</c:v>
                </c:pt>
                <c:pt idx="5276">
                  <c:v>2.730708569288251E-2</c:v>
                </c:pt>
                <c:pt idx="5277">
                  <c:v>4.2450986802578139E-2</c:v>
                </c:pt>
                <c:pt idx="5278">
                  <c:v>4.6238295733928722E-2</c:v>
                </c:pt>
                <c:pt idx="5279">
                  <c:v>3.2143831253051806E-2</c:v>
                </c:pt>
                <c:pt idx="5280">
                  <c:v>3.6891631782055026E-2</c:v>
                </c:pt>
                <c:pt idx="5281">
                  <c:v>5.9861324727535498E-2</c:v>
                </c:pt>
                <c:pt idx="5282">
                  <c:v>3.2095659524202409E-2</c:v>
                </c:pt>
                <c:pt idx="5283">
                  <c:v>3.0840851366519952E-2</c:v>
                </c:pt>
                <c:pt idx="5284">
                  <c:v>3.5183459520340014E-2</c:v>
                </c:pt>
                <c:pt idx="5285">
                  <c:v>3.2096594572067295E-2</c:v>
                </c:pt>
                <c:pt idx="5286">
                  <c:v>4.3525073677301386E-2</c:v>
                </c:pt>
                <c:pt idx="5287">
                  <c:v>4.0339186787605306E-2</c:v>
                </c:pt>
                <c:pt idx="5288">
                  <c:v>3.4300707280635806E-2</c:v>
                </c:pt>
                <c:pt idx="5289">
                  <c:v>3.2891441136598601E-2</c:v>
                </c:pt>
                <c:pt idx="5290">
                  <c:v>4.4979125261306797E-2</c:v>
                </c:pt>
                <c:pt idx="5291">
                  <c:v>4.1574064642190905E-2</c:v>
                </c:pt>
                <c:pt idx="5292">
                  <c:v>4.0318075567483895E-2</c:v>
                </c:pt>
                <c:pt idx="5293">
                  <c:v>4.0736205875873593E-2</c:v>
                </c:pt>
                <c:pt idx="5294">
                  <c:v>2.8325757011771206E-2</c:v>
                </c:pt>
                <c:pt idx="5295">
                  <c:v>2.9242107644677263E-2</c:v>
                </c:pt>
                <c:pt idx="5296">
                  <c:v>4.0749937295913724E-2</c:v>
                </c:pt>
                <c:pt idx="5297">
                  <c:v>4.3251223862171222E-2</c:v>
                </c:pt>
                <c:pt idx="5298">
                  <c:v>4.8645634204149323E-2</c:v>
                </c:pt>
                <c:pt idx="5299">
                  <c:v>4.1326828300952856E-2</c:v>
                </c:pt>
                <c:pt idx="5300">
                  <c:v>3.7914350628852997E-2</c:v>
                </c:pt>
                <c:pt idx="5301">
                  <c:v>3.0840851366519952E-2</c:v>
                </c:pt>
                <c:pt idx="5302">
                  <c:v>3.1655482947826399E-2</c:v>
                </c:pt>
                <c:pt idx="5303">
                  <c:v>3.1092433258891088E-2</c:v>
                </c:pt>
                <c:pt idx="5304">
                  <c:v>4.2427688837051572E-2</c:v>
                </c:pt>
                <c:pt idx="5305">
                  <c:v>5.3526036441326398E-2</c:v>
                </c:pt>
                <c:pt idx="5306">
                  <c:v>3.2097656279802302E-2</c:v>
                </c:pt>
                <c:pt idx="5307">
                  <c:v>2.8808169066906E-2</c:v>
                </c:pt>
                <c:pt idx="5308">
                  <c:v>3.6455649882555098E-2</c:v>
                </c:pt>
                <c:pt idx="5309">
                  <c:v>4.9852691590786272E-2</c:v>
                </c:pt>
                <c:pt idx="5310">
                  <c:v>2.9913282021880202E-2</c:v>
                </c:pt>
                <c:pt idx="5311">
                  <c:v>5.2249100059270796E-2</c:v>
                </c:pt>
                <c:pt idx="5312">
                  <c:v>3.1597819179296556E-2</c:v>
                </c:pt>
                <c:pt idx="5313">
                  <c:v>3.0984325334429765E-2</c:v>
                </c:pt>
                <c:pt idx="5314">
                  <c:v>3.2370511442422985E-2</c:v>
                </c:pt>
                <c:pt idx="5315">
                  <c:v>3.7598311901092502E-2</c:v>
                </c:pt>
                <c:pt idx="5316">
                  <c:v>3.322611004114151E-2</c:v>
                </c:pt>
                <c:pt idx="5317">
                  <c:v>3.6631107330322418E-2</c:v>
                </c:pt>
                <c:pt idx="5318">
                  <c:v>3.6171071231365218E-2</c:v>
                </c:pt>
                <c:pt idx="5319">
                  <c:v>3.4707207232713796E-2</c:v>
                </c:pt>
                <c:pt idx="5320">
                  <c:v>3.1325303018093192E-2</c:v>
                </c:pt>
                <c:pt idx="5321">
                  <c:v>3.6841697990894401E-2</c:v>
                </c:pt>
                <c:pt idx="5322">
                  <c:v>3.5051085054874483E-2</c:v>
                </c:pt>
                <c:pt idx="5323">
                  <c:v>5.4811533540487449E-2</c:v>
                </c:pt>
                <c:pt idx="5324">
                  <c:v>3.3723484724760007E-2</c:v>
                </c:pt>
                <c:pt idx="5325">
                  <c:v>3.4603934735059814E-2</c:v>
                </c:pt>
                <c:pt idx="5326">
                  <c:v>3.2625783234834699E-2</c:v>
                </c:pt>
                <c:pt idx="5327">
                  <c:v>3.3723484724760007E-2</c:v>
                </c:pt>
                <c:pt idx="5328">
                  <c:v>3.718958795070651E-2</c:v>
                </c:pt>
                <c:pt idx="5329">
                  <c:v>4.495846107602141E-2</c:v>
                </c:pt>
                <c:pt idx="5330">
                  <c:v>5.3043726831674597E-2</c:v>
                </c:pt>
                <c:pt idx="5331">
                  <c:v>3.7743795663118501E-2</c:v>
                </c:pt>
                <c:pt idx="5332">
                  <c:v>3.3652029931545223E-2</c:v>
                </c:pt>
                <c:pt idx="5333">
                  <c:v>3.0826222151517889E-2</c:v>
                </c:pt>
                <c:pt idx="5334">
                  <c:v>3.6124985665082897E-2</c:v>
                </c:pt>
                <c:pt idx="5335">
                  <c:v>4.3178815394639761E-2</c:v>
                </c:pt>
                <c:pt idx="5336">
                  <c:v>3.2095659524202409E-2</c:v>
                </c:pt>
                <c:pt idx="5337">
                  <c:v>3.4877501428127441E-2</c:v>
                </c:pt>
                <c:pt idx="5338">
                  <c:v>3.1839653849601808E-2</c:v>
                </c:pt>
                <c:pt idx="5339">
                  <c:v>3.1846087425947252E-2</c:v>
                </c:pt>
                <c:pt idx="5340">
                  <c:v>2.8601940721273665E-2</c:v>
                </c:pt>
                <c:pt idx="5341">
                  <c:v>3.058343008160596E-2</c:v>
                </c:pt>
                <c:pt idx="5342">
                  <c:v>3.6265369504690212E-2</c:v>
                </c:pt>
                <c:pt idx="5343">
                  <c:v>3.9095103740692111E-2</c:v>
                </c:pt>
                <c:pt idx="5344">
                  <c:v>2.8044003993272799E-2</c:v>
                </c:pt>
                <c:pt idx="5345">
                  <c:v>3.6693427711725436E-2</c:v>
                </c:pt>
                <c:pt idx="5346">
                  <c:v>3.9632488042116221E-2</c:v>
                </c:pt>
                <c:pt idx="5347">
                  <c:v>4.6330105513334309E-2</c:v>
                </c:pt>
                <c:pt idx="5348">
                  <c:v>3.1207967549562621E-2</c:v>
                </c:pt>
                <c:pt idx="5349">
                  <c:v>4.2636036872863915E-2</c:v>
                </c:pt>
                <c:pt idx="5350">
                  <c:v>3.2823644578457017E-2</c:v>
                </c:pt>
                <c:pt idx="5351">
                  <c:v>3.9719086140394204E-2</c:v>
                </c:pt>
                <c:pt idx="5352">
                  <c:v>3.4823182970285409E-2</c:v>
                </c:pt>
                <c:pt idx="5353">
                  <c:v>5.9077225625515033E-2</c:v>
                </c:pt>
                <c:pt idx="5354">
                  <c:v>3.0663950368762006E-2</c:v>
                </c:pt>
                <c:pt idx="5355">
                  <c:v>3.6455649882555098E-2</c:v>
                </c:pt>
                <c:pt idx="5356">
                  <c:v>3.0144989490508988E-2</c:v>
                </c:pt>
                <c:pt idx="5357">
                  <c:v>4.0749937295913724E-2</c:v>
                </c:pt>
                <c:pt idx="5358">
                  <c:v>3.8194783031940377E-2</c:v>
                </c:pt>
                <c:pt idx="5359">
                  <c:v>3.8092534989118604E-2</c:v>
                </c:pt>
                <c:pt idx="5360">
                  <c:v>3.3347785472869991E-2</c:v>
                </c:pt>
                <c:pt idx="5361">
                  <c:v>3.3723484724760007E-2</c:v>
                </c:pt>
                <c:pt idx="5362">
                  <c:v>4.0829382836818723E-2</c:v>
                </c:pt>
                <c:pt idx="5363">
                  <c:v>3.01454830914736E-2</c:v>
                </c:pt>
                <c:pt idx="5364">
                  <c:v>3.4569095820188502E-2</c:v>
                </c:pt>
                <c:pt idx="5365">
                  <c:v>3.3218398690223756E-2</c:v>
                </c:pt>
                <c:pt idx="5366">
                  <c:v>3.0074601992964706E-2</c:v>
                </c:pt>
                <c:pt idx="5367">
                  <c:v>4.4753018766641763E-2</c:v>
                </c:pt>
                <c:pt idx="5368">
                  <c:v>2.9078863561153478E-2</c:v>
                </c:pt>
                <c:pt idx="5369">
                  <c:v>5.3526036441326398E-2</c:v>
                </c:pt>
                <c:pt idx="5370">
                  <c:v>3.1340654939413098E-2</c:v>
                </c:pt>
                <c:pt idx="5371">
                  <c:v>3.5014469176530803E-2</c:v>
                </c:pt>
                <c:pt idx="5372">
                  <c:v>3.1839653849601808E-2</c:v>
                </c:pt>
                <c:pt idx="5373">
                  <c:v>3.9575085043907214E-2</c:v>
                </c:pt>
                <c:pt idx="5374">
                  <c:v>4.5013971626758791E-2</c:v>
                </c:pt>
                <c:pt idx="5375">
                  <c:v>2.6130503043532389E-2</c:v>
                </c:pt>
                <c:pt idx="5376">
                  <c:v>3.0159140005707716E-2</c:v>
                </c:pt>
                <c:pt idx="5377">
                  <c:v>3.8023170083761292E-2</c:v>
                </c:pt>
                <c:pt idx="5378">
                  <c:v>5.0195772200822802E-2</c:v>
                </c:pt>
                <c:pt idx="5379">
                  <c:v>2.6736292988061995E-2</c:v>
                </c:pt>
                <c:pt idx="5380">
                  <c:v>3.6489501595497097E-2</c:v>
                </c:pt>
                <c:pt idx="5381">
                  <c:v>5.0539035350084291E-2</c:v>
                </c:pt>
                <c:pt idx="5382">
                  <c:v>3.5872373729944458E-2</c:v>
                </c:pt>
                <c:pt idx="5383">
                  <c:v>3.1839653849601808E-2</c:v>
                </c:pt>
                <c:pt idx="5384">
                  <c:v>4.2853549122810419E-2</c:v>
                </c:pt>
                <c:pt idx="5385">
                  <c:v>3.1113108620047642E-2</c:v>
                </c:pt>
                <c:pt idx="5386">
                  <c:v>3.8846969604492208E-2</c:v>
                </c:pt>
                <c:pt idx="5387">
                  <c:v>3.7771087139844998E-2</c:v>
                </c:pt>
                <c:pt idx="5388">
                  <c:v>4.9796666949987856E-2</c:v>
                </c:pt>
                <c:pt idx="5389">
                  <c:v>3.4011162817478256E-2</c:v>
                </c:pt>
                <c:pt idx="5390">
                  <c:v>3.3343926072120784E-2</c:v>
                </c:pt>
                <c:pt idx="5391">
                  <c:v>3.8444157689809896E-2</c:v>
                </c:pt>
                <c:pt idx="5392">
                  <c:v>3.5668846219778116E-2</c:v>
                </c:pt>
                <c:pt idx="5393">
                  <c:v>3.7765085697174183E-2</c:v>
                </c:pt>
                <c:pt idx="5394">
                  <c:v>3.695297986269E-2</c:v>
                </c:pt>
                <c:pt idx="5395">
                  <c:v>4.9852691590786272E-2</c:v>
                </c:pt>
                <c:pt idx="5396">
                  <c:v>3.3515445888042401E-2</c:v>
                </c:pt>
                <c:pt idx="5397">
                  <c:v>3.2706797122955399E-2</c:v>
                </c:pt>
                <c:pt idx="5398">
                  <c:v>3.0009167268872396E-2</c:v>
                </c:pt>
                <c:pt idx="5399">
                  <c:v>2.9323196038603807E-2</c:v>
                </c:pt>
                <c:pt idx="5400">
                  <c:v>3.1149659305810897E-2</c:v>
                </c:pt>
                <c:pt idx="5401">
                  <c:v>2.7465710416436299E-2</c:v>
                </c:pt>
                <c:pt idx="5402">
                  <c:v>4.5612677931785903E-2</c:v>
                </c:pt>
                <c:pt idx="5403">
                  <c:v>3.3652029931545223E-2</c:v>
                </c:pt>
                <c:pt idx="5404">
                  <c:v>4.6238295733928722E-2</c:v>
                </c:pt>
                <c:pt idx="5405">
                  <c:v>3.65825667977333E-2</c:v>
                </c:pt>
                <c:pt idx="5406">
                  <c:v>2.7742654085159312E-2</c:v>
                </c:pt>
                <c:pt idx="5407">
                  <c:v>4.1332110762596116E-2</c:v>
                </c:pt>
                <c:pt idx="5408">
                  <c:v>3.116310015320781E-2</c:v>
                </c:pt>
                <c:pt idx="5409">
                  <c:v>3.7168275564909099E-2</c:v>
                </c:pt>
                <c:pt idx="5410">
                  <c:v>5.5778648704290397E-2</c:v>
                </c:pt>
                <c:pt idx="5411">
                  <c:v>3.9632488042116221E-2</c:v>
                </c:pt>
                <c:pt idx="5412">
                  <c:v>3.2167676836252199E-2</c:v>
                </c:pt>
                <c:pt idx="5413">
                  <c:v>3.6475714296102552E-2</c:v>
                </c:pt>
                <c:pt idx="5414">
                  <c:v>2.8567526489496203E-2</c:v>
                </c:pt>
                <c:pt idx="5415">
                  <c:v>3.1693659722805016E-2</c:v>
                </c:pt>
                <c:pt idx="5416">
                  <c:v>3.4846566617488903E-2</c:v>
                </c:pt>
                <c:pt idx="5417">
                  <c:v>3.2115224748849931E-2</c:v>
                </c:pt>
                <c:pt idx="5418">
                  <c:v>3.6026179790496805E-2</c:v>
                </c:pt>
                <c:pt idx="5419">
                  <c:v>3.3385992050170912E-2</c:v>
                </c:pt>
                <c:pt idx="5420">
                  <c:v>3.7147790193557718E-2</c:v>
                </c:pt>
                <c:pt idx="5421">
                  <c:v>4.3730363249778824E-2</c:v>
                </c:pt>
                <c:pt idx="5422">
                  <c:v>3.054247982800011E-2</c:v>
                </c:pt>
                <c:pt idx="5423">
                  <c:v>3.1350728124380112E-2</c:v>
                </c:pt>
                <c:pt idx="5424">
                  <c:v>4.9239393323659897E-2</c:v>
                </c:pt>
                <c:pt idx="5425">
                  <c:v>4.4919833540916672E-2</c:v>
                </c:pt>
                <c:pt idx="5426">
                  <c:v>3.4543354064226206E-2</c:v>
                </c:pt>
                <c:pt idx="5427">
                  <c:v>2.8122419491410193E-2</c:v>
                </c:pt>
                <c:pt idx="5428">
                  <c:v>4.2957924306392815E-2</c:v>
                </c:pt>
                <c:pt idx="5429">
                  <c:v>3.4143283963203402E-2</c:v>
                </c:pt>
                <c:pt idx="5430">
                  <c:v>4.2776744812727176E-2</c:v>
                </c:pt>
                <c:pt idx="5431">
                  <c:v>4.1952755302190795E-2</c:v>
                </c:pt>
                <c:pt idx="5432">
                  <c:v>3.1583391129970696E-2</c:v>
                </c:pt>
                <c:pt idx="5433">
                  <c:v>4.7622054815292414E-2</c:v>
                </c:pt>
                <c:pt idx="5434">
                  <c:v>2.7945656329393411E-2</c:v>
                </c:pt>
                <c:pt idx="5435">
                  <c:v>3.3663786947727203E-2</c:v>
                </c:pt>
                <c:pt idx="5436">
                  <c:v>5.6906431913376097E-2</c:v>
                </c:pt>
                <c:pt idx="5437">
                  <c:v>5.3951866924762705E-2</c:v>
                </c:pt>
                <c:pt idx="5438">
                  <c:v>4.1760113090276711E-2</c:v>
                </c:pt>
                <c:pt idx="5439">
                  <c:v>4.1557170450687395E-2</c:v>
                </c:pt>
                <c:pt idx="5440">
                  <c:v>2.8971539810299912E-2</c:v>
                </c:pt>
                <c:pt idx="5441">
                  <c:v>5.8706045150756912E-2</c:v>
                </c:pt>
                <c:pt idx="5442">
                  <c:v>4.5730773359537416E-2</c:v>
                </c:pt>
                <c:pt idx="5443">
                  <c:v>4.0255375206470358E-2</c:v>
                </c:pt>
                <c:pt idx="5444">
                  <c:v>2.9229370877146783E-2</c:v>
                </c:pt>
                <c:pt idx="5445">
                  <c:v>3.0306484550237538E-2</c:v>
                </c:pt>
                <c:pt idx="5446">
                  <c:v>3.65825667977333E-2</c:v>
                </c:pt>
                <c:pt idx="5447">
                  <c:v>3.8711100816726712E-2</c:v>
                </c:pt>
                <c:pt idx="5448">
                  <c:v>5.3951866924762705E-2</c:v>
                </c:pt>
                <c:pt idx="5449">
                  <c:v>3.6879651248455152E-2</c:v>
                </c:pt>
                <c:pt idx="5450">
                  <c:v>3.695297986269E-2</c:v>
                </c:pt>
                <c:pt idx="5451">
                  <c:v>3.181636705994622E-2</c:v>
                </c:pt>
                <c:pt idx="5452">
                  <c:v>3.1149659305810897E-2</c:v>
                </c:pt>
                <c:pt idx="5453">
                  <c:v>3.9196629077196114E-2</c:v>
                </c:pt>
                <c:pt idx="5454">
                  <c:v>2.7340127155184812E-2</c:v>
                </c:pt>
                <c:pt idx="5455">
                  <c:v>4.0206536650657702E-2</c:v>
                </c:pt>
                <c:pt idx="5456">
                  <c:v>3.0322965234518003E-2</c:v>
                </c:pt>
                <c:pt idx="5457">
                  <c:v>4.0177468210458797E-2</c:v>
                </c:pt>
                <c:pt idx="5458">
                  <c:v>4.1557170450687395E-2</c:v>
                </c:pt>
                <c:pt idx="5459">
                  <c:v>3.8052324205636999E-2</c:v>
                </c:pt>
                <c:pt idx="5460">
                  <c:v>3.6849375814199663E-2</c:v>
                </c:pt>
                <c:pt idx="5461">
                  <c:v>2.8808169066906E-2</c:v>
                </c:pt>
                <c:pt idx="5462">
                  <c:v>2.7137352153658978E-2</c:v>
                </c:pt>
                <c:pt idx="5463">
                  <c:v>3.2167676836252199E-2</c:v>
                </c:pt>
                <c:pt idx="5464">
                  <c:v>3.1069444492459367E-2</c:v>
                </c:pt>
                <c:pt idx="5465">
                  <c:v>2.8601940721273665E-2</c:v>
                </c:pt>
                <c:pt idx="5466">
                  <c:v>3.1272064894437797E-2</c:v>
                </c:pt>
                <c:pt idx="5467">
                  <c:v>2.987323515117182E-2</c:v>
                </c:pt>
                <c:pt idx="5468">
                  <c:v>3.622116148471842E-2</c:v>
                </c:pt>
                <c:pt idx="5469">
                  <c:v>5.9861324727535498E-2</c:v>
                </c:pt>
                <c:pt idx="5470">
                  <c:v>3.5694476217031493E-2</c:v>
                </c:pt>
                <c:pt idx="5471">
                  <c:v>3.9189528673887218E-2</c:v>
                </c:pt>
                <c:pt idx="5472">
                  <c:v>3.6124985665082897E-2</c:v>
                </c:pt>
                <c:pt idx="5473">
                  <c:v>3.0144989490508988E-2</c:v>
                </c:pt>
                <c:pt idx="5474">
                  <c:v>3.3857729285955422E-2</c:v>
                </c:pt>
                <c:pt idx="5475">
                  <c:v>5.2191283553838966E-2</c:v>
                </c:pt>
                <c:pt idx="5476">
                  <c:v>3.0486844480037776E-2</c:v>
                </c:pt>
                <c:pt idx="5477">
                  <c:v>3.0663950368762006E-2</c:v>
                </c:pt>
                <c:pt idx="5478">
                  <c:v>4.1173908859491432E-2</c:v>
                </c:pt>
                <c:pt idx="5479">
                  <c:v>3.9864324033260311E-2</c:v>
                </c:pt>
                <c:pt idx="5480">
                  <c:v>2.8572067618370205E-2</c:v>
                </c:pt>
                <c:pt idx="5481">
                  <c:v>3.6171071231365218E-2</c:v>
                </c:pt>
                <c:pt idx="5482">
                  <c:v>3.054247982800011E-2</c:v>
                </c:pt>
                <c:pt idx="5483">
                  <c:v>2.8927756473422002E-2</c:v>
                </c:pt>
                <c:pt idx="5484">
                  <c:v>3.0840851366519952E-2</c:v>
                </c:pt>
                <c:pt idx="5485">
                  <c:v>2.8753058984875752E-2</c:v>
                </c:pt>
                <c:pt idx="5486">
                  <c:v>5.7264689356088874E-2</c:v>
                </c:pt>
                <c:pt idx="5487">
                  <c:v>3.921876475214961E-2</c:v>
                </c:pt>
                <c:pt idx="5488">
                  <c:v>4.5064941048622388E-2</c:v>
                </c:pt>
                <c:pt idx="5489">
                  <c:v>3.8728550076484701E-2</c:v>
                </c:pt>
                <c:pt idx="5490">
                  <c:v>3.4594688564538907E-2</c:v>
                </c:pt>
                <c:pt idx="5491">
                  <c:v>3.8693953305482906E-2</c:v>
                </c:pt>
                <c:pt idx="5492">
                  <c:v>3.4143283963203402E-2</c:v>
                </c:pt>
                <c:pt idx="5493">
                  <c:v>3.5199210047722002E-2</c:v>
                </c:pt>
                <c:pt idx="5494">
                  <c:v>3.8314592093229315E-2</c:v>
                </c:pt>
                <c:pt idx="5495">
                  <c:v>3.1149659305810897E-2</c:v>
                </c:pt>
                <c:pt idx="5496">
                  <c:v>4.4508963823318717E-2</c:v>
                </c:pt>
                <c:pt idx="5497">
                  <c:v>3.01454830914736E-2</c:v>
                </c:pt>
                <c:pt idx="5498">
                  <c:v>4.0736205875873593E-2</c:v>
                </c:pt>
                <c:pt idx="5499">
                  <c:v>3.8152869790792424E-2</c:v>
                </c:pt>
                <c:pt idx="5500">
                  <c:v>3.4897491335868794E-2</c:v>
                </c:pt>
                <c:pt idx="5501">
                  <c:v>3.5825096070766588E-2</c:v>
                </c:pt>
                <c:pt idx="5502">
                  <c:v>2.7509339153766611E-2</c:v>
                </c:pt>
                <c:pt idx="5503">
                  <c:v>4.0700521320104745E-2</c:v>
                </c:pt>
                <c:pt idx="5504">
                  <c:v>3.1069444492459367E-2</c:v>
                </c:pt>
                <c:pt idx="5505">
                  <c:v>2.9448978602886242E-2</c:v>
                </c:pt>
                <c:pt idx="5506">
                  <c:v>3.8625705987215188E-2</c:v>
                </c:pt>
                <c:pt idx="5507">
                  <c:v>3.7441659718752011E-2</c:v>
                </c:pt>
                <c:pt idx="5508">
                  <c:v>4.2568184435367633E-2</c:v>
                </c:pt>
                <c:pt idx="5509">
                  <c:v>3.0403325334191312E-2</c:v>
                </c:pt>
                <c:pt idx="5510">
                  <c:v>3.1381860375404483E-2</c:v>
                </c:pt>
                <c:pt idx="5511">
                  <c:v>3.7441659718752011E-2</c:v>
                </c:pt>
                <c:pt idx="5512">
                  <c:v>3.7765085697174183E-2</c:v>
                </c:pt>
                <c:pt idx="5513">
                  <c:v>3.6413781344890601E-2</c:v>
                </c:pt>
                <c:pt idx="5514">
                  <c:v>3.4603934735059814E-2</c:v>
                </c:pt>
                <c:pt idx="5515">
                  <c:v>3.0353320762515193E-2</c:v>
                </c:pt>
                <c:pt idx="5516">
                  <c:v>3.5975478589534884E-2</c:v>
                </c:pt>
                <c:pt idx="5517">
                  <c:v>2.9229370877146783E-2</c:v>
                </c:pt>
                <c:pt idx="5518">
                  <c:v>4.2978335171937887E-2</c:v>
                </c:pt>
                <c:pt idx="5519">
                  <c:v>4.2450986802578139E-2</c:v>
                </c:pt>
                <c:pt idx="5520">
                  <c:v>3.4569095820188502E-2</c:v>
                </c:pt>
                <c:pt idx="5521">
                  <c:v>3.3921476453542689E-2</c:v>
                </c:pt>
                <c:pt idx="5522">
                  <c:v>3.9517242461443128E-2</c:v>
                </c:pt>
                <c:pt idx="5523">
                  <c:v>4.0698390454053907E-2</c:v>
                </c:pt>
                <c:pt idx="5524">
                  <c:v>4.0339186787605306E-2</c:v>
                </c:pt>
                <c:pt idx="5525">
                  <c:v>4.8038370907306838E-2</c:v>
                </c:pt>
                <c:pt idx="5526">
                  <c:v>4.9243059009313632E-2</c:v>
                </c:pt>
                <c:pt idx="5527">
                  <c:v>3.1361721456050901E-2</c:v>
                </c:pt>
                <c:pt idx="5528">
                  <c:v>3.6760363727808006E-2</c:v>
                </c:pt>
                <c:pt idx="5529">
                  <c:v>3.2972671091556605E-2</c:v>
                </c:pt>
                <c:pt idx="5530">
                  <c:v>4.8743788152933218E-2</c:v>
                </c:pt>
                <c:pt idx="5531">
                  <c:v>4.3726310133934014E-2</c:v>
                </c:pt>
                <c:pt idx="5532">
                  <c:v>2.8601940721273665E-2</c:v>
                </c:pt>
                <c:pt idx="5533">
                  <c:v>3.4013628959655817E-2</c:v>
                </c:pt>
                <c:pt idx="5534">
                  <c:v>5.0539035350084291E-2</c:v>
                </c:pt>
                <c:pt idx="5535">
                  <c:v>3.2505154609680204E-2</c:v>
                </c:pt>
                <c:pt idx="5536">
                  <c:v>4.1275996714830405E-2</c:v>
                </c:pt>
                <c:pt idx="5537">
                  <c:v>3.695297986269E-2</c:v>
                </c:pt>
                <c:pt idx="5538">
                  <c:v>3.9756476879119901E-2</c:v>
                </c:pt>
                <c:pt idx="5539">
                  <c:v>3.5299208015203622E-2</c:v>
                </c:pt>
                <c:pt idx="5540">
                  <c:v>3.8712274283170742E-2</c:v>
                </c:pt>
                <c:pt idx="5541">
                  <c:v>3.26520465314388E-2</c:v>
                </c:pt>
                <c:pt idx="5542">
                  <c:v>3.4733790904283551E-2</c:v>
                </c:pt>
                <c:pt idx="5543">
                  <c:v>2.6960795745253611E-2</c:v>
                </c:pt>
                <c:pt idx="5544">
                  <c:v>2.6993775740265988E-2</c:v>
                </c:pt>
                <c:pt idx="5545">
                  <c:v>3.695297986269E-2</c:v>
                </c:pt>
                <c:pt idx="5546">
                  <c:v>3.9322294294834068E-2</c:v>
                </c:pt>
                <c:pt idx="5547">
                  <c:v>4.3706633150577837E-2</c:v>
                </c:pt>
                <c:pt idx="5548">
                  <c:v>4.1952755302190795E-2</c:v>
                </c:pt>
                <c:pt idx="5549">
                  <c:v>3.3723484724760007E-2</c:v>
                </c:pt>
                <c:pt idx="5550">
                  <c:v>4.7051317989826411E-2</c:v>
                </c:pt>
                <c:pt idx="5551">
                  <c:v>3.4569095820188502E-2</c:v>
                </c:pt>
                <c:pt idx="5552">
                  <c:v>4.0208239108324106E-2</c:v>
                </c:pt>
                <c:pt idx="5553">
                  <c:v>3.0828183516860001E-2</c:v>
                </c:pt>
                <c:pt idx="5554">
                  <c:v>4.6659234911203433E-2</c:v>
                </c:pt>
                <c:pt idx="5555">
                  <c:v>3.2891441136598601E-2</c:v>
                </c:pt>
                <c:pt idx="5556">
                  <c:v>6.1638105660676748E-2</c:v>
                </c:pt>
                <c:pt idx="5557">
                  <c:v>3.8194783031940377E-2</c:v>
                </c:pt>
                <c:pt idx="5558">
                  <c:v>4.4254083186388009E-2</c:v>
                </c:pt>
                <c:pt idx="5559">
                  <c:v>2.785586565732975E-2</c:v>
                </c:pt>
                <c:pt idx="5560">
                  <c:v>2.8971539810299912E-2</c:v>
                </c:pt>
                <c:pt idx="5561">
                  <c:v>3.1272064894437797E-2</c:v>
                </c:pt>
                <c:pt idx="5562">
                  <c:v>3.1485479325056152E-2</c:v>
                </c:pt>
                <c:pt idx="5563">
                  <c:v>3.7147790193557718E-2</c:v>
                </c:pt>
                <c:pt idx="5564">
                  <c:v>5.4501775652170202E-2</c:v>
                </c:pt>
                <c:pt idx="5565">
                  <c:v>3.9322294294834068E-2</c:v>
                </c:pt>
                <c:pt idx="5566">
                  <c:v>2.7886467054486316E-2</c:v>
                </c:pt>
                <c:pt idx="5567">
                  <c:v>4.250076785683668E-2</c:v>
                </c:pt>
                <c:pt idx="5568">
                  <c:v>2.9409216716885667E-2</c:v>
                </c:pt>
                <c:pt idx="5569">
                  <c:v>4.2427688837051572E-2</c:v>
                </c:pt>
                <c:pt idx="5570">
                  <c:v>3.2443311065435514E-2</c:v>
                </c:pt>
                <c:pt idx="5571">
                  <c:v>2.9698420315980863E-2</c:v>
                </c:pt>
                <c:pt idx="5572">
                  <c:v>5.8706045150756912E-2</c:v>
                </c:pt>
                <c:pt idx="5573">
                  <c:v>3.7771087139844998E-2</c:v>
                </c:pt>
                <c:pt idx="5574">
                  <c:v>4.6238295733928722E-2</c:v>
                </c:pt>
                <c:pt idx="5575">
                  <c:v>2.8538271784782399E-2</c:v>
                </c:pt>
                <c:pt idx="5576">
                  <c:v>3.6083035171032042E-2</c:v>
                </c:pt>
                <c:pt idx="5577">
                  <c:v>3.2167676836252199E-2</c:v>
                </c:pt>
                <c:pt idx="5578">
                  <c:v>3.4603934735059814E-2</c:v>
                </c:pt>
                <c:pt idx="5579">
                  <c:v>3.1092433258891088E-2</c:v>
                </c:pt>
                <c:pt idx="5580">
                  <c:v>3.4008879214525216E-2</c:v>
                </c:pt>
                <c:pt idx="5581">
                  <c:v>4.0138218551874105E-2</c:v>
                </c:pt>
                <c:pt idx="5582">
                  <c:v>3.1597819179296556E-2</c:v>
                </c:pt>
                <c:pt idx="5583">
                  <c:v>4.0718700736761114E-2</c:v>
                </c:pt>
                <c:pt idx="5584">
                  <c:v>4.9243059009313632E-2</c:v>
                </c:pt>
                <c:pt idx="5585">
                  <c:v>5.3951866924762705E-2</c:v>
                </c:pt>
                <c:pt idx="5586">
                  <c:v>3.376404196023939E-2</c:v>
                </c:pt>
                <c:pt idx="5587">
                  <c:v>3.231429681181909E-2</c:v>
                </c:pt>
                <c:pt idx="5588">
                  <c:v>5.2191283553838966E-2</c:v>
                </c:pt>
                <c:pt idx="5589">
                  <c:v>4.1952755302190795E-2</c:v>
                </c:pt>
                <c:pt idx="5590">
                  <c:v>4.7051317989826411E-2</c:v>
                </c:pt>
                <c:pt idx="5591">
                  <c:v>3.5626605153083801E-2</c:v>
                </c:pt>
                <c:pt idx="5592">
                  <c:v>3.3152457326650599E-2</c:v>
                </c:pt>
                <c:pt idx="5593">
                  <c:v>4.5064941048622388E-2</c:v>
                </c:pt>
                <c:pt idx="5594">
                  <c:v>4.0339186787605306E-2</c:v>
                </c:pt>
                <c:pt idx="5595">
                  <c:v>4.1557170450687395E-2</c:v>
                </c:pt>
                <c:pt idx="5596">
                  <c:v>3.6691434681415683E-2</c:v>
                </c:pt>
                <c:pt idx="5597">
                  <c:v>3.2899200916290408E-2</c:v>
                </c:pt>
                <c:pt idx="5598">
                  <c:v>2.9984854161739308E-2</c:v>
                </c:pt>
                <c:pt idx="5599">
                  <c:v>3.4143283963203402E-2</c:v>
                </c:pt>
                <c:pt idx="5600">
                  <c:v>3.8152869790792424E-2</c:v>
                </c:pt>
                <c:pt idx="5601">
                  <c:v>4.3500378727912875E-2</c:v>
                </c:pt>
                <c:pt idx="5602">
                  <c:v>6.3089236617088304E-2</c:v>
                </c:pt>
                <c:pt idx="5603">
                  <c:v>2.6265805587172637E-2</c:v>
                </c:pt>
                <c:pt idx="5604">
                  <c:v>3.8492631167173406E-2</c:v>
                </c:pt>
                <c:pt idx="5605">
                  <c:v>2.8601940721273665E-2</c:v>
                </c:pt>
                <c:pt idx="5606">
                  <c:v>3.6311741918325452E-2</c:v>
                </c:pt>
                <c:pt idx="5607">
                  <c:v>2.5431815534830222E-2</c:v>
                </c:pt>
                <c:pt idx="5608">
                  <c:v>4.8038370907306838E-2</c:v>
                </c:pt>
                <c:pt idx="5609">
                  <c:v>3.1660042703151793E-2</c:v>
                </c:pt>
                <c:pt idx="5610">
                  <c:v>4.2962051928043692E-2</c:v>
                </c:pt>
                <c:pt idx="5611">
                  <c:v>3.996727243065841E-2</c:v>
                </c:pt>
                <c:pt idx="5612">
                  <c:v>3.6363381892442703E-2</c:v>
                </c:pt>
                <c:pt idx="5613">
                  <c:v>3.5344671458005912E-2</c:v>
                </c:pt>
                <c:pt idx="5614">
                  <c:v>4.3726310133934014E-2</c:v>
                </c:pt>
                <c:pt idx="5615">
                  <c:v>3.6277640610933456E-2</c:v>
                </c:pt>
                <c:pt idx="5616">
                  <c:v>4.0749937295913724E-2</c:v>
                </c:pt>
                <c:pt idx="5617">
                  <c:v>3.5306915640831001E-2</c:v>
                </c:pt>
                <c:pt idx="5618">
                  <c:v>3.3652029931545223E-2</c:v>
                </c:pt>
                <c:pt idx="5619">
                  <c:v>3.181636705994622E-2</c:v>
                </c:pt>
                <c:pt idx="5620">
                  <c:v>3.4008879214525216E-2</c:v>
                </c:pt>
                <c:pt idx="5621">
                  <c:v>3.3176206052303293E-2</c:v>
                </c:pt>
                <c:pt idx="5622">
                  <c:v>3.2377470284700456E-2</c:v>
                </c:pt>
                <c:pt idx="5623">
                  <c:v>3.2908745110035005E-2</c:v>
                </c:pt>
                <c:pt idx="5624">
                  <c:v>3.5549324005842209E-2</c:v>
                </c:pt>
                <c:pt idx="5625">
                  <c:v>3.1630601733923097E-2</c:v>
                </c:pt>
                <c:pt idx="5626">
                  <c:v>4.0242802351713201E-2</c:v>
                </c:pt>
                <c:pt idx="5627">
                  <c:v>4.2962051928043692E-2</c:v>
                </c:pt>
                <c:pt idx="5628">
                  <c:v>4.2962051928043692E-2</c:v>
                </c:pt>
                <c:pt idx="5629">
                  <c:v>3.3218398690223756E-2</c:v>
                </c:pt>
                <c:pt idx="5630">
                  <c:v>4.7336898744106508E-2</c:v>
                </c:pt>
                <c:pt idx="5631">
                  <c:v>3.8092534989118604E-2</c:v>
                </c:pt>
                <c:pt idx="5632">
                  <c:v>3.6675587296485956E-2</c:v>
                </c:pt>
                <c:pt idx="5633">
                  <c:v>4.4199947267770816E-2</c:v>
                </c:pt>
                <c:pt idx="5634">
                  <c:v>4.7093473374843826E-2</c:v>
                </c:pt>
                <c:pt idx="5635">
                  <c:v>3.8092534989118604E-2</c:v>
                </c:pt>
                <c:pt idx="5636">
                  <c:v>5.1921918988227796E-2</c:v>
                </c:pt>
                <c:pt idx="5637">
                  <c:v>3.9283677935600392E-2</c:v>
                </c:pt>
                <c:pt idx="5638">
                  <c:v>4.4254083186388009E-2</c:v>
                </c:pt>
                <c:pt idx="5639">
                  <c:v>3.67551930248739E-2</c:v>
                </c:pt>
                <c:pt idx="5640">
                  <c:v>3.2373674213886316E-2</c:v>
                </c:pt>
                <c:pt idx="5641">
                  <c:v>3.4011162817478256E-2</c:v>
                </c:pt>
                <c:pt idx="5642">
                  <c:v>4.0425464510917712E-2</c:v>
                </c:pt>
                <c:pt idx="5643">
                  <c:v>3.921876475214961E-2</c:v>
                </c:pt>
                <c:pt idx="5644">
                  <c:v>3.7788476794958101E-2</c:v>
                </c:pt>
                <c:pt idx="5645">
                  <c:v>3.4603934735059814E-2</c:v>
                </c:pt>
                <c:pt idx="5646">
                  <c:v>4.6474002301692845E-2</c:v>
                </c:pt>
                <c:pt idx="5647">
                  <c:v>3.01454830914736E-2</c:v>
                </c:pt>
                <c:pt idx="5648">
                  <c:v>4.3245565146207691E-2</c:v>
                </c:pt>
                <c:pt idx="5649">
                  <c:v>3.7228513509035152E-2</c:v>
                </c:pt>
                <c:pt idx="5650">
                  <c:v>4.1189838200807391E-2</c:v>
                </c:pt>
                <c:pt idx="5651">
                  <c:v>2.9242107644677263E-2</c:v>
                </c:pt>
                <c:pt idx="5652">
                  <c:v>4.1266269981861101E-2</c:v>
                </c:pt>
                <c:pt idx="5653">
                  <c:v>3.9568487554788583E-2</c:v>
                </c:pt>
                <c:pt idx="5654">
                  <c:v>6.1638105660676748E-2</c:v>
                </c:pt>
                <c:pt idx="5655">
                  <c:v>3.6691434681415683E-2</c:v>
                </c:pt>
                <c:pt idx="5656">
                  <c:v>3.0844755470752779E-2</c:v>
                </c:pt>
                <c:pt idx="5657">
                  <c:v>3.1839653849601808E-2</c:v>
                </c:pt>
                <c:pt idx="5658">
                  <c:v>3.4892227500677213E-2</c:v>
                </c:pt>
                <c:pt idx="5659">
                  <c:v>3.4224171191453899E-2</c:v>
                </c:pt>
                <c:pt idx="5660">
                  <c:v>3.9788801223039606E-2</c:v>
                </c:pt>
                <c:pt idx="5661">
                  <c:v>3.2039847224950978E-2</c:v>
                </c:pt>
                <c:pt idx="5662">
                  <c:v>3.01454830914736E-2</c:v>
                </c:pt>
                <c:pt idx="5663">
                  <c:v>3.1149659305810897E-2</c:v>
                </c:pt>
                <c:pt idx="5664">
                  <c:v>5.4811533540487449E-2</c:v>
                </c:pt>
                <c:pt idx="5665">
                  <c:v>3.1889352947473706E-2</c:v>
                </c:pt>
                <c:pt idx="5666">
                  <c:v>3.5857249051332502E-2</c:v>
                </c:pt>
                <c:pt idx="5667">
                  <c:v>3.2097656279802302E-2</c:v>
                </c:pt>
                <c:pt idx="5668">
                  <c:v>4.3031942099332796E-2</c:v>
                </c:pt>
                <c:pt idx="5669">
                  <c:v>3.2373674213886316E-2</c:v>
                </c:pt>
                <c:pt idx="5670">
                  <c:v>4.1266269981861101E-2</c:v>
                </c:pt>
                <c:pt idx="5671">
                  <c:v>3.5430807620287094E-2</c:v>
                </c:pt>
                <c:pt idx="5672">
                  <c:v>4.9243059009313632E-2</c:v>
                </c:pt>
                <c:pt idx="5673">
                  <c:v>3.9322294294834068E-2</c:v>
                </c:pt>
                <c:pt idx="5674">
                  <c:v>4.1997391730547104E-2</c:v>
                </c:pt>
                <c:pt idx="5675">
                  <c:v>3.4013628959655817E-2</c:v>
                </c:pt>
                <c:pt idx="5676">
                  <c:v>3.0306484550237538E-2</c:v>
                </c:pt>
                <c:pt idx="5677">
                  <c:v>3.0009167268872396E-2</c:v>
                </c:pt>
                <c:pt idx="5678">
                  <c:v>3.7147790193557718E-2</c:v>
                </c:pt>
                <c:pt idx="5679">
                  <c:v>3.7914350628852997E-2</c:v>
                </c:pt>
                <c:pt idx="5680">
                  <c:v>3.695297986269E-2</c:v>
                </c:pt>
                <c:pt idx="5681">
                  <c:v>3.695297986269E-2</c:v>
                </c:pt>
                <c:pt idx="5682">
                  <c:v>5.3526036441326398E-2</c:v>
                </c:pt>
                <c:pt idx="5683">
                  <c:v>2.9229370877146783E-2</c:v>
                </c:pt>
                <c:pt idx="5684">
                  <c:v>4.0766060352325717E-2</c:v>
                </c:pt>
                <c:pt idx="5685">
                  <c:v>2.9574964195489908E-2</c:v>
                </c:pt>
                <c:pt idx="5686">
                  <c:v>4.2470276355743554E-2</c:v>
                </c:pt>
                <c:pt idx="5687">
                  <c:v>3.4999817609787015E-2</c:v>
                </c:pt>
                <c:pt idx="5688">
                  <c:v>2.9692798852920557E-2</c:v>
                </c:pt>
                <c:pt idx="5689">
                  <c:v>4.4955600053072024E-2</c:v>
                </c:pt>
                <c:pt idx="5690">
                  <c:v>2.716050297021871E-2</c:v>
                </c:pt>
                <c:pt idx="5691">
                  <c:v>3.8194783031940377E-2</c:v>
                </c:pt>
                <c:pt idx="5692">
                  <c:v>3.2699774950742701E-2</c:v>
                </c:pt>
                <c:pt idx="5693">
                  <c:v>3.6311928182840451E-2</c:v>
                </c:pt>
                <c:pt idx="5694">
                  <c:v>3.5172384232282597E-2</c:v>
                </c:pt>
                <c:pt idx="5695">
                  <c:v>3.1839653849601808E-2</c:v>
                </c:pt>
                <c:pt idx="5696">
                  <c:v>2.8450146317481998E-2</c:v>
                </c:pt>
                <c:pt idx="5697">
                  <c:v>4.9002680927515432E-2</c:v>
                </c:pt>
                <c:pt idx="5698">
                  <c:v>4.6238295733928722E-2</c:v>
                </c:pt>
                <c:pt idx="5699">
                  <c:v>3.4738045185804492E-2</c:v>
                </c:pt>
                <c:pt idx="5700">
                  <c:v>4.0766060352325717E-2</c:v>
                </c:pt>
                <c:pt idx="5701">
                  <c:v>3.5825096070766588E-2</c:v>
                </c:pt>
                <c:pt idx="5702">
                  <c:v>3.5795398056507152E-2</c:v>
                </c:pt>
                <c:pt idx="5703">
                  <c:v>4.5612677931785903E-2</c:v>
                </c:pt>
                <c:pt idx="5704">
                  <c:v>3.5583846271038E-2</c:v>
                </c:pt>
                <c:pt idx="5705">
                  <c:v>3.5299208015203622E-2</c:v>
                </c:pt>
                <c:pt idx="5706">
                  <c:v>5.3951866924762705E-2</c:v>
                </c:pt>
                <c:pt idx="5707">
                  <c:v>3.5183459520340014E-2</c:v>
                </c:pt>
                <c:pt idx="5708">
                  <c:v>3.2095659524202409E-2</c:v>
                </c:pt>
                <c:pt idx="5709">
                  <c:v>3.3652029931545223E-2</c:v>
                </c:pt>
                <c:pt idx="5710">
                  <c:v>3.8320876657962799E-2</c:v>
                </c:pt>
                <c:pt idx="5711">
                  <c:v>4.6474002301692845E-2</c:v>
                </c:pt>
                <c:pt idx="5712">
                  <c:v>2.8547389432787878E-2</c:v>
                </c:pt>
                <c:pt idx="5713">
                  <c:v>5.0195772200822802E-2</c:v>
                </c:pt>
                <c:pt idx="5714">
                  <c:v>2.68242992460728E-2</c:v>
                </c:pt>
                <c:pt idx="5715">
                  <c:v>3.198987990617759E-2</c:v>
                </c:pt>
                <c:pt idx="5716">
                  <c:v>4.3612465262413011E-2</c:v>
                </c:pt>
                <c:pt idx="5717">
                  <c:v>3.8194783031940377E-2</c:v>
                </c:pt>
                <c:pt idx="5718">
                  <c:v>3.3552985638379995E-2</c:v>
                </c:pt>
                <c:pt idx="5719">
                  <c:v>2.7756571769714411E-2</c:v>
                </c:pt>
                <c:pt idx="5720">
                  <c:v>2.9983630403876405E-2</c:v>
                </c:pt>
                <c:pt idx="5721">
                  <c:v>4.3525073677301386E-2</c:v>
                </c:pt>
                <c:pt idx="5722">
                  <c:v>3.4170947968959899E-2</c:v>
                </c:pt>
                <c:pt idx="5723">
                  <c:v>3.4410078078508412E-2</c:v>
                </c:pt>
                <c:pt idx="5724">
                  <c:v>3.4990835934877403E-2</c:v>
                </c:pt>
                <c:pt idx="5725">
                  <c:v>3.0828183516860001E-2</c:v>
                </c:pt>
                <c:pt idx="5726">
                  <c:v>4.7662377357482903E-2</c:v>
                </c:pt>
                <c:pt idx="5727">
                  <c:v>4.0531836450099896E-2</c:v>
                </c:pt>
                <c:pt idx="5728">
                  <c:v>2.8990818187594452E-2</c:v>
                </c:pt>
                <c:pt idx="5729">
                  <c:v>2.8949391096830403E-2</c:v>
                </c:pt>
                <c:pt idx="5730">
                  <c:v>3.8609363138675808E-2</c:v>
                </c:pt>
                <c:pt idx="5731">
                  <c:v>2.6459662243723998E-2</c:v>
                </c:pt>
                <c:pt idx="5732">
                  <c:v>2.9983630403876405E-2</c:v>
                </c:pt>
                <c:pt idx="5733">
                  <c:v>3.7396956235170413E-2</c:v>
                </c:pt>
                <c:pt idx="5734">
                  <c:v>3.7347011268138913E-2</c:v>
                </c:pt>
                <c:pt idx="5735">
                  <c:v>3.0722957104444511E-2</c:v>
                </c:pt>
                <c:pt idx="5736">
                  <c:v>3.0462382361292797E-2</c:v>
                </c:pt>
                <c:pt idx="5737">
                  <c:v>3.4105252474546412E-2</c:v>
                </c:pt>
                <c:pt idx="5738">
                  <c:v>3.3214546740055105E-2</c:v>
                </c:pt>
                <c:pt idx="5739">
                  <c:v>3.6124985665082897E-2</c:v>
                </c:pt>
                <c:pt idx="5740">
                  <c:v>2.7759008109569678E-2</c:v>
                </c:pt>
                <c:pt idx="5741">
                  <c:v>3.2891441136598601E-2</c:v>
                </c:pt>
                <c:pt idx="5742">
                  <c:v>4.0829382836818723E-2</c:v>
                </c:pt>
                <c:pt idx="5743">
                  <c:v>2.6574600487947596E-2</c:v>
                </c:pt>
                <c:pt idx="5744">
                  <c:v>3.5787001252174405E-2</c:v>
                </c:pt>
                <c:pt idx="5745">
                  <c:v>3.9141573011875291E-2</c:v>
                </c:pt>
                <c:pt idx="5746">
                  <c:v>4.9550954252481627E-2</c:v>
                </c:pt>
                <c:pt idx="5747">
                  <c:v>3.8711100816726712E-2</c:v>
                </c:pt>
                <c:pt idx="5748">
                  <c:v>2.9717279598116899E-2</c:v>
                </c:pt>
                <c:pt idx="5749">
                  <c:v>3.8228288292884785E-2</c:v>
                </c:pt>
                <c:pt idx="5750">
                  <c:v>4.5502670109272024E-2</c:v>
                </c:pt>
                <c:pt idx="5751">
                  <c:v>2.8829412534832878E-2</c:v>
                </c:pt>
                <c:pt idx="5752">
                  <c:v>4.5613791793584817E-2</c:v>
                </c:pt>
                <c:pt idx="5753">
                  <c:v>4.6238295733928722E-2</c:v>
                </c:pt>
                <c:pt idx="5754">
                  <c:v>2.8567526489496203E-2</c:v>
                </c:pt>
                <c:pt idx="5755">
                  <c:v>4.3456308543682105E-2</c:v>
                </c:pt>
                <c:pt idx="5756">
                  <c:v>3.8152869790792424E-2</c:v>
                </c:pt>
                <c:pt idx="5757">
                  <c:v>3.232912346720701E-2</c:v>
                </c:pt>
                <c:pt idx="5758">
                  <c:v>4.3031942099332796E-2</c:v>
                </c:pt>
                <c:pt idx="5759">
                  <c:v>3.2039847224950978E-2</c:v>
                </c:pt>
                <c:pt idx="5760">
                  <c:v>2.9409216716885667E-2</c:v>
                </c:pt>
                <c:pt idx="5761">
                  <c:v>4.0749937295913724E-2</c:v>
                </c:pt>
                <c:pt idx="5762">
                  <c:v>3.6866981536150006E-2</c:v>
                </c:pt>
                <c:pt idx="5763">
                  <c:v>2.5672167539596662E-2</c:v>
                </c:pt>
                <c:pt idx="5764">
                  <c:v>2.8378481045365247E-2</c:v>
                </c:pt>
                <c:pt idx="5765">
                  <c:v>4.7336898744106508E-2</c:v>
                </c:pt>
                <c:pt idx="5766">
                  <c:v>3.3684153109788909E-2</c:v>
                </c:pt>
                <c:pt idx="5767">
                  <c:v>3.0840851366519952E-2</c:v>
                </c:pt>
                <c:pt idx="5768">
                  <c:v>2.8567526489496203E-2</c:v>
                </c:pt>
                <c:pt idx="5769">
                  <c:v>4.480642452836061E-2</c:v>
                </c:pt>
                <c:pt idx="5770">
                  <c:v>3.8314592093229315E-2</c:v>
                </c:pt>
                <c:pt idx="5771">
                  <c:v>3.0371453613042807E-2</c:v>
                </c:pt>
                <c:pt idx="5772">
                  <c:v>3.8188278675079498E-2</c:v>
                </c:pt>
                <c:pt idx="5773">
                  <c:v>3.2167676836252199E-2</c:v>
                </c:pt>
                <c:pt idx="5774">
                  <c:v>2.68242992460728E-2</c:v>
                </c:pt>
                <c:pt idx="5775">
                  <c:v>2.8497153893113112E-2</c:v>
                </c:pt>
                <c:pt idx="5776">
                  <c:v>3.8152869790792424E-2</c:v>
                </c:pt>
                <c:pt idx="5777">
                  <c:v>4.0749937295913724E-2</c:v>
                </c:pt>
                <c:pt idx="5778">
                  <c:v>3.01454830914736E-2</c:v>
                </c:pt>
                <c:pt idx="5779">
                  <c:v>2.5669533759355604E-2</c:v>
                </c:pt>
                <c:pt idx="5780">
                  <c:v>3.7147790193557718E-2</c:v>
                </c:pt>
                <c:pt idx="5781">
                  <c:v>3.9196629077196114E-2</c:v>
                </c:pt>
                <c:pt idx="5782">
                  <c:v>3.9575032889843119E-2</c:v>
                </c:pt>
                <c:pt idx="5783">
                  <c:v>3.5626605153083801E-2</c:v>
                </c:pt>
                <c:pt idx="5784">
                  <c:v>2.8567526489496203E-2</c:v>
                </c:pt>
                <c:pt idx="5785">
                  <c:v>2.68242992460728E-2</c:v>
                </c:pt>
                <c:pt idx="5786">
                  <c:v>3.097127936780469E-2</c:v>
                </c:pt>
                <c:pt idx="5787">
                  <c:v>3.9694610983133399E-2</c:v>
                </c:pt>
                <c:pt idx="5788">
                  <c:v>3.7166066467762E-2</c:v>
                </c:pt>
                <c:pt idx="5789">
                  <c:v>2.8808169066906E-2</c:v>
                </c:pt>
                <c:pt idx="5790">
                  <c:v>3.1079689040780099E-2</c:v>
                </c:pt>
                <c:pt idx="5791">
                  <c:v>2.9444484040141029E-2</c:v>
                </c:pt>
                <c:pt idx="5792">
                  <c:v>2.7954220771789606E-2</c:v>
                </c:pt>
                <c:pt idx="5793">
                  <c:v>3.1069444492459367E-2</c:v>
                </c:pt>
                <c:pt idx="5794">
                  <c:v>3.5306915640831001E-2</c:v>
                </c:pt>
                <c:pt idx="5795">
                  <c:v>2.8538271784782399E-2</c:v>
                </c:pt>
                <c:pt idx="5796">
                  <c:v>4.3718762695789316E-2</c:v>
                </c:pt>
                <c:pt idx="5797">
                  <c:v>3.5389825701713652E-2</c:v>
                </c:pt>
                <c:pt idx="5798">
                  <c:v>3.9135243743658156E-2</c:v>
                </c:pt>
                <c:pt idx="5799">
                  <c:v>5.3951866924762705E-2</c:v>
                </c:pt>
                <c:pt idx="5800">
                  <c:v>6.042351946234701E-2</c:v>
                </c:pt>
                <c:pt idx="5801">
                  <c:v>4.2427688837051572E-2</c:v>
                </c:pt>
                <c:pt idx="5802">
                  <c:v>3.1883403658867E-2</c:v>
                </c:pt>
                <c:pt idx="5803">
                  <c:v>4.0749937295913724E-2</c:v>
                </c:pt>
                <c:pt idx="5804">
                  <c:v>3.1301572918891983E-2</c:v>
                </c:pt>
                <c:pt idx="5805">
                  <c:v>3.9196629077196114E-2</c:v>
                </c:pt>
                <c:pt idx="5806">
                  <c:v>5.3951866924762705E-2</c:v>
                </c:pt>
                <c:pt idx="5807">
                  <c:v>3.3703714609146111E-2</c:v>
                </c:pt>
                <c:pt idx="5808">
                  <c:v>4.4747065752744723E-2</c:v>
                </c:pt>
                <c:pt idx="5809">
                  <c:v>3.1295698136091211E-2</c:v>
                </c:pt>
                <c:pt idx="5810">
                  <c:v>2.9328575357794793E-2</c:v>
                </c:pt>
                <c:pt idx="5811">
                  <c:v>3.8950733840465504E-2</c:v>
                </c:pt>
                <c:pt idx="5812">
                  <c:v>2.9427863657474591E-2</c:v>
                </c:pt>
                <c:pt idx="5813">
                  <c:v>3.4645840525627358E-2</c:v>
                </c:pt>
                <c:pt idx="5814">
                  <c:v>4.5344039797782905E-2</c:v>
                </c:pt>
                <c:pt idx="5815">
                  <c:v>3.5833526402712E-2</c:v>
                </c:pt>
                <c:pt idx="5816">
                  <c:v>3.4603934735059814E-2</c:v>
                </c:pt>
                <c:pt idx="5817">
                  <c:v>3.4809730947017711E-2</c:v>
                </c:pt>
                <c:pt idx="5818">
                  <c:v>3.4486100077629221E-2</c:v>
                </c:pt>
                <c:pt idx="5819">
                  <c:v>2.7823092415929042E-2</c:v>
                </c:pt>
                <c:pt idx="5820">
                  <c:v>3.4939397126436407E-2</c:v>
                </c:pt>
                <c:pt idx="5821">
                  <c:v>3.4098405390977797E-2</c:v>
                </c:pt>
                <c:pt idx="5822">
                  <c:v>3.2370511442422985E-2</c:v>
                </c:pt>
                <c:pt idx="5823">
                  <c:v>3.7439532577991638E-2</c:v>
                </c:pt>
                <c:pt idx="5824">
                  <c:v>4.1760113090276711E-2</c:v>
                </c:pt>
                <c:pt idx="5825">
                  <c:v>2.7137352153658978E-2</c:v>
                </c:pt>
                <c:pt idx="5826">
                  <c:v>3.1113108620047642E-2</c:v>
                </c:pt>
                <c:pt idx="5827">
                  <c:v>2.9644602909684202E-2</c:v>
                </c:pt>
                <c:pt idx="5828">
                  <c:v>2.716050297021871E-2</c:v>
                </c:pt>
                <c:pt idx="5829">
                  <c:v>3.4603934735059814E-2</c:v>
                </c:pt>
                <c:pt idx="5830">
                  <c:v>5.9077225625515033E-2</c:v>
                </c:pt>
                <c:pt idx="5831">
                  <c:v>3.8238383829593797E-2</c:v>
                </c:pt>
                <c:pt idx="5832">
                  <c:v>3.1343635171651986E-2</c:v>
                </c:pt>
                <c:pt idx="5833">
                  <c:v>3.8492631167173406E-2</c:v>
                </c:pt>
                <c:pt idx="5834">
                  <c:v>3.3034771680831895E-2</c:v>
                </c:pt>
                <c:pt idx="5835">
                  <c:v>6.3089236617088304E-2</c:v>
                </c:pt>
                <c:pt idx="5836">
                  <c:v>4.5037139207124724E-2</c:v>
                </c:pt>
                <c:pt idx="5837">
                  <c:v>2.9535777866840467E-2</c:v>
                </c:pt>
                <c:pt idx="5838">
                  <c:v>2.9912589117884587E-2</c:v>
                </c:pt>
                <c:pt idx="5839">
                  <c:v>2.7613993734121402E-2</c:v>
                </c:pt>
                <c:pt idx="5840">
                  <c:v>4.0208239108324106E-2</c:v>
                </c:pt>
                <c:pt idx="5841">
                  <c:v>3.8314592093229315E-2</c:v>
                </c:pt>
                <c:pt idx="5842">
                  <c:v>4.0736205875873593E-2</c:v>
                </c:pt>
                <c:pt idx="5843">
                  <c:v>3.1149659305810897E-2</c:v>
                </c:pt>
                <c:pt idx="5844">
                  <c:v>4.2378675192594507E-2</c:v>
                </c:pt>
                <c:pt idx="5845">
                  <c:v>5.3043726831674597E-2</c:v>
                </c:pt>
                <c:pt idx="5846">
                  <c:v>3.5896666347980506E-2</c:v>
                </c:pt>
                <c:pt idx="5847">
                  <c:v>3.6841697990894401E-2</c:v>
                </c:pt>
                <c:pt idx="5848">
                  <c:v>5.5778648704290397E-2</c:v>
                </c:pt>
                <c:pt idx="5849">
                  <c:v>3.7168275564909099E-2</c:v>
                </c:pt>
                <c:pt idx="5850">
                  <c:v>3.1381860375404483E-2</c:v>
                </c:pt>
                <c:pt idx="5851">
                  <c:v>3.006566502153871E-2</c:v>
                </c:pt>
                <c:pt idx="5852">
                  <c:v>5.4811533540487449E-2</c:v>
                </c:pt>
                <c:pt idx="5853">
                  <c:v>3.4603934735059814E-2</c:v>
                </c:pt>
                <c:pt idx="5854">
                  <c:v>3.695297986269E-2</c:v>
                </c:pt>
                <c:pt idx="5855">
                  <c:v>3.2899200916290408E-2</c:v>
                </c:pt>
                <c:pt idx="5856">
                  <c:v>3.1149659305810897E-2</c:v>
                </c:pt>
                <c:pt idx="5857">
                  <c:v>3.4432657063007431E-2</c:v>
                </c:pt>
                <c:pt idx="5858">
                  <c:v>5.3951866924762705E-2</c:v>
                </c:pt>
                <c:pt idx="5859">
                  <c:v>4.6655897051096011E-2</c:v>
                </c:pt>
                <c:pt idx="5860">
                  <c:v>6.042351946234701E-2</c:v>
                </c:pt>
                <c:pt idx="5861">
                  <c:v>3.5767823457717902E-2</c:v>
                </c:pt>
                <c:pt idx="5862">
                  <c:v>4.3055795133113917E-2</c:v>
                </c:pt>
                <c:pt idx="5863">
                  <c:v>4.4352341443300476E-2</c:v>
                </c:pt>
                <c:pt idx="5864">
                  <c:v>4.3493606150150445E-2</c:v>
                </c:pt>
                <c:pt idx="5865">
                  <c:v>2.9078863561153478E-2</c:v>
                </c:pt>
                <c:pt idx="5866">
                  <c:v>5.4287116974592223E-2</c:v>
                </c:pt>
                <c:pt idx="5867">
                  <c:v>3.4726329147815711E-2</c:v>
                </c:pt>
                <c:pt idx="5868">
                  <c:v>3.7147790193557718E-2</c:v>
                </c:pt>
                <c:pt idx="5869">
                  <c:v>4.4979125261306797E-2</c:v>
                </c:pt>
                <c:pt idx="5870">
                  <c:v>4.4252485036850024E-2</c:v>
                </c:pt>
                <c:pt idx="5871">
                  <c:v>2.8729949146509202E-2</c:v>
                </c:pt>
                <c:pt idx="5872">
                  <c:v>2.68242992460728E-2</c:v>
                </c:pt>
                <c:pt idx="5873">
                  <c:v>3.7702023983001716E-2</c:v>
                </c:pt>
                <c:pt idx="5874">
                  <c:v>3.3515445888042401E-2</c:v>
                </c:pt>
                <c:pt idx="5875">
                  <c:v>3.4330300986766892E-2</c:v>
                </c:pt>
                <c:pt idx="5876">
                  <c:v>3.181636705994622E-2</c:v>
                </c:pt>
                <c:pt idx="5877">
                  <c:v>3.9537534117698704E-2</c:v>
                </c:pt>
                <c:pt idx="5878">
                  <c:v>3.181636705994622E-2</c:v>
                </c:pt>
                <c:pt idx="5879">
                  <c:v>2.9025999829173216E-2</c:v>
                </c:pt>
                <c:pt idx="5880">
                  <c:v>3.4680254757404293E-2</c:v>
                </c:pt>
                <c:pt idx="5881">
                  <c:v>3.3723484724760007E-2</c:v>
                </c:pt>
                <c:pt idx="5882">
                  <c:v>2.8450146317481998E-2</c:v>
                </c:pt>
                <c:pt idx="5883">
                  <c:v>4.561496898531911E-2</c:v>
                </c:pt>
                <c:pt idx="5884">
                  <c:v>3.267113119363791E-2</c:v>
                </c:pt>
                <c:pt idx="5885">
                  <c:v>3.2625783234834699E-2</c:v>
                </c:pt>
                <c:pt idx="5886">
                  <c:v>3.3066283911466592E-2</c:v>
                </c:pt>
                <c:pt idx="5887">
                  <c:v>3.1839653849601808E-2</c:v>
                </c:pt>
                <c:pt idx="5888">
                  <c:v>4.2443986982107329E-2</c:v>
                </c:pt>
                <c:pt idx="5889">
                  <c:v>2.6993775740265988E-2</c:v>
                </c:pt>
                <c:pt idx="5890">
                  <c:v>2.9251759871840501E-2</c:v>
                </c:pt>
                <c:pt idx="5891">
                  <c:v>3.2823644578457017E-2</c:v>
                </c:pt>
                <c:pt idx="5892">
                  <c:v>3.4727789461612694E-2</c:v>
                </c:pt>
                <c:pt idx="5893">
                  <c:v>3.82663793861866E-2</c:v>
                </c:pt>
                <c:pt idx="5894">
                  <c:v>5.7945206761359946E-2</c:v>
                </c:pt>
                <c:pt idx="5895">
                  <c:v>2.9078863561153478E-2</c:v>
                </c:pt>
                <c:pt idx="5896">
                  <c:v>3.2370511442422985E-2</c:v>
                </c:pt>
                <c:pt idx="5897">
                  <c:v>3.4897491335868794E-2</c:v>
                </c:pt>
                <c:pt idx="5898">
                  <c:v>2.6914995163679213E-2</c:v>
                </c:pt>
                <c:pt idx="5899">
                  <c:v>6.3089236617088304E-2</c:v>
                </c:pt>
                <c:pt idx="5900">
                  <c:v>4.9852691590786272E-2</c:v>
                </c:pt>
                <c:pt idx="5901">
                  <c:v>3.3723484724760007E-2</c:v>
                </c:pt>
                <c:pt idx="5902">
                  <c:v>3.2377470284700456E-2</c:v>
                </c:pt>
                <c:pt idx="5903">
                  <c:v>2.8753058984875752E-2</c:v>
                </c:pt>
                <c:pt idx="5904">
                  <c:v>3.7598311901092502E-2</c:v>
                </c:pt>
                <c:pt idx="5905">
                  <c:v>4.480642452836061E-2</c:v>
                </c:pt>
                <c:pt idx="5906">
                  <c:v>4.9643982201814707E-2</c:v>
                </c:pt>
                <c:pt idx="5907">
                  <c:v>6.1638105660676748E-2</c:v>
                </c:pt>
                <c:pt idx="5908">
                  <c:v>3.6311741918325452E-2</c:v>
                </c:pt>
                <c:pt idx="5909">
                  <c:v>3.5743527114391341E-2</c:v>
                </c:pt>
                <c:pt idx="5910">
                  <c:v>3.2057892531156616E-2</c:v>
                </c:pt>
                <c:pt idx="5911">
                  <c:v>3.5743363201618208E-2</c:v>
                </c:pt>
                <c:pt idx="5912">
                  <c:v>3.3723484724760007E-2</c:v>
                </c:pt>
                <c:pt idx="5913">
                  <c:v>3.8299992680549712E-2</c:v>
                </c:pt>
                <c:pt idx="5914">
                  <c:v>4.7692582011222923E-2</c:v>
                </c:pt>
                <c:pt idx="5915">
                  <c:v>3.715851157903674E-2</c:v>
                </c:pt>
                <c:pt idx="5916">
                  <c:v>3.2370511442422985E-2</c:v>
                </c:pt>
                <c:pt idx="5917">
                  <c:v>3.2598357647657415E-2</c:v>
                </c:pt>
                <c:pt idx="5918">
                  <c:v>2.6993775740265988E-2</c:v>
                </c:pt>
                <c:pt idx="5919">
                  <c:v>3.7118166685104446E-2</c:v>
                </c:pt>
                <c:pt idx="5920">
                  <c:v>5.0964348018169375E-2</c:v>
                </c:pt>
                <c:pt idx="5921">
                  <c:v>3.4823182970285409E-2</c:v>
                </c:pt>
                <c:pt idx="5922">
                  <c:v>3.483010455966009E-2</c:v>
                </c:pt>
                <c:pt idx="5923">
                  <c:v>4.4963397085666865E-2</c:v>
                </c:pt>
                <c:pt idx="5924">
                  <c:v>2.8123019263148277E-2</c:v>
                </c:pt>
                <c:pt idx="5925">
                  <c:v>3.7228513509035152E-2</c:v>
                </c:pt>
                <c:pt idx="5926">
                  <c:v>5.9861324727535498E-2</c:v>
                </c:pt>
                <c:pt idx="5927">
                  <c:v>3.2167676836252199E-2</c:v>
                </c:pt>
                <c:pt idx="5928">
                  <c:v>4.0847651660442422E-2</c:v>
                </c:pt>
                <c:pt idx="5929">
                  <c:v>3.2706797122955399E-2</c:v>
                </c:pt>
                <c:pt idx="5930">
                  <c:v>4.4254083186388009E-2</c:v>
                </c:pt>
                <c:pt idx="5931">
                  <c:v>4.2962051928043692E-2</c:v>
                </c:pt>
                <c:pt idx="5932">
                  <c:v>4.0206536650657702E-2</c:v>
                </c:pt>
                <c:pt idx="5933">
                  <c:v>3.7441659718752011E-2</c:v>
                </c:pt>
                <c:pt idx="5934">
                  <c:v>3.288979083299641E-2</c:v>
                </c:pt>
                <c:pt idx="5935">
                  <c:v>4.480642452836061E-2</c:v>
                </c:pt>
                <c:pt idx="5936">
                  <c:v>2.5292389094829611E-2</c:v>
                </c:pt>
                <c:pt idx="5937">
                  <c:v>2.8601940721273665E-2</c:v>
                </c:pt>
                <c:pt idx="5938">
                  <c:v>2.9766568914055807E-2</c:v>
                </c:pt>
                <c:pt idx="5939">
                  <c:v>3.8314592093229315E-2</c:v>
                </c:pt>
                <c:pt idx="5940">
                  <c:v>4.9216881394386486E-2</c:v>
                </c:pt>
                <c:pt idx="5941">
                  <c:v>2.6265805587172637E-2</c:v>
                </c:pt>
                <c:pt idx="5942">
                  <c:v>3.3260181546211194E-2</c:v>
                </c:pt>
                <c:pt idx="5943">
                  <c:v>2.9698420315980863E-2</c:v>
                </c:pt>
                <c:pt idx="5944">
                  <c:v>3.6412298679351897E-2</c:v>
                </c:pt>
                <c:pt idx="5945">
                  <c:v>3.0626695603132203E-2</c:v>
                </c:pt>
                <c:pt idx="5946">
                  <c:v>4.3456308543682105E-2</c:v>
                </c:pt>
                <c:pt idx="5947">
                  <c:v>4.3031942099332796E-2</c:v>
                </c:pt>
                <c:pt idx="5948">
                  <c:v>3.0074601992964706E-2</c:v>
                </c:pt>
                <c:pt idx="5949">
                  <c:v>4.7051317989826411E-2</c:v>
                </c:pt>
                <c:pt idx="5950">
                  <c:v>3.9951805025339293E-2</c:v>
                </c:pt>
                <c:pt idx="5951">
                  <c:v>4.3988835066556875E-2</c:v>
                </c:pt>
                <c:pt idx="5952">
                  <c:v>3.5183459520340014E-2</c:v>
                </c:pt>
                <c:pt idx="5953">
                  <c:v>2.8383055701851807E-2</c:v>
                </c:pt>
                <c:pt idx="5954">
                  <c:v>3.3034771680831895E-2</c:v>
                </c:pt>
                <c:pt idx="5955">
                  <c:v>3.8754437118768713E-2</c:v>
                </c:pt>
                <c:pt idx="5956">
                  <c:v>2.7381664142012607E-2</c:v>
                </c:pt>
                <c:pt idx="5957">
                  <c:v>3.5668846219778116E-2</c:v>
                </c:pt>
                <c:pt idx="5958">
                  <c:v>3.0946193262934702E-2</c:v>
                </c:pt>
                <c:pt idx="5959">
                  <c:v>5.139116942882542E-2</c:v>
                </c:pt>
                <c:pt idx="5960">
                  <c:v>3.01454830914736E-2</c:v>
                </c:pt>
                <c:pt idx="5961">
                  <c:v>3.5487230867147578E-2</c:v>
                </c:pt>
                <c:pt idx="5962">
                  <c:v>3.1111296266317402E-2</c:v>
                </c:pt>
                <c:pt idx="5963">
                  <c:v>3.7651702761650252E-2</c:v>
                </c:pt>
                <c:pt idx="5964">
                  <c:v>3.7598311901092502E-2</c:v>
                </c:pt>
                <c:pt idx="5965">
                  <c:v>3.0708899721503369E-2</c:v>
                </c:pt>
                <c:pt idx="5966">
                  <c:v>2.7001855894923321E-2</c:v>
                </c:pt>
                <c:pt idx="5967">
                  <c:v>2.6290670037269651E-2</c:v>
                </c:pt>
                <c:pt idx="5968">
                  <c:v>4.2962051928043692E-2</c:v>
                </c:pt>
                <c:pt idx="5969">
                  <c:v>4.2378675192594507E-2</c:v>
                </c:pt>
                <c:pt idx="5970">
                  <c:v>2.7340127155184812E-2</c:v>
                </c:pt>
                <c:pt idx="5971">
                  <c:v>4.0766060352325717E-2</c:v>
                </c:pt>
                <c:pt idx="5972">
                  <c:v>4.0781930088997026E-2</c:v>
                </c:pt>
                <c:pt idx="5973">
                  <c:v>2.7757186442613612E-2</c:v>
                </c:pt>
                <c:pt idx="5974">
                  <c:v>4.495846107602141E-2</c:v>
                </c:pt>
                <c:pt idx="5975">
                  <c:v>3.7284091114997905E-2</c:v>
                </c:pt>
                <c:pt idx="5976">
                  <c:v>3.3811181783676252E-2</c:v>
                </c:pt>
                <c:pt idx="5977">
                  <c:v>3.6879651248455152E-2</c:v>
                </c:pt>
                <c:pt idx="5978">
                  <c:v>4.3604578822851223E-2</c:v>
                </c:pt>
                <c:pt idx="5979">
                  <c:v>3.5825096070766588E-2</c:v>
                </c:pt>
                <c:pt idx="5980">
                  <c:v>4.4260293245315822E-2</c:v>
                </c:pt>
                <c:pt idx="5981">
                  <c:v>3.0780877918005076E-2</c:v>
                </c:pt>
                <c:pt idx="5982">
                  <c:v>3.8039457052946112E-2</c:v>
                </c:pt>
                <c:pt idx="5983">
                  <c:v>3.5743527114391341E-2</c:v>
                </c:pt>
                <c:pt idx="5984">
                  <c:v>4.3251223862171222E-2</c:v>
                </c:pt>
                <c:pt idx="5985">
                  <c:v>4.8743788152933218E-2</c:v>
                </c:pt>
                <c:pt idx="5986">
                  <c:v>3.1711418181657812E-2</c:v>
                </c:pt>
                <c:pt idx="5987">
                  <c:v>3.0840851366519952E-2</c:v>
                </c:pt>
                <c:pt idx="5988">
                  <c:v>4.4086527079344025E-2</c:v>
                </c:pt>
                <c:pt idx="5989">
                  <c:v>3.718958795070651E-2</c:v>
                </c:pt>
                <c:pt idx="5990">
                  <c:v>3.6480419337749502E-2</c:v>
                </c:pt>
                <c:pt idx="5991">
                  <c:v>3.2625783234834699E-2</c:v>
                </c:pt>
                <c:pt idx="5992">
                  <c:v>2.7945656329393411E-2</c:v>
                </c:pt>
                <c:pt idx="5993">
                  <c:v>3.2685216516256548E-2</c:v>
                </c:pt>
                <c:pt idx="5994">
                  <c:v>3.1839653849601808E-2</c:v>
                </c:pt>
                <c:pt idx="5995">
                  <c:v>3.0457168817520301E-2</c:v>
                </c:pt>
                <c:pt idx="5996">
                  <c:v>3.1839653849601808E-2</c:v>
                </c:pt>
                <c:pt idx="5997">
                  <c:v>3.0658036470413295E-2</c:v>
                </c:pt>
                <c:pt idx="5998">
                  <c:v>2.9828427359461798E-2</c:v>
                </c:pt>
                <c:pt idx="5999">
                  <c:v>3.9632488042116221E-2</c:v>
                </c:pt>
                <c:pt idx="6000">
                  <c:v>4.1931979358196314E-2</c:v>
                </c:pt>
                <c:pt idx="6001">
                  <c:v>3.2899200916290408E-2</c:v>
                </c:pt>
                <c:pt idx="6002">
                  <c:v>3.0387666076421811E-2</c:v>
                </c:pt>
                <c:pt idx="6003">
                  <c:v>3.5896666347980506E-2</c:v>
                </c:pt>
                <c:pt idx="6004">
                  <c:v>2.6837680488825066E-2</c:v>
                </c:pt>
                <c:pt idx="6005">
                  <c:v>4.2208973318338484E-2</c:v>
                </c:pt>
                <c:pt idx="6006">
                  <c:v>2.8197156265377998E-2</c:v>
                </c:pt>
                <c:pt idx="6007">
                  <c:v>3.7396702915430097E-2</c:v>
                </c:pt>
                <c:pt idx="6008">
                  <c:v>3.0100479722023052E-2</c:v>
                </c:pt>
                <c:pt idx="6009">
                  <c:v>4.4738560914993501E-2</c:v>
                </c:pt>
                <c:pt idx="6010">
                  <c:v>3.7303667515516468E-2</c:v>
                </c:pt>
                <c:pt idx="6011">
                  <c:v>3.5825096070766588E-2</c:v>
                </c:pt>
                <c:pt idx="6012">
                  <c:v>2.7759008109569678E-2</c:v>
                </c:pt>
                <c:pt idx="6013">
                  <c:v>3.5839285701513443E-2</c:v>
                </c:pt>
                <c:pt idx="6014">
                  <c:v>4.9216881394386486E-2</c:v>
                </c:pt>
                <c:pt idx="6015">
                  <c:v>3.5935297608375757E-2</c:v>
                </c:pt>
                <c:pt idx="6016">
                  <c:v>3.9632488042116221E-2</c:v>
                </c:pt>
                <c:pt idx="6017">
                  <c:v>4.1645582765340639E-2</c:v>
                </c:pt>
                <c:pt idx="6018">
                  <c:v>2.762422524392601E-2</c:v>
                </c:pt>
                <c:pt idx="6019">
                  <c:v>4.6276085078716313E-2</c:v>
                </c:pt>
                <c:pt idx="6020">
                  <c:v>3.0372153967618904E-2</c:v>
                </c:pt>
                <c:pt idx="6021">
                  <c:v>2.8808169066906E-2</c:v>
                </c:pt>
                <c:pt idx="6022">
                  <c:v>2.6969572529196812E-2</c:v>
                </c:pt>
                <c:pt idx="6023">
                  <c:v>4.5712422579527096E-2</c:v>
                </c:pt>
                <c:pt idx="6024">
                  <c:v>2.8986260294914204E-2</c:v>
                </c:pt>
                <c:pt idx="6025">
                  <c:v>3.4528713673353209E-2</c:v>
                </c:pt>
                <c:pt idx="6026">
                  <c:v>4.2962051928043692E-2</c:v>
                </c:pt>
                <c:pt idx="6027">
                  <c:v>2.6574600487947596E-2</c:v>
                </c:pt>
                <c:pt idx="6028">
                  <c:v>2.7757186442613612E-2</c:v>
                </c:pt>
                <c:pt idx="6029">
                  <c:v>5.4501775652170202E-2</c:v>
                </c:pt>
                <c:pt idx="6030">
                  <c:v>3.0946193262934702E-2</c:v>
                </c:pt>
                <c:pt idx="6031">
                  <c:v>2.6960795745253611E-2</c:v>
                </c:pt>
                <c:pt idx="6032">
                  <c:v>3.5456527024507516E-2</c:v>
                </c:pt>
                <c:pt idx="6033">
                  <c:v>3.5391721874475555E-2</c:v>
                </c:pt>
                <c:pt idx="6034">
                  <c:v>2.8383055701851807E-2</c:v>
                </c:pt>
                <c:pt idx="6035">
                  <c:v>3.5066474229097394E-2</c:v>
                </c:pt>
                <c:pt idx="6036">
                  <c:v>2.762422524392601E-2</c:v>
                </c:pt>
                <c:pt idx="6037">
                  <c:v>2.8383055701851807E-2</c:v>
                </c:pt>
                <c:pt idx="6038">
                  <c:v>3.3424746245145805E-2</c:v>
                </c:pt>
                <c:pt idx="6039">
                  <c:v>5.139116942882542E-2</c:v>
                </c:pt>
                <c:pt idx="6040">
                  <c:v>5.0532989203929922E-2</c:v>
                </c:pt>
                <c:pt idx="6041">
                  <c:v>3.1149659305810897E-2</c:v>
                </c:pt>
                <c:pt idx="6042">
                  <c:v>2.7509339153766611E-2</c:v>
                </c:pt>
                <c:pt idx="6043">
                  <c:v>3.6311741918325452E-2</c:v>
                </c:pt>
                <c:pt idx="6044">
                  <c:v>3.5825096070766588E-2</c:v>
                </c:pt>
                <c:pt idx="6045">
                  <c:v>4.6777039766311722E-2</c:v>
                </c:pt>
                <c:pt idx="6046">
                  <c:v>2.8483705595135776E-2</c:v>
                </c:pt>
                <c:pt idx="6047">
                  <c:v>2.8601940721273665E-2</c:v>
                </c:pt>
                <c:pt idx="6048">
                  <c:v>3.9322294294834068E-2</c:v>
                </c:pt>
                <c:pt idx="6049">
                  <c:v>4.6041879802942297E-2</c:v>
                </c:pt>
                <c:pt idx="6050">
                  <c:v>3.0888602137565602E-2</c:v>
                </c:pt>
                <c:pt idx="6051">
                  <c:v>3.8512594997882711E-2</c:v>
                </c:pt>
                <c:pt idx="6052">
                  <c:v>4.0206536650657702E-2</c:v>
                </c:pt>
                <c:pt idx="6053">
                  <c:v>3.322611004114151E-2</c:v>
                </c:pt>
                <c:pt idx="6054">
                  <c:v>3.8034167140722316E-2</c:v>
                </c:pt>
                <c:pt idx="6055">
                  <c:v>3.1094454228878007E-2</c:v>
                </c:pt>
                <c:pt idx="6056">
                  <c:v>2.8658062219619806E-2</c:v>
                </c:pt>
                <c:pt idx="6057">
                  <c:v>5.4811533540487449E-2</c:v>
                </c:pt>
                <c:pt idx="6058">
                  <c:v>4.2024292051792325E-2</c:v>
                </c:pt>
                <c:pt idx="6059">
                  <c:v>3.054247982800011E-2</c:v>
                </c:pt>
                <c:pt idx="6060">
                  <c:v>4.9852691590786272E-2</c:v>
                </c:pt>
                <c:pt idx="6061">
                  <c:v>2.6513788849115406E-2</c:v>
                </c:pt>
                <c:pt idx="6062">
                  <c:v>3.7788476794958101E-2</c:v>
                </c:pt>
                <c:pt idx="6063">
                  <c:v>3.4597214311361299E-2</c:v>
                </c:pt>
                <c:pt idx="6064">
                  <c:v>3.4011162817478256E-2</c:v>
                </c:pt>
                <c:pt idx="6065">
                  <c:v>4.0339186787605306E-2</c:v>
                </c:pt>
                <c:pt idx="6066">
                  <c:v>3.0144989490508988E-2</c:v>
                </c:pt>
                <c:pt idx="6067">
                  <c:v>3.3226933330297477E-2</c:v>
                </c:pt>
                <c:pt idx="6068">
                  <c:v>4.3584786355495501E-2</c:v>
                </c:pt>
                <c:pt idx="6069">
                  <c:v>5.0176851451397012E-2</c:v>
                </c:pt>
                <c:pt idx="6070">
                  <c:v>4.9002680927515432E-2</c:v>
                </c:pt>
                <c:pt idx="6071">
                  <c:v>3.3559836447238901E-2</c:v>
                </c:pt>
                <c:pt idx="6072">
                  <c:v>3.6054432392120396E-2</c:v>
                </c:pt>
                <c:pt idx="6073">
                  <c:v>3.6928936839103699E-2</c:v>
                </c:pt>
                <c:pt idx="6074">
                  <c:v>4.4318877160549379E-2</c:v>
                </c:pt>
                <c:pt idx="6075">
                  <c:v>4.2962051928043692E-2</c:v>
                </c:pt>
                <c:pt idx="6076">
                  <c:v>3.5014469176530803E-2</c:v>
                </c:pt>
                <c:pt idx="6077">
                  <c:v>3.2373674213886316E-2</c:v>
                </c:pt>
                <c:pt idx="6078">
                  <c:v>2.90736090391874E-2</c:v>
                </c:pt>
                <c:pt idx="6079">
                  <c:v>3.4603934735059814E-2</c:v>
                </c:pt>
                <c:pt idx="6080">
                  <c:v>2.68242992460728E-2</c:v>
                </c:pt>
                <c:pt idx="6081">
                  <c:v>2.8384875506162605E-2</c:v>
                </c:pt>
                <c:pt idx="6082">
                  <c:v>4.9002680927515432E-2</c:v>
                </c:pt>
                <c:pt idx="6083">
                  <c:v>3.1889352947473706E-2</c:v>
                </c:pt>
                <c:pt idx="6084">
                  <c:v>5.2979618310928414E-2</c:v>
                </c:pt>
                <c:pt idx="6085">
                  <c:v>4.0339186787605306E-2</c:v>
                </c:pt>
                <c:pt idx="6086">
                  <c:v>4.142520576715434E-2</c:v>
                </c:pt>
                <c:pt idx="6087">
                  <c:v>3.6005329340696314E-2</c:v>
                </c:pt>
                <c:pt idx="6088">
                  <c:v>4.4252485036850024E-2</c:v>
                </c:pt>
                <c:pt idx="6089">
                  <c:v>3.9338830858469016E-2</c:v>
                </c:pt>
                <c:pt idx="6090">
                  <c:v>4.7987204045057429E-2</c:v>
                </c:pt>
                <c:pt idx="6091">
                  <c:v>3.9196629077196114E-2</c:v>
                </c:pt>
                <c:pt idx="6092">
                  <c:v>4.1341979056596811E-2</c:v>
                </c:pt>
                <c:pt idx="6093">
                  <c:v>4.4254083186388009E-2</c:v>
                </c:pt>
                <c:pt idx="6094">
                  <c:v>4.1266269981861101E-2</c:v>
                </c:pt>
                <c:pt idx="6095">
                  <c:v>3.0009167268872396E-2</c:v>
                </c:pt>
                <c:pt idx="6096">
                  <c:v>4.4747065752744723E-2</c:v>
                </c:pt>
                <c:pt idx="6097">
                  <c:v>4.0164448320865603E-2</c:v>
                </c:pt>
                <c:pt idx="6098">
                  <c:v>4.6659234911203433E-2</c:v>
                </c:pt>
                <c:pt idx="6099">
                  <c:v>3.4897491335868794E-2</c:v>
                </c:pt>
                <c:pt idx="6100">
                  <c:v>3.4897491335868794E-2</c:v>
                </c:pt>
                <c:pt idx="6101">
                  <c:v>5.7945206761359946E-2</c:v>
                </c:pt>
                <c:pt idx="6102">
                  <c:v>4.6226896345615408E-2</c:v>
                </c:pt>
                <c:pt idx="6103">
                  <c:v>3.3795446157455396E-2</c:v>
                </c:pt>
                <c:pt idx="6104">
                  <c:v>3.7650961428880816E-2</c:v>
                </c:pt>
                <c:pt idx="6105">
                  <c:v>4.7571104019880309E-2</c:v>
                </c:pt>
                <c:pt idx="6106">
                  <c:v>3.2095659524202409E-2</c:v>
                </c:pt>
                <c:pt idx="6107">
                  <c:v>3.0157936736941289E-2</c:v>
                </c:pt>
                <c:pt idx="6108">
                  <c:v>4.9117825925350363E-2</c:v>
                </c:pt>
                <c:pt idx="6109">
                  <c:v>4.7051317989826411E-2</c:v>
                </c:pt>
                <c:pt idx="6110">
                  <c:v>2.5830715894699215E-2</c:v>
                </c:pt>
                <c:pt idx="6111">
                  <c:v>3.1503804028034252E-2</c:v>
                </c:pt>
                <c:pt idx="6112">
                  <c:v>4.0364276617765413E-2</c:v>
                </c:pt>
                <c:pt idx="6113">
                  <c:v>3.7914350628852997E-2</c:v>
                </c:pt>
                <c:pt idx="6114">
                  <c:v>4.480642452836061E-2</c:v>
                </c:pt>
                <c:pt idx="6115">
                  <c:v>3.6054432392120396E-2</c:v>
                </c:pt>
                <c:pt idx="6116">
                  <c:v>3.6455649882555098E-2</c:v>
                </c:pt>
                <c:pt idx="6117">
                  <c:v>6.042351946234701E-2</c:v>
                </c:pt>
                <c:pt idx="6118">
                  <c:v>3.26520465314388E-2</c:v>
                </c:pt>
                <c:pt idx="6119">
                  <c:v>3.5435792058706422E-2</c:v>
                </c:pt>
                <c:pt idx="6120">
                  <c:v>3.2152302563190613E-2</c:v>
                </c:pt>
                <c:pt idx="6121">
                  <c:v>4.9243059009313632E-2</c:v>
                </c:pt>
                <c:pt idx="6122">
                  <c:v>3.2899200916290408E-2</c:v>
                </c:pt>
                <c:pt idx="6123">
                  <c:v>4.3215300887823098E-2</c:v>
                </c:pt>
                <c:pt idx="6124">
                  <c:v>3.3921476453542689E-2</c:v>
                </c:pt>
                <c:pt idx="6125">
                  <c:v>3.9219893515110106E-2</c:v>
                </c:pt>
                <c:pt idx="6126">
                  <c:v>3.4471958875656294E-2</c:v>
                </c:pt>
                <c:pt idx="6127">
                  <c:v>3.3652029931545223E-2</c:v>
                </c:pt>
                <c:pt idx="6128">
                  <c:v>4.0700521320104745E-2</c:v>
                </c:pt>
                <c:pt idx="6129">
                  <c:v>3.7233572453260678E-2</c:v>
                </c:pt>
                <c:pt idx="6130">
                  <c:v>2.8383055701851807E-2</c:v>
                </c:pt>
                <c:pt idx="6131">
                  <c:v>2.8201824054122006E-2</c:v>
                </c:pt>
                <c:pt idx="6132">
                  <c:v>3.1149659305810897E-2</c:v>
                </c:pt>
                <c:pt idx="6133">
                  <c:v>3.1503804028034252E-2</c:v>
                </c:pt>
                <c:pt idx="6134">
                  <c:v>3.3884093165397595E-2</c:v>
                </c:pt>
                <c:pt idx="6135">
                  <c:v>3.9108894765377017E-2</c:v>
                </c:pt>
                <c:pt idx="6136">
                  <c:v>4.8743788152933218E-2</c:v>
                </c:pt>
                <c:pt idx="6137">
                  <c:v>3.1663928180933089E-2</c:v>
                </c:pt>
                <c:pt idx="6138">
                  <c:v>3.996727243065841E-2</c:v>
                </c:pt>
                <c:pt idx="6139">
                  <c:v>3.3226933330297477E-2</c:v>
                </c:pt>
                <c:pt idx="6140">
                  <c:v>2.762422524392601E-2</c:v>
                </c:pt>
                <c:pt idx="6141">
                  <c:v>3.5389825701713652E-2</c:v>
                </c:pt>
                <c:pt idx="6142">
                  <c:v>4.480642452836061E-2</c:v>
                </c:pt>
                <c:pt idx="6143">
                  <c:v>3.5456527024507516E-2</c:v>
                </c:pt>
                <c:pt idx="6144">
                  <c:v>3.6729738116264482E-2</c:v>
                </c:pt>
                <c:pt idx="6145">
                  <c:v>3.9283677935600392E-2</c:v>
                </c:pt>
                <c:pt idx="6146">
                  <c:v>3.3152457326650599E-2</c:v>
                </c:pt>
                <c:pt idx="6147">
                  <c:v>3.1901571899652502E-2</c:v>
                </c:pt>
                <c:pt idx="6148">
                  <c:v>2.90736090391874E-2</c:v>
                </c:pt>
                <c:pt idx="6149">
                  <c:v>3.365726396441461E-2</c:v>
                </c:pt>
                <c:pt idx="6150">
                  <c:v>4.0177468210458797E-2</c:v>
                </c:pt>
                <c:pt idx="6151">
                  <c:v>4.2427688837051572E-2</c:v>
                </c:pt>
                <c:pt idx="6152">
                  <c:v>2.8383055701851807E-2</c:v>
                </c:pt>
                <c:pt idx="6153">
                  <c:v>3.1020516529679423E-2</c:v>
                </c:pt>
                <c:pt idx="6154">
                  <c:v>3.2891441136598601E-2</c:v>
                </c:pt>
                <c:pt idx="6155">
                  <c:v>4.3251223862171222E-2</c:v>
                </c:pt>
                <c:pt idx="6156">
                  <c:v>3.8659043610096012E-2</c:v>
                </c:pt>
                <c:pt idx="6157">
                  <c:v>3.5315006971359385E-2</c:v>
                </c:pt>
                <c:pt idx="6158">
                  <c:v>3.2167676836252199E-2</c:v>
                </c:pt>
                <c:pt idx="6159">
                  <c:v>3.7598311901092502E-2</c:v>
                </c:pt>
                <c:pt idx="6160">
                  <c:v>2.909127436578271E-2</c:v>
                </c:pt>
                <c:pt idx="6161">
                  <c:v>2.9912589117884587E-2</c:v>
                </c:pt>
                <c:pt idx="6162">
                  <c:v>4.0243167430162347E-2</c:v>
                </c:pt>
                <c:pt idx="6163">
                  <c:v>2.8785536065697708E-2</c:v>
                </c:pt>
                <c:pt idx="6164">
                  <c:v>3.2625783234834699E-2</c:v>
                </c:pt>
                <c:pt idx="6165">
                  <c:v>3.8864739239215809E-2</c:v>
                </c:pt>
                <c:pt idx="6166">
                  <c:v>3.5759884864091901E-2</c:v>
                </c:pt>
                <c:pt idx="6167">
                  <c:v>2.8865408152341798E-2</c:v>
                </c:pt>
                <c:pt idx="6168">
                  <c:v>3.33482883870602E-2</c:v>
                </c:pt>
                <c:pt idx="6169">
                  <c:v>3.1209086999297104E-2</c:v>
                </c:pt>
                <c:pt idx="6170">
                  <c:v>3.7842366844415817E-2</c:v>
                </c:pt>
                <c:pt idx="6171">
                  <c:v>2.7560831978917111E-2</c:v>
                </c:pt>
                <c:pt idx="6172">
                  <c:v>3.2517328858375612E-2</c:v>
                </c:pt>
                <c:pt idx="6173">
                  <c:v>6.042351946234701E-2</c:v>
                </c:pt>
                <c:pt idx="6174">
                  <c:v>3.5628456622362102E-2</c:v>
                </c:pt>
                <c:pt idx="6175">
                  <c:v>4.1300732642412234E-2</c:v>
                </c:pt>
                <c:pt idx="6176">
                  <c:v>3.7118166685104446E-2</c:v>
                </c:pt>
                <c:pt idx="6177">
                  <c:v>2.9448978602886242E-2</c:v>
                </c:pt>
                <c:pt idx="6178">
                  <c:v>2.7945656329393411E-2</c:v>
                </c:pt>
                <c:pt idx="6179">
                  <c:v>2.6574600487947596E-2</c:v>
                </c:pt>
                <c:pt idx="6180">
                  <c:v>3.3460214734077405E-2</c:v>
                </c:pt>
                <c:pt idx="6181">
                  <c:v>2.8601940721273665E-2</c:v>
                </c:pt>
                <c:pt idx="6182">
                  <c:v>3.6684215068817319E-2</c:v>
                </c:pt>
                <c:pt idx="6183">
                  <c:v>4.4318877160549379E-2</c:v>
                </c:pt>
                <c:pt idx="6184">
                  <c:v>4.2427688837051572E-2</c:v>
                </c:pt>
                <c:pt idx="6185">
                  <c:v>3.0159140005707716E-2</c:v>
                </c:pt>
                <c:pt idx="6186">
                  <c:v>3.0372153967618904E-2</c:v>
                </c:pt>
                <c:pt idx="6187">
                  <c:v>4.1865192353725413E-2</c:v>
                </c:pt>
                <c:pt idx="6188">
                  <c:v>4.7657713294029312E-2</c:v>
                </c:pt>
                <c:pt idx="6189">
                  <c:v>5.2249100059270796E-2</c:v>
                </c:pt>
                <c:pt idx="6190">
                  <c:v>4.1763935238123176E-2</c:v>
                </c:pt>
                <c:pt idx="6191">
                  <c:v>4.5572236180305523E-2</c:v>
                </c:pt>
                <c:pt idx="6192">
                  <c:v>3.4050200134515811E-2</c:v>
                </c:pt>
                <c:pt idx="6193">
                  <c:v>4.9852691590786272E-2</c:v>
                </c:pt>
                <c:pt idx="6194">
                  <c:v>3.4011162817478256E-2</c:v>
                </c:pt>
                <c:pt idx="6195">
                  <c:v>3.2625783234834699E-2</c:v>
                </c:pt>
                <c:pt idx="6196">
                  <c:v>3.7493493407964824E-2</c:v>
                </c:pt>
                <c:pt idx="6197">
                  <c:v>3.8194783031940377E-2</c:v>
                </c:pt>
                <c:pt idx="6198">
                  <c:v>3.7897530943155316E-2</c:v>
                </c:pt>
                <c:pt idx="6199">
                  <c:v>3.5014469176530803E-2</c:v>
                </c:pt>
                <c:pt idx="6200">
                  <c:v>3.1020516529679423E-2</c:v>
                </c:pt>
                <c:pt idx="6201">
                  <c:v>3.2872341573238505E-2</c:v>
                </c:pt>
                <c:pt idx="6202">
                  <c:v>3.2370511442422985E-2</c:v>
                </c:pt>
                <c:pt idx="6203">
                  <c:v>3.7650961428880816E-2</c:v>
                </c:pt>
                <c:pt idx="6204">
                  <c:v>3.2891441136598601E-2</c:v>
                </c:pt>
                <c:pt idx="6205">
                  <c:v>4.152054339647273E-2</c:v>
                </c:pt>
                <c:pt idx="6206">
                  <c:v>5.139116942882542E-2</c:v>
                </c:pt>
                <c:pt idx="6207">
                  <c:v>3.4385442733764787E-2</c:v>
                </c:pt>
                <c:pt idx="6208">
                  <c:v>3.3390972763300004E-2</c:v>
                </c:pt>
                <c:pt idx="6209">
                  <c:v>3.4897491335868794E-2</c:v>
                </c:pt>
                <c:pt idx="6210">
                  <c:v>3.7629608064890005E-2</c:v>
                </c:pt>
                <c:pt idx="6211">
                  <c:v>3.5833526402712E-2</c:v>
                </c:pt>
                <c:pt idx="6212">
                  <c:v>3.5382855683565216E-2</c:v>
                </c:pt>
                <c:pt idx="6213">
                  <c:v>3.7147790193557718E-2</c:v>
                </c:pt>
                <c:pt idx="6214">
                  <c:v>5.7945206761359946E-2</c:v>
                </c:pt>
                <c:pt idx="6215">
                  <c:v>2.8601940721273665E-2</c:v>
                </c:pt>
                <c:pt idx="6216">
                  <c:v>4.3500378727912875E-2</c:v>
                </c:pt>
                <c:pt idx="6217">
                  <c:v>4.1952755302190795E-2</c:v>
                </c:pt>
                <c:pt idx="6218">
                  <c:v>3.7598311901092502E-2</c:v>
                </c:pt>
                <c:pt idx="6219">
                  <c:v>3.2627593725919897E-2</c:v>
                </c:pt>
                <c:pt idx="6220">
                  <c:v>4.0749937295913724E-2</c:v>
                </c:pt>
                <c:pt idx="6221">
                  <c:v>2.7033625170588563E-2</c:v>
                </c:pt>
                <c:pt idx="6222">
                  <c:v>4.7622054815292414E-2</c:v>
                </c:pt>
                <c:pt idx="6223">
                  <c:v>4.7336898744106508E-2</c:v>
                </c:pt>
                <c:pt idx="6224">
                  <c:v>4.6072296798229211E-2</c:v>
                </c:pt>
                <c:pt idx="6225">
                  <c:v>2.8008881956338823E-2</c:v>
                </c:pt>
                <c:pt idx="6226">
                  <c:v>4.9117825925350363E-2</c:v>
                </c:pt>
                <c:pt idx="6227">
                  <c:v>2.7137337252497801E-2</c:v>
                </c:pt>
                <c:pt idx="6228">
                  <c:v>3.6335092037916211E-2</c:v>
                </c:pt>
                <c:pt idx="6229">
                  <c:v>2.8979346156120404E-2</c:v>
                </c:pt>
                <c:pt idx="6230">
                  <c:v>3.0717959627509204E-2</c:v>
                </c:pt>
                <c:pt idx="6231">
                  <c:v>3.9685014635324617E-2</c:v>
                </c:pt>
                <c:pt idx="6232">
                  <c:v>3.3723484724760007E-2</c:v>
                </c:pt>
                <c:pt idx="6233">
                  <c:v>4.0242802351713201E-2</c:v>
                </c:pt>
                <c:pt idx="6234">
                  <c:v>4.4738560914993501E-2</c:v>
                </c:pt>
                <c:pt idx="6235">
                  <c:v>4.4318877160549379E-2</c:v>
                </c:pt>
                <c:pt idx="6236">
                  <c:v>4.0698390454053907E-2</c:v>
                </c:pt>
                <c:pt idx="6237">
                  <c:v>3.7118166685104446E-2</c:v>
                </c:pt>
                <c:pt idx="6238">
                  <c:v>4.2427688837051572E-2</c:v>
                </c:pt>
                <c:pt idx="6239">
                  <c:v>3.4143283963203402E-2</c:v>
                </c:pt>
                <c:pt idx="6240">
                  <c:v>4.9216881394386486E-2</c:v>
                </c:pt>
                <c:pt idx="6241">
                  <c:v>3.9322294294834068E-2</c:v>
                </c:pt>
                <c:pt idx="6242">
                  <c:v>3.3424746245145805E-2</c:v>
                </c:pt>
                <c:pt idx="6243">
                  <c:v>3.911163657903674E-2</c:v>
                </c:pt>
                <c:pt idx="6244">
                  <c:v>3.0322965234518003E-2</c:v>
                </c:pt>
                <c:pt idx="6245">
                  <c:v>4.2356688529253124E-2</c:v>
                </c:pt>
                <c:pt idx="6246">
                  <c:v>3.6841697990894401E-2</c:v>
                </c:pt>
                <c:pt idx="6247">
                  <c:v>3.7895031273365104E-2</c:v>
                </c:pt>
                <c:pt idx="6248">
                  <c:v>2.9886094853281989E-2</c:v>
                </c:pt>
                <c:pt idx="6249">
                  <c:v>3.3557265996932997E-2</c:v>
                </c:pt>
                <c:pt idx="6250">
                  <c:v>3.3135022968053811E-2</c:v>
                </c:pt>
                <c:pt idx="6251">
                  <c:v>3.5602282732725282E-2</c:v>
                </c:pt>
                <c:pt idx="6252">
                  <c:v>4.3178815394639761E-2</c:v>
                </c:pt>
                <c:pt idx="6253">
                  <c:v>4.9216881394386486E-2</c:v>
                </c:pt>
                <c:pt idx="6254">
                  <c:v>4.2378675192594507E-2</c:v>
                </c:pt>
                <c:pt idx="6255">
                  <c:v>3.1506337225437206E-2</c:v>
                </c:pt>
                <c:pt idx="6256">
                  <c:v>4.0841769427061095E-2</c:v>
                </c:pt>
                <c:pt idx="6257">
                  <c:v>5.2191283553838966E-2</c:v>
                </c:pt>
                <c:pt idx="6258">
                  <c:v>2.7933228760957805E-2</c:v>
                </c:pt>
                <c:pt idx="6259">
                  <c:v>6.042351946234701E-2</c:v>
                </c:pt>
                <c:pt idx="6260">
                  <c:v>3.0003884807229195E-2</c:v>
                </c:pt>
                <c:pt idx="6261">
                  <c:v>3.41883562505245E-2</c:v>
                </c:pt>
                <c:pt idx="6262">
                  <c:v>3.1597819179296556E-2</c:v>
                </c:pt>
                <c:pt idx="6263">
                  <c:v>2.6130503043532389E-2</c:v>
                </c:pt>
                <c:pt idx="6264">
                  <c:v>4.6274762600660123E-2</c:v>
                </c:pt>
                <c:pt idx="6265">
                  <c:v>3.6054432392120396E-2</c:v>
                </c:pt>
                <c:pt idx="6266">
                  <c:v>4.3695759028196425E-2</c:v>
                </c:pt>
                <c:pt idx="6267">
                  <c:v>3.3225178718566999E-2</c:v>
                </c:pt>
                <c:pt idx="6268">
                  <c:v>3.6891631782055026E-2</c:v>
                </c:pt>
                <c:pt idx="6269">
                  <c:v>3.7703901529312321E-2</c:v>
                </c:pt>
                <c:pt idx="6270">
                  <c:v>3.695297986269E-2</c:v>
                </c:pt>
                <c:pt idx="6271">
                  <c:v>3.5857249051332502E-2</c:v>
                </c:pt>
                <c:pt idx="6272">
                  <c:v>4.5660007745027723E-2</c:v>
                </c:pt>
                <c:pt idx="6273">
                  <c:v>4.1952688246965429E-2</c:v>
                </c:pt>
                <c:pt idx="6274">
                  <c:v>3.718958795070651E-2</c:v>
                </c:pt>
                <c:pt idx="6275">
                  <c:v>4.4747065752744723E-2</c:v>
                </c:pt>
                <c:pt idx="6276">
                  <c:v>4.4254083186388009E-2</c:v>
                </c:pt>
                <c:pt idx="6277">
                  <c:v>3.4034371376037591E-2</c:v>
                </c:pt>
                <c:pt idx="6278">
                  <c:v>3.5030834376811995E-2</c:v>
                </c:pt>
                <c:pt idx="6279">
                  <c:v>3.4471958875656294E-2</c:v>
                </c:pt>
                <c:pt idx="6280">
                  <c:v>4.7571104019880309E-2</c:v>
                </c:pt>
                <c:pt idx="6281">
                  <c:v>5.7945206761359946E-2</c:v>
                </c:pt>
                <c:pt idx="6282">
                  <c:v>3.6455649882555098E-2</c:v>
                </c:pt>
                <c:pt idx="6283">
                  <c:v>3.9363428950309712E-2</c:v>
                </c:pt>
                <c:pt idx="6284">
                  <c:v>2.9993373900651956E-2</c:v>
                </c:pt>
                <c:pt idx="6285">
                  <c:v>3.5795398056507152E-2</c:v>
                </c:pt>
                <c:pt idx="6286">
                  <c:v>2.6695944368839392E-2</c:v>
                </c:pt>
                <c:pt idx="6287">
                  <c:v>3.4083496779203484E-2</c:v>
                </c:pt>
                <c:pt idx="6288">
                  <c:v>3.1693659722805016E-2</c:v>
                </c:pt>
                <c:pt idx="6289">
                  <c:v>4.1557170450687395E-2</c:v>
                </c:pt>
                <c:pt idx="6290">
                  <c:v>4.4738560914993501E-2</c:v>
                </c:pt>
                <c:pt idx="6291">
                  <c:v>3.6334346979856609E-2</c:v>
                </c:pt>
                <c:pt idx="6292">
                  <c:v>4.1793439537287001E-2</c:v>
                </c:pt>
                <c:pt idx="6293">
                  <c:v>4.617542028427131E-2</c:v>
                </c:pt>
                <c:pt idx="6294">
                  <c:v>3.1325303018093192E-2</c:v>
                </c:pt>
                <c:pt idx="6295">
                  <c:v>5.0195772200822802E-2</c:v>
                </c:pt>
                <c:pt idx="6296">
                  <c:v>3.1869065016508116E-2</c:v>
                </c:pt>
                <c:pt idx="6297">
                  <c:v>4.4254083186388009E-2</c:v>
                </c:pt>
                <c:pt idx="6298">
                  <c:v>3.6363381892442703E-2</c:v>
                </c:pt>
                <c:pt idx="6299">
                  <c:v>3.5893827676773286E-2</c:v>
                </c:pt>
                <c:pt idx="6300">
                  <c:v>4.6560838818550096E-2</c:v>
                </c:pt>
                <c:pt idx="6301">
                  <c:v>4.6226896345615408E-2</c:v>
                </c:pt>
                <c:pt idx="6302">
                  <c:v>4.9216881394386486E-2</c:v>
                </c:pt>
                <c:pt idx="6303">
                  <c:v>3.6740992218256052E-2</c:v>
                </c:pt>
                <c:pt idx="6304">
                  <c:v>3.9697803556919237E-2</c:v>
                </c:pt>
                <c:pt idx="6305">
                  <c:v>3.1273540109396092E-2</c:v>
                </c:pt>
                <c:pt idx="6306">
                  <c:v>2.7672391384840084E-2</c:v>
                </c:pt>
                <c:pt idx="6307">
                  <c:v>3.9575085043907214E-2</c:v>
                </c:pt>
                <c:pt idx="6308">
                  <c:v>4.1820969432592406E-2</c:v>
                </c:pt>
                <c:pt idx="6309">
                  <c:v>4.012443125247972E-2</c:v>
                </c:pt>
                <c:pt idx="6310">
                  <c:v>4.4318877160549379E-2</c:v>
                </c:pt>
                <c:pt idx="6311">
                  <c:v>4.5730773359537416E-2</c:v>
                </c:pt>
                <c:pt idx="6312">
                  <c:v>3.4133732318878215E-2</c:v>
                </c:pt>
                <c:pt idx="6313">
                  <c:v>3.5980381071567501E-2</c:v>
                </c:pt>
                <c:pt idx="6314">
                  <c:v>3.5483829677105096E-2</c:v>
                </c:pt>
                <c:pt idx="6315">
                  <c:v>3.7646591663360651E-2</c:v>
                </c:pt>
                <c:pt idx="6316">
                  <c:v>3.6760363727808006E-2</c:v>
                </c:pt>
                <c:pt idx="6317">
                  <c:v>5.2191283553838966E-2</c:v>
                </c:pt>
                <c:pt idx="6318">
                  <c:v>3.1619079411029934E-2</c:v>
                </c:pt>
                <c:pt idx="6319">
                  <c:v>3.6054432392120396E-2</c:v>
                </c:pt>
                <c:pt idx="6320">
                  <c:v>4.8252731561660801E-2</c:v>
                </c:pt>
                <c:pt idx="6321">
                  <c:v>5.1529634743928923E-2</c:v>
                </c:pt>
                <c:pt idx="6322">
                  <c:v>3.2685216516256548E-2</c:v>
                </c:pt>
                <c:pt idx="6323">
                  <c:v>5.2979618310928414E-2</c:v>
                </c:pt>
                <c:pt idx="6324">
                  <c:v>3.4126363694667809E-2</c:v>
                </c:pt>
                <c:pt idx="6325">
                  <c:v>4.4825512915849734E-2</c:v>
                </c:pt>
                <c:pt idx="6326">
                  <c:v>4.5612677931785903E-2</c:v>
                </c:pt>
                <c:pt idx="6327">
                  <c:v>3.8625705987215188E-2</c:v>
                </c:pt>
                <c:pt idx="6328">
                  <c:v>3.2625783234834699E-2</c:v>
                </c:pt>
                <c:pt idx="6329">
                  <c:v>4.2780239135027195E-2</c:v>
                </c:pt>
                <c:pt idx="6330">
                  <c:v>3.1843110918998802E-2</c:v>
                </c:pt>
                <c:pt idx="6331">
                  <c:v>5.7264689356088874E-2</c:v>
                </c:pt>
                <c:pt idx="6332">
                  <c:v>4.6238295733928722E-2</c:v>
                </c:pt>
                <c:pt idx="6333">
                  <c:v>3.2370511442422985E-2</c:v>
                </c:pt>
                <c:pt idx="6334">
                  <c:v>4.1952755302190795E-2</c:v>
                </c:pt>
                <c:pt idx="6335">
                  <c:v>4.3031942099332796E-2</c:v>
                </c:pt>
                <c:pt idx="6336">
                  <c:v>3.4133732318878215E-2</c:v>
                </c:pt>
                <c:pt idx="6337">
                  <c:v>3.3795446157455396E-2</c:v>
                </c:pt>
                <c:pt idx="6338">
                  <c:v>3.302393853664401E-2</c:v>
                </c:pt>
                <c:pt idx="6339">
                  <c:v>3.8625705987215188E-2</c:v>
                </c:pt>
                <c:pt idx="6340">
                  <c:v>2.7917644008994182E-2</c:v>
                </c:pt>
                <c:pt idx="6341">
                  <c:v>3.6054432392120396E-2</c:v>
                </c:pt>
                <c:pt idx="6342">
                  <c:v>3.3063109964132302E-2</c:v>
                </c:pt>
                <c:pt idx="6343">
                  <c:v>4.8451773822307719E-2</c:v>
                </c:pt>
                <c:pt idx="6344">
                  <c:v>3.5743363201618208E-2</c:v>
                </c:pt>
                <c:pt idx="6345">
                  <c:v>4.3245565146207691E-2</c:v>
                </c:pt>
                <c:pt idx="6346">
                  <c:v>3.9146617054939312E-2</c:v>
                </c:pt>
                <c:pt idx="6347">
                  <c:v>3.5668846219778116E-2</c:v>
                </c:pt>
                <c:pt idx="6348">
                  <c:v>3.3723484724760007E-2</c:v>
                </c:pt>
                <c:pt idx="6349">
                  <c:v>3.5583846271038E-2</c:v>
                </c:pt>
                <c:pt idx="6350">
                  <c:v>2.6599863544106542E-2</c:v>
                </c:pt>
                <c:pt idx="6351">
                  <c:v>4.0841769427061095E-2</c:v>
                </c:pt>
                <c:pt idx="6352">
                  <c:v>5.4287116974592223E-2</c:v>
                </c:pt>
                <c:pt idx="6353">
                  <c:v>3.7702023983001716E-2</c:v>
                </c:pt>
                <c:pt idx="6354">
                  <c:v>3.4471958875656294E-2</c:v>
                </c:pt>
                <c:pt idx="6355">
                  <c:v>3.3857729285955422E-2</c:v>
                </c:pt>
                <c:pt idx="6356">
                  <c:v>3.4951206296682399E-2</c:v>
                </c:pt>
                <c:pt idx="6357">
                  <c:v>4.7093629837036612E-2</c:v>
                </c:pt>
                <c:pt idx="6358">
                  <c:v>2.5797370821237616E-2</c:v>
                </c:pt>
                <c:pt idx="6359">
                  <c:v>3.5483829677105096E-2</c:v>
                </c:pt>
                <c:pt idx="6360">
                  <c:v>4.5612677931785903E-2</c:v>
                </c:pt>
                <c:pt idx="6361">
                  <c:v>3.054247982800011E-2</c:v>
                </c:pt>
                <c:pt idx="6362">
                  <c:v>3.0856164172291711E-2</c:v>
                </c:pt>
                <c:pt idx="6363">
                  <c:v>3.41883562505245E-2</c:v>
                </c:pt>
                <c:pt idx="6364">
                  <c:v>3.6693427711725436E-2</c:v>
                </c:pt>
                <c:pt idx="6365">
                  <c:v>3.4567877650260995E-2</c:v>
                </c:pt>
                <c:pt idx="6366">
                  <c:v>3.5172384232282597E-2</c:v>
                </c:pt>
                <c:pt idx="6367">
                  <c:v>3.5107076168060386E-2</c:v>
                </c:pt>
                <c:pt idx="6368">
                  <c:v>3.5549324005842209E-2</c:v>
                </c:pt>
                <c:pt idx="6369">
                  <c:v>3.6726456135511377E-2</c:v>
                </c:pt>
                <c:pt idx="6370">
                  <c:v>4.0339186787605306E-2</c:v>
                </c:pt>
                <c:pt idx="6371">
                  <c:v>2.762422524392601E-2</c:v>
                </c:pt>
                <c:pt idx="6372">
                  <c:v>3.1843110918998802E-2</c:v>
                </c:pt>
                <c:pt idx="6373">
                  <c:v>3.3313702791929391E-2</c:v>
                </c:pt>
                <c:pt idx="6374">
                  <c:v>4.3726310133934014E-2</c:v>
                </c:pt>
                <c:pt idx="6375">
                  <c:v>4.8252731561660801E-2</c:v>
                </c:pt>
                <c:pt idx="6376">
                  <c:v>4.2200781404972097E-2</c:v>
                </c:pt>
                <c:pt idx="6377">
                  <c:v>3.5125035792589201E-2</c:v>
                </c:pt>
                <c:pt idx="6378">
                  <c:v>3.3152457326650599E-2</c:v>
                </c:pt>
                <c:pt idx="6379">
                  <c:v>2.5391288101673185E-2</c:v>
                </c:pt>
                <c:pt idx="6380">
                  <c:v>3.3472571521997403E-2</c:v>
                </c:pt>
                <c:pt idx="6381">
                  <c:v>3.7061311304569439E-2</c:v>
                </c:pt>
                <c:pt idx="6382">
                  <c:v>3.4978978335857405E-2</c:v>
                </c:pt>
                <c:pt idx="6383">
                  <c:v>4.1412685066461744E-2</c:v>
                </c:pt>
                <c:pt idx="6384">
                  <c:v>3.0247306451201598E-2</c:v>
                </c:pt>
                <c:pt idx="6385">
                  <c:v>3.1597819179296556E-2</c:v>
                </c:pt>
                <c:pt idx="6386">
                  <c:v>3.3868510276079206E-2</c:v>
                </c:pt>
                <c:pt idx="6387">
                  <c:v>3.1979586929082905E-2</c:v>
                </c:pt>
                <c:pt idx="6388">
                  <c:v>4.2470276355743554E-2</c:v>
                </c:pt>
                <c:pt idx="6389">
                  <c:v>2.8123019263148277E-2</c:v>
                </c:pt>
                <c:pt idx="6390">
                  <c:v>3.6841697990894401E-2</c:v>
                </c:pt>
                <c:pt idx="6391">
                  <c:v>3.4823182970285409E-2</c:v>
                </c:pt>
                <c:pt idx="6392">
                  <c:v>4.0775358676910345E-2</c:v>
                </c:pt>
                <c:pt idx="6393">
                  <c:v>3.7396702915430097E-2</c:v>
                </c:pt>
                <c:pt idx="6394">
                  <c:v>4.8395346850156833E-2</c:v>
                </c:pt>
                <c:pt idx="6395">
                  <c:v>3.3063109964132302E-2</c:v>
                </c:pt>
                <c:pt idx="6396">
                  <c:v>3.5286393016576885E-2</c:v>
                </c:pt>
                <c:pt idx="6397">
                  <c:v>3.9685014635324617E-2</c:v>
                </c:pt>
                <c:pt idx="6398">
                  <c:v>4.9256019294261918E-2</c:v>
                </c:pt>
                <c:pt idx="6399">
                  <c:v>4.1332110762596116E-2</c:v>
                </c:pt>
                <c:pt idx="6400">
                  <c:v>4.8229750245809465E-2</c:v>
                </c:pt>
                <c:pt idx="6401">
                  <c:v>3.1452745199203602E-2</c:v>
                </c:pt>
                <c:pt idx="6402">
                  <c:v>4.2450986802578139E-2</c:v>
                </c:pt>
                <c:pt idx="6403">
                  <c:v>2.8586110100150112E-2</c:v>
                </c:pt>
                <c:pt idx="6404">
                  <c:v>3.7147790193557718E-2</c:v>
                </c:pt>
                <c:pt idx="6405">
                  <c:v>3.3343926072120784E-2</c:v>
                </c:pt>
                <c:pt idx="6406">
                  <c:v>2.9782220721244802E-2</c:v>
                </c:pt>
                <c:pt idx="6407">
                  <c:v>3.8228288292884785E-2</c:v>
                </c:pt>
                <c:pt idx="6408">
                  <c:v>3.3226933330297477E-2</c:v>
                </c:pt>
                <c:pt idx="6409">
                  <c:v>2.6580244302749606E-2</c:v>
                </c:pt>
                <c:pt idx="6410">
                  <c:v>3.9095103740692111E-2</c:v>
                </c:pt>
                <c:pt idx="6411">
                  <c:v>3.9959825575351798E-2</c:v>
                </c:pt>
                <c:pt idx="6412">
                  <c:v>3.231429681181909E-2</c:v>
                </c:pt>
                <c:pt idx="6413">
                  <c:v>2.9239149764180253E-2</c:v>
                </c:pt>
                <c:pt idx="6414">
                  <c:v>3.5030834376811995E-2</c:v>
                </c:pt>
                <c:pt idx="6415">
                  <c:v>3.4569095820188502E-2</c:v>
                </c:pt>
                <c:pt idx="6416">
                  <c:v>4.0738254785537713E-2</c:v>
                </c:pt>
                <c:pt idx="6417">
                  <c:v>3.7379220128059554E-2</c:v>
                </c:pt>
                <c:pt idx="6418">
                  <c:v>3.4603934735059814E-2</c:v>
                </c:pt>
                <c:pt idx="6419">
                  <c:v>4.7558017075061812E-2</c:v>
                </c:pt>
                <c:pt idx="6420">
                  <c:v>2.6807053014636012E-2</c:v>
                </c:pt>
                <c:pt idx="6421">
                  <c:v>3.4897491335868794E-2</c:v>
                </c:pt>
                <c:pt idx="6422">
                  <c:v>5.4287116974592223E-2</c:v>
                </c:pt>
                <c:pt idx="6423">
                  <c:v>4.0749937295913724E-2</c:v>
                </c:pt>
                <c:pt idx="6424">
                  <c:v>3.6215104162692996E-2</c:v>
                </c:pt>
                <c:pt idx="6425">
                  <c:v>4.9895197153091729E-2</c:v>
                </c:pt>
                <c:pt idx="6426">
                  <c:v>3.1113108620047642E-2</c:v>
                </c:pt>
                <c:pt idx="6427">
                  <c:v>3.8314592093229315E-2</c:v>
                </c:pt>
                <c:pt idx="6428">
                  <c:v>2.8538271784782399E-2</c:v>
                </c:pt>
                <c:pt idx="6429">
                  <c:v>4.0841769427061095E-2</c:v>
                </c:pt>
                <c:pt idx="6430">
                  <c:v>4.383979737758642E-2</c:v>
                </c:pt>
                <c:pt idx="6431">
                  <c:v>4.5064941048622388E-2</c:v>
                </c:pt>
                <c:pt idx="6432">
                  <c:v>4.6846315264701795E-2</c:v>
                </c:pt>
                <c:pt idx="6433">
                  <c:v>3.3971488475799602E-2</c:v>
                </c:pt>
                <c:pt idx="6434">
                  <c:v>4.3665912002325107E-2</c:v>
                </c:pt>
                <c:pt idx="6435">
                  <c:v>4.4848904013633943E-2</c:v>
                </c:pt>
                <c:pt idx="6436">
                  <c:v>3.8759678602218607E-2</c:v>
                </c:pt>
                <c:pt idx="6437">
                  <c:v>3.8625705987215188E-2</c:v>
                </c:pt>
                <c:pt idx="6438">
                  <c:v>2.7437133714556829E-2</c:v>
                </c:pt>
                <c:pt idx="6439">
                  <c:v>3.6912526935338967E-2</c:v>
                </c:pt>
                <c:pt idx="6440">
                  <c:v>3.2908745110035005E-2</c:v>
                </c:pt>
                <c:pt idx="6441">
                  <c:v>3.2627593725919897E-2</c:v>
                </c:pt>
                <c:pt idx="6442">
                  <c:v>3.1889352947473706E-2</c:v>
                </c:pt>
                <c:pt idx="6443">
                  <c:v>3.9575032889843119E-2</c:v>
                </c:pt>
                <c:pt idx="6444">
                  <c:v>3.8188278675079498E-2</c:v>
                </c:pt>
                <c:pt idx="6445">
                  <c:v>3.3857729285955422E-2</c:v>
                </c:pt>
                <c:pt idx="6446">
                  <c:v>3.5391602665185942E-2</c:v>
                </c:pt>
                <c:pt idx="6447">
                  <c:v>3.5041108727455347E-2</c:v>
                </c:pt>
                <c:pt idx="6448">
                  <c:v>4.2978335171937887E-2</c:v>
                </c:pt>
                <c:pt idx="6449">
                  <c:v>3.7986606359481791E-2</c:v>
                </c:pt>
                <c:pt idx="6450">
                  <c:v>3.6760363727808006E-2</c:v>
                </c:pt>
                <c:pt idx="6451">
                  <c:v>3.8902364671230302E-2</c:v>
                </c:pt>
                <c:pt idx="6452">
                  <c:v>2.6993775740265988E-2</c:v>
                </c:pt>
                <c:pt idx="6453">
                  <c:v>3.8846969604492208E-2</c:v>
                </c:pt>
                <c:pt idx="6454">
                  <c:v>4.7571104019880309E-2</c:v>
                </c:pt>
                <c:pt idx="6455">
                  <c:v>3.1960483640432212E-2</c:v>
                </c:pt>
                <c:pt idx="6456">
                  <c:v>3.8609363138675808E-2</c:v>
                </c:pt>
                <c:pt idx="6457">
                  <c:v>2.7137337252497801E-2</c:v>
                </c:pt>
                <c:pt idx="6458">
                  <c:v>3.7771087139844998E-2</c:v>
                </c:pt>
                <c:pt idx="6459">
                  <c:v>3.1325303018093192E-2</c:v>
                </c:pt>
                <c:pt idx="6460">
                  <c:v>3.5668846219778116E-2</c:v>
                </c:pt>
                <c:pt idx="6461">
                  <c:v>3.921876475214961E-2</c:v>
                </c:pt>
                <c:pt idx="6462">
                  <c:v>4.2452763766050311E-2</c:v>
                </c:pt>
                <c:pt idx="6463">
                  <c:v>4.5612677931785903E-2</c:v>
                </c:pt>
                <c:pt idx="6464">
                  <c:v>4.2962051928043692E-2</c:v>
                </c:pt>
                <c:pt idx="6465">
                  <c:v>4.0148623287677807E-2</c:v>
                </c:pt>
                <c:pt idx="6466">
                  <c:v>3.5896666347980506E-2</c:v>
                </c:pt>
                <c:pt idx="6467">
                  <c:v>2.8328226879239103E-2</c:v>
                </c:pt>
                <c:pt idx="6468">
                  <c:v>3.0922627076506601E-2</c:v>
                </c:pt>
                <c:pt idx="6469">
                  <c:v>4.0749937295913724E-2</c:v>
                </c:pt>
                <c:pt idx="6470">
                  <c:v>4.0698390454053907E-2</c:v>
                </c:pt>
                <c:pt idx="6471">
                  <c:v>4.5612677931785903E-2</c:v>
                </c:pt>
                <c:pt idx="6472">
                  <c:v>3.4133732318878215E-2</c:v>
                </c:pt>
                <c:pt idx="6473">
                  <c:v>3.9196629077196114E-2</c:v>
                </c:pt>
                <c:pt idx="6474">
                  <c:v>3.8711100816726712E-2</c:v>
                </c:pt>
                <c:pt idx="6475">
                  <c:v>2.8736105188727452E-2</c:v>
                </c:pt>
                <c:pt idx="6476">
                  <c:v>3.3472571521997403E-2</c:v>
                </c:pt>
                <c:pt idx="6477">
                  <c:v>3.6693427711725436E-2</c:v>
                </c:pt>
                <c:pt idx="6478">
                  <c:v>4.2978335171937887E-2</c:v>
                </c:pt>
                <c:pt idx="6479">
                  <c:v>3.9626147598028252E-2</c:v>
                </c:pt>
                <c:pt idx="6480">
                  <c:v>3.2420128583908199E-2</c:v>
                </c:pt>
                <c:pt idx="6481">
                  <c:v>5.139116942882542E-2</c:v>
                </c:pt>
                <c:pt idx="6482">
                  <c:v>3.8342226296663305E-2</c:v>
                </c:pt>
                <c:pt idx="6483">
                  <c:v>4.0140841156244306E-2</c:v>
                </c:pt>
                <c:pt idx="6484">
                  <c:v>3.8512594997882711E-2</c:v>
                </c:pt>
                <c:pt idx="6485">
                  <c:v>3.6684215068817319E-2</c:v>
                </c:pt>
                <c:pt idx="6486">
                  <c:v>3.1361721456050901E-2</c:v>
                </c:pt>
                <c:pt idx="6487">
                  <c:v>3.2625783234834699E-2</c:v>
                </c:pt>
                <c:pt idx="6488">
                  <c:v>5.5778648704290397E-2</c:v>
                </c:pt>
                <c:pt idx="6489">
                  <c:v>4.1820969432592406E-2</c:v>
                </c:pt>
                <c:pt idx="6490">
                  <c:v>3.8238383829593797E-2</c:v>
                </c:pt>
                <c:pt idx="6491">
                  <c:v>3.6335092037916211E-2</c:v>
                </c:pt>
                <c:pt idx="6492">
                  <c:v>4.1266269981861101E-2</c:v>
                </c:pt>
                <c:pt idx="6493">
                  <c:v>3.9710547775030115E-2</c:v>
                </c:pt>
                <c:pt idx="6494">
                  <c:v>3.9776939898729352E-2</c:v>
                </c:pt>
                <c:pt idx="6495">
                  <c:v>4.3251223862171222E-2</c:v>
                </c:pt>
                <c:pt idx="6496">
                  <c:v>3.7147790193557718E-2</c:v>
                </c:pt>
                <c:pt idx="6497">
                  <c:v>3.3152457326650599E-2</c:v>
                </c:pt>
                <c:pt idx="6498">
                  <c:v>3.4823182970285409E-2</c:v>
                </c:pt>
                <c:pt idx="6499">
                  <c:v>4.2427688837051572E-2</c:v>
                </c:pt>
                <c:pt idx="6500">
                  <c:v>3.9776939898729352E-2</c:v>
                </c:pt>
                <c:pt idx="6501">
                  <c:v>3.5183459520340014E-2</c:v>
                </c:pt>
                <c:pt idx="6502">
                  <c:v>4.7558017075061812E-2</c:v>
                </c:pt>
                <c:pt idx="6503">
                  <c:v>4.4568616896867926E-2</c:v>
                </c:pt>
                <c:pt idx="6504">
                  <c:v>4.7336898744106508E-2</c:v>
                </c:pt>
                <c:pt idx="6505">
                  <c:v>2.754837274551402E-2</c:v>
                </c:pt>
                <c:pt idx="6506">
                  <c:v>3.8653906434774503E-2</c:v>
                </c:pt>
                <c:pt idx="6507">
                  <c:v>3.9575085043907214E-2</c:v>
                </c:pt>
                <c:pt idx="6508">
                  <c:v>2.8450146317481998E-2</c:v>
                </c:pt>
                <c:pt idx="6509">
                  <c:v>3.7482298910617856E-2</c:v>
                </c:pt>
                <c:pt idx="6510">
                  <c:v>2.9912589117884587E-2</c:v>
                </c:pt>
                <c:pt idx="6511">
                  <c:v>4.6924296766519456E-2</c:v>
                </c:pt>
                <c:pt idx="6512">
                  <c:v>4.0542848408222205E-2</c:v>
                </c:pt>
                <c:pt idx="6513">
                  <c:v>3.0306484550237538E-2</c:v>
                </c:pt>
                <c:pt idx="6514">
                  <c:v>4.0140841156244306E-2</c:v>
                </c:pt>
                <c:pt idx="6515">
                  <c:v>4.152054339647273E-2</c:v>
                </c:pt>
                <c:pt idx="6516">
                  <c:v>3.5833526402712E-2</c:v>
                </c:pt>
                <c:pt idx="6517">
                  <c:v>3.9664395153522512E-2</c:v>
                </c:pt>
                <c:pt idx="6518">
                  <c:v>3.1767588108778014E-2</c:v>
                </c:pt>
                <c:pt idx="6519">
                  <c:v>4.7051317989826411E-2</c:v>
                </c:pt>
                <c:pt idx="6520">
                  <c:v>3.3798858523368815E-2</c:v>
                </c:pt>
                <c:pt idx="6521">
                  <c:v>4.2917203158140474E-2</c:v>
                </c:pt>
                <c:pt idx="6522">
                  <c:v>3.0486844480037776E-2</c:v>
                </c:pt>
                <c:pt idx="6523">
                  <c:v>3.1796947121620303E-2</c:v>
                </c:pt>
                <c:pt idx="6524">
                  <c:v>3.4946080297231667E-2</c:v>
                </c:pt>
                <c:pt idx="6525">
                  <c:v>3.7153102457523568E-2</c:v>
                </c:pt>
                <c:pt idx="6526">
                  <c:v>3.4109912812709892E-2</c:v>
                </c:pt>
                <c:pt idx="6527">
                  <c:v>4.9852691590786272E-2</c:v>
                </c:pt>
                <c:pt idx="6528">
                  <c:v>4.3695759028196425E-2</c:v>
                </c:pt>
                <c:pt idx="6529">
                  <c:v>4.5612677931785903E-2</c:v>
                </c:pt>
                <c:pt idx="6530">
                  <c:v>3.011587262153639E-2</c:v>
                </c:pt>
                <c:pt idx="6531">
                  <c:v>3.1079689040780099E-2</c:v>
                </c:pt>
                <c:pt idx="6532">
                  <c:v>3.6081887781620262E-2</c:v>
                </c:pt>
                <c:pt idx="6533">
                  <c:v>3.9238687604665846E-2</c:v>
                </c:pt>
                <c:pt idx="6534">
                  <c:v>3.1020516529679423E-2</c:v>
                </c:pt>
                <c:pt idx="6535">
                  <c:v>3.9626147598028252E-2</c:v>
                </c:pt>
                <c:pt idx="6536">
                  <c:v>4.4035181403160116E-2</c:v>
                </c:pt>
                <c:pt idx="6537">
                  <c:v>4.9216881394386486E-2</c:v>
                </c:pt>
                <c:pt idx="6538">
                  <c:v>4.1266269981861101E-2</c:v>
                </c:pt>
                <c:pt idx="6539">
                  <c:v>4.7662377357482903E-2</c:v>
                </c:pt>
                <c:pt idx="6540">
                  <c:v>5.1529634743928923E-2</c:v>
                </c:pt>
                <c:pt idx="6541">
                  <c:v>3.2898932695388801E-2</c:v>
                </c:pt>
                <c:pt idx="6542">
                  <c:v>2.8601940721273665E-2</c:v>
                </c:pt>
                <c:pt idx="6543">
                  <c:v>3.8759678602218607E-2</c:v>
                </c:pt>
                <c:pt idx="6544">
                  <c:v>4.0208239108324106E-2</c:v>
                </c:pt>
                <c:pt idx="6545">
                  <c:v>4.1558928787708317E-2</c:v>
                </c:pt>
                <c:pt idx="6546">
                  <c:v>2.9245859012007706E-2</c:v>
                </c:pt>
                <c:pt idx="6547">
                  <c:v>3.2706797122955399E-2</c:v>
                </c:pt>
                <c:pt idx="6548">
                  <c:v>2.9717279598116899E-2</c:v>
                </c:pt>
                <c:pt idx="6549">
                  <c:v>3.7788476794958101E-2</c:v>
                </c:pt>
                <c:pt idx="6550">
                  <c:v>5.9077225625515033E-2</c:v>
                </c:pt>
                <c:pt idx="6551">
                  <c:v>3.5767823457717902E-2</c:v>
                </c:pt>
                <c:pt idx="6552">
                  <c:v>2.9229370877146783E-2</c:v>
                </c:pt>
                <c:pt idx="6553">
                  <c:v>2.832327783107761E-2</c:v>
                </c:pt>
                <c:pt idx="6554">
                  <c:v>3.5825096070766588E-2</c:v>
                </c:pt>
                <c:pt idx="6555">
                  <c:v>5.4501775652170202E-2</c:v>
                </c:pt>
                <c:pt idx="6556">
                  <c:v>3.3652029931545223E-2</c:v>
                </c:pt>
                <c:pt idx="6557">
                  <c:v>3.1094454228878007E-2</c:v>
                </c:pt>
                <c:pt idx="6558">
                  <c:v>3.3253517001867391E-2</c:v>
                </c:pt>
                <c:pt idx="6559">
                  <c:v>5.2979618310928414E-2</c:v>
                </c:pt>
                <c:pt idx="6560">
                  <c:v>4.3500378727912875E-2</c:v>
                </c:pt>
                <c:pt idx="6561">
                  <c:v>4.6777039766311722E-2</c:v>
                </c:pt>
                <c:pt idx="6562">
                  <c:v>2.8769707307219512E-2</c:v>
                </c:pt>
                <c:pt idx="6563">
                  <c:v>4.1820969432592406E-2</c:v>
                </c:pt>
                <c:pt idx="6564">
                  <c:v>2.8865408152341798E-2</c:v>
                </c:pt>
                <c:pt idx="6565">
                  <c:v>4.2024292051792325E-2</c:v>
                </c:pt>
                <c:pt idx="6566">
                  <c:v>3.9864324033260311E-2</c:v>
                </c:pt>
                <c:pt idx="6567">
                  <c:v>3.1932011246681213E-2</c:v>
                </c:pt>
                <c:pt idx="6568">
                  <c:v>3.058343008160596E-2</c:v>
                </c:pt>
                <c:pt idx="6569">
                  <c:v>4.5730773359537416E-2</c:v>
                </c:pt>
                <c:pt idx="6570">
                  <c:v>3.095636330544951E-2</c:v>
                </c:pt>
                <c:pt idx="6571">
                  <c:v>4.617542028427131E-2</c:v>
                </c:pt>
                <c:pt idx="6572">
                  <c:v>4.6166699379682624E-2</c:v>
                </c:pt>
                <c:pt idx="6573">
                  <c:v>3.9366357028484351E-2</c:v>
                </c:pt>
                <c:pt idx="6574">
                  <c:v>3.7827789783477811E-2</c:v>
                </c:pt>
                <c:pt idx="6575">
                  <c:v>3.46095003187658E-2</c:v>
                </c:pt>
                <c:pt idx="6576">
                  <c:v>3.5344671458005912E-2</c:v>
                </c:pt>
                <c:pt idx="6577">
                  <c:v>3.4300707280635806E-2</c:v>
                </c:pt>
                <c:pt idx="6578">
                  <c:v>3.8609363138675808E-2</c:v>
                </c:pt>
                <c:pt idx="6579">
                  <c:v>3.6335092037916211E-2</c:v>
                </c:pt>
                <c:pt idx="6580">
                  <c:v>3.5636484622955315E-2</c:v>
                </c:pt>
                <c:pt idx="6581">
                  <c:v>4.1820969432592406E-2</c:v>
                </c:pt>
                <c:pt idx="6582">
                  <c:v>3.9135243743658156E-2</c:v>
                </c:pt>
                <c:pt idx="6583">
                  <c:v>4.7662377357482903E-2</c:v>
                </c:pt>
                <c:pt idx="6584">
                  <c:v>3.3652029931545223E-2</c:v>
                </c:pt>
                <c:pt idx="6585">
                  <c:v>3.2054953277111095E-2</c:v>
                </c:pt>
                <c:pt idx="6586">
                  <c:v>4.0700521320104745E-2</c:v>
                </c:pt>
                <c:pt idx="6587">
                  <c:v>2.8328226879239103E-2</c:v>
                </c:pt>
                <c:pt idx="6588">
                  <c:v>3.5185460001230198E-2</c:v>
                </c:pt>
                <c:pt idx="6589">
                  <c:v>4.9643982201814707E-2</c:v>
                </c:pt>
                <c:pt idx="6590">
                  <c:v>2.8197156265377998E-2</c:v>
                </c:pt>
                <c:pt idx="6591">
                  <c:v>2.6837680488825066E-2</c:v>
                </c:pt>
                <c:pt idx="6592">
                  <c:v>2.8384875506162605E-2</c:v>
                </c:pt>
                <c:pt idx="6593">
                  <c:v>3.3034771680831895E-2</c:v>
                </c:pt>
                <c:pt idx="6594">
                  <c:v>4.9643982201814707E-2</c:v>
                </c:pt>
                <c:pt idx="6595">
                  <c:v>4.0781930088997026E-2</c:v>
                </c:pt>
                <c:pt idx="6596">
                  <c:v>5.139116942882542E-2</c:v>
                </c:pt>
                <c:pt idx="6597">
                  <c:v>3.38377133011818E-2</c:v>
                </c:pt>
                <c:pt idx="6598">
                  <c:v>3.2464317977428617E-2</c:v>
                </c:pt>
                <c:pt idx="6599">
                  <c:v>4.1557170450687395E-2</c:v>
                </c:pt>
                <c:pt idx="6600">
                  <c:v>3.9632488042116221E-2</c:v>
                </c:pt>
                <c:pt idx="6601">
                  <c:v>3.2341752201318803E-2</c:v>
                </c:pt>
                <c:pt idx="6602">
                  <c:v>4.0749937295913724E-2</c:v>
                </c:pt>
                <c:pt idx="6603">
                  <c:v>3.6412298679351897E-2</c:v>
                </c:pt>
                <c:pt idx="6604">
                  <c:v>3.2891441136598601E-2</c:v>
                </c:pt>
                <c:pt idx="6605">
                  <c:v>4.0140841156244306E-2</c:v>
                </c:pt>
                <c:pt idx="6606">
                  <c:v>3.4946080297231667E-2</c:v>
                </c:pt>
                <c:pt idx="6607">
                  <c:v>3.8424339145422003E-2</c:v>
                </c:pt>
                <c:pt idx="6608">
                  <c:v>4.5177392661571475E-2</c:v>
                </c:pt>
                <c:pt idx="6609">
                  <c:v>2.9429921880364411E-2</c:v>
                </c:pt>
                <c:pt idx="6610">
                  <c:v>3.3424746245145805E-2</c:v>
                </c:pt>
                <c:pt idx="6611">
                  <c:v>3.0840851366519952E-2</c:v>
                </c:pt>
                <c:pt idx="6612">
                  <c:v>3.4978978335857405E-2</c:v>
                </c:pt>
                <c:pt idx="6613">
                  <c:v>4.0339186787605306E-2</c:v>
                </c:pt>
                <c:pt idx="6614">
                  <c:v>3.5544753074646003E-2</c:v>
                </c:pt>
                <c:pt idx="6615">
                  <c:v>2.716137282550354E-2</c:v>
                </c:pt>
                <c:pt idx="6616">
                  <c:v>4.2082894593477332E-2</c:v>
                </c:pt>
                <c:pt idx="6617">
                  <c:v>3.2039847224950978E-2</c:v>
                </c:pt>
                <c:pt idx="6618">
                  <c:v>3.5857249051332502E-2</c:v>
                </c:pt>
                <c:pt idx="6619">
                  <c:v>3.8181461393833188E-2</c:v>
                </c:pt>
                <c:pt idx="6620">
                  <c:v>3.6440685391426093E-2</c:v>
                </c:pt>
                <c:pt idx="6621">
                  <c:v>3.6124467849731404E-2</c:v>
                </c:pt>
                <c:pt idx="6622">
                  <c:v>3.058343008160596E-2</c:v>
                </c:pt>
                <c:pt idx="6623">
                  <c:v>3.0377449467778275E-2</c:v>
                </c:pt>
                <c:pt idx="6624">
                  <c:v>3.7441659718752011E-2</c:v>
                </c:pt>
                <c:pt idx="6625">
                  <c:v>4.1412685066461744E-2</c:v>
                </c:pt>
                <c:pt idx="6626">
                  <c:v>4.480642452836061E-2</c:v>
                </c:pt>
                <c:pt idx="6627">
                  <c:v>5.0539035350084291E-2</c:v>
                </c:pt>
                <c:pt idx="6628">
                  <c:v>2.7757186442613612E-2</c:v>
                </c:pt>
                <c:pt idx="6629">
                  <c:v>3.6752406507730498E-2</c:v>
                </c:pt>
                <c:pt idx="6630">
                  <c:v>4.3525073677301386E-2</c:v>
                </c:pt>
                <c:pt idx="6631">
                  <c:v>3.3857729285955422E-2</c:v>
                </c:pt>
                <c:pt idx="6632">
                  <c:v>2.8997335582971701E-2</c:v>
                </c:pt>
                <c:pt idx="6633">
                  <c:v>3.6277640610933456E-2</c:v>
                </c:pt>
                <c:pt idx="6634">
                  <c:v>2.9082311317324687E-2</c:v>
                </c:pt>
                <c:pt idx="6635">
                  <c:v>3.8492631167173406E-2</c:v>
                </c:pt>
                <c:pt idx="6636">
                  <c:v>3.5318929702043513E-2</c:v>
                </c:pt>
                <c:pt idx="6637">
                  <c:v>4.3500378727912875E-2</c:v>
                </c:pt>
                <c:pt idx="6638">
                  <c:v>2.8328226879239103E-2</c:v>
                </c:pt>
                <c:pt idx="6639">
                  <c:v>3.5982396453618996E-2</c:v>
                </c:pt>
                <c:pt idx="6640">
                  <c:v>3.1597223132848705E-2</c:v>
                </c:pt>
                <c:pt idx="6641">
                  <c:v>4.617542028427131E-2</c:v>
                </c:pt>
                <c:pt idx="6642">
                  <c:v>4.5064941048622388E-2</c:v>
                </c:pt>
                <c:pt idx="6643">
                  <c:v>3.4515827894210808E-2</c:v>
                </c:pt>
                <c:pt idx="6644">
                  <c:v>2.6837680488825066E-2</c:v>
                </c:pt>
                <c:pt idx="6645">
                  <c:v>3.3347785472869991E-2</c:v>
                </c:pt>
                <c:pt idx="6646">
                  <c:v>3.7288725376129296E-2</c:v>
                </c:pt>
                <c:pt idx="6647">
                  <c:v>3.6878742277622424E-2</c:v>
                </c:pt>
                <c:pt idx="6648">
                  <c:v>3.8152869790792424E-2</c:v>
                </c:pt>
                <c:pt idx="6649">
                  <c:v>4.1353959590196623E-2</c:v>
                </c:pt>
                <c:pt idx="6650">
                  <c:v>3.2443311065435514E-2</c:v>
                </c:pt>
                <c:pt idx="6651">
                  <c:v>4.2784433811903354E-2</c:v>
                </c:pt>
                <c:pt idx="6652">
                  <c:v>3.2969117164611886E-2</c:v>
                </c:pt>
                <c:pt idx="6653">
                  <c:v>4.3695759028196425E-2</c:v>
                </c:pt>
                <c:pt idx="6654">
                  <c:v>5.0195772200822802E-2</c:v>
                </c:pt>
                <c:pt idx="6655">
                  <c:v>3.1381860375404483E-2</c:v>
                </c:pt>
                <c:pt idx="6656">
                  <c:v>4.0208239108324106E-2</c:v>
                </c:pt>
                <c:pt idx="6657">
                  <c:v>3.9112597703933744E-2</c:v>
                </c:pt>
                <c:pt idx="6658">
                  <c:v>4.4318877160549379E-2</c:v>
                </c:pt>
                <c:pt idx="6659">
                  <c:v>4.9243059009313632E-2</c:v>
                </c:pt>
                <c:pt idx="6660">
                  <c:v>3.4013628959655817E-2</c:v>
                </c:pt>
                <c:pt idx="6661">
                  <c:v>3.9575085043907214E-2</c:v>
                </c:pt>
                <c:pt idx="6662">
                  <c:v>4.3706633150577837E-2</c:v>
                </c:pt>
                <c:pt idx="6663">
                  <c:v>3.6289874464273661E-2</c:v>
                </c:pt>
                <c:pt idx="6664">
                  <c:v>4.2780239135027195E-2</c:v>
                </c:pt>
                <c:pt idx="6665">
                  <c:v>3.1325303018093192E-2</c:v>
                </c:pt>
                <c:pt idx="6666">
                  <c:v>5.4501775652170202E-2</c:v>
                </c:pt>
                <c:pt idx="6667">
                  <c:v>4.2450986802578139E-2</c:v>
                </c:pt>
                <c:pt idx="6668">
                  <c:v>5.7264689356088874E-2</c:v>
                </c:pt>
                <c:pt idx="6669">
                  <c:v>3.2717060297727606E-2</c:v>
                </c:pt>
                <c:pt idx="6670">
                  <c:v>3.2287664711475497E-2</c:v>
                </c:pt>
                <c:pt idx="6671">
                  <c:v>3.0595608055591604E-2</c:v>
                </c:pt>
                <c:pt idx="6672">
                  <c:v>3.5172384232282597E-2</c:v>
                </c:pt>
                <c:pt idx="6673">
                  <c:v>3.7671960890293336E-2</c:v>
                </c:pt>
                <c:pt idx="6674">
                  <c:v>3.3424746245145805E-2</c:v>
                </c:pt>
                <c:pt idx="6675">
                  <c:v>3.7743795663118501E-2</c:v>
                </c:pt>
                <c:pt idx="6676">
                  <c:v>3.8492631167173406E-2</c:v>
                </c:pt>
                <c:pt idx="6677">
                  <c:v>5.1529634743928923E-2</c:v>
                </c:pt>
                <c:pt idx="6678">
                  <c:v>3.4897491335868794E-2</c:v>
                </c:pt>
                <c:pt idx="6679">
                  <c:v>3.6803305149078536E-2</c:v>
                </c:pt>
                <c:pt idx="6680">
                  <c:v>4.3665912002325107E-2</c:v>
                </c:pt>
                <c:pt idx="6681">
                  <c:v>4.413658753037452E-2</c:v>
                </c:pt>
                <c:pt idx="6682">
                  <c:v>3.6455649882555098E-2</c:v>
                </c:pt>
                <c:pt idx="6683">
                  <c:v>5.0964348018169375E-2</c:v>
                </c:pt>
                <c:pt idx="6684">
                  <c:v>3.1384989619255142E-2</c:v>
                </c:pt>
                <c:pt idx="6685">
                  <c:v>2.9229370877146783E-2</c:v>
                </c:pt>
                <c:pt idx="6686">
                  <c:v>4.1073258966207477E-2</c:v>
                </c:pt>
                <c:pt idx="6687">
                  <c:v>3.2559327781200513E-2</c:v>
                </c:pt>
                <c:pt idx="6688">
                  <c:v>3.3347785472869991E-2</c:v>
                </c:pt>
                <c:pt idx="6689">
                  <c:v>4.7004479914903897E-2</c:v>
                </c:pt>
                <c:pt idx="6690">
                  <c:v>3.3226933330297477E-2</c:v>
                </c:pt>
                <c:pt idx="6691">
                  <c:v>5.0964348018169375E-2</c:v>
                </c:pt>
                <c:pt idx="6692">
                  <c:v>3.1149659305810897E-2</c:v>
                </c:pt>
                <c:pt idx="6693">
                  <c:v>4.5502670109272024E-2</c:v>
                </c:pt>
                <c:pt idx="6694">
                  <c:v>2.7137337252497801E-2</c:v>
                </c:pt>
                <c:pt idx="6695">
                  <c:v>4.6647194772958665E-2</c:v>
                </c:pt>
                <c:pt idx="6696">
                  <c:v>2.8201824054122006E-2</c:v>
                </c:pt>
                <c:pt idx="6697">
                  <c:v>4.7051317989826411E-2</c:v>
                </c:pt>
                <c:pt idx="6698">
                  <c:v>3.7713952362537405E-2</c:v>
                </c:pt>
                <c:pt idx="6699">
                  <c:v>3.2625783234834699E-2</c:v>
                </c:pt>
                <c:pt idx="6700">
                  <c:v>5.139116942882542E-2</c:v>
                </c:pt>
                <c:pt idx="6701">
                  <c:v>3.5787001252174405E-2</c:v>
                </c:pt>
                <c:pt idx="6702">
                  <c:v>3.4010294824838597E-2</c:v>
                </c:pt>
                <c:pt idx="6703">
                  <c:v>3.55453863739967E-2</c:v>
                </c:pt>
                <c:pt idx="6704">
                  <c:v>3.2625783234834699E-2</c:v>
                </c:pt>
                <c:pt idx="6705">
                  <c:v>4.0140841156244306E-2</c:v>
                </c:pt>
                <c:pt idx="6706">
                  <c:v>4.3169047683477346E-2</c:v>
                </c:pt>
                <c:pt idx="6707">
                  <c:v>4.4747065752744723E-2</c:v>
                </c:pt>
                <c:pt idx="6708">
                  <c:v>4.7657713294029312E-2</c:v>
                </c:pt>
                <c:pt idx="6709">
                  <c:v>5.2979618310928414E-2</c:v>
                </c:pt>
                <c:pt idx="6710">
                  <c:v>4.0194988250732512E-2</c:v>
                </c:pt>
                <c:pt idx="6711">
                  <c:v>2.8875239193439557E-2</c:v>
                </c:pt>
                <c:pt idx="6712">
                  <c:v>4.480642452836061E-2</c:v>
                </c:pt>
                <c:pt idx="6713">
                  <c:v>3.5628456622362102E-2</c:v>
                </c:pt>
                <c:pt idx="6714">
                  <c:v>3.1506337225437206E-2</c:v>
                </c:pt>
                <c:pt idx="6715">
                  <c:v>3.1003009527921836E-2</c:v>
                </c:pt>
                <c:pt idx="6716">
                  <c:v>2.9251759871840501E-2</c:v>
                </c:pt>
                <c:pt idx="6717">
                  <c:v>3.5232484340667704E-2</c:v>
                </c:pt>
                <c:pt idx="6718">
                  <c:v>3.5425882786512451E-2</c:v>
                </c:pt>
                <c:pt idx="6719">
                  <c:v>4.1952755302190795E-2</c:v>
                </c:pt>
                <c:pt idx="6720">
                  <c:v>4.4035181403160116E-2</c:v>
                </c:pt>
                <c:pt idx="6721">
                  <c:v>2.9044868424534867E-2</c:v>
                </c:pt>
                <c:pt idx="6722">
                  <c:v>3.9322294294834068E-2</c:v>
                </c:pt>
                <c:pt idx="6723">
                  <c:v>3.1597223132848705E-2</c:v>
                </c:pt>
                <c:pt idx="6724">
                  <c:v>3.4050200134515811E-2</c:v>
                </c:pt>
                <c:pt idx="6725">
                  <c:v>5.3043726831674597E-2</c:v>
                </c:pt>
                <c:pt idx="6726">
                  <c:v>4.1763935238123176E-2</c:v>
                </c:pt>
                <c:pt idx="6727">
                  <c:v>3.6879651248455152E-2</c:v>
                </c:pt>
                <c:pt idx="6728">
                  <c:v>3.4999817609787015E-2</c:v>
                </c:pt>
                <c:pt idx="6729">
                  <c:v>3.9710547775030115E-2</c:v>
                </c:pt>
                <c:pt idx="6730">
                  <c:v>4.2962051928043692E-2</c:v>
                </c:pt>
                <c:pt idx="6731">
                  <c:v>3.8038294762373012E-2</c:v>
                </c:pt>
                <c:pt idx="6732">
                  <c:v>3.4117959439754514E-2</c:v>
                </c:pt>
                <c:pt idx="6733">
                  <c:v>3.9761330932378804E-2</c:v>
                </c:pt>
                <c:pt idx="6734">
                  <c:v>3.4167613834142713E-2</c:v>
                </c:pt>
                <c:pt idx="6735">
                  <c:v>3.2685216516256548E-2</c:v>
                </c:pt>
                <c:pt idx="6736">
                  <c:v>4.9796666949987856E-2</c:v>
                </c:pt>
                <c:pt idx="6737">
                  <c:v>4.6924296766519456E-2</c:v>
                </c:pt>
                <c:pt idx="6738">
                  <c:v>4.2387228459119936E-2</c:v>
                </c:pt>
                <c:pt idx="6739">
                  <c:v>4.1557170450687395E-2</c:v>
                </c:pt>
                <c:pt idx="6740">
                  <c:v>4.6041879802942297E-2</c:v>
                </c:pt>
                <c:pt idx="6741">
                  <c:v>3.767561540007619E-2</c:v>
                </c:pt>
                <c:pt idx="6742">
                  <c:v>4.1872929781675318E-2</c:v>
                </c:pt>
                <c:pt idx="6743">
                  <c:v>3.9761330932378804E-2</c:v>
                </c:pt>
                <c:pt idx="6744">
                  <c:v>3.4603934735059814E-2</c:v>
                </c:pt>
                <c:pt idx="6745">
                  <c:v>4.413658753037452E-2</c:v>
                </c:pt>
                <c:pt idx="6746">
                  <c:v>3.2898932695388801E-2</c:v>
                </c:pt>
                <c:pt idx="6747">
                  <c:v>3.4013628959655817E-2</c:v>
                </c:pt>
                <c:pt idx="6748">
                  <c:v>3.8824938237667105E-2</c:v>
                </c:pt>
                <c:pt idx="6749">
                  <c:v>3.7771087139844998E-2</c:v>
                </c:pt>
                <c:pt idx="6750">
                  <c:v>3.3723484724760007E-2</c:v>
                </c:pt>
                <c:pt idx="6751">
                  <c:v>3.376404196023939E-2</c:v>
                </c:pt>
                <c:pt idx="6752">
                  <c:v>5.3951866924762705E-2</c:v>
                </c:pt>
                <c:pt idx="6753">
                  <c:v>3.7228513509035152E-2</c:v>
                </c:pt>
                <c:pt idx="6754">
                  <c:v>5.9077225625515033E-2</c:v>
                </c:pt>
                <c:pt idx="6755">
                  <c:v>3.5009436309337595E-2</c:v>
                </c:pt>
                <c:pt idx="6756">
                  <c:v>3.8187786936759907E-2</c:v>
                </c:pt>
                <c:pt idx="6757">
                  <c:v>3.6238733679056299E-2</c:v>
                </c:pt>
                <c:pt idx="6758">
                  <c:v>3.4897491335868794E-2</c:v>
                </c:pt>
                <c:pt idx="6759">
                  <c:v>3.5430807620287094E-2</c:v>
                </c:pt>
                <c:pt idx="6760">
                  <c:v>3.7756819278001813E-2</c:v>
                </c:pt>
                <c:pt idx="6761">
                  <c:v>3.483010455966009E-2</c:v>
                </c:pt>
                <c:pt idx="6762">
                  <c:v>3.4396402537822689E-2</c:v>
                </c:pt>
                <c:pt idx="6763">
                  <c:v>3.6468077450990788E-2</c:v>
                </c:pt>
                <c:pt idx="6764">
                  <c:v>3.4000229090452208E-2</c:v>
                </c:pt>
                <c:pt idx="6765">
                  <c:v>4.1820969432592406E-2</c:v>
                </c:pt>
                <c:pt idx="6766">
                  <c:v>3.2420627772808151E-2</c:v>
                </c:pt>
                <c:pt idx="6767">
                  <c:v>4.617542028427131E-2</c:v>
                </c:pt>
                <c:pt idx="6768">
                  <c:v>4.2378675192594507E-2</c:v>
                </c:pt>
                <c:pt idx="6769">
                  <c:v>3.3152457326650599E-2</c:v>
                </c:pt>
                <c:pt idx="6770">
                  <c:v>3.4651398658752601E-2</c:v>
                </c:pt>
                <c:pt idx="6771">
                  <c:v>3.9664395153522512E-2</c:v>
                </c:pt>
                <c:pt idx="6772">
                  <c:v>3.5584058612585102E-2</c:v>
                </c:pt>
                <c:pt idx="6773">
                  <c:v>3.45068871974945E-2</c:v>
                </c:pt>
                <c:pt idx="6774">
                  <c:v>4.258701950311676E-2</c:v>
                </c:pt>
                <c:pt idx="6775">
                  <c:v>3.4823182970285409E-2</c:v>
                </c:pt>
                <c:pt idx="6776">
                  <c:v>3.2400164753198603E-2</c:v>
                </c:pt>
                <c:pt idx="6777">
                  <c:v>3.0540321022272152E-2</c:v>
                </c:pt>
                <c:pt idx="6778">
                  <c:v>3.0324991792440397E-2</c:v>
                </c:pt>
                <c:pt idx="6779">
                  <c:v>3.6454312503338013E-2</c:v>
                </c:pt>
                <c:pt idx="6780">
                  <c:v>3.1583391129970696E-2</c:v>
                </c:pt>
                <c:pt idx="6781">
                  <c:v>3.9694610983133399E-2</c:v>
                </c:pt>
                <c:pt idx="6782">
                  <c:v>2.7759008109569678E-2</c:v>
                </c:pt>
                <c:pt idx="6783">
                  <c:v>3.5583846271038E-2</c:v>
                </c:pt>
                <c:pt idx="6784">
                  <c:v>3.8653906434774503E-2</c:v>
                </c:pt>
                <c:pt idx="6785">
                  <c:v>3.3424746245145805E-2</c:v>
                </c:pt>
                <c:pt idx="6786">
                  <c:v>3.5825096070766588E-2</c:v>
                </c:pt>
                <c:pt idx="6787">
                  <c:v>5.0532989203929922E-2</c:v>
                </c:pt>
                <c:pt idx="6788">
                  <c:v>3.5628456622362102E-2</c:v>
                </c:pt>
                <c:pt idx="6789">
                  <c:v>3.3458195626735715E-2</c:v>
                </c:pt>
                <c:pt idx="6790">
                  <c:v>3.254532814025881E-2</c:v>
                </c:pt>
                <c:pt idx="6791">
                  <c:v>4.4862344861030821E-2</c:v>
                </c:pt>
                <c:pt idx="6792">
                  <c:v>4.1645582765340639E-2</c:v>
                </c:pt>
                <c:pt idx="6793">
                  <c:v>3.82663793861866E-2</c:v>
                </c:pt>
                <c:pt idx="6794">
                  <c:v>2.9913282021880202E-2</c:v>
                </c:pt>
                <c:pt idx="6795">
                  <c:v>3.6223694682121395E-2</c:v>
                </c:pt>
                <c:pt idx="6796">
                  <c:v>3.5787001252174405E-2</c:v>
                </c:pt>
                <c:pt idx="6797">
                  <c:v>4.9346178770065315E-2</c:v>
                </c:pt>
                <c:pt idx="6798">
                  <c:v>3.5906825214624412E-2</c:v>
                </c:pt>
                <c:pt idx="6799">
                  <c:v>3.9196629077196114E-2</c:v>
                </c:pt>
                <c:pt idx="6800">
                  <c:v>3.8410507142543814E-2</c:v>
                </c:pt>
                <c:pt idx="6801">
                  <c:v>4.2378675192594507E-2</c:v>
                </c:pt>
                <c:pt idx="6802">
                  <c:v>3.1113108620047642E-2</c:v>
                </c:pt>
                <c:pt idx="6803">
                  <c:v>4.3169047683477346E-2</c:v>
                </c:pt>
                <c:pt idx="6804">
                  <c:v>2.7757186442613612E-2</c:v>
                </c:pt>
                <c:pt idx="6805">
                  <c:v>2.8483705595135776E-2</c:v>
                </c:pt>
                <c:pt idx="6806">
                  <c:v>2.9610509052872706E-2</c:v>
                </c:pt>
                <c:pt idx="6807">
                  <c:v>3.219196945428851E-2</c:v>
                </c:pt>
                <c:pt idx="6808">
                  <c:v>3.1260769814252805E-2</c:v>
                </c:pt>
                <c:pt idx="6809">
                  <c:v>3.4300707280635806E-2</c:v>
                </c:pt>
                <c:pt idx="6810">
                  <c:v>3.3309690654277808E-2</c:v>
                </c:pt>
                <c:pt idx="6811">
                  <c:v>3.9803285151720214E-2</c:v>
                </c:pt>
                <c:pt idx="6812">
                  <c:v>3.1796172261238098E-2</c:v>
                </c:pt>
                <c:pt idx="6813">
                  <c:v>3.2529693096876207E-2</c:v>
                </c:pt>
                <c:pt idx="6814">
                  <c:v>3.2872341573238505E-2</c:v>
                </c:pt>
                <c:pt idx="6815">
                  <c:v>3.4823182970285409E-2</c:v>
                </c:pt>
                <c:pt idx="6816">
                  <c:v>4.0542848408222205E-2</c:v>
                </c:pt>
                <c:pt idx="6817">
                  <c:v>3.2167676836252199E-2</c:v>
                </c:pt>
                <c:pt idx="6818">
                  <c:v>3.054247982800011E-2</c:v>
                </c:pt>
                <c:pt idx="6819">
                  <c:v>3.8034167140722316E-2</c:v>
                </c:pt>
                <c:pt idx="6820">
                  <c:v>4.1249196976423277E-2</c:v>
                </c:pt>
                <c:pt idx="6821">
                  <c:v>3.5030834376811995E-2</c:v>
                </c:pt>
                <c:pt idx="6822">
                  <c:v>4.1952755302190795E-2</c:v>
                </c:pt>
                <c:pt idx="6823">
                  <c:v>4.480642452836061E-2</c:v>
                </c:pt>
                <c:pt idx="6824">
                  <c:v>3.3275309950113408E-2</c:v>
                </c:pt>
                <c:pt idx="6825">
                  <c:v>3.3440478146076202E-2</c:v>
                </c:pt>
                <c:pt idx="6826">
                  <c:v>4.3525073677301386E-2</c:v>
                </c:pt>
                <c:pt idx="6827">
                  <c:v>3.4569095820188502E-2</c:v>
                </c:pt>
                <c:pt idx="6828">
                  <c:v>3.3723484724760007E-2</c:v>
                </c:pt>
                <c:pt idx="6829">
                  <c:v>3.3000189810991301E-2</c:v>
                </c:pt>
                <c:pt idx="6830">
                  <c:v>3.5382855683565216E-2</c:v>
                </c:pt>
                <c:pt idx="6831">
                  <c:v>4.1557170450687395E-2</c:v>
                </c:pt>
                <c:pt idx="6832">
                  <c:v>3.3424746245145805E-2</c:v>
                </c:pt>
                <c:pt idx="6833">
                  <c:v>4.6041879802942297E-2</c:v>
                </c:pt>
                <c:pt idx="6834">
                  <c:v>3.46542075276376E-2</c:v>
                </c:pt>
                <c:pt idx="6835">
                  <c:v>3.6675587296485956E-2</c:v>
                </c:pt>
                <c:pt idx="6836">
                  <c:v>3.8424339145422003E-2</c:v>
                </c:pt>
                <c:pt idx="6837">
                  <c:v>3.9864324033260311E-2</c:v>
                </c:pt>
                <c:pt idx="6838">
                  <c:v>2.9251759871840501E-2</c:v>
                </c:pt>
                <c:pt idx="6839">
                  <c:v>3.0909337103367015E-2</c:v>
                </c:pt>
                <c:pt idx="6840">
                  <c:v>3.5825096070766588E-2</c:v>
                </c:pt>
                <c:pt idx="6841">
                  <c:v>4.2636036872863915E-2</c:v>
                </c:pt>
                <c:pt idx="6842">
                  <c:v>3.5389825701713652E-2</c:v>
                </c:pt>
                <c:pt idx="6843">
                  <c:v>3.921876475214961E-2</c:v>
                </c:pt>
                <c:pt idx="6844">
                  <c:v>3.288979083299641E-2</c:v>
                </c:pt>
                <c:pt idx="6845">
                  <c:v>4.7265663743019111E-2</c:v>
                </c:pt>
                <c:pt idx="6846">
                  <c:v>3.4013628959655817E-2</c:v>
                </c:pt>
                <c:pt idx="6847">
                  <c:v>5.0176851451397012E-2</c:v>
                </c:pt>
                <c:pt idx="6848">
                  <c:v>3.082122281193735E-2</c:v>
                </c:pt>
                <c:pt idx="6849">
                  <c:v>3.181636705994622E-2</c:v>
                </c:pt>
                <c:pt idx="6850">
                  <c:v>4.9216881394386486E-2</c:v>
                </c:pt>
                <c:pt idx="6851">
                  <c:v>4.0749937295913724E-2</c:v>
                </c:pt>
                <c:pt idx="6852">
                  <c:v>3.1839653849601808E-2</c:v>
                </c:pt>
                <c:pt idx="6853">
                  <c:v>3.5009436309337595E-2</c:v>
                </c:pt>
                <c:pt idx="6854">
                  <c:v>4.2208973318338484E-2</c:v>
                </c:pt>
                <c:pt idx="6855">
                  <c:v>4.3066054582595804E-2</c:v>
                </c:pt>
                <c:pt idx="6856">
                  <c:v>4.1952688246965429E-2</c:v>
                </c:pt>
                <c:pt idx="6857">
                  <c:v>3.4321036189794596E-2</c:v>
                </c:pt>
                <c:pt idx="6858">
                  <c:v>3.1207967549562621E-2</c:v>
                </c:pt>
                <c:pt idx="6859">
                  <c:v>4.6276085078716313E-2</c:v>
                </c:pt>
                <c:pt idx="6860">
                  <c:v>3.5532042384147797E-2</c:v>
                </c:pt>
                <c:pt idx="6861">
                  <c:v>3.4167613834142713E-2</c:v>
                </c:pt>
                <c:pt idx="6862">
                  <c:v>3.4155279397964498E-2</c:v>
                </c:pt>
                <c:pt idx="6863">
                  <c:v>5.4287116974592223E-2</c:v>
                </c:pt>
                <c:pt idx="6864">
                  <c:v>3.4892227500677213E-2</c:v>
                </c:pt>
                <c:pt idx="6865">
                  <c:v>5.3526036441326398E-2</c:v>
                </c:pt>
                <c:pt idx="6866">
                  <c:v>4.6777039766311722E-2</c:v>
                </c:pt>
                <c:pt idx="6867">
                  <c:v>3.232912346720701E-2</c:v>
                </c:pt>
                <c:pt idx="6868">
                  <c:v>3.6455649882555098E-2</c:v>
                </c:pt>
                <c:pt idx="6869">
                  <c:v>3.4300707280635806E-2</c:v>
                </c:pt>
                <c:pt idx="6870">
                  <c:v>3.8194783031940377E-2</c:v>
                </c:pt>
                <c:pt idx="6871">
                  <c:v>3.5483829677105096E-2</c:v>
                </c:pt>
                <c:pt idx="6872">
                  <c:v>4.0860552340745919E-2</c:v>
                </c:pt>
                <c:pt idx="6873">
                  <c:v>3.6884240806102878E-2</c:v>
                </c:pt>
                <c:pt idx="6874">
                  <c:v>4.2450986802578139E-2</c:v>
                </c:pt>
                <c:pt idx="6875">
                  <c:v>4.1557170450687395E-2</c:v>
                </c:pt>
                <c:pt idx="6876">
                  <c:v>3.2559327781200513E-2</c:v>
                </c:pt>
                <c:pt idx="6877">
                  <c:v>4.1882246732711813E-2</c:v>
                </c:pt>
                <c:pt idx="6878">
                  <c:v>3.7147790193557718E-2</c:v>
                </c:pt>
                <c:pt idx="6879">
                  <c:v>3.9694610983133399E-2</c:v>
                </c:pt>
                <c:pt idx="6880">
                  <c:v>3.1215734779834851E-2</c:v>
                </c:pt>
                <c:pt idx="6881">
                  <c:v>3.9112091064453111E-2</c:v>
                </c:pt>
                <c:pt idx="6882">
                  <c:v>4.1763935238123176E-2</c:v>
                </c:pt>
                <c:pt idx="6883">
                  <c:v>3.28971482813359E-2</c:v>
                </c:pt>
                <c:pt idx="6884">
                  <c:v>3.8314592093229315E-2</c:v>
                </c:pt>
                <c:pt idx="6885">
                  <c:v>3.2297451049089404E-2</c:v>
                </c:pt>
                <c:pt idx="6886">
                  <c:v>3.6124985665082897E-2</c:v>
                </c:pt>
                <c:pt idx="6887">
                  <c:v>3.6455649882555098E-2</c:v>
                </c:pt>
                <c:pt idx="6888">
                  <c:v>5.4501775652170202E-2</c:v>
                </c:pt>
                <c:pt idx="6889">
                  <c:v>3.8152869790792424E-2</c:v>
                </c:pt>
                <c:pt idx="6890">
                  <c:v>4.1557170450687395E-2</c:v>
                </c:pt>
                <c:pt idx="6891">
                  <c:v>3.8492631167173406E-2</c:v>
                </c:pt>
                <c:pt idx="6892">
                  <c:v>3.9697803556919237E-2</c:v>
                </c:pt>
                <c:pt idx="6893">
                  <c:v>4.1316550225019524E-2</c:v>
                </c:pt>
                <c:pt idx="6894">
                  <c:v>3.4058079123497009E-2</c:v>
                </c:pt>
                <c:pt idx="6895">
                  <c:v>3.6124985665082897E-2</c:v>
                </c:pt>
                <c:pt idx="6896">
                  <c:v>3.0247306451201598E-2</c:v>
                </c:pt>
                <c:pt idx="6897">
                  <c:v>3.2143831253051806E-2</c:v>
                </c:pt>
                <c:pt idx="6898">
                  <c:v>5.2979618310928414E-2</c:v>
                </c:pt>
                <c:pt idx="6899">
                  <c:v>3.0372153967618904E-2</c:v>
                </c:pt>
                <c:pt idx="6900">
                  <c:v>3.3296018838882398E-2</c:v>
                </c:pt>
                <c:pt idx="6901">
                  <c:v>3.7788476794958101E-2</c:v>
                </c:pt>
                <c:pt idx="6902">
                  <c:v>5.0532989203929922E-2</c:v>
                </c:pt>
                <c:pt idx="6903">
                  <c:v>3.3515445888042401E-2</c:v>
                </c:pt>
                <c:pt idx="6904">
                  <c:v>2.8497153893113112E-2</c:v>
                </c:pt>
                <c:pt idx="6905">
                  <c:v>3.3225178718566999E-2</c:v>
                </c:pt>
                <c:pt idx="6906">
                  <c:v>3.3424746245145805E-2</c:v>
                </c:pt>
                <c:pt idx="6907">
                  <c:v>2.9474496841430678E-2</c:v>
                </c:pt>
                <c:pt idx="6908">
                  <c:v>4.0736205875873593E-2</c:v>
                </c:pt>
                <c:pt idx="6909">
                  <c:v>3.1843110918998802E-2</c:v>
                </c:pt>
                <c:pt idx="6910">
                  <c:v>2.7757186442613612E-2</c:v>
                </c:pt>
                <c:pt idx="6911">
                  <c:v>4.0727779269218514E-2</c:v>
                </c:pt>
                <c:pt idx="6912">
                  <c:v>2.7757186442613612E-2</c:v>
                </c:pt>
                <c:pt idx="6913">
                  <c:v>4.2886096984148359E-2</c:v>
                </c:pt>
                <c:pt idx="6914">
                  <c:v>4.0388401597738467E-2</c:v>
                </c:pt>
                <c:pt idx="6915">
                  <c:v>5.3043726831674597E-2</c:v>
                </c:pt>
                <c:pt idx="6916">
                  <c:v>3.5382855683565216E-2</c:v>
                </c:pt>
                <c:pt idx="6917">
                  <c:v>4.0242802351713201E-2</c:v>
                </c:pt>
                <c:pt idx="6918">
                  <c:v>4.0177468210458797E-2</c:v>
                </c:pt>
                <c:pt idx="6919">
                  <c:v>3.3884093165397595E-2</c:v>
                </c:pt>
                <c:pt idx="6920">
                  <c:v>2.6807053014636012E-2</c:v>
                </c:pt>
                <c:pt idx="6921">
                  <c:v>3.2054707407951487E-2</c:v>
                </c:pt>
                <c:pt idx="6922">
                  <c:v>4.8252731561660801E-2</c:v>
                </c:pt>
                <c:pt idx="6923">
                  <c:v>3.5795398056507152E-2</c:v>
                </c:pt>
                <c:pt idx="6924">
                  <c:v>2.855778858065601E-2</c:v>
                </c:pt>
                <c:pt idx="6925">
                  <c:v>3.82663793861866E-2</c:v>
                </c:pt>
                <c:pt idx="6926">
                  <c:v>5.4501775652170202E-2</c:v>
                </c:pt>
                <c:pt idx="6927">
                  <c:v>3.7263259291648913E-2</c:v>
                </c:pt>
                <c:pt idx="6928">
                  <c:v>4.7051317989826411E-2</c:v>
                </c:pt>
                <c:pt idx="6929">
                  <c:v>4.4946834444999813E-2</c:v>
                </c:pt>
                <c:pt idx="6930">
                  <c:v>3.6335092037916211E-2</c:v>
                </c:pt>
                <c:pt idx="6931">
                  <c:v>3.7147790193557718E-2</c:v>
                </c:pt>
                <c:pt idx="6932">
                  <c:v>5.7945206761359946E-2</c:v>
                </c:pt>
                <c:pt idx="6933">
                  <c:v>2.8601940721273665E-2</c:v>
                </c:pt>
                <c:pt idx="6934">
                  <c:v>4.6924296766519456E-2</c:v>
                </c:pt>
                <c:pt idx="6935">
                  <c:v>3.8092534989118604E-2</c:v>
                </c:pt>
                <c:pt idx="6936">
                  <c:v>3.4011162817478256E-2</c:v>
                </c:pt>
                <c:pt idx="6937">
                  <c:v>3.5172384232282597E-2</c:v>
                </c:pt>
                <c:pt idx="6938">
                  <c:v>4.3244071304798098E-2</c:v>
                </c:pt>
                <c:pt idx="6939">
                  <c:v>3.5459619015455399E-2</c:v>
                </c:pt>
                <c:pt idx="6940">
                  <c:v>3.9694610983133399E-2</c:v>
                </c:pt>
                <c:pt idx="6941">
                  <c:v>2.9409216716885667E-2</c:v>
                </c:pt>
                <c:pt idx="6942">
                  <c:v>3.0372153967618904E-2</c:v>
                </c:pt>
                <c:pt idx="6943">
                  <c:v>4.2962051928043692E-2</c:v>
                </c:pt>
                <c:pt idx="6944">
                  <c:v>4.1316550225019524E-2</c:v>
                </c:pt>
                <c:pt idx="6945">
                  <c:v>4.5610018074512516E-2</c:v>
                </c:pt>
                <c:pt idx="6946">
                  <c:v>4.3525073677301386E-2</c:v>
                </c:pt>
                <c:pt idx="6947">
                  <c:v>4.6460390090942424E-2</c:v>
                </c:pt>
                <c:pt idx="6948">
                  <c:v>4.0177468210458797E-2</c:v>
                </c:pt>
                <c:pt idx="6949">
                  <c:v>5.6906431913376097E-2</c:v>
                </c:pt>
                <c:pt idx="6950">
                  <c:v>3.5833526402712E-2</c:v>
                </c:pt>
                <c:pt idx="6951">
                  <c:v>5.0964348018169375E-2</c:v>
                </c:pt>
                <c:pt idx="6952">
                  <c:v>4.7571104019880309E-2</c:v>
                </c:pt>
                <c:pt idx="6953">
                  <c:v>4.3695759028196425E-2</c:v>
                </c:pt>
                <c:pt idx="6954">
                  <c:v>4.1205152869224333E-2</c:v>
                </c:pt>
                <c:pt idx="6955">
                  <c:v>4.2917203158140474E-2</c:v>
                </c:pt>
                <c:pt idx="6956">
                  <c:v>4.7662377357482903E-2</c:v>
                </c:pt>
                <c:pt idx="6957">
                  <c:v>4.9796666949987856E-2</c:v>
                </c:pt>
                <c:pt idx="6958">
                  <c:v>3.4569095820188502E-2</c:v>
                </c:pt>
                <c:pt idx="6959">
                  <c:v>3.6455649882555098E-2</c:v>
                </c:pt>
                <c:pt idx="6960">
                  <c:v>3.5548590123653412E-2</c:v>
                </c:pt>
                <c:pt idx="6961">
                  <c:v>2.9782220721244802E-2</c:v>
                </c:pt>
                <c:pt idx="6962">
                  <c:v>5.2191283553838966E-2</c:v>
                </c:pt>
                <c:pt idx="6963">
                  <c:v>3.2234974205494052E-2</c:v>
                </c:pt>
                <c:pt idx="6964">
                  <c:v>3.8759678602218607E-2</c:v>
                </c:pt>
                <c:pt idx="6965">
                  <c:v>3.0597008764743812E-2</c:v>
                </c:pt>
                <c:pt idx="6966">
                  <c:v>4.7336898744106508E-2</c:v>
                </c:pt>
                <c:pt idx="6967">
                  <c:v>3.8410507142543814E-2</c:v>
                </c:pt>
                <c:pt idx="6968">
                  <c:v>3.8370519876480109E-2</c:v>
                </c:pt>
                <c:pt idx="6969">
                  <c:v>5.7945206761359946E-2</c:v>
                </c:pt>
                <c:pt idx="6970">
                  <c:v>4.3993033468723429E-2</c:v>
                </c:pt>
                <c:pt idx="6971">
                  <c:v>3.2377470284700456E-2</c:v>
                </c:pt>
                <c:pt idx="6972">
                  <c:v>3.5183459520340014E-2</c:v>
                </c:pt>
                <c:pt idx="6973">
                  <c:v>2.9462661594152388E-2</c:v>
                </c:pt>
                <c:pt idx="6974">
                  <c:v>3.0791925266385151E-2</c:v>
                </c:pt>
                <c:pt idx="6975">
                  <c:v>5.2191283553838966E-2</c:v>
                </c:pt>
                <c:pt idx="6976">
                  <c:v>3.6005329340696314E-2</c:v>
                </c:pt>
                <c:pt idx="6977">
                  <c:v>2.6888020336627998E-2</c:v>
                </c:pt>
                <c:pt idx="6978">
                  <c:v>4.4922754168510513E-2</c:v>
                </c:pt>
                <c:pt idx="6979">
                  <c:v>3.8609363138675808E-2</c:v>
                </c:pt>
                <c:pt idx="6980">
                  <c:v>3.9112091064453111E-2</c:v>
                </c:pt>
                <c:pt idx="6981">
                  <c:v>4.3251223862171222E-2</c:v>
                </c:pt>
                <c:pt idx="6982">
                  <c:v>3.9225939661264482E-2</c:v>
                </c:pt>
                <c:pt idx="6983">
                  <c:v>3.7986606359481791E-2</c:v>
                </c:pt>
                <c:pt idx="6984">
                  <c:v>3.5715077072382001E-2</c:v>
                </c:pt>
                <c:pt idx="6985">
                  <c:v>2.6599863544106542E-2</c:v>
                </c:pt>
                <c:pt idx="6986">
                  <c:v>3.6803305149078536E-2</c:v>
                </c:pt>
                <c:pt idx="6987">
                  <c:v>3.0306484550237538E-2</c:v>
                </c:pt>
                <c:pt idx="6988">
                  <c:v>3.4432657063007431E-2</c:v>
                </c:pt>
                <c:pt idx="6989">
                  <c:v>3.132960945367811E-2</c:v>
                </c:pt>
                <c:pt idx="6990">
                  <c:v>4.5377653092145934E-2</c:v>
                </c:pt>
                <c:pt idx="6991">
                  <c:v>4.9002680927515432E-2</c:v>
                </c:pt>
                <c:pt idx="6992">
                  <c:v>3.0306484550237538E-2</c:v>
                </c:pt>
                <c:pt idx="6993">
                  <c:v>2.7046125382185052E-2</c:v>
                </c:pt>
                <c:pt idx="6994">
                  <c:v>5.6127641350030913E-2</c:v>
                </c:pt>
                <c:pt idx="6995">
                  <c:v>5.2249100059270796E-2</c:v>
                </c:pt>
                <c:pt idx="6996">
                  <c:v>3.6879651248455152E-2</c:v>
                </c:pt>
                <c:pt idx="6997">
                  <c:v>4.2962051928043692E-2</c:v>
                </c:pt>
                <c:pt idx="6998">
                  <c:v>3.2400164753198603E-2</c:v>
                </c:pt>
                <c:pt idx="6999">
                  <c:v>4.5064941048622388E-2</c:v>
                </c:pt>
                <c:pt idx="7000">
                  <c:v>4.0140841156244306E-2</c:v>
                </c:pt>
                <c:pt idx="7001">
                  <c:v>3.6682911217212802E-2</c:v>
                </c:pt>
                <c:pt idx="7002">
                  <c:v>4.1902732104063013E-2</c:v>
                </c:pt>
                <c:pt idx="7003">
                  <c:v>3.6879651248455152E-2</c:v>
                </c:pt>
                <c:pt idx="7004">
                  <c:v>4.3718762695789316E-2</c:v>
                </c:pt>
                <c:pt idx="7005">
                  <c:v>3.6335092037916211E-2</c:v>
                </c:pt>
                <c:pt idx="7006">
                  <c:v>3.6054432392120396E-2</c:v>
                </c:pt>
                <c:pt idx="7007">
                  <c:v>3.4143283963203402E-2</c:v>
                </c:pt>
                <c:pt idx="7008">
                  <c:v>3.82663793861866E-2</c:v>
                </c:pt>
                <c:pt idx="7009">
                  <c:v>3.2095659524202409E-2</c:v>
                </c:pt>
                <c:pt idx="7010">
                  <c:v>2.7126668021082878E-2</c:v>
                </c:pt>
                <c:pt idx="7011">
                  <c:v>3.1020516529679423E-2</c:v>
                </c:pt>
                <c:pt idx="7012">
                  <c:v>4.480642452836061E-2</c:v>
                </c:pt>
                <c:pt idx="7013">
                  <c:v>2.8197156265377998E-2</c:v>
                </c:pt>
                <c:pt idx="7014">
                  <c:v>3.5857249051332502E-2</c:v>
                </c:pt>
                <c:pt idx="7015">
                  <c:v>4.4946834444999813E-2</c:v>
                </c:pt>
                <c:pt idx="7016">
                  <c:v>3.1215734779834851E-2</c:v>
                </c:pt>
                <c:pt idx="7017">
                  <c:v>3.2057914882898296E-2</c:v>
                </c:pt>
                <c:pt idx="7018">
                  <c:v>3.302393853664401E-2</c:v>
                </c:pt>
                <c:pt idx="7019">
                  <c:v>4.0339186787605306E-2</c:v>
                </c:pt>
                <c:pt idx="7020">
                  <c:v>3.3663786947727203E-2</c:v>
                </c:pt>
                <c:pt idx="7021">
                  <c:v>4.51803393661976E-2</c:v>
                </c:pt>
                <c:pt idx="7022">
                  <c:v>2.7966089546680388E-2</c:v>
                </c:pt>
                <c:pt idx="7023">
                  <c:v>3.023730777204052E-2</c:v>
                </c:pt>
                <c:pt idx="7024">
                  <c:v>3.7651702761650252E-2</c:v>
                </c:pt>
                <c:pt idx="7025">
                  <c:v>3.4528713673353209E-2</c:v>
                </c:pt>
                <c:pt idx="7026">
                  <c:v>3.7153102457523568E-2</c:v>
                </c:pt>
                <c:pt idx="7027">
                  <c:v>4.2962051928043692E-2</c:v>
                </c:pt>
                <c:pt idx="7028">
                  <c:v>4.2570900171995212E-2</c:v>
                </c:pt>
                <c:pt idx="7029">
                  <c:v>3.7703901529312321E-2</c:v>
                </c:pt>
                <c:pt idx="7030">
                  <c:v>3.3337779343128211E-2</c:v>
                </c:pt>
                <c:pt idx="7031">
                  <c:v>3.302393853664401E-2</c:v>
                </c:pt>
                <c:pt idx="7032">
                  <c:v>5.9077225625515033E-2</c:v>
                </c:pt>
                <c:pt idx="7033">
                  <c:v>3.7118166685104446E-2</c:v>
                </c:pt>
                <c:pt idx="7034">
                  <c:v>2.9698420315980863E-2</c:v>
                </c:pt>
                <c:pt idx="7035">
                  <c:v>3.0371453613042807E-2</c:v>
                </c:pt>
                <c:pt idx="7036">
                  <c:v>2.6230683550238599E-2</c:v>
                </c:pt>
                <c:pt idx="7037">
                  <c:v>3.3802073448896415E-2</c:v>
                </c:pt>
                <c:pt idx="7038">
                  <c:v>3.8052324205636999E-2</c:v>
                </c:pt>
                <c:pt idx="7039">
                  <c:v>3.8492631167173406E-2</c:v>
                </c:pt>
                <c:pt idx="7040">
                  <c:v>3.7168275564909099E-2</c:v>
                </c:pt>
                <c:pt idx="7041">
                  <c:v>3.8152869790792424E-2</c:v>
                </c:pt>
                <c:pt idx="7042">
                  <c:v>3.4651398658752601E-2</c:v>
                </c:pt>
                <c:pt idx="7043">
                  <c:v>3.0840851366519952E-2</c:v>
                </c:pt>
                <c:pt idx="7044">
                  <c:v>3.287263587117209E-2</c:v>
                </c:pt>
                <c:pt idx="7045">
                  <c:v>5.9077225625515033E-2</c:v>
                </c:pt>
                <c:pt idx="7046">
                  <c:v>3.1561315059662004E-2</c:v>
                </c:pt>
                <c:pt idx="7047">
                  <c:v>3.2262101769447306E-2</c:v>
                </c:pt>
                <c:pt idx="7048">
                  <c:v>3.5306915640831001E-2</c:v>
                </c:pt>
                <c:pt idx="7049">
                  <c:v>2.7294540777802571E-2</c:v>
                </c:pt>
                <c:pt idx="7050">
                  <c:v>2.9963400214910511E-2</c:v>
                </c:pt>
                <c:pt idx="7051">
                  <c:v>3.0371453613042807E-2</c:v>
                </c:pt>
                <c:pt idx="7052">
                  <c:v>3.8152869790792424E-2</c:v>
                </c:pt>
                <c:pt idx="7053">
                  <c:v>2.8450146317481998E-2</c:v>
                </c:pt>
                <c:pt idx="7054">
                  <c:v>2.6493323966860882E-2</c:v>
                </c:pt>
                <c:pt idx="7055">
                  <c:v>3.9803285151720214E-2</c:v>
                </c:pt>
                <c:pt idx="7056">
                  <c:v>4.9852691590786272E-2</c:v>
                </c:pt>
                <c:pt idx="7057">
                  <c:v>2.7757186442613612E-2</c:v>
                </c:pt>
                <c:pt idx="7058">
                  <c:v>4.8743788152933218E-2</c:v>
                </c:pt>
                <c:pt idx="7059">
                  <c:v>5.5778648704290397E-2</c:v>
                </c:pt>
                <c:pt idx="7060">
                  <c:v>2.8289467096328711E-2</c:v>
                </c:pt>
                <c:pt idx="7061">
                  <c:v>4.2963281273842087E-2</c:v>
                </c:pt>
                <c:pt idx="7062">
                  <c:v>3.2095659524202409E-2</c:v>
                </c:pt>
                <c:pt idx="7063">
                  <c:v>2.5292389094829611E-2</c:v>
                </c:pt>
                <c:pt idx="7064">
                  <c:v>4.9643982201814707E-2</c:v>
                </c:pt>
                <c:pt idx="7065">
                  <c:v>3.6320406943559605E-2</c:v>
                </c:pt>
                <c:pt idx="7066">
                  <c:v>3.1092433258891088E-2</c:v>
                </c:pt>
                <c:pt idx="7067">
                  <c:v>4.1377235203981413E-2</c:v>
                </c:pt>
                <c:pt idx="7068">
                  <c:v>5.0532989203929922E-2</c:v>
                </c:pt>
                <c:pt idx="7069">
                  <c:v>3.1869065016508116E-2</c:v>
                </c:pt>
                <c:pt idx="7070">
                  <c:v>5.0532989203929922E-2</c:v>
                </c:pt>
                <c:pt idx="7071">
                  <c:v>3.6277640610933456E-2</c:v>
                </c:pt>
                <c:pt idx="7072">
                  <c:v>4.5612677931785903E-2</c:v>
                </c:pt>
                <c:pt idx="7073">
                  <c:v>4.8252731561660801E-2</c:v>
                </c:pt>
                <c:pt idx="7074">
                  <c:v>3.5787001252174405E-2</c:v>
                </c:pt>
                <c:pt idx="7075">
                  <c:v>4.1249196976423277E-2</c:v>
                </c:pt>
                <c:pt idx="7076">
                  <c:v>3.1131528317928352E-2</c:v>
                </c:pt>
                <c:pt idx="7077">
                  <c:v>3.8314592093229315E-2</c:v>
                </c:pt>
                <c:pt idx="7078">
                  <c:v>3.4645840525627358E-2</c:v>
                </c:pt>
                <c:pt idx="7079">
                  <c:v>4.0255375206470358E-2</c:v>
                </c:pt>
                <c:pt idx="7080">
                  <c:v>4.2978335171937887E-2</c:v>
                </c:pt>
                <c:pt idx="7081">
                  <c:v>2.7340127155184812E-2</c:v>
                </c:pt>
                <c:pt idx="7082">
                  <c:v>3.6054432392120396E-2</c:v>
                </c:pt>
                <c:pt idx="7083">
                  <c:v>2.728355489671231E-2</c:v>
                </c:pt>
                <c:pt idx="7084">
                  <c:v>3.5833526402712E-2</c:v>
                </c:pt>
                <c:pt idx="7085">
                  <c:v>3.0527321621775651E-2</c:v>
                </c:pt>
                <c:pt idx="7086">
                  <c:v>3.7771087139844998E-2</c:v>
                </c:pt>
                <c:pt idx="7087">
                  <c:v>3.8747891783714399E-2</c:v>
                </c:pt>
                <c:pt idx="7088">
                  <c:v>2.9672250151634206E-2</c:v>
                </c:pt>
                <c:pt idx="7089">
                  <c:v>3.3529117703437812E-2</c:v>
                </c:pt>
                <c:pt idx="7090">
                  <c:v>4.5064941048622388E-2</c:v>
                </c:pt>
                <c:pt idx="7091">
                  <c:v>3.5975478589534884E-2</c:v>
                </c:pt>
                <c:pt idx="7092">
                  <c:v>3.1790710985660615E-2</c:v>
                </c:pt>
                <c:pt idx="7093">
                  <c:v>4.5612677931785903E-2</c:v>
                </c:pt>
                <c:pt idx="7094">
                  <c:v>3.9255660027265701E-2</c:v>
                </c:pt>
                <c:pt idx="7095">
                  <c:v>3.6816459149122217E-2</c:v>
                </c:pt>
                <c:pt idx="7096">
                  <c:v>3.463390469551101E-2</c:v>
                </c:pt>
                <c:pt idx="7097">
                  <c:v>4.0138218551874105E-2</c:v>
                </c:pt>
                <c:pt idx="7098">
                  <c:v>4.1341979056596811E-2</c:v>
                </c:pt>
                <c:pt idx="7099">
                  <c:v>4.7662377357482903E-2</c:v>
                </c:pt>
                <c:pt idx="7100">
                  <c:v>3.8609363138675808E-2</c:v>
                </c:pt>
                <c:pt idx="7101">
                  <c:v>3.2443311065435514E-2</c:v>
                </c:pt>
                <c:pt idx="7102">
                  <c:v>4.4158883392810808E-2</c:v>
                </c:pt>
                <c:pt idx="7103">
                  <c:v>3.8316871970891904E-2</c:v>
                </c:pt>
                <c:pt idx="7104">
                  <c:v>4.9216881394386486E-2</c:v>
                </c:pt>
                <c:pt idx="7105">
                  <c:v>3.8854353129863892E-2</c:v>
                </c:pt>
                <c:pt idx="7106">
                  <c:v>2.5830715894699215E-2</c:v>
                </c:pt>
                <c:pt idx="7107">
                  <c:v>3.2823644578457017E-2</c:v>
                </c:pt>
                <c:pt idx="7108">
                  <c:v>4.7336898744106508E-2</c:v>
                </c:pt>
                <c:pt idx="7109">
                  <c:v>2.7950070798397116E-2</c:v>
                </c:pt>
                <c:pt idx="7110">
                  <c:v>4.012443125247972E-2</c:v>
                </c:pt>
                <c:pt idx="7111">
                  <c:v>4.9852691590786272E-2</c:v>
                </c:pt>
                <c:pt idx="7112">
                  <c:v>4.5730773359537416E-2</c:v>
                </c:pt>
                <c:pt idx="7113">
                  <c:v>4.0339186787605306E-2</c:v>
                </c:pt>
                <c:pt idx="7114">
                  <c:v>3.5833526402712E-2</c:v>
                </c:pt>
                <c:pt idx="7115">
                  <c:v>2.9698420315980863E-2</c:v>
                </c:pt>
                <c:pt idx="7116">
                  <c:v>3.5833526402712E-2</c:v>
                </c:pt>
                <c:pt idx="7117">
                  <c:v>3.4050200134515811E-2</c:v>
                </c:pt>
                <c:pt idx="7118">
                  <c:v>3.5487230867147578E-2</c:v>
                </c:pt>
                <c:pt idx="7119">
                  <c:v>3.3641051501035704E-2</c:v>
                </c:pt>
                <c:pt idx="7120">
                  <c:v>4.3032046407461222E-2</c:v>
                </c:pt>
                <c:pt idx="7121">
                  <c:v>3.4707207232713796E-2</c:v>
                </c:pt>
                <c:pt idx="7122">
                  <c:v>3.1638666987419302E-2</c:v>
                </c:pt>
                <c:pt idx="7123">
                  <c:v>3.8609363138675808E-2</c:v>
                </c:pt>
                <c:pt idx="7124">
                  <c:v>3.9130732417106656E-2</c:v>
                </c:pt>
                <c:pt idx="7125">
                  <c:v>4.1416320949793098E-2</c:v>
                </c:pt>
                <c:pt idx="7126">
                  <c:v>3.3152457326650599E-2</c:v>
                </c:pt>
                <c:pt idx="7127">
                  <c:v>3.4385442733764787E-2</c:v>
                </c:pt>
                <c:pt idx="7128">
                  <c:v>4.0736205875873593E-2</c:v>
                </c:pt>
                <c:pt idx="7129">
                  <c:v>3.0396403744816797E-2</c:v>
                </c:pt>
                <c:pt idx="7130">
                  <c:v>3.7871107459068486E-2</c:v>
                </c:pt>
                <c:pt idx="7131">
                  <c:v>2.6493323966860882E-2</c:v>
                </c:pt>
                <c:pt idx="7132">
                  <c:v>4.7048140317201601E-2</c:v>
                </c:pt>
                <c:pt idx="7133">
                  <c:v>2.6807053014636012E-2</c:v>
                </c:pt>
                <c:pt idx="7134">
                  <c:v>3.1987097114324702E-2</c:v>
                </c:pt>
                <c:pt idx="7135">
                  <c:v>2.9409216716885667E-2</c:v>
                </c:pt>
                <c:pt idx="7136">
                  <c:v>3.1325303018093192E-2</c:v>
                </c:pt>
                <c:pt idx="7137">
                  <c:v>3.4300707280635806E-2</c:v>
                </c:pt>
                <c:pt idx="7138">
                  <c:v>3.2159924507141106E-2</c:v>
                </c:pt>
                <c:pt idx="7139">
                  <c:v>4.2378675192594507E-2</c:v>
                </c:pt>
                <c:pt idx="7140">
                  <c:v>3.67551930248739E-2</c:v>
                </c:pt>
                <c:pt idx="7141">
                  <c:v>3.1381860375404483E-2</c:v>
                </c:pt>
                <c:pt idx="7142">
                  <c:v>3.3440478146076202E-2</c:v>
                </c:pt>
                <c:pt idx="7143">
                  <c:v>3.6454312503338013E-2</c:v>
                </c:pt>
                <c:pt idx="7144">
                  <c:v>3.2969117164611886E-2</c:v>
                </c:pt>
                <c:pt idx="7145">
                  <c:v>4.1952755302190795E-2</c:v>
                </c:pt>
                <c:pt idx="7146">
                  <c:v>3.8877256214618711E-2</c:v>
                </c:pt>
                <c:pt idx="7147">
                  <c:v>2.7917644008994182E-2</c:v>
                </c:pt>
                <c:pt idx="7148">
                  <c:v>3.9568487554788583E-2</c:v>
                </c:pt>
                <c:pt idx="7149">
                  <c:v>3.0319748446345354E-2</c:v>
                </c:pt>
                <c:pt idx="7150">
                  <c:v>3.6598429083824206E-2</c:v>
                </c:pt>
                <c:pt idx="7151">
                  <c:v>3.0828183516860001E-2</c:v>
                </c:pt>
                <c:pt idx="7152">
                  <c:v>3.8625705987215188E-2</c:v>
                </c:pt>
                <c:pt idx="7153">
                  <c:v>4.3788868933916134E-2</c:v>
                </c:pt>
                <c:pt idx="7154">
                  <c:v>3.1953230500221412E-2</c:v>
                </c:pt>
                <c:pt idx="7155">
                  <c:v>3.82663793861866E-2</c:v>
                </c:pt>
                <c:pt idx="7156">
                  <c:v>3.8314592093229315E-2</c:v>
                </c:pt>
                <c:pt idx="7157">
                  <c:v>3.7914350628852997E-2</c:v>
                </c:pt>
                <c:pt idx="7158">
                  <c:v>4.7051317989826411E-2</c:v>
                </c:pt>
                <c:pt idx="7159">
                  <c:v>5.4287116974592223E-2</c:v>
                </c:pt>
                <c:pt idx="7160">
                  <c:v>3.8759678602218607E-2</c:v>
                </c:pt>
                <c:pt idx="7161">
                  <c:v>3.9108894765377017E-2</c:v>
                </c:pt>
                <c:pt idx="7162">
                  <c:v>4.0339186787605306E-2</c:v>
                </c:pt>
                <c:pt idx="7163">
                  <c:v>3.5286393016576885E-2</c:v>
                </c:pt>
                <c:pt idx="7164">
                  <c:v>4.1820969432592406E-2</c:v>
                </c:pt>
                <c:pt idx="7165">
                  <c:v>3.9632488042116221E-2</c:v>
                </c:pt>
                <c:pt idx="7166">
                  <c:v>3.8492631167173406E-2</c:v>
                </c:pt>
                <c:pt idx="7167">
                  <c:v>3.0009167268872396E-2</c:v>
                </c:pt>
                <c:pt idx="7168">
                  <c:v>3.2969117164611886E-2</c:v>
                </c:pt>
                <c:pt idx="7169">
                  <c:v>4.5149430632591303E-2</c:v>
                </c:pt>
                <c:pt idx="7170">
                  <c:v>3.5312887281179442E-2</c:v>
                </c:pt>
                <c:pt idx="7171">
                  <c:v>2.8123019263148277E-2</c:v>
                </c:pt>
                <c:pt idx="7172">
                  <c:v>3.6693427711725436E-2</c:v>
                </c:pt>
                <c:pt idx="7173">
                  <c:v>4.5612677931785903E-2</c:v>
                </c:pt>
                <c:pt idx="7174">
                  <c:v>4.1792273521423576E-2</c:v>
                </c:pt>
                <c:pt idx="7175">
                  <c:v>3.2250713557005095E-2</c:v>
                </c:pt>
                <c:pt idx="7176">
                  <c:v>3.5583846271038E-2</c:v>
                </c:pt>
                <c:pt idx="7177">
                  <c:v>2.9229370877146783E-2</c:v>
                </c:pt>
                <c:pt idx="7178">
                  <c:v>3.9196629077196114E-2</c:v>
                </c:pt>
                <c:pt idx="7179">
                  <c:v>3.8609363138675808E-2</c:v>
                </c:pt>
                <c:pt idx="7180">
                  <c:v>3.3424746245145805E-2</c:v>
                </c:pt>
                <c:pt idx="7181">
                  <c:v>2.9912589117884587E-2</c:v>
                </c:pt>
                <c:pt idx="7182">
                  <c:v>4.413658753037452E-2</c:v>
                </c:pt>
                <c:pt idx="7183">
                  <c:v>4.4254083186388009E-2</c:v>
                </c:pt>
                <c:pt idx="7184">
                  <c:v>3.1049760058522273E-2</c:v>
                </c:pt>
                <c:pt idx="7185">
                  <c:v>4.6729568392038297E-2</c:v>
                </c:pt>
                <c:pt idx="7186">
                  <c:v>5.0195772200822802E-2</c:v>
                </c:pt>
                <c:pt idx="7187">
                  <c:v>3.376710787415519E-2</c:v>
                </c:pt>
                <c:pt idx="7188">
                  <c:v>5.0964348018169375E-2</c:v>
                </c:pt>
                <c:pt idx="7189">
                  <c:v>3.1149659305810897E-2</c:v>
                </c:pt>
                <c:pt idx="7190">
                  <c:v>4.1952755302190795E-2</c:v>
                </c:pt>
                <c:pt idx="7191">
                  <c:v>3.4290764480829405E-2</c:v>
                </c:pt>
                <c:pt idx="7192">
                  <c:v>3.3884093165397595E-2</c:v>
                </c:pt>
                <c:pt idx="7193">
                  <c:v>2.8383055701851807E-2</c:v>
                </c:pt>
                <c:pt idx="7194">
                  <c:v>3.3460214734077405E-2</c:v>
                </c:pt>
                <c:pt idx="7195">
                  <c:v>3.6891631782055026E-2</c:v>
                </c:pt>
                <c:pt idx="7196">
                  <c:v>3.4008879214525216E-2</c:v>
                </c:pt>
                <c:pt idx="7197">
                  <c:v>3.1149659305810897E-2</c:v>
                </c:pt>
                <c:pt idx="7198">
                  <c:v>4.0148623287677807E-2</c:v>
                </c:pt>
                <c:pt idx="7199">
                  <c:v>3.9322294294834068E-2</c:v>
                </c:pt>
                <c:pt idx="7200">
                  <c:v>3.9664395153522512E-2</c:v>
                </c:pt>
                <c:pt idx="7201">
                  <c:v>3.4897491335868794E-2</c:v>
                </c:pt>
                <c:pt idx="7202">
                  <c:v>5.139116942882542E-2</c:v>
                </c:pt>
                <c:pt idx="7203">
                  <c:v>3.9685014635324617E-2</c:v>
                </c:pt>
                <c:pt idx="7204">
                  <c:v>4.7048140317201601E-2</c:v>
                </c:pt>
                <c:pt idx="7205">
                  <c:v>4.0339186787605306E-2</c:v>
                </c:pt>
                <c:pt idx="7206">
                  <c:v>3.6311741918325452E-2</c:v>
                </c:pt>
                <c:pt idx="7207">
                  <c:v>4.3500378727912875E-2</c:v>
                </c:pt>
                <c:pt idx="7208">
                  <c:v>4.8252731561660801E-2</c:v>
                </c:pt>
                <c:pt idx="7209">
                  <c:v>3.8488447666168206E-2</c:v>
                </c:pt>
                <c:pt idx="7210">
                  <c:v>4.3215300887823098E-2</c:v>
                </c:pt>
                <c:pt idx="7211">
                  <c:v>3.46095003187658E-2</c:v>
                </c:pt>
                <c:pt idx="7212">
                  <c:v>4.3093815445900019E-2</c:v>
                </c:pt>
                <c:pt idx="7213">
                  <c:v>3.4318890422582606E-2</c:v>
                </c:pt>
                <c:pt idx="7214">
                  <c:v>3.5686019808054012E-2</c:v>
                </c:pt>
                <c:pt idx="7215">
                  <c:v>3.6489501595497097E-2</c:v>
                </c:pt>
                <c:pt idx="7216">
                  <c:v>3.4808374941349009E-2</c:v>
                </c:pt>
                <c:pt idx="7217">
                  <c:v>3.0306484550237538E-2</c:v>
                </c:pt>
                <c:pt idx="7218">
                  <c:v>4.1557170450687395E-2</c:v>
                </c:pt>
                <c:pt idx="7219">
                  <c:v>3.4603934735059814E-2</c:v>
                </c:pt>
                <c:pt idx="7220">
                  <c:v>4.5168563723564065E-2</c:v>
                </c:pt>
                <c:pt idx="7221">
                  <c:v>4.2450986802578139E-2</c:v>
                </c:pt>
                <c:pt idx="7222">
                  <c:v>3.6618109792471001E-2</c:v>
                </c:pt>
                <c:pt idx="7223">
                  <c:v>4.6961084008216913E-2</c:v>
                </c:pt>
                <c:pt idx="7224">
                  <c:v>3.9146617054939312E-2</c:v>
                </c:pt>
                <c:pt idx="7225">
                  <c:v>3.5487230867147578E-2</c:v>
                </c:pt>
                <c:pt idx="7226">
                  <c:v>3.0712746083736395E-2</c:v>
                </c:pt>
                <c:pt idx="7227">
                  <c:v>3.4978978335857405E-2</c:v>
                </c:pt>
                <c:pt idx="7228">
                  <c:v>4.5613791793584817E-2</c:v>
                </c:pt>
                <c:pt idx="7229">
                  <c:v>3.3152457326650599E-2</c:v>
                </c:pt>
                <c:pt idx="7230">
                  <c:v>3.3424746245145805E-2</c:v>
                </c:pt>
                <c:pt idx="7231">
                  <c:v>3.564428165555001E-2</c:v>
                </c:pt>
                <c:pt idx="7232">
                  <c:v>3.9951805025339293E-2</c:v>
                </c:pt>
                <c:pt idx="7233">
                  <c:v>2.6969688013195998E-2</c:v>
                </c:pt>
                <c:pt idx="7234">
                  <c:v>4.2962051928043692E-2</c:v>
                </c:pt>
                <c:pt idx="7235">
                  <c:v>3.9632488042116221E-2</c:v>
                </c:pt>
                <c:pt idx="7236">
                  <c:v>3.7656009197235114E-2</c:v>
                </c:pt>
                <c:pt idx="7237">
                  <c:v>3.9710547775030115E-2</c:v>
                </c:pt>
                <c:pt idx="7238">
                  <c:v>3.2167676836252199E-2</c:v>
                </c:pt>
                <c:pt idx="7239">
                  <c:v>3.7646591663360651E-2</c:v>
                </c:pt>
                <c:pt idx="7240">
                  <c:v>4.5064941048622388E-2</c:v>
                </c:pt>
                <c:pt idx="7241">
                  <c:v>3.3557265996932997E-2</c:v>
                </c:pt>
                <c:pt idx="7242">
                  <c:v>3.7211745977401893E-2</c:v>
                </c:pt>
                <c:pt idx="7243">
                  <c:v>3.4011162817478256E-2</c:v>
                </c:pt>
                <c:pt idx="7244">
                  <c:v>3.4180186688900008E-2</c:v>
                </c:pt>
                <c:pt idx="7245">
                  <c:v>4.5037139207124724E-2</c:v>
                </c:pt>
                <c:pt idx="7246">
                  <c:v>3.1953230500221412E-2</c:v>
                </c:pt>
                <c:pt idx="7247">
                  <c:v>4.5648239552974687E-2</c:v>
                </c:pt>
                <c:pt idx="7248">
                  <c:v>4.2441546916961712E-2</c:v>
                </c:pt>
                <c:pt idx="7249">
                  <c:v>4.0588263422250796E-2</c:v>
                </c:pt>
                <c:pt idx="7250">
                  <c:v>3.921876475214961E-2</c:v>
                </c:pt>
                <c:pt idx="7251">
                  <c:v>3.4569095820188502E-2</c:v>
                </c:pt>
                <c:pt idx="7252">
                  <c:v>3.1092433258891088E-2</c:v>
                </c:pt>
                <c:pt idx="7253">
                  <c:v>3.7118166685104446E-2</c:v>
                </c:pt>
                <c:pt idx="7254">
                  <c:v>5.4811533540487449E-2</c:v>
                </c:pt>
                <c:pt idx="7255">
                  <c:v>3.0611971393227612E-2</c:v>
                </c:pt>
                <c:pt idx="7256">
                  <c:v>3.1638666987419302E-2</c:v>
                </c:pt>
                <c:pt idx="7257">
                  <c:v>3.7771087139844998E-2</c:v>
                </c:pt>
                <c:pt idx="7258">
                  <c:v>3.9112597703933744E-2</c:v>
                </c:pt>
                <c:pt idx="7259">
                  <c:v>2.8997335582971701E-2</c:v>
                </c:pt>
                <c:pt idx="7260">
                  <c:v>3.0159140005707716E-2</c:v>
                </c:pt>
                <c:pt idx="7261">
                  <c:v>3.5787001252174405E-2</c:v>
                </c:pt>
                <c:pt idx="7262">
                  <c:v>3.1092433258891088E-2</c:v>
                </c:pt>
                <c:pt idx="7263">
                  <c:v>5.0926078110933415E-2</c:v>
                </c:pt>
                <c:pt idx="7264">
                  <c:v>3.4410078078508412E-2</c:v>
                </c:pt>
                <c:pt idx="7265">
                  <c:v>2.909127436578271E-2</c:v>
                </c:pt>
                <c:pt idx="7266">
                  <c:v>3.0881069600582099E-2</c:v>
                </c:pt>
                <c:pt idx="7267">
                  <c:v>3.6889407783746837E-2</c:v>
                </c:pt>
                <c:pt idx="7268">
                  <c:v>3.4651398658752601E-2</c:v>
                </c:pt>
                <c:pt idx="7269">
                  <c:v>3.4013628959655817E-2</c:v>
                </c:pt>
                <c:pt idx="7270">
                  <c:v>5.5114645510912004E-2</c:v>
                </c:pt>
                <c:pt idx="7271">
                  <c:v>4.9002680927515432E-2</c:v>
                </c:pt>
                <c:pt idx="7272">
                  <c:v>3.322611004114151E-2</c:v>
                </c:pt>
                <c:pt idx="7273">
                  <c:v>4.0845945477485393E-2</c:v>
                </c:pt>
                <c:pt idx="7274">
                  <c:v>2.7742654085159312E-2</c:v>
                </c:pt>
                <c:pt idx="7275">
                  <c:v>3.996727243065841E-2</c:v>
                </c:pt>
                <c:pt idx="7276">
                  <c:v>3.2625783234834699E-2</c:v>
                </c:pt>
                <c:pt idx="7277">
                  <c:v>3.2976739108562511E-2</c:v>
                </c:pt>
                <c:pt idx="7278">
                  <c:v>4.8038370907306838E-2</c:v>
                </c:pt>
                <c:pt idx="7279">
                  <c:v>3.1092433258891088E-2</c:v>
                </c:pt>
                <c:pt idx="7280">
                  <c:v>3.9694610983133399E-2</c:v>
                </c:pt>
                <c:pt idx="7281">
                  <c:v>3.7914350628852997E-2</c:v>
                </c:pt>
                <c:pt idx="7282">
                  <c:v>3.8864739239215809E-2</c:v>
                </c:pt>
                <c:pt idx="7283">
                  <c:v>4.9796666949987856E-2</c:v>
                </c:pt>
                <c:pt idx="7284">
                  <c:v>3.2370511442422985E-2</c:v>
                </c:pt>
                <c:pt idx="7285">
                  <c:v>3.5579800605774127E-2</c:v>
                </c:pt>
                <c:pt idx="7286">
                  <c:v>4.5572236180305523E-2</c:v>
                </c:pt>
                <c:pt idx="7287">
                  <c:v>3.4330300986766892E-2</c:v>
                </c:pt>
                <c:pt idx="7288">
                  <c:v>5.0539035350084291E-2</c:v>
                </c:pt>
                <c:pt idx="7289">
                  <c:v>4.2962051928043692E-2</c:v>
                </c:pt>
                <c:pt idx="7290">
                  <c:v>3.181636705994622E-2</c:v>
                </c:pt>
                <c:pt idx="7291">
                  <c:v>4.6496767550707044E-2</c:v>
                </c:pt>
                <c:pt idx="7292">
                  <c:v>5.6127641350030913E-2</c:v>
                </c:pt>
                <c:pt idx="7293">
                  <c:v>4.413658753037452E-2</c:v>
                </c:pt>
                <c:pt idx="7294">
                  <c:v>3.888629376888271E-2</c:v>
                </c:pt>
                <c:pt idx="7295">
                  <c:v>2.7757186442613612E-2</c:v>
                </c:pt>
                <c:pt idx="7296">
                  <c:v>3.5668846219778116E-2</c:v>
                </c:pt>
                <c:pt idx="7297">
                  <c:v>3.9756476879119901E-2</c:v>
                </c:pt>
                <c:pt idx="7298">
                  <c:v>3.2891441136598601E-2</c:v>
                </c:pt>
                <c:pt idx="7299">
                  <c:v>2.90736090391874E-2</c:v>
                </c:pt>
                <c:pt idx="7300">
                  <c:v>4.480642452836061E-2</c:v>
                </c:pt>
                <c:pt idx="7301">
                  <c:v>3.6729738116264482E-2</c:v>
                </c:pt>
                <c:pt idx="7302">
                  <c:v>3.1177202239632596E-2</c:v>
                </c:pt>
                <c:pt idx="7303">
                  <c:v>2.8483705595135776E-2</c:v>
                </c:pt>
                <c:pt idx="7304">
                  <c:v>3.0462382361292797E-2</c:v>
                </c:pt>
                <c:pt idx="7305">
                  <c:v>3.3343926072120784E-2</c:v>
                </c:pt>
                <c:pt idx="7306">
                  <c:v>2.7137337252497801E-2</c:v>
                </c:pt>
                <c:pt idx="7307">
                  <c:v>4.6029005199670688E-2</c:v>
                </c:pt>
                <c:pt idx="7308">
                  <c:v>3.1085651367902711E-2</c:v>
                </c:pt>
                <c:pt idx="7309">
                  <c:v>3.0310599133372237E-2</c:v>
                </c:pt>
                <c:pt idx="7310">
                  <c:v>3.2167676836252199E-2</c:v>
                </c:pt>
                <c:pt idx="7311">
                  <c:v>4.1405949741601895E-2</c:v>
                </c:pt>
                <c:pt idx="7312">
                  <c:v>2.716050297021871E-2</c:v>
                </c:pt>
                <c:pt idx="7313">
                  <c:v>3.7557445466518485E-2</c:v>
                </c:pt>
                <c:pt idx="7314">
                  <c:v>3.8238383829593797E-2</c:v>
                </c:pt>
                <c:pt idx="7315">
                  <c:v>4.2427688837051572E-2</c:v>
                </c:pt>
                <c:pt idx="7316">
                  <c:v>3.3652029931545223E-2</c:v>
                </c:pt>
                <c:pt idx="7317">
                  <c:v>4.8743788152933218E-2</c:v>
                </c:pt>
                <c:pt idx="7318">
                  <c:v>4.4254083186388009E-2</c:v>
                </c:pt>
                <c:pt idx="7319">
                  <c:v>3.4143283963203402E-2</c:v>
                </c:pt>
                <c:pt idx="7320">
                  <c:v>4.6846315264701795E-2</c:v>
                </c:pt>
                <c:pt idx="7321">
                  <c:v>3.6864530295133598E-2</c:v>
                </c:pt>
                <c:pt idx="7322">
                  <c:v>4.3251223862171222E-2</c:v>
                </c:pt>
                <c:pt idx="7323">
                  <c:v>2.7353810146451052E-2</c:v>
                </c:pt>
                <c:pt idx="7324">
                  <c:v>3.7778183817863596E-2</c:v>
                </c:pt>
                <c:pt idx="7325">
                  <c:v>3.1883403658867E-2</c:v>
                </c:pt>
                <c:pt idx="7326">
                  <c:v>4.1654780507087687E-2</c:v>
                </c:pt>
                <c:pt idx="7327">
                  <c:v>4.0749937295913724E-2</c:v>
                </c:pt>
                <c:pt idx="7328">
                  <c:v>4.5460876077413594E-2</c:v>
                </c:pt>
                <c:pt idx="7329">
                  <c:v>3.65825667977333E-2</c:v>
                </c:pt>
                <c:pt idx="7330">
                  <c:v>3.3515445888042401E-2</c:v>
                </c:pt>
                <c:pt idx="7331">
                  <c:v>4.3500378727912875E-2</c:v>
                </c:pt>
                <c:pt idx="7332">
                  <c:v>5.2568621933460541E-2</c:v>
                </c:pt>
                <c:pt idx="7333">
                  <c:v>4.8743788152933218E-2</c:v>
                </c:pt>
                <c:pt idx="7334">
                  <c:v>2.9672250151634206E-2</c:v>
                </c:pt>
                <c:pt idx="7335">
                  <c:v>3.4846566617488903E-2</c:v>
                </c:pt>
                <c:pt idx="7336">
                  <c:v>4.3838169425725916E-2</c:v>
                </c:pt>
                <c:pt idx="7337">
                  <c:v>3.5935297608375757E-2</c:v>
                </c:pt>
                <c:pt idx="7338">
                  <c:v>3.4403864294290508E-2</c:v>
                </c:pt>
                <c:pt idx="7339">
                  <c:v>4.2501222342252711E-2</c:v>
                </c:pt>
                <c:pt idx="7340">
                  <c:v>3.7771087139844998E-2</c:v>
                </c:pt>
                <c:pt idx="7341">
                  <c:v>5.2249100059270796E-2</c:v>
                </c:pt>
                <c:pt idx="7342">
                  <c:v>3.1092433258891088E-2</c:v>
                </c:pt>
                <c:pt idx="7343">
                  <c:v>3.3798858523368815E-2</c:v>
                </c:pt>
                <c:pt idx="7344">
                  <c:v>2.9245859012007706E-2</c:v>
                </c:pt>
                <c:pt idx="7345">
                  <c:v>4.3101936578750555E-2</c:v>
                </c:pt>
                <c:pt idx="7346">
                  <c:v>5.0793346017599113E-2</c:v>
                </c:pt>
                <c:pt idx="7347">
                  <c:v>4.0829382836818723E-2</c:v>
                </c:pt>
                <c:pt idx="7348">
                  <c:v>2.8083752840757405E-2</c:v>
                </c:pt>
                <c:pt idx="7349">
                  <c:v>4.2441546916961712E-2</c:v>
                </c:pt>
                <c:pt idx="7350">
                  <c:v>3.8950745016336406E-2</c:v>
                </c:pt>
                <c:pt idx="7351">
                  <c:v>3.5389825701713652E-2</c:v>
                </c:pt>
                <c:pt idx="7352">
                  <c:v>4.2872149497270466E-2</c:v>
                </c:pt>
                <c:pt idx="7353">
                  <c:v>3.6879651248455152E-2</c:v>
                </c:pt>
                <c:pt idx="7354">
                  <c:v>3.6238733679056299E-2</c:v>
                </c:pt>
                <c:pt idx="7355">
                  <c:v>3.835380822420123E-2</c:v>
                </c:pt>
                <c:pt idx="7356">
                  <c:v>3.8609363138675808E-2</c:v>
                </c:pt>
                <c:pt idx="7357">
                  <c:v>3.4432657063007431E-2</c:v>
                </c:pt>
                <c:pt idx="7358">
                  <c:v>3.6059144884347992E-2</c:v>
                </c:pt>
                <c:pt idx="7359">
                  <c:v>2.8971539810299912E-2</c:v>
                </c:pt>
                <c:pt idx="7360">
                  <c:v>3.6478858441114509E-2</c:v>
                </c:pt>
                <c:pt idx="7361">
                  <c:v>3.5825096070766588E-2</c:v>
                </c:pt>
                <c:pt idx="7362">
                  <c:v>3.6617439240217216E-2</c:v>
                </c:pt>
                <c:pt idx="7363">
                  <c:v>3.7342004477977885E-2</c:v>
                </c:pt>
                <c:pt idx="7364">
                  <c:v>3.46095003187658E-2</c:v>
                </c:pt>
                <c:pt idx="7365">
                  <c:v>3.8664028048515341E-2</c:v>
                </c:pt>
                <c:pt idx="7366">
                  <c:v>3.4892227500677213E-2</c:v>
                </c:pt>
                <c:pt idx="7367">
                  <c:v>3.3063109964132302E-2</c:v>
                </c:pt>
                <c:pt idx="7368">
                  <c:v>3.4205172210931806E-2</c:v>
                </c:pt>
                <c:pt idx="7369">
                  <c:v>2.9535777866840467E-2</c:v>
                </c:pt>
                <c:pt idx="7370">
                  <c:v>3.8119222968816813E-2</c:v>
                </c:pt>
                <c:pt idx="7371">
                  <c:v>4.9002680927515432E-2</c:v>
                </c:pt>
                <c:pt idx="7372">
                  <c:v>3.9864324033260311E-2</c:v>
                </c:pt>
                <c:pt idx="7373">
                  <c:v>4.2509447783231812E-2</c:v>
                </c:pt>
                <c:pt idx="7374">
                  <c:v>4.5075748115777768E-2</c:v>
                </c:pt>
                <c:pt idx="7375">
                  <c:v>4.2427688837051572E-2</c:v>
                </c:pt>
                <c:pt idx="7376">
                  <c:v>2.8383055701851807E-2</c:v>
                </c:pt>
                <c:pt idx="7377">
                  <c:v>3.9710547775030115E-2</c:v>
                </c:pt>
                <c:pt idx="7378">
                  <c:v>2.6402063667774298E-2</c:v>
                </c:pt>
                <c:pt idx="7379">
                  <c:v>3.5286393016576885E-2</c:v>
                </c:pt>
                <c:pt idx="7380">
                  <c:v>4.7552309930324749E-2</c:v>
                </c:pt>
                <c:pt idx="7381">
                  <c:v>2.7933228760957805E-2</c:v>
                </c:pt>
                <c:pt idx="7382">
                  <c:v>3.8200002163648605E-2</c:v>
                </c:pt>
                <c:pt idx="7383">
                  <c:v>4.0269725024700213E-2</c:v>
                </c:pt>
                <c:pt idx="7384">
                  <c:v>4.6238295733928722E-2</c:v>
                </c:pt>
                <c:pt idx="7385">
                  <c:v>3.4000229090452208E-2</c:v>
                </c:pt>
                <c:pt idx="7386">
                  <c:v>2.8188472613692304E-2</c:v>
                </c:pt>
                <c:pt idx="7387">
                  <c:v>4.0255375206470358E-2</c:v>
                </c:pt>
                <c:pt idx="7388">
                  <c:v>4.9643982201814707E-2</c:v>
                </c:pt>
                <c:pt idx="7389">
                  <c:v>3.4098405390977797E-2</c:v>
                </c:pt>
                <c:pt idx="7390">
                  <c:v>2.9251759871840501E-2</c:v>
                </c:pt>
                <c:pt idx="7391">
                  <c:v>4.1300732642412234E-2</c:v>
                </c:pt>
                <c:pt idx="7392">
                  <c:v>3.8664028048515341E-2</c:v>
                </c:pt>
                <c:pt idx="7393">
                  <c:v>3.6489501595497097E-2</c:v>
                </c:pt>
                <c:pt idx="7394">
                  <c:v>4.4946834444999813E-2</c:v>
                </c:pt>
                <c:pt idx="7395">
                  <c:v>3.2095659524202409E-2</c:v>
                </c:pt>
                <c:pt idx="7396">
                  <c:v>4.9256019294261918E-2</c:v>
                </c:pt>
                <c:pt idx="7397">
                  <c:v>3.6338247358799092E-2</c:v>
                </c:pt>
                <c:pt idx="7398">
                  <c:v>3.2095659524202409E-2</c:v>
                </c:pt>
                <c:pt idx="7399">
                  <c:v>2.7966089546680388E-2</c:v>
                </c:pt>
                <c:pt idx="7400">
                  <c:v>3.0600022524595403E-2</c:v>
                </c:pt>
                <c:pt idx="7401">
                  <c:v>4.8252731561660801E-2</c:v>
                </c:pt>
                <c:pt idx="7402">
                  <c:v>4.1326828300952856E-2</c:v>
                </c:pt>
                <c:pt idx="7403">
                  <c:v>4.5527994632721155E-2</c:v>
                </c:pt>
                <c:pt idx="7404">
                  <c:v>3.4897491335868794E-2</c:v>
                </c:pt>
                <c:pt idx="7405">
                  <c:v>2.8083752840757405E-2</c:v>
                </c:pt>
                <c:pt idx="7406">
                  <c:v>3.267113119363791E-2</c:v>
                </c:pt>
                <c:pt idx="7407">
                  <c:v>4.3251223862171222E-2</c:v>
                </c:pt>
                <c:pt idx="7408">
                  <c:v>4.0829382836818723E-2</c:v>
                </c:pt>
                <c:pt idx="7409">
                  <c:v>4.3591551482677376E-2</c:v>
                </c:pt>
                <c:pt idx="7410">
                  <c:v>4.3624483048915919E-2</c:v>
                </c:pt>
                <c:pt idx="7411">
                  <c:v>2.8601940721273665E-2</c:v>
                </c:pt>
                <c:pt idx="7412">
                  <c:v>4.5572236180305523E-2</c:v>
                </c:pt>
                <c:pt idx="7413">
                  <c:v>3.7646591663360651E-2</c:v>
                </c:pt>
                <c:pt idx="7414">
                  <c:v>3.5483829677105096E-2</c:v>
                </c:pt>
                <c:pt idx="7415">
                  <c:v>4.4955600053072024E-2</c:v>
                </c:pt>
                <c:pt idx="7416">
                  <c:v>5.7264689356088874E-2</c:v>
                </c:pt>
                <c:pt idx="7417">
                  <c:v>3.4290764480829405E-2</c:v>
                </c:pt>
                <c:pt idx="7418">
                  <c:v>2.9044868424534867E-2</c:v>
                </c:pt>
                <c:pt idx="7419">
                  <c:v>3.132960945367811E-2</c:v>
                </c:pt>
                <c:pt idx="7420">
                  <c:v>5.3043726831674597E-2</c:v>
                </c:pt>
                <c:pt idx="7421">
                  <c:v>3.5172384232282597E-2</c:v>
                </c:pt>
                <c:pt idx="7422">
                  <c:v>4.0339186787605306E-2</c:v>
                </c:pt>
                <c:pt idx="7423">
                  <c:v>3.6475714296102552E-2</c:v>
                </c:pt>
                <c:pt idx="7424">
                  <c:v>4.1952755302190795E-2</c:v>
                </c:pt>
                <c:pt idx="7425">
                  <c:v>3.2287664711475497E-2</c:v>
                </c:pt>
                <c:pt idx="7426">
                  <c:v>4.1840914636850406E-2</c:v>
                </c:pt>
                <c:pt idx="7427">
                  <c:v>4.0749937295913724E-2</c:v>
                </c:pt>
                <c:pt idx="7428">
                  <c:v>3.8152869790792424E-2</c:v>
                </c:pt>
                <c:pt idx="7429">
                  <c:v>5.3951866924762705E-2</c:v>
                </c:pt>
                <c:pt idx="7430">
                  <c:v>3.718958795070651E-2</c:v>
                </c:pt>
                <c:pt idx="7431">
                  <c:v>4.0243167430162347E-2</c:v>
                </c:pt>
                <c:pt idx="7432">
                  <c:v>3.5936776548624205E-2</c:v>
                </c:pt>
                <c:pt idx="7433">
                  <c:v>5.3043726831674597E-2</c:v>
                </c:pt>
                <c:pt idx="7434">
                  <c:v>3.7241540849208811E-2</c:v>
                </c:pt>
                <c:pt idx="7435">
                  <c:v>2.6130503043532389E-2</c:v>
                </c:pt>
                <c:pt idx="7436">
                  <c:v>3.7922773510217785E-2</c:v>
                </c:pt>
                <c:pt idx="7437">
                  <c:v>4.480642452836061E-2</c:v>
                </c:pt>
                <c:pt idx="7438">
                  <c:v>4.6113736927509461E-2</c:v>
                </c:pt>
                <c:pt idx="7439">
                  <c:v>5.3043726831674597E-2</c:v>
                </c:pt>
                <c:pt idx="7440">
                  <c:v>4.3695759028196425E-2</c:v>
                </c:pt>
                <c:pt idx="7441">
                  <c:v>3.5388518124818809E-2</c:v>
                </c:pt>
                <c:pt idx="7442">
                  <c:v>2.6837680488825066E-2</c:v>
                </c:pt>
                <c:pt idx="7443">
                  <c:v>4.7093473374843826E-2</c:v>
                </c:pt>
                <c:pt idx="7444">
                  <c:v>3.7147790193557718E-2</c:v>
                </c:pt>
                <c:pt idx="7445">
                  <c:v>3.5199210047722002E-2</c:v>
                </c:pt>
                <c:pt idx="7446">
                  <c:v>3.695297986269E-2</c:v>
                </c:pt>
                <c:pt idx="7447">
                  <c:v>3.8477033376693691E-2</c:v>
                </c:pt>
                <c:pt idx="7448">
                  <c:v>3.7827789783477811E-2</c:v>
                </c:pt>
                <c:pt idx="7449">
                  <c:v>3.198987990617759E-2</c:v>
                </c:pt>
                <c:pt idx="7450">
                  <c:v>4.51803393661976E-2</c:v>
                </c:pt>
                <c:pt idx="7451">
                  <c:v>4.0226582437753705E-2</c:v>
                </c:pt>
                <c:pt idx="7452">
                  <c:v>2.9873292893171411E-2</c:v>
                </c:pt>
                <c:pt idx="7453">
                  <c:v>2.8123019263148277E-2</c:v>
                </c:pt>
                <c:pt idx="7454">
                  <c:v>3.1869065016508116E-2</c:v>
                </c:pt>
                <c:pt idx="7455">
                  <c:v>5.1707629114389433E-2</c:v>
                </c:pt>
                <c:pt idx="7456">
                  <c:v>2.8577879071235712E-2</c:v>
                </c:pt>
                <c:pt idx="7457">
                  <c:v>4.0781930088997026E-2</c:v>
                </c:pt>
                <c:pt idx="7458">
                  <c:v>3.1869065016508116E-2</c:v>
                </c:pt>
                <c:pt idx="7459">
                  <c:v>3.7018112838268356E-2</c:v>
                </c:pt>
                <c:pt idx="7460">
                  <c:v>4.3500378727912875E-2</c:v>
                </c:pt>
                <c:pt idx="7461">
                  <c:v>3.7355057895183605E-2</c:v>
                </c:pt>
                <c:pt idx="7462">
                  <c:v>2.9251759871840501E-2</c:v>
                </c:pt>
                <c:pt idx="7463">
                  <c:v>4.9243059009313632E-2</c:v>
                </c:pt>
                <c:pt idx="7464">
                  <c:v>4.9796666949987856E-2</c:v>
                </c:pt>
                <c:pt idx="7465">
                  <c:v>3.5896666347980506E-2</c:v>
                </c:pt>
                <c:pt idx="7466">
                  <c:v>3.3152457326650599E-2</c:v>
                </c:pt>
                <c:pt idx="7467">
                  <c:v>4.5064941048622388E-2</c:v>
                </c:pt>
                <c:pt idx="7468">
                  <c:v>3.6760363727808006E-2</c:v>
                </c:pt>
                <c:pt idx="7469">
                  <c:v>3.3152457326650599E-2</c:v>
                </c:pt>
                <c:pt idx="7470">
                  <c:v>3.6180451512336703E-2</c:v>
                </c:pt>
                <c:pt idx="7471">
                  <c:v>3.5556804388761513E-2</c:v>
                </c:pt>
                <c:pt idx="7472">
                  <c:v>4.7894909977912924E-2</c:v>
                </c:pt>
                <c:pt idx="7473">
                  <c:v>3.5487230867147578E-2</c:v>
                </c:pt>
                <c:pt idx="7474">
                  <c:v>3.1655482947826399E-2</c:v>
                </c:pt>
                <c:pt idx="7475">
                  <c:v>3.0157936736941289E-2</c:v>
                </c:pt>
                <c:pt idx="7476">
                  <c:v>3.4396402537822689E-2</c:v>
                </c:pt>
                <c:pt idx="7477">
                  <c:v>4.1173908859491432E-2</c:v>
                </c:pt>
                <c:pt idx="7478">
                  <c:v>3.695297986269E-2</c:v>
                </c:pt>
                <c:pt idx="7479">
                  <c:v>3.6468077450990788E-2</c:v>
                </c:pt>
                <c:pt idx="7480">
                  <c:v>3.3652029931545223E-2</c:v>
                </c:pt>
                <c:pt idx="7481">
                  <c:v>3.8249038159847315E-2</c:v>
                </c:pt>
                <c:pt idx="7482">
                  <c:v>3.181636705994622E-2</c:v>
                </c:pt>
                <c:pt idx="7483">
                  <c:v>2.8601940721273665E-2</c:v>
                </c:pt>
                <c:pt idx="7484">
                  <c:v>3.46095003187658E-2</c:v>
                </c:pt>
                <c:pt idx="7485">
                  <c:v>3.1503804028034252E-2</c:v>
                </c:pt>
                <c:pt idx="7486">
                  <c:v>3.7833243608475009E-2</c:v>
                </c:pt>
                <c:pt idx="7487">
                  <c:v>4.2378675192594507E-2</c:v>
                </c:pt>
                <c:pt idx="7488">
                  <c:v>4.5149430632591303E-2</c:v>
                </c:pt>
                <c:pt idx="7489">
                  <c:v>4.3564539402723333E-2</c:v>
                </c:pt>
                <c:pt idx="7490">
                  <c:v>3.8314592093229315E-2</c:v>
                </c:pt>
                <c:pt idx="7491">
                  <c:v>3.4300707280635806E-2</c:v>
                </c:pt>
                <c:pt idx="7492">
                  <c:v>3.9761330932378804E-2</c:v>
                </c:pt>
                <c:pt idx="7493">
                  <c:v>3.9322294294834068E-2</c:v>
                </c:pt>
                <c:pt idx="7494">
                  <c:v>3.5435792058706422E-2</c:v>
                </c:pt>
                <c:pt idx="7495">
                  <c:v>3.8711100816726712E-2</c:v>
                </c:pt>
                <c:pt idx="7496">
                  <c:v>3.1843110918998802E-2</c:v>
                </c:pt>
                <c:pt idx="7497">
                  <c:v>4.0339186787605306E-2</c:v>
                </c:pt>
                <c:pt idx="7498">
                  <c:v>3.4011162817478256E-2</c:v>
                </c:pt>
                <c:pt idx="7499">
                  <c:v>3.7429194897413295E-2</c:v>
                </c:pt>
                <c:pt idx="7500">
                  <c:v>3.4010294824838597E-2</c:v>
                </c:pt>
                <c:pt idx="7501">
                  <c:v>3.1149659305810897E-2</c:v>
                </c:pt>
                <c:pt idx="7502">
                  <c:v>2.9229370877146783E-2</c:v>
                </c:pt>
                <c:pt idx="7503">
                  <c:v>3.0840851366519952E-2</c:v>
                </c:pt>
                <c:pt idx="7504">
                  <c:v>3.0792824923992188E-2</c:v>
                </c:pt>
                <c:pt idx="7505">
                  <c:v>3.8152869790792424E-2</c:v>
                </c:pt>
                <c:pt idx="7506">
                  <c:v>5.2979618310928414E-2</c:v>
                </c:pt>
                <c:pt idx="7507">
                  <c:v>4.3695759028196425E-2</c:v>
                </c:pt>
                <c:pt idx="7508">
                  <c:v>4.4979125261306797E-2</c:v>
                </c:pt>
                <c:pt idx="7509">
                  <c:v>3.4603934735059814E-2</c:v>
                </c:pt>
                <c:pt idx="7510">
                  <c:v>4.2441546916961712E-2</c:v>
                </c:pt>
                <c:pt idx="7511">
                  <c:v>3.5583846271038E-2</c:v>
                </c:pt>
                <c:pt idx="7512">
                  <c:v>3.4823182970285409E-2</c:v>
                </c:pt>
                <c:pt idx="7513">
                  <c:v>4.2780239135027195E-2</c:v>
                </c:pt>
                <c:pt idx="7514">
                  <c:v>4.1865192353725413E-2</c:v>
                </c:pt>
                <c:pt idx="7515">
                  <c:v>4.5502670109272024E-2</c:v>
                </c:pt>
                <c:pt idx="7516">
                  <c:v>2.8971539810299912E-2</c:v>
                </c:pt>
                <c:pt idx="7517">
                  <c:v>5.4287116974592223E-2</c:v>
                </c:pt>
                <c:pt idx="7518">
                  <c:v>3.8759678602218607E-2</c:v>
                </c:pt>
                <c:pt idx="7519">
                  <c:v>4.9256019294261918E-2</c:v>
                </c:pt>
                <c:pt idx="7520">
                  <c:v>4.1206117719411919E-2</c:v>
                </c:pt>
                <c:pt idx="7521">
                  <c:v>2.7757186442613612E-2</c:v>
                </c:pt>
                <c:pt idx="7522">
                  <c:v>5.3043726831674597E-2</c:v>
                </c:pt>
                <c:pt idx="7523">
                  <c:v>4.9643982201814707E-2</c:v>
                </c:pt>
                <c:pt idx="7524">
                  <c:v>5.7945206761359946E-2</c:v>
                </c:pt>
                <c:pt idx="7525">
                  <c:v>3.9688181132078199E-2</c:v>
                </c:pt>
                <c:pt idx="7526">
                  <c:v>3.5694476217031493E-2</c:v>
                </c:pt>
                <c:pt idx="7527">
                  <c:v>3.3225178718566999E-2</c:v>
                </c:pt>
                <c:pt idx="7528">
                  <c:v>3.9776939898729352E-2</c:v>
                </c:pt>
                <c:pt idx="7529">
                  <c:v>3.4300707280635806E-2</c:v>
                </c:pt>
                <c:pt idx="7530">
                  <c:v>2.6384692639112511E-2</c:v>
                </c:pt>
                <c:pt idx="7531">
                  <c:v>3.6760363727808006E-2</c:v>
                </c:pt>
                <c:pt idx="7532">
                  <c:v>4.3543636798858719E-2</c:v>
                </c:pt>
                <c:pt idx="7533">
                  <c:v>4.0542848408222205E-2</c:v>
                </c:pt>
                <c:pt idx="7534">
                  <c:v>4.8229750245809465E-2</c:v>
                </c:pt>
                <c:pt idx="7535">
                  <c:v>3.4396402537822689E-2</c:v>
                </c:pt>
                <c:pt idx="7536">
                  <c:v>4.2853549122810419E-2</c:v>
                </c:pt>
                <c:pt idx="7537">
                  <c:v>2.9672250151634206E-2</c:v>
                </c:pt>
                <c:pt idx="7538">
                  <c:v>3.1149659305810897E-2</c:v>
                </c:pt>
                <c:pt idx="7539">
                  <c:v>3.3253517001867391E-2</c:v>
                </c:pt>
                <c:pt idx="7540">
                  <c:v>2.9229370877146783E-2</c:v>
                </c:pt>
                <c:pt idx="7541">
                  <c:v>2.7340127155184812E-2</c:v>
                </c:pt>
                <c:pt idx="7542">
                  <c:v>3.6455649882555098E-2</c:v>
                </c:pt>
                <c:pt idx="7543">
                  <c:v>3.6475714296102552E-2</c:v>
                </c:pt>
                <c:pt idx="7544">
                  <c:v>4.7694269567728112E-2</c:v>
                </c:pt>
                <c:pt idx="7545">
                  <c:v>3.2377470284700456E-2</c:v>
                </c:pt>
                <c:pt idx="7546">
                  <c:v>4.0140841156244306E-2</c:v>
                </c:pt>
                <c:pt idx="7547">
                  <c:v>3.5628456622362102E-2</c:v>
                </c:pt>
                <c:pt idx="7548">
                  <c:v>2.7596946805715616E-2</c:v>
                </c:pt>
                <c:pt idx="7549">
                  <c:v>3.7771087139844998E-2</c:v>
                </c:pt>
                <c:pt idx="7550">
                  <c:v>2.850332297384741E-2</c:v>
                </c:pt>
                <c:pt idx="7551">
                  <c:v>4.2636036872863915E-2</c:v>
                </c:pt>
                <c:pt idx="7552">
                  <c:v>2.8736105188727452E-2</c:v>
                </c:pt>
                <c:pt idx="7553">
                  <c:v>4.4019542634487097E-2</c:v>
                </c:pt>
                <c:pt idx="7554">
                  <c:v>3.436795622110371E-2</c:v>
                </c:pt>
                <c:pt idx="7555">
                  <c:v>3.3135022968053811E-2</c:v>
                </c:pt>
                <c:pt idx="7556">
                  <c:v>3.1020516529679423E-2</c:v>
                </c:pt>
                <c:pt idx="7557">
                  <c:v>2.9659915715456103E-2</c:v>
                </c:pt>
                <c:pt idx="7558">
                  <c:v>3.7441659718752011E-2</c:v>
                </c:pt>
                <c:pt idx="7559">
                  <c:v>3.0349466949701278E-2</c:v>
                </c:pt>
                <c:pt idx="7560">
                  <c:v>3.8092534989118604E-2</c:v>
                </c:pt>
                <c:pt idx="7561">
                  <c:v>3.6253012716770366E-2</c:v>
                </c:pt>
                <c:pt idx="7562">
                  <c:v>3.9637152105570041E-2</c:v>
                </c:pt>
                <c:pt idx="7563">
                  <c:v>3.622116148471842E-2</c:v>
                </c:pt>
                <c:pt idx="7564">
                  <c:v>3.082122281193735E-2</c:v>
                </c:pt>
                <c:pt idx="7565">
                  <c:v>3.1343635171651986E-2</c:v>
                </c:pt>
                <c:pt idx="7566">
                  <c:v>4.8252731561660801E-2</c:v>
                </c:pt>
                <c:pt idx="7567">
                  <c:v>5.3526036441326398E-2</c:v>
                </c:pt>
                <c:pt idx="7568">
                  <c:v>3.4479022026062095E-2</c:v>
                </c:pt>
                <c:pt idx="7569">
                  <c:v>3.1839653849601808E-2</c:v>
                </c:pt>
                <c:pt idx="7570">
                  <c:v>5.7264689356088874E-2</c:v>
                </c:pt>
                <c:pt idx="7571">
                  <c:v>4.7336898744106508E-2</c:v>
                </c:pt>
                <c:pt idx="7572">
                  <c:v>3.8674097508192194E-2</c:v>
                </c:pt>
                <c:pt idx="7573">
                  <c:v>4.0860552340745919E-2</c:v>
                </c:pt>
                <c:pt idx="7574">
                  <c:v>3.6866981536150006E-2</c:v>
                </c:pt>
                <c:pt idx="7575">
                  <c:v>3.3301532268524212E-2</c:v>
                </c:pt>
                <c:pt idx="7576">
                  <c:v>2.8601940721273665E-2</c:v>
                </c:pt>
                <c:pt idx="7577">
                  <c:v>2.9462661594152388E-2</c:v>
                </c:pt>
                <c:pt idx="7578">
                  <c:v>5.0176851451397012E-2</c:v>
                </c:pt>
                <c:pt idx="7579">
                  <c:v>3.7609141319990297E-2</c:v>
                </c:pt>
                <c:pt idx="7580">
                  <c:v>3.3424746245145805E-2</c:v>
                </c:pt>
                <c:pt idx="7581">
                  <c:v>3.6729738116264482E-2</c:v>
                </c:pt>
                <c:pt idx="7582">
                  <c:v>3.7153102457523568E-2</c:v>
                </c:pt>
                <c:pt idx="7583">
                  <c:v>4.9852691590786272E-2</c:v>
                </c:pt>
                <c:pt idx="7584">
                  <c:v>4.6985033899545829E-2</c:v>
                </c:pt>
                <c:pt idx="7585">
                  <c:v>3.3063109964132302E-2</c:v>
                </c:pt>
                <c:pt idx="7586">
                  <c:v>3.6124985665082897E-2</c:v>
                </c:pt>
                <c:pt idx="7587">
                  <c:v>3.3723484724760007E-2</c:v>
                </c:pt>
                <c:pt idx="7588">
                  <c:v>3.4978978335857405E-2</c:v>
                </c:pt>
                <c:pt idx="7589">
                  <c:v>4.413658753037452E-2</c:v>
                </c:pt>
                <c:pt idx="7590">
                  <c:v>3.8119222968816813E-2</c:v>
                </c:pt>
                <c:pt idx="7591">
                  <c:v>3.1092433258891088E-2</c:v>
                </c:pt>
                <c:pt idx="7592">
                  <c:v>3.054247982800011E-2</c:v>
                </c:pt>
                <c:pt idx="7593">
                  <c:v>3.2891441136598601E-2</c:v>
                </c:pt>
                <c:pt idx="7594">
                  <c:v>4.2978335171937887E-2</c:v>
                </c:pt>
                <c:pt idx="7595">
                  <c:v>4.2636036872863915E-2</c:v>
                </c:pt>
                <c:pt idx="7596">
                  <c:v>4.0214709937572507E-2</c:v>
                </c:pt>
                <c:pt idx="7597">
                  <c:v>3.8492631167173406E-2</c:v>
                </c:pt>
                <c:pt idx="7598">
                  <c:v>4.9796666949987856E-2</c:v>
                </c:pt>
                <c:pt idx="7599">
                  <c:v>5.0022482872009333E-2</c:v>
                </c:pt>
                <c:pt idx="7600">
                  <c:v>3.8653906434774503E-2</c:v>
                </c:pt>
                <c:pt idx="7601">
                  <c:v>3.9688181132078199E-2</c:v>
                </c:pt>
                <c:pt idx="7602">
                  <c:v>3.4300707280635806E-2</c:v>
                </c:pt>
                <c:pt idx="7603">
                  <c:v>3.0157936736941289E-2</c:v>
                </c:pt>
                <c:pt idx="7604">
                  <c:v>3.5420823842287077E-2</c:v>
                </c:pt>
                <c:pt idx="7605">
                  <c:v>2.9464969411492306E-2</c:v>
                </c:pt>
                <c:pt idx="7606">
                  <c:v>3.4098405390977797E-2</c:v>
                </c:pt>
                <c:pt idx="7607">
                  <c:v>4.9852691590786272E-2</c:v>
                </c:pt>
                <c:pt idx="7608">
                  <c:v>4.7571104019880309E-2</c:v>
                </c:pt>
                <c:pt idx="7609">
                  <c:v>3.2152302563190613E-2</c:v>
                </c:pt>
                <c:pt idx="7610">
                  <c:v>3.5694476217031493E-2</c:v>
                </c:pt>
                <c:pt idx="7611">
                  <c:v>2.9610509052872706E-2</c:v>
                </c:pt>
                <c:pt idx="7612">
                  <c:v>3.9963174611330005E-2</c:v>
                </c:pt>
                <c:pt idx="7613">
                  <c:v>2.7587713673710913E-2</c:v>
                </c:pt>
                <c:pt idx="7614">
                  <c:v>3.2077275216579673E-2</c:v>
                </c:pt>
                <c:pt idx="7615">
                  <c:v>2.5830715894699215E-2</c:v>
                </c:pt>
                <c:pt idx="7616">
                  <c:v>3.5935297608375757E-2</c:v>
                </c:pt>
                <c:pt idx="7617">
                  <c:v>3.2054707407951487E-2</c:v>
                </c:pt>
                <c:pt idx="7618">
                  <c:v>4.6985033899545829E-2</c:v>
                </c:pt>
                <c:pt idx="7619">
                  <c:v>2.7465710416436299E-2</c:v>
                </c:pt>
                <c:pt idx="7620">
                  <c:v>3.5183459520340014E-2</c:v>
                </c:pt>
                <c:pt idx="7621">
                  <c:v>4.1626639664173105E-2</c:v>
                </c:pt>
                <c:pt idx="7622">
                  <c:v>4.2962051928043692E-2</c:v>
                </c:pt>
                <c:pt idx="7623">
                  <c:v>3.2255370169878131E-2</c:v>
                </c:pt>
                <c:pt idx="7624">
                  <c:v>4.250076785683668E-2</c:v>
                </c:pt>
                <c:pt idx="7625">
                  <c:v>3.9271041750908002E-2</c:v>
                </c:pt>
                <c:pt idx="7626">
                  <c:v>2.68242992460728E-2</c:v>
                </c:pt>
                <c:pt idx="7627">
                  <c:v>3.6740992218256052E-2</c:v>
                </c:pt>
                <c:pt idx="7628">
                  <c:v>3.4013628959655817E-2</c:v>
                </c:pt>
                <c:pt idx="7629">
                  <c:v>3.1839653849601808E-2</c:v>
                </c:pt>
                <c:pt idx="7630">
                  <c:v>4.1763935238123176E-2</c:v>
                </c:pt>
                <c:pt idx="7631">
                  <c:v>4.0339186787605306E-2</c:v>
                </c:pt>
                <c:pt idx="7632">
                  <c:v>4.8743788152933218E-2</c:v>
                </c:pt>
                <c:pt idx="7633">
                  <c:v>3.5276740789413653E-2</c:v>
                </c:pt>
                <c:pt idx="7634">
                  <c:v>3.2377470284700456E-2</c:v>
                </c:pt>
                <c:pt idx="7635">
                  <c:v>3.5964351147413198E-2</c:v>
                </c:pt>
                <c:pt idx="7636">
                  <c:v>3.9196629077196114E-2</c:v>
                </c:pt>
                <c:pt idx="7637">
                  <c:v>3.0123844742775002E-2</c:v>
                </c:pt>
                <c:pt idx="7638">
                  <c:v>2.8567526489496203E-2</c:v>
                </c:pt>
                <c:pt idx="7639">
                  <c:v>4.1129976511001601E-2</c:v>
                </c:pt>
                <c:pt idx="7640">
                  <c:v>3.1631700694561102E-2</c:v>
                </c:pt>
                <c:pt idx="7641">
                  <c:v>3.1534116715192802E-2</c:v>
                </c:pt>
                <c:pt idx="7642">
                  <c:v>4.417248070240036E-2</c:v>
                </c:pt>
                <c:pt idx="7643">
                  <c:v>4.1840914636850406E-2</c:v>
                </c:pt>
                <c:pt idx="7644">
                  <c:v>3.9719086140394204E-2</c:v>
                </c:pt>
                <c:pt idx="7645">
                  <c:v>4.9002680927515432E-2</c:v>
                </c:pt>
                <c:pt idx="7646">
                  <c:v>4.617542028427131E-2</c:v>
                </c:pt>
                <c:pt idx="7647">
                  <c:v>3.8653906434774503E-2</c:v>
                </c:pt>
                <c:pt idx="7648">
                  <c:v>4.3101936578750555E-2</c:v>
                </c:pt>
                <c:pt idx="7649">
                  <c:v>3.8092534989118604E-2</c:v>
                </c:pt>
                <c:pt idx="7650">
                  <c:v>4.1763935238123176E-2</c:v>
                </c:pt>
                <c:pt idx="7651">
                  <c:v>3.2420128583908199E-2</c:v>
                </c:pt>
                <c:pt idx="7652">
                  <c:v>3.7914350628852997E-2</c:v>
                </c:pt>
                <c:pt idx="7653">
                  <c:v>3.4515827894210808E-2</c:v>
                </c:pt>
                <c:pt idx="7654">
                  <c:v>3.9370030164718607E-2</c:v>
                </c:pt>
                <c:pt idx="7655">
                  <c:v>3.5030834376811995E-2</c:v>
                </c:pt>
                <c:pt idx="7656">
                  <c:v>4.1484635323286112E-2</c:v>
                </c:pt>
                <c:pt idx="7657">
                  <c:v>3.8878668099641821E-2</c:v>
                </c:pt>
                <c:pt idx="7658">
                  <c:v>3.4300707280635806E-2</c:v>
                </c:pt>
                <c:pt idx="7659">
                  <c:v>4.3678428977727897E-2</c:v>
                </c:pt>
                <c:pt idx="7660">
                  <c:v>3.3210650086402907E-2</c:v>
                </c:pt>
                <c:pt idx="7661">
                  <c:v>2.730708569288251E-2</c:v>
                </c:pt>
                <c:pt idx="7662">
                  <c:v>3.1094454228878007E-2</c:v>
                </c:pt>
                <c:pt idx="7663">
                  <c:v>3.1882751733064603E-2</c:v>
                </c:pt>
                <c:pt idx="7664">
                  <c:v>3.7342004477977885E-2</c:v>
                </c:pt>
                <c:pt idx="7665">
                  <c:v>3.46095003187658E-2</c:v>
                </c:pt>
                <c:pt idx="7666">
                  <c:v>3.1586620956659296E-2</c:v>
                </c:pt>
                <c:pt idx="7667">
                  <c:v>2.9912589117884587E-2</c:v>
                </c:pt>
                <c:pt idx="7668">
                  <c:v>3.1069444492459367E-2</c:v>
                </c:pt>
                <c:pt idx="7669">
                  <c:v>4.2427688837051572E-2</c:v>
                </c:pt>
                <c:pt idx="7670">
                  <c:v>4.0681295096874147E-2</c:v>
                </c:pt>
                <c:pt idx="7671">
                  <c:v>5.3043726831674597E-2</c:v>
                </c:pt>
                <c:pt idx="7672">
                  <c:v>3.8759678602218607E-2</c:v>
                </c:pt>
                <c:pt idx="7673">
                  <c:v>3.9322294294834068E-2</c:v>
                </c:pt>
                <c:pt idx="7674">
                  <c:v>4.2252417653799113E-2</c:v>
                </c:pt>
                <c:pt idx="7675">
                  <c:v>3.3723484724760007E-2</c:v>
                </c:pt>
                <c:pt idx="7676">
                  <c:v>3.65825667977333E-2</c:v>
                </c:pt>
                <c:pt idx="7677">
                  <c:v>5.1921918988227796E-2</c:v>
                </c:pt>
                <c:pt idx="7678">
                  <c:v>3.023730777204052E-2</c:v>
                </c:pt>
                <c:pt idx="7679">
                  <c:v>3.5487230867147578E-2</c:v>
                </c:pt>
                <c:pt idx="7680">
                  <c:v>4.083899781107924E-2</c:v>
                </c:pt>
                <c:pt idx="7681">
                  <c:v>4.4254083186388009E-2</c:v>
                </c:pt>
                <c:pt idx="7682">
                  <c:v>4.1266269981861101E-2</c:v>
                </c:pt>
                <c:pt idx="7683">
                  <c:v>3.7968918681144818E-2</c:v>
                </c:pt>
                <c:pt idx="7684">
                  <c:v>4.9796666949987856E-2</c:v>
                </c:pt>
                <c:pt idx="7685">
                  <c:v>3.9112091064453111E-2</c:v>
                </c:pt>
                <c:pt idx="7686">
                  <c:v>4.7051317989826411E-2</c:v>
                </c:pt>
                <c:pt idx="7687">
                  <c:v>4.5502670109272024E-2</c:v>
                </c:pt>
                <c:pt idx="7688">
                  <c:v>3.279614076018339E-2</c:v>
                </c:pt>
                <c:pt idx="7689">
                  <c:v>4.6266995370387975E-2</c:v>
                </c:pt>
                <c:pt idx="7690">
                  <c:v>3.7347011268138913E-2</c:v>
                </c:pt>
                <c:pt idx="7691">
                  <c:v>4.7571104019880309E-2</c:v>
                </c:pt>
                <c:pt idx="7692">
                  <c:v>3.5128634423017509E-2</c:v>
                </c:pt>
                <c:pt idx="7693">
                  <c:v>3.9756476879119901E-2</c:v>
                </c:pt>
                <c:pt idx="7694">
                  <c:v>3.1583391129970696E-2</c:v>
                </c:pt>
                <c:pt idx="7695">
                  <c:v>4.0123790502548363E-2</c:v>
                </c:pt>
                <c:pt idx="7696">
                  <c:v>3.4897491335868794E-2</c:v>
                </c:pt>
                <c:pt idx="7697">
                  <c:v>3.4999817609787015E-2</c:v>
                </c:pt>
                <c:pt idx="7698">
                  <c:v>2.9229370877146783E-2</c:v>
                </c:pt>
                <c:pt idx="7699">
                  <c:v>5.3526036441326398E-2</c:v>
                </c:pt>
                <c:pt idx="7700">
                  <c:v>5.0539035350084291E-2</c:v>
                </c:pt>
                <c:pt idx="7701">
                  <c:v>5.3526036441326398E-2</c:v>
                </c:pt>
                <c:pt idx="7702">
                  <c:v>4.4747065752744723E-2</c:v>
                </c:pt>
                <c:pt idx="7703">
                  <c:v>3.2095659524202409E-2</c:v>
                </c:pt>
                <c:pt idx="7704">
                  <c:v>3.3460214734077405E-2</c:v>
                </c:pt>
                <c:pt idx="7705">
                  <c:v>3.9761330932378804E-2</c:v>
                </c:pt>
                <c:pt idx="7706">
                  <c:v>4.0140841156244306E-2</c:v>
                </c:pt>
                <c:pt idx="7707">
                  <c:v>4.1780609637498911E-2</c:v>
                </c:pt>
                <c:pt idx="7708">
                  <c:v>3.9632488042116221E-2</c:v>
                </c:pt>
                <c:pt idx="7709">
                  <c:v>3.4355167299509201E-2</c:v>
                </c:pt>
                <c:pt idx="7710">
                  <c:v>3.0372153967618904E-2</c:v>
                </c:pt>
                <c:pt idx="7711">
                  <c:v>3.4011162817478256E-2</c:v>
                </c:pt>
                <c:pt idx="7712">
                  <c:v>4.1206117719411919E-2</c:v>
                </c:pt>
                <c:pt idx="7713">
                  <c:v>3.232912346720701E-2</c:v>
                </c:pt>
                <c:pt idx="7714">
                  <c:v>4.2086675763130327E-2</c:v>
                </c:pt>
                <c:pt idx="7715">
                  <c:v>3.01454830914736E-2</c:v>
                </c:pt>
                <c:pt idx="7716">
                  <c:v>3.6682911217212802E-2</c:v>
                </c:pt>
                <c:pt idx="7717">
                  <c:v>3.5483829677105096E-2</c:v>
                </c:pt>
                <c:pt idx="7718">
                  <c:v>3.5636484622955315E-2</c:v>
                </c:pt>
                <c:pt idx="7719">
                  <c:v>2.8383055701851807E-2</c:v>
                </c:pt>
                <c:pt idx="7720">
                  <c:v>3.9242621511220911E-2</c:v>
                </c:pt>
                <c:pt idx="7721">
                  <c:v>3.6180451512336703E-2</c:v>
                </c:pt>
                <c:pt idx="7722">
                  <c:v>3.6682911217212802E-2</c:v>
                </c:pt>
                <c:pt idx="7723">
                  <c:v>4.4158883392810808E-2</c:v>
                </c:pt>
                <c:pt idx="7724">
                  <c:v>5.3951866924762705E-2</c:v>
                </c:pt>
                <c:pt idx="7725">
                  <c:v>3.1361721456050901E-2</c:v>
                </c:pt>
                <c:pt idx="7726">
                  <c:v>3.0655523762106902E-2</c:v>
                </c:pt>
                <c:pt idx="7727">
                  <c:v>3.2788611948490205E-2</c:v>
                </c:pt>
                <c:pt idx="7728">
                  <c:v>4.9216881394386486E-2</c:v>
                </c:pt>
                <c:pt idx="7729">
                  <c:v>5.3043726831674597E-2</c:v>
                </c:pt>
                <c:pt idx="7730">
                  <c:v>4.7051317989826411E-2</c:v>
                </c:pt>
                <c:pt idx="7731">
                  <c:v>5.9077225625515033E-2</c:v>
                </c:pt>
                <c:pt idx="7732">
                  <c:v>2.5830715894699215E-2</c:v>
                </c:pt>
                <c:pt idx="7733">
                  <c:v>4.0766060352325717E-2</c:v>
                </c:pt>
                <c:pt idx="7734">
                  <c:v>4.6777039766311722E-2</c:v>
                </c:pt>
                <c:pt idx="7735">
                  <c:v>5.9077225625515033E-2</c:v>
                </c:pt>
                <c:pt idx="7736">
                  <c:v>4.8743788152933218E-2</c:v>
                </c:pt>
                <c:pt idx="7737">
                  <c:v>3.4486100077629221E-2</c:v>
                </c:pt>
                <c:pt idx="7738">
                  <c:v>3.3652029931545223E-2</c:v>
                </c:pt>
                <c:pt idx="7739">
                  <c:v>3.9402600377798101E-2</c:v>
                </c:pt>
                <c:pt idx="7740">
                  <c:v>3.6455649882555098E-2</c:v>
                </c:pt>
                <c:pt idx="7741">
                  <c:v>4.1051272302865802E-2</c:v>
                </c:pt>
                <c:pt idx="7742">
                  <c:v>5.0872117280960118E-2</c:v>
                </c:pt>
                <c:pt idx="7743">
                  <c:v>3.3313702791929391E-2</c:v>
                </c:pt>
                <c:pt idx="7744">
                  <c:v>3.1839653849601808E-2</c:v>
                </c:pt>
                <c:pt idx="7745">
                  <c:v>3.5964351147413198E-2</c:v>
                </c:pt>
                <c:pt idx="7746">
                  <c:v>3.8711100816726712E-2</c:v>
                </c:pt>
                <c:pt idx="7747">
                  <c:v>4.9852691590786272E-2</c:v>
                </c:pt>
                <c:pt idx="7748">
                  <c:v>3.8314592093229315E-2</c:v>
                </c:pt>
                <c:pt idx="7749">
                  <c:v>4.9796666949987856E-2</c:v>
                </c:pt>
                <c:pt idx="7750">
                  <c:v>4.1130490601062795E-2</c:v>
                </c:pt>
                <c:pt idx="7751">
                  <c:v>3.4569095820188502E-2</c:v>
                </c:pt>
                <c:pt idx="7752">
                  <c:v>3.673182427883151E-2</c:v>
                </c:pt>
                <c:pt idx="7753">
                  <c:v>4.1760113090276711E-2</c:v>
                </c:pt>
                <c:pt idx="7754">
                  <c:v>3.6455649882555098E-2</c:v>
                </c:pt>
                <c:pt idx="7755">
                  <c:v>4.1763935238123176E-2</c:v>
                </c:pt>
                <c:pt idx="7756">
                  <c:v>3.767561540007619E-2</c:v>
                </c:pt>
                <c:pt idx="7757">
                  <c:v>2.9366604983806593E-2</c:v>
                </c:pt>
                <c:pt idx="7758">
                  <c:v>3.3811181783676252E-2</c:v>
                </c:pt>
                <c:pt idx="7759">
                  <c:v>3.1550142914056806E-2</c:v>
                </c:pt>
                <c:pt idx="7760">
                  <c:v>3.3460214734077405E-2</c:v>
                </c:pt>
                <c:pt idx="7761">
                  <c:v>3.4205172210931806E-2</c:v>
                </c:pt>
                <c:pt idx="7762">
                  <c:v>3.1219184398651078E-2</c:v>
                </c:pt>
                <c:pt idx="7763">
                  <c:v>2.7613993734121402E-2</c:v>
                </c:pt>
                <c:pt idx="7764">
                  <c:v>4.0829382836818723E-2</c:v>
                </c:pt>
                <c:pt idx="7765">
                  <c:v>3.2344900071621073E-2</c:v>
                </c:pt>
                <c:pt idx="7766">
                  <c:v>4.1574064642190905E-2</c:v>
                </c:pt>
                <c:pt idx="7767">
                  <c:v>2.9535777866840467E-2</c:v>
                </c:pt>
                <c:pt idx="7768">
                  <c:v>4.0829382836818723E-2</c:v>
                </c:pt>
                <c:pt idx="7769">
                  <c:v>3.7914350628852997E-2</c:v>
                </c:pt>
                <c:pt idx="7770">
                  <c:v>3.7703901529312321E-2</c:v>
                </c:pt>
                <c:pt idx="7771">
                  <c:v>2.7945656329393411E-2</c:v>
                </c:pt>
                <c:pt idx="7772">
                  <c:v>3.8864739239215809E-2</c:v>
                </c:pt>
                <c:pt idx="7773">
                  <c:v>4.1405949741601895E-2</c:v>
                </c:pt>
                <c:pt idx="7774">
                  <c:v>3.322611004114151E-2</c:v>
                </c:pt>
                <c:pt idx="7775">
                  <c:v>4.3665912002325107E-2</c:v>
                </c:pt>
                <c:pt idx="7776">
                  <c:v>5.6906431913376097E-2</c:v>
                </c:pt>
                <c:pt idx="7777">
                  <c:v>4.1949510574340765E-2</c:v>
                </c:pt>
                <c:pt idx="7778">
                  <c:v>5.2568621933460541E-2</c:v>
                </c:pt>
                <c:pt idx="7779">
                  <c:v>3.9196629077196114E-2</c:v>
                </c:pt>
                <c:pt idx="7780">
                  <c:v>4.5564882457256303E-2</c:v>
                </c:pt>
                <c:pt idx="7781">
                  <c:v>4.6041879802942297E-2</c:v>
                </c:pt>
                <c:pt idx="7782">
                  <c:v>4.5064941048622388E-2</c:v>
                </c:pt>
                <c:pt idx="7783">
                  <c:v>3.4569095820188502E-2</c:v>
                </c:pt>
                <c:pt idx="7784">
                  <c:v>3.6311741918325452E-2</c:v>
                </c:pt>
                <c:pt idx="7785">
                  <c:v>3.023730777204052E-2</c:v>
                </c:pt>
                <c:pt idx="7786">
                  <c:v>3.7512414157390601E-2</c:v>
                </c:pt>
                <c:pt idx="7787">
                  <c:v>3.9694610983133399E-2</c:v>
                </c:pt>
                <c:pt idx="7788">
                  <c:v>3.4603934735059814E-2</c:v>
                </c:pt>
                <c:pt idx="7789">
                  <c:v>4.0736205875873593E-2</c:v>
                </c:pt>
                <c:pt idx="7790">
                  <c:v>3.5893827676773286E-2</c:v>
                </c:pt>
                <c:pt idx="7791">
                  <c:v>3.4877501428127441E-2</c:v>
                </c:pt>
                <c:pt idx="7792">
                  <c:v>4.2378675192594507E-2</c:v>
                </c:pt>
                <c:pt idx="7793">
                  <c:v>3.7222448736429242E-2</c:v>
                </c:pt>
                <c:pt idx="7794">
                  <c:v>3.5125035792589201E-2</c:v>
                </c:pt>
                <c:pt idx="7795">
                  <c:v>5.4811533540487449E-2</c:v>
                </c:pt>
                <c:pt idx="7796">
                  <c:v>2.5830715894699215E-2</c:v>
                </c:pt>
                <c:pt idx="7797">
                  <c:v>3.7097297608852525E-2</c:v>
                </c:pt>
                <c:pt idx="7798">
                  <c:v>3.5344671458005912E-2</c:v>
                </c:pt>
                <c:pt idx="7799">
                  <c:v>4.1882246732711813E-2</c:v>
                </c:pt>
                <c:pt idx="7800">
                  <c:v>2.9444484040141029E-2</c:v>
                </c:pt>
                <c:pt idx="7801">
                  <c:v>4.5566942542791422E-2</c:v>
                </c:pt>
                <c:pt idx="7802">
                  <c:v>3.3629160374403014E-2</c:v>
                </c:pt>
                <c:pt idx="7803">
                  <c:v>3.3152457326650599E-2</c:v>
                </c:pt>
                <c:pt idx="7804">
                  <c:v>3.1506337225437206E-2</c:v>
                </c:pt>
                <c:pt idx="7805">
                  <c:v>3.4013628959655817E-2</c:v>
                </c:pt>
                <c:pt idx="7806">
                  <c:v>3.4715563058853205E-2</c:v>
                </c:pt>
                <c:pt idx="7807">
                  <c:v>3.01454830914736E-2</c:v>
                </c:pt>
                <c:pt idx="7808">
                  <c:v>4.7336898744106508E-2</c:v>
                </c:pt>
                <c:pt idx="7809">
                  <c:v>3.1650066375732401E-2</c:v>
                </c:pt>
                <c:pt idx="7810">
                  <c:v>3.5108499228954315E-2</c:v>
                </c:pt>
                <c:pt idx="7811">
                  <c:v>3.7080317735672157E-2</c:v>
                </c:pt>
                <c:pt idx="7812">
                  <c:v>4.2771145701408365E-2</c:v>
                </c:pt>
                <c:pt idx="7813">
                  <c:v>3.8238383829593797E-2</c:v>
                </c:pt>
                <c:pt idx="7814">
                  <c:v>3.9685014635324617E-2</c:v>
                </c:pt>
                <c:pt idx="7815">
                  <c:v>3.1079689040780099E-2</c:v>
                </c:pt>
                <c:pt idx="7816">
                  <c:v>4.6659234911203433E-2</c:v>
                </c:pt>
                <c:pt idx="7817">
                  <c:v>3.8492631167173406E-2</c:v>
                </c:pt>
                <c:pt idx="7818">
                  <c:v>3.3000189810991301E-2</c:v>
                </c:pt>
                <c:pt idx="7819">
                  <c:v>4.1715119034051916E-2</c:v>
                </c:pt>
                <c:pt idx="7820">
                  <c:v>4.5648239552974687E-2</c:v>
                </c:pt>
                <c:pt idx="7821">
                  <c:v>4.0476974099874503E-2</c:v>
                </c:pt>
                <c:pt idx="7822">
                  <c:v>3.8187786936759907E-2</c:v>
                </c:pt>
                <c:pt idx="7823">
                  <c:v>3.8314592093229315E-2</c:v>
                </c:pt>
                <c:pt idx="7824">
                  <c:v>4.8252731561660801E-2</c:v>
                </c:pt>
                <c:pt idx="7825">
                  <c:v>4.3245565146207691E-2</c:v>
                </c:pt>
                <c:pt idx="7826">
                  <c:v>4.6460390090942424E-2</c:v>
                </c:pt>
                <c:pt idx="7827">
                  <c:v>4.6953558921814006E-2</c:v>
                </c:pt>
                <c:pt idx="7828">
                  <c:v>5.1921918988227796E-2</c:v>
                </c:pt>
                <c:pt idx="7829">
                  <c:v>3.6005329340696314E-2</c:v>
                </c:pt>
                <c:pt idx="7830">
                  <c:v>3.2823644578457017E-2</c:v>
                </c:pt>
                <c:pt idx="7831">
                  <c:v>4.1412685066461744E-2</c:v>
                </c:pt>
                <c:pt idx="7832">
                  <c:v>4.8276107758283608E-2</c:v>
                </c:pt>
                <c:pt idx="7833">
                  <c:v>3.8759678602218607E-2</c:v>
                </c:pt>
                <c:pt idx="7834">
                  <c:v>4.1316550225019524E-2</c:v>
                </c:pt>
                <c:pt idx="7835">
                  <c:v>3.2706797122955399E-2</c:v>
                </c:pt>
                <c:pt idx="7836">
                  <c:v>3.3176206052303293E-2</c:v>
                </c:pt>
                <c:pt idx="7837">
                  <c:v>3.1069444492459367E-2</c:v>
                </c:pt>
                <c:pt idx="7838">
                  <c:v>3.5583846271038E-2</c:v>
                </c:pt>
                <c:pt idx="7839">
                  <c:v>2.8829412534832878E-2</c:v>
                </c:pt>
                <c:pt idx="7840">
                  <c:v>2.9930457472801212E-2</c:v>
                </c:pt>
                <c:pt idx="7841">
                  <c:v>3.0298011377453811E-2</c:v>
                </c:pt>
                <c:pt idx="7842">
                  <c:v>3.2685216516256548E-2</c:v>
                </c:pt>
                <c:pt idx="7843">
                  <c:v>5.3526036441326398E-2</c:v>
                </c:pt>
                <c:pt idx="7844">
                  <c:v>3.2563969492912299E-2</c:v>
                </c:pt>
                <c:pt idx="7845">
                  <c:v>3.7263259291648913E-2</c:v>
                </c:pt>
                <c:pt idx="7846">
                  <c:v>4.2962051928043692E-2</c:v>
                </c:pt>
                <c:pt idx="7847">
                  <c:v>3.3202901482582092E-2</c:v>
                </c:pt>
                <c:pt idx="7848">
                  <c:v>3.5825096070766588E-2</c:v>
                </c:pt>
                <c:pt idx="7849">
                  <c:v>4.417248070240036E-2</c:v>
                </c:pt>
                <c:pt idx="7850">
                  <c:v>3.1350728124380112E-2</c:v>
                </c:pt>
                <c:pt idx="7851">
                  <c:v>3.8152869790792424E-2</c:v>
                </c:pt>
                <c:pt idx="7852">
                  <c:v>4.3055795133113917E-2</c:v>
                </c:pt>
                <c:pt idx="7853">
                  <c:v>4.1728634387254701E-2</c:v>
                </c:pt>
                <c:pt idx="7854">
                  <c:v>4.413658753037452E-2</c:v>
                </c:pt>
                <c:pt idx="7855">
                  <c:v>3.8062248378992102E-2</c:v>
                </c:pt>
                <c:pt idx="7856">
                  <c:v>2.6993775740265988E-2</c:v>
                </c:pt>
                <c:pt idx="7857">
                  <c:v>3.011587262153639E-2</c:v>
                </c:pt>
                <c:pt idx="7858">
                  <c:v>4.7756120562553413E-2</c:v>
                </c:pt>
                <c:pt idx="7859">
                  <c:v>3.0144989490508988E-2</c:v>
                </c:pt>
                <c:pt idx="7860">
                  <c:v>2.8785536065697708E-2</c:v>
                </c:pt>
                <c:pt idx="7861">
                  <c:v>4.7692582011222923E-2</c:v>
                </c:pt>
                <c:pt idx="7862">
                  <c:v>4.8252731561660801E-2</c:v>
                </c:pt>
                <c:pt idx="7863">
                  <c:v>4.2356688529253124E-2</c:v>
                </c:pt>
                <c:pt idx="7864">
                  <c:v>3.0762698501348478E-2</c:v>
                </c:pt>
                <c:pt idx="7865">
                  <c:v>3.622116148471842E-2</c:v>
                </c:pt>
                <c:pt idx="7866">
                  <c:v>4.480642452836061E-2</c:v>
                </c:pt>
                <c:pt idx="7867">
                  <c:v>3.00646238029003E-2</c:v>
                </c:pt>
                <c:pt idx="7868">
                  <c:v>4.413658753037452E-2</c:v>
                </c:pt>
                <c:pt idx="7869">
                  <c:v>2.8372881934046627E-2</c:v>
                </c:pt>
                <c:pt idx="7870">
                  <c:v>4.413658753037452E-2</c:v>
                </c:pt>
                <c:pt idx="7871">
                  <c:v>5.5778648704290397E-2</c:v>
                </c:pt>
                <c:pt idx="7872">
                  <c:v>3.4034371376037591E-2</c:v>
                </c:pt>
                <c:pt idx="7873">
                  <c:v>3.33482883870602E-2</c:v>
                </c:pt>
                <c:pt idx="7874">
                  <c:v>3.8348603993654209E-2</c:v>
                </c:pt>
                <c:pt idx="7875">
                  <c:v>3.2891441136598601E-2</c:v>
                </c:pt>
                <c:pt idx="7876">
                  <c:v>4.9643982201814707E-2</c:v>
                </c:pt>
                <c:pt idx="7877">
                  <c:v>2.9462661594152388E-2</c:v>
                </c:pt>
                <c:pt idx="7878">
                  <c:v>3.996727243065841E-2</c:v>
                </c:pt>
                <c:pt idx="7879">
                  <c:v>2.7587713673710913E-2</c:v>
                </c:pt>
                <c:pt idx="7880">
                  <c:v>3.8824938237667105E-2</c:v>
                </c:pt>
                <c:pt idx="7881">
                  <c:v>3.5556804388761513E-2</c:v>
                </c:pt>
                <c:pt idx="7882">
                  <c:v>2.9574964195489908E-2</c:v>
                </c:pt>
                <c:pt idx="7883">
                  <c:v>3.4946080297231667E-2</c:v>
                </c:pt>
                <c:pt idx="7884">
                  <c:v>3.0630404129624478E-2</c:v>
                </c:pt>
                <c:pt idx="7885">
                  <c:v>4.2872149497270466E-2</c:v>
                </c:pt>
                <c:pt idx="7886">
                  <c:v>3.726489469408991E-2</c:v>
                </c:pt>
                <c:pt idx="7887">
                  <c:v>4.3552730232477334E-2</c:v>
                </c:pt>
                <c:pt idx="7888">
                  <c:v>2.6384692639112511E-2</c:v>
                </c:pt>
                <c:pt idx="7889">
                  <c:v>4.8743788152933218E-2</c:v>
                </c:pt>
                <c:pt idx="7890">
                  <c:v>3.2706797122955399E-2</c:v>
                </c:pt>
                <c:pt idx="7891">
                  <c:v>3.5833526402712E-2</c:v>
                </c:pt>
                <c:pt idx="7892">
                  <c:v>3.1932011246681213E-2</c:v>
                </c:pt>
                <c:pt idx="7893">
                  <c:v>3.67551930248739E-2</c:v>
                </c:pt>
                <c:pt idx="7894">
                  <c:v>5.0532989203929922E-2</c:v>
                </c:pt>
                <c:pt idx="7895">
                  <c:v>3.4569095820188502E-2</c:v>
                </c:pt>
                <c:pt idx="7896">
                  <c:v>3.1260769814252805E-2</c:v>
                </c:pt>
                <c:pt idx="7897">
                  <c:v>2.8754428029060398E-2</c:v>
                </c:pt>
                <c:pt idx="7898">
                  <c:v>3.4321036189794596E-2</c:v>
                </c:pt>
                <c:pt idx="7899">
                  <c:v>3.718958795070651E-2</c:v>
                </c:pt>
                <c:pt idx="7900">
                  <c:v>3.1767588108778014E-2</c:v>
                </c:pt>
                <c:pt idx="7901">
                  <c:v>3.2529968768358244E-2</c:v>
                </c:pt>
                <c:pt idx="7902">
                  <c:v>3.41883562505245E-2</c:v>
                </c:pt>
                <c:pt idx="7903">
                  <c:v>5.2191283553838966E-2</c:v>
                </c:pt>
                <c:pt idx="7904">
                  <c:v>4.4051695615053232E-2</c:v>
                </c:pt>
                <c:pt idx="7905">
                  <c:v>2.7126668021082878E-2</c:v>
                </c:pt>
                <c:pt idx="7906">
                  <c:v>3.1839653849601808E-2</c:v>
                </c:pt>
                <c:pt idx="7907">
                  <c:v>3.8187786936759907E-2</c:v>
                </c:pt>
                <c:pt idx="7908">
                  <c:v>3.9632488042116221E-2</c:v>
                </c:pt>
                <c:pt idx="7909">
                  <c:v>3.3488318324089189E-2</c:v>
                </c:pt>
                <c:pt idx="7910">
                  <c:v>4.9796666949987856E-2</c:v>
                </c:pt>
                <c:pt idx="7911">
                  <c:v>3.7646591663360651E-2</c:v>
                </c:pt>
                <c:pt idx="7912">
                  <c:v>4.0194988250732512E-2</c:v>
                </c:pt>
                <c:pt idx="7913">
                  <c:v>3.3723484724760007E-2</c:v>
                </c:pt>
                <c:pt idx="7914">
                  <c:v>2.8123019263148277E-2</c:v>
                </c:pt>
                <c:pt idx="7915">
                  <c:v>3.0909337103367015E-2</c:v>
                </c:pt>
                <c:pt idx="7916">
                  <c:v>3.0960440635681104E-2</c:v>
                </c:pt>
                <c:pt idx="7917">
                  <c:v>3.3620979636907605E-2</c:v>
                </c:pt>
                <c:pt idx="7918">
                  <c:v>2.7700684964656799E-2</c:v>
                </c:pt>
                <c:pt idx="7919">
                  <c:v>4.4323593378067024E-2</c:v>
                </c:pt>
                <c:pt idx="7920">
                  <c:v>3.4385442733764787E-2</c:v>
                </c:pt>
                <c:pt idx="7921">
                  <c:v>4.3727751821279512E-2</c:v>
                </c:pt>
                <c:pt idx="7922">
                  <c:v>4.1820969432592406E-2</c:v>
                </c:pt>
                <c:pt idx="7923">
                  <c:v>3.8268163800239598E-2</c:v>
                </c:pt>
                <c:pt idx="7924">
                  <c:v>2.5292389094829611E-2</c:v>
                </c:pt>
                <c:pt idx="7925">
                  <c:v>2.8601940721273665E-2</c:v>
                </c:pt>
                <c:pt idx="7926">
                  <c:v>3.7713952362537405E-2</c:v>
                </c:pt>
                <c:pt idx="7927">
                  <c:v>3.9697803556919237E-2</c:v>
                </c:pt>
                <c:pt idx="7928">
                  <c:v>4.012443125247972E-2</c:v>
                </c:pt>
                <c:pt idx="7929">
                  <c:v>3.5183459520340014E-2</c:v>
                </c:pt>
                <c:pt idx="7930">
                  <c:v>3.2095659524202409E-2</c:v>
                </c:pt>
                <c:pt idx="7931">
                  <c:v>3.7147790193557718E-2</c:v>
                </c:pt>
                <c:pt idx="7932">
                  <c:v>4.3500378727912875E-2</c:v>
                </c:pt>
                <c:pt idx="7933">
                  <c:v>3.6124985665082897E-2</c:v>
                </c:pt>
                <c:pt idx="7934">
                  <c:v>3.3215038478374634E-2</c:v>
                </c:pt>
                <c:pt idx="7935">
                  <c:v>3.4013628959655817E-2</c:v>
                </c:pt>
                <c:pt idx="7936">
                  <c:v>3.0611971393227612E-2</c:v>
                </c:pt>
                <c:pt idx="7937">
                  <c:v>3.4300707280635806E-2</c:v>
                </c:pt>
                <c:pt idx="7938">
                  <c:v>4.4496215879917436E-2</c:v>
                </c:pt>
                <c:pt idx="7939">
                  <c:v>2.90736090391874E-2</c:v>
                </c:pt>
                <c:pt idx="7940">
                  <c:v>3.5487230867147578E-2</c:v>
                </c:pt>
                <c:pt idx="7941">
                  <c:v>4.0067344903946041E-2</c:v>
                </c:pt>
                <c:pt idx="7942">
                  <c:v>3.1215734779834851E-2</c:v>
                </c:pt>
                <c:pt idx="7943">
                  <c:v>4.480642452836061E-2</c:v>
                </c:pt>
                <c:pt idx="7944">
                  <c:v>3.3723484724760007E-2</c:v>
                </c:pt>
                <c:pt idx="7945">
                  <c:v>2.863345667719841E-2</c:v>
                </c:pt>
                <c:pt idx="7946">
                  <c:v>3.5487230867147578E-2</c:v>
                </c:pt>
                <c:pt idx="7947">
                  <c:v>3.8206804543733604E-2</c:v>
                </c:pt>
                <c:pt idx="7948">
                  <c:v>3.8314592093229315E-2</c:v>
                </c:pt>
                <c:pt idx="7949">
                  <c:v>3.5382855683565216E-2</c:v>
                </c:pt>
                <c:pt idx="7950">
                  <c:v>5.1921918988227796E-2</c:v>
                </c:pt>
                <c:pt idx="7951">
                  <c:v>3.181636705994622E-2</c:v>
                </c:pt>
                <c:pt idx="7952">
                  <c:v>3.0611971393227612E-2</c:v>
                </c:pt>
                <c:pt idx="7953">
                  <c:v>2.8197156265377998E-2</c:v>
                </c:pt>
                <c:pt idx="7954">
                  <c:v>3.3152457326650599E-2</c:v>
                </c:pt>
                <c:pt idx="7955">
                  <c:v>3.8238383829593797E-2</c:v>
                </c:pt>
                <c:pt idx="7956">
                  <c:v>3.0840851366519952E-2</c:v>
                </c:pt>
                <c:pt idx="7957">
                  <c:v>3.55453863739967E-2</c:v>
                </c:pt>
                <c:pt idx="7958">
                  <c:v>2.8079589828848797E-2</c:v>
                </c:pt>
                <c:pt idx="7959">
                  <c:v>4.7336898744106508E-2</c:v>
                </c:pt>
                <c:pt idx="7960">
                  <c:v>3.8966637104749714E-2</c:v>
                </c:pt>
                <c:pt idx="7961">
                  <c:v>2.7257194742560411E-2</c:v>
                </c:pt>
                <c:pt idx="7962">
                  <c:v>3.9196629077196114E-2</c:v>
                </c:pt>
                <c:pt idx="7963">
                  <c:v>3.0372153967618904E-2</c:v>
                </c:pt>
                <c:pt idx="7964">
                  <c:v>3.6363381892442703E-2</c:v>
                </c:pt>
                <c:pt idx="7965">
                  <c:v>4.3306957930326788E-2</c:v>
                </c:pt>
                <c:pt idx="7966">
                  <c:v>3.4569095820188502E-2</c:v>
                </c:pt>
                <c:pt idx="7967">
                  <c:v>3.5075418651104105E-2</c:v>
                </c:pt>
                <c:pt idx="7968">
                  <c:v>3.5946439951658193E-2</c:v>
                </c:pt>
                <c:pt idx="7969">
                  <c:v>3.0909337103367015E-2</c:v>
                </c:pt>
                <c:pt idx="7970">
                  <c:v>3.65825667977333E-2</c:v>
                </c:pt>
                <c:pt idx="7971">
                  <c:v>3.0157936736941289E-2</c:v>
                </c:pt>
                <c:pt idx="7972">
                  <c:v>4.5566942542791422E-2</c:v>
                </c:pt>
                <c:pt idx="7973">
                  <c:v>3.7147790193557718E-2</c:v>
                </c:pt>
                <c:pt idx="7974">
                  <c:v>3.2124858349561705E-2</c:v>
                </c:pt>
                <c:pt idx="7975">
                  <c:v>3.8004741072654696E-2</c:v>
                </c:pt>
                <c:pt idx="7976">
                  <c:v>3.5125035792589201E-2</c:v>
                </c:pt>
                <c:pt idx="7977">
                  <c:v>3.0856164172291711E-2</c:v>
                </c:pt>
                <c:pt idx="7978">
                  <c:v>4.0829382836818723E-2</c:v>
                </c:pt>
                <c:pt idx="7979">
                  <c:v>4.0749937295913724E-2</c:v>
                </c:pt>
                <c:pt idx="7980">
                  <c:v>3.3226933330297477E-2</c:v>
                </c:pt>
                <c:pt idx="7981">
                  <c:v>3.5487230867147578E-2</c:v>
                </c:pt>
                <c:pt idx="7982">
                  <c:v>3.01454830914736E-2</c:v>
                </c:pt>
                <c:pt idx="7983">
                  <c:v>4.9796666949987856E-2</c:v>
                </c:pt>
                <c:pt idx="7984">
                  <c:v>2.6960795745253611E-2</c:v>
                </c:pt>
                <c:pt idx="7985">
                  <c:v>2.8601940721273665E-2</c:v>
                </c:pt>
                <c:pt idx="7986">
                  <c:v>3.4117959439754514E-2</c:v>
                </c:pt>
                <c:pt idx="7987">
                  <c:v>3.4013628959655817E-2</c:v>
                </c:pt>
                <c:pt idx="7988">
                  <c:v>3.5668846219778116E-2</c:v>
                </c:pt>
                <c:pt idx="7989">
                  <c:v>4.3251223862171222E-2</c:v>
                </c:pt>
                <c:pt idx="7990">
                  <c:v>3.8238383829593797E-2</c:v>
                </c:pt>
                <c:pt idx="7991">
                  <c:v>5.5778648704290397E-2</c:v>
                </c:pt>
                <c:pt idx="7992">
                  <c:v>4.2450986802578139E-2</c:v>
                </c:pt>
                <c:pt idx="7993">
                  <c:v>4.8743788152933218E-2</c:v>
                </c:pt>
                <c:pt idx="7994">
                  <c:v>3.5014469176530803E-2</c:v>
                </c:pt>
                <c:pt idx="7995">
                  <c:v>3.46095003187658E-2</c:v>
                </c:pt>
                <c:pt idx="7996">
                  <c:v>3.5430807620287094E-2</c:v>
                </c:pt>
                <c:pt idx="7997">
                  <c:v>3.715851157903674E-2</c:v>
                </c:pt>
                <c:pt idx="7998">
                  <c:v>3.4011162817478256E-2</c:v>
                </c:pt>
                <c:pt idx="7999">
                  <c:v>5.0532989203929922E-2</c:v>
                </c:pt>
                <c:pt idx="8000">
                  <c:v>3.7765085697174183E-2</c:v>
                </c:pt>
                <c:pt idx="8001">
                  <c:v>4.2776744812727176E-2</c:v>
                </c:pt>
                <c:pt idx="8002">
                  <c:v>3.9537534117698704E-2</c:v>
                </c:pt>
                <c:pt idx="8003">
                  <c:v>3.6265369504690212E-2</c:v>
                </c:pt>
                <c:pt idx="8004">
                  <c:v>3.3061727881431593E-2</c:v>
                </c:pt>
                <c:pt idx="8005">
                  <c:v>4.228299483656911E-2</c:v>
                </c:pt>
                <c:pt idx="8006">
                  <c:v>2.8197156265377998E-2</c:v>
                </c:pt>
                <c:pt idx="8007">
                  <c:v>3.1149659305810897E-2</c:v>
                </c:pt>
                <c:pt idx="8008">
                  <c:v>4.6274762600660123E-2</c:v>
                </c:pt>
                <c:pt idx="8009">
                  <c:v>4.0364276617765413E-2</c:v>
                </c:pt>
                <c:pt idx="8010">
                  <c:v>2.8927756473422002E-2</c:v>
                </c:pt>
                <c:pt idx="8011">
                  <c:v>3.7646591663360651E-2</c:v>
                </c:pt>
                <c:pt idx="8012">
                  <c:v>3.8314592093229315E-2</c:v>
                </c:pt>
                <c:pt idx="8013">
                  <c:v>4.8252731561660801E-2</c:v>
                </c:pt>
                <c:pt idx="8014">
                  <c:v>4.4035181403160116E-2</c:v>
                </c:pt>
                <c:pt idx="8015">
                  <c:v>4.7662377357482903E-2</c:v>
                </c:pt>
                <c:pt idx="8016">
                  <c:v>4.617542028427131E-2</c:v>
                </c:pt>
                <c:pt idx="8017">
                  <c:v>3.7654642015695697E-2</c:v>
                </c:pt>
                <c:pt idx="8018">
                  <c:v>4.6041879802942297E-2</c:v>
                </c:pt>
                <c:pt idx="8019">
                  <c:v>4.4112537056207997E-2</c:v>
                </c:pt>
                <c:pt idx="8020">
                  <c:v>3.8879256695509012E-2</c:v>
                </c:pt>
                <c:pt idx="8021">
                  <c:v>3.0371453613042807E-2</c:v>
                </c:pt>
                <c:pt idx="8022">
                  <c:v>4.1763935238123176E-2</c:v>
                </c:pt>
                <c:pt idx="8023">
                  <c:v>3.5232484340667704E-2</c:v>
                </c:pt>
                <c:pt idx="8024">
                  <c:v>2.9229370877146783E-2</c:v>
                </c:pt>
                <c:pt idx="8025">
                  <c:v>4.6659234911203433E-2</c:v>
                </c:pt>
                <c:pt idx="8026">
                  <c:v>3.5183459520340014E-2</c:v>
                </c:pt>
                <c:pt idx="8027">
                  <c:v>4.8743788152933218E-2</c:v>
                </c:pt>
                <c:pt idx="8028">
                  <c:v>4.3245565146207691E-2</c:v>
                </c:pt>
                <c:pt idx="8029">
                  <c:v>4.5179609209299067E-2</c:v>
                </c:pt>
                <c:pt idx="8030">
                  <c:v>2.90736090391874E-2</c:v>
                </c:pt>
                <c:pt idx="8031">
                  <c:v>3.6783862859010821E-2</c:v>
                </c:pt>
                <c:pt idx="8032">
                  <c:v>4.0196035057306533E-2</c:v>
                </c:pt>
                <c:pt idx="8033">
                  <c:v>3.5906825214624412E-2</c:v>
                </c:pt>
                <c:pt idx="8034">
                  <c:v>3.6334346979856609E-2</c:v>
                </c:pt>
                <c:pt idx="8035">
                  <c:v>3.3460214734077405E-2</c:v>
                </c:pt>
                <c:pt idx="8036">
                  <c:v>3.4011162817478256E-2</c:v>
                </c:pt>
                <c:pt idx="8037">
                  <c:v>2.6574600487947596E-2</c:v>
                </c:pt>
                <c:pt idx="8038">
                  <c:v>4.4862344861030821E-2</c:v>
                </c:pt>
                <c:pt idx="8039">
                  <c:v>2.9699223116040202E-2</c:v>
                </c:pt>
                <c:pt idx="8040">
                  <c:v>3.1638666987419302E-2</c:v>
                </c:pt>
                <c:pt idx="8041">
                  <c:v>2.7953663840889906E-2</c:v>
                </c:pt>
                <c:pt idx="8042">
                  <c:v>3.6654856055975016E-2</c:v>
                </c:pt>
                <c:pt idx="8043">
                  <c:v>3.4685779362917002E-2</c:v>
                </c:pt>
                <c:pt idx="8044">
                  <c:v>4.6961084008216913E-2</c:v>
                </c:pt>
                <c:pt idx="8045">
                  <c:v>4.413658753037452E-2</c:v>
                </c:pt>
                <c:pt idx="8046">
                  <c:v>3.1054427847266211E-2</c:v>
                </c:pt>
                <c:pt idx="8047">
                  <c:v>2.730708569288251E-2</c:v>
                </c:pt>
                <c:pt idx="8048">
                  <c:v>4.413658753037452E-2</c:v>
                </c:pt>
                <c:pt idx="8049">
                  <c:v>3.996727243065841E-2</c:v>
                </c:pt>
                <c:pt idx="8050">
                  <c:v>3.1149659305810897E-2</c:v>
                </c:pt>
                <c:pt idx="8051">
                  <c:v>3.9196629077196114E-2</c:v>
                </c:pt>
                <c:pt idx="8052">
                  <c:v>3.8512594997882711E-2</c:v>
                </c:pt>
                <c:pt idx="8053">
                  <c:v>5.2568621933460541E-2</c:v>
                </c:pt>
                <c:pt idx="8054">
                  <c:v>3.0724059790372783E-2</c:v>
                </c:pt>
                <c:pt idx="8055">
                  <c:v>5.5114645510912004E-2</c:v>
                </c:pt>
                <c:pt idx="8056">
                  <c:v>3.6455649882555098E-2</c:v>
                </c:pt>
                <c:pt idx="8057">
                  <c:v>3.4479022026062095E-2</c:v>
                </c:pt>
                <c:pt idx="8058">
                  <c:v>2.8808169066906E-2</c:v>
                </c:pt>
                <c:pt idx="8059">
                  <c:v>3.0377449467778275E-2</c:v>
                </c:pt>
                <c:pt idx="8060">
                  <c:v>2.987323515117182E-2</c:v>
                </c:pt>
                <c:pt idx="8061">
                  <c:v>3.8864739239215809E-2</c:v>
                </c:pt>
                <c:pt idx="8062">
                  <c:v>3.387858718633651E-2</c:v>
                </c:pt>
                <c:pt idx="8063">
                  <c:v>4.3612465262413011E-2</c:v>
                </c:pt>
                <c:pt idx="8064">
                  <c:v>3.8759678602218607E-2</c:v>
                </c:pt>
                <c:pt idx="8065">
                  <c:v>3.9847124367952409E-2</c:v>
                </c:pt>
                <c:pt idx="8066">
                  <c:v>3.712175413966181E-2</c:v>
                </c:pt>
                <c:pt idx="8067">
                  <c:v>5.9861324727535498E-2</c:v>
                </c:pt>
                <c:pt idx="8068">
                  <c:v>4.6063344925642034E-2</c:v>
                </c:pt>
                <c:pt idx="8069">
                  <c:v>2.9366604983806593E-2</c:v>
                </c:pt>
                <c:pt idx="8070">
                  <c:v>3.5666506737470599E-2</c:v>
                </c:pt>
                <c:pt idx="8071">
                  <c:v>4.0242802351713201E-2</c:v>
                </c:pt>
                <c:pt idx="8072">
                  <c:v>4.8229750245809465E-2</c:v>
                </c:pt>
                <c:pt idx="8073">
                  <c:v>3.6054432392120396E-2</c:v>
                </c:pt>
                <c:pt idx="8074">
                  <c:v>2.9702998697757711E-2</c:v>
                </c:pt>
                <c:pt idx="8075">
                  <c:v>3.2143831253051806E-2</c:v>
                </c:pt>
                <c:pt idx="8076">
                  <c:v>3.0856164172291711E-2</c:v>
                </c:pt>
                <c:pt idx="8077">
                  <c:v>3.2370511442422985E-2</c:v>
                </c:pt>
                <c:pt idx="8078">
                  <c:v>4.7336898744106508E-2</c:v>
                </c:pt>
                <c:pt idx="8079">
                  <c:v>3.8481283932924291E-2</c:v>
                </c:pt>
                <c:pt idx="8080">
                  <c:v>3.4050200134515811E-2</c:v>
                </c:pt>
                <c:pt idx="8081">
                  <c:v>6.1638105660676748E-2</c:v>
                </c:pt>
                <c:pt idx="8082">
                  <c:v>3.2733816653490219E-2</c:v>
                </c:pt>
                <c:pt idx="8083">
                  <c:v>2.8940489515662197E-2</c:v>
                </c:pt>
                <c:pt idx="8084">
                  <c:v>4.0214709937572507E-2</c:v>
                </c:pt>
                <c:pt idx="8085">
                  <c:v>3.6475714296102552E-2</c:v>
                </c:pt>
                <c:pt idx="8086">
                  <c:v>3.9803285151720214E-2</c:v>
                </c:pt>
                <c:pt idx="8087">
                  <c:v>3.718958795070651E-2</c:v>
                </c:pt>
                <c:pt idx="8088">
                  <c:v>3.5825096070766588E-2</c:v>
                </c:pt>
                <c:pt idx="8089">
                  <c:v>3.1583391129970696E-2</c:v>
                </c:pt>
                <c:pt idx="8090">
                  <c:v>4.3032046407461222E-2</c:v>
                </c:pt>
                <c:pt idx="8091">
                  <c:v>3.6920651793479912E-2</c:v>
                </c:pt>
                <c:pt idx="8092">
                  <c:v>4.1316550225019524E-2</c:v>
                </c:pt>
                <c:pt idx="8093">
                  <c:v>3.8801014423370556E-2</c:v>
                </c:pt>
                <c:pt idx="8094">
                  <c:v>2.7917644008994182E-2</c:v>
                </c:pt>
                <c:pt idx="8095">
                  <c:v>2.8538271784782399E-2</c:v>
                </c:pt>
                <c:pt idx="8096">
                  <c:v>3.1092433258891088E-2</c:v>
                </c:pt>
                <c:pt idx="8097">
                  <c:v>4.4963397085666865E-2</c:v>
                </c:pt>
                <c:pt idx="8098">
                  <c:v>3.3675242215395106E-2</c:v>
                </c:pt>
                <c:pt idx="8099">
                  <c:v>3.8864739239215809E-2</c:v>
                </c:pt>
                <c:pt idx="8100">
                  <c:v>4.7656767070293413E-2</c:v>
                </c:pt>
                <c:pt idx="8101">
                  <c:v>3.3152457326650599E-2</c:v>
                </c:pt>
                <c:pt idx="8102">
                  <c:v>3.5636484622955315E-2</c:v>
                </c:pt>
                <c:pt idx="8103">
                  <c:v>4.8395346850156833E-2</c:v>
                </c:pt>
                <c:pt idx="8104">
                  <c:v>3.5549324005842209E-2</c:v>
                </c:pt>
                <c:pt idx="8105">
                  <c:v>4.3678428977727897E-2</c:v>
                </c:pt>
                <c:pt idx="8106">
                  <c:v>4.0841769427061095E-2</c:v>
                </c:pt>
                <c:pt idx="8107">
                  <c:v>4.1557170450687395E-2</c:v>
                </c:pt>
                <c:pt idx="8108">
                  <c:v>6.1638105660676748E-2</c:v>
                </c:pt>
                <c:pt idx="8109">
                  <c:v>3.4727789461612694E-2</c:v>
                </c:pt>
                <c:pt idx="8110">
                  <c:v>4.0829382836818723E-2</c:v>
                </c:pt>
                <c:pt idx="8111">
                  <c:v>3.6480419337749502E-2</c:v>
                </c:pt>
                <c:pt idx="8112">
                  <c:v>4.9346178770065315E-2</c:v>
                </c:pt>
                <c:pt idx="8113">
                  <c:v>2.6993775740265988E-2</c:v>
                </c:pt>
                <c:pt idx="8114">
                  <c:v>5.2249100059270796E-2</c:v>
                </c:pt>
                <c:pt idx="8115">
                  <c:v>3.4990835934877403E-2</c:v>
                </c:pt>
                <c:pt idx="8116">
                  <c:v>2.8289467096328711E-2</c:v>
                </c:pt>
                <c:pt idx="8117">
                  <c:v>4.1129976511001601E-2</c:v>
                </c:pt>
                <c:pt idx="8118">
                  <c:v>3.4603934735059814E-2</c:v>
                </c:pt>
                <c:pt idx="8119">
                  <c:v>6.1638105660676748E-2</c:v>
                </c:pt>
                <c:pt idx="8120">
                  <c:v>3.5527739673852914E-2</c:v>
                </c:pt>
                <c:pt idx="8121">
                  <c:v>3.7771087139844998E-2</c:v>
                </c:pt>
                <c:pt idx="8122">
                  <c:v>4.9002680927515432E-2</c:v>
                </c:pt>
                <c:pt idx="8123">
                  <c:v>3.6884240806102878E-2</c:v>
                </c:pt>
                <c:pt idx="8124">
                  <c:v>4.6953558921814006E-2</c:v>
                </c:pt>
                <c:pt idx="8125">
                  <c:v>2.9621139168739312E-2</c:v>
                </c:pt>
                <c:pt idx="8126">
                  <c:v>3.6180451512336703E-2</c:v>
                </c:pt>
                <c:pt idx="8127">
                  <c:v>2.8450146317481998E-2</c:v>
                </c:pt>
                <c:pt idx="8128">
                  <c:v>3.2759677618742052E-2</c:v>
                </c:pt>
                <c:pt idx="8129">
                  <c:v>3.7118166685104446E-2</c:v>
                </c:pt>
                <c:pt idx="8130">
                  <c:v>3.8571264594793396E-2</c:v>
                </c:pt>
                <c:pt idx="8131">
                  <c:v>3.2255370169878131E-2</c:v>
                </c:pt>
                <c:pt idx="8132">
                  <c:v>3.4105252474546412E-2</c:v>
                </c:pt>
                <c:pt idx="8133">
                  <c:v>4.9216881394386486E-2</c:v>
                </c:pt>
                <c:pt idx="8134">
                  <c:v>3.5694476217031493E-2</c:v>
                </c:pt>
                <c:pt idx="8135">
                  <c:v>4.2427688837051572E-2</c:v>
                </c:pt>
                <c:pt idx="8136">
                  <c:v>3.7147790193557718E-2</c:v>
                </c:pt>
                <c:pt idx="8137">
                  <c:v>4.6041879802942297E-2</c:v>
                </c:pt>
                <c:pt idx="8138">
                  <c:v>5.1529634743928923E-2</c:v>
                </c:pt>
                <c:pt idx="8139">
                  <c:v>4.1763935238123176E-2</c:v>
                </c:pt>
                <c:pt idx="8140">
                  <c:v>5.0195772200822802E-2</c:v>
                </c:pt>
                <c:pt idx="8141">
                  <c:v>2.8588097542524379E-2</c:v>
                </c:pt>
                <c:pt idx="8142">
                  <c:v>3.8167107850313214E-2</c:v>
                </c:pt>
                <c:pt idx="8143">
                  <c:v>4.6659234911203433E-2</c:v>
                </c:pt>
                <c:pt idx="8144">
                  <c:v>5.1529634743928923E-2</c:v>
                </c:pt>
                <c:pt idx="8145">
                  <c:v>4.2356688529253124E-2</c:v>
                </c:pt>
                <c:pt idx="8146">
                  <c:v>4.617542028427131E-2</c:v>
                </c:pt>
                <c:pt idx="8147">
                  <c:v>2.7757186442613612E-2</c:v>
                </c:pt>
                <c:pt idx="8148">
                  <c:v>3.9535291492939002E-2</c:v>
                </c:pt>
                <c:pt idx="8149">
                  <c:v>4.0781930088997026E-2</c:v>
                </c:pt>
                <c:pt idx="8150">
                  <c:v>5.139116942882542E-2</c:v>
                </c:pt>
                <c:pt idx="8151">
                  <c:v>4.1967578232288409E-2</c:v>
                </c:pt>
                <c:pt idx="8152">
                  <c:v>3.5872373729944458E-2</c:v>
                </c:pt>
                <c:pt idx="8153">
                  <c:v>3.9402600377798101E-2</c:v>
                </c:pt>
                <c:pt idx="8154">
                  <c:v>4.0749937295913724E-2</c:v>
                </c:pt>
                <c:pt idx="8155">
                  <c:v>3.6760363727808006E-2</c:v>
                </c:pt>
                <c:pt idx="8156">
                  <c:v>4.3604578822851223E-2</c:v>
                </c:pt>
                <c:pt idx="8157">
                  <c:v>4.228299483656911E-2</c:v>
                </c:pt>
                <c:pt idx="8158">
                  <c:v>3.6265369504690212E-2</c:v>
                </c:pt>
                <c:pt idx="8159">
                  <c:v>4.1952755302190795E-2</c:v>
                </c:pt>
                <c:pt idx="8160">
                  <c:v>3.4550696611404405E-2</c:v>
                </c:pt>
                <c:pt idx="8161">
                  <c:v>3.1092433258891088E-2</c:v>
                </c:pt>
                <c:pt idx="8162">
                  <c:v>4.7507882118225112E-2</c:v>
                </c:pt>
                <c:pt idx="8163">
                  <c:v>3.0828183516860001E-2</c:v>
                </c:pt>
                <c:pt idx="8164">
                  <c:v>5.2249100059270796E-2</c:v>
                </c:pt>
                <c:pt idx="8165">
                  <c:v>3.6005329340696314E-2</c:v>
                </c:pt>
                <c:pt idx="8166">
                  <c:v>5.4501775652170202E-2</c:v>
                </c:pt>
                <c:pt idx="8167">
                  <c:v>4.1332110762596116E-2</c:v>
                </c:pt>
                <c:pt idx="8168">
                  <c:v>4.3093815445900019E-2</c:v>
                </c:pt>
                <c:pt idx="8169">
                  <c:v>3.3249579370021792E-2</c:v>
                </c:pt>
                <c:pt idx="8170">
                  <c:v>3.01454830914736E-2</c:v>
                </c:pt>
                <c:pt idx="8171">
                  <c:v>3.5936776548624205E-2</c:v>
                </c:pt>
                <c:pt idx="8172">
                  <c:v>3.2370511442422985E-2</c:v>
                </c:pt>
                <c:pt idx="8173">
                  <c:v>3.8532134145498304E-2</c:v>
                </c:pt>
                <c:pt idx="8174">
                  <c:v>4.413658753037452E-2</c:v>
                </c:pt>
                <c:pt idx="8175">
                  <c:v>3.8314592093229315E-2</c:v>
                </c:pt>
                <c:pt idx="8176">
                  <c:v>4.7285676002502497E-2</c:v>
                </c:pt>
                <c:pt idx="8177">
                  <c:v>3.8709115236997611E-2</c:v>
                </c:pt>
                <c:pt idx="8178">
                  <c:v>4.0542848408222205E-2</c:v>
                </c:pt>
                <c:pt idx="8179">
                  <c:v>3.3811181783676252E-2</c:v>
                </c:pt>
                <c:pt idx="8180">
                  <c:v>3.8167107850313214E-2</c:v>
                </c:pt>
                <c:pt idx="8181">
                  <c:v>3.55453863739967E-2</c:v>
                </c:pt>
                <c:pt idx="8182">
                  <c:v>4.1800528764724676E-2</c:v>
                </c:pt>
                <c:pt idx="8183">
                  <c:v>4.0231358259916319E-2</c:v>
                </c:pt>
                <c:pt idx="8184">
                  <c:v>4.6265292912721814E-2</c:v>
                </c:pt>
                <c:pt idx="8185">
                  <c:v>3.7194777280092205E-2</c:v>
                </c:pt>
                <c:pt idx="8186">
                  <c:v>3.0922627076506601E-2</c:v>
                </c:pt>
                <c:pt idx="8187">
                  <c:v>4.480642452836061E-2</c:v>
                </c:pt>
                <c:pt idx="8188">
                  <c:v>2.8927756473422002E-2</c:v>
                </c:pt>
                <c:pt idx="8189">
                  <c:v>4.9550954252481627E-2</c:v>
                </c:pt>
                <c:pt idx="8190">
                  <c:v>3.2159924507141106E-2</c:v>
                </c:pt>
                <c:pt idx="8191">
                  <c:v>3.8314592093229315E-2</c:v>
                </c:pt>
                <c:pt idx="8192">
                  <c:v>4.6953558921814006E-2</c:v>
                </c:pt>
                <c:pt idx="8193">
                  <c:v>3.2854370772838606E-2</c:v>
                </c:pt>
                <c:pt idx="8194">
                  <c:v>3.8238383829593797E-2</c:v>
                </c:pt>
                <c:pt idx="8195">
                  <c:v>5.4811533540487449E-2</c:v>
                </c:pt>
                <c:pt idx="8196">
                  <c:v>5.2191283553838966E-2</c:v>
                </c:pt>
                <c:pt idx="8197">
                  <c:v>4.4646773487329497E-2</c:v>
                </c:pt>
                <c:pt idx="8198">
                  <c:v>3.7788476794958101E-2</c:v>
                </c:pt>
                <c:pt idx="8199">
                  <c:v>3.4224171191453899E-2</c:v>
                </c:pt>
                <c:pt idx="8200">
                  <c:v>2.8123019263148277E-2</c:v>
                </c:pt>
                <c:pt idx="8201">
                  <c:v>3.5183459520340014E-2</c:v>
                </c:pt>
                <c:pt idx="8202">
                  <c:v>3.181636705994622E-2</c:v>
                </c:pt>
                <c:pt idx="8203">
                  <c:v>4.9796666949987856E-2</c:v>
                </c:pt>
                <c:pt idx="8204">
                  <c:v>4.9256019294261918E-2</c:v>
                </c:pt>
                <c:pt idx="8205">
                  <c:v>3.695297986269E-2</c:v>
                </c:pt>
                <c:pt idx="8206">
                  <c:v>4.5612677931785903E-2</c:v>
                </c:pt>
                <c:pt idx="8207">
                  <c:v>5.6127641350030913E-2</c:v>
                </c:pt>
                <c:pt idx="8208">
                  <c:v>4.6782623976469123E-2</c:v>
                </c:pt>
                <c:pt idx="8209">
                  <c:v>3.0462382361292797E-2</c:v>
                </c:pt>
                <c:pt idx="8210">
                  <c:v>2.8865408152341798E-2</c:v>
                </c:pt>
                <c:pt idx="8211">
                  <c:v>3.6412298679351897E-2</c:v>
                </c:pt>
                <c:pt idx="8212">
                  <c:v>3.8864739239215809E-2</c:v>
                </c:pt>
                <c:pt idx="8213">
                  <c:v>3.6752406507730498E-2</c:v>
                </c:pt>
                <c:pt idx="8214">
                  <c:v>3.3652029931545223E-2</c:v>
                </c:pt>
                <c:pt idx="8215">
                  <c:v>5.9077225625515033E-2</c:v>
                </c:pt>
                <c:pt idx="8216">
                  <c:v>3.1149659305810897E-2</c:v>
                </c:pt>
                <c:pt idx="8217">
                  <c:v>3.7671960890293336E-2</c:v>
                </c:pt>
                <c:pt idx="8218">
                  <c:v>3.9963174611330005E-2</c:v>
                </c:pt>
                <c:pt idx="8219">
                  <c:v>2.8597138822078712E-2</c:v>
                </c:pt>
                <c:pt idx="8220">
                  <c:v>3.5430807620287094E-2</c:v>
                </c:pt>
                <c:pt idx="8221">
                  <c:v>3.4013628959655817E-2</c:v>
                </c:pt>
                <c:pt idx="8222">
                  <c:v>5.2249100059270796E-2</c:v>
                </c:pt>
                <c:pt idx="8223">
                  <c:v>5.2249100059270796E-2</c:v>
                </c:pt>
                <c:pt idx="8224">
                  <c:v>3.2908745110035005E-2</c:v>
                </c:pt>
                <c:pt idx="8225">
                  <c:v>2.6265805587172637E-2</c:v>
                </c:pt>
                <c:pt idx="8226">
                  <c:v>4.1901294142007814E-2</c:v>
                </c:pt>
                <c:pt idx="8227">
                  <c:v>3.8181461393833188E-2</c:v>
                </c:pt>
                <c:pt idx="8228">
                  <c:v>4.7048140317201601E-2</c:v>
                </c:pt>
                <c:pt idx="8229">
                  <c:v>3.2854370772838606E-2</c:v>
                </c:pt>
                <c:pt idx="8230">
                  <c:v>3.2054707407951487E-2</c:v>
                </c:pt>
                <c:pt idx="8231">
                  <c:v>2.8753058984875752E-2</c:v>
                </c:pt>
                <c:pt idx="8232">
                  <c:v>3.9664395153522512E-2</c:v>
                </c:pt>
                <c:pt idx="8233">
                  <c:v>4.1326828300952856E-2</c:v>
                </c:pt>
                <c:pt idx="8234">
                  <c:v>4.0214709937572507E-2</c:v>
                </c:pt>
                <c:pt idx="8235">
                  <c:v>3.2255370169878131E-2</c:v>
                </c:pt>
                <c:pt idx="8236">
                  <c:v>3.5030834376811995E-2</c:v>
                </c:pt>
                <c:pt idx="8237">
                  <c:v>2.9912589117884587E-2</c:v>
                </c:pt>
                <c:pt idx="8238">
                  <c:v>3.0627941712737156E-2</c:v>
                </c:pt>
                <c:pt idx="8239">
                  <c:v>3.9632488042116221E-2</c:v>
                </c:pt>
                <c:pt idx="8240">
                  <c:v>4.0140841156244306E-2</c:v>
                </c:pt>
                <c:pt idx="8241">
                  <c:v>3.5172384232282597E-2</c:v>
                </c:pt>
                <c:pt idx="8242">
                  <c:v>3.921876475214961E-2</c:v>
                </c:pt>
                <c:pt idx="8243">
                  <c:v>3.9322294294834068E-2</c:v>
                </c:pt>
                <c:pt idx="8244">
                  <c:v>4.8038370907306838E-2</c:v>
                </c:pt>
                <c:pt idx="8245">
                  <c:v>3.4823182970285409E-2</c:v>
                </c:pt>
                <c:pt idx="8246">
                  <c:v>3.7788476794958101E-2</c:v>
                </c:pt>
                <c:pt idx="8247">
                  <c:v>4.0318075567483895E-2</c:v>
                </c:pt>
                <c:pt idx="8248">
                  <c:v>2.5669533759355604E-2</c:v>
                </c:pt>
                <c:pt idx="8249">
                  <c:v>3.6124985665082897E-2</c:v>
                </c:pt>
                <c:pt idx="8250">
                  <c:v>3.8072932511568215E-2</c:v>
                </c:pt>
                <c:pt idx="8251">
                  <c:v>4.2492501437664122E-2</c:v>
                </c:pt>
                <c:pt idx="8252">
                  <c:v>3.7598311901092502E-2</c:v>
                </c:pt>
                <c:pt idx="8253">
                  <c:v>3.2464317977428617E-2</c:v>
                </c:pt>
                <c:pt idx="8254">
                  <c:v>3.8864739239215809E-2</c:v>
                </c:pt>
                <c:pt idx="8255">
                  <c:v>3.0247306451201598E-2</c:v>
                </c:pt>
                <c:pt idx="8256">
                  <c:v>3.8206804543733604E-2</c:v>
                </c:pt>
                <c:pt idx="8257">
                  <c:v>3.3529117703437812E-2</c:v>
                </c:pt>
                <c:pt idx="8258">
                  <c:v>3.425700217485441E-2</c:v>
                </c:pt>
                <c:pt idx="8259">
                  <c:v>3.2167676836252199E-2</c:v>
                </c:pt>
                <c:pt idx="8260">
                  <c:v>3.1361721456050901E-2</c:v>
                </c:pt>
                <c:pt idx="8261">
                  <c:v>3.3034771680831895E-2</c:v>
                </c:pt>
                <c:pt idx="8262">
                  <c:v>4.1952755302190795E-2</c:v>
                </c:pt>
                <c:pt idx="8263">
                  <c:v>3.0840851366519952E-2</c:v>
                </c:pt>
                <c:pt idx="8264">
                  <c:v>3.1839653849601808E-2</c:v>
                </c:pt>
                <c:pt idx="8265">
                  <c:v>3.6171071231365218E-2</c:v>
                </c:pt>
                <c:pt idx="8266">
                  <c:v>3.7897832691669658E-2</c:v>
                </c:pt>
                <c:pt idx="8267">
                  <c:v>4.2427688837051572E-2</c:v>
                </c:pt>
                <c:pt idx="8268">
                  <c:v>3.7620816379785614E-2</c:v>
                </c:pt>
                <c:pt idx="8269">
                  <c:v>4.2951118201017387E-2</c:v>
                </c:pt>
                <c:pt idx="8270">
                  <c:v>4.6777039766311722E-2</c:v>
                </c:pt>
                <c:pt idx="8271">
                  <c:v>3.9761330932378804E-2</c:v>
                </c:pt>
                <c:pt idx="8272">
                  <c:v>2.9867274686694287E-2</c:v>
                </c:pt>
                <c:pt idx="8273">
                  <c:v>3.5172384232282597E-2</c:v>
                </c:pt>
                <c:pt idx="8274">
                  <c:v>3.376404196023939E-2</c:v>
                </c:pt>
                <c:pt idx="8275">
                  <c:v>2.9698420315980863E-2</c:v>
                </c:pt>
                <c:pt idx="8276">
                  <c:v>4.0700521320104745E-2</c:v>
                </c:pt>
                <c:pt idx="8277">
                  <c:v>3.8152869790792424E-2</c:v>
                </c:pt>
                <c:pt idx="8278">
                  <c:v>3.729543089866641E-2</c:v>
                </c:pt>
                <c:pt idx="8279">
                  <c:v>3.4407258033752414E-2</c:v>
                </c:pt>
                <c:pt idx="8280">
                  <c:v>2.8294287621975073E-2</c:v>
                </c:pt>
                <c:pt idx="8281">
                  <c:v>3.1889352947473706E-2</c:v>
                </c:pt>
                <c:pt idx="8282">
                  <c:v>3.9196629077196114E-2</c:v>
                </c:pt>
                <c:pt idx="8283">
                  <c:v>3.9729006588459091E-2</c:v>
                </c:pt>
                <c:pt idx="8284">
                  <c:v>3.0684240162372676E-2</c:v>
                </c:pt>
                <c:pt idx="8285">
                  <c:v>4.0206536650657702E-2</c:v>
                </c:pt>
                <c:pt idx="8286">
                  <c:v>4.4979125261306797E-2</c:v>
                </c:pt>
                <c:pt idx="8287">
                  <c:v>3.4300707280635806E-2</c:v>
                </c:pt>
                <c:pt idx="8288">
                  <c:v>2.8997335582971701E-2</c:v>
                </c:pt>
                <c:pt idx="8289">
                  <c:v>3.6334346979856609E-2</c:v>
                </c:pt>
                <c:pt idx="8290">
                  <c:v>3.4897491335868794E-2</c:v>
                </c:pt>
                <c:pt idx="8291">
                  <c:v>5.139116942882542E-2</c:v>
                </c:pt>
                <c:pt idx="8292">
                  <c:v>2.9574964195489908E-2</c:v>
                </c:pt>
                <c:pt idx="8293">
                  <c:v>3.9756476879119901E-2</c:v>
                </c:pt>
                <c:pt idx="8294">
                  <c:v>3.3152457326650599E-2</c:v>
                </c:pt>
                <c:pt idx="8295">
                  <c:v>4.0425464510917712E-2</c:v>
                </c:pt>
                <c:pt idx="8296">
                  <c:v>2.9698420315980863E-2</c:v>
                </c:pt>
                <c:pt idx="8297">
                  <c:v>4.5612677931785903E-2</c:v>
                </c:pt>
                <c:pt idx="8298">
                  <c:v>4.3500378727912875E-2</c:v>
                </c:pt>
                <c:pt idx="8299">
                  <c:v>5.7264689356088874E-2</c:v>
                </c:pt>
                <c:pt idx="8300">
                  <c:v>3.0371453613042807E-2</c:v>
                </c:pt>
                <c:pt idx="8301">
                  <c:v>5.0793346017599113E-2</c:v>
                </c:pt>
                <c:pt idx="8302">
                  <c:v>3.4300707280635806E-2</c:v>
                </c:pt>
                <c:pt idx="8303">
                  <c:v>3.7512414157390601E-2</c:v>
                </c:pt>
                <c:pt idx="8304">
                  <c:v>4.6274762600660123E-2</c:v>
                </c:pt>
                <c:pt idx="8305">
                  <c:v>3.0600022524595403E-2</c:v>
                </c:pt>
                <c:pt idx="8306">
                  <c:v>3.1202686950564402E-2</c:v>
                </c:pt>
                <c:pt idx="8307">
                  <c:v>4.4919833540916672E-2</c:v>
                </c:pt>
                <c:pt idx="8308">
                  <c:v>4.3787911534309533E-2</c:v>
                </c:pt>
                <c:pt idx="8309">
                  <c:v>2.8588097542524379E-2</c:v>
                </c:pt>
                <c:pt idx="8310">
                  <c:v>3.8664028048515341E-2</c:v>
                </c:pt>
                <c:pt idx="8311">
                  <c:v>3.2115224748849931E-2</c:v>
                </c:pt>
                <c:pt idx="8312">
                  <c:v>3.8299992680549712E-2</c:v>
                </c:pt>
                <c:pt idx="8313">
                  <c:v>4.413658753037452E-2</c:v>
                </c:pt>
                <c:pt idx="8314">
                  <c:v>3.1901571899652502E-2</c:v>
                </c:pt>
                <c:pt idx="8315">
                  <c:v>4.6659234911203433E-2</c:v>
                </c:pt>
                <c:pt idx="8316">
                  <c:v>3.2891441136598601E-2</c:v>
                </c:pt>
                <c:pt idx="8317">
                  <c:v>4.3543636798858719E-2</c:v>
                </c:pt>
                <c:pt idx="8318">
                  <c:v>3.7809621542692212E-2</c:v>
                </c:pt>
                <c:pt idx="8319">
                  <c:v>3.3529117703437812E-2</c:v>
                </c:pt>
                <c:pt idx="8320">
                  <c:v>2.8146127238869698E-2</c:v>
                </c:pt>
                <c:pt idx="8321">
                  <c:v>4.5064941048622388E-2</c:v>
                </c:pt>
                <c:pt idx="8322">
                  <c:v>4.6274762600660123E-2</c:v>
                </c:pt>
                <c:pt idx="8323">
                  <c:v>4.0177468210458797E-2</c:v>
                </c:pt>
                <c:pt idx="8324">
                  <c:v>3.7702023983001716E-2</c:v>
                </c:pt>
                <c:pt idx="8325">
                  <c:v>3.5583846271038E-2</c:v>
                </c:pt>
                <c:pt idx="8326">
                  <c:v>3.5420823842287077E-2</c:v>
                </c:pt>
                <c:pt idx="8327">
                  <c:v>3.2095659524202409E-2</c:v>
                </c:pt>
                <c:pt idx="8328">
                  <c:v>4.4287838041782414E-2</c:v>
                </c:pt>
                <c:pt idx="8329">
                  <c:v>4.2208973318338484E-2</c:v>
                </c:pt>
                <c:pt idx="8330">
                  <c:v>3.3703714609146111E-2</c:v>
                </c:pt>
                <c:pt idx="8331">
                  <c:v>3.8492631167173406E-2</c:v>
                </c:pt>
                <c:pt idx="8332">
                  <c:v>3.9283677935600392E-2</c:v>
                </c:pt>
                <c:pt idx="8333">
                  <c:v>3.5825096070766588E-2</c:v>
                </c:pt>
                <c:pt idx="8334">
                  <c:v>4.2474549263715716E-2</c:v>
                </c:pt>
                <c:pt idx="8335">
                  <c:v>2.730708569288251E-2</c:v>
                </c:pt>
                <c:pt idx="8336">
                  <c:v>4.1626639664173105E-2</c:v>
                </c:pt>
                <c:pt idx="8337">
                  <c:v>3.4300707280635806E-2</c:v>
                </c:pt>
                <c:pt idx="8338">
                  <c:v>2.68242992460728E-2</c:v>
                </c:pt>
                <c:pt idx="8339">
                  <c:v>4.2410138994455421E-2</c:v>
                </c:pt>
                <c:pt idx="8340">
                  <c:v>4.1205152869224333E-2</c:v>
                </c:pt>
                <c:pt idx="8341">
                  <c:v>2.90736090391874E-2</c:v>
                </c:pt>
                <c:pt idx="8342">
                  <c:v>3.9694610983133399E-2</c:v>
                </c:pt>
                <c:pt idx="8343">
                  <c:v>3.8712274283170742E-2</c:v>
                </c:pt>
                <c:pt idx="8344">
                  <c:v>3.6054432392120396E-2</c:v>
                </c:pt>
                <c:pt idx="8345">
                  <c:v>3.2377470284700456E-2</c:v>
                </c:pt>
                <c:pt idx="8346">
                  <c:v>3.2095659524202409E-2</c:v>
                </c:pt>
                <c:pt idx="8347">
                  <c:v>3.9860159158706721E-2</c:v>
                </c:pt>
                <c:pt idx="8348">
                  <c:v>5.3951866924762705E-2</c:v>
                </c:pt>
                <c:pt idx="8349">
                  <c:v>3.42069417238237E-2</c:v>
                </c:pt>
                <c:pt idx="8350">
                  <c:v>3.4603934735059814E-2</c:v>
                </c:pt>
                <c:pt idx="8351">
                  <c:v>3.4396402537822689E-2</c:v>
                </c:pt>
                <c:pt idx="8352">
                  <c:v>3.564428165555001E-2</c:v>
                </c:pt>
                <c:pt idx="8353">
                  <c:v>4.4753018766641763E-2</c:v>
                </c:pt>
                <c:pt idx="8354">
                  <c:v>3.9729006588459091E-2</c:v>
                </c:pt>
                <c:pt idx="8355">
                  <c:v>4.1820969432592406E-2</c:v>
                </c:pt>
                <c:pt idx="8356">
                  <c:v>3.4897491335868794E-2</c:v>
                </c:pt>
                <c:pt idx="8357">
                  <c:v>3.1755071133375216E-2</c:v>
                </c:pt>
                <c:pt idx="8358">
                  <c:v>3.7512414157390601E-2</c:v>
                </c:pt>
                <c:pt idx="8359">
                  <c:v>4.0242802351713201E-2</c:v>
                </c:pt>
                <c:pt idx="8360">
                  <c:v>3.1295698136091211E-2</c:v>
                </c:pt>
                <c:pt idx="8361">
                  <c:v>4.0476974099874503E-2</c:v>
                </c:pt>
                <c:pt idx="8362">
                  <c:v>3.054247982800011E-2</c:v>
                </c:pt>
                <c:pt idx="8363">
                  <c:v>4.9215480685234111E-2</c:v>
                </c:pt>
                <c:pt idx="8364">
                  <c:v>3.7922870367765406E-2</c:v>
                </c:pt>
                <c:pt idx="8365">
                  <c:v>4.0829382836818723E-2</c:v>
                </c:pt>
                <c:pt idx="8366">
                  <c:v>5.3043726831674597E-2</c:v>
                </c:pt>
                <c:pt idx="8367">
                  <c:v>4.3668925762176486E-2</c:v>
                </c:pt>
                <c:pt idx="8368">
                  <c:v>4.1266269981861101E-2</c:v>
                </c:pt>
                <c:pt idx="8369">
                  <c:v>3.5183459520340014E-2</c:v>
                </c:pt>
                <c:pt idx="8370">
                  <c:v>3.3424746245145805E-2</c:v>
                </c:pt>
                <c:pt idx="8371">
                  <c:v>3.1412813812494396E-2</c:v>
                </c:pt>
                <c:pt idx="8372">
                  <c:v>2.8808169066906E-2</c:v>
                </c:pt>
                <c:pt idx="8373">
                  <c:v>4.0476974099874503E-2</c:v>
                </c:pt>
                <c:pt idx="8374">
                  <c:v>2.9828427359461798E-2</c:v>
                </c:pt>
                <c:pt idx="8375">
                  <c:v>4.2978335171937887E-2</c:v>
                </c:pt>
                <c:pt idx="8376">
                  <c:v>3.1215734779834851E-2</c:v>
                </c:pt>
                <c:pt idx="8377">
                  <c:v>3.5579800605774127E-2</c:v>
                </c:pt>
                <c:pt idx="8378">
                  <c:v>3.1343635171651986E-2</c:v>
                </c:pt>
                <c:pt idx="8379">
                  <c:v>3.9196629077196114E-2</c:v>
                </c:pt>
                <c:pt idx="8380">
                  <c:v>4.480642452836061E-2</c:v>
                </c:pt>
                <c:pt idx="8381">
                  <c:v>3.4824151545763009E-2</c:v>
                </c:pt>
                <c:pt idx="8382">
                  <c:v>3.1350728124380112E-2</c:v>
                </c:pt>
                <c:pt idx="8383">
                  <c:v>3.5906825214624412E-2</c:v>
                </c:pt>
                <c:pt idx="8384">
                  <c:v>5.6127641350030913E-2</c:v>
                </c:pt>
                <c:pt idx="8385">
                  <c:v>4.0736205875873593E-2</c:v>
                </c:pt>
                <c:pt idx="8386">
                  <c:v>3.2899200916290408E-2</c:v>
                </c:pt>
                <c:pt idx="8387">
                  <c:v>3.7061311304569439E-2</c:v>
                </c:pt>
                <c:pt idx="8388">
                  <c:v>3.181636705994622E-2</c:v>
                </c:pt>
                <c:pt idx="8389">
                  <c:v>3.4823182970285409E-2</c:v>
                </c:pt>
                <c:pt idx="8390">
                  <c:v>4.1038878262043006E-2</c:v>
                </c:pt>
                <c:pt idx="8391">
                  <c:v>3.4569095820188502E-2</c:v>
                </c:pt>
                <c:pt idx="8392">
                  <c:v>3.1693659722805016E-2</c:v>
                </c:pt>
                <c:pt idx="8393">
                  <c:v>3.8962353020906414E-2</c:v>
                </c:pt>
                <c:pt idx="8394">
                  <c:v>3.4167613834142713E-2</c:v>
                </c:pt>
                <c:pt idx="8395">
                  <c:v>3.4300707280635806E-2</c:v>
                </c:pt>
                <c:pt idx="8396">
                  <c:v>4.1275996714830405E-2</c:v>
                </c:pt>
                <c:pt idx="8397">
                  <c:v>4.6113736927509461E-2</c:v>
                </c:pt>
                <c:pt idx="8398">
                  <c:v>3.4133732318878215E-2</c:v>
                </c:pt>
                <c:pt idx="8399">
                  <c:v>3.6760363727808006E-2</c:v>
                </c:pt>
                <c:pt idx="8400">
                  <c:v>3.4290764480829405E-2</c:v>
                </c:pt>
                <c:pt idx="8401">
                  <c:v>5.4501775652170202E-2</c:v>
                </c:pt>
                <c:pt idx="8402">
                  <c:v>2.7394609525799841E-2</c:v>
                </c:pt>
                <c:pt idx="8403">
                  <c:v>3.7629686295986217E-2</c:v>
                </c:pt>
                <c:pt idx="8404">
                  <c:v>3.33482883870602E-2</c:v>
                </c:pt>
                <c:pt idx="8405">
                  <c:v>4.0736205875873593E-2</c:v>
                </c:pt>
                <c:pt idx="8406">
                  <c:v>5.0136383622884799E-2</c:v>
                </c:pt>
                <c:pt idx="8407">
                  <c:v>4.5149430632591303E-2</c:v>
                </c:pt>
                <c:pt idx="8408">
                  <c:v>3.2095659524202409E-2</c:v>
                </c:pt>
                <c:pt idx="8409">
                  <c:v>3.5833526402712E-2</c:v>
                </c:pt>
                <c:pt idx="8410">
                  <c:v>3.7211515009403451E-2</c:v>
                </c:pt>
                <c:pt idx="8411">
                  <c:v>4.0499709546566023E-2</c:v>
                </c:pt>
                <c:pt idx="8412">
                  <c:v>3.1675819307565828E-2</c:v>
                </c:pt>
                <c:pt idx="8413">
                  <c:v>4.1971486061811399E-2</c:v>
                </c:pt>
                <c:pt idx="8414">
                  <c:v>3.7914350628852997E-2</c:v>
                </c:pt>
                <c:pt idx="8415">
                  <c:v>4.0390133857727342E-2</c:v>
                </c:pt>
                <c:pt idx="8416">
                  <c:v>3.3652029931545223E-2</c:v>
                </c:pt>
                <c:pt idx="8417">
                  <c:v>3.181636705994622E-2</c:v>
                </c:pt>
                <c:pt idx="8418">
                  <c:v>3.7430867552757437E-2</c:v>
                </c:pt>
                <c:pt idx="8419">
                  <c:v>4.2378675192594507E-2</c:v>
                </c:pt>
                <c:pt idx="8420">
                  <c:v>3.9632488042116221E-2</c:v>
                </c:pt>
                <c:pt idx="8421">
                  <c:v>2.9913282021880202E-2</c:v>
                </c:pt>
                <c:pt idx="8422">
                  <c:v>5.1921918988227796E-2</c:v>
                </c:pt>
                <c:pt idx="8423">
                  <c:v>4.5460876077413594E-2</c:v>
                </c:pt>
                <c:pt idx="8424">
                  <c:v>2.7621474117040613E-2</c:v>
                </c:pt>
                <c:pt idx="8425">
                  <c:v>4.9796666949987856E-2</c:v>
                </c:pt>
                <c:pt idx="8426">
                  <c:v>2.5561505928635608E-2</c:v>
                </c:pt>
                <c:pt idx="8427">
                  <c:v>5.3526036441326398E-2</c:v>
                </c:pt>
                <c:pt idx="8428">
                  <c:v>3.9141573011875291E-2</c:v>
                </c:pt>
                <c:pt idx="8429">
                  <c:v>4.8229750245809465E-2</c:v>
                </c:pt>
                <c:pt idx="8430">
                  <c:v>4.4646773487329497E-2</c:v>
                </c:pt>
                <c:pt idx="8431">
                  <c:v>2.9186077415943281E-2</c:v>
                </c:pt>
                <c:pt idx="8432">
                  <c:v>4.1316550225019524E-2</c:v>
                </c:pt>
                <c:pt idx="8433">
                  <c:v>3.8228288292884785E-2</c:v>
                </c:pt>
                <c:pt idx="8434">
                  <c:v>4.1952755302190795E-2</c:v>
                </c:pt>
                <c:pt idx="8435">
                  <c:v>3.996727243065841E-2</c:v>
                </c:pt>
                <c:pt idx="8436">
                  <c:v>4.3543636798858719E-2</c:v>
                </c:pt>
                <c:pt idx="8437">
                  <c:v>3.5880878567695694E-2</c:v>
                </c:pt>
                <c:pt idx="8438">
                  <c:v>3.006011620163921E-2</c:v>
                </c:pt>
                <c:pt idx="8439">
                  <c:v>4.5060224831104521E-2</c:v>
                </c:pt>
                <c:pt idx="8440">
                  <c:v>4.0736205875873593E-2</c:v>
                </c:pt>
                <c:pt idx="8441">
                  <c:v>4.7571104019880309E-2</c:v>
                </c:pt>
                <c:pt idx="8442">
                  <c:v>3.7493493407964824E-2</c:v>
                </c:pt>
                <c:pt idx="8443">
                  <c:v>3.0769461765885287E-2</c:v>
                </c:pt>
                <c:pt idx="8444">
                  <c:v>3.1693659722805016E-2</c:v>
                </c:pt>
                <c:pt idx="8445">
                  <c:v>3.7788476794958101E-2</c:v>
                </c:pt>
                <c:pt idx="8446">
                  <c:v>4.7336898744106508E-2</c:v>
                </c:pt>
                <c:pt idx="8447">
                  <c:v>3.2898932695388801E-2</c:v>
                </c:pt>
                <c:pt idx="8448">
                  <c:v>3.3971488475799602E-2</c:v>
                </c:pt>
                <c:pt idx="8449">
                  <c:v>2.9328575357794793E-2</c:v>
                </c:pt>
                <c:pt idx="8450">
                  <c:v>2.7945656329393411E-2</c:v>
                </c:pt>
                <c:pt idx="8451">
                  <c:v>4.1952755302190795E-2</c:v>
                </c:pt>
                <c:pt idx="8452">
                  <c:v>4.3937135487794786E-2</c:v>
                </c:pt>
                <c:pt idx="8453">
                  <c:v>3.0540321022272152E-2</c:v>
                </c:pt>
                <c:pt idx="8454">
                  <c:v>3.6455649882555098E-2</c:v>
                </c:pt>
                <c:pt idx="8455">
                  <c:v>3.6760363727808006E-2</c:v>
                </c:pt>
                <c:pt idx="8456">
                  <c:v>4.7662377357482903E-2</c:v>
                </c:pt>
                <c:pt idx="8457">
                  <c:v>3.5040725022554411E-2</c:v>
                </c:pt>
                <c:pt idx="8458">
                  <c:v>3.8228288292884785E-2</c:v>
                </c:pt>
                <c:pt idx="8459">
                  <c:v>3.3218398690223756E-2</c:v>
                </c:pt>
                <c:pt idx="8460">
                  <c:v>4.7336898744106508E-2</c:v>
                </c:pt>
                <c:pt idx="8461">
                  <c:v>4.1129976511001601E-2</c:v>
                </c:pt>
                <c:pt idx="8462">
                  <c:v>4.0177468210458797E-2</c:v>
                </c:pt>
                <c:pt idx="8463">
                  <c:v>3.6740992218256052E-2</c:v>
                </c:pt>
                <c:pt idx="8464">
                  <c:v>3.2250713557005095E-2</c:v>
                </c:pt>
                <c:pt idx="8465">
                  <c:v>3.3424746245145805E-2</c:v>
                </c:pt>
                <c:pt idx="8466">
                  <c:v>3.5487230867147578E-2</c:v>
                </c:pt>
                <c:pt idx="8467">
                  <c:v>3.6455649882555098E-2</c:v>
                </c:pt>
                <c:pt idx="8468">
                  <c:v>3.7869129329919891E-2</c:v>
                </c:pt>
                <c:pt idx="8469">
                  <c:v>4.0741637349129001E-2</c:v>
                </c:pt>
                <c:pt idx="8470">
                  <c:v>3.5825096070766588E-2</c:v>
                </c:pt>
                <c:pt idx="8471">
                  <c:v>4.1557170450687395E-2</c:v>
                </c:pt>
                <c:pt idx="8472">
                  <c:v>3.1384989619255142E-2</c:v>
                </c:pt>
                <c:pt idx="8473">
                  <c:v>4.9852691590786272E-2</c:v>
                </c:pt>
                <c:pt idx="8474">
                  <c:v>4.0698390454053907E-2</c:v>
                </c:pt>
                <c:pt idx="8475">
                  <c:v>3.4603934735059814E-2</c:v>
                </c:pt>
                <c:pt idx="8476">
                  <c:v>2.9610509052872706E-2</c:v>
                </c:pt>
                <c:pt idx="8477">
                  <c:v>3.4946080297231667E-2</c:v>
                </c:pt>
                <c:pt idx="8478">
                  <c:v>2.68242992460728E-2</c:v>
                </c:pt>
                <c:pt idx="8479">
                  <c:v>4.2020469903946062E-2</c:v>
                </c:pt>
                <c:pt idx="8480">
                  <c:v>4.4747065752744723E-2</c:v>
                </c:pt>
                <c:pt idx="8481">
                  <c:v>4.5377653092145934E-2</c:v>
                </c:pt>
                <c:pt idx="8482">
                  <c:v>4.5064941048622388E-2</c:v>
                </c:pt>
                <c:pt idx="8483">
                  <c:v>4.3066054582595804E-2</c:v>
                </c:pt>
                <c:pt idx="8484">
                  <c:v>3.8492631167173406E-2</c:v>
                </c:pt>
                <c:pt idx="8485">
                  <c:v>3.7194777280092205E-2</c:v>
                </c:pt>
                <c:pt idx="8486">
                  <c:v>4.9796666949987856E-2</c:v>
                </c:pt>
                <c:pt idx="8487">
                  <c:v>3.3065885305404691E-2</c:v>
                </c:pt>
                <c:pt idx="8488">
                  <c:v>3.5683829337358516E-2</c:v>
                </c:pt>
                <c:pt idx="8489">
                  <c:v>5.139116942882542E-2</c:v>
                </c:pt>
                <c:pt idx="8490">
                  <c:v>3.6716360598802608E-2</c:v>
                </c:pt>
                <c:pt idx="8491">
                  <c:v>4.6846315264701795E-2</c:v>
                </c:pt>
                <c:pt idx="8492">
                  <c:v>3.1631700694561102E-2</c:v>
                </c:pt>
                <c:pt idx="8493">
                  <c:v>3.9788801223039606E-2</c:v>
                </c:pt>
                <c:pt idx="8494">
                  <c:v>4.6659234911203433E-2</c:v>
                </c:pt>
                <c:pt idx="8495">
                  <c:v>2.9245859012007706E-2</c:v>
                </c:pt>
                <c:pt idx="8496">
                  <c:v>3.5872373729944458E-2</c:v>
                </c:pt>
                <c:pt idx="8497">
                  <c:v>4.1840914636850406E-2</c:v>
                </c:pt>
                <c:pt idx="8498">
                  <c:v>3.6760363727808006E-2</c:v>
                </c:pt>
                <c:pt idx="8499">
                  <c:v>3.5108499228954315E-2</c:v>
                </c:pt>
                <c:pt idx="8500">
                  <c:v>3.5337161272764282E-2</c:v>
                </c:pt>
                <c:pt idx="8501">
                  <c:v>3.6455649882555098E-2</c:v>
                </c:pt>
                <c:pt idx="8502">
                  <c:v>3.5172384232282597E-2</c:v>
                </c:pt>
                <c:pt idx="8503">
                  <c:v>3.1069444492459367E-2</c:v>
                </c:pt>
                <c:pt idx="8504">
                  <c:v>3.5344671458005912E-2</c:v>
                </c:pt>
                <c:pt idx="8505">
                  <c:v>4.6777039766311722E-2</c:v>
                </c:pt>
                <c:pt idx="8506">
                  <c:v>4.1206117719411919E-2</c:v>
                </c:pt>
                <c:pt idx="8507">
                  <c:v>3.4823182970285409E-2</c:v>
                </c:pt>
                <c:pt idx="8508">
                  <c:v>4.0425464510917712E-2</c:v>
                </c:pt>
                <c:pt idx="8509">
                  <c:v>4.6777039766311722E-2</c:v>
                </c:pt>
                <c:pt idx="8510">
                  <c:v>3.5030834376811995E-2</c:v>
                </c:pt>
                <c:pt idx="8511">
                  <c:v>3.9225939661264482E-2</c:v>
                </c:pt>
                <c:pt idx="8512">
                  <c:v>3.6468077450990788E-2</c:v>
                </c:pt>
                <c:pt idx="8513">
                  <c:v>3.8664028048515341E-2</c:v>
                </c:pt>
                <c:pt idx="8514">
                  <c:v>3.921404480934141E-2</c:v>
                </c:pt>
                <c:pt idx="8515">
                  <c:v>3.8152869790792424E-2</c:v>
                </c:pt>
                <c:pt idx="8516">
                  <c:v>6.042351946234701E-2</c:v>
                </c:pt>
                <c:pt idx="8517">
                  <c:v>4.3251223862171222E-2</c:v>
                </c:pt>
                <c:pt idx="8518">
                  <c:v>3.3457260578870898E-2</c:v>
                </c:pt>
                <c:pt idx="8519">
                  <c:v>3.4877501428127441E-2</c:v>
                </c:pt>
                <c:pt idx="8520">
                  <c:v>3.4978978335857405E-2</c:v>
                </c:pt>
                <c:pt idx="8521">
                  <c:v>4.1952755302190795E-2</c:v>
                </c:pt>
                <c:pt idx="8522">
                  <c:v>3.6277640610933456E-2</c:v>
                </c:pt>
                <c:pt idx="8523">
                  <c:v>2.7672391384840084E-2</c:v>
                </c:pt>
                <c:pt idx="8524">
                  <c:v>3.3063109964132302E-2</c:v>
                </c:pt>
                <c:pt idx="8525">
                  <c:v>5.2979618310928414E-2</c:v>
                </c:pt>
                <c:pt idx="8526">
                  <c:v>4.1300732642412234E-2</c:v>
                </c:pt>
                <c:pt idx="8527">
                  <c:v>2.6658458635211008E-2</c:v>
                </c:pt>
                <c:pt idx="8528">
                  <c:v>3.6054432392120396E-2</c:v>
                </c:pt>
                <c:pt idx="8529">
                  <c:v>3.9694610983133399E-2</c:v>
                </c:pt>
                <c:pt idx="8530">
                  <c:v>3.3210463821887998E-2</c:v>
                </c:pt>
                <c:pt idx="8531">
                  <c:v>3.1345780938863796E-2</c:v>
                </c:pt>
                <c:pt idx="8532">
                  <c:v>3.2899200916290408E-2</c:v>
                </c:pt>
                <c:pt idx="8533">
                  <c:v>2.730708569288251E-2</c:v>
                </c:pt>
                <c:pt idx="8534">
                  <c:v>3.2891441136598601E-2</c:v>
                </c:pt>
                <c:pt idx="8535">
                  <c:v>3.4385442733764787E-2</c:v>
                </c:pt>
                <c:pt idx="8536">
                  <c:v>3.4355167299509201E-2</c:v>
                </c:pt>
                <c:pt idx="8537">
                  <c:v>3.053720295429236E-2</c:v>
                </c:pt>
                <c:pt idx="8538">
                  <c:v>2.7137337252497801E-2</c:v>
                </c:pt>
                <c:pt idx="8539">
                  <c:v>3.4978978335857405E-2</c:v>
                </c:pt>
                <c:pt idx="8540">
                  <c:v>3.2559327781200513E-2</c:v>
                </c:pt>
                <c:pt idx="8541">
                  <c:v>2.937199547886862E-2</c:v>
                </c:pt>
                <c:pt idx="8542">
                  <c:v>5.1921918988227796E-2</c:v>
                </c:pt>
                <c:pt idx="8543">
                  <c:v>3.3440478146076202E-2</c:v>
                </c:pt>
                <c:pt idx="8544">
                  <c:v>4.8252731561660801E-2</c:v>
                </c:pt>
                <c:pt idx="8545">
                  <c:v>4.0339186787605306E-2</c:v>
                </c:pt>
                <c:pt idx="8546">
                  <c:v>3.2341752201318803E-2</c:v>
                </c:pt>
                <c:pt idx="8547">
                  <c:v>3.5833526402712E-2</c:v>
                </c:pt>
                <c:pt idx="8548">
                  <c:v>4.1820969432592406E-2</c:v>
                </c:pt>
                <c:pt idx="8549">
                  <c:v>3.673182427883151E-2</c:v>
                </c:pt>
                <c:pt idx="8550">
                  <c:v>4.0293164551258108E-2</c:v>
                </c:pt>
                <c:pt idx="8551">
                  <c:v>3.1079689040780099E-2</c:v>
                </c:pt>
                <c:pt idx="8552">
                  <c:v>5.0195772200822802E-2</c:v>
                </c:pt>
                <c:pt idx="8553">
                  <c:v>5.5778648704290397E-2</c:v>
                </c:pt>
                <c:pt idx="8554">
                  <c:v>3.5857249051332502E-2</c:v>
                </c:pt>
                <c:pt idx="8555">
                  <c:v>3.5788159817457206E-2</c:v>
                </c:pt>
                <c:pt idx="8556">
                  <c:v>3.5209886729717393E-2</c:v>
                </c:pt>
                <c:pt idx="8557">
                  <c:v>3.9664395153522512E-2</c:v>
                </c:pt>
                <c:pt idx="8558">
                  <c:v>4.7692582011222923E-2</c:v>
                </c:pt>
                <c:pt idx="8559">
                  <c:v>3.8532134145498304E-2</c:v>
                </c:pt>
                <c:pt idx="8560">
                  <c:v>2.6993775740265988E-2</c:v>
                </c:pt>
                <c:pt idx="8561">
                  <c:v>4.0177468210458797E-2</c:v>
                </c:pt>
                <c:pt idx="8562">
                  <c:v>4.0736205875873593E-2</c:v>
                </c:pt>
                <c:pt idx="8563">
                  <c:v>3.6760363727808006E-2</c:v>
                </c:pt>
                <c:pt idx="8564">
                  <c:v>3.8342226296663305E-2</c:v>
                </c:pt>
                <c:pt idx="8565">
                  <c:v>3.6124985665082897E-2</c:v>
                </c:pt>
                <c:pt idx="8566">
                  <c:v>3.4013628959655817E-2</c:v>
                </c:pt>
                <c:pt idx="8567">
                  <c:v>4.1820969432592406E-2</c:v>
                </c:pt>
                <c:pt idx="8568">
                  <c:v>2.9610509052872706E-2</c:v>
                </c:pt>
                <c:pt idx="8569">
                  <c:v>4.0681295096874147E-2</c:v>
                </c:pt>
                <c:pt idx="8570">
                  <c:v>4.2451106011867495E-2</c:v>
                </c:pt>
                <c:pt idx="8571">
                  <c:v>4.1266269981861101E-2</c:v>
                </c:pt>
                <c:pt idx="8572">
                  <c:v>4.1266269981861101E-2</c:v>
                </c:pt>
                <c:pt idx="8573">
                  <c:v>3.7771087139844998E-2</c:v>
                </c:pt>
                <c:pt idx="8574">
                  <c:v>4.1820969432592406E-2</c:v>
                </c:pt>
                <c:pt idx="8575">
                  <c:v>4.3706633150577837E-2</c:v>
                </c:pt>
                <c:pt idx="8576">
                  <c:v>3.4133732318878215E-2</c:v>
                </c:pt>
                <c:pt idx="8577">
                  <c:v>3.376404196023939E-2</c:v>
                </c:pt>
                <c:pt idx="8578">
                  <c:v>3.8366276770830085E-2</c:v>
                </c:pt>
                <c:pt idx="8579">
                  <c:v>3.5183459520340014E-2</c:v>
                </c:pt>
                <c:pt idx="8580">
                  <c:v>3.996727243065841E-2</c:v>
                </c:pt>
                <c:pt idx="8581">
                  <c:v>4.9643982201814707E-2</c:v>
                </c:pt>
                <c:pt idx="8582">
                  <c:v>2.9229370877146783E-2</c:v>
                </c:pt>
                <c:pt idx="8583">
                  <c:v>3.1830132007598995E-2</c:v>
                </c:pt>
                <c:pt idx="8584">
                  <c:v>2.6993775740265988E-2</c:v>
                </c:pt>
                <c:pt idx="8585">
                  <c:v>3.4013628959655817E-2</c:v>
                </c:pt>
                <c:pt idx="8586">
                  <c:v>3.2685216516256548E-2</c:v>
                </c:pt>
                <c:pt idx="8587">
                  <c:v>3.8931652903556817E-2</c:v>
                </c:pt>
                <c:pt idx="8588">
                  <c:v>4.5612677931785903E-2</c:v>
                </c:pt>
                <c:pt idx="8589">
                  <c:v>3.5830371081829272E-2</c:v>
                </c:pt>
                <c:pt idx="8590">
                  <c:v>3.8187786936759907E-2</c:v>
                </c:pt>
                <c:pt idx="8591">
                  <c:v>3.5183459520340014E-2</c:v>
                </c:pt>
                <c:pt idx="8592">
                  <c:v>3.5668846219778116E-2</c:v>
                </c:pt>
                <c:pt idx="8593">
                  <c:v>3.1350728124380112E-2</c:v>
                </c:pt>
                <c:pt idx="8594">
                  <c:v>3.4011162817478256E-2</c:v>
                </c:pt>
                <c:pt idx="8595">
                  <c:v>2.9571814462542652E-2</c:v>
                </c:pt>
                <c:pt idx="8596">
                  <c:v>4.480642452836061E-2</c:v>
                </c:pt>
                <c:pt idx="8597">
                  <c:v>4.0339186787605306E-2</c:v>
                </c:pt>
                <c:pt idx="8598">
                  <c:v>3.7897832691669658E-2</c:v>
                </c:pt>
                <c:pt idx="8599">
                  <c:v>2.9867274686694287E-2</c:v>
                </c:pt>
                <c:pt idx="8600">
                  <c:v>4.1952755302190795E-2</c:v>
                </c:pt>
                <c:pt idx="8601">
                  <c:v>3.1839653849601808E-2</c:v>
                </c:pt>
                <c:pt idx="8602">
                  <c:v>4.2356688529253124E-2</c:v>
                </c:pt>
                <c:pt idx="8603">
                  <c:v>4.5377653092145934E-2</c:v>
                </c:pt>
                <c:pt idx="8604">
                  <c:v>2.9206044971942888E-2</c:v>
                </c:pt>
                <c:pt idx="8605">
                  <c:v>4.04474660754204E-2</c:v>
                </c:pt>
                <c:pt idx="8606">
                  <c:v>3.7429194897413295E-2</c:v>
                </c:pt>
                <c:pt idx="8607">
                  <c:v>3.023730777204052E-2</c:v>
                </c:pt>
                <c:pt idx="8608">
                  <c:v>3.2370511442422985E-2</c:v>
                </c:pt>
                <c:pt idx="8609">
                  <c:v>3.2908745110035005E-2</c:v>
                </c:pt>
                <c:pt idx="8610">
                  <c:v>3.2899200916290408E-2</c:v>
                </c:pt>
                <c:pt idx="8611">
                  <c:v>3.6712124943733208E-2</c:v>
                </c:pt>
                <c:pt idx="8612">
                  <c:v>3.304071724414822E-2</c:v>
                </c:pt>
                <c:pt idx="8613">
                  <c:v>2.6736292988061995E-2</c:v>
                </c:pt>
                <c:pt idx="8614">
                  <c:v>3.3127732574939742E-2</c:v>
                </c:pt>
                <c:pt idx="8615">
                  <c:v>4.5612677931785903E-2</c:v>
                </c:pt>
                <c:pt idx="8616">
                  <c:v>3.9695885032415411E-2</c:v>
                </c:pt>
                <c:pt idx="8617">
                  <c:v>3.01454830914736E-2</c:v>
                </c:pt>
                <c:pt idx="8618">
                  <c:v>4.4318877160549379E-2</c:v>
                </c:pt>
                <c:pt idx="8619">
                  <c:v>3.8052324205636999E-2</c:v>
                </c:pt>
                <c:pt idx="8620">
                  <c:v>2.9229370877146783E-2</c:v>
                </c:pt>
                <c:pt idx="8621">
                  <c:v>3.7147790193557718E-2</c:v>
                </c:pt>
                <c:pt idx="8622">
                  <c:v>3.8181461393833188E-2</c:v>
                </c:pt>
                <c:pt idx="8623">
                  <c:v>4.5613992959261197E-2</c:v>
                </c:pt>
                <c:pt idx="8624">
                  <c:v>3.9710547775030115E-2</c:v>
                </c:pt>
                <c:pt idx="8625">
                  <c:v>5.2979618310928414E-2</c:v>
                </c:pt>
                <c:pt idx="8626">
                  <c:v>3.9500329643487923E-2</c:v>
                </c:pt>
                <c:pt idx="8627">
                  <c:v>4.4253002852201642E-2</c:v>
                </c:pt>
                <c:pt idx="8628">
                  <c:v>5.3043726831674597E-2</c:v>
                </c:pt>
                <c:pt idx="8629">
                  <c:v>3.1032260507345293E-2</c:v>
                </c:pt>
                <c:pt idx="8630">
                  <c:v>3.4528713673353209E-2</c:v>
                </c:pt>
                <c:pt idx="8631">
                  <c:v>5.4811533540487449E-2</c:v>
                </c:pt>
                <c:pt idx="8632">
                  <c:v>3.1149659305810897E-2</c:v>
                </c:pt>
                <c:pt idx="8633">
                  <c:v>3.3857729285955422E-2</c:v>
                </c:pt>
                <c:pt idx="8634">
                  <c:v>5.3951866924762705E-2</c:v>
                </c:pt>
                <c:pt idx="8635">
                  <c:v>5.1921918988227796E-2</c:v>
                </c:pt>
                <c:pt idx="8636">
                  <c:v>3.7417571991681997E-2</c:v>
                </c:pt>
                <c:pt idx="8637">
                  <c:v>3.767561540007619E-2</c:v>
                </c:pt>
                <c:pt idx="8638">
                  <c:v>4.417248070240036E-2</c:v>
                </c:pt>
                <c:pt idx="8639">
                  <c:v>3.3024549484252902E-2</c:v>
                </c:pt>
                <c:pt idx="8640">
                  <c:v>3.5975478589534884E-2</c:v>
                </c:pt>
                <c:pt idx="8641">
                  <c:v>4.7336898744106508E-2</c:v>
                </c:pt>
                <c:pt idx="8642">
                  <c:v>3.1503804028034252E-2</c:v>
                </c:pt>
                <c:pt idx="8643">
                  <c:v>3.7771087139844998E-2</c:v>
                </c:pt>
                <c:pt idx="8644">
                  <c:v>4.1332110762596116E-2</c:v>
                </c:pt>
                <c:pt idx="8645">
                  <c:v>4.1300732642412234E-2</c:v>
                </c:pt>
                <c:pt idx="8646">
                  <c:v>3.7771087139844998E-2</c:v>
                </c:pt>
                <c:pt idx="8647">
                  <c:v>3.7827789783477811E-2</c:v>
                </c:pt>
                <c:pt idx="8648">
                  <c:v>3.26520465314388E-2</c:v>
                </c:pt>
                <c:pt idx="8649">
                  <c:v>3.2625783234834699E-2</c:v>
                </c:pt>
                <c:pt idx="8650">
                  <c:v>4.4086527079344025E-2</c:v>
                </c:pt>
                <c:pt idx="8651">
                  <c:v>4.8743788152933218E-2</c:v>
                </c:pt>
                <c:pt idx="8652">
                  <c:v>2.8201824054122006E-2</c:v>
                </c:pt>
                <c:pt idx="8653">
                  <c:v>4.0681295096874147E-2</c:v>
                </c:pt>
                <c:pt idx="8654">
                  <c:v>3.7765085697174183E-2</c:v>
                </c:pt>
                <c:pt idx="8655">
                  <c:v>4.1332110762596116E-2</c:v>
                </c:pt>
                <c:pt idx="8656">
                  <c:v>3.3424746245145805E-2</c:v>
                </c:pt>
                <c:pt idx="8657">
                  <c:v>3.7118166685104446E-2</c:v>
                </c:pt>
                <c:pt idx="8658">
                  <c:v>3.6884240806102878E-2</c:v>
                </c:pt>
                <c:pt idx="8659">
                  <c:v>2.6960795745253611E-2</c:v>
                </c:pt>
                <c:pt idx="8660">
                  <c:v>4.5660007745027723E-2</c:v>
                </c:pt>
                <c:pt idx="8661">
                  <c:v>3.5172384232282597E-2</c:v>
                </c:pt>
                <c:pt idx="8662">
                  <c:v>3.4396402537822689E-2</c:v>
                </c:pt>
                <c:pt idx="8663">
                  <c:v>3.2370511442422985E-2</c:v>
                </c:pt>
                <c:pt idx="8664">
                  <c:v>4.0749937295913724E-2</c:v>
                </c:pt>
                <c:pt idx="8665">
                  <c:v>3.3066283911466592E-2</c:v>
                </c:pt>
                <c:pt idx="8666">
                  <c:v>3.7771087139844998E-2</c:v>
                </c:pt>
                <c:pt idx="8667">
                  <c:v>5.5114645510912004E-2</c:v>
                </c:pt>
                <c:pt idx="8668">
                  <c:v>4.3066054582595804E-2</c:v>
                </c:pt>
                <c:pt idx="8669">
                  <c:v>3.4155279397964498E-2</c:v>
                </c:pt>
                <c:pt idx="8670">
                  <c:v>4.415674880146981E-2</c:v>
                </c:pt>
                <c:pt idx="8671">
                  <c:v>3.2388977706432405E-2</c:v>
                </c:pt>
                <c:pt idx="8672">
                  <c:v>4.2452763766050311E-2</c:v>
                </c:pt>
                <c:pt idx="8673">
                  <c:v>3.7147790193557718E-2</c:v>
                </c:pt>
                <c:pt idx="8674">
                  <c:v>3.0009167268872396E-2</c:v>
                </c:pt>
                <c:pt idx="8675">
                  <c:v>3.6760363727808006E-2</c:v>
                </c:pt>
                <c:pt idx="8676">
                  <c:v>3.0600022524595403E-2</c:v>
                </c:pt>
                <c:pt idx="8677">
                  <c:v>2.7757186442613612E-2</c:v>
                </c:pt>
                <c:pt idx="8678">
                  <c:v>4.5612677931785903E-2</c:v>
                </c:pt>
                <c:pt idx="8679">
                  <c:v>3.7441659718752011E-2</c:v>
                </c:pt>
                <c:pt idx="8680">
                  <c:v>3.0840851366519952E-2</c:v>
                </c:pt>
                <c:pt idx="8681">
                  <c:v>3.1843110918998802E-2</c:v>
                </c:pt>
                <c:pt idx="8682">
                  <c:v>3.4011162817478256E-2</c:v>
                </c:pt>
                <c:pt idx="8683">
                  <c:v>4.0749937295913724E-2</c:v>
                </c:pt>
                <c:pt idx="8684">
                  <c:v>4.5064941048622388E-2</c:v>
                </c:pt>
                <c:pt idx="8685">
                  <c:v>3.2147202640772019E-2</c:v>
                </c:pt>
                <c:pt idx="8686">
                  <c:v>3.7396702915430097E-2</c:v>
                </c:pt>
                <c:pt idx="8687">
                  <c:v>3.3325422555208199E-2</c:v>
                </c:pt>
                <c:pt idx="8688">
                  <c:v>3.4432657063007431E-2</c:v>
                </c:pt>
                <c:pt idx="8689">
                  <c:v>3.7311688065528946E-2</c:v>
                </c:pt>
                <c:pt idx="8690">
                  <c:v>5.2249100059270796E-2</c:v>
                </c:pt>
                <c:pt idx="8691">
                  <c:v>4.8252731561660801E-2</c:v>
                </c:pt>
                <c:pt idx="8692">
                  <c:v>4.6659234911203433E-2</c:v>
                </c:pt>
                <c:pt idx="8693">
                  <c:v>4.3695759028196425E-2</c:v>
                </c:pt>
                <c:pt idx="8694">
                  <c:v>4.8418302088975886E-2</c:v>
                </c:pt>
                <c:pt idx="8695">
                  <c:v>3.5108499228954315E-2</c:v>
                </c:pt>
                <c:pt idx="8696">
                  <c:v>2.730708569288251E-2</c:v>
                </c:pt>
                <c:pt idx="8697">
                  <c:v>3.2323878258466797E-2</c:v>
                </c:pt>
                <c:pt idx="8698">
                  <c:v>3.996727243065841E-2</c:v>
                </c:pt>
                <c:pt idx="8699">
                  <c:v>3.5583846271038E-2</c:v>
                </c:pt>
                <c:pt idx="8700">
                  <c:v>3.5825096070766588E-2</c:v>
                </c:pt>
                <c:pt idx="8701">
                  <c:v>2.6543688029050806E-2</c:v>
                </c:pt>
                <c:pt idx="8702">
                  <c:v>2.8201824054122006E-2</c:v>
                </c:pt>
                <c:pt idx="8703">
                  <c:v>3.9864324033260311E-2</c:v>
                </c:pt>
                <c:pt idx="8704">
                  <c:v>4.2378675192594507E-2</c:v>
                </c:pt>
                <c:pt idx="8705">
                  <c:v>4.6238295733928722E-2</c:v>
                </c:pt>
                <c:pt idx="8706">
                  <c:v>3.8005765527486884E-2</c:v>
                </c:pt>
                <c:pt idx="8707">
                  <c:v>5.5778648704290397E-2</c:v>
                </c:pt>
                <c:pt idx="8708">
                  <c:v>3.3571984618902206E-2</c:v>
                </c:pt>
                <c:pt idx="8709">
                  <c:v>4.4445615261793095E-2</c:v>
                </c:pt>
                <c:pt idx="8710">
                  <c:v>3.4603934735059814E-2</c:v>
                </c:pt>
                <c:pt idx="8711">
                  <c:v>3.4733790904283551E-2</c:v>
                </c:pt>
                <c:pt idx="8712">
                  <c:v>3.3152457326650599E-2</c:v>
                </c:pt>
                <c:pt idx="8713">
                  <c:v>3.0349466949701278E-2</c:v>
                </c:pt>
                <c:pt idx="8714">
                  <c:v>5.4811533540487449E-2</c:v>
                </c:pt>
                <c:pt idx="8715">
                  <c:v>3.058343008160596E-2</c:v>
                </c:pt>
                <c:pt idx="8716">
                  <c:v>3.4823182970285409E-2</c:v>
                </c:pt>
                <c:pt idx="8717">
                  <c:v>4.1763935238123176E-2</c:v>
                </c:pt>
                <c:pt idx="8718">
                  <c:v>3.8181461393833188E-2</c:v>
                </c:pt>
                <c:pt idx="8719">
                  <c:v>3.0769461765885287E-2</c:v>
                </c:pt>
                <c:pt idx="8720">
                  <c:v>2.9164208099245997E-2</c:v>
                </c:pt>
                <c:pt idx="8721">
                  <c:v>4.7571104019880309E-2</c:v>
                </c:pt>
                <c:pt idx="8722">
                  <c:v>4.9852691590786272E-2</c:v>
                </c:pt>
                <c:pt idx="8723">
                  <c:v>3.3552985638379995E-2</c:v>
                </c:pt>
                <c:pt idx="8724">
                  <c:v>3.0840851366519952E-2</c:v>
                </c:pt>
                <c:pt idx="8725">
                  <c:v>4.1926741600036614E-2</c:v>
                </c:pt>
                <c:pt idx="8726">
                  <c:v>3.695297986269E-2</c:v>
                </c:pt>
                <c:pt idx="8727">
                  <c:v>4.5385275036096594E-2</c:v>
                </c:pt>
                <c:pt idx="8728">
                  <c:v>4.1763935238123176E-2</c:v>
                </c:pt>
                <c:pt idx="8729">
                  <c:v>4.4979125261306797E-2</c:v>
                </c:pt>
                <c:pt idx="8730">
                  <c:v>4.413658753037452E-2</c:v>
                </c:pt>
                <c:pt idx="8731">
                  <c:v>2.9698420315980863E-2</c:v>
                </c:pt>
                <c:pt idx="8732">
                  <c:v>5.2249100059270796E-2</c:v>
                </c:pt>
                <c:pt idx="8733">
                  <c:v>3.5628456622362102E-2</c:v>
                </c:pt>
                <c:pt idx="8734">
                  <c:v>3.7646591663360651E-2</c:v>
                </c:pt>
                <c:pt idx="8735">
                  <c:v>3.1727403402328498E-2</c:v>
                </c:pt>
                <c:pt idx="8736">
                  <c:v>3.8966637104749714E-2</c:v>
                </c:pt>
                <c:pt idx="8737">
                  <c:v>3.5108499228954315E-2</c:v>
                </c:pt>
                <c:pt idx="8738">
                  <c:v>5.4811533540487449E-2</c:v>
                </c:pt>
                <c:pt idx="8739">
                  <c:v>4.3251223862171222E-2</c:v>
                </c:pt>
                <c:pt idx="8740">
                  <c:v>3.8314592093229315E-2</c:v>
                </c:pt>
                <c:pt idx="8741">
                  <c:v>3.3424746245145805E-2</c:v>
                </c:pt>
                <c:pt idx="8742">
                  <c:v>2.8383055701851807E-2</c:v>
                </c:pt>
                <c:pt idx="8743">
                  <c:v>3.6475714296102552E-2</c:v>
                </c:pt>
                <c:pt idx="8744">
                  <c:v>3.1325303018093192E-2</c:v>
                </c:pt>
                <c:pt idx="8745">
                  <c:v>3.2167676836252199E-2</c:v>
                </c:pt>
                <c:pt idx="8746">
                  <c:v>5.0532989203929922E-2</c:v>
                </c:pt>
                <c:pt idx="8747">
                  <c:v>4.0255375206470358E-2</c:v>
                </c:pt>
                <c:pt idx="8748">
                  <c:v>3.2563969492912299E-2</c:v>
                </c:pt>
                <c:pt idx="8749">
                  <c:v>3.4999817609787015E-2</c:v>
                </c:pt>
                <c:pt idx="8750">
                  <c:v>3.2115224748849931E-2</c:v>
                </c:pt>
                <c:pt idx="8751">
                  <c:v>4.1557170450687395E-2</c:v>
                </c:pt>
                <c:pt idx="8752">
                  <c:v>3.2259557396173595E-2</c:v>
                </c:pt>
                <c:pt idx="8753">
                  <c:v>4.6460390090942424E-2</c:v>
                </c:pt>
                <c:pt idx="8754">
                  <c:v>3.2625783234834699E-2</c:v>
                </c:pt>
                <c:pt idx="8755">
                  <c:v>3.4396402537822689E-2</c:v>
                </c:pt>
                <c:pt idx="8756">
                  <c:v>3.5668846219778116E-2</c:v>
                </c:pt>
                <c:pt idx="8757">
                  <c:v>2.9462661594152388E-2</c:v>
                </c:pt>
                <c:pt idx="8758">
                  <c:v>4.4254083186388009E-2</c:v>
                </c:pt>
                <c:pt idx="8759">
                  <c:v>3.3951424062251989E-2</c:v>
                </c:pt>
                <c:pt idx="8760">
                  <c:v>2.8676256537437397E-2</c:v>
                </c:pt>
                <c:pt idx="8761">
                  <c:v>2.9644602909684202E-2</c:v>
                </c:pt>
                <c:pt idx="8762">
                  <c:v>4.1341979056596811E-2</c:v>
                </c:pt>
                <c:pt idx="8763">
                  <c:v>3.1149659305810897E-2</c:v>
                </c:pt>
                <c:pt idx="8764">
                  <c:v>3.6124985665082897E-2</c:v>
                </c:pt>
                <c:pt idx="8765">
                  <c:v>3.1239096075296471E-2</c:v>
                </c:pt>
                <c:pt idx="8766">
                  <c:v>2.9229370877146783E-2</c:v>
                </c:pt>
                <c:pt idx="8767">
                  <c:v>3.7269856780767593E-2</c:v>
                </c:pt>
                <c:pt idx="8768">
                  <c:v>2.8567526489496203E-2</c:v>
                </c:pt>
                <c:pt idx="8769">
                  <c:v>4.9002680927515432E-2</c:v>
                </c:pt>
                <c:pt idx="8770">
                  <c:v>3.7441659718752011E-2</c:v>
                </c:pt>
                <c:pt idx="8771">
                  <c:v>3.5579800605774127E-2</c:v>
                </c:pt>
                <c:pt idx="8772">
                  <c:v>4.3675843626260508E-2</c:v>
                </c:pt>
                <c:pt idx="8773">
                  <c:v>2.8597138822078712E-2</c:v>
                </c:pt>
                <c:pt idx="8774">
                  <c:v>4.1493359953165124E-2</c:v>
                </c:pt>
                <c:pt idx="8775">
                  <c:v>3.9112091064453111E-2</c:v>
                </c:pt>
                <c:pt idx="8776">
                  <c:v>4.2427688837051572E-2</c:v>
                </c:pt>
                <c:pt idx="8777">
                  <c:v>3.7771087139844998E-2</c:v>
                </c:pt>
                <c:pt idx="8778">
                  <c:v>3.8092534989118604E-2</c:v>
                </c:pt>
                <c:pt idx="8779">
                  <c:v>3.3488318324089189E-2</c:v>
                </c:pt>
                <c:pt idx="8780">
                  <c:v>2.8079589828848797E-2</c:v>
                </c:pt>
                <c:pt idx="8781">
                  <c:v>3.0371453613042807E-2</c:v>
                </c:pt>
                <c:pt idx="8782">
                  <c:v>3.7646591663360651E-2</c:v>
                </c:pt>
                <c:pt idx="8783">
                  <c:v>3.1902119517326501E-2</c:v>
                </c:pt>
                <c:pt idx="8784">
                  <c:v>3.2147202640772019E-2</c:v>
                </c:pt>
                <c:pt idx="8785">
                  <c:v>4.1353959590196623E-2</c:v>
                </c:pt>
                <c:pt idx="8786">
                  <c:v>2.6574600487947596E-2</c:v>
                </c:pt>
                <c:pt idx="8787">
                  <c:v>3.996727243065841E-2</c:v>
                </c:pt>
                <c:pt idx="8788">
                  <c:v>3.1020516529679423E-2</c:v>
                </c:pt>
                <c:pt idx="8789">
                  <c:v>4.7093629837036612E-2</c:v>
                </c:pt>
                <c:pt idx="8790">
                  <c:v>4.1316550225019524E-2</c:v>
                </c:pt>
                <c:pt idx="8791">
                  <c:v>3.3442921936512E-2</c:v>
                </c:pt>
                <c:pt idx="8792">
                  <c:v>4.2443986982107329E-2</c:v>
                </c:pt>
                <c:pt idx="8793">
                  <c:v>3.6675587296485956E-2</c:v>
                </c:pt>
                <c:pt idx="8794">
                  <c:v>2.8567526489496203E-2</c:v>
                </c:pt>
                <c:pt idx="8795">
                  <c:v>3.8801014423370556E-2</c:v>
                </c:pt>
                <c:pt idx="8796">
                  <c:v>3.1889352947473706E-2</c:v>
                </c:pt>
                <c:pt idx="8797">
                  <c:v>3.9694610983133399E-2</c:v>
                </c:pt>
                <c:pt idx="8798">
                  <c:v>3.8966637104749714E-2</c:v>
                </c:pt>
                <c:pt idx="8799">
                  <c:v>5.2249100059270796E-2</c:v>
                </c:pt>
                <c:pt idx="8800">
                  <c:v>3.3152457326650599E-2</c:v>
                </c:pt>
                <c:pt idx="8801">
                  <c:v>3.9033435285091442E-2</c:v>
                </c:pt>
                <c:pt idx="8802">
                  <c:v>3.0724059790372783E-2</c:v>
                </c:pt>
                <c:pt idx="8803">
                  <c:v>3.2531075179577061E-2</c:v>
                </c:pt>
                <c:pt idx="8804">
                  <c:v>5.5114645510912004E-2</c:v>
                </c:pt>
                <c:pt idx="8805">
                  <c:v>3.7620816379785614E-2</c:v>
                </c:pt>
                <c:pt idx="8806">
                  <c:v>3.1839653849601808E-2</c:v>
                </c:pt>
                <c:pt idx="8807">
                  <c:v>3.4597214311361299E-2</c:v>
                </c:pt>
                <c:pt idx="8808">
                  <c:v>2.5431815534830222E-2</c:v>
                </c:pt>
                <c:pt idx="8809">
                  <c:v>3.6455649882555098E-2</c:v>
                </c:pt>
                <c:pt idx="8810">
                  <c:v>2.7757186442613612E-2</c:v>
                </c:pt>
                <c:pt idx="8811">
                  <c:v>2.9229370877146783E-2</c:v>
                </c:pt>
                <c:pt idx="8812">
                  <c:v>5.3043726831674597E-2</c:v>
                </c:pt>
                <c:pt idx="8813">
                  <c:v>3.2370511442422985E-2</c:v>
                </c:pt>
                <c:pt idx="8814">
                  <c:v>4.7656767070293413E-2</c:v>
                </c:pt>
                <c:pt idx="8815">
                  <c:v>4.6659234911203433E-2</c:v>
                </c:pt>
                <c:pt idx="8816">
                  <c:v>3.2842028886079913E-2</c:v>
                </c:pt>
                <c:pt idx="8817">
                  <c:v>4.8743788152933218E-2</c:v>
                </c:pt>
                <c:pt idx="8818">
                  <c:v>3.3857729285955422E-2</c:v>
                </c:pt>
                <c:pt idx="8819">
                  <c:v>4.3665912002325107E-2</c:v>
                </c:pt>
                <c:pt idx="8820">
                  <c:v>3.3218398690223756E-2</c:v>
                </c:pt>
                <c:pt idx="8821">
                  <c:v>4.0781930088997026E-2</c:v>
                </c:pt>
                <c:pt idx="8822">
                  <c:v>3.2898932695388801E-2</c:v>
                </c:pt>
                <c:pt idx="8823">
                  <c:v>2.9462661594152388E-2</c:v>
                </c:pt>
                <c:pt idx="8824">
                  <c:v>4.3076213449239814E-2</c:v>
                </c:pt>
                <c:pt idx="8825">
                  <c:v>3.46542075276376E-2</c:v>
                </c:pt>
                <c:pt idx="8826">
                  <c:v>2.5431815534830222E-2</c:v>
                </c:pt>
                <c:pt idx="8827">
                  <c:v>4.5738980174064713E-2</c:v>
                </c:pt>
                <c:pt idx="8828">
                  <c:v>3.4877501428127441E-2</c:v>
                </c:pt>
                <c:pt idx="8829">
                  <c:v>3.1465098261833205E-2</c:v>
                </c:pt>
                <c:pt idx="8830">
                  <c:v>3.1295698136091211E-2</c:v>
                </c:pt>
                <c:pt idx="8831">
                  <c:v>2.9692798852920557E-2</c:v>
                </c:pt>
                <c:pt idx="8832">
                  <c:v>4.4734198600053822E-2</c:v>
                </c:pt>
                <c:pt idx="8833">
                  <c:v>4.2356688529253124E-2</c:v>
                </c:pt>
                <c:pt idx="8834">
                  <c:v>3.1506337225437206E-2</c:v>
                </c:pt>
                <c:pt idx="8835">
                  <c:v>2.68242992460728E-2</c:v>
                </c:pt>
                <c:pt idx="8836">
                  <c:v>3.8039457052946112E-2</c:v>
                </c:pt>
                <c:pt idx="8837">
                  <c:v>4.1275996714830405E-2</c:v>
                </c:pt>
                <c:pt idx="8838">
                  <c:v>4.3254546821117408E-2</c:v>
                </c:pt>
                <c:pt idx="8839">
                  <c:v>2.9867274686694287E-2</c:v>
                </c:pt>
                <c:pt idx="8840">
                  <c:v>4.8743788152933218E-2</c:v>
                </c:pt>
                <c:pt idx="8841">
                  <c:v>3.2200001180172085E-2</c:v>
                </c:pt>
                <c:pt idx="8842">
                  <c:v>4.5730773359537416E-2</c:v>
                </c:pt>
                <c:pt idx="8843">
                  <c:v>3.7986606359481791E-2</c:v>
                </c:pt>
                <c:pt idx="8844">
                  <c:v>2.8927756473422002E-2</c:v>
                </c:pt>
                <c:pt idx="8845">
                  <c:v>3.0840851366519952E-2</c:v>
                </c:pt>
                <c:pt idx="8846">
                  <c:v>5.9861324727535498E-2</c:v>
                </c:pt>
                <c:pt idx="8847">
                  <c:v>2.762422524392601E-2</c:v>
                </c:pt>
                <c:pt idx="8848">
                  <c:v>5.1529634743928923E-2</c:v>
                </c:pt>
                <c:pt idx="8849">
                  <c:v>3.6475714296102552E-2</c:v>
                </c:pt>
                <c:pt idx="8850">
                  <c:v>4.1300732642412234E-2</c:v>
                </c:pt>
                <c:pt idx="8851">
                  <c:v>3.3796794712543501E-2</c:v>
                </c:pt>
                <c:pt idx="8852">
                  <c:v>3.3152457326650599E-2</c:v>
                </c:pt>
                <c:pt idx="8853">
                  <c:v>3.2942540943622596E-2</c:v>
                </c:pt>
                <c:pt idx="8854">
                  <c:v>2.5985769927501751E-2</c:v>
                </c:pt>
                <c:pt idx="8855">
                  <c:v>3.0840851366519952E-2</c:v>
                </c:pt>
                <c:pt idx="8856">
                  <c:v>3.5668846219778116E-2</c:v>
                </c:pt>
                <c:pt idx="8857">
                  <c:v>5.3043726831674597E-2</c:v>
                </c:pt>
                <c:pt idx="8858">
                  <c:v>4.1316550225019524E-2</c:v>
                </c:pt>
                <c:pt idx="8859">
                  <c:v>3.8878668099641821E-2</c:v>
                </c:pt>
                <c:pt idx="8860">
                  <c:v>3.767561540007619E-2</c:v>
                </c:pt>
                <c:pt idx="8861">
                  <c:v>2.9610509052872706E-2</c:v>
                </c:pt>
                <c:pt idx="8862">
                  <c:v>3.9888128638267545E-2</c:v>
                </c:pt>
                <c:pt idx="8863">
                  <c:v>2.9462661594152388E-2</c:v>
                </c:pt>
                <c:pt idx="8864">
                  <c:v>3.01454830914736E-2</c:v>
                </c:pt>
                <c:pt idx="8865">
                  <c:v>3.5107076168060386E-2</c:v>
                </c:pt>
                <c:pt idx="8866">
                  <c:v>3.7417571991681997E-2</c:v>
                </c:pt>
                <c:pt idx="8867">
                  <c:v>4.2597699910402631E-2</c:v>
                </c:pt>
                <c:pt idx="8868">
                  <c:v>4.6166699379682624E-2</c:v>
                </c:pt>
                <c:pt idx="8869">
                  <c:v>4.6038456261157878E-2</c:v>
                </c:pt>
                <c:pt idx="8870">
                  <c:v>4.9216881394386486E-2</c:v>
                </c:pt>
                <c:pt idx="8871">
                  <c:v>4.1760113090276711E-2</c:v>
                </c:pt>
                <c:pt idx="8872">
                  <c:v>3.4645840525627358E-2</c:v>
                </c:pt>
                <c:pt idx="8873">
                  <c:v>2.7613993734121402E-2</c:v>
                </c:pt>
                <c:pt idx="8874">
                  <c:v>4.3525073677301386E-2</c:v>
                </c:pt>
                <c:pt idx="8875">
                  <c:v>4.4979125261306797E-2</c:v>
                </c:pt>
                <c:pt idx="8876">
                  <c:v>4.1129976511001601E-2</c:v>
                </c:pt>
                <c:pt idx="8877">
                  <c:v>4.7741040587425204E-2</c:v>
                </c:pt>
                <c:pt idx="8878">
                  <c:v>5.3951866924762705E-2</c:v>
                </c:pt>
                <c:pt idx="8879">
                  <c:v>2.8383055701851807E-2</c:v>
                </c:pt>
                <c:pt idx="8880">
                  <c:v>3.7294205278158216E-2</c:v>
                </c:pt>
                <c:pt idx="8881">
                  <c:v>4.5788731426000796E-2</c:v>
                </c:pt>
                <c:pt idx="8882">
                  <c:v>3.8299992680549712E-2</c:v>
                </c:pt>
                <c:pt idx="8883">
                  <c:v>5.2568621933460541E-2</c:v>
                </c:pt>
                <c:pt idx="8884">
                  <c:v>2.8123019263148277E-2</c:v>
                </c:pt>
                <c:pt idx="8885">
                  <c:v>3.2167676836252199E-2</c:v>
                </c:pt>
                <c:pt idx="8886">
                  <c:v>4.0243167430162347E-2</c:v>
                </c:pt>
                <c:pt idx="8887">
                  <c:v>5.2249100059270796E-2</c:v>
                </c:pt>
                <c:pt idx="8888">
                  <c:v>5.0539035350084291E-2</c:v>
                </c:pt>
                <c:pt idx="8889">
                  <c:v>3.1138354912400208E-2</c:v>
                </c:pt>
                <c:pt idx="8890">
                  <c:v>3.6468077450990788E-2</c:v>
                </c:pt>
                <c:pt idx="8891">
                  <c:v>2.5292389094829611E-2</c:v>
                </c:pt>
                <c:pt idx="8892">
                  <c:v>4.8252731561660801E-2</c:v>
                </c:pt>
                <c:pt idx="8893">
                  <c:v>3.7765085697174183E-2</c:v>
                </c:pt>
                <c:pt idx="8894">
                  <c:v>3.1534116715192802E-2</c:v>
                </c:pt>
                <c:pt idx="8895">
                  <c:v>3.2708939164877E-2</c:v>
                </c:pt>
                <c:pt idx="8896">
                  <c:v>4.4979125261306797E-2</c:v>
                </c:pt>
                <c:pt idx="8897">
                  <c:v>3.0144989490508988E-2</c:v>
                </c:pt>
                <c:pt idx="8898">
                  <c:v>3.01454830914736E-2</c:v>
                </c:pt>
                <c:pt idx="8899">
                  <c:v>2.9912589117884587E-2</c:v>
                </c:pt>
                <c:pt idx="8900">
                  <c:v>4.1763935238123176E-2</c:v>
                </c:pt>
                <c:pt idx="8901">
                  <c:v>3.8709115236997611E-2</c:v>
                </c:pt>
                <c:pt idx="8902">
                  <c:v>3.5386748611927012E-2</c:v>
                </c:pt>
                <c:pt idx="8903">
                  <c:v>4.2743716388940832E-2</c:v>
                </c:pt>
                <c:pt idx="8904">
                  <c:v>2.68242992460728E-2</c:v>
                </c:pt>
                <c:pt idx="8905">
                  <c:v>2.9448978602886242E-2</c:v>
                </c:pt>
                <c:pt idx="8906">
                  <c:v>3.8492631167173406E-2</c:v>
                </c:pt>
                <c:pt idx="8907">
                  <c:v>3.0984325334429765E-2</c:v>
                </c:pt>
                <c:pt idx="8908">
                  <c:v>4.7196913510561149E-2</c:v>
                </c:pt>
                <c:pt idx="8909">
                  <c:v>4.1557170450687395E-2</c:v>
                </c:pt>
                <c:pt idx="8910">
                  <c:v>4.5527994632721155E-2</c:v>
                </c:pt>
                <c:pt idx="8911">
                  <c:v>6.1638105660676748E-2</c:v>
                </c:pt>
                <c:pt idx="8912">
                  <c:v>3.49994264543056E-2</c:v>
                </c:pt>
                <c:pt idx="8913">
                  <c:v>2.7460204437375197E-2</c:v>
                </c:pt>
                <c:pt idx="8914">
                  <c:v>3.7671960890293336E-2</c:v>
                </c:pt>
                <c:pt idx="8915">
                  <c:v>4.6041879802942297E-2</c:v>
                </c:pt>
                <c:pt idx="8916">
                  <c:v>3.1597819179296556E-2</c:v>
                </c:pt>
                <c:pt idx="8917">
                  <c:v>3.3460214734077405E-2</c:v>
                </c:pt>
                <c:pt idx="8918">
                  <c:v>3.7771087139844998E-2</c:v>
                </c:pt>
                <c:pt idx="8919">
                  <c:v>3.5389825701713652E-2</c:v>
                </c:pt>
                <c:pt idx="8920">
                  <c:v>3.4897491335868794E-2</c:v>
                </c:pt>
                <c:pt idx="8921">
                  <c:v>3.1113108620047642E-2</c:v>
                </c:pt>
                <c:pt idx="8922">
                  <c:v>3.1325303018093192E-2</c:v>
                </c:pt>
                <c:pt idx="8923">
                  <c:v>3.6026179790496805E-2</c:v>
                </c:pt>
                <c:pt idx="8924">
                  <c:v>3.2370511442422985E-2</c:v>
                </c:pt>
                <c:pt idx="8925">
                  <c:v>3.0372153967618904E-2</c:v>
                </c:pt>
                <c:pt idx="8926">
                  <c:v>4.0296144783496905E-2</c:v>
                </c:pt>
                <c:pt idx="8927">
                  <c:v>3.5318929702043513E-2</c:v>
                </c:pt>
                <c:pt idx="8928">
                  <c:v>3.55453863739967E-2</c:v>
                </c:pt>
                <c:pt idx="8929">
                  <c:v>2.9929265379905742E-2</c:v>
                </c:pt>
                <c:pt idx="8930">
                  <c:v>3.9338830858469016E-2</c:v>
                </c:pt>
                <c:pt idx="8931">
                  <c:v>4.3695759028196425E-2</c:v>
                </c:pt>
                <c:pt idx="8932">
                  <c:v>3.4603934735059814E-2</c:v>
                </c:pt>
                <c:pt idx="8933">
                  <c:v>3.162286058068281E-2</c:v>
                </c:pt>
                <c:pt idx="8934">
                  <c:v>5.3951866924762705E-2</c:v>
                </c:pt>
                <c:pt idx="8935">
                  <c:v>2.9448978602886242E-2</c:v>
                </c:pt>
                <c:pt idx="8936">
                  <c:v>3.2891441136598601E-2</c:v>
                </c:pt>
                <c:pt idx="8937">
                  <c:v>3.2095659524202409E-2</c:v>
                </c:pt>
                <c:pt idx="8938">
                  <c:v>3.7699069827795056E-2</c:v>
                </c:pt>
                <c:pt idx="8939">
                  <c:v>3.9196629077196114E-2</c:v>
                </c:pt>
                <c:pt idx="8940">
                  <c:v>3.8072932511568215E-2</c:v>
                </c:pt>
                <c:pt idx="8941">
                  <c:v>3.3135022968053811E-2</c:v>
                </c:pt>
                <c:pt idx="8942">
                  <c:v>3.3424746245145805E-2</c:v>
                </c:pt>
                <c:pt idx="8943">
                  <c:v>2.7757186442613612E-2</c:v>
                </c:pt>
                <c:pt idx="8944">
                  <c:v>3.4823182970285409E-2</c:v>
                </c:pt>
                <c:pt idx="8945">
                  <c:v>3.7788476794958101E-2</c:v>
                </c:pt>
                <c:pt idx="8946">
                  <c:v>3.2899200916290408E-2</c:v>
                </c:pt>
                <c:pt idx="8947">
                  <c:v>3.6246024072170299E-2</c:v>
                </c:pt>
                <c:pt idx="8948">
                  <c:v>3.232912346720701E-2</c:v>
                </c:pt>
                <c:pt idx="8949">
                  <c:v>3.1843110918998802E-2</c:v>
                </c:pt>
                <c:pt idx="8950">
                  <c:v>3.4815169870853452E-2</c:v>
                </c:pt>
                <c:pt idx="8951">
                  <c:v>4.617542028427131E-2</c:v>
                </c:pt>
                <c:pt idx="8952">
                  <c:v>3.8316871970891904E-2</c:v>
                </c:pt>
                <c:pt idx="8953">
                  <c:v>3.2733816653490219E-2</c:v>
                </c:pt>
                <c:pt idx="8954">
                  <c:v>2.9229370877146783E-2</c:v>
                </c:pt>
                <c:pt idx="8955">
                  <c:v>2.909127436578271E-2</c:v>
                </c:pt>
                <c:pt idx="8956">
                  <c:v>3.01454830914736E-2</c:v>
                </c:pt>
                <c:pt idx="8957">
                  <c:v>3.181636705994622E-2</c:v>
                </c:pt>
                <c:pt idx="8958">
                  <c:v>4.7571104019880309E-2</c:v>
                </c:pt>
                <c:pt idx="8959">
                  <c:v>3.0486844480037776E-2</c:v>
                </c:pt>
                <c:pt idx="8960">
                  <c:v>3.6215104162692996E-2</c:v>
                </c:pt>
                <c:pt idx="8961">
                  <c:v>4.1763935238123176E-2</c:v>
                </c:pt>
                <c:pt idx="8962">
                  <c:v>3.6335092037916211E-2</c:v>
                </c:pt>
                <c:pt idx="8963">
                  <c:v>2.7340127155184812E-2</c:v>
                </c:pt>
                <c:pt idx="8964">
                  <c:v>4.0255375206470358E-2</c:v>
                </c:pt>
                <c:pt idx="8965">
                  <c:v>4.4254083186388009E-2</c:v>
                </c:pt>
                <c:pt idx="8966">
                  <c:v>4.1952755302190795E-2</c:v>
                </c:pt>
                <c:pt idx="8967">
                  <c:v>3.9664395153522512E-2</c:v>
                </c:pt>
                <c:pt idx="8968">
                  <c:v>2.5431815534830222E-2</c:v>
                </c:pt>
                <c:pt idx="8969">
                  <c:v>4.1952755302190795E-2</c:v>
                </c:pt>
                <c:pt idx="8970">
                  <c:v>4.1838850826025023E-2</c:v>
                </c:pt>
                <c:pt idx="8971">
                  <c:v>4.7694269567728112E-2</c:v>
                </c:pt>
                <c:pt idx="8972">
                  <c:v>4.9243059009313632E-2</c:v>
                </c:pt>
                <c:pt idx="8973">
                  <c:v>3.2717086374759702E-2</c:v>
                </c:pt>
                <c:pt idx="8974">
                  <c:v>4.7051317989826411E-2</c:v>
                </c:pt>
                <c:pt idx="8975">
                  <c:v>4.1284438222646734E-2</c:v>
                </c:pt>
                <c:pt idx="8976">
                  <c:v>3.6415394395589801E-2</c:v>
                </c:pt>
                <c:pt idx="8977">
                  <c:v>3.3347785472869991E-2</c:v>
                </c:pt>
                <c:pt idx="8978">
                  <c:v>3.2095659524202409E-2</c:v>
                </c:pt>
                <c:pt idx="8979">
                  <c:v>3.0627941712737156E-2</c:v>
                </c:pt>
                <c:pt idx="8980">
                  <c:v>3.3489771187305589E-2</c:v>
                </c:pt>
                <c:pt idx="8981">
                  <c:v>4.0425464510917712E-2</c:v>
                </c:pt>
                <c:pt idx="8982">
                  <c:v>4.0453195571899386E-2</c:v>
                </c:pt>
                <c:pt idx="8983">
                  <c:v>2.9242107644677263E-2</c:v>
                </c:pt>
                <c:pt idx="8984">
                  <c:v>4.3169047683477346E-2</c:v>
                </c:pt>
                <c:pt idx="8985">
                  <c:v>3.7493493407964824E-2</c:v>
                </c:pt>
                <c:pt idx="8986">
                  <c:v>4.4946834444999813E-2</c:v>
                </c:pt>
                <c:pt idx="8987">
                  <c:v>3.0840851366519952E-2</c:v>
                </c:pt>
                <c:pt idx="8988">
                  <c:v>4.1654780507087687E-2</c:v>
                </c:pt>
                <c:pt idx="8989">
                  <c:v>4.3251223862171222E-2</c:v>
                </c:pt>
                <c:pt idx="8990">
                  <c:v>3.2234974205494052E-2</c:v>
                </c:pt>
                <c:pt idx="8991">
                  <c:v>5.2191283553838966E-2</c:v>
                </c:pt>
                <c:pt idx="8992">
                  <c:v>3.1550142914056806E-2</c:v>
                </c:pt>
                <c:pt idx="8993">
                  <c:v>3.3652029931545223E-2</c:v>
                </c:pt>
                <c:pt idx="8994">
                  <c:v>3.7788476794958101E-2</c:v>
                </c:pt>
                <c:pt idx="8995">
                  <c:v>4.1557170450687395E-2</c:v>
                </c:pt>
                <c:pt idx="8996">
                  <c:v>4.3215300887823098E-2</c:v>
                </c:pt>
                <c:pt idx="8997">
                  <c:v>3.5185460001230198E-2</c:v>
                </c:pt>
                <c:pt idx="8998">
                  <c:v>3.8238383829593797E-2</c:v>
                </c:pt>
                <c:pt idx="8999">
                  <c:v>5.5114645510912004E-2</c:v>
                </c:pt>
                <c:pt idx="9000">
                  <c:v>4.0242802351713201E-2</c:v>
                </c:pt>
                <c:pt idx="9001">
                  <c:v>4.0700521320104745E-2</c:v>
                </c:pt>
                <c:pt idx="9002">
                  <c:v>3.8486469537019702E-2</c:v>
                </c:pt>
                <c:pt idx="9003">
                  <c:v>3.6180451512336703E-2</c:v>
                </c:pt>
                <c:pt idx="9004">
                  <c:v>3.7118166685104446E-2</c:v>
                </c:pt>
                <c:pt idx="9005">
                  <c:v>3.9322294294834068E-2</c:v>
                </c:pt>
                <c:pt idx="9006">
                  <c:v>3.2054707407951487E-2</c:v>
                </c:pt>
                <c:pt idx="9007">
                  <c:v>3.1465098261833205E-2</c:v>
                </c:pt>
                <c:pt idx="9008">
                  <c:v>4.0829382836818723E-2</c:v>
                </c:pt>
                <c:pt idx="9009">
                  <c:v>3.6054432392120396E-2</c:v>
                </c:pt>
                <c:pt idx="9010">
                  <c:v>4.617542028427131E-2</c:v>
                </c:pt>
                <c:pt idx="9011">
                  <c:v>4.2978335171937887E-2</c:v>
                </c:pt>
                <c:pt idx="9012">
                  <c:v>3.5312887281179442E-2</c:v>
                </c:pt>
                <c:pt idx="9013">
                  <c:v>4.4496215879917436E-2</c:v>
                </c:pt>
                <c:pt idx="9014">
                  <c:v>3.3723484724760007E-2</c:v>
                </c:pt>
                <c:pt idx="9015">
                  <c:v>3.9710547775030115E-2</c:v>
                </c:pt>
                <c:pt idx="9016">
                  <c:v>4.0738254785537713E-2</c:v>
                </c:pt>
                <c:pt idx="9017">
                  <c:v>3.7542756646871601E-2</c:v>
                </c:pt>
                <c:pt idx="9018">
                  <c:v>4.6729568392038297E-2</c:v>
                </c:pt>
                <c:pt idx="9019">
                  <c:v>4.4508963823318717E-2</c:v>
                </c:pt>
                <c:pt idx="9020">
                  <c:v>4.1300732642412234E-2</c:v>
                </c:pt>
                <c:pt idx="9021">
                  <c:v>5.4501775652170202E-2</c:v>
                </c:pt>
                <c:pt idx="9022">
                  <c:v>2.9033552855253282E-2</c:v>
                </c:pt>
                <c:pt idx="9023">
                  <c:v>4.2427688837051572E-2</c:v>
                </c:pt>
                <c:pt idx="9024">
                  <c:v>2.9535777866840467E-2</c:v>
                </c:pt>
                <c:pt idx="9025">
                  <c:v>3.888629376888271E-2</c:v>
                </c:pt>
                <c:pt idx="9026">
                  <c:v>3.1381860375404483E-2</c:v>
                </c:pt>
                <c:pt idx="9027">
                  <c:v>3.2891441136598601E-2</c:v>
                </c:pt>
                <c:pt idx="9028">
                  <c:v>2.9867274686694287E-2</c:v>
                </c:pt>
                <c:pt idx="9029">
                  <c:v>3.7650961428880816E-2</c:v>
                </c:pt>
                <c:pt idx="9030">
                  <c:v>4.5738980174064713E-2</c:v>
                </c:pt>
                <c:pt idx="9031">
                  <c:v>3.4300707280635806E-2</c:v>
                </c:pt>
                <c:pt idx="9032">
                  <c:v>3.7233572453260678E-2</c:v>
                </c:pt>
                <c:pt idx="9033">
                  <c:v>2.6481172069907331E-2</c:v>
                </c:pt>
                <c:pt idx="9034">
                  <c:v>4.1557170450687395E-2</c:v>
                </c:pt>
                <c:pt idx="9035">
                  <c:v>2.7465710416436299E-2</c:v>
                </c:pt>
                <c:pt idx="9036">
                  <c:v>3.6455649882555098E-2</c:v>
                </c:pt>
                <c:pt idx="9037">
                  <c:v>4.2427688837051572E-2</c:v>
                </c:pt>
                <c:pt idx="9038">
                  <c:v>3.2152302563190613E-2</c:v>
                </c:pt>
                <c:pt idx="9039">
                  <c:v>3.6124985665082897E-2</c:v>
                </c:pt>
                <c:pt idx="9040">
                  <c:v>3.6654856055975016E-2</c:v>
                </c:pt>
                <c:pt idx="9041">
                  <c:v>3.1207967549562621E-2</c:v>
                </c:pt>
                <c:pt idx="9042">
                  <c:v>3.595850244164471E-2</c:v>
                </c:pt>
                <c:pt idx="9043">
                  <c:v>4.3066054582595804E-2</c:v>
                </c:pt>
                <c:pt idx="9044">
                  <c:v>3.0387666076421811E-2</c:v>
                </c:pt>
                <c:pt idx="9045">
                  <c:v>3.4290764480829405E-2</c:v>
                </c:pt>
                <c:pt idx="9046">
                  <c:v>4.9852691590786272E-2</c:v>
                </c:pt>
                <c:pt idx="9047">
                  <c:v>4.00979854166508E-2</c:v>
                </c:pt>
                <c:pt idx="9048">
                  <c:v>3.0144989490508988E-2</c:v>
                </c:pt>
                <c:pt idx="9049">
                  <c:v>3.7241540849208811E-2</c:v>
                </c:pt>
                <c:pt idx="9050">
                  <c:v>6.1638105660676748E-2</c:v>
                </c:pt>
                <c:pt idx="9051">
                  <c:v>2.9698420315980863E-2</c:v>
                </c:pt>
                <c:pt idx="9052">
                  <c:v>3.9322294294834068E-2</c:v>
                </c:pt>
                <c:pt idx="9053">
                  <c:v>2.7340127155184812E-2</c:v>
                </c:pt>
                <c:pt idx="9054">
                  <c:v>3.1350728124380112E-2</c:v>
                </c:pt>
                <c:pt idx="9055">
                  <c:v>3.9402600377798101E-2</c:v>
                </c:pt>
                <c:pt idx="9056">
                  <c:v>3.1219184398651078E-2</c:v>
                </c:pt>
                <c:pt idx="9057">
                  <c:v>4.0242802351713201E-2</c:v>
                </c:pt>
                <c:pt idx="9058">
                  <c:v>4.0140841156244306E-2</c:v>
                </c:pt>
                <c:pt idx="9059">
                  <c:v>2.9912589117884587E-2</c:v>
                </c:pt>
                <c:pt idx="9060">
                  <c:v>3.1131528317928352E-2</c:v>
                </c:pt>
                <c:pt idx="9061">
                  <c:v>4.0710058063268717E-2</c:v>
                </c:pt>
                <c:pt idx="9062">
                  <c:v>4.2443986982107329E-2</c:v>
                </c:pt>
                <c:pt idx="9063">
                  <c:v>2.8601940721273665E-2</c:v>
                </c:pt>
                <c:pt idx="9064">
                  <c:v>4.4253002852201642E-2</c:v>
                </c:pt>
                <c:pt idx="9065">
                  <c:v>3.3460214734077405E-2</c:v>
                </c:pt>
                <c:pt idx="9066">
                  <c:v>3.8561534136533668E-2</c:v>
                </c:pt>
                <c:pt idx="9067">
                  <c:v>3.2095659524202409E-2</c:v>
                </c:pt>
                <c:pt idx="9068">
                  <c:v>3.7771087139844998E-2</c:v>
                </c:pt>
                <c:pt idx="9069">
                  <c:v>4.4287361204624232E-2</c:v>
                </c:pt>
                <c:pt idx="9070">
                  <c:v>4.480642452836061E-2</c:v>
                </c:pt>
                <c:pt idx="9071">
                  <c:v>3.7897832691669658E-2</c:v>
                </c:pt>
                <c:pt idx="9072">
                  <c:v>3.2464317977428617E-2</c:v>
                </c:pt>
                <c:pt idx="9073">
                  <c:v>3.3066283911466592E-2</c:v>
                </c:pt>
                <c:pt idx="9074">
                  <c:v>3.8424339145422003E-2</c:v>
                </c:pt>
                <c:pt idx="9075">
                  <c:v>3.6054432392120396E-2</c:v>
                </c:pt>
                <c:pt idx="9076">
                  <c:v>3.4933239221572952E-2</c:v>
                </c:pt>
                <c:pt idx="9077">
                  <c:v>3.4450583159923595E-2</c:v>
                </c:pt>
                <c:pt idx="9078">
                  <c:v>3.5199210047722002E-2</c:v>
                </c:pt>
                <c:pt idx="9079">
                  <c:v>4.255234450101851E-2</c:v>
                </c:pt>
                <c:pt idx="9080">
                  <c:v>3.622116148471842E-2</c:v>
                </c:pt>
                <c:pt idx="9081">
                  <c:v>3.9322294294834068E-2</c:v>
                </c:pt>
                <c:pt idx="9082">
                  <c:v>4.1284438222646734E-2</c:v>
                </c:pt>
                <c:pt idx="9083">
                  <c:v>3.6660932004451842E-2</c:v>
                </c:pt>
                <c:pt idx="9084">
                  <c:v>2.9644602909684202E-2</c:v>
                </c:pt>
                <c:pt idx="9085">
                  <c:v>4.0177468210458797E-2</c:v>
                </c:pt>
                <c:pt idx="9086">
                  <c:v>3.5833526402712E-2</c:v>
                </c:pt>
                <c:pt idx="9087">
                  <c:v>2.9913282021880202E-2</c:v>
                </c:pt>
                <c:pt idx="9088">
                  <c:v>3.5668846219778116E-2</c:v>
                </c:pt>
                <c:pt idx="9089">
                  <c:v>3.7222448736429242E-2</c:v>
                </c:pt>
                <c:pt idx="9090">
                  <c:v>4.3591551482677376E-2</c:v>
                </c:pt>
                <c:pt idx="9091">
                  <c:v>2.844951674342161E-2</c:v>
                </c:pt>
                <c:pt idx="9092">
                  <c:v>3.7771087139844998E-2</c:v>
                </c:pt>
                <c:pt idx="9093">
                  <c:v>4.7571104019880309E-2</c:v>
                </c:pt>
                <c:pt idx="9094">
                  <c:v>3.4013628959655817E-2</c:v>
                </c:pt>
                <c:pt idx="9095">
                  <c:v>4.9216881394386486E-2</c:v>
                </c:pt>
                <c:pt idx="9096">
                  <c:v>3.3559836447238901E-2</c:v>
                </c:pt>
                <c:pt idx="9097">
                  <c:v>4.6038456261157878E-2</c:v>
                </c:pt>
                <c:pt idx="9098">
                  <c:v>3.5108499228954315E-2</c:v>
                </c:pt>
                <c:pt idx="9099">
                  <c:v>3.3776350319385508E-2</c:v>
                </c:pt>
                <c:pt idx="9100">
                  <c:v>4.6953558921814006E-2</c:v>
                </c:pt>
                <c:pt idx="9101">
                  <c:v>4.6238295733928722E-2</c:v>
                </c:pt>
                <c:pt idx="9102">
                  <c:v>4.0349934250116591E-2</c:v>
                </c:pt>
                <c:pt idx="9103">
                  <c:v>5.4287116974592223E-2</c:v>
                </c:pt>
                <c:pt idx="9104">
                  <c:v>3.4410078078508412E-2</c:v>
                </c:pt>
                <c:pt idx="9105">
                  <c:v>2.9229370877146783E-2</c:v>
                </c:pt>
                <c:pt idx="9106">
                  <c:v>4.7336898744106508E-2</c:v>
                </c:pt>
                <c:pt idx="9107">
                  <c:v>2.8483705595135776E-2</c:v>
                </c:pt>
                <c:pt idx="9108">
                  <c:v>3.2659593969583588E-2</c:v>
                </c:pt>
                <c:pt idx="9109">
                  <c:v>5.3951866924762705E-2</c:v>
                </c:pt>
                <c:pt idx="9110">
                  <c:v>3.8314592093229315E-2</c:v>
                </c:pt>
                <c:pt idx="9111">
                  <c:v>3.2625783234834699E-2</c:v>
                </c:pt>
                <c:pt idx="9112">
                  <c:v>3.5857249051332502E-2</c:v>
                </c:pt>
                <c:pt idx="9113">
                  <c:v>4.3552730232477334E-2</c:v>
                </c:pt>
                <c:pt idx="9114">
                  <c:v>3.5393573343753808E-2</c:v>
                </c:pt>
                <c:pt idx="9115">
                  <c:v>4.8743788152933218E-2</c:v>
                </c:pt>
                <c:pt idx="9116">
                  <c:v>5.4287116974592223E-2</c:v>
                </c:pt>
                <c:pt idx="9117">
                  <c:v>3.2039847224950978E-2</c:v>
                </c:pt>
                <c:pt idx="9118">
                  <c:v>2.7509339153766611E-2</c:v>
                </c:pt>
                <c:pt idx="9119">
                  <c:v>3.0968930572271416E-2</c:v>
                </c:pt>
                <c:pt idx="9120">
                  <c:v>3.7703901529312321E-2</c:v>
                </c:pt>
                <c:pt idx="9121">
                  <c:v>4.9216881394386486E-2</c:v>
                </c:pt>
                <c:pt idx="9122">
                  <c:v>3.0349466949701278E-2</c:v>
                </c:pt>
                <c:pt idx="9123">
                  <c:v>3.888629376888271E-2</c:v>
                </c:pt>
                <c:pt idx="9124">
                  <c:v>4.7051317989826411E-2</c:v>
                </c:pt>
                <c:pt idx="9125">
                  <c:v>3.921876475214961E-2</c:v>
                </c:pt>
                <c:pt idx="9126">
                  <c:v>2.6960795745253611E-2</c:v>
                </c:pt>
                <c:pt idx="9127">
                  <c:v>3.7052225321531351E-2</c:v>
                </c:pt>
                <c:pt idx="9128">
                  <c:v>4.9346178770065315E-2</c:v>
                </c:pt>
                <c:pt idx="9129">
                  <c:v>2.785586565732975E-2</c:v>
                </c:pt>
                <c:pt idx="9130">
                  <c:v>2.9958084225654588E-2</c:v>
                </c:pt>
                <c:pt idx="9131">
                  <c:v>4.1557170450687395E-2</c:v>
                </c:pt>
                <c:pt idx="9132">
                  <c:v>3.7788476794958101E-2</c:v>
                </c:pt>
                <c:pt idx="9133">
                  <c:v>3.3152457326650599E-2</c:v>
                </c:pt>
                <c:pt idx="9134">
                  <c:v>3.3652029931545223E-2</c:v>
                </c:pt>
                <c:pt idx="9135">
                  <c:v>3.996727243065841E-2</c:v>
                </c:pt>
                <c:pt idx="9136">
                  <c:v>3.6265369504690212E-2</c:v>
                </c:pt>
                <c:pt idx="9137">
                  <c:v>3.7080317735672157E-2</c:v>
                </c:pt>
                <c:pt idx="9138">
                  <c:v>4.1038878262043006E-2</c:v>
                </c:pt>
                <c:pt idx="9139">
                  <c:v>2.8239572420716428E-2</c:v>
                </c:pt>
                <c:pt idx="9140">
                  <c:v>3.4429550170898403E-2</c:v>
                </c:pt>
                <c:pt idx="9141">
                  <c:v>3.7842366844415817E-2</c:v>
                </c:pt>
                <c:pt idx="9142">
                  <c:v>3.3440478146076202E-2</c:v>
                </c:pt>
                <c:pt idx="9143">
                  <c:v>3.7914350628852997E-2</c:v>
                </c:pt>
                <c:pt idx="9144">
                  <c:v>4.2962051928043692E-2</c:v>
                </c:pt>
                <c:pt idx="9145">
                  <c:v>3.3529117703437812E-2</c:v>
                </c:pt>
                <c:pt idx="9146">
                  <c:v>3.0302312225103503E-2</c:v>
                </c:pt>
                <c:pt idx="9147">
                  <c:v>4.9002680927515432E-2</c:v>
                </c:pt>
                <c:pt idx="9148">
                  <c:v>3.4823182970285409E-2</c:v>
                </c:pt>
                <c:pt idx="9149">
                  <c:v>3.1869065016508116E-2</c:v>
                </c:pt>
                <c:pt idx="9150">
                  <c:v>3.5666506737470599E-2</c:v>
                </c:pt>
                <c:pt idx="9151">
                  <c:v>4.1300732642412234E-2</c:v>
                </c:pt>
                <c:pt idx="9152">
                  <c:v>3.7650961428880816E-2</c:v>
                </c:pt>
                <c:pt idx="9153">
                  <c:v>2.6993775740265988E-2</c:v>
                </c:pt>
                <c:pt idx="9154">
                  <c:v>3.5487230867147578E-2</c:v>
                </c:pt>
                <c:pt idx="9155">
                  <c:v>4.6226896345615408E-2</c:v>
                </c:pt>
                <c:pt idx="9156">
                  <c:v>2.9644602909684202E-2</c:v>
                </c:pt>
                <c:pt idx="9157">
                  <c:v>3.01454830914736E-2</c:v>
                </c:pt>
                <c:pt idx="9158">
                  <c:v>3.1690970063209693E-2</c:v>
                </c:pt>
                <c:pt idx="9159">
                  <c:v>4.3500378727912875E-2</c:v>
                </c:pt>
                <c:pt idx="9160">
                  <c:v>3.1987097114324702E-2</c:v>
                </c:pt>
                <c:pt idx="9161">
                  <c:v>3.4011162817478256E-2</c:v>
                </c:pt>
                <c:pt idx="9162">
                  <c:v>3.1660042703151793E-2</c:v>
                </c:pt>
                <c:pt idx="9163">
                  <c:v>3.0828183516860001E-2</c:v>
                </c:pt>
                <c:pt idx="9164">
                  <c:v>3.9126258343458183E-2</c:v>
                </c:pt>
                <c:pt idx="9165">
                  <c:v>3.4471958875656294E-2</c:v>
                </c:pt>
                <c:pt idx="9166">
                  <c:v>3.7662897258997019E-2</c:v>
                </c:pt>
                <c:pt idx="9167">
                  <c:v>4.7051317989826411E-2</c:v>
                </c:pt>
                <c:pt idx="9168">
                  <c:v>4.3251223862171222E-2</c:v>
                </c:pt>
                <c:pt idx="9169">
                  <c:v>3.9112091064453111E-2</c:v>
                </c:pt>
                <c:pt idx="9170">
                  <c:v>3.9352018386125655E-2</c:v>
                </c:pt>
                <c:pt idx="9171">
                  <c:v>3.5172384232282597E-2</c:v>
                </c:pt>
                <c:pt idx="9172">
                  <c:v>4.1811786592006732E-2</c:v>
                </c:pt>
                <c:pt idx="9173">
                  <c:v>3.6085665225982742E-2</c:v>
                </c:pt>
                <c:pt idx="9174">
                  <c:v>3.8444157689809896E-2</c:v>
                </c:pt>
                <c:pt idx="9175">
                  <c:v>3.4290764480829405E-2</c:v>
                </c:pt>
                <c:pt idx="9176">
                  <c:v>3.5584058612585102E-2</c:v>
                </c:pt>
                <c:pt idx="9177">
                  <c:v>3.9363428950309712E-2</c:v>
                </c:pt>
                <c:pt idx="9178">
                  <c:v>5.0022482872009333E-2</c:v>
                </c:pt>
                <c:pt idx="9179">
                  <c:v>3.5583846271038E-2</c:v>
                </c:pt>
                <c:pt idx="9180">
                  <c:v>3.7914350628852997E-2</c:v>
                </c:pt>
                <c:pt idx="9181">
                  <c:v>5.0022482872009333E-2</c:v>
                </c:pt>
                <c:pt idx="9182">
                  <c:v>4.3178815394639761E-2</c:v>
                </c:pt>
                <c:pt idx="9183">
                  <c:v>4.2427688837051572E-2</c:v>
                </c:pt>
                <c:pt idx="9184">
                  <c:v>3.082122281193735E-2</c:v>
                </c:pt>
                <c:pt idx="9185">
                  <c:v>3.695297986269E-2</c:v>
                </c:pt>
                <c:pt idx="9186">
                  <c:v>4.2962051928043692E-2</c:v>
                </c:pt>
                <c:pt idx="9187">
                  <c:v>2.9873292893171411E-2</c:v>
                </c:pt>
                <c:pt idx="9188">
                  <c:v>2.7945656329393411E-2</c:v>
                </c:pt>
                <c:pt idx="9189">
                  <c:v>2.7757186442613612E-2</c:v>
                </c:pt>
                <c:pt idx="9190">
                  <c:v>3.6930240690708216E-2</c:v>
                </c:pt>
                <c:pt idx="9191">
                  <c:v>3.3529117703437812E-2</c:v>
                </c:pt>
                <c:pt idx="9192">
                  <c:v>4.2978335171937887E-2</c:v>
                </c:pt>
                <c:pt idx="9193">
                  <c:v>5.2568621933460541E-2</c:v>
                </c:pt>
                <c:pt idx="9194">
                  <c:v>3.8712274283170742E-2</c:v>
                </c:pt>
                <c:pt idx="9195">
                  <c:v>4.480642452836061E-2</c:v>
                </c:pt>
                <c:pt idx="9196">
                  <c:v>3.1711418181657812E-2</c:v>
                </c:pt>
                <c:pt idx="9197">
                  <c:v>5.0532989203929922E-2</c:v>
                </c:pt>
                <c:pt idx="9198">
                  <c:v>3.6693427711725436E-2</c:v>
                </c:pt>
                <c:pt idx="9199">
                  <c:v>3.2559327781200513E-2</c:v>
                </c:pt>
                <c:pt idx="9200">
                  <c:v>3.65825667977333E-2</c:v>
                </c:pt>
                <c:pt idx="9201">
                  <c:v>3.9141573011875291E-2</c:v>
                </c:pt>
                <c:pt idx="9202">
                  <c:v>3.0157936736941289E-2</c:v>
                </c:pt>
                <c:pt idx="9203">
                  <c:v>3.1020516529679423E-2</c:v>
                </c:pt>
                <c:pt idx="9204">
                  <c:v>3.5027161240577719E-2</c:v>
                </c:pt>
                <c:pt idx="9205">
                  <c:v>5.0793346017599113E-2</c:v>
                </c:pt>
                <c:pt idx="9206">
                  <c:v>4.8038370907306838E-2</c:v>
                </c:pt>
                <c:pt idx="9207">
                  <c:v>4.5064941048622388E-2</c:v>
                </c:pt>
                <c:pt idx="9208">
                  <c:v>4.8250295221805614E-2</c:v>
                </c:pt>
                <c:pt idx="9209">
                  <c:v>3.7441659718752011E-2</c:v>
                </c:pt>
                <c:pt idx="9210">
                  <c:v>3.376404196023939E-2</c:v>
                </c:pt>
                <c:pt idx="9211">
                  <c:v>3.5636484622955315E-2</c:v>
                </c:pt>
                <c:pt idx="9212">
                  <c:v>3.0840851366519952E-2</c:v>
                </c:pt>
                <c:pt idx="9213">
                  <c:v>4.7051317989826411E-2</c:v>
                </c:pt>
                <c:pt idx="9214">
                  <c:v>3.1869065016508116E-2</c:v>
                </c:pt>
                <c:pt idx="9215">
                  <c:v>4.5613791793584817E-2</c:v>
                </c:pt>
                <c:pt idx="9216">
                  <c:v>2.9698420315980863E-2</c:v>
                </c:pt>
                <c:pt idx="9217">
                  <c:v>4.1840914636850406E-2</c:v>
                </c:pt>
                <c:pt idx="9218">
                  <c:v>2.8567526489496203E-2</c:v>
                </c:pt>
                <c:pt idx="9219">
                  <c:v>3.9664395153522512E-2</c:v>
                </c:pt>
                <c:pt idx="9220">
                  <c:v>2.7412140741944393E-2</c:v>
                </c:pt>
                <c:pt idx="9221">
                  <c:v>5.0051730126142523E-2</c:v>
                </c:pt>
                <c:pt idx="9222">
                  <c:v>2.9672250151634206E-2</c:v>
                </c:pt>
                <c:pt idx="9223">
                  <c:v>4.6777039766311722E-2</c:v>
                </c:pt>
                <c:pt idx="9224">
                  <c:v>3.8912311196327216E-2</c:v>
                </c:pt>
                <c:pt idx="9225">
                  <c:v>4.9243059009313632E-2</c:v>
                </c:pt>
                <c:pt idx="9226">
                  <c:v>4.4979125261306797E-2</c:v>
                </c:pt>
                <c:pt idx="9227">
                  <c:v>3.4897491335868794E-2</c:v>
                </c:pt>
                <c:pt idx="9228">
                  <c:v>4.3251223862171222E-2</c:v>
                </c:pt>
                <c:pt idx="9229">
                  <c:v>3.0157446861267111E-2</c:v>
                </c:pt>
                <c:pt idx="9230">
                  <c:v>3.3424746245145805E-2</c:v>
                </c:pt>
                <c:pt idx="9231">
                  <c:v>3.2684490084648098E-2</c:v>
                </c:pt>
                <c:pt idx="9232">
                  <c:v>3.9568487554788583E-2</c:v>
                </c:pt>
                <c:pt idx="9233">
                  <c:v>3.6311741918325452E-2</c:v>
                </c:pt>
                <c:pt idx="9234">
                  <c:v>2.7757186442613612E-2</c:v>
                </c:pt>
                <c:pt idx="9235">
                  <c:v>2.8198132291436178E-2</c:v>
                </c:pt>
                <c:pt idx="9236">
                  <c:v>4.7846782952547316E-2</c:v>
                </c:pt>
                <c:pt idx="9237">
                  <c:v>3.8052324205636999E-2</c:v>
                </c:pt>
                <c:pt idx="9238">
                  <c:v>4.4254083186388009E-2</c:v>
                </c:pt>
                <c:pt idx="9239">
                  <c:v>3.5145435482263697E-2</c:v>
                </c:pt>
                <c:pt idx="9240">
                  <c:v>4.2962051928043692E-2</c:v>
                </c:pt>
                <c:pt idx="9241">
                  <c:v>3.3515445888042401E-2</c:v>
                </c:pt>
                <c:pt idx="9242">
                  <c:v>4.9643982201814707E-2</c:v>
                </c:pt>
                <c:pt idx="9243">
                  <c:v>4.3178815394639761E-2</c:v>
                </c:pt>
                <c:pt idx="9244">
                  <c:v>3.2095659524202409E-2</c:v>
                </c:pt>
                <c:pt idx="9245">
                  <c:v>5.1707629114389433E-2</c:v>
                </c:pt>
                <c:pt idx="9246">
                  <c:v>4.1728634387254701E-2</c:v>
                </c:pt>
                <c:pt idx="9247">
                  <c:v>4.0140841156244306E-2</c:v>
                </c:pt>
                <c:pt idx="9248">
                  <c:v>3.4471958875656294E-2</c:v>
                </c:pt>
                <c:pt idx="9249">
                  <c:v>3.9710547775030115E-2</c:v>
                </c:pt>
                <c:pt idx="9250">
                  <c:v>2.9409216716885667E-2</c:v>
                </c:pt>
                <c:pt idx="9251">
                  <c:v>3.3135022968053811E-2</c:v>
                </c:pt>
                <c:pt idx="9252">
                  <c:v>3.3795446157455396E-2</c:v>
                </c:pt>
                <c:pt idx="9253">
                  <c:v>2.7137337252497801E-2</c:v>
                </c:pt>
                <c:pt idx="9254">
                  <c:v>3.4569095820188502E-2</c:v>
                </c:pt>
                <c:pt idx="9255">
                  <c:v>3.9719086140394204E-2</c:v>
                </c:pt>
                <c:pt idx="9256">
                  <c:v>3.6454312503338013E-2</c:v>
                </c:pt>
                <c:pt idx="9257">
                  <c:v>3.729543089866641E-2</c:v>
                </c:pt>
                <c:pt idx="9258">
                  <c:v>5.9861324727535498E-2</c:v>
                </c:pt>
                <c:pt idx="9259">
                  <c:v>3.5183459520340014E-2</c:v>
                </c:pt>
                <c:pt idx="9260">
                  <c:v>3.9267227053642315E-2</c:v>
                </c:pt>
                <c:pt idx="9261">
                  <c:v>4.0736205875873593E-2</c:v>
                </c:pt>
                <c:pt idx="9262">
                  <c:v>4.13462817668915E-2</c:v>
                </c:pt>
                <c:pt idx="9263">
                  <c:v>4.4254083186388009E-2</c:v>
                </c:pt>
                <c:pt idx="9264">
                  <c:v>4.417248070240036E-2</c:v>
                </c:pt>
                <c:pt idx="9265">
                  <c:v>4.0298741310834899E-2</c:v>
                </c:pt>
                <c:pt idx="9266">
                  <c:v>5.7945206761359946E-2</c:v>
                </c:pt>
                <c:pt idx="9267">
                  <c:v>3.2095659524202409E-2</c:v>
                </c:pt>
                <c:pt idx="9268">
                  <c:v>4.1558928787708317E-2</c:v>
                </c:pt>
                <c:pt idx="9269">
                  <c:v>4.4199947267770816E-2</c:v>
                </c:pt>
                <c:pt idx="9270">
                  <c:v>4.0231358259916319E-2</c:v>
                </c:pt>
                <c:pt idx="9271">
                  <c:v>3.9322294294834068E-2</c:v>
                </c:pt>
                <c:pt idx="9272">
                  <c:v>4.0860552340745919E-2</c:v>
                </c:pt>
                <c:pt idx="9273">
                  <c:v>3.2717086374759702E-2</c:v>
                </c:pt>
                <c:pt idx="9274">
                  <c:v>3.9755757898092305E-2</c:v>
                </c:pt>
                <c:pt idx="9275">
                  <c:v>3.1901571899652502E-2</c:v>
                </c:pt>
                <c:pt idx="9276">
                  <c:v>3.7604037672281411E-2</c:v>
                </c:pt>
                <c:pt idx="9277">
                  <c:v>2.9328575357794793E-2</c:v>
                </c:pt>
                <c:pt idx="9278">
                  <c:v>4.6175368130206888E-2</c:v>
                </c:pt>
                <c:pt idx="9279">
                  <c:v>3.0074601992964706E-2</c:v>
                </c:pt>
                <c:pt idx="9280">
                  <c:v>3.8801014423370556E-2</c:v>
                </c:pt>
                <c:pt idx="9281">
                  <c:v>3.3515445888042401E-2</c:v>
                </c:pt>
                <c:pt idx="9282">
                  <c:v>3.1923126429319507E-2</c:v>
                </c:pt>
                <c:pt idx="9283">
                  <c:v>4.6113736927509461E-2</c:v>
                </c:pt>
                <c:pt idx="9284">
                  <c:v>4.9215480685234111E-2</c:v>
                </c:pt>
                <c:pt idx="9285">
                  <c:v>2.8769707307219512E-2</c:v>
                </c:pt>
                <c:pt idx="9286">
                  <c:v>3.0527321621775651E-2</c:v>
                </c:pt>
                <c:pt idx="9287">
                  <c:v>3.4429550170898403E-2</c:v>
                </c:pt>
                <c:pt idx="9288">
                  <c:v>4.7336898744106508E-2</c:v>
                </c:pt>
                <c:pt idx="9289">
                  <c:v>3.4364823251962578E-2</c:v>
                </c:pt>
                <c:pt idx="9290">
                  <c:v>4.5564882457256303E-2</c:v>
                </c:pt>
                <c:pt idx="9291">
                  <c:v>3.4603934735059814E-2</c:v>
                </c:pt>
                <c:pt idx="9292">
                  <c:v>2.7621474117040613E-2</c:v>
                </c:pt>
                <c:pt idx="9293">
                  <c:v>3.097127936780469E-2</c:v>
                </c:pt>
                <c:pt idx="9294">
                  <c:v>4.1792273521423576E-2</c:v>
                </c:pt>
                <c:pt idx="9295">
                  <c:v>3.3884093165397595E-2</c:v>
                </c:pt>
                <c:pt idx="9296">
                  <c:v>3.471758961677554E-2</c:v>
                </c:pt>
                <c:pt idx="9297">
                  <c:v>3.7788476794958101E-2</c:v>
                </c:pt>
                <c:pt idx="9298">
                  <c:v>3.0984325334429765E-2</c:v>
                </c:pt>
                <c:pt idx="9299">
                  <c:v>4.1763935238123176E-2</c:v>
                </c:pt>
                <c:pt idx="9300">
                  <c:v>4.617542028427131E-2</c:v>
                </c:pt>
                <c:pt idx="9301">
                  <c:v>3.4011162817478256E-2</c:v>
                </c:pt>
                <c:pt idx="9302">
                  <c:v>3.7651702761650252E-2</c:v>
                </c:pt>
                <c:pt idx="9303">
                  <c:v>3.4034371376037591E-2</c:v>
                </c:pt>
                <c:pt idx="9304">
                  <c:v>3.0324991792440397E-2</c:v>
                </c:pt>
                <c:pt idx="9305">
                  <c:v>4.1141510009765493E-2</c:v>
                </c:pt>
                <c:pt idx="9306">
                  <c:v>5.0539035350084291E-2</c:v>
                </c:pt>
                <c:pt idx="9307">
                  <c:v>4.0542848408222205E-2</c:v>
                </c:pt>
                <c:pt idx="9308">
                  <c:v>4.1316550225019524E-2</c:v>
                </c:pt>
                <c:pt idx="9309">
                  <c:v>4.0647950023412711E-2</c:v>
                </c:pt>
                <c:pt idx="9310">
                  <c:v>3.5125035792589201E-2</c:v>
                </c:pt>
                <c:pt idx="9311">
                  <c:v>4.2492501437664122E-2</c:v>
                </c:pt>
                <c:pt idx="9312">
                  <c:v>2.7759008109569678E-2</c:v>
                </c:pt>
                <c:pt idx="9313">
                  <c:v>4.9002680927515432E-2</c:v>
                </c:pt>
                <c:pt idx="9314">
                  <c:v>3.6180451512336703E-2</c:v>
                </c:pt>
                <c:pt idx="9315">
                  <c:v>2.7460204437375197E-2</c:v>
                </c:pt>
                <c:pt idx="9316">
                  <c:v>3.7441659718752011E-2</c:v>
                </c:pt>
                <c:pt idx="9317">
                  <c:v>3.5487230867147578E-2</c:v>
                </c:pt>
                <c:pt idx="9318">
                  <c:v>3.2898932695388801E-2</c:v>
                </c:pt>
                <c:pt idx="9319">
                  <c:v>3.3904332667589201E-2</c:v>
                </c:pt>
                <c:pt idx="9320">
                  <c:v>3.0074601992964706E-2</c:v>
                </c:pt>
                <c:pt idx="9321">
                  <c:v>3.2171484082937199E-2</c:v>
                </c:pt>
                <c:pt idx="9322">
                  <c:v>3.8342226296663305E-2</c:v>
                </c:pt>
                <c:pt idx="9323">
                  <c:v>4.13462817668915E-2</c:v>
                </c:pt>
                <c:pt idx="9324">
                  <c:v>4.1926741600036614E-2</c:v>
                </c:pt>
                <c:pt idx="9325">
                  <c:v>4.2450986802578139E-2</c:v>
                </c:pt>
                <c:pt idx="9326">
                  <c:v>4.2978335171937887E-2</c:v>
                </c:pt>
                <c:pt idx="9327">
                  <c:v>2.7750052511692005E-2</c:v>
                </c:pt>
                <c:pt idx="9328">
                  <c:v>3.5918131470680202E-2</c:v>
                </c:pt>
                <c:pt idx="9329">
                  <c:v>3.4396402537822689E-2</c:v>
                </c:pt>
                <c:pt idx="9330">
                  <c:v>3.5286393016576885E-2</c:v>
                </c:pt>
                <c:pt idx="9331">
                  <c:v>3.46542075276376E-2</c:v>
                </c:pt>
                <c:pt idx="9332">
                  <c:v>2.9164208099245997E-2</c:v>
                </c:pt>
                <c:pt idx="9333">
                  <c:v>3.8492631167173406E-2</c:v>
                </c:pt>
                <c:pt idx="9334">
                  <c:v>3.0473334714770449E-2</c:v>
                </c:pt>
                <c:pt idx="9335">
                  <c:v>2.9186077415943281E-2</c:v>
                </c:pt>
                <c:pt idx="9336">
                  <c:v>2.9186077415943281E-2</c:v>
                </c:pt>
                <c:pt idx="9337">
                  <c:v>2.8819054365158067E-2</c:v>
                </c:pt>
                <c:pt idx="9338">
                  <c:v>3.9632488042116221E-2</c:v>
                </c:pt>
                <c:pt idx="9339">
                  <c:v>3.1361721456050901E-2</c:v>
                </c:pt>
                <c:pt idx="9340">
                  <c:v>4.4199947267770816E-2</c:v>
                </c:pt>
                <c:pt idx="9341">
                  <c:v>3.4603934735059814E-2</c:v>
                </c:pt>
                <c:pt idx="9342">
                  <c:v>3.5172384232282597E-2</c:v>
                </c:pt>
                <c:pt idx="9343">
                  <c:v>5.139116942882542E-2</c:v>
                </c:pt>
                <c:pt idx="9344">
                  <c:v>3.7118166685104446E-2</c:v>
                </c:pt>
                <c:pt idx="9345">
                  <c:v>4.5613791793584817E-2</c:v>
                </c:pt>
                <c:pt idx="9346">
                  <c:v>3.1503804028034252E-2</c:v>
                </c:pt>
                <c:pt idx="9347">
                  <c:v>3.7118166685104446E-2</c:v>
                </c:pt>
                <c:pt idx="9348">
                  <c:v>3.2517328858375612E-2</c:v>
                </c:pt>
                <c:pt idx="9349">
                  <c:v>3.2377470284700456E-2</c:v>
                </c:pt>
                <c:pt idx="9350">
                  <c:v>4.3665912002325107E-2</c:v>
                </c:pt>
                <c:pt idx="9351">
                  <c:v>3.2891441136598601E-2</c:v>
                </c:pt>
                <c:pt idx="9352">
                  <c:v>5.7945206761359946E-2</c:v>
                </c:pt>
                <c:pt idx="9353">
                  <c:v>2.6736292988061995E-2</c:v>
                </c:pt>
                <c:pt idx="9354">
                  <c:v>3.2167676836252199E-2</c:v>
                </c:pt>
                <c:pt idx="9355">
                  <c:v>3.6054432392120396E-2</c:v>
                </c:pt>
                <c:pt idx="9356">
                  <c:v>3.2420128583908199E-2</c:v>
                </c:pt>
                <c:pt idx="9357">
                  <c:v>3.2788611948490205E-2</c:v>
                </c:pt>
                <c:pt idx="9358">
                  <c:v>3.3723484724760007E-2</c:v>
                </c:pt>
                <c:pt idx="9359">
                  <c:v>3.2095659524202409E-2</c:v>
                </c:pt>
                <c:pt idx="9360">
                  <c:v>3.2942540943622596E-2</c:v>
                </c:pt>
                <c:pt idx="9361">
                  <c:v>3.6455649882555098E-2</c:v>
                </c:pt>
                <c:pt idx="9362">
                  <c:v>4.0670260787010207E-2</c:v>
                </c:pt>
                <c:pt idx="9363">
                  <c:v>3.2625783234834699E-2</c:v>
                </c:pt>
                <c:pt idx="9364">
                  <c:v>2.7621474117040613E-2</c:v>
                </c:pt>
                <c:pt idx="9365">
                  <c:v>3.996727243065841E-2</c:v>
                </c:pt>
                <c:pt idx="9366">
                  <c:v>4.0196035057306533E-2</c:v>
                </c:pt>
                <c:pt idx="9367">
                  <c:v>2.7394609525799841E-2</c:v>
                </c:pt>
                <c:pt idx="9368">
                  <c:v>3.6879651248455152E-2</c:v>
                </c:pt>
                <c:pt idx="9369">
                  <c:v>3.38288433849811E-2</c:v>
                </c:pt>
                <c:pt idx="9370">
                  <c:v>3.5694476217031493E-2</c:v>
                </c:pt>
                <c:pt idx="9371">
                  <c:v>3.859693557024E-2</c:v>
                </c:pt>
                <c:pt idx="9372">
                  <c:v>3.5459619015455399E-2</c:v>
                </c:pt>
                <c:pt idx="9373">
                  <c:v>3.1663928180933089E-2</c:v>
                </c:pt>
                <c:pt idx="9374">
                  <c:v>3.9694610983133399E-2</c:v>
                </c:pt>
                <c:pt idx="9375">
                  <c:v>3.1089693307876611E-2</c:v>
                </c:pt>
                <c:pt idx="9376">
                  <c:v>3.5030834376811995E-2</c:v>
                </c:pt>
                <c:pt idx="9377">
                  <c:v>3.7598311901092502E-2</c:v>
                </c:pt>
                <c:pt idx="9378">
                  <c:v>3.9934370666742387E-2</c:v>
                </c:pt>
                <c:pt idx="9379">
                  <c:v>3.6891631782055026E-2</c:v>
                </c:pt>
                <c:pt idx="9380">
                  <c:v>3.3167310059070601E-2</c:v>
                </c:pt>
                <c:pt idx="9381">
                  <c:v>4.6474002301692845E-2</c:v>
                </c:pt>
                <c:pt idx="9382">
                  <c:v>3.7651702761650252E-2</c:v>
                </c:pt>
                <c:pt idx="9383">
                  <c:v>3.9196629077196114E-2</c:v>
                </c:pt>
                <c:pt idx="9384">
                  <c:v>4.2452763766050311E-2</c:v>
                </c:pt>
                <c:pt idx="9385">
                  <c:v>2.7757186442613612E-2</c:v>
                </c:pt>
                <c:pt idx="9386">
                  <c:v>4.5612677931785903E-2</c:v>
                </c:pt>
                <c:pt idx="9387">
                  <c:v>2.8753058984875752E-2</c:v>
                </c:pt>
                <c:pt idx="9388">
                  <c:v>3.7396956235170413E-2</c:v>
                </c:pt>
                <c:pt idx="9389">
                  <c:v>4.1557170450687395E-2</c:v>
                </c:pt>
                <c:pt idx="9390">
                  <c:v>3.9108894765377017E-2</c:v>
                </c:pt>
                <c:pt idx="9391">
                  <c:v>2.5830715894699215E-2</c:v>
                </c:pt>
                <c:pt idx="9392">
                  <c:v>2.7933228760957805E-2</c:v>
                </c:pt>
                <c:pt idx="9393">
                  <c:v>4.8038370907306838E-2</c:v>
                </c:pt>
                <c:pt idx="9394">
                  <c:v>4.8743788152933218E-2</c:v>
                </c:pt>
                <c:pt idx="9395">
                  <c:v>3.8966637104749714E-2</c:v>
                </c:pt>
                <c:pt idx="9396">
                  <c:v>3.2255370169878131E-2</c:v>
                </c:pt>
                <c:pt idx="9397">
                  <c:v>3.9252515882253806E-2</c:v>
                </c:pt>
                <c:pt idx="9398">
                  <c:v>3.1113108620047642E-2</c:v>
                </c:pt>
                <c:pt idx="9399">
                  <c:v>3.8878668099641821E-2</c:v>
                </c:pt>
                <c:pt idx="9400">
                  <c:v>4.1377235203981413E-2</c:v>
                </c:pt>
                <c:pt idx="9401">
                  <c:v>3.6841697990894401E-2</c:v>
                </c:pt>
                <c:pt idx="9402">
                  <c:v>3.6319244652986506E-2</c:v>
                </c:pt>
                <c:pt idx="9403">
                  <c:v>2.7613993734121402E-2</c:v>
                </c:pt>
                <c:pt idx="9404">
                  <c:v>3.4355167299509201E-2</c:v>
                </c:pt>
                <c:pt idx="9405">
                  <c:v>3.5759884864091901E-2</c:v>
                </c:pt>
                <c:pt idx="9406">
                  <c:v>3.9761330932378804E-2</c:v>
                </c:pt>
                <c:pt idx="9407">
                  <c:v>3.996727243065841E-2</c:v>
                </c:pt>
                <c:pt idx="9408">
                  <c:v>2.9229370877146783E-2</c:v>
                </c:pt>
                <c:pt idx="9409">
                  <c:v>2.7465710416436299E-2</c:v>
                </c:pt>
                <c:pt idx="9410">
                  <c:v>3.01454830914736E-2</c:v>
                </c:pt>
                <c:pt idx="9411">
                  <c:v>3.5286393016576885E-2</c:v>
                </c:pt>
                <c:pt idx="9412">
                  <c:v>4.4693056493997622E-2</c:v>
                </c:pt>
                <c:pt idx="9413">
                  <c:v>4.9216881394386486E-2</c:v>
                </c:pt>
                <c:pt idx="9414">
                  <c:v>3.0909337103367015E-2</c:v>
                </c:pt>
                <c:pt idx="9415">
                  <c:v>3.2625783234834699E-2</c:v>
                </c:pt>
                <c:pt idx="9416">
                  <c:v>4.1030596941709511E-2</c:v>
                </c:pt>
                <c:pt idx="9417">
                  <c:v>3.8314592093229315E-2</c:v>
                </c:pt>
                <c:pt idx="9418">
                  <c:v>3.55453863739967E-2</c:v>
                </c:pt>
                <c:pt idx="9419">
                  <c:v>3.0242240056395659E-2</c:v>
                </c:pt>
                <c:pt idx="9420">
                  <c:v>3.7441659718752011E-2</c:v>
                </c:pt>
                <c:pt idx="9421">
                  <c:v>3.9971418678760723E-2</c:v>
                </c:pt>
                <c:pt idx="9422">
                  <c:v>3.1092433258891088E-2</c:v>
                </c:pt>
                <c:pt idx="9423">
                  <c:v>5.2568621933460541E-2</c:v>
                </c:pt>
                <c:pt idx="9424">
                  <c:v>3.3652029931545223E-2</c:v>
                </c:pt>
                <c:pt idx="9425">
                  <c:v>4.4352341443300476E-2</c:v>
                </c:pt>
                <c:pt idx="9426">
                  <c:v>3.1049760058522273E-2</c:v>
                </c:pt>
                <c:pt idx="9427">
                  <c:v>2.6695944368839392E-2</c:v>
                </c:pt>
                <c:pt idx="9428">
                  <c:v>3.4999817609787015E-2</c:v>
                </c:pt>
                <c:pt idx="9429">
                  <c:v>5.8706045150756912E-2</c:v>
                </c:pt>
                <c:pt idx="9430">
                  <c:v>5.4811533540487449E-2</c:v>
                </c:pt>
                <c:pt idx="9431">
                  <c:v>4.5612677931785903E-2</c:v>
                </c:pt>
                <c:pt idx="9432">
                  <c:v>5.2568621933460541E-2</c:v>
                </c:pt>
                <c:pt idx="9433">
                  <c:v>3.5787001252174405E-2</c:v>
                </c:pt>
                <c:pt idx="9434">
                  <c:v>3.7118166685104446E-2</c:v>
                </c:pt>
                <c:pt idx="9435">
                  <c:v>2.9444484040141029E-2</c:v>
                </c:pt>
                <c:pt idx="9436">
                  <c:v>3.2659593969583588E-2</c:v>
                </c:pt>
                <c:pt idx="9437">
                  <c:v>3.6054432392120396E-2</c:v>
                </c:pt>
                <c:pt idx="9438">
                  <c:v>2.68242992460728E-2</c:v>
                </c:pt>
                <c:pt idx="9439">
                  <c:v>3.8759678602218607E-2</c:v>
                </c:pt>
                <c:pt idx="9440">
                  <c:v>2.9229370877146783E-2</c:v>
                </c:pt>
                <c:pt idx="9441">
                  <c:v>3.0922627076506601E-2</c:v>
                </c:pt>
                <c:pt idx="9442">
                  <c:v>4.0829382836818723E-2</c:v>
                </c:pt>
                <c:pt idx="9443">
                  <c:v>3.1272064894437797E-2</c:v>
                </c:pt>
                <c:pt idx="9444">
                  <c:v>4.0140841156244306E-2</c:v>
                </c:pt>
                <c:pt idx="9445">
                  <c:v>2.9963400214910511E-2</c:v>
                </c:pt>
                <c:pt idx="9446">
                  <c:v>3.7986606359481791E-2</c:v>
                </c:pt>
                <c:pt idx="9447">
                  <c:v>2.7095630764961402E-2</c:v>
                </c:pt>
                <c:pt idx="9448">
                  <c:v>5.9077225625515033E-2</c:v>
                </c:pt>
                <c:pt idx="9449">
                  <c:v>3.436795622110371E-2</c:v>
                </c:pt>
                <c:pt idx="9450">
                  <c:v>3.8477033376693691E-2</c:v>
                </c:pt>
                <c:pt idx="9451">
                  <c:v>4.9852691590786272E-2</c:v>
                </c:pt>
                <c:pt idx="9452">
                  <c:v>3.3811181783676252E-2</c:v>
                </c:pt>
                <c:pt idx="9453">
                  <c:v>3.7788476794958101E-2</c:v>
                </c:pt>
                <c:pt idx="9454">
                  <c:v>4.2962051928043692E-2</c:v>
                </c:pt>
                <c:pt idx="9455">
                  <c:v>3.6005329340696314E-2</c:v>
                </c:pt>
                <c:pt idx="9456">
                  <c:v>3.4143283963203402E-2</c:v>
                </c:pt>
                <c:pt idx="9457">
                  <c:v>4.0749937295913724E-2</c:v>
                </c:pt>
                <c:pt idx="9458">
                  <c:v>3.4300707280635806E-2</c:v>
                </c:pt>
                <c:pt idx="9459">
                  <c:v>3.38288433849811E-2</c:v>
                </c:pt>
                <c:pt idx="9460">
                  <c:v>2.8808169066906E-2</c:v>
                </c:pt>
                <c:pt idx="9461">
                  <c:v>3.9601590484380812E-2</c:v>
                </c:pt>
                <c:pt idx="9462">
                  <c:v>3.9196629077196114E-2</c:v>
                </c:pt>
                <c:pt idx="9463">
                  <c:v>3.8188278675079498E-2</c:v>
                </c:pt>
                <c:pt idx="9464">
                  <c:v>3.8711100816726712E-2</c:v>
                </c:pt>
                <c:pt idx="9465">
                  <c:v>5.9861324727535498E-2</c:v>
                </c:pt>
                <c:pt idx="9466">
                  <c:v>4.4254083186388009E-2</c:v>
                </c:pt>
                <c:pt idx="9467">
                  <c:v>3.9694610983133399E-2</c:v>
                </c:pt>
                <c:pt idx="9468">
                  <c:v>3.5315006971359385E-2</c:v>
                </c:pt>
                <c:pt idx="9469">
                  <c:v>4.2962051928043692E-2</c:v>
                </c:pt>
                <c:pt idx="9470">
                  <c:v>4.3254546821117408E-2</c:v>
                </c:pt>
                <c:pt idx="9471">
                  <c:v>3.3152457326650599E-2</c:v>
                </c:pt>
                <c:pt idx="9472">
                  <c:v>4.3624483048915919E-2</c:v>
                </c:pt>
                <c:pt idx="9473">
                  <c:v>4.8645634204149323E-2</c:v>
                </c:pt>
                <c:pt idx="9474">
                  <c:v>3.6884240806102878E-2</c:v>
                </c:pt>
                <c:pt idx="9475">
                  <c:v>3.5393573343753808E-2</c:v>
                </c:pt>
                <c:pt idx="9476">
                  <c:v>2.984591387212291E-2</c:v>
                </c:pt>
                <c:pt idx="9477">
                  <c:v>3.2373674213886316E-2</c:v>
                </c:pt>
                <c:pt idx="9478">
                  <c:v>3.5483829677105096E-2</c:v>
                </c:pt>
                <c:pt idx="9479">
                  <c:v>3.7430867552757437E-2</c:v>
                </c:pt>
                <c:pt idx="9480">
                  <c:v>2.8123019263148277E-2</c:v>
                </c:pt>
                <c:pt idx="9481">
                  <c:v>2.801457792520521E-2</c:v>
                </c:pt>
                <c:pt idx="9482">
                  <c:v>4.1952755302190795E-2</c:v>
                </c:pt>
                <c:pt idx="9483">
                  <c:v>3.8152869790792424E-2</c:v>
                </c:pt>
                <c:pt idx="9484">
                  <c:v>3.1384989619255142E-2</c:v>
                </c:pt>
                <c:pt idx="9485">
                  <c:v>3.6377012729644949E-2</c:v>
                </c:pt>
                <c:pt idx="9486">
                  <c:v>4.417248070240036E-2</c:v>
                </c:pt>
                <c:pt idx="9487">
                  <c:v>3.3652029931545223E-2</c:v>
                </c:pt>
                <c:pt idx="9488">
                  <c:v>4.3604578822851223E-2</c:v>
                </c:pt>
                <c:pt idx="9489">
                  <c:v>3.3152457326650599E-2</c:v>
                </c:pt>
                <c:pt idx="9490">
                  <c:v>3.2685216516256548E-2</c:v>
                </c:pt>
                <c:pt idx="9491">
                  <c:v>3.8052324205636999E-2</c:v>
                </c:pt>
                <c:pt idx="9492">
                  <c:v>4.4747065752744723E-2</c:v>
                </c:pt>
                <c:pt idx="9493">
                  <c:v>3.7441659718752011E-2</c:v>
                </c:pt>
                <c:pt idx="9494">
                  <c:v>2.7757186442613612E-2</c:v>
                </c:pt>
                <c:pt idx="9495">
                  <c:v>2.7137352153658978E-2</c:v>
                </c:pt>
                <c:pt idx="9496">
                  <c:v>3.4680254757404293E-2</c:v>
                </c:pt>
                <c:pt idx="9497">
                  <c:v>4.5460876077413594E-2</c:v>
                </c:pt>
                <c:pt idx="9498">
                  <c:v>4.7571104019880309E-2</c:v>
                </c:pt>
                <c:pt idx="9499">
                  <c:v>3.5124246031045907E-2</c:v>
                </c:pt>
                <c:pt idx="9500">
                  <c:v>3.8152869790792424E-2</c:v>
                </c:pt>
                <c:pt idx="9501">
                  <c:v>4.5377653092145934E-2</c:v>
                </c:pt>
                <c:pt idx="9502">
                  <c:v>4.0288072079420097E-2</c:v>
                </c:pt>
                <c:pt idx="9503">
                  <c:v>5.3951866924762705E-2</c:v>
                </c:pt>
                <c:pt idx="9504">
                  <c:v>2.8601940721273665E-2</c:v>
                </c:pt>
                <c:pt idx="9505">
                  <c:v>3.5825096070766588E-2</c:v>
                </c:pt>
                <c:pt idx="9506">
                  <c:v>5.9861324727535498E-2</c:v>
                </c:pt>
                <c:pt idx="9507">
                  <c:v>3.5108499228954315E-2</c:v>
                </c:pt>
                <c:pt idx="9508">
                  <c:v>3.0349466949701278E-2</c:v>
                </c:pt>
                <c:pt idx="9509">
                  <c:v>3.622116148471842E-2</c:v>
                </c:pt>
                <c:pt idx="9510">
                  <c:v>3.2250713557005095E-2</c:v>
                </c:pt>
                <c:pt idx="9511">
                  <c:v>3.4823182970285409E-2</c:v>
                </c:pt>
                <c:pt idx="9512">
                  <c:v>4.4091124087572112E-2</c:v>
                </c:pt>
                <c:pt idx="9513">
                  <c:v>4.0164917707443445E-2</c:v>
                </c:pt>
                <c:pt idx="9514">
                  <c:v>3.7222448736429242E-2</c:v>
                </c:pt>
                <c:pt idx="9515">
                  <c:v>2.9644602909684202E-2</c:v>
                </c:pt>
                <c:pt idx="9516">
                  <c:v>3.3463135361671489E-2</c:v>
                </c:pt>
                <c:pt idx="9517">
                  <c:v>4.3726310133934014E-2</c:v>
                </c:pt>
                <c:pt idx="9518">
                  <c:v>3.3921476453542689E-2</c:v>
                </c:pt>
                <c:pt idx="9519">
                  <c:v>4.9852691590786272E-2</c:v>
                </c:pt>
                <c:pt idx="9520">
                  <c:v>5.2249100059270796E-2</c:v>
                </c:pt>
                <c:pt idx="9521">
                  <c:v>3.8052324205636999E-2</c:v>
                </c:pt>
                <c:pt idx="9522">
                  <c:v>3.5351000726223131E-2</c:v>
                </c:pt>
                <c:pt idx="9523">
                  <c:v>3.1177202239632596E-2</c:v>
                </c:pt>
                <c:pt idx="9524">
                  <c:v>3.1597819179296556E-2</c:v>
                </c:pt>
                <c:pt idx="9525">
                  <c:v>3.5579800605774127E-2</c:v>
                </c:pt>
                <c:pt idx="9526">
                  <c:v>4.9002680927515432E-2</c:v>
                </c:pt>
                <c:pt idx="9527">
                  <c:v>5.2249100059270796E-2</c:v>
                </c:pt>
                <c:pt idx="9528">
                  <c:v>3.5267118364572594E-2</c:v>
                </c:pt>
                <c:pt idx="9529">
                  <c:v>5.9861324727535498E-2</c:v>
                </c:pt>
                <c:pt idx="9530">
                  <c:v>3.9322294294834068E-2</c:v>
                </c:pt>
                <c:pt idx="9531">
                  <c:v>3.4685779362917002E-2</c:v>
                </c:pt>
                <c:pt idx="9532">
                  <c:v>3.1113108620047642E-2</c:v>
                </c:pt>
                <c:pt idx="9533">
                  <c:v>4.3695759028196425E-2</c:v>
                </c:pt>
                <c:pt idx="9534">
                  <c:v>4.250076785683668E-2</c:v>
                </c:pt>
                <c:pt idx="9535">
                  <c:v>4.1300732642412234E-2</c:v>
                </c:pt>
                <c:pt idx="9536">
                  <c:v>3.1960483640432212E-2</c:v>
                </c:pt>
                <c:pt idx="9537">
                  <c:v>3.4892227500677213E-2</c:v>
                </c:pt>
                <c:pt idx="9538">
                  <c:v>3.2972671091556605E-2</c:v>
                </c:pt>
                <c:pt idx="9539">
                  <c:v>3.5893537104129916E-2</c:v>
                </c:pt>
                <c:pt idx="9540">
                  <c:v>4.0749937295913724E-2</c:v>
                </c:pt>
                <c:pt idx="9541">
                  <c:v>3.4603934735059814E-2</c:v>
                </c:pt>
                <c:pt idx="9542">
                  <c:v>3.8950733840465504E-2</c:v>
                </c:pt>
                <c:pt idx="9543">
                  <c:v>3.5787001252174405E-2</c:v>
                </c:pt>
                <c:pt idx="9544">
                  <c:v>3.016722388565541E-2</c:v>
                </c:pt>
                <c:pt idx="9545">
                  <c:v>3.0349466949701278E-2</c:v>
                </c:pt>
                <c:pt idx="9546">
                  <c:v>4.1205152869224333E-2</c:v>
                </c:pt>
                <c:pt idx="9547">
                  <c:v>3.1381860375404483E-2</c:v>
                </c:pt>
                <c:pt idx="9548">
                  <c:v>4.2378675192594507E-2</c:v>
                </c:pt>
                <c:pt idx="9549">
                  <c:v>2.9366604983806593E-2</c:v>
                </c:pt>
                <c:pt idx="9550">
                  <c:v>3.8159813731908819E-2</c:v>
                </c:pt>
                <c:pt idx="9551">
                  <c:v>2.9672250151634206E-2</c:v>
                </c:pt>
                <c:pt idx="9552">
                  <c:v>3.1032260507345293E-2</c:v>
                </c:pt>
                <c:pt idx="9553">
                  <c:v>2.8597138822078712E-2</c:v>
                </c:pt>
                <c:pt idx="9554">
                  <c:v>3.2717086374759702E-2</c:v>
                </c:pt>
                <c:pt idx="9555">
                  <c:v>2.8201824054122006E-2</c:v>
                </c:pt>
                <c:pt idx="9556">
                  <c:v>3.2908745110035005E-2</c:v>
                </c:pt>
                <c:pt idx="9557">
                  <c:v>3.4300707280635806E-2</c:v>
                </c:pt>
                <c:pt idx="9558">
                  <c:v>3.1350728124380112E-2</c:v>
                </c:pt>
                <c:pt idx="9559">
                  <c:v>2.844951674342161E-2</c:v>
                </c:pt>
                <c:pt idx="9560">
                  <c:v>2.9448978602886242E-2</c:v>
                </c:pt>
                <c:pt idx="9561">
                  <c:v>3.8929667323827716E-2</c:v>
                </c:pt>
                <c:pt idx="9562">
                  <c:v>4.4199947267770816E-2</c:v>
                </c:pt>
                <c:pt idx="9563">
                  <c:v>3.0611962080002015E-2</c:v>
                </c:pt>
                <c:pt idx="9564">
                  <c:v>3.3772245049476651E-2</c:v>
                </c:pt>
                <c:pt idx="9565">
                  <c:v>3.2370511442422985E-2</c:v>
                </c:pt>
                <c:pt idx="9566">
                  <c:v>3.3218398690223756E-2</c:v>
                </c:pt>
                <c:pt idx="9567">
                  <c:v>3.4685779362917002E-2</c:v>
                </c:pt>
                <c:pt idx="9568">
                  <c:v>3.3260181546211194E-2</c:v>
                </c:pt>
                <c:pt idx="9569">
                  <c:v>6.042351946234701E-2</c:v>
                </c:pt>
                <c:pt idx="9570">
                  <c:v>4.8252731561660801E-2</c:v>
                </c:pt>
                <c:pt idx="9571">
                  <c:v>3.3811181783676252E-2</c:v>
                </c:pt>
                <c:pt idx="9572">
                  <c:v>3.3225178718566999E-2</c:v>
                </c:pt>
                <c:pt idx="9573">
                  <c:v>4.083899781107924E-2</c:v>
                </c:pt>
                <c:pt idx="9574">
                  <c:v>3.5172384232282597E-2</c:v>
                </c:pt>
                <c:pt idx="9575">
                  <c:v>3.2899200916290408E-2</c:v>
                </c:pt>
                <c:pt idx="9576">
                  <c:v>3.6971699446439812E-2</c:v>
                </c:pt>
                <c:pt idx="9577">
                  <c:v>3.9205655455589392E-2</c:v>
                </c:pt>
                <c:pt idx="9578">
                  <c:v>3.5382855683565216E-2</c:v>
                </c:pt>
                <c:pt idx="9579">
                  <c:v>3.7430867552757437E-2</c:v>
                </c:pt>
                <c:pt idx="9580">
                  <c:v>3.9761330932378804E-2</c:v>
                </c:pt>
                <c:pt idx="9581">
                  <c:v>3.4300707280635806E-2</c:v>
                </c:pt>
                <c:pt idx="9582">
                  <c:v>3.26520465314388E-2</c:v>
                </c:pt>
                <c:pt idx="9583">
                  <c:v>4.6238295733928722E-2</c:v>
                </c:pt>
                <c:pt idx="9584">
                  <c:v>3.4857004880905242E-2</c:v>
                </c:pt>
                <c:pt idx="9585">
                  <c:v>3.6729738116264482E-2</c:v>
                </c:pt>
                <c:pt idx="9586">
                  <c:v>2.8340639546513606E-2</c:v>
                </c:pt>
                <c:pt idx="9587">
                  <c:v>2.9672250151634206E-2</c:v>
                </c:pt>
                <c:pt idx="9588">
                  <c:v>4.1820969432592406E-2</c:v>
                </c:pt>
                <c:pt idx="9589">
                  <c:v>3.8864739239215809E-2</c:v>
                </c:pt>
                <c:pt idx="9590">
                  <c:v>4.8038370907306838E-2</c:v>
                </c:pt>
                <c:pt idx="9591">
                  <c:v>3.6311741918325452E-2</c:v>
                </c:pt>
                <c:pt idx="9592">
                  <c:v>3.4290764480829405E-2</c:v>
                </c:pt>
                <c:pt idx="9593">
                  <c:v>3.4639302641153565E-2</c:v>
                </c:pt>
                <c:pt idx="9594">
                  <c:v>3.7342004477977885E-2</c:v>
                </c:pt>
                <c:pt idx="9595">
                  <c:v>4.250076785683668E-2</c:v>
                </c:pt>
                <c:pt idx="9596">
                  <c:v>3.6277640610933456E-2</c:v>
                </c:pt>
                <c:pt idx="9597">
                  <c:v>3.1727705150842701E-2</c:v>
                </c:pt>
                <c:pt idx="9598">
                  <c:v>3.0159140005707716E-2</c:v>
                </c:pt>
                <c:pt idx="9599">
                  <c:v>3.0840851366519952E-2</c:v>
                </c:pt>
                <c:pt idx="9600">
                  <c:v>5.0195772200822802E-2</c:v>
                </c:pt>
                <c:pt idx="9601">
                  <c:v>3.0946193262934702E-2</c:v>
                </c:pt>
                <c:pt idx="9602">
                  <c:v>3.7914350628852997E-2</c:v>
                </c:pt>
                <c:pt idx="9603">
                  <c:v>3.5487230867147578E-2</c:v>
                </c:pt>
                <c:pt idx="9604">
                  <c:v>3.7228513509035152E-2</c:v>
                </c:pt>
                <c:pt idx="9605">
                  <c:v>4.0339186787605306E-2</c:v>
                </c:pt>
                <c:pt idx="9606">
                  <c:v>2.7757186442613612E-2</c:v>
                </c:pt>
                <c:pt idx="9607">
                  <c:v>4.9216881394386486E-2</c:v>
                </c:pt>
                <c:pt idx="9608">
                  <c:v>3.996727243065841E-2</c:v>
                </c:pt>
                <c:pt idx="9609">
                  <c:v>3.7702023983001716E-2</c:v>
                </c:pt>
                <c:pt idx="9610">
                  <c:v>5.0872117280960118E-2</c:v>
                </c:pt>
                <c:pt idx="9611">
                  <c:v>4.7048140317201601E-2</c:v>
                </c:pt>
                <c:pt idx="9612">
                  <c:v>4.6226896345615408E-2</c:v>
                </c:pt>
                <c:pt idx="9613">
                  <c:v>3.058343008160596E-2</c:v>
                </c:pt>
                <c:pt idx="9614">
                  <c:v>4.9002680927515432E-2</c:v>
                </c:pt>
                <c:pt idx="9615">
                  <c:v>4.6238295733928722E-2</c:v>
                </c:pt>
                <c:pt idx="9616">
                  <c:v>3.5199210047722002E-2</c:v>
                </c:pt>
                <c:pt idx="9617">
                  <c:v>4.417248070240036E-2</c:v>
                </c:pt>
                <c:pt idx="9618">
                  <c:v>5.6127641350030913E-2</c:v>
                </c:pt>
                <c:pt idx="9619">
                  <c:v>4.9215480685234111E-2</c:v>
                </c:pt>
                <c:pt idx="9620">
                  <c:v>4.9216881394386486E-2</c:v>
                </c:pt>
                <c:pt idx="9621">
                  <c:v>4.5235879719257265E-2</c:v>
                </c:pt>
                <c:pt idx="9622">
                  <c:v>4.1493359953165124E-2</c:v>
                </c:pt>
                <c:pt idx="9623">
                  <c:v>3.695297986269E-2</c:v>
                </c:pt>
                <c:pt idx="9624">
                  <c:v>4.8743788152933218E-2</c:v>
                </c:pt>
                <c:pt idx="9625">
                  <c:v>4.0542930364608813E-2</c:v>
                </c:pt>
                <c:pt idx="9626">
                  <c:v>3.7667248398065699E-2</c:v>
                </c:pt>
                <c:pt idx="9627">
                  <c:v>4.5064941048622388E-2</c:v>
                </c:pt>
                <c:pt idx="9628">
                  <c:v>4.9162756651640174E-2</c:v>
                </c:pt>
                <c:pt idx="9629">
                  <c:v>3.3202335238456712E-2</c:v>
                </c:pt>
                <c:pt idx="9630">
                  <c:v>3.5825096070766588E-2</c:v>
                </c:pt>
                <c:pt idx="9631">
                  <c:v>3.0671956017613539E-2</c:v>
                </c:pt>
                <c:pt idx="9632">
                  <c:v>3.2096594572067295E-2</c:v>
                </c:pt>
                <c:pt idx="9633">
                  <c:v>3.8482580333948024E-2</c:v>
                </c:pt>
                <c:pt idx="9634">
                  <c:v>3.3176206052303293E-2</c:v>
                </c:pt>
                <c:pt idx="9635">
                  <c:v>2.8572067618370205E-2</c:v>
                </c:pt>
                <c:pt idx="9636">
                  <c:v>2.9749227687716616E-2</c:v>
                </c:pt>
                <c:pt idx="9637">
                  <c:v>3.6803305149078536E-2</c:v>
                </c:pt>
                <c:pt idx="9638">
                  <c:v>3.6841697990894401E-2</c:v>
                </c:pt>
                <c:pt idx="9639">
                  <c:v>3.8181461393833188E-2</c:v>
                </c:pt>
                <c:pt idx="9640">
                  <c:v>3.0457168817520301E-2</c:v>
                </c:pt>
                <c:pt idx="9641">
                  <c:v>4.5612677931785903E-2</c:v>
                </c:pt>
                <c:pt idx="9642">
                  <c:v>3.7194777280092205E-2</c:v>
                </c:pt>
                <c:pt idx="9643">
                  <c:v>3.4709446132183089E-2</c:v>
                </c:pt>
                <c:pt idx="9644">
                  <c:v>4.1137009859085111E-2</c:v>
                </c:pt>
                <c:pt idx="9645">
                  <c:v>3.9196629077196114E-2</c:v>
                </c:pt>
                <c:pt idx="9646">
                  <c:v>3.181636705994622E-2</c:v>
                </c:pt>
                <c:pt idx="9647">
                  <c:v>4.6659234911203433E-2</c:v>
                </c:pt>
                <c:pt idx="9648">
                  <c:v>3.6124985665082897E-2</c:v>
                </c:pt>
                <c:pt idx="9649">
                  <c:v>3.9695885032415411E-2</c:v>
                </c:pt>
                <c:pt idx="9650">
                  <c:v>3.1724836677312795E-2</c:v>
                </c:pt>
                <c:pt idx="9651">
                  <c:v>5.139116942882542E-2</c:v>
                </c:pt>
                <c:pt idx="9652">
                  <c:v>3.8824938237667105E-2</c:v>
                </c:pt>
                <c:pt idx="9653">
                  <c:v>3.2891441136598601E-2</c:v>
                </c:pt>
                <c:pt idx="9654">
                  <c:v>4.0177468210458797E-2</c:v>
                </c:pt>
                <c:pt idx="9655">
                  <c:v>3.0611971393227612E-2</c:v>
                </c:pt>
                <c:pt idx="9656">
                  <c:v>4.0296144783496905E-2</c:v>
                </c:pt>
                <c:pt idx="9657">
                  <c:v>2.8123019263148277E-2</c:v>
                </c:pt>
                <c:pt idx="9658">
                  <c:v>5.2191283553838966E-2</c:v>
                </c:pt>
                <c:pt idx="9659">
                  <c:v>4.9852691590786272E-2</c:v>
                </c:pt>
                <c:pt idx="9660">
                  <c:v>5.0532989203929922E-2</c:v>
                </c:pt>
                <c:pt idx="9661">
                  <c:v>3.3313702791929391E-2</c:v>
                </c:pt>
                <c:pt idx="9662">
                  <c:v>3.2891441136598601E-2</c:v>
                </c:pt>
                <c:pt idx="9663">
                  <c:v>4.2452763766050311E-2</c:v>
                </c:pt>
                <c:pt idx="9664">
                  <c:v>3.4823182970285409E-2</c:v>
                </c:pt>
                <c:pt idx="9665">
                  <c:v>4.9895197153091729E-2</c:v>
                </c:pt>
                <c:pt idx="9666">
                  <c:v>3.5389825701713652E-2</c:v>
                </c:pt>
                <c:pt idx="9667">
                  <c:v>2.984591387212291E-2</c:v>
                </c:pt>
                <c:pt idx="9668">
                  <c:v>3.5825096070766588E-2</c:v>
                </c:pt>
                <c:pt idx="9669">
                  <c:v>2.6695944368839392E-2</c:v>
                </c:pt>
                <c:pt idx="9670">
                  <c:v>4.4287361204624232E-2</c:v>
                </c:pt>
                <c:pt idx="9671">
                  <c:v>4.6777039766311722E-2</c:v>
                </c:pt>
                <c:pt idx="9672">
                  <c:v>3.2854370772838606E-2</c:v>
                </c:pt>
                <c:pt idx="9673">
                  <c:v>5.3951866924762705E-2</c:v>
                </c:pt>
                <c:pt idx="9674">
                  <c:v>3.6624670028686516E-2</c:v>
                </c:pt>
                <c:pt idx="9675">
                  <c:v>3.695297986269E-2</c:v>
                </c:pt>
                <c:pt idx="9676">
                  <c:v>3.1660042703151793E-2</c:v>
                </c:pt>
                <c:pt idx="9677">
                  <c:v>3.7379220128059554E-2</c:v>
                </c:pt>
                <c:pt idx="9678">
                  <c:v>3.9283677935600392E-2</c:v>
                </c:pt>
                <c:pt idx="9679">
                  <c:v>4.617542028427131E-2</c:v>
                </c:pt>
                <c:pt idx="9680">
                  <c:v>4.1557170450687395E-2</c:v>
                </c:pt>
                <c:pt idx="9681">
                  <c:v>3.9119802415371101E-2</c:v>
                </c:pt>
                <c:pt idx="9682">
                  <c:v>3.4815169870853452E-2</c:v>
                </c:pt>
                <c:pt idx="9683">
                  <c:v>4.480642452836061E-2</c:v>
                </c:pt>
                <c:pt idx="9684">
                  <c:v>2.8597138822078712E-2</c:v>
                </c:pt>
                <c:pt idx="9685">
                  <c:v>3.2942540943622596E-2</c:v>
                </c:pt>
                <c:pt idx="9686">
                  <c:v>4.3456308543682105E-2</c:v>
                </c:pt>
                <c:pt idx="9687">
                  <c:v>3.5833526402712E-2</c:v>
                </c:pt>
                <c:pt idx="9688">
                  <c:v>4.0339186787605306E-2</c:v>
                </c:pt>
                <c:pt idx="9689">
                  <c:v>4.2962051928043692E-2</c:v>
                </c:pt>
                <c:pt idx="9690">
                  <c:v>4.6777039766311722E-2</c:v>
                </c:pt>
                <c:pt idx="9691">
                  <c:v>4.2509447783231812E-2</c:v>
                </c:pt>
                <c:pt idx="9692">
                  <c:v>3.5172384232282597E-2</c:v>
                </c:pt>
                <c:pt idx="9693">
                  <c:v>3.011587262153639E-2</c:v>
                </c:pt>
                <c:pt idx="9694">
                  <c:v>4.2541265487670767E-2</c:v>
                </c:pt>
                <c:pt idx="9695">
                  <c:v>3.8609363138675808E-2</c:v>
                </c:pt>
                <c:pt idx="9696">
                  <c:v>3.3202335238456712E-2</c:v>
                </c:pt>
                <c:pt idx="9697">
                  <c:v>2.9610509052872706E-2</c:v>
                </c:pt>
                <c:pt idx="9698">
                  <c:v>3.1092433258891088E-2</c:v>
                </c:pt>
                <c:pt idx="9699">
                  <c:v>3.082122281193735E-2</c:v>
                </c:pt>
                <c:pt idx="9700">
                  <c:v>4.617542028427131E-2</c:v>
                </c:pt>
                <c:pt idx="9701">
                  <c:v>3.1534116715192802E-2</c:v>
                </c:pt>
                <c:pt idx="9702">
                  <c:v>4.3665912002325107E-2</c:v>
                </c:pt>
                <c:pt idx="9703">
                  <c:v>3.622116148471842E-2</c:v>
                </c:pt>
                <c:pt idx="9704">
                  <c:v>3.2891441136598601E-2</c:v>
                </c:pt>
                <c:pt idx="9705">
                  <c:v>3.1069444492459367E-2</c:v>
                </c:pt>
                <c:pt idx="9706">
                  <c:v>3.0946193262934702E-2</c:v>
                </c:pt>
                <c:pt idx="9707">
                  <c:v>5.6906431913376097E-2</c:v>
                </c:pt>
                <c:pt idx="9708">
                  <c:v>3.4685779362917002E-2</c:v>
                </c:pt>
                <c:pt idx="9709">
                  <c:v>4.5460876077413594E-2</c:v>
                </c:pt>
                <c:pt idx="9710">
                  <c:v>3.996727243065841E-2</c:v>
                </c:pt>
                <c:pt idx="9711">
                  <c:v>3.2854370772838606E-2</c:v>
                </c:pt>
                <c:pt idx="9712">
                  <c:v>4.0749937295913724E-2</c:v>
                </c:pt>
                <c:pt idx="9713">
                  <c:v>3.4013628959655817E-2</c:v>
                </c:pt>
                <c:pt idx="9714">
                  <c:v>3.2981343567371549E-2</c:v>
                </c:pt>
                <c:pt idx="9715">
                  <c:v>5.0195772200822802E-2</c:v>
                </c:pt>
                <c:pt idx="9716">
                  <c:v>4.7741040587425204E-2</c:v>
                </c:pt>
                <c:pt idx="9717">
                  <c:v>3.9664395153522512E-2</c:v>
                </c:pt>
                <c:pt idx="9718">
                  <c:v>4.9895197153091729E-2</c:v>
                </c:pt>
                <c:pt idx="9719">
                  <c:v>3.695297986269E-2</c:v>
                </c:pt>
                <c:pt idx="9720">
                  <c:v>4.9216881394386486E-2</c:v>
                </c:pt>
                <c:pt idx="9721">
                  <c:v>5.8706045150756912E-2</c:v>
                </c:pt>
                <c:pt idx="9722">
                  <c:v>5.7264689356088874E-2</c:v>
                </c:pt>
                <c:pt idx="9723">
                  <c:v>4.480642452836061E-2</c:v>
                </c:pt>
                <c:pt idx="9724">
                  <c:v>4.0542848408222205E-2</c:v>
                </c:pt>
                <c:pt idx="9725">
                  <c:v>3.5787001252174405E-2</c:v>
                </c:pt>
                <c:pt idx="9726">
                  <c:v>4.5818794518709377E-2</c:v>
                </c:pt>
                <c:pt idx="9727">
                  <c:v>3.181636705994622E-2</c:v>
                </c:pt>
                <c:pt idx="9728">
                  <c:v>2.6130503043532389E-2</c:v>
                </c:pt>
                <c:pt idx="9729">
                  <c:v>3.9112597703933744E-2</c:v>
                </c:pt>
                <c:pt idx="9730">
                  <c:v>3.5183459520340014E-2</c:v>
                </c:pt>
                <c:pt idx="9731">
                  <c:v>3.4300707280635806E-2</c:v>
                </c:pt>
                <c:pt idx="9732">
                  <c:v>4.7093473374843826E-2</c:v>
                </c:pt>
                <c:pt idx="9733">
                  <c:v>3.6311741918325452E-2</c:v>
                </c:pt>
                <c:pt idx="9734">
                  <c:v>3.7702023983001716E-2</c:v>
                </c:pt>
                <c:pt idx="9735">
                  <c:v>3.5456527024507516E-2</c:v>
                </c:pt>
                <c:pt idx="9736">
                  <c:v>4.3706633150577837E-2</c:v>
                </c:pt>
                <c:pt idx="9737">
                  <c:v>5.0532989203929922E-2</c:v>
                </c:pt>
                <c:pt idx="9738">
                  <c:v>3.3641051501035704E-2</c:v>
                </c:pt>
                <c:pt idx="9739">
                  <c:v>2.6290670037269651E-2</c:v>
                </c:pt>
                <c:pt idx="9740">
                  <c:v>3.023730777204052E-2</c:v>
                </c:pt>
                <c:pt idx="9741">
                  <c:v>3.9888128638267545E-2</c:v>
                </c:pt>
                <c:pt idx="9742">
                  <c:v>4.3251223862171222E-2</c:v>
                </c:pt>
                <c:pt idx="9743">
                  <c:v>3.4051276743412011E-2</c:v>
                </c:pt>
                <c:pt idx="9744">
                  <c:v>4.7571104019880309E-2</c:v>
                </c:pt>
                <c:pt idx="9745">
                  <c:v>4.2978335171937887E-2</c:v>
                </c:pt>
                <c:pt idx="9746">
                  <c:v>4.2962051928043692E-2</c:v>
                </c:pt>
                <c:pt idx="9747">
                  <c:v>3.5382855683565216E-2</c:v>
                </c:pt>
                <c:pt idx="9748">
                  <c:v>4.4352341443300476E-2</c:v>
                </c:pt>
                <c:pt idx="9749">
                  <c:v>5.3526036441326398E-2</c:v>
                </c:pt>
                <c:pt idx="9750">
                  <c:v>2.9873292893171411E-2</c:v>
                </c:pt>
                <c:pt idx="9751">
                  <c:v>4.0681295096874147E-2</c:v>
                </c:pt>
                <c:pt idx="9752">
                  <c:v>3.5579800605774127E-2</c:v>
                </c:pt>
                <c:pt idx="9753">
                  <c:v>4.1051272302865802E-2</c:v>
                </c:pt>
                <c:pt idx="9754">
                  <c:v>3.2095659524202409E-2</c:v>
                </c:pt>
                <c:pt idx="9755">
                  <c:v>3.2625783234834699E-2</c:v>
                </c:pt>
                <c:pt idx="9756">
                  <c:v>3.33482883870602E-2</c:v>
                </c:pt>
                <c:pt idx="9757">
                  <c:v>5.1529634743928923E-2</c:v>
                </c:pt>
                <c:pt idx="9758">
                  <c:v>3.9664395153522512E-2</c:v>
                </c:pt>
                <c:pt idx="9759">
                  <c:v>2.9427863657474591E-2</c:v>
                </c:pt>
                <c:pt idx="9760">
                  <c:v>5.4811533540487449E-2</c:v>
                </c:pt>
                <c:pt idx="9761">
                  <c:v>4.5612677931785903E-2</c:v>
                </c:pt>
                <c:pt idx="9762">
                  <c:v>3.8187786936759907E-2</c:v>
                </c:pt>
                <c:pt idx="9763">
                  <c:v>3.5435792058706422E-2</c:v>
                </c:pt>
                <c:pt idx="9764">
                  <c:v>3.5232484340667704E-2</c:v>
                </c:pt>
                <c:pt idx="9765">
                  <c:v>3.9971418678760723E-2</c:v>
                </c:pt>
                <c:pt idx="9766">
                  <c:v>3.7788476794958101E-2</c:v>
                </c:pt>
                <c:pt idx="9767">
                  <c:v>2.9186077415943281E-2</c:v>
                </c:pt>
                <c:pt idx="9768">
                  <c:v>3.7342004477977885E-2</c:v>
                </c:pt>
                <c:pt idx="9769">
                  <c:v>3.8194783031940377E-2</c:v>
                </c:pt>
                <c:pt idx="9770">
                  <c:v>3.1069444492459367E-2</c:v>
                </c:pt>
                <c:pt idx="9771">
                  <c:v>3.8039457052946112E-2</c:v>
                </c:pt>
                <c:pt idx="9772">
                  <c:v>5.1921918988227796E-2</c:v>
                </c:pt>
                <c:pt idx="9773">
                  <c:v>2.6617400348186503E-2</c:v>
                </c:pt>
                <c:pt idx="9774">
                  <c:v>3.4823182970285409E-2</c:v>
                </c:pt>
                <c:pt idx="9775">
                  <c:v>3.2095659524202409E-2</c:v>
                </c:pt>
                <c:pt idx="9776">
                  <c:v>3.4013628959655817E-2</c:v>
                </c:pt>
                <c:pt idx="9777">
                  <c:v>3.7118166685104446E-2</c:v>
                </c:pt>
                <c:pt idx="9778">
                  <c:v>3.8167107850313214E-2</c:v>
                </c:pt>
                <c:pt idx="9779">
                  <c:v>3.231429681181909E-2</c:v>
                </c:pt>
                <c:pt idx="9780">
                  <c:v>3.1597819179296556E-2</c:v>
                </c:pt>
                <c:pt idx="9781">
                  <c:v>4.1205152869224333E-2</c:v>
                </c:pt>
                <c:pt idx="9782">
                  <c:v>3.5483829677105096E-2</c:v>
                </c:pt>
                <c:pt idx="9783">
                  <c:v>3.7396702915430097E-2</c:v>
                </c:pt>
                <c:pt idx="9784">
                  <c:v>3.695297986269E-2</c:v>
                </c:pt>
                <c:pt idx="9785">
                  <c:v>4.3058674782514614E-2</c:v>
                </c:pt>
                <c:pt idx="9786">
                  <c:v>3.2443311065435514E-2</c:v>
                </c:pt>
                <c:pt idx="9787">
                  <c:v>3.7347011268138913E-2</c:v>
                </c:pt>
                <c:pt idx="9788">
                  <c:v>3.0704770237207399E-2</c:v>
                </c:pt>
                <c:pt idx="9789">
                  <c:v>3.7788476794958101E-2</c:v>
                </c:pt>
                <c:pt idx="9790">
                  <c:v>3.5201665014028688E-2</c:v>
                </c:pt>
                <c:pt idx="9791">
                  <c:v>4.2430374771356624E-2</c:v>
                </c:pt>
                <c:pt idx="9792">
                  <c:v>3.8846969604492208E-2</c:v>
                </c:pt>
                <c:pt idx="9793">
                  <c:v>4.7741040587425204E-2</c:v>
                </c:pt>
                <c:pt idx="9794">
                  <c:v>3.2351423054933603E-2</c:v>
                </c:pt>
                <c:pt idx="9795">
                  <c:v>3.223717212677029E-2</c:v>
                </c:pt>
                <c:pt idx="9796">
                  <c:v>3.2115224748849931E-2</c:v>
                </c:pt>
                <c:pt idx="9797">
                  <c:v>2.6130503043532389E-2</c:v>
                </c:pt>
                <c:pt idx="9798">
                  <c:v>3.1832020729780301E-2</c:v>
                </c:pt>
                <c:pt idx="9799">
                  <c:v>4.0074422955513146E-2</c:v>
                </c:pt>
                <c:pt idx="9800">
                  <c:v>2.9317406937479997E-2</c:v>
                </c:pt>
                <c:pt idx="9801">
                  <c:v>3.5668846219778116E-2</c:v>
                </c:pt>
                <c:pt idx="9802">
                  <c:v>3.3629160374403014E-2</c:v>
                </c:pt>
                <c:pt idx="9803">
                  <c:v>4.2978335171937887E-2</c:v>
                </c:pt>
                <c:pt idx="9804">
                  <c:v>6.1638105660676748E-2</c:v>
                </c:pt>
                <c:pt idx="9805">
                  <c:v>3.4407258033752414E-2</c:v>
                </c:pt>
                <c:pt idx="9806">
                  <c:v>3.0331319198012456E-2</c:v>
                </c:pt>
                <c:pt idx="9807">
                  <c:v>3.3723484724760007E-2</c:v>
                </c:pt>
                <c:pt idx="9808">
                  <c:v>4.1206117719411919E-2</c:v>
                </c:pt>
                <c:pt idx="9809">
                  <c:v>5.5114645510912004E-2</c:v>
                </c:pt>
                <c:pt idx="9810">
                  <c:v>3.8238383829593797E-2</c:v>
                </c:pt>
                <c:pt idx="9811">
                  <c:v>3.3944040536880493E-2</c:v>
                </c:pt>
                <c:pt idx="9812">
                  <c:v>4.7336898744106508E-2</c:v>
                </c:pt>
                <c:pt idx="9813">
                  <c:v>4.3695759028196425E-2</c:v>
                </c:pt>
                <c:pt idx="9814">
                  <c:v>2.8372881934046627E-2</c:v>
                </c:pt>
                <c:pt idx="9815">
                  <c:v>3.7441659718752011E-2</c:v>
                </c:pt>
                <c:pt idx="9816">
                  <c:v>3.1619079411029934E-2</c:v>
                </c:pt>
                <c:pt idx="9817">
                  <c:v>6.3089236617088304E-2</c:v>
                </c:pt>
                <c:pt idx="9818">
                  <c:v>3.4011162817478256E-2</c:v>
                </c:pt>
                <c:pt idx="9819">
                  <c:v>3.6740992218256052E-2</c:v>
                </c:pt>
                <c:pt idx="9820">
                  <c:v>4.1763935238123176E-2</c:v>
                </c:pt>
                <c:pt idx="9821">
                  <c:v>3.0372153967618904E-2</c:v>
                </c:pt>
                <c:pt idx="9822">
                  <c:v>4.3813310563564307E-2</c:v>
                </c:pt>
                <c:pt idx="9823">
                  <c:v>4.1300732642412234E-2</c:v>
                </c:pt>
                <c:pt idx="9824">
                  <c:v>3.7118166685104446E-2</c:v>
                </c:pt>
                <c:pt idx="9825">
                  <c:v>2.9912589117884587E-2</c:v>
                </c:pt>
                <c:pt idx="9826">
                  <c:v>3.9259538054466352E-2</c:v>
                </c:pt>
                <c:pt idx="9827">
                  <c:v>3.2152302563190613E-2</c:v>
                </c:pt>
                <c:pt idx="9828">
                  <c:v>3.6760363727808006E-2</c:v>
                </c:pt>
                <c:pt idx="9829">
                  <c:v>5.4501775652170202E-2</c:v>
                </c:pt>
                <c:pt idx="9830">
                  <c:v>3.1207967549562621E-2</c:v>
                </c:pt>
                <c:pt idx="9831">
                  <c:v>3.3869151026010506E-2</c:v>
                </c:pt>
                <c:pt idx="9832">
                  <c:v>3.3000189810991301E-2</c:v>
                </c:pt>
                <c:pt idx="9833">
                  <c:v>5.4501775652170202E-2</c:v>
                </c:pt>
                <c:pt idx="9834">
                  <c:v>3.3215038478374634E-2</c:v>
                </c:pt>
                <c:pt idx="9835">
                  <c:v>4.2451106011867495E-2</c:v>
                </c:pt>
                <c:pt idx="9836">
                  <c:v>2.8328226879239103E-2</c:v>
                </c:pt>
                <c:pt idx="9837">
                  <c:v>4.5208055526018087E-2</c:v>
                </c:pt>
                <c:pt idx="9838">
                  <c:v>3.2559327781200513E-2</c:v>
                </c:pt>
                <c:pt idx="9839">
                  <c:v>3.7228513509035152E-2</c:v>
                </c:pt>
                <c:pt idx="9840">
                  <c:v>4.1266269981861101E-2</c:v>
                </c:pt>
                <c:pt idx="9841">
                  <c:v>4.7552309930324749E-2</c:v>
                </c:pt>
                <c:pt idx="9842">
                  <c:v>2.9113026335835377E-2</c:v>
                </c:pt>
                <c:pt idx="9843">
                  <c:v>3.8492631167173406E-2</c:v>
                </c:pt>
                <c:pt idx="9844">
                  <c:v>3.2494224607944495E-2</c:v>
                </c:pt>
                <c:pt idx="9845">
                  <c:v>3.0840851366519952E-2</c:v>
                </c:pt>
                <c:pt idx="9846">
                  <c:v>3.8653906434774503E-2</c:v>
                </c:pt>
                <c:pt idx="9847">
                  <c:v>4.3695759028196425E-2</c:v>
                </c:pt>
                <c:pt idx="9848">
                  <c:v>3.8609363138675808E-2</c:v>
                </c:pt>
                <c:pt idx="9849">
                  <c:v>3.4013628959655817E-2</c:v>
                </c:pt>
                <c:pt idx="9850">
                  <c:v>5.4287116974592223E-2</c:v>
                </c:pt>
                <c:pt idx="9851">
                  <c:v>3.3954638987779596E-2</c:v>
                </c:pt>
                <c:pt idx="9852">
                  <c:v>3.5833526402712E-2</c:v>
                </c:pt>
                <c:pt idx="9853">
                  <c:v>4.4254083186388009E-2</c:v>
                </c:pt>
                <c:pt idx="9854">
                  <c:v>2.7945656329393411E-2</c:v>
                </c:pt>
                <c:pt idx="9855">
                  <c:v>3.4011162817478256E-2</c:v>
                </c:pt>
                <c:pt idx="9856">
                  <c:v>3.7153102457523568E-2</c:v>
                </c:pt>
                <c:pt idx="9857">
                  <c:v>4.2319431900978401E-2</c:v>
                </c:pt>
                <c:pt idx="9858">
                  <c:v>2.7945656329393411E-2</c:v>
                </c:pt>
                <c:pt idx="9859">
                  <c:v>2.7700684964656799E-2</c:v>
                </c:pt>
                <c:pt idx="9860">
                  <c:v>5.139116942882542E-2</c:v>
                </c:pt>
                <c:pt idx="9861">
                  <c:v>3.0157936736941289E-2</c:v>
                </c:pt>
                <c:pt idx="9862">
                  <c:v>3.7097297608852525E-2</c:v>
                </c:pt>
                <c:pt idx="9863">
                  <c:v>4.0453195571899386E-2</c:v>
                </c:pt>
                <c:pt idx="9864">
                  <c:v>2.9082311317324687E-2</c:v>
                </c:pt>
                <c:pt idx="9865">
                  <c:v>2.8444284573197403E-2</c:v>
                </c:pt>
                <c:pt idx="9866">
                  <c:v>3.2505154609680204E-2</c:v>
                </c:pt>
                <c:pt idx="9867">
                  <c:v>3.3091705292463296E-2</c:v>
                </c:pt>
                <c:pt idx="9868">
                  <c:v>4.5064941048622388E-2</c:v>
                </c:pt>
                <c:pt idx="9869">
                  <c:v>3.9632488042116221E-2</c:v>
                </c:pt>
                <c:pt idx="9870">
                  <c:v>3.0364392325282111E-2</c:v>
                </c:pt>
                <c:pt idx="9871">
                  <c:v>4.1284438222646734E-2</c:v>
                </c:pt>
                <c:pt idx="9872">
                  <c:v>4.6777039766311722E-2</c:v>
                </c:pt>
                <c:pt idx="9873">
                  <c:v>3.6675587296485956E-2</c:v>
                </c:pt>
                <c:pt idx="9874">
                  <c:v>3.7194777280092205E-2</c:v>
                </c:pt>
                <c:pt idx="9875">
                  <c:v>4.3695759028196425E-2</c:v>
                </c:pt>
                <c:pt idx="9876">
                  <c:v>4.2427688837051572E-2</c:v>
                </c:pt>
                <c:pt idx="9877">
                  <c:v>3.4798402339219998E-2</c:v>
                </c:pt>
                <c:pt idx="9878">
                  <c:v>4.9796666949987856E-2</c:v>
                </c:pt>
                <c:pt idx="9879">
                  <c:v>2.8188472613692304E-2</c:v>
                </c:pt>
                <c:pt idx="9880">
                  <c:v>4.0242802351713201E-2</c:v>
                </c:pt>
                <c:pt idx="9881">
                  <c:v>3.6760363727808006E-2</c:v>
                </c:pt>
                <c:pt idx="9882">
                  <c:v>3.181636705994622E-2</c:v>
                </c:pt>
                <c:pt idx="9883">
                  <c:v>4.2427688837051572E-2</c:v>
                </c:pt>
                <c:pt idx="9884">
                  <c:v>3.5487230867147578E-2</c:v>
                </c:pt>
                <c:pt idx="9885">
                  <c:v>5.3043726831674597E-2</c:v>
                </c:pt>
                <c:pt idx="9886">
                  <c:v>5.0022482872009333E-2</c:v>
                </c:pt>
                <c:pt idx="9887">
                  <c:v>3.1619079411029934E-2</c:v>
                </c:pt>
                <c:pt idx="9888">
                  <c:v>5.3951866924762705E-2</c:v>
                </c:pt>
                <c:pt idx="9889">
                  <c:v>4.4681645929813434E-2</c:v>
                </c:pt>
                <c:pt idx="9890">
                  <c:v>3.6124985665082897E-2</c:v>
                </c:pt>
                <c:pt idx="9891">
                  <c:v>3.2961819320917192E-2</c:v>
                </c:pt>
                <c:pt idx="9892">
                  <c:v>4.2978335171937887E-2</c:v>
                </c:pt>
                <c:pt idx="9893">
                  <c:v>3.2341752201318803E-2</c:v>
                </c:pt>
                <c:pt idx="9894">
                  <c:v>4.0841769427061095E-2</c:v>
                </c:pt>
                <c:pt idx="9895">
                  <c:v>3.2341752201318803E-2</c:v>
                </c:pt>
                <c:pt idx="9896">
                  <c:v>4.0845945477485393E-2</c:v>
                </c:pt>
                <c:pt idx="9897">
                  <c:v>4.8415351659059497E-2</c:v>
                </c:pt>
                <c:pt idx="9898">
                  <c:v>3.6054432392120396E-2</c:v>
                </c:pt>
                <c:pt idx="9899">
                  <c:v>3.4892227500677213E-2</c:v>
                </c:pt>
                <c:pt idx="9900">
                  <c:v>3.6884240806102878E-2</c:v>
                </c:pt>
                <c:pt idx="9901">
                  <c:v>2.8601940721273665E-2</c:v>
                </c:pt>
                <c:pt idx="9902">
                  <c:v>4.8038370907306838E-2</c:v>
                </c:pt>
                <c:pt idx="9903">
                  <c:v>3.6691434681415683E-2</c:v>
                </c:pt>
                <c:pt idx="9904">
                  <c:v>3.3334597945213311E-2</c:v>
                </c:pt>
                <c:pt idx="9905">
                  <c:v>3.4897491335868794E-2</c:v>
                </c:pt>
                <c:pt idx="9906">
                  <c:v>4.142520576715434E-2</c:v>
                </c:pt>
                <c:pt idx="9907">
                  <c:v>3.6026179790496805E-2</c:v>
                </c:pt>
                <c:pt idx="9908">
                  <c:v>3.4824151545763009E-2</c:v>
                </c:pt>
                <c:pt idx="9909">
                  <c:v>3.7646591663360651E-2</c:v>
                </c:pt>
                <c:pt idx="9910">
                  <c:v>3.7342004477977885E-2</c:v>
                </c:pt>
                <c:pt idx="9911">
                  <c:v>4.8743788152933218E-2</c:v>
                </c:pt>
                <c:pt idx="9912">
                  <c:v>4.1266269981861101E-2</c:v>
                </c:pt>
                <c:pt idx="9913">
                  <c:v>5.2568621933460541E-2</c:v>
                </c:pt>
                <c:pt idx="9914">
                  <c:v>4.1332110762596116E-2</c:v>
                </c:pt>
                <c:pt idx="9915">
                  <c:v>3.5435792058706422E-2</c:v>
                </c:pt>
                <c:pt idx="9916">
                  <c:v>4.5660007745027723E-2</c:v>
                </c:pt>
                <c:pt idx="9917">
                  <c:v>3.0247885733842794E-2</c:v>
                </c:pt>
                <c:pt idx="9918">
                  <c:v>3.1131528317928352E-2</c:v>
                </c:pt>
                <c:pt idx="9919">
                  <c:v>4.2387228459119936E-2</c:v>
                </c:pt>
                <c:pt idx="9920">
                  <c:v>3.4300707280635806E-2</c:v>
                </c:pt>
                <c:pt idx="9921">
                  <c:v>3.4990835934877403E-2</c:v>
                </c:pt>
                <c:pt idx="9922">
                  <c:v>3.5743363201618208E-2</c:v>
                </c:pt>
                <c:pt idx="9923">
                  <c:v>4.7846782952547316E-2</c:v>
                </c:pt>
                <c:pt idx="9924">
                  <c:v>2.9116408899426478E-2</c:v>
                </c:pt>
                <c:pt idx="9925">
                  <c:v>3.5628456622362102E-2</c:v>
                </c:pt>
                <c:pt idx="9926">
                  <c:v>4.3251223862171222E-2</c:v>
                </c:pt>
                <c:pt idx="9927">
                  <c:v>2.9977297410369017E-2</c:v>
                </c:pt>
                <c:pt idx="9928">
                  <c:v>4.5460876077413594E-2</c:v>
                </c:pt>
                <c:pt idx="9929">
                  <c:v>4.250076785683668E-2</c:v>
                </c:pt>
                <c:pt idx="9930">
                  <c:v>3.8713578134775231E-2</c:v>
                </c:pt>
                <c:pt idx="9931">
                  <c:v>3.7080317735672157E-2</c:v>
                </c:pt>
                <c:pt idx="9932">
                  <c:v>3.6265369504690212E-2</c:v>
                </c:pt>
                <c:pt idx="9933">
                  <c:v>4.2509447783231812E-2</c:v>
                </c:pt>
                <c:pt idx="9934">
                  <c:v>3.8238383829593797E-2</c:v>
                </c:pt>
                <c:pt idx="9935">
                  <c:v>3.2706797122955399E-2</c:v>
                </c:pt>
                <c:pt idx="9936">
                  <c:v>5.3951866924762705E-2</c:v>
                </c:pt>
                <c:pt idx="9937">
                  <c:v>4.6166699379682624E-2</c:v>
                </c:pt>
                <c:pt idx="9938">
                  <c:v>3.5487230867147578E-2</c:v>
                </c:pt>
                <c:pt idx="9939">
                  <c:v>3.0724059790372783E-2</c:v>
                </c:pt>
                <c:pt idx="9940">
                  <c:v>2.8753058984875752E-2</c:v>
                </c:pt>
                <c:pt idx="9941">
                  <c:v>4.417248070240036E-2</c:v>
                </c:pt>
                <c:pt idx="9942">
                  <c:v>4.9162756651640174E-2</c:v>
                </c:pt>
                <c:pt idx="9943">
                  <c:v>4.3500378727912875E-2</c:v>
                </c:pt>
                <c:pt idx="9944">
                  <c:v>4.9796666949987856E-2</c:v>
                </c:pt>
                <c:pt idx="9945">
                  <c:v>4.2917203158140474E-2</c:v>
                </c:pt>
                <c:pt idx="9946">
                  <c:v>3.006011620163921E-2</c:v>
                </c:pt>
                <c:pt idx="9947">
                  <c:v>3.2377470284700456E-2</c:v>
                </c:pt>
                <c:pt idx="9948">
                  <c:v>3.3723484724760007E-2</c:v>
                </c:pt>
                <c:pt idx="9949">
                  <c:v>3.9697803556919237E-2</c:v>
                </c:pt>
                <c:pt idx="9950">
                  <c:v>3.51903848350048E-2</c:v>
                </c:pt>
                <c:pt idx="9951">
                  <c:v>3.5694476217031493E-2</c:v>
                </c:pt>
                <c:pt idx="9952">
                  <c:v>2.9229370877146783E-2</c:v>
                </c:pt>
                <c:pt idx="9953">
                  <c:v>3.0922627076506601E-2</c:v>
                </c:pt>
                <c:pt idx="9954">
                  <c:v>3.1092433258891088E-2</c:v>
                </c:pt>
                <c:pt idx="9955">
                  <c:v>2.9993373900651956E-2</c:v>
                </c:pt>
                <c:pt idx="9956">
                  <c:v>4.3695759028196425E-2</c:v>
                </c:pt>
                <c:pt idx="9957">
                  <c:v>4.4252485036850024E-2</c:v>
                </c:pt>
                <c:pt idx="9958">
                  <c:v>3.376404196023939E-2</c:v>
                </c:pt>
                <c:pt idx="9959">
                  <c:v>3.9196629077196114E-2</c:v>
                </c:pt>
                <c:pt idx="9960">
                  <c:v>3.7429194897413295E-2</c:v>
                </c:pt>
                <c:pt idx="9961">
                  <c:v>3.4050200134515811E-2</c:v>
                </c:pt>
                <c:pt idx="9962">
                  <c:v>3.6455649882555098E-2</c:v>
                </c:pt>
                <c:pt idx="9963">
                  <c:v>4.3695759028196425E-2</c:v>
                </c:pt>
                <c:pt idx="9964">
                  <c:v>4.0738254785537713E-2</c:v>
                </c:pt>
                <c:pt idx="9965">
                  <c:v>3.9130732417106656E-2</c:v>
                </c:pt>
                <c:pt idx="9966">
                  <c:v>3.8410507142543814E-2</c:v>
                </c:pt>
                <c:pt idx="9967">
                  <c:v>4.4919833540916672E-2</c:v>
                </c:pt>
                <c:pt idx="9968">
                  <c:v>4.7051317989826411E-2</c:v>
                </c:pt>
                <c:pt idx="9969">
                  <c:v>4.083899781107924E-2</c:v>
                </c:pt>
                <c:pt idx="9970">
                  <c:v>4.1275996714830405E-2</c:v>
                </c:pt>
                <c:pt idx="9971">
                  <c:v>3.376404196023939E-2</c:v>
                </c:pt>
                <c:pt idx="9972">
                  <c:v>3.8152869790792424E-2</c:v>
                </c:pt>
                <c:pt idx="9973">
                  <c:v>4.5502670109272024E-2</c:v>
                </c:pt>
                <c:pt idx="9974">
                  <c:v>3.4050200134515811E-2</c:v>
                </c:pt>
                <c:pt idx="9975">
                  <c:v>3.6026179790496805E-2</c:v>
                </c:pt>
                <c:pt idx="9976">
                  <c:v>4.3678428977727897E-2</c:v>
                </c:pt>
                <c:pt idx="9977">
                  <c:v>4.9643982201814707E-2</c:v>
                </c:pt>
                <c:pt idx="9978">
                  <c:v>4.1129976511001601E-2</c:v>
                </c:pt>
                <c:pt idx="9979">
                  <c:v>3.7771087139844998E-2</c:v>
                </c:pt>
                <c:pt idx="9980">
                  <c:v>4.5064941048622388E-2</c:v>
                </c:pt>
                <c:pt idx="9981">
                  <c:v>3.8492631167173406E-2</c:v>
                </c:pt>
                <c:pt idx="9982">
                  <c:v>3.6005329340696314E-2</c:v>
                </c:pt>
                <c:pt idx="9983">
                  <c:v>3.6891631782055026E-2</c:v>
                </c:pt>
                <c:pt idx="9984">
                  <c:v>3.7441659718752011E-2</c:v>
                </c:pt>
                <c:pt idx="9985">
                  <c:v>3.622116148471842E-2</c:v>
                </c:pt>
                <c:pt idx="9986">
                  <c:v>3.6760363727808006E-2</c:v>
                </c:pt>
                <c:pt idx="9987">
                  <c:v>3.8152869790792424E-2</c:v>
                </c:pt>
                <c:pt idx="9988">
                  <c:v>3.5324815660715186E-2</c:v>
                </c:pt>
                <c:pt idx="9989">
                  <c:v>4.0177468210458797E-2</c:v>
                </c:pt>
                <c:pt idx="9990">
                  <c:v>4.2776744812727176E-2</c:v>
                </c:pt>
                <c:pt idx="9991">
                  <c:v>3.4290764480829405E-2</c:v>
                </c:pt>
                <c:pt idx="9992">
                  <c:v>4.9643982201814707E-2</c:v>
                </c:pt>
                <c:pt idx="9993">
                  <c:v>3.5286393016576885E-2</c:v>
                </c:pt>
                <c:pt idx="9994">
                  <c:v>4.2427688837051572E-2</c:v>
                </c:pt>
                <c:pt idx="9995">
                  <c:v>3.5628456622362102E-2</c:v>
                </c:pt>
                <c:pt idx="9996">
                  <c:v>3.8152869790792424E-2</c:v>
                </c:pt>
                <c:pt idx="9997">
                  <c:v>4.012443125247972E-2</c:v>
                </c:pt>
                <c:pt idx="9998">
                  <c:v>3.5996422171592678E-2</c:v>
                </c:pt>
                <c:pt idx="9999">
                  <c:v>3.4290764480829405E-2</c:v>
                </c:pt>
                <c:pt idx="10000">
                  <c:v>3.8152869790792424E-2</c:v>
                </c:pt>
                <c:pt idx="10001">
                  <c:v>3.8299992680549712E-2</c:v>
                </c:pt>
                <c:pt idx="10002">
                  <c:v>3.6760363727808006E-2</c:v>
                </c:pt>
                <c:pt idx="10003">
                  <c:v>4.9216881394386486E-2</c:v>
                </c:pt>
                <c:pt idx="10004">
                  <c:v>3.2820321619510803E-2</c:v>
                </c:pt>
                <c:pt idx="10005">
                  <c:v>3.6760363727808006E-2</c:v>
                </c:pt>
                <c:pt idx="10006">
                  <c:v>3.6760363727808006E-2</c:v>
                </c:pt>
                <c:pt idx="10007">
                  <c:v>3.7512414157390601E-2</c:v>
                </c:pt>
                <c:pt idx="10008">
                  <c:v>3.8492631167173406E-2</c:v>
                </c:pt>
                <c:pt idx="10009">
                  <c:v>3.9196629077196114E-2</c:v>
                </c:pt>
                <c:pt idx="10010">
                  <c:v>3.4290764480829405E-2</c:v>
                </c:pt>
                <c:pt idx="10011">
                  <c:v>4.083899781107924E-2</c:v>
                </c:pt>
                <c:pt idx="10012">
                  <c:v>3.5839285701513443E-2</c:v>
                </c:pt>
                <c:pt idx="10013">
                  <c:v>3.8410507142543814E-2</c:v>
                </c:pt>
                <c:pt idx="10014">
                  <c:v>3.3522713929414805E-2</c:v>
                </c:pt>
                <c:pt idx="10015">
                  <c:v>4.4693056493997622E-2</c:v>
                </c:pt>
                <c:pt idx="10016">
                  <c:v>4.5064941048622388E-2</c:v>
                </c:pt>
                <c:pt idx="10017">
                  <c:v>3.6877531558275438E-2</c:v>
                </c:pt>
                <c:pt idx="10018">
                  <c:v>3.5324815660715186E-2</c:v>
                </c:pt>
                <c:pt idx="10019">
                  <c:v>4.5610018074512516E-2</c:v>
                </c:pt>
                <c:pt idx="10020">
                  <c:v>4.1952755302190795E-2</c:v>
                </c:pt>
                <c:pt idx="10021">
                  <c:v>3.376404196023939E-2</c:v>
                </c:pt>
                <c:pt idx="10022">
                  <c:v>3.6026179790496805E-2</c:v>
                </c:pt>
                <c:pt idx="10023">
                  <c:v>4.1275996714830405E-2</c:v>
                </c:pt>
                <c:pt idx="10024">
                  <c:v>4.5064941048622388E-2</c:v>
                </c:pt>
                <c:pt idx="10025">
                  <c:v>3.5906825214624412E-2</c:v>
                </c:pt>
                <c:pt idx="10026">
                  <c:v>3.4635107964277434E-2</c:v>
                </c:pt>
                <c:pt idx="10027">
                  <c:v>4.7552309930324749E-2</c:v>
                </c:pt>
                <c:pt idx="10028">
                  <c:v>3.8152869790792424E-2</c:v>
                </c:pt>
                <c:pt idx="10029">
                  <c:v>4.0781930088997026E-2</c:v>
                </c:pt>
                <c:pt idx="10030">
                  <c:v>4.6883888542652075E-2</c:v>
                </c:pt>
                <c:pt idx="10031">
                  <c:v>4.1793439537287001E-2</c:v>
                </c:pt>
                <c:pt idx="10032">
                  <c:v>3.6311741918325452E-2</c:v>
                </c:pt>
                <c:pt idx="10033">
                  <c:v>3.4528713673353209E-2</c:v>
                </c:pt>
                <c:pt idx="10034">
                  <c:v>3.8864739239215809E-2</c:v>
                </c:pt>
                <c:pt idx="10035">
                  <c:v>3.5795398056507152E-2</c:v>
                </c:pt>
                <c:pt idx="10036">
                  <c:v>3.6760363727808006E-2</c:v>
                </c:pt>
                <c:pt idx="10037">
                  <c:v>3.9402600377798101E-2</c:v>
                </c:pt>
                <c:pt idx="10038">
                  <c:v>3.5795398056507152E-2</c:v>
                </c:pt>
                <c:pt idx="10039">
                  <c:v>4.1557170450687395E-2</c:v>
                </c:pt>
                <c:pt idx="10040">
                  <c:v>4.0339186787605306E-2</c:v>
                </c:pt>
                <c:pt idx="10041">
                  <c:v>5.0195772200822802E-2</c:v>
                </c:pt>
                <c:pt idx="10042">
                  <c:v>3.69514748454094E-2</c:v>
                </c:pt>
                <c:pt idx="10043">
                  <c:v>3.3249579370021792E-2</c:v>
                </c:pt>
                <c:pt idx="10044">
                  <c:v>3.5324815660715186E-2</c:v>
                </c:pt>
                <c:pt idx="10045">
                  <c:v>3.6760363727808006E-2</c:v>
                </c:pt>
                <c:pt idx="10046">
                  <c:v>3.3795446157455396E-2</c:v>
                </c:pt>
                <c:pt idx="10047">
                  <c:v>4.0738254785537713E-2</c:v>
                </c:pt>
                <c:pt idx="10048">
                  <c:v>3.9299614727497142E-2</c:v>
                </c:pt>
                <c:pt idx="10049">
                  <c:v>3.7771087139844998E-2</c:v>
                </c:pt>
                <c:pt idx="10050">
                  <c:v>3.376404196023939E-2</c:v>
                </c:pt>
                <c:pt idx="10051">
                  <c:v>3.622116148471842E-2</c:v>
                </c:pt>
                <c:pt idx="10052">
                  <c:v>3.6005329340696314E-2</c:v>
                </c:pt>
                <c:pt idx="10053">
                  <c:v>3.5299208015203622E-2</c:v>
                </c:pt>
                <c:pt idx="10054">
                  <c:v>3.4224171191453899E-2</c:v>
                </c:pt>
                <c:pt idx="10055">
                  <c:v>5.7264689356088874E-2</c:v>
                </c:pt>
                <c:pt idx="10056">
                  <c:v>4.9643982201814707E-2</c:v>
                </c:pt>
                <c:pt idx="10057">
                  <c:v>4.3612465262413011E-2</c:v>
                </c:pt>
                <c:pt idx="10058">
                  <c:v>4.6883888542652075E-2</c:v>
                </c:pt>
                <c:pt idx="10059">
                  <c:v>4.1266269981861101E-2</c:v>
                </c:pt>
                <c:pt idx="10060">
                  <c:v>4.1377235203981413E-2</c:v>
                </c:pt>
                <c:pt idx="10061">
                  <c:v>3.3249579370021792E-2</c:v>
                </c:pt>
                <c:pt idx="10062">
                  <c:v>3.9196629077196114E-2</c:v>
                </c:pt>
                <c:pt idx="10063">
                  <c:v>3.8754437118768713E-2</c:v>
                </c:pt>
                <c:pt idx="10064">
                  <c:v>3.4892227500677213E-2</c:v>
                </c:pt>
                <c:pt idx="10065">
                  <c:v>3.4432657063007431E-2</c:v>
                </c:pt>
                <c:pt idx="10066">
                  <c:v>4.3695759028196425E-2</c:v>
                </c:pt>
                <c:pt idx="10067">
                  <c:v>4.3058674782514614E-2</c:v>
                </c:pt>
                <c:pt idx="10068">
                  <c:v>5.2979618310928414E-2</c:v>
                </c:pt>
                <c:pt idx="10069">
                  <c:v>4.083899781107924E-2</c:v>
                </c:pt>
                <c:pt idx="10070">
                  <c:v>3.7512414157390601E-2</c:v>
                </c:pt>
                <c:pt idx="10071">
                  <c:v>3.4737937152385795E-2</c:v>
                </c:pt>
                <c:pt idx="10072">
                  <c:v>3.7771087139844998E-2</c:v>
                </c:pt>
                <c:pt idx="10073">
                  <c:v>4.7558017075061812E-2</c:v>
                </c:pt>
                <c:pt idx="10074">
                  <c:v>4.3031942099332796E-2</c:v>
                </c:pt>
                <c:pt idx="10075">
                  <c:v>3.7345264106988914E-2</c:v>
                </c:pt>
                <c:pt idx="10076">
                  <c:v>3.5286393016576885E-2</c:v>
                </c:pt>
                <c:pt idx="10077">
                  <c:v>4.0318075567483895E-2</c:v>
                </c:pt>
                <c:pt idx="10078">
                  <c:v>3.5795398056507152E-2</c:v>
                </c:pt>
                <c:pt idx="10079">
                  <c:v>4.0749937295913724E-2</c:v>
                </c:pt>
                <c:pt idx="10080">
                  <c:v>4.0749937295913724E-2</c:v>
                </c:pt>
                <c:pt idx="10081">
                  <c:v>3.9637152105570041E-2</c:v>
                </c:pt>
                <c:pt idx="10082">
                  <c:v>3.9632488042116221E-2</c:v>
                </c:pt>
                <c:pt idx="10083">
                  <c:v>4.2443986982107329E-2</c:v>
                </c:pt>
                <c:pt idx="10084">
                  <c:v>3.5666506737470599E-2</c:v>
                </c:pt>
                <c:pt idx="10085">
                  <c:v>4.4158883392810808E-2</c:v>
                </c:pt>
                <c:pt idx="10086">
                  <c:v>3.9632488042116221E-2</c:v>
                </c:pt>
                <c:pt idx="10087">
                  <c:v>4.0710058063268717E-2</c:v>
                </c:pt>
                <c:pt idx="10088">
                  <c:v>4.0272090584039709E-2</c:v>
                </c:pt>
                <c:pt idx="10089">
                  <c:v>3.9196629077196114E-2</c:v>
                </c:pt>
                <c:pt idx="10090">
                  <c:v>4.4269986450672198E-2</c:v>
                </c:pt>
                <c:pt idx="10091">
                  <c:v>4.113778099417692E-2</c:v>
                </c:pt>
                <c:pt idx="10092">
                  <c:v>4.1838850826025023E-2</c:v>
                </c:pt>
                <c:pt idx="10093">
                  <c:v>4.1952755302190795E-2</c:v>
                </c:pt>
                <c:pt idx="10094">
                  <c:v>4.4253002852201642E-2</c:v>
                </c:pt>
                <c:pt idx="10095">
                  <c:v>4.0138218551874105E-2</c:v>
                </c:pt>
                <c:pt idx="10096">
                  <c:v>4.1952755302190795E-2</c:v>
                </c:pt>
                <c:pt idx="10097">
                  <c:v>4.2570900171995212E-2</c:v>
                </c:pt>
                <c:pt idx="10098">
                  <c:v>4.0749937295913724E-2</c:v>
                </c:pt>
                <c:pt idx="10099">
                  <c:v>4.1952755302190795E-2</c:v>
                </c:pt>
                <c:pt idx="10100">
                  <c:v>3.7654642015695697E-2</c:v>
                </c:pt>
                <c:pt idx="10101">
                  <c:v>3.8167107850313214E-2</c:v>
                </c:pt>
                <c:pt idx="10102">
                  <c:v>3.5906825214624412E-2</c:v>
                </c:pt>
                <c:pt idx="10103">
                  <c:v>3.4737937152385795E-2</c:v>
                </c:pt>
                <c:pt idx="10104">
                  <c:v>3.996727243065841E-2</c:v>
                </c:pt>
                <c:pt idx="10105">
                  <c:v>2.0000000000000011E-2</c:v>
                </c:pt>
                <c:pt idx="10106">
                  <c:v>0.1</c:v>
                </c:pt>
              </c:numCache>
            </c:numRef>
          </c:xVal>
          <c:yVal>
            <c:numRef>
              <c:f>Sheet1!$D$2:$D$10108</c:f>
              <c:numCache>
                <c:formatCode>General</c:formatCode>
                <c:ptCount val="10107"/>
                <c:pt idx="10105">
                  <c:v>2.0000000000000011E-2</c:v>
                </c:pt>
                <c:pt idx="10106">
                  <c:v>0.1</c:v>
                </c:pt>
              </c:numCache>
            </c:numRef>
          </c:yVal>
        </c:ser>
        <c:axId val="62597760"/>
        <c:axId val="62608128"/>
      </c:scatterChart>
      <c:valAx>
        <c:axId val="62597760"/>
        <c:scaling>
          <c:orientation val="minMax"/>
          <c:max val="0.1"/>
          <c:min val="2.0000000000000011E-2"/>
        </c:scaling>
        <c:axPos val="b"/>
        <c:title>
          <c:tx>
            <c:rich>
              <a:bodyPr/>
              <a:lstStyle/>
              <a:p>
                <a:pPr>
                  <a:defRPr/>
                </a:pPr>
                <a:r>
                  <a:rPr lang="en-GB" sz="1800" b="1" i="0" baseline="0" dirty="0" smtClean="0"/>
                  <a:t>“Objective” annuity rate</a:t>
                </a:r>
                <a:endParaRPr lang="en-GB" sz="1800" b="1" i="0" baseline="0" dirty="0"/>
              </a:p>
            </c:rich>
          </c:tx>
          <c:layout/>
        </c:title>
        <c:numFmt formatCode="0%" sourceLinked="0"/>
        <c:tickLblPos val="nextTo"/>
        <c:crossAx val="62608128"/>
        <c:crosses val="autoZero"/>
        <c:crossBetween val="midCat"/>
      </c:valAx>
      <c:valAx>
        <c:axId val="62608128"/>
        <c:scaling>
          <c:orientation val="minMax"/>
          <c:max val="0.1"/>
          <c:min val="2.0000000000000011E-2"/>
        </c:scaling>
        <c:axPos val="l"/>
        <c:majorGridlines/>
        <c:title>
          <c:tx>
            <c:rich>
              <a:bodyPr rot="-5400000" vert="horz"/>
              <a:lstStyle/>
              <a:p>
                <a:pPr>
                  <a:defRPr/>
                </a:pPr>
                <a:r>
                  <a:rPr lang="en-GB" sz="1800" b="1" i="0" baseline="0" dirty="0" smtClean="0"/>
                  <a:t>“Subjective” annuity rate</a:t>
                </a:r>
                <a:endParaRPr lang="en-GB" sz="1800" b="1" i="0" baseline="0" dirty="0"/>
              </a:p>
            </c:rich>
          </c:tx>
          <c:layout/>
        </c:title>
        <c:numFmt formatCode="0%" sourceLinked="0"/>
        <c:tickLblPos val="nextTo"/>
        <c:crossAx val="62597760"/>
        <c:crosses val="autoZero"/>
        <c:crossBetween val="midCat"/>
      </c:valAx>
    </c:plotArea>
    <c:plotVisOnly val="1"/>
    <c:dispBlanksAs val="gap"/>
  </c:chart>
  <c:txPr>
    <a:bodyPr/>
    <a:lstStyle/>
    <a:p>
      <a:pPr>
        <a:defRPr sz="16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0% real interest rate</a:t>
            </a:r>
            <a:endParaRPr lang="en-GB" dirty="0"/>
          </a:p>
        </c:rich>
      </c:tx>
      <c:layout/>
    </c:title>
    <c:plotArea>
      <c:layout/>
      <c:scatterChart>
        <c:scatterStyle val="lineMarker"/>
        <c:ser>
          <c:idx val="0"/>
          <c:order val="0"/>
          <c:tx>
            <c:strRef>
              <c:f>Sheet1!$B$1</c:f>
              <c:strCache>
                <c:ptCount val="1"/>
                <c:pt idx="0">
                  <c:v>subj_annuity_rate</c:v>
                </c:pt>
              </c:strCache>
            </c:strRef>
          </c:tx>
          <c:spPr>
            <a:ln w="28575">
              <a:noFill/>
            </a:ln>
          </c:spPr>
          <c:marker>
            <c:symbol val="circle"/>
            <c:size val="2"/>
          </c:marker>
          <c:xVal>
            <c:numRef>
              <c:f>Sheet1!$A$2:$A$10108</c:f>
              <c:numCache>
                <c:formatCode>General</c:formatCode>
                <c:ptCount val="10107"/>
                <c:pt idx="0">
                  <c:v>3.695297986269E-2</c:v>
                </c:pt>
                <c:pt idx="1">
                  <c:v>4.2780239135027112E-2</c:v>
                </c:pt>
                <c:pt idx="2">
                  <c:v>4.9852691590786272E-2</c:v>
                </c:pt>
                <c:pt idx="3">
                  <c:v>4.2978335171937887E-2</c:v>
                </c:pt>
                <c:pt idx="4">
                  <c:v>3.6124985665082897E-2</c:v>
                </c:pt>
                <c:pt idx="5">
                  <c:v>3.2167676836252199E-2</c:v>
                </c:pt>
                <c:pt idx="6">
                  <c:v>5.5778648704290397E-2</c:v>
                </c:pt>
                <c:pt idx="7">
                  <c:v>3.5183459520340014E-2</c:v>
                </c:pt>
                <c:pt idx="8">
                  <c:v>3.8633864372968715E-2</c:v>
                </c:pt>
                <c:pt idx="9">
                  <c:v>4.6238295733928722E-2</c:v>
                </c:pt>
                <c:pt idx="10">
                  <c:v>3.2529968768358244E-2</c:v>
                </c:pt>
                <c:pt idx="11">
                  <c:v>4.2962051928043692E-2</c:v>
                </c:pt>
                <c:pt idx="12">
                  <c:v>4.3066054582595804E-2</c:v>
                </c:pt>
                <c:pt idx="13">
                  <c:v>4.6238295733928722E-2</c:v>
                </c:pt>
                <c:pt idx="14">
                  <c:v>3.1960483640432365E-2</c:v>
                </c:pt>
                <c:pt idx="15">
                  <c:v>4.0766060352325606E-2</c:v>
                </c:pt>
                <c:pt idx="16">
                  <c:v>4.7093629837036612E-2</c:v>
                </c:pt>
                <c:pt idx="17">
                  <c:v>6.1638105660676748E-2</c:v>
                </c:pt>
                <c:pt idx="18">
                  <c:v>3.6760363727808006E-2</c:v>
                </c:pt>
                <c:pt idx="19">
                  <c:v>4.9643982201814603E-2</c:v>
                </c:pt>
                <c:pt idx="20">
                  <c:v>3.20054404437543E-2</c:v>
                </c:pt>
                <c:pt idx="21">
                  <c:v>3.6489501595497097E-2</c:v>
                </c:pt>
                <c:pt idx="22">
                  <c:v>3.4635107964277434E-2</c:v>
                </c:pt>
                <c:pt idx="23">
                  <c:v>3.1020516529679423E-2</c:v>
                </c:pt>
                <c:pt idx="24">
                  <c:v>3.3857729285955422E-2</c:v>
                </c:pt>
                <c:pt idx="25">
                  <c:v>5.219128355383891E-2</c:v>
                </c:pt>
                <c:pt idx="26">
                  <c:v>3.3488318324089189E-2</c:v>
                </c:pt>
                <c:pt idx="27">
                  <c:v>3.5686019808054012E-2</c:v>
                </c:pt>
                <c:pt idx="28">
                  <c:v>4.6166699379682513E-2</c:v>
                </c:pt>
                <c:pt idx="29">
                  <c:v>5.1529634743928923E-2</c:v>
                </c:pt>
                <c:pt idx="30">
                  <c:v>4.6659234911203433E-2</c:v>
                </c:pt>
                <c:pt idx="31">
                  <c:v>3.4569095820188502E-2</c:v>
                </c:pt>
                <c:pt idx="32">
                  <c:v>4.0681295096874147E-2</c:v>
                </c:pt>
                <c:pt idx="33">
                  <c:v>3.8092534989118604E-2</c:v>
                </c:pt>
                <c:pt idx="34">
                  <c:v>4.3855473399162306E-2</c:v>
                </c:pt>
                <c:pt idx="35">
                  <c:v>3.2854370772838606E-2</c:v>
                </c:pt>
                <c:pt idx="36">
                  <c:v>4.9216881394386486E-2</c:v>
                </c:pt>
                <c:pt idx="37">
                  <c:v>2.7509339153766611E-2</c:v>
                </c:pt>
                <c:pt idx="38">
                  <c:v>3.6475714296102552E-2</c:v>
                </c:pt>
                <c:pt idx="39">
                  <c:v>3.8877256214618711E-2</c:v>
                </c:pt>
                <c:pt idx="40">
                  <c:v>3.4401677548885498E-2</c:v>
                </c:pt>
                <c:pt idx="41">
                  <c:v>2.7613993734121402E-2</c:v>
                </c:pt>
                <c:pt idx="42">
                  <c:v>3.5833526402712E-2</c:v>
                </c:pt>
                <c:pt idx="43">
                  <c:v>3.5456527024507516E-2</c:v>
                </c:pt>
                <c:pt idx="44">
                  <c:v>3.5351000726223131E-2</c:v>
                </c:pt>
                <c:pt idx="45">
                  <c:v>3.4515827894210808E-2</c:v>
                </c:pt>
                <c:pt idx="46">
                  <c:v>3.2096594572067295E-2</c:v>
                </c:pt>
                <c:pt idx="47">
                  <c:v>4.6924296766519456E-2</c:v>
                </c:pt>
                <c:pt idx="48">
                  <c:v>4.3552730232477334E-2</c:v>
                </c:pt>
                <c:pt idx="49">
                  <c:v>4.1557170450687395E-2</c:v>
                </c:pt>
                <c:pt idx="50">
                  <c:v>3.8653906434774503E-2</c:v>
                </c:pt>
                <c:pt idx="51">
                  <c:v>3.0503900721669322E-2</c:v>
                </c:pt>
                <c:pt idx="52">
                  <c:v>3.2420627772808151E-2</c:v>
                </c:pt>
                <c:pt idx="53">
                  <c:v>3.6879651248455041E-2</c:v>
                </c:pt>
                <c:pt idx="54">
                  <c:v>3.6468077450990788E-2</c:v>
                </c:pt>
                <c:pt idx="55">
                  <c:v>4.1425205767154465E-2</c:v>
                </c:pt>
                <c:pt idx="56">
                  <c:v>3.0487366020679658E-2</c:v>
                </c:pt>
                <c:pt idx="57">
                  <c:v>3.5787001252174405E-2</c:v>
                </c:pt>
                <c:pt idx="58">
                  <c:v>3.5964351147413198E-2</c:v>
                </c:pt>
                <c:pt idx="59">
                  <c:v>4.311751574277882E-2</c:v>
                </c:pt>
                <c:pt idx="60">
                  <c:v>3.718958795070651E-2</c:v>
                </c:pt>
                <c:pt idx="61">
                  <c:v>3.8653906434774503E-2</c:v>
                </c:pt>
                <c:pt idx="62">
                  <c:v>3.2129492610692999E-2</c:v>
                </c:pt>
                <c:pt idx="63">
                  <c:v>3.5199210047722002E-2</c:v>
                </c:pt>
                <c:pt idx="64">
                  <c:v>3.9710547775030115E-2</c:v>
                </c:pt>
                <c:pt idx="65">
                  <c:v>2.8340639546513606E-2</c:v>
                </c:pt>
                <c:pt idx="66">
                  <c:v>3.0922627076506601E-2</c:v>
                </c:pt>
                <c:pt idx="67">
                  <c:v>3.7778183817863596E-2</c:v>
                </c:pt>
                <c:pt idx="68">
                  <c:v>4.1949510574340765E-2</c:v>
                </c:pt>
                <c:pt idx="69">
                  <c:v>3.9196629077196114E-2</c:v>
                </c:pt>
                <c:pt idx="70">
                  <c:v>3.6124985665082897E-2</c:v>
                </c:pt>
                <c:pt idx="71">
                  <c:v>3.6660932004451842E-2</c:v>
                </c:pt>
                <c:pt idx="72">
                  <c:v>4.480642452836061E-2</c:v>
                </c:pt>
                <c:pt idx="73">
                  <c:v>3.3152457326650599E-2</c:v>
                </c:pt>
                <c:pt idx="74">
                  <c:v>3.2517328858375612E-2</c:v>
                </c:pt>
                <c:pt idx="75">
                  <c:v>3.9963174611330005E-2</c:v>
                </c:pt>
                <c:pt idx="76">
                  <c:v>2.7465710416436299E-2</c:v>
                </c:pt>
                <c:pt idx="77">
                  <c:v>3.2262101769447306E-2</c:v>
                </c:pt>
                <c:pt idx="78">
                  <c:v>3.4058079123497009E-2</c:v>
                </c:pt>
                <c:pt idx="79">
                  <c:v>3.0353320762515193E-2</c:v>
                </c:pt>
                <c:pt idx="80">
                  <c:v>2.7755960822105488E-2</c:v>
                </c:pt>
                <c:pt idx="81">
                  <c:v>3.2095659524202409E-2</c:v>
                </c:pt>
                <c:pt idx="82">
                  <c:v>5.2674937993288123E-2</c:v>
                </c:pt>
                <c:pt idx="83">
                  <c:v>3.3176206052303293E-2</c:v>
                </c:pt>
                <c:pt idx="84">
                  <c:v>3.3520661294460304E-2</c:v>
                </c:pt>
                <c:pt idx="85">
                  <c:v>3.4321036189794499E-2</c:v>
                </c:pt>
                <c:pt idx="86">
                  <c:v>2.9828427359461798E-2</c:v>
                </c:pt>
                <c:pt idx="87">
                  <c:v>3.4517385065555614E-2</c:v>
                </c:pt>
                <c:pt idx="88">
                  <c:v>3.300317749381082E-2</c:v>
                </c:pt>
                <c:pt idx="89">
                  <c:v>4.0829382836818723E-2</c:v>
                </c:pt>
                <c:pt idx="90">
                  <c:v>4.3500378727912875E-2</c:v>
                </c:pt>
                <c:pt idx="91">
                  <c:v>4.3525073677301386E-2</c:v>
                </c:pt>
                <c:pt idx="92">
                  <c:v>2.9082311317324687E-2</c:v>
                </c:pt>
                <c:pt idx="93">
                  <c:v>4.7051317989826411E-2</c:v>
                </c:pt>
                <c:pt idx="94">
                  <c:v>4.4963397085666865E-2</c:v>
                </c:pt>
                <c:pt idx="95">
                  <c:v>3.2420128583908199E-2</c:v>
                </c:pt>
                <c:pt idx="96">
                  <c:v>3.2255370169878131E-2</c:v>
                </c:pt>
                <c:pt idx="97">
                  <c:v>3.3024549484252902E-2</c:v>
                </c:pt>
                <c:pt idx="98">
                  <c:v>3.7986606359481791E-2</c:v>
                </c:pt>
                <c:pt idx="99">
                  <c:v>4.1173908859491432E-2</c:v>
                </c:pt>
                <c:pt idx="100">
                  <c:v>3.0888602137565602E-2</c:v>
                </c:pt>
                <c:pt idx="101">
                  <c:v>3.0630404129624478E-2</c:v>
                </c:pt>
                <c:pt idx="102">
                  <c:v>3.181636705994622E-2</c:v>
                </c:pt>
                <c:pt idx="103">
                  <c:v>4.1902732104063013E-2</c:v>
                </c:pt>
                <c:pt idx="104">
                  <c:v>3.0322965234518003E-2</c:v>
                </c:pt>
                <c:pt idx="105">
                  <c:v>3.4645840525627261E-2</c:v>
                </c:pt>
                <c:pt idx="106">
                  <c:v>3.9694610983133399E-2</c:v>
                </c:pt>
                <c:pt idx="107">
                  <c:v>3.376710787415501E-2</c:v>
                </c:pt>
                <c:pt idx="108">
                  <c:v>2.6969572529196788E-2</c:v>
                </c:pt>
                <c:pt idx="109">
                  <c:v>2.6993775740265864E-2</c:v>
                </c:pt>
                <c:pt idx="110">
                  <c:v>5.139116942882542E-2</c:v>
                </c:pt>
                <c:pt idx="111">
                  <c:v>3.2625783234834699E-2</c:v>
                </c:pt>
                <c:pt idx="112">
                  <c:v>4.6175420284271212E-2</c:v>
                </c:pt>
                <c:pt idx="113">
                  <c:v>4.6175420284271212E-2</c:v>
                </c:pt>
                <c:pt idx="114">
                  <c:v>3.0840851366519952E-2</c:v>
                </c:pt>
                <c:pt idx="115">
                  <c:v>6.042351946234701E-2</c:v>
                </c:pt>
                <c:pt idx="116">
                  <c:v>3.7675615400076086E-2</c:v>
                </c:pt>
                <c:pt idx="117">
                  <c:v>3.5172384232282597E-2</c:v>
                </c:pt>
                <c:pt idx="118">
                  <c:v>2.7437133714556829E-2</c:v>
                </c:pt>
                <c:pt idx="119">
                  <c:v>3.1597819179296556E-2</c:v>
                </c:pt>
                <c:pt idx="120">
                  <c:v>3.6054432392120396E-2</c:v>
                </c:pt>
                <c:pt idx="121">
                  <c:v>4.7038618475198822E-2</c:v>
                </c:pt>
                <c:pt idx="122">
                  <c:v>3.1631700694561102E-2</c:v>
                </c:pt>
                <c:pt idx="123">
                  <c:v>5.6127641350030913E-2</c:v>
                </c:pt>
                <c:pt idx="124">
                  <c:v>3.181636705994622E-2</c:v>
                </c:pt>
                <c:pt idx="125">
                  <c:v>3.0372153967618904E-2</c:v>
                </c:pt>
                <c:pt idx="126">
                  <c:v>3.6289874464273661E-2</c:v>
                </c:pt>
                <c:pt idx="127">
                  <c:v>3.8879256695509012E-2</c:v>
                </c:pt>
                <c:pt idx="128">
                  <c:v>3.9242621511220911E-2</c:v>
                </c:pt>
                <c:pt idx="129">
                  <c:v>2.9229370877146783E-2</c:v>
                </c:pt>
                <c:pt idx="130">
                  <c:v>5.4501775652170202E-2</c:v>
                </c:pt>
                <c:pt idx="131">
                  <c:v>4.2427688837051572E-2</c:v>
                </c:pt>
                <c:pt idx="132">
                  <c:v>4.9002680927515349E-2</c:v>
                </c:pt>
                <c:pt idx="133">
                  <c:v>3.6752406507730498E-2</c:v>
                </c:pt>
                <c:pt idx="134">
                  <c:v>4.0698390454053907E-2</c:v>
                </c:pt>
                <c:pt idx="135">
                  <c:v>3.01454830914736E-2</c:v>
                </c:pt>
                <c:pt idx="136">
                  <c:v>3.8966637104749714E-2</c:v>
                </c:pt>
                <c:pt idx="137">
                  <c:v>3.8188278675079498E-2</c:v>
                </c:pt>
                <c:pt idx="138">
                  <c:v>4.2141605168581016E-2</c:v>
                </c:pt>
                <c:pt idx="139">
                  <c:v>4.215431585907941E-2</c:v>
                </c:pt>
                <c:pt idx="140">
                  <c:v>3.9283677935600392E-2</c:v>
                </c:pt>
                <c:pt idx="141">
                  <c:v>4.0736205875873593E-2</c:v>
                </c:pt>
                <c:pt idx="142">
                  <c:v>2.8239572420716428E-2</c:v>
                </c:pt>
                <c:pt idx="143">
                  <c:v>4.3695759028196321E-2</c:v>
                </c:pt>
                <c:pt idx="144">
                  <c:v>4.1558928787708317E-2</c:v>
                </c:pt>
                <c:pt idx="145">
                  <c:v>2.7917644008994182E-2</c:v>
                </c:pt>
                <c:pt idx="146">
                  <c:v>3.4517385065555614E-2</c:v>
                </c:pt>
                <c:pt idx="147">
                  <c:v>4.8605233430862406E-2</c:v>
                </c:pt>
                <c:pt idx="148">
                  <c:v>5.0539035350084291E-2</c:v>
                </c:pt>
                <c:pt idx="149">
                  <c:v>5.1836363971233514E-2</c:v>
                </c:pt>
                <c:pt idx="150">
                  <c:v>4.5460876077413594E-2</c:v>
                </c:pt>
                <c:pt idx="151">
                  <c:v>3.4569095820188502E-2</c:v>
                </c:pt>
                <c:pt idx="152">
                  <c:v>3.36444862186909E-2</c:v>
                </c:pt>
                <c:pt idx="153">
                  <c:v>3.1666774302720989E-2</c:v>
                </c:pt>
                <c:pt idx="154">
                  <c:v>3.7429194897413295E-2</c:v>
                </c:pt>
                <c:pt idx="155">
                  <c:v>3.2717086374759702E-2</c:v>
                </c:pt>
                <c:pt idx="156">
                  <c:v>3.9694610983133399E-2</c:v>
                </c:pt>
                <c:pt idx="157">
                  <c:v>4.0736205875873593E-2</c:v>
                </c:pt>
                <c:pt idx="158">
                  <c:v>3.9755757898092305E-2</c:v>
                </c:pt>
                <c:pt idx="159">
                  <c:v>3.7168275564909099E-2</c:v>
                </c:pt>
                <c:pt idx="160">
                  <c:v>4.0164917707443376E-2</c:v>
                </c:pt>
                <c:pt idx="161">
                  <c:v>4.2962051928043692E-2</c:v>
                </c:pt>
                <c:pt idx="162">
                  <c:v>3.9971418678760633E-2</c:v>
                </c:pt>
                <c:pt idx="163">
                  <c:v>4.0242802351713201E-2</c:v>
                </c:pt>
                <c:pt idx="164">
                  <c:v>4.2978335171937887E-2</c:v>
                </c:pt>
                <c:pt idx="165">
                  <c:v>3.7097297608852525E-2</c:v>
                </c:pt>
                <c:pt idx="166">
                  <c:v>4.2252417653799113E-2</c:v>
                </c:pt>
                <c:pt idx="167">
                  <c:v>3.5833526402712E-2</c:v>
                </c:pt>
                <c:pt idx="168">
                  <c:v>3.3723484724760007E-2</c:v>
                </c:pt>
                <c:pt idx="169">
                  <c:v>5.0195772200822802E-2</c:v>
                </c:pt>
                <c:pt idx="170">
                  <c:v>2.7757186442613612E-2</c:v>
                </c:pt>
                <c:pt idx="171">
                  <c:v>4.2500767856836576E-2</c:v>
                </c:pt>
                <c:pt idx="172">
                  <c:v>3.357515856623651E-2</c:v>
                </c:pt>
                <c:pt idx="173">
                  <c:v>3.3424746245145805E-2</c:v>
                </c:pt>
                <c:pt idx="174">
                  <c:v>5.0994686782360098E-2</c:v>
                </c:pt>
                <c:pt idx="175">
                  <c:v>3.0403325334191312E-2</c:v>
                </c:pt>
                <c:pt idx="176">
                  <c:v>3.9054881781339604E-2</c:v>
                </c:pt>
                <c:pt idx="177">
                  <c:v>4.5013971626758791E-2</c:v>
                </c:pt>
                <c:pt idx="178">
                  <c:v>5.8706045150756822E-2</c:v>
                </c:pt>
                <c:pt idx="179">
                  <c:v>3.8052324205636999E-2</c:v>
                </c:pt>
                <c:pt idx="180">
                  <c:v>4.3525073677301386E-2</c:v>
                </c:pt>
                <c:pt idx="181">
                  <c:v>2.9717279598116899E-2</c:v>
                </c:pt>
                <c:pt idx="182">
                  <c:v>3.5318929702043513E-2</c:v>
                </c:pt>
                <c:pt idx="183">
                  <c:v>4.0781930088997026E-2</c:v>
                </c:pt>
                <c:pt idx="184">
                  <c:v>3.2598357647657415E-2</c:v>
                </c:pt>
                <c:pt idx="185">
                  <c:v>4.0710058063268717E-2</c:v>
                </c:pt>
                <c:pt idx="186">
                  <c:v>3.2388977706432294E-2</c:v>
                </c:pt>
                <c:pt idx="187">
                  <c:v>5.6127641350030913E-2</c:v>
                </c:pt>
                <c:pt idx="188">
                  <c:v>3.0157936736941289E-2</c:v>
                </c:pt>
                <c:pt idx="189">
                  <c:v>4.6238295733928722E-2</c:v>
                </c:pt>
                <c:pt idx="190">
                  <c:v>2.9366604983806593E-2</c:v>
                </c:pt>
                <c:pt idx="191">
                  <c:v>4.9346178770065315E-2</c:v>
                </c:pt>
                <c:pt idx="192">
                  <c:v>3.3152457326650599E-2</c:v>
                </c:pt>
                <c:pt idx="193">
                  <c:v>4.4979125261306797E-2</c:v>
                </c:pt>
                <c:pt idx="194">
                  <c:v>3.2891441136598601E-2</c:v>
                </c:pt>
                <c:pt idx="195">
                  <c:v>3.1619079411029934E-2</c:v>
                </c:pt>
                <c:pt idx="196">
                  <c:v>3.9143986999988507E-2</c:v>
                </c:pt>
                <c:pt idx="197">
                  <c:v>3.082122281193735E-2</c:v>
                </c:pt>
                <c:pt idx="198">
                  <c:v>3.5787001252174405E-2</c:v>
                </c:pt>
                <c:pt idx="199">
                  <c:v>3.9196629077196114E-2</c:v>
                </c:pt>
                <c:pt idx="200">
                  <c:v>4.0738254785537713E-2</c:v>
                </c:pt>
                <c:pt idx="201">
                  <c:v>3.0157936736941289E-2</c:v>
                </c:pt>
                <c:pt idx="202">
                  <c:v>4.7051317989826411E-2</c:v>
                </c:pt>
                <c:pt idx="203">
                  <c:v>2.7757186442613612E-2</c:v>
                </c:pt>
                <c:pt idx="204">
                  <c:v>3.1711418181657812E-2</c:v>
                </c:pt>
                <c:pt idx="205">
                  <c:v>4.3251223862171222E-2</c:v>
                </c:pt>
                <c:pt idx="206">
                  <c:v>3.2096594572067295E-2</c:v>
                </c:pt>
                <c:pt idx="207">
                  <c:v>3.9146617054939312E-2</c:v>
                </c:pt>
                <c:pt idx="208">
                  <c:v>2.8572067618370205E-2</c:v>
                </c:pt>
                <c:pt idx="209">
                  <c:v>3.1839653849601711E-2</c:v>
                </c:pt>
                <c:pt idx="210">
                  <c:v>4.1173908859491432E-2</c:v>
                </c:pt>
                <c:pt idx="211">
                  <c:v>4.4979125261306797E-2</c:v>
                </c:pt>
                <c:pt idx="212">
                  <c:v>4.3525073677301386E-2</c:v>
                </c:pt>
                <c:pt idx="213">
                  <c:v>3.4823182970285409E-2</c:v>
                </c:pt>
                <c:pt idx="214">
                  <c:v>2.8601940721273554E-2</c:v>
                </c:pt>
                <c:pt idx="215">
                  <c:v>3.376710787415501E-2</c:v>
                </c:pt>
                <c:pt idx="216">
                  <c:v>3.6971699446439792E-2</c:v>
                </c:pt>
                <c:pt idx="217">
                  <c:v>3.8005765527486884E-2</c:v>
                </c:pt>
                <c:pt idx="218">
                  <c:v>3.1138354912400208E-2</c:v>
                </c:pt>
                <c:pt idx="219">
                  <c:v>4.4024206697940813E-2</c:v>
                </c:pt>
                <c:pt idx="220">
                  <c:v>3.9967272430658299E-2</c:v>
                </c:pt>
                <c:pt idx="221">
                  <c:v>3.6597963422536815E-2</c:v>
                </c:pt>
                <c:pt idx="222">
                  <c:v>3.1987097114324702E-2</c:v>
                </c:pt>
                <c:pt idx="223">
                  <c:v>3.023730777204052E-2</c:v>
                </c:pt>
                <c:pt idx="224">
                  <c:v>4.9852691590786272E-2</c:v>
                </c:pt>
                <c:pt idx="225">
                  <c:v>3.7871107459068486E-2</c:v>
                </c:pt>
                <c:pt idx="226">
                  <c:v>3.2969117164611886E-2</c:v>
                </c:pt>
                <c:pt idx="227">
                  <c:v>3.695297986269E-2</c:v>
                </c:pt>
                <c:pt idx="228">
                  <c:v>4.5527994632721155E-2</c:v>
                </c:pt>
                <c:pt idx="229">
                  <c:v>3.8492631167173406E-2</c:v>
                </c:pt>
                <c:pt idx="230">
                  <c:v>3.7598311901092502E-2</c:v>
                </c:pt>
                <c:pt idx="231">
                  <c:v>2.8083752840757405E-2</c:v>
                </c:pt>
                <c:pt idx="232">
                  <c:v>4.5075748115777858E-2</c:v>
                </c:pt>
                <c:pt idx="233">
                  <c:v>3.1325303018093192E-2</c:v>
                </c:pt>
                <c:pt idx="234">
                  <c:v>4.7663450241088923E-2</c:v>
                </c:pt>
                <c:pt idx="235">
                  <c:v>3.7869129329919891E-2</c:v>
                </c:pt>
                <c:pt idx="236">
                  <c:v>3.8966637104749714E-2</c:v>
                </c:pt>
                <c:pt idx="237">
                  <c:v>4.3235447257757222E-2</c:v>
                </c:pt>
                <c:pt idx="238">
                  <c:v>3.0630404129624478E-2</c:v>
                </c:pt>
                <c:pt idx="239">
                  <c:v>3.9225939661264482E-2</c:v>
                </c:pt>
                <c:pt idx="240">
                  <c:v>5.7945206761359946E-2</c:v>
                </c:pt>
                <c:pt idx="241">
                  <c:v>5.0539035350084291E-2</c:v>
                </c:pt>
                <c:pt idx="242">
                  <c:v>3.1711418181657812E-2</c:v>
                </c:pt>
                <c:pt idx="243">
                  <c:v>3.6752406507730498E-2</c:v>
                </c:pt>
                <c:pt idx="244">
                  <c:v>3.5286393016576885E-2</c:v>
                </c:pt>
                <c:pt idx="245">
                  <c:v>3.9632488042116221E-2</c:v>
                </c:pt>
                <c:pt idx="246">
                  <c:v>3.4300707280635806E-2</c:v>
                </c:pt>
                <c:pt idx="247">
                  <c:v>3.6363381892442703E-2</c:v>
                </c:pt>
                <c:pt idx="248">
                  <c:v>3.463390469551101E-2</c:v>
                </c:pt>
                <c:pt idx="249">
                  <c:v>3.0828183516860001E-2</c:v>
                </c:pt>
                <c:pt idx="250">
                  <c:v>2.9873292893171411E-2</c:v>
                </c:pt>
                <c:pt idx="251">
                  <c:v>4.1728634387254701E-2</c:v>
                </c:pt>
                <c:pt idx="252">
                  <c:v>3.1149659305810897E-2</c:v>
                </c:pt>
                <c:pt idx="253">
                  <c:v>3.6675587296485956E-2</c:v>
                </c:pt>
                <c:pt idx="254">
                  <c:v>3.3463135361671392E-2</c:v>
                </c:pt>
                <c:pt idx="255">
                  <c:v>3.1315069645643213E-2</c:v>
                </c:pt>
                <c:pt idx="256">
                  <c:v>3.9130732417106656E-2</c:v>
                </c:pt>
                <c:pt idx="257">
                  <c:v>4.0826495736837526E-2</c:v>
                </c:pt>
                <c:pt idx="258">
                  <c:v>4.6659234911203433E-2</c:v>
                </c:pt>
                <c:pt idx="259">
                  <c:v>3.7426933646202094E-2</c:v>
                </c:pt>
                <c:pt idx="260">
                  <c:v>3.4999817609787015E-2</c:v>
                </c:pt>
                <c:pt idx="261">
                  <c:v>3.5030834376811995E-2</c:v>
                </c:pt>
                <c:pt idx="262">
                  <c:v>3.3424746245145805E-2</c:v>
                </c:pt>
                <c:pt idx="263">
                  <c:v>4.0700521320104745E-2</c:v>
                </c:pt>
                <c:pt idx="264">
                  <c:v>4.0318075567483895E-2</c:v>
                </c:pt>
                <c:pt idx="265">
                  <c:v>4.3251223862171222E-2</c:v>
                </c:pt>
                <c:pt idx="266">
                  <c:v>3.8759678602218607E-2</c:v>
                </c:pt>
                <c:pt idx="267">
                  <c:v>5.3043726831674597E-2</c:v>
                </c:pt>
                <c:pt idx="268">
                  <c:v>3.1908396631479395E-2</c:v>
                </c:pt>
                <c:pt idx="269">
                  <c:v>4.2962051928043692E-2</c:v>
                </c:pt>
                <c:pt idx="270">
                  <c:v>4.7662377357482903E-2</c:v>
                </c:pt>
                <c:pt idx="271">
                  <c:v>3.6056198179721811E-2</c:v>
                </c:pt>
                <c:pt idx="272">
                  <c:v>4.0542848408222205E-2</c:v>
                </c:pt>
                <c:pt idx="273">
                  <c:v>3.8152869790792521E-2</c:v>
                </c:pt>
                <c:pt idx="274">
                  <c:v>3.8095824420452111E-2</c:v>
                </c:pt>
                <c:pt idx="275">
                  <c:v>3.01454830914736E-2</c:v>
                </c:pt>
                <c:pt idx="276">
                  <c:v>4.0829382836818723E-2</c:v>
                </c:pt>
                <c:pt idx="277">
                  <c:v>4.5613791793584817E-2</c:v>
                </c:pt>
                <c:pt idx="278">
                  <c:v>4.4747065752744723E-2</c:v>
                </c:pt>
                <c:pt idx="279">
                  <c:v>3.6598429083824206E-2</c:v>
                </c:pt>
                <c:pt idx="280">
                  <c:v>5.5114645510911914E-2</c:v>
                </c:pt>
                <c:pt idx="281">
                  <c:v>4.2776744812727176E-2</c:v>
                </c:pt>
                <c:pt idx="282">
                  <c:v>3.4167613834142713E-2</c:v>
                </c:pt>
                <c:pt idx="283">
                  <c:v>3.7598311901092502E-2</c:v>
                </c:pt>
                <c:pt idx="284">
                  <c:v>4.2100835591554461E-2</c:v>
                </c:pt>
                <c:pt idx="285">
                  <c:v>4.7265663743019111E-2</c:v>
                </c:pt>
                <c:pt idx="286">
                  <c:v>3.9756476879119901E-2</c:v>
                </c:pt>
                <c:pt idx="287">
                  <c:v>3.1340654939413098E-2</c:v>
                </c:pt>
                <c:pt idx="288">
                  <c:v>3.181636705994622E-2</c:v>
                </c:pt>
                <c:pt idx="289">
                  <c:v>3.2297451049089404E-2</c:v>
                </c:pt>
                <c:pt idx="290">
                  <c:v>3.0377449467778275E-2</c:v>
                </c:pt>
                <c:pt idx="291">
                  <c:v>2.9162855818867708E-2</c:v>
                </c:pt>
                <c:pt idx="292">
                  <c:v>4.4747065752744723E-2</c:v>
                </c:pt>
                <c:pt idx="293">
                  <c:v>3.3430401235818905E-2</c:v>
                </c:pt>
                <c:pt idx="294">
                  <c:v>3.3430401235818905E-2</c:v>
                </c:pt>
                <c:pt idx="295">
                  <c:v>4.3215300887823098E-2</c:v>
                </c:pt>
                <c:pt idx="296">
                  <c:v>3.4290764480829287E-2</c:v>
                </c:pt>
                <c:pt idx="297">
                  <c:v>3.2556705176830292E-2</c:v>
                </c:pt>
                <c:pt idx="298">
                  <c:v>3.2255370169878131E-2</c:v>
                </c:pt>
                <c:pt idx="299">
                  <c:v>2.8588097542524379E-2</c:v>
                </c:pt>
                <c:pt idx="300">
                  <c:v>3.5504702478647211E-2</c:v>
                </c:pt>
                <c:pt idx="301">
                  <c:v>4.4240061193704612E-2</c:v>
                </c:pt>
                <c:pt idx="302">
                  <c:v>3.7598311901092502E-2</c:v>
                </c:pt>
                <c:pt idx="303">
                  <c:v>4.5612677931785903E-2</c:v>
                </c:pt>
                <c:pt idx="304">
                  <c:v>3.5389825701713652E-2</c:v>
                </c:pt>
                <c:pt idx="305">
                  <c:v>4.480642452836061E-2</c:v>
                </c:pt>
                <c:pt idx="306">
                  <c:v>4.6175420284271212E-2</c:v>
                </c:pt>
                <c:pt idx="307">
                  <c:v>4.0140841156244306E-2</c:v>
                </c:pt>
                <c:pt idx="308">
                  <c:v>2.8289467096328711E-2</c:v>
                </c:pt>
                <c:pt idx="309">
                  <c:v>6.042351946234701E-2</c:v>
                </c:pt>
                <c:pt idx="310">
                  <c:v>4.480642452836061E-2</c:v>
                </c:pt>
                <c:pt idx="311">
                  <c:v>3.9776939898729352E-2</c:v>
                </c:pt>
                <c:pt idx="312">
                  <c:v>4.0860552340745919E-2</c:v>
                </c:pt>
                <c:pt idx="313">
                  <c:v>4.5377653092145934E-2</c:v>
                </c:pt>
                <c:pt idx="314">
                  <c:v>3.6889407783746837E-2</c:v>
                </c:pt>
                <c:pt idx="315">
                  <c:v>2.5830715894699215E-2</c:v>
                </c:pt>
                <c:pt idx="316">
                  <c:v>3.9761330932378804E-2</c:v>
                </c:pt>
                <c:pt idx="317">
                  <c:v>3.8206804543733604E-2</c:v>
                </c:pt>
                <c:pt idx="318">
                  <c:v>3.9322294294834068E-2</c:v>
                </c:pt>
                <c:pt idx="319">
                  <c:v>3.9888128638267545E-2</c:v>
                </c:pt>
                <c:pt idx="320">
                  <c:v>4.0226582437753705E-2</c:v>
                </c:pt>
                <c:pt idx="321">
                  <c:v>2.9121564701199504E-2</c:v>
                </c:pt>
                <c:pt idx="322">
                  <c:v>5.9077225625515033E-2</c:v>
                </c:pt>
                <c:pt idx="323">
                  <c:v>3.4011162817478256E-2</c:v>
                </c:pt>
                <c:pt idx="324">
                  <c:v>3.0708899721503369E-2</c:v>
                </c:pt>
                <c:pt idx="325">
                  <c:v>4.1557170450687395E-2</c:v>
                </c:pt>
                <c:pt idx="326">
                  <c:v>5.219128355383891E-2</c:v>
                </c:pt>
                <c:pt idx="327">
                  <c:v>2.9474496841430678E-2</c:v>
                </c:pt>
                <c:pt idx="328">
                  <c:v>3.5668846219778116E-2</c:v>
                </c:pt>
                <c:pt idx="329">
                  <c:v>5.0051730126142523E-2</c:v>
                </c:pt>
                <c:pt idx="330">
                  <c:v>3.7771087139844998E-2</c:v>
                </c:pt>
                <c:pt idx="331">
                  <c:v>4.0018070489168223E-2</c:v>
                </c:pt>
                <c:pt idx="332">
                  <c:v>4.2024292051792325E-2</c:v>
                </c:pt>
                <c:pt idx="333">
                  <c:v>4.3500378727912875E-2</c:v>
                </c:pt>
                <c:pt idx="334">
                  <c:v>4.7336898744106508E-2</c:v>
                </c:pt>
                <c:pt idx="335">
                  <c:v>3.8759678602218607E-2</c:v>
                </c:pt>
                <c:pt idx="336">
                  <c:v>4.5612677931785903E-2</c:v>
                </c:pt>
                <c:pt idx="337">
                  <c:v>3.6693427711725325E-2</c:v>
                </c:pt>
                <c:pt idx="338">
                  <c:v>4.9243059009313632E-2</c:v>
                </c:pt>
                <c:pt idx="339">
                  <c:v>3.4823182970285409E-2</c:v>
                </c:pt>
                <c:pt idx="340">
                  <c:v>3.4517094492912299E-2</c:v>
                </c:pt>
                <c:pt idx="341">
                  <c:v>3.1960483640432365E-2</c:v>
                </c:pt>
                <c:pt idx="342">
                  <c:v>4.0736205875873593E-2</c:v>
                </c:pt>
                <c:pt idx="343">
                  <c:v>3.4985158592462498E-2</c:v>
                </c:pt>
                <c:pt idx="344">
                  <c:v>3.288979083299641E-2</c:v>
                </c:pt>
                <c:pt idx="345">
                  <c:v>3.4008879214525216E-2</c:v>
                </c:pt>
                <c:pt idx="346">
                  <c:v>3.4999817609787015E-2</c:v>
                </c:pt>
                <c:pt idx="347">
                  <c:v>4.2509447783231714E-2</c:v>
                </c:pt>
                <c:pt idx="348">
                  <c:v>3.7222448736429242E-2</c:v>
                </c:pt>
                <c:pt idx="349">
                  <c:v>5.9077225625515033E-2</c:v>
                </c:pt>
                <c:pt idx="350">
                  <c:v>4.9346178770065315E-2</c:v>
                </c:pt>
                <c:pt idx="351">
                  <c:v>4.5546941459178904E-2</c:v>
                </c:pt>
                <c:pt idx="352">
                  <c:v>4.2962051928043692E-2</c:v>
                </c:pt>
                <c:pt idx="353">
                  <c:v>3.01454830914736E-2</c:v>
                </c:pt>
                <c:pt idx="354">
                  <c:v>4.1763935238122933E-2</c:v>
                </c:pt>
                <c:pt idx="355">
                  <c:v>5.3043726831674597E-2</c:v>
                </c:pt>
                <c:pt idx="356">
                  <c:v>4.7694269567728022E-2</c:v>
                </c:pt>
                <c:pt idx="357">
                  <c:v>3.8864739239215809E-2</c:v>
                </c:pt>
                <c:pt idx="358">
                  <c:v>3.5125035792589201E-2</c:v>
                </c:pt>
                <c:pt idx="359">
                  <c:v>3.6675587296485956E-2</c:v>
                </c:pt>
                <c:pt idx="360">
                  <c:v>4.7694269567728022E-2</c:v>
                </c:pt>
                <c:pt idx="361">
                  <c:v>3.8674097508192194E-2</c:v>
                </c:pt>
                <c:pt idx="362">
                  <c:v>5.1707629114389433E-2</c:v>
                </c:pt>
                <c:pt idx="363">
                  <c:v>2.9044868424534867E-2</c:v>
                </c:pt>
                <c:pt idx="364">
                  <c:v>2.9867274686694215E-2</c:v>
                </c:pt>
                <c:pt idx="365">
                  <c:v>3.791435062885281E-2</c:v>
                </c:pt>
                <c:pt idx="366">
                  <c:v>3.3944040536880493E-2</c:v>
                </c:pt>
                <c:pt idx="367">
                  <c:v>4.2980212718248423E-2</c:v>
                </c:pt>
                <c:pt idx="368">
                  <c:v>3.4639302641153454E-2</c:v>
                </c:pt>
                <c:pt idx="369">
                  <c:v>3.8532134145498304E-2</c:v>
                </c:pt>
                <c:pt idx="370">
                  <c:v>3.3135022968053811E-2</c:v>
                </c:pt>
                <c:pt idx="371">
                  <c:v>3.01454830914736E-2</c:v>
                </c:pt>
                <c:pt idx="372">
                  <c:v>6.042351946234701E-2</c:v>
                </c:pt>
                <c:pt idx="373">
                  <c:v>3.5833526402712E-2</c:v>
                </c:pt>
                <c:pt idx="374">
                  <c:v>4.2784433811903236E-2</c:v>
                </c:pt>
                <c:pt idx="375">
                  <c:v>3.6277640610933456E-2</c:v>
                </c:pt>
                <c:pt idx="376">
                  <c:v>3.3343926072120784E-2</c:v>
                </c:pt>
                <c:pt idx="377">
                  <c:v>3.3463135361671392E-2</c:v>
                </c:pt>
                <c:pt idx="378">
                  <c:v>4.1206117719411822E-2</c:v>
                </c:pt>
                <c:pt idx="379">
                  <c:v>4.480642452836061E-2</c:v>
                </c:pt>
                <c:pt idx="380">
                  <c:v>4.3215300887823098E-2</c:v>
                </c:pt>
                <c:pt idx="381">
                  <c:v>3.3798858523368815E-2</c:v>
                </c:pt>
                <c:pt idx="382">
                  <c:v>3.0319748446345354E-2</c:v>
                </c:pt>
                <c:pt idx="383">
                  <c:v>3.4877501428127441E-2</c:v>
                </c:pt>
                <c:pt idx="384">
                  <c:v>3.8265466690063497E-2</c:v>
                </c:pt>
                <c:pt idx="385">
                  <c:v>3.2559327781200513E-2</c:v>
                </c:pt>
                <c:pt idx="386">
                  <c:v>4.2509447783231714E-2</c:v>
                </c:pt>
                <c:pt idx="387">
                  <c:v>4.1901294142007814E-2</c:v>
                </c:pt>
                <c:pt idx="388">
                  <c:v>3.0408300459384998E-2</c:v>
                </c:pt>
                <c:pt idx="389">
                  <c:v>4.2450986802578139E-2</c:v>
                </c:pt>
                <c:pt idx="390">
                  <c:v>4.0700521320104745E-2</c:v>
                </c:pt>
                <c:pt idx="391">
                  <c:v>3.3684153109788909E-2</c:v>
                </c:pt>
                <c:pt idx="392">
                  <c:v>3.8864739239215809E-2</c:v>
                </c:pt>
                <c:pt idx="393">
                  <c:v>5.7945206761359946E-2</c:v>
                </c:pt>
                <c:pt idx="394">
                  <c:v>4.0208239108324106E-2</c:v>
                </c:pt>
                <c:pt idx="395">
                  <c:v>3.231429681181909E-2</c:v>
                </c:pt>
                <c:pt idx="396">
                  <c:v>3.9352018386125655E-2</c:v>
                </c:pt>
                <c:pt idx="397">
                  <c:v>3.6466948688030285E-2</c:v>
                </c:pt>
                <c:pt idx="398">
                  <c:v>3.9259538054466241E-2</c:v>
                </c:pt>
                <c:pt idx="399">
                  <c:v>3.9632488042116221E-2</c:v>
                </c:pt>
                <c:pt idx="400">
                  <c:v>4.0242802351713201E-2</c:v>
                </c:pt>
                <c:pt idx="401">
                  <c:v>4.3525073677301386E-2</c:v>
                </c:pt>
                <c:pt idx="402">
                  <c:v>3.8900777697563296E-2</c:v>
                </c:pt>
                <c:pt idx="403">
                  <c:v>2.8079589828848797E-2</c:v>
                </c:pt>
                <c:pt idx="404">
                  <c:v>4.3321974575519603E-2</c:v>
                </c:pt>
                <c:pt idx="405">
                  <c:v>4.1557170450687395E-2</c:v>
                </c:pt>
                <c:pt idx="406">
                  <c:v>2.6993775740265864E-2</c:v>
                </c:pt>
                <c:pt idx="407">
                  <c:v>3.3063109964132302E-2</c:v>
                </c:pt>
                <c:pt idx="408">
                  <c:v>4.0140841156244306E-2</c:v>
                </c:pt>
                <c:pt idx="409">
                  <c:v>5.6127641350030913E-2</c:v>
                </c:pt>
                <c:pt idx="410">
                  <c:v>3.7771087139844998E-2</c:v>
                </c:pt>
                <c:pt idx="411">
                  <c:v>3.1092433258891088E-2</c:v>
                </c:pt>
                <c:pt idx="412">
                  <c:v>3.1092433258891088E-2</c:v>
                </c:pt>
                <c:pt idx="413">
                  <c:v>3.7097297608852525E-2</c:v>
                </c:pt>
                <c:pt idx="414">
                  <c:v>3.6455649882555098E-2</c:v>
                </c:pt>
                <c:pt idx="415">
                  <c:v>4.4287361204624232E-2</c:v>
                </c:pt>
                <c:pt idx="416">
                  <c:v>3.5041108727455243E-2</c:v>
                </c:pt>
                <c:pt idx="417">
                  <c:v>5.0195772200822802E-2</c:v>
                </c:pt>
                <c:pt idx="418">
                  <c:v>4.8229750245809465E-2</c:v>
                </c:pt>
                <c:pt idx="419">
                  <c:v>3.8152869790792521E-2</c:v>
                </c:pt>
                <c:pt idx="420">
                  <c:v>4.3695759028196321E-2</c:v>
                </c:pt>
                <c:pt idx="421">
                  <c:v>3.4517385065555614E-2</c:v>
                </c:pt>
                <c:pt idx="422">
                  <c:v>3.0157936736941289E-2</c:v>
                </c:pt>
                <c:pt idx="423">
                  <c:v>5.7945206761359946E-2</c:v>
                </c:pt>
                <c:pt idx="424">
                  <c:v>5.4501775652170202E-2</c:v>
                </c:pt>
                <c:pt idx="425">
                  <c:v>4.7692582011222832E-2</c:v>
                </c:pt>
                <c:pt idx="426">
                  <c:v>3.0658036470413295E-2</c:v>
                </c:pt>
                <c:pt idx="427">
                  <c:v>3.2373674213886316E-2</c:v>
                </c:pt>
                <c:pt idx="428">
                  <c:v>4.4024206697940813E-2</c:v>
                </c:pt>
                <c:pt idx="429">
                  <c:v>3.7417571991681997E-2</c:v>
                </c:pt>
                <c:pt idx="430">
                  <c:v>4.3525073677301386E-2</c:v>
                </c:pt>
                <c:pt idx="431">
                  <c:v>4.0140841156244306E-2</c:v>
                </c:pt>
                <c:pt idx="432">
                  <c:v>5.0176851451396914E-2</c:v>
                </c:pt>
                <c:pt idx="433">
                  <c:v>4.0736205875873593E-2</c:v>
                </c:pt>
                <c:pt idx="434">
                  <c:v>2.9644602909684202E-2</c:v>
                </c:pt>
                <c:pt idx="435">
                  <c:v>3.5833526402712E-2</c:v>
                </c:pt>
                <c:pt idx="436">
                  <c:v>2.8328226879239103E-2</c:v>
                </c:pt>
                <c:pt idx="437">
                  <c:v>3.0626695603132203E-2</c:v>
                </c:pt>
                <c:pt idx="438">
                  <c:v>3.5108499228954315E-2</c:v>
                </c:pt>
                <c:pt idx="439">
                  <c:v>4.2962051928043692E-2</c:v>
                </c:pt>
                <c:pt idx="440">
                  <c:v>2.7945656329393411E-2</c:v>
                </c:pt>
                <c:pt idx="441">
                  <c:v>2.9983630403876405E-2</c:v>
                </c:pt>
                <c:pt idx="442">
                  <c:v>3.2788611948490101E-2</c:v>
                </c:pt>
                <c:pt idx="443">
                  <c:v>3.9755757898092305E-2</c:v>
                </c:pt>
                <c:pt idx="444">
                  <c:v>4.1206117719411822E-2</c:v>
                </c:pt>
                <c:pt idx="445">
                  <c:v>3.1820159405469992E-2</c:v>
                </c:pt>
                <c:pt idx="446">
                  <c:v>4.480642452836061E-2</c:v>
                </c:pt>
                <c:pt idx="447">
                  <c:v>3.5430807620287032E-2</c:v>
                </c:pt>
                <c:pt idx="448">
                  <c:v>2.8927756473422002E-2</c:v>
                </c:pt>
                <c:pt idx="449">
                  <c:v>3.058343008160596E-2</c:v>
                </c:pt>
                <c:pt idx="450">
                  <c:v>3.7051659077406006E-2</c:v>
                </c:pt>
                <c:pt idx="451">
                  <c:v>2.7668571099638908E-2</c:v>
                </c:pt>
                <c:pt idx="452">
                  <c:v>3.7153102457523568E-2</c:v>
                </c:pt>
                <c:pt idx="453">
                  <c:v>5.4811533540487449E-2</c:v>
                </c:pt>
                <c:pt idx="454">
                  <c:v>3.4205172210931806E-2</c:v>
                </c:pt>
                <c:pt idx="455">
                  <c:v>3.5382855683565209E-2</c:v>
                </c:pt>
                <c:pt idx="456">
                  <c:v>3.4737937152385795E-2</c:v>
                </c:pt>
                <c:pt idx="457">
                  <c:v>4.0798563510179506E-2</c:v>
                </c:pt>
                <c:pt idx="458">
                  <c:v>3.5430807620287032E-2</c:v>
                </c:pt>
                <c:pt idx="459">
                  <c:v>3.0306484550237538E-2</c:v>
                </c:pt>
                <c:pt idx="460">
                  <c:v>4.3169047683477346E-2</c:v>
                </c:pt>
                <c:pt idx="461">
                  <c:v>3.3811181783676252E-2</c:v>
                </c:pt>
                <c:pt idx="462">
                  <c:v>4.2962051928043692E-2</c:v>
                </c:pt>
                <c:pt idx="463">
                  <c:v>3.3641051501035704E-2</c:v>
                </c:pt>
                <c:pt idx="464">
                  <c:v>3.2908745110034894E-2</c:v>
                </c:pt>
                <c:pt idx="465">
                  <c:v>4.6041879802942297E-2</c:v>
                </c:pt>
                <c:pt idx="466">
                  <c:v>4.6924296766519456E-2</c:v>
                </c:pt>
                <c:pt idx="467">
                  <c:v>3.33482883870602E-2</c:v>
                </c:pt>
                <c:pt idx="468">
                  <c:v>2.8201824054122006E-2</c:v>
                </c:pt>
                <c:pt idx="469">
                  <c:v>4.0177468210458797E-2</c:v>
                </c:pt>
                <c:pt idx="470">
                  <c:v>4.1865192353725413E-2</c:v>
                </c:pt>
                <c:pt idx="471">
                  <c:v>4.1266269981861101E-2</c:v>
                </c:pt>
                <c:pt idx="472">
                  <c:v>3.4567877650260995E-2</c:v>
                </c:pt>
                <c:pt idx="473">
                  <c:v>4.3500378727912875E-2</c:v>
                </c:pt>
                <c:pt idx="474">
                  <c:v>4.2980212718248423E-2</c:v>
                </c:pt>
                <c:pt idx="475">
                  <c:v>3.65825667977333E-2</c:v>
                </c:pt>
                <c:pt idx="476">
                  <c:v>5.4811533540487449E-2</c:v>
                </c:pt>
                <c:pt idx="477">
                  <c:v>3.5201665014028688E-2</c:v>
                </c:pt>
                <c:pt idx="478">
                  <c:v>5.1529634743928923E-2</c:v>
                </c:pt>
                <c:pt idx="479">
                  <c:v>3.116310015320781E-2</c:v>
                </c:pt>
                <c:pt idx="480">
                  <c:v>4.0727779269218514E-2</c:v>
                </c:pt>
                <c:pt idx="481">
                  <c:v>3.8238383829593797E-2</c:v>
                </c:pt>
                <c:pt idx="482">
                  <c:v>3.2625783234834699E-2</c:v>
                </c:pt>
                <c:pt idx="483">
                  <c:v>4.4340107589960105E-2</c:v>
                </c:pt>
                <c:pt idx="484">
                  <c:v>3.8713578134775231E-2</c:v>
                </c:pt>
                <c:pt idx="485">
                  <c:v>3.6026179790496805E-2</c:v>
                </c:pt>
                <c:pt idx="486">
                  <c:v>3.5857249051332502E-2</c:v>
                </c:pt>
                <c:pt idx="487">
                  <c:v>3.1325303018093192E-2</c:v>
                </c:pt>
                <c:pt idx="488">
                  <c:v>3.2908745110034894E-2</c:v>
                </c:pt>
                <c:pt idx="489">
                  <c:v>3.6054432392120396E-2</c:v>
                </c:pt>
                <c:pt idx="490">
                  <c:v>3.8711100816726712E-2</c:v>
                </c:pt>
                <c:pt idx="491">
                  <c:v>2.5985769927501751E-2</c:v>
                </c:pt>
                <c:pt idx="492">
                  <c:v>4.9852691590786272E-2</c:v>
                </c:pt>
                <c:pt idx="493">
                  <c:v>3.2965403050184194E-2</c:v>
                </c:pt>
                <c:pt idx="494">
                  <c:v>3.31699438393116E-2</c:v>
                </c:pt>
                <c:pt idx="495">
                  <c:v>3.5628456622362102E-2</c:v>
                </c:pt>
                <c:pt idx="496">
                  <c:v>3.8854353129863801E-2</c:v>
                </c:pt>
                <c:pt idx="497">
                  <c:v>5.4811533540487449E-2</c:v>
                </c:pt>
                <c:pt idx="498">
                  <c:v>3.5935297608375757E-2</c:v>
                </c:pt>
                <c:pt idx="499">
                  <c:v>4.9643982201814603E-2</c:v>
                </c:pt>
                <c:pt idx="500">
                  <c:v>2.9312744736671399E-2</c:v>
                </c:pt>
                <c:pt idx="501">
                  <c:v>3.4569095820188502E-2</c:v>
                </c:pt>
                <c:pt idx="502">
                  <c:v>3.1111296266317402E-2</c:v>
                </c:pt>
                <c:pt idx="503">
                  <c:v>3.1638666987419212E-2</c:v>
                </c:pt>
                <c:pt idx="504">
                  <c:v>2.9912589117884587E-2</c:v>
                </c:pt>
                <c:pt idx="505">
                  <c:v>3.1923126429319507E-2</c:v>
                </c:pt>
                <c:pt idx="506">
                  <c:v>3.3000189810991301E-2</c:v>
                </c:pt>
                <c:pt idx="507">
                  <c:v>3.6760363727808006E-2</c:v>
                </c:pt>
                <c:pt idx="508">
                  <c:v>2.9186077415943215E-2</c:v>
                </c:pt>
                <c:pt idx="509">
                  <c:v>3.6005329340696314E-2</c:v>
                </c:pt>
                <c:pt idx="510">
                  <c:v>4.7571104019880309E-2</c:v>
                </c:pt>
                <c:pt idx="511">
                  <c:v>4.9162756651639924E-2</c:v>
                </c:pt>
                <c:pt idx="512">
                  <c:v>3.7097297608852525E-2</c:v>
                </c:pt>
                <c:pt idx="513">
                  <c:v>2.7823092415928903E-2</c:v>
                </c:pt>
                <c:pt idx="514">
                  <c:v>4.3251223862171222E-2</c:v>
                </c:pt>
                <c:pt idx="515">
                  <c:v>3.2627593725919814E-2</c:v>
                </c:pt>
                <c:pt idx="516">
                  <c:v>3.6421447992324878E-2</c:v>
                </c:pt>
                <c:pt idx="517">
                  <c:v>4.5927710831165425E-2</c:v>
                </c:pt>
                <c:pt idx="518">
                  <c:v>4.8743788152933218E-2</c:v>
                </c:pt>
                <c:pt idx="519">
                  <c:v>3.7352699786424616E-2</c:v>
                </c:pt>
                <c:pt idx="520">
                  <c:v>2.6599863544106542E-2</c:v>
                </c:pt>
                <c:pt idx="521">
                  <c:v>4.6655897051096011E-2</c:v>
                </c:pt>
                <c:pt idx="522">
                  <c:v>4.3178815394639865E-2</c:v>
                </c:pt>
                <c:pt idx="523">
                  <c:v>3.5872373729944361E-2</c:v>
                </c:pt>
                <c:pt idx="524">
                  <c:v>3.7650961428880816E-2</c:v>
                </c:pt>
                <c:pt idx="525">
                  <c:v>3.6468077450990788E-2</c:v>
                </c:pt>
                <c:pt idx="526">
                  <c:v>2.6736292988061995E-2</c:v>
                </c:pt>
                <c:pt idx="527">
                  <c:v>4.480642452836061E-2</c:v>
                </c:pt>
                <c:pt idx="528">
                  <c:v>3.5312887281179442E-2</c:v>
                </c:pt>
                <c:pt idx="529">
                  <c:v>3.1207967549562621E-2</c:v>
                </c:pt>
                <c:pt idx="530">
                  <c:v>3.3723484724760007E-2</c:v>
                </c:pt>
                <c:pt idx="531">
                  <c:v>6.3089236617088304E-2</c:v>
                </c:pt>
                <c:pt idx="532">
                  <c:v>3.014711476862441E-2</c:v>
                </c:pt>
                <c:pt idx="533">
                  <c:v>4.8038370907306838E-2</c:v>
                </c:pt>
                <c:pt idx="534">
                  <c:v>3.6654856055975016E-2</c:v>
                </c:pt>
                <c:pt idx="535">
                  <c:v>4.2410138994455324E-2</c:v>
                </c:pt>
                <c:pt idx="536">
                  <c:v>5.1707629114389433E-2</c:v>
                </c:pt>
                <c:pt idx="537">
                  <c:v>3.6277640610933456E-2</c:v>
                </c:pt>
                <c:pt idx="538">
                  <c:v>3.7097297608852525E-2</c:v>
                </c:pt>
                <c:pt idx="539">
                  <c:v>2.9462661594152388E-2</c:v>
                </c:pt>
                <c:pt idx="540">
                  <c:v>4.8229750245809465E-2</c:v>
                </c:pt>
                <c:pt idx="541">
                  <c:v>4.1300732642412234E-2</c:v>
                </c:pt>
                <c:pt idx="542">
                  <c:v>3.1379237771034303E-2</c:v>
                </c:pt>
                <c:pt idx="543">
                  <c:v>4.6238295733928722E-2</c:v>
                </c:pt>
                <c:pt idx="544">
                  <c:v>3.3795446157455396E-2</c:v>
                </c:pt>
                <c:pt idx="545">
                  <c:v>3.181636705994622E-2</c:v>
                </c:pt>
                <c:pt idx="546">
                  <c:v>3.5487230867147411E-2</c:v>
                </c:pt>
                <c:pt idx="547">
                  <c:v>3.4396402537822689E-2</c:v>
                </c:pt>
                <c:pt idx="548">
                  <c:v>4.0339186787605306E-2</c:v>
                </c:pt>
                <c:pt idx="549">
                  <c:v>3.4603934735059752E-2</c:v>
                </c:pt>
                <c:pt idx="550">
                  <c:v>3.4013628959655817E-2</c:v>
                </c:pt>
                <c:pt idx="551">
                  <c:v>4.9243059009313632E-2</c:v>
                </c:pt>
                <c:pt idx="552">
                  <c:v>3.6654856055975016E-2</c:v>
                </c:pt>
                <c:pt idx="553">
                  <c:v>3.9632488042116221E-2</c:v>
                </c:pt>
                <c:pt idx="554">
                  <c:v>4.2427688837051572E-2</c:v>
                </c:pt>
                <c:pt idx="555">
                  <c:v>3.1638666987419212E-2</c:v>
                </c:pt>
                <c:pt idx="556">
                  <c:v>4.3251223862171222E-2</c:v>
                </c:pt>
                <c:pt idx="557">
                  <c:v>3.4897491335868794E-2</c:v>
                </c:pt>
                <c:pt idx="558">
                  <c:v>4.9005597829818968E-2</c:v>
                </c:pt>
                <c:pt idx="559">
                  <c:v>4.7048140317201601E-2</c:v>
                </c:pt>
                <c:pt idx="560">
                  <c:v>3.4569095820188502E-2</c:v>
                </c:pt>
                <c:pt idx="561">
                  <c:v>3.3520661294460304E-2</c:v>
                </c:pt>
                <c:pt idx="562">
                  <c:v>3.4528713673353209E-2</c:v>
                </c:pt>
                <c:pt idx="563">
                  <c:v>3.4939397126436303E-2</c:v>
                </c:pt>
                <c:pt idx="564">
                  <c:v>4.6238295733928722E-2</c:v>
                </c:pt>
                <c:pt idx="565">
                  <c:v>3.62915322184564E-2</c:v>
                </c:pt>
                <c:pt idx="566">
                  <c:v>4.8252731561660801E-2</c:v>
                </c:pt>
                <c:pt idx="567">
                  <c:v>3.2717086374759702E-2</c:v>
                </c:pt>
                <c:pt idx="568">
                  <c:v>3.8314592093229315E-2</c:v>
                </c:pt>
                <c:pt idx="569">
                  <c:v>3.9967272430658299E-2</c:v>
                </c:pt>
                <c:pt idx="570">
                  <c:v>4.2452763766050311E-2</c:v>
                </c:pt>
                <c:pt idx="571">
                  <c:v>3.1273540109396092E-2</c:v>
                </c:pt>
                <c:pt idx="572">
                  <c:v>3.1583391129970696E-2</c:v>
                </c:pt>
                <c:pt idx="573">
                  <c:v>4.9162756651639924E-2</c:v>
                </c:pt>
                <c:pt idx="574">
                  <c:v>3.8152869790792521E-2</c:v>
                </c:pt>
                <c:pt idx="575">
                  <c:v>3.8712274283170742E-2</c:v>
                </c:pt>
                <c:pt idx="576">
                  <c:v>3.1079689040780099E-2</c:v>
                </c:pt>
                <c:pt idx="577">
                  <c:v>3.6632552742958145E-2</c:v>
                </c:pt>
                <c:pt idx="578">
                  <c:v>3.082122281193735E-2</c:v>
                </c:pt>
                <c:pt idx="579">
                  <c:v>5.0532989203929922E-2</c:v>
                </c:pt>
                <c:pt idx="580">
                  <c:v>3.5825096070766414E-2</c:v>
                </c:pt>
                <c:pt idx="581">
                  <c:v>4.1763935238122933E-2</c:v>
                </c:pt>
                <c:pt idx="582">
                  <c:v>3.7778183817863596E-2</c:v>
                </c:pt>
                <c:pt idx="583">
                  <c:v>4.1820969432592406E-2</c:v>
                </c:pt>
                <c:pt idx="584">
                  <c:v>3.791435062885281E-2</c:v>
                </c:pt>
                <c:pt idx="585">
                  <c:v>4.5575179159641314E-2</c:v>
                </c:pt>
                <c:pt idx="586">
                  <c:v>4.2568184435367633E-2</c:v>
                </c:pt>
                <c:pt idx="587">
                  <c:v>3.0377449467778275E-2</c:v>
                </c:pt>
                <c:pt idx="588">
                  <c:v>3.3424746245145805E-2</c:v>
                </c:pt>
                <c:pt idx="589">
                  <c:v>3.7018112838268356E-2</c:v>
                </c:pt>
                <c:pt idx="590">
                  <c:v>2.7954220771789606E-2</c:v>
                </c:pt>
                <c:pt idx="591">
                  <c:v>5.139116942882542E-2</c:v>
                </c:pt>
                <c:pt idx="592">
                  <c:v>3.921876475214961E-2</c:v>
                </c:pt>
                <c:pt idx="593">
                  <c:v>2.6993775740265864E-2</c:v>
                </c:pt>
                <c:pt idx="594">
                  <c:v>3.6752406507730498E-2</c:v>
                </c:pt>
                <c:pt idx="595">
                  <c:v>3.1655482947826399E-2</c:v>
                </c:pt>
                <c:pt idx="596">
                  <c:v>4.0698390454053907E-2</c:v>
                </c:pt>
                <c:pt idx="597">
                  <c:v>3.9694610983133399E-2</c:v>
                </c:pt>
                <c:pt idx="598">
                  <c:v>3.5694476217031493E-2</c:v>
                </c:pt>
                <c:pt idx="599">
                  <c:v>3.5788159817457206E-2</c:v>
                </c:pt>
                <c:pt idx="600">
                  <c:v>3.6889407783746837E-2</c:v>
                </c:pt>
                <c:pt idx="601">
                  <c:v>3.0450092628598251E-2</c:v>
                </c:pt>
                <c:pt idx="602">
                  <c:v>3.4183505922555951E-2</c:v>
                </c:pt>
                <c:pt idx="603">
                  <c:v>3.55453863739967E-2</c:v>
                </c:pt>
                <c:pt idx="604">
                  <c:v>2.5830715894699215E-2</c:v>
                </c:pt>
                <c:pt idx="605">
                  <c:v>3.181636705994622E-2</c:v>
                </c:pt>
                <c:pt idx="606">
                  <c:v>4.4919833540916672E-2</c:v>
                </c:pt>
                <c:pt idx="607">
                  <c:v>2.6736292988061995E-2</c:v>
                </c:pt>
                <c:pt idx="608">
                  <c:v>4.3031942099332796E-2</c:v>
                </c:pt>
                <c:pt idx="609">
                  <c:v>3.1325303018093192E-2</c:v>
                </c:pt>
                <c:pt idx="610">
                  <c:v>4.0588263422250706E-2</c:v>
                </c:pt>
                <c:pt idx="611">
                  <c:v>2.8753058984875752E-2</c:v>
                </c:pt>
                <c:pt idx="612">
                  <c:v>3.2096594572067295E-2</c:v>
                </c:pt>
                <c:pt idx="613">
                  <c:v>4.0164917707443376E-2</c:v>
                </c:pt>
                <c:pt idx="614">
                  <c:v>3.5833526402712E-2</c:v>
                </c:pt>
                <c:pt idx="615">
                  <c:v>3.6124985665082897E-2</c:v>
                </c:pt>
                <c:pt idx="616">
                  <c:v>3.5825096070766414E-2</c:v>
                </c:pt>
                <c:pt idx="617">
                  <c:v>4.3695759028196321E-2</c:v>
                </c:pt>
                <c:pt idx="618">
                  <c:v>2.7381664142012607E-2</c:v>
                </c:pt>
                <c:pt idx="619">
                  <c:v>4.6238295733928722E-2</c:v>
                </c:pt>
                <c:pt idx="620">
                  <c:v>5.7264689356088784E-2</c:v>
                </c:pt>
                <c:pt idx="621">
                  <c:v>3.695297986269E-2</c:v>
                </c:pt>
                <c:pt idx="622">
                  <c:v>3.5833526402712E-2</c:v>
                </c:pt>
                <c:pt idx="623">
                  <c:v>4.3058674782514614E-2</c:v>
                </c:pt>
                <c:pt idx="624">
                  <c:v>5.3951866924762705E-2</c:v>
                </c:pt>
                <c:pt idx="625">
                  <c:v>2.90736090391874E-2</c:v>
                </c:pt>
                <c:pt idx="626">
                  <c:v>3.3676136285066612E-2</c:v>
                </c:pt>
                <c:pt idx="627">
                  <c:v>2.9702417552471216E-2</c:v>
                </c:pt>
                <c:pt idx="628">
                  <c:v>2.6888020336627998E-2</c:v>
                </c:pt>
                <c:pt idx="629">
                  <c:v>3.8005765527486884E-2</c:v>
                </c:pt>
                <c:pt idx="630">
                  <c:v>4.9256019294261918E-2</c:v>
                </c:pt>
                <c:pt idx="631">
                  <c:v>3.5910427570343011E-2</c:v>
                </c:pt>
                <c:pt idx="632">
                  <c:v>3.7147790193557718E-2</c:v>
                </c:pt>
                <c:pt idx="633">
                  <c:v>3.7771087139844998E-2</c:v>
                </c:pt>
                <c:pt idx="634">
                  <c:v>4.5612677931785903E-2</c:v>
                </c:pt>
                <c:pt idx="635">
                  <c:v>4.6238295733928722E-2</c:v>
                </c:pt>
                <c:pt idx="636">
                  <c:v>3.1094454228878007E-2</c:v>
                </c:pt>
                <c:pt idx="637">
                  <c:v>4.0231358259916319E-2</c:v>
                </c:pt>
                <c:pt idx="638">
                  <c:v>4.3665912002325107E-2</c:v>
                </c:pt>
                <c:pt idx="639">
                  <c:v>4.0206536650657702E-2</c:v>
                </c:pt>
                <c:pt idx="640">
                  <c:v>3.6288145929575161E-2</c:v>
                </c:pt>
                <c:pt idx="641">
                  <c:v>3.7263259291648913E-2</c:v>
                </c:pt>
                <c:pt idx="642">
                  <c:v>3.8187786936759907E-2</c:v>
                </c:pt>
                <c:pt idx="643">
                  <c:v>3.38377133011818E-2</c:v>
                </c:pt>
                <c:pt idx="644">
                  <c:v>3.5707473754882792E-2</c:v>
                </c:pt>
                <c:pt idx="645">
                  <c:v>3.0840851366519952E-2</c:v>
                </c:pt>
                <c:pt idx="646">
                  <c:v>5.2979618310928414E-2</c:v>
                </c:pt>
                <c:pt idx="647">
                  <c:v>2.8601940721273554E-2</c:v>
                </c:pt>
                <c:pt idx="648">
                  <c:v>3.1953230500221412E-2</c:v>
                </c:pt>
                <c:pt idx="649">
                  <c:v>3.365202993154532E-2</c:v>
                </c:pt>
                <c:pt idx="650">
                  <c:v>3.5825096070766414E-2</c:v>
                </c:pt>
                <c:pt idx="651">
                  <c:v>4.2780239135027112E-2</c:v>
                </c:pt>
                <c:pt idx="652">
                  <c:v>3.6879651248455041E-2</c:v>
                </c:pt>
                <c:pt idx="653">
                  <c:v>3.5825096070766414E-2</c:v>
                </c:pt>
                <c:pt idx="654">
                  <c:v>2.844951674342161E-2</c:v>
                </c:pt>
                <c:pt idx="655">
                  <c:v>3.0349466949701278E-2</c:v>
                </c:pt>
                <c:pt idx="656">
                  <c:v>4.7336898744106508E-2</c:v>
                </c:pt>
                <c:pt idx="657">
                  <c:v>4.4254083186388009E-2</c:v>
                </c:pt>
                <c:pt idx="658">
                  <c:v>4.5064941048622124E-2</c:v>
                </c:pt>
                <c:pt idx="659">
                  <c:v>3.3440478146076202E-2</c:v>
                </c:pt>
                <c:pt idx="660">
                  <c:v>4.2450986802578139E-2</c:v>
                </c:pt>
                <c:pt idx="661">
                  <c:v>4.1266269981861101E-2</c:v>
                </c:pt>
                <c:pt idx="662">
                  <c:v>3.01454830914736E-2</c:v>
                </c:pt>
                <c:pt idx="663">
                  <c:v>5.219128355383891E-2</c:v>
                </c:pt>
                <c:pt idx="664">
                  <c:v>5.139116942882542E-2</c:v>
                </c:pt>
                <c:pt idx="665">
                  <c:v>4.4254083186388009E-2</c:v>
                </c:pt>
                <c:pt idx="666">
                  <c:v>4.1266269981861101E-2</c:v>
                </c:pt>
                <c:pt idx="667">
                  <c:v>4.7507882118225112E-2</c:v>
                </c:pt>
                <c:pt idx="668">
                  <c:v>4.6175420284271212E-2</c:v>
                </c:pt>
                <c:pt idx="669">
                  <c:v>3.014711476862441E-2</c:v>
                </c:pt>
                <c:pt idx="670">
                  <c:v>4.4253002852201642E-2</c:v>
                </c:pt>
                <c:pt idx="671">
                  <c:v>3.9847124367952305E-2</c:v>
                </c:pt>
                <c:pt idx="672">
                  <c:v>4.1141510009765493E-2</c:v>
                </c:pt>
                <c:pt idx="673">
                  <c:v>3.5668846219778116E-2</c:v>
                </c:pt>
                <c:pt idx="674">
                  <c:v>4.3066054582595804E-2</c:v>
                </c:pt>
                <c:pt idx="675">
                  <c:v>3.3884093165397595E-2</c:v>
                </c:pt>
                <c:pt idx="676">
                  <c:v>6.3089236617088304E-2</c:v>
                </c:pt>
                <c:pt idx="677">
                  <c:v>3.1985796988010483E-2</c:v>
                </c:pt>
                <c:pt idx="678">
                  <c:v>3.2095659524202409E-2</c:v>
                </c:pt>
                <c:pt idx="679">
                  <c:v>3.1468983739614501E-2</c:v>
                </c:pt>
                <c:pt idx="680">
                  <c:v>4.1326828300952856E-2</c:v>
                </c:pt>
                <c:pt idx="681">
                  <c:v>3.8711100816726712E-2</c:v>
                </c:pt>
                <c:pt idx="682">
                  <c:v>4.413658753037452E-2</c:v>
                </c:pt>
                <c:pt idx="683">
                  <c:v>3.6760363727808006E-2</c:v>
                </c:pt>
                <c:pt idx="684">
                  <c:v>4.0214709937572507E-2</c:v>
                </c:pt>
                <c:pt idx="685">
                  <c:v>4.495846107602141E-2</c:v>
                </c:pt>
                <c:pt idx="686">
                  <c:v>3.5833526402712E-2</c:v>
                </c:pt>
                <c:pt idx="687">
                  <c:v>4.255234450101851E-2</c:v>
                </c:pt>
                <c:pt idx="688">
                  <c:v>4.0242802351713201E-2</c:v>
                </c:pt>
                <c:pt idx="689">
                  <c:v>3.7263259291648913E-2</c:v>
                </c:pt>
                <c:pt idx="690">
                  <c:v>3.4385442733764614E-2</c:v>
                </c:pt>
                <c:pt idx="691">
                  <c:v>5.3526036441326398E-2</c:v>
                </c:pt>
                <c:pt idx="692">
                  <c:v>3.1655482947826399E-2</c:v>
                </c:pt>
                <c:pt idx="693">
                  <c:v>2.9811574146151511E-2</c:v>
                </c:pt>
                <c:pt idx="694">
                  <c:v>4.1543032974004697E-2</c:v>
                </c:pt>
                <c:pt idx="695">
                  <c:v>4.2452763766050311E-2</c:v>
                </c:pt>
                <c:pt idx="696">
                  <c:v>3.2115224748849931E-2</c:v>
                </c:pt>
                <c:pt idx="697">
                  <c:v>4.3215300887823098E-2</c:v>
                </c:pt>
                <c:pt idx="698">
                  <c:v>3.4999817609787015E-2</c:v>
                </c:pt>
                <c:pt idx="699">
                  <c:v>3.2969705760479091E-2</c:v>
                </c:pt>
                <c:pt idx="700">
                  <c:v>3.0082808807492298E-2</c:v>
                </c:pt>
                <c:pt idx="701">
                  <c:v>3.8659043610096012E-2</c:v>
                </c:pt>
                <c:pt idx="702">
                  <c:v>2.8647184371948197E-2</c:v>
                </c:pt>
                <c:pt idx="703">
                  <c:v>3.0917091295123152E-2</c:v>
                </c:pt>
                <c:pt idx="704">
                  <c:v>3.338781744241729E-2</c:v>
                </c:pt>
                <c:pt idx="705">
                  <c:v>3.6335092037916211E-2</c:v>
                </c:pt>
                <c:pt idx="706">
                  <c:v>3.6841697990894401E-2</c:v>
                </c:pt>
                <c:pt idx="707">
                  <c:v>3.1843110918998802E-2</c:v>
                </c:pt>
                <c:pt idx="708">
                  <c:v>4.1557170450687395E-2</c:v>
                </c:pt>
                <c:pt idx="709">
                  <c:v>3.9716821163892704E-2</c:v>
                </c:pt>
                <c:pt idx="710">
                  <c:v>4.6063344925642034E-2</c:v>
                </c:pt>
                <c:pt idx="711">
                  <c:v>4.5502670109272024E-2</c:v>
                </c:pt>
                <c:pt idx="712">
                  <c:v>4.0339186787605306E-2</c:v>
                </c:pt>
                <c:pt idx="713">
                  <c:v>2.9698420315980863E-2</c:v>
                </c:pt>
                <c:pt idx="714">
                  <c:v>4.5130334794521436E-2</c:v>
                </c:pt>
                <c:pt idx="715">
                  <c:v>3.9167422801256208E-2</c:v>
                </c:pt>
                <c:pt idx="716">
                  <c:v>3.4300707280635806E-2</c:v>
                </c:pt>
                <c:pt idx="717">
                  <c:v>3.2733816653490219E-2</c:v>
                </c:pt>
                <c:pt idx="718">
                  <c:v>3.3082932233810404E-2</c:v>
                </c:pt>
                <c:pt idx="719">
                  <c:v>3.1381860375404483E-2</c:v>
                </c:pt>
                <c:pt idx="720">
                  <c:v>3.2170627266168615E-2</c:v>
                </c:pt>
                <c:pt idx="721">
                  <c:v>2.6960795745253611E-2</c:v>
                </c:pt>
                <c:pt idx="722">
                  <c:v>3.054247982800011E-2</c:v>
                </c:pt>
                <c:pt idx="723">
                  <c:v>4.3251223862171222E-2</c:v>
                </c:pt>
                <c:pt idx="724">
                  <c:v>3.3343926072120784E-2</c:v>
                </c:pt>
                <c:pt idx="725">
                  <c:v>3.7294205278158216E-2</c:v>
                </c:pt>
                <c:pt idx="726">
                  <c:v>3.1839653849601711E-2</c:v>
                </c:pt>
                <c:pt idx="727">
                  <c:v>3.0828183516860001E-2</c:v>
                </c:pt>
                <c:pt idx="728">
                  <c:v>3.2625783234834699E-2</c:v>
                </c:pt>
                <c:pt idx="729">
                  <c:v>3.2706797122955399E-2</c:v>
                </c:pt>
                <c:pt idx="730">
                  <c:v>3.2908745110034894E-2</c:v>
                </c:pt>
                <c:pt idx="731">
                  <c:v>3.5487230867147411E-2</c:v>
                </c:pt>
                <c:pt idx="732">
                  <c:v>3.5543400794267606E-2</c:v>
                </c:pt>
                <c:pt idx="733">
                  <c:v>3.1889352947473637E-2</c:v>
                </c:pt>
                <c:pt idx="734">
                  <c:v>3.7986606359481791E-2</c:v>
                </c:pt>
                <c:pt idx="735">
                  <c:v>4.9216881394386486E-2</c:v>
                </c:pt>
                <c:pt idx="736">
                  <c:v>2.8522497043013604E-2</c:v>
                </c:pt>
                <c:pt idx="737">
                  <c:v>3.791435062885281E-2</c:v>
                </c:pt>
                <c:pt idx="738">
                  <c:v>3.8532134145498304E-2</c:v>
                </c:pt>
                <c:pt idx="739">
                  <c:v>3.4951206296682399E-2</c:v>
                </c:pt>
                <c:pt idx="740">
                  <c:v>3.0840851366519952E-2</c:v>
                </c:pt>
                <c:pt idx="741">
                  <c:v>4.6953558921814006E-2</c:v>
                </c:pt>
                <c:pt idx="742">
                  <c:v>3.3000189810991301E-2</c:v>
                </c:pt>
                <c:pt idx="743">
                  <c:v>2.7757186442613612E-2</c:v>
                </c:pt>
                <c:pt idx="744">
                  <c:v>2.7521876618266217E-2</c:v>
                </c:pt>
                <c:pt idx="745">
                  <c:v>4.5612677931785903E-2</c:v>
                </c:pt>
                <c:pt idx="746">
                  <c:v>2.9427863657474591E-2</c:v>
                </c:pt>
                <c:pt idx="747">
                  <c:v>3.3152457326650599E-2</c:v>
                </c:pt>
                <c:pt idx="748">
                  <c:v>3.3063109964132302E-2</c:v>
                </c:pt>
                <c:pt idx="749">
                  <c:v>3.7771087139844998E-2</c:v>
                </c:pt>
                <c:pt idx="750">
                  <c:v>4.7694269567728022E-2</c:v>
                </c:pt>
                <c:pt idx="751">
                  <c:v>3.6217663437128192E-2</c:v>
                </c:pt>
                <c:pt idx="752">
                  <c:v>2.9462661594152388E-2</c:v>
                </c:pt>
                <c:pt idx="753">
                  <c:v>3.5199210047722002E-2</c:v>
                </c:pt>
                <c:pt idx="754">
                  <c:v>5.2979618310928414E-2</c:v>
                </c:pt>
                <c:pt idx="755">
                  <c:v>2.9977297410369017E-2</c:v>
                </c:pt>
                <c:pt idx="756">
                  <c:v>3.0663950368762006E-2</c:v>
                </c:pt>
                <c:pt idx="757">
                  <c:v>3.2420128583908199E-2</c:v>
                </c:pt>
                <c:pt idx="758">
                  <c:v>4.7657713294029222E-2</c:v>
                </c:pt>
                <c:pt idx="759">
                  <c:v>3.4999817609787015E-2</c:v>
                </c:pt>
                <c:pt idx="760">
                  <c:v>3.481929004192362E-2</c:v>
                </c:pt>
                <c:pt idx="761">
                  <c:v>3.4892227500677213E-2</c:v>
                </c:pt>
                <c:pt idx="762">
                  <c:v>4.1129976511001601E-2</c:v>
                </c:pt>
                <c:pt idx="763">
                  <c:v>4.2149305343627846E-2</c:v>
                </c:pt>
                <c:pt idx="764">
                  <c:v>3.4569095820188502E-2</c:v>
                </c:pt>
                <c:pt idx="765">
                  <c:v>3.3460214734077405E-2</c:v>
                </c:pt>
                <c:pt idx="766">
                  <c:v>3.6879651248455041E-2</c:v>
                </c:pt>
                <c:pt idx="767">
                  <c:v>4.1865192353725413E-2</c:v>
                </c:pt>
                <c:pt idx="768">
                  <c:v>4.0140841156244306E-2</c:v>
                </c:pt>
                <c:pt idx="769">
                  <c:v>4.3500378727912875E-2</c:v>
                </c:pt>
                <c:pt idx="770">
                  <c:v>3.8877256214618711E-2</c:v>
                </c:pt>
                <c:pt idx="771">
                  <c:v>4.2427688837051572E-2</c:v>
                </c:pt>
                <c:pt idx="772">
                  <c:v>3.9121702313423212E-2</c:v>
                </c:pt>
                <c:pt idx="773">
                  <c:v>3.1465098261833205E-2</c:v>
                </c:pt>
                <c:pt idx="774">
                  <c:v>3.3472571521997403E-2</c:v>
                </c:pt>
                <c:pt idx="775">
                  <c:v>3.0349466949701278E-2</c:v>
                </c:pt>
                <c:pt idx="776">
                  <c:v>4.1316550225019524E-2</c:v>
                </c:pt>
                <c:pt idx="777">
                  <c:v>4.1857581585645724E-2</c:v>
                </c:pt>
                <c:pt idx="778">
                  <c:v>3.0971279367804607E-2</c:v>
                </c:pt>
                <c:pt idx="779">
                  <c:v>3.6489501595497097E-2</c:v>
                </c:pt>
                <c:pt idx="780">
                  <c:v>3.6265369504690212E-2</c:v>
                </c:pt>
                <c:pt idx="781">
                  <c:v>4.2962051928043692E-2</c:v>
                </c:pt>
                <c:pt idx="782">
                  <c:v>2.9444484040141029E-2</c:v>
                </c:pt>
                <c:pt idx="783">
                  <c:v>4.258701950311676E-2</c:v>
                </c:pt>
                <c:pt idx="784">
                  <c:v>4.8229750245809465E-2</c:v>
                </c:pt>
                <c:pt idx="785">
                  <c:v>4.2784433811903236E-2</c:v>
                </c:pt>
                <c:pt idx="786">
                  <c:v>4.258701950311676E-2</c:v>
                </c:pt>
                <c:pt idx="787">
                  <c:v>3.5487230867147411E-2</c:v>
                </c:pt>
                <c:pt idx="788">
                  <c:v>3.9225939661264482E-2</c:v>
                </c:pt>
                <c:pt idx="789">
                  <c:v>3.3218398690223756E-2</c:v>
                </c:pt>
                <c:pt idx="790">
                  <c:v>4.7571104019880309E-2</c:v>
                </c:pt>
                <c:pt idx="791">
                  <c:v>3.7771087139844998E-2</c:v>
                </c:pt>
                <c:pt idx="792">
                  <c:v>4.1800528764724676E-2</c:v>
                </c:pt>
                <c:pt idx="793">
                  <c:v>3.1923126429319507E-2</c:v>
                </c:pt>
                <c:pt idx="794">
                  <c:v>4.0670260787010207E-2</c:v>
                </c:pt>
                <c:pt idx="795">
                  <c:v>3.5556804388761513E-2</c:v>
                </c:pt>
                <c:pt idx="796">
                  <c:v>4.5460876077413594E-2</c:v>
                </c:pt>
                <c:pt idx="797">
                  <c:v>3.132960945367811E-2</c:v>
                </c:pt>
                <c:pt idx="798">
                  <c:v>2.8146127238869698E-2</c:v>
                </c:pt>
                <c:pt idx="799">
                  <c:v>5.2979618310928414E-2</c:v>
                </c:pt>
                <c:pt idx="800">
                  <c:v>4.1001949459314305E-2</c:v>
                </c:pt>
                <c:pt idx="801">
                  <c:v>3.5487230867147411E-2</c:v>
                </c:pt>
                <c:pt idx="802">
                  <c:v>3.4050200134515811E-2</c:v>
                </c:pt>
                <c:pt idx="803">
                  <c:v>3.9967272430658299E-2</c:v>
                </c:pt>
                <c:pt idx="804">
                  <c:v>3.7771087139844998E-2</c:v>
                </c:pt>
                <c:pt idx="805">
                  <c:v>4.8038370907306838E-2</c:v>
                </c:pt>
                <c:pt idx="806">
                  <c:v>4.6659234911203433E-2</c:v>
                </c:pt>
                <c:pt idx="807">
                  <c:v>4.3101936578750555E-2</c:v>
                </c:pt>
                <c:pt idx="808">
                  <c:v>5.0532989203929922E-2</c:v>
                </c:pt>
                <c:pt idx="809">
                  <c:v>4.0476974099874503E-2</c:v>
                </c:pt>
                <c:pt idx="810">
                  <c:v>3.0611971393227612E-2</c:v>
                </c:pt>
                <c:pt idx="811">
                  <c:v>3.0157936736941289E-2</c:v>
                </c:pt>
                <c:pt idx="812">
                  <c:v>4.5818794518709377E-2</c:v>
                </c:pt>
                <c:pt idx="813">
                  <c:v>4.0781930088997026E-2</c:v>
                </c:pt>
                <c:pt idx="814">
                  <c:v>2.8197156265377998E-2</c:v>
                </c:pt>
                <c:pt idx="815">
                  <c:v>3.5668846219778116E-2</c:v>
                </c:pt>
                <c:pt idx="816">
                  <c:v>2.8971539810299912E-2</c:v>
                </c:pt>
                <c:pt idx="817">
                  <c:v>4.4862344861030821E-2</c:v>
                </c:pt>
                <c:pt idx="818">
                  <c:v>3.593677654862408E-2</c:v>
                </c:pt>
                <c:pt idx="819">
                  <c:v>4.4352341443300476E-2</c:v>
                </c:pt>
                <c:pt idx="820">
                  <c:v>3.3726569265127189E-2</c:v>
                </c:pt>
                <c:pt idx="821">
                  <c:v>3.2167676836252199E-2</c:v>
                </c:pt>
                <c:pt idx="822">
                  <c:v>3.9575085043907214E-2</c:v>
                </c:pt>
                <c:pt idx="823">
                  <c:v>3.1272064894437797E-2</c:v>
                </c:pt>
                <c:pt idx="824">
                  <c:v>2.9366604983806593E-2</c:v>
                </c:pt>
                <c:pt idx="825">
                  <c:v>3.4990835934877403E-2</c:v>
                </c:pt>
                <c:pt idx="826">
                  <c:v>3.1839653849601711E-2</c:v>
                </c:pt>
                <c:pt idx="827">
                  <c:v>3.9108894765377017E-2</c:v>
                </c:pt>
                <c:pt idx="828">
                  <c:v>3.9710547775030115E-2</c:v>
                </c:pt>
                <c:pt idx="829">
                  <c:v>4.2568184435367633E-2</c:v>
                </c:pt>
                <c:pt idx="830">
                  <c:v>3.6455649882555098E-2</c:v>
                </c:pt>
                <c:pt idx="831">
                  <c:v>3.8966637104749714E-2</c:v>
                </c:pt>
                <c:pt idx="832">
                  <c:v>4.6330105513334309E-2</c:v>
                </c:pt>
                <c:pt idx="833">
                  <c:v>3.331370279192921E-2</c:v>
                </c:pt>
                <c:pt idx="834">
                  <c:v>2.8601940721273554E-2</c:v>
                </c:pt>
                <c:pt idx="835">
                  <c:v>3.5668846219778116E-2</c:v>
                </c:pt>
                <c:pt idx="836">
                  <c:v>3.2891441136598601E-2</c:v>
                </c:pt>
                <c:pt idx="837">
                  <c:v>4.3706633150577837E-2</c:v>
                </c:pt>
                <c:pt idx="838">
                  <c:v>5.139116942882542E-2</c:v>
                </c:pt>
                <c:pt idx="839">
                  <c:v>3.8754437118768713E-2</c:v>
                </c:pt>
                <c:pt idx="840">
                  <c:v>3.2370511442422985E-2</c:v>
                </c:pt>
                <c:pt idx="841">
                  <c:v>4.2452763766050311E-2</c:v>
                </c:pt>
                <c:pt idx="842">
                  <c:v>2.7465710416436299E-2</c:v>
                </c:pt>
                <c:pt idx="843">
                  <c:v>3.5075418651104105E-2</c:v>
                </c:pt>
                <c:pt idx="844">
                  <c:v>3.02234701812268E-2</c:v>
                </c:pt>
                <c:pt idx="845">
                  <c:v>3.5435792058706422E-2</c:v>
                </c:pt>
                <c:pt idx="846">
                  <c:v>2.6728985831141503E-2</c:v>
                </c:pt>
                <c:pt idx="847">
                  <c:v>2.7613993734121402E-2</c:v>
                </c:pt>
                <c:pt idx="848">
                  <c:v>4.3500378727912875E-2</c:v>
                </c:pt>
                <c:pt idx="849">
                  <c:v>3.9119802415371045E-2</c:v>
                </c:pt>
                <c:pt idx="850">
                  <c:v>5.6906431913376097E-2</c:v>
                </c:pt>
                <c:pt idx="851">
                  <c:v>3.4635107964277434E-2</c:v>
                </c:pt>
                <c:pt idx="852">
                  <c:v>4.4024206697940813E-2</c:v>
                </c:pt>
                <c:pt idx="853">
                  <c:v>2.9390892013907405E-2</c:v>
                </c:pt>
                <c:pt idx="854">
                  <c:v>4.0781930088997026E-2</c:v>
                </c:pt>
                <c:pt idx="855">
                  <c:v>3.9632488042116221E-2</c:v>
                </c:pt>
                <c:pt idx="856">
                  <c:v>3.3472571521997403E-2</c:v>
                </c:pt>
                <c:pt idx="857">
                  <c:v>3.6760363727808006E-2</c:v>
                </c:pt>
                <c:pt idx="858">
                  <c:v>2.7945656329393411E-2</c:v>
                </c:pt>
                <c:pt idx="859">
                  <c:v>3.3424746245145805E-2</c:v>
                </c:pt>
                <c:pt idx="860">
                  <c:v>4.0339186787605306E-2</c:v>
                </c:pt>
                <c:pt idx="861">
                  <c:v>3.4300707280635806E-2</c:v>
                </c:pt>
                <c:pt idx="862">
                  <c:v>4.9216881394386486E-2</c:v>
                </c:pt>
                <c:pt idx="863">
                  <c:v>3.9967272430658299E-2</c:v>
                </c:pt>
                <c:pt idx="864">
                  <c:v>3.5066474229097394E-2</c:v>
                </c:pt>
                <c:pt idx="865">
                  <c:v>3.3066283911466592E-2</c:v>
                </c:pt>
                <c:pt idx="866">
                  <c:v>3.1381860375404483E-2</c:v>
                </c:pt>
                <c:pt idx="867">
                  <c:v>2.8201824054122006E-2</c:v>
                </c:pt>
                <c:pt idx="868">
                  <c:v>4.0231358259916319E-2</c:v>
                </c:pt>
                <c:pt idx="869">
                  <c:v>4.012443125247972E-2</c:v>
                </c:pt>
                <c:pt idx="870">
                  <c:v>3.3249579370021792E-2</c:v>
                </c:pt>
                <c:pt idx="871">
                  <c:v>4.0838997811079143E-2</c:v>
                </c:pt>
                <c:pt idx="872">
                  <c:v>3.5668846219778116E-2</c:v>
                </c:pt>
                <c:pt idx="873">
                  <c:v>3.9283677935600392E-2</c:v>
                </c:pt>
                <c:pt idx="874">
                  <c:v>4.78645041584971E-2</c:v>
                </c:pt>
                <c:pt idx="875">
                  <c:v>4.8393875360488905E-2</c:v>
                </c:pt>
                <c:pt idx="876">
                  <c:v>3.7778183817863596E-2</c:v>
                </c:pt>
                <c:pt idx="877">
                  <c:v>3.6654856055975016E-2</c:v>
                </c:pt>
                <c:pt idx="878">
                  <c:v>4.4537097215652521E-2</c:v>
                </c:pt>
                <c:pt idx="879">
                  <c:v>4.2568184435367633E-2</c:v>
                </c:pt>
                <c:pt idx="880">
                  <c:v>3.2167676836252199E-2</c:v>
                </c:pt>
                <c:pt idx="881">
                  <c:v>4.480642452836061E-2</c:v>
                </c:pt>
                <c:pt idx="882">
                  <c:v>4.1557170450687395E-2</c:v>
                </c:pt>
                <c:pt idx="883">
                  <c:v>3.0282778665423535E-2</c:v>
                </c:pt>
                <c:pt idx="884">
                  <c:v>3.3440478146076202E-2</c:v>
                </c:pt>
                <c:pt idx="885">
                  <c:v>3.2992292195558506E-2</c:v>
                </c:pt>
                <c:pt idx="886">
                  <c:v>3.9697803556919237E-2</c:v>
                </c:pt>
                <c:pt idx="887">
                  <c:v>4.4383492320776201E-2</c:v>
                </c:pt>
                <c:pt idx="888">
                  <c:v>3.0922627076506601E-2</c:v>
                </c:pt>
                <c:pt idx="889">
                  <c:v>5.1529634743928923E-2</c:v>
                </c:pt>
                <c:pt idx="890">
                  <c:v>3.0568294227123316E-2</c:v>
                </c:pt>
                <c:pt idx="891">
                  <c:v>3.8728550076484701E-2</c:v>
                </c:pt>
                <c:pt idx="892">
                  <c:v>3.6879651248455041E-2</c:v>
                </c:pt>
                <c:pt idx="893">
                  <c:v>3.0159140005707716E-2</c:v>
                </c:pt>
                <c:pt idx="894">
                  <c:v>3.3152457326650599E-2</c:v>
                </c:pt>
                <c:pt idx="895">
                  <c:v>2.7757186442613612E-2</c:v>
                </c:pt>
                <c:pt idx="896">
                  <c:v>3.9146617054939312E-2</c:v>
                </c:pt>
                <c:pt idx="897">
                  <c:v>3.4569095820188502E-2</c:v>
                </c:pt>
                <c:pt idx="898">
                  <c:v>4.2872149497270605E-2</c:v>
                </c:pt>
                <c:pt idx="899">
                  <c:v>3.6654856055975016E-2</c:v>
                </c:pt>
                <c:pt idx="900">
                  <c:v>3.2097656279802302E-2</c:v>
                </c:pt>
                <c:pt idx="901">
                  <c:v>4.5738980174064622E-2</c:v>
                </c:pt>
                <c:pt idx="902">
                  <c:v>3.1869065016508116E-2</c:v>
                </c:pt>
                <c:pt idx="903">
                  <c:v>3.921876475214961E-2</c:v>
                </c:pt>
                <c:pt idx="904">
                  <c:v>3.2992292195558506E-2</c:v>
                </c:pt>
                <c:pt idx="905">
                  <c:v>3.3638626337051399E-2</c:v>
                </c:pt>
                <c:pt idx="906">
                  <c:v>3.4013628959655817E-2</c:v>
                </c:pt>
                <c:pt idx="907">
                  <c:v>3.4133732318878215E-2</c:v>
                </c:pt>
                <c:pt idx="908">
                  <c:v>5.1529634743928923E-2</c:v>
                </c:pt>
                <c:pt idx="909">
                  <c:v>3.436795622110371E-2</c:v>
                </c:pt>
                <c:pt idx="910">
                  <c:v>3.5459619015455301E-2</c:v>
                </c:pt>
                <c:pt idx="911">
                  <c:v>3.6059144884347992E-2</c:v>
                </c:pt>
                <c:pt idx="912">
                  <c:v>3.7598311901092502E-2</c:v>
                </c:pt>
                <c:pt idx="913">
                  <c:v>4.0208239108324106E-2</c:v>
                </c:pt>
                <c:pt idx="914">
                  <c:v>4.6038456261157878E-2</c:v>
                </c:pt>
                <c:pt idx="915">
                  <c:v>4.9420695751905649E-2</c:v>
                </c:pt>
                <c:pt idx="916">
                  <c:v>3.5487230867147411E-2</c:v>
                </c:pt>
                <c:pt idx="917">
                  <c:v>5.2568621933460541E-2</c:v>
                </c:pt>
                <c:pt idx="918">
                  <c:v>4.0829382836818723E-2</c:v>
                </c:pt>
                <c:pt idx="919">
                  <c:v>4.2636036872863915E-2</c:v>
                </c:pt>
                <c:pt idx="920">
                  <c:v>3.6054432392120396E-2</c:v>
                </c:pt>
                <c:pt idx="921">
                  <c:v>4.2962051928043692E-2</c:v>
                </c:pt>
                <c:pt idx="922">
                  <c:v>2.9983630403876405E-2</c:v>
                </c:pt>
                <c:pt idx="923">
                  <c:v>4.4979125261306797E-2</c:v>
                </c:pt>
                <c:pt idx="924">
                  <c:v>4.3706633150577837E-2</c:v>
                </c:pt>
                <c:pt idx="925">
                  <c:v>3.1381860375404483E-2</c:v>
                </c:pt>
                <c:pt idx="926">
                  <c:v>3.3923793584108408E-2</c:v>
                </c:pt>
                <c:pt idx="927">
                  <c:v>3.1791377812624158E-2</c:v>
                </c:pt>
                <c:pt idx="928">
                  <c:v>4.1593413800001436E-2</c:v>
                </c:pt>
                <c:pt idx="929">
                  <c:v>3.5910427570343011E-2</c:v>
                </c:pt>
                <c:pt idx="930">
                  <c:v>4.1266269981861101E-2</c:v>
                </c:pt>
                <c:pt idx="931">
                  <c:v>5.4811533540487449E-2</c:v>
                </c:pt>
                <c:pt idx="932">
                  <c:v>4.7694269567728022E-2</c:v>
                </c:pt>
                <c:pt idx="933">
                  <c:v>3.2529968768358244E-2</c:v>
                </c:pt>
                <c:pt idx="934">
                  <c:v>4.0318075567483895E-2</c:v>
                </c:pt>
                <c:pt idx="935">
                  <c:v>4.4035181403160116E-2</c:v>
                </c:pt>
                <c:pt idx="936">
                  <c:v>3.1839653849601711E-2</c:v>
                </c:pt>
                <c:pt idx="937">
                  <c:v>2.9462661594152388E-2</c:v>
                </c:pt>
                <c:pt idx="938">
                  <c:v>5.2568621933460541E-2</c:v>
                </c:pt>
                <c:pt idx="939">
                  <c:v>3.5286393016576885E-2</c:v>
                </c:pt>
                <c:pt idx="940">
                  <c:v>5.2249100059270796E-2</c:v>
                </c:pt>
                <c:pt idx="941">
                  <c:v>3.4000229090452208E-2</c:v>
                </c:pt>
                <c:pt idx="942">
                  <c:v>4.3706633150577837E-2</c:v>
                </c:pt>
                <c:pt idx="943">
                  <c:v>3.5014469176530803E-2</c:v>
                </c:pt>
                <c:pt idx="944">
                  <c:v>3.6124985665082897E-2</c:v>
                </c:pt>
                <c:pt idx="945">
                  <c:v>3.5487230867147411E-2</c:v>
                </c:pt>
                <c:pt idx="946">
                  <c:v>4.1558928787708317E-2</c:v>
                </c:pt>
                <c:pt idx="947">
                  <c:v>3.3440478146076202E-2</c:v>
                </c:pt>
                <c:pt idx="948">
                  <c:v>2.7613993734121402E-2</c:v>
                </c:pt>
                <c:pt idx="949">
                  <c:v>5.5114645510911914E-2</c:v>
                </c:pt>
                <c:pt idx="950">
                  <c:v>4.4747065752744723E-2</c:v>
                </c:pt>
                <c:pt idx="951">
                  <c:v>3.6598429083824206E-2</c:v>
                </c:pt>
                <c:pt idx="952">
                  <c:v>3.1215734779834851E-2</c:v>
                </c:pt>
                <c:pt idx="953">
                  <c:v>3.718958795070651E-2</c:v>
                </c:pt>
                <c:pt idx="954">
                  <c:v>4.5613791793584817E-2</c:v>
                </c:pt>
                <c:pt idx="955">
                  <c:v>4.1129976511001601E-2</c:v>
                </c:pt>
                <c:pt idx="956">
                  <c:v>3.9694610983133399E-2</c:v>
                </c:pt>
                <c:pt idx="957">
                  <c:v>3.1131528317928352E-2</c:v>
                </c:pt>
                <c:pt idx="958">
                  <c:v>2.9427863657474591E-2</c:v>
                </c:pt>
                <c:pt idx="959">
                  <c:v>3.5583846271038E-2</c:v>
                </c:pt>
                <c:pt idx="960">
                  <c:v>3.7441659718752011E-2</c:v>
                </c:pt>
                <c:pt idx="961">
                  <c:v>2.7353810146451052E-2</c:v>
                </c:pt>
                <c:pt idx="962">
                  <c:v>3.8864739239215809E-2</c:v>
                </c:pt>
                <c:pt idx="963">
                  <c:v>3.4300707280635806E-2</c:v>
                </c:pt>
                <c:pt idx="964">
                  <c:v>3.2592196017503752E-2</c:v>
                </c:pt>
                <c:pt idx="965">
                  <c:v>3.4300707280635806E-2</c:v>
                </c:pt>
                <c:pt idx="966">
                  <c:v>3.181636705994622E-2</c:v>
                </c:pt>
                <c:pt idx="967">
                  <c:v>4.7662377357482903E-2</c:v>
                </c:pt>
                <c:pt idx="968">
                  <c:v>4.4158976525068332E-2</c:v>
                </c:pt>
                <c:pt idx="969">
                  <c:v>3.2097656279802302E-2</c:v>
                </c:pt>
                <c:pt idx="970">
                  <c:v>3.9632488042116221E-2</c:v>
                </c:pt>
                <c:pt idx="971">
                  <c:v>3.6054432392120396E-2</c:v>
                </c:pt>
                <c:pt idx="972">
                  <c:v>4.0841769427061095E-2</c:v>
                </c:pt>
                <c:pt idx="973">
                  <c:v>4.2356688529253124E-2</c:v>
                </c:pt>
                <c:pt idx="974">
                  <c:v>3.9967272430658299E-2</c:v>
                </c:pt>
                <c:pt idx="975">
                  <c:v>3.376404196023939E-2</c:v>
                </c:pt>
                <c:pt idx="976">
                  <c:v>4.2141605168581016E-2</c:v>
                </c:pt>
                <c:pt idx="977">
                  <c:v>3.0349466949701278E-2</c:v>
                </c:pt>
                <c:pt idx="978">
                  <c:v>3.26520465314388E-2</c:v>
                </c:pt>
                <c:pt idx="979">
                  <c:v>3.9322294294834068E-2</c:v>
                </c:pt>
                <c:pt idx="980">
                  <c:v>2.9695196077227665E-2</c:v>
                </c:pt>
                <c:pt idx="981">
                  <c:v>4.7336898744106508E-2</c:v>
                </c:pt>
                <c:pt idx="982">
                  <c:v>3.3571984618902206E-2</c:v>
                </c:pt>
                <c:pt idx="983">
                  <c:v>4.1209351271390762E-2</c:v>
                </c:pt>
                <c:pt idx="984">
                  <c:v>3.4050200134515811E-2</c:v>
                </c:pt>
                <c:pt idx="985">
                  <c:v>3.1260769814252805E-2</c:v>
                </c:pt>
                <c:pt idx="986">
                  <c:v>3.9283677935600392E-2</c:v>
                </c:pt>
                <c:pt idx="987">
                  <c:v>4.2356688529253124E-2</c:v>
                </c:pt>
                <c:pt idx="988">
                  <c:v>3.0371453613042807E-2</c:v>
                </c:pt>
                <c:pt idx="989">
                  <c:v>2.7757186442613612E-2</c:v>
                </c:pt>
                <c:pt idx="990">
                  <c:v>4.0829382836818723E-2</c:v>
                </c:pt>
                <c:pt idx="991">
                  <c:v>3.3921476453542689E-2</c:v>
                </c:pt>
                <c:pt idx="992">
                  <c:v>3.0840851366519952E-2</c:v>
                </c:pt>
                <c:pt idx="993">
                  <c:v>3.8206804543733604E-2</c:v>
                </c:pt>
                <c:pt idx="994">
                  <c:v>2.8239572420716428E-2</c:v>
                </c:pt>
                <c:pt idx="995">
                  <c:v>3.058343008160596E-2</c:v>
                </c:pt>
                <c:pt idx="996">
                  <c:v>4.1902732104063013E-2</c:v>
                </c:pt>
                <c:pt idx="997">
                  <c:v>4.495846107602141E-2</c:v>
                </c:pt>
                <c:pt idx="998">
                  <c:v>3.2107558101415606E-2</c:v>
                </c:pt>
                <c:pt idx="999">
                  <c:v>4.0736205875873593E-2</c:v>
                </c:pt>
                <c:pt idx="1000">
                  <c:v>3.6454312503338013E-2</c:v>
                </c:pt>
                <c:pt idx="1001">
                  <c:v>4.6238295733928722E-2</c:v>
                </c:pt>
                <c:pt idx="1002">
                  <c:v>3.5935297608375757E-2</c:v>
                </c:pt>
                <c:pt idx="1003">
                  <c:v>3.921876475214961E-2</c:v>
                </c:pt>
                <c:pt idx="1004">
                  <c:v>3.6124985665082897E-2</c:v>
                </c:pt>
                <c:pt idx="1005">
                  <c:v>3.8587495684623802E-2</c:v>
                </c:pt>
                <c:pt idx="1006">
                  <c:v>3.8674097508192194E-2</c:v>
                </c:pt>
                <c:pt idx="1007">
                  <c:v>4.3342031538486696E-2</c:v>
                </c:pt>
                <c:pt idx="1008">
                  <c:v>3.51903848350048E-2</c:v>
                </c:pt>
                <c:pt idx="1009">
                  <c:v>4.7552309930324749E-2</c:v>
                </c:pt>
                <c:pt idx="1010">
                  <c:v>4.7048140317201601E-2</c:v>
                </c:pt>
                <c:pt idx="1011">
                  <c:v>5.139116942882542E-2</c:v>
                </c:pt>
                <c:pt idx="1012">
                  <c:v>3.8152869790792521E-2</c:v>
                </c:pt>
                <c:pt idx="1013">
                  <c:v>3.8824938237667105E-2</c:v>
                </c:pt>
                <c:pt idx="1014">
                  <c:v>5.3951866924762705E-2</c:v>
                </c:pt>
                <c:pt idx="1015">
                  <c:v>4.5064941048622124E-2</c:v>
                </c:pt>
                <c:pt idx="1016">
                  <c:v>4.0074422955513146E-2</c:v>
                </c:pt>
                <c:pt idx="1017">
                  <c:v>3.7827789783477811E-2</c:v>
                </c:pt>
                <c:pt idx="1018">
                  <c:v>2.9229370877146783E-2</c:v>
                </c:pt>
                <c:pt idx="1019">
                  <c:v>3.26520465314388E-2</c:v>
                </c:pt>
                <c:pt idx="1020">
                  <c:v>3.2370511442422985E-2</c:v>
                </c:pt>
                <c:pt idx="1021">
                  <c:v>3.7118166685104446E-2</c:v>
                </c:pt>
                <c:pt idx="1022">
                  <c:v>4.4254083186388009E-2</c:v>
                </c:pt>
                <c:pt idx="1023">
                  <c:v>3.1092433258891088E-2</c:v>
                </c:pt>
                <c:pt idx="1024">
                  <c:v>3.6455649882555098E-2</c:v>
                </c:pt>
                <c:pt idx="1025">
                  <c:v>3.0371453613042807E-2</c:v>
                </c:pt>
                <c:pt idx="1026">
                  <c:v>3.3717114478349804E-2</c:v>
                </c:pt>
                <c:pt idx="1027">
                  <c:v>3.9259538054466241E-2</c:v>
                </c:pt>
                <c:pt idx="1028">
                  <c:v>4.3695759028196321E-2</c:v>
                </c:pt>
                <c:pt idx="1029">
                  <c:v>3.9761330932378804E-2</c:v>
                </c:pt>
                <c:pt idx="1030">
                  <c:v>3.4011162817478256E-2</c:v>
                </c:pt>
                <c:pt idx="1031">
                  <c:v>3.8709115236997611E-2</c:v>
                </c:pt>
                <c:pt idx="1032">
                  <c:v>4.1763935238122933E-2</c:v>
                </c:pt>
                <c:pt idx="1033">
                  <c:v>4.3251223862171222E-2</c:v>
                </c:pt>
                <c:pt idx="1034">
                  <c:v>3.2891441136598601E-2</c:v>
                </c:pt>
                <c:pt idx="1035">
                  <c:v>4.3525073677301386E-2</c:v>
                </c:pt>
                <c:pt idx="1036">
                  <c:v>2.9251759871840501E-2</c:v>
                </c:pt>
                <c:pt idx="1037">
                  <c:v>3.622116148471842E-2</c:v>
                </c:pt>
                <c:pt idx="1038">
                  <c:v>4.4254083186388009E-2</c:v>
                </c:pt>
                <c:pt idx="1039">
                  <c:v>3.9196629077196114E-2</c:v>
                </c:pt>
                <c:pt idx="1040">
                  <c:v>4.1377235203981413E-2</c:v>
                </c:pt>
                <c:pt idx="1041">
                  <c:v>4.0138218551874209E-2</c:v>
                </c:pt>
                <c:pt idx="1042">
                  <c:v>3.718958795070651E-2</c:v>
                </c:pt>
                <c:pt idx="1043">
                  <c:v>3.0828183516860001E-2</c:v>
                </c:pt>
                <c:pt idx="1044">
                  <c:v>3.5825096070766414E-2</c:v>
                </c:pt>
                <c:pt idx="1045">
                  <c:v>4.5502670109272024E-2</c:v>
                </c:pt>
                <c:pt idx="1046">
                  <c:v>4.8252731561660801E-2</c:v>
                </c:pt>
                <c:pt idx="1047">
                  <c:v>3.5066474229097394E-2</c:v>
                </c:pt>
                <c:pt idx="1048">
                  <c:v>2.762422524392601E-2</c:v>
                </c:pt>
                <c:pt idx="1049">
                  <c:v>2.9116408899426478E-2</c:v>
                </c:pt>
                <c:pt idx="1050">
                  <c:v>3.8492631167173406E-2</c:v>
                </c:pt>
                <c:pt idx="1051">
                  <c:v>2.5561505928635608E-2</c:v>
                </c:pt>
                <c:pt idx="1052">
                  <c:v>2.90736090391874E-2</c:v>
                </c:pt>
                <c:pt idx="1053">
                  <c:v>3.7396956235170413E-2</c:v>
                </c:pt>
                <c:pt idx="1054">
                  <c:v>4.4254083186388009E-2</c:v>
                </c:pt>
                <c:pt idx="1055">
                  <c:v>5.1529634743928923E-2</c:v>
                </c:pt>
                <c:pt idx="1056">
                  <c:v>3.7147790193557718E-2</c:v>
                </c:pt>
                <c:pt idx="1057">
                  <c:v>4.1130490601062795E-2</c:v>
                </c:pt>
                <c:pt idx="1058">
                  <c:v>3.5787001252174405E-2</c:v>
                </c:pt>
                <c:pt idx="1059">
                  <c:v>4.0255375206470358E-2</c:v>
                </c:pt>
                <c:pt idx="1060">
                  <c:v>3.8864739239215809E-2</c:v>
                </c:pt>
                <c:pt idx="1061">
                  <c:v>4.480642452836061E-2</c:v>
                </c:pt>
                <c:pt idx="1062">
                  <c:v>4.836987704038638E-2</c:v>
                </c:pt>
                <c:pt idx="1063">
                  <c:v>4.0749937295913724E-2</c:v>
                </c:pt>
                <c:pt idx="1064">
                  <c:v>4.7048140317201601E-2</c:v>
                </c:pt>
                <c:pt idx="1065">
                  <c:v>3.4603934735059752E-2</c:v>
                </c:pt>
                <c:pt idx="1066">
                  <c:v>3.8194783031940467E-2</c:v>
                </c:pt>
                <c:pt idx="1067">
                  <c:v>3.7677250802517027E-2</c:v>
                </c:pt>
                <c:pt idx="1068">
                  <c:v>3.7228513509035152E-2</c:v>
                </c:pt>
                <c:pt idx="1069">
                  <c:v>3.6879651248455041E-2</c:v>
                </c:pt>
                <c:pt idx="1070">
                  <c:v>3.322611004114151E-2</c:v>
                </c:pt>
                <c:pt idx="1071">
                  <c:v>3.1069444492459367E-2</c:v>
                </c:pt>
                <c:pt idx="1072">
                  <c:v>3.1350728124380112E-2</c:v>
                </c:pt>
                <c:pt idx="1073">
                  <c:v>3.3000189810991301E-2</c:v>
                </c:pt>
                <c:pt idx="1074">
                  <c:v>3.5315006971359385E-2</c:v>
                </c:pt>
                <c:pt idx="1075">
                  <c:v>3.7771087139844998E-2</c:v>
                </c:pt>
                <c:pt idx="1076">
                  <c:v>3.6335092037916211E-2</c:v>
                </c:pt>
                <c:pt idx="1077">
                  <c:v>3.7788476794958101E-2</c:v>
                </c:pt>
                <c:pt idx="1078">
                  <c:v>2.6695944368839392E-2</c:v>
                </c:pt>
                <c:pt idx="1079">
                  <c:v>3.5795398056507152E-2</c:v>
                </c:pt>
                <c:pt idx="1080">
                  <c:v>3.8052324205636999E-2</c:v>
                </c:pt>
                <c:pt idx="1081">
                  <c:v>3.9685014635324617E-2</c:v>
                </c:pt>
                <c:pt idx="1082">
                  <c:v>4.6266995370387975E-2</c:v>
                </c:pt>
                <c:pt idx="1083">
                  <c:v>3.6277640610933456E-2</c:v>
                </c:pt>
                <c:pt idx="1084">
                  <c:v>3.1583391129970696E-2</c:v>
                </c:pt>
                <c:pt idx="1085">
                  <c:v>2.932061441242691E-2</c:v>
                </c:pt>
                <c:pt idx="1086">
                  <c:v>4.4340971857309598E-2</c:v>
                </c:pt>
                <c:pt idx="1087">
                  <c:v>4.1275996714830405E-2</c:v>
                </c:pt>
                <c:pt idx="1088">
                  <c:v>2.7757186442613612E-2</c:v>
                </c:pt>
                <c:pt idx="1089">
                  <c:v>3.8653906434774503E-2</c:v>
                </c:pt>
                <c:pt idx="1090">
                  <c:v>4.2978335171937887E-2</c:v>
                </c:pt>
                <c:pt idx="1091">
                  <c:v>3.9544567465782207E-2</c:v>
                </c:pt>
                <c:pt idx="1092">
                  <c:v>4.4963397085666865E-2</c:v>
                </c:pt>
                <c:pt idx="1093">
                  <c:v>3.0371453613042807E-2</c:v>
                </c:pt>
                <c:pt idx="1094">
                  <c:v>4.8252731561660801E-2</c:v>
                </c:pt>
                <c:pt idx="1095">
                  <c:v>3.058343008160596E-2</c:v>
                </c:pt>
                <c:pt idx="1096">
                  <c:v>3.2097656279802302E-2</c:v>
                </c:pt>
                <c:pt idx="1097">
                  <c:v>3.0626695603132203E-2</c:v>
                </c:pt>
                <c:pt idx="1098">
                  <c:v>3.1381860375404483E-2</c:v>
                </c:pt>
                <c:pt idx="1099">
                  <c:v>3.0762698501348478E-2</c:v>
                </c:pt>
                <c:pt idx="1100">
                  <c:v>5.0964348018169375E-2</c:v>
                </c:pt>
                <c:pt idx="1101">
                  <c:v>3.4143283963203402E-2</c:v>
                </c:pt>
                <c:pt idx="1102">
                  <c:v>3.1619079411029934E-2</c:v>
                </c:pt>
                <c:pt idx="1103">
                  <c:v>2.9251759871840501E-2</c:v>
                </c:pt>
                <c:pt idx="1104">
                  <c:v>3.6672122776508428E-2</c:v>
                </c:pt>
                <c:pt idx="1105">
                  <c:v>4.6777039766311722E-2</c:v>
                </c:pt>
                <c:pt idx="1106">
                  <c:v>4.0196035057306533E-2</c:v>
                </c:pt>
                <c:pt idx="1107">
                  <c:v>3.4715563058853115E-2</c:v>
                </c:pt>
                <c:pt idx="1108">
                  <c:v>3.8950733840465504E-2</c:v>
                </c:pt>
                <c:pt idx="1109">
                  <c:v>4.0140841156244306E-2</c:v>
                </c:pt>
                <c:pt idx="1110">
                  <c:v>3.9847124367952305E-2</c:v>
                </c:pt>
                <c:pt idx="1111">
                  <c:v>3.0826222151517889E-2</c:v>
                </c:pt>
                <c:pt idx="1112">
                  <c:v>4.4254083186388009E-2</c:v>
                </c:pt>
                <c:pt idx="1113">
                  <c:v>3.2684490084648098E-2</c:v>
                </c:pt>
                <c:pt idx="1114">
                  <c:v>3.8854353129863801E-2</c:v>
                </c:pt>
                <c:pt idx="1115">
                  <c:v>4.1557170450687395E-2</c:v>
                </c:pt>
                <c:pt idx="1116">
                  <c:v>4.5738980174064622E-2</c:v>
                </c:pt>
                <c:pt idx="1117">
                  <c:v>3.7986606359481791E-2</c:v>
                </c:pt>
                <c:pt idx="1118">
                  <c:v>3.1119924038648588E-2</c:v>
                </c:pt>
                <c:pt idx="1119">
                  <c:v>3.365202993154532E-2</c:v>
                </c:pt>
                <c:pt idx="1120">
                  <c:v>3.6755193024873838E-2</c:v>
                </c:pt>
                <c:pt idx="1121">
                  <c:v>4.7571104019880309E-2</c:v>
                </c:pt>
                <c:pt idx="1122">
                  <c:v>4.0206536650657702E-2</c:v>
                </c:pt>
                <c:pt idx="1123">
                  <c:v>4.9216881394386486E-2</c:v>
                </c:pt>
                <c:pt idx="1124">
                  <c:v>4.2962051928043692E-2</c:v>
                </c:pt>
                <c:pt idx="1125">
                  <c:v>6.042351946234701E-2</c:v>
                </c:pt>
                <c:pt idx="1126">
                  <c:v>3.1597223132848705E-2</c:v>
                </c:pt>
                <c:pt idx="1127">
                  <c:v>3.7147790193557718E-2</c:v>
                </c:pt>
                <c:pt idx="1128">
                  <c:v>3.2167676836252199E-2</c:v>
                </c:pt>
                <c:pt idx="1129">
                  <c:v>4.0749937295913724E-2</c:v>
                </c:pt>
                <c:pt idx="1130">
                  <c:v>3.4143283963203402E-2</c:v>
                </c:pt>
                <c:pt idx="1131">
                  <c:v>2.9671067371964639E-2</c:v>
                </c:pt>
                <c:pt idx="1132">
                  <c:v>3.6468077450990788E-2</c:v>
                </c:pt>
                <c:pt idx="1133">
                  <c:v>3.1843110918998802E-2</c:v>
                </c:pt>
                <c:pt idx="1134">
                  <c:v>3.3676136285066612E-2</c:v>
                </c:pt>
                <c:pt idx="1135">
                  <c:v>3.7703901529312238E-2</c:v>
                </c:pt>
                <c:pt idx="1136">
                  <c:v>3.8238383829593797E-2</c:v>
                </c:pt>
                <c:pt idx="1137">
                  <c:v>3.5125035792589201E-2</c:v>
                </c:pt>
                <c:pt idx="1138">
                  <c:v>4.0738254785537713E-2</c:v>
                </c:pt>
                <c:pt idx="1139">
                  <c:v>2.9671067371964639E-2</c:v>
                </c:pt>
                <c:pt idx="1140">
                  <c:v>4.6953558921814006E-2</c:v>
                </c:pt>
                <c:pt idx="1141">
                  <c:v>3.1350728124380112E-2</c:v>
                </c:pt>
                <c:pt idx="1142">
                  <c:v>4.5064941048622124E-2</c:v>
                </c:pt>
                <c:pt idx="1143">
                  <c:v>3.1092433258891088E-2</c:v>
                </c:pt>
                <c:pt idx="1144">
                  <c:v>3.3343926072120784E-2</c:v>
                </c:pt>
                <c:pt idx="1145">
                  <c:v>5.5114645510911914E-2</c:v>
                </c:pt>
                <c:pt idx="1146">
                  <c:v>3.6311741918325452E-2</c:v>
                </c:pt>
                <c:pt idx="1147">
                  <c:v>5.1707629114389433E-2</c:v>
                </c:pt>
                <c:pt idx="1148">
                  <c:v>3.5389825701713652E-2</c:v>
                </c:pt>
                <c:pt idx="1149">
                  <c:v>3.5172384232282597E-2</c:v>
                </c:pt>
                <c:pt idx="1150">
                  <c:v>4.3400909751653713E-2</c:v>
                </c:pt>
                <c:pt idx="1151">
                  <c:v>4.9796666949987765E-2</c:v>
                </c:pt>
                <c:pt idx="1152">
                  <c:v>4.6238295733928722E-2</c:v>
                </c:pt>
                <c:pt idx="1153">
                  <c:v>3.5787001252174405E-2</c:v>
                </c:pt>
                <c:pt idx="1154">
                  <c:v>3.2899200916290408E-2</c:v>
                </c:pt>
                <c:pt idx="1155">
                  <c:v>4.9852691590786272E-2</c:v>
                </c:pt>
                <c:pt idx="1156">
                  <c:v>3.8512594997882711E-2</c:v>
                </c:pt>
                <c:pt idx="1157">
                  <c:v>3.8877256214618711E-2</c:v>
                </c:pt>
                <c:pt idx="1158">
                  <c:v>3.726489469408991E-2</c:v>
                </c:pt>
                <c:pt idx="1159">
                  <c:v>3.7342004477977885E-2</c:v>
                </c:pt>
                <c:pt idx="1160">
                  <c:v>4.2427688837051572E-2</c:v>
                </c:pt>
                <c:pt idx="1161">
                  <c:v>2.9625952243804952E-2</c:v>
                </c:pt>
                <c:pt idx="1162">
                  <c:v>3.5833526402712E-2</c:v>
                </c:pt>
                <c:pt idx="1163">
                  <c:v>3.9575085043907214E-2</c:v>
                </c:pt>
                <c:pt idx="1164">
                  <c:v>5.0532989203929922E-2</c:v>
                </c:pt>
                <c:pt idx="1165">
                  <c:v>3.9716821163892704E-2</c:v>
                </c:pt>
                <c:pt idx="1166">
                  <c:v>4.5485530048608933E-2</c:v>
                </c:pt>
                <c:pt idx="1167">
                  <c:v>4.4091124087572112E-2</c:v>
                </c:pt>
                <c:pt idx="1168">
                  <c:v>3.4300707280635806E-2</c:v>
                </c:pt>
                <c:pt idx="1169">
                  <c:v>2.9993373900651956E-2</c:v>
                </c:pt>
                <c:pt idx="1170">
                  <c:v>4.6659234911203433E-2</c:v>
                </c:pt>
                <c:pt idx="1171">
                  <c:v>3.6786478012800196E-2</c:v>
                </c:pt>
                <c:pt idx="1172">
                  <c:v>3.5014469176530803E-2</c:v>
                </c:pt>
                <c:pt idx="1173">
                  <c:v>5.1921918988227796E-2</c:v>
                </c:pt>
                <c:pt idx="1174">
                  <c:v>3.6879651248455041E-2</c:v>
                </c:pt>
                <c:pt idx="1175">
                  <c:v>4.4922754168510423E-2</c:v>
                </c:pt>
                <c:pt idx="1176">
                  <c:v>4.5075748115777858E-2</c:v>
                </c:pt>
                <c:pt idx="1177">
                  <c:v>3.9544567465782207E-2</c:v>
                </c:pt>
                <c:pt idx="1178">
                  <c:v>5.3951866924762705E-2</c:v>
                </c:pt>
                <c:pt idx="1179">
                  <c:v>5.2568621933460541E-2</c:v>
                </c:pt>
                <c:pt idx="1180">
                  <c:v>3.6489501595497097E-2</c:v>
                </c:pt>
                <c:pt idx="1181">
                  <c:v>4.2962051928043692E-2</c:v>
                </c:pt>
                <c:pt idx="1182">
                  <c:v>4.2452763766050311E-2</c:v>
                </c:pt>
                <c:pt idx="1183">
                  <c:v>4.1763935238122933E-2</c:v>
                </c:pt>
                <c:pt idx="1184">
                  <c:v>3.3000189810991301E-2</c:v>
                </c:pt>
                <c:pt idx="1185">
                  <c:v>3.8814276456832893E-2</c:v>
                </c:pt>
                <c:pt idx="1186">
                  <c:v>3.4978978335857405E-2</c:v>
                </c:pt>
                <c:pt idx="1187">
                  <c:v>2.8753058984875752E-2</c:v>
                </c:pt>
                <c:pt idx="1188">
                  <c:v>3.3152457326650599E-2</c:v>
                </c:pt>
                <c:pt idx="1189">
                  <c:v>4.1792273521423576E-2</c:v>
                </c:pt>
                <c:pt idx="1190">
                  <c:v>3.2262593507766751E-2</c:v>
                </c:pt>
                <c:pt idx="1191">
                  <c:v>4.0829382836818723E-2</c:v>
                </c:pt>
                <c:pt idx="1192">
                  <c:v>4.9852691590786272E-2</c:v>
                </c:pt>
                <c:pt idx="1193">
                  <c:v>3.7051659077406006E-2</c:v>
                </c:pt>
                <c:pt idx="1194">
                  <c:v>2.8927756473422002E-2</c:v>
                </c:pt>
                <c:pt idx="1195">
                  <c:v>3.1092433258891088E-2</c:v>
                </c:pt>
                <c:pt idx="1196">
                  <c:v>4.3058674782514614E-2</c:v>
                </c:pt>
                <c:pt idx="1197">
                  <c:v>3.1209086999297104E-2</c:v>
                </c:pt>
                <c:pt idx="1198">
                  <c:v>3.5595182329416351E-2</c:v>
                </c:pt>
                <c:pt idx="1199">
                  <c:v>3.8864739239215809E-2</c:v>
                </c:pt>
                <c:pt idx="1200">
                  <c:v>2.9229370877146783E-2</c:v>
                </c:pt>
                <c:pt idx="1201">
                  <c:v>3.1733207404613689E-2</c:v>
                </c:pt>
                <c:pt idx="1202">
                  <c:v>4.9796666949987765E-2</c:v>
                </c:pt>
                <c:pt idx="1203">
                  <c:v>3.6363381892442703E-2</c:v>
                </c:pt>
                <c:pt idx="1204">
                  <c:v>3.4011162817478256E-2</c:v>
                </c:pt>
                <c:pt idx="1205">
                  <c:v>4.4158883392810808E-2</c:v>
                </c:pt>
                <c:pt idx="1206">
                  <c:v>2.5985769927501751E-2</c:v>
                </c:pt>
                <c:pt idx="1207">
                  <c:v>2.7137352153658978E-2</c:v>
                </c:pt>
                <c:pt idx="1208">
                  <c:v>3.6293771117925831E-2</c:v>
                </c:pt>
                <c:pt idx="1209">
                  <c:v>3.6180451512336703E-2</c:v>
                </c:pt>
                <c:pt idx="1210">
                  <c:v>3.4013628959655817E-2</c:v>
                </c:pt>
                <c:pt idx="1211">
                  <c:v>3.3944040536880493E-2</c:v>
                </c:pt>
                <c:pt idx="1212">
                  <c:v>2.6736292988061995E-2</c:v>
                </c:pt>
                <c:pt idx="1213">
                  <c:v>4.5738980174064622E-2</c:v>
                </c:pt>
                <c:pt idx="1214">
                  <c:v>3.9389021694660215E-2</c:v>
                </c:pt>
                <c:pt idx="1215">
                  <c:v>3.9803285151720214E-2</c:v>
                </c:pt>
                <c:pt idx="1216">
                  <c:v>4.0813021361827934E-2</c:v>
                </c:pt>
                <c:pt idx="1217">
                  <c:v>4.3604578822851223E-2</c:v>
                </c:pt>
                <c:pt idx="1218">
                  <c:v>4.0339186787605306E-2</c:v>
                </c:pt>
                <c:pt idx="1219">
                  <c:v>3.5125035792589201E-2</c:v>
                </c:pt>
                <c:pt idx="1220">
                  <c:v>4.1557170450687395E-2</c:v>
                </c:pt>
                <c:pt idx="1221">
                  <c:v>4.3718762695789316E-2</c:v>
                </c:pt>
                <c:pt idx="1222">
                  <c:v>4.0242802351713201E-2</c:v>
                </c:pt>
                <c:pt idx="1223">
                  <c:v>2.9717279598116899E-2</c:v>
                </c:pt>
                <c:pt idx="1224">
                  <c:v>3.5125035792589201E-2</c:v>
                </c:pt>
                <c:pt idx="1225">
                  <c:v>4.5613791793584817E-2</c:v>
                </c:pt>
                <c:pt idx="1226">
                  <c:v>4.8415351659059497E-2</c:v>
                </c:pt>
                <c:pt idx="1227">
                  <c:v>3.0003884807229063E-2</c:v>
                </c:pt>
                <c:pt idx="1228">
                  <c:v>4.3525073677301386E-2</c:v>
                </c:pt>
                <c:pt idx="1229">
                  <c:v>3.4978978335857405E-2</c:v>
                </c:pt>
                <c:pt idx="1230">
                  <c:v>5.3951866924762705E-2</c:v>
                </c:pt>
                <c:pt idx="1231">
                  <c:v>4.0749937295913724E-2</c:v>
                </c:pt>
                <c:pt idx="1232">
                  <c:v>3.4010294824838597E-2</c:v>
                </c:pt>
                <c:pt idx="1233">
                  <c:v>3.921876475214961E-2</c:v>
                </c:pt>
                <c:pt idx="1234">
                  <c:v>5.7264689356088784E-2</c:v>
                </c:pt>
                <c:pt idx="1235">
                  <c:v>4.5377653092145934E-2</c:v>
                </c:pt>
                <c:pt idx="1236">
                  <c:v>3.9053354412317394E-2</c:v>
                </c:pt>
                <c:pt idx="1237">
                  <c:v>2.6993775740265864E-2</c:v>
                </c:pt>
                <c:pt idx="1238">
                  <c:v>5.9077225625515033E-2</c:v>
                </c:pt>
                <c:pt idx="1239">
                  <c:v>4.3235447257757222E-2</c:v>
                </c:pt>
                <c:pt idx="1240">
                  <c:v>4.1038878262043006E-2</c:v>
                </c:pt>
                <c:pt idx="1241">
                  <c:v>3.1092433258891088E-2</c:v>
                </c:pt>
                <c:pt idx="1242">
                  <c:v>4.3706633150577837E-2</c:v>
                </c:pt>
                <c:pt idx="1243">
                  <c:v>3.3571984618902206E-2</c:v>
                </c:pt>
                <c:pt idx="1244">
                  <c:v>3.7096228450536756E-2</c:v>
                </c:pt>
                <c:pt idx="1245">
                  <c:v>3.0856164172291711E-2</c:v>
                </c:pt>
                <c:pt idx="1246">
                  <c:v>5.6127641350030913E-2</c:v>
                </c:pt>
                <c:pt idx="1247">
                  <c:v>4.4979125261306797E-2</c:v>
                </c:pt>
                <c:pt idx="1248">
                  <c:v>3.7153102457523568E-2</c:v>
                </c:pt>
                <c:pt idx="1249">
                  <c:v>3.5964351147413198E-2</c:v>
                </c:pt>
                <c:pt idx="1250">
                  <c:v>4.7051317989826411E-2</c:v>
                </c:pt>
                <c:pt idx="1251">
                  <c:v>5.7945206761359946E-2</c:v>
                </c:pt>
                <c:pt idx="1252">
                  <c:v>3.5459619015455301E-2</c:v>
                </c:pt>
                <c:pt idx="1253">
                  <c:v>4.8393875360488905E-2</c:v>
                </c:pt>
                <c:pt idx="1254">
                  <c:v>3.4098405390977901E-2</c:v>
                </c:pt>
                <c:pt idx="1255">
                  <c:v>3.3152457326650599E-2</c:v>
                </c:pt>
                <c:pt idx="1256">
                  <c:v>5.0539035350084291E-2</c:v>
                </c:pt>
                <c:pt idx="1257">
                  <c:v>3.0988309532403967E-2</c:v>
                </c:pt>
                <c:pt idx="1258">
                  <c:v>4.0698390454053907E-2</c:v>
                </c:pt>
                <c:pt idx="1259">
                  <c:v>4.6041879802942297E-2</c:v>
                </c:pt>
                <c:pt idx="1260">
                  <c:v>3.2671131193637806E-2</c:v>
                </c:pt>
                <c:pt idx="1261">
                  <c:v>3.3424746245145805E-2</c:v>
                </c:pt>
                <c:pt idx="1262">
                  <c:v>3.7788476794958101E-2</c:v>
                </c:pt>
                <c:pt idx="1263">
                  <c:v>3.4999817609787015E-2</c:v>
                </c:pt>
                <c:pt idx="1264">
                  <c:v>3.3000189810991301E-2</c:v>
                </c:pt>
                <c:pt idx="1265">
                  <c:v>3.0319748446345354E-2</c:v>
                </c:pt>
                <c:pt idx="1266">
                  <c:v>3.058343008160596E-2</c:v>
                </c:pt>
                <c:pt idx="1267">
                  <c:v>4.8645634204149323E-2</c:v>
                </c:pt>
                <c:pt idx="1268">
                  <c:v>3.7118166685104446E-2</c:v>
                </c:pt>
                <c:pt idx="1269">
                  <c:v>3.4050200134515811E-2</c:v>
                </c:pt>
                <c:pt idx="1270">
                  <c:v>4.4323593378067024E-2</c:v>
                </c:pt>
                <c:pt idx="1271">
                  <c:v>3.8759678602218607E-2</c:v>
                </c:pt>
                <c:pt idx="1272">
                  <c:v>3.3723484724760007E-2</c:v>
                </c:pt>
                <c:pt idx="1273">
                  <c:v>4.9243059009313632E-2</c:v>
                </c:pt>
                <c:pt idx="1274">
                  <c:v>4.7571104019880309E-2</c:v>
                </c:pt>
                <c:pt idx="1275">
                  <c:v>4.3058674782514614E-2</c:v>
                </c:pt>
                <c:pt idx="1276">
                  <c:v>3.0879572033882096E-2</c:v>
                </c:pt>
                <c:pt idx="1277">
                  <c:v>3.4013628959655817E-2</c:v>
                </c:pt>
                <c:pt idx="1278">
                  <c:v>3.8152869790792521E-2</c:v>
                </c:pt>
                <c:pt idx="1279">
                  <c:v>4.3624483048915919E-2</c:v>
                </c:pt>
                <c:pt idx="1280">
                  <c:v>3.2719872891902951E-2</c:v>
                </c:pt>
                <c:pt idx="1281">
                  <c:v>3.0157936736941289E-2</c:v>
                </c:pt>
                <c:pt idx="1282">
                  <c:v>4.1377235203981413E-2</c:v>
                </c:pt>
                <c:pt idx="1283">
                  <c:v>3.3723484724760007E-2</c:v>
                </c:pt>
                <c:pt idx="1284">
                  <c:v>3.2625783234834699E-2</c:v>
                </c:pt>
                <c:pt idx="1285">
                  <c:v>4.4979125261306797E-2</c:v>
                </c:pt>
                <c:pt idx="1286">
                  <c:v>3.9761330932378804E-2</c:v>
                </c:pt>
                <c:pt idx="1287">
                  <c:v>3.7871107459068486E-2</c:v>
                </c:pt>
                <c:pt idx="1288">
                  <c:v>3.7771087139844998E-2</c:v>
                </c:pt>
                <c:pt idx="1289">
                  <c:v>3.4775182604789796E-2</c:v>
                </c:pt>
                <c:pt idx="1290">
                  <c:v>3.3488318324089189E-2</c:v>
                </c:pt>
                <c:pt idx="1291">
                  <c:v>4.8038370907306838E-2</c:v>
                </c:pt>
                <c:pt idx="1292">
                  <c:v>3.95252145826816E-2</c:v>
                </c:pt>
                <c:pt idx="1293">
                  <c:v>4.0140841156244306E-2</c:v>
                </c:pt>
                <c:pt idx="1294">
                  <c:v>3.8864739239215809E-2</c:v>
                </c:pt>
                <c:pt idx="1295">
                  <c:v>3.8713578134775231E-2</c:v>
                </c:pt>
                <c:pt idx="1296">
                  <c:v>3.7211745977401824E-2</c:v>
                </c:pt>
                <c:pt idx="1297">
                  <c:v>3.5107076168060386E-2</c:v>
                </c:pt>
                <c:pt idx="1298">
                  <c:v>5.219128355383891E-2</c:v>
                </c:pt>
                <c:pt idx="1299">
                  <c:v>3.3424746245145805E-2</c:v>
                </c:pt>
                <c:pt idx="1300">
                  <c:v>4.6041879802942297E-2</c:v>
                </c:pt>
                <c:pt idx="1301">
                  <c:v>3.6455649882555098E-2</c:v>
                </c:pt>
                <c:pt idx="1302">
                  <c:v>3.7147790193557718E-2</c:v>
                </c:pt>
                <c:pt idx="1303">
                  <c:v>4.5612677931785903E-2</c:v>
                </c:pt>
                <c:pt idx="1304">
                  <c:v>3.2373674213886316E-2</c:v>
                </c:pt>
                <c:pt idx="1305">
                  <c:v>4.3675843626260508E-2</c:v>
                </c:pt>
                <c:pt idx="1306">
                  <c:v>2.6888020336627998E-2</c:v>
                </c:pt>
                <c:pt idx="1307">
                  <c:v>3.4290764480829287E-2</c:v>
                </c:pt>
                <c:pt idx="1308">
                  <c:v>3.5183459520340014E-2</c:v>
                </c:pt>
                <c:pt idx="1309">
                  <c:v>3.1113108620047642E-2</c:v>
                </c:pt>
                <c:pt idx="1310">
                  <c:v>3.7147790193557718E-2</c:v>
                </c:pt>
                <c:pt idx="1311">
                  <c:v>3.6455649882555098E-2</c:v>
                </c:pt>
                <c:pt idx="1312">
                  <c:v>2.8769707307219512E-2</c:v>
                </c:pt>
                <c:pt idx="1313">
                  <c:v>3.2625783234834699E-2</c:v>
                </c:pt>
                <c:pt idx="1314">
                  <c:v>3.6636292934417752E-2</c:v>
                </c:pt>
                <c:pt idx="1315">
                  <c:v>3.3424746245145805E-2</c:v>
                </c:pt>
                <c:pt idx="1316">
                  <c:v>4.3015372008085223E-2</c:v>
                </c:pt>
                <c:pt idx="1317">
                  <c:v>3.2453633844852406E-2</c:v>
                </c:pt>
                <c:pt idx="1318">
                  <c:v>3.8092534989118604E-2</c:v>
                </c:pt>
                <c:pt idx="1319">
                  <c:v>3.3223196864128099E-2</c:v>
                </c:pt>
                <c:pt idx="1320">
                  <c:v>2.909127436578271E-2</c:v>
                </c:pt>
                <c:pt idx="1321">
                  <c:v>4.6266995370387975E-2</c:v>
                </c:pt>
                <c:pt idx="1322">
                  <c:v>3.5183459520340014E-2</c:v>
                </c:pt>
                <c:pt idx="1323">
                  <c:v>3.3301532268524212E-2</c:v>
                </c:pt>
                <c:pt idx="1324">
                  <c:v>3.6005329340696314E-2</c:v>
                </c:pt>
                <c:pt idx="1325">
                  <c:v>4.2474549263715716E-2</c:v>
                </c:pt>
                <c:pt idx="1326">
                  <c:v>4.1401188820600496E-2</c:v>
                </c:pt>
                <c:pt idx="1327">
                  <c:v>4.1275996714830405E-2</c:v>
                </c:pt>
                <c:pt idx="1328">
                  <c:v>5.3043726831674597E-2</c:v>
                </c:pt>
                <c:pt idx="1329">
                  <c:v>3.4888103604316802E-2</c:v>
                </c:pt>
                <c:pt idx="1330">
                  <c:v>3.8424339145422003E-2</c:v>
                </c:pt>
                <c:pt idx="1331">
                  <c:v>4.51803393661976E-2</c:v>
                </c:pt>
                <c:pt idx="1332">
                  <c:v>3.4543354064226206E-2</c:v>
                </c:pt>
                <c:pt idx="1333">
                  <c:v>2.7465710416436299E-2</c:v>
                </c:pt>
                <c:pt idx="1334">
                  <c:v>3.7765085697174183E-2</c:v>
                </c:pt>
                <c:pt idx="1335">
                  <c:v>4.2427688837051572E-2</c:v>
                </c:pt>
                <c:pt idx="1336">
                  <c:v>3.4877501428127441E-2</c:v>
                </c:pt>
                <c:pt idx="1337">
                  <c:v>4.8229750245809465E-2</c:v>
                </c:pt>
                <c:pt idx="1338">
                  <c:v>3.4543354064226206E-2</c:v>
                </c:pt>
                <c:pt idx="1339">
                  <c:v>4.4287838041782414E-2</c:v>
                </c:pt>
                <c:pt idx="1340">
                  <c:v>3.8152869790792521E-2</c:v>
                </c:pt>
                <c:pt idx="1341">
                  <c:v>3.0242240056395586E-2</c:v>
                </c:pt>
                <c:pt idx="1342">
                  <c:v>4.7265663743019111E-2</c:v>
                </c:pt>
                <c:pt idx="1343">
                  <c:v>3.2699774950742701E-2</c:v>
                </c:pt>
                <c:pt idx="1344">
                  <c:v>3.69514748454094E-2</c:v>
                </c:pt>
                <c:pt idx="1345">
                  <c:v>5.5114645510911914E-2</c:v>
                </c:pt>
                <c:pt idx="1346">
                  <c:v>3.8152869790792521E-2</c:v>
                </c:pt>
                <c:pt idx="1347">
                  <c:v>3.6054432392120396E-2</c:v>
                </c:pt>
                <c:pt idx="1348">
                  <c:v>2.8383055701851807E-2</c:v>
                </c:pt>
                <c:pt idx="1349">
                  <c:v>3.7441659718752011E-2</c:v>
                </c:pt>
                <c:pt idx="1350">
                  <c:v>3.9242621511220911E-2</c:v>
                </c:pt>
                <c:pt idx="1351">
                  <c:v>3.1727705150842701E-2</c:v>
                </c:pt>
                <c:pt idx="1352">
                  <c:v>4.4496215879917436E-2</c:v>
                </c:pt>
                <c:pt idx="1353">
                  <c:v>4.2766503989696739E-2</c:v>
                </c:pt>
                <c:pt idx="1354">
                  <c:v>3.1655482947826399E-2</c:v>
                </c:pt>
                <c:pt idx="1355">
                  <c:v>3.7598311901092502E-2</c:v>
                </c:pt>
                <c:pt idx="1356">
                  <c:v>3.6760363727808006E-2</c:v>
                </c:pt>
                <c:pt idx="1357">
                  <c:v>3.1771175563335509E-2</c:v>
                </c:pt>
                <c:pt idx="1358">
                  <c:v>4.7987204045057429E-2</c:v>
                </c:pt>
                <c:pt idx="1359">
                  <c:v>3.4180186688900008E-2</c:v>
                </c:pt>
                <c:pt idx="1360">
                  <c:v>3.9975315332412699E-2</c:v>
                </c:pt>
                <c:pt idx="1361">
                  <c:v>3.8633864372968715E-2</c:v>
                </c:pt>
                <c:pt idx="1362">
                  <c:v>3.50885912775993E-2</c:v>
                </c:pt>
                <c:pt idx="1363">
                  <c:v>4.0667798370122896E-2</c:v>
                </c:pt>
                <c:pt idx="1364">
                  <c:v>4.0829382836818723E-2</c:v>
                </c:pt>
                <c:pt idx="1365">
                  <c:v>4.0736205875873593E-2</c:v>
                </c:pt>
                <c:pt idx="1366">
                  <c:v>4.5064941048622124E-2</c:v>
                </c:pt>
                <c:pt idx="1367">
                  <c:v>4.4199947267770816E-2</c:v>
                </c:pt>
                <c:pt idx="1368">
                  <c:v>3.5487230867147411E-2</c:v>
                </c:pt>
                <c:pt idx="1369">
                  <c:v>4.9081500619649922E-2</c:v>
                </c:pt>
                <c:pt idx="1370">
                  <c:v>4.5377653092145934E-2</c:v>
                </c:pt>
                <c:pt idx="1371">
                  <c:v>4.0206536650657702E-2</c:v>
                </c:pt>
                <c:pt idx="1372">
                  <c:v>4.0749937295913724E-2</c:v>
                </c:pt>
                <c:pt idx="1373">
                  <c:v>3.8664028048515341E-2</c:v>
                </c:pt>
                <c:pt idx="1374">
                  <c:v>4.6248685568570973E-2</c:v>
                </c:pt>
                <c:pt idx="1375">
                  <c:v>3.2717060297727606E-2</c:v>
                </c:pt>
                <c:pt idx="1376">
                  <c:v>3.2400164753198603E-2</c:v>
                </c:pt>
                <c:pt idx="1377">
                  <c:v>3.6311741918325452E-2</c:v>
                </c:pt>
                <c:pt idx="1378">
                  <c:v>3.593677654862408E-2</c:v>
                </c:pt>
                <c:pt idx="1379">
                  <c:v>3.2969117164611886E-2</c:v>
                </c:pt>
                <c:pt idx="1380">
                  <c:v>3.2255370169878131E-2</c:v>
                </c:pt>
                <c:pt idx="1381">
                  <c:v>3.8152869790792521E-2</c:v>
                </c:pt>
                <c:pt idx="1382">
                  <c:v>3.6760363727808006E-2</c:v>
                </c:pt>
                <c:pt idx="1383">
                  <c:v>3.4013628959655817E-2</c:v>
                </c:pt>
                <c:pt idx="1384">
                  <c:v>3.2899200916290408E-2</c:v>
                </c:pt>
                <c:pt idx="1385">
                  <c:v>3.1960539519786807E-2</c:v>
                </c:pt>
                <c:pt idx="1386">
                  <c:v>5.3951866924762705E-2</c:v>
                </c:pt>
                <c:pt idx="1387">
                  <c:v>2.8601940721273554E-2</c:v>
                </c:pt>
                <c:pt idx="1388">
                  <c:v>3.8314592093229315E-2</c:v>
                </c:pt>
                <c:pt idx="1389">
                  <c:v>3.4098405390977901E-2</c:v>
                </c:pt>
                <c:pt idx="1390">
                  <c:v>2.730708569288251E-2</c:v>
                </c:pt>
                <c:pt idx="1391">
                  <c:v>2.7917644008994182E-2</c:v>
                </c:pt>
                <c:pt idx="1392">
                  <c:v>3.8062248378992102E-2</c:v>
                </c:pt>
                <c:pt idx="1393">
                  <c:v>3.7873443216085503E-2</c:v>
                </c:pt>
                <c:pt idx="1394">
                  <c:v>4.417248070240036E-2</c:v>
                </c:pt>
                <c:pt idx="1395">
                  <c:v>4.1793439537287001E-2</c:v>
                </c:pt>
                <c:pt idx="1396">
                  <c:v>3.8039457052946112E-2</c:v>
                </c:pt>
                <c:pt idx="1397">
                  <c:v>3.5694476217031493E-2</c:v>
                </c:pt>
                <c:pt idx="1398">
                  <c:v>4.4789224863052424E-2</c:v>
                </c:pt>
                <c:pt idx="1399">
                  <c:v>3.5788159817457206E-2</c:v>
                </c:pt>
                <c:pt idx="1400">
                  <c:v>3.4224171191453899E-2</c:v>
                </c:pt>
                <c:pt idx="1401">
                  <c:v>2.9328575357794793E-2</c:v>
                </c:pt>
                <c:pt idx="1402">
                  <c:v>3.0630404129624478E-2</c:v>
                </c:pt>
                <c:pt idx="1403">
                  <c:v>4.0738254785537713E-2</c:v>
                </c:pt>
                <c:pt idx="1404">
                  <c:v>4.1840914636850406E-2</c:v>
                </c:pt>
                <c:pt idx="1405">
                  <c:v>3.8900777697563296E-2</c:v>
                </c:pt>
                <c:pt idx="1406">
                  <c:v>3.5487230867147411E-2</c:v>
                </c:pt>
                <c:pt idx="1407">
                  <c:v>3.7651702761650252E-2</c:v>
                </c:pt>
                <c:pt idx="1408">
                  <c:v>4.9852691590786272E-2</c:v>
                </c:pt>
                <c:pt idx="1409">
                  <c:v>2.9242107644677263E-2</c:v>
                </c:pt>
                <c:pt idx="1410">
                  <c:v>3.4102536737918798E-2</c:v>
                </c:pt>
                <c:pt idx="1411">
                  <c:v>3.7410199642181417E-2</c:v>
                </c:pt>
                <c:pt idx="1412">
                  <c:v>2.8931796550750764E-2</c:v>
                </c:pt>
                <c:pt idx="1413">
                  <c:v>4.6953558921814006E-2</c:v>
                </c:pt>
                <c:pt idx="1414">
                  <c:v>4.6041879802942297E-2</c:v>
                </c:pt>
                <c:pt idx="1415">
                  <c:v>3.8052324205636999E-2</c:v>
                </c:pt>
                <c:pt idx="1416">
                  <c:v>4.5064941048622124E-2</c:v>
                </c:pt>
                <c:pt idx="1417">
                  <c:v>3.8152869790792521E-2</c:v>
                </c:pt>
                <c:pt idx="1418">
                  <c:v>4.6175420284271212E-2</c:v>
                </c:pt>
                <c:pt idx="1419">
                  <c:v>3.8759678602218607E-2</c:v>
                </c:pt>
                <c:pt idx="1420">
                  <c:v>3.1325303018093192E-2</c:v>
                </c:pt>
                <c:pt idx="1421">
                  <c:v>4.1626639664173105E-2</c:v>
                </c:pt>
                <c:pt idx="1422">
                  <c:v>3.5825096070766414E-2</c:v>
                </c:pt>
                <c:pt idx="1423">
                  <c:v>3.7650961428880816E-2</c:v>
                </c:pt>
                <c:pt idx="1424">
                  <c:v>2.6736292988061995E-2</c:v>
                </c:pt>
                <c:pt idx="1425">
                  <c:v>3.4353747963905404E-2</c:v>
                </c:pt>
                <c:pt idx="1426">
                  <c:v>3.1149659305810897E-2</c:v>
                </c:pt>
                <c:pt idx="1427">
                  <c:v>3.4300707280635806E-2</c:v>
                </c:pt>
                <c:pt idx="1428">
                  <c:v>3.5935297608375757E-2</c:v>
                </c:pt>
                <c:pt idx="1429">
                  <c:v>3.718958795070651E-2</c:v>
                </c:pt>
                <c:pt idx="1430">
                  <c:v>5.0539035350084291E-2</c:v>
                </c:pt>
                <c:pt idx="1431">
                  <c:v>2.9251759871840501E-2</c:v>
                </c:pt>
                <c:pt idx="1432">
                  <c:v>5.4501775652170202E-2</c:v>
                </c:pt>
                <c:pt idx="1433">
                  <c:v>3.7986606359481791E-2</c:v>
                </c:pt>
                <c:pt idx="1434">
                  <c:v>4.6846315264701795E-2</c:v>
                </c:pt>
                <c:pt idx="1435">
                  <c:v>4.1300732642412234E-2</c:v>
                </c:pt>
                <c:pt idx="1436">
                  <c:v>4.5613791793584817E-2</c:v>
                </c:pt>
                <c:pt idx="1437">
                  <c:v>3.4011162817478256E-2</c:v>
                </c:pt>
                <c:pt idx="1438">
                  <c:v>5.0964348018169375E-2</c:v>
                </c:pt>
                <c:pt idx="1439">
                  <c:v>3.8152869790792521E-2</c:v>
                </c:pt>
                <c:pt idx="1440">
                  <c:v>3.5356495529413202E-2</c:v>
                </c:pt>
                <c:pt idx="1441">
                  <c:v>3.695297986269E-2</c:v>
                </c:pt>
                <c:pt idx="1442">
                  <c:v>3.8962353020906414E-2</c:v>
                </c:pt>
                <c:pt idx="1443">
                  <c:v>4.9796666949987765E-2</c:v>
                </c:pt>
                <c:pt idx="1444">
                  <c:v>3.1032260507345293E-2</c:v>
                </c:pt>
                <c:pt idx="1445">
                  <c:v>3.4155279397964498E-2</c:v>
                </c:pt>
                <c:pt idx="1446">
                  <c:v>5.4811533540487449E-2</c:v>
                </c:pt>
                <c:pt idx="1447">
                  <c:v>3.8625705987215084E-2</c:v>
                </c:pt>
                <c:pt idx="1448">
                  <c:v>3.4569095820188502E-2</c:v>
                </c:pt>
                <c:pt idx="1449">
                  <c:v>3.7441659718752011E-2</c:v>
                </c:pt>
                <c:pt idx="1450">
                  <c:v>6.3089236617088304E-2</c:v>
                </c:pt>
                <c:pt idx="1451">
                  <c:v>4.8605233430862406E-2</c:v>
                </c:pt>
                <c:pt idx="1452">
                  <c:v>3.1630601733923097E-2</c:v>
                </c:pt>
                <c:pt idx="1453">
                  <c:v>4.0177468210458797E-2</c:v>
                </c:pt>
                <c:pt idx="1454">
                  <c:v>3.4355167299509042E-2</c:v>
                </c:pt>
                <c:pt idx="1455">
                  <c:v>3.8712274283170742E-2</c:v>
                </c:pt>
                <c:pt idx="1456">
                  <c:v>2.952505648136141E-2</c:v>
                </c:pt>
                <c:pt idx="1457">
                  <c:v>3.8188278675079498E-2</c:v>
                </c:pt>
                <c:pt idx="1458">
                  <c:v>3.2115224748849931E-2</c:v>
                </c:pt>
                <c:pt idx="1459">
                  <c:v>5.139116942882542E-2</c:v>
                </c:pt>
                <c:pt idx="1460">
                  <c:v>4.5564882457256303E-2</c:v>
                </c:pt>
                <c:pt idx="1461">
                  <c:v>3.3063109964132302E-2</c:v>
                </c:pt>
                <c:pt idx="1462">
                  <c:v>4.6175420284271212E-2</c:v>
                </c:pt>
                <c:pt idx="1463">
                  <c:v>3.1020516529679423E-2</c:v>
                </c:pt>
                <c:pt idx="1464">
                  <c:v>3.7765085697174183E-2</c:v>
                </c:pt>
                <c:pt idx="1465">
                  <c:v>3.9960760623216608E-2</c:v>
                </c:pt>
                <c:pt idx="1466">
                  <c:v>2.9963400214910511E-2</c:v>
                </c:pt>
                <c:pt idx="1467">
                  <c:v>4.1300732642412234E-2</c:v>
                </c:pt>
                <c:pt idx="1468">
                  <c:v>4.1173908859491432E-2</c:v>
                </c:pt>
                <c:pt idx="1469">
                  <c:v>4.6659234911203433E-2</c:v>
                </c:pt>
                <c:pt idx="1470">
                  <c:v>3.9719086140394204E-2</c:v>
                </c:pt>
                <c:pt idx="1471">
                  <c:v>3.9776939898729352E-2</c:v>
                </c:pt>
                <c:pt idx="1472">
                  <c:v>2.8769707307219512E-2</c:v>
                </c:pt>
                <c:pt idx="1473">
                  <c:v>3.2981343567371549E-2</c:v>
                </c:pt>
                <c:pt idx="1474">
                  <c:v>3.9688181132078199E-2</c:v>
                </c:pt>
                <c:pt idx="1475">
                  <c:v>3.7263259291648913E-2</c:v>
                </c:pt>
                <c:pt idx="1476">
                  <c:v>3.6987844854593381E-2</c:v>
                </c:pt>
                <c:pt idx="1477">
                  <c:v>3.2377470284700456E-2</c:v>
                </c:pt>
                <c:pt idx="1478">
                  <c:v>3.9967272430658299E-2</c:v>
                </c:pt>
                <c:pt idx="1479">
                  <c:v>4.480642452836061E-2</c:v>
                </c:pt>
                <c:pt idx="1480">
                  <c:v>3.4205172210931806E-2</c:v>
                </c:pt>
                <c:pt idx="1481">
                  <c:v>2.6329530403018005E-2</c:v>
                </c:pt>
                <c:pt idx="1482">
                  <c:v>3.7347011268138913E-2</c:v>
                </c:pt>
                <c:pt idx="1483">
                  <c:v>4.2086675763130327E-2</c:v>
                </c:pt>
                <c:pt idx="1484">
                  <c:v>3.8878668099641821E-2</c:v>
                </c:pt>
                <c:pt idx="1485">
                  <c:v>5.139116942882542E-2</c:v>
                </c:pt>
                <c:pt idx="1486">
                  <c:v>4.2474549263715716E-2</c:v>
                </c:pt>
                <c:pt idx="1487">
                  <c:v>4.0749937295913724E-2</c:v>
                </c:pt>
                <c:pt idx="1488">
                  <c:v>4.0242802351713201E-2</c:v>
                </c:pt>
                <c:pt idx="1489">
                  <c:v>5.7264689356088784E-2</c:v>
                </c:pt>
                <c:pt idx="1490">
                  <c:v>3.9632488042116221E-2</c:v>
                </c:pt>
                <c:pt idx="1491">
                  <c:v>5.4501775652170202E-2</c:v>
                </c:pt>
                <c:pt idx="1492">
                  <c:v>3.9864324033260311E-2</c:v>
                </c:pt>
                <c:pt idx="1493">
                  <c:v>5.1921918988227796E-2</c:v>
                </c:pt>
                <c:pt idx="1494">
                  <c:v>4.2427688837051572E-2</c:v>
                </c:pt>
                <c:pt idx="1495">
                  <c:v>3.181636705994622E-2</c:v>
                </c:pt>
                <c:pt idx="1496">
                  <c:v>4.0339186787605306E-2</c:v>
                </c:pt>
                <c:pt idx="1497">
                  <c:v>3.9466425776481594E-2</c:v>
                </c:pt>
                <c:pt idx="1498">
                  <c:v>3.8712274283170742E-2</c:v>
                </c:pt>
                <c:pt idx="1499">
                  <c:v>2.8676256537437397E-2</c:v>
                </c:pt>
                <c:pt idx="1500">
                  <c:v>3.4603934735059752E-2</c:v>
                </c:pt>
                <c:pt idx="1501">
                  <c:v>4.4254083186388009E-2</c:v>
                </c:pt>
                <c:pt idx="1502">
                  <c:v>3.7062961608171602E-2</c:v>
                </c:pt>
                <c:pt idx="1503">
                  <c:v>4.3251223862171222E-2</c:v>
                </c:pt>
                <c:pt idx="1504">
                  <c:v>3.7233572453260567E-2</c:v>
                </c:pt>
                <c:pt idx="1505">
                  <c:v>3.6468077450990788E-2</c:v>
                </c:pt>
                <c:pt idx="1506">
                  <c:v>4.7336898744106508E-2</c:v>
                </c:pt>
                <c:pt idx="1507">
                  <c:v>3.8712274283170742E-2</c:v>
                </c:pt>
                <c:pt idx="1508">
                  <c:v>3.6180451512336703E-2</c:v>
                </c:pt>
                <c:pt idx="1509">
                  <c:v>3.9694610983133399E-2</c:v>
                </c:pt>
                <c:pt idx="1510">
                  <c:v>3.7441659718752011E-2</c:v>
                </c:pt>
                <c:pt idx="1511">
                  <c:v>3.7842366844415817E-2</c:v>
                </c:pt>
                <c:pt idx="1512">
                  <c:v>3.6618109792471001E-2</c:v>
                </c:pt>
                <c:pt idx="1513">
                  <c:v>3.8711100816726712E-2</c:v>
                </c:pt>
                <c:pt idx="1514">
                  <c:v>4.4352341443300476E-2</c:v>
                </c:pt>
                <c:pt idx="1515">
                  <c:v>3.6920651793479912E-2</c:v>
                </c:pt>
                <c:pt idx="1516">
                  <c:v>4.0718700736761114E-2</c:v>
                </c:pt>
                <c:pt idx="1517">
                  <c:v>3.1597223132848705E-2</c:v>
                </c:pt>
                <c:pt idx="1518">
                  <c:v>4.1377235203981413E-2</c:v>
                </c:pt>
                <c:pt idx="1519">
                  <c:v>4.2024292051792325E-2</c:v>
                </c:pt>
                <c:pt idx="1520">
                  <c:v>3.8625705987215084E-2</c:v>
                </c:pt>
                <c:pt idx="1521">
                  <c:v>4.1840914636850406E-2</c:v>
                </c:pt>
                <c:pt idx="1522">
                  <c:v>3.1902119517326501E-2</c:v>
                </c:pt>
                <c:pt idx="1523">
                  <c:v>3.7703901529312238E-2</c:v>
                </c:pt>
                <c:pt idx="1524">
                  <c:v>3.4429550170898403E-2</c:v>
                </c:pt>
                <c:pt idx="1525">
                  <c:v>4.3847966939210913E-2</c:v>
                </c:pt>
                <c:pt idx="1526">
                  <c:v>4.1316550225019524E-2</c:v>
                </c:pt>
                <c:pt idx="1527">
                  <c:v>3.4569095820188502E-2</c:v>
                </c:pt>
                <c:pt idx="1528">
                  <c:v>2.8588097542524379E-2</c:v>
                </c:pt>
                <c:pt idx="1529">
                  <c:v>4.0681295096874147E-2</c:v>
                </c:pt>
                <c:pt idx="1530">
                  <c:v>2.8601940721273554E-2</c:v>
                </c:pt>
                <c:pt idx="1531">
                  <c:v>2.8753058984875752E-2</c:v>
                </c:pt>
                <c:pt idx="1532">
                  <c:v>3.5556804388761513E-2</c:v>
                </c:pt>
                <c:pt idx="1533">
                  <c:v>2.8971539810299912E-2</c:v>
                </c:pt>
                <c:pt idx="1534">
                  <c:v>3.2420128583908199E-2</c:v>
                </c:pt>
                <c:pt idx="1535">
                  <c:v>3.593677654862408E-2</c:v>
                </c:pt>
                <c:pt idx="1536">
                  <c:v>5.2979618310928414E-2</c:v>
                </c:pt>
                <c:pt idx="1537">
                  <c:v>2.8384875506162605E-2</c:v>
                </c:pt>
                <c:pt idx="1538">
                  <c:v>4.7336898744106508E-2</c:v>
                </c:pt>
                <c:pt idx="1539">
                  <c:v>3.8314592093229315E-2</c:v>
                </c:pt>
                <c:pt idx="1540">
                  <c:v>3.7557445466518485E-2</c:v>
                </c:pt>
                <c:pt idx="1541">
                  <c:v>3.7342004477977885E-2</c:v>
                </c:pt>
                <c:pt idx="1542">
                  <c:v>5.0195772200822802E-2</c:v>
                </c:pt>
                <c:pt idx="1543">
                  <c:v>3.7342004477977885E-2</c:v>
                </c:pt>
                <c:pt idx="1544">
                  <c:v>3.791435062885281E-2</c:v>
                </c:pt>
                <c:pt idx="1545">
                  <c:v>3.2972671091556514E-2</c:v>
                </c:pt>
                <c:pt idx="1546">
                  <c:v>3.5583846271038E-2</c:v>
                </c:pt>
                <c:pt idx="1547">
                  <c:v>3.2625783234834699E-2</c:v>
                </c:pt>
                <c:pt idx="1548">
                  <c:v>5.4287116974592223E-2</c:v>
                </c:pt>
                <c:pt idx="1549">
                  <c:v>3.5896666347980506E-2</c:v>
                </c:pt>
                <c:pt idx="1550">
                  <c:v>2.8383055701851807E-2</c:v>
                </c:pt>
                <c:pt idx="1551">
                  <c:v>3.365202993154532E-2</c:v>
                </c:pt>
                <c:pt idx="1552">
                  <c:v>5.4501775652170202E-2</c:v>
                </c:pt>
                <c:pt idx="1553">
                  <c:v>3.4133732318878215E-2</c:v>
                </c:pt>
                <c:pt idx="1554">
                  <c:v>3.5172384232282597E-2</c:v>
                </c:pt>
                <c:pt idx="1555">
                  <c:v>3.4471958875656211E-2</c:v>
                </c:pt>
                <c:pt idx="1556">
                  <c:v>3.9710547775030115E-2</c:v>
                </c:pt>
                <c:pt idx="1557">
                  <c:v>3.0840851366519952E-2</c:v>
                </c:pt>
                <c:pt idx="1558">
                  <c:v>3.6578647792339401E-2</c:v>
                </c:pt>
                <c:pt idx="1559">
                  <c:v>3.2596904784441001E-2</c:v>
                </c:pt>
                <c:pt idx="1560">
                  <c:v>4.5377653092145934E-2</c:v>
                </c:pt>
                <c:pt idx="1561">
                  <c:v>3.1655482947826399E-2</c:v>
                </c:pt>
                <c:pt idx="1562">
                  <c:v>4.5460876077413594E-2</c:v>
                </c:pt>
                <c:pt idx="1563">
                  <c:v>3.8238383829593797E-2</c:v>
                </c:pt>
                <c:pt idx="1564">
                  <c:v>3.4013628959655817E-2</c:v>
                </c:pt>
                <c:pt idx="1565">
                  <c:v>3.4946080297231667E-2</c:v>
                </c:pt>
                <c:pt idx="1566">
                  <c:v>3.4300707280635806E-2</c:v>
                </c:pt>
                <c:pt idx="1567">
                  <c:v>4.2872149497270605E-2</c:v>
                </c:pt>
                <c:pt idx="1568">
                  <c:v>4.1865192353725413E-2</c:v>
                </c:pt>
                <c:pt idx="1569">
                  <c:v>5.6127641350030913E-2</c:v>
                </c:pt>
                <c:pt idx="1570">
                  <c:v>3.8134831935167313E-2</c:v>
                </c:pt>
                <c:pt idx="1571">
                  <c:v>4.1266269981861101E-2</c:v>
                </c:pt>
                <c:pt idx="1572">
                  <c:v>3.9196629077196114E-2</c:v>
                </c:pt>
                <c:pt idx="1573">
                  <c:v>2.9672250151634206E-2</c:v>
                </c:pt>
                <c:pt idx="1574">
                  <c:v>4.2962051928043692E-2</c:v>
                </c:pt>
                <c:pt idx="1575">
                  <c:v>3.2095659524202409E-2</c:v>
                </c:pt>
                <c:pt idx="1576">
                  <c:v>4.1820969432592406E-2</c:v>
                </c:pt>
                <c:pt idx="1577">
                  <c:v>4.0847651660442422E-2</c:v>
                </c:pt>
                <c:pt idx="1578">
                  <c:v>3.1092433258891088E-2</c:v>
                </c:pt>
                <c:pt idx="1579">
                  <c:v>3.3347785472869991E-2</c:v>
                </c:pt>
                <c:pt idx="1580">
                  <c:v>3.3127732574939742E-2</c:v>
                </c:pt>
                <c:pt idx="1581">
                  <c:v>3.9688181132078199E-2</c:v>
                </c:pt>
                <c:pt idx="1582">
                  <c:v>2.8372881934046627E-2</c:v>
                </c:pt>
                <c:pt idx="1583">
                  <c:v>3.7342004477977885E-2</c:v>
                </c:pt>
                <c:pt idx="1584">
                  <c:v>5.5114645510911914E-2</c:v>
                </c:pt>
                <c:pt idx="1585">
                  <c:v>4.6113736927509461E-2</c:v>
                </c:pt>
                <c:pt idx="1586">
                  <c:v>5.1921918988227796E-2</c:v>
                </c:pt>
                <c:pt idx="1587">
                  <c:v>3.2820321619510803E-2</c:v>
                </c:pt>
                <c:pt idx="1588">
                  <c:v>4.2962051928043692E-2</c:v>
                </c:pt>
                <c:pt idx="1589">
                  <c:v>3.5172384232282597E-2</c:v>
                </c:pt>
                <c:pt idx="1590">
                  <c:v>3.5839285701513443E-2</c:v>
                </c:pt>
                <c:pt idx="1591">
                  <c:v>3.2077275216579673E-2</c:v>
                </c:pt>
                <c:pt idx="1592">
                  <c:v>2.622351050376898E-2</c:v>
                </c:pt>
                <c:pt idx="1593">
                  <c:v>3.6455649882555098E-2</c:v>
                </c:pt>
                <c:pt idx="1594">
                  <c:v>3.7051659077406006E-2</c:v>
                </c:pt>
                <c:pt idx="1595">
                  <c:v>2.8383055701851807E-2</c:v>
                </c:pt>
                <c:pt idx="1596">
                  <c:v>3.7147790193557718E-2</c:v>
                </c:pt>
                <c:pt idx="1597">
                  <c:v>3.5389825701713652E-2</c:v>
                </c:pt>
                <c:pt idx="1598">
                  <c:v>4.5460876077413594E-2</c:v>
                </c:pt>
                <c:pt idx="1599">
                  <c:v>4.0847651660442422E-2</c:v>
                </c:pt>
                <c:pt idx="1600">
                  <c:v>4.0736205875873593E-2</c:v>
                </c:pt>
                <c:pt idx="1601">
                  <c:v>3.8664028048515341E-2</c:v>
                </c:pt>
                <c:pt idx="1602">
                  <c:v>2.8601940721273554E-2</c:v>
                </c:pt>
                <c:pt idx="1603">
                  <c:v>2.9211949557066085E-2</c:v>
                </c:pt>
                <c:pt idx="1604">
                  <c:v>3.4432657063007431E-2</c:v>
                </c:pt>
                <c:pt idx="1605">
                  <c:v>3.132960945367811E-2</c:v>
                </c:pt>
                <c:pt idx="1606">
                  <c:v>3.4205172210931806E-2</c:v>
                </c:pt>
                <c:pt idx="1607">
                  <c:v>3.3226933330297477E-2</c:v>
                </c:pt>
                <c:pt idx="1608">
                  <c:v>4.72856760025024E-2</c:v>
                </c:pt>
                <c:pt idx="1609">
                  <c:v>4.1557170450687395E-2</c:v>
                </c:pt>
                <c:pt idx="1610">
                  <c:v>3.5583846271038E-2</c:v>
                </c:pt>
                <c:pt idx="1611">
                  <c:v>4.3706633150577837E-2</c:v>
                </c:pt>
                <c:pt idx="1612">
                  <c:v>3.5964351147413198E-2</c:v>
                </c:pt>
                <c:pt idx="1613">
                  <c:v>3.1767588108778014E-2</c:v>
                </c:pt>
                <c:pt idx="1614">
                  <c:v>4.1205152869224333E-2</c:v>
                </c:pt>
                <c:pt idx="1615">
                  <c:v>3.0942840501666201E-2</c:v>
                </c:pt>
                <c:pt idx="1616">
                  <c:v>3.3135022968053811E-2</c:v>
                </c:pt>
                <c:pt idx="1617">
                  <c:v>3.5825096070766414E-2</c:v>
                </c:pt>
                <c:pt idx="1618">
                  <c:v>4.5460876077413594E-2</c:v>
                </c:pt>
                <c:pt idx="1619">
                  <c:v>5.8706045150756822E-2</c:v>
                </c:pt>
                <c:pt idx="1620">
                  <c:v>2.8601940721273554E-2</c:v>
                </c:pt>
                <c:pt idx="1621">
                  <c:v>3.3515445888042401E-2</c:v>
                </c:pt>
                <c:pt idx="1622">
                  <c:v>3.4167613834142713E-2</c:v>
                </c:pt>
                <c:pt idx="1623">
                  <c:v>3.2854370772838606E-2</c:v>
                </c:pt>
                <c:pt idx="1624">
                  <c:v>3.8062248378992102E-2</c:v>
                </c:pt>
                <c:pt idx="1625">
                  <c:v>3.8410507142543814E-2</c:v>
                </c:pt>
                <c:pt idx="1626">
                  <c:v>3.9761330932378804E-2</c:v>
                </c:pt>
                <c:pt idx="1627">
                  <c:v>3.9143986999988507E-2</c:v>
                </c:pt>
                <c:pt idx="1628">
                  <c:v>4.9852691590786272E-2</c:v>
                </c:pt>
                <c:pt idx="1629">
                  <c:v>4.415674880146981E-2</c:v>
                </c:pt>
                <c:pt idx="1630">
                  <c:v>2.7137337252497801E-2</c:v>
                </c:pt>
                <c:pt idx="1631">
                  <c:v>2.7757186442613612E-2</c:v>
                </c:pt>
                <c:pt idx="1632">
                  <c:v>3.5487230867147411E-2</c:v>
                </c:pt>
                <c:pt idx="1633">
                  <c:v>4.5612677931785903E-2</c:v>
                </c:pt>
                <c:pt idx="1634">
                  <c:v>4.8038370907306838E-2</c:v>
                </c:pt>
                <c:pt idx="1635">
                  <c:v>2.8439925983548206E-2</c:v>
                </c:pt>
                <c:pt idx="1636">
                  <c:v>3.0888602137565602E-2</c:v>
                </c:pt>
                <c:pt idx="1637">
                  <c:v>2.9912589117884587E-2</c:v>
                </c:pt>
                <c:pt idx="1638">
                  <c:v>3.6124985665082897E-2</c:v>
                </c:pt>
                <c:pt idx="1639">
                  <c:v>4.4496215879917436E-2</c:v>
                </c:pt>
                <c:pt idx="1640">
                  <c:v>5.5778648704290397E-2</c:v>
                </c:pt>
                <c:pt idx="1641">
                  <c:v>3.2450422644615215E-2</c:v>
                </c:pt>
                <c:pt idx="1642">
                  <c:v>3.0881218612194256E-2</c:v>
                </c:pt>
                <c:pt idx="1643">
                  <c:v>3.338781744241729E-2</c:v>
                </c:pt>
                <c:pt idx="1644">
                  <c:v>4.5575179159641314E-2</c:v>
                </c:pt>
                <c:pt idx="1645">
                  <c:v>3.1295698136091211E-2</c:v>
                </c:pt>
                <c:pt idx="1646">
                  <c:v>3.2592196017503752E-2</c:v>
                </c:pt>
                <c:pt idx="1647">
                  <c:v>4.1326828300952856E-2</c:v>
                </c:pt>
                <c:pt idx="1648">
                  <c:v>3.9963174611330005E-2</c:v>
                </c:pt>
                <c:pt idx="1649">
                  <c:v>3.5579800605774051E-2</c:v>
                </c:pt>
                <c:pt idx="1650">
                  <c:v>3.4300707280635806E-2</c:v>
                </c:pt>
                <c:pt idx="1651">
                  <c:v>2.9097961261868512E-2</c:v>
                </c:pt>
                <c:pt idx="1652">
                  <c:v>2.9366604983806593E-2</c:v>
                </c:pt>
                <c:pt idx="1653">
                  <c:v>5.3951866924762705E-2</c:v>
                </c:pt>
                <c:pt idx="1654">
                  <c:v>3.791435062885281E-2</c:v>
                </c:pt>
                <c:pt idx="1655">
                  <c:v>3.9095103740692111E-2</c:v>
                </c:pt>
                <c:pt idx="1656">
                  <c:v>4.0206536650657702E-2</c:v>
                </c:pt>
                <c:pt idx="1657">
                  <c:v>3.1592842191457714E-2</c:v>
                </c:pt>
                <c:pt idx="1658">
                  <c:v>3.5825096070766414E-2</c:v>
                </c:pt>
                <c:pt idx="1659">
                  <c:v>3.1348951160907704E-2</c:v>
                </c:pt>
                <c:pt idx="1660">
                  <c:v>3.4567877650260995E-2</c:v>
                </c:pt>
                <c:pt idx="1661">
                  <c:v>3.9135243743658156E-2</c:v>
                </c:pt>
                <c:pt idx="1662">
                  <c:v>4.0775358676910345E-2</c:v>
                </c:pt>
                <c:pt idx="1663">
                  <c:v>2.8123019263148277E-2</c:v>
                </c:pt>
                <c:pt idx="1664">
                  <c:v>4.561496898531911E-2</c:v>
                </c:pt>
                <c:pt idx="1665">
                  <c:v>4.6166699379682513E-2</c:v>
                </c:pt>
                <c:pt idx="1666">
                  <c:v>3.1839653849601711E-2</c:v>
                </c:pt>
                <c:pt idx="1667">
                  <c:v>3.8763798773288713E-2</c:v>
                </c:pt>
                <c:pt idx="1668">
                  <c:v>4.6041879802942297E-2</c:v>
                </c:pt>
                <c:pt idx="1669">
                  <c:v>3.7609141319990297E-2</c:v>
                </c:pt>
                <c:pt idx="1670">
                  <c:v>4.1793439537287001E-2</c:v>
                </c:pt>
                <c:pt idx="1671">
                  <c:v>5.6127641350030913E-2</c:v>
                </c:pt>
                <c:pt idx="1672">
                  <c:v>3.6026179790496805E-2</c:v>
                </c:pt>
                <c:pt idx="1673">
                  <c:v>4.2971115559339496E-2</c:v>
                </c:pt>
                <c:pt idx="1674">
                  <c:v>3.2708939164876952E-2</c:v>
                </c:pt>
                <c:pt idx="1675">
                  <c:v>3.3440478146076202E-2</c:v>
                </c:pt>
                <c:pt idx="1676">
                  <c:v>2.6993775740265864E-2</c:v>
                </c:pt>
                <c:pt idx="1677">
                  <c:v>3.1215734779834851E-2</c:v>
                </c:pt>
                <c:pt idx="1678">
                  <c:v>5.139116942882542E-2</c:v>
                </c:pt>
                <c:pt idx="1679">
                  <c:v>3.8152869790792521E-2</c:v>
                </c:pt>
                <c:pt idx="1680">
                  <c:v>4.2362254112959061E-2</c:v>
                </c:pt>
                <c:pt idx="1681">
                  <c:v>3.1465098261833205E-2</c:v>
                </c:pt>
                <c:pt idx="1682">
                  <c:v>3.8062248378992102E-2</c:v>
                </c:pt>
                <c:pt idx="1683">
                  <c:v>4.7571104019880309E-2</c:v>
                </c:pt>
                <c:pt idx="1684">
                  <c:v>4.1300732642412234E-2</c:v>
                </c:pt>
                <c:pt idx="1685">
                  <c:v>3.1839653849601711E-2</c:v>
                </c:pt>
                <c:pt idx="1686">
                  <c:v>3.7512414157390601E-2</c:v>
                </c:pt>
                <c:pt idx="1687">
                  <c:v>3.1272064894437797E-2</c:v>
                </c:pt>
                <c:pt idx="1688">
                  <c:v>3.7228513509035152E-2</c:v>
                </c:pt>
                <c:pt idx="1689">
                  <c:v>3.9146363735199016E-2</c:v>
                </c:pt>
                <c:pt idx="1690">
                  <c:v>4.3178815394639865E-2</c:v>
                </c:pt>
                <c:pt idx="1691">
                  <c:v>2.9963400214910511E-2</c:v>
                </c:pt>
                <c:pt idx="1692">
                  <c:v>3.5199210047722002E-2</c:v>
                </c:pt>
                <c:pt idx="1693">
                  <c:v>4.2962051928043692E-2</c:v>
                </c:pt>
                <c:pt idx="1694">
                  <c:v>4.5738980174064622E-2</c:v>
                </c:pt>
                <c:pt idx="1695">
                  <c:v>5.2249100059270796E-2</c:v>
                </c:pt>
                <c:pt idx="1696">
                  <c:v>3.4011162817478256E-2</c:v>
                </c:pt>
                <c:pt idx="1697">
                  <c:v>2.9912589117884587E-2</c:v>
                </c:pt>
                <c:pt idx="1698">
                  <c:v>3.6617439240217216E-2</c:v>
                </c:pt>
                <c:pt idx="1699">
                  <c:v>3.9886623620986918E-2</c:v>
                </c:pt>
                <c:pt idx="1700">
                  <c:v>4.3695759028196321E-2</c:v>
                </c:pt>
                <c:pt idx="1701">
                  <c:v>4.1405949741601895E-2</c:v>
                </c:pt>
                <c:pt idx="1702">
                  <c:v>3.6693427711725325E-2</c:v>
                </c:pt>
                <c:pt idx="1703">
                  <c:v>3.6293771117925831E-2</c:v>
                </c:pt>
                <c:pt idx="1704">
                  <c:v>3.8299992680549712E-2</c:v>
                </c:pt>
                <c:pt idx="1705">
                  <c:v>3.5393573343753808E-2</c:v>
                </c:pt>
                <c:pt idx="1706">
                  <c:v>4.3215300887823098E-2</c:v>
                </c:pt>
                <c:pt idx="1707">
                  <c:v>2.9695196077227665E-2</c:v>
                </c:pt>
                <c:pt idx="1708">
                  <c:v>2.730708569288251E-2</c:v>
                </c:pt>
                <c:pt idx="1709">
                  <c:v>4.0670260787010207E-2</c:v>
                </c:pt>
                <c:pt idx="1710">
                  <c:v>4.1952755302190795E-2</c:v>
                </c:pt>
                <c:pt idx="1711">
                  <c:v>3.8194783031940467E-2</c:v>
                </c:pt>
                <c:pt idx="1712">
                  <c:v>3.338781744241729E-2</c:v>
                </c:pt>
                <c:pt idx="1713">
                  <c:v>3.835380822420123E-2</c:v>
                </c:pt>
                <c:pt idx="1714">
                  <c:v>4.7552309930324749E-2</c:v>
                </c:pt>
                <c:pt idx="1715">
                  <c:v>3.3723484724760007E-2</c:v>
                </c:pt>
                <c:pt idx="1716">
                  <c:v>3.4000229090452208E-2</c:v>
                </c:pt>
                <c:pt idx="1717">
                  <c:v>3.4013628959655817E-2</c:v>
                </c:pt>
                <c:pt idx="1718">
                  <c:v>3.1325303018093192E-2</c:v>
                </c:pt>
                <c:pt idx="1719">
                  <c:v>5.0532989203929922E-2</c:v>
                </c:pt>
                <c:pt idx="1720">
                  <c:v>4.4946834444999813E-2</c:v>
                </c:pt>
                <c:pt idx="1721">
                  <c:v>3.65825667977333E-2</c:v>
                </c:pt>
                <c:pt idx="1722">
                  <c:v>2.9791999608278316E-2</c:v>
                </c:pt>
                <c:pt idx="1723">
                  <c:v>3.7441659718752011E-2</c:v>
                </c:pt>
                <c:pt idx="1724">
                  <c:v>3.302393853664401E-2</c:v>
                </c:pt>
                <c:pt idx="1725">
                  <c:v>3.4224171191453899E-2</c:v>
                </c:pt>
                <c:pt idx="1726">
                  <c:v>3.2054707407951487E-2</c:v>
                </c:pt>
                <c:pt idx="1727">
                  <c:v>3.4098405390977901E-2</c:v>
                </c:pt>
                <c:pt idx="1728">
                  <c:v>3.4897491335868794E-2</c:v>
                </c:pt>
                <c:pt idx="1729">
                  <c:v>3.859693557024E-2</c:v>
                </c:pt>
                <c:pt idx="1730">
                  <c:v>3.058343008160596E-2</c:v>
                </c:pt>
                <c:pt idx="1731">
                  <c:v>4.9243059009313632E-2</c:v>
                </c:pt>
                <c:pt idx="1732">
                  <c:v>3.5306915640831001E-2</c:v>
                </c:pt>
                <c:pt idx="1733">
                  <c:v>4.9796666949987765E-2</c:v>
                </c:pt>
                <c:pt idx="1734">
                  <c:v>5.5114645510911914E-2</c:v>
                </c:pt>
                <c:pt idx="1735">
                  <c:v>4.1486985981464393E-2</c:v>
                </c:pt>
                <c:pt idx="1736">
                  <c:v>4.7662377357482903E-2</c:v>
                </c:pt>
                <c:pt idx="1737">
                  <c:v>3.8966637104749714E-2</c:v>
                </c:pt>
                <c:pt idx="1738">
                  <c:v>4.2962051928043692E-2</c:v>
                </c:pt>
                <c:pt idx="1739">
                  <c:v>2.9229370877146783E-2</c:v>
                </c:pt>
                <c:pt idx="1740">
                  <c:v>4.4035181403160116E-2</c:v>
                </c:pt>
                <c:pt idx="1741">
                  <c:v>4.3917179107666023E-2</c:v>
                </c:pt>
                <c:pt idx="1742">
                  <c:v>3.9761330932378804E-2</c:v>
                </c:pt>
                <c:pt idx="1743">
                  <c:v>3.2097656279802302E-2</c:v>
                </c:pt>
                <c:pt idx="1744">
                  <c:v>4.5502670109272024E-2</c:v>
                </c:pt>
                <c:pt idx="1745">
                  <c:v>3.5833526402712E-2</c:v>
                </c:pt>
                <c:pt idx="1746">
                  <c:v>3.8152869790792521E-2</c:v>
                </c:pt>
                <c:pt idx="1747">
                  <c:v>3.6277640610933456E-2</c:v>
                </c:pt>
                <c:pt idx="1748">
                  <c:v>4.0829382836818723E-2</c:v>
                </c:pt>
                <c:pt idx="1749">
                  <c:v>3.2559327781200513E-2</c:v>
                </c:pt>
                <c:pt idx="1750">
                  <c:v>3.6879651248455041E-2</c:v>
                </c:pt>
                <c:pt idx="1751">
                  <c:v>4.0074422955513146E-2</c:v>
                </c:pt>
                <c:pt idx="1752">
                  <c:v>3.012022934854023E-2</c:v>
                </c:pt>
                <c:pt idx="1753">
                  <c:v>3.9568487554788583E-2</c:v>
                </c:pt>
                <c:pt idx="1754">
                  <c:v>3.01454830914736E-2</c:v>
                </c:pt>
                <c:pt idx="1755">
                  <c:v>3.1843110918998802E-2</c:v>
                </c:pt>
                <c:pt idx="1756">
                  <c:v>4.9796666949987765E-2</c:v>
                </c:pt>
                <c:pt idx="1757">
                  <c:v>3.8072932511568215E-2</c:v>
                </c:pt>
                <c:pt idx="1758">
                  <c:v>3.374085947871211E-2</c:v>
                </c:pt>
                <c:pt idx="1759">
                  <c:v>3.8609363138675808E-2</c:v>
                </c:pt>
                <c:pt idx="1760">
                  <c:v>3.5487230867147411E-2</c:v>
                </c:pt>
                <c:pt idx="1761">
                  <c:v>3.46542075276376E-2</c:v>
                </c:pt>
                <c:pt idx="1762">
                  <c:v>4.0772091597318892E-2</c:v>
                </c:pt>
                <c:pt idx="1763">
                  <c:v>3.3356755971908597E-2</c:v>
                </c:pt>
                <c:pt idx="1764">
                  <c:v>3.5694476217031493E-2</c:v>
                </c:pt>
                <c:pt idx="1765">
                  <c:v>3.6786478012800196E-2</c:v>
                </c:pt>
                <c:pt idx="1766">
                  <c:v>3.4999817609787015E-2</c:v>
                </c:pt>
                <c:pt idx="1767">
                  <c:v>5.139116942882542E-2</c:v>
                </c:pt>
                <c:pt idx="1768">
                  <c:v>3.0157936736941289E-2</c:v>
                </c:pt>
                <c:pt idx="1769">
                  <c:v>5.2568621933460541E-2</c:v>
                </c:pt>
                <c:pt idx="1770">
                  <c:v>3.0157936736941289E-2</c:v>
                </c:pt>
                <c:pt idx="1771">
                  <c:v>3.5668846219778116E-2</c:v>
                </c:pt>
                <c:pt idx="1772">
                  <c:v>4.4269986450672094E-2</c:v>
                </c:pt>
                <c:pt idx="1773">
                  <c:v>2.8808169066906E-2</c:v>
                </c:pt>
                <c:pt idx="1774">
                  <c:v>3.4603934735059752E-2</c:v>
                </c:pt>
                <c:pt idx="1775">
                  <c:v>3.8314592093229315E-2</c:v>
                </c:pt>
                <c:pt idx="1776">
                  <c:v>3.9259538054466241E-2</c:v>
                </c:pt>
                <c:pt idx="1777">
                  <c:v>3.6891631782055026E-2</c:v>
                </c:pt>
                <c:pt idx="1778">
                  <c:v>3.4000229090452208E-2</c:v>
                </c:pt>
                <c:pt idx="1779">
                  <c:v>4.0177468210458797E-2</c:v>
                </c:pt>
                <c:pt idx="1780">
                  <c:v>2.8829412534832878E-2</c:v>
                </c:pt>
                <c:pt idx="1781">
                  <c:v>3.6311741918325452E-2</c:v>
                </c:pt>
                <c:pt idx="1782">
                  <c:v>3.0922627076506601E-2</c:v>
                </c:pt>
                <c:pt idx="1783">
                  <c:v>3.6693427711725325E-2</c:v>
                </c:pt>
                <c:pt idx="1784">
                  <c:v>3.9119802415371045E-2</c:v>
                </c:pt>
                <c:pt idx="1785">
                  <c:v>4.1840914636850406E-2</c:v>
                </c:pt>
                <c:pt idx="1786">
                  <c:v>3.6293771117925831E-2</c:v>
                </c:pt>
                <c:pt idx="1787">
                  <c:v>3.9963174611330005E-2</c:v>
                </c:pt>
                <c:pt idx="1788">
                  <c:v>3.4300707280635806E-2</c:v>
                </c:pt>
                <c:pt idx="1789">
                  <c:v>4.0671601891517632E-2</c:v>
                </c:pt>
                <c:pt idx="1790">
                  <c:v>6.1638105660676748E-2</c:v>
                </c:pt>
                <c:pt idx="1791">
                  <c:v>3.9967272430658299E-2</c:v>
                </c:pt>
                <c:pt idx="1792">
                  <c:v>3.7396956235170413E-2</c:v>
                </c:pt>
                <c:pt idx="1793">
                  <c:v>2.8201824054122006E-2</c:v>
                </c:pt>
                <c:pt idx="1794">
                  <c:v>4.6113736927509461E-2</c:v>
                </c:pt>
                <c:pt idx="1795">
                  <c:v>4.8229750245809465E-2</c:v>
                </c:pt>
                <c:pt idx="1796">
                  <c:v>3.8532134145498304E-2</c:v>
                </c:pt>
                <c:pt idx="1797">
                  <c:v>4.417248070240036E-2</c:v>
                </c:pt>
                <c:pt idx="1798">
                  <c:v>5.219128355383891E-2</c:v>
                </c:pt>
                <c:pt idx="1799">
                  <c:v>2.8239572420716428E-2</c:v>
                </c:pt>
                <c:pt idx="1800">
                  <c:v>3.5583846271038E-2</c:v>
                </c:pt>
                <c:pt idx="1801">
                  <c:v>3.2377470284700456E-2</c:v>
                </c:pt>
                <c:pt idx="1802">
                  <c:v>3.2891441136598601E-2</c:v>
                </c:pt>
                <c:pt idx="1803">
                  <c:v>3.38377133011818E-2</c:v>
                </c:pt>
                <c:pt idx="1804">
                  <c:v>4.1820969432592406E-2</c:v>
                </c:pt>
                <c:pt idx="1805">
                  <c:v>4.3695759028196321E-2</c:v>
                </c:pt>
                <c:pt idx="1806">
                  <c:v>3.7211515009403361E-2</c:v>
                </c:pt>
                <c:pt idx="1807">
                  <c:v>3.3515445888042401E-2</c:v>
                </c:pt>
                <c:pt idx="1808">
                  <c:v>3.3215038478374634E-2</c:v>
                </c:pt>
                <c:pt idx="1809">
                  <c:v>3.2097656279802302E-2</c:v>
                </c:pt>
                <c:pt idx="1810">
                  <c:v>3.5896666347980506E-2</c:v>
                </c:pt>
                <c:pt idx="1811">
                  <c:v>4.3058674782514614E-2</c:v>
                </c:pt>
                <c:pt idx="1812">
                  <c:v>2.8819054365158067E-2</c:v>
                </c:pt>
                <c:pt idx="1813">
                  <c:v>3.9694610983133399E-2</c:v>
                </c:pt>
                <c:pt idx="1814">
                  <c:v>3.9322294294834068E-2</c:v>
                </c:pt>
                <c:pt idx="1815">
                  <c:v>3.181636705994622E-2</c:v>
                </c:pt>
                <c:pt idx="1816">
                  <c:v>4.9216881394386486E-2</c:v>
                </c:pt>
                <c:pt idx="1817">
                  <c:v>3.365202993154532E-2</c:v>
                </c:pt>
                <c:pt idx="1818">
                  <c:v>3.6489501595497097E-2</c:v>
                </c:pt>
                <c:pt idx="1819">
                  <c:v>2.8658062219619806E-2</c:v>
                </c:pt>
                <c:pt idx="1820">
                  <c:v>3.9370030164718607E-2</c:v>
                </c:pt>
                <c:pt idx="1821">
                  <c:v>3.4471958875656211E-2</c:v>
                </c:pt>
                <c:pt idx="1822">
                  <c:v>3.3520661294460304E-2</c:v>
                </c:pt>
                <c:pt idx="1823">
                  <c:v>3.9967272430658299E-2</c:v>
                </c:pt>
                <c:pt idx="1824">
                  <c:v>4.5460876077413594E-2</c:v>
                </c:pt>
                <c:pt idx="1825">
                  <c:v>3.6468077450990788E-2</c:v>
                </c:pt>
                <c:pt idx="1826">
                  <c:v>3.5833526402712E-2</c:v>
                </c:pt>
                <c:pt idx="1827">
                  <c:v>4.7846224159002498E-2</c:v>
                </c:pt>
                <c:pt idx="1828">
                  <c:v>2.68242992460728E-2</c:v>
                </c:pt>
                <c:pt idx="1829">
                  <c:v>3.3607874065637595E-2</c:v>
                </c:pt>
                <c:pt idx="1830">
                  <c:v>4.9420695751905649E-2</c:v>
                </c:pt>
                <c:pt idx="1831">
                  <c:v>3.6889407783746837E-2</c:v>
                </c:pt>
                <c:pt idx="1832">
                  <c:v>3.2598357647657415E-2</c:v>
                </c:pt>
                <c:pt idx="1833">
                  <c:v>4.0775358676910345E-2</c:v>
                </c:pt>
                <c:pt idx="1834">
                  <c:v>3.0828183516860001E-2</c:v>
                </c:pt>
                <c:pt idx="1835">
                  <c:v>3.4877501428127441E-2</c:v>
                </c:pt>
                <c:pt idx="1836">
                  <c:v>5.219128355383891E-2</c:v>
                </c:pt>
                <c:pt idx="1837">
                  <c:v>2.8753058984875752E-2</c:v>
                </c:pt>
                <c:pt idx="1838">
                  <c:v>3.4167613834142713E-2</c:v>
                </c:pt>
                <c:pt idx="1839">
                  <c:v>2.8808308765292206E-2</c:v>
                </c:pt>
                <c:pt idx="1840">
                  <c:v>3.9108894765377017E-2</c:v>
                </c:pt>
                <c:pt idx="1841">
                  <c:v>2.8695460408926052E-2</c:v>
                </c:pt>
                <c:pt idx="1842">
                  <c:v>4.4254083186388009E-2</c:v>
                </c:pt>
                <c:pt idx="1843">
                  <c:v>4.4383492320776201E-2</c:v>
                </c:pt>
                <c:pt idx="1844">
                  <c:v>3.6622855812311214E-2</c:v>
                </c:pt>
                <c:pt idx="1845">
                  <c:v>4.6175420284271212E-2</c:v>
                </c:pt>
                <c:pt idx="1846">
                  <c:v>2.8865408152341798E-2</c:v>
                </c:pt>
                <c:pt idx="1847">
                  <c:v>3.1506337225437206E-2</c:v>
                </c:pt>
                <c:pt idx="1848">
                  <c:v>2.6993775740265864E-2</c:v>
                </c:pt>
                <c:pt idx="1849">
                  <c:v>3.8092534989118604E-2</c:v>
                </c:pt>
                <c:pt idx="1850">
                  <c:v>3.9685014635324617E-2</c:v>
                </c:pt>
                <c:pt idx="1851">
                  <c:v>3.5487230867147411E-2</c:v>
                </c:pt>
                <c:pt idx="1852">
                  <c:v>3.2625783234834699E-2</c:v>
                </c:pt>
                <c:pt idx="1853">
                  <c:v>3.8228288292884785E-2</c:v>
                </c:pt>
                <c:pt idx="1854">
                  <c:v>2.9963400214910511E-2</c:v>
                </c:pt>
                <c:pt idx="1855">
                  <c:v>3.7228513509035152E-2</c:v>
                </c:pt>
                <c:pt idx="1856">
                  <c:v>3.1839653849601711E-2</c:v>
                </c:pt>
                <c:pt idx="1857">
                  <c:v>3.9694610983133399E-2</c:v>
                </c:pt>
                <c:pt idx="1858">
                  <c:v>3.921876475214961E-2</c:v>
                </c:pt>
                <c:pt idx="1859">
                  <c:v>3.4888103604316802E-2</c:v>
                </c:pt>
                <c:pt idx="1860">
                  <c:v>2.9251759871840501E-2</c:v>
                </c:pt>
                <c:pt idx="1861">
                  <c:v>3.9095103740692111E-2</c:v>
                </c:pt>
                <c:pt idx="1862">
                  <c:v>3.4300707280635806E-2</c:v>
                </c:pt>
                <c:pt idx="1863">
                  <c:v>5.0532989203929922E-2</c:v>
                </c:pt>
                <c:pt idx="1864">
                  <c:v>3.3024549484252902E-2</c:v>
                </c:pt>
                <c:pt idx="1865">
                  <c:v>3.4420885145664201E-2</c:v>
                </c:pt>
                <c:pt idx="1866">
                  <c:v>3.2733816653490219E-2</c:v>
                </c:pt>
                <c:pt idx="1867">
                  <c:v>3.2759677618742052E-2</c:v>
                </c:pt>
                <c:pt idx="1868">
                  <c:v>2.9462661594152388E-2</c:v>
                </c:pt>
                <c:pt idx="1869">
                  <c:v>3.2788611948490101E-2</c:v>
                </c:pt>
                <c:pt idx="1870">
                  <c:v>4.6238295733928722E-2</c:v>
                </c:pt>
                <c:pt idx="1871">
                  <c:v>3.8573782891035101E-2</c:v>
                </c:pt>
                <c:pt idx="1872">
                  <c:v>2.6574600487947596E-2</c:v>
                </c:pt>
                <c:pt idx="1873">
                  <c:v>3.8194783031940467E-2</c:v>
                </c:pt>
                <c:pt idx="1874">
                  <c:v>3.7168275564909099E-2</c:v>
                </c:pt>
                <c:pt idx="1875">
                  <c:v>4.3251223862171222E-2</c:v>
                </c:pt>
                <c:pt idx="1876">
                  <c:v>3.7294205278158216E-2</c:v>
                </c:pt>
                <c:pt idx="1877">
                  <c:v>4.5064941048622124E-2</c:v>
                </c:pt>
                <c:pt idx="1878">
                  <c:v>3.058343008160596E-2</c:v>
                </c:pt>
                <c:pt idx="1879">
                  <c:v>4.1020069271326107E-2</c:v>
                </c:pt>
                <c:pt idx="1880">
                  <c:v>3.4209597855806406E-2</c:v>
                </c:pt>
                <c:pt idx="1881">
                  <c:v>2.9229370877146783E-2</c:v>
                </c:pt>
                <c:pt idx="1882">
                  <c:v>3.7441659718752011E-2</c:v>
                </c:pt>
                <c:pt idx="1883">
                  <c:v>3.2129492610692999E-2</c:v>
                </c:pt>
                <c:pt idx="1884">
                  <c:v>4.0738254785537713E-2</c:v>
                </c:pt>
                <c:pt idx="1885">
                  <c:v>3.9963174611330005E-2</c:v>
                </c:pt>
                <c:pt idx="1886">
                  <c:v>5.0195772200822802E-2</c:v>
                </c:pt>
                <c:pt idx="1887">
                  <c:v>3.6412298679351897E-2</c:v>
                </c:pt>
                <c:pt idx="1888">
                  <c:v>2.7137337252497801E-2</c:v>
                </c:pt>
                <c:pt idx="1889">
                  <c:v>3.3424746245145805E-2</c:v>
                </c:pt>
                <c:pt idx="1890">
                  <c:v>3.2898932695388801E-2</c:v>
                </c:pt>
                <c:pt idx="1891">
                  <c:v>3.365726396441461E-2</c:v>
                </c:pt>
                <c:pt idx="1892">
                  <c:v>2.8808169066906E-2</c:v>
                </c:pt>
                <c:pt idx="1893">
                  <c:v>5.219128355383891E-2</c:v>
                </c:pt>
                <c:pt idx="1894">
                  <c:v>4.1971486061811399E-2</c:v>
                </c:pt>
                <c:pt idx="1895">
                  <c:v>4.1266269981861101E-2</c:v>
                </c:pt>
                <c:pt idx="1896">
                  <c:v>3.5299208015203622E-2</c:v>
                </c:pt>
                <c:pt idx="1897">
                  <c:v>4.5738980174064622E-2</c:v>
                </c:pt>
                <c:pt idx="1898">
                  <c:v>4.417248070240036E-2</c:v>
                </c:pt>
                <c:pt idx="1899">
                  <c:v>3.9568487554788583E-2</c:v>
                </c:pt>
                <c:pt idx="1900">
                  <c:v>3.5839285701513443E-2</c:v>
                </c:pt>
                <c:pt idx="1901">
                  <c:v>3.1092433258891088E-2</c:v>
                </c:pt>
                <c:pt idx="1902">
                  <c:v>4.9796666949987765E-2</c:v>
                </c:pt>
                <c:pt idx="1903">
                  <c:v>5.5114645510911914E-2</c:v>
                </c:pt>
                <c:pt idx="1904">
                  <c:v>4.3726310133934014E-2</c:v>
                </c:pt>
                <c:pt idx="1905">
                  <c:v>3.5556804388761513E-2</c:v>
                </c:pt>
                <c:pt idx="1906">
                  <c:v>3.2287664711475497E-2</c:v>
                </c:pt>
                <c:pt idx="1907">
                  <c:v>3.2077275216579673E-2</c:v>
                </c:pt>
                <c:pt idx="1908">
                  <c:v>4.0681295096874147E-2</c:v>
                </c:pt>
                <c:pt idx="1909">
                  <c:v>4.0766060352325606E-2</c:v>
                </c:pt>
                <c:pt idx="1910">
                  <c:v>3.2671131193637806E-2</c:v>
                </c:pt>
                <c:pt idx="1911">
                  <c:v>2.8201824054122006E-2</c:v>
                </c:pt>
                <c:pt idx="1912">
                  <c:v>3.1693659722805016E-2</c:v>
                </c:pt>
                <c:pt idx="1913">
                  <c:v>4.0698390454053907E-2</c:v>
                </c:pt>
                <c:pt idx="1914">
                  <c:v>4.1763935238122933E-2</c:v>
                </c:pt>
                <c:pt idx="1915">
                  <c:v>4.3215300887823098E-2</c:v>
                </c:pt>
                <c:pt idx="1916">
                  <c:v>3.7147790193557718E-2</c:v>
                </c:pt>
                <c:pt idx="1917">
                  <c:v>2.7137337252497801E-2</c:v>
                </c:pt>
                <c:pt idx="1918">
                  <c:v>3.2167676836252199E-2</c:v>
                </c:pt>
                <c:pt idx="1919">
                  <c:v>4.7051317989826411E-2</c:v>
                </c:pt>
                <c:pt idx="1920">
                  <c:v>3.365202993154532E-2</c:v>
                </c:pt>
                <c:pt idx="1921">
                  <c:v>2.7945656329393411E-2</c:v>
                </c:pt>
                <c:pt idx="1922">
                  <c:v>4.8252731561660801E-2</c:v>
                </c:pt>
                <c:pt idx="1923">
                  <c:v>4.2636036872863915E-2</c:v>
                </c:pt>
                <c:pt idx="1924">
                  <c:v>3.8664028048515341E-2</c:v>
                </c:pt>
                <c:pt idx="1925">
                  <c:v>3.9761330932378804E-2</c:v>
                </c:pt>
                <c:pt idx="1926">
                  <c:v>3.2891441136598601E-2</c:v>
                </c:pt>
                <c:pt idx="1927">
                  <c:v>4.7846224159002498E-2</c:v>
                </c:pt>
                <c:pt idx="1928">
                  <c:v>3.5668846219778116E-2</c:v>
                </c:pt>
                <c:pt idx="1929">
                  <c:v>5.9861324727535498E-2</c:v>
                </c:pt>
                <c:pt idx="1930">
                  <c:v>4.5037139207124724E-2</c:v>
                </c:pt>
                <c:pt idx="1931">
                  <c:v>4.0698390454053907E-2</c:v>
                </c:pt>
                <c:pt idx="1932">
                  <c:v>3.6335092037916211E-2</c:v>
                </c:pt>
                <c:pt idx="1933">
                  <c:v>3.0627941712737156E-2</c:v>
                </c:pt>
                <c:pt idx="1934">
                  <c:v>3.6883082240820021E-2</c:v>
                </c:pt>
                <c:pt idx="1935">
                  <c:v>4.2568184435367633E-2</c:v>
                </c:pt>
                <c:pt idx="1936">
                  <c:v>3.8492631167173406E-2</c:v>
                </c:pt>
                <c:pt idx="1937">
                  <c:v>2.9912589117884587E-2</c:v>
                </c:pt>
                <c:pt idx="1938">
                  <c:v>4.3525073677301386E-2</c:v>
                </c:pt>
                <c:pt idx="1939">
                  <c:v>3.425700217485441E-2</c:v>
                </c:pt>
                <c:pt idx="1940">
                  <c:v>3.7871107459068486E-2</c:v>
                </c:pt>
                <c:pt idx="1941">
                  <c:v>3.4818697720766192E-2</c:v>
                </c:pt>
                <c:pt idx="1942">
                  <c:v>3.4515827894210808E-2</c:v>
                </c:pt>
                <c:pt idx="1943">
                  <c:v>4.4955600053072024E-2</c:v>
                </c:pt>
                <c:pt idx="1944">
                  <c:v>2.7757186442613612E-2</c:v>
                </c:pt>
                <c:pt idx="1945">
                  <c:v>3.7897530943155316E-2</c:v>
                </c:pt>
                <c:pt idx="1946">
                  <c:v>4.2980212718248423E-2</c:v>
                </c:pt>
                <c:pt idx="1947">
                  <c:v>3.331370279192921E-2</c:v>
                </c:pt>
                <c:pt idx="1948">
                  <c:v>4.1949510574340765E-2</c:v>
                </c:pt>
                <c:pt idx="1949">
                  <c:v>4.0588263422250706E-2</c:v>
                </c:pt>
                <c:pt idx="1950">
                  <c:v>3.4011162817478256E-2</c:v>
                </c:pt>
                <c:pt idx="1951">
                  <c:v>4.4253002852201642E-2</c:v>
                </c:pt>
                <c:pt idx="1952">
                  <c:v>3.3135022968053811E-2</c:v>
                </c:pt>
                <c:pt idx="1953">
                  <c:v>5.0136383622884702E-2</c:v>
                </c:pt>
                <c:pt idx="1954">
                  <c:v>3.4271690994501142E-2</c:v>
                </c:pt>
                <c:pt idx="1955">
                  <c:v>3.4897491335868794E-2</c:v>
                </c:pt>
                <c:pt idx="1956">
                  <c:v>2.8729513287544202E-2</c:v>
                </c:pt>
                <c:pt idx="1957">
                  <c:v>3.9196629077196114E-2</c:v>
                </c:pt>
                <c:pt idx="1958">
                  <c:v>3.6918252706527752E-2</c:v>
                </c:pt>
                <c:pt idx="1959">
                  <c:v>3.6265369504690212E-2</c:v>
                </c:pt>
                <c:pt idx="1960">
                  <c:v>4.4260293245315822E-2</c:v>
                </c:pt>
                <c:pt idx="1961">
                  <c:v>3.7771087139844998E-2</c:v>
                </c:pt>
                <c:pt idx="1962">
                  <c:v>3.3440478146076202E-2</c:v>
                </c:pt>
                <c:pt idx="1963">
                  <c:v>4.7051317989826411E-2</c:v>
                </c:pt>
                <c:pt idx="1964">
                  <c:v>3.3515445888042401E-2</c:v>
                </c:pt>
                <c:pt idx="1965">
                  <c:v>4.3718762695789316E-2</c:v>
                </c:pt>
                <c:pt idx="1966">
                  <c:v>4.4091124087572112E-2</c:v>
                </c:pt>
                <c:pt idx="1967">
                  <c:v>3.8759678602218607E-2</c:v>
                </c:pt>
                <c:pt idx="1968">
                  <c:v>3.0306484550237538E-2</c:v>
                </c:pt>
                <c:pt idx="1969">
                  <c:v>3.4407258033752414E-2</c:v>
                </c:pt>
                <c:pt idx="1970">
                  <c:v>3.7778183817863596E-2</c:v>
                </c:pt>
                <c:pt idx="1971">
                  <c:v>3.2373674213886316E-2</c:v>
                </c:pt>
                <c:pt idx="1972">
                  <c:v>3.4897491335868794E-2</c:v>
                </c:pt>
                <c:pt idx="1973">
                  <c:v>3.181636705994622E-2</c:v>
                </c:pt>
                <c:pt idx="1974">
                  <c:v>3.8314592093229315E-2</c:v>
                </c:pt>
                <c:pt idx="1975">
                  <c:v>4.3101936578750555E-2</c:v>
                </c:pt>
                <c:pt idx="1976">
                  <c:v>3.4515827894210808E-2</c:v>
                </c:pt>
                <c:pt idx="1977">
                  <c:v>3.715851157903674E-2</c:v>
                </c:pt>
                <c:pt idx="1978">
                  <c:v>5.1707629114389433E-2</c:v>
                </c:pt>
                <c:pt idx="1979">
                  <c:v>3.9756476879119901E-2</c:v>
                </c:pt>
                <c:pt idx="1980">
                  <c:v>3.859693557024E-2</c:v>
                </c:pt>
                <c:pt idx="1981">
                  <c:v>4.8038370907306838E-2</c:v>
                </c:pt>
                <c:pt idx="1982">
                  <c:v>3.1092433258891088E-2</c:v>
                </c:pt>
                <c:pt idx="1983">
                  <c:v>4.2427688837051572E-2</c:v>
                </c:pt>
                <c:pt idx="1984">
                  <c:v>4.2026262730360017E-2</c:v>
                </c:pt>
                <c:pt idx="1985">
                  <c:v>3.9685014635324617E-2</c:v>
                </c:pt>
                <c:pt idx="1986">
                  <c:v>3.365202993154532E-2</c:v>
                </c:pt>
                <c:pt idx="1987">
                  <c:v>3.9967272430658299E-2</c:v>
                </c:pt>
                <c:pt idx="1988">
                  <c:v>4.6041879802942297E-2</c:v>
                </c:pt>
                <c:pt idx="1989">
                  <c:v>3.4180186688900008E-2</c:v>
                </c:pt>
                <c:pt idx="1990">
                  <c:v>3.7441659718752011E-2</c:v>
                </c:pt>
                <c:pt idx="1991">
                  <c:v>2.9915107414126521E-2</c:v>
                </c:pt>
                <c:pt idx="1992">
                  <c:v>3.4567877650260995E-2</c:v>
                </c:pt>
                <c:pt idx="1993">
                  <c:v>3.5487230867147411E-2</c:v>
                </c:pt>
                <c:pt idx="1994">
                  <c:v>3.8625705987215084E-2</c:v>
                </c:pt>
                <c:pt idx="1995">
                  <c:v>3.2899200916290408E-2</c:v>
                </c:pt>
                <c:pt idx="1996">
                  <c:v>3.1601052731275697E-2</c:v>
                </c:pt>
                <c:pt idx="1997">
                  <c:v>4.1820969432592406E-2</c:v>
                </c:pt>
                <c:pt idx="1998">
                  <c:v>3.3000189810991301E-2</c:v>
                </c:pt>
                <c:pt idx="1999">
                  <c:v>4.5015957206487711E-2</c:v>
                </c:pt>
                <c:pt idx="2000">
                  <c:v>2.9245937243104085E-2</c:v>
                </c:pt>
                <c:pt idx="2001">
                  <c:v>3.7743795663118501E-2</c:v>
                </c:pt>
                <c:pt idx="2002">
                  <c:v>3.6930240690708216E-2</c:v>
                </c:pt>
                <c:pt idx="2003">
                  <c:v>4.6238295733928722E-2</c:v>
                </c:pt>
                <c:pt idx="2004">
                  <c:v>4.5460876077413594E-2</c:v>
                </c:pt>
                <c:pt idx="2005">
                  <c:v>4.6248685568570973E-2</c:v>
                </c:pt>
                <c:pt idx="2006">
                  <c:v>4.3838169425725916E-2</c:v>
                </c:pt>
                <c:pt idx="2007">
                  <c:v>3.5172384232282597E-2</c:v>
                </c:pt>
                <c:pt idx="2008">
                  <c:v>3.6891631782055026E-2</c:v>
                </c:pt>
                <c:pt idx="2009">
                  <c:v>3.2563969492912299E-2</c:v>
                </c:pt>
                <c:pt idx="2010">
                  <c:v>3.6124985665082897E-2</c:v>
                </c:pt>
                <c:pt idx="2011">
                  <c:v>3.5584058612585102E-2</c:v>
                </c:pt>
                <c:pt idx="2012">
                  <c:v>4.0453195571899386E-2</c:v>
                </c:pt>
                <c:pt idx="2013">
                  <c:v>2.9229370877146783E-2</c:v>
                </c:pt>
                <c:pt idx="2014">
                  <c:v>3.9575085043907214E-2</c:v>
                </c:pt>
                <c:pt idx="2015">
                  <c:v>3.6729738116264385E-2</c:v>
                </c:pt>
                <c:pt idx="2016">
                  <c:v>3.4075733274221483E-2</c:v>
                </c:pt>
                <c:pt idx="2017">
                  <c:v>3.9322294294834068E-2</c:v>
                </c:pt>
                <c:pt idx="2018">
                  <c:v>5.7264689356088784E-2</c:v>
                </c:pt>
                <c:pt idx="2019">
                  <c:v>3.254532814025881E-2</c:v>
                </c:pt>
                <c:pt idx="2020">
                  <c:v>3.8664028048515341E-2</c:v>
                </c:pt>
                <c:pt idx="2021">
                  <c:v>4.4253002852201642E-2</c:v>
                </c:pt>
                <c:pt idx="2022">
                  <c:v>3.0840851366519952E-2</c:v>
                </c:pt>
                <c:pt idx="2023">
                  <c:v>3.346786275506021E-2</c:v>
                </c:pt>
                <c:pt idx="2024">
                  <c:v>4.9643982201814603E-2</c:v>
                </c:pt>
                <c:pt idx="2025">
                  <c:v>2.6993775740265864E-2</c:v>
                </c:pt>
                <c:pt idx="2026">
                  <c:v>2.9959540814161342E-2</c:v>
                </c:pt>
                <c:pt idx="2027">
                  <c:v>3.374085947871211E-2</c:v>
                </c:pt>
                <c:pt idx="2028">
                  <c:v>4.8415351659059497E-2</c:v>
                </c:pt>
                <c:pt idx="2029">
                  <c:v>3.9054881781339604E-2</c:v>
                </c:pt>
                <c:pt idx="2030">
                  <c:v>3.6440685391426093E-2</c:v>
                </c:pt>
                <c:pt idx="2031">
                  <c:v>3.5833526402712E-2</c:v>
                </c:pt>
                <c:pt idx="2032">
                  <c:v>3.7699069827795056E-2</c:v>
                </c:pt>
                <c:pt idx="2033">
                  <c:v>3.4823182970285409E-2</c:v>
                </c:pt>
                <c:pt idx="2034">
                  <c:v>3.2107558101415606E-2</c:v>
                </c:pt>
                <c:pt idx="2035">
                  <c:v>3.2420128583908199E-2</c:v>
                </c:pt>
                <c:pt idx="2036">
                  <c:v>5.0964348018169375E-2</c:v>
                </c:pt>
                <c:pt idx="2037">
                  <c:v>2.9943151399493207E-2</c:v>
                </c:pt>
                <c:pt idx="2038">
                  <c:v>3.5666506737470599E-2</c:v>
                </c:pt>
                <c:pt idx="2039">
                  <c:v>3.1361721456050901E-2</c:v>
                </c:pt>
                <c:pt idx="2040">
                  <c:v>3.9259538054466241E-2</c:v>
                </c:pt>
                <c:pt idx="2041">
                  <c:v>2.8383055701851807E-2</c:v>
                </c:pt>
                <c:pt idx="2042">
                  <c:v>3.0909337103367015E-2</c:v>
                </c:pt>
                <c:pt idx="2043">
                  <c:v>4.2601544409990297E-2</c:v>
                </c:pt>
                <c:pt idx="2044">
                  <c:v>3.9788801223039606E-2</c:v>
                </c:pt>
                <c:pt idx="2045">
                  <c:v>3.4569095820188502E-2</c:v>
                </c:pt>
                <c:pt idx="2046">
                  <c:v>4.0749937295913724E-2</c:v>
                </c:pt>
                <c:pt idx="2047">
                  <c:v>3.3024549484252902E-2</c:v>
                </c:pt>
                <c:pt idx="2048">
                  <c:v>2.5431815534830222E-2</c:v>
                </c:pt>
                <c:pt idx="2049">
                  <c:v>3.7097297608852525E-2</c:v>
                </c:pt>
                <c:pt idx="2050">
                  <c:v>3.4877501428127441E-2</c:v>
                </c:pt>
                <c:pt idx="2051">
                  <c:v>3.2287664711475497E-2</c:v>
                </c:pt>
                <c:pt idx="2052">
                  <c:v>4.1760113090276711E-2</c:v>
                </c:pt>
                <c:pt idx="2053">
                  <c:v>3.5183459520340014E-2</c:v>
                </c:pt>
                <c:pt idx="2054">
                  <c:v>3.9167422801256208E-2</c:v>
                </c:pt>
                <c:pt idx="2055">
                  <c:v>3.6455649882555098E-2</c:v>
                </c:pt>
                <c:pt idx="2056">
                  <c:v>3.1092433258891088E-2</c:v>
                </c:pt>
                <c:pt idx="2057">
                  <c:v>5.0994686782360098E-2</c:v>
                </c:pt>
                <c:pt idx="2058">
                  <c:v>2.9311656951904307E-2</c:v>
                </c:pt>
                <c:pt idx="2059">
                  <c:v>3.2796967774629732E-2</c:v>
                </c:pt>
                <c:pt idx="2060">
                  <c:v>3.2899200916290408E-2</c:v>
                </c:pt>
                <c:pt idx="2061">
                  <c:v>3.4224171191453899E-2</c:v>
                </c:pt>
                <c:pt idx="2062">
                  <c:v>4.5064941048622124E-2</c:v>
                </c:pt>
                <c:pt idx="2063">
                  <c:v>5.1921918988227796E-2</c:v>
                </c:pt>
                <c:pt idx="2064">
                  <c:v>5.16699254512787E-2</c:v>
                </c:pt>
                <c:pt idx="2065">
                  <c:v>4.9852691590786272E-2</c:v>
                </c:pt>
                <c:pt idx="2066">
                  <c:v>3.7765085697174183E-2</c:v>
                </c:pt>
                <c:pt idx="2067">
                  <c:v>4.6985033899545829E-2</c:v>
                </c:pt>
                <c:pt idx="2068">
                  <c:v>2.6993775740265864E-2</c:v>
                </c:pt>
                <c:pt idx="2069">
                  <c:v>3.0247885733842794E-2</c:v>
                </c:pt>
                <c:pt idx="2070">
                  <c:v>4.1266269981861101E-2</c:v>
                </c:pt>
                <c:pt idx="2071">
                  <c:v>3.4109480679035208E-2</c:v>
                </c:pt>
                <c:pt idx="2072">
                  <c:v>3.8492631167173406E-2</c:v>
                </c:pt>
                <c:pt idx="2073">
                  <c:v>3.9146617054939312E-2</c:v>
                </c:pt>
                <c:pt idx="2074">
                  <c:v>4.113778099417692E-2</c:v>
                </c:pt>
                <c:pt idx="2075">
                  <c:v>3.2531075179577061E-2</c:v>
                </c:pt>
                <c:pt idx="2076">
                  <c:v>4.1412685066461744E-2</c:v>
                </c:pt>
                <c:pt idx="2077">
                  <c:v>4.1872929781675318E-2</c:v>
                </c:pt>
                <c:pt idx="2078">
                  <c:v>5.0539035350084291E-2</c:v>
                </c:pt>
                <c:pt idx="2079">
                  <c:v>3.322611004114151E-2</c:v>
                </c:pt>
                <c:pt idx="2080">
                  <c:v>3.1630601733923097E-2</c:v>
                </c:pt>
                <c:pt idx="2081">
                  <c:v>3.2297451049089404E-2</c:v>
                </c:pt>
                <c:pt idx="2082">
                  <c:v>4.1967578232288409E-2</c:v>
                </c:pt>
                <c:pt idx="2083">
                  <c:v>3.7211745977401824E-2</c:v>
                </c:pt>
                <c:pt idx="2084">
                  <c:v>4.2441546916961712E-2</c:v>
                </c:pt>
                <c:pt idx="2085">
                  <c:v>3.4645840525627261E-2</c:v>
                </c:pt>
                <c:pt idx="2086">
                  <c:v>4.7265663743019111E-2</c:v>
                </c:pt>
                <c:pt idx="2087">
                  <c:v>5.9077225625515033E-2</c:v>
                </c:pt>
                <c:pt idx="2088">
                  <c:v>3.6335092037916211E-2</c:v>
                </c:pt>
                <c:pt idx="2089">
                  <c:v>3.7771087139844998E-2</c:v>
                </c:pt>
                <c:pt idx="2090">
                  <c:v>3.6238733679056299E-2</c:v>
                </c:pt>
                <c:pt idx="2091">
                  <c:v>3.4888103604316802E-2</c:v>
                </c:pt>
                <c:pt idx="2092">
                  <c:v>2.8123019263148277E-2</c:v>
                </c:pt>
                <c:pt idx="2093">
                  <c:v>4.8758424818516048E-2</c:v>
                </c:pt>
                <c:pt idx="2094">
                  <c:v>3.5833526402712E-2</c:v>
                </c:pt>
                <c:pt idx="2095">
                  <c:v>3.9632488042116221E-2</c:v>
                </c:pt>
                <c:pt idx="2096">
                  <c:v>4.3838169425725916E-2</c:v>
                </c:pt>
                <c:pt idx="2097">
                  <c:v>4.9002680927515349E-2</c:v>
                </c:pt>
                <c:pt idx="2098">
                  <c:v>4.3543636798858622E-2</c:v>
                </c:pt>
                <c:pt idx="2099">
                  <c:v>4.0214709937572507E-2</c:v>
                </c:pt>
                <c:pt idx="2100">
                  <c:v>3.0884737148881011E-2</c:v>
                </c:pt>
                <c:pt idx="2101">
                  <c:v>5.2979618310928414E-2</c:v>
                </c:pt>
                <c:pt idx="2102">
                  <c:v>3.6879651248455041E-2</c:v>
                </c:pt>
                <c:pt idx="2103">
                  <c:v>6.042351946234701E-2</c:v>
                </c:pt>
                <c:pt idx="2104">
                  <c:v>4.1763935238122933E-2</c:v>
                </c:pt>
                <c:pt idx="2105">
                  <c:v>2.6599863544106542E-2</c:v>
                </c:pt>
                <c:pt idx="2106">
                  <c:v>4.3500378727912875E-2</c:v>
                </c:pt>
                <c:pt idx="2107">
                  <c:v>4.2962051928043692E-2</c:v>
                </c:pt>
                <c:pt idx="2108">
                  <c:v>2.9535777866840467E-2</c:v>
                </c:pt>
                <c:pt idx="2109">
                  <c:v>4.1901294142007814E-2</c:v>
                </c:pt>
                <c:pt idx="2110">
                  <c:v>5.0793346017599113E-2</c:v>
                </c:pt>
                <c:pt idx="2111">
                  <c:v>3.8492631167173406E-2</c:v>
                </c:pt>
                <c:pt idx="2112">
                  <c:v>4.6041879802942297E-2</c:v>
                </c:pt>
                <c:pt idx="2113">
                  <c:v>3.718958795070651E-2</c:v>
                </c:pt>
                <c:pt idx="2114">
                  <c:v>5.0136383622884702E-2</c:v>
                </c:pt>
                <c:pt idx="2115">
                  <c:v>4.8252731561660801E-2</c:v>
                </c:pt>
                <c:pt idx="2116">
                  <c:v>3.0247306451201494E-2</c:v>
                </c:pt>
                <c:pt idx="2117">
                  <c:v>3.5556804388761513E-2</c:v>
                </c:pt>
                <c:pt idx="2118">
                  <c:v>3.921876475214961E-2</c:v>
                </c:pt>
                <c:pt idx="2119">
                  <c:v>3.3663786947727203E-2</c:v>
                </c:pt>
                <c:pt idx="2120">
                  <c:v>4.0841769427061095E-2</c:v>
                </c:pt>
                <c:pt idx="2121">
                  <c:v>5.219128355383891E-2</c:v>
                </c:pt>
                <c:pt idx="2122">
                  <c:v>3.8609363138675808E-2</c:v>
                </c:pt>
                <c:pt idx="2123">
                  <c:v>3.2370511442422985E-2</c:v>
                </c:pt>
                <c:pt idx="2124">
                  <c:v>3.1113108620047642E-2</c:v>
                </c:pt>
                <c:pt idx="2125">
                  <c:v>3.3424746245145805E-2</c:v>
                </c:pt>
                <c:pt idx="2126">
                  <c:v>3.7651702761650252E-2</c:v>
                </c:pt>
                <c:pt idx="2127">
                  <c:v>2.8483705595135776E-2</c:v>
                </c:pt>
                <c:pt idx="2128">
                  <c:v>3.4133732318878215E-2</c:v>
                </c:pt>
                <c:pt idx="2129">
                  <c:v>5.219128355383891E-2</c:v>
                </c:pt>
                <c:pt idx="2130">
                  <c:v>4.4681645929813434E-2</c:v>
                </c:pt>
                <c:pt idx="2131">
                  <c:v>3.1384889036417001E-2</c:v>
                </c:pt>
                <c:pt idx="2132">
                  <c:v>3.5108499228954315E-2</c:v>
                </c:pt>
                <c:pt idx="2133">
                  <c:v>2.9672250151634206E-2</c:v>
                </c:pt>
                <c:pt idx="2134">
                  <c:v>4.7051317989826411E-2</c:v>
                </c:pt>
                <c:pt idx="2135">
                  <c:v>3.2069619745016112E-2</c:v>
                </c:pt>
                <c:pt idx="2136">
                  <c:v>3.1092433258891088E-2</c:v>
                </c:pt>
                <c:pt idx="2137">
                  <c:v>3.6786478012800196E-2</c:v>
                </c:pt>
                <c:pt idx="2138">
                  <c:v>3.01454830914736E-2</c:v>
                </c:pt>
                <c:pt idx="2139">
                  <c:v>2.8927756473422002E-2</c:v>
                </c:pt>
                <c:pt idx="2140">
                  <c:v>4.8038370907306838E-2</c:v>
                </c:pt>
                <c:pt idx="2141">
                  <c:v>3.4432657063007431E-2</c:v>
                </c:pt>
                <c:pt idx="2142">
                  <c:v>3.8092534989118604E-2</c:v>
                </c:pt>
                <c:pt idx="2143">
                  <c:v>2.9229370877146783E-2</c:v>
                </c:pt>
                <c:pt idx="2144">
                  <c:v>3.2077275216579673E-2</c:v>
                </c:pt>
                <c:pt idx="2145">
                  <c:v>4.0196035057306533E-2</c:v>
                </c:pt>
                <c:pt idx="2146">
                  <c:v>3.1325303018093192E-2</c:v>
                </c:pt>
                <c:pt idx="2147">
                  <c:v>3.5825096070766414E-2</c:v>
                </c:pt>
                <c:pt idx="2148">
                  <c:v>2.7757186442613612E-2</c:v>
                </c:pt>
                <c:pt idx="2149">
                  <c:v>3.9500329643487923E-2</c:v>
                </c:pt>
                <c:pt idx="2150">
                  <c:v>3.6005329340696314E-2</c:v>
                </c:pt>
                <c:pt idx="2151">
                  <c:v>4.0293164551258108E-2</c:v>
                </c:pt>
                <c:pt idx="2152">
                  <c:v>2.9044868424534867E-2</c:v>
                </c:pt>
                <c:pt idx="2153">
                  <c:v>3.2823644578457017E-2</c:v>
                </c:pt>
                <c:pt idx="2154">
                  <c:v>3.3463135361671392E-2</c:v>
                </c:pt>
                <c:pt idx="2155">
                  <c:v>4.3252564966678612E-2</c:v>
                </c:pt>
                <c:pt idx="2156">
                  <c:v>3.365202993154532E-2</c:v>
                </c:pt>
                <c:pt idx="2157">
                  <c:v>3.3347785472869991E-2</c:v>
                </c:pt>
                <c:pt idx="2158">
                  <c:v>2.923542261123661E-2</c:v>
                </c:pt>
                <c:pt idx="2159">
                  <c:v>3.65825667977333E-2</c:v>
                </c:pt>
                <c:pt idx="2160">
                  <c:v>3.5583846271038E-2</c:v>
                </c:pt>
                <c:pt idx="2161">
                  <c:v>3.2096594572067295E-2</c:v>
                </c:pt>
                <c:pt idx="2162">
                  <c:v>3.2443311065435514E-2</c:v>
                </c:pt>
                <c:pt idx="2163">
                  <c:v>3.5628456622362102E-2</c:v>
                </c:pt>
                <c:pt idx="2164">
                  <c:v>3.3072654157877003E-2</c:v>
                </c:pt>
                <c:pt idx="2165">
                  <c:v>3.6879651248455041E-2</c:v>
                </c:pt>
                <c:pt idx="2166">
                  <c:v>4.3718762695789316E-2</c:v>
                </c:pt>
                <c:pt idx="2167">
                  <c:v>3.0708899721503369E-2</c:v>
                </c:pt>
                <c:pt idx="2168">
                  <c:v>4.8390608280897113E-2</c:v>
                </c:pt>
                <c:pt idx="2169">
                  <c:v>4.8395346850156833E-2</c:v>
                </c:pt>
                <c:pt idx="2170">
                  <c:v>3.116310015320781E-2</c:v>
                </c:pt>
                <c:pt idx="2171">
                  <c:v>3.3135022968053811E-2</c:v>
                </c:pt>
                <c:pt idx="2172">
                  <c:v>4.0749937295913724E-2</c:v>
                </c:pt>
                <c:pt idx="2173">
                  <c:v>4.2427688837051572E-2</c:v>
                </c:pt>
                <c:pt idx="2174">
                  <c:v>3.5014469176530803E-2</c:v>
                </c:pt>
                <c:pt idx="2175">
                  <c:v>4.3695759028196321E-2</c:v>
                </c:pt>
                <c:pt idx="2176">
                  <c:v>3.181636705994622E-2</c:v>
                </c:pt>
                <c:pt idx="2177">
                  <c:v>2.7137337252497801E-2</c:v>
                </c:pt>
                <c:pt idx="2178">
                  <c:v>2.8785536065697708E-2</c:v>
                </c:pt>
                <c:pt idx="2179">
                  <c:v>3.3000189810991301E-2</c:v>
                </c:pt>
                <c:pt idx="2180">
                  <c:v>3.5584058612585102E-2</c:v>
                </c:pt>
                <c:pt idx="2181">
                  <c:v>4.1557170450687395E-2</c:v>
                </c:pt>
                <c:pt idx="2182">
                  <c:v>2.9913282021880112E-2</c:v>
                </c:pt>
                <c:pt idx="2183">
                  <c:v>3.181636705994622E-2</c:v>
                </c:pt>
                <c:pt idx="2184">
                  <c:v>3.5595182329416351E-2</c:v>
                </c:pt>
                <c:pt idx="2185">
                  <c:v>3.3337779343128211E-2</c:v>
                </c:pt>
                <c:pt idx="2186">
                  <c:v>4.3251223862171222E-2</c:v>
                </c:pt>
                <c:pt idx="2187">
                  <c:v>3.8194783031940467E-2</c:v>
                </c:pt>
                <c:pt idx="2188">
                  <c:v>3.95252145826816E-2</c:v>
                </c:pt>
                <c:pt idx="2189">
                  <c:v>4.7622054815292414E-2</c:v>
                </c:pt>
                <c:pt idx="2190">
                  <c:v>3.1020516529679423E-2</c:v>
                </c:pt>
                <c:pt idx="2191">
                  <c:v>3.4892227500677213E-2</c:v>
                </c:pt>
                <c:pt idx="2192">
                  <c:v>3.5459619015455301E-2</c:v>
                </c:pt>
                <c:pt idx="2193">
                  <c:v>3.7702023983001716E-2</c:v>
                </c:pt>
                <c:pt idx="2194">
                  <c:v>2.6574600487947596E-2</c:v>
                </c:pt>
                <c:pt idx="2195">
                  <c:v>3.1839653849601711E-2</c:v>
                </c:pt>
                <c:pt idx="2196">
                  <c:v>4.3199915438890506E-2</c:v>
                </c:pt>
                <c:pt idx="2197">
                  <c:v>2.9698420315980863E-2</c:v>
                </c:pt>
                <c:pt idx="2198">
                  <c:v>3.4897491335868794E-2</c:v>
                </c:pt>
                <c:pt idx="2199">
                  <c:v>4.0736205875873593E-2</c:v>
                </c:pt>
                <c:pt idx="2200">
                  <c:v>3.8477033376693691E-2</c:v>
                </c:pt>
                <c:pt idx="2201">
                  <c:v>4.3066054582595804E-2</c:v>
                </c:pt>
                <c:pt idx="2202">
                  <c:v>4.1159015148878077E-2</c:v>
                </c:pt>
                <c:pt idx="2203">
                  <c:v>3.718958795070651E-2</c:v>
                </c:pt>
                <c:pt idx="2204">
                  <c:v>3.1711418181657812E-2</c:v>
                </c:pt>
                <c:pt idx="2205">
                  <c:v>3.4939397126436303E-2</c:v>
                </c:pt>
                <c:pt idx="2206">
                  <c:v>3.1325303018093192E-2</c:v>
                </c:pt>
                <c:pt idx="2207">
                  <c:v>3.0462382361292797E-2</c:v>
                </c:pt>
                <c:pt idx="2208">
                  <c:v>4.2963281273842087E-2</c:v>
                </c:pt>
                <c:pt idx="2209">
                  <c:v>3.8609363138675808E-2</c:v>
                </c:pt>
                <c:pt idx="2210">
                  <c:v>2.9867274686694215E-2</c:v>
                </c:pt>
                <c:pt idx="2211">
                  <c:v>3.4569095820188502E-2</c:v>
                </c:pt>
                <c:pt idx="2212">
                  <c:v>3.2854370772838606E-2</c:v>
                </c:pt>
                <c:pt idx="2213">
                  <c:v>2.8997335582971701E-2</c:v>
                </c:pt>
                <c:pt idx="2214">
                  <c:v>5.2568621933460541E-2</c:v>
                </c:pt>
                <c:pt idx="2215">
                  <c:v>3.31699438393116E-2</c:v>
                </c:pt>
                <c:pt idx="2216">
                  <c:v>2.9409216716885667E-2</c:v>
                </c:pt>
                <c:pt idx="2217">
                  <c:v>3.4385442733764614E-2</c:v>
                </c:pt>
                <c:pt idx="2218">
                  <c:v>2.8785536065697708E-2</c:v>
                </c:pt>
                <c:pt idx="2219">
                  <c:v>3.516710922122001E-2</c:v>
                </c:pt>
                <c:pt idx="2220">
                  <c:v>3.8152869790792521E-2</c:v>
                </c:pt>
                <c:pt idx="2221">
                  <c:v>4.4287838041782414E-2</c:v>
                </c:pt>
                <c:pt idx="2222">
                  <c:v>2.8450146317481998E-2</c:v>
                </c:pt>
                <c:pt idx="2223">
                  <c:v>3.8052324205636999E-2</c:v>
                </c:pt>
                <c:pt idx="2224">
                  <c:v>3.9196629077196114E-2</c:v>
                </c:pt>
                <c:pt idx="2225">
                  <c:v>3.5199210047722002E-2</c:v>
                </c:pt>
                <c:pt idx="2226">
                  <c:v>3.921876475214961E-2</c:v>
                </c:pt>
                <c:pt idx="2227">
                  <c:v>3.0600022524595403E-2</c:v>
                </c:pt>
                <c:pt idx="2228">
                  <c:v>3.4823182970285409E-2</c:v>
                </c:pt>
                <c:pt idx="2229">
                  <c:v>3.162286058068281E-2</c:v>
                </c:pt>
                <c:pt idx="2230">
                  <c:v>4.0339186787605306E-2</c:v>
                </c:pt>
                <c:pt idx="2231">
                  <c:v>2.8971539810299912E-2</c:v>
                </c:pt>
                <c:pt idx="2232">
                  <c:v>3.2899200916290408E-2</c:v>
                </c:pt>
                <c:pt idx="2233">
                  <c:v>3.3488318324089189E-2</c:v>
                </c:pt>
                <c:pt idx="2234">
                  <c:v>3.4471958875656211E-2</c:v>
                </c:pt>
                <c:pt idx="2235">
                  <c:v>2.8166631236672325E-2</c:v>
                </c:pt>
                <c:pt idx="2236">
                  <c:v>4.4979125261306797E-2</c:v>
                </c:pt>
                <c:pt idx="2237">
                  <c:v>3.5224948078394006E-2</c:v>
                </c:pt>
                <c:pt idx="2238">
                  <c:v>3.4680254757404293E-2</c:v>
                </c:pt>
                <c:pt idx="2239">
                  <c:v>3.2685216516256457E-2</c:v>
                </c:pt>
                <c:pt idx="2240">
                  <c:v>3.5666506737470599E-2</c:v>
                </c:pt>
                <c:pt idx="2241">
                  <c:v>3.0965410172939356E-2</c:v>
                </c:pt>
                <c:pt idx="2242">
                  <c:v>3.4946080297231667E-2</c:v>
                </c:pt>
                <c:pt idx="2243">
                  <c:v>3.0840851366519952E-2</c:v>
                </c:pt>
                <c:pt idx="2244">
                  <c:v>3.7342004477977885E-2</c:v>
                </c:pt>
                <c:pt idx="2245">
                  <c:v>3.1839653849601711E-2</c:v>
                </c:pt>
                <c:pt idx="2246">
                  <c:v>3.9694610983133399E-2</c:v>
                </c:pt>
                <c:pt idx="2247">
                  <c:v>3.5430807620287032E-2</c:v>
                </c:pt>
                <c:pt idx="2248">
                  <c:v>4.1326828300952856E-2</c:v>
                </c:pt>
                <c:pt idx="2249">
                  <c:v>4.1249196976423277E-2</c:v>
                </c:pt>
                <c:pt idx="2250">
                  <c:v>4.8605233430862406E-2</c:v>
                </c:pt>
                <c:pt idx="2251">
                  <c:v>4.0749937295913724E-2</c:v>
                </c:pt>
                <c:pt idx="2252">
                  <c:v>3.4460313618183205E-2</c:v>
                </c:pt>
                <c:pt idx="2253">
                  <c:v>3.2891441136598601E-2</c:v>
                </c:pt>
                <c:pt idx="2254">
                  <c:v>2.8601940721273554E-2</c:v>
                </c:pt>
                <c:pt idx="2255">
                  <c:v>3.9112597703933744E-2</c:v>
                </c:pt>
                <c:pt idx="2256">
                  <c:v>3.0009167268872396E-2</c:v>
                </c:pt>
                <c:pt idx="2257">
                  <c:v>4.5177392661571475E-2</c:v>
                </c:pt>
                <c:pt idx="2258">
                  <c:v>3.6598429083824206E-2</c:v>
                </c:pt>
                <c:pt idx="2259">
                  <c:v>4.5612677931785903E-2</c:v>
                </c:pt>
                <c:pt idx="2260">
                  <c:v>4.2141605168581016E-2</c:v>
                </c:pt>
                <c:pt idx="2261">
                  <c:v>3.3460214734077405E-2</c:v>
                </c:pt>
                <c:pt idx="2262">
                  <c:v>4.3668925762176486E-2</c:v>
                </c:pt>
                <c:pt idx="2263">
                  <c:v>3.7441659718752011E-2</c:v>
                </c:pt>
                <c:pt idx="2264">
                  <c:v>3.8152869790792521E-2</c:v>
                </c:pt>
                <c:pt idx="2265">
                  <c:v>3.4569095820188502E-2</c:v>
                </c:pt>
                <c:pt idx="2266">
                  <c:v>3.9967272430658299E-2</c:v>
                </c:pt>
                <c:pt idx="2267">
                  <c:v>3.0909337103367015E-2</c:v>
                </c:pt>
                <c:pt idx="2268">
                  <c:v>3.8711100816726712E-2</c:v>
                </c:pt>
                <c:pt idx="2269">
                  <c:v>3.4167613834142713E-2</c:v>
                </c:pt>
                <c:pt idx="2270">
                  <c:v>3.1379237771034303E-2</c:v>
                </c:pt>
                <c:pt idx="2271">
                  <c:v>5.8706045150756822E-2</c:v>
                </c:pt>
                <c:pt idx="2272">
                  <c:v>3.3119104802608504E-2</c:v>
                </c:pt>
                <c:pt idx="2273">
                  <c:v>3.376710787415501E-2</c:v>
                </c:pt>
                <c:pt idx="2274">
                  <c:v>3.4651398658752455E-2</c:v>
                </c:pt>
                <c:pt idx="2275">
                  <c:v>2.7945656329393411E-2</c:v>
                </c:pt>
                <c:pt idx="2276">
                  <c:v>3.9694610983133399E-2</c:v>
                </c:pt>
                <c:pt idx="2277">
                  <c:v>5.219128355383891E-2</c:v>
                </c:pt>
                <c:pt idx="2278">
                  <c:v>3.9632488042116221E-2</c:v>
                </c:pt>
                <c:pt idx="2279">
                  <c:v>3.0909337103367015E-2</c:v>
                </c:pt>
                <c:pt idx="2280">
                  <c:v>4.3342031538486696E-2</c:v>
                </c:pt>
                <c:pt idx="2281">
                  <c:v>6.3089236617088304E-2</c:v>
                </c:pt>
                <c:pt idx="2282">
                  <c:v>2.71466225385666E-2</c:v>
                </c:pt>
                <c:pt idx="2283">
                  <c:v>3.3703714609146111E-2</c:v>
                </c:pt>
                <c:pt idx="2284">
                  <c:v>4.5612677931785903E-2</c:v>
                </c:pt>
                <c:pt idx="2285">
                  <c:v>3.9694610983133399E-2</c:v>
                </c:pt>
                <c:pt idx="2286">
                  <c:v>4.0860552340745919E-2</c:v>
                </c:pt>
                <c:pt idx="2287">
                  <c:v>5.0063200294971522E-2</c:v>
                </c:pt>
                <c:pt idx="2288">
                  <c:v>3.3811181783676252E-2</c:v>
                </c:pt>
                <c:pt idx="2289">
                  <c:v>3.9616599678993218E-2</c:v>
                </c:pt>
                <c:pt idx="2290">
                  <c:v>3.0372153967618904E-2</c:v>
                </c:pt>
                <c:pt idx="2291">
                  <c:v>5.0964348018169375E-2</c:v>
                </c:pt>
                <c:pt idx="2292">
                  <c:v>5.2568621933460541E-2</c:v>
                </c:pt>
                <c:pt idx="2293">
                  <c:v>3.0247306451201494E-2</c:v>
                </c:pt>
                <c:pt idx="2294">
                  <c:v>3.0917091295123152E-2</c:v>
                </c:pt>
                <c:pt idx="2295">
                  <c:v>3.7788476794958101E-2</c:v>
                </c:pt>
                <c:pt idx="2296">
                  <c:v>2.9462661594152388E-2</c:v>
                </c:pt>
                <c:pt idx="2297">
                  <c:v>3.4000229090452208E-2</c:v>
                </c:pt>
                <c:pt idx="2298">
                  <c:v>4.8743788152933218E-2</c:v>
                </c:pt>
                <c:pt idx="2299">
                  <c:v>3.4098405390977901E-2</c:v>
                </c:pt>
                <c:pt idx="2300">
                  <c:v>3.0372153967618904E-2</c:v>
                </c:pt>
                <c:pt idx="2301">
                  <c:v>4.5564882457256303E-2</c:v>
                </c:pt>
                <c:pt idx="2302">
                  <c:v>3.8187786936759907E-2</c:v>
                </c:pt>
                <c:pt idx="2303">
                  <c:v>3.1325303018093192E-2</c:v>
                </c:pt>
                <c:pt idx="2304">
                  <c:v>3.921876475214961E-2</c:v>
                </c:pt>
                <c:pt idx="2305">
                  <c:v>3.921876475214961E-2</c:v>
                </c:pt>
                <c:pt idx="2306">
                  <c:v>3.1953230500221412E-2</c:v>
                </c:pt>
                <c:pt idx="2307">
                  <c:v>4.286829754710219E-2</c:v>
                </c:pt>
                <c:pt idx="2308">
                  <c:v>3.8674097508192194E-2</c:v>
                </c:pt>
                <c:pt idx="2309">
                  <c:v>4.5525938272476203E-2</c:v>
                </c:pt>
                <c:pt idx="2310">
                  <c:v>4.1902732104063013E-2</c:v>
                </c:pt>
                <c:pt idx="2311">
                  <c:v>4.1820969432592406E-2</c:v>
                </c:pt>
                <c:pt idx="2312">
                  <c:v>4.2980212718248423E-2</c:v>
                </c:pt>
                <c:pt idx="2313">
                  <c:v>3.8879256695509012E-2</c:v>
                </c:pt>
                <c:pt idx="2314">
                  <c:v>3.3723484724760007E-2</c:v>
                </c:pt>
                <c:pt idx="2315">
                  <c:v>3.4300707280635806E-2</c:v>
                </c:pt>
                <c:pt idx="2316">
                  <c:v>3.1149659305810897E-2</c:v>
                </c:pt>
                <c:pt idx="2317">
                  <c:v>3.279614076018339E-2</c:v>
                </c:pt>
                <c:pt idx="2318">
                  <c:v>3.2370511442422985E-2</c:v>
                </c:pt>
                <c:pt idx="2319">
                  <c:v>4.2978335171937887E-2</c:v>
                </c:pt>
                <c:pt idx="2320">
                  <c:v>3.8238383829593797E-2</c:v>
                </c:pt>
                <c:pt idx="2321">
                  <c:v>3.7429194897413295E-2</c:v>
                </c:pt>
                <c:pt idx="2322">
                  <c:v>3.4300707280635806E-2</c:v>
                </c:pt>
                <c:pt idx="2323">
                  <c:v>2.9535777866840467E-2</c:v>
                </c:pt>
                <c:pt idx="2324">
                  <c:v>3.8005765527486884E-2</c:v>
                </c:pt>
                <c:pt idx="2325">
                  <c:v>3.0840851366519952E-2</c:v>
                </c:pt>
                <c:pt idx="2326">
                  <c:v>2.9186077415943215E-2</c:v>
                </c:pt>
                <c:pt idx="2327">
                  <c:v>3.2556705176830292E-2</c:v>
                </c:pt>
                <c:pt idx="2328">
                  <c:v>3.8090813905000714E-2</c:v>
                </c:pt>
                <c:pt idx="2329">
                  <c:v>3.6455649882555098E-2</c:v>
                </c:pt>
                <c:pt idx="2330">
                  <c:v>3.3253517001867391E-2</c:v>
                </c:pt>
                <c:pt idx="2331">
                  <c:v>3.6421447992324878E-2</c:v>
                </c:pt>
                <c:pt idx="2332">
                  <c:v>3.3152457326650599E-2</c:v>
                </c:pt>
                <c:pt idx="2333">
                  <c:v>3.5668846219778116E-2</c:v>
                </c:pt>
                <c:pt idx="2334">
                  <c:v>3.1325303018093192E-2</c:v>
                </c:pt>
                <c:pt idx="2335">
                  <c:v>4.7662377357482903E-2</c:v>
                </c:pt>
                <c:pt idx="2336">
                  <c:v>3.7080317735672157E-2</c:v>
                </c:pt>
                <c:pt idx="2337">
                  <c:v>4.3169047683477346E-2</c:v>
                </c:pt>
                <c:pt idx="2338">
                  <c:v>3.4290764480829287E-2</c:v>
                </c:pt>
                <c:pt idx="2339">
                  <c:v>3.7097297608852525E-2</c:v>
                </c:pt>
                <c:pt idx="2340">
                  <c:v>2.8588097542524379E-2</c:v>
                </c:pt>
                <c:pt idx="2341">
                  <c:v>3.2171484082937199E-2</c:v>
                </c:pt>
                <c:pt idx="2342">
                  <c:v>3.4471958875656211E-2</c:v>
                </c:pt>
                <c:pt idx="2343">
                  <c:v>3.4597214311361299E-2</c:v>
                </c:pt>
                <c:pt idx="2344">
                  <c:v>3.3676136285066612E-2</c:v>
                </c:pt>
                <c:pt idx="2345">
                  <c:v>3.2633703202009326E-2</c:v>
                </c:pt>
                <c:pt idx="2346">
                  <c:v>3.1054427847266211E-2</c:v>
                </c:pt>
                <c:pt idx="2347">
                  <c:v>3.6277640610933456E-2</c:v>
                </c:pt>
                <c:pt idx="2348">
                  <c:v>4.2450986802578139E-2</c:v>
                </c:pt>
                <c:pt idx="2349">
                  <c:v>3.7147790193557718E-2</c:v>
                </c:pt>
                <c:pt idx="2350">
                  <c:v>3.9632488042116221E-2</c:v>
                </c:pt>
                <c:pt idx="2351">
                  <c:v>3.4897491335868794E-2</c:v>
                </c:pt>
                <c:pt idx="2352">
                  <c:v>4.5612677931785903E-2</c:v>
                </c:pt>
                <c:pt idx="2353">
                  <c:v>3.5556804388761513E-2</c:v>
                </c:pt>
                <c:pt idx="2354">
                  <c:v>5.219128355383891E-2</c:v>
                </c:pt>
                <c:pt idx="2355">
                  <c:v>4.0700521320104745E-2</c:v>
                </c:pt>
                <c:pt idx="2356">
                  <c:v>3.27540636062622E-2</c:v>
                </c:pt>
                <c:pt idx="2357">
                  <c:v>4.3254546821117408E-2</c:v>
                </c:pt>
                <c:pt idx="2358">
                  <c:v>2.6993775740265864E-2</c:v>
                </c:pt>
                <c:pt idx="2359">
                  <c:v>3.01454830914736E-2</c:v>
                </c:pt>
                <c:pt idx="2360">
                  <c:v>3.729543089866641E-2</c:v>
                </c:pt>
                <c:pt idx="2361">
                  <c:v>3.231429681181909E-2</c:v>
                </c:pt>
                <c:pt idx="2362">
                  <c:v>4.7894909977912924E-2</c:v>
                </c:pt>
                <c:pt idx="2363">
                  <c:v>2.7820948511362225E-2</c:v>
                </c:pt>
                <c:pt idx="2364">
                  <c:v>2.9116408899426478E-2</c:v>
                </c:pt>
                <c:pt idx="2365">
                  <c:v>4.2365025728941158E-2</c:v>
                </c:pt>
                <c:pt idx="2366">
                  <c:v>3.4011162817478256E-2</c:v>
                </c:pt>
                <c:pt idx="2367">
                  <c:v>4.7662377357482903E-2</c:v>
                </c:pt>
                <c:pt idx="2368">
                  <c:v>5.6127641350030913E-2</c:v>
                </c:pt>
                <c:pt idx="2369">
                  <c:v>4.0177468210458797E-2</c:v>
                </c:pt>
                <c:pt idx="2370">
                  <c:v>4.2024292051792325E-2</c:v>
                </c:pt>
                <c:pt idx="2371">
                  <c:v>3.2095659524202409E-2</c:v>
                </c:pt>
                <c:pt idx="2372">
                  <c:v>2.8997335582971701E-2</c:v>
                </c:pt>
                <c:pt idx="2373">
                  <c:v>2.6695944368839392E-2</c:v>
                </c:pt>
                <c:pt idx="2374">
                  <c:v>3.7650961428880816E-2</c:v>
                </c:pt>
                <c:pt idx="2375">
                  <c:v>4.1824281215667711E-2</c:v>
                </c:pt>
                <c:pt idx="2376">
                  <c:v>2.9574964195489908E-2</c:v>
                </c:pt>
                <c:pt idx="2377">
                  <c:v>4.9005597829818968E-2</c:v>
                </c:pt>
                <c:pt idx="2378">
                  <c:v>2.9913282021880112E-2</c:v>
                </c:pt>
                <c:pt idx="2379">
                  <c:v>3.6454312503338013E-2</c:v>
                </c:pt>
                <c:pt idx="2380">
                  <c:v>4.2427688837051572E-2</c:v>
                </c:pt>
                <c:pt idx="2381">
                  <c:v>3.2234974205493892E-2</c:v>
                </c:pt>
                <c:pt idx="2382">
                  <c:v>3.9112597703933744E-2</c:v>
                </c:pt>
                <c:pt idx="2383">
                  <c:v>3.1839653849601711E-2</c:v>
                </c:pt>
                <c:pt idx="2384">
                  <c:v>3.1485479325056152E-2</c:v>
                </c:pt>
                <c:pt idx="2385">
                  <c:v>3.2255370169878131E-2</c:v>
                </c:pt>
                <c:pt idx="2386">
                  <c:v>3.6335092037916211E-2</c:v>
                </c:pt>
                <c:pt idx="2387">
                  <c:v>3.1361721456050901E-2</c:v>
                </c:pt>
                <c:pt idx="2388">
                  <c:v>3.2908745110034894E-2</c:v>
                </c:pt>
                <c:pt idx="2389">
                  <c:v>3.9219893515110106E-2</c:v>
                </c:pt>
                <c:pt idx="2390">
                  <c:v>4.6474002301692845E-2</c:v>
                </c:pt>
                <c:pt idx="2391">
                  <c:v>2.9229370877146783E-2</c:v>
                </c:pt>
                <c:pt idx="2392">
                  <c:v>2.7238706126809224E-2</c:v>
                </c:pt>
                <c:pt idx="2393">
                  <c:v>3.4133732318878215E-2</c:v>
                </c:pt>
                <c:pt idx="2394">
                  <c:v>4.6729568392038297E-2</c:v>
                </c:pt>
                <c:pt idx="2395">
                  <c:v>4.1760113090276711E-2</c:v>
                </c:pt>
                <c:pt idx="2396">
                  <c:v>3.6455649882555098E-2</c:v>
                </c:pt>
                <c:pt idx="2397">
                  <c:v>3.3571984618902206E-2</c:v>
                </c:pt>
                <c:pt idx="2398">
                  <c:v>3.2095659524202409E-2</c:v>
                </c:pt>
                <c:pt idx="2399">
                  <c:v>4.3788868933916134E-2</c:v>
                </c:pt>
                <c:pt idx="2400">
                  <c:v>3.3529117703437812E-2</c:v>
                </c:pt>
                <c:pt idx="2401">
                  <c:v>3.9196629077196114E-2</c:v>
                </c:pt>
                <c:pt idx="2402">
                  <c:v>3.5286393016576885E-2</c:v>
                </c:pt>
                <c:pt idx="2403">
                  <c:v>2.7613993734121402E-2</c:v>
                </c:pt>
                <c:pt idx="2404">
                  <c:v>3.6786478012800196E-2</c:v>
                </c:pt>
                <c:pt idx="2405">
                  <c:v>4.836987704038638E-2</c:v>
                </c:pt>
                <c:pt idx="2406">
                  <c:v>3.8265466690063497E-2</c:v>
                </c:pt>
                <c:pt idx="2407">
                  <c:v>4.5235879719257265E-2</c:v>
                </c:pt>
                <c:pt idx="2408">
                  <c:v>3.695297986269E-2</c:v>
                </c:pt>
                <c:pt idx="2409">
                  <c:v>4.1405949741601895E-2</c:v>
                </c:pt>
                <c:pt idx="2410">
                  <c:v>3.9205655455589392E-2</c:v>
                </c:pt>
                <c:pt idx="2411">
                  <c:v>2.8483705595135776E-2</c:v>
                </c:pt>
                <c:pt idx="2412">
                  <c:v>3.8754437118768713E-2</c:v>
                </c:pt>
                <c:pt idx="2413">
                  <c:v>4.0242802351713201E-2</c:v>
                </c:pt>
                <c:pt idx="2414">
                  <c:v>3.1209086999297104E-2</c:v>
                </c:pt>
                <c:pt idx="2415">
                  <c:v>3.5487230867147411E-2</c:v>
                </c:pt>
                <c:pt idx="2416">
                  <c:v>3.7441659718752011E-2</c:v>
                </c:pt>
                <c:pt idx="2417">
                  <c:v>2.9321424663066867E-2</c:v>
                </c:pt>
                <c:pt idx="2418">
                  <c:v>4.0727779269218514E-2</c:v>
                </c:pt>
                <c:pt idx="2419">
                  <c:v>3.6005329340696314E-2</c:v>
                </c:pt>
                <c:pt idx="2420">
                  <c:v>3.1465098261833205E-2</c:v>
                </c:pt>
                <c:pt idx="2421">
                  <c:v>4.3695759028196321E-2</c:v>
                </c:pt>
                <c:pt idx="2422">
                  <c:v>3.8119222968816813E-2</c:v>
                </c:pt>
                <c:pt idx="2423">
                  <c:v>5.6906431913376097E-2</c:v>
                </c:pt>
                <c:pt idx="2424">
                  <c:v>4.8418302088975886E-2</c:v>
                </c:pt>
                <c:pt idx="2425">
                  <c:v>3.6786478012800196E-2</c:v>
                </c:pt>
                <c:pt idx="2426">
                  <c:v>3.3460214734077405E-2</c:v>
                </c:pt>
                <c:pt idx="2427">
                  <c:v>3.8754437118768713E-2</c:v>
                </c:pt>
                <c:pt idx="2428">
                  <c:v>2.622351050376898E-2</c:v>
                </c:pt>
                <c:pt idx="2429">
                  <c:v>3.4133732318878215E-2</c:v>
                </c:pt>
                <c:pt idx="2430">
                  <c:v>4.1173908859491432E-2</c:v>
                </c:pt>
                <c:pt idx="2431">
                  <c:v>3.2625783234834699E-2</c:v>
                </c:pt>
                <c:pt idx="2432">
                  <c:v>4.0164448320865603E-2</c:v>
                </c:pt>
                <c:pt idx="2433">
                  <c:v>2.6402063667774298E-2</c:v>
                </c:pt>
                <c:pt idx="2434">
                  <c:v>5.139116942882542E-2</c:v>
                </c:pt>
                <c:pt idx="2435">
                  <c:v>4.6985033899545829E-2</c:v>
                </c:pt>
                <c:pt idx="2436">
                  <c:v>3.4892227500677213E-2</c:v>
                </c:pt>
                <c:pt idx="2437">
                  <c:v>3.0840851366519952E-2</c:v>
                </c:pt>
                <c:pt idx="2438">
                  <c:v>3.5748731344938237E-2</c:v>
                </c:pt>
                <c:pt idx="2439">
                  <c:v>5.5114645510911914E-2</c:v>
                </c:pt>
                <c:pt idx="2440">
                  <c:v>3.7765085697174183E-2</c:v>
                </c:pt>
                <c:pt idx="2441">
                  <c:v>3.9864324033260311E-2</c:v>
                </c:pt>
                <c:pt idx="2442">
                  <c:v>4.7571104019880309E-2</c:v>
                </c:pt>
                <c:pt idx="2443">
                  <c:v>3.01454830914736E-2</c:v>
                </c:pt>
                <c:pt idx="2444">
                  <c:v>3.2854370772838606E-2</c:v>
                </c:pt>
                <c:pt idx="2445">
                  <c:v>3.9146363735199016E-2</c:v>
                </c:pt>
                <c:pt idx="2446">
                  <c:v>4.3032046407461222E-2</c:v>
                </c:pt>
                <c:pt idx="2447">
                  <c:v>3.1149659305810897E-2</c:v>
                </c:pt>
                <c:pt idx="2448">
                  <c:v>4.0194988250732512E-2</c:v>
                </c:pt>
                <c:pt idx="2449">
                  <c:v>4.6953558921814006E-2</c:v>
                </c:pt>
                <c:pt idx="2450">
                  <c:v>3.361964970827104E-2</c:v>
                </c:pt>
                <c:pt idx="2451">
                  <c:v>2.8228221461176897E-2</c:v>
                </c:pt>
                <c:pt idx="2452">
                  <c:v>3.2250713557005005E-2</c:v>
                </c:pt>
                <c:pt idx="2453">
                  <c:v>4.6777039766311722E-2</c:v>
                </c:pt>
                <c:pt idx="2454">
                  <c:v>4.4287838041782414E-2</c:v>
                </c:pt>
                <c:pt idx="2455">
                  <c:v>3.7381280213594416E-2</c:v>
                </c:pt>
                <c:pt idx="2456">
                  <c:v>3.2899200916290408E-2</c:v>
                </c:pt>
                <c:pt idx="2457">
                  <c:v>3.2625783234834699E-2</c:v>
                </c:pt>
                <c:pt idx="2458">
                  <c:v>4.6175420284271212E-2</c:v>
                </c:pt>
                <c:pt idx="2459">
                  <c:v>2.8601940721273554E-2</c:v>
                </c:pt>
                <c:pt idx="2460">
                  <c:v>4.5460876077413594E-2</c:v>
                </c:pt>
                <c:pt idx="2461">
                  <c:v>3.8095824420452111E-2</c:v>
                </c:pt>
                <c:pt idx="2462">
                  <c:v>3.49994264543056E-2</c:v>
                </c:pt>
                <c:pt idx="2463">
                  <c:v>2.7381664142012607E-2</c:v>
                </c:pt>
                <c:pt idx="2464">
                  <c:v>3.231429681181909E-2</c:v>
                </c:pt>
                <c:pt idx="2465">
                  <c:v>3.2054707407951487E-2</c:v>
                </c:pt>
                <c:pt idx="2466">
                  <c:v>4.6474002301692845E-2</c:v>
                </c:pt>
                <c:pt idx="2467">
                  <c:v>2.9317406937479997E-2</c:v>
                </c:pt>
                <c:pt idx="2468">
                  <c:v>2.68242992460728E-2</c:v>
                </c:pt>
                <c:pt idx="2469">
                  <c:v>3.4271690994501142E-2</c:v>
                </c:pt>
                <c:pt idx="2470">
                  <c:v>3.6682911217212802E-2</c:v>
                </c:pt>
                <c:pt idx="2471">
                  <c:v>3.9575085043907214E-2</c:v>
                </c:pt>
                <c:pt idx="2472">
                  <c:v>5.219128355383891E-2</c:v>
                </c:pt>
                <c:pt idx="2473">
                  <c:v>4.152054339647273E-2</c:v>
                </c:pt>
                <c:pt idx="2474">
                  <c:v>4.5460876077413594E-2</c:v>
                </c:pt>
                <c:pt idx="2475">
                  <c:v>2.6969572529196788E-2</c:v>
                </c:pt>
                <c:pt idx="2476">
                  <c:v>4.9002680927515349E-2</c:v>
                </c:pt>
                <c:pt idx="2477">
                  <c:v>2.7137352153658978E-2</c:v>
                </c:pt>
                <c:pt idx="2478">
                  <c:v>3.4566573798656505E-2</c:v>
                </c:pt>
                <c:pt idx="2479">
                  <c:v>3.2097656279802302E-2</c:v>
                </c:pt>
                <c:pt idx="2480">
                  <c:v>4.3525073677301386E-2</c:v>
                </c:pt>
                <c:pt idx="2481">
                  <c:v>4.1840914636850406E-2</c:v>
                </c:pt>
                <c:pt idx="2482">
                  <c:v>3.921404480934141E-2</c:v>
                </c:pt>
                <c:pt idx="2483">
                  <c:v>4.2917203158140474E-2</c:v>
                </c:pt>
                <c:pt idx="2484">
                  <c:v>3.4300707280635806E-2</c:v>
                </c:pt>
                <c:pt idx="2485">
                  <c:v>3.3460214734077405E-2</c:v>
                </c:pt>
                <c:pt idx="2486">
                  <c:v>4.0208239108324106E-2</c:v>
                </c:pt>
                <c:pt idx="2487">
                  <c:v>3.0247885733842794E-2</c:v>
                </c:pt>
                <c:pt idx="2488">
                  <c:v>5.0539035350084291E-2</c:v>
                </c:pt>
                <c:pt idx="2489">
                  <c:v>4.3665912002325107E-2</c:v>
                </c:pt>
                <c:pt idx="2490">
                  <c:v>4.0775358676910345E-2</c:v>
                </c:pt>
                <c:pt idx="2491">
                  <c:v>2.90736090391874E-2</c:v>
                </c:pt>
                <c:pt idx="2492">
                  <c:v>3.3857729285955422E-2</c:v>
                </c:pt>
                <c:pt idx="2493">
                  <c:v>3.8206804543733604E-2</c:v>
                </c:pt>
                <c:pt idx="2494">
                  <c:v>4.0826495736837526E-2</c:v>
                </c:pt>
                <c:pt idx="2495">
                  <c:v>4.2378675192594507E-2</c:v>
                </c:pt>
                <c:pt idx="2496">
                  <c:v>3.7897832691669658E-2</c:v>
                </c:pt>
                <c:pt idx="2497">
                  <c:v>3.5527739673852914E-2</c:v>
                </c:pt>
                <c:pt idx="2498">
                  <c:v>3.2625783234834699E-2</c:v>
                </c:pt>
                <c:pt idx="2499">
                  <c:v>3.6489501595497097E-2</c:v>
                </c:pt>
                <c:pt idx="2500">
                  <c:v>3.6752406507730498E-2</c:v>
                </c:pt>
                <c:pt idx="2501">
                  <c:v>3.6054432392120396E-2</c:v>
                </c:pt>
                <c:pt idx="2502">
                  <c:v>4.5064941048622124E-2</c:v>
                </c:pt>
                <c:pt idx="2503">
                  <c:v>3.695297986269E-2</c:v>
                </c:pt>
                <c:pt idx="2504">
                  <c:v>3.2699774950742701E-2</c:v>
                </c:pt>
                <c:pt idx="2505">
                  <c:v>4.3235447257757222E-2</c:v>
                </c:pt>
                <c:pt idx="2506">
                  <c:v>2.6993775740265864E-2</c:v>
                </c:pt>
                <c:pt idx="2507">
                  <c:v>3.4083496779203484E-2</c:v>
                </c:pt>
                <c:pt idx="2508">
                  <c:v>2.9873292893171411E-2</c:v>
                </c:pt>
                <c:pt idx="2509">
                  <c:v>3.1711418181657812E-2</c:v>
                </c:pt>
                <c:pt idx="2510">
                  <c:v>3.3811181783676252E-2</c:v>
                </c:pt>
                <c:pt idx="2511">
                  <c:v>3.2420627772808151E-2</c:v>
                </c:pt>
                <c:pt idx="2512">
                  <c:v>4.2026262730360017E-2</c:v>
                </c:pt>
                <c:pt idx="2513">
                  <c:v>3.6265369504690212E-2</c:v>
                </c:pt>
                <c:pt idx="2514">
                  <c:v>3.7441659718752011E-2</c:v>
                </c:pt>
                <c:pt idx="2515">
                  <c:v>5.7264689356088784E-2</c:v>
                </c:pt>
                <c:pt idx="2516">
                  <c:v>4.5612677931785903E-2</c:v>
                </c:pt>
                <c:pt idx="2517">
                  <c:v>3.7629608064890005E-2</c:v>
                </c:pt>
                <c:pt idx="2518">
                  <c:v>3.0003884807229063E-2</c:v>
                </c:pt>
                <c:pt idx="2519">
                  <c:v>3.0840851366519952E-2</c:v>
                </c:pt>
                <c:pt idx="2520">
                  <c:v>3.6683596670627684E-2</c:v>
                </c:pt>
                <c:pt idx="2521">
                  <c:v>3.0377449467778275E-2</c:v>
                </c:pt>
                <c:pt idx="2522">
                  <c:v>5.3526036441326398E-2</c:v>
                </c:pt>
                <c:pt idx="2523">
                  <c:v>2.9782220721244802E-2</c:v>
                </c:pt>
                <c:pt idx="2524">
                  <c:v>2.844951674342161E-2</c:v>
                </c:pt>
                <c:pt idx="2525">
                  <c:v>3.7118166685104446E-2</c:v>
                </c:pt>
                <c:pt idx="2526">
                  <c:v>3.1583391129970696E-2</c:v>
                </c:pt>
                <c:pt idx="2527">
                  <c:v>3.1092433258891088E-2</c:v>
                </c:pt>
                <c:pt idx="2528">
                  <c:v>4.1266269981861101E-2</c:v>
                </c:pt>
                <c:pt idx="2529">
                  <c:v>4.4650569558143734E-2</c:v>
                </c:pt>
                <c:pt idx="2530">
                  <c:v>2.8328226879239103E-2</c:v>
                </c:pt>
                <c:pt idx="2531">
                  <c:v>3.4978978335857405E-2</c:v>
                </c:pt>
                <c:pt idx="2532">
                  <c:v>4.012443125247972E-2</c:v>
                </c:pt>
                <c:pt idx="2533">
                  <c:v>4.2509447783231714E-2</c:v>
                </c:pt>
                <c:pt idx="2534">
                  <c:v>2.8450146317481998E-2</c:v>
                </c:pt>
                <c:pt idx="2535">
                  <c:v>3.2370511442422985E-2</c:v>
                </c:pt>
                <c:pt idx="2536">
                  <c:v>3.5880878567695694E-2</c:v>
                </c:pt>
                <c:pt idx="2537">
                  <c:v>3.9967272430658299E-2</c:v>
                </c:pt>
                <c:pt idx="2538">
                  <c:v>4.2427688837051572E-2</c:v>
                </c:pt>
                <c:pt idx="2539">
                  <c:v>4.3500378727912875E-2</c:v>
                </c:pt>
                <c:pt idx="2540">
                  <c:v>3.0371453613042807E-2</c:v>
                </c:pt>
                <c:pt idx="2541">
                  <c:v>3.0157936736941289E-2</c:v>
                </c:pt>
                <c:pt idx="2542">
                  <c:v>3.1264510005712502E-2</c:v>
                </c:pt>
                <c:pt idx="2543">
                  <c:v>4.3251223862171222E-2</c:v>
                </c:pt>
                <c:pt idx="2544">
                  <c:v>3.3063109964132302E-2</c:v>
                </c:pt>
                <c:pt idx="2545">
                  <c:v>2.7621474117040613E-2</c:v>
                </c:pt>
                <c:pt idx="2546">
                  <c:v>3.7771087139844998E-2</c:v>
                </c:pt>
                <c:pt idx="2547">
                  <c:v>3.6654856055975016E-2</c:v>
                </c:pt>
                <c:pt idx="2548">
                  <c:v>5.139116942882542E-2</c:v>
                </c:pt>
                <c:pt idx="2549">
                  <c:v>3.1630601733923097E-2</c:v>
                </c:pt>
                <c:pt idx="2550">
                  <c:v>3.6455649882555098E-2</c:v>
                </c:pt>
                <c:pt idx="2551">
                  <c:v>4.2082894593477332E-2</c:v>
                </c:pt>
                <c:pt idx="2552">
                  <c:v>3.0040899291634598E-2</c:v>
                </c:pt>
                <c:pt idx="2553">
                  <c:v>3.3472571521997403E-2</c:v>
                </c:pt>
                <c:pt idx="2554">
                  <c:v>4.4646773487329497E-2</c:v>
                </c:pt>
                <c:pt idx="2555">
                  <c:v>3.1301572918891983E-2</c:v>
                </c:pt>
                <c:pt idx="2556">
                  <c:v>4.7507882118225112E-2</c:v>
                </c:pt>
                <c:pt idx="2557">
                  <c:v>3.4011162817478256E-2</c:v>
                </c:pt>
                <c:pt idx="2558">
                  <c:v>4.1593413800001436E-2</c:v>
                </c:pt>
                <c:pt idx="2559">
                  <c:v>4.0177468210458797E-2</c:v>
                </c:pt>
                <c:pt idx="2560">
                  <c:v>4.1137009859085111E-2</c:v>
                </c:pt>
                <c:pt idx="2561">
                  <c:v>3.6930240690708216E-2</c:v>
                </c:pt>
                <c:pt idx="2562">
                  <c:v>3.387858718633651E-2</c:v>
                </c:pt>
                <c:pt idx="2563">
                  <c:v>3.3663786947727203E-2</c:v>
                </c:pt>
                <c:pt idx="2564">
                  <c:v>4.8252731561660801E-2</c:v>
                </c:pt>
                <c:pt idx="2565">
                  <c:v>4.5015957206487711E-2</c:v>
                </c:pt>
                <c:pt idx="2566">
                  <c:v>5.4287116974592223E-2</c:v>
                </c:pt>
                <c:pt idx="2567">
                  <c:v>3.9632488042116221E-2</c:v>
                </c:pt>
                <c:pt idx="2568">
                  <c:v>3.7646591663360651E-2</c:v>
                </c:pt>
                <c:pt idx="2569">
                  <c:v>6.1638105660676748E-2</c:v>
                </c:pt>
                <c:pt idx="2570">
                  <c:v>3.8711100816726712E-2</c:v>
                </c:pt>
                <c:pt idx="2571">
                  <c:v>4.4747065752744723E-2</c:v>
                </c:pt>
                <c:pt idx="2572">
                  <c:v>4.2971115559339496E-2</c:v>
                </c:pt>
                <c:pt idx="2573">
                  <c:v>3.8410507142543814E-2</c:v>
                </c:pt>
                <c:pt idx="2574">
                  <c:v>3.9888128638267545E-2</c:v>
                </c:pt>
                <c:pt idx="2575">
                  <c:v>4.4611200690269505E-2</c:v>
                </c:pt>
                <c:pt idx="2576">
                  <c:v>4.836987704038638E-2</c:v>
                </c:pt>
                <c:pt idx="2577">
                  <c:v>3.9761330932378804E-2</c:v>
                </c:pt>
                <c:pt idx="2578">
                  <c:v>5.0964348018169375E-2</c:v>
                </c:pt>
                <c:pt idx="2579">
                  <c:v>2.9151141643524212E-2</c:v>
                </c:pt>
                <c:pt idx="2580">
                  <c:v>3.7342004477977885E-2</c:v>
                </c:pt>
                <c:pt idx="2581">
                  <c:v>3.9135243743658156E-2</c:v>
                </c:pt>
                <c:pt idx="2582">
                  <c:v>3.6468077450990788E-2</c:v>
                </c:pt>
                <c:pt idx="2583">
                  <c:v>3.3703714609146111E-2</c:v>
                </c:pt>
                <c:pt idx="2584">
                  <c:v>4.0140841156244306E-2</c:v>
                </c:pt>
                <c:pt idx="2585">
                  <c:v>3.2159924507141106E-2</c:v>
                </c:pt>
                <c:pt idx="2586">
                  <c:v>4.4254083186388009E-2</c:v>
                </c:pt>
                <c:pt idx="2587">
                  <c:v>2.8366528451442625E-2</c:v>
                </c:pt>
                <c:pt idx="2588">
                  <c:v>3.6215104162692996E-2</c:v>
                </c:pt>
                <c:pt idx="2589">
                  <c:v>3.4707207232713796E-2</c:v>
                </c:pt>
                <c:pt idx="2590">
                  <c:v>3.0009733512997652E-2</c:v>
                </c:pt>
                <c:pt idx="2591">
                  <c:v>3.4569095820188502E-2</c:v>
                </c:pt>
                <c:pt idx="2592">
                  <c:v>2.730708569288251E-2</c:v>
                </c:pt>
                <c:pt idx="2593">
                  <c:v>3.1092433258891088E-2</c:v>
                </c:pt>
                <c:pt idx="2594">
                  <c:v>3.6054432392120396E-2</c:v>
                </c:pt>
                <c:pt idx="2595">
                  <c:v>4.3695759028196321E-2</c:v>
                </c:pt>
                <c:pt idx="2596">
                  <c:v>3.2334826886653997E-2</c:v>
                </c:pt>
                <c:pt idx="2597">
                  <c:v>3.0881069600582099E-2</c:v>
                </c:pt>
                <c:pt idx="2598">
                  <c:v>4.0819212794303915E-2</c:v>
                </c:pt>
                <c:pt idx="2599">
                  <c:v>5.0532989203929922E-2</c:v>
                </c:pt>
                <c:pt idx="2600">
                  <c:v>3.0626695603132203E-2</c:v>
                </c:pt>
                <c:pt idx="2601">
                  <c:v>4.1952755302190795E-2</c:v>
                </c:pt>
                <c:pt idx="2602">
                  <c:v>3.2559327781200513E-2</c:v>
                </c:pt>
                <c:pt idx="2603">
                  <c:v>3.0148059129715001E-2</c:v>
                </c:pt>
                <c:pt idx="2604">
                  <c:v>5.2249100059270796E-2</c:v>
                </c:pt>
                <c:pt idx="2605">
                  <c:v>3.7118166685104446E-2</c:v>
                </c:pt>
                <c:pt idx="2606">
                  <c:v>3.365202993154532E-2</c:v>
                </c:pt>
                <c:pt idx="2607">
                  <c:v>3.8152869790792521E-2</c:v>
                </c:pt>
                <c:pt idx="2608">
                  <c:v>3.6334346979856609E-2</c:v>
                </c:pt>
                <c:pt idx="2609">
                  <c:v>2.728355489671231E-2</c:v>
                </c:pt>
                <c:pt idx="2610">
                  <c:v>3.8664028048515341E-2</c:v>
                </c:pt>
                <c:pt idx="2611">
                  <c:v>4.495846107602141E-2</c:v>
                </c:pt>
                <c:pt idx="2612">
                  <c:v>3.4808374941349009E-2</c:v>
                </c:pt>
                <c:pt idx="2613">
                  <c:v>3.2394152134656913E-2</c:v>
                </c:pt>
                <c:pt idx="2614">
                  <c:v>3.9112597703933744E-2</c:v>
                </c:pt>
                <c:pt idx="2615">
                  <c:v>4.5485530048608933E-2</c:v>
                </c:pt>
                <c:pt idx="2616">
                  <c:v>3.1771175563335509E-2</c:v>
                </c:pt>
                <c:pt idx="2617">
                  <c:v>4.6659234911203433E-2</c:v>
                </c:pt>
                <c:pt idx="2618">
                  <c:v>3.231429681181909E-2</c:v>
                </c:pt>
                <c:pt idx="2619">
                  <c:v>4.0749937295913724E-2</c:v>
                </c:pt>
                <c:pt idx="2620">
                  <c:v>3.1032260507345293E-2</c:v>
                </c:pt>
                <c:pt idx="2621">
                  <c:v>4.0242802351713201E-2</c:v>
                </c:pt>
                <c:pt idx="2622">
                  <c:v>5.0539035350084291E-2</c:v>
                </c:pt>
                <c:pt idx="2623">
                  <c:v>3.2167676836252199E-2</c:v>
                </c:pt>
                <c:pt idx="2624">
                  <c:v>3.8864739239215809E-2</c:v>
                </c:pt>
                <c:pt idx="2625">
                  <c:v>4.6723239123821501E-2</c:v>
                </c:pt>
                <c:pt idx="2626">
                  <c:v>4.3254546821117408E-2</c:v>
                </c:pt>
                <c:pt idx="2627">
                  <c:v>3.3440478146076202E-2</c:v>
                </c:pt>
                <c:pt idx="2628">
                  <c:v>4.3645150959491709E-2</c:v>
                </c:pt>
                <c:pt idx="2629">
                  <c:v>4.4979125261306797E-2</c:v>
                </c:pt>
                <c:pt idx="2630">
                  <c:v>3.8864739239215809E-2</c:v>
                </c:pt>
                <c:pt idx="2631">
                  <c:v>2.8228221461176897E-2</c:v>
                </c:pt>
                <c:pt idx="2632">
                  <c:v>3.6455649882555098E-2</c:v>
                </c:pt>
                <c:pt idx="2633">
                  <c:v>3.0840851366519952E-2</c:v>
                </c:pt>
                <c:pt idx="2634">
                  <c:v>4.1341979056596811E-2</c:v>
                </c:pt>
                <c:pt idx="2635">
                  <c:v>3.5743527114391341E-2</c:v>
                </c:pt>
                <c:pt idx="2636">
                  <c:v>3.436795622110371E-2</c:v>
                </c:pt>
                <c:pt idx="2637">
                  <c:v>3.6124985665082897E-2</c:v>
                </c:pt>
                <c:pt idx="2638">
                  <c:v>3.5964351147413198E-2</c:v>
                </c:pt>
                <c:pt idx="2639">
                  <c:v>2.9409216716885667E-2</c:v>
                </c:pt>
                <c:pt idx="2640">
                  <c:v>4.7894909977912924E-2</c:v>
                </c:pt>
                <c:pt idx="2641">
                  <c:v>3.4823182970285409E-2</c:v>
                </c:pt>
                <c:pt idx="2642">
                  <c:v>3.4300707280635806E-2</c:v>
                </c:pt>
                <c:pt idx="2643">
                  <c:v>4.6659234911203433E-2</c:v>
                </c:pt>
                <c:pt idx="2644">
                  <c:v>3.9322294294834068E-2</c:v>
                </c:pt>
                <c:pt idx="2645">
                  <c:v>4.0242802351713201E-2</c:v>
                </c:pt>
                <c:pt idx="2646">
                  <c:v>3.8152869790792521E-2</c:v>
                </c:pt>
                <c:pt idx="2647">
                  <c:v>3.2913293689489503E-2</c:v>
                </c:pt>
                <c:pt idx="2648">
                  <c:v>3.7228513509035152E-2</c:v>
                </c:pt>
                <c:pt idx="2649">
                  <c:v>3.6879692226648414E-2</c:v>
                </c:pt>
                <c:pt idx="2650">
                  <c:v>4.2427688837051572E-2</c:v>
                </c:pt>
                <c:pt idx="2651">
                  <c:v>2.5830715894699215E-2</c:v>
                </c:pt>
                <c:pt idx="2652">
                  <c:v>3.3795446157455396E-2</c:v>
                </c:pt>
                <c:pt idx="2653">
                  <c:v>6.042351946234701E-2</c:v>
                </c:pt>
                <c:pt idx="2654">
                  <c:v>3.5694476217031493E-2</c:v>
                </c:pt>
                <c:pt idx="2655">
                  <c:v>3.0856164172291711E-2</c:v>
                </c:pt>
                <c:pt idx="2656">
                  <c:v>3.198987990617759E-2</c:v>
                </c:pt>
                <c:pt idx="2657">
                  <c:v>3.7598311901092502E-2</c:v>
                </c:pt>
                <c:pt idx="2658">
                  <c:v>3.4300707280635806E-2</c:v>
                </c:pt>
                <c:pt idx="2659">
                  <c:v>4.3215300887823098E-2</c:v>
                </c:pt>
                <c:pt idx="2660">
                  <c:v>3.9967272430658299E-2</c:v>
                </c:pt>
                <c:pt idx="2661">
                  <c:v>3.3811181783676252E-2</c:v>
                </c:pt>
                <c:pt idx="2662">
                  <c:v>4.5648239552974687E-2</c:v>
                </c:pt>
                <c:pt idx="2663">
                  <c:v>3.7441659718752011E-2</c:v>
                </c:pt>
                <c:pt idx="2664">
                  <c:v>3.2167676836252199E-2</c:v>
                </c:pt>
                <c:pt idx="2665">
                  <c:v>4.3695759028196321E-2</c:v>
                </c:pt>
                <c:pt idx="2666">
                  <c:v>4.0177468210458797E-2</c:v>
                </c:pt>
                <c:pt idx="2667">
                  <c:v>4.1840914636850406E-2</c:v>
                </c:pt>
                <c:pt idx="2668">
                  <c:v>4.6166699379682513E-2</c:v>
                </c:pt>
                <c:pt idx="2669">
                  <c:v>3.9219893515110106E-2</c:v>
                </c:pt>
                <c:pt idx="2670">
                  <c:v>4.0242802351713201E-2</c:v>
                </c:pt>
                <c:pt idx="2671">
                  <c:v>3.6180451512336703E-2</c:v>
                </c:pt>
                <c:pt idx="2672">
                  <c:v>3.5199210047722002E-2</c:v>
                </c:pt>
                <c:pt idx="2673">
                  <c:v>3.4355167299509042E-2</c:v>
                </c:pt>
                <c:pt idx="2674">
                  <c:v>3.4685779362916912E-2</c:v>
                </c:pt>
                <c:pt idx="2675">
                  <c:v>4.6175420284271212E-2</c:v>
                </c:pt>
                <c:pt idx="2676">
                  <c:v>2.7587713673710913E-2</c:v>
                </c:pt>
                <c:pt idx="2677">
                  <c:v>3.9967272430658299E-2</c:v>
                </c:pt>
                <c:pt idx="2678">
                  <c:v>5.1529634743928923E-2</c:v>
                </c:pt>
                <c:pt idx="2679">
                  <c:v>4.8229750245809465E-2</c:v>
                </c:pt>
                <c:pt idx="2680">
                  <c:v>3.5183459520340014E-2</c:v>
                </c:pt>
                <c:pt idx="2681">
                  <c:v>3.2531075179577061E-2</c:v>
                </c:pt>
                <c:pt idx="2682">
                  <c:v>4.1284438222646734E-2</c:v>
                </c:pt>
                <c:pt idx="2683">
                  <c:v>5.1921918988227796E-2</c:v>
                </c:pt>
                <c:pt idx="2684">
                  <c:v>2.7828266844153411E-2</c:v>
                </c:pt>
                <c:pt idx="2685">
                  <c:v>2.6736292988061995E-2</c:v>
                </c:pt>
                <c:pt idx="2686">
                  <c:v>3.3726569265127189E-2</c:v>
                </c:pt>
                <c:pt idx="2687">
                  <c:v>2.7340127155184756E-2</c:v>
                </c:pt>
                <c:pt idx="2688">
                  <c:v>4.2378675192594507E-2</c:v>
                </c:pt>
                <c:pt idx="2689">
                  <c:v>3.4951206296682399E-2</c:v>
                </c:pt>
                <c:pt idx="2690">
                  <c:v>4.2252417653799113E-2</c:v>
                </c:pt>
                <c:pt idx="2691">
                  <c:v>4.6777039766311722E-2</c:v>
                </c:pt>
                <c:pt idx="2692">
                  <c:v>3.5767823457717902E-2</c:v>
                </c:pt>
                <c:pt idx="2693">
                  <c:v>3.5857249051332502E-2</c:v>
                </c:pt>
                <c:pt idx="2694">
                  <c:v>4.7552309930324749E-2</c:v>
                </c:pt>
                <c:pt idx="2695">
                  <c:v>4.8038370907306838E-2</c:v>
                </c:pt>
                <c:pt idx="2696">
                  <c:v>3.1135108321905205E-2</c:v>
                </c:pt>
                <c:pt idx="2697">
                  <c:v>2.7820948511362225E-2</c:v>
                </c:pt>
                <c:pt idx="2698">
                  <c:v>3.1325303018093192E-2</c:v>
                </c:pt>
                <c:pt idx="2699">
                  <c:v>3.5435792058706422E-2</c:v>
                </c:pt>
                <c:pt idx="2700">
                  <c:v>3.5503596067428596E-2</c:v>
                </c:pt>
                <c:pt idx="2701">
                  <c:v>3.6083035171032042E-2</c:v>
                </c:pt>
                <c:pt idx="2702">
                  <c:v>3.4892227500677213E-2</c:v>
                </c:pt>
                <c:pt idx="2703">
                  <c:v>4.8743788152933218E-2</c:v>
                </c:pt>
                <c:pt idx="2704">
                  <c:v>4.0074422955513146E-2</c:v>
                </c:pt>
                <c:pt idx="2705">
                  <c:v>2.9366604983806593E-2</c:v>
                </c:pt>
                <c:pt idx="2706">
                  <c:v>5.1529634743928923E-2</c:v>
                </c:pt>
                <c:pt idx="2707">
                  <c:v>2.6265805587172637E-2</c:v>
                </c:pt>
                <c:pt idx="2708">
                  <c:v>3.8152869790792521E-2</c:v>
                </c:pt>
                <c:pt idx="2709">
                  <c:v>2.8601940721273554E-2</c:v>
                </c:pt>
                <c:pt idx="2710">
                  <c:v>3.3488318324089189E-2</c:v>
                </c:pt>
                <c:pt idx="2711">
                  <c:v>2.9044868424534867E-2</c:v>
                </c:pt>
                <c:pt idx="2712">
                  <c:v>3.0704770237207399E-2</c:v>
                </c:pt>
                <c:pt idx="2713">
                  <c:v>3.006011620163921E-2</c:v>
                </c:pt>
                <c:pt idx="2714">
                  <c:v>3.8713578134775231E-2</c:v>
                </c:pt>
                <c:pt idx="2715">
                  <c:v>4.0775358676910345E-2</c:v>
                </c:pt>
                <c:pt idx="2716">
                  <c:v>3.5825096070766414E-2</c:v>
                </c:pt>
                <c:pt idx="2717">
                  <c:v>3.9664395153522512E-2</c:v>
                </c:pt>
                <c:pt idx="2718">
                  <c:v>4.1952755302190795E-2</c:v>
                </c:pt>
                <c:pt idx="2719">
                  <c:v>3.3515445888042401E-2</c:v>
                </c:pt>
                <c:pt idx="2720">
                  <c:v>4.2459197342395824E-2</c:v>
                </c:pt>
                <c:pt idx="2721">
                  <c:v>4.6961084008216913E-2</c:v>
                </c:pt>
                <c:pt idx="2722">
                  <c:v>2.8083752840757405E-2</c:v>
                </c:pt>
                <c:pt idx="2723">
                  <c:v>3.6889407783746837E-2</c:v>
                </c:pt>
                <c:pt idx="2724">
                  <c:v>4.3838169425725916E-2</c:v>
                </c:pt>
                <c:pt idx="2725">
                  <c:v>3.6618109792471001E-2</c:v>
                </c:pt>
                <c:pt idx="2726">
                  <c:v>4.6265292912721592E-2</c:v>
                </c:pt>
                <c:pt idx="2727">
                  <c:v>4.2501222342252711E-2</c:v>
                </c:pt>
                <c:pt idx="2728">
                  <c:v>3.4892227500677213E-2</c:v>
                </c:pt>
                <c:pt idx="2729">
                  <c:v>3.9864324033260311E-2</c:v>
                </c:pt>
                <c:pt idx="2730">
                  <c:v>3.6455649882555098E-2</c:v>
                </c:pt>
                <c:pt idx="2731">
                  <c:v>4.4963397085666865E-2</c:v>
                </c:pt>
                <c:pt idx="2732">
                  <c:v>3.8492631167173406E-2</c:v>
                </c:pt>
                <c:pt idx="2733">
                  <c:v>3.8609363138675808E-2</c:v>
                </c:pt>
                <c:pt idx="2734">
                  <c:v>3.5487230867147411E-2</c:v>
                </c:pt>
                <c:pt idx="2735">
                  <c:v>3.5906825214624412E-2</c:v>
                </c:pt>
                <c:pt idx="2736">
                  <c:v>5.3951866924762705E-2</c:v>
                </c:pt>
                <c:pt idx="2737">
                  <c:v>4.2934946715831812E-2</c:v>
                </c:pt>
                <c:pt idx="2738">
                  <c:v>3.1960483640432365E-2</c:v>
                </c:pt>
                <c:pt idx="2739">
                  <c:v>5.3043726831674597E-2</c:v>
                </c:pt>
                <c:pt idx="2740">
                  <c:v>4.417248070240036E-2</c:v>
                </c:pt>
                <c:pt idx="2741">
                  <c:v>4.9081500619649922E-2</c:v>
                </c:pt>
                <c:pt idx="2742">
                  <c:v>2.8383055701851807E-2</c:v>
                </c:pt>
                <c:pt idx="2743">
                  <c:v>2.8197156265377998E-2</c:v>
                </c:pt>
                <c:pt idx="2744">
                  <c:v>3.4050200134515811E-2</c:v>
                </c:pt>
                <c:pt idx="2745">
                  <c:v>4.6175420284271212E-2</c:v>
                </c:pt>
                <c:pt idx="2746">
                  <c:v>4.7336898744106508E-2</c:v>
                </c:pt>
                <c:pt idx="2747">
                  <c:v>5.3951866924762705E-2</c:v>
                </c:pt>
                <c:pt idx="2748">
                  <c:v>4.1338205337524407E-2</c:v>
                </c:pt>
                <c:pt idx="2749">
                  <c:v>3.0349466949701278E-2</c:v>
                </c:pt>
                <c:pt idx="2750">
                  <c:v>2.7137337252497801E-2</c:v>
                </c:pt>
                <c:pt idx="2751">
                  <c:v>3.4282084554433788E-2</c:v>
                </c:pt>
                <c:pt idx="2752">
                  <c:v>4.9852691590786272E-2</c:v>
                </c:pt>
                <c:pt idx="2753">
                  <c:v>3.5715173929929823E-2</c:v>
                </c:pt>
                <c:pt idx="2754">
                  <c:v>3.8206804543733604E-2</c:v>
                </c:pt>
                <c:pt idx="2755">
                  <c:v>4.1609041392803206E-2</c:v>
                </c:pt>
                <c:pt idx="2756">
                  <c:v>5.1529634743928923E-2</c:v>
                </c:pt>
                <c:pt idx="2757">
                  <c:v>3.593876585364341E-2</c:v>
                </c:pt>
                <c:pt idx="2758">
                  <c:v>4.1189838200807467E-2</c:v>
                </c:pt>
                <c:pt idx="2759">
                  <c:v>3.5108499228954315E-2</c:v>
                </c:pt>
                <c:pt idx="2760">
                  <c:v>3.5795398056507152E-2</c:v>
                </c:pt>
                <c:pt idx="2761">
                  <c:v>3.7342004477977885E-2</c:v>
                </c:pt>
                <c:pt idx="2762">
                  <c:v>3.4008879214525216E-2</c:v>
                </c:pt>
                <c:pt idx="2763">
                  <c:v>2.8753058984875752E-2</c:v>
                </c:pt>
                <c:pt idx="2764">
                  <c:v>3.0856164172291711E-2</c:v>
                </c:pt>
                <c:pt idx="2765">
                  <c:v>4.2212646454572733E-2</c:v>
                </c:pt>
                <c:pt idx="2766">
                  <c:v>4.1763935238122933E-2</c:v>
                </c:pt>
                <c:pt idx="2767">
                  <c:v>3.8483712822198993E-2</c:v>
                </c:pt>
                <c:pt idx="2768">
                  <c:v>3.8801014423370556E-2</c:v>
                </c:pt>
                <c:pt idx="2769">
                  <c:v>4.5060224831104521E-2</c:v>
                </c:pt>
                <c:pt idx="2770">
                  <c:v>3.5286393016576885E-2</c:v>
                </c:pt>
                <c:pt idx="2771">
                  <c:v>3.5767823457717902E-2</c:v>
                </c:pt>
                <c:pt idx="2772">
                  <c:v>3.3152457326650599E-2</c:v>
                </c:pt>
                <c:pt idx="2773">
                  <c:v>3.9756476879119901E-2</c:v>
                </c:pt>
                <c:pt idx="2774">
                  <c:v>4.480642452836061E-2</c:v>
                </c:pt>
                <c:pt idx="2775">
                  <c:v>3.4167613834142713E-2</c:v>
                </c:pt>
                <c:pt idx="2776">
                  <c:v>3.4321036189794499E-2</c:v>
                </c:pt>
                <c:pt idx="2777">
                  <c:v>3.2143831253051806E-2</c:v>
                </c:pt>
                <c:pt idx="2778">
                  <c:v>3.1839653849601711E-2</c:v>
                </c:pt>
                <c:pt idx="2779">
                  <c:v>3.3641051501035704E-2</c:v>
                </c:pt>
                <c:pt idx="2780">
                  <c:v>4.9796666949987765E-2</c:v>
                </c:pt>
                <c:pt idx="2781">
                  <c:v>3.4183505922555951E-2</c:v>
                </c:pt>
                <c:pt idx="2782">
                  <c:v>3.3176206052303293E-2</c:v>
                </c:pt>
                <c:pt idx="2783">
                  <c:v>3.4355167299509042E-2</c:v>
                </c:pt>
                <c:pt idx="2784">
                  <c:v>3.5833526402712E-2</c:v>
                </c:pt>
                <c:pt idx="2785">
                  <c:v>2.8736105188727452E-2</c:v>
                </c:pt>
                <c:pt idx="2786">
                  <c:v>3.4075733274221483E-2</c:v>
                </c:pt>
                <c:pt idx="2787">
                  <c:v>4.2427688837051572E-2</c:v>
                </c:pt>
                <c:pt idx="2788">
                  <c:v>3.7788476794958101E-2</c:v>
                </c:pt>
                <c:pt idx="2789">
                  <c:v>2.9963400214910511E-2</c:v>
                </c:pt>
                <c:pt idx="2790">
                  <c:v>3.1092433258891088E-2</c:v>
                </c:pt>
                <c:pt idx="2791">
                  <c:v>3.5487230867147411E-2</c:v>
                </c:pt>
                <c:pt idx="2792">
                  <c:v>3.6672122776508428E-2</c:v>
                </c:pt>
                <c:pt idx="2793">
                  <c:v>3.1325303018093192E-2</c:v>
                </c:pt>
                <c:pt idx="2794">
                  <c:v>4.0847651660442422E-2</c:v>
                </c:pt>
                <c:pt idx="2795">
                  <c:v>5.139116942882542E-2</c:v>
                </c:pt>
                <c:pt idx="2796">
                  <c:v>4.4646773487329497E-2</c:v>
                </c:pt>
                <c:pt idx="2797">
                  <c:v>3.1932011246681213E-2</c:v>
                </c:pt>
                <c:pt idx="2798">
                  <c:v>2.9828427359461798E-2</c:v>
                </c:pt>
                <c:pt idx="2799">
                  <c:v>3.7263259291648913E-2</c:v>
                </c:pt>
                <c:pt idx="2800">
                  <c:v>3.5183459520340014E-2</c:v>
                </c:pt>
                <c:pt idx="2801">
                  <c:v>3.361964970827104E-2</c:v>
                </c:pt>
                <c:pt idx="2802">
                  <c:v>5.9861324727535498E-2</c:v>
                </c:pt>
                <c:pt idx="2803">
                  <c:v>3.8092534989118604E-2</c:v>
                </c:pt>
                <c:pt idx="2804">
                  <c:v>3.2400164753198603E-2</c:v>
                </c:pt>
                <c:pt idx="2805">
                  <c:v>4.1760113090276711E-2</c:v>
                </c:pt>
                <c:pt idx="2806">
                  <c:v>3.4013628959655817E-2</c:v>
                </c:pt>
                <c:pt idx="2807">
                  <c:v>3.7953164428472623E-2</c:v>
                </c:pt>
                <c:pt idx="2808">
                  <c:v>3.2556705176830292E-2</c:v>
                </c:pt>
                <c:pt idx="2809">
                  <c:v>4.13462817668915E-2</c:v>
                </c:pt>
                <c:pt idx="2810">
                  <c:v>3.5910427570343011E-2</c:v>
                </c:pt>
                <c:pt idx="2811">
                  <c:v>3.3437035977840451E-2</c:v>
                </c:pt>
                <c:pt idx="2812">
                  <c:v>6.042351946234701E-2</c:v>
                </c:pt>
                <c:pt idx="2813">
                  <c:v>2.900378406047821E-2</c:v>
                </c:pt>
                <c:pt idx="2814">
                  <c:v>3.1901571899652502E-2</c:v>
                </c:pt>
                <c:pt idx="2815">
                  <c:v>3.7153102457523568E-2</c:v>
                </c:pt>
                <c:pt idx="2816">
                  <c:v>3.2823644578457017E-2</c:v>
                </c:pt>
                <c:pt idx="2817">
                  <c:v>2.5985769927501751E-2</c:v>
                </c:pt>
                <c:pt idx="2818">
                  <c:v>3.5666506737470599E-2</c:v>
                </c:pt>
                <c:pt idx="2819">
                  <c:v>3.5125035792589201E-2</c:v>
                </c:pt>
                <c:pt idx="2820">
                  <c:v>3.1579863280057997E-2</c:v>
                </c:pt>
                <c:pt idx="2821">
                  <c:v>3.2250713557005005E-2</c:v>
                </c:pt>
                <c:pt idx="2822">
                  <c:v>4.6029005199670688E-2</c:v>
                </c:pt>
                <c:pt idx="2823">
                  <c:v>3.4666452556848484E-2</c:v>
                </c:pt>
                <c:pt idx="2824">
                  <c:v>3.1597223132848705E-2</c:v>
                </c:pt>
                <c:pt idx="2825">
                  <c:v>5.0964348018169375E-2</c:v>
                </c:pt>
                <c:pt idx="2826">
                  <c:v>3.9694610983133399E-2</c:v>
                </c:pt>
                <c:pt idx="2827">
                  <c:v>4.2934946715831812E-2</c:v>
                </c:pt>
                <c:pt idx="2828">
                  <c:v>2.7509339153766611E-2</c:v>
                </c:pt>
                <c:pt idx="2829">
                  <c:v>3.0134508386254352E-2</c:v>
                </c:pt>
                <c:pt idx="2830">
                  <c:v>3.593677654862408E-2</c:v>
                </c:pt>
                <c:pt idx="2831">
                  <c:v>3.3557265996932997E-2</c:v>
                </c:pt>
                <c:pt idx="2832">
                  <c:v>4.0133196860551813E-2</c:v>
                </c:pt>
                <c:pt idx="2833">
                  <c:v>5.0195772200822802E-2</c:v>
                </c:pt>
                <c:pt idx="2834">
                  <c:v>3.0704770237207399E-2</c:v>
                </c:pt>
                <c:pt idx="2835">
                  <c:v>3.8571264594793396E-2</c:v>
                </c:pt>
                <c:pt idx="2836">
                  <c:v>2.9717279598116899E-2</c:v>
                </c:pt>
                <c:pt idx="2837">
                  <c:v>4.1952755302190795E-2</c:v>
                </c:pt>
                <c:pt idx="2838">
                  <c:v>4.9852691590786272E-2</c:v>
                </c:pt>
                <c:pt idx="2839">
                  <c:v>3.8461290299892405E-2</c:v>
                </c:pt>
                <c:pt idx="2840">
                  <c:v>5.3951866924762705E-2</c:v>
                </c:pt>
                <c:pt idx="2841">
                  <c:v>4.8252731561660801E-2</c:v>
                </c:pt>
                <c:pt idx="2842">
                  <c:v>3.7097297608852525E-2</c:v>
                </c:pt>
                <c:pt idx="2843">
                  <c:v>3.8005765527486884E-2</c:v>
                </c:pt>
                <c:pt idx="2844">
                  <c:v>4.6560838818550096E-2</c:v>
                </c:pt>
                <c:pt idx="2845">
                  <c:v>4.1760113090276711E-2</c:v>
                </c:pt>
                <c:pt idx="2846">
                  <c:v>3.6682911217212802E-2</c:v>
                </c:pt>
                <c:pt idx="2847">
                  <c:v>3.302393853664401E-2</c:v>
                </c:pt>
                <c:pt idx="2848">
                  <c:v>4.0208239108324106E-2</c:v>
                </c:pt>
                <c:pt idx="2849">
                  <c:v>3.5833526402712E-2</c:v>
                </c:pt>
                <c:pt idx="2850">
                  <c:v>3.5382855683565209E-2</c:v>
                </c:pt>
                <c:pt idx="2851">
                  <c:v>3.0840851366519952E-2</c:v>
                </c:pt>
                <c:pt idx="2852">
                  <c:v>4.6175420284271212E-2</c:v>
                </c:pt>
                <c:pt idx="2853">
                  <c:v>4.9002680927515349E-2</c:v>
                </c:pt>
                <c:pt idx="2854">
                  <c:v>5.2568621933460541E-2</c:v>
                </c:pt>
                <c:pt idx="2855">
                  <c:v>4.530834034085271E-2</c:v>
                </c:pt>
                <c:pt idx="2856">
                  <c:v>3.4300707280635806E-2</c:v>
                </c:pt>
                <c:pt idx="2857">
                  <c:v>2.6993775740265864E-2</c:v>
                </c:pt>
                <c:pt idx="2858">
                  <c:v>4.1901294142007814E-2</c:v>
                </c:pt>
                <c:pt idx="2859">
                  <c:v>4.3695759028196321E-2</c:v>
                </c:pt>
                <c:pt idx="2860">
                  <c:v>3.8754437118768713E-2</c:v>
                </c:pt>
                <c:pt idx="2861">
                  <c:v>2.8383055701851807E-2</c:v>
                </c:pt>
                <c:pt idx="2862">
                  <c:v>4.0749937295913724E-2</c:v>
                </c:pt>
                <c:pt idx="2863">
                  <c:v>3.4318890422582606E-2</c:v>
                </c:pt>
                <c:pt idx="2864">
                  <c:v>4.3695759028196321E-2</c:v>
                </c:pt>
                <c:pt idx="2865">
                  <c:v>3.2899200916290408E-2</c:v>
                </c:pt>
                <c:pt idx="2866">
                  <c:v>3.6277640610933456E-2</c:v>
                </c:pt>
                <c:pt idx="2867">
                  <c:v>3.5201665014028688E-2</c:v>
                </c:pt>
                <c:pt idx="2868">
                  <c:v>3.2054707407951487E-2</c:v>
                </c:pt>
                <c:pt idx="2869">
                  <c:v>3.0840851366519952E-2</c:v>
                </c:pt>
                <c:pt idx="2870">
                  <c:v>3.1032260507345293E-2</c:v>
                </c:pt>
                <c:pt idx="2871">
                  <c:v>2.9993373900651956E-2</c:v>
                </c:pt>
                <c:pt idx="2872">
                  <c:v>3.7429194897413295E-2</c:v>
                </c:pt>
                <c:pt idx="2873">
                  <c:v>3.8864739239215809E-2</c:v>
                </c:pt>
                <c:pt idx="2874">
                  <c:v>4.6782623976469123E-2</c:v>
                </c:pt>
                <c:pt idx="2875">
                  <c:v>3.3723484724760007E-2</c:v>
                </c:pt>
                <c:pt idx="2876">
                  <c:v>4.2450986802578139E-2</c:v>
                </c:pt>
                <c:pt idx="2877">
                  <c:v>3.8238383829593797E-2</c:v>
                </c:pt>
                <c:pt idx="2878">
                  <c:v>3.1839653849601711E-2</c:v>
                </c:pt>
                <c:pt idx="2879">
                  <c:v>3.4897491335868794E-2</c:v>
                </c:pt>
                <c:pt idx="2880">
                  <c:v>5.5778648704290397E-2</c:v>
                </c:pt>
                <c:pt idx="2881">
                  <c:v>3.2262593507766751E-2</c:v>
                </c:pt>
                <c:pt idx="2882">
                  <c:v>3.231429681181909E-2</c:v>
                </c:pt>
                <c:pt idx="2883">
                  <c:v>3.8228288292884785E-2</c:v>
                </c:pt>
                <c:pt idx="2884">
                  <c:v>3.7342004477977885E-2</c:v>
                </c:pt>
                <c:pt idx="2885">
                  <c:v>2.9867274686694215E-2</c:v>
                </c:pt>
                <c:pt idx="2886">
                  <c:v>3.2961819320917192E-2</c:v>
                </c:pt>
                <c:pt idx="2887">
                  <c:v>4.1038878262043006E-2</c:v>
                </c:pt>
                <c:pt idx="2888">
                  <c:v>3.835380822420123E-2</c:v>
                </c:pt>
                <c:pt idx="2889">
                  <c:v>3.5964351147413198E-2</c:v>
                </c:pt>
                <c:pt idx="2890">
                  <c:v>5.1921918988227796E-2</c:v>
                </c:pt>
                <c:pt idx="2891">
                  <c:v>3.2689232379198206E-2</c:v>
                </c:pt>
                <c:pt idx="2892">
                  <c:v>3.4013628959655817E-2</c:v>
                </c:pt>
                <c:pt idx="2893">
                  <c:v>2.9462661594152388E-2</c:v>
                </c:pt>
                <c:pt idx="2894">
                  <c:v>3.2097656279802302E-2</c:v>
                </c:pt>
                <c:pt idx="2895">
                  <c:v>3.1839653849601711E-2</c:v>
                </c:pt>
                <c:pt idx="2896">
                  <c:v>3.8238383829593797E-2</c:v>
                </c:pt>
                <c:pt idx="2897">
                  <c:v>3.6622855812311214E-2</c:v>
                </c:pt>
                <c:pt idx="2898">
                  <c:v>4.4051695615053232E-2</c:v>
                </c:pt>
                <c:pt idx="2899">
                  <c:v>2.9390892013907405E-2</c:v>
                </c:pt>
                <c:pt idx="2900">
                  <c:v>3.3723484724760007E-2</c:v>
                </c:pt>
                <c:pt idx="2901">
                  <c:v>3.4897491335868794E-2</c:v>
                </c:pt>
                <c:pt idx="2902">
                  <c:v>3.1675819307565828E-2</c:v>
                </c:pt>
                <c:pt idx="2903">
                  <c:v>2.9229370877146783E-2</c:v>
                </c:pt>
                <c:pt idx="2904">
                  <c:v>4.2362254112959061E-2</c:v>
                </c:pt>
                <c:pt idx="2905">
                  <c:v>4.0339186787605306E-2</c:v>
                </c:pt>
                <c:pt idx="2906">
                  <c:v>2.5830715894699215E-2</c:v>
                </c:pt>
                <c:pt idx="2907">
                  <c:v>3.2854370772838606E-2</c:v>
                </c:pt>
                <c:pt idx="2908">
                  <c:v>3.6672122776508428E-2</c:v>
                </c:pt>
                <c:pt idx="2909">
                  <c:v>4.1820969432592406E-2</c:v>
                </c:pt>
                <c:pt idx="2910">
                  <c:v>4.6330105513334309E-2</c:v>
                </c:pt>
                <c:pt idx="2911">
                  <c:v>3.2823644578457017E-2</c:v>
                </c:pt>
                <c:pt idx="2912">
                  <c:v>3.7233572453260567E-2</c:v>
                </c:pt>
                <c:pt idx="2913">
                  <c:v>3.4703623503446614E-2</c:v>
                </c:pt>
                <c:pt idx="2914">
                  <c:v>3.238210082054141E-2</c:v>
                </c:pt>
                <c:pt idx="2915">
                  <c:v>2.8753058984875752E-2</c:v>
                </c:pt>
                <c:pt idx="2916">
                  <c:v>4.6953558921814006E-2</c:v>
                </c:pt>
                <c:pt idx="2917">
                  <c:v>3.5140447318553952E-2</c:v>
                </c:pt>
                <c:pt idx="2918">
                  <c:v>4.1173908859491432E-2</c:v>
                </c:pt>
                <c:pt idx="2919">
                  <c:v>3.8314592093229315E-2</c:v>
                </c:pt>
                <c:pt idx="2920">
                  <c:v>3.1325303018093192E-2</c:v>
                </c:pt>
                <c:pt idx="2921">
                  <c:v>2.9409216716885667E-2</c:v>
                </c:pt>
                <c:pt idx="2922">
                  <c:v>3.006011620163921E-2</c:v>
                </c:pt>
                <c:pt idx="2923">
                  <c:v>2.8949391096830403E-2</c:v>
                </c:pt>
                <c:pt idx="2924">
                  <c:v>3.3152457326650599E-2</c:v>
                </c:pt>
                <c:pt idx="2925">
                  <c:v>3.921876475214961E-2</c:v>
                </c:pt>
                <c:pt idx="2926">
                  <c:v>3.65825667977333E-2</c:v>
                </c:pt>
                <c:pt idx="2927">
                  <c:v>3.9694610983133399E-2</c:v>
                </c:pt>
                <c:pt idx="2928">
                  <c:v>4.6274762600660123E-2</c:v>
                </c:pt>
                <c:pt idx="2929">
                  <c:v>4.7693341970443844E-2</c:v>
                </c:pt>
                <c:pt idx="2930">
                  <c:v>4.1300732642412234E-2</c:v>
                </c:pt>
                <c:pt idx="2931">
                  <c:v>5.0195772200822802E-2</c:v>
                </c:pt>
                <c:pt idx="2932">
                  <c:v>3.6475714296102552E-2</c:v>
                </c:pt>
                <c:pt idx="2933">
                  <c:v>4.7051317989826411E-2</c:v>
                </c:pt>
                <c:pt idx="2934">
                  <c:v>2.8201824054122006E-2</c:v>
                </c:pt>
                <c:pt idx="2935">
                  <c:v>3.1069444492459367E-2</c:v>
                </c:pt>
                <c:pt idx="2936">
                  <c:v>4.5064941048622124E-2</c:v>
                </c:pt>
                <c:pt idx="2937">
                  <c:v>3.6491513252258342E-2</c:v>
                </c:pt>
                <c:pt idx="2938">
                  <c:v>3.8653906434774503E-2</c:v>
                </c:pt>
                <c:pt idx="2939">
                  <c:v>4.9796666949987765E-2</c:v>
                </c:pt>
                <c:pt idx="2940">
                  <c:v>4.1326828300952856E-2</c:v>
                </c:pt>
                <c:pt idx="2941">
                  <c:v>3.1079689040780099E-2</c:v>
                </c:pt>
                <c:pt idx="2942">
                  <c:v>5.3043726831674597E-2</c:v>
                </c:pt>
                <c:pt idx="2943">
                  <c:v>4.4253002852201642E-2</c:v>
                </c:pt>
                <c:pt idx="2944">
                  <c:v>3.1149659305810897E-2</c:v>
                </c:pt>
                <c:pt idx="2945">
                  <c:v>4.0700521320104745E-2</c:v>
                </c:pt>
                <c:pt idx="2946">
                  <c:v>3.7654642015695697E-2</c:v>
                </c:pt>
                <c:pt idx="2947">
                  <c:v>4.2500767856836576E-2</c:v>
                </c:pt>
                <c:pt idx="2948">
                  <c:v>4.4747065752744723E-2</c:v>
                </c:pt>
                <c:pt idx="2949">
                  <c:v>3.2287664711475497E-2</c:v>
                </c:pt>
                <c:pt idx="2950">
                  <c:v>6.3089236617088304E-2</c:v>
                </c:pt>
                <c:pt idx="2951">
                  <c:v>3.5715173929929823E-2</c:v>
                </c:pt>
                <c:pt idx="2952">
                  <c:v>3.6878742277622313E-2</c:v>
                </c:pt>
                <c:pt idx="2953">
                  <c:v>5.2249100059270796E-2</c:v>
                </c:pt>
                <c:pt idx="2954">
                  <c:v>4.9852691590786272E-2</c:v>
                </c:pt>
                <c:pt idx="2955">
                  <c:v>3.9119802415371045E-2</c:v>
                </c:pt>
                <c:pt idx="2956">
                  <c:v>3.01454830914736E-2</c:v>
                </c:pt>
                <c:pt idx="2957">
                  <c:v>3.6421447992324878E-2</c:v>
                </c:pt>
                <c:pt idx="2958">
                  <c:v>3.1597819179296556E-2</c:v>
                </c:pt>
                <c:pt idx="2959">
                  <c:v>3.1361721456050901E-2</c:v>
                </c:pt>
                <c:pt idx="2960">
                  <c:v>3.331370279192921E-2</c:v>
                </c:pt>
                <c:pt idx="2961">
                  <c:v>2.90736090391874E-2</c:v>
                </c:pt>
                <c:pt idx="2962">
                  <c:v>3.2563969492912299E-2</c:v>
                </c:pt>
                <c:pt idx="2963">
                  <c:v>3.9697803556919237E-2</c:v>
                </c:pt>
                <c:pt idx="2964">
                  <c:v>3.304071724414822E-2</c:v>
                </c:pt>
                <c:pt idx="2965">
                  <c:v>3.6440685391426093E-2</c:v>
                </c:pt>
                <c:pt idx="2966">
                  <c:v>3.3472571521997403E-2</c:v>
                </c:pt>
                <c:pt idx="2967">
                  <c:v>3.1149659305810897E-2</c:v>
                </c:pt>
                <c:pt idx="2968">
                  <c:v>3.6816459149122217E-2</c:v>
                </c:pt>
                <c:pt idx="2969">
                  <c:v>3.501874580979359E-2</c:v>
                </c:pt>
                <c:pt idx="2970">
                  <c:v>4.1840914636850406E-2</c:v>
                </c:pt>
                <c:pt idx="2971">
                  <c:v>3.9864324033260311E-2</c:v>
                </c:pt>
                <c:pt idx="2972">
                  <c:v>3.1215734779834851E-2</c:v>
                </c:pt>
                <c:pt idx="2973">
                  <c:v>3.181636705994622E-2</c:v>
                </c:pt>
                <c:pt idx="2974">
                  <c:v>3.6786478012800196E-2</c:v>
                </c:pt>
                <c:pt idx="2975">
                  <c:v>2.8197156265377998E-2</c:v>
                </c:pt>
                <c:pt idx="2976">
                  <c:v>2.8597138822078712E-2</c:v>
                </c:pt>
                <c:pt idx="2977">
                  <c:v>3.6693427711725325E-2</c:v>
                </c:pt>
                <c:pt idx="2978">
                  <c:v>2.8201824054122006E-2</c:v>
                </c:pt>
                <c:pt idx="2979">
                  <c:v>4.3500378727912875E-2</c:v>
                </c:pt>
                <c:pt idx="2980">
                  <c:v>5.0964348018169375E-2</c:v>
                </c:pt>
                <c:pt idx="2981">
                  <c:v>3.38377133011818E-2</c:v>
                </c:pt>
                <c:pt idx="2982">
                  <c:v>3.8072932511568215E-2</c:v>
                </c:pt>
                <c:pt idx="2983">
                  <c:v>3.9756476879119901E-2</c:v>
                </c:pt>
                <c:pt idx="2984">
                  <c:v>3.6866981536150006E-2</c:v>
                </c:pt>
                <c:pt idx="2985">
                  <c:v>6.3089236617088304E-2</c:v>
                </c:pt>
                <c:pt idx="2986">
                  <c:v>4.1425205767154465E-2</c:v>
                </c:pt>
                <c:pt idx="2987">
                  <c:v>3.8508377969265012E-2</c:v>
                </c:pt>
                <c:pt idx="2988">
                  <c:v>5.6906431913376097E-2</c:v>
                </c:pt>
                <c:pt idx="2989">
                  <c:v>2.9033552855253282E-2</c:v>
                </c:pt>
                <c:pt idx="2990">
                  <c:v>3.8238383829593797E-2</c:v>
                </c:pt>
                <c:pt idx="2991">
                  <c:v>4.9420695751905649E-2</c:v>
                </c:pt>
                <c:pt idx="2992">
                  <c:v>3.9637152105569923E-2</c:v>
                </c:pt>
                <c:pt idx="2993">
                  <c:v>3.0003884807229063E-2</c:v>
                </c:pt>
                <c:pt idx="2994">
                  <c:v>3.1767588108778014E-2</c:v>
                </c:pt>
                <c:pt idx="2995">
                  <c:v>4.5377653092145934E-2</c:v>
                </c:pt>
                <c:pt idx="2996">
                  <c:v>4.217199981212643E-2</c:v>
                </c:pt>
                <c:pt idx="2997">
                  <c:v>3.6124985665082897E-2</c:v>
                </c:pt>
                <c:pt idx="2998">
                  <c:v>3.9466425776481594E-2</c:v>
                </c:pt>
                <c:pt idx="2999">
                  <c:v>3.4205172210931806E-2</c:v>
                </c:pt>
                <c:pt idx="3000">
                  <c:v>4.7093629837036612E-2</c:v>
                </c:pt>
                <c:pt idx="3001">
                  <c:v>3.5668846219778116E-2</c:v>
                </c:pt>
                <c:pt idx="3002">
                  <c:v>3.4126363694667809E-2</c:v>
                </c:pt>
                <c:pt idx="3003">
                  <c:v>2.8808308765292206E-2</c:v>
                </c:pt>
                <c:pt idx="3004">
                  <c:v>3.6054432392120396E-2</c:v>
                </c:pt>
                <c:pt idx="3005">
                  <c:v>3.2563969492912299E-2</c:v>
                </c:pt>
                <c:pt idx="3006">
                  <c:v>4.0140841156244306E-2</c:v>
                </c:pt>
                <c:pt idx="3007">
                  <c:v>5.139116942882542E-2</c:v>
                </c:pt>
                <c:pt idx="3008">
                  <c:v>4.1300732642412234E-2</c:v>
                </c:pt>
                <c:pt idx="3009">
                  <c:v>4.8252731561660801E-2</c:v>
                </c:pt>
                <c:pt idx="3010">
                  <c:v>3.7441659718752011E-2</c:v>
                </c:pt>
                <c:pt idx="3011">
                  <c:v>3.7147790193557718E-2</c:v>
                </c:pt>
                <c:pt idx="3012">
                  <c:v>3.6930240690708216E-2</c:v>
                </c:pt>
                <c:pt idx="3013">
                  <c:v>3.8194783031940467E-2</c:v>
                </c:pt>
                <c:pt idx="3014">
                  <c:v>2.7917644008994182E-2</c:v>
                </c:pt>
                <c:pt idx="3015">
                  <c:v>4.2450986802578139E-2</c:v>
                </c:pt>
                <c:pt idx="3016">
                  <c:v>3.4011162817478256E-2</c:v>
                </c:pt>
                <c:pt idx="3017">
                  <c:v>4.3678428977727897E-2</c:v>
                </c:pt>
                <c:pt idx="3018">
                  <c:v>3.5556804388761513E-2</c:v>
                </c:pt>
                <c:pt idx="3019">
                  <c:v>4.8743788152933218E-2</c:v>
                </c:pt>
                <c:pt idx="3020">
                  <c:v>3.7294205278158216E-2</c:v>
                </c:pt>
                <c:pt idx="3021">
                  <c:v>3.2898932695388801E-2</c:v>
                </c:pt>
                <c:pt idx="3022">
                  <c:v>3.9853647351265092E-2</c:v>
                </c:pt>
                <c:pt idx="3023">
                  <c:v>2.7757186442613612E-2</c:v>
                </c:pt>
                <c:pt idx="3024">
                  <c:v>4.5377653092145934E-2</c:v>
                </c:pt>
                <c:pt idx="3025">
                  <c:v>4.9852691590786272E-2</c:v>
                </c:pt>
                <c:pt idx="3026">
                  <c:v>2.8378481045365247E-2</c:v>
                </c:pt>
                <c:pt idx="3027">
                  <c:v>4.1882246732711813E-2</c:v>
                </c:pt>
                <c:pt idx="3028">
                  <c:v>5.0195772200822802E-2</c:v>
                </c:pt>
                <c:pt idx="3029">
                  <c:v>3.2796967774629732E-2</c:v>
                </c:pt>
                <c:pt idx="3030">
                  <c:v>3.2796967774629732E-2</c:v>
                </c:pt>
                <c:pt idx="3031">
                  <c:v>3.7147790193557718E-2</c:v>
                </c:pt>
                <c:pt idx="3032">
                  <c:v>4.5064941048622124E-2</c:v>
                </c:pt>
                <c:pt idx="3033">
                  <c:v>3.5351000726223131E-2</c:v>
                </c:pt>
                <c:pt idx="3034">
                  <c:v>4.0829382836818723E-2</c:v>
                </c:pt>
                <c:pt idx="3035">
                  <c:v>2.8927756473422002E-2</c:v>
                </c:pt>
                <c:pt idx="3036">
                  <c:v>3.4877501428127441E-2</c:v>
                </c:pt>
                <c:pt idx="3037">
                  <c:v>4.1300732642412234E-2</c:v>
                </c:pt>
                <c:pt idx="3038">
                  <c:v>4.3615028262138415E-2</c:v>
                </c:pt>
                <c:pt idx="3039">
                  <c:v>4.8418302088975886E-2</c:v>
                </c:pt>
                <c:pt idx="3040">
                  <c:v>3.9716821163892704E-2</c:v>
                </c:pt>
                <c:pt idx="3041">
                  <c:v>3.9632488042116221E-2</c:v>
                </c:pt>
                <c:pt idx="3042">
                  <c:v>5.2568621933460541E-2</c:v>
                </c:pt>
                <c:pt idx="3043">
                  <c:v>6.3089236617088304E-2</c:v>
                </c:pt>
                <c:pt idx="3044">
                  <c:v>3.3063109964132302E-2</c:v>
                </c:pt>
                <c:pt idx="3045">
                  <c:v>5.3951866924762705E-2</c:v>
                </c:pt>
                <c:pt idx="3046">
                  <c:v>3.7147790193557718E-2</c:v>
                </c:pt>
                <c:pt idx="3047">
                  <c:v>3.9864324033260311E-2</c:v>
                </c:pt>
                <c:pt idx="3048">
                  <c:v>4.3612465262413011E-2</c:v>
                </c:pt>
                <c:pt idx="3049">
                  <c:v>3.65825667977333E-2</c:v>
                </c:pt>
                <c:pt idx="3050">
                  <c:v>3.7342004477977885E-2</c:v>
                </c:pt>
                <c:pt idx="3051">
                  <c:v>3.3852517604827999E-2</c:v>
                </c:pt>
                <c:pt idx="3052">
                  <c:v>3.9242621511220911E-2</c:v>
                </c:pt>
                <c:pt idx="3053">
                  <c:v>3.231429681181909E-2</c:v>
                </c:pt>
                <c:pt idx="3054">
                  <c:v>3.7263259291648913E-2</c:v>
                </c:pt>
                <c:pt idx="3055">
                  <c:v>3.6636292934417752E-2</c:v>
                </c:pt>
                <c:pt idx="3056">
                  <c:v>3.9363428950309712E-2</c:v>
                </c:pt>
                <c:pt idx="3057">
                  <c:v>3.1839653849601711E-2</c:v>
                </c:pt>
                <c:pt idx="3058">
                  <c:v>3.0856164172291711E-2</c:v>
                </c:pt>
                <c:pt idx="3059">
                  <c:v>3.5030834376811995E-2</c:v>
                </c:pt>
                <c:pt idx="3060">
                  <c:v>2.8450146317481998E-2</c:v>
                </c:pt>
                <c:pt idx="3061">
                  <c:v>4.0242802351713201E-2</c:v>
                </c:pt>
                <c:pt idx="3062">
                  <c:v>3.6718320101499606E-2</c:v>
                </c:pt>
                <c:pt idx="3063">
                  <c:v>3.6879651248455041E-2</c:v>
                </c:pt>
                <c:pt idx="3064">
                  <c:v>4.4252485036850024E-2</c:v>
                </c:pt>
                <c:pt idx="3065">
                  <c:v>3.95252145826816E-2</c:v>
                </c:pt>
                <c:pt idx="3066">
                  <c:v>3.3218398690223756E-2</c:v>
                </c:pt>
                <c:pt idx="3067">
                  <c:v>3.1092433258891088E-2</c:v>
                </c:pt>
                <c:pt idx="3068">
                  <c:v>2.9977297410369017E-2</c:v>
                </c:pt>
                <c:pt idx="3069">
                  <c:v>5.5114645510911914E-2</c:v>
                </c:pt>
                <c:pt idx="3070">
                  <c:v>2.9698420315980863E-2</c:v>
                </c:pt>
                <c:pt idx="3071">
                  <c:v>4.0749937295913724E-2</c:v>
                </c:pt>
                <c:pt idx="3072">
                  <c:v>2.6130503043532389E-2</c:v>
                </c:pt>
                <c:pt idx="3073">
                  <c:v>3.8314592093229315E-2</c:v>
                </c:pt>
                <c:pt idx="3074">
                  <c:v>3.2726518809795407E-2</c:v>
                </c:pt>
                <c:pt idx="3075">
                  <c:v>4.6659234911203433E-2</c:v>
                </c:pt>
                <c:pt idx="3076">
                  <c:v>5.3526036441326398E-2</c:v>
                </c:pt>
                <c:pt idx="3077">
                  <c:v>3.5483829677105096E-2</c:v>
                </c:pt>
                <c:pt idx="3078">
                  <c:v>3.5759884864091901E-2</c:v>
                </c:pt>
                <c:pt idx="3079">
                  <c:v>3.6760363727808006E-2</c:v>
                </c:pt>
                <c:pt idx="3080">
                  <c:v>3.9167422801256208E-2</c:v>
                </c:pt>
                <c:pt idx="3081">
                  <c:v>3.6056198179721811E-2</c:v>
                </c:pt>
                <c:pt idx="3082">
                  <c:v>3.4569095820188502E-2</c:v>
                </c:pt>
                <c:pt idx="3083">
                  <c:v>3.1503804028034252E-2</c:v>
                </c:pt>
                <c:pt idx="3084">
                  <c:v>3.8966637104749714E-2</c:v>
                </c:pt>
                <c:pt idx="3085">
                  <c:v>3.9389021694660215E-2</c:v>
                </c:pt>
                <c:pt idx="3086">
                  <c:v>4.0749937295913724E-2</c:v>
                </c:pt>
                <c:pt idx="3087">
                  <c:v>3.7441659718752011E-2</c:v>
                </c:pt>
                <c:pt idx="3088">
                  <c:v>4.2501222342252711E-2</c:v>
                </c:pt>
                <c:pt idx="3089">
                  <c:v>4.413658753037452E-2</c:v>
                </c:pt>
                <c:pt idx="3090">
                  <c:v>3.7228513509035152E-2</c:v>
                </c:pt>
                <c:pt idx="3091">
                  <c:v>3.4946080297231667E-2</c:v>
                </c:pt>
                <c:pt idx="3092">
                  <c:v>3.3343926072120784E-2</c:v>
                </c:pt>
                <c:pt idx="3093">
                  <c:v>3.1069444492459367E-2</c:v>
                </c:pt>
                <c:pt idx="3094">
                  <c:v>4.480642452836061E-2</c:v>
                </c:pt>
                <c:pt idx="3095">
                  <c:v>3.0922627076506601E-2</c:v>
                </c:pt>
                <c:pt idx="3096">
                  <c:v>3.5833526402712E-2</c:v>
                </c:pt>
                <c:pt idx="3097">
                  <c:v>2.762422524392601E-2</c:v>
                </c:pt>
                <c:pt idx="3098">
                  <c:v>3.2717086374759702E-2</c:v>
                </c:pt>
                <c:pt idx="3099">
                  <c:v>3.8152869790792521E-2</c:v>
                </c:pt>
                <c:pt idx="3100">
                  <c:v>3.6054432392120396E-2</c:v>
                </c:pt>
                <c:pt idx="3101">
                  <c:v>3.1325303018093192E-2</c:v>
                </c:pt>
                <c:pt idx="3102">
                  <c:v>3.4011162817478256E-2</c:v>
                </c:pt>
                <c:pt idx="3103">
                  <c:v>4.0741637349128931E-2</c:v>
                </c:pt>
                <c:pt idx="3104">
                  <c:v>3.0527321621775651E-2</c:v>
                </c:pt>
                <c:pt idx="3105">
                  <c:v>3.3127732574939742E-2</c:v>
                </c:pt>
                <c:pt idx="3106">
                  <c:v>3.1655482947826399E-2</c:v>
                </c:pt>
                <c:pt idx="3107">
                  <c:v>3.3676136285066612E-2</c:v>
                </c:pt>
                <c:pt idx="3108">
                  <c:v>4.0749937295913724E-2</c:v>
                </c:pt>
                <c:pt idx="3109">
                  <c:v>2.716050297021871E-2</c:v>
                </c:pt>
                <c:pt idx="3110">
                  <c:v>3.52858714759351E-2</c:v>
                </c:pt>
                <c:pt idx="3111">
                  <c:v>3.9322294294834068E-2</c:v>
                </c:pt>
                <c:pt idx="3112">
                  <c:v>3.0879572033882096E-2</c:v>
                </c:pt>
                <c:pt idx="3113">
                  <c:v>3.3460214734077405E-2</c:v>
                </c:pt>
                <c:pt idx="3114">
                  <c:v>4.1206117719411822E-2</c:v>
                </c:pt>
                <c:pt idx="3115">
                  <c:v>3.7263259291648913E-2</c:v>
                </c:pt>
                <c:pt idx="3116">
                  <c:v>4.6175420284271212E-2</c:v>
                </c:pt>
                <c:pt idx="3117">
                  <c:v>4.6265635639429099E-2</c:v>
                </c:pt>
                <c:pt idx="3118">
                  <c:v>3.791435062885281E-2</c:v>
                </c:pt>
                <c:pt idx="3119">
                  <c:v>4.4747065752744723E-2</c:v>
                </c:pt>
                <c:pt idx="3120">
                  <c:v>3.2899200916290408E-2</c:v>
                </c:pt>
                <c:pt idx="3121">
                  <c:v>2.8383055701851807E-2</c:v>
                </c:pt>
                <c:pt idx="3122">
                  <c:v>2.9462661594152388E-2</c:v>
                </c:pt>
                <c:pt idx="3123">
                  <c:v>3.1131528317928352E-2</c:v>
                </c:pt>
                <c:pt idx="3124">
                  <c:v>2.9644602909684202E-2</c:v>
                </c:pt>
                <c:pt idx="3125">
                  <c:v>4.0133196860551813E-2</c:v>
                </c:pt>
                <c:pt idx="3126">
                  <c:v>2.6960795745253611E-2</c:v>
                </c:pt>
                <c:pt idx="3127">
                  <c:v>3.8693953305482906E-2</c:v>
                </c:pt>
                <c:pt idx="3128">
                  <c:v>4.0657561272382715E-2</c:v>
                </c:pt>
                <c:pt idx="3129">
                  <c:v>3.7897832691669658E-2</c:v>
                </c:pt>
                <c:pt idx="3130">
                  <c:v>3.5556804388761513E-2</c:v>
                </c:pt>
                <c:pt idx="3131">
                  <c:v>3.3463135361671392E-2</c:v>
                </c:pt>
                <c:pt idx="3132">
                  <c:v>2.8601940721273554E-2</c:v>
                </c:pt>
                <c:pt idx="3133">
                  <c:v>4.2378675192594507E-2</c:v>
                </c:pt>
                <c:pt idx="3134">
                  <c:v>5.0964348018169375E-2</c:v>
                </c:pt>
                <c:pt idx="3135">
                  <c:v>3.3676136285066612E-2</c:v>
                </c:pt>
                <c:pt idx="3136">
                  <c:v>4.2427688837051572E-2</c:v>
                </c:pt>
                <c:pt idx="3137">
                  <c:v>3.5430807620287032E-2</c:v>
                </c:pt>
                <c:pt idx="3138">
                  <c:v>3.3424746245145805E-2</c:v>
                </c:pt>
                <c:pt idx="3139">
                  <c:v>3.8152869790792521E-2</c:v>
                </c:pt>
                <c:pt idx="3140">
                  <c:v>2.5967955589294482E-2</c:v>
                </c:pt>
                <c:pt idx="3141">
                  <c:v>2.9873292893171411E-2</c:v>
                </c:pt>
                <c:pt idx="3142">
                  <c:v>4.7038618475198822E-2</c:v>
                </c:pt>
                <c:pt idx="3143">
                  <c:v>2.716137282550354E-2</c:v>
                </c:pt>
                <c:pt idx="3144">
                  <c:v>4.1205152869224333E-2</c:v>
                </c:pt>
                <c:pt idx="3145">
                  <c:v>3.9568487554788583E-2</c:v>
                </c:pt>
                <c:pt idx="3146">
                  <c:v>3.7118166685104446E-2</c:v>
                </c:pt>
                <c:pt idx="3147">
                  <c:v>3.2420128583908199E-2</c:v>
                </c:pt>
                <c:pt idx="3148">
                  <c:v>3.288979083299641E-2</c:v>
                </c:pt>
                <c:pt idx="3149">
                  <c:v>3.7118166685104446E-2</c:v>
                </c:pt>
                <c:pt idx="3150">
                  <c:v>2.7511592954397208E-2</c:v>
                </c:pt>
                <c:pt idx="3151">
                  <c:v>3.7512414157390601E-2</c:v>
                </c:pt>
                <c:pt idx="3152">
                  <c:v>4.3706633150577837E-2</c:v>
                </c:pt>
                <c:pt idx="3153">
                  <c:v>2.8808169066906E-2</c:v>
                </c:pt>
                <c:pt idx="3154">
                  <c:v>3.4808374941349009E-2</c:v>
                </c:pt>
                <c:pt idx="3155">
                  <c:v>2.8990818187594452E-2</c:v>
                </c:pt>
                <c:pt idx="3156">
                  <c:v>3.7062961608171602E-2</c:v>
                </c:pt>
                <c:pt idx="3157">
                  <c:v>2.8567526489496203E-2</c:v>
                </c:pt>
                <c:pt idx="3158">
                  <c:v>2.6888020336627998E-2</c:v>
                </c:pt>
                <c:pt idx="3159">
                  <c:v>2.730708569288251E-2</c:v>
                </c:pt>
                <c:pt idx="3160">
                  <c:v>3.921876475214961E-2</c:v>
                </c:pt>
                <c:pt idx="3161">
                  <c:v>3.4098405390977901E-2</c:v>
                </c:pt>
                <c:pt idx="3162">
                  <c:v>3.8181461393833188E-2</c:v>
                </c:pt>
                <c:pt idx="3163">
                  <c:v>4.1952688246965429E-2</c:v>
                </c:pt>
                <c:pt idx="3164">
                  <c:v>4.8229750245809465E-2</c:v>
                </c:pt>
                <c:pt idx="3165">
                  <c:v>3.3265944570302991E-2</c:v>
                </c:pt>
                <c:pt idx="3166">
                  <c:v>4.3525073677301386E-2</c:v>
                </c:pt>
                <c:pt idx="3167">
                  <c:v>3.5825096070766414E-2</c:v>
                </c:pt>
                <c:pt idx="3168">
                  <c:v>4.0542848408222205E-2</c:v>
                </c:pt>
                <c:pt idx="3169">
                  <c:v>4.0242802351713201E-2</c:v>
                </c:pt>
                <c:pt idx="3170">
                  <c:v>4.0140841156244306E-2</c:v>
                </c:pt>
                <c:pt idx="3171">
                  <c:v>3.3944040536880493E-2</c:v>
                </c:pt>
                <c:pt idx="3172">
                  <c:v>2.8188472613692304E-2</c:v>
                </c:pt>
                <c:pt idx="3173">
                  <c:v>4.7048140317201601E-2</c:v>
                </c:pt>
                <c:pt idx="3174">
                  <c:v>3.5935297608375757E-2</c:v>
                </c:pt>
                <c:pt idx="3175">
                  <c:v>3.5583846271038E-2</c:v>
                </c:pt>
                <c:pt idx="3176">
                  <c:v>3.2891441136598601E-2</c:v>
                </c:pt>
                <c:pt idx="3177">
                  <c:v>5.6127641350030913E-2</c:v>
                </c:pt>
                <c:pt idx="3178">
                  <c:v>3.2899200916290408E-2</c:v>
                </c:pt>
                <c:pt idx="3179">
                  <c:v>3.8424339145422003E-2</c:v>
                </c:pt>
                <c:pt idx="3180">
                  <c:v>3.8100283592939405E-2</c:v>
                </c:pt>
                <c:pt idx="3181">
                  <c:v>3.7118166685104446E-2</c:v>
                </c:pt>
                <c:pt idx="3182">
                  <c:v>4.7051317989826411E-2</c:v>
                </c:pt>
                <c:pt idx="3183">
                  <c:v>3.4496977925300612E-2</c:v>
                </c:pt>
                <c:pt idx="3184">
                  <c:v>4.0736205875873593E-2</c:v>
                </c:pt>
                <c:pt idx="3185">
                  <c:v>3.8052324205636999E-2</c:v>
                </c:pt>
                <c:pt idx="3186">
                  <c:v>4.6883888542652075E-2</c:v>
                </c:pt>
                <c:pt idx="3187">
                  <c:v>3.4008879214525216E-2</c:v>
                </c:pt>
                <c:pt idx="3188">
                  <c:v>4.0736205875873593E-2</c:v>
                </c:pt>
                <c:pt idx="3189">
                  <c:v>5.6906431913376097E-2</c:v>
                </c:pt>
                <c:pt idx="3190">
                  <c:v>5.139116942882542E-2</c:v>
                </c:pt>
                <c:pt idx="3191">
                  <c:v>4.4254083186388009E-2</c:v>
                </c:pt>
                <c:pt idx="3192">
                  <c:v>4.2132288217544764E-2</c:v>
                </c:pt>
                <c:pt idx="3193">
                  <c:v>3.8609363138675808E-2</c:v>
                </c:pt>
                <c:pt idx="3194">
                  <c:v>3.6632552742958145E-2</c:v>
                </c:pt>
                <c:pt idx="3195">
                  <c:v>3.8424339145422003E-2</c:v>
                </c:pt>
                <c:pt idx="3196">
                  <c:v>3.4603934735059752E-2</c:v>
                </c:pt>
                <c:pt idx="3197">
                  <c:v>4.0402002632617909E-2</c:v>
                </c:pt>
                <c:pt idx="3198">
                  <c:v>2.6543688029050806E-2</c:v>
                </c:pt>
                <c:pt idx="3199">
                  <c:v>3.1113108620047642E-2</c:v>
                </c:pt>
                <c:pt idx="3200">
                  <c:v>3.8424339145422003E-2</c:v>
                </c:pt>
                <c:pt idx="3201">
                  <c:v>5.0872117280960118E-2</c:v>
                </c:pt>
                <c:pt idx="3202">
                  <c:v>5.0994686782360098E-2</c:v>
                </c:pt>
                <c:pt idx="3203">
                  <c:v>3.6783862859010821E-2</c:v>
                </c:pt>
                <c:pt idx="3204">
                  <c:v>3.3488318324089189E-2</c:v>
                </c:pt>
                <c:pt idx="3205">
                  <c:v>4.3525073677301386E-2</c:v>
                </c:pt>
                <c:pt idx="3206">
                  <c:v>5.8706045150756822E-2</c:v>
                </c:pt>
                <c:pt idx="3207">
                  <c:v>3.9632488042116221E-2</c:v>
                </c:pt>
                <c:pt idx="3208">
                  <c:v>2.8497153893113112E-2</c:v>
                </c:pt>
                <c:pt idx="3209">
                  <c:v>3.023730777204052E-2</c:v>
                </c:pt>
                <c:pt idx="3210">
                  <c:v>5.8706045150756822E-2</c:v>
                </c:pt>
                <c:pt idx="3211">
                  <c:v>3.5125035792589201E-2</c:v>
                </c:pt>
                <c:pt idx="3212">
                  <c:v>4.3456308543682105E-2</c:v>
                </c:pt>
                <c:pt idx="3213">
                  <c:v>3.2699774950742701E-2</c:v>
                </c:pt>
                <c:pt idx="3214">
                  <c:v>3.5906825214624412E-2</c:v>
                </c:pt>
                <c:pt idx="3215">
                  <c:v>2.9229370877146783E-2</c:v>
                </c:pt>
                <c:pt idx="3216">
                  <c:v>4.8645634204149323E-2</c:v>
                </c:pt>
                <c:pt idx="3217">
                  <c:v>4.6238295733928722E-2</c:v>
                </c:pt>
                <c:pt idx="3218">
                  <c:v>3.5666506737470599E-2</c:v>
                </c:pt>
                <c:pt idx="3219">
                  <c:v>3.8047537207603593E-2</c:v>
                </c:pt>
                <c:pt idx="3220">
                  <c:v>4.0226582437753705E-2</c:v>
                </c:pt>
                <c:pt idx="3221">
                  <c:v>4.1690967977047022E-2</c:v>
                </c:pt>
                <c:pt idx="3222">
                  <c:v>4.9256019294261918E-2</c:v>
                </c:pt>
                <c:pt idx="3223">
                  <c:v>5.2249100059270796E-2</c:v>
                </c:pt>
                <c:pt idx="3224">
                  <c:v>3.4603934735059752E-2</c:v>
                </c:pt>
                <c:pt idx="3225">
                  <c:v>3.3440478146076202E-2</c:v>
                </c:pt>
                <c:pt idx="3226">
                  <c:v>3.3641051501035704E-2</c:v>
                </c:pt>
                <c:pt idx="3227">
                  <c:v>3.2250713557005005E-2</c:v>
                </c:pt>
                <c:pt idx="3228">
                  <c:v>3.3000189810991301E-2</c:v>
                </c:pt>
                <c:pt idx="3229">
                  <c:v>3.7646591663360651E-2</c:v>
                </c:pt>
                <c:pt idx="3230">
                  <c:v>2.5669533759355552E-2</c:v>
                </c:pt>
                <c:pt idx="3231">
                  <c:v>2.8601940721273554E-2</c:v>
                </c:pt>
                <c:pt idx="3232">
                  <c:v>3.791435062885281E-2</c:v>
                </c:pt>
                <c:pt idx="3233">
                  <c:v>4.2356688529253124E-2</c:v>
                </c:pt>
                <c:pt idx="3234">
                  <c:v>3.5464156419038793E-2</c:v>
                </c:pt>
                <c:pt idx="3235">
                  <c:v>3.622116148471842E-2</c:v>
                </c:pt>
                <c:pt idx="3236">
                  <c:v>3.1839653849601711E-2</c:v>
                </c:pt>
                <c:pt idx="3237">
                  <c:v>4.6560838818550096E-2</c:v>
                </c:pt>
                <c:pt idx="3238">
                  <c:v>3.006011620163921E-2</c:v>
                </c:pt>
                <c:pt idx="3239">
                  <c:v>3.0046090483665609E-2</c:v>
                </c:pt>
                <c:pt idx="3240">
                  <c:v>4.9002680927515349E-2</c:v>
                </c:pt>
                <c:pt idx="3241">
                  <c:v>4.9216881394386486E-2</c:v>
                </c:pt>
                <c:pt idx="3242">
                  <c:v>2.8729949146509202E-2</c:v>
                </c:pt>
                <c:pt idx="3243">
                  <c:v>3.4680254757404293E-2</c:v>
                </c:pt>
                <c:pt idx="3244">
                  <c:v>4.2427688837051572E-2</c:v>
                </c:pt>
                <c:pt idx="3245">
                  <c:v>3.1032260507345293E-2</c:v>
                </c:pt>
                <c:pt idx="3246">
                  <c:v>4.3525073677301386E-2</c:v>
                </c:pt>
                <c:pt idx="3247">
                  <c:v>3.7904597818851589E-2</c:v>
                </c:pt>
                <c:pt idx="3248">
                  <c:v>4.0772091597318892E-2</c:v>
                </c:pt>
                <c:pt idx="3249">
                  <c:v>4.2898505926132396E-2</c:v>
                </c:pt>
                <c:pt idx="3250">
                  <c:v>3.7842366844415817E-2</c:v>
                </c:pt>
                <c:pt idx="3251">
                  <c:v>3.4645840525627261E-2</c:v>
                </c:pt>
                <c:pt idx="3252">
                  <c:v>4.1266269981861101E-2</c:v>
                </c:pt>
                <c:pt idx="3253">
                  <c:v>4.5612677931785903E-2</c:v>
                </c:pt>
                <c:pt idx="3254">
                  <c:v>3.9252515882253806E-2</c:v>
                </c:pt>
                <c:pt idx="3255">
                  <c:v>6.1638105660676748E-2</c:v>
                </c:pt>
                <c:pt idx="3256">
                  <c:v>3.8653906434774503E-2</c:v>
                </c:pt>
                <c:pt idx="3257">
                  <c:v>4.5738980174064622E-2</c:v>
                </c:pt>
                <c:pt idx="3258">
                  <c:v>3.2899200916290408E-2</c:v>
                </c:pt>
                <c:pt idx="3259">
                  <c:v>3.4823182970285409E-2</c:v>
                </c:pt>
                <c:pt idx="3260">
                  <c:v>3.7294205278158216E-2</c:v>
                </c:pt>
                <c:pt idx="3261">
                  <c:v>5.1529634743928923E-2</c:v>
                </c:pt>
                <c:pt idx="3262">
                  <c:v>3.0662519857287397E-2</c:v>
                </c:pt>
                <c:pt idx="3263">
                  <c:v>2.9068363830447197E-2</c:v>
                </c:pt>
                <c:pt idx="3264">
                  <c:v>2.8601940721273554E-2</c:v>
                </c:pt>
                <c:pt idx="3265">
                  <c:v>3.6760363727808006E-2</c:v>
                </c:pt>
                <c:pt idx="3266">
                  <c:v>4.0749937295913724E-2</c:v>
                </c:pt>
                <c:pt idx="3267">
                  <c:v>3.4635107964277434E-2</c:v>
                </c:pt>
                <c:pt idx="3268">
                  <c:v>4.0067344903946041E-2</c:v>
                </c:pt>
                <c:pt idx="3269">
                  <c:v>3.9219893515110106E-2</c:v>
                </c:pt>
                <c:pt idx="3270">
                  <c:v>5.9861324727535498E-2</c:v>
                </c:pt>
                <c:pt idx="3271">
                  <c:v>3.5344671458005912E-2</c:v>
                </c:pt>
                <c:pt idx="3272">
                  <c:v>3.3802073448896415E-2</c:v>
                </c:pt>
                <c:pt idx="3273">
                  <c:v>5.2979618310928414E-2</c:v>
                </c:pt>
                <c:pt idx="3274">
                  <c:v>3.5183459520340014E-2</c:v>
                </c:pt>
                <c:pt idx="3275">
                  <c:v>3.6760363727808006E-2</c:v>
                </c:pt>
                <c:pt idx="3276">
                  <c:v>2.7933228760957805E-2</c:v>
                </c:pt>
                <c:pt idx="3277">
                  <c:v>3.516710922122001E-2</c:v>
                </c:pt>
                <c:pt idx="3278">
                  <c:v>3.6866981536150006E-2</c:v>
                </c:pt>
                <c:pt idx="3279">
                  <c:v>3.4432657063007431E-2</c:v>
                </c:pt>
                <c:pt idx="3280">
                  <c:v>4.9852691590786272E-2</c:v>
                </c:pt>
                <c:pt idx="3281">
                  <c:v>4.3251223862171222E-2</c:v>
                </c:pt>
                <c:pt idx="3282">
                  <c:v>4.7048140317201601E-2</c:v>
                </c:pt>
                <c:pt idx="3283">
                  <c:v>3.1402207911014716E-2</c:v>
                </c:pt>
                <c:pt idx="3284">
                  <c:v>4.0766060352325606E-2</c:v>
                </c:pt>
                <c:pt idx="3285">
                  <c:v>4.2024292051792325E-2</c:v>
                </c:pt>
                <c:pt idx="3286">
                  <c:v>4.4318877160549379E-2</c:v>
                </c:pt>
                <c:pt idx="3287">
                  <c:v>3.3811181783676252E-2</c:v>
                </c:pt>
                <c:pt idx="3288">
                  <c:v>3.593677654862408E-2</c:v>
                </c:pt>
                <c:pt idx="3289">
                  <c:v>3.7598311901092502E-2</c:v>
                </c:pt>
                <c:pt idx="3290">
                  <c:v>3.4011162817478256E-2</c:v>
                </c:pt>
                <c:pt idx="3291">
                  <c:v>4.1326828300952856E-2</c:v>
                </c:pt>
                <c:pt idx="3292">
                  <c:v>3.1503804028034252E-2</c:v>
                </c:pt>
                <c:pt idx="3293">
                  <c:v>3.4823182970285409E-2</c:v>
                </c:pt>
                <c:pt idx="3294">
                  <c:v>3.2961819320917192E-2</c:v>
                </c:pt>
                <c:pt idx="3295">
                  <c:v>4.3525073677301386E-2</c:v>
                </c:pt>
                <c:pt idx="3296">
                  <c:v>4.6276085078716313E-2</c:v>
                </c:pt>
                <c:pt idx="3297">
                  <c:v>4.0845945477485393E-2</c:v>
                </c:pt>
                <c:pt idx="3298">
                  <c:v>3.4050200134515811E-2</c:v>
                </c:pt>
                <c:pt idx="3299">
                  <c:v>3.1350728124380112E-2</c:v>
                </c:pt>
                <c:pt idx="3300">
                  <c:v>3.3723484724760007E-2</c:v>
                </c:pt>
                <c:pt idx="3301">
                  <c:v>4.1760113090276711E-2</c:v>
                </c:pt>
                <c:pt idx="3302">
                  <c:v>2.7621474117040613E-2</c:v>
                </c:pt>
                <c:pt idx="3303">
                  <c:v>3.7871107459068486E-2</c:v>
                </c:pt>
                <c:pt idx="3304">
                  <c:v>3.2443311065435514E-2</c:v>
                </c:pt>
                <c:pt idx="3305">
                  <c:v>3.4000229090452208E-2</c:v>
                </c:pt>
                <c:pt idx="3306">
                  <c:v>4.2500767856836576E-2</c:v>
                </c:pt>
                <c:pt idx="3307">
                  <c:v>3.7263259291648913E-2</c:v>
                </c:pt>
                <c:pt idx="3308">
                  <c:v>3.5872373729944361E-2</c:v>
                </c:pt>
                <c:pt idx="3309">
                  <c:v>3.5125035792589201E-2</c:v>
                </c:pt>
                <c:pt idx="3310">
                  <c:v>3.01454830914736E-2</c:v>
                </c:pt>
                <c:pt idx="3311">
                  <c:v>4.2141605168581016E-2</c:v>
                </c:pt>
                <c:pt idx="3312">
                  <c:v>2.6230683550238599E-2</c:v>
                </c:pt>
                <c:pt idx="3313">
                  <c:v>4.7336898744106508E-2</c:v>
                </c:pt>
                <c:pt idx="3314">
                  <c:v>2.8483705595135776E-2</c:v>
                </c:pt>
                <c:pt idx="3315">
                  <c:v>3.82663793861866E-2</c:v>
                </c:pt>
                <c:pt idx="3316">
                  <c:v>3.5896666347980506E-2</c:v>
                </c:pt>
                <c:pt idx="3317">
                  <c:v>3.0946193262934702E-2</c:v>
                </c:pt>
                <c:pt idx="3318">
                  <c:v>4.2427688837051572E-2</c:v>
                </c:pt>
                <c:pt idx="3319">
                  <c:v>3.7871107459068486E-2</c:v>
                </c:pt>
                <c:pt idx="3320">
                  <c:v>3.52858714759351E-2</c:v>
                </c:pt>
                <c:pt idx="3321">
                  <c:v>4.0766060352325606E-2</c:v>
                </c:pt>
                <c:pt idx="3322">
                  <c:v>5.3043726831674597E-2</c:v>
                </c:pt>
                <c:pt idx="3323">
                  <c:v>3.1215734779834851E-2</c:v>
                </c:pt>
                <c:pt idx="3324">
                  <c:v>4.3695759028196321E-2</c:v>
                </c:pt>
                <c:pt idx="3325">
                  <c:v>3.365202993154532E-2</c:v>
                </c:pt>
                <c:pt idx="3326">
                  <c:v>4.6659234911203433E-2</c:v>
                </c:pt>
                <c:pt idx="3327">
                  <c:v>4.3093815445900019E-2</c:v>
                </c:pt>
                <c:pt idx="3328">
                  <c:v>4.7662377357482903E-2</c:v>
                </c:pt>
                <c:pt idx="3329">
                  <c:v>3.4888103604316802E-2</c:v>
                </c:pt>
                <c:pt idx="3330">
                  <c:v>5.0532989203929922E-2</c:v>
                </c:pt>
                <c:pt idx="3331">
                  <c:v>3.0486844480037776E-2</c:v>
                </c:pt>
                <c:pt idx="3332">
                  <c:v>3.0780877918005076E-2</c:v>
                </c:pt>
                <c:pt idx="3333">
                  <c:v>3.1485479325056152E-2</c:v>
                </c:pt>
                <c:pt idx="3334">
                  <c:v>4.1926741600036614E-2</c:v>
                </c:pt>
                <c:pt idx="3335">
                  <c:v>2.7587713673710913E-2</c:v>
                </c:pt>
                <c:pt idx="3336">
                  <c:v>4.7571104019880309E-2</c:v>
                </c:pt>
                <c:pt idx="3337">
                  <c:v>4.6924296766519456E-2</c:v>
                </c:pt>
                <c:pt idx="3338">
                  <c:v>3.695297986269E-2</c:v>
                </c:pt>
                <c:pt idx="3339">
                  <c:v>3.746480494737621E-2</c:v>
                </c:pt>
                <c:pt idx="3340">
                  <c:v>5.1529634743928923E-2</c:v>
                </c:pt>
                <c:pt idx="3341">
                  <c:v>4.7004479914903897E-2</c:v>
                </c:pt>
                <c:pt idx="3342">
                  <c:v>3.5389825701713652E-2</c:v>
                </c:pt>
                <c:pt idx="3343">
                  <c:v>2.5682324543595352E-2</c:v>
                </c:pt>
                <c:pt idx="3344">
                  <c:v>3.6760363727808006E-2</c:v>
                </c:pt>
                <c:pt idx="3345">
                  <c:v>4.1760113090276711E-2</c:v>
                </c:pt>
                <c:pt idx="3346">
                  <c:v>3.5825096070766414E-2</c:v>
                </c:pt>
                <c:pt idx="3347">
                  <c:v>3.0157936736941289E-2</c:v>
                </c:pt>
                <c:pt idx="3348">
                  <c:v>3.4290764480829287E-2</c:v>
                </c:pt>
                <c:pt idx="3349">
                  <c:v>3.5172384232282597E-2</c:v>
                </c:pt>
                <c:pt idx="3350">
                  <c:v>3.6171071231365218E-2</c:v>
                </c:pt>
                <c:pt idx="3351">
                  <c:v>3.1638666987419212E-2</c:v>
                </c:pt>
                <c:pt idx="3352">
                  <c:v>3.3202901482582092E-2</c:v>
                </c:pt>
                <c:pt idx="3353">
                  <c:v>4.8038370907306838E-2</c:v>
                </c:pt>
                <c:pt idx="3354">
                  <c:v>4.7336898744106508E-2</c:v>
                </c:pt>
                <c:pt idx="3355">
                  <c:v>3.3135022968053811E-2</c:v>
                </c:pt>
                <c:pt idx="3356">
                  <c:v>4.8743788152933218E-2</c:v>
                </c:pt>
                <c:pt idx="3357">
                  <c:v>4.3604578822851223E-2</c:v>
                </c:pt>
                <c:pt idx="3358">
                  <c:v>3.0157936736941289E-2</c:v>
                </c:pt>
                <c:pt idx="3359">
                  <c:v>3.3846311271190602E-2</c:v>
                </c:pt>
                <c:pt idx="3360">
                  <c:v>3.1149659305810897E-2</c:v>
                </c:pt>
                <c:pt idx="3361">
                  <c:v>3.8754437118768713E-2</c:v>
                </c:pt>
                <c:pt idx="3362">
                  <c:v>4.0841400623321512E-2</c:v>
                </c:pt>
                <c:pt idx="3363">
                  <c:v>3.9146617054939312E-2</c:v>
                </c:pt>
                <c:pt idx="3364">
                  <c:v>2.6993775740265864E-2</c:v>
                </c:pt>
                <c:pt idx="3365">
                  <c:v>3.4978978335857405E-2</c:v>
                </c:pt>
                <c:pt idx="3366">
                  <c:v>3.2003074884414826E-2</c:v>
                </c:pt>
                <c:pt idx="3367">
                  <c:v>4.0140841156244306E-2</c:v>
                </c:pt>
                <c:pt idx="3368">
                  <c:v>4.7462932765483912E-2</c:v>
                </c:pt>
                <c:pt idx="3369">
                  <c:v>4.0164917707443376E-2</c:v>
                </c:pt>
                <c:pt idx="3370">
                  <c:v>3.322611004114151E-2</c:v>
                </c:pt>
                <c:pt idx="3371">
                  <c:v>3.1619079411029934E-2</c:v>
                </c:pt>
                <c:pt idx="3372">
                  <c:v>3.5459619015455301E-2</c:v>
                </c:pt>
                <c:pt idx="3373">
                  <c:v>3.6124985665082897E-2</c:v>
                </c:pt>
                <c:pt idx="3374">
                  <c:v>3.4318890422582606E-2</c:v>
                </c:pt>
                <c:pt idx="3375">
                  <c:v>3.6124985665082897E-2</c:v>
                </c:pt>
                <c:pt idx="3376">
                  <c:v>6.042351946234701E-2</c:v>
                </c:pt>
                <c:pt idx="3377">
                  <c:v>2.8949391096830403E-2</c:v>
                </c:pt>
                <c:pt idx="3378">
                  <c:v>3.0242240056395586E-2</c:v>
                </c:pt>
                <c:pt idx="3379">
                  <c:v>3.7417571991681997E-2</c:v>
                </c:pt>
                <c:pt idx="3380">
                  <c:v>3.5124246031045907E-2</c:v>
                </c:pt>
                <c:pt idx="3381">
                  <c:v>4.9243059009313632E-2</c:v>
                </c:pt>
                <c:pt idx="3382">
                  <c:v>3.2450422644615215E-2</c:v>
                </c:pt>
                <c:pt idx="3383">
                  <c:v>5.1529634743928923E-2</c:v>
                </c:pt>
                <c:pt idx="3384">
                  <c:v>5.9861324727535498E-2</c:v>
                </c:pt>
                <c:pt idx="3385">
                  <c:v>3.1207967549562621E-2</c:v>
                </c:pt>
                <c:pt idx="3386">
                  <c:v>2.9699223116040202E-2</c:v>
                </c:pt>
                <c:pt idx="3387">
                  <c:v>3.01454830914736E-2</c:v>
                </c:pt>
                <c:pt idx="3388">
                  <c:v>4.3251223862171222E-2</c:v>
                </c:pt>
                <c:pt idx="3389">
                  <c:v>3.2221831381321016E-2</c:v>
                </c:pt>
                <c:pt idx="3390">
                  <c:v>4.5612677931785903E-2</c:v>
                </c:pt>
                <c:pt idx="3391">
                  <c:v>3.3152457326650599E-2</c:v>
                </c:pt>
                <c:pt idx="3392">
                  <c:v>4.1300732642412234E-2</c:v>
                </c:pt>
                <c:pt idx="3393">
                  <c:v>2.6574600487947596E-2</c:v>
                </c:pt>
                <c:pt idx="3394">
                  <c:v>3.5389825701713652E-2</c:v>
                </c:pt>
                <c:pt idx="3395">
                  <c:v>4.0296144783496905E-2</c:v>
                </c:pt>
                <c:pt idx="3396">
                  <c:v>2.9229370877146783E-2</c:v>
                </c:pt>
                <c:pt idx="3397">
                  <c:v>3.338781744241729E-2</c:v>
                </c:pt>
                <c:pt idx="3398">
                  <c:v>2.6290670037269651E-2</c:v>
                </c:pt>
                <c:pt idx="3399">
                  <c:v>2.7750052511692005E-2</c:v>
                </c:pt>
                <c:pt idx="3400">
                  <c:v>4.9216881394386486E-2</c:v>
                </c:pt>
                <c:pt idx="3401">
                  <c:v>3.1020516529679423E-2</c:v>
                </c:pt>
                <c:pt idx="3402">
                  <c:v>4.4734198600053822E-2</c:v>
                </c:pt>
                <c:pt idx="3403">
                  <c:v>3.0009733512997652E-2</c:v>
                </c:pt>
                <c:pt idx="3404">
                  <c:v>3.7301972508430647E-2</c:v>
                </c:pt>
                <c:pt idx="3405">
                  <c:v>3.0626695603132203E-2</c:v>
                </c:pt>
                <c:pt idx="3406">
                  <c:v>3.3684153109788909E-2</c:v>
                </c:pt>
                <c:pt idx="3407">
                  <c:v>4.5208055526018087E-2</c:v>
                </c:pt>
                <c:pt idx="3408">
                  <c:v>2.7046125382185052E-2</c:v>
                </c:pt>
                <c:pt idx="3409">
                  <c:v>3.6786478012800196E-2</c:v>
                </c:pt>
                <c:pt idx="3410">
                  <c:v>4.4254083186388009E-2</c:v>
                </c:pt>
                <c:pt idx="3411">
                  <c:v>3.3723484724760007E-2</c:v>
                </c:pt>
                <c:pt idx="3412">
                  <c:v>4.1865192353725413E-2</c:v>
                </c:pt>
                <c:pt idx="3413">
                  <c:v>4.7336898744106508E-2</c:v>
                </c:pt>
                <c:pt idx="3414">
                  <c:v>4.4287838041782414E-2</c:v>
                </c:pt>
                <c:pt idx="3415">
                  <c:v>4.5527994632721155E-2</c:v>
                </c:pt>
                <c:pt idx="3416">
                  <c:v>3.7771087139844998E-2</c:v>
                </c:pt>
                <c:pt idx="3417">
                  <c:v>3.0780877918005076E-2</c:v>
                </c:pt>
                <c:pt idx="3418">
                  <c:v>3.7263259291648913E-2</c:v>
                </c:pt>
                <c:pt idx="3419">
                  <c:v>3.6598429083824206E-2</c:v>
                </c:pt>
                <c:pt idx="3420">
                  <c:v>4.1557170450687395E-2</c:v>
                </c:pt>
                <c:pt idx="3421">
                  <c:v>2.8753058984875752E-2</c:v>
                </c:pt>
                <c:pt idx="3422">
                  <c:v>4.3251223862171222E-2</c:v>
                </c:pt>
                <c:pt idx="3423">
                  <c:v>4.1557170450687395E-2</c:v>
                </c:pt>
                <c:pt idx="3424">
                  <c:v>3.3460214734077405E-2</c:v>
                </c:pt>
                <c:pt idx="3425">
                  <c:v>3.6849375814199663E-2</c:v>
                </c:pt>
                <c:pt idx="3426">
                  <c:v>3.6180451512336703E-2</c:v>
                </c:pt>
                <c:pt idx="3427">
                  <c:v>3.5172384232282597E-2</c:v>
                </c:pt>
                <c:pt idx="3428">
                  <c:v>3.6636292934417752E-2</c:v>
                </c:pt>
                <c:pt idx="3429">
                  <c:v>4.8229750245809465E-2</c:v>
                </c:pt>
                <c:pt idx="3430">
                  <c:v>3.232912346720701E-2</c:v>
                </c:pt>
                <c:pt idx="3431">
                  <c:v>2.909127436578271E-2</c:v>
                </c:pt>
                <c:pt idx="3432">
                  <c:v>4.5738980174064622E-2</c:v>
                </c:pt>
                <c:pt idx="3433">
                  <c:v>5.3951866924762705E-2</c:v>
                </c:pt>
                <c:pt idx="3434">
                  <c:v>2.6574600487947596E-2</c:v>
                </c:pt>
                <c:pt idx="3435">
                  <c:v>3.5183459520340014E-2</c:v>
                </c:pt>
                <c:pt idx="3436">
                  <c:v>4.1820969432592406E-2</c:v>
                </c:pt>
                <c:pt idx="3437">
                  <c:v>4.7462932765483912E-2</c:v>
                </c:pt>
                <c:pt idx="3438">
                  <c:v>4.417248070240036E-2</c:v>
                </c:pt>
                <c:pt idx="3439">
                  <c:v>4.2427688837051572E-2</c:v>
                </c:pt>
                <c:pt idx="3440">
                  <c:v>4.6175420284271212E-2</c:v>
                </c:pt>
                <c:pt idx="3441">
                  <c:v>2.7167730033397709E-2</c:v>
                </c:pt>
                <c:pt idx="3442">
                  <c:v>3.8092534989118604E-2</c:v>
                </c:pt>
                <c:pt idx="3443">
                  <c:v>3.6421447992324878E-2</c:v>
                </c:pt>
                <c:pt idx="3444">
                  <c:v>3.4978978335857405E-2</c:v>
                </c:pt>
                <c:pt idx="3445">
                  <c:v>3.1325303018093192E-2</c:v>
                </c:pt>
                <c:pt idx="3446">
                  <c:v>2.8601940721273554E-2</c:v>
                </c:pt>
                <c:pt idx="3447">
                  <c:v>4.9852691590786272E-2</c:v>
                </c:pt>
                <c:pt idx="3448">
                  <c:v>3.6578647792339401E-2</c:v>
                </c:pt>
                <c:pt idx="3449">
                  <c:v>3.6598429083824206E-2</c:v>
                </c:pt>
                <c:pt idx="3450">
                  <c:v>3.36444862186909E-2</c:v>
                </c:pt>
                <c:pt idx="3451">
                  <c:v>2.7668571099638908E-2</c:v>
                </c:pt>
                <c:pt idx="3452">
                  <c:v>4.3330010026693434E-2</c:v>
                </c:pt>
                <c:pt idx="3453">
                  <c:v>3.5172384232282597E-2</c:v>
                </c:pt>
                <c:pt idx="3454">
                  <c:v>3.1843110918998802E-2</c:v>
                </c:pt>
                <c:pt idx="3455">
                  <c:v>3.7118166685104446E-2</c:v>
                </c:pt>
                <c:pt idx="3456">
                  <c:v>3.8713578134775231E-2</c:v>
                </c:pt>
                <c:pt idx="3457">
                  <c:v>3.3000189810991301E-2</c:v>
                </c:pt>
                <c:pt idx="3458">
                  <c:v>3.791435062885281E-2</c:v>
                </c:pt>
                <c:pt idx="3459">
                  <c:v>2.8197156265377998E-2</c:v>
                </c:pt>
                <c:pt idx="3460">
                  <c:v>3.2891441136598601E-2</c:v>
                </c:pt>
                <c:pt idx="3461">
                  <c:v>3.7118166685104446E-2</c:v>
                </c:pt>
                <c:pt idx="3462">
                  <c:v>3.2400164753198603E-2</c:v>
                </c:pt>
                <c:pt idx="3463">
                  <c:v>3.6760363727808006E-2</c:v>
                </c:pt>
                <c:pt idx="3464">
                  <c:v>3.4515827894210808E-2</c:v>
                </c:pt>
                <c:pt idx="3465">
                  <c:v>4.4922754168510423E-2</c:v>
                </c:pt>
                <c:pt idx="3466">
                  <c:v>3.8265466690063497E-2</c:v>
                </c:pt>
                <c:pt idx="3467">
                  <c:v>2.9186077415943215E-2</c:v>
                </c:pt>
                <c:pt idx="3468">
                  <c:v>4.4352341443300476E-2</c:v>
                </c:pt>
                <c:pt idx="3469">
                  <c:v>3.2671131193637806E-2</c:v>
                </c:pt>
                <c:pt idx="3470">
                  <c:v>3.1839653849601711E-2</c:v>
                </c:pt>
                <c:pt idx="3471">
                  <c:v>3.6489501595497097E-2</c:v>
                </c:pt>
                <c:pt idx="3472">
                  <c:v>2.9082311317324687E-2</c:v>
                </c:pt>
                <c:pt idx="3473">
                  <c:v>4.9852691590786272E-2</c:v>
                </c:pt>
                <c:pt idx="3474">
                  <c:v>3.3424746245145805E-2</c:v>
                </c:pt>
                <c:pt idx="3475">
                  <c:v>3.3520661294460304E-2</c:v>
                </c:pt>
                <c:pt idx="3476">
                  <c:v>3.1790710985660615E-2</c:v>
                </c:pt>
                <c:pt idx="3477">
                  <c:v>3.4951206296682399E-2</c:v>
                </c:pt>
                <c:pt idx="3478">
                  <c:v>4.9002680927515349E-2</c:v>
                </c:pt>
                <c:pt idx="3479">
                  <c:v>2.9694238677621006E-2</c:v>
                </c:pt>
                <c:pt idx="3480">
                  <c:v>4.72856760025024E-2</c:v>
                </c:pt>
                <c:pt idx="3481">
                  <c:v>3.5040725022554411E-2</c:v>
                </c:pt>
                <c:pt idx="3482">
                  <c:v>3.4355167299509042E-2</c:v>
                </c:pt>
                <c:pt idx="3483">
                  <c:v>4.3675843626260508E-2</c:v>
                </c:pt>
                <c:pt idx="3484">
                  <c:v>3.6289874464273661E-2</c:v>
                </c:pt>
                <c:pt idx="3485">
                  <c:v>5.139116942882542E-2</c:v>
                </c:pt>
                <c:pt idx="3486">
                  <c:v>3.0856164172291711E-2</c:v>
                </c:pt>
                <c:pt idx="3487">
                  <c:v>4.5177392661571475E-2</c:v>
                </c:pt>
                <c:pt idx="3488">
                  <c:v>3.2671131193637806E-2</c:v>
                </c:pt>
                <c:pt idx="3489">
                  <c:v>3.8228288292884785E-2</c:v>
                </c:pt>
                <c:pt idx="3490">
                  <c:v>4.3718762695789316E-2</c:v>
                </c:pt>
                <c:pt idx="3491">
                  <c:v>3.1032260507345293E-2</c:v>
                </c:pt>
                <c:pt idx="3492">
                  <c:v>3.7809621542692212E-2</c:v>
                </c:pt>
                <c:pt idx="3493">
                  <c:v>4.3178815394639865E-2</c:v>
                </c:pt>
                <c:pt idx="3494">
                  <c:v>3.1790710985660615E-2</c:v>
                </c:pt>
                <c:pt idx="3495">
                  <c:v>4.7336898744106508E-2</c:v>
                </c:pt>
                <c:pt idx="3496">
                  <c:v>3.4823182970285409E-2</c:v>
                </c:pt>
                <c:pt idx="3497">
                  <c:v>3.5183459520340014E-2</c:v>
                </c:pt>
                <c:pt idx="3498">
                  <c:v>3.0828183516860001E-2</c:v>
                </c:pt>
                <c:pt idx="3499">
                  <c:v>2.5825064629316385E-2</c:v>
                </c:pt>
                <c:pt idx="3500">
                  <c:v>3.3884093165397595E-2</c:v>
                </c:pt>
                <c:pt idx="3501">
                  <c:v>3.1092433258891088E-2</c:v>
                </c:pt>
                <c:pt idx="3502">
                  <c:v>3.9695885032415411E-2</c:v>
                </c:pt>
                <c:pt idx="3503">
                  <c:v>4.4955600053072024E-2</c:v>
                </c:pt>
                <c:pt idx="3504">
                  <c:v>3.6363381892442703E-2</c:v>
                </c:pt>
                <c:pt idx="3505">
                  <c:v>3.0780877918005076E-2</c:v>
                </c:pt>
                <c:pt idx="3506">
                  <c:v>2.9151141643524212E-2</c:v>
                </c:pt>
                <c:pt idx="3507">
                  <c:v>4.1838850826025023E-2</c:v>
                </c:pt>
                <c:pt idx="3508">
                  <c:v>3.1092433258891088E-2</c:v>
                </c:pt>
                <c:pt idx="3509">
                  <c:v>3.6684215068817229E-2</c:v>
                </c:pt>
                <c:pt idx="3510">
                  <c:v>4.561496898531911E-2</c:v>
                </c:pt>
                <c:pt idx="3511">
                  <c:v>3.5286393016576885E-2</c:v>
                </c:pt>
                <c:pt idx="3512">
                  <c:v>2.8444284573197403E-2</c:v>
                </c:pt>
                <c:pt idx="3513">
                  <c:v>4.1557170450687395E-2</c:v>
                </c:pt>
                <c:pt idx="3514">
                  <c:v>3.2097656279802302E-2</c:v>
                </c:pt>
                <c:pt idx="3515">
                  <c:v>4.0140841156244306E-2</c:v>
                </c:pt>
                <c:pt idx="3516">
                  <c:v>3.4517385065555614E-2</c:v>
                </c:pt>
                <c:pt idx="3517">
                  <c:v>3.6124985665082897E-2</c:v>
                </c:pt>
                <c:pt idx="3518">
                  <c:v>3.5201665014028688E-2</c:v>
                </c:pt>
                <c:pt idx="3519">
                  <c:v>2.8538271784782399E-2</c:v>
                </c:pt>
                <c:pt idx="3520">
                  <c:v>3.7263259291648913E-2</c:v>
                </c:pt>
                <c:pt idx="3521">
                  <c:v>3.4396402537822689E-2</c:v>
                </c:pt>
                <c:pt idx="3522">
                  <c:v>3.3795446157455396E-2</c:v>
                </c:pt>
                <c:pt idx="3523">
                  <c:v>3.2370511442422985E-2</c:v>
                </c:pt>
                <c:pt idx="3524">
                  <c:v>4.4051695615053232E-2</c:v>
                </c:pt>
                <c:pt idx="3525">
                  <c:v>4.3441470712423304E-2</c:v>
                </c:pt>
                <c:pt idx="3526">
                  <c:v>3.791435062885281E-2</c:v>
                </c:pt>
                <c:pt idx="3527">
                  <c:v>2.9672250151634206E-2</c:v>
                </c:pt>
                <c:pt idx="3528">
                  <c:v>3.5935297608375757E-2</c:v>
                </c:pt>
                <c:pt idx="3529">
                  <c:v>3.2341752201318706E-2</c:v>
                </c:pt>
                <c:pt idx="3530">
                  <c:v>4.4318877160549379E-2</c:v>
                </c:pt>
                <c:pt idx="3531">
                  <c:v>4.5738980174064622E-2</c:v>
                </c:pt>
                <c:pt idx="3532">
                  <c:v>4.0982514619827423E-2</c:v>
                </c:pt>
                <c:pt idx="3533">
                  <c:v>4.3612465262413011E-2</c:v>
                </c:pt>
                <c:pt idx="3534">
                  <c:v>3.6171071231365218E-2</c:v>
                </c:pt>
                <c:pt idx="3535">
                  <c:v>3.7650961428880816E-2</c:v>
                </c:pt>
                <c:pt idx="3536">
                  <c:v>4.258701950311676E-2</c:v>
                </c:pt>
                <c:pt idx="3537">
                  <c:v>3.4897491335868794E-2</c:v>
                </c:pt>
                <c:pt idx="3538">
                  <c:v>4.2474549263715716E-2</c:v>
                </c:pt>
                <c:pt idx="3539">
                  <c:v>4.4955600053072024E-2</c:v>
                </c:pt>
                <c:pt idx="3540">
                  <c:v>3.7703901529312238E-2</c:v>
                </c:pt>
                <c:pt idx="3541">
                  <c:v>3.2388977706432294E-2</c:v>
                </c:pt>
                <c:pt idx="3542">
                  <c:v>3.6293771117925831E-2</c:v>
                </c:pt>
                <c:pt idx="3543">
                  <c:v>5.3043726831674597E-2</c:v>
                </c:pt>
                <c:pt idx="3544">
                  <c:v>4.2978335171937887E-2</c:v>
                </c:pt>
                <c:pt idx="3545">
                  <c:v>3.5145435482263697E-2</c:v>
                </c:pt>
                <c:pt idx="3546">
                  <c:v>4.1338205337524407E-2</c:v>
                </c:pt>
                <c:pt idx="3547">
                  <c:v>4.5064941048622124E-2</c:v>
                </c:pt>
                <c:pt idx="3548">
                  <c:v>2.90736090391874E-2</c:v>
                </c:pt>
                <c:pt idx="3549">
                  <c:v>2.6695944368839392E-2</c:v>
                </c:pt>
                <c:pt idx="3550">
                  <c:v>3.6716360598802608E-2</c:v>
                </c:pt>
                <c:pt idx="3551">
                  <c:v>4.3169047683477346E-2</c:v>
                </c:pt>
                <c:pt idx="3552">
                  <c:v>3.2717060297727606E-2</c:v>
                </c:pt>
                <c:pt idx="3553">
                  <c:v>3.9322294294834068E-2</c:v>
                </c:pt>
                <c:pt idx="3554">
                  <c:v>3.9322294294834068E-2</c:v>
                </c:pt>
                <c:pt idx="3555">
                  <c:v>3.7430867552757437E-2</c:v>
                </c:pt>
                <c:pt idx="3556">
                  <c:v>3.0884737148881011E-2</c:v>
                </c:pt>
                <c:pt idx="3557">
                  <c:v>5.4287116974592223E-2</c:v>
                </c:pt>
                <c:pt idx="3558">
                  <c:v>3.26520465314388E-2</c:v>
                </c:pt>
                <c:pt idx="3559">
                  <c:v>3.0157936736941289E-2</c:v>
                </c:pt>
                <c:pt idx="3560">
                  <c:v>3.5312887281179442E-2</c:v>
                </c:pt>
                <c:pt idx="3561">
                  <c:v>4.1073258966207477E-2</c:v>
                </c:pt>
                <c:pt idx="3562">
                  <c:v>4.9081500619649922E-2</c:v>
                </c:pt>
                <c:pt idx="3563">
                  <c:v>3.231429681181909E-2</c:v>
                </c:pt>
                <c:pt idx="3564">
                  <c:v>2.7757186442613612E-2</c:v>
                </c:pt>
                <c:pt idx="3565">
                  <c:v>3.2039847224950978E-2</c:v>
                </c:pt>
                <c:pt idx="3566">
                  <c:v>4.7462932765483912E-2</c:v>
                </c:pt>
                <c:pt idx="3567">
                  <c:v>3.374085947871211E-2</c:v>
                </c:pt>
                <c:pt idx="3568">
                  <c:v>4.7051317989826411E-2</c:v>
                </c:pt>
                <c:pt idx="3569">
                  <c:v>3.2706797122955399E-2</c:v>
                </c:pt>
                <c:pt idx="3570">
                  <c:v>3.2443311065435514E-2</c:v>
                </c:pt>
                <c:pt idx="3571">
                  <c:v>2.8450146317481998E-2</c:v>
                </c:pt>
                <c:pt idx="3572">
                  <c:v>3.5382855683565209E-2</c:v>
                </c:pt>
                <c:pt idx="3573">
                  <c:v>3.6335092037916211E-2</c:v>
                </c:pt>
                <c:pt idx="3574">
                  <c:v>3.4420885145664201E-2</c:v>
                </c:pt>
                <c:pt idx="3575">
                  <c:v>3.4808374941349009E-2</c:v>
                </c:pt>
                <c:pt idx="3576">
                  <c:v>3.8231711834669203E-2</c:v>
                </c:pt>
                <c:pt idx="3577">
                  <c:v>4.4199947267770816E-2</c:v>
                </c:pt>
                <c:pt idx="3578">
                  <c:v>3.8664028048515341E-2</c:v>
                </c:pt>
                <c:pt idx="3579">
                  <c:v>3.4857004880905242E-2</c:v>
                </c:pt>
                <c:pt idx="3580">
                  <c:v>3.7788476794958101E-2</c:v>
                </c:pt>
                <c:pt idx="3581">
                  <c:v>3.3852517604827999E-2</c:v>
                </c:pt>
                <c:pt idx="3582">
                  <c:v>2.9672250151634206E-2</c:v>
                </c:pt>
                <c:pt idx="3583">
                  <c:v>3.2096594572067295E-2</c:v>
                </c:pt>
                <c:pt idx="3584">
                  <c:v>4.113778099417692E-2</c:v>
                </c:pt>
                <c:pt idx="3585">
                  <c:v>4.2252417653799113E-2</c:v>
                </c:pt>
                <c:pt idx="3586">
                  <c:v>4.152054339647273E-2</c:v>
                </c:pt>
                <c:pt idx="3587">
                  <c:v>3.1597223132848705E-2</c:v>
                </c:pt>
                <c:pt idx="3588">
                  <c:v>5.9077225625515033E-2</c:v>
                </c:pt>
                <c:pt idx="3589">
                  <c:v>3.9685014635324617E-2</c:v>
                </c:pt>
                <c:pt idx="3590">
                  <c:v>3.4300707280635806E-2</c:v>
                </c:pt>
                <c:pt idx="3591">
                  <c:v>3.2420627772808151E-2</c:v>
                </c:pt>
                <c:pt idx="3592">
                  <c:v>3.0372153967618904E-2</c:v>
                </c:pt>
                <c:pt idx="3593">
                  <c:v>3.9632488042116221E-2</c:v>
                </c:pt>
                <c:pt idx="3594">
                  <c:v>2.8808308765292206E-2</c:v>
                </c:pt>
                <c:pt idx="3595">
                  <c:v>2.8501139953732477E-2</c:v>
                </c:pt>
                <c:pt idx="3596">
                  <c:v>2.6736292988061995E-2</c:v>
                </c:pt>
                <c:pt idx="3597">
                  <c:v>4.6175420284271212E-2</c:v>
                </c:pt>
                <c:pt idx="3598">
                  <c:v>4.7571104019880309E-2</c:v>
                </c:pt>
                <c:pt idx="3599">
                  <c:v>4.413658753037452E-2</c:v>
                </c:pt>
                <c:pt idx="3600">
                  <c:v>4.1049577295780099E-2</c:v>
                </c:pt>
                <c:pt idx="3601">
                  <c:v>3.5430807620287032E-2</c:v>
                </c:pt>
                <c:pt idx="3602">
                  <c:v>4.9643982201814603E-2</c:v>
                </c:pt>
                <c:pt idx="3603">
                  <c:v>3.365202993154532E-2</c:v>
                </c:pt>
                <c:pt idx="3604">
                  <c:v>3.5636484622955315E-2</c:v>
                </c:pt>
                <c:pt idx="3605">
                  <c:v>4.5566942542791422E-2</c:v>
                </c:pt>
                <c:pt idx="3606">
                  <c:v>4.3235447257757222E-2</c:v>
                </c:pt>
                <c:pt idx="3607">
                  <c:v>4.1341979056596811E-2</c:v>
                </c:pt>
                <c:pt idx="3608">
                  <c:v>4.3169047683477346E-2</c:v>
                </c:pt>
                <c:pt idx="3609">
                  <c:v>3.6971699446439792E-2</c:v>
                </c:pt>
                <c:pt idx="3610">
                  <c:v>3.0559532344341278E-2</c:v>
                </c:pt>
                <c:pt idx="3611">
                  <c:v>2.8601940721273554E-2</c:v>
                </c:pt>
                <c:pt idx="3612">
                  <c:v>3.808229789137841E-2</c:v>
                </c:pt>
                <c:pt idx="3613">
                  <c:v>4.1952755302190795E-2</c:v>
                </c:pt>
                <c:pt idx="3614">
                  <c:v>3.4385442733764614E-2</c:v>
                </c:pt>
                <c:pt idx="3615">
                  <c:v>3.0828183516860001E-2</c:v>
                </c:pt>
                <c:pt idx="3616">
                  <c:v>3.0922627076506601E-2</c:v>
                </c:pt>
                <c:pt idx="3617">
                  <c:v>2.8538271784782399E-2</c:v>
                </c:pt>
                <c:pt idx="3618">
                  <c:v>5.7945206761359946E-2</c:v>
                </c:pt>
                <c:pt idx="3619">
                  <c:v>4.4240061193704612E-2</c:v>
                </c:pt>
                <c:pt idx="3620">
                  <c:v>3.4857004880905242E-2</c:v>
                </c:pt>
                <c:pt idx="3621">
                  <c:v>3.6453094333410305E-2</c:v>
                </c:pt>
                <c:pt idx="3622">
                  <c:v>4.4979125261306797E-2</c:v>
                </c:pt>
                <c:pt idx="3623">
                  <c:v>3.7667248398065699E-2</c:v>
                </c:pt>
                <c:pt idx="3624">
                  <c:v>4.6038456261157878E-2</c:v>
                </c:pt>
                <c:pt idx="3625">
                  <c:v>2.9791999608278316E-2</c:v>
                </c:pt>
                <c:pt idx="3626">
                  <c:v>4.1266269981861101E-2</c:v>
                </c:pt>
                <c:pt idx="3627">
                  <c:v>3.6475714296102552E-2</c:v>
                </c:pt>
                <c:pt idx="3628">
                  <c:v>3.8864739239215809E-2</c:v>
                </c:pt>
                <c:pt idx="3629">
                  <c:v>2.5561505928635608E-2</c:v>
                </c:pt>
                <c:pt idx="3630">
                  <c:v>5.139116942882542E-2</c:v>
                </c:pt>
                <c:pt idx="3631">
                  <c:v>3.8864739239215809E-2</c:v>
                </c:pt>
                <c:pt idx="3632">
                  <c:v>2.9427863657474591E-2</c:v>
                </c:pt>
                <c:pt idx="3633">
                  <c:v>2.9758639633655503E-2</c:v>
                </c:pt>
                <c:pt idx="3634">
                  <c:v>3.3559836447238901E-2</c:v>
                </c:pt>
                <c:pt idx="3635">
                  <c:v>2.9977297410369017E-2</c:v>
                </c:pt>
                <c:pt idx="3636">
                  <c:v>3.5335607826709914E-2</c:v>
                </c:pt>
                <c:pt idx="3637">
                  <c:v>3.1069444492459367E-2</c:v>
                </c:pt>
                <c:pt idx="3638">
                  <c:v>4.4024206697940813E-2</c:v>
                </c:pt>
                <c:pt idx="3639">
                  <c:v>3.9664395153522512E-2</c:v>
                </c:pt>
                <c:pt idx="3640">
                  <c:v>4.5037139207124724E-2</c:v>
                </c:pt>
                <c:pt idx="3641">
                  <c:v>5.3043726831674597E-2</c:v>
                </c:pt>
                <c:pt idx="3642">
                  <c:v>2.923542261123661E-2</c:v>
                </c:pt>
                <c:pt idx="3643">
                  <c:v>3.2820321619510803E-2</c:v>
                </c:pt>
                <c:pt idx="3644">
                  <c:v>3.0324991792440397E-2</c:v>
                </c:pt>
                <c:pt idx="3645">
                  <c:v>3.1149659305810897E-2</c:v>
                </c:pt>
                <c:pt idx="3646">
                  <c:v>3.3557265996932997E-2</c:v>
                </c:pt>
                <c:pt idx="3647">
                  <c:v>2.6736292988061995E-2</c:v>
                </c:pt>
                <c:pt idx="3648">
                  <c:v>4.0339186787605306E-2</c:v>
                </c:pt>
                <c:pt idx="3649">
                  <c:v>4.9002680927515349E-2</c:v>
                </c:pt>
                <c:pt idx="3650">
                  <c:v>3.7118166685104446E-2</c:v>
                </c:pt>
                <c:pt idx="3651">
                  <c:v>3.4733790904283551E-2</c:v>
                </c:pt>
                <c:pt idx="3652">
                  <c:v>4.6924296766519456E-2</c:v>
                </c:pt>
                <c:pt idx="3653">
                  <c:v>3.5483829677105096E-2</c:v>
                </c:pt>
                <c:pt idx="3654">
                  <c:v>2.8454367071390256E-2</c:v>
                </c:pt>
                <c:pt idx="3655">
                  <c:v>4.3251223862171222E-2</c:v>
                </c:pt>
                <c:pt idx="3656">
                  <c:v>3.2287664711475497E-2</c:v>
                </c:pt>
                <c:pt idx="3657">
                  <c:v>3.9196629077196114E-2</c:v>
                </c:pt>
                <c:pt idx="3658">
                  <c:v>3.2823644578457017E-2</c:v>
                </c:pt>
                <c:pt idx="3659">
                  <c:v>4.5525938272476203E-2</c:v>
                </c:pt>
                <c:pt idx="3660">
                  <c:v>3.5726420581340804E-2</c:v>
                </c:pt>
                <c:pt idx="3661">
                  <c:v>3.7080317735672157E-2</c:v>
                </c:pt>
                <c:pt idx="3662">
                  <c:v>3.0840851366519952E-2</c:v>
                </c:pt>
                <c:pt idx="3663">
                  <c:v>4.7657713294029222E-2</c:v>
                </c:pt>
                <c:pt idx="3664">
                  <c:v>5.139116942882542E-2</c:v>
                </c:pt>
                <c:pt idx="3665">
                  <c:v>3.5172384232282597E-2</c:v>
                </c:pt>
                <c:pt idx="3666">
                  <c:v>3.1630601733923097E-2</c:v>
                </c:pt>
                <c:pt idx="3667">
                  <c:v>4.1626639664173105E-2</c:v>
                </c:pt>
                <c:pt idx="3668">
                  <c:v>3.5946439951658193E-2</c:v>
                </c:pt>
                <c:pt idx="3669">
                  <c:v>3.4823182970285409E-2</c:v>
                </c:pt>
                <c:pt idx="3670">
                  <c:v>5.2568621933460541E-2</c:v>
                </c:pt>
                <c:pt idx="3671">
                  <c:v>2.754837274551402E-2</c:v>
                </c:pt>
                <c:pt idx="3672">
                  <c:v>5.3526036441326398E-2</c:v>
                </c:pt>
                <c:pt idx="3673">
                  <c:v>3.254532814025881E-2</c:v>
                </c:pt>
                <c:pt idx="3674">
                  <c:v>3.8152869790792521E-2</c:v>
                </c:pt>
                <c:pt idx="3675">
                  <c:v>2.5830715894699215E-2</c:v>
                </c:pt>
                <c:pt idx="3676">
                  <c:v>2.9186077415943215E-2</c:v>
                </c:pt>
                <c:pt idx="3677">
                  <c:v>4.2430374771356624E-2</c:v>
                </c:pt>
                <c:pt idx="3678">
                  <c:v>4.6777039766311722E-2</c:v>
                </c:pt>
                <c:pt idx="3679">
                  <c:v>3.2370511442422985E-2</c:v>
                </c:pt>
                <c:pt idx="3680">
                  <c:v>3.0971279367804607E-2</c:v>
                </c:pt>
                <c:pt idx="3681">
                  <c:v>3.0523952096700706E-2</c:v>
                </c:pt>
                <c:pt idx="3682">
                  <c:v>3.1889352947473637E-2</c:v>
                </c:pt>
                <c:pt idx="3683">
                  <c:v>3.6124985665082897E-2</c:v>
                </c:pt>
                <c:pt idx="3684">
                  <c:v>4.7048140317201601E-2</c:v>
                </c:pt>
                <c:pt idx="3685">
                  <c:v>4.9216881394386486E-2</c:v>
                </c:pt>
                <c:pt idx="3686">
                  <c:v>4.6175368130206888E-2</c:v>
                </c:pt>
                <c:pt idx="3687">
                  <c:v>3.1503804028034252E-2</c:v>
                </c:pt>
                <c:pt idx="3688">
                  <c:v>3.9710547775030115E-2</c:v>
                </c:pt>
                <c:pt idx="3689">
                  <c:v>3.4897491335868794E-2</c:v>
                </c:pt>
                <c:pt idx="3690">
                  <c:v>2.8383055701851807E-2</c:v>
                </c:pt>
                <c:pt idx="3691">
                  <c:v>2.9644602909684202E-2</c:v>
                </c:pt>
                <c:pt idx="3692">
                  <c:v>3.6083035171032042E-2</c:v>
                </c:pt>
                <c:pt idx="3693">
                  <c:v>3.2221831381321016E-2</c:v>
                </c:pt>
                <c:pt idx="3694">
                  <c:v>3.1631700694561102E-2</c:v>
                </c:pt>
                <c:pt idx="3695">
                  <c:v>3.5666506737470599E-2</c:v>
                </c:pt>
                <c:pt idx="3696">
                  <c:v>3.3457260578870898E-2</c:v>
                </c:pt>
                <c:pt idx="3697">
                  <c:v>4.1300732642412234E-2</c:v>
                </c:pt>
                <c:pt idx="3698">
                  <c:v>3.4569095820188502E-2</c:v>
                </c:pt>
                <c:pt idx="3699">
                  <c:v>3.4727789461612694E-2</c:v>
                </c:pt>
                <c:pt idx="3700">
                  <c:v>3.2386273145675791E-2</c:v>
                </c:pt>
                <c:pt idx="3701">
                  <c:v>3.3795446157455396E-2</c:v>
                </c:pt>
                <c:pt idx="3702">
                  <c:v>3.9975315332412699E-2</c:v>
                </c:pt>
                <c:pt idx="3703">
                  <c:v>3.5583846271038E-2</c:v>
                </c:pt>
                <c:pt idx="3704">
                  <c:v>3.7441659718752011E-2</c:v>
                </c:pt>
                <c:pt idx="3705">
                  <c:v>3.3152457326650599E-2</c:v>
                </c:pt>
                <c:pt idx="3706">
                  <c:v>3.3301532268524212E-2</c:v>
                </c:pt>
                <c:pt idx="3707">
                  <c:v>2.9116408899426478E-2</c:v>
                </c:pt>
                <c:pt idx="3708">
                  <c:v>3.2377470284700456E-2</c:v>
                </c:pt>
                <c:pt idx="3709">
                  <c:v>3.1325303018093192E-2</c:v>
                </c:pt>
                <c:pt idx="3710">
                  <c:v>3.718958795070651E-2</c:v>
                </c:pt>
                <c:pt idx="3711">
                  <c:v>3.5954780876636484E-2</c:v>
                </c:pt>
                <c:pt idx="3712">
                  <c:v>2.9672250151634206E-2</c:v>
                </c:pt>
                <c:pt idx="3713">
                  <c:v>4.1949510574340765E-2</c:v>
                </c:pt>
                <c:pt idx="3714">
                  <c:v>2.9464969411492306E-2</c:v>
                </c:pt>
                <c:pt idx="3715">
                  <c:v>3.6265369504690212E-2</c:v>
                </c:pt>
                <c:pt idx="3716">
                  <c:v>3.0917091295123152E-2</c:v>
                </c:pt>
                <c:pt idx="3717">
                  <c:v>4.1377235203981413E-2</c:v>
                </c:pt>
                <c:pt idx="3718">
                  <c:v>4.413658753037452E-2</c:v>
                </c:pt>
                <c:pt idx="3719">
                  <c:v>4.8743788152933218E-2</c:v>
                </c:pt>
                <c:pt idx="3720">
                  <c:v>2.931911312043671E-2</c:v>
                </c:pt>
                <c:pt idx="3721">
                  <c:v>4.4019542634487097E-2</c:v>
                </c:pt>
                <c:pt idx="3722">
                  <c:v>4.2427688837051572E-2</c:v>
                </c:pt>
                <c:pt idx="3723">
                  <c:v>3.7147790193557718E-2</c:v>
                </c:pt>
                <c:pt idx="3724">
                  <c:v>2.8008881956338823E-2</c:v>
                </c:pt>
                <c:pt idx="3725">
                  <c:v>4.4650569558143734E-2</c:v>
                </c:pt>
                <c:pt idx="3726">
                  <c:v>3.2095659524202409E-2</c:v>
                </c:pt>
                <c:pt idx="3727">
                  <c:v>3.6026179790496805E-2</c:v>
                </c:pt>
                <c:pt idx="3728">
                  <c:v>3.4355167299509042E-2</c:v>
                </c:pt>
                <c:pt idx="3729">
                  <c:v>3.7827789783477811E-2</c:v>
                </c:pt>
                <c:pt idx="3730">
                  <c:v>4.4537097215652521E-2</c:v>
                </c:pt>
                <c:pt idx="3731">
                  <c:v>4.480642452836061E-2</c:v>
                </c:pt>
                <c:pt idx="3732">
                  <c:v>4.9852691590786272E-2</c:v>
                </c:pt>
                <c:pt idx="3733">
                  <c:v>3.888629376888271E-2</c:v>
                </c:pt>
                <c:pt idx="3734">
                  <c:v>3.9568487554788583E-2</c:v>
                </c:pt>
                <c:pt idx="3735">
                  <c:v>3.8200002163648605E-2</c:v>
                </c:pt>
                <c:pt idx="3736">
                  <c:v>3.5880878567695694E-2</c:v>
                </c:pt>
                <c:pt idx="3737">
                  <c:v>4.0318075567483895E-2</c:v>
                </c:pt>
                <c:pt idx="3738">
                  <c:v>5.0063200294971522E-2</c:v>
                </c:pt>
                <c:pt idx="3739">
                  <c:v>4.2601544409990297E-2</c:v>
                </c:pt>
                <c:pt idx="3740">
                  <c:v>4.9243059009313632E-2</c:v>
                </c:pt>
                <c:pt idx="3741">
                  <c:v>2.90736090391874E-2</c:v>
                </c:pt>
                <c:pt idx="3742">
                  <c:v>3.3999945968389587E-2</c:v>
                </c:pt>
                <c:pt idx="3743">
                  <c:v>4.4091124087572112E-2</c:v>
                </c:pt>
                <c:pt idx="3744">
                  <c:v>3.2899200916290408E-2</c:v>
                </c:pt>
                <c:pt idx="3745">
                  <c:v>5.7264689356088784E-2</c:v>
                </c:pt>
                <c:pt idx="3746">
                  <c:v>5.6906431913376097E-2</c:v>
                </c:pt>
                <c:pt idx="3747">
                  <c:v>3.8152869790792521E-2</c:v>
                </c:pt>
                <c:pt idx="3748">
                  <c:v>3.2898932695388801E-2</c:v>
                </c:pt>
                <c:pt idx="3749">
                  <c:v>3.9664395153522512E-2</c:v>
                </c:pt>
                <c:pt idx="3750">
                  <c:v>5.4501775652170202E-2</c:v>
                </c:pt>
                <c:pt idx="3751">
                  <c:v>3.7557445466518485E-2</c:v>
                </c:pt>
                <c:pt idx="3752">
                  <c:v>3.8864739239215809E-2</c:v>
                </c:pt>
                <c:pt idx="3753">
                  <c:v>4.0749937295913724E-2</c:v>
                </c:pt>
                <c:pt idx="3754">
                  <c:v>4.413658753037452E-2</c:v>
                </c:pt>
                <c:pt idx="3755">
                  <c:v>3.5183459520340014E-2</c:v>
                </c:pt>
                <c:pt idx="3756">
                  <c:v>3.181636705994622E-2</c:v>
                </c:pt>
                <c:pt idx="3757">
                  <c:v>3.0611971393227612E-2</c:v>
                </c:pt>
                <c:pt idx="3758">
                  <c:v>4.7571104019880309E-2</c:v>
                </c:pt>
                <c:pt idx="3759">
                  <c:v>4.2086675763130327E-2</c:v>
                </c:pt>
                <c:pt idx="3760">
                  <c:v>4.0542848408222205E-2</c:v>
                </c:pt>
                <c:pt idx="3761">
                  <c:v>3.5172384232282597E-2</c:v>
                </c:pt>
                <c:pt idx="3762">
                  <c:v>3.1767588108778014E-2</c:v>
                </c:pt>
                <c:pt idx="3763">
                  <c:v>3.5185460001230198E-2</c:v>
                </c:pt>
                <c:pt idx="3764">
                  <c:v>3.1069444492459367E-2</c:v>
                </c:pt>
                <c:pt idx="3765">
                  <c:v>3.4939397126436303E-2</c:v>
                </c:pt>
                <c:pt idx="3766">
                  <c:v>4.2636036872863915E-2</c:v>
                </c:pt>
                <c:pt idx="3767">
                  <c:v>4.6560838818550096E-2</c:v>
                </c:pt>
                <c:pt idx="3768">
                  <c:v>3.0630404129624478E-2</c:v>
                </c:pt>
                <c:pt idx="3769">
                  <c:v>2.7933228760957805E-2</c:v>
                </c:pt>
                <c:pt idx="3770">
                  <c:v>2.6807053014636012E-2</c:v>
                </c:pt>
                <c:pt idx="3771">
                  <c:v>2.7126668021082878E-2</c:v>
                </c:pt>
                <c:pt idx="3772">
                  <c:v>4.2771145701408365E-2</c:v>
                </c:pt>
                <c:pt idx="3773">
                  <c:v>4.2853549122810419E-2</c:v>
                </c:pt>
                <c:pt idx="3774">
                  <c:v>2.8551742434501606E-2</c:v>
                </c:pt>
                <c:pt idx="3775">
                  <c:v>3.0009167268872396E-2</c:v>
                </c:pt>
                <c:pt idx="3776">
                  <c:v>2.762422524392601E-2</c:v>
                </c:pt>
                <c:pt idx="3777">
                  <c:v>4.2962051928043692E-2</c:v>
                </c:pt>
                <c:pt idx="3778">
                  <c:v>4.1300732642412234E-2</c:v>
                </c:pt>
                <c:pt idx="3779">
                  <c:v>3.5896666347980506E-2</c:v>
                </c:pt>
                <c:pt idx="3780">
                  <c:v>4.2024292051792325E-2</c:v>
                </c:pt>
                <c:pt idx="3781">
                  <c:v>3.38377133011818E-2</c:v>
                </c:pt>
                <c:pt idx="3782">
                  <c:v>4.6411361545324312E-2</c:v>
                </c:pt>
                <c:pt idx="3783">
                  <c:v>3.6760363727808006E-2</c:v>
                </c:pt>
                <c:pt idx="3784">
                  <c:v>4.8743788152933218E-2</c:v>
                </c:pt>
                <c:pt idx="3785">
                  <c:v>4.5377653092145934E-2</c:v>
                </c:pt>
                <c:pt idx="3786">
                  <c:v>3.3520661294460304E-2</c:v>
                </c:pt>
                <c:pt idx="3787">
                  <c:v>5.0532989203929922E-2</c:v>
                </c:pt>
                <c:pt idx="3788">
                  <c:v>3.0663950368762006E-2</c:v>
                </c:pt>
                <c:pt idx="3789">
                  <c:v>4.5064941048622124E-2</c:v>
                </c:pt>
                <c:pt idx="3790">
                  <c:v>3.5666506737470599E-2</c:v>
                </c:pt>
                <c:pt idx="3791">
                  <c:v>3.6468077450990788E-2</c:v>
                </c:pt>
                <c:pt idx="3792">
                  <c:v>3.791435062885281E-2</c:v>
                </c:pt>
                <c:pt idx="3793">
                  <c:v>4.9852691590786272E-2</c:v>
                </c:pt>
                <c:pt idx="3794">
                  <c:v>3.1361721456050901E-2</c:v>
                </c:pt>
                <c:pt idx="3795">
                  <c:v>3.2899200916290408E-2</c:v>
                </c:pt>
                <c:pt idx="3796">
                  <c:v>3.5391602665185942E-2</c:v>
                </c:pt>
                <c:pt idx="3797">
                  <c:v>4.3215300887823098E-2</c:v>
                </c:pt>
                <c:pt idx="3798">
                  <c:v>2.5830715894699215E-2</c:v>
                </c:pt>
                <c:pt idx="3799">
                  <c:v>5.9077225625515033E-2</c:v>
                </c:pt>
                <c:pt idx="3800">
                  <c:v>5.2249100059270796E-2</c:v>
                </c:pt>
                <c:pt idx="3801">
                  <c:v>4.3612465262413011E-2</c:v>
                </c:pt>
                <c:pt idx="3802">
                  <c:v>4.3552730232477334E-2</c:v>
                </c:pt>
                <c:pt idx="3803">
                  <c:v>3.7347011268138913E-2</c:v>
                </c:pt>
                <c:pt idx="3804">
                  <c:v>4.8252731561660801E-2</c:v>
                </c:pt>
                <c:pt idx="3805">
                  <c:v>4.8439200967550312E-2</c:v>
                </c:pt>
                <c:pt idx="3806">
                  <c:v>4.6041879802942297E-2</c:v>
                </c:pt>
                <c:pt idx="3807">
                  <c:v>3.4010294824838597E-2</c:v>
                </c:pt>
                <c:pt idx="3808">
                  <c:v>3.0643980950117167E-2</c:v>
                </c:pt>
                <c:pt idx="3809">
                  <c:v>3.4635107964277434E-2</c:v>
                </c:pt>
                <c:pt idx="3810">
                  <c:v>2.7957959100604186E-2</c:v>
                </c:pt>
                <c:pt idx="3811">
                  <c:v>3.9637152105569923E-2</c:v>
                </c:pt>
                <c:pt idx="3812">
                  <c:v>3.7651702761650252E-2</c:v>
                </c:pt>
                <c:pt idx="3813">
                  <c:v>6.1638105660676748E-2</c:v>
                </c:pt>
                <c:pt idx="3814">
                  <c:v>3.9242621511220911E-2</c:v>
                </c:pt>
                <c:pt idx="3815">
                  <c:v>4.2452763766050311E-2</c:v>
                </c:pt>
                <c:pt idx="3816">
                  <c:v>3.5833526402712E-2</c:v>
                </c:pt>
                <c:pt idx="3817">
                  <c:v>3.0349466949701278E-2</c:v>
                </c:pt>
                <c:pt idx="3818">
                  <c:v>5.0964348018169375E-2</c:v>
                </c:pt>
                <c:pt idx="3819">
                  <c:v>3.791435062885281E-2</c:v>
                </c:pt>
                <c:pt idx="3820">
                  <c:v>2.9698420315980863E-2</c:v>
                </c:pt>
                <c:pt idx="3821">
                  <c:v>4.0339186787605306E-2</c:v>
                </c:pt>
                <c:pt idx="3822">
                  <c:v>3.8167107850313214E-2</c:v>
                </c:pt>
                <c:pt idx="3823">
                  <c:v>3.3343926072120784E-2</c:v>
                </c:pt>
                <c:pt idx="3824">
                  <c:v>4.6777039766311722E-2</c:v>
                </c:pt>
                <c:pt idx="3825">
                  <c:v>2.9229370877146783E-2</c:v>
                </c:pt>
                <c:pt idx="3826">
                  <c:v>3.4567877650260995E-2</c:v>
                </c:pt>
                <c:pt idx="3827">
                  <c:v>4.7571104019880309E-2</c:v>
                </c:pt>
                <c:pt idx="3828">
                  <c:v>4.4583745300769785E-2</c:v>
                </c:pt>
                <c:pt idx="3829">
                  <c:v>3.1953230500221412E-2</c:v>
                </c:pt>
                <c:pt idx="3830">
                  <c:v>3.1597819179296556E-2</c:v>
                </c:pt>
                <c:pt idx="3831">
                  <c:v>2.9251759871840501E-2</c:v>
                </c:pt>
                <c:pt idx="3832">
                  <c:v>3.016722388565541E-2</c:v>
                </c:pt>
                <c:pt idx="3833">
                  <c:v>3.7765085697174183E-2</c:v>
                </c:pt>
                <c:pt idx="3834">
                  <c:v>3.8664028048515341E-2</c:v>
                </c:pt>
                <c:pt idx="3835">
                  <c:v>3.5825096070766414E-2</c:v>
                </c:pt>
                <c:pt idx="3836">
                  <c:v>3.1379237771034303E-2</c:v>
                </c:pt>
                <c:pt idx="3837">
                  <c:v>4.5127421617507914E-2</c:v>
                </c:pt>
                <c:pt idx="3838">
                  <c:v>2.9535777866840467E-2</c:v>
                </c:pt>
                <c:pt idx="3839">
                  <c:v>3.4823182970285409E-2</c:v>
                </c:pt>
                <c:pt idx="3840">
                  <c:v>4.258701950311676E-2</c:v>
                </c:pt>
                <c:pt idx="3841">
                  <c:v>3.5487230867147411E-2</c:v>
                </c:pt>
                <c:pt idx="3842">
                  <c:v>2.8079589828848797E-2</c:v>
                </c:pt>
                <c:pt idx="3843">
                  <c:v>3.8314592093229315E-2</c:v>
                </c:pt>
                <c:pt idx="3844">
                  <c:v>3.0144989490508988E-2</c:v>
                </c:pt>
                <c:pt idx="3845">
                  <c:v>3.6760363727808006E-2</c:v>
                </c:pt>
                <c:pt idx="3846">
                  <c:v>3.8167107850313214E-2</c:v>
                </c:pt>
                <c:pt idx="3847">
                  <c:v>4.5612677931785903E-2</c:v>
                </c:pt>
                <c:pt idx="3848">
                  <c:v>4.0829382836818723E-2</c:v>
                </c:pt>
                <c:pt idx="3849">
                  <c:v>3.8284707814455012E-2</c:v>
                </c:pt>
                <c:pt idx="3850">
                  <c:v>3.1843110918998802E-2</c:v>
                </c:pt>
                <c:pt idx="3851">
                  <c:v>4.3031942099332796E-2</c:v>
                </c:pt>
                <c:pt idx="3852">
                  <c:v>3.4897491335868794E-2</c:v>
                </c:pt>
                <c:pt idx="3853">
                  <c:v>3.4833773970604033E-2</c:v>
                </c:pt>
                <c:pt idx="3854">
                  <c:v>2.7966089546680388E-2</c:v>
                </c:pt>
                <c:pt idx="3855">
                  <c:v>4.3500378727912875E-2</c:v>
                </c:pt>
                <c:pt idx="3856">
                  <c:v>2.7842685580253705E-2</c:v>
                </c:pt>
                <c:pt idx="3857">
                  <c:v>4.8229750245809465E-2</c:v>
                </c:pt>
                <c:pt idx="3858">
                  <c:v>2.9211949557066085E-2</c:v>
                </c:pt>
                <c:pt idx="3859">
                  <c:v>3.2167676836252199E-2</c:v>
                </c:pt>
                <c:pt idx="3860">
                  <c:v>4.6876609325408922E-2</c:v>
                </c:pt>
                <c:pt idx="3861">
                  <c:v>2.6993775740265864E-2</c:v>
                </c:pt>
                <c:pt idx="3862">
                  <c:v>4.0749937295913724E-2</c:v>
                </c:pt>
                <c:pt idx="3863">
                  <c:v>4.1353959590196623E-2</c:v>
                </c:pt>
                <c:pt idx="3864">
                  <c:v>5.4287116974592223E-2</c:v>
                </c:pt>
                <c:pt idx="3865">
                  <c:v>4.1405949741601895E-2</c:v>
                </c:pt>
                <c:pt idx="3866">
                  <c:v>4.4318877160549379E-2</c:v>
                </c:pt>
                <c:pt idx="3867">
                  <c:v>3.6124985665082897E-2</c:v>
                </c:pt>
                <c:pt idx="3868">
                  <c:v>4.0018070489168223E-2</c:v>
                </c:pt>
                <c:pt idx="3869">
                  <c:v>3.6760363727808006E-2</c:v>
                </c:pt>
                <c:pt idx="3870">
                  <c:v>3.2443311065435514E-2</c:v>
                </c:pt>
                <c:pt idx="3871">
                  <c:v>6.042351946234701E-2</c:v>
                </c:pt>
                <c:pt idx="3872">
                  <c:v>3.8824938237667105E-2</c:v>
                </c:pt>
                <c:pt idx="3873">
                  <c:v>2.5391288101673185E-2</c:v>
                </c:pt>
                <c:pt idx="3874">
                  <c:v>3.5668846219778116E-2</c:v>
                </c:pt>
                <c:pt idx="3875">
                  <c:v>3.2370511442422985E-2</c:v>
                </c:pt>
                <c:pt idx="3876">
                  <c:v>3.5694476217031493E-2</c:v>
                </c:pt>
                <c:pt idx="3877">
                  <c:v>3.4058079123497009E-2</c:v>
                </c:pt>
                <c:pt idx="3878">
                  <c:v>5.3526036441326398E-2</c:v>
                </c:pt>
                <c:pt idx="3879">
                  <c:v>3.3202335238456712E-2</c:v>
                </c:pt>
                <c:pt idx="3880">
                  <c:v>4.3695759028196321E-2</c:v>
                </c:pt>
                <c:pt idx="3881">
                  <c:v>4.4561728835106076E-2</c:v>
                </c:pt>
                <c:pt idx="3882">
                  <c:v>4.6248063445091206E-2</c:v>
                </c:pt>
                <c:pt idx="3883">
                  <c:v>4.2658720165491111E-2</c:v>
                </c:pt>
                <c:pt idx="3884">
                  <c:v>4.6041879802942297E-2</c:v>
                </c:pt>
                <c:pt idx="3885">
                  <c:v>2.9717279598116899E-2</c:v>
                </c:pt>
                <c:pt idx="3886">
                  <c:v>4.7093629837036612E-2</c:v>
                </c:pt>
                <c:pt idx="3887">
                  <c:v>5.1836363971233514E-2</c:v>
                </c:pt>
                <c:pt idx="3888">
                  <c:v>3.5584058612585102E-2</c:v>
                </c:pt>
                <c:pt idx="3889">
                  <c:v>3.5583846271038E-2</c:v>
                </c:pt>
                <c:pt idx="3890">
                  <c:v>3.1384989619255142E-2</c:v>
                </c:pt>
                <c:pt idx="3891">
                  <c:v>3.3063109964132302E-2</c:v>
                </c:pt>
                <c:pt idx="3892">
                  <c:v>3.8314592093229315E-2</c:v>
                </c:pt>
                <c:pt idx="3893">
                  <c:v>3.2171484082937199E-2</c:v>
                </c:pt>
                <c:pt idx="3894">
                  <c:v>3.9252515882253806E-2</c:v>
                </c:pt>
                <c:pt idx="3895">
                  <c:v>4.0138218551874209E-2</c:v>
                </c:pt>
                <c:pt idx="3896">
                  <c:v>3.463390469551101E-2</c:v>
                </c:pt>
                <c:pt idx="3897">
                  <c:v>4.6175420284271212E-2</c:v>
                </c:pt>
                <c:pt idx="3898">
                  <c:v>3.7147790193557718E-2</c:v>
                </c:pt>
                <c:pt idx="3899">
                  <c:v>3.4396402537822689E-2</c:v>
                </c:pt>
                <c:pt idx="3900">
                  <c:v>3.01454830914736E-2</c:v>
                </c:pt>
                <c:pt idx="3901">
                  <c:v>2.9448978602886242E-2</c:v>
                </c:pt>
                <c:pt idx="3902">
                  <c:v>4.0749937295913724E-2</c:v>
                </c:pt>
                <c:pt idx="3903">
                  <c:v>3.1315069645643213E-2</c:v>
                </c:pt>
                <c:pt idx="3904">
                  <c:v>3.0009167268872396E-2</c:v>
                </c:pt>
                <c:pt idx="3905">
                  <c:v>3.3296018838882398E-2</c:v>
                </c:pt>
                <c:pt idx="3906">
                  <c:v>4.530834034085271E-2</c:v>
                </c:pt>
                <c:pt idx="3907">
                  <c:v>3.1384989619255142E-2</c:v>
                </c:pt>
                <c:pt idx="3908">
                  <c:v>3.2692000269889811E-2</c:v>
                </c:pt>
                <c:pt idx="3909">
                  <c:v>3.2706797122955399E-2</c:v>
                </c:pt>
                <c:pt idx="3910">
                  <c:v>3.4603934735059752E-2</c:v>
                </c:pt>
                <c:pt idx="3911">
                  <c:v>3.3795446157455396E-2</c:v>
                </c:pt>
                <c:pt idx="3912">
                  <c:v>3.6971699446439792E-2</c:v>
                </c:pt>
                <c:pt idx="3913">
                  <c:v>3.3795446157455396E-2</c:v>
                </c:pt>
                <c:pt idx="3914">
                  <c:v>4.2776744812727176E-2</c:v>
                </c:pt>
                <c:pt idx="3915">
                  <c:v>2.9574964195489908E-2</c:v>
                </c:pt>
                <c:pt idx="3916">
                  <c:v>3.6455649882555098E-2</c:v>
                </c:pt>
                <c:pt idx="3917">
                  <c:v>3.7118166685104446E-2</c:v>
                </c:pt>
                <c:pt idx="3918">
                  <c:v>3.0658036470413295E-2</c:v>
                </c:pt>
                <c:pt idx="3919">
                  <c:v>3.2899200916290408E-2</c:v>
                </c:pt>
                <c:pt idx="3920">
                  <c:v>2.5985769927501751E-2</c:v>
                </c:pt>
                <c:pt idx="3921">
                  <c:v>2.9913282021880112E-2</c:v>
                </c:pt>
                <c:pt idx="3922">
                  <c:v>3.8712274283170742E-2</c:v>
                </c:pt>
                <c:pt idx="3923">
                  <c:v>3.5628456622362102E-2</c:v>
                </c:pt>
                <c:pt idx="3924">
                  <c:v>3.2095659524202409E-2</c:v>
                </c:pt>
                <c:pt idx="3925">
                  <c:v>5.0532989203929922E-2</c:v>
                </c:pt>
                <c:pt idx="3926">
                  <c:v>2.8123019263148277E-2</c:v>
                </c:pt>
                <c:pt idx="3927">
                  <c:v>5.219128355383891E-2</c:v>
                </c:pt>
                <c:pt idx="3928">
                  <c:v>3.4290764480829287E-2</c:v>
                </c:pt>
                <c:pt idx="3929">
                  <c:v>3.0240217223763671E-2</c:v>
                </c:pt>
                <c:pt idx="3930">
                  <c:v>3.9688181132078199E-2</c:v>
                </c:pt>
                <c:pt idx="3931">
                  <c:v>4.9002680927515349E-2</c:v>
                </c:pt>
                <c:pt idx="3932">
                  <c:v>3.287263587117209E-2</c:v>
                </c:pt>
                <c:pt idx="3933">
                  <c:v>3.4857004880905242E-2</c:v>
                </c:pt>
                <c:pt idx="3934">
                  <c:v>4.6041879802942297E-2</c:v>
                </c:pt>
                <c:pt idx="3935">
                  <c:v>4.4158883392810808E-2</c:v>
                </c:pt>
                <c:pt idx="3936">
                  <c:v>4.2636036872863915E-2</c:v>
                </c:pt>
                <c:pt idx="3937">
                  <c:v>3.3066283911466592E-2</c:v>
                </c:pt>
                <c:pt idx="3938">
                  <c:v>4.0214709937572507E-2</c:v>
                </c:pt>
                <c:pt idx="3939">
                  <c:v>3.4939397126436303E-2</c:v>
                </c:pt>
                <c:pt idx="3940">
                  <c:v>4.6175420284271212E-2</c:v>
                </c:pt>
                <c:pt idx="3941">
                  <c:v>4.3695759028196321E-2</c:v>
                </c:pt>
                <c:pt idx="3942">
                  <c:v>4.0542848408222205E-2</c:v>
                </c:pt>
                <c:pt idx="3943">
                  <c:v>4.413658753037452E-2</c:v>
                </c:pt>
                <c:pt idx="3944">
                  <c:v>3.4011162817478256E-2</c:v>
                </c:pt>
                <c:pt idx="3945">
                  <c:v>3.181636705994622E-2</c:v>
                </c:pt>
                <c:pt idx="3946">
                  <c:v>4.6266995370387975E-2</c:v>
                </c:pt>
                <c:pt idx="3947">
                  <c:v>5.6127641350030913E-2</c:v>
                </c:pt>
                <c:pt idx="3948">
                  <c:v>3.4567877650260995E-2</c:v>
                </c:pt>
                <c:pt idx="3949">
                  <c:v>4.3695759028196321E-2</c:v>
                </c:pt>
                <c:pt idx="3950">
                  <c:v>3.705149143934254E-2</c:v>
                </c:pt>
                <c:pt idx="3951">
                  <c:v>4.5612677931785903E-2</c:v>
                </c:pt>
                <c:pt idx="3952">
                  <c:v>4.1557170450687395E-2</c:v>
                </c:pt>
                <c:pt idx="3953">
                  <c:v>3.0708899721503369E-2</c:v>
                </c:pt>
                <c:pt idx="3954">
                  <c:v>4.1137009859085111E-2</c:v>
                </c:pt>
                <c:pt idx="3955">
                  <c:v>3.1839653849601711E-2</c:v>
                </c:pt>
                <c:pt idx="3956">
                  <c:v>4.1332110762596116E-2</c:v>
                </c:pt>
                <c:pt idx="3957">
                  <c:v>3.7771087139844998E-2</c:v>
                </c:pt>
                <c:pt idx="3958">
                  <c:v>3.9685014635324617E-2</c:v>
                </c:pt>
                <c:pt idx="3959">
                  <c:v>3.5014469176530803E-2</c:v>
                </c:pt>
                <c:pt idx="3960">
                  <c:v>3.4126363694667809E-2</c:v>
                </c:pt>
                <c:pt idx="3961">
                  <c:v>3.9719086140394204E-2</c:v>
                </c:pt>
                <c:pt idx="3962">
                  <c:v>4.5460876077413594E-2</c:v>
                </c:pt>
                <c:pt idx="3963">
                  <c:v>4.09154742956164E-2</c:v>
                </c:pt>
                <c:pt idx="3964">
                  <c:v>4.5177392661571475E-2</c:v>
                </c:pt>
                <c:pt idx="3965">
                  <c:v>4.4979125261306797E-2</c:v>
                </c:pt>
                <c:pt idx="3966">
                  <c:v>5.1921918988227796E-2</c:v>
                </c:pt>
                <c:pt idx="3967">
                  <c:v>3.7667725235223812E-2</c:v>
                </c:pt>
                <c:pt idx="3968">
                  <c:v>4.6985033899545829E-2</c:v>
                </c:pt>
                <c:pt idx="3969">
                  <c:v>4.3215300887823098E-2</c:v>
                </c:pt>
                <c:pt idx="3970">
                  <c:v>4.2568184435367633E-2</c:v>
                </c:pt>
                <c:pt idx="3971">
                  <c:v>5.7264689356088784E-2</c:v>
                </c:pt>
                <c:pt idx="3972">
                  <c:v>3.9402600377798101E-2</c:v>
                </c:pt>
                <c:pt idx="3973">
                  <c:v>3.4209597855806406E-2</c:v>
                </c:pt>
                <c:pt idx="3974">
                  <c:v>5.2568621933460541E-2</c:v>
                </c:pt>
                <c:pt idx="3975">
                  <c:v>3.5694476217031493E-2</c:v>
                </c:pt>
                <c:pt idx="3976">
                  <c:v>3.5872373729944361E-2</c:v>
                </c:pt>
                <c:pt idx="3977">
                  <c:v>4.6266995370387975E-2</c:v>
                </c:pt>
                <c:pt idx="3978">
                  <c:v>3.0708899721503369E-2</c:v>
                </c:pt>
                <c:pt idx="3979">
                  <c:v>3.3703714609146111E-2</c:v>
                </c:pt>
                <c:pt idx="3980">
                  <c:v>4.9002680927515349E-2</c:v>
                </c:pt>
                <c:pt idx="3981">
                  <c:v>3.7062961608171602E-2</c:v>
                </c:pt>
                <c:pt idx="3982">
                  <c:v>2.7465710416436299E-2</c:v>
                </c:pt>
                <c:pt idx="3983">
                  <c:v>3.5906825214624412E-2</c:v>
                </c:pt>
                <c:pt idx="3984">
                  <c:v>3.3479023724794416E-2</c:v>
                </c:pt>
                <c:pt idx="3985">
                  <c:v>3.231429681181909E-2</c:v>
                </c:pt>
                <c:pt idx="3986">
                  <c:v>4.0074422955513146E-2</c:v>
                </c:pt>
                <c:pt idx="3987">
                  <c:v>3.4569095820188502E-2</c:v>
                </c:pt>
                <c:pt idx="3988">
                  <c:v>3.6760363727808006E-2</c:v>
                </c:pt>
                <c:pt idx="3989">
                  <c:v>3.6489501595497097E-2</c:v>
                </c:pt>
                <c:pt idx="3990">
                  <c:v>3.7097297608852525E-2</c:v>
                </c:pt>
                <c:pt idx="3991">
                  <c:v>3.2992292195558506E-2</c:v>
                </c:pt>
                <c:pt idx="3992">
                  <c:v>2.8658062219619806E-2</c:v>
                </c:pt>
                <c:pt idx="3993">
                  <c:v>4.1872929781675318E-2</c:v>
                </c:pt>
                <c:pt idx="3994">
                  <c:v>4.1284438222646734E-2</c:v>
                </c:pt>
                <c:pt idx="3995">
                  <c:v>4.4253002852201642E-2</c:v>
                </c:pt>
                <c:pt idx="3996">
                  <c:v>3.6786478012800196E-2</c:v>
                </c:pt>
                <c:pt idx="3997">
                  <c:v>4.113778099417692E-2</c:v>
                </c:pt>
                <c:pt idx="3998">
                  <c:v>3.9685014635324617E-2</c:v>
                </c:pt>
                <c:pt idx="3999">
                  <c:v>4.3525073677301386E-2</c:v>
                </c:pt>
                <c:pt idx="4000">
                  <c:v>3.7211515009403361E-2</c:v>
                </c:pt>
                <c:pt idx="4001">
                  <c:v>3.3176206052303293E-2</c:v>
                </c:pt>
                <c:pt idx="4002">
                  <c:v>3.2598357647657415E-2</c:v>
                </c:pt>
                <c:pt idx="4003">
                  <c:v>4.7097478061914402E-2</c:v>
                </c:pt>
                <c:pt idx="4004">
                  <c:v>3.8864739239215809E-2</c:v>
                </c:pt>
                <c:pt idx="4005">
                  <c:v>3.4109912812709892E-2</c:v>
                </c:pt>
                <c:pt idx="4006">
                  <c:v>5.2979618310928414E-2</c:v>
                </c:pt>
                <c:pt idx="4007">
                  <c:v>2.7621474117040613E-2</c:v>
                </c:pt>
                <c:pt idx="4008">
                  <c:v>3.3884093165397595E-2</c:v>
                </c:pt>
                <c:pt idx="4009">
                  <c:v>4.0242802351713201E-2</c:v>
                </c:pt>
                <c:pt idx="4010">
                  <c:v>3.5936258733272511E-2</c:v>
                </c:pt>
                <c:pt idx="4011">
                  <c:v>3.8712274283170742E-2</c:v>
                </c:pt>
                <c:pt idx="4012">
                  <c:v>4.8451773822307719E-2</c:v>
                </c:pt>
                <c:pt idx="4013">
                  <c:v>3.1647145748138442E-2</c:v>
                </c:pt>
                <c:pt idx="4014">
                  <c:v>2.8865408152341798E-2</c:v>
                </c:pt>
                <c:pt idx="4015">
                  <c:v>3.6841697990894401E-2</c:v>
                </c:pt>
                <c:pt idx="4016">
                  <c:v>4.6759519726038014E-2</c:v>
                </c:pt>
                <c:pt idx="4017">
                  <c:v>3.376710787415501E-2</c:v>
                </c:pt>
                <c:pt idx="4018">
                  <c:v>3.5694476217031493E-2</c:v>
                </c:pt>
                <c:pt idx="4019">
                  <c:v>3.1092433258891088E-2</c:v>
                </c:pt>
                <c:pt idx="4020">
                  <c:v>4.1715119034051916E-2</c:v>
                </c:pt>
                <c:pt idx="4021">
                  <c:v>4.5712422579527096E-2</c:v>
                </c:pt>
                <c:pt idx="4022">
                  <c:v>3.9370030164718607E-2</c:v>
                </c:pt>
                <c:pt idx="4023">
                  <c:v>3.5857249051332502E-2</c:v>
                </c:pt>
                <c:pt idx="4024">
                  <c:v>3.7039414048195003E-2</c:v>
                </c:pt>
                <c:pt idx="4025">
                  <c:v>4.6777039766311722E-2</c:v>
                </c:pt>
                <c:pt idx="4026">
                  <c:v>3.8715638220310218E-2</c:v>
                </c:pt>
                <c:pt idx="4027">
                  <c:v>3.7222448736429242E-2</c:v>
                </c:pt>
                <c:pt idx="4028">
                  <c:v>4.9852691590786272E-2</c:v>
                </c:pt>
                <c:pt idx="4029">
                  <c:v>3.4569095820188502E-2</c:v>
                </c:pt>
                <c:pt idx="4030">
                  <c:v>3.2899200916290408E-2</c:v>
                </c:pt>
                <c:pt idx="4031">
                  <c:v>5.5778648704290397E-2</c:v>
                </c:pt>
                <c:pt idx="4032">
                  <c:v>3.6124985665082897E-2</c:v>
                </c:pt>
                <c:pt idx="4033">
                  <c:v>3.4432657063007431E-2</c:v>
                </c:pt>
                <c:pt idx="4034">
                  <c:v>4.1266269981861101E-2</c:v>
                </c:pt>
                <c:pt idx="4035">
                  <c:v>3.7771087139844998E-2</c:v>
                </c:pt>
                <c:pt idx="4036">
                  <c:v>3.1215734779834851E-2</c:v>
                </c:pt>
                <c:pt idx="4037">
                  <c:v>4.2963281273842087E-2</c:v>
                </c:pt>
                <c:pt idx="4038">
                  <c:v>3.1592842191457714E-2</c:v>
                </c:pt>
                <c:pt idx="4039">
                  <c:v>3.7379220128059554E-2</c:v>
                </c:pt>
                <c:pt idx="4040">
                  <c:v>2.730708569288251E-2</c:v>
                </c:pt>
                <c:pt idx="4041">
                  <c:v>3.2659593969583588E-2</c:v>
                </c:pt>
                <c:pt idx="4042">
                  <c:v>5.3043726831674597E-2</c:v>
                </c:pt>
                <c:pt idx="4043">
                  <c:v>3.55453863739967E-2</c:v>
                </c:pt>
                <c:pt idx="4044">
                  <c:v>3.9121702313423212E-2</c:v>
                </c:pt>
                <c:pt idx="4045">
                  <c:v>3.5429026931524298E-2</c:v>
                </c:pt>
                <c:pt idx="4046">
                  <c:v>3.8034167140722316E-2</c:v>
                </c:pt>
                <c:pt idx="4047">
                  <c:v>3.1987097114324702E-2</c:v>
                </c:pt>
                <c:pt idx="4048">
                  <c:v>2.9251759871840501E-2</c:v>
                </c:pt>
                <c:pt idx="4049">
                  <c:v>3.9196629077196114E-2</c:v>
                </c:pt>
                <c:pt idx="4050">
                  <c:v>3.9537534117698704E-2</c:v>
                </c:pt>
                <c:pt idx="4051">
                  <c:v>4.5064941048622124E-2</c:v>
                </c:pt>
                <c:pt idx="4052">
                  <c:v>3.5636484622955315E-2</c:v>
                </c:pt>
                <c:pt idx="4053">
                  <c:v>3.082122281193735E-2</c:v>
                </c:pt>
                <c:pt idx="4054">
                  <c:v>2.6384692639112511E-2</c:v>
                </c:pt>
                <c:pt idx="4055">
                  <c:v>3.4737937152385795E-2</c:v>
                </c:pt>
                <c:pt idx="4056">
                  <c:v>3.2972671091556514E-2</c:v>
                </c:pt>
                <c:pt idx="4057">
                  <c:v>4.0208239108324106E-2</c:v>
                </c:pt>
                <c:pt idx="4058">
                  <c:v>4.1159015148878077E-2</c:v>
                </c:pt>
                <c:pt idx="4059">
                  <c:v>5.139116942882542E-2</c:v>
                </c:pt>
                <c:pt idx="4060">
                  <c:v>3.3424746245145805E-2</c:v>
                </c:pt>
                <c:pt idx="4061">
                  <c:v>4.5613791793584817E-2</c:v>
                </c:pt>
                <c:pt idx="4062">
                  <c:v>3.5668846219778116E-2</c:v>
                </c:pt>
                <c:pt idx="4063">
                  <c:v>3.2891441136598601E-2</c:v>
                </c:pt>
                <c:pt idx="4064">
                  <c:v>3.7281870841980085E-2</c:v>
                </c:pt>
                <c:pt idx="4065">
                  <c:v>3.4300707280635806E-2</c:v>
                </c:pt>
                <c:pt idx="4066">
                  <c:v>3.1399898231029552E-2</c:v>
                </c:pt>
                <c:pt idx="4067">
                  <c:v>2.9913282021880112E-2</c:v>
                </c:pt>
                <c:pt idx="4068">
                  <c:v>5.4811533540487449E-2</c:v>
                </c:pt>
                <c:pt idx="4069">
                  <c:v>3.4429550170898403E-2</c:v>
                </c:pt>
                <c:pt idx="4070">
                  <c:v>3.2627593725919814E-2</c:v>
                </c:pt>
                <c:pt idx="4071">
                  <c:v>3.7656009197235114E-2</c:v>
                </c:pt>
                <c:pt idx="4072">
                  <c:v>3.2625783234834699E-2</c:v>
                </c:pt>
                <c:pt idx="4073">
                  <c:v>3.8864739239215809E-2</c:v>
                </c:pt>
                <c:pt idx="4074">
                  <c:v>4.9643982201814603E-2</c:v>
                </c:pt>
                <c:pt idx="4075">
                  <c:v>3.0372153967618904E-2</c:v>
                </c:pt>
                <c:pt idx="4076">
                  <c:v>4.1300732642412234E-2</c:v>
                </c:pt>
                <c:pt idx="4077">
                  <c:v>4.1405949741601895E-2</c:v>
                </c:pt>
                <c:pt idx="4078">
                  <c:v>5.3951866924762705E-2</c:v>
                </c:pt>
                <c:pt idx="4079">
                  <c:v>4.1129976511001601E-2</c:v>
                </c:pt>
                <c:pt idx="4080">
                  <c:v>4.7336898744106508E-2</c:v>
                </c:pt>
                <c:pt idx="4081">
                  <c:v>3.7827789783477811E-2</c:v>
                </c:pt>
                <c:pt idx="4082">
                  <c:v>3.4877501428127441E-2</c:v>
                </c:pt>
                <c:pt idx="4083">
                  <c:v>3.5833526402712E-2</c:v>
                </c:pt>
                <c:pt idx="4084">
                  <c:v>4.3058674782514614E-2</c:v>
                </c:pt>
                <c:pt idx="4085">
                  <c:v>3.181636705994622E-2</c:v>
                </c:pt>
                <c:pt idx="4086">
                  <c:v>3.8228288292884785E-2</c:v>
                </c:pt>
                <c:pt idx="4087">
                  <c:v>3.3857729285955422E-2</c:v>
                </c:pt>
                <c:pt idx="4088">
                  <c:v>4.5377653092145934E-2</c:v>
                </c:pt>
                <c:pt idx="4089">
                  <c:v>4.7336898744106508E-2</c:v>
                </c:pt>
                <c:pt idx="4090">
                  <c:v>3.3063109964132302E-2</c:v>
                </c:pt>
                <c:pt idx="4091">
                  <c:v>3.921876475214961E-2</c:v>
                </c:pt>
                <c:pt idx="4092">
                  <c:v>3.2287664711475497E-2</c:v>
                </c:pt>
                <c:pt idx="4093">
                  <c:v>4.413658753037452E-2</c:v>
                </c:pt>
                <c:pt idx="4094">
                  <c:v>2.6130503043532389E-2</c:v>
                </c:pt>
                <c:pt idx="4095">
                  <c:v>5.2979618310928414E-2</c:v>
                </c:pt>
                <c:pt idx="4096">
                  <c:v>4.8229750245809465E-2</c:v>
                </c:pt>
                <c:pt idx="4097">
                  <c:v>3.7713952362537405E-2</c:v>
                </c:pt>
                <c:pt idx="4098">
                  <c:v>5.8706045150756822E-2</c:v>
                </c:pt>
                <c:pt idx="4099">
                  <c:v>3.436795622110371E-2</c:v>
                </c:pt>
                <c:pt idx="4100">
                  <c:v>3.0157936736941289E-2</c:v>
                </c:pt>
                <c:pt idx="4101">
                  <c:v>4.9852691590786272E-2</c:v>
                </c:pt>
                <c:pt idx="4102">
                  <c:v>3.695297986269E-2</c:v>
                </c:pt>
                <c:pt idx="4103">
                  <c:v>3.01454830914736E-2</c:v>
                </c:pt>
                <c:pt idx="4104">
                  <c:v>3.9283677935600392E-2</c:v>
                </c:pt>
                <c:pt idx="4105">
                  <c:v>3.6455649882555098E-2</c:v>
                </c:pt>
                <c:pt idx="4106">
                  <c:v>3.2377470284700456E-2</c:v>
                </c:pt>
                <c:pt idx="4107">
                  <c:v>3.1092433258891088E-2</c:v>
                </c:pt>
                <c:pt idx="4108">
                  <c:v>3.718958795070651E-2</c:v>
                </c:pt>
                <c:pt idx="4109">
                  <c:v>3.361964970827104E-2</c:v>
                </c:pt>
                <c:pt idx="4110">
                  <c:v>4.6041879802942297E-2</c:v>
                </c:pt>
                <c:pt idx="4111">
                  <c:v>3.01454830914736E-2</c:v>
                </c:pt>
                <c:pt idx="4112">
                  <c:v>2.762422524392601E-2</c:v>
                </c:pt>
                <c:pt idx="4113">
                  <c:v>3.6338247358799092E-2</c:v>
                </c:pt>
                <c:pt idx="4114">
                  <c:v>2.8328226879239103E-2</c:v>
                </c:pt>
                <c:pt idx="4115">
                  <c:v>3.165087103843691E-2</c:v>
                </c:pt>
                <c:pt idx="4116">
                  <c:v>3.3424746245145805E-2</c:v>
                </c:pt>
                <c:pt idx="4117">
                  <c:v>4.2962051928043692E-2</c:v>
                </c:pt>
                <c:pt idx="4118">
                  <c:v>3.3176206052303293E-2</c:v>
                </c:pt>
                <c:pt idx="4119">
                  <c:v>3.331370279192921E-2</c:v>
                </c:pt>
                <c:pt idx="4120">
                  <c:v>3.5893827676773286E-2</c:v>
                </c:pt>
                <c:pt idx="4121">
                  <c:v>5.5114645510911914E-2</c:v>
                </c:pt>
                <c:pt idx="4122">
                  <c:v>4.0339186787605306E-2</c:v>
                </c:pt>
                <c:pt idx="4123">
                  <c:v>4.0339186787605306E-2</c:v>
                </c:pt>
                <c:pt idx="4124">
                  <c:v>3.2685216516256457E-2</c:v>
                </c:pt>
                <c:pt idx="4125">
                  <c:v>3.7611484527587911E-2</c:v>
                </c:pt>
                <c:pt idx="4126">
                  <c:v>4.0242802351713201E-2</c:v>
                </c:pt>
                <c:pt idx="4127">
                  <c:v>2.9401518404483896E-2</c:v>
                </c:pt>
                <c:pt idx="4128">
                  <c:v>3.4133732318878215E-2</c:v>
                </c:pt>
                <c:pt idx="4129">
                  <c:v>3.4290764480829287E-2</c:v>
                </c:pt>
                <c:pt idx="4130">
                  <c:v>4.0067344903946041E-2</c:v>
                </c:pt>
                <c:pt idx="4131">
                  <c:v>3.8659043610096012E-2</c:v>
                </c:pt>
                <c:pt idx="4132">
                  <c:v>4.2059402912855107E-2</c:v>
                </c:pt>
                <c:pt idx="4133">
                  <c:v>4.72856760025024E-2</c:v>
                </c:pt>
                <c:pt idx="4134">
                  <c:v>4.8418302088975886E-2</c:v>
                </c:pt>
                <c:pt idx="4135">
                  <c:v>4.7694269567728022E-2</c:v>
                </c:pt>
                <c:pt idx="4136">
                  <c:v>3.376710787415501E-2</c:v>
                </c:pt>
                <c:pt idx="4137">
                  <c:v>4.1557170450687395E-2</c:v>
                </c:pt>
                <c:pt idx="4138">
                  <c:v>3.006566502153871E-2</c:v>
                </c:pt>
                <c:pt idx="4139">
                  <c:v>3.9402600377798101E-2</c:v>
                </c:pt>
                <c:pt idx="4140">
                  <c:v>3.0371453613042807E-2</c:v>
                </c:pt>
                <c:pt idx="4141">
                  <c:v>3.2095659524202409E-2</c:v>
                </c:pt>
                <c:pt idx="4142">
                  <c:v>2.7757186442613612E-2</c:v>
                </c:pt>
                <c:pt idx="4143">
                  <c:v>4.2500767856836576E-2</c:v>
                </c:pt>
                <c:pt idx="4144">
                  <c:v>3.1325303018093192E-2</c:v>
                </c:pt>
                <c:pt idx="4145">
                  <c:v>2.9229370877146783E-2</c:v>
                </c:pt>
                <c:pt idx="4146">
                  <c:v>4.3788868933916134E-2</c:v>
                </c:pt>
                <c:pt idx="4147">
                  <c:v>2.9698420315980863E-2</c:v>
                </c:pt>
                <c:pt idx="4148">
                  <c:v>4.7657713294029222E-2</c:v>
                </c:pt>
                <c:pt idx="4149">
                  <c:v>3.4011162817478256E-2</c:v>
                </c:pt>
                <c:pt idx="4150">
                  <c:v>4.9895197153091632E-2</c:v>
                </c:pt>
                <c:pt idx="4151">
                  <c:v>3.7118166685104446E-2</c:v>
                </c:pt>
                <c:pt idx="4152">
                  <c:v>3.4300707280635806E-2</c:v>
                </c:pt>
                <c:pt idx="4153">
                  <c:v>2.6574600487947596E-2</c:v>
                </c:pt>
                <c:pt idx="4154">
                  <c:v>3.2443311065435514E-2</c:v>
                </c:pt>
                <c:pt idx="4155">
                  <c:v>4.2872149497270605E-2</c:v>
                </c:pt>
                <c:pt idx="4156">
                  <c:v>3.3857729285955422E-2</c:v>
                </c:pt>
                <c:pt idx="4157">
                  <c:v>3.8152869790792521E-2</c:v>
                </c:pt>
                <c:pt idx="4158">
                  <c:v>5.7264689356088784E-2</c:v>
                </c:pt>
                <c:pt idx="4159">
                  <c:v>4.1971486061811399E-2</c:v>
                </c:pt>
                <c:pt idx="4160">
                  <c:v>4.1129976511001601E-2</c:v>
                </c:pt>
                <c:pt idx="4161">
                  <c:v>4.3706633150577837E-2</c:v>
                </c:pt>
                <c:pt idx="4162">
                  <c:v>3.9112091064453111E-2</c:v>
                </c:pt>
                <c:pt idx="4163">
                  <c:v>3.01454830914736E-2</c:v>
                </c:pt>
                <c:pt idx="4164">
                  <c:v>4.7265663743019111E-2</c:v>
                </c:pt>
                <c:pt idx="4165">
                  <c:v>4.1820969432592406E-2</c:v>
                </c:pt>
                <c:pt idx="4166">
                  <c:v>4.2427688837051572E-2</c:v>
                </c:pt>
                <c:pt idx="4167">
                  <c:v>4.1266269981861101E-2</c:v>
                </c:pt>
                <c:pt idx="4168">
                  <c:v>5.9077225625515033E-2</c:v>
                </c:pt>
                <c:pt idx="4169">
                  <c:v>3.9242621511220911E-2</c:v>
                </c:pt>
                <c:pt idx="4170">
                  <c:v>4.8743788152933218E-2</c:v>
                </c:pt>
                <c:pt idx="4171">
                  <c:v>3.4798402339219998E-2</c:v>
                </c:pt>
                <c:pt idx="4172">
                  <c:v>4.1300732642412234E-2</c:v>
                </c:pt>
                <c:pt idx="4173">
                  <c:v>3.2899200916290408E-2</c:v>
                </c:pt>
                <c:pt idx="4174">
                  <c:v>3.5583846271038E-2</c:v>
                </c:pt>
                <c:pt idx="4175">
                  <c:v>3.8864739239215809E-2</c:v>
                </c:pt>
                <c:pt idx="4176">
                  <c:v>4.5015957206487711E-2</c:v>
                </c:pt>
                <c:pt idx="4177">
                  <c:v>3.8824938237667105E-2</c:v>
                </c:pt>
                <c:pt idx="4178">
                  <c:v>4.8038370907306838E-2</c:v>
                </c:pt>
                <c:pt idx="4179">
                  <c:v>3.5556804388761513E-2</c:v>
                </c:pt>
                <c:pt idx="4180">
                  <c:v>3.7441659718752011E-2</c:v>
                </c:pt>
                <c:pt idx="4181">
                  <c:v>3.3260181546211194E-2</c:v>
                </c:pt>
                <c:pt idx="4182">
                  <c:v>4.3215300887823098E-2</c:v>
                </c:pt>
                <c:pt idx="4183">
                  <c:v>5.219128355383891E-2</c:v>
                </c:pt>
                <c:pt idx="4184">
                  <c:v>3.6238733679056299E-2</c:v>
                </c:pt>
                <c:pt idx="4185">
                  <c:v>3.2633703202009326E-2</c:v>
                </c:pt>
                <c:pt idx="4186">
                  <c:v>4.3456308543682105E-2</c:v>
                </c:pt>
                <c:pt idx="4187">
                  <c:v>4.3695759028196321E-2</c:v>
                </c:pt>
                <c:pt idx="4188">
                  <c:v>4.3101936578750555E-2</c:v>
                </c:pt>
                <c:pt idx="4189">
                  <c:v>3.4808374941349009E-2</c:v>
                </c:pt>
                <c:pt idx="4190">
                  <c:v>3.8410507142543814E-2</c:v>
                </c:pt>
                <c:pt idx="4191">
                  <c:v>3.3723484724760007E-2</c:v>
                </c:pt>
                <c:pt idx="4192">
                  <c:v>6.3089236617088304E-2</c:v>
                </c:pt>
                <c:pt idx="4193">
                  <c:v>3.8492631167173406E-2</c:v>
                </c:pt>
                <c:pt idx="4194">
                  <c:v>2.7668571099638908E-2</c:v>
                </c:pt>
                <c:pt idx="4195">
                  <c:v>3.2464317977428499E-2</c:v>
                </c:pt>
                <c:pt idx="4196">
                  <c:v>2.6265805587172637E-2</c:v>
                </c:pt>
                <c:pt idx="4197">
                  <c:v>3.42069417238237E-2</c:v>
                </c:pt>
                <c:pt idx="4198">
                  <c:v>6.042351946234701E-2</c:v>
                </c:pt>
                <c:pt idx="4199">
                  <c:v>3.2095659524202409E-2</c:v>
                </c:pt>
                <c:pt idx="4200">
                  <c:v>3.3479023724794416E-2</c:v>
                </c:pt>
                <c:pt idx="4201">
                  <c:v>3.3000189810991301E-2</c:v>
                </c:pt>
                <c:pt idx="4202">
                  <c:v>4.0736205875873593E-2</c:v>
                </c:pt>
                <c:pt idx="4203">
                  <c:v>3.0840851366519952E-2</c:v>
                </c:pt>
                <c:pt idx="4204">
                  <c:v>2.9867274686694215E-2</c:v>
                </c:pt>
                <c:pt idx="4205">
                  <c:v>4.2474549263715716E-2</c:v>
                </c:pt>
                <c:pt idx="4206">
                  <c:v>3.7598311901092502E-2</c:v>
                </c:pt>
                <c:pt idx="4207">
                  <c:v>3.4823182970285409E-2</c:v>
                </c:pt>
                <c:pt idx="4208">
                  <c:v>3.9283677935600392E-2</c:v>
                </c:pt>
                <c:pt idx="4209">
                  <c:v>2.7394609525799841E-2</c:v>
                </c:pt>
                <c:pt idx="4210">
                  <c:v>3.6760363727808006E-2</c:v>
                </c:pt>
                <c:pt idx="4211">
                  <c:v>3.0704770237207399E-2</c:v>
                </c:pt>
                <c:pt idx="4212">
                  <c:v>3.8510266691446311E-2</c:v>
                </c:pt>
                <c:pt idx="4213">
                  <c:v>3.7429194897413295E-2</c:v>
                </c:pt>
                <c:pt idx="4214">
                  <c:v>4.1952688246965429E-2</c:v>
                </c:pt>
                <c:pt idx="4215">
                  <c:v>3.7646591663360651E-2</c:v>
                </c:pt>
                <c:pt idx="4216">
                  <c:v>3.058343008160596E-2</c:v>
                </c:pt>
                <c:pt idx="4217">
                  <c:v>3.2899200916290408E-2</c:v>
                </c:pt>
                <c:pt idx="4218">
                  <c:v>4.0140841156244306E-2</c:v>
                </c:pt>
                <c:pt idx="4219">
                  <c:v>3.8625705987215084E-2</c:v>
                </c:pt>
                <c:pt idx="4220">
                  <c:v>4.7987204045057429E-2</c:v>
                </c:pt>
                <c:pt idx="4221">
                  <c:v>3.7222448736429242E-2</c:v>
                </c:pt>
                <c:pt idx="4222">
                  <c:v>4.0766060352325606E-2</c:v>
                </c:pt>
                <c:pt idx="4223">
                  <c:v>3.9664395153522512E-2</c:v>
                </c:pt>
                <c:pt idx="4224">
                  <c:v>2.9444484040141029E-2</c:v>
                </c:pt>
                <c:pt idx="4225">
                  <c:v>4.3031942099332796E-2</c:v>
                </c:pt>
                <c:pt idx="4226">
                  <c:v>5.4501775652170202E-2</c:v>
                </c:pt>
                <c:pt idx="4227">
                  <c:v>5.7945206761359946E-2</c:v>
                </c:pt>
                <c:pt idx="4228">
                  <c:v>3.01454830914736E-2</c:v>
                </c:pt>
                <c:pt idx="4229">
                  <c:v>3.6597553640604005E-2</c:v>
                </c:pt>
                <c:pt idx="4230">
                  <c:v>4.0749937295913724E-2</c:v>
                </c:pt>
                <c:pt idx="4231">
                  <c:v>4.4051695615053232E-2</c:v>
                </c:pt>
                <c:pt idx="4232">
                  <c:v>3.5896666347980506E-2</c:v>
                </c:pt>
                <c:pt idx="4233">
                  <c:v>3.2559327781200513E-2</c:v>
                </c:pt>
                <c:pt idx="4234">
                  <c:v>4.0667798370122896E-2</c:v>
                </c:pt>
                <c:pt idx="4235">
                  <c:v>5.6906431913376097E-2</c:v>
                </c:pt>
                <c:pt idx="4236">
                  <c:v>3.0840851366519952E-2</c:v>
                </c:pt>
                <c:pt idx="4237">
                  <c:v>3.6468077450990788E-2</c:v>
                </c:pt>
                <c:pt idx="4238">
                  <c:v>4.9243059009313632E-2</c:v>
                </c:pt>
                <c:pt idx="4239">
                  <c:v>3.8492631167173406E-2</c:v>
                </c:pt>
                <c:pt idx="4240">
                  <c:v>3.1032260507345293E-2</c:v>
                </c:pt>
                <c:pt idx="4241">
                  <c:v>3.6889407783746837E-2</c:v>
                </c:pt>
                <c:pt idx="4242">
                  <c:v>2.8601940721273554E-2</c:v>
                </c:pt>
                <c:pt idx="4243">
                  <c:v>3.7118166685104446E-2</c:v>
                </c:pt>
                <c:pt idx="4244">
                  <c:v>3.4300707280635806E-2</c:v>
                </c:pt>
                <c:pt idx="4245">
                  <c:v>3.7778183817863596E-2</c:v>
                </c:pt>
                <c:pt idx="4246">
                  <c:v>4.2208973318338484E-2</c:v>
                </c:pt>
                <c:pt idx="4247">
                  <c:v>3.5286393016576885E-2</c:v>
                </c:pt>
                <c:pt idx="4248">
                  <c:v>5.2249100059270796E-2</c:v>
                </c:pt>
                <c:pt idx="4249">
                  <c:v>4.0242802351713201E-2</c:v>
                </c:pt>
                <c:pt idx="4250">
                  <c:v>3.0909337103367015E-2</c:v>
                </c:pt>
                <c:pt idx="4251">
                  <c:v>3.6124985665082897E-2</c:v>
                </c:pt>
                <c:pt idx="4252">
                  <c:v>3.5668846219778116E-2</c:v>
                </c:pt>
                <c:pt idx="4253">
                  <c:v>4.5168563723564065E-2</c:v>
                </c:pt>
                <c:pt idx="4254">
                  <c:v>3.181636705994622E-2</c:v>
                </c:pt>
                <c:pt idx="4255">
                  <c:v>4.1926741600036614E-2</c:v>
                </c:pt>
                <c:pt idx="4256">
                  <c:v>3.622116148471842E-2</c:v>
                </c:pt>
                <c:pt idx="4257">
                  <c:v>3.2891441136598601E-2</c:v>
                </c:pt>
                <c:pt idx="4258">
                  <c:v>3.4471958875656211E-2</c:v>
                </c:pt>
                <c:pt idx="4259">
                  <c:v>3.3260181546211194E-2</c:v>
                </c:pt>
                <c:pt idx="4260">
                  <c:v>3.4892227500677213E-2</c:v>
                </c:pt>
                <c:pt idx="4261">
                  <c:v>5.9077225625515033E-2</c:v>
                </c:pt>
                <c:pt idx="4262">
                  <c:v>4.3215300887823098E-2</c:v>
                </c:pt>
                <c:pt idx="4263">
                  <c:v>4.1952688246965429E-2</c:v>
                </c:pt>
                <c:pt idx="4264">
                  <c:v>3.4823182970285409E-2</c:v>
                </c:pt>
                <c:pt idx="4265">
                  <c:v>3.2899200916290408E-2</c:v>
                </c:pt>
                <c:pt idx="4266">
                  <c:v>3.3723484724760007E-2</c:v>
                </c:pt>
                <c:pt idx="4267">
                  <c:v>4.6659234911203433E-2</c:v>
                </c:pt>
                <c:pt idx="4268">
                  <c:v>3.2898932695388801E-2</c:v>
                </c:pt>
                <c:pt idx="4269">
                  <c:v>3.8661736994981794E-2</c:v>
                </c:pt>
                <c:pt idx="4270">
                  <c:v>4.5460876077413594E-2</c:v>
                </c:pt>
                <c:pt idx="4271">
                  <c:v>3.7441659718752011E-2</c:v>
                </c:pt>
                <c:pt idx="4272">
                  <c:v>3.9259538054466241E-2</c:v>
                </c:pt>
                <c:pt idx="4273">
                  <c:v>4.0140841156244306E-2</c:v>
                </c:pt>
                <c:pt idx="4274">
                  <c:v>4.0775358676910345E-2</c:v>
                </c:pt>
                <c:pt idx="4275">
                  <c:v>5.2568621933460541E-2</c:v>
                </c:pt>
                <c:pt idx="4276">
                  <c:v>3.5833526402712E-2</c:v>
                </c:pt>
                <c:pt idx="4277">
                  <c:v>3.6455649882555098E-2</c:v>
                </c:pt>
                <c:pt idx="4278">
                  <c:v>4.2978335171937887E-2</c:v>
                </c:pt>
                <c:pt idx="4279">
                  <c:v>3.9196629077196114E-2</c:v>
                </c:pt>
                <c:pt idx="4280">
                  <c:v>4.5168563723564065E-2</c:v>
                </c:pt>
                <c:pt idx="4281">
                  <c:v>4.4979125261306797E-2</c:v>
                </c:pt>
                <c:pt idx="4282">
                  <c:v>3.8314592093229315E-2</c:v>
                </c:pt>
                <c:pt idx="4283">
                  <c:v>3.4396402537822689E-2</c:v>
                </c:pt>
                <c:pt idx="4284">
                  <c:v>3.7228513509035152E-2</c:v>
                </c:pt>
                <c:pt idx="4285">
                  <c:v>3.6005329340696314E-2</c:v>
                </c:pt>
                <c:pt idx="4286">
                  <c:v>4.417248070240036E-2</c:v>
                </c:pt>
                <c:pt idx="4287">
                  <c:v>3.6335092037916211E-2</c:v>
                </c:pt>
                <c:pt idx="4288">
                  <c:v>4.7336898744106508E-2</c:v>
                </c:pt>
                <c:pt idx="4289">
                  <c:v>3.4321036189794499E-2</c:v>
                </c:pt>
                <c:pt idx="4290">
                  <c:v>3.2167676836252199E-2</c:v>
                </c:pt>
                <c:pt idx="4291">
                  <c:v>3.8092534989118604E-2</c:v>
                </c:pt>
                <c:pt idx="4292">
                  <c:v>3.8194783031940467E-2</c:v>
                </c:pt>
                <c:pt idx="4293">
                  <c:v>3.2908745110034894E-2</c:v>
                </c:pt>
                <c:pt idx="4294">
                  <c:v>4.3456308543682105E-2</c:v>
                </c:pt>
                <c:pt idx="4295">
                  <c:v>4.6175420284271212E-2</c:v>
                </c:pt>
                <c:pt idx="4296">
                  <c:v>3.7897832691669658E-2</c:v>
                </c:pt>
                <c:pt idx="4297">
                  <c:v>3.5483829677105096E-2</c:v>
                </c:pt>
                <c:pt idx="4298">
                  <c:v>4.4659033417701714E-2</c:v>
                </c:pt>
                <c:pt idx="4299">
                  <c:v>3.6124985665082897E-2</c:v>
                </c:pt>
                <c:pt idx="4300">
                  <c:v>3.4098405390977901E-2</c:v>
                </c:pt>
                <c:pt idx="4301">
                  <c:v>3.8134831935167313E-2</c:v>
                </c:pt>
                <c:pt idx="4302">
                  <c:v>2.8986260294914204E-2</c:v>
                </c:pt>
                <c:pt idx="4303">
                  <c:v>4.1038878262043006E-2</c:v>
                </c:pt>
                <c:pt idx="4304">
                  <c:v>4.7571104019880309E-2</c:v>
                </c:pt>
                <c:pt idx="4305">
                  <c:v>2.8808169066906E-2</c:v>
                </c:pt>
                <c:pt idx="4306">
                  <c:v>3.7785477936267985E-2</c:v>
                </c:pt>
                <c:pt idx="4307">
                  <c:v>3.7713952362537405E-2</c:v>
                </c:pt>
                <c:pt idx="4308">
                  <c:v>3.1295698136091211E-2</c:v>
                </c:pt>
                <c:pt idx="4309">
                  <c:v>3.5556804388761513E-2</c:v>
                </c:pt>
                <c:pt idx="4310">
                  <c:v>3.8181461393833188E-2</c:v>
                </c:pt>
                <c:pt idx="4311">
                  <c:v>3.9756476879119901E-2</c:v>
                </c:pt>
                <c:pt idx="4312">
                  <c:v>2.8753058984875752E-2</c:v>
                </c:pt>
                <c:pt idx="4313">
                  <c:v>2.5825064629316385E-2</c:v>
                </c:pt>
                <c:pt idx="4314">
                  <c:v>4.0226582437753705E-2</c:v>
                </c:pt>
                <c:pt idx="4315">
                  <c:v>4.3169047683477346E-2</c:v>
                </c:pt>
                <c:pt idx="4316">
                  <c:v>4.3066054582595804E-2</c:v>
                </c:pt>
                <c:pt idx="4317">
                  <c:v>3.7228513509035152E-2</c:v>
                </c:pt>
                <c:pt idx="4318">
                  <c:v>3.5896666347980506E-2</c:v>
                </c:pt>
                <c:pt idx="4319">
                  <c:v>4.3456308543682105E-2</c:v>
                </c:pt>
                <c:pt idx="4320">
                  <c:v>3.2899200916290408E-2</c:v>
                </c:pt>
                <c:pt idx="4321">
                  <c:v>3.4685779362916912E-2</c:v>
                </c:pt>
                <c:pt idx="4322">
                  <c:v>3.6446474492549896E-2</c:v>
                </c:pt>
                <c:pt idx="4323">
                  <c:v>4.5460876077413594E-2</c:v>
                </c:pt>
                <c:pt idx="4324">
                  <c:v>4.0140841156244306E-2</c:v>
                </c:pt>
                <c:pt idx="4325">
                  <c:v>3.0116926878690702E-2</c:v>
                </c:pt>
                <c:pt idx="4326">
                  <c:v>4.1902732104063013E-2</c:v>
                </c:pt>
                <c:pt idx="4327">
                  <c:v>4.0339186787605306E-2</c:v>
                </c:pt>
                <c:pt idx="4328">
                  <c:v>4.2771145701408365E-2</c:v>
                </c:pt>
                <c:pt idx="4329">
                  <c:v>3.4566573798656505E-2</c:v>
                </c:pt>
                <c:pt idx="4330">
                  <c:v>3.3641051501035704E-2</c:v>
                </c:pt>
                <c:pt idx="4331">
                  <c:v>4.2430374771356624E-2</c:v>
                </c:pt>
                <c:pt idx="4332">
                  <c:v>4.2962051928043692E-2</c:v>
                </c:pt>
                <c:pt idx="4333">
                  <c:v>3.1325303018093192E-2</c:v>
                </c:pt>
                <c:pt idx="4334">
                  <c:v>3.1727705150842701E-2</c:v>
                </c:pt>
                <c:pt idx="4335">
                  <c:v>3.8356237113475841E-2</c:v>
                </c:pt>
                <c:pt idx="4336">
                  <c:v>3.8754437118768713E-2</c:v>
                </c:pt>
                <c:pt idx="4337">
                  <c:v>4.4252485036850024E-2</c:v>
                </c:pt>
                <c:pt idx="4338">
                  <c:v>3.2823644578457017E-2</c:v>
                </c:pt>
                <c:pt idx="4339">
                  <c:v>3.5459619015455301E-2</c:v>
                </c:pt>
                <c:pt idx="4340">
                  <c:v>2.7699332684278672E-2</c:v>
                </c:pt>
                <c:pt idx="4341">
                  <c:v>2.8601940721273554E-2</c:v>
                </c:pt>
                <c:pt idx="4342">
                  <c:v>3.1534116715192802E-2</c:v>
                </c:pt>
                <c:pt idx="4343">
                  <c:v>3.9632488042116221E-2</c:v>
                </c:pt>
                <c:pt idx="4344">
                  <c:v>3.2544843852520051E-2</c:v>
                </c:pt>
                <c:pt idx="4345">
                  <c:v>3.4209597855806406E-2</c:v>
                </c:pt>
                <c:pt idx="4346">
                  <c:v>3.231429681181909E-2</c:v>
                </c:pt>
                <c:pt idx="4347">
                  <c:v>4.2452763766050311E-2</c:v>
                </c:pt>
                <c:pt idx="4348">
                  <c:v>4.480642452836061E-2</c:v>
                </c:pt>
                <c:pt idx="4349">
                  <c:v>3.6335092037916211E-2</c:v>
                </c:pt>
                <c:pt idx="4350">
                  <c:v>3.5668846219778116E-2</c:v>
                </c:pt>
                <c:pt idx="4351">
                  <c:v>3.5420823842287077E-2</c:v>
                </c:pt>
                <c:pt idx="4352">
                  <c:v>5.4287116974592223E-2</c:v>
                </c:pt>
                <c:pt idx="4353">
                  <c:v>3.0372153967618904E-2</c:v>
                </c:pt>
                <c:pt idx="4354">
                  <c:v>3.9119802415371045E-2</c:v>
                </c:pt>
                <c:pt idx="4355">
                  <c:v>3.26520465314388E-2</c:v>
                </c:pt>
                <c:pt idx="4356">
                  <c:v>4.2674154043197618E-2</c:v>
                </c:pt>
                <c:pt idx="4357">
                  <c:v>3.7080317735672157E-2</c:v>
                </c:pt>
                <c:pt idx="4358">
                  <c:v>3.6489501595497097E-2</c:v>
                </c:pt>
                <c:pt idx="4359">
                  <c:v>5.0176851451396914E-2</c:v>
                </c:pt>
                <c:pt idx="4360">
                  <c:v>4.3500378727912875E-2</c:v>
                </c:pt>
                <c:pt idx="4361">
                  <c:v>5.4811533540487449E-2</c:v>
                </c:pt>
                <c:pt idx="4362">
                  <c:v>4.2660437524318924E-2</c:v>
                </c:pt>
                <c:pt idx="4363">
                  <c:v>3.9632488042116221E-2</c:v>
                </c:pt>
                <c:pt idx="4364">
                  <c:v>3.6054432392120396E-2</c:v>
                </c:pt>
                <c:pt idx="4365">
                  <c:v>3.4011162817478256E-2</c:v>
                </c:pt>
                <c:pt idx="4366">
                  <c:v>3.2370511442422985E-2</c:v>
                </c:pt>
                <c:pt idx="4367">
                  <c:v>3.1908396631479395E-2</c:v>
                </c:pt>
                <c:pt idx="4368">
                  <c:v>4.0339186787605306E-2</c:v>
                </c:pt>
                <c:pt idx="4369">
                  <c:v>4.1901294142007814E-2</c:v>
                </c:pt>
                <c:pt idx="4370">
                  <c:v>3.8864739239215809E-2</c:v>
                </c:pt>
                <c:pt idx="4371">
                  <c:v>3.835380822420123E-2</c:v>
                </c:pt>
                <c:pt idx="4372">
                  <c:v>3.9196629077196114E-2</c:v>
                </c:pt>
                <c:pt idx="4373">
                  <c:v>4.4091124087572112E-2</c:v>
                </c:pt>
                <c:pt idx="4374">
                  <c:v>3.3798858523368815E-2</c:v>
                </c:pt>
                <c:pt idx="4375">
                  <c:v>4.2978335171937887E-2</c:v>
                </c:pt>
                <c:pt idx="4376">
                  <c:v>3.8492631167173406E-2</c:v>
                </c:pt>
                <c:pt idx="4377">
                  <c:v>3.7703901529312238E-2</c:v>
                </c:pt>
                <c:pt idx="4378">
                  <c:v>4.0349934250116591E-2</c:v>
                </c:pt>
                <c:pt idx="4379">
                  <c:v>3.7222448736429242E-2</c:v>
                </c:pt>
                <c:pt idx="4380">
                  <c:v>3.3857729285955422E-2</c:v>
                </c:pt>
                <c:pt idx="4381">
                  <c:v>4.0206536650657702E-2</c:v>
                </c:pt>
                <c:pt idx="4382">
                  <c:v>3.0144989490508988E-2</c:v>
                </c:pt>
                <c:pt idx="4383">
                  <c:v>3.7842366844415817E-2</c:v>
                </c:pt>
                <c:pt idx="4384">
                  <c:v>6.042351946234701E-2</c:v>
                </c:pt>
                <c:pt idx="4385">
                  <c:v>3.6879651248455041E-2</c:v>
                </c:pt>
                <c:pt idx="4386">
                  <c:v>3.8711100816726712E-2</c:v>
                </c:pt>
                <c:pt idx="4387">
                  <c:v>3.4569095820188502E-2</c:v>
                </c:pt>
                <c:pt idx="4388">
                  <c:v>3.4978978335857405E-2</c:v>
                </c:pt>
                <c:pt idx="4389">
                  <c:v>4.5377653092145934E-2</c:v>
                </c:pt>
                <c:pt idx="4390">
                  <c:v>2.6599863544106542E-2</c:v>
                </c:pt>
                <c:pt idx="4391">
                  <c:v>3.5382855683565209E-2</c:v>
                </c:pt>
                <c:pt idx="4392">
                  <c:v>3.4224171191453899E-2</c:v>
                </c:pt>
                <c:pt idx="4393">
                  <c:v>3.2899200916290408E-2</c:v>
                </c:pt>
                <c:pt idx="4394">
                  <c:v>3.5382855683565209E-2</c:v>
                </c:pt>
                <c:pt idx="4395">
                  <c:v>3.7651702761650252E-2</c:v>
                </c:pt>
                <c:pt idx="4396">
                  <c:v>4.1316550225019524E-2</c:v>
                </c:pt>
                <c:pt idx="4397">
                  <c:v>4.3055795133113917E-2</c:v>
                </c:pt>
                <c:pt idx="4398">
                  <c:v>3.6277640610933456E-2</c:v>
                </c:pt>
                <c:pt idx="4399">
                  <c:v>3.7702023983001716E-2</c:v>
                </c:pt>
                <c:pt idx="4400">
                  <c:v>4.9796666949987765E-2</c:v>
                </c:pt>
                <c:pt idx="4401">
                  <c:v>2.7933228760957805E-2</c:v>
                </c:pt>
                <c:pt idx="4402">
                  <c:v>4.8229750245809465E-2</c:v>
                </c:pt>
                <c:pt idx="4403">
                  <c:v>4.9852691590786272E-2</c:v>
                </c:pt>
                <c:pt idx="4404">
                  <c:v>2.8769707307219512E-2</c:v>
                </c:pt>
                <c:pt idx="4405">
                  <c:v>2.9717279598116899E-2</c:v>
                </c:pt>
                <c:pt idx="4406">
                  <c:v>3.2960023730993299E-2</c:v>
                </c:pt>
                <c:pt idx="4407">
                  <c:v>5.1836363971233514E-2</c:v>
                </c:pt>
                <c:pt idx="4408">
                  <c:v>3.5825096070766414E-2</c:v>
                </c:pt>
                <c:pt idx="4409">
                  <c:v>2.6695944368839392E-2</c:v>
                </c:pt>
                <c:pt idx="4410">
                  <c:v>3.7441659718752011E-2</c:v>
                </c:pt>
                <c:pt idx="4411">
                  <c:v>3.5583846271038E-2</c:v>
                </c:pt>
                <c:pt idx="4412">
                  <c:v>5.5114645510911914E-2</c:v>
                </c:pt>
                <c:pt idx="4413">
                  <c:v>3.8966637104749714E-2</c:v>
                </c:pt>
                <c:pt idx="4414">
                  <c:v>4.0339186787605306E-2</c:v>
                </c:pt>
                <c:pt idx="4415">
                  <c:v>3.8299992680549712E-2</c:v>
                </c:pt>
                <c:pt idx="4416">
                  <c:v>3.9967272430658299E-2</c:v>
                </c:pt>
                <c:pt idx="4417">
                  <c:v>4.2978335171937887E-2</c:v>
                </c:pt>
                <c:pt idx="4418">
                  <c:v>4.4734198600053822E-2</c:v>
                </c:pt>
                <c:pt idx="4419">
                  <c:v>4.8250295221805614E-2</c:v>
                </c:pt>
                <c:pt idx="4420">
                  <c:v>4.1300732642412234E-2</c:v>
                </c:pt>
                <c:pt idx="4421">
                  <c:v>3.6440685391426093E-2</c:v>
                </c:pt>
                <c:pt idx="4422">
                  <c:v>3.1503804028034252E-2</c:v>
                </c:pt>
                <c:pt idx="4423">
                  <c:v>5.8706045150756822E-2</c:v>
                </c:pt>
                <c:pt idx="4424">
                  <c:v>3.2095659524202409E-2</c:v>
                </c:pt>
                <c:pt idx="4425">
                  <c:v>3.5583846271038E-2</c:v>
                </c:pt>
                <c:pt idx="4426">
                  <c:v>5.5778648704290397E-2</c:v>
                </c:pt>
                <c:pt idx="4427">
                  <c:v>3.8152869790792521E-2</c:v>
                </c:pt>
                <c:pt idx="4428">
                  <c:v>3.4401677548885498E-2</c:v>
                </c:pt>
                <c:pt idx="4429">
                  <c:v>3.4897491335868794E-2</c:v>
                </c:pt>
                <c:pt idx="4430">
                  <c:v>4.3067701160907822E-2</c:v>
                </c:pt>
                <c:pt idx="4431">
                  <c:v>3.5570658743381521E-2</c:v>
                </c:pt>
                <c:pt idx="4432">
                  <c:v>4.0698390454053907E-2</c:v>
                </c:pt>
                <c:pt idx="4433">
                  <c:v>2.9717279598116899E-2</c:v>
                </c:pt>
                <c:pt idx="4434">
                  <c:v>3.9095103740692111E-2</c:v>
                </c:pt>
                <c:pt idx="4435">
                  <c:v>2.716050297021871E-2</c:v>
                </c:pt>
                <c:pt idx="4436">
                  <c:v>3.3225178718566999E-2</c:v>
                </c:pt>
                <c:pt idx="4437">
                  <c:v>4.0736205875873593E-2</c:v>
                </c:pt>
                <c:pt idx="4438">
                  <c:v>3.1325303018093192E-2</c:v>
                </c:pt>
                <c:pt idx="4439">
                  <c:v>2.8601940721273554E-2</c:v>
                </c:pt>
                <c:pt idx="4440">
                  <c:v>3.5584058612585102E-2</c:v>
                </c:pt>
                <c:pt idx="4441">
                  <c:v>3.4471958875656211E-2</c:v>
                </c:pt>
                <c:pt idx="4442">
                  <c:v>4.7692582011222832E-2</c:v>
                </c:pt>
                <c:pt idx="4443">
                  <c:v>3.8100283592939405E-2</c:v>
                </c:pt>
                <c:pt idx="4444">
                  <c:v>4.376267269253746E-2</c:v>
                </c:pt>
                <c:pt idx="4445">
                  <c:v>4.4287838041782414E-2</c:v>
                </c:pt>
                <c:pt idx="4446">
                  <c:v>3.6716360598802608E-2</c:v>
                </c:pt>
                <c:pt idx="4447">
                  <c:v>3.4603934735059752E-2</c:v>
                </c:pt>
                <c:pt idx="4448">
                  <c:v>4.1971486061811399E-2</c:v>
                </c:pt>
                <c:pt idx="4449">
                  <c:v>4.2443986982107329E-2</c:v>
                </c:pt>
                <c:pt idx="4450">
                  <c:v>4.8743788152933218E-2</c:v>
                </c:pt>
                <c:pt idx="4451">
                  <c:v>3.9632488042116221E-2</c:v>
                </c:pt>
                <c:pt idx="4452">
                  <c:v>3.7765085697174183E-2</c:v>
                </c:pt>
                <c:pt idx="4453">
                  <c:v>3.132960945367811E-2</c:v>
                </c:pt>
                <c:pt idx="4454">
                  <c:v>3.4396402537822689E-2</c:v>
                </c:pt>
                <c:pt idx="4455">
                  <c:v>3.921876475214961E-2</c:v>
                </c:pt>
                <c:pt idx="4456">
                  <c:v>3.4013628959655817E-2</c:v>
                </c:pt>
                <c:pt idx="4457">
                  <c:v>3.4224171191453899E-2</c:v>
                </c:pt>
                <c:pt idx="4458">
                  <c:v>5.0964348018169375E-2</c:v>
                </c:pt>
                <c:pt idx="4459">
                  <c:v>4.7048140317201601E-2</c:v>
                </c:pt>
                <c:pt idx="4460">
                  <c:v>3.7441659718752011E-2</c:v>
                </c:pt>
                <c:pt idx="4461">
                  <c:v>4.1051272302865878E-2</c:v>
                </c:pt>
                <c:pt idx="4462">
                  <c:v>3.7222448736429242E-2</c:v>
                </c:pt>
                <c:pt idx="4463">
                  <c:v>3.9219893515110106E-2</c:v>
                </c:pt>
                <c:pt idx="4464">
                  <c:v>3.8864739239215809E-2</c:v>
                </c:pt>
                <c:pt idx="4465">
                  <c:v>2.9328575357794793E-2</c:v>
                </c:pt>
                <c:pt idx="4466">
                  <c:v>2.8949391096830403E-2</c:v>
                </c:pt>
                <c:pt idx="4467">
                  <c:v>5.7264689356088784E-2</c:v>
                </c:pt>
                <c:pt idx="4468">
                  <c:v>3.3260181546211194E-2</c:v>
                </c:pt>
                <c:pt idx="4469">
                  <c:v>4.6659234911203433E-2</c:v>
                </c:pt>
                <c:pt idx="4470">
                  <c:v>4.1295155882835395E-2</c:v>
                </c:pt>
                <c:pt idx="4471">
                  <c:v>4.3724101036787012E-2</c:v>
                </c:pt>
                <c:pt idx="4472">
                  <c:v>4.480642452836061E-2</c:v>
                </c:pt>
                <c:pt idx="4473">
                  <c:v>4.3512962758541308E-2</c:v>
                </c:pt>
                <c:pt idx="4474">
                  <c:v>4.4963397085666865E-2</c:v>
                </c:pt>
                <c:pt idx="4475">
                  <c:v>4.5612677931785903E-2</c:v>
                </c:pt>
                <c:pt idx="4476">
                  <c:v>3.8181461393833188E-2</c:v>
                </c:pt>
                <c:pt idx="4477">
                  <c:v>4.4919833540916672E-2</c:v>
                </c:pt>
                <c:pt idx="4478">
                  <c:v>3.9322294294834068E-2</c:v>
                </c:pt>
                <c:pt idx="4479">
                  <c:v>4.0018070489168223E-2</c:v>
                </c:pt>
                <c:pt idx="4480">
                  <c:v>5.0964348018169375E-2</c:v>
                </c:pt>
                <c:pt idx="4481">
                  <c:v>2.9695196077227665E-2</c:v>
                </c:pt>
                <c:pt idx="4482">
                  <c:v>3.7512414157390601E-2</c:v>
                </c:pt>
                <c:pt idx="4483">
                  <c:v>3.6311741918325452E-2</c:v>
                </c:pt>
                <c:pt idx="4484">
                  <c:v>4.6274762600660123E-2</c:v>
                </c:pt>
                <c:pt idx="4485">
                  <c:v>3.835380822420123E-2</c:v>
                </c:pt>
                <c:pt idx="4486">
                  <c:v>4.4318877160549379E-2</c:v>
                </c:pt>
                <c:pt idx="4487">
                  <c:v>4.2443986982107329E-2</c:v>
                </c:pt>
                <c:pt idx="4488">
                  <c:v>3.9402600377798101E-2</c:v>
                </c:pt>
                <c:pt idx="4489">
                  <c:v>3.5183459520340014E-2</c:v>
                </c:pt>
                <c:pt idx="4490">
                  <c:v>3.8424339145422003E-2</c:v>
                </c:pt>
                <c:pt idx="4491">
                  <c:v>3.1032260507345293E-2</c:v>
                </c:pt>
                <c:pt idx="4492">
                  <c:v>2.8328226879239103E-2</c:v>
                </c:pt>
                <c:pt idx="4493">
                  <c:v>3.7765085697174183E-2</c:v>
                </c:pt>
                <c:pt idx="4494">
                  <c:v>3.9756476879119901E-2</c:v>
                </c:pt>
                <c:pt idx="4495">
                  <c:v>3.7743795663118501E-2</c:v>
                </c:pt>
                <c:pt idx="4496">
                  <c:v>3.5833526402712E-2</c:v>
                </c:pt>
                <c:pt idx="4497">
                  <c:v>3.3520661294460304E-2</c:v>
                </c:pt>
                <c:pt idx="4498">
                  <c:v>5.3526036441326398E-2</c:v>
                </c:pt>
                <c:pt idx="4499">
                  <c:v>3.2671131193637806E-2</c:v>
                </c:pt>
                <c:pt idx="4500">
                  <c:v>4.5064941048622124E-2</c:v>
                </c:pt>
                <c:pt idx="4501">
                  <c:v>4.4659033417701714E-2</c:v>
                </c:pt>
                <c:pt idx="4502">
                  <c:v>4.6953558921814006E-2</c:v>
                </c:pt>
                <c:pt idx="4503">
                  <c:v>3.6124985665082897E-2</c:v>
                </c:pt>
                <c:pt idx="4504">
                  <c:v>4.0402002632617909E-2</c:v>
                </c:pt>
                <c:pt idx="4505">
                  <c:v>3.5183459520340014E-2</c:v>
                </c:pt>
                <c:pt idx="4506">
                  <c:v>5.2674937993288123E-2</c:v>
                </c:pt>
                <c:pt idx="4507">
                  <c:v>2.7238706126809224E-2</c:v>
                </c:pt>
                <c:pt idx="4508">
                  <c:v>4.2962051928043692E-2</c:v>
                </c:pt>
                <c:pt idx="4509">
                  <c:v>2.8997335582971701E-2</c:v>
                </c:pt>
                <c:pt idx="4510">
                  <c:v>3.2891441136598601E-2</c:v>
                </c:pt>
                <c:pt idx="4511">
                  <c:v>4.1952755302190795E-2</c:v>
                </c:pt>
                <c:pt idx="4512">
                  <c:v>4.9643982201814603E-2</c:v>
                </c:pt>
                <c:pt idx="4513">
                  <c:v>3.365202993154532E-2</c:v>
                </c:pt>
                <c:pt idx="4514">
                  <c:v>3.3218398690223756E-2</c:v>
                </c:pt>
                <c:pt idx="4515">
                  <c:v>3.0663950368762006E-2</c:v>
                </c:pt>
                <c:pt idx="4516">
                  <c:v>3.0909337103367015E-2</c:v>
                </c:pt>
                <c:pt idx="4517">
                  <c:v>3.3440478146076202E-2</c:v>
                </c:pt>
                <c:pt idx="4518">
                  <c:v>3.7611484527587911E-2</c:v>
                </c:pt>
                <c:pt idx="4519">
                  <c:v>3.0626695603132203E-2</c:v>
                </c:pt>
                <c:pt idx="4520">
                  <c:v>3.2420128583908199E-2</c:v>
                </c:pt>
                <c:pt idx="4521">
                  <c:v>3.4385442733764614E-2</c:v>
                </c:pt>
                <c:pt idx="4522">
                  <c:v>3.8633864372968715E-2</c:v>
                </c:pt>
                <c:pt idx="4523">
                  <c:v>4.2771145701408365E-2</c:v>
                </c:pt>
                <c:pt idx="4524">
                  <c:v>4.5208055526018087E-2</c:v>
                </c:pt>
                <c:pt idx="4525">
                  <c:v>4.6238295733928722E-2</c:v>
                </c:pt>
                <c:pt idx="4526">
                  <c:v>4.383979737758642E-2</c:v>
                </c:pt>
                <c:pt idx="4527">
                  <c:v>3.0946193262934702E-2</c:v>
                </c:pt>
                <c:pt idx="4528">
                  <c:v>3.695297986269E-2</c:v>
                </c:pt>
                <c:pt idx="4529">
                  <c:v>3.1069444492459367E-2</c:v>
                </c:pt>
                <c:pt idx="4530">
                  <c:v>4.5460876077413594E-2</c:v>
                </c:pt>
                <c:pt idx="4531">
                  <c:v>4.3251223862171222E-2</c:v>
                </c:pt>
                <c:pt idx="4532">
                  <c:v>5.0022482872009333E-2</c:v>
                </c:pt>
                <c:pt idx="4533">
                  <c:v>3.4798402339219998E-2</c:v>
                </c:pt>
                <c:pt idx="4534">
                  <c:v>2.9116408899426478E-2</c:v>
                </c:pt>
                <c:pt idx="4535">
                  <c:v>3.2255370169878131E-2</c:v>
                </c:pt>
                <c:pt idx="4536">
                  <c:v>4.6029005199670688E-2</c:v>
                </c:pt>
                <c:pt idx="4537">
                  <c:v>3.8878668099641821E-2</c:v>
                </c:pt>
                <c:pt idx="4538">
                  <c:v>3.8410507142543814E-2</c:v>
                </c:pt>
                <c:pt idx="4539">
                  <c:v>2.785586565732975E-2</c:v>
                </c:pt>
                <c:pt idx="4540">
                  <c:v>4.101974517106996E-2</c:v>
                </c:pt>
                <c:pt idx="4541">
                  <c:v>3.2633703202009326E-2</c:v>
                </c:pt>
                <c:pt idx="4542">
                  <c:v>4.2378675192594507E-2</c:v>
                </c:pt>
                <c:pt idx="4543">
                  <c:v>4.9002680927515349E-2</c:v>
                </c:pt>
                <c:pt idx="4544">
                  <c:v>3.3487163484096596E-2</c:v>
                </c:pt>
                <c:pt idx="4545">
                  <c:v>5.3043726831674597E-2</c:v>
                </c:pt>
                <c:pt idx="4546">
                  <c:v>3.859693557024E-2</c:v>
                </c:pt>
                <c:pt idx="4547">
                  <c:v>3.0408300459384998E-2</c:v>
                </c:pt>
                <c:pt idx="4548">
                  <c:v>3.0708899721503369E-2</c:v>
                </c:pt>
                <c:pt idx="4549">
                  <c:v>3.6124985665082897E-2</c:v>
                </c:pt>
                <c:pt idx="4550">
                  <c:v>3.5626605153083801E-2</c:v>
                </c:pt>
                <c:pt idx="4551">
                  <c:v>3.5201665014028688E-2</c:v>
                </c:pt>
                <c:pt idx="4552">
                  <c:v>3.38377133011818E-2</c:v>
                </c:pt>
                <c:pt idx="4553">
                  <c:v>4.0982514619827423E-2</c:v>
                </c:pt>
                <c:pt idx="4554">
                  <c:v>4.3235447257757222E-2</c:v>
                </c:pt>
                <c:pt idx="4555">
                  <c:v>4.7571104019880309E-2</c:v>
                </c:pt>
                <c:pt idx="4556">
                  <c:v>3.1631700694561102E-2</c:v>
                </c:pt>
                <c:pt idx="4557">
                  <c:v>4.4254083186388009E-2</c:v>
                </c:pt>
                <c:pt idx="4558">
                  <c:v>3.6454312503338013E-2</c:v>
                </c:pt>
                <c:pt idx="4559">
                  <c:v>3.6054432392120396E-2</c:v>
                </c:pt>
                <c:pt idx="4560">
                  <c:v>2.8372881934046627E-2</c:v>
                </c:pt>
                <c:pt idx="4561">
                  <c:v>3.7168275564909099E-2</c:v>
                </c:pt>
                <c:pt idx="4562">
                  <c:v>4.152054339647273E-2</c:v>
                </c:pt>
                <c:pt idx="4563">
                  <c:v>3.3529117703437812E-2</c:v>
                </c:pt>
                <c:pt idx="4564">
                  <c:v>4.3695759028196321E-2</c:v>
                </c:pt>
                <c:pt idx="4565">
                  <c:v>2.6993775740265864E-2</c:v>
                </c:pt>
                <c:pt idx="4566">
                  <c:v>3.3723484724760007E-2</c:v>
                </c:pt>
                <c:pt idx="4567">
                  <c:v>3.2854370772838606E-2</c:v>
                </c:pt>
                <c:pt idx="4568">
                  <c:v>3.6171071231365218E-2</c:v>
                </c:pt>
                <c:pt idx="4569">
                  <c:v>4.2356688529253124E-2</c:v>
                </c:pt>
                <c:pt idx="4570">
                  <c:v>3.9095103740692111E-2</c:v>
                </c:pt>
                <c:pt idx="4571">
                  <c:v>3.5108499228954315E-2</c:v>
                </c:pt>
                <c:pt idx="4572">
                  <c:v>3.132960945367811E-2</c:v>
                </c:pt>
                <c:pt idx="4573">
                  <c:v>3.9761330932378804E-2</c:v>
                </c:pt>
                <c:pt idx="4574">
                  <c:v>3.7147790193557718E-2</c:v>
                </c:pt>
                <c:pt idx="4575">
                  <c:v>3.9054881781339604E-2</c:v>
                </c:pt>
                <c:pt idx="4576">
                  <c:v>3.9776939898729352E-2</c:v>
                </c:pt>
                <c:pt idx="4577">
                  <c:v>3.4486096352338784E-2</c:v>
                </c:pt>
                <c:pt idx="4578">
                  <c:v>6.3089236617088304E-2</c:v>
                </c:pt>
                <c:pt idx="4579">
                  <c:v>4.7048140317201601E-2</c:v>
                </c:pt>
                <c:pt idx="4580">
                  <c:v>3.0306484550237538E-2</c:v>
                </c:pt>
                <c:pt idx="4581">
                  <c:v>3.8734454661607701E-2</c:v>
                </c:pt>
                <c:pt idx="4582">
                  <c:v>4.1926741600036614E-2</c:v>
                </c:pt>
                <c:pt idx="4583">
                  <c:v>3.1149659305810897E-2</c:v>
                </c:pt>
                <c:pt idx="4584">
                  <c:v>3.6503065377473908E-2</c:v>
                </c:pt>
                <c:pt idx="4585">
                  <c:v>3.4013628959655817E-2</c:v>
                </c:pt>
                <c:pt idx="4586">
                  <c:v>3.8200002163648605E-2</c:v>
                </c:pt>
                <c:pt idx="4587">
                  <c:v>2.7756571769714411E-2</c:v>
                </c:pt>
                <c:pt idx="4588">
                  <c:v>3.288979083299641E-2</c:v>
                </c:pt>
                <c:pt idx="4589">
                  <c:v>3.4569095820188502E-2</c:v>
                </c:pt>
                <c:pt idx="4590">
                  <c:v>4.0243167430162347E-2</c:v>
                </c:pt>
                <c:pt idx="4591">
                  <c:v>3.5483829677105096E-2</c:v>
                </c:pt>
                <c:pt idx="4592">
                  <c:v>3.3768963068723699E-2</c:v>
                </c:pt>
                <c:pt idx="4593">
                  <c:v>3.1465098261833205E-2</c:v>
                </c:pt>
                <c:pt idx="4594">
                  <c:v>4.1266269981861101E-2</c:v>
                </c:pt>
                <c:pt idx="4595">
                  <c:v>3.8152869790792521E-2</c:v>
                </c:pt>
                <c:pt idx="4596">
                  <c:v>3.1119924038648588E-2</c:v>
                </c:pt>
                <c:pt idx="4597">
                  <c:v>3.1149659305810897E-2</c:v>
                </c:pt>
                <c:pt idx="4598">
                  <c:v>6.1638105660676748E-2</c:v>
                </c:pt>
                <c:pt idx="4599">
                  <c:v>3.3894065767526606E-2</c:v>
                </c:pt>
                <c:pt idx="4600">
                  <c:v>4.3500378727912875E-2</c:v>
                </c:pt>
                <c:pt idx="4601">
                  <c:v>4.4474177062511423E-2</c:v>
                </c:pt>
                <c:pt idx="4602">
                  <c:v>5.1921918988227796E-2</c:v>
                </c:pt>
                <c:pt idx="4603">
                  <c:v>3.9196629077196114E-2</c:v>
                </c:pt>
                <c:pt idx="4604">
                  <c:v>4.9240171909332324E-2</c:v>
                </c:pt>
                <c:pt idx="4605">
                  <c:v>4.417248070240036E-2</c:v>
                </c:pt>
                <c:pt idx="4606">
                  <c:v>4.5377653092145934E-2</c:v>
                </c:pt>
                <c:pt idx="4607">
                  <c:v>5.139116942882542E-2</c:v>
                </c:pt>
                <c:pt idx="4608">
                  <c:v>3.7233572453260567E-2</c:v>
                </c:pt>
                <c:pt idx="4609">
                  <c:v>2.9366604983806593E-2</c:v>
                </c:pt>
                <c:pt idx="4610">
                  <c:v>4.0772091597318892E-2</c:v>
                </c:pt>
                <c:pt idx="4611">
                  <c:v>3.4486100077629221E-2</c:v>
                </c:pt>
                <c:pt idx="4612">
                  <c:v>4.2443986982107329E-2</c:v>
                </c:pt>
                <c:pt idx="4613">
                  <c:v>3.302393853664401E-2</c:v>
                </c:pt>
                <c:pt idx="4614">
                  <c:v>4.1800528764724676E-2</c:v>
                </c:pt>
                <c:pt idx="4615">
                  <c:v>3.0387666076421776E-2</c:v>
                </c:pt>
                <c:pt idx="4616">
                  <c:v>3.2077275216579673E-2</c:v>
                </c:pt>
                <c:pt idx="4617">
                  <c:v>4.5064941048622124E-2</c:v>
                </c:pt>
                <c:pt idx="4618">
                  <c:v>3.1325303018093192E-2</c:v>
                </c:pt>
                <c:pt idx="4619">
                  <c:v>3.0403325334191312E-2</c:v>
                </c:pt>
                <c:pt idx="4620">
                  <c:v>2.9229370877146783E-2</c:v>
                </c:pt>
                <c:pt idx="4621">
                  <c:v>3.6489501595497097E-2</c:v>
                </c:pt>
                <c:pt idx="4622">
                  <c:v>2.9702417552471216E-2</c:v>
                </c:pt>
                <c:pt idx="4623">
                  <c:v>3.7396702915430097E-2</c:v>
                </c:pt>
                <c:pt idx="4624">
                  <c:v>3.8664028048515341E-2</c:v>
                </c:pt>
                <c:pt idx="4625">
                  <c:v>4.9002680927515349E-2</c:v>
                </c:pt>
                <c:pt idx="4626">
                  <c:v>4.7571104019880309E-2</c:v>
                </c:pt>
                <c:pt idx="4627">
                  <c:v>4.480642452836061E-2</c:v>
                </c:pt>
                <c:pt idx="4628">
                  <c:v>4.2934946715831812E-2</c:v>
                </c:pt>
                <c:pt idx="4629">
                  <c:v>5.0964348018169375E-2</c:v>
                </c:pt>
                <c:pt idx="4630">
                  <c:v>2.5967955589294482E-2</c:v>
                </c:pt>
                <c:pt idx="4631">
                  <c:v>5.2249100059270796E-2</c:v>
                </c:pt>
                <c:pt idx="4632">
                  <c:v>4.2771145701408365E-2</c:v>
                </c:pt>
                <c:pt idx="4633">
                  <c:v>3.3202335238456712E-2</c:v>
                </c:pt>
                <c:pt idx="4634">
                  <c:v>3.4985158592462498E-2</c:v>
                </c:pt>
                <c:pt idx="4635">
                  <c:v>3.5833526402712E-2</c:v>
                </c:pt>
                <c:pt idx="4636">
                  <c:v>3.4603934735059752E-2</c:v>
                </c:pt>
                <c:pt idx="4637">
                  <c:v>3.2908745110034894E-2</c:v>
                </c:pt>
                <c:pt idx="4638">
                  <c:v>2.9644602909684202E-2</c:v>
                </c:pt>
                <c:pt idx="4639">
                  <c:v>3.4205172210931806E-2</c:v>
                </c:pt>
                <c:pt idx="4640">
                  <c:v>3.8152869790792521E-2</c:v>
                </c:pt>
                <c:pt idx="4641">
                  <c:v>3.9322294294834068E-2</c:v>
                </c:pt>
                <c:pt idx="4642">
                  <c:v>3.0626695603132203E-2</c:v>
                </c:pt>
                <c:pt idx="4643">
                  <c:v>4.4383492320776201E-2</c:v>
                </c:pt>
                <c:pt idx="4644">
                  <c:v>5.3043726831674597E-2</c:v>
                </c:pt>
                <c:pt idx="4645">
                  <c:v>3.0144989490508988E-2</c:v>
                </c:pt>
                <c:pt idx="4646">
                  <c:v>4.0927253663539866E-2</c:v>
                </c:pt>
                <c:pt idx="4647">
                  <c:v>3.6480419337749502E-2</c:v>
                </c:pt>
                <c:pt idx="4648">
                  <c:v>3.3557265996932997E-2</c:v>
                </c:pt>
                <c:pt idx="4649">
                  <c:v>4.5648239552974687E-2</c:v>
                </c:pt>
                <c:pt idx="4650">
                  <c:v>4.413658753037452E-2</c:v>
                </c:pt>
                <c:pt idx="4651">
                  <c:v>2.785586565732975E-2</c:v>
                </c:pt>
                <c:pt idx="4652">
                  <c:v>4.4496215879917436E-2</c:v>
                </c:pt>
                <c:pt idx="4653">
                  <c:v>3.2625783234834699E-2</c:v>
                </c:pt>
                <c:pt idx="4654">
                  <c:v>3.7650961428880816E-2</c:v>
                </c:pt>
                <c:pt idx="4655">
                  <c:v>4.5502670109272024E-2</c:v>
                </c:pt>
                <c:pt idx="4656">
                  <c:v>3.3066283911466592E-2</c:v>
                </c:pt>
                <c:pt idx="4657">
                  <c:v>3.3218398690223756E-2</c:v>
                </c:pt>
                <c:pt idx="4658">
                  <c:v>3.8005765527486884E-2</c:v>
                </c:pt>
                <c:pt idx="4659">
                  <c:v>4.8038370907306838E-2</c:v>
                </c:pt>
                <c:pt idx="4660">
                  <c:v>3.5030834376811995E-2</c:v>
                </c:pt>
                <c:pt idx="4661">
                  <c:v>4.3543636798858622E-2</c:v>
                </c:pt>
                <c:pt idx="4662">
                  <c:v>3.7021171301603296E-2</c:v>
                </c:pt>
                <c:pt idx="4663">
                  <c:v>3.5795398056507152E-2</c:v>
                </c:pt>
                <c:pt idx="4664">
                  <c:v>3.7080317735672157E-2</c:v>
                </c:pt>
                <c:pt idx="4665">
                  <c:v>6.1638105660676748E-2</c:v>
                </c:pt>
                <c:pt idx="4666">
                  <c:v>3.0282778665423535E-2</c:v>
                </c:pt>
                <c:pt idx="4667">
                  <c:v>2.8601940721273554E-2</c:v>
                </c:pt>
                <c:pt idx="4668">
                  <c:v>3.3063109964132302E-2</c:v>
                </c:pt>
                <c:pt idx="4669">
                  <c:v>4.0826495736837526E-2</c:v>
                </c:pt>
                <c:pt idx="4670">
                  <c:v>3.4705515950918205E-2</c:v>
                </c:pt>
                <c:pt idx="4671">
                  <c:v>4.1300732642412234E-2</c:v>
                </c:pt>
                <c:pt idx="4672">
                  <c:v>4.6238295733928722E-2</c:v>
                </c:pt>
                <c:pt idx="4673">
                  <c:v>4.6274762600660123E-2</c:v>
                </c:pt>
                <c:pt idx="4674">
                  <c:v>4.9796666949987765E-2</c:v>
                </c:pt>
                <c:pt idx="4675">
                  <c:v>2.6837680488825066E-2</c:v>
                </c:pt>
                <c:pt idx="4676">
                  <c:v>3.2096594572067295E-2</c:v>
                </c:pt>
                <c:pt idx="4677">
                  <c:v>3.4410078078508412E-2</c:v>
                </c:pt>
                <c:pt idx="4678">
                  <c:v>3.9146363735199016E-2</c:v>
                </c:pt>
                <c:pt idx="4679">
                  <c:v>3.5584058612585102E-2</c:v>
                </c:pt>
                <c:pt idx="4680">
                  <c:v>3.5172384232282597E-2</c:v>
                </c:pt>
                <c:pt idx="4681">
                  <c:v>3.7629608064890005E-2</c:v>
                </c:pt>
                <c:pt idx="4682">
                  <c:v>3.3772245049476651E-2</c:v>
                </c:pt>
                <c:pt idx="4683">
                  <c:v>3.9517242461443128E-2</c:v>
                </c:pt>
                <c:pt idx="4684">
                  <c:v>4.415674880146981E-2</c:v>
                </c:pt>
                <c:pt idx="4685">
                  <c:v>4.7662377357482903E-2</c:v>
                </c:pt>
                <c:pt idx="4686">
                  <c:v>3.0984325334429765E-2</c:v>
                </c:pt>
                <c:pt idx="4687">
                  <c:v>3.1207967549562621E-2</c:v>
                </c:pt>
                <c:pt idx="4688">
                  <c:v>2.8497153893113112E-2</c:v>
                </c:pt>
                <c:pt idx="4689">
                  <c:v>3.9167422801256208E-2</c:v>
                </c:pt>
                <c:pt idx="4690">
                  <c:v>3.2095659524202409E-2</c:v>
                </c:pt>
                <c:pt idx="4691">
                  <c:v>3.2096594572067295E-2</c:v>
                </c:pt>
                <c:pt idx="4692">
                  <c:v>5.9077225625515033E-2</c:v>
                </c:pt>
                <c:pt idx="4693">
                  <c:v>4.6560838818550096E-2</c:v>
                </c:pt>
                <c:pt idx="4694">
                  <c:v>4.7048140317201601E-2</c:v>
                </c:pt>
                <c:pt idx="4695">
                  <c:v>3.1295698136091211E-2</c:v>
                </c:pt>
                <c:pt idx="4696">
                  <c:v>3.4050200134515811E-2</c:v>
                </c:pt>
                <c:pt idx="4697">
                  <c:v>4.0296144783496905E-2</c:v>
                </c:pt>
                <c:pt idx="4698">
                  <c:v>3.3723484724760007E-2</c:v>
                </c:pt>
                <c:pt idx="4699">
                  <c:v>3.9524126797914505E-2</c:v>
                </c:pt>
                <c:pt idx="4700">
                  <c:v>4.2886096984148268E-2</c:v>
                </c:pt>
                <c:pt idx="4701">
                  <c:v>4.5612677931785903E-2</c:v>
                </c:pt>
                <c:pt idx="4702">
                  <c:v>5.6906431913376097E-2</c:v>
                </c:pt>
                <c:pt idx="4703">
                  <c:v>3.5583846271038E-2</c:v>
                </c:pt>
                <c:pt idx="4704">
                  <c:v>2.9229370877146783E-2</c:v>
                </c:pt>
                <c:pt idx="4705">
                  <c:v>4.2978335171937887E-2</c:v>
                </c:pt>
                <c:pt idx="4706">
                  <c:v>3.695297986269E-2</c:v>
                </c:pt>
                <c:pt idx="4707">
                  <c:v>3.1932011246681213E-2</c:v>
                </c:pt>
                <c:pt idx="4708">
                  <c:v>4.7048140317201601E-2</c:v>
                </c:pt>
                <c:pt idx="4709">
                  <c:v>3.4877501428127441E-2</c:v>
                </c:pt>
                <c:pt idx="4710">
                  <c:v>4.4646773487329497E-2</c:v>
                </c:pt>
                <c:pt idx="4711">
                  <c:v>4.1020069271326107E-2</c:v>
                </c:pt>
                <c:pt idx="4712">
                  <c:v>5.3526036441326398E-2</c:v>
                </c:pt>
                <c:pt idx="4713">
                  <c:v>3.0550142750144012E-2</c:v>
                </c:pt>
                <c:pt idx="4714">
                  <c:v>6.042351946234701E-2</c:v>
                </c:pt>
                <c:pt idx="4715">
                  <c:v>3.2420627772808151E-2</c:v>
                </c:pt>
                <c:pt idx="4716">
                  <c:v>3.7168275564909099E-2</c:v>
                </c:pt>
                <c:pt idx="4717">
                  <c:v>3.2908745110034894E-2</c:v>
                </c:pt>
                <c:pt idx="4718">
                  <c:v>3.5628456622362102E-2</c:v>
                </c:pt>
                <c:pt idx="4719">
                  <c:v>3.8609363138675808E-2</c:v>
                </c:pt>
                <c:pt idx="4720">
                  <c:v>3.4528713673353209E-2</c:v>
                </c:pt>
                <c:pt idx="4721">
                  <c:v>3.9695885032415411E-2</c:v>
                </c:pt>
                <c:pt idx="4722">
                  <c:v>2.8753058984875752E-2</c:v>
                </c:pt>
                <c:pt idx="4723">
                  <c:v>4.0425464510917712E-2</c:v>
                </c:pt>
                <c:pt idx="4724">
                  <c:v>2.762422524392601E-2</c:v>
                </c:pt>
                <c:pt idx="4725">
                  <c:v>4.8276107758283608E-2</c:v>
                </c:pt>
                <c:pt idx="4726">
                  <c:v>3.9632488042116221E-2</c:v>
                </c:pt>
                <c:pt idx="4727">
                  <c:v>4.5347496867179912E-2</c:v>
                </c:pt>
                <c:pt idx="4728">
                  <c:v>3.7986606359481791E-2</c:v>
                </c:pt>
                <c:pt idx="4729">
                  <c:v>4.0841769427061095E-2</c:v>
                </c:pt>
                <c:pt idx="4730">
                  <c:v>3.8661736994981794E-2</c:v>
                </c:pt>
                <c:pt idx="4731">
                  <c:v>3.7771087139844998E-2</c:v>
                </c:pt>
                <c:pt idx="4732">
                  <c:v>3.4000229090452208E-2</c:v>
                </c:pt>
                <c:pt idx="4733">
                  <c:v>3.7654642015695697E-2</c:v>
                </c:pt>
                <c:pt idx="4734">
                  <c:v>3.3472571521997403E-2</c:v>
                </c:pt>
                <c:pt idx="4735">
                  <c:v>4.1558928787708317E-2</c:v>
                </c:pt>
                <c:pt idx="4736">
                  <c:v>3.5668846219778116E-2</c:v>
                </c:pt>
                <c:pt idx="4737">
                  <c:v>3.3424746245145805E-2</c:v>
                </c:pt>
                <c:pt idx="4738">
                  <c:v>3.9205655455589392E-2</c:v>
                </c:pt>
                <c:pt idx="4739">
                  <c:v>4.4979125261306797E-2</c:v>
                </c:pt>
                <c:pt idx="4740">
                  <c:v>3.5795398056507152E-2</c:v>
                </c:pt>
                <c:pt idx="4741">
                  <c:v>3.3202335238456712E-2</c:v>
                </c:pt>
                <c:pt idx="4742">
                  <c:v>3.4300707280635806E-2</c:v>
                </c:pt>
                <c:pt idx="4743">
                  <c:v>3.5668846219778116E-2</c:v>
                </c:pt>
                <c:pt idx="4744">
                  <c:v>4.0670260787010207E-2</c:v>
                </c:pt>
                <c:pt idx="4745">
                  <c:v>3.5014469176530803E-2</c:v>
                </c:pt>
                <c:pt idx="4746">
                  <c:v>3.8228288292884785E-2</c:v>
                </c:pt>
                <c:pt idx="4747">
                  <c:v>4.3678428977727897E-2</c:v>
                </c:pt>
                <c:pt idx="4748">
                  <c:v>3.9322294294834068E-2</c:v>
                </c:pt>
                <c:pt idx="4749">
                  <c:v>3.0403325334191312E-2</c:v>
                </c:pt>
                <c:pt idx="4750">
                  <c:v>3.1325303018093192E-2</c:v>
                </c:pt>
                <c:pt idx="4751">
                  <c:v>3.8864739239215809E-2</c:v>
                </c:pt>
                <c:pt idx="4752">
                  <c:v>4.9239393323659897E-2</c:v>
                </c:pt>
                <c:pt idx="4753">
                  <c:v>3.2685216516256457E-2</c:v>
                </c:pt>
                <c:pt idx="4754">
                  <c:v>4.7571104019880309E-2</c:v>
                </c:pt>
                <c:pt idx="4755">
                  <c:v>4.0318075567483895E-2</c:v>
                </c:pt>
                <c:pt idx="4756">
                  <c:v>3.9888128638267545E-2</c:v>
                </c:pt>
                <c:pt idx="4757">
                  <c:v>3.0157936736941289E-2</c:v>
                </c:pt>
                <c:pt idx="4758">
                  <c:v>3.3152457326650599E-2</c:v>
                </c:pt>
                <c:pt idx="4759">
                  <c:v>3.3301532268524212E-2</c:v>
                </c:pt>
                <c:pt idx="4760">
                  <c:v>4.1316550225019524E-2</c:v>
                </c:pt>
                <c:pt idx="4761">
                  <c:v>3.3152457326650599E-2</c:v>
                </c:pt>
                <c:pt idx="4762">
                  <c:v>3.8181461393833188E-2</c:v>
                </c:pt>
                <c:pt idx="4763">
                  <c:v>3.3127732574939742E-2</c:v>
                </c:pt>
                <c:pt idx="4764">
                  <c:v>3.2250713557005005E-2</c:v>
                </c:pt>
                <c:pt idx="4765">
                  <c:v>3.7646591663360651E-2</c:v>
                </c:pt>
                <c:pt idx="4766">
                  <c:v>3.4645840525627261E-2</c:v>
                </c:pt>
                <c:pt idx="4767">
                  <c:v>2.7381664142012607E-2</c:v>
                </c:pt>
                <c:pt idx="4768">
                  <c:v>3.7598311901092502E-2</c:v>
                </c:pt>
                <c:pt idx="4769">
                  <c:v>3.0371453613042807E-2</c:v>
                </c:pt>
                <c:pt idx="4770">
                  <c:v>3.9694610983133399E-2</c:v>
                </c:pt>
                <c:pt idx="4771">
                  <c:v>4.4747065752744723E-2</c:v>
                </c:pt>
                <c:pt idx="4772">
                  <c:v>3.4569095820188502E-2</c:v>
                </c:pt>
                <c:pt idx="4773">
                  <c:v>4.4646773487329497E-2</c:v>
                </c:pt>
                <c:pt idx="4774">
                  <c:v>4.1952755302190795E-2</c:v>
                </c:pt>
                <c:pt idx="4775">
                  <c:v>3.8879256695509012E-2</c:v>
                </c:pt>
                <c:pt idx="4776">
                  <c:v>3.9626147598028252E-2</c:v>
                </c:pt>
                <c:pt idx="4777">
                  <c:v>2.9758639633655503E-2</c:v>
                </c:pt>
                <c:pt idx="4778">
                  <c:v>5.1921918988227796E-2</c:v>
                </c:pt>
                <c:pt idx="4779">
                  <c:v>3.4471958875656211E-2</c:v>
                </c:pt>
                <c:pt idx="4780">
                  <c:v>3.4013628959655817E-2</c:v>
                </c:pt>
                <c:pt idx="4781">
                  <c:v>3.9568487554788583E-2</c:v>
                </c:pt>
                <c:pt idx="4782">
                  <c:v>3.6682911217212802E-2</c:v>
                </c:pt>
                <c:pt idx="4783">
                  <c:v>3.3000189810991301E-2</c:v>
                </c:pt>
                <c:pt idx="4784">
                  <c:v>4.7051317989826411E-2</c:v>
                </c:pt>
                <c:pt idx="4785">
                  <c:v>4.5572236180305523E-2</c:v>
                </c:pt>
                <c:pt idx="4786">
                  <c:v>3.0840851366519952E-2</c:v>
                </c:pt>
                <c:pt idx="4787">
                  <c:v>3.8314592093229315E-2</c:v>
                </c:pt>
                <c:pt idx="4788">
                  <c:v>3.5183459520340014E-2</c:v>
                </c:pt>
                <c:pt idx="4789">
                  <c:v>3.4999817609787015E-2</c:v>
                </c:pt>
                <c:pt idx="4790">
                  <c:v>3.9632488042116221E-2</c:v>
                </c:pt>
                <c:pt idx="4791">
                  <c:v>4.2784433811903236E-2</c:v>
                </c:pt>
                <c:pt idx="4792">
                  <c:v>2.9444484040141029E-2</c:v>
                </c:pt>
                <c:pt idx="4793">
                  <c:v>3.5040725022554411E-2</c:v>
                </c:pt>
                <c:pt idx="4794">
                  <c:v>3.5906825214624412E-2</c:v>
                </c:pt>
                <c:pt idx="4795">
                  <c:v>4.4789224863052424E-2</c:v>
                </c:pt>
                <c:pt idx="4796">
                  <c:v>4.8418302088975886E-2</c:v>
                </c:pt>
                <c:pt idx="4797">
                  <c:v>3.011587262153639E-2</c:v>
                </c:pt>
                <c:pt idx="4798">
                  <c:v>4.3678428977727897E-2</c:v>
                </c:pt>
                <c:pt idx="4799">
                  <c:v>3.6740992218256052E-2</c:v>
                </c:pt>
                <c:pt idx="4800">
                  <c:v>3.6729738116264385E-2</c:v>
                </c:pt>
                <c:pt idx="4801">
                  <c:v>3.4569095820188502E-2</c:v>
                </c:pt>
                <c:pt idx="4802">
                  <c:v>3.4023236483335599E-2</c:v>
                </c:pt>
                <c:pt idx="4803">
                  <c:v>3.3557265996932997E-2</c:v>
                </c:pt>
                <c:pt idx="4804">
                  <c:v>5.0195772200822802E-2</c:v>
                </c:pt>
                <c:pt idx="4805">
                  <c:v>3.4946080297231667E-2</c:v>
                </c:pt>
                <c:pt idx="4806">
                  <c:v>3.1597223132848705E-2</c:v>
                </c:pt>
                <c:pt idx="4807">
                  <c:v>2.7933228760957805E-2</c:v>
                </c:pt>
                <c:pt idx="4808">
                  <c:v>3.4496977925300612E-2</c:v>
                </c:pt>
                <c:pt idx="4809">
                  <c:v>3.1660042703151793E-2</c:v>
                </c:pt>
                <c:pt idx="4810">
                  <c:v>2.7621474117040613E-2</c:v>
                </c:pt>
                <c:pt idx="4811">
                  <c:v>3.5183459520340014E-2</c:v>
                </c:pt>
                <c:pt idx="4812">
                  <c:v>3.3152457326650599E-2</c:v>
                </c:pt>
                <c:pt idx="4813">
                  <c:v>5.6127641350030913E-2</c:v>
                </c:pt>
                <c:pt idx="4814">
                  <c:v>3.8659043610096012E-2</c:v>
                </c:pt>
                <c:pt idx="4815">
                  <c:v>4.5612677931785903E-2</c:v>
                </c:pt>
                <c:pt idx="4816">
                  <c:v>3.2759677618742052E-2</c:v>
                </c:pt>
                <c:pt idx="4817">
                  <c:v>3.4823182970285409E-2</c:v>
                </c:pt>
                <c:pt idx="4818">
                  <c:v>3.2671131193637806E-2</c:v>
                </c:pt>
                <c:pt idx="4819">
                  <c:v>3.6760363727808006E-2</c:v>
                </c:pt>
                <c:pt idx="4820">
                  <c:v>4.2962051928043692E-2</c:v>
                </c:pt>
                <c:pt idx="4821">
                  <c:v>3.1597223132848705E-2</c:v>
                </c:pt>
                <c:pt idx="4822">
                  <c:v>5.2249100059270796E-2</c:v>
                </c:pt>
                <c:pt idx="4823">
                  <c:v>4.3500378727912875E-2</c:v>
                </c:pt>
                <c:pt idx="4824">
                  <c:v>3.729543089866641E-2</c:v>
                </c:pt>
                <c:pt idx="4825">
                  <c:v>3.4990835934877403E-2</c:v>
                </c:pt>
                <c:pt idx="4826">
                  <c:v>3.7061311304569439E-2</c:v>
                </c:pt>
                <c:pt idx="4827">
                  <c:v>3.9864324033260311E-2</c:v>
                </c:pt>
                <c:pt idx="4828">
                  <c:v>2.8197156265377998E-2</c:v>
                </c:pt>
                <c:pt idx="4829">
                  <c:v>3.3218398690223756E-2</c:v>
                </c:pt>
                <c:pt idx="4830">
                  <c:v>5.1529634743928923E-2</c:v>
                </c:pt>
                <c:pt idx="4831">
                  <c:v>4.0140841156244306E-2</c:v>
                </c:pt>
                <c:pt idx="4832">
                  <c:v>4.1901294142007814E-2</c:v>
                </c:pt>
                <c:pt idx="4833">
                  <c:v>4.4747065752744723E-2</c:v>
                </c:pt>
                <c:pt idx="4834">
                  <c:v>3.6803305149078536E-2</c:v>
                </c:pt>
                <c:pt idx="4835">
                  <c:v>4.6883888542652075E-2</c:v>
                </c:pt>
                <c:pt idx="4836">
                  <c:v>3.8712274283170742E-2</c:v>
                </c:pt>
                <c:pt idx="4837">
                  <c:v>3.1791377812624158E-2</c:v>
                </c:pt>
                <c:pt idx="4838">
                  <c:v>4.1520945727825206E-2</c:v>
                </c:pt>
                <c:pt idx="4839">
                  <c:v>3.3787112683057896E-2</c:v>
                </c:pt>
                <c:pt idx="4840">
                  <c:v>3.7788476794958101E-2</c:v>
                </c:pt>
                <c:pt idx="4841">
                  <c:v>3.705149143934254E-2</c:v>
                </c:pt>
                <c:pt idx="4842">
                  <c:v>3.468274325132379E-2</c:v>
                </c:pt>
                <c:pt idx="4843">
                  <c:v>3.5668846219778116E-2</c:v>
                </c:pt>
                <c:pt idx="4844">
                  <c:v>3.1381860375404483E-2</c:v>
                </c:pt>
                <c:pt idx="4845">
                  <c:v>3.5183459520340014E-2</c:v>
                </c:pt>
                <c:pt idx="4846">
                  <c:v>4.8252731561660801E-2</c:v>
                </c:pt>
                <c:pt idx="4847">
                  <c:v>3.8824938237667105E-2</c:v>
                </c:pt>
                <c:pt idx="4848">
                  <c:v>3.7788476794958101E-2</c:v>
                </c:pt>
                <c:pt idx="4849">
                  <c:v>4.1895028203725822E-2</c:v>
                </c:pt>
                <c:pt idx="4850">
                  <c:v>3.1953230500221412E-2</c:v>
                </c:pt>
                <c:pt idx="4851">
                  <c:v>3.2143831253051806E-2</c:v>
                </c:pt>
                <c:pt idx="4852">
                  <c:v>3.9033435285091442E-2</c:v>
                </c:pt>
                <c:pt idx="4853">
                  <c:v>4.7051317989826411E-2</c:v>
                </c:pt>
                <c:pt idx="4854">
                  <c:v>3.8152869790792521E-2</c:v>
                </c:pt>
                <c:pt idx="4855">
                  <c:v>3.0508775264024797E-2</c:v>
                </c:pt>
                <c:pt idx="4856">
                  <c:v>4.480642452836061E-2</c:v>
                </c:pt>
                <c:pt idx="4857">
                  <c:v>3.9121702313423212E-2</c:v>
                </c:pt>
                <c:pt idx="4858">
                  <c:v>3.6891631782055026E-2</c:v>
                </c:pt>
                <c:pt idx="4859">
                  <c:v>4.480642452836061E-2</c:v>
                </c:pt>
                <c:pt idx="4860">
                  <c:v>3.5556804388761513E-2</c:v>
                </c:pt>
                <c:pt idx="4861">
                  <c:v>3.3463135361671392E-2</c:v>
                </c:pt>
                <c:pt idx="4862">
                  <c:v>3.8309678435325616E-2</c:v>
                </c:pt>
                <c:pt idx="4863">
                  <c:v>3.6891631782055026E-2</c:v>
                </c:pt>
                <c:pt idx="4864">
                  <c:v>3.9729006588459091E-2</c:v>
                </c:pt>
                <c:pt idx="4865">
                  <c:v>4.1952755302190795E-2</c:v>
                </c:pt>
                <c:pt idx="4866">
                  <c:v>3.5583846271038E-2</c:v>
                </c:pt>
                <c:pt idx="4867">
                  <c:v>2.9312744736671399E-2</c:v>
                </c:pt>
                <c:pt idx="4868">
                  <c:v>3.2505154609680204E-2</c:v>
                </c:pt>
                <c:pt idx="4869">
                  <c:v>4.0749937295913724E-2</c:v>
                </c:pt>
                <c:pt idx="4870">
                  <c:v>3.0965410172939356E-2</c:v>
                </c:pt>
                <c:pt idx="4871">
                  <c:v>4.6276085078716313E-2</c:v>
                </c:pt>
                <c:pt idx="4872">
                  <c:v>3.7102170288562816E-2</c:v>
                </c:pt>
                <c:pt idx="4873">
                  <c:v>3.5556804388761513E-2</c:v>
                </c:pt>
                <c:pt idx="4874">
                  <c:v>4.4269986450672094E-2</c:v>
                </c:pt>
                <c:pt idx="4875">
                  <c:v>3.3557265996932997E-2</c:v>
                </c:pt>
                <c:pt idx="4876">
                  <c:v>3.9710547775030115E-2</c:v>
                </c:pt>
                <c:pt idx="4877">
                  <c:v>3.9108894765377017E-2</c:v>
                </c:pt>
                <c:pt idx="4878">
                  <c:v>4.399392381310481E-2</c:v>
                </c:pt>
                <c:pt idx="4879">
                  <c:v>3.8314592093229315E-2</c:v>
                </c:pt>
                <c:pt idx="4880">
                  <c:v>2.7412140741944393E-2</c:v>
                </c:pt>
                <c:pt idx="4881">
                  <c:v>4.3215300887823098E-2</c:v>
                </c:pt>
                <c:pt idx="4882">
                  <c:v>3.4888103604316802E-2</c:v>
                </c:pt>
                <c:pt idx="4883">
                  <c:v>4.480642452836061E-2</c:v>
                </c:pt>
                <c:pt idx="4884">
                  <c:v>4.0766060352325606E-2</c:v>
                </c:pt>
                <c:pt idx="4885">
                  <c:v>3.8167107850313214E-2</c:v>
                </c:pt>
                <c:pt idx="4886">
                  <c:v>3.6059144884347992E-2</c:v>
                </c:pt>
                <c:pt idx="4887">
                  <c:v>3.6412298679351897E-2</c:v>
                </c:pt>
                <c:pt idx="4888">
                  <c:v>3.921876475214961E-2</c:v>
                </c:pt>
                <c:pt idx="4889">
                  <c:v>3.593876585364341E-2</c:v>
                </c:pt>
                <c:pt idx="4890">
                  <c:v>3.058343008160596E-2</c:v>
                </c:pt>
                <c:pt idx="4891">
                  <c:v>3.3072654157877003E-2</c:v>
                </c:pt>
                <c:pt idx="4892">
                  <c:v>4.3612465262413011E-2</c:v>
                </c:pt>
                <c:pt idx="4893">
                  <c:v>4.7987204045057429E-2</c:v>
                </c:pt>
                <c:pt idx="4894">
                  <c:v>3.7342004477977885E-2</c:v>
                </c:pt>
                <c:pt idx="4895">
                  <c:v>2.7587713673710913E-2</c:v>
                </c:pt>
                <c:pt idx="4896">
                  <c:v>3.7842366844415817E-2</c:v>
                </c:pt>
                <c:pt idx="4897">
                  <c:v>3.9575032889843119E-2</c:v>
                </c:pt>
                <c:pt idx="4898">
                  <c:v>2.9644602909684202E-2</c:v>
                </c:pt>
                <c:pt idx="4899">
                  <c:v>4.2962051928043692E-2</c:v>
                </c:pt>
                <c:pt idx="4900">
                  <c:v>3.9632488042116221E-2</c:v>
                </c:pt>
                <c:pt idx="4901">
                  <c:v>4.7051317989826411E-2</c:v>
                </c:pt>
                <c:pt idx="4902">
                  <c:v>3.2377470284700456E-2</c:v>
                </c:pt>
                <c:pt idx="4903">
                  <c:v>3.5668846219778116E-2</c:v>
                </c:pt>
                <c:pt idx="4904">
                  <c:v>3.2167676836252199E-2</c:v>
                </c:pt>
                <c:pt idx="4905">
                  <c:v>5.0926078110933415E-2</c:v>
                </c:pt>
                <c:pt idx="4906">
                  <c:v>2.8538271784782399E-2</c:v>
                </c:pt>
                <c:pt idx="4907">
                  <c:v>3.8653906434774503E-2</c:v>
                </c:pt>
                <c:pt idx="4908">
                  <c:v>3.4826368093490608E-2</c:v>
                </c:pt>
                <c:pt idx="4909">
                  <c:v>3.2370511442422985E-2</c:v>
                </c:pt>
                <c:pt idx="4910">
                  <c:v>3.4396402537822689E-2</c:v>
                </c:pt>
                <c:pt idx="4911">
                  <c:v>4.2978335171937887E-2</c:v>
                </c:pt>
                <c:pt idx="4912">
                  <c:v>3.9196629077196114E-2</c:v>
                </c:pt>
                <c:pt idx="4913">
                  <c:v>5.2249100059270796E-2</c:v>
                </c:pt>
                <c:pt idx="4914">
                  <c:v>3.5583846271038E-2</c:v>
                </c:pt>
                <c:pt idx="4915">
                  <c:v>3.2633703202009326E-2</c:v>
                </c:pt>
                <c:pt idx="4916">
                  <c:v>3.695297986269E-2</c:v>
                </c:pt>
                <c:pt idx="4917">
                  <c:v>4.9852691590786272E-2</c:v>
                </c:pt>
                <c:pt idx="4918">
                  <c:v>3.0094292014837352E-2</c:v>
                </c:pt>
                <c:pt idx="4919">
                  <c:v>2.6736292988061995E-2</c:v>
                </c:pt>
                <c:pt idx="4920">
                  <c:v>4.6238295733928722E-2</c:v>
                </c:pt>
                <c:pt idx="4921">
                  <c:v>3.3460214734077405E-2</c:v>
                </c:pt>
                <c:pt idx="4922">
                  <c:v>3.3218398690223756E-2</c:v>
                </c:pt>
                <c:pt idx="4923">
                  <c:v>3.8824938237667105E-2</c:v>
                </c:pt>
                <c:pt idx="4924">
                  <c:v>4.2450986802578139E-2</c:v>
                </c:pt>
                <c:pt idx="4925">
                  <c:v>3.2891441136598601E-2</c:v>
                </c:pt>
                <c:pt idx="4926">
                  <c:v>4.311751574277882E-2</c:v>
                </c:pt>
                <c:pt idx="4927">
                  <c:v>3.9568487554788583E-2</c:v>
                </c:pt>
                <c:pt idx="4928">
                  <c:v>3.9196629077196114E-2</c:v>
                </c:pt>
                <c:pt idx="4929">
                  <c:v>3.5584058612585102E-2</c:v>
                </c:pt>
                <c:pt idx="4930">
                  <c:v>2.6969688013195998E-2</c:v>
                </c:pt>
                <c:pt idx="4931">
                  <c:v>3.2891441136598601E-2</c:v>
                </c:pt>
                <c:pt idx="4932">
                  <c:v>2.9963400214910511E-2</c:v>
                </c:pt>
                <c:pt idx="4933">
                  <c:v>3.2899200916290408E-2</c:v>
                </c:pt>
                <c:pt idx="4934">
                  <c:v>3.0828183516860001E-2</c:v>
                </c:pt>
                <c:pt idx="4935">
                  <c:v>3.2899200916290408E-2</c:v>
                </c:pt>
                <c:pt idx="4936">
                  <c:v>3.5833526402712E-2</c:v>
                </c:pt>
                <c:pt idx="4937">
                  <c:v>3.1869065016508116E-2</c:v>
                </c:pt>
                <c:pt idx="4938">
                  <c:v>3.7097297608852525E-2</c:v>
                </c:pt>
                <c:pt idx="4939">
                  <c:v>4.1840914636850406E-2</c:v>
                </c:pt>
                <c:pt idx="4940">
                  <c:v>4.5612677931785903E-2</c:v>
                </c:pt>
                <c:pt idx="4941">
                  <c:v>3.7646591663360651E-2</c:v>
                </c:pt>
                <c:pt idx="4942">
                  <c:v>2.9464969411492306E-2</c:v>
                </c:pt>
                <c:pt idx="4943">
                  <c:v>3.9971418678760633E-2</c:v>
                </c:pt>
                <c:pt idx="4944">
                  <c:v>3.8609363138675808E-2</c:v>
                </c:pt>
                <c:pt idx="4945">
                  <c:v>4.0226582437753705E-2</c:v>
                </c:pt>
                <c:pt idx="4946">
                  <c:v>4.0736205875873593E-2</c:v>
                </c:pt>
                <c:pt idx="4947">
                  <c:v>3.5183459520340014E-2</c:v>
                </c:pt>
                <c:pt idx="4948">
                  <c:v>3.6180451512336703E-2</c:v>
                </c:pt>
                <c:pt idx="4949">
                  <c:v>4.0242802351713201E-2</c:v>
                </c:pt>
                <c:pt idx="4950">
                  <c:v>2.9186077415943215E-2</c:v>
                </c:pt>
                <c:pt idx="4951">
                  <c:v>3.3223196864128099E-2</c:v>
                </c:pt>
                <c:pt idx="4952">
                  <c:v>3.7986606359481791E-2</c:v>
                </c:pt>
                <c:pt idx="4953">
                  <c:v>3.9165932685136802E-2</c:v>
                </c:pt>
                <c:pt idx="4954">
                  <c:v>3.2370511442422985E-2</c:v>
                </c:pt>
                <c:pt idx="4955">
                  <c:v>4.8743788152933218E-2</c:v>
                </c:pt>
                <c:pt idx="4956">
                  <c:v>4.4646773487329497E-2</c:v>
                </c:pt>
                <c:pt idx="4957">
                  <c:v>4.0775358676910345E-2</c:v>
                </c:pt>
                <c:pt idx="4958">
                  <c:v>3.8095824420452111E-2</c:v>
                </c:pt>
                <c:pt idx="4959">
                  <c:v>3.791435062885281E-2</c:v>
                </c:pt>
                <c:pt idx="4960">
                  <c:v>3.4321036189794499E-2</c:v>
                </c:pt>
                <c:pt idx="4961">
                  <c:v>4.2141605168581016E-2</c:v>
                </c:pt>
                <c:pt idx="4962">
                  <c:v>3.3846311271190602E-2</c:v>
                </c:pt>
                <c:pt idx="4963">
                  <c:v>3.3460214734077405E-2</c:v>
                </c:pt>
                <c:pt idx="4964">
                  <c:v>3.3214546740055105E-2</c:v>
                </c:pt>
                <c:pt idx="4965">
                  <c:v>3.7512414157390601E-2</c:v>
                </c:pt>
                <c:pt idx="4966">
                  <c:v>4.0736205875873593E-2</c:v>
                </c:pt>
                <c:pt idx="4967">
                  <c:v>3.4410078078508412E-2</c:v>
                </c:pt>
                <c:pt idx="4968">
                  <c:v>3.4990835934877403E-2</c:v>
                </c:pt>
                <c:pt idx="4969">
                  <c:v>3.1020516529679423E-2</c:v>
                </c:pt>
                <c:pt idx="4970">
                  <c:v>5.4811533540487449E-2</c:v>
                </c:pt>
                <c:pt idx="4971">
                  <c:v>3.718958795070651E-2</c:v>
                </c:pt>
                <c:pt idx="4972">
                  <c:v>4.4199947267770816E-2</c:v>
                </c:pt>
                <c:pt idx="4973">
                  <c:v>3.4133732318878215E-2</c:v>
                </c:pt>
                <c:pt idx="4974">
                  <c:v>2.9245859012007706E-2</c:v>
                </c:pt>
                <c:pt idx="4975">
                  <c:v>3.3723484724760007E-2</c:v>
                </c:pt>
                <c:pt idx="4976">
                  <c:v>3.5306915640831001E-2</c:v>
                </c:pt>
                <c:pt idx="4977">
                  <c:v>3.9225939661264482E-2</c:v>
                </c:pt>
                <c:pt idx="4978">
                  <c:v>4.5377653092145934E-2</c:v>
                </c:pt>
                <c:pt idx="4979">
                  <c:v>4.1341979056596811E-2</c:v>
                </c:pt>
                <c:pt idx="4980">
                  <c:v>3.1092433258891088E-2</c:v>
                </c:pt>
                <c:pt idx="4981">
                  <c:v>3.7771087139844998E-2</c:v>
                </c:pt>
                <c:pt idx="4982">
                  <c:v>3.0840851366519952E-2</c:v>
                </c:pt>
                <c:pt idx="4983">
                  <c:v>2.6993775740265864E-2</c:v>
                </c:pt>
                <c:pt idx="4984">
                  <c:v>2.7757186442613612E-2</c:v>
                </c:pt>
                <c:pt idx="4985">
                  <c:v>3.2891441136598601E-2</c:v>
                </c:pt>
                <c:pt idx="4986">
                  <c:v>3.2685216516256457E-2</c:v>
                </c:pt>
                <c:pt idx="4987">
                  <c:v>4.1266269981861101E-2</c:v>
                </c:pt>
                <c:pt idx="4988">
                  <c:v>5.6127641350030913E-2</c:v>
                </c:pt>
                <c:pt idx="4989">
                  <c:v>2.8794635087251712E-2</c:v>
                </c:pt>
                <c:pt idx="4990">
                  <c:v>3.6819830536842311E-2</c:v>
                </c:pt>
                <c:pt idx="4991">
                  <c:v>3.3723484724760007E-2</c:v>
                </c:pt>
                <c:pt idx="4992">
                  <c:v>3.65825667977333E-2</c:v>
                </c:pt>
                <c:pt idx="4993">
                  <c:v>3.8864739239215809E-2</c:v>
                </c:pt>
                <c:pt idx="4994">
                  <c:v>3.5140447318553952E-2</c:v>
                </c:pt>
                <c:pt idx="4995">
                  <c:v>3.2961819320917192E-2</c:v>
                </c:pt>
                <c:pt idx="4996">
                  <c:v>3.1272064894437797E-2</c:v>
                </c:pt>
                <c:pt idx="4997">
                  <c:v>3.082122281193735E-2</c:v>
                </c:pt>
                <c:pt idx="4998">
                  <c:v>2.7340127155184756E-2</c:v>
                </c:pt>
                <c:pt idx="4999">
                  <c:v>3.3063109964132302E-2</c:v>
                </c:pt>
                <c:pt idx="5000">
                  <c:v>5.1921918988227796E-2</c:v>
                </c:pt>
                <c:pt idx="5001">
                  <c:v>3.9242621511220911E-2</c:v>
                </c:pt>
                <c:pt idx="5002">
                  <c:v>3.6803305149078536E-2</c:v>
                </c:pt>
                <c:pt idx="5003">
                  <c:v>3.0663950368762006E-2</c:v>
                </c:pt>
                <c:pt idx="5004">
                  <c:v>4.0710058063268717E-2</c:v>
                </c:pt>
                <c:pt idx="5005">
                  <c:v>3.0157936736941289E-2</c:v>
                </c:pt>
                <c:pt idx="5006">
                  <c:v>4.0845945477485393E-2</c:v>
                </c:pt>
                <c:pt idx="5007">
                  <c:v>3.2143831253051806E-2</c:v>
                </c:pt>
                <c:pt idx="5008">
                  <c:v>4.2427688837051572E-2</c:v>
                </c:pt>
                <c:pt idx="5009">
                  <c:v>2.9229370877146783E-2</c:v>
                </c:pt>
                <c:pt idx="5010">
                  <c:v>4.8038370907306838E-2</c:v>
                </c:pt>
                <c:pt idx="5011">
                  <c:v>4.2252417653799113E-2</c:v>
                </c:pt>
                <c:pt idx="5012">
                  <c:v>3.1350728124380112E-2</c:v>
                </c:pt>
                <c:pt idx="5013">
                  <c:v>3.7671960890293239E-2</c:v>
                </c:pt>
                <c:pt idx="5014">
                  <c:v>2.785586565732975E-2</c:v>
                </c:pt>
                <c:pt idx="5015">
                  <c:v>3.9196629077196114E-2</c:v>
                </c:pt>
                <c:pt idx="5016">
                  <c:v>4.0736205875873593E-2</c:v>
                </c:pt>
                <c:pt idx="5017">
                  <c:v>3.9219893515110106E-2</c:v>
                </c:pt>
                <c:pt idx="5018">
                  <c:v>3.7771087139844998E-2</c:v>
                </c:pt>
                <c:pt idx="5019">
                  <c:v>5.5114645510911914E-2</c:v>
                </c:pt>
                <c:pt idx="5020">
                  <c:v>3.0922627076506601E-2</c:v>
                </c:pt>
                <c:pt idx="5021">
                  <c:v>3.4603934735059752E-2</c:v>
                </c:pt>
                <c:pt idx="5022">
                  <c:v>2.8601940721273554E-2</c:v>
                </c:pt>
                <c:pt idx="5023">
                  <c:v>3.4823182970285409E-2</c:v>
                </c:pt>
                <c:pt idx="5024">
                  <c:v>4.4199947267770816E-2</c:v>
                </c:pt>
                <c:pt idx="5025">
                  <c:v>4.8229750245809465E-2</c:v>
                </c:pt>
                <c:pt idx="5026">
                  <c:v>3.1020516529679423E-2</c:v>
                </c:pt>
                <c:pt idx="5027">
                  <c:v>4.3031942099332796E-2</c:v>
                </c:pt>
                <c:pt idx="5028">
                  <c:v>3.2969705760479091E-2</c:v>
                </c:pt>
                <c:pt idx="5029">
                  <c:v>4.4252485036850024E-2</c:v>
                </c:pt>
                <c:pt idx="5030">
                  <c:v>3.4011162817478256E-2</c:v>
                </c:pt>
                <c:pt idx="5031">
                  <c:v>4.6330105513334309E-2</c:v>
                </c:pt>
                <c:pt idx="5032">
                  <c:v>3.1597819179296556E-2</c:v>
                </c:pt>
                <c:pt idx="5033">
                  <c:v>2.9828427359461798E-2</c:v>
                </c:pt>
                <c:pt idx="5034">
                  <c:v>3.7771087139844998E-2</c:v>
                </c:pt>
                <c:pt idx="5035">
                  <c:v>2.6888020336627998E-2</c:v>
                </c:pt>
                <c:pt idx="5036">
                  <c:v>5.7945206761359946E-2</c:v>
                </c:pt>
                <c:pt idx="5037">
                  <c:v>4.4024206697940813E-2</c:v>
                </c:pt>
                <c:pt idx="5038">
                  <c:v>3.7241540849208811E-2</c:v>
                </c:pt>
                <c:pt idx="5039">
                  <c:v>4.6274762600660123E-2</c:v>
                </c:pt>
                <c:pt idx="5040">
                  <c:v>3.4355167299509042E-2</c:v>
                </c:pt>
                <c:pt idx="5041">
                  <c:v>3.3811181783676252E-2</c:v>
                </c:pt>
                <c:pt idx="5042">
                  <c:v>2.730708569288251E-2</c:v>
                </c:pt>
                <c:pt idx="5043">
                  <c:v>3.7211515009403361E-2</c:v>
                </c:pt>
                <c:pt idx="5044">
                  <c:v>3.2563969492912299E-2</c:v>
                </c:pt>
                <c:pt idx="5045">
                  <c:v>5.0532989203929922E-2</c:v>
                </c:pt>
                <c:pt idx="5046">
                  <c:v>3.2167676836252199E-2</c:v>
                </c:pt>
                <c:pt idx="5047">
                  <c:v>2.9462661594152388E-2</c:v>
                </c:pt>
                <c:pt idx="5048">
                  <c:v>5.8706045150756822E-2</c:v>
                </c:pt>
                <c:pt idx="5049">
                  <c:v>4.0242802351713201E-2</c:v>
                </c:pt>
                <c:pt idx="5050">
                  <c:v>3.1384989619255142E-2</c:v>
                </c:pt>
                <c:pt idx="5051">
                  <c:v>3.2765030860900893E-2</c:v>
                </c:pt>
                <c:pt idx="5052">
                  <c:v>2.7757186442613612E-2</c:v>
                </c:pt>
                <c:pt idx="5053">
                  <c:v>3.4013628959655817E-2</c:v>
                </c:pt>
                <c:pt idx="5054">
                  <c:v>3.6054432392120396E-2</c:v>
                </c:pt>
                <c:pt idx="5055">
                  <c:v>3.1767588108778014E-2</c:v>
                </c:pt>
                <c:pt idx="5056">
                  <c:v>5.1707629114389433E-2</c:v>
                </c:pt>
                <c:pt idx="5057">
                  <c:v>4.1416320949793098E-2</c:v>
                </c:pt>
                <c:pt idx="5058">
                  <c:v>3.1092433258891088E-2</c:v>
                </c:pt>
                <c:pt idx="5059">
                  <c:v>2.9782220721244802E-2</c:v>
                </c:pt>
                <c:pt idx="5060">
                  <c:v>2.8239572420716428E-2</c:v>
                </c:pt>
                <c:pt idx="5061">
                  <c:v>4.5818794518709377E-2</c:v>
                </c:pt>
                <c:pt idx="5062">
                  <c:v>2.6265805587172637E-2</c:v>
                </c:pt>
                <c:pt idx="5063">
                  <c:v>3.5845953971147516E-2</c:v>
                </c:pt>
                <c:pt idx="5064">
                  <c:v>4.152054339647273E-2</c:v>
                </c:pt>
                <c:pt idx="5065">
                  <c:v>4.3612465262413011E-2</c:v>
                </c:pt>
                <c:pt idx="5066">
                  <c:v>2.9245859012007706E-2</c:v>
                </c:pt>
                <c:pt idx="5067">
                  <c:v>4.8038370907306838E-2</c:v>
                </c:pt>
                <c:pt idx="5068">
                  <c:v>4.8743788152933218E-2</c:v>
                </c:pt>
                <c:pt idx="5069">
                  <c:v>2.7742654085159312E-2</c:v>
                </c:pt>
                <c:pt idx="5070">
                  <c:v>3.4645840525627261E-2</c:v>
                </c:pt>
                <c:pt idx="5071">
                  <c:v>3.0159140005707716E-2</c:v>
                </c:pt>
                <c:pt idx="5072">
                  <c:v>3.7788476794958101E-2</c:v>
                </c:pt>
                <c:pt idx="5073">
                  <c:v>3.132960945367811E-2</c:v>
                </c:pt>
                <c:pt idx="5074">
                  <c:v>3.5584058612585102E-2</c:v>
                </c:pt>
                <c:pt idx="5075">
                  <c:v>4.0749937295913724E-2</c:v>
                </c:pt>
                <c:pt idx="5076">
                  <c:v>3.1092433258891088E-2</c:v>
                </c:pt>
                <c:pt idx="5077">
                  <c:v>2.8808169066906E-2</c:v>
                </c:pt>
                <c:pt idx="5078">
                  <c:v>4.6777039766311722E-2</c:v>
                </c:pt>
                <c:pt idx="5079">
                  <c:v>3.6489501595497097E-2</c:v>
                </c:pt>
                <c:pt idx="5080">
                  <c:v>3.0144989490508988E-2</c:v>
                </c:pt>
                <c:pt idx="5081">
                  <c:v>4.4252485036850024E-2</c:v>
                </c:pt>
                <c:pt idx="5082">
                  <c:v>4.6276085078716313E-2</c:v>
                </c:pt>
                <c:pt idx="5083">
                  <c:v>3.3869855105876916E-2</c:v>
                </c:pt>
                <c:pt idx="5084">
                  <c:v>2.5830715894699215E-2</c:v>
                </c:pt>
                <c:pt idx="5085">
                  <c:v>3.7441659718752011E-2</c:v>
                </c:pt>
                <c:pt idx="5086">
                  <c:v>3.7871107459068486E-2</c:v>
                </c:pt>
                <c:pt idx="5087">
                  <c:v>3.4666452556848484E-2</c:v>
                </c:pt>
                <c:pt idx="5088">
                  <c:v>4.1838850826025023E-2</c:v>
                </c:pt>
                <c:pt idx="5089">
                  <c:v>2.9913282021880112E-2</c:v>
                </c:pt>
                <c:pt idx="5090">
                  <c:v>2.5830715894699215E-2</c:v>
                </c:pt>
                <c:pt idx="5091">
                  <c:v>3.5825096070766414E-2</c:v>
                </c:pt>
                <c:pt idx="5092">
                  <c:v>4.3525073677301386E-2</c:v>
                </c:pt>
                <c:pt idx="5093">
                  <c:v>2.8601940721273554E-2</c:v>
                </c:pt>
                <c:pt idx="5094">
                  <c:v>3.2759677618742052E-2</c:v>
                </c:pt>
                <c:pt idx="5095">
                  <c:v>4.0339186787605306E-2</c:v>
                </c:pt>
                <c:pt idx="5096">
                  <c:v>3.7147790193557718E-2</c:v>
                </c:pt>
                <c:pt idx="5097">
                  <c:v>2.8927756473422002E-2</c:v>
                </c:pt>
                <c:pt idx="5098">
                  <c:v>4.1952755302190795E-2</c:v>
                </c:pt>
                <c:pt idx="5099">
                  <c:v>3.2854370772838606E-2</c:v>
                </c:pt>
                <c:pt idx="5100">
                  <c:v>3.2250713557005005E-2</c:v>
                </c:pt>
                <c:pt idx="5101">
                  <c:v>3.1384889036417001E-2</c:v>
                </c:pt>
                <c:pt idx="5102">
                  <c:v>3.0633892863988977E-2</c:v>
                </c:pt>
                <c:pt idx="5103">
                  <c:v>4.5572236180305523E-2</c:v>
                </c:pt>
                <c:pt idx="5104">
                  <c:v>3.5183459520340014E-2</c:v>
                </c:pt>
                <c:pt idx="5105">
                  <c:v>4.2427688837051572E-2</c:v>
                </c:pt>
                <c:pt idx="5106">
                  <c:v>4.5612677931785903E-2</c:v>
                </c:pt>
                <c:pt idx="5107">
                  <c:v>2.9033552855253282E-2</c:v>
                </c:pt>
                <c:pt idx="5108">
                  <c:v>4.0681295096874147E-2</c:v>
                </c:pt>
                <c:pt idx="5109">
                  <c:v>2.7257194742560411E-2</c:v>
                </c:pt>
                <c:pt idx="5110">
                  <c:v>4.6659234911203433E-2</c:v>
                </c:pt>
                <c:pt idx="5111">
                  <c:v>3.4897491335868794E-2</c:v>
                </c:pt>
                <c:pt idx="5112">
                  <c:v>3.4738045185804492E-2</c:v>
                </c:pt>
                <c:pt idx="5113">
                  <c:v>3.8712274283170742E-2</c:v>
                </c:pt>
                <c:pt idx="5114">
                  <c:v>3.7765085697174183E-2</c:v>
                </c:pt>
                <c:pt idx="5115">
                  <c:v>2.9427863657474591E-2</c:v>
                </c:pt>
                <c:pt idx="5116">
                  <c:v>3.5066474229097394E-2</c:v>
                </c:pt>
                <c:pt idx="5117">
                  <c:v>3.0922627076506601E-2</c:v>
                </c:pt>
                <c:pt idx="5118">
                  <c:v>3.4543354064226206E-2</c:v>
                </c:pt>
                <c:pt idx="5119">
                  <c:v>2.9943151399493207E-2</c:v>
                </c:pt>
                <c:pt idx="5120">
                  <c:v>3.7147790193557718E-2</c:v>
                </c:pt>
                <c:pt idx="5121">
                  <c:v>5.139116942882542E-2</c:v>
                </c:pt>
                <c:pt idx="5122">
                  <c:v>4.5460876077413594E-2</c:v>
                </c:pt>
                <c:pt idx="5123">
                  <c:v>3.7441659718752011E-2</c:v>
                </c:pt>
                <c:pt idx="5124">
                  <c:v>2.9702417552471216E-2</c:v>
                </c:pt>
                <c:pt idx="5125">
                  <c:v>3.6311741918325452E-2</c:v>
                </c:pt>
                <c:pt idx="5126">
                  <c:v>3.2625783234834699E-2</c:v>
                </c:pt>
                <c:pt idx="5127">
                  <c:v>3.7118166685104446E-2</c:v>
                </c:pt>
                <c:pt idx="5128">
                  <c:v>2.7757186442613612E-2</c:v>
                </c:pt>
                <c:pt idx="5129">
                  <c:v>3.4515827894210808E-2</c:v>
                </c:pt>
                <c:pt idx="5130">
                  <c:v>4.3525073677301386E-2</c:v>
                </c:pt>
                <c:pt idx="5131">
                  <c:v>5.4501775652170202E-2</c:v>
                </c:pt>
                <c:pt idx="5132">
                  <c:v>4.5460876077413594E-2</c:v>
                </c:pt>
                <c:pt idx="5133">
                  <c:v>3.1094454228878007E-2</c:v>
                </c:pt>
                <c:pt idx="5134">
                  <c:v>3.2899200916290408E-2</c:v>
                </c:pt>
                <c:pt idx="5135">
                  <c:v>3.2989099621772842E-2</c:v>
                </c:pt>
                <c:pt idx="5136">
                  <c:v>5.139116942882542E-2</c:v>
                </c:pt>
                <c:pt idx="5137">
                  <c:v>4.8645634204149323E-2</c:v>
                </c:pt>
                <c:pt idx="5138">
                  <c:v>3.5825096070766414E-2</c:v>
                </c:pt>
                <c:pt idx="5139">
                  <c:v>3.1219184398651078E-2</c:v>
                </c:pt>
                <c:pt idx="5140">
                  <c:v>4.0133196860551813E-2</c:v>
                </c:pt>
                <c:pt idx="5141">
                  <c:v>3.4321036189794499E-2</c:v>
                </c:pt>
                <c:pt idx="5142">
                  <c:v>3.365202993154532E-2</c:v>
                </c:pt>
                <c:pt idx="5143">
                  <c:v>2.8239572420716428E-2</c:v>
                </c:pt>
                <c:pt idx="5144">
                  <c:v>3.8587495684623802E-2</c:v>
                </c:pt>
                <c:pt idx="5145">
                  <c:v>2.8601940721273554E-2</c:v>
                </c:pt>
                <c:pt idx="5146">
                  <c:v>2.9717279598116899E-2</c:v>
                </c:pt>
                <c:pt idx="5147">
                  <c:v>4.7051317989826411E-2</c:v>
                </c:pt>
                <c:pt idx="5148">
                  <c:v>4.6113736927509461E-2</c:v>
                </c:pt>
                <c:pt idx="5149">
                  <c:v>3.9637152105569923E-2</c:v>
                </c:pt>
                <c:pt idx="5150">
                  <c:v>2.5292389094829611E-2</c:v>
                </c:pt>
                <c:pt idx="5151">
                  <c:v>4.0226582437753705E-2</c:v>
                </c:pt>
                <c:pt idx="5152">
                  <c:v>3.2095659524202409E-2</c:v>
                </c:pt>
                <c:pt idx="5153">
                  <c:v>4.2780239135027112E-2</c:v>
                </c:pt>
                <c:pt idx="5154">
                  <c:v>4.7571104019880309E-2</c:v>
                </c:pt>
                <c:pt idx="5155">
                  <c:v>3.2221831381321016E-2</c:v>
                </c:pt>
                <c:pt idx="5156">
                  <c:v>2.68242992460728E-2</c:v>
                </c:pt>
                <c:pt idx="5157">
                  <c:v>4.1266269981861101E-2</c:v>
                </c:pt>
                <c:pt idx="5158">
                  <c:v>3.5183459520340014E-2</c:v>
                </c:pt>
                <c:pt idx="5159">
                  <c:v>4.6659234911203433E-2</c:v>
                </c:pt>
                <c:pt idx="5160">
                  <c:v>3.6752406507730498E-2</c:v>
                </c:pt>
                <c:pt idx="5161">
                  <c:v>3.1550142914056806E-2</c:v>
                </c:pt>
                <c:pt idx="5162">
                  <c:v>3.7211515009403361E-2</c:v>
                </c:pt>
                <c:pt idx="5163">
                  <c:v>2.9078863561153478E-2</c:v>
                </c:pt>
                <c:pt idx="5164">
                  <c:v>3.0247306451201494E-2</c:v>
                </c:pt>
                <c:pt idx="5165">
                  <c:v>3.1660042703151793E-2</c:v>
                </c:pt>
                <c:pt idx="5166">
                  <c:v>2.9317406937479997E-2</c:v>
                </c:pt>
                <c:pt idx="5167">
                  <c:v>3.4823182970285409E-2</c:v>
                </c:pt>
                <c:pt idx="5168">
                  <c:v>3.7771087139844998E-2</c:v>
                </c:pt>
                <c:pt idx="5169">
                  <c:v>4.7571104019880309E-2</c:v>
                </c:pt>
                <c:pt idx="5170">
                  <c:v>3.8587495684623802E-2</c:v>
                </c:pt>
                <c:pt idx="5171">
                  <c:v>3.8864739239215809E-2</c:v>
                </c:pt>
                <c:pt idx="5172">
                  <c:v>3.9196629077196114E-2</c:v>
                </c:pt>
                <c:pt idx="5173">
                  <c:v>5.219128355383891E-2</c:v>
                </c:pt>
                <c:pt idx="5174">
                  <c:v>4.1952755302190795E-2</c:v>
                </c:pt>
                <c:pt idx="5175">
                  <c:v>3.2961819320917192E-2</c:v>
                </c:pt>
                <c:pt idx="5176">
                  <c:v>3.5833526402712E-2</c:v>
                </c:pt>
                <c:pt idx="5177">
                  <c:v>3.7097297608852525E-2</c:v>
                </c:pt>
                <c:pt idx="5178">
                  <c:v>3.7677250802517027E-2</c:v>
                </c:pt>
                <c:pt idx="5179">
                  <c:v>4.3306957930326788E-2</c:v>
                </c:pt>
                <c:pt idx="5180">
                  <c:v>4.7051317989826411E-2</c:v>
                </c:pt>
                <c:pt idx="5181">
                  <c:v>3.082122281193735E-2</c:v>
                </c:pt>
                <c:pt idx="5182">
                  <c:v>3.3795446157455396E-2</c:v>
                </c:pt>
                <c:pt idx="5183">
                  <c:v>4.4254083186388009E-2</c:v>
                </c:pt>
                <c:pt idx="5184">
                  <c:v>4.7004479914903897E-2</c:v>
                </c:pt>
                <c:pt idx="5185">
                  <c:v>3.1630601733923097E-2</c:v>
                </c:pt>
                <c:pt idx="5186">
                  <c:v>5.6906431913376097E-2</c:v>
                </c:pt>
                <c:pt idx="5187">
                  <c:v>3.4011162817478256E-2</c:v>
                </c:pt>
                <c:pt idx="5188">
                  <c:v>2.8123019263148277E-2</c:v>
                </c:pt>
                <c:pt idx="5189">
                  <c:v>4.5613791793584817E-2</c:v>
                </c:pt>
                <c:pt idx="5190">
                  <c:v>4.3665912002325107E-2</c:v>
                </c:pt>
                <c:pt idx="5191">
                  <c:v>2.8197156265377998E-2</c:v>
                </c:pt>
                <c:pt idx="5192">
                  <c:v>3.8188278675079498E-2</c:v>
                </c:pt>
                <c:pt idx="5193">
                  <c:v>3.593677654862408E-2</c:v>
                </c:pt>
                <c:pt idx="5194">
                  <c:v>3.5825096070766414E-2</c:v>
                </c:pt>
                <c:pt idx="5195">
                  <c:v>4.4199947267770816E-2</c:v>
                </c:pt>
                <c:pt idx="5196">
                  <c:v>3.1149659305810897E-2</c:v>
                </c:pt>
                <c:pt idx="5197">
                  <c:v>3.6215104162692996E-2</c:v>
                </c:pt>
                <c:pt idx="5198">
                  <c:v>4.7051317989826411E-2</c:v>
                </c:pt>
                <c:pt idx="5199">
                  <c:v>4.6175420284271212E-2</c:v>
                </c:pt>
                <c:pt idx="5200">
                  <c:v>3.1092433258891088E-2</c:v>
                </c:pt>
                <c:pt idx="5201">
                  <c:v>3.695297986269E-2</c:v>
                </c:pt>
                <c:pt idx="5202">
                  <c:v>4.2024292051792325E-2</c:v>
                </c:pt>
                <c:pt idx="5203">
                  <c:v>3.4609500318765619E-2</c:v>
                </c:pt>
                <c:pt idx="5204">
                  <c:v>3.2494846731424387E-2</c:v>
                </c:pt>
                <c:pt idx="5205">
                  <c:v>4.7693341970443844E-2</c:v>
                </c:pt>
                <c:pt idx="5206">
                  <c:v>4.6411361545324312E-2</c:v>
                </c:pt>
                <c:pt idx="5207">
                  <c:v>3.5183459520340014E-2</c:v>
                </c:pt>
                <c:pt idx="5208">
                  <c:v>3.4815169870853452E-2</c:v>
                </c:pt>
                <c:pt idx="5209">
                  <c:v>3.0157936736941289E-2</c:v>
                </c:pt>
                <c:pt idx="5210">
                  <c:v>4.5064941048622124E-2</c:v>
                </c:pt>
                <c:pt idx="5211">
                  <c:v>3.6334346979856609E-2</c:v>
                </c:pt>
                <c:pt idx="5212">
                  <c:v>3.1503804028034252E-2</c:v>
                </c:pt>
                <c:pt idx="5213">
                  <c:v>3.0828183516860001E-2</c:v>
                </c:pt>
                <c:pt idx="5214">
                  <c:v>2.7257194742560411E-2</c:v>
                </c:pt>
                <c:pt idx="5215">
                  <c:v>2.7340127155184756E-2</c:v>
                </c:pt>
                <c:pt idx="5216">
                  <c:v>2.8601940721273554E-2</c:v>
                </c:pt>
                <c:pt idx="5217">
                  <c:v>3.791435062885281E-2</c:v>
                </c:pt>
                <c:pt idx="5218">
                  <c:v>3.9963174611330005E-2</c:v>
                </c:pt>
                <c:pt idx="5219">
                  <c:v>3.6740992218256052E-2</c:v>
                </c:pt>
                <c:pt idx="5220">
                  <c:v>3.8864739239215809E-2</c:v>
                </c:pt>
                <c:pt idx="5221">
                  <c:v>3.2899200916290408E-2</c:v>
                </c:pt>
                <c:pt idx="5222">
                  <c:v>2.6265805587172637E-2</c:v>
                </c:pt>
                <c:pt idx="5223">
                  <c:v>3.4013628959655817E-2</c:v>
                </c:pt>
                <c:pt idx="5224">
                  <c:v>2.7381664142012607E-2</c:v>
                </c:pt>
                <c:pt idx="5225">
                  <c:v>4.6175420284271212E-2</c:v>
                </c:pt>
                <c:pt idx="5226">
                  <c:v>4.6063344925642034E-2</c:v>
                </c:pt>
                <c:pt idx="5227">
                  <c:v>3.4823182970285409E-2</c:v>
                </c:pt>
                <c:pt idx="5228">
                  <c:v>3.3440478146076202E-2</c:v>
                </c:pt>
                <c:pt idx="5229">
                  <c:v>4.1087515652179697E-2</c:v>
                </c:pt>
                <c:pt idx="5230">
                  <c:v>4.6953558921814006E-2</c:v>
                </c:pt>
                <c:pt idx="5231">
                  <c:v>2.7757186442613612E-2</c:v>
                </c:pt>
                <c:pt idx="5232">
                  <c:v>5.0195772200822802E-2</c:v>
                </c:pt>
                <c:pt idx="5233">
                  <c:v>3.6597963422536815E-2</c:v>
                </c:pt>
                <c:pt idx="5234">
                  <c:v>3.181636705994622E-2</c:v>
                </c:pt>
                <c:pt idx="5235">
                  <c:v>3.5172384232282597E-2</c:v>
                </c:pt>
                <c:pt idx="5236">
                  <c:v>3.9946805685758612E-2</c:v>
                </c:pt>
                <c:pt idx="5237">
                  <c:v>4.0766060352325606E-2</c:v>
                </c:pt>
                <c:pt idx="5238">
                  <c:v>6.042351946234701E-2</c:v>
                </c:pt>
                <c:pt idx="5239">
                  <c:v>2.9963400214910511E-2</c:v>
                </c:pt>
                <c:pt idx="5240">
                  <c:v>5.4811533540487449E-2</c:v>
                </c:pt>
                <c:pt idx="5241">
                  <c:v>3.9803285151720214E-2</c:v>
                </c:pt>
                <c:pt idx="5242">
                  <c:v>3.7342004477977885E-2</c:v>
                </c:pt>
                <c:pt idx="5243">
                  <c:v>3.2625783234834699E-2</c:v>
                </c:pt>
                <c:pt idx="5244">
                  <c:v>4.4352341443300476E-2</c:v>
                </c:pt>
                <c:pt idx="5245">
                  <c:v>3.42069417238237E-2</c:v>
                </c:pt>
                <c:pt idx="5246">
                  <c:v>4.6265292912721592E-2</c:v>
                </c:pt>
                <c:pt idx="5247">
                  <c:v>3.2420128583908199E-2</c:v>
                </c:pt>
                <c:pt idx="5248">
                  <c:v>4.6777039766311722E-2</c:v>
                </c:pt>
                <c:pt idx="5249">
                  <c:v>4.0140841156244306E-2</c:v>
                </c:pt>
                <c:pt idx="5250">
                  <c:v>4.417248070240036E-2</c:v>
                </c:pt>
                <c:pt idx="5251">
                  <c:v>3.3218398690223756E-2</c:v>
                </c:pt>
                <c:pt idx="5252">
                  <c:v>3.4892227500677213E-2</c:v>
                </c:pt>
                <c:pt idx="5253">
                  <c:v>3.3066283911466592E-2</c:v>
                </c:pt>
                <c:pt idx="5254">
                  <c:v>3.26520465314388E-2</c:v>
                </c:pt>
                <c:pt idx="5255">
                  <c:v>3.4420885145664201E-2</c:v>
                </c:pt>
                <c:pt idx="5256">
                  <c:v>3.082122281193735E-2</c:v>
                </c:pt>
                <c:pt idx="5257">
                  <c:v>4.3695759028196321E-2</c:v>
                </c:pt>
                <c:pt idx="5258">
                  <c:v>4.3604578822851223E-2</c:v>
                </c:pt>
                <c:pt idx="5259">
                  <c:v>3.4205172210931806E-2</c:v>
                </c:pt>
                <c:pt idx="5260">
                  <c:v>3.1207967549562621E-2</c:v>
                </c:pt>
                <c:pt idx="5261">
                  <c:v>3.4496977925300612E-2</c:v>
                </c:pt>
                <c:pt idx="5262">
                  <c:v>3.5389825701713652E-2</c:v>
                </c:pt>
                <c:pt idx="5263">
                  <c:v>4.6160239726305022E-2</c:v>
                </c:pt>
                <c:pt idx="5264">
                  <c:v>3.2400164753198603E-2</c:v>
                </c:pt>
                <c:pt idx="5265">
                  <c:v>3.0840851366519952E-2</c:v>
                </c:pt>
                <c:pt idx="5266">
                  <c:v>3.9803285151720214E-2</c:v>
                </c:pt>
                <c:pt idx="5267">
                  <c:v>4.1800528764724676E-2</c:v>
                </c:pt>
                <c:pt idx="5268">
                  <c:v>3.9466425776481594E-2</c:v>
                </c:pt>
                <c:pt idx="5269">
                  <c:v>3.2899200916290408E-2</c:v>
                </c:pt>
                <c:pt idx="5270">
                  <c:v>3.4471958875656211E-2</c:v>
                </c:pt>
                <c:pt idx="5271">
                  <c:v>3.054247982800011E-2</c:v>
                </c:pt>
                <c:pt idx="5272">
                  <c:v>3.0828183516860001E-2</c:v>
                </c:pt>
                <c:pt idx="5273">
                  <c:v>2.8123019263148277E-2</c:v>
                </c:pt>
                <c:pt idx="5274">
                  <c:v>3.0144989490508988E-2</c:v>
                </c:pt>
                <c:pt idx="5275">
                  <c:v>3.8711100816726712E-2</c:v>
                </c:pt>
                <c:pt idx="5276">
                  <c:v>2.730708569288251E-2</c:v>
                </c:pt>
                <c:pt idx="5277">
                  <c:v>4.2450986802578139E-2</c:v>
                </c:pt>
                <c:pt idx="5278">
                  <c:v>4.6238295733928722E-2</c:v>
                </c:pt>
                <c:pt idx="5279">
                  <c:v>3.2143831253051806E-2</c:v>
                </c:pt>
                <c:pt idx="5280">
                  <c:v>3.6891631782055026E-2</c:v>
                </c:pt>
                <c:pt idx="5281">
                  <c:v>5.9861324727535498E-2</c:v>
                </c:pt>
                <c:pt idx="5282">
                  <c:v>3.2095659524202409E-2</c:v>
                </c:pt>
                <c:pt idx="5283">
                  <c:v>3.0840851366519952E-2</c:v>
                </c:pt>
                <c:pt idx="5284">
                  <c:v>3.5183459520340014E-2</c:v>
                </c:pt>
                <c:pt idx="5285">
                  <c:v>3.2096594572067295E-2</c:v>
                </c:pt>
                <c:pt idx="5286">
                  <c:v>4.3525073677301386E-2</c:v>
                </c:pt>
                <c:pt idx="5287">
                  <c:v>4.0339186787605306E-2</c:v>
                </c:pt>
                <c:pt idx="5288">
                  <c:v>3.4300707280635806E-2</c:v>
                </c:pt>
                <c:pt idx="5289">
                  <c:v>3.2891441136598601E-2</c:v>
                </c:pt>
                <c:pt idx="5290">
                  <c:v>4.4979125261306797E-2</c:v>
                </c:pt>
                <c:pt idx="5291">
                  <c:v>4.1574064642190905E-2</c:v>
                </c:pt>
                <c:pt idx="5292">
                  <c:v>4.0318075567483895E-2</c:v>
                </c:pt>
                <c:pt idx="5293">
                  <c:v>4.0736205875873593E-2</c:v>
                </c:pt>
                <c:pt idx="5294">
                  <c:v>2.8325757011771206E-2</c:v>
                </c:pt>
                <c:pt idx="5295">
                  <c:v>2.9242107644677263E-2</c:v>
                </c:pt>
                <c:pt idx="5296">
                  <c:v>4.0749937295913724E-2</c:v>
                </c:pt>
                <c:pt idx="5297">
                  <c:v>4.3251223862171222E-2</c:v>
                </c:pt>
                <c:pt idx="5298">
                  <c:v>4.8645634204149323E-2</c:v>
                </c:pt>
                <c:pt idx="5299">
                  <c:v>4.1326828300952856E-2</c:v>
                </c:pt>
                <c:pt idx="5300">
                  <c:v>3.791435062885281E-2</c:v>
                </c:pt>
                <c:pt idx="5301">
                  <c:v>3.0840851366519952E-2</c:v>
                </c:pt>
                <c:pt idx="5302">
                  <c:v>3.1655482947826399E-2</c:v>
                </c:pt>
                <c:pt idx="5303">
                  <c:v>3.1092433258891088E-2</c:v>
                </c:pt>
                <c:pt idx="5304">
                  <c:v>4.2427688837051572E-2</c:v>
                </c:pt>
                <c:pt idx="5305">
                  <c:v>5.3526036441326398E-2</c:v>
                </c:pt>
                <c:pt idx="5306">
                  <c:v>3.2097656279802302E-2</c:v>
                </c:pt>
                <c:pt idx="5307">
                  <c:v>2.8808169066906E-2</c:v>
                </c:pt>
                <c:pt idx="5308">
                  <c:v>3.6455649882555098E-2</c:v>
                </c:pt>
                <c:pt idx="5309">
                  <c:v>4.9852691590786272E-2</c:v>
                </c:pt>
                <c:pt idx="5310">
                  <c:v>2.9913282021880112E-2</c:v>
                </c:pt>
                <c:pt idx="5311">
                  <c:v>5.2249100059270796E-2</c:v>
                </c:pt>
                <c:pt idx="5312">
                  <c:v>3.1597819179296556E-2</c:v>
                </c:pt>
                <c:pt idx="5313">
                  <c:v>3.0984325334429765E-2</c:v>
                </c:pt>
                <c:pt idx="5314">
                  <c:v>3.2370511442422985E-2</c:v>
                </c:pt>
                <c:pt idx="5315">
                  <c:v>3.7598311901092502E-2</c:v>
                </c:pt>
                <c:pt idx="5316">
                  <c:v>3.322611004114151E-2</c:v>
                </c:pt>
                <c:pt idx="5317">
                  <c:v>3.6631107330322418E-2</c:v>
                </c:pt>
                <c:pt idx="5318">
                  <c:v>3.6171071231365218E-2</c:v>
                </c:pt>
                <c:pt idx="5319">
                  <c:v>3.4707207232713796E-2</c:v>
                </c:pt>
                <c:pt idx="5320">
                  <c:v>3.1325303018093192E-2</c:v>
                </c:pt>
                <c:pt idx="5321">
                  <c:v>3.6841697990894401E-2</c:v>
                </c:pt>
                <c:pt idx="5322">
                  <c:v>3.5051085054874483E-2</c:v>
                </c:pt>
                <c:pt idx="5323">
                  <c:v>5.4811533540487449E-2</c:v>
                </c:pt>
                <c:pt idx="5324">
                  <c:v>3.3723484724760007E-2</c:v>
                </c:pt>
                <c:pt idx="5325">
                  <c:v>3.4603934735059752E-2</c:v>
                </c:pt>
                <c:pt idx="5326">
                  <c:v>3.2625783234834699E-2</c:v>
                </c:pt>
                <c:pt idx="5327">
                  <c:v>3.3723484724760007E-2</c:v>
                </c:pt>
                <c:pt idx="5328">
                  <c:v>3.718958795070651E-2</c:v>
                </c:pt>
                <c:pt idx="5329">
                  <c:v>4.495846107602141E-2</c:v>
                </c:pt>
                <c:pt idx="5330">
                  <c:v>5.3043726831674597E-2</c:v>
                </c:pt>
                <c:pt idx="5331">
                  <c:v>3.7743795663118501E-2</c:v>
                </c:pt>
                <c:pt idx="5332">
                  <c:v>3.365202993154532E-2</c:v>
                </c:pt>
                <c:pt idx="5333">
                  <c:v>3.0826222151517889E-2</c:v>
                </c:pt>
                <c:pt idx="5334">
                  <c:v>3.6124985665082897E-2</c:v>
                </c:pt>
                <c:pt idx="5335">
                  <c:v>4.3178815394639865E-2</c:v>
                </c:pt>
                <c:pt idx="5336">
                  <c:v>3.2095659524202409E-2</c:v>
                </c:pt>
                <c:pt idx="5337">
                  <c:v>3.4877501428127441E-2</c:v>
                </c:pt>
                <c:pt idx="5338">
                  <c:v>3.1839653849601711E-2</c:v>
                </c:pt>
                <c:pt idx="5339">
                  <c:v>3.1846087425947252E-2</c:v>
                </c:pt>
                <c:pt idx="5340">
                  <c:v>2.8601940721273554E-2</c:v>
                </c:pt>
                <c:pt idx="5341">
                  <c:v>3.058343008160596E-2</c:v>
                </c:pt>
                <c:pt idx="5342">
                  <c:v>3.6265369504690212E-2</c:v>
                </c:pt>
                <c:pt idx="5343">
                  <c:v>3.9095103740692111E-2</c:v>
                </c:pt>
                <c:pt idx="5344">
                  <c:v>2.8044003993272799E-2</c:v>
                </c:pt>
                <c:pt idx="5345">
                  <c:v>3.6693427711725325E-2</c:v>
                </c:pt>
                <c:pt idx="5346">
                  <c:v>3.9632488042116221E-2</c:v>
                </c:pt>
                <c:pt idx="5347">
                  <c:v>4.6330105513334309E-2</c:v>
                </c:pt>
                <c:pt idx="5348">
                  <c:v>3.1207967549562621E-2</c:v>
                </c:pt>
                <c:pt idx="5349">
                  <c:v>4.2636036872863915E-2</c:v>
                </c:pt>
                <c:pt idx="5350">
                  <c:v>3.2823644578457017E-2</c:v>
                </c:pt>
                <c:pt idx="5351">
                  <c:v>3.9719086140394204E-2</c:v>
                </c:pt>
                <c:pt idx="5352">
                  <c:v>3.4823182970285409E-2</c:v>
                </c:pt>
                <c:pt idx="5353">
                  <c:v>5.9077225625515033E-2</c:v>
                </c:pt>
                <c:pt idx="5354">
                  <c:v>3.0663950368762006E-2</c:v>
                </c:pt>
                <c:pt idx="5355">
                  <c:v>3.6455649882555098E-2</c:v>
                </c:pt>
                <c:pt idx="5356">
                  <c:v>3.0144989490508988E-2</c:v>
                </c:pt>
                <c:pt idx="5357">
                  <c:v>4.0749937295913724E-2</c:v>
                </c:pt>
                <c:pt idx="5358">
                  <c:v>3.8194783031940467E-2</c:v>
                </c:pt>
                <c:pt idx="5359">
                  <c:v>3.8092534989118604E-2</c:v>
                </c:pt>
                <c:pt idx="5360">
                  <c:v>3.3347785472869991E-2</c:v>
                </c:pt>
                <c:pt idx="5361">
                  <c:v>3.3723484724760007E-2</c:v>
                </c:pt>
                <c:pt idx="5362">
                  <c:v>4.0829382836818723E-2</c:v>
                </c:pt>
                <c:pt idx="5363">
                  <c:v>3.01454830914736E-2</c:v>
                </c:pt>
                <c:pt idx="5364">
                  <c:v>3.4569095820188502E-2</c:v>
                </c:pt>
                <c:pt idx="5365">
                  <c:v>3.3218398690223756E-2</c:v>
                </c:pt>
                <c:pt idx="5366">
                  <c:v>3.0074601992964706E-2</c:v>
                </c:pt>
                <c:pt idx="5367">
                  <c:v>4.4753018766641763E-2</c:v>
                </c:pt>
                <c:pt idx="5368">
                  <c:v>2.9078863561153478E-2</c:v>
                </c:pt>
                <c:pt idx="5369">
                  <c:v>5.3526036441326398E-2</c:v>
                </c:pt>
                <c:pt idx="5370">
                  <c:v>3.1340654939413098E-2</c:v>
                </c:pt>
                <c:pt idx="5371">
                  <c:v>3.5014469176530803E-2</c:v>
                </c:pt>
                <c:pt idx="5372">
                  <c:v>3.1839653849601711E-2</c:v>
                </c:pt>
                <c:pt idx="5373">
                  <c:v>3.9575085043907214E-2</c:v>
                </c:pt>
                <c:pt idx="5374">
                  <c:v>4.5013971626758791E-2</c:v>
                </c:pt>
                <c:pt idx="5375">
                  <c:v>2.6130503043532389E-2</c:v>
                </c:pt>
                <c:pt idx="5376">
                  <c:v>3.0159140005707716E-2</c:v>
                </c:pt>
                <c:pt idx="5377">
                  <c:v>3.8023170083761292E-2</c:v>
                </c:pt>
                <c:pt idx="5378">
                  <c:v>5.0195772200822802E-2</c:v>
                </c:pt>
                <c:pt idx="5379">
                  <c:v>2.6736292988061995E-2</c:v>
                </c:pt>
                <c:pt idx="5380">
                  <c:v>3.6489501595497097E-2</c:v>
                </c:pt>
                <c:pt idx="5381">
                  <c:v>5.0539035350084291E-2</c:v>
                </c:pt>
                <c:pt idx="5382">
                  <c:v>3.5872373729944361E-2</c:v>
                </c:pt>
                <c:pt idx="5383">
                  <c:v>3.1839653849601711E-2</c:v>
                </c:pt>
                <c:pt idx="5384">
                  <c:v>4.2853549122810419E-2</c:v>
                </c:pt>
                <c:pt idx="5385">
                  <c:v>3.1113108620047642E-2</c:v>
                </c:pt>
                <c:pt idx="5386">
                  <c:v>3.8846969604492208E-2</c:v>
                </c:pt>
                <c:pt idx="5387">
                  <c:v>3.7771087139844998E-2</c:v>
                </c:pt>
                <c:pt idx="5388">
                  <c:v>4.9796666949987765E-2</c:v>
                </c:pt>
                <c:pt idx="5389">
                  <c:v>3.4011162817478256E-2</c:v>
                </c:pt>
                <c:pt idx="5390">
                  <c:v>3.3343926072120784E-2</c:v>
                </c:pt>
                <c:pt idx="5391">
                  <c:v>3.8444157689809896E-2</c:v>
                </c:pt>
                <c:pt idx="5392">
                  <c:v>3.5668846219778116E-2</c:v>
                </c:pt>
                <c:pt idx="5393">
                  <c:v>3.7765085697174183E-2</c:v>
                </c:pt>
                <c:pt idx="5394">
                  <c:v>3.695297986269E-2</c:v>
                </c:pt>
                <c:pt idx="5395">
                  <c:v>4.9852691590786272E-2</c:v>
                </c:pt>
                <c:pt idx="5396">
                  <c:v>3.3515445888042401E-2</c:v>
                </c:pt>
                <c:pt idx="5397">
                  <c:v>3.2706797122955399E-2</c:v>
                </c:pt>
                <c:pt idx="5398">
                  <c:v>3.0009167268872396E-2</c:v>
                </c:pt>
                <c:pt idx="5399">
                  <c:v>2.9323196038603807E-2</c:v>
                </c:pt>
                <c:pt idx="5400">
                  <c:v>3.1149659305810897E-2</c:v>
                </c:pt>
                <c:pt idx="5401">
                  <c:v>2.7465710416436299E-2</c:v>
                </c:pt>
                <c:pt idx="5402">
                  <c:v>4.5612677931785903E-2</c:v>
                </c:pt>
                <c:pt idx="5403">
                  <c:v>3.365202993154532E-2</c:v>
                </c:pt>
                <c:pt idx="5404">
                  <c:v>4.6238295733928722E-2</c:v>
                </c:pt>
                <c:pt idx="5405">
                  <c:v>3.65825667977333E-2</c:v>
                </c:pt>
                <c:pt idx="5406">
                  <c:v>2.7742654085159312E-2</c:v>
                </c:pt>
                <c:pt idx="5407">
                  <c:v>4.1332110762596116E-2</c:v>
                </c:pt>
                <c:pt idx="5408">
                  <c:v>3.116310015320781E-2</c:v>
                </c:pt>
                <c:pt idx="5409">
                  <c:v>3.7168275564909099E-2</c:v>
                </c:pt>
                <c:pt idx="5410">
                  <c:v>5.5778648704290397E-2</c:v>
                </c:pt>
                <c:pt idx="5411">
                  <c:v>3.9632488042116221E-2</c:v>
                </c:pt>
                <c:pt idx="5412">
                  <c:v>3.2167676836252199E-2</c:v>
                </c:pt>
                <c:pt idx="5413">
                  <c:v>3.6475714296102552E-2</c:v>
                </c:pt>
                <c:pt idx="5414">
                  <c:v>2.8567526489496203E-2</c:v>
                </c:pt>
                <c:pt idx="5415">
                  <c:v>3.1693659722805016E-2</c:v>
                </c:pt>
                <c:pt idx="5416">
                  <c:v>3.4846566617488903E-2</c:v>
                </c:pt>
                <c:pt idx="5417">
                  <c:v>3.2115224748849931E-2</c:v>
                </c:pt>
                <c:pt idx="5418">
                  <c:v>3.6026179790496805E-2</c:v>
                </c:pt>
                <c:pt idx="5419">
                  <c:v>3.3385992050170912E-2</c:v>
                </c:pt>
                <c:pt idx="5420">
                  <c:v>3.7147790193557718E-2</c:v>
                </c:pt>
                <c:pt idx="5421">
                  <c:v>4.3730363249778824E-2</c:v>
                </c:pt>
                <c:pt idx="5422">
                  <c:v>3.054247982800011E-2</c:v>
                </c:pt>
                <c:pt idx="5423">
                  <c:v>3.1350728124380112E-2</c:v>
                </c:pt>
                <c:pt idx="5424">
                  <c:v>4.9239393323659897E-2</c:v>
                </c:pt>
                <c:pt idx="5425">
                  <c:v>4.4919833540916672E-2</c:v>
                </c:pt>
                <c:pt idx="5426">
                  <c:v>3.4543354064226206E-2</c:v>
                </c:pt>
                <c:pt idx="5427">
                  <c:v>2.8122419491410193E-2</c:v>
                </c:pt>
                <c:pt idx="5428">
                  <c:v>4.2957924306392815E-2</c:v>
                </c:pt>
                <c:pt idx="5429">
                  <c:v>3.4143283963203402E-2</c:v>
                </c:pt>
                <c:pt idx="5430">
                  <c:v>4.2776744812727176E-2</c:v>
                </c:pt>
                <c:pt idx="5431">
                  <c:v>4.1952755302190795E-2</c:v>
                </c:pt>
                <c:pt idx="5432">
                  <c:v>3.1583391129970696E-2</c:v>
                </c:pt>
                <c:pt idx="5433">
                  <c:v>4.7622054815292414E-2</c:v>
                </c:pt>
                <c:pt idx="5434">
                  <c:v>2.7945656329393411E-2</c:v>
                </c:pt>
                <c:pt idx="5435">
                  <c:v>3.3663786947727203E-2</c:v>
                </c:pt>
                <c:pt idx="5436">
                  <c:v>5.6906431913376097E-2</c:v>
                </c:pt>
                <c:pt idx="5437">
                  <c:v>5.3951866924762705E-2</c:v>
                </c:pt>
                <c:pt idx="5438">
                  <c:v>4.1760113090276711E-2</c:v>
                </c:pt>
                <c:pt idx="5439">
                  <c:v>4.1557170450687395E-2</c:v>
                </c:pt>
                <c:pt idx="5440">
                  <c:v>2.8971539810299912E-2</c:v>
                </c:pt>
                <c:pt idx="5441">
                  <c:v>5.8706045150756822E-2</c:v>
                </c:pt>
                <c:pt idx="5442">
                  <c:v>4.5730773359537256E-2</c:v>
                </c:pt>
                <c:pt idx="5443">
                  <c:v>4.0255375206470358E-2</c:v>
                </c:pt>
                <c:pt idx="5444">
                  <c:v>2.9229370877146783E-2</c:v>
                </c:pt>
                <c:pt idx="5445">
                  <c:v>3.0306484550237538E-2</c:v>
                </c:pt>
                <c:pt idx="5446">
                  <c:v>3.65825667977333E-2</c:v>
                </c:pt>
                <c:pt idx="5447">
                  <c:v>3.8711100816726712E-2</c:v>
                </c:pt>
                <c:pt idx="5448">
                  <c:v>5.3951866924762705E-2</c:v>
                </c:pt>
                <c:pt idx="5449">
                  <c:v>3.6879651248455041E-2</c:v>
                </c:pt>
                <c:pt idx="5450">
                  <c:v>3.695297986269E-2</c:v>
                </c:pt>
                <c:pt idx="5451">
                  <c:v>3.181636705994622E-2</c:v>
                </c:pt>
                <c:pt idx="5452">
                  <c:v>3.1149659305810897E-2</c:v>
                </c:pt>
                <c:pt idx="5453">
                  <c:v>3.9196629077196114E-2</c:v>
                </c:pt>
                <c:pt idx="5454">
                  <c:v>2.7340127155184756E-2</c:v>
                </c:pt>
                <c:pt idx="5455">
                  <c:v>4.0206536650657702E-2</c:v>
                </c:pt>
                <c:pt idx="5456">
                  <c:v>3.0322965234518003E-2</c:v>
                </c:pt>
                <c:pt idx="5457">
                  <c:v>4.0177468210458797E-2</c:v>
                </c:pt>
                <c:pt idx="5458">
                  <c:v>4.1557170450687395E-2</c:v>
                </c:pt>
                <c:pt idx="5459">
                  <c:v>3.8052324205636999E-2</c:v>
                </c:pt>
                <c:pt idx="5460">
                  <c:v>3.6849375814199663E-2</c:v>
                </c:pt>
                <c:pt idx="5461">
                  <c:v>2.8808169066906E-2</c:v>
                </c:pt>
                <c:pt idx="5462">
                  <c:v>2.7137352153658978E-2</c:v>
                </c:pt>
                <c:pt idx="5463">
                  <c:v>3.2167676836252199E-2</c:v>
                </c:pt>
                <c:pt idx="5464">
                  <c:v>3.1069444492459367E-2</c:v>
                </c:pt>
                <c:pt idx="5465">
                  <c:v>2.8601940721273554E-2</c:v>
                </c:pt>
                <c:pt idx="5466">
                  <c:v>3.1272064894437797E-2</c:v>
                </c:pt>
                <c:pt idx="5467">
                  <c:v>2.987323515117182E-2</c:v>
                </c:pt>
                <c:pt idx="5468">
                  <c:v>3.622116148471842E-2</c:v>
                </c:pt>
                <c:pt idx="5469">
                  <c:v>5.9861324727535498E-2</c:v>
                </c:pt>
                <c:pt idx="5470">
                  <c:v>3.5694476217031493E-2</c:v>
                </c:pt>
                <c:pt idx="5471">
                  <c:v>3.9189528673887218E-2</c:v>
                </c:pt>
                <c:pt idx="5472">
                  <c:v>3.6124985665082897E-2</c:v>
                </c:pt>
                <c:pt idx="5473">
                  <c:v>3.0144989490508988E-2</c:v>
                </c:pt>
                <c:pt idx="5474">
                  <c:v>3.3857729285955422E-2</c:v>
                </c:pt>
                <c:pt idx="5475">
                  <c:v>5.219128355383891E-2</c:v>
                </c:pt>
                <c:pt idx="5476">
                  <c:v>3.0486844480037776E-2</c:v>
                </c:pt>
                <c:pt idx="5477">
                  <c:v>3.0663950368762006E-2</c:v>
                </c:pt>
                <c:pt idx="5478">
                  <c:v>4.1173908859491432E-2</c:v>
                </c:pt>
                <c:pt idx="5479">
                  <c:v>3.9864324033260311E-2</c:v>
                </c:pt>
                <c:pt idx="5480">
                  <c:v>2.8572067618370205E-2</c:v>
                </c:pt>
                <c:pt idx="5481">
                  <c:v>3.6171071231365218E-2</c:v>
                </c:pt>
                <c:pt idx="5482">
                  <c:v>3.054247982800011E-2</c:v>
                </c:pt>
                <c:pt idx="5483">
                  <c:v>2.8927756473422002E-2</c:v>
                </c:pt>
                <c:pt idx="5484">
                  <c:v>3.0840851366519952E-2</c:v>
                </c:pt>
                <c:pt idx="5485">
                  <c:v>2.8753058984875752E-2</c:v>
                </c:pt>
                <c:pt idx="5486">
                  <c:v>5.7264689356088784E-2</c:v>
                </c:pt>
                <c:pt idx="5487">
                  <c:v>3.921876475214961E-2</c:v>
                </c:pt>
                <c:pt idx="5488">
                  <c:v>4.5064941048622124E-2</c:v>
                </c:pt>
                <c:pt idx="5489">
                  <c:v>3.8728550076484701E-2</c:v>
                </c:pt>
                <c:pt idx="5490">
                  <c:v>3.4594688564538907E-2</c:v>
                </c:pt>
                <c:pt idx="5491">
                  <c:v>3.8693953305482906E-2</c:v>
                </c:pt>
                <c:pt idx="5492">
                  <c:v>3.4143283963203402E-2</c:v>
                </c:pt>
                <c:pt idx="5493">
                  <c:v>3.5199210047722002E-2</c:v>
                </c:pt>
                <c:pt idx="5494">
                  <c:v>3.8314592093229315E-2</c:v>
                </c:pt>
                <c:pt idx="5495">
                  <c:v>3.1149659305810897E-2</c:v>
                </c:pt>
                <c:pt idx="5496">
                  <c:v>4.4508963823318717E-2</c:v>
                </c:pt>
                <c:pt idx="5497">
                  <c:v>3.01454830914736E-2</c:v>
                </c:pt>
                <c:pt idx="5498">
                  <c:v>4.0736205875873593E-2</c:v>
                </c:pt>
                <c:pt idx="5499">
                  <c:v>3.8152869790792521E-2</c:v>
                </c:pt>
                <c:pt idx="5500">
                  <c:v>3.4897491335868794E-2</c:v>
                </c:pt>
                <c:pt idx="5501">
                  <c:v>3.5825096070766414E-2</c:v>
                </c:pt>
                <c:pt idx="5502">
                  <c:v>2.7509339153766611E-2</c:v>
                </c:pt>
                <c:pt idx="5503">
                  <c:v>4.0700521320104745E-2</c:v>
                </c:pt>
                <c:pt idx="5504">
                  <c:v>3.1069444492459367E-2</c:v>
                </c:pt>
                <c:pt idx="5505">
                  <c:v>2.9448978602886242E-2</c:v>
                </c:pt>
                <c:pt idx="5506">
                  <c:v>3.8625705987215084E-2</c:v>
                </c:pt>
                <c:pt idx="5507">
                  <c:v>3.7441659718752011E-2</c:v>
                </c:pt>
                <c:pt idx="5508">
                  <c:v>4.2568184435367633E-2</c:v>
                </c:pt>
                <c:pt idx="5509">
                  <c:v>3.0403325334191312E-2</c:v>
                </c:pt>
                <c:pt idx="5510">
                  <c:v>3.1381860375404483E-2</c:v>
                </c:pt>
                <c:pt idx="5511">
                  <c:v>3.7441659718752011E-2</c:v>
                </c:pt>
                <c:pt idx="5512">
                  <c:v>3.7765085697174183E-2</c:v>
                </c:pt>
                <c:pt idx="5513">
                  <c:v>3.6413781344890601E-2</c:v>
                </c:pt>
                <c:pt idx="5514">
                  <c:v>3.4603934735059752E-2</c:v>
                </c:pt>
                <c:pt idx="5515">
                  <c:v>3.0353320762515193E-2</c:v>
                </c:pt>
                <c:pt idx="5516">
                  <c:v>3.5975478589534884E-2</c:v>
                </c:pt>
                <c:pt idx="5517">
                  <c:v>2.9229370877146783E-2</c:v>
                </c:pt>
                <c:pt idx="5518">
                  <c:v>4.2978335171937887E-2</c:v>
                </c:pt>
                <c:pt idx="5519">
                  <c:v>4.2450986802578139E-2</c:v>
                </c:pt>
                <c:pt idx="5520">
                  <c:v>3.4569095820188502E-2</c:v>
                </c:pt>
                <c:pt idx="5521">
                  <c:v>3.3921476453542689E-2</c:v>
                </c:pt>
                <c:pt idx="5522">
                  <c:v>3.9517242461443128E-2</c:v>
                </c:pt>
                <c:pt idx="5523">
                  <c:v>4.0698390454053907E-2</c:v>
                </c:pt>
                <c:pt idx="5524">
                  <c:v>4.0339186787605306E-2</c:v>
                </c:pt>
                <c:pt idx="5525">
                  <c:v>4.8038370907306838E-2</c:v>
                </c:pt>
                <c:pt idx="5526">
                  <c:v>4.9243059009313632E-2</c:v>
                </c:pt>
                <c:pt idx="5527">
                  <c:v>3.1361721456050901E-2</c:v>
                </c:pt>
                <c:pt idx="5528">
                  <c:v>3.6760363727808006E-2</c:v>
                </c:pt>
                <c:pt idx="5529">
                  <c:v>3.2972671091556514E-2</c:v>
                </c:pt>
                <c:pt idx="5530">
                  <c:v>4.8743788152933218E-2</c:v>
                </c:pt>
                <c:pt idx="5531">
                  <c:v>4.3726310133934014E-2</c:v>
                </c:pt>
                <c:pt idx="5532">
                  <c:v>2.8601940721273554E-2</c:v>
                </c:pt>
                <c:pt idx="5533">
                  <c:v>3.4013628959655817E-2</c:v>
                </c:pt>
                <c:pt idx="5534">
                  <c:v>5.0539035350084291E-2</c:v>
                </c:pt>
                <c:pt idx="5535">
                  <c:v>3.2505154609680204E-2</c:v>
                </c:pt>
                <c:pt idx="5536">
                  <c:v>4.1275996714830405E-2</c:v>
                </c:pt>
                <c:pt idx="5537">
                  <c:v>3.695297986269E-2</c:v>
                </c:pt>
                <c:pt idx="5538">
                  <c:v>3.9756476879119901E-2</c:v>
                </c:pt>
                <c:pt idx="5539">
                  <c:v>3.5299208015203622E-2</c:v>
                </c:pt>
                <c:pt idx="5540">
                  <c:v>3.8712274283170742E-2</c:v>
                </c:pt>
                <c:pt idx="5541">
                  <c:v>3.26520465314388E-2</c:v>
                </c:pt>
                <c:pt idx="5542">
                  <c:v>3.4733790904283551E-2</c:v>
                </c:pt>
                <c:pt idx="5543">
                  <c:v>2.6960795745253611E-2</c:v>
                </c:pt>
                <c:pt idx="5544">
                  <c:v>2.6993775740265864E-2</c:v>
                </c:pt>
                <c:pt idx="5545">
                  <c:v>3.695297986269E-2</c:v>
                </c:pt>
                <c:pt idx="5546">
                  <c:v>3.9322294294834068E-2</c:v>
                </c:pt>
                <c:pt idx="5547">
                  <c:v>4.3706633150577837E-2</c:v>
                </c:pt>
                <c:pt idx="5548">
                  <c:v>4.1952755302190795E-2</c:v>
                </c:pt>
                <c:pt idx="5549">
                  <c:v>3.3723484724760007E-2</c:v>
                </c:pt>
                <c:pt idx="5550">
                  <c:v>4.7051317989826411E-2</c:v>
                </c:pt>
                <c:pt idx="5551">
                  <c:v>3.4569095820188502E-2</c:v>
                </c:pt>
                <c:pt idx="5552">
                  <c:v>4.0208239108324106E-2</c:v>
                </c:pt>
                <c:pt idx="5553">
                  <c:v>3.0828183516860001E-2</c:v>
                </c:pt>
                <c:pt idx="5554">
                  <c:v>4.6659234911203433E-2</c:v>
                </c:pt>
                <c:pt idx="5555">
                  <c:v>3.2891441136598601E-2</c:v>
                </c:pt>
                <c:pt idx="5556">
                  <c:v>6.1638105660676748E-2</c:v>
                </c:pt>
                <c:pt idx="5557">
                  <c:v>3.8194783031940467E-2</c:v>
                </c:pt>
                <c:pt idx="5558">
                  <c:v>4.4254083186388009E-2</c:v>
                </c:pt>
                <c:pt idx="5559">
                  <c:v>2.785586565732975E-2</c:v>
                </c:pt>
                <c:pt idx="5560">
                  <c:v>2.8971539810299912E-2</c:v>
                </c:pt>
                <c:pt idx="5561">
                  <c:v>3.1272064894437797E-2</c:v>
                </c:pt>
                <c:pt idx="5562">
                  <c:v>3.1485479325056152E-2</c:v>
                </c:pt>
                <c:pt idx="5563">
                  <c:v>3.7147790193557718E-2</c:v>
                </c:pt>
                <c:pt idx="5564">
                  <c:v>5.4501775652170202E-2</c:v>
                </c:pt>
                <c:pt idx="5565">
                  <c:v>3.9322294294834068E-2</c:v>
                </c:pt>
                <c:pt idx="5566">
                  <c:v>2.7886467054486316E-2</c:v>
                </c:pt>
                <c:pt idx="5567">
                  <c:v>4.2500767856836576E-2</c:v>
                </c:pt>
                <c:pt idx="5568">
                  <c:v>2.9409216716885667E-2</c:v>
                </c:pt>
                <c:pt idx="5569">
                  <c:v>4.2427688837051572E-2</c:v>
                </c:pt>
                <c:pt idx="5570">
                  <c:v>3.2443311065435514E-2</c:v>
                </c:pt>
                <c:pt idx="5571">
                  <c:v>2.9698420315980863E-2</c:v>
                </c:pt>
                <c:pt idx="5572">
                  <c:v>5.8706045150756822E-2</c:v>
                </c:pt>
                <c:pt idx="5573">
                  <c:v>3.7771087139844998E-2</c:v>
                </c:pt>
                <c:pt idx="5574">
                  <c:v>4.6238295733928722E-2</c:v>
                </c:pt>
                <c:pt idx="5575">
                  <c:v>2.8538271784782399E-2</c:v>
                </c:pt>
                <c:pt idx="5576">
                  <c:v>3.6083035171032042E-2</c:v>
                </c:pt>
                <c:pt idx="5577">
                  <c:v>3.2167676836252199E-2</c:v>
                </c:pt>
                <c:pt idx="5578">
                  <c:v>3.4603934735059752E-2</c:v>
                </c:pt>
                <c:pt idx="5579">
                  <c:v>3.1092433258891088E-2</c:v>
                </c:pt>
                <c:pt idx="5580">
                  <c:v>3.4008879214525216E-2</c:v>
                </c:pt>
                <c:pt idx="5581">
                  <c:v>4.0138218551874209E-2</c:v>
                </c:pt>
                <c:pt idx="5582">
                  <c:v>3.1597819179296556E-2</c:v>
                </c:pt>
                <c:pt idx="5583">
                  <c:v>4.0718700736761114E-2</c:v>
                </c:pt>
                <c:pt idx="5584">
                  <c:v>4.9243059009313632E-2</c:v>
                </c:pt>
                <c:pt idx="5585">
                  <c:v>5.3951866924762705E-2</c:v>
                </c:pt>
                <c:pt idx="5586">
                  <c:v>3.376404196023939E-2</c:v>
                </c:pt>
                <c:pt idx="5587">
                  <c:v>3.231429681181909E-2</c:v>
                </c:pt>
                <c:pt idx="5588">
                  <c:v>5.219128355383891E-2</c:v>
                </c:pt>
                <c:pt idx="5589">
                  <c:v>4.1952755302190795E-2</c:v>
                </c:pt>
                <c:pt idx="5590">
                  <c:v>4.7051317989826411E-2</c:v>
                </c:pt>
                <c:pt idx="5591">
                  <c:v>3.5626605153083801E-2</c:v>
                </c:pt>
                <c:pt idx="5592">
                  <c:v>3.3152457326650599E-2</c:v>
                </c:pt>
                <c:pt idx="5593">
                  <c:v>4.5064941048622124E-2</c:v>
                </c:pt>
                <c:pt idx="5594">
                  <c:v>4.0339186787605306E-2</c:v>
                </c:pt>
                <c:pt idx="5595">
                  <c:v>4.1557170450687395E-2</c:v>
                </c:pt>
                <c:pt idx="5596">
                  <c:v>3.6691434681415683E-2</c:v>
                </c:pt>
                <c:pt idx="5597">
                  <c:v>3.2899200916290408E-2</c:v>
                </c:pt>
                <c:pt idx="5598">
                  <c:v>2.9984854161739308E-2</c:v>
                </c:pt>
                <c:pt idx="5599">
                  <c:v>3.4143283963203402E-2</c:v>
                </c:pt>
                <c:pt idx="5600">
                  <c:v>3.8152869790792521E-2</c:v>
                </c:pt>
                <c:pt idx="5601">
                  <c:v>4.3500378727912875E-2</c:v>
                </c:pt>
                <c:pt idx="5602">
                  <c:v>6.3089236617088304E-2</c:v>
                </c:pt>
                <c:pt idx="5603">
                  <c:v>2.6265805587172637E-2</c:v>
                </c:pt>
                <c:pt idx="5604">
                  <c:v>3.8492631167173406E-2</c:v>
                </c:pt>
                <c:pt idx="5605">
                  <c:v>2.8601940721273554E-2</c:v>
                </c:pt>
                <c:pt idx="5606">
                  <c:v>3.6311741918325452E-2</c:v>
                </c:pt>
                <c:pt idx="5607">
                  <c:v>2.5431815534830222E-2</c:v>
                </c:pt>
                <c:pt idx="5608">
                  <c:v>4.8038370907306838E-2</c:v>
                </c:pt>
                <c:pt idx="5609">
                  <c:v>3.1660042703151793E-2</c:v>
                </c:pt>
                <c:pt idx="5610">
                  <c:v>4.2962051928043692E-2</c:v>
                </c:pt>
                <c:pt idx="5611">
                  <c:v>3.9967272430658299E-2</c:v>
                </c:pt>
                <c:pt idx="5612">
                  <c:v>3.6363381892442703E-2</c:v>
                </c:pt>
                <c:pt idx="5613">
                  <c:v>3.5344671458005912E-2</c:v>
                </c:pt>
                <c:pt idx="5614">
                  <c:v>4.3726310133934014E-2</c:v>
                </c:pt>
                <c:pt idx="5615">
                  <c:v>3.6277640610933456E-2</c:v>
                </c:pt>
                <c:pt idx="5616">
                  <c:v>4.0749937295913724E-2</c:v>
                </c:pt>
                <c:pt idx="5617">
                  <c:v>3.5306915640831001E-2</c:v>
                </c:pt>
                <c:pt idx="5618">
                  <c:v>3.365202993154532E-2</c:v>
                </c:pt>
                <c:pt idx="5619">
                  <c:v>3.181636705994622E-2</c:v>
                </c:pt>
                <c:pt idx="5620">
                  <c:v>3.4008879214525216E-2</c:v>
                </c:pt>
                <c:pt idx="5621">
                  <c:v>3.3176206052303293E-2</c:v>
                </c:pt>
                <c:pt idx="5622">
                  <c:v>3.2377470284700456E-2</c:v>
                </c:pt>
                <c:pt idx="5623">
                  <c:v>3.2908745110034894E-2</c:v>
                </c:pt>
                <c:pt idx="5624">
                  <c:v>3.5549324005842209E-2</c:v>
                </c:pt>
                <c:pt idx="5625">
                  <c:v>3.1630601733923097E-2</c:v>
                </c:pt>
                <c:pt idx="5626">
                  <c:v>4.0242802351713201E-2</c:v>
                </c:pt>
                <c:pt idx="5627">
                  <c:v>4.2962051928043692E-2</c:v>
                </c:pt>
                <c:pt idx="5628">
                  <c:v>4.2962051928043692E-2</c:v>
                </c:pt>
                <c:pt idx="5629">
                  <c:v>3.3218398690223756E-2</c:v>
                </c:pt>
                <c:pt idx="5630">
                  <c:v>4.7336898744106508E-2</c:v>
                </c:pt>
                <c:pt idx="5631">
                  <c:v>3.8092534989118604E-2</c:v>
                </c:pt>
                <c:pt idx="5632">
                  <c:v>3.6675587296485956E-2</c:v>
                </c:pt>
                <c:pt idx="5633">
                  <c:v>4.4199947267770816E-2</c:v>
                </c:pt>
                <c:pt idx="5634">
                  <c:v>4.7093473374843826E-2</c:v>
                </c:pt>
                <c:pt idx="5635">
                  <c:v>3.8092534989118604E-2</c:v>
                </c:pt>
                <c:pt idx="5636">
                  <c:v>5.1921918988227796E-2</c:v>
                </c:pt>
                <c:pt idx="5637">
                  <c:v>3.9283677935600392E-2</c:v>
                </c:pt>
                <c:pt idx="5638">
                  <c:v>4.4254083186388009E-2</c:v>
                </c:pt>
                <c:pt idx="5639">
                  <c:v>3.6755193024873838E-2</c:v>
                </c:pt>
                <c:pt idx="5640">
                  <c:v>3.2373674213886316E-2</c:v>
                </c:pt>
                <c:pt idx="5641">
                  <c:v>3.4011162817478256E-2</c:v>
                </c:pt>
                <c:pt idx="5642">
                  <c:v>4.0425464510917712E-2</c:v>
                </c:pt>
                <c:pt idx="5643">
                  <c:v>3.921876475214961E-2</c:v>
                </c:pt>
                <c:pt idx="5644">
                  <c:v>3.7788476794958101E-2</c:v>
                </c:pt>
                <c:pt idx="5645">
                  <c:v>3.4603934735059752E-2</c:v>
                </c:pt>
                <c:pt idx="5646">
                  <c:v>4.6474002301692845E-2</c:v>
                </c:pt>
                <c:pt idx="5647">
                  <c:v>3.01454830914736E-2</c:v>
                </c:pt>
                <c:pt idx="5648">
                  <c:v>4.3245565146207691E-2</c:v>
                </c:pt>
                <c:pt idx="5649">
                  <c:v>3.7228513509035152E-2</c:v>
                </c:pt>
                <c:pt idx="5650">
                  <c:v>4.1189838200807467E-2</c:v>
                </c:pt>
                <c:pt idx="5651">
                  <c:v>2.9242107644677263E-2</c:v>
                </c:pt>
                <c:pt idx="5652">
                  <c:v>4.1266269981861101E-2</c:v>
                </c:pt>
                <c:pt idx="5653">
                  <c:v>3.9568487554788583E-2</c:v>
                </c:pt>
                <c:pt idx="5654">
                  <c:v>6.1638105660676748E-2</c:v>
                </c:pt>
                <c:pt idx="5655">
                  <c:v>3.6691434681415683E-2</c:v>
                </c:pt>
                <c:pt idx="5656">
                  <c:v>3.0844755470752779E-2</c:v>
                </c:pt>
                <c:pt idx="5657">
                  <c:v>3.1839653849601711E-2</c:v>
                </c:pt>
                <c:pt idx="5658">
                  <c:v>3.4892227500677213E-2</c:v>
                </c:pt>
                <c:pt idx="5659">
                  <c:v>3.4224171191453899E-2</c:v>
                </c:pt>
                <c:pt idx="5660">
                  <c:v>3.9788801223039606E-2</c:v>
                </c:pt>
                <c:pt idx="5661">
                  <c:v>3.2039847224950978E-2</c:v>
                </c:pt>
                <c:pt idx="5662">
                  <c:v>3.01454830914736E-2</c:v>
                </c:pt>
                <c:pt idx="5663">
                  <c:v>3.1149659305810897E-2</c:v>
                </c:pt>
                <c:pt idx="5664">
                  <c:v>5.4811533540487449E-2</c:v>
                </c:pt>
                <c:pt idx="5665">
                  <c:v>3.1889352947473637E-2</c:v>
                </c:pt>
                <c:pt idx="5666">
                  <c:v>3.5857249051332502E-2</c:v>
                </c:pt>
                <c:pt idx="5667">
                  <c:v>3.2097656279802302E-2</c:v>
                </c:pt>
                <c:pt idx="5668">
                  <c:v>4.3031942099332796E-2</c:v>
                </c:pt>
                <c:pt idx="5669">
                  <c:v>3.2373674213886316E-2</c:v>
                </c:pt>
                <c:pt idx="5670">
                  <c:v>4.1266269981861101E-2</c:v>
                </c:pt>
                <c:pt idx="5671">
                  <c:v>3.5430807620287032E-2</c:v>
                </c:pt>
                <c:pt idx="5672">
                  <c:v>4.9243059009313632E-2</c:v>
                </c:pt>
                <c:pt idx="5673">
                  <c:v>3.9322294294834068E-2</c:v>
                </c:pt>
                <c:pt idx="5674">
                  <c:v>4.1997391730547104E-2</c:v>
                </c:pt>
                <c:pt idx="5675">
                  <c:v>3.4013628959655817E-2</c:v>
                </c:pt>
                <c:pt idx="5676">
                  <c:v>3.0306484550237538E-2</c:v>
                </c:pt>
                <c:pt idx="5677">
                  <c:v>3.0009167268872396E-2</c:v>
                </c:pt>
                <c:pt idx="5678">
                  <c:v>3.7147790193557718E-2</c:v>
                </c:pt>
                <c:pt idx="5679">
                  <c:v>3.791435062885281E-2</c:v>
                </c:pt>
                <c:pt idx="5680">
                  <c:v>3.695297986269E-2</c:v>
                </c:pt>
                <c:pt idx="5681">
                  <c:v>3.695297986269E-2</c:v>
                </c:pt>
                <c:pt idx="5682">
                  <c:v>5.3526036441326398E-2</c:v>
                </c:pt>
                <c:pt idx="5683">
                  <c:v>2.9229370877146783E-2</c:v>
                </c:pt>
                <c:pt idx="5684">
                  <c:v>4.0766060352325606E-2</c:v>
                </c:pt>
                <c:pt idx="5685">
                  <c:v>2.9574964195489908E-2</c:v>
                </c:pt>
                <c:pt idx="5686">
                  <c:v>4.2470276355743554E-2</c:v>
                </c:pt>
                <c:pt idx="5687">
                  <c:v>3.4999817609787015E-2</c:v>
                </c:pt>
                <c:pt idx="5688">
                  <c:v>2.9692798852920557E-2</c:v>
                </c:pt>
                <c:pt idx="5689">
                  <c:v>4.4955600053072024E-2</c:v>
                </c:pt>
                <c:pt idx="5690">
                  <c:v>2.716050297021871E-2</c:v>
                </c:pt>
                <c:pt idx="5691">
                  <c:v>3.8194783031940467E-2</c:v>
                </c:pt>
                <c:pt idx="5692">
                  <c:v>3.2699774950742701E-2</c:v>
                </c:pt>
                <c:pt idx="5693">
                  <c:v>3.6311928182840451E-2</c:v>
                </c:pt>
                <c:pt idx="5694">
                  <c:v>3.5172384232282597E-2</c:v>
                </c:pt>
                <c:pt idx="5695">
                  <c:v>3.1839653849601711E-2</c:v>
                </c:pt>
                <c:pt idx="5696">
                  <c:v>2.8450146317481998E-2</c:v>
                </c:pt>
                <c:pt idx="5697">
                  <c:v>4.9002680927515349E-2</c:v>
                </c:pt>
                <c:pt idx="5698">
                  <c:v>4.6238295733928722E-2</c:v>
                </c:pt>
                <c:pt idx="5699">
                  <c:v>3.4738045185804492E-2</c:v>
                </c:pt>
                <c:pt idx="5700">
                  <c:v>4.0766060352325606E-2</c:v>
                </c:pt>
                <c:pt idx="5701">
                  <c:v>3.5825096070766414E-2</c:v>
                </c:pt>
                <c:pt idx="5702">
                  <c:v>3.5795398056507152E-2</c:v>
                </c:pt>
                <c:pt idx="5703">
                  <c:v>4.5612677931785903E-2</c:v>
                </c:pt>
                <c:pt idx="5704">
                  <c:v>3.5583846271038E-2</c:v>
                </c:pt>
                <c:pt idx="5705">
                  <c:v>3.5299208015203622E-2</c:v>
                </c:pt>
                <c:pt idx="5706">
                  <c:v>5.3951866924762705E-2</c:v>
                </c:pt>
                <c:pt idx="5707">
                  <c:v>3.5183459520340014E-2</c:v>
                </c:pt>
                <c:pt idx="5708">
                  <c:v>3.2095659524202409E-2</c:v>
                </c:pt>
                <c:pt idx="5709">
                  <c:v>3.365202993154532E-2</c:v>
                </c:pt>
                <c:pt idx="5710">
                  <c:v>3.8320876657962799E-2</c:v>
                </c:pt>
                <c:pt idx="5711">
                  <c:v>4.6474002301692845E-2</c:v>
                </c:pt>
                <c:pt idx="5712">
                  <c:v>2.8547389432787878E-2</c:v>
                </c:pt>
                <c:pt idx="5713">
                  <c:v>5.0195772200822802E-2</c:v>
                </c:pt>
                <c:pt idx="5714">
                  <c:v>2.68242992460728E-2</c:v>
                </c:pt>
                <c:pt idx="5715">
                  <c:v>3.198987990617759E-2</c:v>
                </c:pt>
                <c:pt idx="5716">
                  <c:v>4.3612465262413011E-2</c:v>
                </c:pt>
                <c:pt idx="5717">
                  <c:v>3.8194783031940467E-2</c:v>
                </c:pt>
                <c:pt idx="5718">
                  <c:v>3.3552985638379995E-2</c:v>
                </c:pt>
                <c:pt idx="5719">
                  <c:v>2.7756571769714411E-2</c:v>
                </c:pt>
                <c:pt idx="5720">
                  <c:v>2.9983630403876405E-2</c:v>
                </c:pt>
                <c:pt idx="5721">
                  <c:v>4.3525073677301386E-2</c:v>
                </c:pt>
                <c:pt idx="5722">
                  <c:v>3.4170947968959899E-2</c:v>
                </c:pt>
                <c:pt idx="5723">
                  <c:v>3.4410078078508412E-2</c:v>
                </c:pt>
                <c:pt idx="5724">
                  <c:v>3.4990835934877403E-2</c:v>
                </c:pt>
                <c:pt idx="5725">
                  <c:v>3.0828183516860001E-2</c:v>
                </c:pt>
                <c:pt idx="5726">
                  <c:v>4.7662377357482903E-2</c:v>
                </c:pt>
                <c:pt idx="5727">
                  <c:v>4.0531836450099896E-2</c:v>
                </c:pt>
                <c:pt idx="5728">
                  <c:v>2.8990818187594452E-2</c:v>
                </c:pt>
                <c:pt idx="5729">
                  <c:v>2.8949391096830403E-2</c:v>
                </c:pt>
                <c:pt idx="5730">
                  <c:v>3.8609363138675808E-2</c:v>
                </c:pt>
                <c:pt idx="5731">
                  <c:v>2.6459662243723998E-2</c:v>
                </c:pt>
                <c:pt idx="5732">
                  <c:v>2.9983630403876405E-2</c:v>
                </c:pt>
                <c:pt idx="5733">
                  <c:v>3.7396956235170413E-2</c:v>
                </c:pt>
                <c:pt idx="5734">
                  <c:v>3.7347011268138913E-2</c:v>
                </c:pt>
                <c:pt idx="5735">
                  <c:v>3.0722957104444511E-2</c:v>
                </c:pt>
                <c:pt idx="5736">
                  <c:v>3.0462382361292797E-2</c:v>
                </c:pt>
                <c:pt idx="5737">
                  <c:v>3.4105252474546412E-2</c:v>
                </c:pt>
                <c:pt idx="5738">
                  <c:v>3.3214546740055105E-2</c:v>
                </c:pt>
                <c:pt idx="5739">
                  <c:v>3.6124985665082897E-2</c:v>
                </c:pt>
                <c:pt idx="5740">
                  <c:v>2.7759008109569678E-2</c:v>
                </c:pt>
                <c:pt idx="5741">
                  <c:v>3.2891441136598601E-2</c:v>
                </c:pt>
                <c:pt idx="5742">
                  <c:v>4.0829382836818723E-2</c:v>
                </c:pt>
                <c:pt idx="5743">
                  <c:v>2.6574600487947596E-2</c:v>
                </c:pt>
                <c:pt idx="5744">
                  <c:v>3.5787001252174405E-2</c:v>
                </c:pt>
                <c:pt idx="5745">
                  <c:v>3.9141573011875291E-2</c:v>
                </c:pt>
                <c:pt idx="5746">
                  <c:v>4.9550954252481627E-2</c:v>
                </c:pt>
                <c:pt idx="5747">
                  <c:v>3.8711100816726712E-2</c:v>
                </c:pt>
                <c:pt idx="5748">
                  <c:v>2.9717279598116899E-2</c:v>
                </c:pt>
                <c:pt idx="5749">
                  <c:v>3.8228288292884785E-2</c:v>
                </c:pt>
                <c:pt idx="5750">
                  <c:v>4.5502670109272024E-2</c:v>
                </c:pt>
                <c:pt idx="5751">
                  <c:v>2.8829412534832878E-2</c:v>
                </c:pt>
                <c:pt idx="5752">
                  <c:v>4.5613791793584817E-2</c:v>
                </c:pt>
                <c:pt idx="5753">
                  <c:v>4.6238295733928722E-2</c:v>
                </c:pt>
                <c:pt idx="5754">
                  <c:v>2.8567526489496203E-2</c:v>
                </c:pt>
                <c:pt idx="5755">
                  <c:v>4.3456308543682105E-2</c:v>
                </c:pt>
                <c:pt idx="5756">
                  <c:v>3.8152869790792521E-2</c:v>
                </c:pt>
                <c:pt idx="5757">
                  <c:v>3.232912346720701E-2</c:v>
                </c:pt>
                <c:pt idx="5758">
                  <c:v>4.3031942099332796E-2</c:v>
                </c:pt>
                <c:pt idx="5759">
                  <c:v>3.2039847224950978E-2</c:v>
                </c:pt>
                <c:pt idx="5760">
                  <c:v>2.9409216716885667E-2</c:v>
                </c:pt>
                <c:pt idx="5761">
                  <c:v>4.0749937295913724E-2</c:v>
                </c:pt>
                <c:pt idx="5762">
                  <c:v>3.6866981536150006E-2</c:v>
                </c:pt>
                <c:pt idx="5763">
                  <c:v>2.5672167539596662E-2</c:v>
                </c:pt>
                <c:pt idx="5764">
                  <c:v>2.8378481045365247E-2</c:v>
                </c:pt>
                <c:pt idx="5765">
                  <c:v>4.7336898744106508E-2</c:v>
                </c:pt>
                <c:pt idx="5766">
                  <c:v>3.3684153109788909E-2</c:v>
                </c:pt>
                <c:pt idx="5767">
                  <c:v>3.0840851366519952E-2</c:v>
                </c:pt>
                <c:pt idx="5768">
                  <c:v>2.8567526489496203E-2</c:v>
                </c:pt>
                <c:pt idx="5769">
                  <c:v>4.480642452836061E-2</c:v>
                </c:pt>
                <c:pt idx="5770">
                  <c:v>3.8314592093229315E-2</c:v>
                </c:pt>
                <c:pt idx="5771">
                  <c:v>3.0371453613042807E-2</c:v>
                </c:pt>
                <c:pt idx="5772">
                  <c:v>3.8188278675079498E-2</c:v>
                </c:pt>
                <c:pt idx="5773">
                  <c:v>3.2167676836252199E-2</c:v>
                </c:pt>
                <c:pt idx="5774">
                  <c:v>2.68242992460728E-2</c:v>
                </c:pt>
                <c:pt idx="5775">
                  <c:v>2.8497153893113112E-2</c:v>
                </c:pt>
                <c:pt idx="5776">
                  <c:v>3.8152869790792521E-2</c:v>
                </c:pt>
                <c:pt idx="5777">
                  <c:v>4.0749937295913724E-2</c:v>
                </c:pt>
                <c:pt idx="5778">
                  <c:v>3.01454830914736E-2</c:v>
                </c:pt>
                <c:pt idx="5779">
                  <c:v>2.5669533759355552E-2</c:v>
                </c:pt>
                <c:pt idx="5780">
                  <c:v>3.7147790193557718E-2</c:v>
                </c:pt>
                <c:pt idx="5781">
                  <c:v>3.9196629077196114E-2</c:v>
                </c:pt>
                <c:pt idx="5782">
                  <c:v>3.9575032889843119E-2</c:v>
                </c:pt>
                <c:pt idx="5783">
                  <c:v>3.5626605153083801E-2</c:v>
                </c:pt>
                <c:pt idx="5784">
                  <c:v>2.8567526489496203E-2</c:v>
                </c:pt>
                <c:pt idx="5785">
                  <c:v>2.68242992460728E-2</c:v>
                </c:pt>
                <c:pt idx="5786">
                  <c:v>3.0971279367804607E-2</c:v>
                </c:pt>
                <c:pt idx="5787">
                  <c:v>3.9694610983133399E-2</c:v>
                </c:pt>
                <c:pt idx="5788">
                  <c:v>3.7166066467762E-2</c:v>
                </c:pt>
                <c:pt idx="5789">
                  <c:v>2.8808169066906E-2</c:v>
                </c:pt>
                <c:pt idx="5790">
                  <c:v>3.1079689040780099E-2</c:v>
                </c:pt>
                <c:pt idx="5791">
                  <c:v>2.9444484040141029E-2</c:v>
                </c:pt>
                <c:pt idx="5792">
                  <c:v>2.7954220771789606E-2</c:v>
                </c:pt>
                <c:pt idx="5793">
                  <c:v>3.1069444492459367E-2</c:v>
                </c:pt>
                <c:pt idx="5794">
                  <c:v>3.5306915640831001E-2</c:v>
                </c:pt>
                <c:pt idx="5795">
                  <c:v>2.8538271784782399E-2</c:v>
                </c:pt>
                <c:pt idx="5796">
                  <c:v>4.3718762695789316E-2</c:v>
                </c:pt>
                <c:pt idx="5797">
                  <c:v>3.5389825701713652E-2</c:v>
                </c:pt>
                <c:pt idx="5798">
                  <c:v>3.9135243743658156E-2</c:v>
                </c:pt>
                <c:pt idx="5799">
                  <c:v>5.3951866924762705E-2</c:v>
                </c:pt>
                <c:pt idx="5800">
                  <c:v>6.042351946234701E-2</c:v>
                </c:pt>
                <c:pt idx="5801">
                  <c:v>4.2427688837051572E-2</c:v>
                </c:pt>
                <c:pt idx="5802">
                  <c:v>3.1883403658867E-2</c:v>
                </c:pt>
                <c:pt idx="5803">
                  <c:v>4.0749937295913724E-2</c:v>
                </c:pt>
                <c:pt idx="5804">
                  <c:v>3.1301572918891983E-2</c:v>
                </c:pt>
                <c:pt idx="5805">
                  <c:v>3.9196629077196114E-2</c:v>
                </c:pt>
                <c:pt idx="5806">
                  <c:v>5.3951866924762705E-2</c:v>
                </c:pt>
                <c:pt idx="5807">
                  <c:v>3.3703714609146111E-2</c:v>
                </c:pt>
                <c:pt idx="5808">
                  <c:v>4.4747065752744723E-2</c:v>
                </c:pt>
                <c:pt idx="5809">
                  <c:v>3.1295698136091211E-2</c:v>
                </c:pt>
                <c:pt idx="5810">
                  <c:v>2.9328575357794793E-2</c:v>
                </c:pt>
                <c:pt idx="5811">
                  <c:v>3.8950733840465504E-2</c:v>
                </c:pt>
                <c:pt idx="5812">
                  <c:v>2.9427863657474591E-2</c:v>
                </c:pt>
                <c:pt idx="5813">
                  <c:v>3.4645840525627261E-2</c:v>
                </c:pt>
                <c:pt idx="5814">
                  <c:v>4.5344039797782905E-2</c:v>
                </c:pt>
                <c:pt idx="5815">
                  <c:v>3.5833526402712E-2</c:v>
                </c:pt>
                <c:pt idx="5816">
                  <c:v>3.4603934735059752E-2</c:v>
                </c:pt>
                <c:pt idx="5817">
                  <c:v>3.4809730947017711E-2</c:v>
                </c:pt>
                <c:pt idx="5818">
                  <c:v>3.4486100077629221E-2</c:v>
                </c:pt>
                <c:pt idx="5819">
                  <c:v>2.7823092415928903E-2</c:v>
                </c:pt>
                <c:pt idx="5820">
                  <c:v>3.4939397126436303E-2</c:v>
                </c:pt>
                <c:pt idx="5821">
                  <c:v>3.4098405390977901E-2</c:v>
                </c:pt>
                <c:pt idx="5822">
                  <c:v>3.2370511442422985E-2</c:v>
                </c:pt>
                <c:pt idx="5823">
                  <c:v>3.7439532577991638E-2</c:v>
                </c:pt>
                <c:pt idx="5824">
                  <c:v>4.1760113090276711E-2</c:v>
                </c:pt>
                <c:pt idx="5825">
                  <c:v>2.7137352153658978E-2</c:v>
                </c:pt>
                <c:pt idx="5826">
                  <c:v>3.1113108620047642E-2</c:v>
                </c:pt>
                <c:pt idx="5827">
                  <c:v>2.9644602909684202E-2</c:v>
                </c:pt>
                <c:pt idx="5828">
                  <c:v>2.716050297021871E-2</c:v>
                </c:pt>
                <c:pt idx="5829">
                  <c:v>3.4603934735059752E-2</c:v>
                </c:pt>
                <c:pt idx="5830">
                  <c:v>5.9077225625515033E-2</c:v>
                </c:pt>
                <c:pt idx="5831">
                  <c:v>3.8238383829593797E-2</c:v>
                </c:pt>
                <c:pt idx="5832">
                  <c:v>3.1343635171651806E-2</c:v>
                </c:pt>
                <c:pt idx="5833">
                  <c:v>3.8492631167173406E-2</c:v>
                </c:pt>
                <c:pt idx="5834">
                  <c:v>3.3034771680831895E-2</c:v>
                </c:pt>
                <c:pt idx="5835">
                  <c:v>6.3089236617088304E-2</c:v>
                </c:pt>
                <c:pt idx="5836">
                  <c:v>4.5037139207124724E-2</c:v>
                </c:pt>
                <c:pt idx="5837">
                  <c:v>2.9535777866840467E-2</c:v>
                </c:pt>
                <c:pt idx="5838">
                  <c:v>2.9912589117884587E-2</c:v>
                </c:pt>
                <c:pt idx="5839">
                  <c:v>2.7613993734121402E-2</c:v>
                </c:pt>
                <c:pt idx="5840">
                  <c:v>4.0208239108324106E-2</c:v>
                </c:pt>
                <c:pt idx="5841">
                  <c:v>3.8314592093229315E-2</c:v>
                </c:pt>
                <c:pt idx="5842">
                  <c:v>4.0736205875873593E-2</c:v>
                </c:pt>
                <c:pt idx="5843">
                  <c:v>3.1149659305810897E-2</c:v>
                </c:pt>
                <c:pt idx="5844">
                  <c:v>4.2378675192594507E-2</c:v>
                </c:pt>
                <c:pt idx="5845">
                  <c:v>5.3043726831674597E-2</c:v>
                </c:pt>
                <c:pt idx="5846">
                  <c:v>3.5896666347980506E-2</c:v>
                </c:pt>
                <c:pt idx="5847">
                  <c:v>3.6841697990894401E-2</c:v>
                </c:pt>
                <c:pt idx="5848">
                  <c:v>5.5778648704290397E-2</c:v>
                </c:pt>
                <c:pt idx="5849">
                  <c:v>3.7168275564909099E-2</c:v>
                </c:pt>
                <c:pt idx="5850">
                  <c:v>3.1381860375404483E-2</c:v>
                </c:pt>
                <c:pt idx="5851">
                  <c:v>3.006566502153871E-2</c:v>
                </c:pt>
                <c:pt idx="5852">
                  <c:v>5.4811533540487449E-2</c:v>
                </c:pt>
                <c:pt idx="5853">
                  <c:v>3.4603934735059752E-2</c:v>
                </c:pt>
                <c:pt idx="5854">
                  <c:v>3.695297986269E-2</c:v>
                </c:pt>
                <c:pt idx="5855">
                  <c:v>3.2899200916290408E-2</c:v>
                </c:pt>
                <c:pt idx="5856">
                  <c:v>3.1149659305810897E-2</c:v>
                </c:pt>
                <c:pt idx="5857">
                  <c:v>3.4432657063007431E-2</c:v>
                </c:pt>
                <c:pt idx="5858">
                  <c:v>5.3951866924762705E-2</c:v>
                </c:pt>
                <c:pt idx="5859">
                  <c:v>4.6655897051096011E-2</c:v>
                </c:pt>
                <c:pt idx="5860">
                  <c:v>6.042351946234701E-2</c:v>
                </c:pt>
                <c:pt idx="5861">
                  <c:v>3.5767823457717902E-2</c:v>
                </c:pt>
                <c:pt idx="5862">
                  <c:v>4.3055795133113917E-2</c:v>
                </c:pt>
                <c:pt idx="5863">
                  <c:v>4.4352341443300476E-2</c:v>
                </c:pt>
                <c:pt idx="5864">
                  <c:v>4.3493606150150445E-2</c:v>
                </c:pt>
                <c:pt idx="5865">
                  <c:v>2.9078863561153478E-2</c:v>
                </c:pt>
                <c:pt idx="5866">
                  <c:v>5.4287116974592223E-2</c:v>
                </c:pt>
                <c:pt idx="5867">
                  <c:v>3.4726329147815711E-2</c:v>
                </c:pt>
                <c:pt idx="5868">
                  <c:v>3.7147790193557718E-2</c:v>
                </c:pt>
                <c:pt idx="5869">
                  <c:v>4.4979125261306797E-2</c:v>
                </c:pt>
                <c:pt idx="5870">
                  <c:v>4.4252485036850024E-2</c:v>
                </c:pt>
                <c:pt idx="5871">
                  <c:v>2.8729949146509202E-2</c:v>
                </c:pt>
                <c:pt idx="5872">
                  <c:v>2.68242992460728E-2</c:v>
                </c:pt>
                <c:pt idx="5873">
                  <c:v>3.7702023983001716E-2</c:v>
                </c:pt>
                <c:pt idx="5874">
                  <c:v>3.3515445888042401E-2</c:v>
                </c:pt>
                <c:pt idx="5875">
                  <c:v>3.4330300986766892E-2</c:v>
                </c:pt>
                <c:pt idx="5876">
                  <c:v>3.181636705994622E-2</c:v>
                </c:pt>
                <c:pt idx="5877">
                  <c:v>3.9537534117698704E-2</c:v>
                </c:pt>
                <c:pt idx="5878">
                  <c:v>3.181636705994622E-2</c:v>
                </c:pt>
                <c:pt idx="5879">
                  <c:v>2.9025999829173216E-2</c:v>
                </c:pt>
                <c:pt idx="5880">
                  <c:v>3.4680254757404293E-2</c:v>
                </c:pt>
                <c:pt idx="5881">
                  <c:v>3.3723484724760007E-2</c:v>
                </c:pt>
                <c:pt idx="5882">
                  <c:v>2.8450146317481998E-2</c:v>
                </c:pt>
                <c:pt idx="5883">
                  <c:v>4.561496898531911E-2</c:v>
                </c:pt>
                <c:pt idx="5884">
                  <c:v>3.2671131193637806E-2</c:v>
                </c:pt>
                <c:pt idx="5885">
                  <c:v>3.2625783234834699E-2</c:v>
                </c:pt>
                <c:pt idx="5886">
                  <c:v>3.3066283911466592E-2</c:v>
                </c:pt>
                <c:pt idx="5887">
                  <c:v>3.1839653849601711E-2</c:v>
                </c:pt>
                <c:pt idx="5888">
                  <c:v>4.2443986982107329E-2</c:v>
                </c:pt>
                <c:pt idx="5889">
                  <c:v>2.6993775740265864E-2</c:v>
                </c:pt>
                <c:pt idx="5890">
                  <c:v>2.9251759871840501E-2</c:v>
                </c:pt>
                <c:pt idx="5891">
                  <c:v>3.2823644578457017E-2</c:v>
                </c:pt>
                <c:pt idx="5892">
                  <c:v>3.4727789461612694E-2</c:v>
                </c:pt>
                <c:pt idx="5893">
                  <c:v>3.82663793861866E-2</c:v>
                </c:pt>
                <c:pt idx="5894">
                  <c:v>5.7945206761359946E-2</c:v>
                </c:pt>
                <c:pt idx="5895">
                  <c:v>2.9078863561153478E-2</c:v>
                </c:pt>
                <c:pt idx="5896">
                  <c:v>3.2370511442422985E-2</c:v>
                </c:pt>
                <c:pt idx="5897">
                  <c:v>3.4897491335868794E-2</c:v>
                </c:pt>
                <c:pt idx="5898">
                  <c:v>2.6914995163679213E-2</c:v>
                </c:pt>
                <c:pt idx="5899">
                  <c:v>6.3089236617088304E-2</c:v>
                </c:pt>
                <c:pt idx="5900">
                  <c:v>4.9852691590786272E-2</c:v>
                </c:pt>
                <c:pt idx="5901">
                  <c:v>3.3723484724760007E-2</c:v>
                </c:pt>
                <c:pt idx="5902">
                  <c:v>3.2377470284700456E-2</c:v>
                </c:pt>
                <c:pt idx="5903">
                  <c:v>2.8753058984875752E-2</c:v>
                </c:pt>
                <c:pt idx="5904">
                  <c:v>3.7598311901092502E-2</c:v>
                </c:pt>
                <c:pt idx="5905">
                  <c:v>4.480642452836061E-2</c:v>
                </c:pt>
                <c:pt idx="5906">
                  <c:v>4.9643982201814603E-2</c:v>
                </c:pt>
                <c:pt idx="5907">
                  <c:v>6.1638105660676748E-2</c:v>
                </c:pt>
                <c:pt idx="5908">
                  <c:v>3.6311741918325452E-2</c:v>
                </c:pt>
                <c:pt idx="5909">
                  <c:v>3.5743527114391341E-2</c:v>
                </c:pt>
                <c:pt idx="5910">
                  <c:v>3.2057892531156602E-2</c:v>
                </c:pt>
                <c:pt idx="5911">
                  <c:v>3.5743363201618208E-2</c:v>
                </c:pt>
                <c:pt idx="5912">
                  <c:v>3.3723484724760007E-2</c:v>
                </c:pt>
                <c:pt idx="5913">
                  <c:v>3.8299992680549712E-2</c:v>
                </c:pt>
                <c:pt idx="5914">
                  <c:v>4.7692582011222832E-2</c:v>
                </c:pt>
                <c:pt idx="5915">
                  <c:v>3.715851157903674E-2</c:v>
                </c:pt>
                <c:pt idx="5916">
                  <c:v>3.2370511442422985E-2</c:v>
                </c:pt>
                <c:pt idx="5917">
                  <c:v>3.2598357647657415E-2</c:v>
                </c:pt>
                <c:pt idx="5918">
                  <c:v>2.6993775740265864E-2</c:v>
                </c:pt>
                <c:pt idx="5919">
                  <c:v>3.7118166685104446E-2</c:v>
                </c:pt>
                <c:pt idx="5920">
                  <c:v>5.0964348018169375E-2</c:v>
                </c:pt>
                <c:pt idx="5921">
                  <c:v>3.4823182970285409E-2</c:v>
                </c:pt>
                <c:pt idx="5922">
                  <c:v>3.483010455966009E-2</c:v>
                </c:pt>
                <c:pt idx="5923">
                  <c:v>4.4963397085666865E-2</c:v>
                </c:pt>
                <c:pt idx="5924">
                  <c:v>2.8123019263148277E-2</c:v>
                </c:pt>
                <c:pt idx="5925">
                  <c:v>3.7228513509035152E-2</c:v>
                </c:pt>
                <c:pt idx="5926">
                  <c:v>5.9861324727535498E-2</c:v>
                </c:pt>
                <c:pt idx="5927">
                  <c:v>3.2167676836252199E-2</c:v>
                </c:pt>
                <c:pt idx="5928">
                  <c:v>4.0847651660442422E-2</c:v>
                </c:pt>
                <c:pt idx="5929">
                  <c:v>3.2706797122955399E-2</c:v>
                </c:pt>
                <c:pt idx="5930">
                  <c:v>4.4254083186388009E-2</c:v>
                </c:pt>
                <c:pt idx="5931">
                  <c:v>4.2962051928043692E-2</c:v>
                </c:pt>
                <c:pt idx="5932">
                  <c:v>4.0206536650657702E-2</c:v>
                </c:pt>
                <c:pt idx="5933">
                  <c:v>3.7441659718752011E-2</c:v>
                </c:pt>
                <c:pt idx="5934">
                  <c:v>3.288979083299641E-2</c:v>
                </c:pt>
                <c:pt idx="5935">
                  <c:v>4.480642452836061E-2</c:v>
                </c:pt>
                <c:pt idx="5936">
                  <c:v>2.5292389094829611E-2</c:v>
                </c:pt>
                <c:pt idx="5937">
                  <c:v>2.8601940721273554E-2</c:v>
                </c:pt>
                <c:pt idx="5938">
                  <c:v>2.9766568914055807E-2</c:v>
                </c:pt>
                <c:pt idx="5939">
                  <c:v>3.8314592093229315E-2</c:v>
                </c:pt>
                <c:pt idx="5940">
                  <c:v>4.9216881394386486E-2</c:v>
                </c:pt>
                <c:pt idx="5941">
                  <c:v>2.6265805587172637E-2</c:v>
                </c:pt>
                <c:pt idx="5942">
                  <c:v>3.3260181546211194E-2</c:v>
                </c:pt>
                <c:pt idx="5943">
                  <c:v>2.9698420315980863E-2</c:v>
                </c:pt>
                <c:pt idx="5944">
                  <c:v>3.6412298679351897E-2</c:v>
                </c:pt>
                <c:pt idx="5945">
                  <c:v>3.0626695603132203E-2</c:v>
                </c:pt>
                <c:pt idx="5946">
                  <c:v>4.3456308543682105E-2</c:v>
                </c:pt>
                <c:pt idx="5947">
                  <c:v>4.3031942099332796E-2</c:v>
                </c:pt>
                <c:pt idx="5948">
                  <c:v>3.0074601992964706E-2</c:v>
                </c:pt>
                <c:pt idx="5949">
                  <c:v>4.7051317989826411E-2</c:v>
                </c:pt>
                <c:pt idx="5950">
                  <c:v>3.995180502533921E-2</c:v>
                </c:pt>
                <c:pt idx="5951">
                  <c:v>4.3988835066556875E-2</c:v>
                </c:pt>
                <c:pt idx="5952">
                  <c:v>3.5183459520340014E-2</c:v>
                </c:pt>
                <c:pt idx="5953">
                  <c:v>2.8383055701851807E-2</c:v>
                </c:pt>
                <c:pt idx="5954">
                  <c:v>3.3034771680831895E-2</c:v>
                </c:pt>
                <c:pt idx="5955">
                  <c:v>3.8754437118768713E-2</c:v>
                </c:pt>
                <c:pt idx="5956">
                  <c:v>2.7381664142012607E-2</c:v>
                </c:pt>
                <c:pt idx="5957">
                  <c:v>3.5668846219778116E-2</c:v>
                </c:pt>
                <c:pt idx="5958">
                  <c:v>3.0946193262934702E-2</c:v>
                </c:pt>
                <c:pt idx="5959">
                  <c:v>5.139116942882542E-2</c:v>
                </c:pt>
                <c:pt idx="5960">
                  <c:v>3.01454830914736E-2</c:v>
                </c:pt>
                <c:pt idx="5961">
                  <c:v>3.5487230867147411E-2</c:v>
                </c:pt>
                <c:pt idx="5962">
                  <c:v>3.1111296266317402E-2</c:v>
                </c:pt>
                <c:pt idx="5963">
                  <c:v>3.7651702761650252E-2</c:v>
                </c:pt>
                <c:pt idx="5964">
                  <c:v>3.7598311901092502E-2</c:v>
                </c:pt>
                <c:pt idx="5965">
                  <c:v>3.0708899721503369E-2</c:v>
                </c:pt>
                <c:pt idx="5966">
                  <c:v>2.7001855894923321E-2</c:v>
                </c:pt>
                <c:pt idx="5967">
                  <c:v>2.6290670037269651E-2</c:v>
                </c:pt>
                <c:pt idx="5968">
                  <c:v>4.2962051928043692E-2</c:v>
                </c:pt>
                <c:pt idx="5969">
                  <c:v>4.2378675192594507E-2</c:v>
                </c:pt>
                <c:pt idx="5970">
                  <c:v>2.7340127155184756E-2</c:v>
                </c:pt>
                <c:pt idx="5971">
                  <c:v>4.0766060352325606E-2</c:v>
                </c:pt>
                <c:pt idx="5972">
                  <c:v>4.0781930088997026E-2</c:v>
                </c:pt>
                <c:pt idx="5973">
                  <c:v>2.7757186442613612E-2</c:v>
                </c:pt>
                <c:pt idx="5974">
                  <c:v>4.495846107602141E-2</c:v>
                </c:pt>
                <c:pt idx="5975">
                  <c:v>3.7284091114997905E-2</c:v>
                </c:pt>
                <c:pt idx="5976">
                  <c:v>3.3811181783676252E-2</c:v>
                </c:pt>
                <c:pt idx="5977">
                  <c:v>3.6879651248455041E-2</c:v>
                </c:pt>
                <c:pt idx="5978">
                  <c:v>4.3604578822851223E-2</c:v>
                </c:pt>
                <c:pt idx="5979">
                  <c:v>3.5825096070766414E-2</c:v>
                </c:pt>
                <c:pt idx="5980">
                  <c:v>4.4260293245315822E-2</c:v>
                </c:pt>
                <c:pt idx="5981">
                  <c:v>3.0780877918005076E-2</c:v>
                </c:pt>
                <c:pt idx="5982">
                  <c:v>3.8039457052946112E-2</c:v>
                </c:pt>
                <c:pt idx="5983">
                  <c:v>3.5743527114391341E-2</c:v>
                </c:pt>
                <c:pt idx="5984">
                  <c:v>4.3251223862171222E-2</c:v>
                </c:pt>
                <c:pt idx="5985">
                  <c:v>4.8743788152933218E-2</c:v>
                </c:pt>
                <c:pt idx="5986">
                  <c:v>3.1711418181657812E-2</c:v>
                </c:pt>
                <c:pt idx="5987">
                  <c:v>3.0840851366519952E-2</c:v>
                </c:pt>
                <c:pt idx="5988">
                  <c:v>4.4086527079344025E-2</c:v>
                </c:pt>
                <c:pt idx="5989">
                  <c:v>3.718958795070651E-2</c:v>
                </c:pt>
                <c:pt idx="5990">
                  <c:v>3.6480419337749502E-2</c:v>
                </c:pt>
                <c:pt idx="5991">
                  <c:v>3.2625783234834699E-2</c:v>
                </c:pt>
                <c:pt idx="5992">
                  <c:v>2.7945656329393411E-2</c:v>
                </c:pt>
                <c:pt idx="5993">
                  <c:v>3.2685216516256457E-2</c:v>
                </c:pt>
                <c:pt idx="5994">
                  <c:v>3.1839653849601711E-2</c:v>
                </c:pt>
                <c:pt idx="5995">
                  <c:v>3.0457168817520214E-2</c:v>
                </c:pt>
                <c:pt idx="5996">
                  <c:v>3.1839653849601711E-2</c:v>
                </c:pt>
                <c:pt idx="5997">
                  <c:v>3.0658036470413295E-2</c:v>
                </c:pt>
                <c:pt idx="5998">
                  <c:v>2.9828427359461798E-2</c:v>
                </c:pt>
                <c:pt idx="5999">
                  <c:v>3.9632488042116221E-2</c:v>
                </c:pt>
                <c:pt idx="6000">
                  <c:v>4.1931979358196314E-2</c:v>
                </c:pt>
                <c:pt idx="6001">
                  <c:v>3.2899200916290408E-2</c:v>
                </c:pt>
                <c:pt idx="6002">
                  <c:v>3.0387666076421776E-2</c:v>
                </c:pt>
                <c:pt idx="6003">
                  <c:v>3.5896666347980506E-2</c:v>
                </c:pt>
                <c:pt idx="6004">
                  <c:v>2.6837680488825066E-2</c:v>
                </c:pt>
                <c:pt idx="6005">
                  <c:v>4.2208973318338484E-2</c:v>
                </c:pt>
                <c:pt idx="6006">
                  <c:v>2.8197156265377998E-2</c:v>
                </c:pt>
                <c:pt idx="6007">
                  <c:v>3.7396702915430097E-2</c:v>
                </c:pt>
                <c:pt idx="6008">
                  <c:v>3.0100479722023052E-2</c:v>
                </c:pt>
                <c:pt idx="6009">
                  <c:v>4.4738560914993501E-2</c:v>
                </c:pt>
                <c:pt idx="6010">
                  <c:v>3.7303667515516468E-2</c:v>
                </c:pt>
                <c:pt idx="6011">
                  <c:v>3.5825096070766414E-2</c:v>
                </c:pt>
                <c:pt idx="6012">
                  <c:v>2.7759008109569678E-2</c:v>
                </c:pt>
                <c:pt idx="6013">
                  <c:v>3.5839285701513443E-2</c:v>
                </c:pt>
                <c:pt idx="6014">
                  <c:v>4.9216881394386486E-2</c:v>
                </c:pt>
                <c:pt idx="6015">
                  <c:v>3.5935297608375757E-2</c:v>
                </c:pt>
                <c:pt idx="6016">
                  <c:v>3.9632488042116221E-2</c:v>
                </c:pt>
                <c:pt idx="6017">
                  <c:v>4.1645582765340639E-2</c:v>
                </c:pt>
                <c:pt idx="6018">
                  <c:v>2.762422524392601E-2</c:v>
                </c:pt>
                <c:pt idx="6019">
                  <c:v>4.6276085078716313E-2</c:v>
                </c:pt>
                <c:pt idx="6020">
                  <c:v>3.0372153967618904E-2</c:v>
                </c:pt>
                <c:pt idx="6021">
                  <c:v>2.8808169066906E-2</c:v>
                </c:pt>
                <c:pt idx="6022">
                  <c:v>2.6969572529196788E-2</c:v>
                </c:pt>
                <c:pt idx="6023">
                  <c:v>4.5712422579527096E-2</c:v>
                </c:pt>
                <c:pt idx="6024">
                  <c:v>2.8986260294914204E-2</c:v>
                </c:pt>
                <c:pt idx="6025">
                  <c:v>3.4528713673353209E-2</c:v>
                </c:pt>
                <c:pt idx="6026">
                  <c:v>4.2962051928043692E-2</c:v>
                </c:pt>
                <c:pt idx="6027">
                  <c:v>2.6574600487947596E-2</c:v>
                </c:pt>
                <c:pt idx="6028">
                  <c:v>2.7757186442613612E-2</c:v>
                </c:pt>
                <c:pt idx="6029">
                  <c:v>5.4501775652170202E-2</c:v>
                </c:pt>
                <c:pt idx="6030">
                  <c:v>3.0946193262934702E-2</c:v>
                </c:pt>
                <c:pt idx="6031">
                  <c:v>2.6960795745253611E-2</c:v>
                </c:pt>
                <c:pt idx="6032">
                  <c:v>3.5456527024507516E-2</c:v>
                </c:pt>
                <c:pt idx="6033">
                  <c:v>3.5391721874475555E-2</c:v>
                </c:pt>
                <c:pt idx="6034">
                  <c:v>2.8383055701851807E-2</c:v>
                </c:pt>
                <c:pt idx="6035">
                  <c:v>3.5066474229097394E-2</c:v>
                </c:pt>
                <c:pt idx="6036">
                  <c:v>2.762422524392601E-2</c:v>
                </c:pt>
                <c:pt idx="6037">
                  <c:v>2.8383055701851807E-2</c:v>
                </c:pt>
                <c:pt idx="6038">
                  <c:v>3.3424746245145805E-2</c:v>
                </c:pt>
                <c:pt idx="6039">
                  <c:v>5.139116942882542E-2</c:v>
                </c:pt>
                <c:pt idx="6040">
                  <c:v>5.0532989203929922E-2</c:v>
                </c:pt>
                <c:pt idx="6041">
                  <c:v>3.1149659305810897E-2</c:v>
                </c:pt>
                <c:pt idx="6042">
                  <c:v>2.7509339153766611E-2</c:v>
                </c:pt>
                <c:pt idx="6043">
                  <c:v>3.6311741918325452E-2</c:v>
                </c:pt>
                <c:pt idx="6044">
                  <c:v>3.5825096070766414E-2</c:v>
                </c:pt>
                <c:pt idx="6045">
                  <c:v>4.6777039766311722E-2</c:v>
                </c:pt>
                <c:pt idx="6046">
                  <c:v>2.8483705595135776E-2</c:v>
                </c:pt>
                <c:pt idx="6047">
                  <c:v>2.8601940721273554E-2</c:v>
                </c:pt>
                <c:pt idx="6048">
                  <c:v>3.9322294294834068E-2</c:v>
                </c:pt>
                <c:pt idx="6049">
                  <c:v>4.6041879802942297E-2</c:v>
                </c:pt>
                <c:pt idx="6050">
                  <c:v>3.0888602137565602E-2</c:v>
                </c:pt>
                <c:pt idx="6051">
                  <c:v>3.8512594997882711E-2</c:v>
                </c:pt>
                <c:pt idx="6052">
                  <c:v>4.0206536650657702E-2</c:v>
                </c:pt>
                <c:pt idx="6053">
                  <c:v>3.322611004114151E-2</c:v>
                </c:pt>
                <c:pt idx="6054">
                  <c:v>3.8034167140722316E-2</c:v>
                </c:pt>
                <c:pt idx="6055">
                  <c:v>3.1094454228878007E-2</c:v>
                </c:pt>
                <c:pt idx="6056">
                  <c:v>2.8658062219619806E-2</c:v>
                </c:pt>
                <c:pt idx="6057">
                  <c:v>5.4811533540487449E-2</c:v>
                </c:pt>
                <c:pt idx="6058">
                  <c:v>4.2024292051792325E-2</c:v>
                </c:pt>
                <c:pt idx="6059">
                  <c:v>3.054247982800011E-2</c:v>
                </c:pt>
                <c:pt idx="6060">
                  <c:v>4.9852691590786272E-2</c:v>
                </c:pt>
                <c:pt idx="6061">
                  <c:v>2.6513788849115406E-2</c:v>
                </c:pt>
                <c:pt idx="6062">
                  <c:v>3.7788476794958101E-2</c:v>
                </c:pt>
                <c:pt idx="6063">
                  <c:v>3.4597214311361299E-2</c:v>
                </c:pt>
                <c:pt idx="6064">
                  <c:v>3.4011162817478256E-2</c:v>
                </c:pt>
                <c:pt idx="6065">
                  <c:v>4.0339186787605306E-2</c:v>
                </c:pt>
                <c:pt idx="6066">
                  <c:v>3.0144989490508988E-2</c:v>
                </c:pt>
                <c:pt idx="6067">
                  <c:v>3.3226933330297477E-2</c:v>
                </c:pt>
                <c:pt idx="6068">
                  <c:v>4.3584786355495501E-2</c:v>
                </c:pt>
                <c:pt idx="6069">
                  <c:v>5.0176851451396914E-2</c:v>
                </c:pt>
                <c:pt idx="6070">
                  <c:v>4.9002680927515349E-2</c:v>
                </c:pt>
                <c:pt idx="6071">
                  <c:v>3.3559836447238901E-2</c:v>
                </c:pt>
                <c:pt idx="6072">
                  <c:v>3.6054432392120396E-2</c:v>
                </c:pt>
                <c:pt idx="6073">
                  <c:v>3.6928936839103699E-2</c:v>
                </c:pt>
                <c:pt idx="6074">
                  <c:v>4.4318877160549379E-2</c:v>
                </c:pt>
                <c:pt idx="6075">
                  <c:v>4.2962051928043692E-2</c:v>
                </c:pt>
                <c:pt idx="6076">
                  <c:v>3.5014469176530803E-2</c:v>
                </c:pt>
                <c:pt idx="6077">
                  <c:v>3.2373674213886316E-2</c:v>
                </c:pt>
                <c:pt idx="6078">
                  <c:v>2.90736090391874E-2</c:v>
                </c:pt>
                <c:pt idx="6079">
                  <c:v>3.4603934735059752E-2</c:v>
                </c:pt>
                <c:pt idx="6080">
                  <c:v>2.68242992460728E-2</c:v>
                </c:pt>
                <c:pt idx="6081">
                  <c:v>2.8384875506162605E-2</c:v>
                </c:pt>
                <c:pt idx="6082">
                  <c:v>4.9002680927515349E-2</c:v>
                </c:pt>
                <c:pt idx="6083">
                  <c:v>3.1889352947473637E-2</c:v>
                </c:pt>
                <c:pt idx="6084">
                  <c:v>5.2979618310928414E-2</c:v>
                </c:pt>
                <c:pt idx="6085">
                  <c:v>4.0339186787605306E-2</c:v>
                </c:pt>
                <c:pt idx="6086">
                  <c:v>4.1425205767154465E-2</c:v>
                </c:pt>
                <c:pt idx="6087">
                  <c:v>3.6005329340696314E-2</c:v>
                </c:pt>
                <c:pt idx="6088">
                  <c:v>4.4252485036850024E-2</c:v>
                </c:pt>
                <c:pt idx="6089">
                  <c:v>3.9338830858469016E-2</c:v>
                </c:pt>
                <c:pt idx="6090">
                  <c:v>4.7987204045057429E-2</c:v>
                </c:pt>
                <c:pt idx="6091">
                  <c:v>3.9196629077196114E-2</c:v>
                </c:pt>
                <c:pt idx="6092">
                  <c:v>4.1341979056596811E-2</c:v>
                </c:pt>
                <c:pt idx="6093">
                  <c:v>4.4254083186388009E-2</c:v>
                </c:pt>
                <c:pt idx="6094">
                  <c:v>4.1266269981861101E-2</c:v>
                </c:pt>
                <c:pt idx="6095">
                  <c:v>3.0009167268872396E-2</c:v>
                </c:pt>
                <c:pt idx="6096">
                  <c:v>4.4747065752744723E-2</c:v>
                </c:pt>
                <c:pt idx="6097">
                  <c:v>4.0164448320865603E-2</c:v>
                </c:pt>
                <c:pt idx="6098">
                  <c:v>4.6659234911203433E-2</c:v>
                </c:pt>
                <c:pt idx="6099">
                  <c:v>3.4897491335868794E-2</c:v>
                </c:pt>
                <c:pt idx="6100">
                  <c:v>3.4897491335868794E-2</c:v>
                </c:pt>
                <c:pt idx="6101">
                  <c:v>5.7945206761359946E-2</c:v>
                </c:pt>
                <c:pt idx="6102">
                  <c:v>4.6226896345615408E-2</c:v>
                </c:pt>
                <c:pt idx="6103">
                  <c:v>3.3795446157455396E-2</c:v>
                </c:pt>
                <c:pt idx="6104">
                  <c:v>3.7650961428880816E-2</c:v>
                </c:pt>
                <c:pt idx="6105">
                  <c:v>4.7571104019880309E-2</c:v>
                </c:pt>
                <c:pt idx="6106">
                  <c:v>3.2095659524202409E-2</c:v>
                </c:pt>
                <c:pt idx="6107">
                  <c:v>3.0157936736941289E-2</c:v>
                </c:pt>
                <c:pt idx="6108">
                  <c:v>4.9117825925350363E-2</c:v>
                </c:pt>
                <c:pt idx="6109">
                  <c:v>4.7051317989826411E-2</c:v>
                </c:pt>
                <c:pt idx="6110">
                  <c:v>2.5830715894699215E-2</c:v>
                </c:pt>
                <c:pt idx="6111">
                  <c:v>3.1503804028034252E-2</c:v>
                </c:pt>
                <c:pt idx="6112">
                  <c:v>4.0364276617765413E-2</c:v>
                </c:pt>
                <c:pt idx="6113">
                  <c:v>3.791435062885281E-2</c:v>
                </c:pt>
                <c:pt idx="6114">
                  <c:v>4.480642452836061E-2</c:v>
                </c:pt>
                <c:pt idx="6115">
                  <c:v>3.6054432392120396E-2</c:v>
                </c:pt>
                <c:pt idx="6116">
                  <c:v>3.6455649882555098E-2</c:v>
                </c:pt>
                <c:pt idx="6117">
                  <c:v>6.042351946234701E-2</c:v>
                </c:pt>
                <c:pt idx="6118">
                  <c:v>3.26520465314388E-2</c:v>
                </c:pt>
                <c:pt idx="6119">
                  <c:v>3.5435792058706422E-2</c:v>
                </c:pt>
                <c:pt idx="6120">
                  <c:v>3.2152302563190613E-2</c:v>
                </c:pt>
                <c:pt idx="6121">
                  <c:v>4.9243059009313632E-2</c:v>
                </c:pt>
                <c:pt idx="6122">
                  <c:v>3.2899200916290408E-2</c:v>
                </c:pt>
                <c:pt idx="6123">
                  <c:v>4.3215300887823098E-2</c:v>
                </c:pt>
                <c:pt idx="6124">
                  <c:v>3.3921476453542689E-2</c:v>
                </c:pt>
                <c:pt idx="6125">
                  <c:v>3.9219893515110106E-2</c:v>
                </c:pt>
                <c:pt idx="6126">
                  <c:v>3.4471958875656211E-2</c:v>
                </c:pt>
                <c:pt idx="6127">
                  <c:v>3.365202993154532E-2</c:v>
                </c:pt>
                <c:pt idx="6128">
                  <c:v>4.0700521320104745E-2</c:v>
                </c:pt>
                <c:pt idx="6129">
                  <c:v>3.7233572453260567E-2</c:v>
                </c:pt>
                <c:pt idx="6130">
                  <c:v>2.8383055701851807E-2</c:v>
                </c:pt>
                <c:pt idx="6131">
                  <c:v>2.8201824054122006E-2</c:v>
                </c:pt>
                <c:pt idx="6132">
                  <c:v>3.1149659305810897E-2</c:v>
                </c:pt>
                <c:pt idx="6133">
                  <c:v>3.1503804028034252E-2</c:v>
                </c:pt>
                <c:pt idx="6134">
                  <c:v>3.3884093165397595E-2</c:v>
                </c:pt>
                <c:pt idx="6135">
                  <c:v>3.9108894765377017E-2</c:v>
                </c:pt>
                <c:pt idx="6136">
                  <c:v>4.8743788152933218E-2</c:v>
                </c:pt>
                <c:pt idx="6137">
                  <c:v>3.1663928180933089E-2</c:v>
                </c:pt>
                <c:pt idx="6138">
                  <c:v>3.9967272430658299E-2</c:v>
                </c:pt>
                <c:pt idx="6139">
                  <c:v>3.3226933330297477E-2</c:v>
                </c:pt>
                <c:pt idx="6140">
                  <c:v>2.762422524392601E-2</c:v>
                </c:pt>
                <c:pt idx="6141">
                  <c:v>3.5389825701713652E-2</c:v>
                </c:pt>
                <c:pt idx="6142">
                  <c:v>4.480642452836061E-2</c:v>
                </c:pt>
                <c:pt idx="6143">
                  <c:v>3.5456527024507516E-2</c:v>
                </c:pt>
                <c:pt idx="6144">
                  <c:v>3.6729738116264385E-2</c:v>
                </c:pt>
                <c:pt idx="6145">
                  <c:v>3.9283677935600392E-2</c:v>
                </c:pt>
                <c:pt idx="6146">
                  <c:v>3.3152457326650599E-2</c:v>
                </c:pt>
                <c:pt idx="6147">
                  <c:v>3.1901571899652502E-2</c:v>
                </c:pt>
                <c:pt idx="6148">
                  <c:v>2.90736090391874E-2</c:v>
                </c:pt>
                <c:pt idx="6149">
                  <c:v>3.365726396441461E-2</c:v>
                </c:pt>
                <c:pt idx="6150">
                  <c:v>4.0177468210458797E-2</c:v>
                </c:pt>
                <c:pt idx="6151">
                  <c:v>4.2427688837051572E-2</c:v>
                </c:pt>
                <c:pt idx="6152">
                  <c:v>2.8383055701851807E-2</c:v>
                </c:pt>
                <c:pt idx="6153">
                  <c:v>3.1020516529679423E-2</c:v>
                </c:pt>
                <c:pt idx="6154">
                  <c:v>3.2891441136598601E-2</c:v>
                </c:pt>
                <c:pt idx="6155">
                  <c:v>4.3251223862171222E-2</c:v>
                </c:pt>
                <c:pt idx="6156">
                  <c:v>3.8659043610096012E-2</c:v>
                </c:pt>
                <c:pt idx="6157">
                  <c:v>3.5315006971359385E-2</c:v>
                </c:pt>
                <c:pt idx="6158">
                  <c:v>3.2167676836252199E-2</c:v>
                </c:pt>
                <c:pt idx="6159">
                  <c:v>3.7598311901092502E-2</c:v>
                </c:pt>
                <c:pt idx="6160">
                  <c:v>2.909127436578271E-2</c:v>
                </c:pt>
                <c:pt idx="6161">
                  <c:v>2.9912589117884587E-2</c:v>
                </c:pt>
                <c:pt idx="6162">
                  <c:v>4.0243167430162347E-2</c:v>
                </c:pt>
                <c:pt idx="6163">
                  <c:v>2.8785536065697708E-2</c:v>
                </c:pt>
                <c:pt idx="6164">
                  <c:v>3.2625783234834699E-2</c:v>
                </c:pt>
                <c:pt idx="6165">
                  <c:v>3.8864739239215809E-2</c:v>
                </c:pt>
                <c:pt idx="6166">
                  <c:v>3.5759884864091901E-2</c:v>
                </c:pt>
                <c:pt idx="6167">
                  <c:v>2.8865408152341798E-2</c:v>
                </c:pt>
                <c:pt idx="6168">
                  <c:v>3.33482883870602E-2</c:v>
                </c:pt>
                <c:pt idx="6169">
                  <c:v>3.1209086999297104E-2</c:v>
                </c:pt>
                <c:pt idx="6170">
                  <c:v>3.7842366844415817E-2</c:v>
                </c:pt>
                <c:pt idx="6171">
                  <c:v>2.7560831978917111E-2</c:v>
                </c:pt>
                <c:pt idx="6172">
                  <c:v>3.2517328858375612E-2</c:v>
                </c:pt>
                <c:pt idx="6173">
                  <c:v>6.042351946234701E-2</c:v>
                </c:pt>
                <c:pt idx="6174">
                  <c:v>3.5628456622362102E-2</c:v>
                </c:pt>
                <c:pt idx="6175">
                  <c:v>4.1300732642412234E-2</c:v>
                </c:pt>
                <c:pt idx="6176">
                  <c:v>3.7118166685104446E-2</c:v>
                </c:pt>
                <c:pt idx="6177">
                  <c:v>2.9448978602886242E-2</c:v>
                </c:pt>
                <c:pt idx="6178">
                  <c:v>2.7945656329393411E-2</c:v>
                </c:pt>
                <c:pt idx="6179">
                  <c:v>2.6574600487947596E-2</c:v>
                </c:pt>
                <c:pt idx="6180">
                  <c:v>3.3460214734077405E-2</c:v>
                </c:pt>
                <c:pt idx="6181">
                  <c:v>2.8601940721273554E-2</c:v>
                </c:pt>
                <c:pt idx="6182">
                  <c:v>3.6684215068817229E-2</c:v>
                </c:pt>
                <c:pt idx="6183">
                  <c:v>4.4318877160549379E-2</c:v>
                </c:pt>
                <c:pt idx="6184">
                  <c:v>4.2427688837051572E-2</c:v>
                </c:pt>
                <c:pt idx="6185">
                  <c:v>3.0159140005707716E-2</c:v>
                </c:pt>
                <c:pt idx="6186">
                  <c:v>3.0372153967618904E-2</c:v>
                </c:pt>
                <c:pt idx="6187">
                  <c:v>4.1865192353725413E-2</c:v>
                </c:pt>
                <c:pt idx="6188">
                  <c:v>4.7657713294029222E-2</c:v>
                </c:pt>
                <c:pt idx="6189">
                  <c:v>5.2249100059270796E-2</c:v>
                </c:pt>
                <c:pt idx="6190">
                  <c:v>4.1763935238122933E-2</c:v>
                </c:pt>
                <c:pt idx="6191">
                  <c:v>4.5572236180305523E-2</c:v>
                </c:pt>
                <c:pt idx="6192">
                  <c:v>3.4050200134515811E-2</c:v>
                </c:pt>
                <c:pt idx="6193">
                  <c:v>4.9852691590786272E-2</c:v>
                </c:pt>
                <c:pt idx="6194">
                  <c:v>3.4011162817478256E-2</c:v>
                </c:pt>
                <c:pt idx="6195">
                  <c:v>3.2625783234834699E-2</c:v>
                </c:pt>
                <c:pt idx="6196">
                  <c:v>3.7493493407964824E-2</c:v>
                </c:pt>
                <c:pt idx="6197">
                  <c:v>3.8194783031940467E-2</c:v>
                </c:pt>
                <c:pt idx="6198">
                  <c:v>3.7897530943155316E-2</c:v>
                </c:pt>
                <c:pt idx="6199">
                  <c:v>3.5014469176530803E-2</c:v>
                </c:pt>
                <c:pt idx="6200">
                  <c:v>3.1020516529679423E-2</c:v>
                </c:pt>
                <c:pt idx="6201">
                  <c:v>3.2872341573238505E-2</c:v>
                </c:pt>
                <c:pt idx="6202">
                  <c:v>3.2370511442422985E-2</c:v>
                </c:pt>
                <c:pt idx="6203">
                  <c:v>3.7650961428880816E-2</c:v>
                </c:pt>
                <c:pt idx="6204">
                  <c:v>3.2891441136598601E-2</c:v>
                </c:pt>
                <c:pt idx="6205">
                  <c:v>4.152054339647273E-2</c:v>
                </c:pt>
                <c:pt idx="6206">
                  <c:v>5.139116942882542E-2</c:v>
                </c:pt>
                <c:pt idx="6207">
                  <c:v>3.4385442733764614E-2</c:v>
                </c:pt>
                <c:pt idx="6208">
                  <c:v>3.3390972763299956E-2</c:v>
                </c:pt>
                <c:pt idx="6209">
                  <c:v>3.4897491335868794E-2</c:v>
                </c:pt>
                <c:pt idx="6210">
                  <c:v>3.7629608064890005E-2</c:v>
                </c:pt>
                <c:pt idx="6211">
                  <c:v>3.5833526402712E-2</c:v>
                </c:pt>
                <c:pt idx="6212">
                  <c:v>3.5382855683565209E-2</c:v>
                </c:pt>
                <c:pt idx="6213">
                  <c:v>3.7147790193557718E-2</c:v>
                </c:pt>
                <c:pt idx="6214">
                  <c:v>5.7945206761359946E-2</c:v>
                </c:pt>
                <c:pt idx="6215">
                  <c:v>2.8601940721273554E-2</c:v>
                </c:pt>
                <c:pt idx="6216">
                  <c:v>4.3500378727912875E-2</c:v>
                </c:pt>
                <c:pt idx="6217">
                  <c:v>4.1952755302190795E-2</c:v>
                </c:pt>
                <c:pt idx="6218">
                  <c:v>3.7598311901092502E-2</c:v>
                </c:pt>
                <c:pt idx="6219">
                  <c:v>3.2627593725919814E-2</c:v>
                </c:pt>
                <c:pt idx="6220">
                  <c:v>4.0749937295913724E-2</c:v>
                </c:pt>
                <c:pt idx="6221">
                  <c:v>2.7033625170588563E-2</c:v>
                </c:pt>
                <c:pt idx="6222">
                  <c:v>4.7622054815292414E-2</c:v>
                </c:pt>
                <c:pt idx="6223">
                  <c:v>4.7336898744106508E-2</c:v>
                </c:pt>
                <c:pt idx="6224">
                  <c:v>4.6072296798229211E-2</c:v>
                </c:pt>
                <c:pt idx="6225">
                  <c:v>2.8008881956338823E-2</c:v>
                </c:pt>
                <c:pt idx="6226">
                  <c:v>4.9117825925350363E-2</c:v>
                </c:pt>
                <c:pt idx="6227">
                  <c:v>2.7137337252497801E-2</c:v>
                </c:pt>
                <c:pt idx="6228">
                  <c:v>3.6335092037916211E-2</c:v>
                </c:pt>
                <c:pt idx="6229">
                  <c:v>2.8979346156120404E-2</c:v>
                </c:pt>
                <c:pt idx="6230">
                  <c:v>3.0717959627509204E-2</c:v>
                </c:pt>
                <c:pt idx="6231">
                  <c:v>3.9685014635324617E-2</c:v>
                </c:pt>
                <c:pt idx="6232">
                  <c:v>3.3723484724760007E-2</c:v>
                </c:pt>
                <c:pt idx="6233">
                  <c:v>4.0242802351713201E-2</c:v>
                </c:pt>
                <c:pt idx="6234">
                  <c:v>4.4738560914993501E-2</c:v>
                </c:pt>
                <c:pt idx="6235">
                  <c:v>4.4318877160549379E-2</c:v>
                </c:pt>
                <c:pt idx="6236">
                  <c:v>4.0698390454053907E-2</c:v>
                </c:pt>
                <c:pt idx="6237">
                  <c:v>3.7118166685104446E-2</c:v>
                </c:pt>
                <c:pt idx="6238">
                  <c:v>4.2427688837051572E-2</c:v>
                </c:pt>
                <c:pt idx="6239">
                  <c:v>3.4143283963203402E-2</c:v>
                </c:pt>
                <c:pt idx="6240">
                  <c:v>4.9216881394386486E-2</c:v>
                </c:pt>
                <c:pt idx="6241">
                  <c:v>3.9322294294834068E-2</c:v>
                </c:pt>
                <c:pt idx="6242">
                  <c:v>3.3424746245145805E-2</c:v>
                </c:pt>
                <c:pt idx="6243">
                  <c:v>3.911163657903674E-2</c:v>
                </c:pt>
                <c:pt idx="6244">
                  <c:v>3.0322965234518003E-2</c:v>
                </c:pt>
                <c:pt idx="6245">
                  <c:v>4.2356688529253124E-2</c:v>
                </c:pt>
                <c:pt idx="6246">
                  <c:v>3.6841697990894401E-2</c:v>
                </c:pt>
                <c:pt idx="6247">
                  <c:v>3.7895031273365104E-2</c:v>
                </c:pt>
                <c:pt idx="6248">
                  <c:v>2.9886094853281989E-2</c:v>
                </c:pt>
                <c:pt idx="6249">
                  <c:v>3.3557265996932997E-2</c:v>
                </c:pt>
                <c:pt idx="6250">
                  <c:v>3.3135022968053811E-2</c:v>
                </c:pt>
                <c:pt idx="6251">
                  <c:v>3.5602282732725282E-2</c:v>
                </c:pt>
                <c:pt idx="6252">
                  <c:v>4.3178815394639865E-2</c:v>
                </c:pt>
                <c:pt idx="6253">
                  <c:v>4.9216881394386486E-2</c:v>
                </c:pt>
                <c:pt idx="6254">
                  <c:v>4.2378675192594507E-2</c:v>
                </c:pt>
                <c:pt idx="6255">
                  <c:v>3.1506337225437206E-2</c:v>
                </c:pt>
                <c:pt idx="6256">
                  <c:v>4.0841769427061095E-2</c:v>
                </c:pt>
                <c:pt idx="6257">
                  <c:v>5.219128355383891E-2</c:v>
                </c:pt>
                <c:pt idx="6258">
                  <c:v>2.7933228760957805E-2</c:v>
                </c:pt>
                <c:pt idx="6259">
                  <c:v>6.042351946234701E-2</c:v>
                </c:pt>
                <c:pt idx="6260">
                  <c:v>3.0003884807229063E-2</c:v>
                </c:pt>
                <c:pt idx="6261">
                  <c:v>3.41883562505245E-2</c:v>
                </c:pt>
                <c:pt idx="6262">
                  <c:v>3.1597819179296556E-2</c:v>
                </c:pt>
                <c:pt idx="6263">
                  <c:v>2.6130503043532389E-2</c:v>
                </c:pt>
                <c:pt idx="6264">
                  <c:v>4.6274762600660123E-2</c:v>
                </c:pt>
                <c:pt idx="6265">
                  <c:v>3.6054432392120396E-2</c:v>
                </c:pt>
                <c:pt idx="6266">
                  <c:v>4.3695759028196321E-2</c:v>
                </c:pt>
                <c:pt idx="6267">
                  <c:v>3.3225178718566999E-2</c:v>
                </c:pt>
                <c:pt idx="6268">
                  <c:v>3.6891631782055026E-2</c:v>
                </c:pt>
                <c:pt idx="6269">
                  <c:v>3.7703901529312238E-2</c:v>
                </c:pt>
                <c:pt idx="6270">
                  <c:v>3.695297986269E-2</c:v>
                </c:pt>
                <c:pt idx="6271">
                  <c:v>3.5857249051332502E-2</c:v>
                </c:pt>
                <c:pt idx="6272">
                  <c:v>4.5660007745027514E-2</c:v>
                </c:pt>
                <c:pt idx="6273">
                  <c:v>4.1952688246965429E-2</c:v>
                </c:pt>
                <c:pt idx="6274">
                  <c:v>3.718958795070651E-2</c:v>
                </c:pt>
                <c:pt idx="6275">
                  <c:v>4.4747065752744723E-2</c:v>
                </c:pt>
                <c:pt idx="6276">
                  <c:v>4.4254083186388009E-2</c:v>
                </c:pt>
                <c:pt idx="6277">
                  <c:v>3.4034371376037591E-2</c:v>
                </c:pt>
                <c:pt idx="6278">
                  <c:v>3.5030834376811995E-2</c:v>
                </c:pt>
                <c:pt idx="6279">
                  <c:v>3.4471958875656211E-2</c:v>
                </c:pt>
                <c:pt idx="6280">
                  <c:v>4.7571104019880309E-2</c:v>
                </c:pt>
                <c:pt idx="6281">
                  <c:v>5.7945206761359946E-2</c:v>
                </c:pt>
                <c:pt idx="6282">
                  <c:v>3.6455649882555098E-2</c:v>
                </c:pt>
                <c:pt idx="6283">
                  <c:v>3.9363428950309712E-2</c:v>
                </c:pt>
                <c:pt idx="6284">
                  <c:v>2.9993373900651956E-2</c:v>
                </c:pt>
                <c:pt idx="6285">
                  <c:v>3.5795398056507152E-2</c:v>
                </c:pt>
                <c:pt idx="6286">
                  <c:v>2.6695944368839392E-2</c:v>
                </c:pt>
                <c:pt idx="6287">
                  <c:v>3.4083496779203484E-2</c:v>
                </c:pt>
                <c:pt idx="6288">
                  <c:v>3.1693659722805016E-2</c:v>
                </c:pt>
                <c:pt idx="6289">
                  <c:v>4.1557170450687395E-2</c:v>
                </c:pt>
                <c:pt idx="6290">
                  <c:v>4.4738560914993501E-2</c:v>
                </c:pt>
                <c:pt idx="6291">
                  <c:v>3.6334346979856609E-2</c:v>
                </c:pt>
                <c:pt idx="6292">
                  <c:v>4.1793439537287001E-2</c:v>
                </c:pt>
                <c:pt idx="6293">
                  <c:v>4.6175420284271212E-2</c:v>
                </c:pt>
                <c:pt idx="6294">
                  <c:v>3.1325303018093192E-2</c:v>
                </c:pt>
                <c:pt idx="6295">
                  <c:v>5.0195772200822802E-2</c:v>
                </c:pt>
                <c:pt idx="6296">
                  <c:v>3.1869065016508116E-2</c:v>
                </c:pt>
                <c:pt idx="6297">
                  <c:v>4.4254083186388009E-2</c:v>
                </c:pt>
                <c:pt idx="6298">
                  <c:v>3.6363381892442703E-2</c:v>
                </c:pt>
                <c:pt idx="6299">
                  <c:v>3.5893827676773286E-2</c:v>
                </c:pt>
                <c:pt idx="6300">
                  <c:v>4.6560838818550096E-2</c:v>
                </c:pt>
                <c:pt idx="6301">
                  <c:v>4.6226896345615408E-2</c:v>
                </c:pt>
                <c:pt idx="6302">
                  <c:v>4.9216881394386486E-2</c:v>
                </c:pt>
                <c:pt idx="6303">
                  <c:v>3.6740992218256052E-2</c:v>
                </c:pt>
                <c:pt idx="6304">
                  <c:v>3.9697803556919237E-2</c:v>
                </c:pt>
                <c:pt idx="6305">
                  <c:v>3.1273540109396092E-2</c:v>
                </c:pt>
                <c:pt idx="6306">
                  <c:v>2.7672391384840084E-2</c:v>
                </c:pt>
                <c:pt idx="6307">
                  <c:v>3.9575085043907214E-2</c:v>
                </c:pt>
                <c:pt idx="6308">
                  <c:v>4.1820969432592406E-2</c:v>
                </c:pt>
                <c:pt idx="6309">
                  <c:v>4.012443125247972E-2</c:v>
                </c:pt>
                <c:pt idx="6310">
                  <c:v>4.4318877160549379E-2</c:v>
                </c:pt>
                <c:pt idx="6311">
                  <c:v>4.5730773359537256E-2</c:v>
                </c:pt>
                <c:pt idx="6312">
                  <c:v>3.4133732318878215E-2</c:v>
                </c:pt>
                <c:pt idx="6313">
                  <c:v>3.5980381071567501E-2</c:v>
                </c:pt>
                <c:pt idx="6314">
                  <c:v>3.5483829677105096E-2</c:v>
                </c:pt>
                <c:pt idx="6315">
                  <c:v>3.7646591663360651E-2</c:v>
                </c:pt>
                <c:pt idx="6316">
                  <c:v>3.6760363727808006E-2</c:v>
                </c:pt>
                <c:pt idx="6317">
                  <c:v>5.219128355383891E-2</c:v>
                </c:pt>
                <c:pt idx="6318">
                  <c:v>3.1619079411029934E-2</c:v>
                </c:pt>
                <c:pt idx="6319">
                  <c:v>3.6054432392120396E-2</c:v>
                </c:pt>
                <c:pt idx="6320">
                  <c:v>4.8252731561660801E-2</c:v>
                </c:pt>
                <c:pt idx="6321">
                  <c:v>5.1529634743928923E-2</c:v>
                </c:pt>
                <c:pt idx="6322">
                  <c:v>3.2685216516256457E-2</c:v>
                </c:pt>
                <c:pt idx="6323">
                  <c:v>5.2979618310928414E-2</c:v>
                </c:pt>
                <c:pt idx="6324">
                  <c:v>3.4126363694667809E-2</c:v>
                </c:pt>
                <c:pt idx="6325">
                  <c:v>4.4825512915849734E-2</c:v>
                </c:pt>
                <c:pt idx="6326">
                  <c:v>4.5612677931785903E-2</c:v>
                </c:pt>
                <c:pt idx="6327">
                  <c:v>3.8625705987215084E-2</c:v>
                </c:pt>
                <c:pt idx="6328">
                  <c:v>3.2625783234834699E-2</c:v>
                </c:pt>
                <c:pt idx="6329">
                  <c:v>4.2780239135027112E-2</c:v>
                </c:pt>
                <c:pt idx="6330">
                  <c:v>3.1843110918998802E-2</c:v>
                </c:pt>
                <c:pt idx="6331">
                  <c:v>5.7264689356088784E-2</c:v>
                </c:pt>
                <c:pt idx="6332">
                  <c:v>4.6238295733928722E-2</c:v>
                </c:pt>
                <c:pt idx="6333">
                  <c:v>3.2370511442422985E-2</c:v>
                </c:pt>
                <c:pt idx="6334">
                  <c:v>4.1952755302190795E-2</c:v>
                </c:pt>
                <c:pt idx="6335">
                  <c:v>4.3031942099332796E-2</c:v>
                </c:pt>
                <c:pt idx="6336">
                  <c:v>3.4133732318878215E-2</c:v>
                </c:pt>
                <c:pt idx="6337">
                  <c:v>3.3795446157455396E-2</c:v>
                </c:pt>
                <c:pt idx="6338">
                  <c:v>3.302393853664401E-2</c:v>
                </c:pt>
                <c:pt idx="6339">
                  <c:v>3.8625705987215084E-2</c:v>
                </c:pt>
                <c:pt idx="6340">
                  <c:v>2.7917644008994182E-2</c:v>
                </c:pt>
                <c:pt idx="6341">
                  <c:v>3.6054432392120396E-2</c:v>
                </c:pt>
                <c:pt idx="6342">
                  <c:v>3.3063109964132302E-2</c:v>
                </c:pt>
                <c:pt idx="6343">
                  <c:v>4.8451773822307719E-2</c:v>
                </c:pt>
                <c:pt idx="6344">
                  <c:v>3.5743363201618208E-2</c:v>
                </c:pt>
                <c:pt idx="6345">
                  <c:v>4.3245565146207691E-2</c:v>
                </c:pt>
                <c:pt idx="6346">
                  <c:v>3.9146617054939312E-2</c:v>
                </c:pt>
                <c:pt idx="6347">
                  <c:v>3.5668846219778116E-2</c:v>
                </c:pt>
                <c:pt idx="6348">
                  <c:v>3.3723484724760007E-2</c:v>
                </c:pt>
                <c:pt idx="6349">
                  <c:v>3.5583846271038E-2</c:v>
                </c:pt>
                <c:pt idx="6350">
                  <c:v>2.6599863544106542E-2</c:v>
                </c:pt>
                <c:pt idx="6351">
                  <c:v>4.0841769427061095E-2</c:v>
                </c:pt>
                <c:pt idx="6352">
                  <c:v>5.4287116974592223E-2</c:v>
                </c:pt>
                <c:pt idx="6353">
                  <c:v>3.7702023983001716E-2</c:v>
                </c:pt>
                <c:pt idx="6354">
                  <c:v>3.4471958875656211E-2</c:v>
                </c:pt>
                <c:pt idx="6355">
                  <c:v>3.3857729285955422E-2</c:v>
                </c:pt>
                <c:pt idx="6356">
                  <c:v>3.4951206296682399E-2</c:v>
                </c:pt>
                <c:pt idx="6357">
                  <c:v>4.7093629837036612E-2</c:v>
                </c:pt>
                <c:pt idx="6358">
                  <c:v>2.5797370821237616E-2</c:v>
                </c:pt>
                <c:pt idx="6359">
                  <c:v>3.5483829677105096E-2</c:v>
                </c:pt>
                <c:pt idx="6360">
                  <c:v>4.5612677931785903E-2</c:v>
                </c:pt>
                <c:pt idx="6361">
                  <c:v>3.054247982800011E-2</c:v>
                </c:pt>
                <c:pt idx="6362">
                  <c:v>3.0856164172291711E-2</c:v>
                </c:pt>
                <c:pt idx="6363">
                  <c:v>3.41883562505245E-2</c:v>
                </c:pt>
                <c:pt idx="6364">
                  <c:v>3.6693427711725325E-2</c:v>
                </c:pt>
                <c:pt idx="6365">
                  <c:v>3.4567877650260995E-2</c:v>
                </c:pt>
                <c:pt idx="6366">
                  <c:v>3.5172384232282597E-2</c:v>
                </c:pt>
                <c:pt idx="6367">
                  <c:v>3.5107076168060386E-2</c:v>
                </c:pt>
                <c:pt idx="6368">
                  <c:v>3.5549324005842209E-2</c:v>
                </c:pt>
                <c:pt idx="6369">
                  <c:v>3.6726456135511377E-2</c:v>
                </c:pt>
                <c:pt idx="6370">
                  <c:v>4.0339186787605306E-2</c:v>
                </c:pt>
                <c:pt idx="6371">
                  <c:v>2.762422524392601E-2</c:v>
                </c:pt>
                <c:pt idx="6372">
                  <c:v>3.1843110918998802E-2</c:v>
                </c:pt>
                <c:pt idx="6373">
                  <c:v>3.331370279192921E-2</c:v>
                </c:pt>
                <c:pt idx="6374">
                  <c:v>4.3726310133934014E-2</c:v>
                </c:pt>
                <c:pt idx="6375">
                  <c:v>4.8252731561660801E-2</c:v>
                </c:pt>
                <c:pt idx="6376">
                  <c:v>4.2200781404972097E-2</c:v>
                </c:pt>
                <c:pt idx="6377">
                  <c:v>3.5125035792589201E-2</c:v>
                </c:pt>
                <c:pt idx="6378">
                  <c:v>3.3152457326650599E-2</c:v>
                </c:pt>
                <c:pt idx="6379">
                  <c:v>2.5391288101673185E-2</c:v>
                </c:pt>
                <c:pt idx="6380">
                  <c:v>3.3472571521997403E-2</c:v>
                </c:pt>
                <c:pt idx="6381">
                  <c:v>3.7061311304569439E-2</c:v>
                </c:pt>
                <c:pt idx="6382">
                  <c:v>3.4978978335857405E-2</c:v>
                </c:pt>
                <c:pt idx="6383">
                  <c:v>4.1412685066461744E-2</c:v>
                </c:pt>
                <c:pt idx="6384">
                  <c:v>3.0247306451201494E-2</c:v>
                </c:pt>
                <c:pt idx="6385">
                  <c:v>3.1597819179296556E-2</c:v>
                </c:pt>
                <c:pt idx="6386">
                  <c:v>3.3868510276079206E-2</c:v>
                </c:pt>
                <c:pt idx="6387">
                  <c:v>3.1979586929082905E-2</c:v>
                </c:pt>
                <c:pt idx="6388">
                  <c:v>4.2470276355743554E-2</c:v>
                </c:pt>
                <c:pt idx="6389">
                  <c:v>2.8123019263148277E-2</c:v>
                </c:pt>
                <c:pt idx="6390">
                  <c:v>3.6841697990894401E-2</c:v>
                </c:pt>
                <c:pt idx="6391">
                  <c:v>3.4823182970285409E-2</c:v>
                </c:pt>
                <c:pt idx="6392">
                  <c:v>4.0775358676910345E-2</c:v>
                </c:pt>
                <c:pt idx="6393">
                  <c:v>3.7396702915430097E-2</c:v>
                </c:pt>
                <c:pt idx="6394">
                  <c:v>4.8395346850156833E-2</c:v>
                </c:pt>
                <c:pt idx="6395">
                  <c:v>3.3063109964132302E-2</c:v>
                </c:pt>
                <c:pt idx="6396">
                  <c:v>3.5286393016576885E-2</c:v>
                </c:pt>
                <c:pt idx="6397">
                  <c:v>3.9685014635324617E-2</c:v>
                </c:pt>
                <c:pt idx="6398">
                  <c:v>4.9256019294261918E-2</c:v>
                </c:pt>
                <c:pt idx="6399">
                  <c:v>4.1332110762596116E-2</c:v>
                </c:pt>
                <c:pt idx="6400">
                  <c:v>4.8229750245809465E-2</c:v>
                </c:pt>
                <c:pt idx="6401">
                  <c:v>3.1452745199203602E-2</c:v>
                </c:pt>
                <c:pt idx="6402">
                  <c:v>4.2450986802578139E-2</c:v>
                </c:pt>
                <c:pt idx="6403">
                  <c:v>2.8586110100150112E-2</c:v>
                </c:pt>
                <c:pt idx="6404">
                  <c:v>3.7147790193557718E-2</c:v>
                </c:pt>
                <c:pt idx="6405">
                  <c:v>3.3343926072120784E-2</c:v>
                </c:pt>
                <c:pt idx="6406">
                  <c:v>2.9782220721244802E-2</c:v>
                </c:pt>
                <c:pt idx="6407">
                  <c:v>3.8228288292884785E-2</c:v>
                </c:pt>
                <c:pt idx="6408">
                  <c:v>3.3226933330297477E-2</c:v>
                </c:pt>
                <c:pt idx="6409">
                  <c:v>2.6580244302749606E-2</c:v>
                </c:pt>
                <c:pt idx="6410">
                  <c:v>3.9095103740692111E-2</c:v>
                </c:pt>
                <c:pt idx="6411">
                  <c:v>3.9959825575351798E-2</c:v>
                </c:pt>
                <c:pt idx="6412">
                  <c:v>3.231429681181909E-2</c:v>
                </c:pt>
                <c:pt idx="6413">
                  <c:v>2.9239149764180253E-2</c:v>
                </c:pt>
                <c:pt idx="6414">
                  <c:v>3.5030834376811995E-2</c:v>
                </c:pt>
                <c:pt idx="6415">
                  <c:v>3.4569095820188502E-2</c:v>
                </c:pt>
                <c:pt idx="6416">
                  <c:v>4.0738254785537713E-2</c:v>
                </c:pt>
                <c:pt idx="6417">
                  <c:v>3.7379220128059554E-2</c:v>
                </c:pt>
                <c:pt idx="6418">
                  <c:v>3.4603934735059752E-2</c:v>
                </c:pt>
                <c:pt idx="6419">
                  <c:v>4.7558017075061812E-2</c:v>
                </c:pt>
                <c:pt idx="6420">
                  <c:v>2.6807053014636012E-2</c:v>
                </c:pt>
                <c:pt idx="6421">
                  <c:v>3.4897491335868794E-2</c:v>
                </c:pt>
                <c:pt idx="6422">
                  <c:v>5.4287116974592223E-2</c:v>
                </c:pt>
                <c:pt idx="6423">
                  <c:v>4.0749937295913724E-2</c:v>
                </c:pt>
                <c:pt idx="6424">
                  <c:v>3.6215104162692996E-2</c:v>
                </c:pt>
                <c:pt idx="6425">
                  <c:v>4.9895197153091632E-2</c:v>
                </c:pt>
                <c:pt idx="6426">
                  <c:v>3.1113108620047642E-2</c:v>
                </c:pt>
                <c:pt idx="6427">
                  <c:v>3.8314592093229315E-2</c:v>
                </c:pt>
                <c:pt idx="6428">
                  <c:v>2.8538271784782399E-2</c:v>
                </c:pt>
                <c:pt idx="6429">
                  <c:v>4.0841769427061095E-2</c:v>
                </c:pt>
                <c:pt idx="6430">
                  <c:v>4.383979737758642E-2</c:v>
                </c:pt>
                <c:pt idx="6431">
                  <c:v>4.5064941048622124E-2</c:v>
                </c:pt>
                <c:pt idx="6432">
                  <c:v>4.6846315264701795E-2</c:v>
                </c:pt>
                <c:pt idx="6433">
                  <c:v>3.3971488475799602E-2</c:v>
                </c:pt>
                <c:pt idx="6434">
                  <c:v>4.3665912002325107E-2</c:v>
                </c:pt>
                <c:pt idx="6435">
                  <c:v>4.4848904013633881E-2</c:v>
                </c:pt>
                <c:pt idx="6436">
                  <c:v>3.8759678602218607E-2</c:v>
                </c:pt>
                <c:pt idx="6437">
                  <c:v>3.8625705987215084E-2</c:v>
                </c:pt>
                <c:pt idx="6438">
                  <c:v>2.7437133714556829E-2</c:v>
                </c:pt>
                <c:pt idx="6439">
                  <c:v>3.6912526935338967E-2</c:v>
                </c:pt>
                <c:pt idx="6440">
                  <c:v>3.2908745110034894E-2</c:v>
                </c:pt>
                <c:pt idx="6441">
                  <c:v>3.2627593725919814E-2</c:v>
                </c:pt>
                <c:pt idx="6442">
                  <c:v>3.1889352947473637E-2</c:v>
                </c:pt>
                <c:pt idx="6443">
                  <c:v>3.9575032889843119E-2</c:v>
                </c:pt>
                <c:pt idx="6444">
                  <c:v>3.8188278675079498E-2</c:v>
                </c:pt>
                <c:pt idx="6445">
                  <c:v>3.3857729285955422E-2</c:v>
                </c:pt>
                <c:pt idx="6446">
                  <c:v>3.5391602665185942E-2</c:v>
                </c:pt>
                <c:pt idx="6447">
                  <c:v>3.5041108727455243E-2</c:v>
                </c:pt>
                <c:pt idx="6448">
                  <c:v>4.2978335171937887E-2</c:v>
                </c:pt>
                <c:pt idx="6449">
                  <c:v>3.7986606359481791E-2</c:v>
                </c:pt>
                <c:pt idx="6450">
                  <c:v>3.6760363727808006E-2</c:v>
                </c:pt>
                <c:pt idx="6451">
                  <c:v>3.8902364671230302E-2</c:v>
                </c:pt>
                <c:pt idx="6452">
                  <c:v>2.6993775740265864E-2</c:v>
                </c:pt>
                <c:pt idx="6453">
                  <c:v>3.8846969604492208E-2</c:v>
                </c:pt>
                <c:pt idx="6454">
                  <c:v>4.7571104019880309E-2</c:v>
                </c:pt>
                <c:pt idx="6455">
                  <c:v>3.1960483640432365E-2</c:v>
                </c:pt>
                <c:pt idx="6456">
                  <c:v>3.8609363138675808E-2</c:v>
                </c:pt>
                <c:pt idx="6457">
                  <c:v>2.7137337252497801E-2</c:v>
                </c:pt>
                <c:pt idx="6458">
                  <c:v>3.7771087139844998E-2</c:v>
                </c:pt>
                <c:pt idx="6459">
                  <c:v>3.1325303018093192E-2</c:v>
                </c:pt>
                <c:pt idx="6460">
                  <c:v>3.5668846219778116E-2</c:v>
                </c:pt>
                <c:pt idx="6461">
                  <c:v>3.921876475214961E-2</c:v>
                </c:pt>
                <c:pt idx="6462">
                  <c:v>4.2452763766050311E-2</c:v>
                </c:pt>
                <c:pt idx="6463">
                  <c:v>4.5612677931785903E-2</c:v>
                </c:pt>
                <c:pt idx="6464">
                  <c:v>4.2962051928043692E-2</c:v>
                </c:pt>
                <c:pt idx="6465">
                  <c:v>4.0148623287677807E-2</c:v>
                </c:pt>
                <c:pt idx="6466">
                  <c:v>3.5896666347980506E-2</c:v>
                </c:pt>
                <c:pt idx="6467">
                  <c:v>2.8328226879239103E-2</c:v>
                </c:pt>
                <c:pt idx="6468">
                  <c:v>3.0922627076506601E-2</c:v>
                </c:pt>
                <c:pt idx="6469">
                  <c:v>4.0749937295913724E-2</c:v>
                </c:pt>
                <c:pt idx="6470">
                  <c:v>4.0698390454053907E-2</c:v>
                </c:pt>
                <c:pt idx="6471">
                  <c:v>4.5612677931785903E-2</c:v>
                </c:pt>
                <c:pt idx="6472">
                  <c:v>3.4133732318878215E-2</c:v>
                </c:pt>
                <c:pt idx="6473">
                  <c:v>3.9196629077196114E-2</c:v>
                </c:pt>
                <c:pt idx="6474">
                  <c:v>3.8711100816726712E-2</c:v>
                </c:pt>
                <c:pt idx="6475">
                  <c:v>2.8736105188727452E-2</c:v>
                </c:pt>
                <c:pt idx="6476">
                  <c:v>3.3472571521997403E-2</c:v>
                </c:pt>
                <c:pt idx="6477">
                  <c:v>3.6693427711725325E-2</c:v>
                </c:pt>
                <c:pt idx="6478">
                  <c:v>4.2978335171937887E-2</c:v>
                </c:pt>
                <c:pt idx="6479">
                  <c:v>3.9626147598028252E-2</c:v>
                </c:pt>
                <c:pt idx="6480">
                  <c:v>3.2420128583908199E-2</c:v>
                </c:pt>
                <c:pt idx="6481">
                  <c:v>5.139116942882542E-2</c:v>
                </c:pt>
                <c:pt idx="6482">
                  <c:v>3.8342226296663305E-2</c:v>
                </c:pt>
                <c:pt idx="6483">
                  <c:v>4.0140841156244306E-2</c:v>
                </c:pt>
                <c:pt idx="6484">
                  <c:v>3.8512594997882711E-2</c:v>
                </c:pt>
                <c:pt idx="6485">
                  <c:v>3.6684215068817229E-2</c:v>
                </c:pt>
                <c:pt idx="6486">
                  <c:v>3.1361721456050901E-2</c:v>
                </c:pt>
                <c:pt idx="6487">
                  <c:v>3.2625783234834699E-2</c:v>
                </c:pt>
                <c:pt idx="6488">
                  <c:v>5.5778648704290397E-2</c:v>
                </c:pt>
                <c:pt idx="6489">
                  <c:v>4.1820969432592406E-2</c:v>
                </c:pt>
                <c:pt idx="6490">
                  <c:v>3.8238383829593797E-2</c:v>
                </c:pt>
                <c:pt idx="6491">
                  <c:v>3.6335092037916211E-2</c:v>
                </c:pt>
                <c:pt idx="6492">
                  <c:v>4.1266269981861101E-2</c:v>
                </c:pt>
                <c:pt idx="6493">
                  <c:v>3.9710547775030115E-2</c:v>
                </c:pt>
                <c:pt idx="6494">
                  <c:v>3.9776939898729352E-2</c:v>
                </c:pt>
                <c:pt idx="6495">
                  <c:v>4.3251223862171222E-2</c:v>
                </c:pt>
                <c:pt idx="6496">
                  <c:v>3.7147790193557718E-2</c:v>
                </c:pt>
                <c:pt idx="6497">
                  <c:v>3.3152457326650599E-2</c:v>
                </c:pt>
                <c:pt idx="6498">
                  <c:v>3.4823182970285409E-2</c:v>
                </c:pt>
                <c:pt idx="6499">
                  <c:v>4.2427688837051572E-2</c:v>
                </c:pt>
                <c:pt idx="6500">
                  <c:v>3.9776939898729352E-2</c:v>
                </c:pt>
                <c:pt idx="6501">
                  <c:v>3.5183459520340014E-2</c:v>
                </c:pt>
                <c:pt idx="6502">
                  <c:v>4.7558017075061812E-2</c:v>
                </c:pt>
                <c:pt idx="6503">
                  <c:v>4.4568616896867926E-2</c:v>
                </c:pt>
                <c:pt idx="6504">
                  <c:v>4.7336898744106508E-2</c:v>
                </c:pt>
                <c:pt idx="6505">
                  <c:v>2.754837274551402E-2</c:v>
                </c:pt>
                <c:pt idx="6506">
                  <c:v>3.8653906434774503E-2</c:v>
                </c:pt>
                <c:pt idx="6507">
                  <c:v>3.9575085043907214E-2</c:v>
                </c:pt>
                <c:pt idx="6508">
                  <c:v>2.8450146317481998E-2</c:v>
                </c:pt>
                <c:pt idx="6509">
                  <c:v>3.7482298910617856E-2</c:v>
                </c:pt>
                <c:pt idx="6510">
                  <c:v>2.9912589117884587E-2</c:v>
                </c:pt>
                <c:pt idx="6511">
                  <c:v>4.6924296766519456E-2</c:v>
                </c:pt>
                <c:pt idx="6512">
                  <c:v>4.0542848408222205E-2</c:v>
                </c:pt>
                <c:pt idx="6513">
                  <c:v>3.0306484550237538E-2</c:v>
                </c:pt>
                <c:pt idx="6514">
                  <c:v>4.0140841156244306E-2</c:v>
                </c:pt>
                <c:pt idx="6515">
                  <c:v>4.152054339647273E-2</c:v>
                </c:pt>
                <c:pt idx="6516">
                  <c:v>3.5833526402712E-2</c:v>
                </c:pt>
                <c:pt idx="6517">
                  <c:v>3.9664395153522512E-2</c:v>
                </c:pt>
                <c:pt idx="6518">
                  <c:v>3.1767588108778014E-2</c:v>
                </c:pt>
                <c:pt idx="6519">
                  <c:v>4.7051317989826411E-2</c:v>
                </c:pt>
                <c:pt idx="6520">
                  <c:v>3.3798858523368815E-2</c:v>
                </c:pt>
                <c:pt idx="6521">
                  <c:v>4.2917203158140474E-2</c:v>
                </c:pt>
                <c:pt idx="6522">
                  <c:v>3.0486844480037776E-2</c:v>
                </c:pt>
                <c:pt idx="6523">
                  <c:v>3.1796947121620303E-2</c:v>
                </c:pt>
                <c:pt idx="6524">
                  <c:v>3.4946080297231667E-2</c:v>
                </c:pt>
                <c:pt idx="6525">
                  <c:v>3.7153102457523568E-2</c:v>
                </c:pt>
                <c:pt idx="6526">
                  <c:v>3.4109912812709892E-2</c:v>
                </c:pt>
                <c:pt idx="6527">
                  <c:v>4.9852691590786272E-2</c:v>
                </c:pt>
                <c:pt idx="6528">
                  <c:v>4.3695759028196321E-2</c:v>
                </c:pt>
                <c:pt idx="6529">
                  <c:v>4.5612677931785903E-2</c:v>
                </c:pt>
                <c:pt idx="6530">
                  <c:v>3.011587262153639E-2</c:v>
                </c:pt>
                <c:pt idx="6531">
                  <c:v>3.1079689040780099E-2</c:v>
                </c:pt>
                <c:pt idx="6532">
                  <c:v>3.6081887781620157E-2</c:v>
                </c:pt>
                <c:pt idx="6533">
                  <c:v>3.9238687604665846E-2</c:v>
                </c:pt>
                <c:pt idx="6534">
                  <c:v>3.1020516529679423E-2</c:v>
                </c:pt>
                <c:pt idx="6535">
                  <c:v>3.9626147598028252E-2</c:v>
                </c:pt>
                <c:pt idx="6536">
                  <c:v>4.4035181403160116E-2</c:v>
                </c:pt>
                <c:pt idx="6537">
                  <c:v>4.9216881394386486E-2</c:v>
                </c:pt>
                <c:pt idx="6538">
                  <c:v>4.1266269981861101E-2</c:v>
                </c:pt>
                <c:pt idx="6539">
                  <c:v>4.7662377357482903E-2</c:v>
                </c:pt>
                <c:pt idx="6540">
                  <c:v>5.1529634743928923E-2</c:v>
                </c:pt>
                <c:pt idx="6541">
                  <c:v>3.2898932695388801E-2</c:v>
                </c:pt>
                <c:pt idx="6542">
                  <c:v>2.8601940721273554E-2</c:v>
                </c:pt>
                <c:pt idx="6543">
                  <c:v>3.8759678602218607E-2</c:v>
                </c:pt>
                <c:pt idx="6544">
                  <c:v>4.0208239108324106E-2</c:v>
                </c:pt>
                <c:pt idx="6545">
                  <c:v>4.1558928787708317E-2</c:v>
                </c:pt>
                <c:pt idx="6546">
                  <c:v>2.9245859012007706E-2</c:v>
                </c:pt>
                <c:pt idx="6547">
                  <c:v>3.2706797122955399E-2</c:v>
                </c:pt>
                <c:pt idx="6548">
                  <c:v>2.9717279598116899E-2</c:v>
                </c:pt>
                <c:pt idx="6549">
                  <c:v>3.7788476794958101E-2</c:v>
                </c:pt>
                <c:pt idx="6550">
                  <c:v>5.9077225625515033E-2</c:v>
                </c:pt>
                <c:pt idx="6551">
                  <c:v>3.5767823457717902E-2</c:v>
                </c:pt>
                <c:pt idx="6552">
                  <c:v>2.9229370877146783E-2</c:v>
                </c:pt>
                <c:pt idx="6553">
                  <c:v>2.832327783107761E-2</c:v>
                </c:pt>
                <c:pt idx="6554">
                  <c:v>3.5825096070766414E-2</c:v>
                </c:pt>
                <c:pt idx="6555">
                  <c:v>5.4501775652170202E-2</c:v>
                </c:pt>
                <c:pt idx="6556">
                  <c:v>3.365202993154532E-2</c:v>
                </c:pt>
                <c:pt idx="6557">
                  <c:v>3.1094454228878007E-2</c:v>
                </c:pt>
                <c:pt idx="6558">
                  <c:v>3.3253517001867391E-2</c:v>
                </c:pt>
                <c:pt idx="6559">
                  <c:v>5.2979618310928414E-2</c:v>
                </c:pt>
                <c:pt idx="6560">
                  <c:v>4.3500378727912875E-2</c:v>
                </c:pt>
                <c:pt idx="6561">
                  <c:v>4.6777039766311722E-2</c:v>
                </c:pt>
                <c:pt idx="6562">
                  <c:v>2.8769707307219512E-2</c:v>
                </c:pt>
                <c:pt idx="6563">
                  <c:v>4.1820969432592406E-2</c:v>
                </c:pt>
                <c:pt idx="6564">
                  <c:v>2.8865408152341798E-2</c:v>
                </c:pt>
                <c:pt idx="6565">
                  <c:v>4.2024292051792325E-2</c:v>
                </c:pt>
                <c:pt idx="6566">
                  <c:v>3.9864324033260311E-2</c:v>
                </c:pt>
                <c:pt idx="6567">
                  <c:v>3.1932011246681213E-2</c:v>
                </c:pt>
                <c:pt idx="6568">
                  <c:v>3.058343008160596E-2</c:v>
                </c:pt>
                <c:pt idx="6569">
                  <c:v>4.5730773359537256E-2</c:v>
                </c:pt>
                <c:pt idx="6570">
                  <c:v>3.095636330544951E-2</c:v>
                </c:pt>
                <c:pt idx="6571">
                  <c:v>4.6175420284271212E-2</c:v>
                </c:pt>
                <c:pt idx="6572">
                  <c:v>4.6166699379682513E-2</c:v>
                </c:pt>
                <c:pt idx="6573">
                  <c:v>3.9366357028484351E-2</c:v>
                </c:pt>
                <c:pt idx="6574">
                  <c:v>3.7827789783477811E-2</c:v>
                </c:pt>
                <c:pt idx="6575">
                  <c:v>3.4609500318765619E-2</c:v>
                </c:pt>
                <c:pt idx="6576">
                  <c:v>3.5344671458005912E-2</c:v>
                </c:pt>
                <c:pt idx="6577">
                  <c:v>3.4300707280635806E-2</c:v>
                </c:pt>
                <c:pt idx="6578">
                  <c:v>3.8609363138675808E-2</c:v>
                </c:pt>
                <c:pt idx="6579">
                  <c:v>3.6335092037916211E-2</c:v>
                </c:pt>
                <c:pt idx="6580">
                  <c:v>3.5636484622955315E-2</c:v>
                </c:pt>
                <c:pt idx="6581">
                  <c:v>4.1820969432592406E-2</c:v>
                </c:pt>
                <c:pt idx="6582">
                  <c:v>3.9135243743658156E-2</c:v>
                </c:pt>
                <c:pt idx="6583">
                  <c:v>4.7662377357482903E-2</c:v>
                </c:pt>
                <c:pt idx="6584">
                  <c:v>3.365202993154532E-2</c:v>
                </c:pt>
                <c:pt idx="6585">
                  <c:v>3.2054953277111095E-2</c:v>
                </c:pt>
                <c:pt idx="6586">
                  <c:v>4.0700521320104745E-2</c:v>
                </c:pt>
                <c:pt idx="6587">
                  <c:v>2.8328226879239103E-2</c:v>
                </c:pt>
                <c:pt idx="6588">
                  <c:v>3.5185460001230198E-2</c:v>
                </c:pt>
                <c:pt idx="6589">
                  <c:v>4.9643982201814603E-2</c:v>
                </c:pt>
                <c:pt idx="6590">
                  <c:v>2.8197156265377998E-2</c:v>
                </c:pt>
                <c:pt idx="6591">
                  <c:v>2.6837680488825066E-2</c:v>
                </c:pt>
                <c:pt idx="6592">
                  <c:v>2.8384875506162605E-2</c:v>
                </c:pt>
                <c:pt idx="6593">
                  <c:v>3.3034771680831895E-2</c:v>
                </c:pt>
                <c:pt idx="6594">
                  <c:v>4.9643982201814603E-2</c:v>
                </c:pt>
                <c:pt idx="6595">
                  <c:v>4.0781930088997026E-2</c:v>
                </c:pt>
                <c:pt idx="6596">
                  <c:v>5.139116942882542E-2</c:v>
                </c:pt>
                <c:pt idx="6597">
                  <c:v>3.38377133011818E-2</c:v>
                </c:pt>
                <c:pt idx="6598">
                  <c:v>3.2464317977428499E-2</c:v>
                </c:pt>
                <c:pt idx="6599">
                  <c:v>4.1557170450687395E-2</c:v>
                </c:pt>
                <c:pt idx="6600">
                  <c:v>3.9632488042116221E-2</c:v>
                </c:pt>
                <c:pt idx="6601">
                  <c:v>3.2341752201318706E-2</c:v>
                </c:pt>
                <c:pt idx="6602">
                  <c:v>4.0749937295913724E-2</c:v>
                </c:pt>
                <c:pt idx="6603">
                  <c:v>3.6412298679351897E-2</c:v>
                </c:pt>
                <c:pt idx="6604">
                  <c:v>3.2891441136598601E-2</c:v>
                </c:pt>
                <c:pt idx="6605">
                  <c:v>4.0140841156244306E-2</c:v>
                </c:pt>
                <c:pt idx="6606">
                  <c:v>3.4946080297231667E-2</c:v>
                </c:pt>
                <c:pt idx="6607">
                  <c:v>3.8424339145422003E-2</c:v>
                </c:pt>
                <c:pt idx="6608">
                  <c:v>4.5177392661571475E-2</c:v>
                </c:pt>
                <c:pt idx="6609">
                  <c:v>2.9429921880364411E-2</c:v>
                </c:pt>
                <c:pt idx="6610">
                  <c:v>3.3424746245145805E-2</c:v>
                </c:pt>
                <c:pt idx="6611">
                  <c:v>3.0840851366519952E-2</c:v>
                </c:pt>
                <c:pt idx="6612">
                  <c:v>3.4978978335857405E-2</c:v>
                </c:pt>
                <c:pt idx="6613">
                  <c:v>4.0339186787605306E-2</c:v>
                </c:pt>
                <c:pt idx="6614">
                  <c:v>3.5544753074646003E-2</c:v>
                </c:pt>
                <c:pt idx="6615">
                  <c:v>2.716137282550354E-2</c:v>
                </c:pt>
                <c:pt idx="6616">
                  <c:v>4.2082894593477332E-2</c:v>
                </c:pt>
                <c:pt idx="6617">
                  <c:v>3.2039847224950978E-2</c:v>
                </c:pt>
                <c:pt idx="6618">
                  <c:v>3.5857249051332502E-2</c:v>
                </c:pt>
                <c:pt idx="6619">
                  <c:v>3.8181461393833188E-2</c:v>
                </c:pt>
                <c:pt idx="6620">
                  <c:v>3.6440685391426093E-2</c:v>
                </c:pt>
                <c:pt idx="6621">
                  <c:v>3.6124467849731404E-2</c:v>
                </c:pt>
                <c:pt idx="6622">
                  <c:v>3.058343008160596E-2</c:v>
                </c:pt>
                <c:pt idx="6623">
                  <c:v>3.0377449467778275E-2</c:v>
                </c:pt>
                <c:pt idx="6624">
                  <c:v>3.7441659718752011E-2</c:v>
                </c:pt>
                <c:pt idx="6625">
                  <c:v>4.1412685066461744E-2</c:v>
                </c:pt>
                <c:pt idx="6626">
                  <c:v>4.480642452836061E-2</c:v>
                </c:pt>
                <c:pt idx="6627">
                  <c:v>5.0539035350084291E-2</c:v>
                </c:pt>
                <c:pt idx="6628">
                  <c:v>2.7757186442613612E-2</c:v>
                </c:pt>
                <c:pt idx="6629">
                  <c:v>3.6752406507730498E-2</c:v>
                </c:pt>
                <c:pt idx="6630">
                  <c:v>4.3525073677301386E-2</c:v>
                </c:pt>
                <c:pt idx="6631">
                  <c:v>3.3857729285955422E-2</c:v>
                </c:pt>
                <c:pt idx="6632">
                  <c:v>2.8997335582971701E-2</c:v>
                </c:pt>
                <c:pt idx="6633">
                  <c:v>3.6277640610933456E-2</c:v>
                </c:pt>
                <c:pt idx="6634">
                  <c:v>2.9082311317324687E-2</c:v>
                </c:pt>
                <c:pt idx="6635">
                  <c:v>3.8492631167173406E-2</c:v>
                </c:pt>
                <c:pt idx="6636">
                  <c:v>3.5318929702043513E-2</c:v>
                </c:pt>
                <c:pt idx="6637">
                  <c:v>4.3500378727912875E-2</c:v>
                </c:pt>
                <c:pt idx="6638">
                  <c:v>2.8328226879239103E-2</c:v>
                </c:pt>
                <c:pt idx="6639">
                  <c:v>3.5982396453618996E-2</c:v>
                </c:pt>
                <c:pt idx="6640">
                  <c:v>3.1597223132848705E-2</c:v>
                </c:pt>
                <c:pt idx="6641">
                  <c:v>4.6175420284271212E-2</c:v>
                </c:pt>
                <c:pt idx="6642">
                  <c:v>4.5064941048622124E-2</c:v>
                </c:pt>
                <c:pt idx="6643">
                  <c:v>3.4515827894210808E-2</c:v>
                </c:pt>
                <c:pt idx="6644">
                  <c:v>2.6837680488825066E-2</c:v>
                </c:pt>
                <c:pt idx="6645">
                  <c:v>3.3347785472869991E-2</c:v>
                </c:pt>
                <c:pt idx="6646">
                  <c:v>3.7288725376129296E-2</c:v>
                </c:pt>
                <c:pt idx="6647">
                  <c:v>3.6878742277622313E-2</c:v>
                </c:pt>
                <c:pt idx="6648">
                  <c:v>3.8152869790792521E-2</c:v>
                </c:pt>
                <c:pt idx="6649">
                  <c:v>4.1353959590196623E-2</c:v>
                </c:pt>
                <c:pt idx="6650">
                  <c:v>3.2443311065435514E-2</c:v>
                </c:pt>
                <c:pt idx="6651">
                  <c:v>4.2784433811903236E-2</c:v>
                </c:pt>
                <c:pt idx="6652">
                  <c:v>3.2969117164611886E-2</c:v>
                </c:pt>
                <c:pt idx="6653">
                  <c:v>4.3695759028196321E-2</c:v>
                </c:pt>
                <c:pt idx="6654">
                  <c:v>5.0195772200822802E-2</c:v>
                </c:pt>
                <c:pt idx="6655">
                  <c:v>3.1381860375404483E-2</c:v>
                </c:pt>
                <c:pt idx="6656">
                  <c:v>4.0208239108324106E-2</c:v>
                </c:pt>
                <c:pt idx="6657">
                  <c:v>3.9112597703933744E-2</c:v>
                </c:pt>
                <c:pt idx="6658">
                  <c:v>4.4318877160549379E-2</c:v>
                </c:pt>
                <c:pt idx="6659">
                  <c:v>4.9243059009313632E-2</c:v>
                </c:pt>
                <c:pt idx="6660">
                  <c:v>3.4013628959655817E-2</c:v>
                </c:pt>
                <c:pt idx="6661">
                  <c:v>3.9575085043907214E-2</c:v>
                </c:pt>
                <c:pt idx="6662">
                  <c:v>4.3706633150577837E-2</c:v>
                </c:pt>
                <c:pt idx="6663">
                  <c:v>3.6289874464273661E-2</c:v>
                </c:pt>
                <c:pt idx="6664">
                  <c:v>4.2780239135027112E-2</c:v>
                </c:pt>
                <c:pt idx="6665">
                  <c:v>3.1325303018093192E-2</c:v>
                </c:pt>
                <c:pt idx="6666">
                  <c:v>5.4501775652170202E-2</c:v>
                </c:pt>
                <c:pt idx="6667">
                  <c:v>4.2450986802578139E-2</c:v>
                </c:pt>
                <c:pt idx="6668">
                  <c:v>5.7264689356088784E-2</c:v>
                </c:pt>
                <c:pt idx="6669">
                  <c:v>3.2717060297727606E-2</c:v>
                </c:pt>
                <c:pt idx="6670">
                  <c:v>3.2287664711475497E-2</c:v>
                </c:pt>
                <c:pt idx="6671">
                  <c:v>3.0595608055591604E-2</c:v>
                </c:pt>
                <c:pt idx="6672">
                  <c:v>3.5172384232282597E-2</c:v>
                </c:pt>
                <c:pt idx="6673">
                  <c:v>3.7671960890293239E-2</c:v>
                </c:pt>
                <c:pt idx="6674">
                  <c:v>3.3424746245145805E-2</c:v>
                </c:pt>
                <c:pt idx="6675">
                  <c:v>3.7743795663118501E-2</c:v>
                </c:pt>
                <c:pt idx="6676">
                  <c:v>3.8492631167173406E-2</c:v>
                </c:pt>
                <c:pt idx="6677">
                  <c:v>5.1529634743928923E-2</c:v>
                </c:pt>
                <c:pt idx="6678">
                  <c:v>3.4897491335868794E-2</c:v>
                </c:pt>
                <c:pt idx="6679">
                  <c:v>3.6803305149078536E-2</c:v>
                </c:pt>
                <c:pt idx="6680">
                  <c:v>4.3665912002325107E-2</c:v>
                </c:pt>
                <c:pt idx="6681">
                  <c:v>4.413658753037452E-2</c:v>
                </c:pt>
                <c:pt idx="6682">
                  <c:v>3.6455649882555098E-2</c:v>
                </c:pt>
                <c:pt idx="6683">
                  <c:v>5.0964348018169375E-2</c:v>
                </c:pt>
                <c:pt idx="6684">
                  <c:v>3.1384989619255142E-2</c:v>
                </c:pt>
                <c:pt idx="6685">
                  <c:v>2.9229370877146783E-2</c:v>
                </c:pt>
                <c:pt idx="6686">
                  <c:v>4.1073258966207477E-2</c:v>
                </c:pt>
                <c:pt idx="6687">
                  <c:v>3.2559327781200513E-2</c:v>
                </c:pt>
                <c:pt idx="6688">
                  <c:v>3.3347785472869991E-2</c:v>
                </c:pt>
                <c:pt idx="6689">
                  <c:v>4.7004479914903897E-2</c:v>
                </c:pt>
                <c:pt idx="6690">
                  <c:v>3.3226933330297477E-2</c:v>
                </c:pt>
                <c:pt idx="6691">
                  <c:v>5.0964348018169375E-2</c:v>
                </c:pt>
                <c:pt idx="6692">
                  <c:v>3.1149659305810897E-2</c:v>
                </c:pt>
                <c:pt idx="6693">
                  <c:v>4.5502670109272024E-2</c:v>
                </c:pt>
                <c:pt idx="6694">
                  <c:v>2.7137337252497801E-2</c:v>
                </c:pt>
                <c:pt idx="6695">
                  <c:v>4.6647194772958665E-2</c:v>
                </c:pt>
                <c:pt idx="6696">
                  <c:v>2.8201824054122006E-2</c:v>
                </c:pt>
                <c:pt idx="6697">
                  <c:v>4.7051317989826411E-2</c:v>
                </c:pt>
                <c:pt idx="6698">
                  <c:v>3.7713952362537405E-2</c:v>
                </c:pt>
                <c:pt idx="6699">
                  <c:v>3.2625783234834699E-2</c:v>
                </c:pt>
                <c:pt idx="6700">
                  <c:v>5.139116942882542E-2</c:v>
                </c:pt>
                <c:pt idx="6701">
                  <c:v>3.5787001252174405E-2</c:v>
                </c:pt>
                <c:pt idx="6702">
                  <c:v>3.4010294824838597E-2</c:v>
                </c:pt>
                <c:pt idx="6703">
                  <c:v>3.55453863739967E-2</c:v>
                </c:pt>
                <c:pt idx="6704">
                  <c:v>3.2625783234834699E-2</c:v>
                </c:pt>
                <c:pt idx="6705">
                  <c:v>4.0140841156244306E-2</c:v>
                </c:pt>
                <c:pt idx="6706">
                  <c:v>4.3169047683477346E-2</c:v>
                </c:pt>
                <c:pt idx="6707">
                  <c:v>4.4747065752744723E-2</c:v>
                </c:pt>
                <c:pt idx="6708">
                  <c:v>4.7657713294029222E-2</c:v>
                </c:pt>
                <c:pt idx="6709">
                  <c:v>5.2979618310928414E-2</c:v>
                </c:pt>
                <c:pt idx="6710">
                  <c:v>4.0194988250732512E-2</c:v>
                </c:pt>
                <c:pt idx="6711">
                  <c:v>2.8875239193439557E-2</c:v>
                </c:pt>
                <c:pt idx="6712">
                  <c:v>4.480642452836061E-2</c:v>
                </c:pt>
                <c:pt idx="6713">
                  <c:v>3.5628456622362102E-2</c:v>
                </c:pt>
                <c:pt idx="6714">
                  <c:v>3.1506337225437206E-2</c:v>
                </c:pt>
                <c:pt idx="6715">
                  <c:v>3.1003009527921836E-2</c:v>
                </c:pt>
                <c:pt idx="6716">
                  <c:v>2.9251759871840501E-2</c:v>
                </c:pt>
                <c:pt idx="6717">
                  <c:v>3.5232484340667704E-2</c:v>
                </c:pt>
                <c:pt idx="6718">
                  <c:v>3.5425882786512451E-2</c:v>
                </c:pt>
                <c:pt idx="6719">
                  <c:v>4.1952755302190795E-2</c:v>
                </c:pt>
                <c:pt idx="6720">
                  <c:v>4.4035181403160116E-2</c:v>
                </c:pt>
                <c:pt idx="6721">
                  <c:v>2.9044868424534867E-2</c:v>
                </c:pt>
                <c:pt idx="6722">
                  <c:v>3.9322294294834068E-2</c:v>
                </c:pt>
                <c:pt idx="6723">
                  <c:v>3.1597223132848705E-2</c:v>
                </c:pt>
                <c:pt idx="6724">
                  <c:v>3.4050200134515811E-2</c:v>
                </c:pt>
                <c:pt idx="6725">
                  <c:v>5.3043726831674597E-2</c:v>
                </c:pt>
                <c:pt idx="6726">
                  <c:v>4.1763935238122933E-2</c:v>
                </c:pt>
                <c:pt idx="6727">
                  <c:v>3.6879651248455041E-2</c:v>
                </c:pt>
                <c:pt idx="6728">
                  <c:v>3.4999817609787015E-2</c:v>
                </c:pt>
                <c:pt idx="6729">
                  <c:v>3.9710547775030115E-2</c:v>
                </c:pt>
                <c:pt idx="6730">
                  <c:v>4.2962051928043692E-2</c:v>
                </c:pt>
                <c:pt idx="6731">
                  <c:v>3.8038294762373012E-2</c:v>
                </c:pt>
                <c:pt idx="6732">
                  <c:v>3.4117959439754514E-2</c:v>
                </c:pt>
                <c:pt idx="6733">
                  <c:v>3.9761330932378804E-2</c:v>
                </c:pt>
                <c:pt idx="6734">
                  <c:v>3.4167613834142713E-2</c:v>
                </c:pt>
                <c:pt idx="6735">
                  <c:v>3.2685216516256457E-2</c:v>
                </c:pt>
                <c:pt idx="6736">
                  <c:v>4.9796666949987765E-2</c:v>
                </c:pt>
                <c:pt idx="6737">
                  <c:v>4.6924296766519456E-2</c:v>
                </c:pt>
                <c:pt idx="6738">
                  <c:v>4.2387228459119936E-2</c:v>
                </c:pt>
                <c:pt idx="6739">
                  <c:v>4.1557170450687395E-2</c:v>
                </c:pt>
                <c:pt idx="6740">
                  <c:v>4.6041879802942297E-2</c:v>
                </c:pt>
                <c:pt idx="6741">
                  <c:v>3.7675615400076086E-2</c:v>
                </c:pt>
                <c:pt idx="6742">
                  <c:v>4.1872929781675318E-2</c:v>
                </c:pt>
                <c:pt idx="6743">
                  <c:v>3.9761330932378804E-2</c:v>
                </c:pt>
                <c:pt idx="6744">
                  <c:v>3.4603934735059752E-2</c:v>
                </c:pt>
                <c:pt idx="6745">
                  <c:v>4.413658753037452E-2</c:v>
                </c:pt>
                <c:pt idx="6746">
                  <c:v>3.2898932695388801E-2</c:v>
                </c:pt>
                <c:pt idx="6747">
                  <c:v>3.4013628959655817E-2</c:v>
                </c:pt>
                <c:pt idx="6748">
                  <c:v>3.8824938237667105E-2</c:v>
                </c:pt>
                <c:pt idx="6749">
                  <c:v>3.7771087139844998E-2</c:v>
                </c:pt>
                <c:pt idx="6750">
                  <c:v>3.3723484724760007E-2</c:v>
                </c:pt>
                <c:pt idx="6751">
                  <c:v>3.376404196023939E-2</c:v>
                </c:pt>
                <c:pt idx="6752">
                  <c:v>5.3951866924762705E-2</c:v>
                </c:pt>
                <c:pt idx="6753">
                  <c:v>3.7228513509035152E-2</c:v>
                </c:pt>
                <c:pt idx="6754">
                  <c:v>5.9077225625515033E-2</c:v>
                </c:pt>
                <c:pt idx="6755">
                  <c:v>3.5009436309337595E-2</c:v>
                </c:pt>
                <c:pt idx="6756">
                  <c:v>3.8187786936759907E-2</c:v>
                </c:pt>
                <c:pt idx="6757">
                  <c:v>3.6238733679056299E-2</c:v>
                </c:pt>
                <c:pt idx="6758">
                  <c:v>3.4897491335868794E-2</c:v>
                </c:pt>
                <c:pt idx="6759">
                  <c:v>3.5430807620287032E-2</c:v>
                </c:pt>
                <c:pt idx="6760">
                  <c:v>3.7756819278001813E-2</c:v>
                </c:pt>
                <c:pt idx="6761">
                  <c:v>3.483010455966009E-2</c:v>
                </c:pt>
                <c:pt idx="6762">
                  <c:v>3.4396402537822689E-2</c:v>
                </c:pt>
                <c:pt idx="6763">
                  <c:v>3.6468077450990788E-2</c:v>
                </c:pt>
                <c:pt idx="6764">
                  <c:v>3.4000229090452208E-2</c:v>
                </c:pt>
                <c:pt idx="6765">
                  <c:v>4.1820969432592406E-2</c:v>
                </c:pt>
                <c:pt idx="6766">
                  <c:v>3.2420627772808151E-2</c:v>
                </c:pt>
                <c:pt idx="6767">
                  <c:v>4.6175420284271212E-2</c:v>
                </c:pt>
                <c:pt idx="6768">
                  <c:v>4.2378675192594507E-2</c:v>
                </c:pt>
                <c:pt idx="6769">
                  <c:v>3.3152457326650599E-2</c:v>
                </c:pt>
                <c:pt idx="6770">
                  <c:v>3.4651398658752455E-2</c:v>
                </c:pt>
                <c:pt idx="6771">
                  <c:v>3.9664395153522512E-2</c:v>
                </c:pt>
                <c:pt idx="6772">
                  <c:v>3.5584058612585102E-2</c:v>
                </c:pt>
                <c:pt idx="6773">
                  <c:v>3.45068871974945E-2</c:v>
                </c:pt>
                <c:pt idx="6774">
                  <c:v>4.258701950311676E-2</c:v>
                </c:pt>
                <c:pt idx="6775">
                  <c:v>3.4823182970285409E-2</c:v>
                </c:pt>
                <c:pt idx="6776">
                  <c:v>3.2400164753198603E-2</c:v>
                </c:pt>
                <c:pt idx="6777">
                  <c:v>3.0540321022272152E-2</c:v>
                </c:pt>
                <c:pt idx="6778">
                  <c:v>3.0324991792440397E-2</c:v>
                </c:pt>
                <c:pt idx="6779">
                  <c:v>3.6454312503338013E-2</c:v>
                </c:pt>
                <c:pt idx="6780">
                  <c:v>3.1583391129970696E-2</c:v>
                </c:pt>
                <c:pt idx="6781">
                  <c:v>3.9694610983133399E-2</c:v>
                </c:pt>
                <c:pt idx="6782">
                  <c:v>2.7759008109569678E-2</c:v>
                </c:pt>
                <c:pt idx="6783">
                  <c:v>3.5583846271038E-2</c:v>
                </c:pt>
                <c:pt idx="6784">
                  <c:v>3.8653906434774503E-2</c:v>
                </c:pt>
                <c:pt idx="6785">
                  <c:v>3.3424746245145805E-2</c:v>
                </c:pt>
                <c:pt idx="6786">
                  <c:v>3.5825096070766414E-2</c:v>
                </c:pt>
                <c:pt idx="6787">
                  <c:v>5.0532989203929922E-2</c:v>
                </c:pt>
                <c:pt idx="6788">
                  <c:v>3.5628456622362102E-2</c:v>
                </c:pt>
                <c:pt idx="6789">
                  <c:v>3.3458195626735715E-2</c:v>
                </c:pt>
                <c:pt idx="6790">
                  <c:v>3.254532814025881E-2</c:v>
                </c:pt>
                <c:pt idx="6791">
                  <c:v>4.4862344861030821E-2</c:v>
                </c:pt>
                <c:pt idx="6792">
                  <c:v>4.1645582765340639E-2</c:v>
                </c:pt>
                <c:pt idx="6793">
                  <c:v>3.82663793861866E-2</c:v>
                </c:pt>
                <c:pt idx="6794">
                  <c:v>2.9913282021880112E-2</c:v>
                </c:pt>
                <c:pt idx="6795">
                  <c:v>3.6223694682121395E-2</c:v>
                </c:pt>
                <c:pt idx="6796">
                  <c:v>3.5787001252174405E-2</c:v>
                </c:pt>
                <c:pt idx="6797">
                  <c:v>4.9346178770065315E-2</c:v>
                </c:pt>
                <c:pt idx="6798">
                  <c:v>3.5906825214624412E-2</c:v>
                </c:pt>
                <c:pt idx="6799">
                  <c:v>3.9196629077196114E-2</c:v>
                </c:pt>
                <c:pt idx="6800">
                  <c:v>3.8410507142543814E-2</c:v>
                </c:pt>
                <c:pt idx="6801">
                  <c:v>4.2378675192594507E-2</c:v>
                </c:pt>
                <c:pt idx="6802">
                  <c:v>3.1113108620047642E-2</c:v>
                </c:pt>
                <c:pt idx="6803">
                  <c:v>4.3169047683477346E-2</c:v>
                </c:pt>
                <c:pt idx="6804">
                  <c:v>2.7757186442613612E-2</c:v>
                </c:pt>
                <c:pt idx="6805">
                  <c:v>2.8483705595135776E-2</c:v>
                </c:pt>
                <c:pt idx="6806">
                  <c:v>2.9610509052872706E-2</c:v>
                </c:pt>
                <c:pt idx="6807">
                  <c:v>3.219196945428851E-2</c:v>
                </c:pt>
                <c:pt idx="6808">
                  <c:v>3.1260769814252805E-2</c:v>
                </c:pt>
                <c:pt idx="6809">
                  <c:v>3.4300707280635806E-2</c:v>
                </c:pt>
                <c:pt idx="6810">
                  <c:v>3.3309690654277808E-2</c:v>
                </c:pt>
                <c:pt idx="6811">
                  <c:v>3.9803285151720214E-2</c:v>
                </c:pt>
                <c:pt idx="6812">
                  <c:v>3.1796172261238098E-2</c:v>
                </c:pt>
                <c:pt idx="6813">
                  <c:v>3.252969309687611E-2</c:v>
                </c:pt>
                <c:pt idx="6814">
                  <c:v>3.2872341573238505E-2</c:v>
                </c:pt>
                <c:pt idx="6815">
                  <c:v>3.4823182970285409E-2</c:v>
                </c:pt>
                <c:pt idx="6816">
                  <c:v>4.0542848408222205E-2</c:v>
                </c:pt>
                <c:pt idx="6817">
                  <c:v>3.2167676836252199E-2</c:v>
                </c:pt>
                <c:pt idx="6818">
                  <c:v>3.054247982800011E-2</c:v>
                </c:pt>
                <c:pt idx="6819">
                  <c:v>3.8034167140722316E-2</c:v>
                </c:pt>
                <c:pt idx="6820">
                  <c:v>4.1249196976423277E-2</c:v>
                </c:pt>
                <c:pt idx="6821">
                  <c:v>3.5030834376811995E-2</c:v>
                </c:pt>
                <c:pt idx="6822">
                  <c:v>4.1952755302190795E-2</c:v>
                </c:pt>
                <c:pt idx="6823">
                  <c:v>4.480642452836061E-2</c:v>
                </c:pt>
                <c:pt idx="6824">
                  <c:v>3.3275309950113408E-2</c:v>
                </c:pt>
                <c:pt idx="6825">
                  <c:v>3.3440478146076202E-2</c:v>
                </c:pt>
                <c:pt idx="6826">
                  <c:v>4.3525073677301386E-2</c:v>
                </c:pt>
                <c:pt idx="6827">
                  <c:v>3.4569095820188502E-2</c:v>
                </c:pt>
                <c:pt idx="6828">
                  <c:v>3.3723484724760007E-2</c:v>
                </c:pt>
                <c:pt idx="6829">
                  <c:v>3.3000189810991301E-2</c:v>
                </c:pt>
                <c:pt idx="6830">
                  <c:v>3.5382855683565209E-2</c:v>
                </c:pt>
                <c:pt idx="6831">
                  <c:v>4.1557170450687395E-2</c:v>
                </c:pt>
                <c:pt idx="6832">
                  <c:v>3.3424746245145805E-2</c:v>
                </c:pt>
                <c:pt idx="6833">
                  <c:v>4.6041879802942297E-2</c:v>
                </c:pt>
                <c:pt idx="6834">
                  <c:v>3.46542075276376E-2</c:v>
                </c:pt>
                <c:pt idx="6835">
                  <c:v>3.6675587296485956E-2</c:v>
                </c:pt>
                <c:pt idx="6836">
                  <c:v>3.8424339145422003E-2</c:v>
                </c:pt>
                <c:pt idx="6837">
                  <c:v>3.9864324033260311E-2</c:v>
                </c:pt>
                <c:pt idx="6838">
                  <c:v>2.9251759871840501E-2</c:v>
                </c:pt>
                <c:pt idx="6839">
                  <c:v>3.0909337103367015E-2</c:v>
                </c:pt>
                <c:pt idx="6840">
                  <c:v>3.5825096070766414E-2</c:v>
                </c:pt>
                <c:pt idx="6841">
                  <c:v>4.2636036872863915E-2</c:v>
                </c:pt>
                <c:pt idx="6842">
                  <c:v>3.5389825701713652E-2</c:v>
                </c:pt>
                <c:pt idx="6843">
                  <c:v>3.921876475214961E-2</c:v>
                </c:pt>
                <c:pt idx="6844">
                  <c:v>3.288979083299641E-2</c:v>
                </c:pt>
                <c:pt idx="6845">
                  <c:v>4.7265663743019111E-2</c:v>
                </c:pt>
                <c:pt idx="6846">
                  <c:v>3.4013628959655817E-2</c:v>
                </c:pt>
                <c:pt idx="6847">
                  <c:v>5.0176851451396914E-2</c:v>
                </c:pt>
                <c:pt idx="6848">
                  <c:v>3.082122281193735E-2</c:v>
                </c:pt>
                <c:pt idx="6849">
                  <c:v>3.181636705994622E-2</c:v>
                </c:pt>
                <c:pt idx="6850">
                  <c:v>4.9216881394386486E-2</c:v>
                </c:pt>
                <c:pt idx="6851">
                  <c:v>4.0749937295913724E-2</c:v>
                </c:pt>
                <c:pt idx="6852">
                  <c:v>3.1839653849601711E-2</c:v>
                </c:pt>
                <c:pt idx="6853">
                  <c:v>3.5009436309337595E-2</c:v>
                </c:pt>
                <c:pt idx="6854">
                  <c:v>4.2208973318338484E-2</c:v>
                </c:pt>
                <c:pt idx="6855">
                  <c:v>4.3066054582595804E-2</c:v>
                </c:pt>
                <c:pt idx="6856">
                  <c:v>4.1952688246965429E-2</c:v>
                </c:pt>
                <c:pt idx="6857">
                  <c:v>3.4321036189794499E-2</c:v>
                </c:pt>
                <c:pt idx="6858">
                  <c:v>3.1207967549562621E-2</c:v>
                </c:pt>
                <c:pt idx="6859">
                  <c:v>4.6276085078716313E-2</c:v>
                </c:pt>
                <c:pt idx="6860">
                  <c:v>3.5532042384147609E-2</c:v>
                </c:pt>
                <c:pt idx="6861">
                  <c:v>3.4167613834142713E-2</c:v>
                </c:pt>
                <c:pt idx="6862">
                  <c:v>3.4155279397964498E-2</c:v>
                </c:pt>
                <c:pt idx="6863">
                  <c:v>5.4287116974592223E-2</c:v>
                </c:pt>
                <c:pt idx="6864">
                  <c:v>3.4892227500677213E-2</c:v>
                </c:pt>
                <c:pt idx="6865">
                  <c:v>5.3526036441326398E-2</c:v>
                </c:pt>
                <c:pt idx="6866">
                  <c:v>4.6777039766311722E-2</c:v>
                </c:pt>
                <c:pt idx="6867">
                  <c:v>3.232912346720701E-2</c:v>
                </c:pt>
                <c:pt idx="6868">
                  <c:v>3.6455649882555098E-2</c:v>
                </c:pt>
                <c:pt idx="6869">
                  <c:v>3.4300707280635806E-2</c:v>
                </c:pt>
                <c:pt idx="6870">
                  <c:v>3.8194783031940467E-2</c:v>
                </c:pt>
                <c:pt idx="6871">
                  <c:v>3.5483829677105096E-2</c:v>
                </c:pt>
                <c:pt idx="6872">
                  <c:v>4.0860552340745919E-2</c:v>
                </c:pt>
                <c:pt idx="6873">
                  <c:v>3.6884240806102878E-2</c:v>
                </c:pt>
                <c:pt idx="6874">
                  <c:v>4.2450986802578139E-2</c:v>
                </c:pt>
                <c:pt idx="6875">
                  <c:v>4.1557170450687395E-2</c:v>
                </c:pt>
                <c:pt idx="6876">
                  <c:v>3.2559327781200513E-2</c:v>
                </c:pt>
                <c:pt idx="6877">
                  <c:v>4.1882246732711813E-2</c:v>
                </c:pt>
                <c:pt idx="6878">
                  <c:v>3.7147790193557718E-2</c:v>
                </c:pt>
                <c:pt idx="6879">
                  <c:v>3.9694610983133399E-2</c:v>
                </c:pt>
                <c:pt idx="6880">
                  <c:v>3.1215734779834851E-2</c:v>
                </c:pt>
                <c:pt idx="6881">
                  <c:v>3.9112091064453111E-2</c:v>
                </c:pt>
                <c:pt idx="6882">
                  <c:v>4.1763935238122933E-2</c:v>
                </c:pt>
                <c:pt idx="6883">
                  <c:v>3.28971482813359E-2</c:v>
                </c:pt>
                <c:pt idx="6884">
                  <c:v>3.8314592093229315E-2</c:v>
                </c:pt>
                <c:pt idx="6885">
                  <c:v>3.2297451049089404E-2</c:v>
                </c:pt>
                <c:pt idx="6886">
                  <c:v>3.6124985665082897E-2</c:v>
                </c:pt>
                <c:pt idx="6887">
                  <c:v>3.6455649882555098E-2</c:v>
                </c:pt>
                <c:pt idx="6888">
                  <c:v>5.4501775652170202E-2</c:v>
                </c:pt>
                <c:pt idx="6889">
                  <c:v>3.8152869790792521E-2</c:v>
                </c:pt>
                <c:pt idx="6890">
                  <c:v>4.1557170450687395E-2</c:v>
                </c:pt>
                <c:pt idx="6891">
                  <c:v>3.8492631167173406E-2</c:v>
                </c:pt>
                <c:pt idx="6892">
                  <c:v>3.9697803556919237E-2</c:v>
                </c:pt>
                <c:pt idx="6893">
                  <c:v>4.1316550225019524E-2</c:v>
                </c:pt>
                <c:pt idx="6894">
                  <c:v>3.4058079123497009E-2</c:v>
                </c:pt>
                <c:pt idx="6895">
                  <c:v>3.6124985665082897E-2</c:v>
                </c:pt>
                <c:pt idx="6896">
                  <c:v>3.0247306451201494E-2</c:v>
                </c:pt>
                <c:pt idx="6897">
                  <c:v>3.2143831253051806E-2</c:v>
                </c:pt>
                <c:pt idx="6898">
                  <c:v>5.2979618310928414E-2</c:v>
                </c:pt>
                <c:pt idx="6899">
                  <c:v>3.0372153967618904E-2</c:v>
                </c:pt>
                <c:pt idx="6900">
                  <c:v>3.3296018838882398E-2</c:v>
                </c:pt>
                <c:pt idx="6901">
                  <c:v>3.7788476794958101E-2</c:v>
                </c:pt>
                <c:pt idx="6902">
                  <c:v>5.0532989203929922E-2</c:v>
                </c:pt>
                <c:pt idx="6903">
                  <c:v>3.3515445888042401E-2</c:v>
                </c:pt>
                <c:pt idx="6904">
                  <c:v>2.8497153893113112E-2</c:v>
                </c:pt>
                <c:pt idx="6905">
                  <c:v>3.3225178718566999E-2</c:v>
                </c:pt>
                <c:pt idx="6906">
                  <c:v>3.3424746245145805E-2</c:v>
                </c:pt>
                <c:pt idx="6907">
                  <c:v>2.9474496841430678E-2</c:v>
                </c:pt>
                <c:pt idx="6908">
                  <c:v>4.0736205875873593E-2</c:v>
                </c:pt>
                <c:pt idx="6909">
                  <c:v>3.1843110918998802E-2</c:v>
                </c:pt>
                <c:pt idx="6910">
                  <c:v>2.7757186442613612E-2</c:v>
                </c:pt>
                <c:pt idx="6911">
                  <c:v>4.0727779269218514E-2</c:v>
                </c:pt>
                <c:pt idx="6912">
                  <c:v>2.7757186442613612E-2</c:v>
                </c:pt>
                <c:pt idx="6913">
                  <c:v>4.2886096984148268E-2</c:v>
                </c:pt>
                <c:pt idx="6914">
                  <c:v>4.0388401597738467E-2</c:v>
                </c:pt>
                <c:pt idx="6915">
                  <c:v>5.3043726831674597E-2</c:v>
                </c:pt>
                <c:pt idx="6916">
                  <c:v>3.5382855683565209E-2</c:v>
                </c:pt>
                <c:pt idx="6917">
                  <c:v>4.0242802351713201E-2</c:v>
                </c:pt>
                <c:pt idx="6918">
                  <c:v>4.0177468210458797E-2</c:v>
                </c:pt>
                <c:pt idx="6919">
                  <c:v>3.3884093165397595E-2</c:v>
                </c:pt>
                <c:pt idx="6920">
                  <c:v>2.6807053014636012E-2</c:v>
                </c:pt>
                <c:pt idx="6921">
                  <c:v>3.2054707407951487E-2</c:v>
                </c:pt>
                <c:pt idx="6922">
                  <c:v>4.8252731561660801E-2</c:v>
                </c:pt>
                <c:pt idx="6923">
                  <c:v>3.5795398056507152E-2</c:v>
                </c:pt>
                <c:pt idx="6924">
                  <c:v>2.855778858065601E-2</c:v>
                </c:pt>
                <c:pt idx="6925">
                  <c:v>3.82663793861866E-2</c:v>
                </c:pt>
                <c:pt idx="6926">
                  <c:v>5.4501775652170202E-2</c:v>
                </c:pt>
                <c:pt idx="6927">
                  <c:v>3.7263259291648913E-2</c:v>
                </c:pt>
                <c:pt idx="6928">
                  <c:v>4.7051317989826411E-2</c:v>
                </c:pt>
                <c:pt idx="6929">
                  <c:v>4.4946834444999813E-2</c:v>
                </c:pt>
                <c:pt idx="6930">
                  <c:v>3.6335092037916211E-2</c:v>
                </c:pt>
                <c:pt idx="6931">
                  <c:v>3.7147790193557718E-2</c:v>
                </c:pt>
                <c:pt idx="6932">
                  <c:v>5.7945206761359946E-2</c:v>
                </c:pt>
                <c:pt idx="6933">
                  <c:v>2.8601940721273554E-2</c:v>
                </c:pt>
                <c:pt idx="6934">
                  <c:v>4.6924296766519456E-2</c:v>
                </c:pt>
                <c:pt idx="6935">
                  <c:v>3.8092534989118604E-2</c:v>
                </c:pt>
                <c:pt idx="6936">
                  <c:v>3.4011162817478256E-2</c:v>
                </c:pt>
                <c:pt idx="6937">
                  <c:v>3.5172384232282597E-2</c:v>
                </c:pt>
                <c:pt idx="6938">
                  <c:v>4.3244071304798098E-2</c:v>
                </c:pt>
                <c:pt idx="6939">
                  <c:v>3.5459619015455301E-2</c:v>
                </c:pt>
                <c:pt idx="6940">
                  <c:v>3.9694610983133399E-2</c:v>
                </c:pt>
                <c:pt idx="6941">
                  <c:v>2.9409216716885667E-2</c:v>
                </c:pt>
                <c:pt idx="6942">
                  <c:v>3.0372153967618904E-2</c:v>
                </c:pt>
                <c:pt idx="6943">
                  <c:v>4.2962051928043692E-2</c:v>
                </c:pt>
                <c:pt idx="6944">
                  <c:v>4.1316550225019524E-2</c:v>
                </c:pt>
                <c:pt idx="6945">
                  <c:v>4.5610018074512516E-2</c:v>
                </c:pt>
                <c:pt idx="6946">
                  <c:v>4.3525073677301386E-2</c:v>
                </c:pt>
                <c:pt idx="6947">
                  <c:v>4.6460390090942424E-2</c:v>
                </c:pt>
                <c:pt idx="6948">
                  <c:v>4.0177468210458797E-2</c:v>
                </c:pt>
                <c:pt idx="6949">
                  <c:v>5.6906431913376097E-2</c:v>
                </c:pt>
                <c:pt idx="6950">
                  <c:v>3.5833526402712E-2</c:v>
                </c:pt>
                <c:pt idx="6951">
                  <c:v>5.0964348018169375E-2</c:v>
                </c:pt>
                <c:pt idx="6952">
                  <c:v>4.7571104019880309E-2</c:v>
                </c:pt>
                <c:pt idx="6953">
                  <c:v>4.3695759028196321E-2</c:v>
                </c:pt>
                <c:pt idx="6954">
                  <c:v>4.1205152869224333E-2</c:v>
                </c:pt>
                <c:pt idx="6955">
                  <c:v>4.2917203158140474E-2</c:v>
                </c:pt>
                <c:pt idx="6956">
                  <c:v>4.7662377357482903E-2</c:v>
                </c:pt>
                <c:pt idx="6957">
                  <c:v>4.9796666949987765E-2</c:v>
                </c:pt>
                <c:pt idx="6958">
                  <c:v>3.4569095820188502E-2</c:v>
                </c:pt>
                <c:pt idx="6959">
                  <c:v>3.6455649882555098E-2</c:v>
                </c:pt>
                <c:pt idx="6960">
                  <c:v>3.5548590123653412E-2</c:v>
                </c:pt>
                <c:pt idx="6961">
                  <c:v>2.9782220721244802E-2</c:v>
                </c:pt>
                <c:pt idx="6962">
                  <c:v>5.219128355383891E-2</c:v>
                </c:pt>
                <c:pt idx="6963">
                  <c:v>3.2234974205493892E-2</c:v>
                </c:pt>
                <c:pt idx="6964">
                  <c:v>3.8759678602218607E-2</c:v>
                </c:pt>
                <c:pt idx="6965">
                  <c:v>3.0597008764743812E-2</c:v>
                </c:pt>
                <c:pt idx="6966">
                  <c:v>4.7336898744106508E-2</c:v>
                </c:pt>
                <c:pt idx="6967">
                  <c:v>3.8410507142543814E-2</c:v>
                </c:pt>
                <c:pt idx="6968">
                  <c:v>3.8370519876480109E-2</c:v>
                </c:pt>
                <c:pt idx="6969">
                  <c:v>5.7945206761359946E-2</c:v>
                </c:pt>
                <c:pt idx="6970">
                  <c:v>4.3993033468723429E-2</c:v>
                </c:pt>
                <c:pt idx="6971">
                  <c:v>3.2377470284700456E-2</c:v>
                </c:pt>
                <c:pt idx="6972">
                  <c:v>3.5183459520340014E-2</c:v>
                </c:pt>
                <c:pt idx="6973">
                  <c:v>2.9462661594152388E-2</c:v>
                </c:pt>
                <c:pt idx="6974">
                  <c:v>3.0791925266385151E-2</c:v>
                </c:pt>
                <c:pt idx="6975">
                  <c:v>5.219128355383891E-2</c:v>
                </c:pt>
                <c:pt idx="6976">
                  <c:v>3.6005329340696314E-2</c:v>
                </c:pt>
                <c:pt idx="6977">
                  <c:v>2.6888020336627998E-2</c:v>
                </c:pt>
                <c:pt idx="6978">
                  <c:v>4.4922754168510423E-2</c:v>
                </c:pt>
                <c:pt idx="6979">
                  <c:v>3.8609363138675808E-2</c:v>
                </c:pt>
                <c:pt idx="6980">
                  <c:v>3.9112091064453111E-2</c:v>
                </c:pt>
                <c:pt idx="6981">
                  <c:v>4.3251223862171222E-2</c:v>
                </c:pt>
                <c:pt idx="6982">
                  <c:v>3.9225939661264482E-2</c:v>
                </c:pt>
                <c:pt idx="6983">
                  <c:v>3.7986606359481791E-2</c:v>
                </c:pt>
                <c:pt idx="6984">
                  <c:v>3.5715077072382001E-2</c:v>
                </c:pt>
                <c:pt idx="6985">
                  <c:v>2.6599863544106542E-2</c:v>
                </c:pt>
                <c:pt idx="6986">
                  <c:v>3.6803305149078536E-2</c:v>
                </c:pt>
                <c:pt idx="6987">
                  <c:v>3.0306484550237538E-2</c:v>
                </c:pt>
                <c:pt idx="6988">
                  <c:v>3.4432657063007431E-2</c:v>
                </c:pt>
                <c:pt idx="6989">
                  <c:v>3.132960945367811E-2</c:v>
                </c:pt>
                <c:pt idx="6990">
                  <c:v>4.5377653092145934E-2</c:v>
                </c:pt>
                <c:pt idx="6991">
                  <c:v>4.9002680927515349E-2</c:v>
                </c:pt>
                <c:pt idx="6992">
                  <c:v>3.0306484550237538E-2</c:v>
                </c:pt>
                <c:pt idx="6993">
                  <c:v>2.7046125382185052E-2</c:v>
                </c:pt>
                <c:pt idx="6994">
                  <c:v>5.6127641350030913E-2</c:v>
                </c:pt>
                <c:pt idx="6995">
                  <c:v>5.2249100059270796E-2</c:v>
                </c:pt>
                <c:pt idx="6996">
                  <c:v>3.6879651248455041E-2</c:v>
                </c:pt>
                <c:pt idx="6997">
                  <c:v>4.2962051928043692E-2</c:v>
                </c:pt>
                <c:pt idx="6998">
                  <c:v>3.2400164753198603E-2</c:v>
                </c:pt>
                <c:pt idx="6999">
                  <c:v>4.5064941048622124E-2</c:v>
                </c:pt>
                <c:pt idx="7000">
                  <c:v>4.0140841156244306E-2</c:v>
                </c:pt>
                <c:pt idx="7001">
                  <c:v>3.6682911217212802E-2</c:v>
                </c:pt>
                <c:pt idx="7002">
                  <c:v>4.1902732104063013E-2</c:v>
                </c:pt>
                <c:pt idx="7003">
                  <c:v>3.6879651248455041E-2</c:v>
                </c:pt>
                <c:pt idx="7004">
                  <c:v>4.3718762695789316E-2</c:v>
                </c:pt>
                <c:pt idx="7005">
                  <c:v>3.6335092037916211E-2</c:v>
                </c:pt>
                <c:pt idx="7006">
                  <c:v>3.6054432392120396E-2</c:v>
                </c:pt>
                <c:pt idx="7007">
                  <c:v>3.4143283963203402E-2</c:v>
                </c:pt>
                <c:pt idx="7008">
                  <c:v>3.82663793861866E-2</c:v>
                </c:pt>
                <c:pt idx="7009">
                  <c:v>3.2095659524202409E-2</c:v>
                </c:pt>
                <c:pt idx="7010">
                  <c:v>2.7126668021082878E-2</c:v>
                </c:pt>
                <c:pt idx="7011">
                  <c:v>3.1020516529679423E-2</c:v>
                </c:pt>
                <c:pt idx="7012">
                  <c:v>4.480642452836061E-2</c:v>
                </c:pt>
                <c:pt idx="7013">
                  <c:v>2.8197156265377998E-2</c:v>
                </c:pt>
                <c:pt idx="7014">
                  <c:v>3.5857249051332502E-2</c:v>
                </c:pt>
                <c:pt idx="7015">
                  <c:v>4.4946834444999813E-2</c:v>
                </c:pt>
                <c:pt idx="7016">
                  <c:v>3.1215734779834851E-2</c:v>
                </c:pt>
                <c:pt idx="7017">
                  <c:v>3.2057914882898296E-2</c:v>
                </c:pt>
                <c:pt idx="7018">
                  <c:v>3.302393853664401E-2</c:v>
                </c:pt>
                <c:pt idx="7019">
                  <c:v>4.0339186787605306E-2</c:v>
                </c:pt>
                <c:pt idx="7020">
                  <c:v>3.3663786947727203E-2</c:v>
                </c:pt>
                <c:pt idx="7021">
                  <c:v>4.51803393661976E-2</c:v>
                </c:pt>
                <c:pt idx="7022">
                  <c:v>2.7966089546680388E-2</c:v>
                </c:pt>
                <c:pt idx="7023">
                  <c:v>3.023730777204052E-2</c:v>
                </c:pt>
                <c:pt idx="7024">
                  <c:v>3.7651702761650252E-2</c:v>
                </c:pt>
                <c:pt idx="7025">
                  <c:v>3.4528713673353209E-2</c:v>
                </c:pt>
                <c:pt idx="7026">
                  <c:v>3.7153102457523568E-2</c:v>
                </c:pt>
                <c:pt idx="7027">
                  <c:v>4.2962051928043692E-2</c:v>
                </c:pt>
                <c:pt idx="7028">
                  <c:v>4.2570900171995212E-2</c:v>
                </c:pt>
                <c:pt idx="7029">
                  <c:v>3.7703901529312238E-2</c:v>
                </c:pt>
                <c:pt idx="7030">
                  <c:v>3.3337779343128211E-2</c:v>
                </c:pt>
                <c:pt idx="7031">
                  <c:v>3.302393853664401E-2</c:v>
                </c:pt>
                <c:pt idx="7032">
                  <c:v>5.9077225625515033E-2</c:v>
                </c:pt>
                <c:pt idx="7033">
                  <c:v>3.7118166685104446E-2</c:v>
                </c:pt>
                <c:pt idx="7034">
                  <c:v>2.9698420315980863E-2</c:v>
                </c:pt>
                <c:pt idx="7035">
                  <c:v>3.0371453613042807E-2</c:v>
                </c:pt>
                <c:pt idx="7036">
                  <c:v>2.6230683550238599E-2</c:v>
                </c:pt>
                <c:pt idx="7037">
                  <c:v>3.3802073448896415E-2</c:v>
                </c:pt>
                <c:pt idx="7038">
                  <c:v>3.8052324205636999E-2</c:v>
                </c:pt>
                <c:pt idx="7039">
                  <c:v>3.8492631167173406E-2</c:v>
                </c:pt>
                <c:pt idx="7040">
                  <c:v>3.7168275564909099E-2</c:v>
                </c:pt>
                <c:pt idx="7041">
                  <c:v>3.8152869790792521E-2</c:v>
                </c:pt>
                <c:pt idx="7042">
                  <c:v>3.4651398658752455E-2</c:v>
                </c:pt>
                <c:pt idx="7043">
                  <c:v>3.0840851366519952E-2</c:v>
                </c:pt>
                <c:pt idx="7044">
                  <c:v>3.287263587117209E-2</c:v>
                </c:pt>
                <c:pt idx="7045">
                  <c:v>5.9077225625515033E-2</c:v>
                </c:pt>
                <c:pt idx="7046">
                  <c:v>3.1561315059662004E-2</c:v>
                </c:pt>
                <c:pt idx="7047">
                  <c:v>3.2262101769447306E-2</c:v>
                </c:pt>
                <c:pt idx="7048">
                  <c:v>3.5306915640831001E-2</c:v>
                </c:pt>
                <c:pt idx="7049">
                  <c:v>2.7294540777802571E-2</c:v>
                </c:pt>
                <c:pt idx="7050">
                  <c:v>2.9963400214910511E-2</c:v>
                </c:pt>
                <c:pt idx="7051">
                  <c:v>3.0371453613042807E-2</c:v>
                </c:pt>
                <c:pt idx="7052">
                  <c:v>3.8152869790792521E-2</c:v>
                </c:pt>
                <c:pt idx="7053">
                  <c:v>2.8450146317481998E-2</c:v>
                </c:pt>
                <c:pt idx="7054">
                  <c:v>2.6493323966860882E-2</c:v>
                </c:pt>
                <c:pt idx="7055">
                  <c:v>3.9803285151720214E-2</c:v>
                </c:pt>
                <c:pt idx="7056">
                  <c:v>4.9852691590786272E-2</c:v>
                </c:pt>
                <c:pt idx="7057">
                  <c:v>2.7757186442613612E-2</c:v>
                </c:pt>
                <c:pt idx="7058">
                  <c:v>4.8743788152933218E-2</c:v>
                </c:pt>
                <c:pt idx="7059">
                  <c:v>5.5778648704290397E-2</c:v>
                </c:pt>
                <c:pt idx="7060">
                  <c:v>2.8289467096328711E-2</c:v>
                </c:pt>
                <c:pt idx="7061">
                  <c:v>4.2963281273842087E-2</c:v>
                </c:pt>
                <c:pt idx="7062">
                  <c:v>3.2095659524202409E-2</c:v>
                </c:pt>
                <c:pt idx="7063">
                  <c:v>2.5292389094829611E-2</c:v>
                </c:pt>
                <c:pt idx="7064">
                  <c:v>4.9643982201814603E-2</c:v>
                </c:pt>
                <c:pt idx="7065">
                  <c:v>3.6320406943559605E-2</c:v>
                </c:pt>
                <c:pt idx="7066">
                  <c:v>3.1092433258891088E-2</c:v>
                </c:pt>
                <c:pt idx="7067">
                  <c:v>4.1377235203981413E-2</c:v>
                </c:pt>
                <c:pt idx="7068">
                  <c:v>5.0532989203929922E-2</c:v>
                </c:pt>
                <c:pt idx="7069">
                  <c:v>3.1869065016508116E-2</c:v>
                </c:pt>
                <c:pt idx="7070">
                  <c:v>5.0532989203929922E-2</c:v>
                </c:pt>
                <c:pt idx="7071">
                  <c:v>3.6277640610933456E-2</c:v>
                </c:pt>
                <c:pt idx="7072">
                  <c:v>4.5612677931785903E-2</c:v>
                </c:pt>
                <c:pt idx="7073">
                  <c:v>4.8252731561660801E-2</c:v>
                </c:pt>
                <c:pt idx="7074">
                  <c:v>3.5787001252174405E-2</c:v>
                </c:pt>
                <c:pt idx="7075">
                  <c:v>4.1249196976423277E-2</c:v>
                </c:pt>
                <c:pt idx="7076">
                  <c:v>3.1131528317928352E-2</c:v>
                </c:pt>
                <c:pt idx="7077">
                  <c:v>3.8314592093229315E-2</c:v>
                </c:pt>
                <c:pt idx="7078">
                  <c:v>3.4645840525627261E-2</c:v>
                </c:pt>
                <c:pt idx="7079">
                  <c:v>4.0255375206470358E-2</c:v>
                </c:pt>
                <c:pt idx="7080">
                  <c:v>4.2978335171937887E-2</c:v>
                </c:pt>
                <c:pt idx="7081">
                  <c:v>2.7340127155184756E-2</c:v>
                </c:pt>
                <c:pt idx="7082">
                  <c:v>3.6054432392120396E-2</c:v>
                </c:pt>
                <c:pt idx="7083">
                  <c:v>2.728355489671231E-2</c:v>
                </c:pt>
                <c:pt idx="7084">
                  <c:v>3.5833526402712E-2</c:v>
                </c:pt>
                <c:pt idx="7085">
                  <c:v>3.0527321621775651E-2</c:v>
                </c:pt>
                <c:pt idx="7086">
                  <c:v>3.7771087139844998E-2</c:v>
                </c:pt>
                <c:pt idx="7087">
                  <c:v>3.8747891783714399E-2</c:v>
                </c:pt>
                <c:pt idx="7088">
                  <c:v>2.9672250151634206E-2</c:v>
                </c:pt>
                <c:pt idx="7089">
                  <c:v>3.3529117703437812E-2</c:v>
                </c:pt>
                <c:pt idx="7090">
                  <c:v>4.5064941048622124E-2</c:v>
                </c:pt>
                <c:pt idx="7091">
                  <c:v>3.5975478589534884E-2</c:v>
                </c:pt>
                <c:pt idx="7092">
                  <c:v>3.1790710985660615E-2</c:v>
                </c:pt>
                <c:pt idx="7093">
                  <c:v>4.5612677931785903E-2</c:v>
                </c:pt>
                <c:pt idx="7094">
                  <c:v>3.9255660027265701E-2</c:v>
                </c:pt>
                <c:pt idx="7095">
                  <c:v>3.6816459149122217E-2</c:v>
                </c:pt>
                <c:pt idx="7096">
                  <c:v>3.463390469551101E-2</c:v>
                </c:pt>
                <c:pt idx="7097">
                  <c:v>4.0138218551874209E-2</c:v>
                </c:pt>
                <c:pt idx="7098">
                  <c:v>4.1341979056596811E-2</c:v>
                </c:pt>
                <c:pt idx="7099">
                  <c:v>4.7662377357482903E-2</c:v>
                </c:pt>
                <c:pt idx="7100">
                  <c:v>3.8609363138675808E-2</c:v>
                </c:pt>
                <c:pt idx="7101">
                  <c:v>3.2443311065435514E-2</c:v>
                </c:pt>
                <c:pt idx="7102">
                  <c:v>4.4158883392810808E-2</c:v>
                </c:pt>
                <c:pt idx="7103">
                  <c:v>3.8316871970891904E-2</c:v>
                </c:pt>
                <c:pt idx="7104">
                  <c:v>4.9216881394386486E-2</c:v>
                </c:pt>
                <c:pt idx="7105">
                  <c:v>3.8854353129863801E-2</c:v>
                </c:pt>
                <c:pt idx="7106">
                  <c:v>2.5830715894699215E-2</c:v>
                </c:pt>
                <c:pt idx="7107">
                  <c:v>3.2823644578457017E-2</c:v>
                </c:pt>
                <c:pt idx="7108">
                  <c:v>4.7336898744106508E-2</c:v>
                </c:pt>
                <c:pt idx="7109">
                  <c:v>2.7950070798397116E-2</c:v>
                </c:pt>
                <c:pt idx="7110">
                  <c:v>4.012443125247972E-2</c:v>
                </c:pt>
                <c:pt idx="7111">
                  <c:v>4.9852691590786272E-2</c:v>
                </c:pt>
                <c:pt idx="7112">
                  <c:v>4.5730773359537256E-2</c:v>
                </c:pt>
                <c:pt idx="7113">
                  <c:v>4.0339186787605306E-2</c:v>
                </c:pt>
                <c:pt idx="7114">
                  <c:v>3.5833526402712E-2</c:v>
                </c:pt>
                <c:pt idx="7115">
                  <c:v>2.9698420315980863E-2</c:v>
                </c:pt>
                <c:pt idx="7116">
                  <c:v>3.5833526402712E-2</c:v>
                </c:pt>
                <c:pt idx="7117">
                  <c:v>3.4050200134515811E-2</c:v>
                </c:pt>
                <c:pt idx="7118">
                  <c:v>3.5487230867147411E-2</c:v>
                </c:pt>
                <c:pt idx="7119">
                  <c:v>3.3641051501035704E-2</c:v>
                </c:pt>
                <c:pt idx="7120">
                  <c:v>4.3032046407461222E-2</c:v>
                </c:pt>
                <c:pt idx="7121">
                  <c:v>3.4707207232713796E-2</c:v>
                </c:pt>
                <c:pt idx="7122">
                  <c:v>3.1638666987419212E-2</c:v>
                </c:pt>
                <c:pt idx="7123">
                  <c:v>3.8609363138675808E-2</c:v>
                </c:pt>
                <c:pt idx="7124">
                  <c:v>3.9130732417106656E-2</c:v>
                </c:pt>
                <c:pt idx="7125">
                  <c:v>4.1416320949793098E-2</c:v>
                </c:pt>
                <c:pt idx="7126">
                  <c:v>3.3152457326650599E-2</c:v>
                </c:pt>
                <c:pt idx="7127">
                  <c:v>3.4385442733764614E-2</c:v>
                </c:pt>
                <c:pt idx="7128">
                  <c:v>4.0736205875873593E-2</c:v>
                </c:pt>
                <c:pt idx="7129">
                  <c:v>3.0396403744816797E-2</c:v>
                </c:pt>
                <c:pt idx="7130">
                  <c:v>3.7871107459068486E-2</c:v>
                </c:pt>
                <c:pt idx="7131">
                  <c:v>2.6493323966860882E-2</c:v>
                </c:pt>
                <c:pt idx="7132">
                  <c:v>4.7048140317201601E-2</c:v>
                </c:pt>
                <c:pt idx="7133">
                  <c:v>2.6807053014636012E-2</c:v>
                </c:pt>
                <c:pt idx="7134">
                  <c:v>3.1987097114324702E-2</c:v>
                </c:pt>
                <c:pt idx="7135">
                  <c:v>2.9409216716885667E-2</c:v>
                </c:pt>
                <c:pt idx="7136">
                  <c:v>3.1325303018093192E-2</c:v>
                </c:pt>
                <c:pt idx="7137">
                  <c:v>3.4300707280635806E-2</c:v>
                </c:pt>
                <c:pt idx="7138">
                  <c:v>3.2159924507141106E-2</c:v>
                </c:pt>
                <c:pt idx="7139">
                  <c:v>4.2378675192594507E-2</c:v>
                </c:pt>
                <c:pt idx="7140">
                  <c:v>3.6755193024873838E-2</c:v>
                </c:pt>
                <c:pt idx="7141">
                  <c:v>3.1381860375404483E-2</c:v>
                </c:pt>
                <c:pt idx="7142">
                  <c:v>3.3440478146076202E-2</c:v>
                </c:pt>
                <c:pt idx="7143">
                  <c:v>3.6454312503338013E-2</c:v>
                </c:pt>
                <c:pt idx="7144">
                  <c:v>3.2969117164611886E-2</c:v>
                </c:pt>
                <c:pt idx="7145">
                  <c:v>4.1952755302190795E-2</c:v>
                </c:pt>
                <c:pt idx="7146">
                  <c:v>3.8877256214618711E-2</c:v>
                </c:pt>
                <c:pt idx="7147">
                  <c:v>2.7917644008994182E-2</c:v>
                </c:pt>
                <c:pt idx="7148">
                  <c:v>3.9568487554788583E-2</c:v>
                </c:pt>
                <c:pt idx="7149">
                  <c:v>3.0319748446345354E-2</c:v>
                </c:pt>
                <c:pt idx="7150">
                  <c:v>3.6598429083824206E-2</c:v>
                </c:pt>
                <c:pt idx="7151">
                  <c:v>3.0828183516860001E-2</c:v>
                </c:pt>
                <c:pt idx="7152">
                  <c:v>3.8625705987215084E-2</c:v>
                </c:pt>
                <c:pt idx="7153">
                  <c:v>4.3788868933916134E-2</c:v>
                </c:pt>
                <c:pt idx="7154">
                  <c:v>3.1953230500221412E-2</c:v>
                </c:pt>
                <c:pt idx="7155">
                  <c:v>3.82663793861866E-2</c:v>
                </c:pt>
                <c:pt idx="7156">
                  <c:v>3.8314592093229315E-2</c:v>
                </c:pt>
                <c:pt idx="7157">
                  <c:v>3.791435062885281E-2</c:v>
                </c:pt>
                <c:pt idx="7158">
                  <c:v>4.7051317989826411E-2</c:v>
                </c:pt>
                <c:pt idx="7159">
                  <c:v>5.4287116974592223E-2</c:v>
                </c:pt>
                <c:pt idx="7160">
                  <c:v>3.8759678602218607E-2</c:v>
                </c:pt>
                <c:pt idx="7161">
                  <c:v>3.9108894765377017E-2</c:v>
                </c:pt>
                <c:pt idx="7162">
                  <c:v>4.0339186787605306E-2</c:v>
                </c:pt>
                <c:pt idx="7163">
                  <c:v>3.5286393016576885E-2</c:v>
                </c:pt>
                <c:pt idx="7164">
                  <c:v>4.1820969432592406E-2</c:v>
                </c:pt>
                <c:pt idx="7165">
                  <c:v>3.9632488042116221E-2</c:v>
                </c:pt>
                <c:pt idx="7166">
                  <c:v>3.8492631167173406E-2</c:v>
                </c:pt>
                <c:pt idx="7167">
                  <c:v>3.0009167268872396E-2</c:v>
                </c:pt>
                <c:pt idx="7168">
                  <c:v>3.2969117164611886E-2</c:v>
                </c:pt>
                <c:pt idx="7169">
                  <c:v>4.5149430632591303E-2</c:v>
                </c:pt>
                <c:pt idx="7170">
                  <c:v>3.5312887281179442E-2</c:v>
                </c:pt>
                <c:pt idx="7171">
                  <c:v>2.8123019263148277E-2</c:v>
                </c:pt>
                <c:pt idx="7172">
                  <c:v>3.6693427711725325E-2</c:v>
                </c:pt>
                <c:pt idx="7173">
                  <c:v>4.5612677931785903E-2</c:v>
                </c:pt>
                <c:pt idx="7174">
                  <c:v>4.1792273521423576E-2</c:v>
                </c:pt>
                <c:pt idx="7175">
                  <c:v>3.2250713557005005E-2</c:v>
                </c:pt>
                <c:pt idx="7176">
                  <c:v>3.5583846271038E-2</c:v>
                </c:pt>
                <c:pt idx="7177">
                  <c:v>2.9229370877146783E-2</c:v>
                </c:pt>
                <c:pt idx="7178">
                  <c:v>3.9196629077196114E-2</c:v>
                </c:pt>
                <c:pt idx="7179">
                  <c:v>3.8609363138675808E-2</c:v>
                </c:pt>
                <c:pt idx="7180">
                  <c:v>3.3424746245145805E-2</c:v>
                </c:pt>
                <c:pt idx="7181">
                  <c:v>2.9912589117884587E-2</c:v>
                </c:pt>
                <c:pt idx="7182">
                  <c:v>4.413658753037452E-2</c:v>
                </c:pt>
                <c:pt idx="7183">
                  <c:v>4.4254083186388009E-2</c:v>
                </c:pt>
                <c:pt idx="7184">
                  <c:v>3.1049760058522273E-2</c:v>
                </c:pt>
                <c:pt idx="7185">
                  <c:v>4.6729568392038297E-2</c:v>
                </c:pt>
                <c:pt idx="7186">
                  <c:v>5.0195772200822802E-2</c:v>
                </c:pt>
                <c:pt idx="7187">
                  <c:v>3.376710787415501E-2</c:v>
                </c:pt>
                <c:pt idx="7188">
                  <c:v>5.0964348018169375E-2</c:v>
                </c:pt>
                <c:pt idx="7189">
                  <c:v>3.1149659305810897E-2</c:v>
                </c:pt>
                <c:pt idx="7190">
                  <c:v>4.1952755302190795E-2</c:v>
                </c:pt>
                <c:pt idx="7191">
                  <c:v>3.4290764480829287E-2</c:v>
                </c:pt>
                <c:pt idx="7192">
                  <c:v>3.3884093165397595E-2</c:v>
                </c:pt>
                <c:pt idx="7193">
                  <c:v>2.8383055701851807E-2</c:v>
                </c:pt>
                <c:pt idx="7194">
                  <c:v>3.3460214734077405E-2</c:v>
                </c:pt>
                <c:pt idx="7195">
                  <c:v>3.6891631782055026E-2</c:v>
                </c:pt>
                <c:pt idx="7196">
                  <c:v>3.4008879214525216E-2</c:v>
                </c:pt>
                <c:pt idx="7197">
                  <c:v>3.1149659305810897E-2</c:v>
                </c:pt>
                <c:pt idx="7198">
                  <c:v>4.0148623287677807E-2</c:v>
                </c:pt>
                <c:pt idx="7199">
                  <c:v>3.9322294294834068E-2</c:v>
                </c:pt>
                <c:pt idx="7200">
                  <c:v>3.9664395153522512E-2</c:v>
                </c:pt>
                <c:pt idx="7201">
                  <c:v>3.4897491335868794E-2</c:v>
                </c:pt>
                <c:pt idx="7202">
                  <c:v>5.139116942882542E-2</c:v>
                </c:pt>
                <c:pt idx="7203">
                  <c:v>3.9685014635324617E-2</c:v>
                </c:pt>
                <c:pt idx="7204">
                  <c:v>4.7048140317201601E-2</c:v>
                </c:pt>
                <c:pt idx="7205">
                  <c:v>4.0339186787605306E-2</c:v>
                </c:pt>
                <c:pt idx="7206">
                  <c:v>3.6311741918325452E-2</c:v>
                </c:pt>
                <c:pt idx="7207">
                  <c:v>4.3500378727912875E-2</c:v>
                </c:pt>
                <c:pt idx="7208">
                  <c:v>4.8252731561660801E-2</c:v>
                </c:pt>
                <c:pt idx="7209">
                  <c:v>3.8488447666168206E-2</c:v>
                </c:pt>
                <c:pt idx="7210">
                  <c:v>4.3215300887823098E-2</c:v>
                </c:pt>
                <c:pt idx="7211">
                  <c:v>3.4609500318765619E-2</c:v>
                </c:pt>
                <c:pt idx="7212">
                  <c:v>4.3093815445900019E-2</c:v>
                </c:pt>
                <c:pt idx="7213">
                  <c:v>3.4318890422582606E-2</c:v>
                </c:pt>
                <c:pt idx="7214">
                  <c:v>3.5686019808054012E-2</c:v>
                </c:pt>
                <c:pt idx="7215">
                  <c:v>3.6489501595497097E-2</c:v>
                </c:pt>
                <c:pt idx="7216">
                  <c:v>3.4808374941349009E-2</c:v>
                </c:pt>
                <c:pt idx="7217">
                  <c:v>3.0306484550237538E-2</c:v>
                </c:pt>
                <c:pt idx="7218">
                  <c:v>4.1557170450687395E-2</c:v>
                </c:pt>
                <c:pt idx="7219">
                  <c:v>3.4603934735059752E-2</c:v>
                </c:pt>
                <c:pt idx="7220">
                  <c:v>4.5168563723564065E-2</c:v>
                </c:pt>
                <c:pt idx="7221">
                  <c:v>4.2450986802578139E-2</c:v>
                </c:pt>
                <c:pt idx="7222">
                  <c:v>3.6618109792471001E-2</c:v>
                </c:pt>
                <c:pt idx="7223">
                  <c:v>4.6961084008216913E-2</c:v>
                </c:pt>
                <c:pt idx="7224">
                  <c:v>3.9146617054939312E-2</c:v>
                </c:pt>
                <c:pt idx="7225">
                  <c:v>3.5487230867147411E-2</c:v>
                </c:pt>
                <c:pt idx="7226">
                  <c:v>3.0712746083736395E-2</c:v>
                </c:pt>
                <c:pt idx="7227">
                  <c:v>3.4978978335857405E-2</c:v>
                </c:pt>
                <c:pt idx="7228">
                  <c:v>4.5613791793584817E-2</c:v>
                </c:pt>
                <c:pt idx="7229">
                  <c:v>3.3152457326650599E-2</c:v>
                </c:pt>
                <c:pt idx="7230">
                  <c:v>3.3424746245145805E-2</c:v>
                </c:pt>
                <c:pt idx="7231">
                  <c:v>3.564428165555001E-2</c:v>
                </c:pt>
                <c:pt idx="7232">
                  <c:v>3.995180502533921E-2</c:v>
                </c:pt>
                <c:pt idx="7233">
                  <c:v>2.6969688013195998E-2</c:v>
                </c:pt>
                <c:pt idx="7234">
                  <c:v>4.2962051928043692E-2</c:v>
                </c:pt>
                <c:pt idx="7235">
                  <c:v>3.9632488042116221E-2</c:v>
                </c:pt>
                <c:pt idx="7236">
                  <c:v>3.7656009197235114E-2</c:v>
                </c:pt>
                <c:pt idx="7237">
                  <c:v>3.9710547775030115E-2</c:v>
                </c:pt>
                <c:pt idx="7238">
                  <c:v>3.2167676836252199E-2</c:v>
                </c:pt>
                <c:pt idx="7239">
                  <c:v>3.7646591663360651E-2</c:v>
                </c:pt>
                <c:pt idx="7240">
                  <c:v>4.5064941048622124E-2</c:v>
                </c:pt>
                <c:pt idx="7241">
                  <c:v>3.3557265996932997E-2</c:v>
                </c:pt>
                <c:pt idx="7242">
                  <c:v>3.7211745977401824E-2</c:v>
                </c:pt>
                <c:pt idx="7243">
                  <c:v>3.4011162817478256E-2</c:v>
                </c:pt>
                <c:pt idx="7244">
                  <c:v>3.4180186688900008E-2</c:v>
                </c:pt>
                <c:pt idx="7245">
                  <c:v>4.5037139207124724E-2</c:v>
                </c:pt>
                <c:pt idx="7246">
                  <c:v>3.1953230500221412E-2</c:v>
                </c:pt>
                <c:pt idx="7247">
                  <c:v>4.5648239552974687E-2</c:v>
                </c:pt>
                <c:pt idx="7248">
                  <c:v>4.2441546916961712E-2</c:v>
                </c:pt>
                <c:pt idx="7249">
                  <c:v>4.0588263422250706E-2</c:v>
                </c:pt>
                <c:pt idx="7250">
                  <c:v>3.921876475214961E-2</c:v>
                </c:pt>
                <c:pt idx="7251">
                  <c:v>3.4569095820188502E-2</c:v>
                </c:pt>
                <c:pt idx="7252">
                  <c:v>3.1092433258891088E-2</c:v>
                </c:pt>
                <c:pt idx="7253">
                  <c:v>3.7118166685104446E-2</c:v>
                </c:pt>
                <c:pt idx="7254">
                  <c:v>5.4811533540487449E-2</c:v>
                </c:pt>
                <c:pt idx="7255">
                  <c:v>3.0611971393227612E-2</c:v>
                </c:pt>
                <c:pt idx="7256">
                  <c:v>3.1638666987419212E-2</c:v>
                </c:pt>
                <c:pt idx="7257">
                  <c:v>3.7771087139844998E-2</c:v>
                </c:pt>
                <c:pt idx="7258">
                  <c:v>3.9112597703933744E-2</c:v>
                </c:pt>
                <c:pt idx="7259">
                  <c:v>2.8997335582971701E-2</c:v>
                </c:pt>
                <c:pt idx="7260">
                  <c:v>3.0159140005707716E-2</c:v>
                </c:pt>
                <c:pt idx="7261">
                  <c:v>3.5787001252174405E-2</c:v>
                </c:pt>
                <c:pt idx="7262">
                  <c:v>3.1092433258891088E-2</c:v>
                </c:pt>
                <c:pt idx="7263">
                  <c:v>5.0926078110933415E-2</c:v>
                </c:pt>
                <c:pt idx="7264">
                  <c:v>3.4410078078508412E-2</c:v>
                </c:pt>
                <c:pt idx="7265">
                  <c:v>2.909127436578271E-2</c:v>
                </c:pt>
                <c:pt idx="7266">
                  <c:v>3.0881069600582099E-2</c:v>
                </c:pt>
                <c:pt idx="7267">
                  <c:v>3.6889407783746837E-2</c:v>
                </c:pt>
                <c:pt idx="7268">
                  <c:v>3.4651398658752455E-2</c:v>
                </c:pt>
                <c:pt idx="7269">
                  <c:v>3.4013628959655817E-2</c:v>
                </c:pt>
                <c:pt idx="7270">
                  <c:v>5.5114645510911914E-2</c:v>
                </c:pt>
                <c:pt idx="7271">
                  <c:v>4.9002680927515349E-2</c:v>
                </c:pt>
                <c:pt idx="7272">
                  <c:v>3.322611004114151E-2</c:v>
                </c:pt>
                <c:pt idx="7273">
                  <c:v>4.0845945477485393E-2</c:v>
                </c:pt>
                <c:pt idx="7274">
                  <c:v>2.7742654085159312E-2</c:v>
                </c:pt>
                <c:pt idx="7275">
                  <c:v>3.9967272430658299E-2</c:v>
                </c:pt>
                <c:pt idx="7276">
                  <c:v>3.2625783234834699E-2</c:v>
                </c:pt>
                <c:pt idx="7277">
                  <c:v>3.2976739108562511E-2</c:v>
                </c:pt>
                <c:pt idx="7278">
                  <c:v>4.8038370907306838E-2</c:v>
                </c:pt>
                <c:pt idx="7279">
                  <c:v>3.1092433258891088E-2</c:v>
                </c:pt>
                <c:pt idx="7280">
                  <c:v>3.9694610983133399E-2</c:v>
                </c:pt>
                <c:pt idx="7281">
                  <c:v>3.791435062885281E-2</c:v>
                </c:pt>
                <c:pt idx="7282">
                  <c:v>3.8864739239215809E-2</c:v>
                </c:pt>
                <c:pt idx="7283">
                  <c:v>4.9796666949987765E-2</c:v>
                </c:pt>
                <c:pt idx="7284">
                  <c:v>3.2370511442422985E-2</c:v>
                </c:pt>
                <c:pt idx="7285">
                  <c:v>3.5579800605774051E-2</c:v>
                </c:pt>
                <c:pt idx="7286">
                  <c:v>4.5572236180305523E-2</c:v>
                </c:pt>
                <c:pt idx="7287">
                  <c:v>3.4330300986766892E-2</c:v>
                </c:pt>
                <c:pt idx="7288">
                  <c:v>5.0539035350084291E-2</c:v>
                </c:pt>
                <c:pt idx="7289">
                  <c:v>4.2962051928043692E-2</c:v>
                </c:pt>
                <c:pt idx="7290">
                  <c:v>3.181636705994622E-2</c:v>
                </c:pt>
                <c:pt idx="7291">
                  <c:v>4.6496767550707044E-2</c:v>
                </c:pt>
                <c:pt idx="7292">
                  <c:v>5.6127641350030913E-2</c:v>
                </c:pt>
                <c:pt idx="7293">
                  <c:v>4.413658753037452E-2</c:v>
                </c:pt>
                <c:pt idx="7294">
                  <c:v>3.888629376888271E-2</c:v>
                </c:pt>
                <c:pt idx="7295">
                  <c:v>2.7757186442613612E-2</c:v>
                </c:pt>
                <c:pt idx="7296">
                  <c:v>3.5668846219778116E-2</c:v>
                </c:pt>
                <c:pt idx="7297">
                  <c:v>3.9756476879119901E-2</c:v>
                </c:pt>
                <c:pt idx="7298">
                  <c:v>3.2891441136598601E-2</c:v>
                </c:pt>
                <c:pt idx="7299">
                  <c:v>2.90736090391874E-2</c:v>
                </c:pt>
                <c:pt idx="7300">
                  <c:v>4.480642452836061E-2</c:v>
                </c:pt>
                <c:pt idx="7301">
                  <c:v>3.6729738116264385E-2</c:v>
                </c:pt>
                <c:pt idx="7302">
                  <c:v>3.1177202239632596E-2</c:v>
                </c:pt>
                <c:pt idx="7303">
                  <c:v>2.8483705595135776E-2</c:v>
                </c:pt>
                <c:pt idx="7304">
                  <c:v>3.0462382361292797E-2</c:v>
                </c:pt>
                <c:pt idx="7305">
                  <c:v>3.3343926072120784E-2</c:v>
                </c:pt>
                <c:pt idx="7306">
                  <c:v>2.7137337252497801E-2</c:v>
                </c:pt>
                <c:pt idx="7307">
                  <c:v>4.6029005199670688E-2</c:v>
                </c:pt>
                <c:pt idx="7308">
                  <c:v>3.1085651367902711E-2</c:v>
                </c:pt>
                <c:pt idx="7309">
                  <c:v>3.0310599133372237E-2</c:v>
                </c:pt>
                <c:pt idx="7310">
                  <c:v>3.2167676836252199E-2</c:v>
                </c:pt>
                <c:pt idx="7311">
                  <c:v>4.1405949741601895E-2</c:v>
                </c:pt>
                <c:pt idx="7312">
                  <c:v>2.716050297021871E-2</c:v>
                </c:pt>
                <c:pt idx="7313">
                  <c:v>3.7557445466518485E-2</c:v>
                </c:pt>
                <c:pt idx="7314">
                  <c:v>3.8238383829593797E-2</c:v>
                </c:pt>
                <c:pt idx="7315">
                  <c:v>4.2427688837051572E-2</c:v>
                </c:pt>
                <c:pt idx="7316">
                  <c:v>3.365202993154532E-2</c:v>
                </c:pt>
                <c:pt idx="7317">
                  <c:v>4.8743788152933218E-2</c:v>
                </c:pt>
                <c:pt idx="7318">
                  <c:v>4.4254083186388009E-2</c:v>
                </c:pt>
                <c:pt idx="7319">
                  <c:v>3.4143283963203402E-2</c:v>
                </c:pt>
                <c:pt idx="7320">
                  <c:v>4.6846315264701795E-2</c:v>
                </c:pt>
                <c:pt idx="7321">
                  <c:v>3.6864530295133598E-2</c:v>
                </c:pt>
                <c:pt idx="7322">
                  <c:v>4.3251223862171222E-2</c:v>
                </c:pt>
                <c:pt idx="7323">
                  <c:v>2.7353810146451052E-2</c:v>
                </c:pt>
                <c:pt idx="7324">
                  <c:v>3.7778183817863596E-2</c:v>
                </c:pt>
                <c:pt idx="7325">
                  <c:v>3.1883403658867E-2</c:v>
                </c:pt>
                <c:pt idx="7326">
                  <c:v>4.1654780507087687E-2</c:v>
                </c:pt>
                <c:pt idx="7327">
                  <c:v>4.0749937295913724E-2</c:v>
                </c:pt>
                <c:pt idx="7328">
                  <c:v>4.5460876077413594E-2</c:v>
                </c:pt>
                <c:pt idx="7329">
                  <c:v>3.65825667977333E-2</c:v>
                </c:pt>
                <c:pt idx="7330">
                  <c:v>3.3515445888042401E-2</c:v>
                </c:pt>
                <c:pt idx="7331">
                  <c:v>4.3500378727912875E-2</c:v>
                </c:pt>
                <c:pt idx="7332">
                  <c:v>5.2568621933460541E-2</c:v>
                </c:pt>
                <c:pt idx="7333">
                  <c:v>4.8743788152933218E-2</c:v>
                </c:pt>
                <c:pt idx="7334">
                  <c:v>2.9672250151634206E-2</c:v>
                </c:pt>
                <c:pt idx="7335">
                  <c:v>3.4846566617488903E-2</c:v>
                </c:pt>
                <c:pt idx="7336">
                  <c:v>4.3838169425725916E-2</c:v>
                </c:pt>
                <c:pt idx="7337">
                  <c:v>3.5935297608375757E-2</c:v>
                </c:pt>
                <c:pt idx="7338">
                  <c:v>3.4403864294290508E-2</c:v>
                </c:pt>
                <c:pt idx="7339">
                  <c:v>4.2501222342252711E-2</c:v>
                </c:pt>
                <c:pt idx="7340">
                  <c:v>3.7771087139844998E-2</c:v>
                </c:pt>
                <c:pt idx="7341">
                  <c:v>5.2249100059270796E-2</c:v>
                </c:pt>
                <c:pt idx="7342">
                  <c:v>3.1092433258891088E-2</c:v>
                </c:pt>
                <c:pt idx="7343">
                  <c:v>3.3798858523368815E-2</c:v>
                </c:pt>
                <c:pt idx="7344">
                  <c:v>2.9245859012007706E-2</c:v>
                </c:pt>
                <c:pt idx="7345">
                  <c:v>4.3101936578750555E-2</c:v>
                </c:pt>
                <c:pt idx="7346">
                  <c:v>5.0793346017599113E-2</c:v>
                </c:pt>
                <c:pt idx="7347">
                  <c:v>4.0829382836818723E-2</c:v>
                </c:pt>
                <c:pt idx="7348">
                  <c:v>2.8083752840757405E-2</c:v>
                </c:pt>
                <c:pt idx="7349">
                  <c:v>4.2441546916961712E-2</c:v>
                </c:pt>
                <c:pt idx="7350">
                  <c:v>3.8950745016336406E-2</c:v>
                </c:pt>
                <c:pt idx="7351">
                  <c:v>3.5389825701713652E-2</c:v>
                </c:pt>
                <c:pt idx="7352">
                  <c:v>4.2872149497270605E-2</c:v>
                </c:pt>
                <c:pt idx="7353">
                  <c:v>3.6879651248455041E-2</c:v>
                </c:pt>
                <c:pt idx="7354">
                  <c:v>3.6238733679056299E-2</c:v>
                </c:pt>
                <c:pt idx="7355">
                  <c:v>3.835380822420123E-2</c:v>
                </c:pt>
                <c:pt idx="7356">
                  <c:v>3.8609363138675808E-2</c:v>
                </c:pt>
                <c:pt idx="7357">
                  <c:v>3.4432657063007431E-2</c:v>
                </c:pt>
                <c:pt idx="7358">
                  <c:v>3.6059144884347992E-2</c:v>
                </c:pt>
                <c:pt idx="7359">
                  <c:v>2.8971539810299912E-2</c:v>
                </c:pt>
                <c:pt idx="7360">
                  <c:v>3.6478858441114509E-2</c:v>
                </c:pt>
                <c:pt idx="7361">
                  <c:v>3.5825096070766414E-2</c:v>
                </c:pt>
                <c:pt idx="7362">
                  <c:v>3.6617439240217216E-2</c:v>
                </c:pt>
                <c:pt idx="7363">
                  <c:v>3.7342004477977885E-2</c:v>
                </c:pt>
                <c:pt idx="7364">
                  <c:v>3.4609500318765619E-2</c:v>
                </c:pt>
                <c:pt idx="7365">
                  <c:v>3.8664028048515341E-2</c:v>
                </c:pt>
                <c:pt idx="7366">
                  <c:v>3.4892227500677213E-2</c:v>
                </c:pt>
                <c:pt idx="7367">
                  <c:v>3.3063109964132302E-2</c:v>
                </c:pt>
                <c:pt idx="7368">
                  <c:v>3.4205172210931806E-2</c:v>
                </c:pt>
                <c:pt idx="7369">
                  <c:v>2.9535777866840467E-2</c:v>
                </c:pt>
                <c:pt idx="7370">
                  <c:v>3.8119222968816813E-2</c:v>
                </c:pt>
                <c:pt idx="7371">
                  <c:v>4.9002680927515349E-2</c:v>
                </c:pt>
                <c:pt idx="7372">
                  <c:v>3.9864324033260311E-2</c:v>
                </c:pt>
                <c:pt idx="7373">
                  <c:v>4.2509447783231714E-2</c:v>
                </c:pt>
                <c:pt idx="7374">
                  <c:v>4.5075748115777858E-2</c:v>
                </c:pt>
                <c:pt idx="7375">
                  <c:v>4.2427688837051572E-2</c:v>
                </c:pt>
                <c:pt idx="7376">
                  <c:v>2.8383055701851807E-2</c:v>
                </c:pt>
                <c:pt idx="7377">
                  <c:v>3.9710547775030115E-2</c:v>
                </c:pt>
                <c:pt idx="7378">
                  <c:v>2.6402063667774298E-2</c:v>
                </c:pt>
                <c:pt idx="7379">
                  <c:v>3.5286393016576885E-2</c:v>
                </c:pt>
                <c:pt idx="7380">
                  <c:v>4.7552309930324749E-2</c:v>
                </c:pt>
                <c:pt idx="7381">
                  <c:v>2.7933228760957805E-2</c:v>
                </c:pt>
                <c:pt idx="7382">
                  <c:v>3.8200002163648605E-2</c:v>
                </c:pt>
                <c:pt idx="7383">
                  <c:v>4.0269725024700213E-2</c:v>
                </c:pt>
                <c:pt idx="7384">
                  <c:v>4.6238295733928722E-2</c:v>
                </c:pt>
                <c:pt idx="7385">
                  <c:v>3.4000229090452208E-2</c:v>
                </c:pt>
                <c:pt idx="7386">
                  <c:v>2.8188472613692304E-2</c:v>
                </c:pt>
                <c:pt idx="7387">
                  <c:v>4.0255375206470358E-2</c:v>
                </c:pt>
                <c:pt idx="7388">
                  <c:v>4.9643982201814603E-2</c:v>
                </c:pt>
                <c:pt idx="7389">
                  <c:v>3.4098405390977901E-2</c:v>
                </c:pt>
                <c:pt idx="7390">
                  <c:v>2.9251759871840501E-2</c:v>
                </c:pt>
                <c:pt idx="7391">
                  <c:v>4.1300732642412234E-2</c:v>
                </c:pt>
                <c:pt idx="7392">
                  <c:v>3.8664028048515341E-2</c:v>
                </c:pt>
                <c:pt idx="7393">
                  <c:v>3.6489501595497097E-2</c:v>
                </c:pt>
                <c:pt idx="7394">
                  <c:v>4.4946834444999813E-2</c:v>
                </c:pt>
                <c:pt idx="7395">
                  <c:v>3.2095659524202409E-2</c:v>
                </c:pt>
                <c:pt idx="7396">
                  <c:v>4.9256019294261918E-2</c:v>
                </c:pt>
                <c:pt idx="7397">
                  <c:v>3.6338247358799092E-2</c:v>
                </c:pt>
                <c:pt idx="7398">
                  <c:v>3.2095659524202409E-2</c:v>
                </c:pt>
                <c:pt idx="7399">
                  <c:v>2.7966089546680388E-2</c:v>
                </c:pt>
                <c:pt idx="7400">
                  <c:v>3.0600022524595403E-2</c:v>
                </c:pt>
                <c:pt idx="7401">
                  <c:v>4.8252731561660801E-2</c:v>
                </c:pt>
                <c:pt idx="7402">
                  <c:v>4.1326828300952856E-2</c:v>
                </c:pt>
                <c:pt idx="7403">
                  <c:v>4.5527994632721155E-2</c:v>
                </c:pt>
                <c:pt idx="7404">
                  <c:v>3.4897491335868794E-2</c:v>
                </c:pt>
                <c:pt idx="7405">
                  <c:v>2.8083752840757405E-2</c:v>
                </c:pt>
                <c:pt idx="7406">
                  <c:v>3.2671131193637806E-2</c:v>
                </c:pt>
                <c:pt idx="7407">
                  <c:v>4.3251223862171222E-2</c:v>
                </c:pt>
                <c:pt idx="7408">
                  <c:v>4.0829382836818723E-2</c:v>
                </c:pt>
                <c:pt idx="7409">
                  <c:v>4.3591551482677467E-2</c:v>
                </c:pt>
                <c:pt idx="7410">
                  <c:v>4.3624483048915919E-2</c:v>
                </c:pt>
                <c:pt idx="7411">
                  <c:v>2.8601940721273554E-2</c:v>
                </c:pt>
                <c:pt idx="7412">
                  <c:v>4.5572236180305523E-2</c:v>
                </c:pt>
                <c:pt idx="7413">
                  <c:v>3.7646591663360651E-2</c:v>
                </c:pt>
                <c:pt idx="7414">
                  <c:v>3.5483829677105096E-2</c:v>
                </c:pt>
                <c:pt idx="7415">
                  <c:v>4.4955600053072024E-2</c:v>
                </c:pt>
                <c:pt idx="7416">
                  <c:v>5.7264689356088784E-2</c:v>
                </c:pt>
                <c:pt idx="7417">
                  <c:v>3.4290764480829287E-2</c:v>
                </c:pt>
                <c:pt idx="7418">
                  <c:v>2.9044868424534867E-2</c:v>
                </c:pt>
                <c:pt idx="7419">
                  <c:v>3.132960945367811E-2</c:v>
                </c:pt>
                <c:pt idx="7420">
                  <c:v>5.3043726831674597E-2</c:v>
                </c:pt>
                <c:pt idx="7421">
                  <c:v>3.5172384232282597E-2</c:v>
                </c:pt>
                <c:pt idx="7422">
                  <c:v>4.0339186787605306E-2</c:v>
                </c:pt>
                <c:pt idx="7423">
                  <c:v>3.6475714296102552E-2</c:v>
                </c:pt>
                <c:pt idx="7424">
                  <c:v>4.1952755302190795E-2</c:v>
                </c:pt>
                <c:pt idx="7425">
                  <c:v>3.2287664711475497E-2</c:v>
                </c:pt>
                <c:pt idx="7426">
                  <c:v>4.1840914636850406E-2</c:v>
                </c:pt>
                <c:pt idx="7427">
                  <c:v>4.0749937295913724E-2</c:v>
                </c:pt>
                <c:pt idx="7428">
                  <c:v>3.8152869790792521E-2</c:v>
                </c:pt>
                <c:pt idx="7429">
                  <c:v>5.3951866924762705E-2</c:v>
                </c:pt>
                <c:pt idx="7430">
                  <c:v>3.718958795070651E-2</c:v>
                </c:pt>
                <c:pt idx="7431">
                  <c:v>4.0243167430162347E-2</c:v>
                </c:pt>
                <c:pt idx="7432">
                  <c:v>3.593677654862408E-2</c:v>
                </c:pt>
                <c:pt idx="7433">
                  <c:v>5.3043726831674597E-2</c:v>
                </c:pt>
                <c:pt idx="7434">
                  <c:v>3.7241540849208811E-2</c:v>
                </c:pt>
                <c:pt idx="7435">
                  <c:v>2.6130503043532389E-2</c:v>
                </c:pt>
                <c:pt idx="7436">
                  <c:v>3.7922773510217785E-2</c:v>
                </c:pt>
                <c:pt idx="7437">
                  <c:v>4.480642452836061E-2</c:v>
                </c:pt>
                <c:pt idx="7438">
                  <c:v>4.6113736927509461E-2</c:v>
                </c:pt>
                <c:pt idx="7439">
                  <c:v>5.3043726831674597E-2</c:v>
                </c:pt>
                <c:pt idx="7440">
                  <c:v>4.3695759028196321E-2</c:v>
                </c:pt>
                <c:pt idx="7441">
                  <c:v>3.5388518124818809E-2</c:v>
                </c:pt>
                <c:pt idx="7442">
                  <c:v>2.6837680488825066E-2</c:v>
                </c:pt>
                <c:pt idx="7443">
                  <c:v>4.7093473374843826E-2</c:v>
                </c:pt>
                <c:pt idx="7444">
                  <c:v>3.7147790193557718E-2</c:v>
                </c:pt>
                <c:pt idx="7445">
                  <c:v>3.5199210047722002E-2</c:v>
                </c:pt>
                <c:pt idx="7446">
                  <c:v>3.695297986269E-2</c:v>
                </c:pt>
                <c:pt idx="7447">
                  <c:v>3.8477033376693691E-2</c:v>
                </c:pt>
                <c:pt idx="7448">
                  <c:v>3.7827789783477811E-2</c:v>
                </c:pt>
                <c:pt idx="7449">
                  <c:v>3.198987990617759E-2</c:v>
                </c:pt>
                <c:pt idx="7450">
                  <c:v>4.51803393661976E-2</c:v>
                </c:pt>
                <c:pt idx="7451">
                  <c:v>4.0226582437753705E-2</c:v>
                </c:pt>
                <c:pt idx="7452">
                  <c:v>2.9873292893171411E-2</c:v>
                </c:pt>
                <c:pt idx="7453">
                  <c:v>2.8123019263148277E-2</c:v>
                </c:pt>
                <c:pt idx="7454">
                  <c:v>3.1869065016508116E-2</c:v>
                </c:pt>
                <c:pt idx="7455">
                  <c:v>5.1707629114389433E-2</c:v>
                </c:pt>
                <c:pt idx="7456">
                  <c:v>2.8577879071235712E-2</c:v>
                </c:pt>
                <c:pt idx="7457">
                  <c:v>4.0781930088997026E-2</c:v>
                </c:pt>
                <c:pt idx="7458">
                  <c:v>3.1869065016508116E-2</c:v>
                </c:pt>
                <c:pt idx="7459">
                  <c:v>3.7018112838268356E-2</c:v>
                </c:pt>
                <c:pt idx="7460">
                  <c:v>4.3500378727912875E-2</c:v>
                </c:pt>
                <c:pt idx="7461">
                  <c:v>3.7355057895183605E-2</c:v>
                </c:pt>
                <c:pt idx="7462">
                  <c:v>2.9251759871840501E-2</c:v>
                </c:pt>
                <c:pt idx="7463">
                  <c:v>4.9243059009313632E-2</c:v>
                </c:pt>
                <c:pt idx="7464">
                  <c:v>4.9796666949987765E-2</c:v>
                </c:pt>
                <c:pt idx="7465">
                  <c:v>3.5896666347980506E-2</c:v>
                </c:pt>
                <c:pt idx="7466">
                  <c:v>3.3152457326650599E-2</c:v>
                </c:pt>
                <c:pt idx="7467">
                  <c:v>4.5064941048622124E-2</c:v>
                </c:pt>
                <c:pt idx="7468">
                  <c:v>3.6760363727808006E-2</c:v>
                </c:pt>
                <c:pt idx="7469">
                  <c:v>3.3152457326650599E-2</c:v>
                </c:pt>
                <c:pt idx="7470">
                  <c:v>3.6180451512336703E-2</c:v>
                </c:pt>
                <c:pt idx="7471">
                  <c:v>3.5556804388761513E-2</c:v>
                </c:pt>
                <c:pt idx="7472">
                  <c:v>4.7894909977912924E-2</c:v>
                </c:pt>
                <c:pt idx="7473">
                  <c:v>3.5487230867147411E-2</c:v>
                </c:pt>
                <c:pt idx="7474">
                  <c:v>3.1655482947826399E-2</c:v>
                </c:pt>
                <c:pt idx="7475">
                  <c:v>3.0157936736941289E-2</c:v>
                </c:pt>
                <c:pt idx="7476">
                  <c:v>3.4396402537822689E-2</c:v>
                </c:pt>
                <c:pt idx="7477">
                  <c:v>4.1173908859491432E-2</c:v>
                </c:pt>
                <c:pt idx="7478">
                  <c:v>3.695297986269E-2</c:v>
                </c:pt>
                <c:pt idx="7479">
                  <c:v>3.6468077450990788E-2</c:v>
                </c:pt>
                <c:pt idx="7480">
                  <c:v>3.365202993154532E-2</c:v>
                </c:pt>
                <c:pt idx="7481">
                  <c:v>3.8249038159847315E-2</c:v>
                </c:pt>
                <c:pt idx="7482">
                  <c:v>3.181636705994622E-2</c:v>
                </c:pt>
                <c:pt idx="7483">
                  <c:v>2.8601940721273554E-2</c:v>
                </c:pt>
                <c:pt idx="7484">
                  <c:v>3.4609500318765619E-2</c:v>
                </c:pt>
                <c:pt idx="7485">
                  <c:v>3.1503804028034252E-2</c:v>
                </c:pt>
                <c:pt idx="7486">
                  <c:v>3.7833243608474898E-2</c:v>
                </c:pt>
                <c:pt idx="7487">
                  <c:v>4.2378675192594507E-2</c:v>
                </c:pt>
                <c:pt idx="7488">
                  <c:v>4.5149430632591303E-2</c:v>
                </c:pt>
                <c:pt idx="7489">
                  <c:v>4.3564539402723333E-2</c:v>
                </c:pt>
                <c:pt idx="7490">
                  <c:v>3.8314592093229315E-2</c:v>
                </c:pt>
                <c:pt idx="7491">
                  <c:v>3.4300707280635806E-2</c:v>
                </c:pt>
                <c:pt idx="7492">
                  <c:v>3.9761330932378804E-2</c:v>
                </c:pt>
                <c:pt idx="7493">
                  <c:v>3.9322294294834068E-2</c:v>
                </c:pt>
                <c:pt idx="7494">
                  <c:v>3.5435792058706422E-2</c:v>
                </c:pt>
                <c:pt idx="7495">
                  <c:v>3.8711100816726712E-2</c:v>
                </c:pt>
                <c:pt idx="7496">
                  <c:v>3.1843110918998802E-2</c:v>
                </c:pt>
                <c:pt idx="7497">
                  <c:v>4.0339186787605306E-2</c:v>
                </c:pt>
                <c:pt idx="7498">
                  <c:v>3.4011162817478256E-2</c:v>
                </c:pt>
                <c:pt idx="7499">
                  <c:v>3.7429194897413295E-2</c:v>
                </c:pt>
                <c:pt idx="7500">
                  <c:v>3.4010294824838597E-2</c:v>
                </c:pt>
                <c:pt idx="7501">
                  <c:v>3.1149659305810897E-2</c:v>
                </c:pt>
                <c:pt idx="7502">
                  <c:v>2.9229370877146783E-2</c:v>
                </c:pt>
                <c:pt idx="7503">
                  <c:v>3.0840851366519952E-2</c:v>
                </c:pt>
                <c:pt idx="7504">
                  <c:v>3.0792824923992188E-2</c:v>
                </c:pt>
                <c:pt idx="7505">
                  <c:v>3.8152869790792521E-2</c:v>
                </c:pt>
                <c:pt idx="7506">
                  <c:v>5.2979618310928414E-2</c:v>
                </c:pt>
                <c:pt idx="7507">
                  <c:v>4.3695759028196321E-2</c:v>
                </c:pt>
                <c:pt idx="7508">
                  <c:v>4.4979125261306797E-2</c:v>
                </c:pt>
                <c:pt idx="7509">
                  <c:v>3.4603934735059752E-2</c:v>
                </c:pt>
                <c:pt idx="7510">
                  <c:v>4.2441546916961712E-2</c:v>
                </c:pt>
                <c:pt idx="7511">
                  <c:v>3.5583846271038E-2</c:v>
                </c:pt>
                <c:pt idx="7512">
                  <c:v>3.4823182970285409E-2</c:v>
                </c:pt>
                <c:pt idx="7513">
                  <c:v>4.2780239135027112E-2</c:v>
                </c:pt>
                <c:pt idx="7514">
                  <c:v>4.1865192353725413E-2</c:v>
                </c:pt>
                <c:pt idx="7515">
                  <c:v>4.5502670109272024E-2</c:v>
                </c:pt>
                <c:pt idx="7516">
                  <c:v>2.8971539810299912E-2</c:v>
                </c:pt>
                <c:pt idx="7517">
                  <c:v>5.4287116974592223E-2</c:v>
                </c:pt>
                <c:pt idx="7518">
                  <c:v>3.8759678602218607E-2</c:v>
                </c:pt>
                <c:pt idx="7519">
                  <c:v>4.9256019294261918E-2</c:v>
                </c:pt>
                <c:pt idx="7520">
                  <c:v>4.1206117719411822E-2</c:v>
                </c:pt>
                <c:pt idx="7521">
                  <c:v>2.7757186442613612E-2</c:v>
                </c:pt>
                <c:pt idx="7522">
                  <c:v>5.3043726831674597E-2</c:v>
                </c:pt>
                <c:pt idx="7523">
                  <c:v>4.9643982201814603E-2</c:v>
                </c:pt>
                <c:pt idx="7524">
                  <c:v>5.7945206761359946E-2</c:v>
                </c:pt>
                <c:pt idx="7525">
                  <c:v>3.9688181132078199E-2</c:v>
                </c:pt>
                <c:pt idx="7526">
                  <c:v>3.5694476217031493E-2</c:v>
                </c:pt>
                <c:pt idx="7527">
                  <c:v>3.3225178718566999E-2</c:v>
                </c:pt>
                <c:pt idx="7528">
                  <c:v>3.9776939898729352E-2</c:v>
                </c:pt>
                <c:pt idx="7529">
                  <c:v>3.4300707280635806E-2</c:v>
                </c:pt>
                <c:pt idx="7530">
                  <c:v>2.6384692639112511E-2</c:v>
                </c:pt>
                <c:pt idx="7531">
                  <c:v>3.6760363727808006E-2</c:v>
                </c:pt>
                <c:pt idx="7532">
                  <c:v>4.3543636798858622E-2</c:v>
                </c:pt>
                <c:pt idx="7533">
                  <c:v>4.0542848408222205E-2</c:v>
                </c:pt>
                <c:pt idx="7534">
                  <c:v>4.8229750245809465E-2</c:v>
                </c:pt>
                <c:pt idx="7535">
                  <c:v>3.4396402537822689E-2</c:v>
                </c:pt>
                <c:pt idx="7536">
                  <c:v>4.2853549122810419E-2</c:v>
                </c:pt>
                <c:pt idx="7537">
                  <c:v>2.9672250151634206E-2</c:v>
                </c:pt>
                <c:pt idx="7538">
                  <c:v>3.1149659305810897E-2</c:v>
                </c:pt>
                <c:pt idx="7539">
                  <c:v>3.3253517001867391E-2</c:v>
                </c:pt>
                <c:pt idx="7540">
                  <c:v>2.9229370877146783E-2</c:v>
                </c:pt>
                <c:pt idx="7541">
                  <c:v>2.7340127155184756E-2</c:v>
                </c:pt>
                <c:pt idx="7542">
                  <c:v>3.6455649882555098E-2</c:v>
                </c:pt>
                <c:pt idx="7543">
                  <c:v>3.6475714296102552E-2</c:v>
                </c:pt>
                <c:pt idx="7544">
                  <c:v>4.7694269567728022E-2</c:v>
                </c:pt>
                <c:pt idx="7545">
                  <c:v>3.2377470284700456E-2</c:v>
                </c:pt>
                <c:pt idx="7546">
                  <c:v>4.0140841156244306E-2</c:v>
                </c:pt>
                <c:pt idx="7547">
                  <c:v>3.5628456622362102E-2</c:v>
                </c:pt>
                <c:pt idx="7548">
                  <c:v>2.7596946805715616E-2</c:v>
                </c:pt>
                <c:pt idx="7549">
                  <c:v>3.7771087139844998E-2</c:v>
                </c:pt>
                <c:pt idx="7550">
                  <c:v>2.850332297384741E-2</c:v>
                </c:pt>
                <c:pt idx="7551">
                  <c:v>4.2636036872863915E-2</c:v>
                </c:pt>
                <c:pt idx="7552">
                  <c:v>2.8736105188727452E-2</c:v>
                </c:pt>
                <c:pt idx="7553">
                  <c:v>4.4019542634487097E-2</c:v>
                </c:pt>
                <c:pt idx="7554">
                  <c:v>3.436795622110371E-2</c:v>
                </c:pt>
                <c:pt idx="7555">
                  <c:v>3.3135022968053811E-2</c:v>
                </c:pt>
                <c:pt idx="7556">
                  <c:v>3.1020516529679423E-2</c:v>
                </c:pt>
                <c:pt idx="7557">
                  <c:v>2.9659915715456103E-2</c:v>
                </c:pt>
                <c:pt idx="7558">
                  <c:v>3.7441659718752011E-2</c:v>
                </c:pt>
                <c:pt idx="7559">
                  <c:v>3.0349466949701278E-2</c:v>
                </c:pt>
                <c:pt idx="7560">
                  <c:v>3.8092534989118604E-2</c:v>
                </c:pt>
                <c:pt idx="7561">
                  <c:v>3.6253012716770366E-2</c:v>
                </c:pt>
                <c:pt idx="7562">
                  <c:v>3.9637152105569923E-2</c:v>
                </c:pt>
                <c:pt idx="7563">
                  <c:v>3.622116148471842E-2</c:v>
                </c:pt>
                <c:pt idx="7564">
                  <c:v>3.082122281193735E-2</c:v>
                </c:pt>
                <c:pt idx="7565">
                  <c:v>3.1343635171651806E-2</c:v>
                </c:pt>
                <c:pt idx="7566">
                  <c:v>4.8252731561660801E-2</c:v>
                </c:pt>
                <c:pt idx="7567">
                  <c:v>5.3526036441326398E-2</c:v>
                </c:pt>
                <c:pt idx="7568">
                  <c:v>3.4479022026062095E-2</c:v>
                </c:pt>
                <c:pt idx="7569">
                  <c:v>3.1839653849601711E-2</c:v>
                </c:pt>
                <c:pt idx="7570">
                  <c:v>5.7264689356088784E-2</c:v>
                </c:pt>
                <c:pt idx="7571">
                  <c:v>4.7336898744106508E-2</c:v>
                </c:pt>
                <c:pt idx="7572">
                  <c:v>3.8674097508192194E-2</c:v>
                </c:pt>
                <c:pt idx="7573">
                  <c:v>4.0860552340745919E-2</c:v>
                </c:pt>
                <c:pt idx="7574">
                  <c:v>3.6866981536150006E-2</c:v>
                </c:pt>
                <c:pt idx="7575">
                  <c:v>3.3301532268524212E-2</c:v>
                </c:pt>
                <c:pt idx="7576">
                  <c:v>2.8601940721273554E-2</c:v>
                </c:pt>
                <c:pt idx="7577">
                  <c:v>2.9462661594152388E-2</c:v>
                </c:pt>
                <c:pt idx="7578">
                  <c:v>5.0176851451396914E-2</c:v>
                </c:pt>
                <c:pt idx="7579">
                  <c:v>3.7609141319990297E-2</c:v>
                </c:pt>
                <c:pt idx="7580">
                  <c:v>3.3424746245145805E-2</c:v>
                </c:pt>
                <c:pt idx="7581">
                  <c:v>3.6729738116264385E-2</c:v>
                </c:pt>
                <c:pt idx="7582">
                  <c:v>3.7153102457523568E-2</c:v>
                </c:pt>
                <c:pt idx="7583">
                  <c:v>4.9852691590786272E-2</c:v>
                </c:pt>
                <c:pt idx="7584">
                  <c:v>4.6985033899545829E-2</c:v>
                </c:pt>
                <c:pt idx="7585">
                  <c:v>3.3063109964132302E-2</c:v>
                </c:pt>
                <c:pt idx="7586">
                  <c:v>3.6124985665082897E-2</c:v>
                </c:pt>
                <c:pt idx="7587">
                  <c:v>3.3723484724760007E-2</c:v>
                </c:pt>
                <c:pt idx="7588">
                  <c:v>3.4978978335857405E-2</c:v>
                </c:pt>
                <c:pt idx="7589">
                  <c:v>4.413658753037452E-2</c:v>
                </c:pt>
                <c:pt idx="7590">
                  <c:v>3.8119222968816813E-2</c:v>
                </c:pt>
                <c:pt idx="7591">
                  <c:v>3.1092433258891088E-2</c:v>
                </c:pt>
                <c:pt idx="7592">
                  <c:v>3.054247982800011E-2</c:v>
                </c:pt>
                <c:pt idx="7593">
                  <c:v>3.2891441136598601E-2</c:v>
                </c:pt>
                <c:pt idx="7594">
                  <c:v>4.2978335171937887E-2</c:v>
                </c:pt>
                <c:pt idx="7595">
                  <c:v>4.2636036872863915E-2</c:v>
                </c:pt>
                <c:pt idx="7596">
                  <c:v>4.0214709937572507E-2</c:v>
                </c:pt>
                <c:pt idx="7597">
                  <c:v>3.8492631167173406E-2</c:v>
                </c:pt>
                <c:pt idx="7598">
                  <c:v>4.9796666949987765E-2</c:v>
                </c:pt>
                <c:pt idx="7599">
                  <c:v>5.0022482872009333E-2</c:v>
                </c:pt>
                <c:pt idx="7600">
                  <c:v>3.8653906434774503E-2</c:v>
                </c:pt>
                <c:pt idx="7601">
                  <c:v>3.9688181132078199E-2</c:v>
                </c:pt>
                <c:pt idx="7602">
                  <c:v>3.4300707280635806E-2</c:v>
                </c:pt>
                <c:pt idx="7603">
                  <c:v>3.0157936736941289E-2</c:v>
                </c:pt>
                <c:pt idx="7604">
                  <c:v>3.5420823842287077E-2</c:v>
                </c:pt>
                <c:pt idx="7605">
                  <c:v>2.9464969411492306E-2</c:v>
                </c:pt>
                <c:pt idx="7606">
                  <c:v>3.4098405390977901E-2</c:v>
                </c:pt>
                <c:pt idx="7607">
                  <c:v>4.9852691590786272E-2</c:v>
                </c:pt>
                <c:pt idx="7608">
                  <c:v>4.7571104019880309E-2</c:v>
                </c:pt>
                <c:pt idx="7609">
                  <c:v>3.2152302563190613E-2</c:v>
                </c:pt>
                <c:pt idx="7610">
                  <c:v>3.5694476217031493E-2</c:v>
                </c:pt>
                <c:pt idx="7611">
                  <c:v>2.9610509052872706E-2</c:v>
                </c:pt>
                <c:pt idx="7612">
                  <c:v>3.9963174611330005E-2</c:v>
                </c:pt>
                <c:pt idx="7613">
                  <c:v>2.7587713673710913E-2</c:v>
                </c:pt>
                <c:pt idx="7614">
                  <c:v>3.2077275216579673E-2</c:v>
                </c:pt>
                <c:pt idx="7615">
                  <c:v>2.5830715894699215E-2</c:v>
                </c:pt>
                <c:pt idx="7616">
                  <c:v>3.5935297608375757E-2</c:v>
                </c:pt>
                <c:pt idx="7617">
                  <c:v>3.2054707407951487E-2</c:v>
                </c:pt>
                <c:pt idx="7618">
                  <c:v>4.6985033899545829E-2</c:v>
                </c:pt>
                <c:pt idx="7619">
                  <c:v>2.7465710416436299E-2</c:v>
                </c:pt>
                <c:pt idx="7620">
                  <c:v>3.5183459520340014E-2</c:v>
                </c:pt>
                <c:pt idx="7621">
                  <c:v>4.1626639664173105E-2</c:v>
                </c:pt>
                <c:pt idx="7622">
                  <c:v>4.2962051928043692E-2</c:v>
                </c:pt>
                <c:pt idx="7623">
                  <c:v>3.2255370169878131E-2</c:v>
                </c:pt>
                <c:pt idx="7624">
                  <c:v>4.2500767856836576E-2</c:v>
                </c:pt>
                <c:pt idx="7625">
                  <c:v>3.9271041750908002E-2</c:v>
                </c:pt>
                <c:pt idx="7626">
                  <c:v>2.68242992460728E-2</c:v>
                </c:pt>
                <c:pt idx="7627">
                  <c:v>3.6740992218256052E-2</c:v>
                </c:pt>
                <c:pt idx="7628">
                  <c:v>3.4013628959655817E-2</c:v>
                </c:pt>
                <c:pt idx="7629">
                  <c:v>3.1839653849601711E-2</c:v>
                </c:pt>
                <c:pt idx="7630">
                  <c:v>4.1763935238122933E-2</c:v>
                </c:pt>
                <c:pt idx="7631">
                  <c:v>4.0339186787605306E-2</c:v>
                </c:pt>
                <c:pt idx="7632">
                  <c:v>4.8743788152933218E-2</c:v>
                </c:pt>
                <c:pt idx="7633">
                  <c:v>3.5276740789413653E-2</c:v>
                </c:pt>
                <c:pt idx="7634">
                  <c:v>3.2377470284700456E-2</c:v>
                </c:pt>
                <c:pt idx="7635">
                  <c:v>3.5964351147413198E-2</c:v>
                </c:pt>
                <c:pt idx="7636">
                  <c:v>3.9196629077196114E-2</c:v>
                </c:pt>
                <c:pt idx="7637">
                  <c:v>3.0123844742775002E-2</c:v>
                </c:pt>
                <c:pt idx="7638">
                  <c:v>2.8567526489496203E-2</c:v>
                </c:pt>
                <c:pt idx="7639">
                  <c:v>4.1129976511001601E-2</c:v>
                </c:pt>
                <c:pt idx="7640">
                  <c:v>3.1631700694561102E-2</c:v>
                </c:pt>
                <c:pt idx="7641">
                  <c:v>3.1534116715192802E-2</c:v>
                </c:pt>
                <c:pt idx="7642">
                  <c:v>4.417248070240036E-2</c:v>
                </c:pt>
                <c:pt idx="7643">
                  <c:v>4.1840914636850406E-2</c:v>
                </c:pt>
                <c:pt idx="7644">
                  <c:v>3.9719086140394204E-2</c:v>
                </c:pt>
                <c:pt idx="7645">
                  <c:v>4.9002680927515349E-2</c:v>
                </c:pt>
                <c:pt idx="7646">
                  <c:v>4.6175420284271212E-2</c:v>
                </c:pt>
                <c:pt idx="7647">
                  <c:v>3.8653906434774503E-2</c:v>
                </c:pt>
                <c:pt idx="7648">
                  <c:v>4.3101936578750555E-2</c:v>
                </c:pt>
                <c:pt idx="7649">
                  <c:v>3.8092534989118604E-2</c:v>
                </c:pt>
                <c:pt idx="7650">
                  <c:v>4.1763935238122933E-2</c:v>
                </c:pt>
                <c:pt idx="7651">
                  <c:v>3.2420128583908199E-2</c:v>
                </c:pt>
                <c:pt idx="7652">
                  <c:v>3.791435062885281E-2</c:v>
                </c:pt>
                <c:pt idx="7653">
                  <c:v>3.4515827894210808E-2</c:v>
                </c:pt>
                <c:pt idx="7654">
                  <c:v>3.9370030164718607E-2</c:v>
                </c:pt>
                <c:pt idx="7655">
                  <c:v>3.5030834376811995E-2</c:v>
                </c:pt>
                <c:pt idx="7656">
                  <c:v>4.1484635323286112E-2</c:v>
                </c:pt>
                <c:pt idx="7657">
                  <c:v>3.8878668099641821E-2</c:v>
                </c:pt>
                <c:pt idx="7658">
                  <c:v>3.4300707280635806E-2</c:v>
                </c:pt>
                <c:pt idx="7659">
                  <c:v>4.3678428977727897E-2</c:v>
                </c:pt>
                <c:pt idx="7660">
                  <c:v>3.3210650086402907E-2</c:v>
                </c:pt>
                <c:pt idx="7661">
                  <c:v>2.730708569288251E-2</c:v>
                </c:pt>
                <c:pt idx="7662">
                  <c:v>3.1094454228878007E-2</c:v>
                </c:pt>
                <c:pt idx="7663">
                  <c:v>3.1882751733064603E-2</c:v>
                </c:pt>
                <c:pt idx="7664">
                  <c:v>3.7342004477977885E-2</c:v>
                </c:pt>
                <c:pt idx="7665">
                  <c:v>3.4609500318765619E-2</c:v>
                </c:pt>
                <c:pt idx="7666">
                  <c:v>3.1586620956659296E-2</c:v>
                </c:pt>
                <c:pt idx="7667">
                  <c:v>2.9912589117884587E-2</c:v>
                </c:pt>
                <c:pt idx="7668">
                  <c:v>3.1069444492459367E-2</c:v>
                </c:pt>
                <c:pt idx="7669">
                  <c:v>4.2427688837051572E-2</c:v>
                </c:pt>
                <c:pt idx="7670">
                  <c:v>4.0681295096874147E-2</c:v>
                </c:pt>
                <c:pt idx="7671">
                  <c:v>5.3043726831674597E-2</c:v>
                </c:pt>
                <c:pt idx="7672">
                  <c:v>3.8759678602218607E-2</c:v>
                </c:pt>
                <c:pt idx="7673">
                  <c:v>3.9322294294834068E-2</c:v>
                </c:pt>
                <c:pt idx="7674">
                  <c:v>4.2252417653799113E-2</c:v>
                </c:pt>
                <c:pt idx="7675">
                  <c:v>3.3723484724760007E-2</c:v>
                </c:pt>
                <c:pt idx="7676">
                  <c:v>3.65825667977333E-2</c:v>
                </c:pt>
                <c:pt idx="7677">
                  <c:v>5.1921918988227796E-2</c:v>
                </c:pt>
                <c:pt idx="7678">
                  <c:v>3.023730777204052E-2</c:v>
                </c:pt>
                <c:pt idx="7679">
                  <c:v>3.5487230867147411E-2</c:v>
                </c:pt>
                <c:pt idx="7680">
                  <c:v>4.0838997811079143E-2</c:v>
                </c:pt>
                <c:pt idx="7681">
                  <c:v>4.4254083186388009E-2</c:v>
                </c:pt>
                <c:pt idx="7682">
                  <c:v>4.1266269981861101E-2</c:v>
                </c:pt>
                <c:pt idx="7683">
                  <c:v>3.7968918681144818E-2</c:v>
                </c:pt>
                <c:pt idx="7684">
                  <c:v>4.9796666949987765E-2</c:v>
                </c:pt>
                <c:pt idx="7685">
                  <c:v>3.9112091064453111E-2</c:v>
                </c:pt>
                <c:pt idx="7686">
                  <c:v>4.7051317989826411E-2</c:v>
                </c:pt>
                <c:pt idx="7687">
                  <c:v>4.5502670109272024E-2</c:v>
                </c:pt>
                <c:pt idx="7688">
                  <c:v>3.279614076018339E-2</c:v>
                </c:pt>
                <c:pt idx="7689">
                  <c:v>4.6266995370387975E-2</c:v>
                </c:pt>
                <c:pt idx="7690">
                  <c:v>3.7347011268138913E-2</c:v>
                </c:pt>
                <c:pt idx="7691">
                  <c:v>4.7571104019880309E-2</c:v>
                </c:pt>
                <c:pt idx="7692">
                  <c:v>3.5128634423017509E-2</c:v>
                </c:pt>
                <c:pt idx="7693">
                  <c:v>3.9756476879119901E-2</c:v>
                </c:pt>
                <c:pt idx="7694">
                  <c:v>3.1583391129970696E-2</c:v>
                </c:pt>
                <c:pt idx="7695">
                  <c:v>4.0123790502548363E-2</c:v>
                </c:pt>
                <c:pt idx="7696">
                  <c:v>3.4897491335868794E-2</c:v>
                </c:pt>
                <c:pt idx="7697">
                  <c:v>3.4999817609787015E-2</c:v>
                </c:pt>
                <c:pt idx="7698">
                  <c:v>2.9229370877146783E-2</c:v>
                </c:pt>
                <c:pt idx="7699">
                  <c:v>5.3526036441326398E-2</c:v>
                </c:pt>
                <c:pt idx="7700">
                  <c:v>5.0539035350084291E-2</c:v>
                </c:pt>
                <c:pt idx="7701">
                  <c:v>5.3526036441326398E-2</c:v>
                </c:pt>
                <c:pt idx="7702">
                  <c:v>4.4747065752744723E-2</c:v>
                </c:pt>
                <c:pt idx="7703">
                  <c:v>3.2095659524202409E-2</c:v>
                </c:pt>
                <c:pt idx="7704">
                  <c:v>3.3460214734077405E-2</c:v>
                </c:pt>
                <c:pt idx="7705">
                  <c:v>3.9761330932378804E-2</c:v>
                </c:pt>
                <c:pt idx="7706">
                  <c:v>4.0140841156244306E-2</c:v>
                </c:pt>
                <c:pt idx="7707">
                  <c:v>4.1780609637498911E-2</c:v>
                </c:pt>
                <c:pt idx="7708">
                  <c:v>3.9632488042116221E-2</c:v>
                </c:pt>
                <c:pt idx="7709">
                  <c:v>3.4355167299509042E-2</c:v>
                </c:pt>
                <c:pt idx="7710">
                  <c:v>3.0372153967618904E-2</c:v>
                </c:pt>
                <c:pt idx="7711">
                  <c:v>3.4011162817478256E-2</c:v>
                </c:pt>
                <c:pt idx="7712">
                  <c:v>4.1206117719411822E-2</c:v>
                </c:pt>
                <c:pt idx="7713">
                  <c:v>3.232912346720701E-2</c:v>
                </c:pt>
                <c:pt idx="7714">
                  <c:v>4.2086675763130327E-2</c:v>
                </c:pt>
                <c:pt idx="7715">
                  <c:v>3.01454830914736E-2</c:v>
                </c:pt>
                <c:pt idx="7716">
                  <c:v>3.6682911217212802E-2</c:v>
                </c:pt>
                <c:pt idx="7717">
                  <c:v>3.5483829677105096E-2</c:v>
                </c:pt>
                <c:pt idx="7718">
                  <c:v>3.5636484622955315E-2</c:v>
                </c:pt>
                <c:pt idx="7719">
                  <c:v>2.8383055701851807E-2</c:v>
                </c:pt>
                <c:pt idx="7720">
                  <c:v>3.9242621511220911E-2</c:v>
                </c:pt>
                <c:pt idx="7721">
                  <c:v>3.6180451512336703E-2</c:v>
                </c:pt>
                <c:pt idx="7722">
                  <c:v>3.6682911217212802E-2</c:v>
                </c:pt>
                <c:pt idx="7723">
                  <c:v>4.4158883392810808E-2</c:v>
                </c:pt>
                <c:pt idx="7724">
                  <c:v>5.3951866924762705E-2</c:v>
                </c:pt>
                <c:pt idx="7725">
                  <c:v>3.1361721456050901E-2</c:v>
                </c:pt>
                <c:pt idx="7726">
                  <c:v>3.0655523762106902E-2</c:v>
                </c:pt>
                <c:pt idx="7727">
                  <c:v>3.2788611948490101E-2</c:v>
                </c:pt>
                <c:pt idx="7728">
                  <c:v>4.9216881394386486E-2</c:v>
                </c:pt>
                <c:pt idx="7729">
                  <c:v>5.3043726831674597E-2</c:v>
                </c:pt>
                <c:pt idx="7730">
                  <c:v>4.7051317989826411E-2</c:v>
                </c:pt>
                <c:pt idx="7731">
                  <c:v>5.9077225625515033E-2</c:v>
                </c:pt>
                <c:pt idx="7732">
                  <c:v>2.5830715894699215E-2</c:v>
                </c:pt>
                <c:pt idx="7733">
                  <c:v>4.0766060352325606E-2</c:v>
                </c:pt>
                <c:pt idx="7734">
                  <c:v>4.6777039766311722E-2</c:v>
                </c:pt>
                <c:pt idx="7735">
                  <c:v>5.9077225625515033E-2</c:v>
                </c:pt>
                <c:pt idx="7736">
                  <c:v>4.8743788152933218E-2</c:v>
                </c:pt>
                <c:pt idx="7737">
                  <c:v>3.4486100077629221E-2</c:v>
                </c:pt>
                <c:pt idx="7738">
                  <c:v>3.365202993154532E-2</c:v>
                </c:pt>
                <c:pt idx="7739">
                  <c:v>3.9402600377798101E-2</c:v>
                </c:pt>
                <c:pt idx="7740">
                  <c:v>3.6455649882555098E-2</c:v>
                </c:pt>
                <c:pt idx="7741">
                  <c:v>4.1051272302865878E-2</c:v>
                </c:pt>
                <c:pt idx="7742">
                  <c:v>5.0872117280960118E-2</c:v>
                </c:pt>
                <c:pt idx="7743">
                  <c:v>3.331370279192921E-2</c:v>
                </c:pt>
                <c:pt idx="7744">
                  <c:v>3.1839653849601711E-2</c:v>
                </c:pt>
                <c:pt idx="7745">
                  <c:v>3.5964351147413198E-2</c:v>
                </c:pt>
                <c:pt idx="7746">
                  <c:v>3.8711100816726712E-2</c:v>
                </c:pt>
                <c:pt idx="7747">
                  <c:v>4.9852691590786272E-2</c:v>
                </c:pt>
                <c:pt idx="7748">
                  <c:v>3.8314592093229315E-2</c:v>
                </c:pt>
                <c:pt idx="7749">
                  <c:v>4.9796666949987765E-2</c:v>
                </c:pt>
                <c:pt idx="7750">
                  <c:v>4.1130490601062795E-2</c:v>
                </c:pt>
                <c:pt idx="7751">
                  <c:v>3.4569095820188502E-2</c:v>
                </c:pt>
                <c:pt idx="7752">
                  <c:v>3.673182427883151E-2</c:v>
                </c:pt>
                <c:pt idx="7753">
                  <c:v>4.1760113090276711E-2</c:v>
                </c:pt>
                <c:pt idx="7754">
                  <c:v>3.6455649882555098E-2</c:v>
                </c:pt>
                <c:pt idx="7755">
                  <c:v>4.1763935238122933E-2</c:v>
                </c:pt>
                <c:pt idx="7756">
                  <c:v>3.7675615400076086E-2</c:v>
                </c:pt>
                <c:pt idx="7757">
                  <c:v>2.9366604983806593E-2</c:v>
                </c:pt>
                <c:pt idx="7758">
                  <c:v>3.3811181783676252E-2</c:v>
                </c:pt>
                <c:pt idx="7759">
                  <c:v>3.1550142914056806E-2</c:v>
                </c:pt>
                <c:pt idx="7760">
                  <c:v>3.3460214734077405E-2</c:v>
                </c:pt>
                <c:pt idx="7761">
                  <c:v>3.4205172210931806E-2</c:v>
                </c:pt>
                <c:pt idx="7762">
                  <c:v>3.1219184398651078E-2</c:v>
                </c:pt>
                <c:pt idx="7763">
                  <c:v>2.7613993734121402E-2</c:v>
                </c:pt>
                <c:pt idx="7764">
                  <c:v>4.0829382836818723E-2</c:v>
                </c:pt>
                <c:pt idx="7765">
                  <c:v>3.2344900071621004E-2</c:v>
                </c:pt>
                <c:pt idx="7766">
                  <c:v>4.1574064642190905E-2</c:v>
                </c:pt>
                <c:pt idx="7767">
                  <c:v>2.9535777866840467E-2</c:v>
                </c:pt>
                <c:pt idx="7768">
                  <c:v>4.0829382836818723E-2</c:v>
                </c:pt>
                <c:pt idx="7769">
                  <c:v>3.791435062885281E-2</c:v>
                </c:pt>
                <c:pt idx="7770">
                  <c:v>3.7703901529312238E-2</c:v>
                </c:pt>
                <c:pt idx="7771">
                  <c:v>2.7945656329393411E-2</c:v>
                </c:pt>
                <c:pt idx="7772">
                  <c:v>3.8864739239215809E-2</c:v>
                </c:pt>
                <c:pt idx="7773">
                  <c:v>4.1405949741601895E-2</c:v>
                </c:pt>
                <c:pt idx="7774">
                  <c:v>3.322611004114151E-2</c:v>
                </c:pt>
                <c:pt idx="7775">
                  <c:v>4.3665912002325107E-2</c:v>
                </c:pt>
                <c:pt idx="7776">
                  <c:v>5.6906431913376097E-2</c:v>
                </c:pt>
                <c:pt idx="7777">
                  <c:v>4.1949510574340765E-2</c:v>
                </c:pt>
                <c:pt idx="7778">
                  <c:v>5.2568621933460541E-2</c:v>
                </c:pt>
                <c:pt idx="7779">
                  <c:v>3.9196629077196114E-2</c:v>
                </c:pt>
                <c:pt idx="7780">
                  <c:v>4.5564882457256303E-2</c:v>
                </c:pt>
                <c:pt idx="7781">
                  <c:v>4.6041879802942297E-2</c:v>
                </c:pt>
                <c:pt idx="7782">
                  <c:v>4.5064941048622124E-2</c:v>
                </c:pt>
                <c:pt idx="7783">
                  <c:v>3.4569095820188502E-2</c:v>
                </c:pt>
                <c:pt idx="7784">
                  <c:v>3.6311741918325452E-2</c:v>
                </c:pt>
                <c:pt idx="7785">
                  <c:v>3.023730777204052E-2</c:v>
                </c:pt>
                <c:pt idx="7786">
                  <c:v>3.7512414157390601E-2</c:v>
                </c:pt>
                <c:pt idx="7787">
                  <c:v>3.9694610983133399E-2</c:v>
                </c:pt>
                <c:pt idx="7788">
                  <c:v>3.4603934735059752E-2</c:v>
                </c:pt>
                <c:pt idx="7789">
                  <c:v>4.0736205875873593E-2</c:v>
                </c:pt>
                <c:pt idx="7790">
                  <c:v>3.5893827676773286E-2</c:v>
                </c:pt>
                <c:pt idx="7791">
                  <c:v>3.4877501428127441E-2</c:v>
                </c:pt>
                <c:pt idx="7792">
                  <c:v>4.2378675192594507E-2</c:v>
                </c:pt>
                <c:pt idx="7793">
                  <c:v>3.7222448736429242E-2</c:v>
                </c:pt>
                <c:pt idx="7794">
                  <c:v>3.5125035792589201E-2</c:v>
                </c:pt>
                <c:pt idx="7795">
                  <c:v>5.4811533540487449E-2</c:v>
                </c:pt>
                <c:pt idx="7796">
                  <c:v>2.5830715894699215E-2</c:v>
                </c:pt>
                <c:pt idx="7797">
                  <c:v>3.7097297608852525E-2</c:v>
                </c:pt>
                <c:pt idx="7798">
                  <c:v>3.5344671458005912E-2</c:v>
                </c:pt>
                <c:pt idx="7799">
                  <c:v>4.1882246732711813E-2</c:v>
                </c:pt>
                <c:pt idx="7800">
                  <c:v>2.9444484040141029E-2</c:v>
                </c:pt>
                <c:pt idx="7801">
                  <c:v>4.5566942542791422E-2</c:v>
                </c:pt>
                <c:pt idx="7802">
                  <c:v>3.3629160374403014E-2</c:v>
                </c:pt>
                <c:pt idx="7803">
                  <c:v>3.3152457326650599E-2</c:v>
                </c:pt>
                <c:pt idx="7804">
                  <c:v>3.1506337225437206E-2</c:v>
                </c:pt>
                <c:pt idx="7805">
                  <c:v>3.4013628959655817E-2</c:v>
                </c:pt>
                <c:pt idx="7806">
                  <c:v>3.4715563058853115E-2</c:v>
                </c:pt>
                <c:pt idx="7807">
                  <c:v>3.01454830914736E-2</c:v>
                </c:pt>
                <c:pt idx="7808">
                  <c:v>4.7336898744106508E-2</c:v>
                </c:pt>
                <c:pt idx="7809">
                  <c:v>3.1650066375732401E-2</c:v>
                </c:pt>
                <c:pt idx="7810">
                  <c:v>3.5108499228954315E-2</c:v>
                </c:pt>
                <c:pt idx="7811">
                  <c:v>3.7080317735672157E-2</c:v>
                </c:pt>
                <c:pt idx="7812">
                  <c:v>4.2771145701408365E-2</c:v>
                </c:pt>
                <c:pt idx="7813">
                  <c:v>3.8238383829593797E-2</c:v>
                </c:pt>
                <c:pt idx="7814">
                  <c:v>3.9685014635324617E-2</c:v>
                </c:pt>
                <c:pt idx="7815">
                  <c:v>3.1079689040780099E-2</c:v>
                </c:pt>
                <c:pt idx="7816">
                  <c:v>4.6659234911203433E-2</c:v>
                </c:pt>
                <c:pt idx="7817">
                  <c:v>3.8492631167173406E-2</c:v>
                </c:pt>
                <c:pt idx="7818">
                  <c:v>3.3000189810991301E-2</c:v>
                </c:pt>
                <c:pt idx="7819">
                  <c:v>4.1715119034051916E-2</c:v>
                </c:pt>
                <c:pt idx="7820">
                  <c:v>4.5648239552974687E-2</c:v>
                </c:pt>
                <c:pt idx="7821">
                  <c:v>4.0476974099874503E-2</c:v>
                </c:pt>
                <c:pt idx="7822">
                  <c:v>3.8187786936759907E-2</c:v>
                </c:pt>
                <c:pt idx="7823">
                  <c:v>3.8314592093229315E-2</c:v>
                </c:pt>
                <c:pt idx="7824">
                  <c:v>4.8252731561660801E-2</c:v>
                </c:pt>
                <c:pt idx="7825">
                  <c:v>4.3245565146207691E-2</c:v>
                </c:pt>
                <c:pt idx="7826">
                  <c:v>4.6460390090942424E-2</c:v>
                </c:pt>
                <c:pt idx="7827">
                  <c:v>4.6953558921814006E-2</c:v>
                </c:pt>
                <c:pt idx="7828">
                  <c:v>5.1921918988227796E-2</c:v>
                </c:pt>
                <c:pt idx="7829">
                  <c:v>3.6005329340696314E-2</c:v>
                </c:pt>
                <c:pt idx="7830">
                  <c:v>3.2823644578457017E-2</c:v>
                </c:pt>
                <c:pt idx="7831">
                  <c:v>4.1412685066461744E-2</c:v>
                </c:pt>
                <c:pt idx="7832">
                  <c:v>4.8276107758283608E-2</c:v>
                </c:pt>
                <c:pt idx="7833">
                  <c:v>3.8759678602218607E-2</c:v>
                </c:pt>
                <c:pt idx="7834">
                  <c:v>4.1316550225019524E-2</c:v>
                </c:pt>
                <c:pt idx="7835">
                  <c:v>3.2706797122955399E-2</c:v>
                </c:pt>
                <c:pt idx="7836">
                  <c:v>3.3176206052303293E-2</c:v>
                </c:pt>
                <c:pt idx="7837">
                  <c:v>3.1069444492459367E-2</c:v>
                </c:pt>
                <c:pt idx="7838">
                  <c:v>3.5583846271038E-2</c:v>
                </c:pt>
                <c:pt idx="7839">
                  <c:v>2.8829412534832878E-2</c:v>
                </c:pt>
                <c:pt idx="7840">
                  <c:v>2.9930457472801212E-2</c:v>
                </c:pt>
                <c:pt idx="7841">
                  <c:v>3.0298011377453811E-2</c:v>
                </c:pt>
                <c:pt idx="7842">
                  <c:v>3.2685216516256457E-2</c:v>
                </c:pt>
                <c:pt idx="7843">
                  <c:v>5.3526036441326398E-2</c:v>
                </c:pt>
                <c:pt idx="7844">
                  <c:v>3.2563969492912299E-2</c:v>
                </c:pt>
                <c:pt idx="7845">
                  <c:v>3.7263259291648913E-2</c:v>
                </c:pt>
                <c:pt idx="7846">
                  <c:v>4.2962051928043692E-2</c:v>
                </c:pt>
                <c:pt idx="7847">
                  <c:v>3.3202901482582092E-2</c:v>
                </c:pt>
                <c:pt idx="7848">
                  <c:v>3.5825096070766414E-2</c:v>
                </c:pt>
                <c:pt idx="7849">
                  <c:v>4.417248070240036E-2</c:v>
                </c:pt>
                <c:pt idx="7850">
                  <c:v>3.1350728124380112E-2</c:v>
                </c:pt>
                <c:pt idx="7851">
                  <c:v>3.8152869790792521E-2</c:v>
                </c:pt>
                <c:pt idx="7852">
                  <c:v>4.3055795133113917E-2</c:v>
                </c:pt>
                <c:pt idx="7853">
                  <c:v>4.1728634387254701E-2</c:v>
                </c:pt>
                <c:pt idx="7854">
                  <c:v>4.413658753037452E-2</c:v>
                </c:pt>
                <c:pt idx="7855">
                  <c:v>3.8062248378992102E-2</c:v>
                </c:pt>
                <c:pt idx="7856">
                  <c:v>2.6993775740265864E-2</c:v>
                </c:pt>
                <c:pt idx="7857">
                  <c:v>3.011587262153639E-2</c:v>
                </c:pt>
                <c:pt idx="7858">
                  <c:v>4.7756120562553413E-2</c:v>
                </c:pt>
                <c:pt idx="7859">
                  <c:v>3.0144989490508988E-2</c:v>
                </c:pt>
                <c:pt idx="7860">
                  <c:v>2.8785536065697708E-2</c:v>
                </c:pt>
                <c:pt idx="7861">
                  <c:v>4.7692582011222832E-2</c:v>
                </c:pt>
                <c:pt idx="7862">
                  <c:v>4.8252731561660801E-2</c:v>
                </c:pt>
                <c:pt idx="7863">
                  <c:v>4.2356688529253124E-2</c:v>
                </c:pt>
                <c:pt idx="7864">
                  <c:v>3.0762698501348478E-2</c:v>
                </c:pt>
                <c:pt idx="7865">
                  <c:v>3.622116148471842E-2</c:v>
                </c:pt>
                <c:pt idx="7866">
                  <c:v>4.480642452836061E-2</c:v>
                </c:pt>
                <c:pt idx="7867">
                  <c:v>3.00646238029003E-2</c:v>
                </c:pt>
                <c:pt idx="7868">
                  <c:v>4.413658753037452E-2</c:v>
                </c:pt>
                <c:pt idx="7869">
                  <c:v>2.8372881934046627E-2</c:v>
                </c:pt>
                <c:pt idx="7870">
                  <c:v>4.413658753037452E-2</c:v>
                </c:pt>
                <c:pt idx="7871">
                  <c:v>5.5778648704290397E-2</c:v>
                </c:pt>
                <c:pt idx="7872">
                  <c:v>3.4034371376037591E-2</c:v>
                </c:pt>
                <c:pt idx="7873">
                  <c:v>3.33482883870602E-2</c:v>
                </c:pt>
                <c:pt idx="7874">
                  <c:v>3.8348603993654209E-2</c:v>
                </c:pt>
                <c:pt idx="7875">
                  <c:v>3.2891441136598601E-2</c:v>
                </c:pt>
                <c:pt idx="7876">
                  <c:v>4.9643982201814603E-2</c:v>
                </c:pt>
                <c:pt idx="7877">
                  <c:v>2.9462661594152388E-2</c:v>
                </c:pt>
                <c:pt idx="7878">
                  <c:v>3.9967272430658299E-2</c:v>
                </c:pt>
                <c:pt idx="7879">
                  <c:v>2.7587713673710913E-2</c:v>
                </c:pt>
                <c:pt idx="7880">
                  <c:v>3.8824938237667105E-2</c:v>
                </c:pt>
                <c:pt idx="7881">
                  <c:v>3.5556804388761513E-2</c:v>
                </c:pt>
                <c:pt idx="7882">
                  <c:v>2.9574964195489908E-2</c:v>
                </c:pt>
                <c:pt idx="7883">
                  <c:v>3.4946080297231667E-2</c:v>
                </c:pt>
                <c:pt idx="7884">
                  <c:v>3.0630404129624478E-2</c:v>
                </c:pt>
                <c:pt idx="7885">
                  <c:v>4.2872149497270605E-2</c:v>
                </c:pt>
                <c:pt idx="7886">
                  <c:v>3.726489469408991E-2</c:v>
                </c:pt>
                <c:pt idx="7887">
                  <c:v>4.3552730232477334E-2</c:v>
                </c:pt>
                <c:pt idx="7888">
                  <c:v>2.6384692639112511E-2</c:v>
                </c:pt>
                <c:pt idx="7889">
                  <c:v>4.8743788152933218E-2</c:v>
                </c:pt>
                <c:pt idx="7890">
                  <c:v>3.2706797122955399E-2</c:v>
                </c:pt>
                <c:pt idx="7891">
                  <c:v>3.5833526402712E-2</c:v>
                </c:pt>
                <c:pt idx="7892">
                  <c:v>3.1932011246681213E-2</c:v>
                </c:pt>
                <c:pt idx="7893">
                  <c:v>3.6755193024873838E-2</c:v>
                </c:pt>
                <c:pt idx="7894">
                  <c:v>5.0532989203929922E-2</c:v>
                </c:pt>
                <c:pt idx="7895">
                  <c:v>3.4569095820188502E-2</c:v>
                </c:pt>
                <c:pt idx="7896">
                  <c:v>3.1260769814252805E-2</c:v>
                </c:pt>
                <c:pt idx="7897">
                  <c:v>2.8754428029060398E-2</c:v>
                </c:pt>
                <c:pt idx="7898">
                  <c:v>3.4321036189794499E-2</c:v>
                </c:pt>
                <c:pt idx="7899">
                  <c:v>3.718958795070651E-2</c:v>
                </c:pt>
                <c:pt idx="7900">
                  <c:v>3.1767588108778014E-2</c:v>
                </c:pt>
                <c:pt idx="7901">
                  <c:v>3.2529968768358244E-2</c:v>
                </c:pt>
                <c:pt idx="7902">
                  <c:v>3.41883562505245E-2</c:v>
                </c:pt>
                <c:pt idx="7903">
                  <c:v>5.219128355383891E-2</c:v>
                </c:pt>
                <c:pt idx="7904">
                  <c:v>4.4051695615053232E-2</c:v>
                </c:pt>
                <c:pt idx="7905">
                  <c:v>2.7126668021082878E-2</c:v>
                </c:pt>
                <c:pt idx="7906">
                  <c:v>3.1839653849601711E-2</c:v>
                </c:pt>
                <c:pt idx="7907">
                  <c:v>3.8187786936759907E-2</c:v>
                </c:pt>
                <c:pt idx="7908">
                  <c:v>3.9632488042116221E-2</c:v>
                </c:pt>
                <c:pt idx="7909">
                  <c:v>3.3488318324089189E-2</c:v>
                </c:pt>
                <c:pt idx="7910">
                  <c:v>4.9796666949987765E-2</c:v>
                </c:pt>
                <c:pt idx="7911">
                  <c:v>3.7646591663360651E-2</c:v>
                </c:pt>
                <c:pt idx="7912">
                  <c:v>4.0194988250732512E-2</c:v>
                </c:pt>
                <c:pt idx="7913">
                  <c:v>3.3723484724760007E-2</c:v>
                </c:pt>
                <c:pt idx="7914">
                  <c:v>2.8123019263148277E-2</c:v>
                </c:pt>
                <c:pt idx="7915">
                  <c:v>3.0909337103367015E-2</c:v>
                </c:pt>
                <c:pt idx="7916">
                  <c:v>3.0960440635681104E-2</c:v>
                </c:pt>
                <c:pt idx="7917">
                  <c:v>3.3620979636907605E-2</c:v>
                </c:pt>
                <c:pt idx="7918">
                  <c:v>2.7700684964656799E-2</c:v>
                </c:pt>
                <c:pt idx="7919">
                  <c:v>4.4323593378067024E-2</c:v>
                </c:pt>
                <c:pt idx="7920">
                  <c:v>3.4385442733764614E-2</c:v>
                </c:pt>
                <c:pt idx="7921">
                  <c:v>4.3727751821279512E-2</c:v>
                </c:pt>
                <c:pt idx="7922">
                  <c:v>4.1820969432592406E-2</c:v>
                </c:pt>
                <c:pt idx="7923">
                  <c:v>3.8268163800239598E-2</c:v>
                </c:pt>
                <c:pt idx="7924">
                  <c:v>2.5292389094829611E-2</c:v>
                </c:pt>
                <c:pt idx="7925">
                  <c:v>2.8601940721273554E-2</c:v>
                </c:pt>
                <c:pt idx="7926">
                  <c:v>3.7713952362537405E-2</c:v>
                </c:pt>
                <c:pt idx="7927">
                  <c:v>3.9697803556919237E-2</c:v>
                </c:pt>
                <c:pt idx="7928">
                  <c:v>4.012443125247972E-2</c:v>
                </c:pt>
                <c:pt idx="7929">
                  <c:v>3.5183459520340014E-2</c:v>
                </c:pt>
                <c:pt idx="7930">
                  <c:v>3.2095659524202409E-2</c:v>
                </c:pt>
                <c:pt idx="7931">
                  <c:v>3.7147790193557718E-2</c:v>
                </c:pt>
                <c:pt idx="7932">
                  <c:v>4.3500378727912875E-2</c:v>
                </c:pt>
                <c:pt idx="7933">
                  <c:v>3.6124985665082897E-2</c:v>
                </c:pt>
                <c:pt idx="7934">
                  <c:v>3.3215038478374634E-2</c:v>
                </c:pt>
                <c:pt idx="7935">
                  <c:v>3.4013628959655817E-2</c:v>
                </c:pt>
                <c:pt idx="7936">
                  <c:v>3.0611971393227612E-2</c:v>
                </c:pt>
                <c:pt idx="7937">
                  <c:v>3.4300707280635806E-2</c:v>
                </c:pt>
                <c:pt idx="7938">
                  <c:v>4.4496215879917436E-2</c:v>
                </c:pt>
                <c:pt idx="7939">
                  <c:v>2.90736090391874E-2</c:v>
                </c:pt>
                <c:pt idx="7940">
                  <c:v>3.5487230867147411E-2</c:v>
                </c:pt>
                <c:pt idx="7941">
                  <c:v>4.0067344903946041E-2</c:v>
                </c:pt>
                <c:pt idx="7942">
                  <c:v>3.1215734779834851E-2</c:v>
                </c:pt>
                <c:pt idx="7943">
                  <c:v>4.480642452836061E-2</c:v>
                </c:pt>
                <c:pt idx="7944">
                  <c:v>3.3723484724760007E-2</c:v>
                </c:pt>
                <c:pt idx="7945">
                  <c:v>2.863345667719841E-2</c:v>
                </c:pt>
                <c:pt idx="7946">
                  <c:v>3.5487230867147411E-2</c:v>
                </c:pt>
                <c:pt idx="7947">
                  <c:v>3.8206804543733604E-2</c:v>
                </c:pt>
                <c:pt idx="7948">
                  <c:v>3.8314592093229315E-2</c:v>
                </c:pt>
                <c:pt idx="7949">
                  <c:v>3.5382855683565209E-2</c:v>
                </c:pt>
                <c:pt idx="7950">
                  <c:v>5.1921918988227796E-2</c:v>
                </c:pt>
                <c:pt idx="7951">
                  <c:v>3.181636705994622E-2</c:v>
                </c:pt>
                <c:pt idx="7952">
                  <c:v>3.0611971393227612E-2</c:v>
                </c:pt>
                <c:pt idx="7953">
                  <c:v>2.8197156265377998E-2</c:v>
                </c:pt>
                <c:pt idx="7954">
                  <c:v>3.3152457326650599E-2</c:v>
                </c:pt>
                <c:pt idx="7955">
                  <c:v>3.8238383829593797E-2</c:v>
                </c:pt>
                <c:pt idx="7956">
                  <c:v>3.0840851366519952E-2</c:v>
                </c:pt>
                <c:pt idx="7957">
                  <c:v>3.55453863739967E-2</c:v>
                </c:pt>
                <c:pt idx="7958">
                  <c:v>2.8079589828848797E-2</c:v>
                </c:pt>
                <c:pt idx="7959">
                  <c:v>4.7336898744106508E-2</c:v>
                </c:pt>
                <c:pt idx="7960">
                  <c:v>3.8966637104749714E-2</c:v>
                </c:pt>
                <c:pt idx="7961">
                  <c:v>2.7257194742560411E-2</c:v>
                </c:pt>
                <c:pt idx="7962">
                  <c:v>3.9196629077196114E-2</c:v>
                </c:pt>
                <c:pt idx="7963">
                  <c:v>3.0372153967618904E-2</c:v>
                </c:pt>
                <c:pt idx="7964">
                  <c:v>3.6363381892442703E-2</c:v>
                </c:pt>
                <c:pt idx="7965">
                  <c:v>4.3306957930326788E-2</c:v>
                </c:pt>
                <c:pt idx="7966">
                  <c:v>3.4569095820188502E-2</c:v>
                </c:pt>
                <c:pt idx="7967">
                  <c:v>3.5075418651104105E-2</c:v>
                </c:pt>
                <c:pt idx="7968">
                  <c:v>3.5946439951658193E-2</c:v>
                </c:pt>
                <c:pt idx="7969">
                  <c:v>3.0909337103367015E-2</c:v>
                </c:pt>
                <c:pt idx="7970">
                  <c:v>3.65825667977333E-2</c:v>
                </c:pt>
                <c:pt idx="7971">
                  <c:v>3.0157936736941289E-2</c:v>
                </c:pt>
                <c:pt idx="7972">
                  <c:v>4.5566942542791422E-2</c:v>
                </c:pt>
                <c:pt idx="7973">
                  <c:v>3.7147790193557718E-2</c:v>
                </c:pt>
                <c:pt idx="7974">
                  <c:v>3.2124858349561705E-2</c:v>
                </c:pt>
                <c:pt idx="7975">
                  <c:v>3.8004741072654696E-2</c:v>
                </c:pt>
                <c:pt idx="7976">
                  <c:v>3.5125035792589201E-2</c:v>
                </c:pt>
                <c:pt idx="7977">
                  <c:v>3.0856164172291711E-2</c:v>
                </c:pt>
                <c:pt idx="7978">
                  <c:v>4.0829382836818723E-2</c:v>
                </c:pt>
                <c:pt idx="7979">
                  <c:v>4.0749937295913724E-2</c:v>
                </c:pt>
                <c:pt idx="7980">
                  <c:v>3.3226933330297477E-2</c:v>
                </c:pt>
                <c:pt idx="7981">
                  <c:v>3.5487230867147411E-2</c:v>
                </c:pt>
                <c:pt idx="7982">
                  <c:v>3.01454830914736E-2</c:v>
                </c:pt>
                <c:pt idx="7983">
                  <c:v>4.9796666949987765E-2</c:v>
                </c:pt>
                <c:pt idx="7984">
                  <c:v>2.6960795745253611E-2</c:v>
                </c:pt>
                <c:pt idx="7985">
                  <c:v>2.8601940721273554E-2</c:v>
                </c:pt>
                <c:pt idx="7986">
                  <c:v>3.4117959439754514E-2</c:v>
                </c:pt>
                <c:pt idx="7987">
                  <c:v>3.4013628959655817E-2</c:v>
                </c:pt>
                <c:pt idx="7988">
                  <c:v>3.5668846219778116E-2</c:v>
                </c:pt>
                <c:pt idx="7989">
                  <c:v>4.3251223862171222E-2</c:v>
                </c:pt>
                <c:pt idx="7990">
                  <c:v>3.8238383829593797E-2</c:v>
                </c:pt>
                <c:pt idx="7991">
                  <c:v>5.5778648704290397E-2</c:v>
                </c:pt>
                <c:pt idx="7992">
                  <c:v>4.2450986802578139E-2</c:v>
                </c:pt>
                <c:pt idx="7993">
                  <c:v>4.8743788152933218E-2</c:v>
                </c:pt>
                <c:pt idx="7994">
                  <c:v>3.5014469176530803E-2</c:v>
                </c:pt>
                <c:pt idx="7995">
                  <c:v>3.4609500318765619E-2</c:v>
                </c:pt>
                <c:pt idx="7996">
                  <c:v>3.5430807620287032E-2</c:v>
                </c:pt>
                <c:pt idx="7997">
                  <c:v>3.715851157903674E-2</c:v>
                </c:pt>
                <c:pt idx="7998">
                  <c:v>3.4011162817478256E-2</c:v>
                </c:pt>
                <c:pt idx="7999">
                  <c:v>5.0532989203929922E-2</c:v>
                </c:pt>
                <c:pt idx="8000">
                  <c:v>3.7765085697174183E-2</c:v>
                </c:pt>
                <c:pt idx="8001">
                  <c:v>4.2776744812727176E-2</c:v>
                </c:pt>
                <c:pt idx="8002">
                  <c:v>3.9537534117698704E-2</c:v>
                </c:pt>
                <c:pt idx="8003">
                  <c:v>3.6265369504690212E-2</c:v>
                </c:pt>
                <c:pt idx="8004">
                  <c:v>3.3061727881431593E-2</c:v>
                </c:pt>
                <c:pt idx="8005">
                  <c:v>4.2282994836569027E-2</c:v>
                </c:pt>
                <c:pt idx="8006">
                  <c:v>2.8197156265377998E-2</c:v>
                </c:pt>
                <c:pt idx="8007">
                  <c:v>3.1149659305810897E-2</c:v>
                </c:pt>
                <c:pt idx="8008">
                  <c:v>4.6274762600660123E-2</c:v>
                </c:pt>
                <c:pt idx="8009">
                  <c:v>4.0364276617765413E-2</c:v>
                </c:pt>
                <c:pt idx="8010">
                  <c:v>2.8927756473422002E-2</c:v>
                </c:pt>
                <c:pt idx="8011">
                  <c:v>3.7646591663360651E-2</c:v>
                </c:pt>
                <c:pt idx="8012">
                  <c:v>3.8314592093229315E-2</c:v>
                </c:pt>
                <c:pt idx="8013">
                  <c:v>4.8252731561660801E-2</c:v>
                </c:pt>
                <c:pt idx="8014">
                  <c:v>4.4035181403160116E-2</c:v>
                </c:pt>
                <c:pt idx="8015">
                  <c:v>4.7662377357482903E-2</c:v>
                </c:pt>
                <c:pt idx="8016">
                  <c:v>4.6175420284271212E-2</c:v>
                </c:pt>
                <c:pt idx="8017">
                  <c:v>3.7654642015695697E-2</c:v>
                </c:pt>
                <c:pt idx="8018">
                  <c:v>4.6041879802942297E-2</c:v>
                </c:pt>
                <c:pt idx="8019">
                  <c:v>4.4112537056207997E-2</c:v>
                </c:pt>
                <c:pt idx="8020">
                  <c:v>3.8879256695509012E-2</c:v>
                </c:pt>
                <c:pt idx="8021">
                  <c:v>3.0371453613042807E-2</c:v>
                </c:pt>
                <c:pt idx="8022">
                  <c:v>4.1763935238122933E-2</c:v>
                </c:pt>
                <c:pt idx="8023">
                  <c:v>3.5232484340667704E-2</c:v>
                </c:pt>
                <c:pt idx="8024">
                  <c:v>2.9229370877146783E-2</c:v>
                </c:pt>
                <c:pt idx="8025">
                  <c:v>4.6659234911203433E-2</c:v>
                </c:pt>
                <c:pt idx="8026">
                  <c:v>3.5183459520340014E-2</c:v>
                </c:pt>
                <c:pt idx="8027">
                  <c:v>4.8743788152933218E-2</c:v>
                </c:pt>
                <c:pt idx="8028">
                  <c:v>4.3245565146207691E-2</c:v>
                </c:pt>
                <c:pt idx="8029">
                  <c:v>4.5179609209299067E-2</c:v>
                </c:pt>
                <c:pt idx="8030">
                  <c:v>2.90736090391874E-2</c:v>
                </c:pt>
                <c:pt idx="8031">
                  <c:v>3.6783862859010821E-2</c:v>
                </c:pt>
                <c:pt idx="8032">
                  <c:v>4.0196035057306533E-2</c:v>
                </c:pt>
                <c:pt idx="8033">
                  <c:v>3.5906825214624412E-2</c:v>
                </c:pt>
                <c:pt idx="8034">
                  <c:v>3.6334346979856609E-2</c:v>
                </c:pt>
                <c:pt idx="8035">
                  <c:v>3.3460214734077405E-2</c:v>
                </c:pt>
                <c:pt idx="8036">
                  <c:v>3.4011162817478256E-2</c:v>
                </c:pt>
                <c:pt idx="8037">
                  <c:v>2.6574600487947596E-2</c:v>
                </c:pt>
                <c:pt idx="8038">
                  <c:v>4.4862344861030821E-2</c:v>
                </c:pt>
                <c:pt idx="8039">
                  <c:v>2.9699223116040202E-2</c:v>
                </c:pt>
                <c:pt idx="8040">
                  <c:v>3.1638666987419212E-2</c:v>
                </c:pt>
                <c:pt idx="8041">
                  <c:v>2.7953663840889906E-2</c:v>
                </c:pt>
                <c:pt idx="8042">
                  <c:v>3.6654856055975016E-2</c:v>
                </c:pt>
                <c:pt idx="8043">
                  <c:v>3.4685779362916912E-2</c:v>
                </c:pt>
                <c:pt idx="8044">
                  <c:v>4.6961084008216913E-2</c:v>
                </c:pt>
                <c:pt idx="8045">
                  <c:v>4.413658753037452E-2</c:v>
                </c:pt>
                <c:pt idx="8046">
                  <c:v>3.1054427847266211E-2</c:v>
                </c:pt>
                <c:pt idx="8047">
                  <c:v>2.730708569288251E-2</c:v>
                </c:pt>
                <c:pt idx="8048">
                  <c:v>4.413658753037452E-2</c:v>
                </c:pt>
                <c:pt idx="8049">
                  <c:v>3.9967272430658299E-2</c:v>
                </c:pt>
                <c:pt idx="8050">
                  <c:v>3.1149659305810897E-2</c:v>
                </c:pt>
                <c:pt idx="8051">
                  <c:v>3.9196629077196114E-2</c:v>
                </c:pt>
                <c:pt idx="8052">
                  <c:v>3.8512594997882711E-2</c:v>
                </c:pt>
                <c:pt idx="8053">
                  <c:v>5.2568621933460541E-2</c:v>
                </c:pt>
                <c:pt idx="8054">
                  <c:v>3.0724059790372783E-2</c:v>
                </c:pt>
                <c:pt idx="8055">
                  <c:v>5.5114645510911914E-2</c:v>
                </c:pt>
                <c:pt idx="8056">
                  <c:v>3.6455649882555098E-2</c:v>
                </c:pt>
                <c:pt idx="8057">
                  <c:v>3.4479022026062095E-2</c:v>
                </c:pt>
                <c:pt idx="8058">
                  <c:v>2.8808169066906E-2</c:v>
                </c:pt>
                <c:pt idx="8059">
                  <c:v>3.0377449467778275E-2</c:v>
                </c:pt>
                <c:pt idx="8060">
                  <c:v>2.987323515117182E-2</c:v>
                </c:pt>
                <c:pt idx="8061">
                  <c:v>3.8864739239215809E-2</c:v>
                </c:pt>
                <c:pt idx="8062">
                  <c:v>3.387858718633651E-2</c:v>
                </c:pt>
                <c:pt idx="8063">
                  <c:v>4.3612465262413011E-2</c:v>
                </c:pt>
                <c:pt idx="8064">
                  <c:v>3.8759678602218607E-2</c:v>
                </c:pt>
                <c:pt idx="8065">
                  <c:v>3.9847124367952305E-2</c:v>
                </c:pt>
                <c:pt idx="8066">
                  <c:v>3.712175413966181E-2</c:v>
                </c:pt>
                <c:pt idx="8067">
                  <c:v>5.9861324727535498E-2</c:v>
                </c:pt>
                <c:pt idx="8068">
                  <c:v>4.6063344925642034E-2</c:v>
                </c:pt>
                <c:pt idx="8069">
                  <c:v>2.9366604983806593E-2</c:v>
                </c:pt>
                <c:pt idx="8070">
                  <c:v>3.5666506737470599E-2</c:v>
                </c:pt>
                <c:pt idx="8071">
                  <c:v>4.0242802351713201E-2</c:v>
                </c:pt>
                <c:pt idx="8072">
                  <c:v>4.8229750245809465E-2</c:v>
                </c:pt>
                <c:pt idx="8073">
                  <c:v>3.6054432392120396E-2</c:v>
                </c:pt>
                <c:pt idx="8074">
                  <c:v>2.9702998697757711E-2</c:v>
                </c:pt>
                <c:pt idx="8075">
                  <c:v>3.2143831253051806E-2</c:v>
                </c:pt>
                <c:pt idx="8076">
                  <c:v>3.0856164172291711E-2</c:v>
                </c:pt>
                <c:pt idx="8077">
                  <c:v>3.2370511442422985E-2</c:v>
                </c:pt>
                <c:pt idx="8078">
                  <c:v>4.7336898744106508E-2</c:v>
                </c:pt>
                <c:pt idx="8079">
                  <c:v>3.8481283932924291E-2</c:v>
                </c:pt>
                <c:pt idx="8080">
                  <c:v>3.4050200134515811E-2</c:v>
                </c:pt>
                <c:pt idx="8081">
                  <c:v>6.1638105660676748E-2</c:v>
                </c:pt>
                <c:pt idx="8082">
                  <c:v>3.2733816653490219E-2</c:v>
                </c:pt>
                <c:pt idx="8083">
                  <c:v>2.8940489515662197E-2</c:v>
                </c:pt>
                <c:pt idx="8084">
                  <c:v>4.0214709937572507E-2</c:v>
                </c:pt>
                <c:pt idx="8085">
                  <c:v>3.6475714296102552E-2</c:v>
                </c:pt>
                <c:pt idx="8086">
                  <c:v>3.9803285151720214E-2</c:v>
                </c:pt>
                <c:pt idx="8087">
                  <c:v>3.718958795070651E-2</c:v>
                </c:pt>
                <c:pt idx="8088">
                  <c:v>3.5825096070766414E-2</c:v>
                </c:pt>
                <c:pt idx="8089">
                  <c:v>3.1583391129970696E-2</c:v>
                </c:pt>
                <c:pt idx="8090">
                  <c:v>4.3032046407461222E-2</c:v>
                </c:pt>
                <c:pt idx="8091">
                  <c:v>3.6920651793479912E-2</c:v>
                </c:pt>
                <c:pt idx="8092">
                  <c:v>4.1316550225019524E-2</c:v>
                </c:pt>
                <c:pt idx="8093">
                  <c:v>3.8801014423370556E-2</c:v>
                </c:pt>
                <c:pt idx="8094">
                  <c:v>2.7917644008994182E-2</c:v>
                </c:pt>
                <c:pt idx="8095">
                  <c:v>2.8538271784782399E-2</c:v>
                </c:pt>
                <c:pt idx="8096">
                  <c:v>3.1092433258891088E-2</c:v>
                </c:pt>
                <c:pt idx="8097">
                  <c:v>4.4963397085666865E-2</c:v>
                </c:pt>
                <c:pt idx="8098">
                  <c:v>3.3675242215395106E-2</c:v>
                </c:pt>
                <c:pt idx="8099">
                  <c:v>3.8864739239215809E-2</c:v>
                </c:pt>
                <c:pt idx="8100">
                  <c:v>4.7656767070293413E-2</c:v>
                </c:pt>
                <c:pt idx="8101">
                  <c:v>3.3152457326650599E-2</c:v>
                </c:pt>
                <c:pt idx="8102">
                  <c:v>3.5636484622955315E-2</c:v>
                </c:pt>
                <c:pt idx="8103">
                  <c:v>4.8395346850156833E-2</c:v>
                </c:pt>
                <c:pt idx="8104">
                  <c:v>3.5549324005842209E-2</c:v>
                </c:pt>
                <c:pt idx="8105">
                  <c:v>4.3678428977727897E-2</c:v>
                </c:pt>
                <c:pt idx="8106">
                  <c:v>4.0841769427061095E-2</c:v>
                </c:pt>
                <c:pt idx="8107">
                  <c:v>4.1557170450687395E-2</c:v>
                </c:pt>
                <c:pt idx="8108">
                  <c:v>6.1638105660676748E-2</c:v>
                </c:pt>
                <c:pt idx="8109">
                  <c:v>3.4727789461612694E-2</c:v>
                </c:pt>
                <c:pt idx="8110">
                  <c:v>4.0829382836818723E-2</c:v>
                </c:pt>
                <c:pt idx="8111">
                  <c:v>3.6480419337749502E-2</c:v>
                </c:pt>
                <c:pt idx="8112">
                  <c:v>4.9346178770065315E-2</c:v>
                </c:pt>
                <c:pt idx="8113">
                  <c:v>2.6993775740265864E-2</c:v>
                </c:pt>
                <c:pt idx="8114">
                  <c:v>5.2249100059270796E-2</c:v>
                </c:pt>
                <c:pt idx="8115">
                  <c:v>3.4990835934877403E-2</c:v>
                </c:pt>
                <c:pt idx="8116">
                  <c:v>2.8289467096328711E-2</c:v>
                </c:pt>
                <c:pt idx="8117">
                  <c:v>4.1129976511001601E-2</c:v>
                </c:pt>
                <c:pt idx="8118">
                  <c:v>3.4603934735059752E-2</c:v>
                </c:pt>
                <c:pt idx="8119">
                  <c:v>6.1638105660676748E-2</c:v>
                </c:pt>
                <c:pt idx="8120">
                  <c:v>3.5527739673852914E-2</c:v>
                </c:pt>
                <c:pt idx="8121">
                  <c:v>3.7771087139844998E-2</c:v>
                </c:pt>
                <c:pt idx="8122">
                  <c:v>4.9002680927515349E-2</c:v>
                </c:pt>
                <c:pt idx="8123">
                  <c:v>3.6884240806102878E-2</c:v>
                </c:pt>
                <c:pt idx="8124">
                  <c:v>4.6953558921814006E-2</c:v>
                </c:pt>
                <c:pt idx="8125">
                  <c:v>2.9621139168739312E-2</c:v>
                </c:pt>
                <c:pt idx="8126">
                  <c:v>3.6180451512336703E-2</c:v>
                </c:pt>
                <c:pt idx="8127">
                  <c:v>2.8450146317481998E-2</c:v>
                </c:pt>
                <c:pt idx="8128">
                  <c:v>3.2759677618742052E-2</c:v>
                </c:pt>
                <c:pt idx="8129">
                  <c:v>3.7118166685104446E-2</c:v>
                </c:pt>
                <c:pt idx="8130">
                  <c:v>3.8571264594793396E-2</c:v>
                </c:pt>
                <c:pt idx="8131">
                  <c:v>3.2255370169878131E-2</c:v>
                </c:pt>
                <c:pt idx="8132">
                  <c:v>3.4105252474546412E-2</c:v>
                </c:pt>
                <c:pt idx="8133">
                  <c:v>4.9216881394386486E-2</c:v>
                </c:pt>
                <c:pt idx="8134">
                  <c:v>3.5694476217031493E-2</c:v>
                </c:pt>
                <c:pt idx="8135">
                  <c:v>4.2427688837051572E-2</c:v>
                </c:pt>
                <c:pt idx="8136">
                  <c:v>3.7147790193557718E-2</c:v>
                </c:pt>
                <c:pt idx="8137">
                  <c:v>4.6041879802942297E-2</c:v>
                </c:pt>
                <c:pt idx="8138">
                  <c:v>5.1529634743928923E-2</c:v>
                </c:pt>
                <c:pt idx="8139">
                  <c:v>4.1763935238122933E-2</c:v>
                </c:pt>
                <c:pt idx="8140">
                  <c:v>5.0195772200822802E-2</c:v>
                </c:pt>
                <c:pt idx="8141">
                  <c:v>2.8588097542524379E-2</c:v>
                </c:pt>
                <c:pt idx="8142">
                  <c:v>3.8167107850313214E-2</c:v>
                </c:pt>
                <c:pt idx="8143">
                  <c:v>4.6659234911203433E-2</c:v>
                </c:pt>
                <c:pt idx="8144">
                  <c:v>5.1529634743928923E-2</c:v>
                </c:pt>
                <c:pt idx="8145">
                  <c:v>4.2356688529253124E-2</c:v>
                </c:pt>
                <c:pt idx="8146">
                  <c:v>4.6175420284271212E-2</c:v>
                </c:pt>
                <c:pt idx="8147">
                  <c:v>2.7757186442613612E-2</c:v>
                </c:pt>
                <c:pt idx="8148">
                  <c:v>3.9535291492939002E-2</c:v>
                </c:pt>
                <c:pt idx="8149">
                  <c:v>4.0781930088997026E-2</c:v>
                </c:pt>
                <c:pt idx="8150">
                  <c:v>5.139116942882542E-2</c:v>
                </c:pt>
                <c:pt idx="8151">
                  <c:v>4.1967578232288409E-2</c:v>
                </c:pt>
                <c:pt idx="8152">
                  <c:v>3.5872373729944361E-2</c:v>
                </c:pt>
                <c:pt idx="8153">
                  <c:v>3.9402600377798101E-2</c:v>
                </c:pt>
                <c:pt idx="8154">
                  <c:v>4.0749937295913724E-2</c:v>
                </c:pt>
                <c:pt idx="8155">
                  <c:v>3.6760363727808006E-2</c:v>
                </c:pt>
                <c:pt idx="8156">
                  <c:v>4.3604578822851223E-2</c:v>
                </c:pt>
                <c:pt idx="8157">
                  <c:v>4.2282994836569027E-2</c:v>
                </c:pt>
                <c:pt idx="8158">
                  <c:v>3.6265369504690212E-2</c:v>
                </c:pt>
                <c:pt idx="8159">
                  <c:v>4.1952755302190795E-2</c:v>
                </c:pt>
                <c:pt idx="8160">
                  <c:v>3.4550696611404405E-2</c:v>
                </c:pt>
                <c:pt idx="8161">
                  <c:v>3.1092433258891088E-2</c:v>
                </c:pt>
                <c:pt idx="8162">
                  <c:v>4.7507882118225112E-2</c:v>
                </c:pt>
                <c:pt idx="8163">
                  <c:v>3.0828183516860001E-2</c:v>
                </c:pt>
                <c:pt idx="8164">
                  <c:v>5.2249100059270796E-2</c:v>
                </c:pt>
                <c:pt idx="8165">
                  <c:v>3.6005329340696314E-2</c:v>
                </c:pt>
                <c:pt idx="8166">
                  <c:v>5.4501775652170202E-2</c:v>
                </c:pt>
                <c:pt idx="8167">
                  <c:v>4.1332110762596116E-2</c:v>
                </c:pt>
                <c:pt idx="8168">
                  <c:v>4.3093815445900019E-2</c:v>
                </c:pt>
                <c:pt idx="8169">
                  <c:v>3.3249579370021792E-2</c:v>
                </c:pt>
                <c:pt idx="8170">
                  <c:v>3.01454830914736E-2</c:v>
                </c:pt>
                <c:pt idx="8171">
                  <c:v>3.593677654862408E-2</c:v>
                </c:pt>
                <c:pt idx="8172">
                  <c:v>3.2370511442422985E-2</c:v>
                </c:pt>
                <c:pt idx="8173">
                  <c:v>3.8532134145498304E-2</c:v>
                </c:pt>
                <c:pt idx="8174">
                  <c:v>4.413658753037452E-2</c:v>
                </c:pt>
                <c:pt idx="8175">
                  <c:v>3.8314592093229315E-2</c:v>
                </c:pt>
                <c:pt idx="8176">
                  <c:v>4.72856760025024E-2</c:v>
                </c:pt>
                <c:pt idx="8177">
                  <c:v>3.8709115236997611E-2</c:v>
                </c:pt>
                <c:pt idx="8178">
                  <c:v>4.0542848408222205E-2</c:v>
                </c:pt>
                <c:pt idx="8179">
                  <c:v>3.3811181783676252E-2</c:v>
                </c:pt>
                <c:pt idx="8180">
                  <c:v>3.8167107850313214E-2</c:v>
                </c:pt>
                <c:pt idx="8181">
                  <c:v>3.55453863739967E-2</c:v>
                </c:pt>
                <c:pt idx="8182">
                  <c:v>4.1800528764724676E-2</c:v>
                </c:pt>
                <c:pt idx="8183">
                  <c:v>4.0231358259916319E-2</c:v>
                </c:pt>
                <c:pt idx="8184">
                  <c:v>4.6265292912721592E-2</c:v>
                </c:pt>
                <c:pt idx="8185">
                  <c:v>3.7194777280092205E-2</c:v>
                </c:pt>
                <c:pt idx="8186">
                  <c:v>3.0922627076506601E-2</c:v>
                </c:pt>
                <c:pt idx="8187">
                  <c:v>4.480642452836061E-2</c:v>
                </c:pt>
                <c:pt idx="8188">
                  <c:v>2.8927756473422002E-2</c:v>
                </c:pt>
                <c:pt idx="8189">
                  <c:v>4.9550954252481627E-2</c:v>
                </c:pt>
                <c:pt idx="8190">
                  <c:v>3.2159924507141106E-2</c:v>
                </c:pt>
                <c:pt idx="8191">
                  <c:v>3.8314592093229315E-2</c:v>
                </c:pt>
                <c:pt idx="8192">
                  <c:v>4.6953558921814006E-2</c:v>
                </c:pt>
                <c:pt idx="8193">
                  <c:v>3.2854370772838606E-2</c:v>
                </c:pt>
                <c:pt idx="8194">
                  <c:v>3.8238383829593797E-2</c:v>
                </c:pt>
                <c:pt idx="8195">
                  <c:v>5.4811533540487449E-2</c:v>
                </c:pt>
                <c:pt idx="8196">
                  <c:v>5.219128355383891E-2</c:v>
                </c:pt>
                <c:pt idx="8197">
                  <c:v>4.4646773487329497E-2</c:v>
                </c:pt>
                <c:pt idx="8198">
                  <c:v>3.7788476794958101E-2</c:v>
                </c:pt>
                <c:pt idx="8199">
                  <c:v>3.4224171191453899E-2</c:v>
                </c:pt>
                <c:pt idx="8200">
                  <c:v>2.8123019263148277E-2</c:v>
                </c:pt>
                <c:pt idx="8201">
                  <c:v>3.5183459520340014E-2</c:v>
                </c:pt>
                <c:pt idx="8202">
                  <c:v>3.181636705994622E-2</c:v>
                </c:pt>
                <c:pt idx="8203">
                  <c:v>4.9796666949987765E-2</c:v>
                </c:pt>
                <c:pt idx="8204">
                  <c:v>4.9256019294261918E-2</c:v>
                </c:pt>
                <c:pt idx="8205">
                  <c:v>3.695297986269E-2</c:v>
                </c:pt>
                <c:pt idx="8206">
                  <c:v>4.5612677931785903E-2</c:v>
                </c:pt>
                <c:pt idx="8207">
                  <c:v>5.6127641350030913E-2</c:v>
                </c:pt>
                <c:pt idx="8208">
                  <c:v>4.6782623976469123E-2</c:v>
                </c:pt>
                <c:pt idx="8209">
                  <c:v>3.0462382361292797E-2</c:v>
                </c:pt>
                <c:pt idx="8210">
                  <c:v>2.8865408152341798E-2</c:v>
                </c:pt>
                <c:pt idx="8211">
                  <c:v>3.6412298679351897E-2</c:v>
                </c:pt>
                <c:pt idx="8212">
                  <c:v>3.8864739239215809E-2</c:v>
                </c:pt>
                <c:pt idx="8213">
                  <c:v>3.6752406507730498E-2</c:v>
                </c:pt>
                <c:pt idx="8214">
                  <c:v>3.365202993154532E-2</c:v>
                </c:pt>
                <c:pt idx="8215">
                  <c:v>5.9077225625515033E-2</c:v>
                </c:pt>
                <c:pt idx="8216">
                  <c:v>3.1149659305810897E-2</c:v>
                </c:pt>
                <c:pt idx="8217">
                  <c:v>3.7671960890293239E-2</c:v>
                </c:pt>
                <c:pt idx="8218">
                  <c:v>3.9963174611330005E-2</c:v>
                </c:pt>
                <c:pt idx="8219">
                  <c:v>2.8597138822078712E-2</c:v>
                </c:pt>
                <c:pt idx="8220">
                  <c:v>3.5430807620287032E-2</c:v>
                </c:pt>
                <c:pt idx="8221">
                  <c:v>3.4013628959655817E-2</c:v>
                </c:pt>
                <c:pt idx="8222">
                  <c:v>5.2249100059270796E-2</c:v>
                </c:pt>
                <c:pt idx="8223">
                  <c:v>5.2249100059270796E-2</c:v>
                </c:pt>
                <c:pt idx="8224">
                  <c:v>3.2908745110034894E-2</c:v>
                </c:pt>
                <c:pt idx="8225">
                  <c:v>2.6265805587172637E-2</c:v>
                </c:pt>
                <c:pt idx="8226">
                  <c:v>4.1901294142007814E-2</c:v>
                </c:pt>
                <c:pt idx="8227">
                  <c:v>3.8181461393833188E-2</c:v>
                </c:pt>
                <c:pt idx="8228">
                  <c:v>4.7048140317201601E-2</c:v>
                </c:pt>
                <c:pt idx="8229">
                  <c:v>3.2854370772838606E-2</c:v>
                </c:pt>
                <c:pt idx="8230">
                  <c:v>3.2054707407951487E-2</c:v>
                </c:pt>
                <c:pt idx="8231">
                  <c:v>2.8753058984875752E-2</c:v>
                </c:pt>
                <c:pt idx="8232">
                  <c:v>3.9664395153522512E-2</c:v>
                </c:pt>
                <c:pt idx="8233">
                  <c:v>4.1326828300952856E-2</c:v>
                </c:pt>
                <c:pt idx="8234">
                  <c:v>4.0214709937572507E-2</c:v>
                </c:pt>
                <c:pt idx="8235">
                  <c:v>3.2255370169878131E-2</c:v>
                </c:pt>
                <c:pt idx="8236">
                  <c:v>3.5030834376811995E-2</c:v>
                </c:pt>
                <c:pt idx="8237">
                  <c:v>2.9912589117884587E-2</c:v>
                </c:pt>
                <c:pt idx="8238">
                  <c:v>3.0627941712737156E-2</c:v>
                </c:pt>
                <c:pt idx="8239">
                  <c:v>3.9632488042116221E-2</c:v>
                </c:pt>
                <c:pt idx="8240">
                  <c:v>4.0140841156244306E-2</c:v>
                </c:pt>
                <c:pt idx="8241">
                  <c:v>3.5172384232282597E-2</c:v>
                </c:pt>
                <c:pt idx="8242">
                  <c:v>3.921876475214961E-2</c:v>
                </c:pt>
                <c:pt idx="8243">
                  <c:v>3.9322294294834068E-2</c:v>
                </c:pt>
                <c:pt idx="8244">
                  <c:v>4.8038370907306838E-2</c:v>
                </c:pt>
                <c:pt idx="8245">
                  <c:v>3.4823182970285409E-2</c:v>
                </c:pt>
                <c:pt idx="8246">
                  <c:v>3.7788476794958101E-2</c:v>
                </c:pt>
                <c:pt idx="8247">
                  <c:v>4.0318075567483895E-2</c:v>
                </c:pt>
                <c:pt idx="8248">
                  <c:v>2.5669533759355552E-2</c:v>
                </c:pt>
                <c:pt idx="8249">
                  <c:v>3.6124985665082897E-2</c:v>
                </c:pt>
                <c:pt idx="8250">
                  <c:v>3.8072932511568215E-2</c:v>
                </c:pt>
                <c:pt idx="8251">
                  <c:v>4.2492501437664122E-2</c:v>
                </c:pt>
                <c:pt idx="8252">
                  <c:v>3.7598311901092502E-2</c:v>
                </c:pt>
                <c:pt idx="8253">
                  <c:v>3.2464317977428499E-2</c:v>
                </c:pt>
                <c:pt idx="8254">
                  <c:v>3.8864739239215809E-2</c:v>
                </c:pt>
                <c:pt idx="8255">
                  <c:v>3.0247306451201494E-2</c:v>
                </c:pt>
                <c:pt idx="8256">
                  <c:v>3.8206804543733604E-2</c:v>
                </c:pt>
                <c:pt idx="8257">
                  <c:v>3.3529117703437812E-2</c:v>
                </c:pt>
                <c:pt idx="8258">
                  <c:v>3.425700217485441E-2</c:v>
                </c:pt>
                <c:pt idx="8259">
                  <c:v>3.2167676836252199E-2</c:v>
                </c:pt>
                <c:pt idx="8260">
                  <c:v>3.1361721456050901E-2</c:v>
                </c:pt>
                <c:pt idx="8261">
                  <c:v>3.3034771680831895E-2</c:v>
                </c:pt>
                <c:pt idx="8262">
                  <c:v>4.1952755302190795E-2</c:v>
                </c:pt>
                <c:pt idx="8263">
                  <c:v>3.0840851366519952E-2</c:v>
                </c:pt>
                <c:pt idx="8264">
                  <c:v>3.1839653849601711E-2</c:v>
                </c:pt>
                <c:pt idx="8265">
                  <c:v>3.6171071231365218E-2</c:v>
                </c:pt>
                <c:pt idx="8266">
                  <c:v>3.7897832691669658E-2</c:v>
                </c:pt>
                <c:pt idx="8267">
                  <c:v>4.2427688837051572E-2</c:v>
                </c:pt>
                <c:pt idx="8268">
                  <c:v>3.7620816379785593E-2</c:v>
                </c:pt>
                <c:pt idx="8269">
                  <c:v>4.2951118201017387E-2</c:v>
                </c:pt>
                <c:pt idx="8270">
                  <c:v>4.6777039766311722E-2</c:v>
                </c:pt>
                <c:pt idx="8271">
                  <c:v>3.9761330932378804E-2</c:v>
                </c:pt>
                <c:pt idx="8272">
                  <c:v>2.9867274686694215E-2</c:v>
                </c:pt>
                <c:pt idx="8273">
                  <c:v>3.5172384232282597E-2</c:v>
                </c:pt>
                <c:pt idx="8274">
                  <c:v>3.376404196023939E-2</c:v>
                </c:pt>
                <c:pt idx="8275">
                  <c:v>2.9698420315980863E-2</c:v>
                </c:pt>
                <c:pt idx="8276">
                  <c:v>4.0700521320104745E-2</c:v>
                </c:pt>
                <c:pt idx="8277">
                  <c:v>3.8152869790792521E-2</c:v>
                </c:pt>
                <c:pt idx="8278">
                  <c:v>3.729543089866641E-2</c:v>
                </c:pt>
                <c:pt idx="8279">
                  <c:v>3.4407258033752414E-2</c:v>
                </c:pt>
                <c:pt idx="8280">
                  <c:v>2.8294287621975008E-2</c:v>
                </c:pt>
                <c:pt idx="8281">
                  <c:v>3.1889352947473637E-2</c:v>
                </c:pt>
                <c:pt idx="8282">
                  <c:v>3.9196629077196114E-2</c:v>
                </c:pt>
                <c:pt idx="8283">
                  <c:v>3.9729006588459091E-2</c:v>
                </c:pt>
                <c:pt idx="8284">
                  <c:v>3.0684240162372676E-2</c:v>
                </c:pt>
                <c:pt idx="8285">
                  <c:v>4.0206536650657702E-2</c:v>
                </c:pt>
                <c:pt idx="8286">
                  <c:v>4.4979125261306797E-2</c:v>
                </c:pt>
                <c:pt idx="8287">
                  <c:v>3.4300707280635806E-2</c:v>
                </c:pt>
                <c:pt idx="8288">
                  <c:v>2.8997335582971701E-2</c:v>
                </c:pt>
                <c:pt idx="8289">
                  <c:v>3.6334346979856609E-2</c:v>
                </c:pt>
                <c:pt idx="8290">
                  <c:v>3.4897491335868794E-2</c:v>
                </c:pt>
                <c:pt idx="8291">
                  <c:v>5.139116942882542E-2</c:v>
                </c:pt>
                <c:pt idx="8292">
                  <c:v>2.9574964195489908E-2</c:v>
                </c:pt>
                <c:pt idx="8293">
                  <c:v>3.9756476879119901E-2</c:v>
                </c:pt>
                <c:pt idx="8294">
                  <c:v>3.3152457326650599E-2</c:v>
                </c:pt>
                <c:pt idx="8295">
                  <c:v>4.0425464510917712E-2</c:v>
                </c:pt>
                <c:pt idx="8296">
                  <c:v>2.9698420315980863E-2</c:v>
                </c:pt>
                <c:pt idx="8297">
                  <c:v>4.5612677931785903E-2</c:v>
                </c:pt>
                <c:pt idx="8298">
                  <c:v>4.3500378727912875E-2</c:v>
                </c:pt>
                <c:pt idx="8299">
                  <c:v>5.7264689356088784E-2</c:v>
                </c:pt>
                <c:pt idx="8300">
                  <c:v>3.0371453613042807E-2</c:v>
                </c:pt>
                <c:pt idx="8301">
                  <c:v>5.0793346017599113E-2</c:v>
                </c:pt>
                <c:pt idx="8302">
                  <c:v>3.4300707280635806E-2</c:v>
                </c:pt>
                <c:pt idx="8303">
                  <c:v>3.7512414157390601E-2</c:v>
                </c:pt>
                <c:pt idx="8304">
                  <c:v>4.6274762600660123E-2</c:v>
                </c:pt>
                <c:pt idx="8305">
                  <c:v>3.0600022524595403E-2</c:v>
                </c:pt>
                <c:pt idx="8306">
                  <c:v>3.1202686950564402E-2</c:v>
                </c:pt>
                <c:pt idx="8307">
                  <c:v>4.4919833540916672E-2</c:v>
                </c:pt>
                <c:pt idx="8308">
                  <c:v>4.3787911534309533E-2</c:v>
                </c:pt>
                <c:pt idx="8309">
                  <c:v>2.8588097542524379E-2</c:v>
                </c:pt>
                <c:pt idx="8310">
                  <c:v>3.8664028048515341E-2</c:v>
                </c:pt>
                <c:pt idx="8311">
                  <c:v>3.2115224748849931E-2</c:v>
                </c:pt>
                <c:pt idx="8312">
                  <c:v>3.8299992680549712E-2</c:v>
                </c:pt>
                <c:pt idx="8313">
                  <c:v>4.413658753037452E-2</c:v>
                </c:pt>
                <c:pt idx="8314">
                  <c:v>3.1901571899652502E-2</c:v>
                </c:pt>
                <c:pt idx="8315">
                  <c:v>4.6659234911203433E-2</c:v>
                </c:pt>
                <c:pt idx="8316">
                  <c:v>3.2891441136598601E-2</c:v>
                </c:pt>
                <c:pt idx="8317">
                  <c:v>4.3543636798858622E-2</c:v>
                </c:pt>
                <c:pt idx="8318">
                  <c:v>3.7809621542692212E-2</c:v>
                </c:pt>
                <c:pt idx="8319">
                  <c:v>3.3529117703437812E-2</c:v>
                </c:pt>
                <c:pt idx="8320">
                  <c:v>2.8146127238869698E-2</c:v>
                </c:pt>
                <c:pt idx="8321">
                  <c:v>4.5064941048622124E-2</c:v>
                </c:pt>
                <c:pt idx="8322">
                  <c:v>4.6274762600660123E-2</c:v>
                </c:pt>
                <c:pt idx="8323">
                  <c:v>4.0177468210458797E-2</c:v>
                </c:pt>
                <c:pt idx="8324">
                  <c:v>3.7702023983001716E-2</c:v>
                </c:pt>
                <c:pt idx="8325">
                  <c:v>3.5583846271038E-2</c:v>
                </c:pt>
                <c:pt idx="8326">
                  <c:v>3.5420823842287077E-2</c:v>
                </c:pt>
                <c:pt idx="8327">
                  <c:v>3.2095659524202409E-2</c:v>
                </c:pt>
                <c:pt idx="8328">
                  <c:v>4.4287838041782414E-2</c:v>
                </c:pt>
                <c:pt idx="8329">
                  <c:v>4.2208973318338484E-2</c:v>
                </c:pt>
                <c:pt idx="8330">
                  <c:v>3.3703714609146111E-2</c:v>
                </c:pt>
                <c:pt idx="8331">
                  <c:v>3.8492631167173406E-2</c:v>
                </c:pt>
                <c:pt idx="8332">
                  <c:v>3.9283677935600392E-2</c:v>
                </c:pt>
                <c:pt idx="8333">
                  <c:v>3.5825096070766414E-2</c:v>
                </c:pt>
                <c:pt idx="8334">
                  <c:v>4.2474549263715716E-2</c:v>
                </c:pt>
                <c:pt idx="8335">
                  <c:v>2.730708569288251E-2</c:v>
                </c:pt>
                <c:pt idx="8336">
                  <c:v>4.1626639664173105E-2</c:v>
                </c:pt>
                <c:pt idx="8337">
                  <c:v>3.4300707280635806E-2</c:v>
                </c:pt>
                <c:pt idx="8338">
                  <c:v>2.68242992460728E-2</c:v>
                </c:pt>
                <c:pt idx="8339">
                  <c:v>4.2410138994455324E-2</c:v>
                </c:pt>
                <c:pt idx="8340">
                  <c:v>4.1205152869224333E-2</c:v>
                </c:pt>
                <c:pt idx="8341">
                  <c:v>2.90736090391874E-2</c:v>
                </c:pt>
                <c:pt idx="8342">
                  <c:v>3.9694610983133399E-2</c:v>
                </c:pt>
                <c:pt idx="8343">
                  <c:v>3.8712274283170742E-2</c:v>
                </c:pt>
                <c:pt idx="8344">
                  <c:v>3.6054432392120396E-2</c:v>
                </c:pt>
                <c:pt idx="8345">
                  <c:v>3.2377470284700456E-2</c:v>
                </c:pt>
                <c:pt idx="8346">
                  <c:v>3.2095659524202409E-2</c:v>
                </c:pt>
                <c:pt idx="8347">
                  <c:v>3.9860159158706721E-2</c:v>
                </c:pt>
                <c:pt idx="8348">
                  <c:v>5.3951866924762705E-2</c:v>
                </c:pt>
                <c:pt idx="8349">
                  <c:v>3.42069417238237E-2</c:v>
                </c:pt>
                <c:pt idx="8350">
                  <c:v>3.4603934735059752E-2</c:v>
                </c:pt>
                <c:pt idx="8351">
                  <c:v>3.4396402537822689E-2</c:v>
                </c:pt>
                <c:pt idx="8352">
                  <c:v>3.564428165555001E-2</c:v>
                </c:pt>
                <c:pt idx="8353">
                  <c:v>4.4753018766641763E-2</c:v>
                </c:pt>
                <c:pt idx="8354">
                  <c:v>3.9729006588459091E-2</c:v>
                </c:pt>
                <c:pt idx="8355">
                  <c:v>4.1820969432592406E-2</c:v>
                </c:pt>
                <c:pt idx="8356">
                  <c:v>3.4897491335868794E-2</c:v>
                </c:pt>
                <c:pt idx="8357">
                  <c:v>3.1755071133375216E-2</c:v>
                </c:pt>
                <c:pt idx="8358">
                  <c:v>3.7512414157390601E-2</c:v>
                </c:pt>
                <c:pt idx="8359">
                  <c:v>4.0242802351713201E-2</c:v>
                </c:pt>
                <c:pt idx="8360">
                  <c:v>3.1295698136091211E-2</c:v>
                </c:pt>
                <c:pt idx="8361">
                  <c:v>4.0476974099874503E-2</c:v>
                </c:pt>
                <c:pt idx="8362">
                  <c:v>3.054247982800011E-2</c:v>
                </c:pt>
                <c:pt idx="8363">
                  <c:v>4.9215480685234111E-2</c:v>
                </c:pt>
                <c:pt idx="8364">
                  <c:v>3.7922870367765406E-2</c:v>
                </c:pt>
                <c:pt idx="8365">
                  <c:v>4.0829382836818723E-2</c:v>
                </c:pt>
                <c:pt idx="8366">
                  <c:v>5.3043726831674597E-2</c:v>
                </c:pt>
                <c:pt idx="8367">
                  <c:v>4.3668925762176486E-2</c:v>
                </c:pt>
                <c:pt idx="8368">
                  <c:v>4.1266269981861101E-2</c:v>
                </c:pt>
                <c:pt idx="8369">
                  <c:v>3.5183459520340014E-2</c:v>
                </c:pt>
                <c:pt idx="8370">
                  <c:v>3.3424746245145805E-2</c:v>
                </c:pt>
                <c:pt idx="8371">
                  <c:v>3.1412813812494396E-2</c:v>
                </c:pt>
                <c:pt idx="8372">
                  <c:v>2.8808169066906E-2</c:v>
                </c:pt>
                <c:pt idx="8373">
                  <c:v>4.0476974099874503E-2</c:v>
                </c:pt>
                <c:pt idx="8374">
                  <c:v>2.9828427359461798E-2</c:v>
                </c:pt>
                <c:pt idx="8375">
                  <c:v>4.2978335171937887E-2</c:v>
                </c:pt>
                <c:pt idx="8376">
                  <c:v>3.1215734779834851E-2</c:v>
                </c:pt>
                <c:pt idx="8377">
                  <c:v>3.5579800605774051E-2</c:v>
                </c:pt>
                <c:pt idx="8378">
                  <c:v>3.1343635171651806E-2</c:v>
                </c:pt>
                <c:pt idx="8379">
                  <c:v>3.9196629077196114E-2</c:v>
                </c:pt>
                <c:pt idx="8380">
                  <c:v>4.480642452836061E-2</c:v>
                </c:pt>
                <c:pt idx="8381">
                  <c:v>3.4824151545763009E-2</c:v>
                </c:pt>
                <c:pt idx="8382">
                  <c:v>3.1350728124380112E-2</c:v>
                </c:pt>
                <c:pt idx="8383">
                  <c:v>3.5906825214624412E-2</c:v>
                </c:pt>
                <c:pt idx="8384">
                  <c:v>5.6127641350030913E-2</c:v>
                </c:pt>
                <c:pt idx="8385">
                  <c:v>4.0736205875873593E-2</c:v>
                </c:pt>
                <c:pt idx="8386">
                  <c:v>3.2899200916290408E-2</c:v>
                </c:pt>
                <c:pt idx="8387">
                  <c:v>3.7061311304569439E-2</c:v>
                </c:pt>
                <c:pt idx="8388">
                  <c:v>3.181636705994622E-2</c:v>
                </c:pt>
                <c:pt idx="8389">
                  <c:v>3.4823182970285409E-2</c:v>
                </c:pt>
                <c:pt idx="8390">
                  <c:v>4.1038878262043006E-2</c:v>
                </c:pt>
                <c:pt idx="8391">
                  <c:v>3.4569095820188502E-2</c:v>
                </c:pt>
                <c:pt idx="8392">
                  <c:v>3.1693659722805016E-2</c:v>
                </c:pt>
                <c:pt idx="8393">
                  <c:v>3.8962353020906414E-2</c:v>
                </c:pt>
                <c:pt idx="8394">
                  <c:v>3.4167613834142713E-2</c:v>
                </c:pt>
                <c:pt idx="8395">
                  <c:v>3.4300707280635806E-2</c:v>
                </c:pt>
                <c:pt idx="8396">
                  <c:v>4.1275996714830405E-2</c:v>
                </c:pt>
                <c:pt idx="8397">
                  <c:v>4.6113736927509461E-2</c:v>
                </c:pt>
                <c:pt idx="8398">
                  <c:v>3.4133732318878215E-2</c:v>
                </c:pt>
                <c:pt idx="8399">
                  <c:v>3.6760363727808006E-2</c:v>
                </c:pt>
                <c:pt idx="8400">
                  <c:v>3.4290764480829287E-2</c:v>
                </c:pt>
                <c:pt idx="8401">
                  <c:v>5.4501775652170202E-2</c:v>
                </c:pt>
                <c:pt idx="8402">
                  <c:v>2.7394609525799841E-2</c:v>
                </c:pt>
                <c:pt idx="8403">
                  <c:v>3.7629686295986217E-2</c:v>
                </c:pt>
                <c:pt idx="8404">
                  <c:v>3.33482883870602E-2</c:v>
                </c:pt>
                <c:pt idx="8405">
                  <c:v>4.0736205875873593E-2</c:v>
                </c:pt>
                <c:pt idx="8406">
                  <c:v>5.0136383622884702E-2</c:v>
                </c:pt>
                <c:pt idx="8407">
                  <c:v>4.5149430632591303E-2</c:v>
                </c:pt>
                <c:pt idx="8408">
                  <c:v>3.2095659524202409E-2</c:v>
                </c:pt>
                <c:pt idx="8409">
                  <c:v>3.5833526402712E-2</c:v>
                </c:pt>
                <c:pt idx="8410">
                  <c:v>3.7211515009403361E-2</c:v>
                </c:pt>
                <c:pt idx="8411">
                  <c:v>4.0499709546566023E-2</c:v>
                </c:pt>
                <c:pt idx="8412">
                  <c:v>3.1675819307565828E-2</c:v>
                </c:pt>
                <c:pt idx="8413">
                  <c:v>4.1971486061811399E-2</c:v>
                </c:pt>
                <c:pt idx="8414">
                  <c:v>3.791435062885281E-2</c:v>
                </c:pt>
                <c:pt idx="8415">
                  <c:v>4.0390133857727342E-2</c:v>
                </c:pt>
                <c:pt idx="8416">
                  <c:v>3.365202993154532E-2</c:v>
                </c:pt>
                <c:pt idx="8417">
                  <c:v>3.181636705994622E-2</c:v>
                </c:pt>
                <c:pt idx="8418">
                  <c:v>3.7430867552757437E-2</c:v>
                </c:pt>
                <c:pt idx="8419">
                  <c:v>4.2378675192594507E-2</c:v>
                </c:pt>
                <c:pt idx="8420">
                  <c:v>3.9632488042116221E-2</c:v>
                </c:pt>
                <c:pt idx="8421">
                  <c:v>2.9913282021880112E-2</c:v>
                </c:pt>
                <c:pt idx="8422">
                  <c:v>5.1921918988227796E-2</c:v>
                </c:pt>
                <c:pt idx="8423">
                  <c:v>4.5460876077413594E-2</c:v>
                </c:pt>
                <c:pt idx="8424">
                  <c:v>2.7621474117040613E-2</c:v>
                </c:pt>
                <c:pt idx="8425">
                  <c:v>4.9796666949987765E-2</c:v>
                </c:pt>
                <c:pt idx="8426">
                  <c:v>2.5561505928635608E-2</c:v>
                </c:pt>
                <c:pt idx="8427">
                  <c:v>5.3526036441326398E-2</c:v>
                </c:pt>
                <c:pt idx="8428">
                  <c:v>3.9141573011875291E-2</c:v>
                </c:pt>
                <c:pt idx="8429">
                  <c:v>4.8229750245809465E-2</c:v>
                </c:pt>
                <c:pt idx="8430">
                  <c:v>4.4646773487329497E-2</c:v>
                </c:pt>
                <c:pt idx="8431">
                  <c:v>2.9186077415943215E-2</c:v>
                </c:pt>
                <c:pt idx="8432">
                  <c:v>4.1316550225019524E-2</c:v>
                </c:pt>
                <c:pt idx="8433">
                  <c:v>3.8228288292884785E-2</c:v>
                </c:pt>
                <c:pt idx="8434">
                  <c:v>4.1952755302190795E-2</c:v>
                </c:pt>
                <c:pt idx="8435">
                  <c:v>3.9967272430658299E-2</c:v>
                </c:pt>
                <c:pt idx="8436">
                  <c:v>4.3543636798858622E-2</c:v>
                </c:pt>
                <c:pt idx="8437">
                  <c:v>3.5880878567695694E-2</c:v>
                </c:pt>
                <c:pt idx="8438">
                  <c:v>3.006011620163921E-2</c:v>
                </c:pt>
                <c:pt idx="8439">
                  <c:v>4.5060224831104521E-2</c:v>
                </c:pt>
                <c:pt idx="8440">
                  <c:v>4.0736205875873593E-2</c:v>
                </c:pt>
                <c:pt idx="8441">
                  <c:v>4.7571104019880309E-2</c:v>
                </c:pt>
                <c:pt idx="8442">
                  <c:v>3.7493493407964824E-2</c:v>
                </c:pt>
                <c:pt idx="8443">
                  <c:v>3.0769461765885287E-2</c:v>
                </c:pt>
                <c:pt idx="8444">
                  <c:v>3.1693659722805016E-2</c:v>
                </c:pt>
                <c:pt idx="8445">
                  <c:v>3.7788476794958101E-2</c:v>
                </c:pt>
                <c:pt idx="8446">
                  <c:v>4.7336898744106508E-2</c:v>
                </c:pt>
                <c:pt idx="8447">
                  <c:v>3.2898932695388801E-2</c:v>
                </c:pt>
                <c:pt idx="8448">
                  <c:v>3.3971488475799602E-2</c:v>
                </c:pt>
                <c:pt idx="8449">
                  <c:v>2.9328575357794793E-2</c:v>
                </c:pt>
                <c:pt idx="8450">
                  <c:v>2.7945656329393411E-2</c:v>
                </c:pt>
                <c:pt idx="8451">
                  <c:v>4.1952755302190795E-2</c:v>
                </c:pt>
                <c:pt idx="8452">
                  <c:v>4.3937135487794855E-2</c:v>
                </c:pt>
                <c:pt idx="8453">
                  <c:v>3.0540321022272152E-2</c:v>
                </c:pt>
                <c:pt idx="8454">
                  <c:v>3.6455649882555098E-2</c:v>
                </c:pt>
                <c:pt idx="8455">
                  <c:v>3.6760363727808006E-2</c:v>
                </c:pt>
                <c:pt idx="8456">
                  <c:v>4.7662377357482903E-2</c:v>
                </c:pt>
                <c:pt idx="8457">
                  <c:v>3.5040725022554411E-2</c:v>
                </c:pt>
                <c:pt idx="8458">
                  <c:v>3.8228288292884785E-2</c:v>
                </c:pt>
                <c:pt idx="8459">
                  <c:v>3.3218398690223756E-2</c:v>
                </c:pt>
                <c:pt idx="8460">
                  <c:v>4.7336898744106508E-2</c:v>
                </c:pt>
                <c:pt idx="8461">
                  <c:v>4.1129976511001601E-2</c:v>
                </c:pt>
                <c:pt idx="8462">
                  <c:v>4.0177468210458797E-2</c:v>
                </c:pt>
                <c:pt idx="8463">
                  <c:v>3.6740992218256052E-2</c:v>
                </c:pt>
                <c:pt idx="8464">
                  <c:v>3.2250713557005005E-2</c:v>
                </c:pt>
                <c:pt idx="8465">
                  <c:v>3.3424746245145805E-2</c:v>
                </c:pt>
                <c:pt idx="8466">
                  <c:v>3.5487230867147411E-2</c:v>
                </c:pt>
                <c:pt idx="8467">
                  <c:v>3.6455649882555098E-2</c:v>
                </c:pt>
                <c:pt idx="8468">
                  <c:v>3.7869129329919891E-2</c:v>
                </c:pt>
                <c:pt idx="8469">
                  <c:v>4.0741637349128931E-2</c:v>
                </c:pt>
                <c:pt idx="8470">
                  <c:v>3.5825096070766414E-2</c:v>
                </c:pt>
                <c:pt idx="8471">
                  <c:v>4.1557170450687395E-2</c:v>
                </c:pt>
                <c:pt idx="8472">
                  <c:v>3.1384989619255142E-2</c:v>
                </c:pt>
                <c:pt idx="8473">
                  <c:v>4.9852691590786272E-2</c:v>
                </c:pt>
                <c:pt idx="8474">
                  <c:v>4.0698390454053907E-2</c:v>
                </c:pt>
                <c:pt idx="8475">
                  <c:v>3.4603934735059752E-2</c:v>
                </c:pt>
                <c:pt idx="8476">
                  <c:v>2.9610509052872706E-2</c:v>
                </c:pt>
                <c:pt idx="8477">
                  <c:v>3.4946080297231667E-2</c:v>
                </c:pt>
                <c:pt idx="8478">
                  <c:v>2.68242992460728E-2</c:v>
                </c:pt>
                <c:pt idx="8479">
                  <c:v>4.2020469903946062E-2</c:v>
                </c:pt>
                <c:pt idx="8480">
                  <c:v>4.4747065752744723E-2</c:v>
                </c:pt>
                <c:pt idx="8481">
                  <c:v>4.5377653092145934E-2</c:v>
                </c:pt>
                <c:pt idx="8482">
                  <c:v>4.5064941048622124E-2</c:v>
                </c:pt>
                <c:pt idx="8483">
                  <c:v>4.3066054582595804E-2</c:v>
                </c:pt>
                <c:pt idx="8484">
                  <c:v>3.8492631167173406E-2</c:v>
                </c:pt>
                <c:pt idx="8485">
                  <c:v>3.7194777280092205E-2</c:v>
                </c:pt>
                <c:pt idx="8486">
                  <c:v>4.9796666949987765E-2</c:v>
                </c:pt>
                <c:pt idx="8487">
                  <c:v>3.3065885305404691E-2</c:v>
                </c:pt>
                <c:pt idx="8488">
                  <c:v>3.5683829337358516E-2</c:v>
                </c:pt>
                <c:pt idx="8489">
                  <c:v>5.139116942882542E-2</c:v>
                </c:pt>
                <c:pt idx="8490">
                  <c:v>3.6716360598802608E-2</c:v>
                </c:pt>
                <c:pt idx="8491">
                  <c:v>4.6846315264701795E-2</c:v>
                </c:pt>
                <c:pt idx="8492">
                  <c:v>3.1631700694561102E-2</c:v>
                </c:pt>
                <c:pt idx="8493">
                  <c:v>3.9788801223039606E-2</c:v>
                </c:pt>
                <c:pt idx="8494">
                  <c:v>4.6659234911203433E-2</c:v>
                </c:pt>
                <c:pt idx="8495">
                  <c:v>2.9245859012007706E-2</c:v>
                </c:pt>
                <c:pt idx="8496">
                  <c:v>3.5872373729944361E-2</c:v>
                </c:pt>
                <c:pt idx="8497">
                  <c:v>4.1840914636850406E-2</c:v>
                </c:pt>
                <c:pt idx="8498">
                  <c:v>3.6760363727808006E-2</c:v>
                </c:pt>
                <c:pt idx="8499">
                  <c:v>3.5108499228954315E-2</c:v>
                </c:pt>
                <c:pt idx="8500">
                  <c:v>3.5337161272764282E-2</c:v>
                </c:pt>
                <c:pt idx="8501">
                  <c:v>3.6455649882555098E-2</c:v>
                </c:pt>
                <c:pt idx="8502">
                  <c:v>3.5172384232282597E-2</c:v>
                </c:pt>
                <c:pt idx="8503">
                  <c:v>3.1069444492459367E-2</c:v>
                </c:pt>
                <c:pt idx="8504">
                  <c:v>3.5344671458005912E-2</c:v>
                </c:pt>
                <c:pt idx="8505">
                  <c:v>4.6777039766311722E-2</c:v>
                </c:pt>
                <c:pt idx="8506">
                  <c:v>4.1206117719411822E-2</c:v>
                </c:pt>
                <c:pt idx="8507">
                  <c:v>3.4823182970285409E-2</c:v>
                </c:pt>
                <c:pt idx="8508">
                  <c:v>4.0425464510917712E-2</c:v>
                </c:pt>
                <c:pt idx="8509">
                  <c:v>4.6777039766311722E-2</c:v>
                </c:pt>
                <c:pt idx="8510">
                  <c:v>3.5030834376811995E-2</c:v>
                </c:pt>
                <c:pt idx="8511">
                  <c:v>3.9225939661264482E-2</c:v>
                </c:pt>
                <c:pt idx="8512">
                  <c:v>3.6468077450990788E-2</c:v>
                </c:pt>
                <c:pt idx="8513">
                  <c:v>3.8664028048515341E-2</c:v>
                </c:pt>
                <c:pt idx="8514">
                  <c:v>3.921404480934141E-2</c:v>
                </c:pt>
                <c:pt idx="8515">
                  <c:v>3.8152869790792521E-2</c:v>
                </c:pt>
                <c:pt idx="8516">
                  <c:v>6.042351946234701E-2</c:v>
                </c:pt>
                <c:pt idx="8517">
                  <c:v>4.3251223862171222E-2</c:v>
                </c:pt>
                <c:pt idx="8518">
                  <c:v>3.3457260578870898E-2</c:v>
                </c:pt>
                <c:pt idx="8519">
                  <c:v>3.4877501428127441E-2</c:v>
                </c:pt>
                <c:pt idx="8520">
                  <c:v>3.4978978335857405E-2</c:v>
                </c:pt>
                <c:pt idx="8521">
                  <c:v>4.1952755302190795E-2</c:v>
                </c:pt>
                <c:pt idx="8522">
                  <c:v>3.6277640610933456E-2</c:v>
                </c:pt>
                <c:pt idx="8523">
                  <c:v>2.7672391384840084E-2</c:v>
                </c:pt>
                <c:pt idx="8524">
                  <c:v>3.3063109964132302E-2</c:v>
                </c:pt>
                <c:pt idx="8525">
                  <c:v>5.2979618310928414E-2</c:v>
                </c:pt>
                <c:pt idx="8526">
                  <c:v>4.1300732642412234E-2</c:v>
                </c:pt>
                <c:pt idx="8527">
                  <c:v>2.6658458635211008E-2</c:v>
                </c:pt>
                <c:pt idx="8528">
                  <c:v>3.6054432392120396E-2</c:v>
                </c:pt>
                <c:pt idx="8529">
                  <c:v>3.9694610983133399E-2</c:v>
                </c:pt>
                <c:pt idx="8530">
                  <c:v>3.3210463821887998E-2</c:v>
                </c:pt>
                <c:pt idx="8531">
                  <c:v>3.1345780938863796E-2</c:v>
                </c:pt>
                <c:pt idx="8532">
                  <c:v>3.2899200916290408E-2</c:v>
                </c:pt>
                <c:pt idx="8533">
                  <c:v>2.730708569288251E-2</c:v>
                </c:pt>
                <c:pt idx="8534">
                  <c:v>3.2891441136598601E-2</c:v>
                </c:pt>
                <c:pt idx="8535">
                  <c:v>3.4385442733764614E-2</c:v>
                </c:pt>
                <c:pt idx="8536">
                  <c:v>3.4355167299509042E-2</c:v>
                </c:pt>
                <c:pt idx="8537">
                  <c:v>3.053720295429236E-2</c:v>
                </c:pt>
                <c:pt idx="8538">
                  <c:v>2.7137337252497801E-2</c:v>
                </c:pt>
                <c:pt idx="8539">
                  <c:v>3.4978978335857405E-2</c:v>
                </c:pt>
                <c:pt idx="8540">
                  <c:v>3.2559327781200513E-2</c:v>
                </c:pt>
                <c:pt idx="8541">
                  <c:v>2.937199547886862E-2</c:v>
                </c:pt>
                <c:pt idx="8542">
                  <c:v>5.1921918988227796E-2</c:v>
                </c:pt>
                <c:pt idx="8543">
                  <c:v>3.3440478146076202E-2</c:v>
                </c:pt>
                <c:pt idx="8544">
                  <c:v>4.8252731561660801E-2</c:v>
                </c:pt>
                <c:pt idx="8545">
                  <c:v>4.0339186787605306E-2</c:v>
                </c:pt>
                <c:pt idx="8546">
                  <c:v>3.2341752201318706E-2</c:v>
                </c:pt>
                <c:pt idx="8547">
                  <c:v>3.5833526402712E-2</c:v>
                </c:pt>
                <c:pt idx="8548">
                  <c:v>4.1820969432592406E-2</c:v>
                </c:pt>
                <c:pt idx="8549">
                  <c:v>3.673182427883151E-2</c:v>
                </c:pt>
                <c:pt idx="8550">
                  <c:v>4.0293164551258108E-2</c:v>
                </c:pt>
                <c:pt idx="8551">
                  <c:v>3.1079689040780099E-2</c:v>
                </c:pt>
                <c:pt idx="8552">
                  <c:v>5.0195772200822802E-2</c:v>
                </c:pt>
                <c:pt idx="8553">
                  <c:v>5.5778648704290397E-2</c:v>
                </c:pt>
                <c:pt idx="8554">
                  <c:v>3.5857249051332502E-2</c:v>
                </c:pt>
                <c:pt idx="8555">
                  <c:v>3.5788159817457206E-2</c:v>
                </c:pt>
                <c:pt idx="8556">
                  <c:v>3.5209886729717393E-2</c:v>
                </c:pt>
                <c:pt idx="8557">
                  <c:v>3.9664395153522512E-2</c:v>
                </c:pt>
                <c:pt idx="8558">
                  <c:v>4.7692582011222832E-2</c:v>
                </c:pt>
                <c:pt idx="8559">
                  <c:v>3.8532134145498304E-2</c:v>
                </c:pt>
                <c:pt idx="8560">
                  <c:v>2.6993775740265864E-2</c:v>
                </c:pt>
                <c:pt idx="8561">
                  <c:v>4.0177468210458797E-2</c:v>
                </c:pt>
                <c:pt idx="8562">
                  <c:v>4.0736205875873593E-2</c:v>
                </c:pt>
                <c:pt idx="8563">
                  <c:v>3.6760363727808006E-2</c:v>
                </c:pt>
                <c:pt idx="8564">
                  <c:v>3.8342226296663305E-2</c:v>
                </c:pt>
                <c:pt idx="8565">
                  <c:v>3.6124985665082897E-2</c:v>
                </c:pt>
                <c:pt idx="8566">
                  <c:v>3.4013628959655817E-2</c:v>
                </c:pt>
                <c:pt idx="8567">
                  <c:v>4.1820969432592406E-2</c:v>
                </c:pt>
                <c:pt idx="8568">
                  <c:v>2.9610509052872706E-2</c:v>
                </c:pt>
                <c:pt idx="8569">
                  <c:v>4.0681295096874147E-2</c:v>
                </c:pt>
                <c:pt idx="8570">
                  <c:v>4.2451106011867495E-2</c:v>
                </c:pt>
                <c:pt idx="8571">
                  <c:v>4.1266269981861101E-2</c:v>
                </c:pt>
                <c:pt idx="8572">
                  <c:v>4.1266269981861101E-2</c:v>
                </c:pt>
                <c:pt idx="8573">
                  <c:v>3.7771087139844998E-2</c:v>
                </c:pt>
                <c:pt idx="8574">
                  <c:v>4.1820969432592406E-2</c:v>
                </c:pt>
                <c:pt idx="8575">
                  <c:v>4.3706633150577837E-2</c:v>
                </c:pt>
                <c:pt idx="8576">
                  <c:v>3.4133732318878215E-2</c:v>
                </c:pt>
                <c:pt idx="8577">
                  <c:v>3.376404196023939E-2</c:v>
                </c:pt>
                <c:pt idx="8578">
                  <c:v>3.8366276770830085E-2</c:v>
                </c:pt>
                <c:pt idx="8579">
                  <c:v>3.5183459520340014E-2</c:v>
                </c:pt>
                <c:pt idx="8580">
                  <c:v>3.9967272430658299E-2</c:v>
                </c:pt>
                <c:pt idx="8581">
                  <c:v>4.9643982201814603E-2</c:v>
                </c:pt>
                <c:pt idx="8582">
                  <c:v>2.9229370877146783E-2</c:v>
                </c:pt>
                <c:pt idx="8583">
                  <c:v>3.1830132007598995E-2</c:v>
                </c:pt>
                <c:pt idx="8584">
                  <c:v>2.6993775740265864E-2</c:v>
                </c:pt>
                <c:pt idx="8585">
                  <c:v>3.4013628959655817E-2</c:v>
                </c:pt>
                <c:pt idx="8586">
                  <c:v>3.2685216516256457E-2</c:v>
                </c:pt>
                <c:pt idx="8587">
                  <c:v>3.8931652903556817E-2</c:v>
                </c:pt>
                <c:pt idx="8588">
                  <c:v>4.5612677931785903E-2</c:v>
                </c:pt>
                <c:pt idx="8589">
                  <c:v>3.5830371081829272E-2</c:v>
                </c:pt>
                <c:pt idx="8590">
                  <c:v>3.8187786936759907E-2</c:v>
                </c:pt>
                <c:pt idx="8591">
                  <c:v>3.5183459520340014E-2</c:v>
                </c:pt>
                <c:pt idx="8592">
                  <c:v>3.5668846219778116E-2</c:v>
                </c:pt>
                <c:pt idx="8593">
                  <c:v>3.1350728124380112E-2</c:v>
                </c:pt>
                <c:pt idx="8594">
                  <c:v>3.4011162817478256E-2</c:v>
                </c:pt>
                <c:pt idx="8595">
                  <c:v>2.9571814462542582E-2</c:v>
                </c:pt>
                <c:pt idx="8596">
                  <c:v>4.480642452836061E-2</c:v>
                </c:pt>
                <c:pt idx="8597">
                  <c:v>4.0339186787605306E-2</c:v>
                </c:pt>
                <c:pt idx="8598">
                  <c:v>3.7897832691669658E-2</c:v>
                </c:pt>
                <c:pt idx="8599">
                  <c:v>2.9867274686694215E-2</c:v>
                </c:pt>
                <c:pt idx="8600">
                  <c:v>4.1952755302190795E-2</c:v>
                </c:pt>
                <c:pt idx="8601">
                  <c:v>3.1839653849601711E-2</c:v>
                </c:pt>
                <c:pt idx="8602">
                  <c:v>4.2356688529253124E-2</c:v>
                </c:pt>
                <c:pt idx="8603">
                  <c:v>4.5377653092145934E-2</c:v>
                </c:pt>
                <c:pt idx="8604">
                  <c:v>2.9206044971942888E-2</c:v>
                </c:pt>
                <c:pt idx="8605">
                  <c:v>4.04474660754204E-2</c:v>
                </c:pt>
                <c:pt idx="8606">
                  <c:v>3.7429194897413295E-2</c:v>
                </c:pt>
                <c:pt idx="8607">
                  <c:v>3.023730777204052E-2</c:v>
                </c:pt>
                <c:pt idx="8608">
                  <c:v>3.2370511442422985E-2</c:v>
                </c:pt>
                <c:pt idx="8609">
                  <c:v>3.2908745110034894E-2</c:v>
                </c:pt>
                <c:pt idx="8610">
                  <c:v>3.2899200916290408E-2</c:v>
                </c:pt>
                <c:pt idx="8611">
                  <c:v>3.6712124943733208E-2</c:v>
                </c:pt>
                <c:pt idx="8612">
                  <c:v>3.304071724414822E-2</c:v>
                </c:pt>
                <c:pt idx="8613">
                  <c:v>2.6736292988061995E-2</c:v>
                </c:pt>
                <c:pt idx="8614">
                  <c:v>3.3127732574939742E-2</c:v>
                </c:pt>
                <c:pt idx="8615">
                  <c:v>4.5612677931785903E-2</c:v>
                </c:pt>
                <c:pt idx="8616">
                  <c:v>3.9695885032415411E-2</c:v>
                </c:pt>
                <c:pt idx="8617">
                  <c:v>3.01454830914736E-2</c:v>
                </c:pt>
                <c:pt idx="8618">
                  <c:v>4.4318877160549379E-2</c:v>
                </c:pt>
                <c:pt idx="8619">
                  <c:v>3.8052324205636999E-2</c:v>
                </c:pt>
                <c:pt idx="8620">
                  <c:v>2.9229370877146783E-2</c:v>
                </c:pt>
                <c:pt idx="8621">
                  <c:v>3.7147790193557718E-2</c:v>
                </c:pt>
                <c:pt idx="8622">
                  <c:v>3.8181461393833188E-2</c:v>
                </c:pt>
                <c:pt idx="8623">
                  <c:v>4.5613992959261197E-2</c:v>
                </c:pt>
                <c:pt idx="8624">
                  <c:v>3.9710547775030115E-2</c:v>
                </c:pt>
                <c:pt idx="8625">
                  <c:v>5.2979618310928414E-2</c:v>
                </c:pt>
                <c:pt idx="8626">
                  <c:v>3.9500329643487923E-2</c:v>
                </c:pt>
                <c:pt idx="8627">
                  <c:v>4.4253002852201642E-2</c:v>
                </c:pt>
                <c:pt idx="8628">
                  <c:v>5.3043726831674597E-2</c:v>
                </c:pt>
                <c:pt idx="8629">
                  <c:v>3.1032260507345293E-2</c:v>
                </c:pt>
                <c:pt idx="8630">
                  <c:v>3.4528713673353209E-2</c:v>
                </c:pt>
                <c:pt idx="8631">
                  <c:v>5.4811533540487449E-2</c:v>
                </c:pt>
                <c:pt idx="8632">
                  <c:v>3.1149659305810897E-2</c:v>
                </c:pt>
                <c:pt idx="8633">
                  <c:v>3.3857729285955422E-2</c:v>
                </c:pt>
                <c:pt idx="8634">
                  <c:v>5.3951866924762705E-2</c:v>
                </c:pt>
                <c:pt idx="8635">
                  <c:v>5.1921918988227796E-2</c:v>
                </c:pt>
                <c:pt idx="8636">
                  <c:v>3.7417571991681997E-2</c:v>
                </c:pt>
                <c:pt idx="8637">
                  <c:v>3.7675615400076086E-2</c:v>
                </c:pt>
                <c:pt idx="8638">
                  <c:v>4.417248070240036E-2</c:v>
                </c:pt>
                <c:pt idx="8639">
                  <c:v>3.3024549484252902E-2</c:v>
                </c:pt>
                <c:pt idx="8640">
                  <c:v>3.5975478589534884E-2</c:v>
                </c:pt>
                <c:pt idx="8641">
                  <c:v>4.7336898744106508E-2</c:v>
                </c:pt>
                <c:pt idx="8642">
                  <c:v>3.1503804028034252E-2</c:v>
                </c:pt>
                <c:pt idx="8643">
                  <c:v>3.7771087139844998E-2</c:v>
                </c:pt>
                <c:pt idx="8644">
                  <c:v>4.1332110762596116E-2</c:v>
                </c:pt>
                <c:pt idx="8645">
                  <c:v>4.1300732642412234E-2</c:v>
                </c:pt>
                <c:pt idx="8646">
                  <c:v>3.7771087139844998E-2</c:v>
                </c:pt>
                <c:pt idx="8647">
                  <c:v>3.7827789783477811E-2</c:v>
                </c:pt>
                <c:pt idx="8648">
                  <c:v>3.26520465314388E-2</c:v>
                </c:pt>
                <c:pt idx="8649">
                  <c:v>3.2625783234834699E-2</c:v>
                </c:pt>
                <c:pt idx="8650">
                  <c:v>4.4086527079344025E-2</c:v>
                </c:pt>
                <c:pt idx="8651">
                  <c:v>4.8743788152933218E-2</c:v>
                </c:pt>
                <c:pt idx="8652">
                  <c:v>2.8201824054122006E-2</c:v>
                </c:pt>
                <c:pt idx="8653">
                  <c:v>4.0681295096874147E-2</c:v>
                </c:pt>
                <c:pt idx="8654">
                  <c:v>3.7765085697174183E-2</c:v>
                </c:pt>
                <c:pt idx="8655">
                  <c:v>4.1332110762596116E-2</c:v>
                </c:pt>
                <c:pt idx="8656">
                  <c:v>3.3424746245145805E-2</c:v>
                </c:pt>
                <c:pt idx="8657">
                  <c:v>3.7118166685104446E-2</c:v>
                </c:pt>
                <c:pt idx="8658">
                  <c:v>3.6884240806102878E-2</c:v>
                </c:pt>
                <c:pt idx="8659">
                  <c:v>2.6960795745253611E-2</c:v>
                </c:pt>
                <c:pt idx="8660">
                  <c:v>4.5660007745027514E-2</c:v>
                </c:pt>
                <c:pt idx="8661">
                  <c:v>3.5172384232282597E-2</c:v>
                </c:pt>
                <c:pt idx="8662">
                  <c:v>3.4396402537822689E-2</c:v>
                </c:pt>
                <c:pt idx="8663">
                  <c:v>3.2370511442422985E-2</c:v>
                </c:pt>
                <c:pt idx="8664">
                  <c:v>4.0749937295913724E-2</c:v>
                </c:pt>
                <c:pt idx="8665">
                  <c:v>3.3066283911466592E-2</c:v>
                </c:pt>
                <c:pt idx="8666">
                  <c:v>3.7771087139844998E-2</c:v>
                </c:pt>
                <c:pt idx="8667">
                  <c:v>5.5114645510911914E-2</c:v>
                </c:pt>
                <c:pt idx="8668">
                  <c:v>4.3066054582595804E-2</c:v>
                </c:pt>
                <c:pt idx="8669">
                  <c:v>3.4155279397964498E-2</c:v>
                </c:pt>
                <c:pt idx="8670">
                  <c:v>4.415674880146981E-2</c:v>
                </c:pt>
                <c:pt idx="8671">
                  <c:v>3.2388977706432294E-2</c:v>
                </c:pt>
                <c:pt idx="8672">
                  <c:v>4.2452763766050311E-2</c:v>
                </c:pt>
                <c:pt idx="8673">
                  <c:v>3.7147790193557718E-2</c:v>
                </c:pt>
                <c:pt idx="8674">
                  <c:v>3.0009167268872396E-2</c:v>
                </c:pt>
                <c:pt idx="8675">
                  <c:v>3.6760363727808006E-2</c:v>
                </c:pt>
                <c:pt idx="8676">
                  <c:v>3.0600022524595403E-2</c:v>
                </c:pt>
                <c:pt idx="8677">
                  <c:v>2.7757186442613612E-2</c:v>
                </c:pt>
                <c:pt idx="8678">
                  <c:v>4.5612677931785903E-2</c:v>
                </c:pt>
                <c:pt idx="8679">
                  <c:v>3.7441659718752011E-2</c:v>
                </c:pt>
                <c:pt idx="8680">
                  <c:v>3.0840851366519952E-2</c:v>
                </c:pt>
                <c:pt idx="8681">
                  <c:v>3.1843110918998802E-2</c:v>
                </c:pt>
                <c:pt idx="8682">
                  <c:v>3.4011162817478256E-2</c:v>
                </c:pt>
                <c:pt idx="8683">
                  <c:v>4.0749937295913724E-2</c:v>
                </c:pt>
                <c:pt idx="8684">
                  <c:v>4.5064941048622124E-2</c:v>
                </c:pt>
                <c:pt idx="8685">
                  <c:v>3.2147202640772019E-2</c:v>
                </c:pt>
                <c:pt idx="8686">
                  <c:v>3.7396702915430097E-2</c:v>
                </c:pt>
                <c:pt idx="8687">
                  <c:v>3.3325422555208199E-2</c:v>
                </c:pt>
                <c:pt idx="8688">
                  <c:v>3.4432657063007431E-2</c:v>
                </c:pt>
                <c:pt idx="8689">
                  <c:v>3.7311688065528946E-2</c:v>
                </c:pt>
                <c:pt idx="8690">
                  <c:v>5.2249100059270796E-2</c:v>
                </c:pt>
                <c:pt idx="8691">
                  <c:v>4.8252731561660801E-2</c:v>
                </c:pt>
                <c:pt idx="8692">
                  <c:v>4.6659234911203433E-2</c:v>
                </c:pt>
                <c:pt idx="8693">
                  <c:v>4.3695759028196321E-2</c:v>
                </c:pt>
                <c:pt idx="8694">
                  <c:v>4.8418302088975886E-2</c:v>
                </c:pt>
                <c:pt idx="8695">
                  <c:v>3.5108499228954315E-2</c:v>
                </c:pt>
                <c:pt idx="8696">
                  <c:v>2.730708569288251E-2</c:v>
                </c:pt>
                <c:pt idx="8697">
                  <c:v>3.2323878258466797E-2</c:v>
                </c:pt>
                <c:pt idx="8698">
                  <c:v>3.9967272430658299E-2</c:v>
                </c:pt>
                <c:pt idx="8699">
                  <c:v>3.5583846271038E-2</c:v>
                </c:pt>
                <c:pt idx="8700">
                  <c:v>3.5825096070766414E-2</c:v>
                </c:pt>
                <c:pt idx="8701">
                  <c:v>2.6543688029050806E-2</c:v>
                </c:pt>
                <c:pt idx="8702">
                  <c:v>2.8201824054122006E-2</c:v>
                </c:pt>
                <c:pt idx="8703">
                  <c:v>3.9864324033260311E-2</c:v>
                </c:pt>
                <c:pt idx="8704">
                  <c:v>4.2378675192594507E-2</c:v>
                </c:pt>
                <c:pt idx="8705">
                  <c:v>4.6238295733928722E-2</c:v>
                </c:pt>
                <c:pt idx="8706">
                  <c:v>3.8005765527486884E-2</c:v>
                </c:pt>
                <c:pt idx="8707">
                  <c:v>5.5778648704290397E-2</c:v>
                </c:pt>
                <c:pt idx="8708">
                  <c:v>3.3571984618902206E-2</c:v>
                </c:pt>
                <c:pt idx="8709">
                  <c:v>4.4445615261793095E-2</c:v>
                </c:pt>
                <c:pt idx="8710">
                  <c:v>3.4603934735059752E-2</c:v>
                </c:pt>
                <c:pt idx="8711">
                  <c:v>3.4733790904283551E-2</c:v>
                </c:pt>
                <c:pt idx="8712">
                  <c:v>3.3152457326650599E-2</c:v>
                </c:pt>
                <c:pt idx="8713">
                  <c:v>3.0349466949701278E-2</c:v>
                </c:pt>
                <c:pt idx="8714">
                  <c:v>5.4811533540487449E-2</c:v>
                </c:pt>
                <c:pt idx="8715">
                  <c:v>3.058343008160596E-2</c:v>
                </c:pt>
                <c:pt idx="8716">
                  <c:v>3.4823182970285409E-2</c:v>
                </c:pt>
                <c:pt idx="8717">
                  <c:v>4.1763935238122933E-2</c:v>
                </c:pt>
                <c:pt idx="8718">
                  <c:v>3.8181461393833188E-2</c:v>
                </c:pt>
                <c:pt idx="8719">
                  <c:v>3.0769461765885287E-2</c:v>
                </c:pt>
                <c:pt idx="8720">
                  <c:v>2.9164208099245997E-2</c:v>
                </c:pt>
                <c:pt idx="8721">
                  <c:v>4.7571104019880309E-2</c:v>
                </c:pt>
                <c:pt idx="8722">
                  <c:v>4.9852691590786272E-2</c:v>
                </c:pt>
                <c:pt idx="8723">
                  <c:v>3.3552985638379995E-2</c:v>
                </c:pt>
                <c:pt idx="8724">
                  <c:v>3.0840851366519952E-2</c:v>
                </c:pt>
                <c:pt idx="8725">
                  <c:v>4.1926741600036614E-2</c:v>
                </c:pt>
                <c:pt idx="8726">
                  <c:v>3.695297986269E-2</c:v>
                </c:pt>
                <c:pt idx="8727">
                  <c:v>4.5385275036096594E-2</c:v>
                </c:pt>
                <c:pt idx="8728">
                  <c:v>4.1763935238122933E-2</c:v>
                </c:pt>
                <c:pt idx="8729">
                  <c:v>4.4979125261306797E-2</c:v>
                </c:pt>
                <c:pt idx="8730">
                  <c:v>4.413658753037452E-2</c:v>
                </c:pt>
                <c:pt idx="8731">
                  <c:v>2.9698420315980863E-2</c:v>
                </c:pt>
                <c:pt idx="8732">
                  <c:v>5.2249100059270796E-2</c:v>
                </c:pt>
                <c:pt idx="8733">
                  <c:v>3.5628456622362102E-2</c:v>
                </c:pt>
                <c:pt idx="8734">
                  <c:v>3.7646591663360651E-2</c:v>
                </c:pt>
                <c:pt idx="8735">
                  <c:v>3.1727403402328498E-2</c:v>
                </c:pt>
                <c:pt idx="8736">
                  <c:v>3.8966637104749714E-2</c:v>
                </c:pt>
                <c:pt idx="8737">
                  <c:v>3.5108499228954315E-2</c:v>
                </c:pt>
                <c:pt idx="8738">
                  <c:v>5.4811533540487449E-2</c:v>
                </c:pt>
                <c:pt idx="8739">
                  <c:v>4.3251223862171222E-2</c:v>
                </c:pt>
                <c:pt idx="8740">
                  <c:v>3.8314592093229315E-2</c:v>
                </c:pt>
                <c:pt idx="8741">
                  <c:v>3.3424746245145805E-2</c:v>
                </c:pt>
                <c:pt idx="8742">
                  <c:v>2.8383055701851807E-2</c:v>
                </c:pt>
                <c:pt idx="8743">
                  <c:v>3.6475714296102552E-2</c:v>
                </c:pt>
                <c:pt idx="8744">
                  <c:v>3.1325303018093192E-2</c:v>
                </c:pt>
                <c:pt idx="8745">
                  <c:v>3.2167676836252199E-2</c:v>
                </c:pt>
                <c:pt idx="8746">
                  <c:v>5.0532989203929922E-2</c:v>
                </c:pt>
                <c:pt idx="8747">
                  <c:v>4.0255375206470358E-2</c:v>
                </c:pt>
                <c:pt idx="8748">
                  <c:v>3.2563969492912299E-2</c:v>
                </c:pt>
                <c:pt idx="8749">
                  <c:v>3.4999817609787015E-2</c:v>
                </c:pt>
                <c:pt idx="8750">
                  <c:v>3.2115224748849931E-2</c:v>
                </c:pt>
                <c:pt idx="8751">
                  <c:v>4.1557170450687395E-2</c:v>
                </c:pt>
                <c:pt idx="8752">
                  <c:v>3.2259557396173595E-2</c:v>
                </c:pt>
                <c:pt idx="8753">
                  <c:v>4.6460390090942424E-2</c:v>
                </c:pt>
                <c:pt idx="8754">
                  <c:v>3.2625783234834699E-2</c:v>
                </c:pt>
                <c:pt idx="8755">
                  <c:v>3.4396402537822689E-2</c:v>
                </c:pt>
                <c:pt idx="8756">
                  <c:v>3.5668846219778116E-2</c:v>
                </c:pt>
                <c:pt idx="8757">
                  <c:v>2.9462661594152388E-2</c:v>
                </c:pt>
                <c:pt idx="8758">
                  <c:v>4.4254083186388009E-2</c:v>
                </c:pt>
                <c:pt idx="8759">
                  <c:v>3.3951424062251989E-2</c:v>
                </c:pt>
                <c:pt idx="8760">
                  <c:v>2.8676256537437397E-2</c:v>
                </c:pt>
                <c:pt idx="8761">
                  <c:v>2.9644602909684202E-2</c:v>
                </c:pt>
                <c:pt idx="8762">
                  <c:v>4.1341979056596811E-2</c:v>
                </c:pt>
                <c:pt idx="8763">
                  <c:v>3.1149659305810897E-2</c:v>
                </c:pt>
                <c:pt idx="8764">
                  <c:v>3.6124985665082897E-2</c:v>
                </c:pt>
                <c:pt idx="8765">
                  <c:v>3.1239096075296471E-2</c:v>
                </c:pt>
                <c:pt idx="8766">
                  <c:v>2.9229370877146783E-2</c:v>
                </c:pt>
                <c:pt idx="8767">
                  <c:v>3.7269856780767482E-2</c:v>
                </c:pt>
                <c:pt idx="8768">
                  <c:v>2.8567526489496203E-2</c:v>
                </c:pt>
                <c:pt idx="8769">
                  <c:v>4.9002680927515349E-2</c:v>
                </c:pt>
                <c:pt idx="8770">
                  <c:v>3.7441659718752011E-2</c:v>
                </c:pt>
                <c:pt idx="8771">
                  <c:v>3.5579800605774051E-2</c:v>
                </c:pt>
                <c:pt idx="8772">
                  <c:v>4.3675843626260508E-2</c:v>
                </c:pt>
                <c:pt idx="8773">
                  <c:v>2.8597138822078712E-2</c:v>
                </c:pt>
                <c:pt idx="8774">
                  <c:v>4.1493359953165124E-2</c:v>
                </c:pt>
                <c:pt idx="8775">
                  <c:v>3.9112091064453111E-2</c:v>
                </c:pt>
                <c:pt idx="8776">
                  <c:v>4.2427688837051572E-2</c:v>
                </c:pt>
                <c:pt idx="8777">
                  <c:v>3.7771087139844998E-2</c:v>
                </c:pt>
                <c:pt idx="8778">
                  <c:v>3.8092534989118604E-2</c:v>
                </c:pt>
                <c:pt idx="8779">
                  <c:v>3.3488318324089189E-2</c:v>
                </c:pt>
                <c:pt idx="8780">
                  <c:v>2.8079589828848797E-2</c:v>
                </c:pt>
                <c:pt idx="8781">
                  <c:v>3.0371453613042807E-2</c:v>
                </c:pt>
                <c:pt idx="8782">
                  <c:v>3.7646591663360651E-2</c:v>
                </c:pt>
                <c:pt idx="8783">
                  <c:v>3.1902119517326501E-2</c:v>
                </c:pt>
                <c:pt idx="8784">
                  <c:v>3.2147202640772019E-2</c:v>
                </c:pt>
                <c:pt idx="8785">
                  <c:v>4.1353959590196623E-2</c:v>
                </c:pt>
                <c:pt idx="8786">
                  <c:v>2.6574600487947596E-2</c:v>
                </c:pt>
                <c:pt idx="8787">
                  <c:v>3.9967272430658299E-2</c:v>
                </c:pt>
                <c:pt idx="8788">
                  <c:v>3.1020516529679423E-2</c:v>
                </c:pt>
                <c:pt idx="8789">
                  <c:v>4.7093629837036612E-2</c:v>
                </c:pt>
                <c:pt idx="8790">
                  <c:v>4.1316550225019524E-2</c:v>
                </c:pt>
                <c:pt idx="8791">
                  <c:v>3.3442921936512E-2</c:v>
                </c:pt>
                <c:pt idx="8792">
                  <c:v>4.2443986982107329E-2</c:v>
                </c:pt>
                <c:pt idx="8793">
                  <c:v>3.6675587296485956E-2</c:v>
                </c:pt>
                <c:pt idx="8794">
                  <c:v>2.8567526489496203E-2</c:v>
                </c:pt>
                <c:pt idx="8795">
                  <c:v>3.8801014423370556E-2</c:v>
                </c:pt>
                <c:pt idx="8796">
                  <c:v>3.1889352947473637E-2</c:v>
                </c:pt>
                <c:pt idx="8797">
                  <c:v>3.9694610983133399E-2</c:v>
                </c:pt>
                <c:pt idx="8798">
                  <c:v>3.8966637104749714E-2</c:v>
                </c:pt>
                <c:pt idx="8799">
                  <c:v>5.2249100059270796E-2</c:v>
                </c:pt>
                <c:pt idx="8800">
                  <c:v>3.3152457326650599E-2</c:v>
                </c:pt>
                <c:pt idx="8801">
                  <c:v>3.9033435285091442E-2</c:v>
                </c:pt>
                <c:pt idx="8802">
                  <c:v>3.0724059790372783E-2</c:v>
                </c:pt>
                <c:pt idx="8803">
                  <c:v>3.2531075179577061E-2</c:v>
                </c:pt>
                <c:pt idx="8804">
                  <c:v>5.5114645510911914E-2</c:v>
                </c:pt>
                <c:pt idx="8805">
                  <c:v>3.7620816379785593E-2</c:v>
                </c:pt>
                <c:pt idx="8806">
                  <c:v>3.1839653849601711E-2</c:v>
                </c:pt>
                <c:pt idx="8807">
                  <c:v>3.4597214311361299E-2</c:v>
                </c:pt>
                <c:pt idx="8808">
                  <c:v>2.5431815534830222E-2</c:v>
                </c:pt>
                <c:pt idx="8809">
                  <c:v>3.6455649882555098E-2</c:v>
                </c:pt>
                <c:pt idx="8810">
                  <c:v>2.7757186442613612E-2</c:v>
                </c:pt>
                <c:pt idx="8811">
                  <c:v>2.9229370877146783E-2</c:v>
                </c:pt>
                <c:pt idx="8812">
                  <c:v>5.3043726831674597E-2</c:v>
                </c:pt>
                <c:pt idx="8813">
                  <c:v>3.2370511442422985E-2</c:v>
                </c:pt>
                <c:pt idx="8814">
                  <c:v>4.7656767070293413E-2</c:v>
                </c:pt>
                <c:pt idx="8815">
                  <c:v>4.6659234911203433E-2</c:v>
                </c:pt>
                <c:pt idx="8816">
                  <c:v>3.2842028886079913E-2</c:v>
                </c:pt>
                <c:pt idx="8817">
                  <c:v>4.8743788152933218E-2</c:v>
                </c:pt>
                <c:pt idx="8818">
                  <c:v>3.3857729285955422E-2</c:v>
                </c:pt>
                <c:pt idx="8819">
                  <c:v>4.3665912002325107E-2</c:v>
                </c:pt>
                <c:pt idx="8820">
                  <c:v>3.3218398690223756E-2</c:v>
                </c:pt>
                <c:pt idx="8821">
                  <c:v>4.0781930088997026E-2</c:v>
                </c:pt>
                <c:pt idx="8822">
                  <c:v>3.2898932695388801E-2</c:v>
                </c:pt>
                <c:pt idx="8823">
                  <c:v>2.9462661594152388E-2</c:v>
                </c:pt>
                <c:pt idx="8824">
                  <c:v>4.3076213449239724E-2</c:v>
                </c:pt>
                <c:pt idx="8825">
                  <c:v>3.46542075276376E-2</c:v>
                </c:pt>
                <c:pt idx="8826">
                  <c:v>2.5431815534830222E-2</c:v>
                </c:pt>
                <c:pt idx="8827">
                  <c:v>4.5738980174064622E-2</c:v>
                </c:pt>
                <c:pt idx="8828">
                  <c:v>3.4877501428127441E-2</c:v>
                </c:pt>
                <c:pt idx="8829">
                  <c:v>3.1465098261833205E-2</c:v>
                </c:pt>
                <c:pt idx="8830">
                  <c:v>3.1295698136091211E-2</c:v>
                </c:pt>
                <c:pt idx="8831">
                  <c:v>2.9692798852920557E-2</c:v>
                </c:pt>
                <c:pt idx="8832">
                  <c:v>4.4734198600053822E-2</c:v>
                </c:pt>
                <c:pt idx="8833">
                  <c:v>4.2356688529253124E-2</c:v>
                </c:pt>
                <c:pt idx="8834">
                  <c:v>3.1506337225437206E-2</c:v>
                </c:pt>
                <c:pt idx="8835">
                  <c:v>2.68242992460728E-2</c:v>
                </c:pt>
                <c:pt idx="8836">
                  <c:v>3.8039457052946112E-2</c:v>
                </c:pt>
                <c:pt idx="8837">
                  <c:v>4.1275996714830405E-2</c:v>
                </c:pt>
                <c:pt idx="8838">
                  <c:v>4.3254546821117408E-2</c:v>
                </c:pt>
                <c:pt idx="8839">
                  <c:v>2.9867274686694215E-2</c:v>
                </c:pt>
                <c:pt idx="8840">
                  <c:v>4.8743788152933218E-2</c:v>
                </c:pt>
                <c:pt idx="8841">
                  <c:v>3.2200001180172085E-2</c:v>
                </c:pt>
                <c:pt idx="8842">
                  <c:v>4.5730773359537256E-2</c:v>
                </c:pt>
                <c:pt idx="8843">
                  <c:v>3.7986606359481791E-2</c:v>
                </c:pt>
                <c:pt idx="8844">
                  <c:v>2.8927756473422002E-2</c:v>
                </c:pt>
                <c:pt idx="8845">
                  <c:v>3.0840851366519952E-2</c:v>
                </c:pt>
                <c:pt idx="8846">
                  <c:v>5.9861324727535498E-2</c:v>
                </c:pt>
                <c:pt idx="8847">
                  <c:v>2.762422524392601E-2</c:v>
                </c:pt>
                <c:pt idx="8848">
                  <c:v>5.1529634743928923E-2</c:v>
                </c:pt>
                <c:pt idx="8849">
                  <c:v>3.6475714296102552E-2</c:v>
                </c:pt>
                <c:pt idx="8850">
                  <c:v>4.1300732642412234E-2</c:v>
                </c:pt>
                <c:pt idx="8851">
                  <c:v>3.3796794712543501E-2</c:v>
                </c:pt>
                <c:pt idx="8852">
                  <c:v>3.3152457326650599E-2</c:v>
                </c:pt>
                <c:pt idx="8853">
                  <c:v>3.2942540943622596E-2</c:v>
                </c:pt>
                <c:pt idx="8854">
                  <c:v>2.5985769927501751E-2</c:v>
                </c:pt>
                <c:pt idx="8855">
                  <c:v>3.0840851366519952E-2</c:v>
                </c:pt>
                <c:pt idx="8856">
                  <c:v>3.5668846219778116E-2</c:v>
                </c:pt>
                <c:pt idx="8857">
                  <c:v>5.3043726831674597E-2</c:v>
                </c:pt>
                <c:pt idx="8858">
                  <c:v>4.1316550225019524E-2</c:v>
                </c:pt>
                <c:pt idx="8859">
                  <c:v>3.8878668099641821E-2</c:v>
                </c:pt>
                <c:pt idx="8860">
                  <c:v>3.7675615400076086E-2</c:v>
                </c:pt>
                <c:pt idx="8861">
                  <c:v>2.9610509052872706E-2</c:v>
                </c:pt>
                <c:pt idx="8862">
                  <c:v>3.9888128638267545E-2</c:v>
                </c:pt>
                <c:pt idx="8863">
                  <c:v>2.9462661594152388E-2</c:v>
                </c:pt>
                <c:pt idx="8864">
                  <c:v>3.01454830914736E-2</c:v>
                </c:pt>
                <c:pt idx="8865">
                  <c:v>3.5107076168060386E-2</c:v>
                </c:pt>
                <c:pt idx="8866">
                  <c:v>3.7417571991681997E-2</c:v>
                </c:pt>
                <c:pt idx="8867">
                  <c:v>4.2597699910402541E-2</c:v>
                </c:pt>
                <c:pt idx="8868">
                  <c:v>4.6166699379682513E-2</c:v>
                </c:pt>
                <c:pt idx="8869">
                  <c:v>4.6038456261157878E-2</c:v>
                </c:pt>
                <c:pt idx="8870">
                  <c:v>4.9216881394386486E-2</c:v>
                </c:pt>
                <c:pt idx="8871">
                  <c:v>4.1760113090276711E-2</c:v>
                </c:pt>
                <c:pt idx="8872">
                  <c:v>3.4645840525627261E-2</c:v>
                </c:pt>
                <c:pt idx="8873">
                  <c:v>2.7613993734121402E-2</c:v>
                </c:pt>
                <c:pt idx="8874">
                  <c:v>4.3525073677301386E-2</c:v>
                </c:pt>
                <c:pt idx="8875">
                  <c:v>4.4979125261306797E-2</c:v>
                </c:pt>
                <c:pt idx="8876">
                  <c:v>4.1129976511001601E-2</c:v>
                </c:pt>
                <c:pt idx="8877">
                  <c:v>4.7741040587425204E-2</c:v>
                </c:pt>
                <c:pt idx="8878">
                  <c:v>5.3951866924762705E-2</c:v>
                </c:pt>
                <c:pt idx="8879">
                  <c:v>2.8383055701851807E-2</c:v>
                </c:pt>
                <c:pt idx="8880">
                  <c:v>3.7294205278158216E-2</c:v>
                </c:pt>
                <c:pt idx="8881">
                  <c:v>4.5788731426000796E-2</c:v>
                </c:pt>
                <c:pt idx="8882">
                  <c:v>3.8299992680549712E-2</c:v>
                </c:pt>
                <c:pt idx="8883">
                  <c:v>5.2568621933460541E-2</c:v>
                </c:pt>
                <c:pt idx="8884">
                  <c:v>2.8123019263148277E-2</c:v>
                </c:pt>
                <c:pt idx="8885">
                  <c:v>3.2167676836252199E-2</c:v>
                </c:pt>
                <c:pt idx="8886">
                  <c:v>4.0243167430162347E-2</c:v>
                </c:pt>
                <c:pt idx="8887">
                  <c:v>5.2249100059270796E-2</c:v>
                </c:pt>
                <c:pt idx="8888">
                  <c:v>5.0539035350084291E-2</c:v>
                </c:pt>
                <c:pt idx="8889">
                  <c:v>3.1138354912400208E-2</c:v>
                </c:pt>
                <c:pt idx="8890">
                  <c:v>3.6468077450990788E-2</c:v>
                </c:pt>
                <c:pt idx="8891">
                  <c:v>2.5292389094829611E-2</c:v>
                </c:pt>
                <c:pt idx="8892">
                  <c:v>4.8252731561660801E-2</c:v>
                </c:pt>
                <c:pt idx="8893">
                  <c:v>3.7765085697174183E-2</c:v>
                </c:pt>
                <c:pt idx="8894">
                  <c:v>3.1534116715192802E-2</c:v>
                </c:pt>
                <c:pt idx="8895">
                  <c:v>3.2708939164876952E-2</c:v>
                </c:pt>
                <c:pt idx="8896">
                  <c:v>4.4979125261306797E-2</c:v>
                </c:pt>
                <c:pt idx="8897">
                  <c:v>3.0144989490508988E-2</c:v>
                </c:pt>
                <c:pt idx="8898">
                  <c:v>3.01454830914736E-2</c:v>
                </c:pt>
                <c:pt idx="8899">
                  <c:v>2.9912589117884587E-2</c:v>
                </c:pt>
                <c:pt idx="8900">
                  <c:v>4.1763935238122933E-2</c:v>
                </c:pt>
                <c:pt idx="8901">
                  <c:v>3.8709115236997611E-2</c:v>
                </c:pt>
                <c:pt idx="8902">
                  <c:v>3.5386748611927012E-2</c:v>
                </c:pt>
                <c:pt idx="8903">
                  <c:v>4.2743716388940832E-2</c:v>
                </c:pt>
                <c:pt idx="8904">
                  <c:v>2.68242992460728E-2</c:v>
                </c:pt>
                <c:pt idx="8905">
                  <c:v>2.9448978602886242E-2</c:v>
                </c:pt>
                <c:pt idx="8906">
                  <c:v>3.8492631167173406E-2</c:v>
                </c:pt>
                <c:pt idx="8907">
                  <c:v>3.0984325334429765E-2</c:v>
                </c:pt>
                <c:pt idx="8908">
                  <c:v>4.7196913510561149E-2</c:v>
                </c:pt>
                <c:pt idx="8909">
                  <c:v>4.1557170450687395E-2</c:v>
                </c:pt>
                <c:pt idx="8910">
                  <c:v>4.5527994632721155E-2</c:v>
                </c:pt>
                <c:pt idx="8911">
                  <c:v>6.1638105660676748E-2</c:v>
                </c:pt>
                <c:pt idx="8912">
                  <c:v>3.49994264543056E-2</c:v>
                </c:pt>
                <c:pt idx="8913">
                  <c:v>2.7460204437375197E-2</c:v>
                </c:pt>
                <c:pt idx="8914">
                  <c:v>3.7671960890293239E-2</c:v>
                </c:pt>
                <c:pt idx="8915">
                  <c:v>4.6041879802942297E-2</c:v>
                </c:pt>
                <c:pt idx="8916">
                  <c:v>3.1597819179296556E-2</c:v>
                </c:pt>
                <c:pt idx="8917">
                  <c:v>3.3460214734077405E-2</c:v>
                </c:pt>
                <c:pt idx="8918">
                  <c:v>3.7771087139844998E-2</c:v>
                </c:pt>
                <c:pt idx="8919">
                  <c:v>3.5389825701713652E-2</c:v>
                </c:pt>
                <c:pt idx="8920">
                  <c:v>3.4897491335868794E-2</c:v>
                </c:pt>
                <c:pt idx="8921">
                  <c:v>3.1113108620047642E-2</c:v>
                </c:pt>
                <c:pt idx="8922">
                  <c:v>3.1325303018093192E-2</c:v>
                </c:pt>
                <c:pt idx="8923">
                  <c:v>3.6026179790496805E-2</c:v>
                </c:pt>
                <c:pt idx="8924">
                  <c:v>3.2370511442422985E-2</c:v>
                </c:pt>
                <c:pt idx="8925">
                  <c:v>3.0372153967618904E-2</c:v>
                </c:pt>
                <c:pt idx="8926">
                  <c:v>4.0296144783496905E-2</c:v>
                </c:pt>
                <c:pt idx="8927">
                  <c:v>3.5318929702043513E-2</c:v>
                </c:pt>
                <c:pt idx="8928">
                  <c:v>3.55453863739967E-2</c:v>
                </c:pt>
                <c:pt idx="8929">
                  <c:v>2.9929265379905742E-2</c:v>
                </c:pt>
                <c:pt idx="8930">
                  <c:v>3.9338830858469016E-2</c:v>
                </c:pt>
                <c:pt idx="8931">
                  <c:v>4.3695759028196321E-2</c:v>
                </c:pt>
                <c:pt idx="8932">
                  <c:v>3.4603934735059752E-2</c:v>
                </c:pt>
                <c:pt idx="8933">
                  <c:v>3.162286058068281E-2</c:v>
                </c:pt>
                <c:pt idx="8934">
                  <c:v>5.3951866924762705E-2</c:v>
                </c:pt>
                <c:pt idx="8935">
                  <c:v>2.9448978602886242E-2</c:v>
                </c:pt>
                <c:pt idx="8936">
                  <c:v>3.2891441136598601E-2</c:v>
                </c:pt>
                <c:pt idx="8937">
                  <c:v>3.2095659524202409E-2</c:v>
                </c:pt>
                <c:pt idx="8938">
                  <c:v>3.7699069827795056E-2</c:v>
                </c:pt>
                <c:pt idx="8939">
                  <c:v>3.9196629077196114E-2</c:v>
                </c:pt>
                <c:pt idx="8940">
                  <c:v>3.8072932511568215E-2</c:v>
                </c:pt>
                <c:pt idx="8941">
                  <c:v>3.3135022968053811E-2</c:v>
                </c:pt>
                <c:pt idx="8942">
                  <c:v>3.3424746245145805E-2</c:v>
                </c:pt>
                <c:pt idx="8943">
                  <c:v>2.7757186442613612E-2</c:v>
                </c:pt>
                <c:pt idx="8944">
                  <c:v>3.4823182970285409E-2</c:v>
                </c:pt>
                <c:pt idx="8945">
                  <c:v>3.7788476794958101E-2</c:v>
                </c:pt>
                <c:pt idx="8946">
                  <c:v>3.2899200916290408E-2</c:v>
                </c:pt>
                <c:pt idx="8947">
                  <c:v>3.6246024072170299E-2</c:v>
                </c:pt>
                <c:pt idx="8948">
                  <c:v>3.232912346720701E-2</c:v>
                </c:pt>
                <c:pt idx="8949">
                  <c:v>3.1843110918998802E-2</c:v>
                </c:pt>
                <c:pt idx="8950">
                  <c:v>3.4815169870853452E-2</c:v>
                </c:pt>
                <c:pt idx="8951">
                  <c:v>4.6175420284271212E-2</c:v>
                </c:pt>
                <c:pt idx="8952">
                  <c:v>3.8316871970891904E-2</c:v>
                </c:pt>
                <c:pt idx="8953">
                  <c:v>3.2733816653490219E-2</c:v>
                </c:pt>
                <c:pt idx="8954">
                  <c:v>2.9229370877146783E-2</c:v>
                </c:pt>
                <c:pt idx="8955">
                  <c:v>2.909127436578271E-2</c:v>
                </c:pt>
                <c:pt idx="8956">
                  <c:v>3.01454830914736E-2</c:v>
                </c:pt>
                <c:pt idx="8957">
                  <c:v>3.181636705994622E-2</c:v>
                </c:pt>
                <c:pt idx="8958">
                  <c:v>4.7571104019880309E-2</c:v>
                </c:pt>
                <c:pt idx="8959">
                  <c:v>3.0486844480037776E-2</c:v>
                </c:pt>
                <c:pt idx="8960">
                  <c:v>3.6215104162692996E-2</c:v>
                </c:pt>
                <c:pt idx="8961">
                  <c:v>4.1763935238122933E-2</c:v>
                </c:pt>
                <c:pt idx="8962">
                  <c:v>3.6335092037916211E-2</c:v>
                </c:pt>
                <c:pt idx="8963">
                  <c:v>2.7340127155184756E-2</c:v>
                </c:pt>
                <c:pt idx="8964">
                  <c:v>4.0255375206470358E-2</c:v>
                </c:pt>
                <c:pt idx="8965">
                  <c:v>4.4254083186388009E-2</c:v>
                </c:pt>
                <c:pt idx="8966">
                  <c:v>4.1952755302190795E-2</c:v>
                </c:pt>
                <c:pt idx="8967">
                  <c:v>3.9664395153522512E-2</c:v>
                </c:pt>
                <c:pt idx="8968">
                  <c:v>2.5431815534830222E-2</c:v>
                </c:pt>
                <c:pt idx="8969">
                  <c:v>4.1952755302190795E-2</c:v>
                </c:pt>
                <c:pt idx="8970">
                  <c:v>4.1838850826025023E-2</c:v>
                </c:pt>
                <c:pt idx="8971">
                  <c:v>4.7694269567728022E-2</c:v>
                </c:pt>
                <c:pt idx="8972">
                  <c:v>4.9243059009313632E-2</c:v>
                </c:pt>
                <c:pt idx="8973">
                  <c:v>3.2717086374759702E-2</c:v>
                </c:pt>
                <c:pt idx="8974">
                  <c:v>4.7051317989826411E-2</c:v>
                </c:pt>
                <c:pt idx="8975">
                  <c:v>4.1284438222646734E-2</c:v>
                </c:pt>
                <c:pt idx="8976">
                  <c:v>3.6415394395589801E-2</c:v>
                </c:pt>
                <c:pt idx="8977">
                  <c:v>3.3347785472869991E-2</c:v>
                </c:pt>
                <c:pt idx="8978">
                  <c:v>3.2095659524202409E-2</c:v>
                </c:pt>
                <c:pt idx="8979">
                  <c:v>3.0627941712737156E-2</c:v>
                </c:pt>
                <c:pt idx="8980">
                  <c:v>3.3489771187305589E-2</c:v>
                </c:pt>
                <c:pt idx="8981">
                  <c:v>4.0425464510917712E-2</c:v>
                </c:pt>
                <c:pt idx="8982">
                  <c:v>4.0453195571899386E-2</c:v>
                </c:pt>
                <c:pt idx="8983">
                  <c:v>2.9242107644677263E-2</c:v>
                </c:pt>
                <c:pt idx="8984">
                  <c:v>4.3169047683477346E-2</c:v>
                </c:pt>
                <c:pt idx="8985">
                  <c:v>3.7493493407964824E-2</c:v>
                </c:pt>
                <c:pt idx="8986">
                  <c:v>4.4946834444999813E-2</c:v>
                </c:pt>
                <c:pt idx="8987">
                  <c:v>3.0840851366519952E-2</c:v>
                </c:pt>
                <c:pt idx="8988">
                  <c:v>4.1654780507087687E-2</c:v>
                </c:pt>
                <c:pt idx="8989">
                  <c:v>4.3251223862171222E-2</c:v>
                </c:pt>
                <c:pt idx="8990">
                  <c:v>3.2234974205493892E-2</c:v>
                </c:pt>
                <c:pt idx="8991">
                  <c:v>5.219128355383891E-2</c:v>
                </c:pt>
                <c:pt idx="8992">
                  <c:v>3.1550142914056806E-2</c:v>
                </c:pt>
                <c:pt idx="8993">
                  <c:v>3.365202993154532E-2</c:v>
                </c:pt>
                <c:pt idx="8994">
                  <c:v>3.7788476794958101E-2</c:v>
                </c:pt>
                <c:pt idx="8995">
                  <c:v>4.1557170450687395E-2</c:v>
                </c:pt>
                <c:pt idx="8996">
                  <c:v>4.3215300887823098E-2</c:v>
                </c:pt>
                <c:pt idx="8997">
                  <c:v>3.5185460001230198E-2</c:v>
                </c:pt>
                <c:pt idx="8998">
                  <c:v>3.8238383829593797E-2</c:v>
                </c:pt>
                <c:pt idx="8999">
                  <c:v>5.5114645510911914E-2</c:v>
                </c:pt>
                <c:pt idx="9000">
                  <c:v>4.0242802351713201E-2</c:v>
                </c:pt>
                <c:pt idx="9001">
                  <c:v>4.0700521320104745E-2</c:v>
                </c:pt>
                <c:pt idx="9002">
                  <c:v>3.8486469537019702E-2</c:v>
                </c:pt>
                <c:pt idx="9003">
                  <c:v>3.6180451512336703E-2</c:v>
                </c:pt>
                <c:pt idx="9004">
                  <c:v>3.7118166685104446E-2</c:v>
                </c:pt>
                <c:pt idx="9005">
                  <c:v>3.9322294294834068E-2</c:v>
                </c:pt>
                <c:pt idx="9006">
                  <c:v>3.2054707407951487E-2</c:v>
                </c:pt>
                <c:pt idx="9007">
                  <c:v>3.1465098261833205E-2</c:v>
                </c:pt>
                <c:pt idx="9008">
                  <c:v>4.0829382836818723E-2</c:v>
                </c:pt>
                <c:pt idx="9009">
                  <c:v>3.6054432392120396E-2</c:v>
                </c:pt>
                <c:pt idx="9010">
                  <c:v>4.6175420284271212E-2</c:v>
                </c:pt>
                <c:pt idx="9011">
                  <c:v>4.2978335171937887E-2</c:v>
                </c:pt>
                <c:pt idx="9012">
                  <c:v>3.5312887281179442E-2</c:v>
                </c:pt>
                <c:pt idx="9013">
                  <c:v>4.4496215879917436E-2</c:v>
                </c:pt>
                <c:pt idx="9014">
                  <c:v>3.3723484724760007E-2</c:v>
                </c:pt>
                <c:pt idx="9015">
                  <c:v>3.9710547775030115E-2</c:v>
                </c:pt>
                <c:pt idx="9016">
                  <c:v>4.0738254785537713E-2</c:v>
                </c:pt>
                <c:pt idx="9017">
                  <c:v>3.7542756646871601E-2</c:v>
                </c:pt>
                <c:pt idx="9018">
                  <c:v>4.6729568392038297E-2</c:v>
                </c:pt>
                <c:pt idx="9019">
                  <c:v>4.4508963823318717E-2</c:v>
                </c:pt>
                <c:pt idx="9020">
                  <c:v>4.1300732642412234E-2</c:v>
                </c:pt>
                <c:pt idx="9021">
                  <c:v>5.4501775652170202E-2</c:v>
                </c:pt>
                <c:pt idx="9022">
                  <c:v>2.9033552855253282E-2</c:v>
                </c:pt>
                <c:pt idx="9023">
                  <c:v>4.2427688837051572E-2</c:v>
                </c:pt>
                <c:pt idx="9024">
                  <c:v>2.9535777866840467E-2</c:v>
                </c:pt>
                <c:pt idx="9025">
                  <c:v>3.888629376888271E-2</c:v>
                </c:pt>
                <c:pt idx="9026">
                  <c:v>3.1381860375404483E-2</c:v>
                </c:pt>
                <c:pt idx="9027">
                  <c:v>3.2891441136598601E-2</c:v>
                </c:pt>
                <c:pt idx="9028">
                  <c:v>2.9867274686694215E-2</c:v>
                </c:pt>
                <c:pt idx="9029">
                  <c:v>3.7650961428880816E-2</c:v>
                </c:pt>
                <c:pt idx="9030">
                  <c:v>4.5738980174064622E-2</c:v>
                </c:pt>
                <c:pt idx="9031">
                  <c:v>3.4300707280635806E-2</c:v>
                </c:pt>
                <c:pt idx="9032">
                  <c:v>3.7233572453260567E-2</c:v>
                </c:pt>
                <c:pt idx="9033">
                  <c:v>2.6481172069907331E-2</c:v>
                </c:pt>
                <c:pt idx="9034">
                  <c:v>4.1557170450687395E-2</c:v>
                </c:pt>
                <c:pt idx="9035">
                  <c:v>2.7465710416436299E-2</c:v>
                </c:pt>
                <c:pt idx="9036">
                  <c:v>3.6455649882555098E-2</c:v>
                </c:pt>
                <c:pt idx="9037">
                  <c:v>4.2427688837051572E-2</c:v>
                </c:pt>
                <c:pt idx="9038">
                  <c:v>3.2152302563190613E-2</c:v>
                </c:pt>
                <c:pt idx="9039">
                  <c:v>3.6124985665082897E-2</c:v>
                </c:pt>
                <c:pt idx="9040">
                  <c:v>3.6654856055975016E-2</c:v>
                </c:pt>
                <c:pt idx="9041">
                  <c:v>3.1207967549562621E-2</c:v>
                </c:pt>
                <c:pt idx="9042">
                  <c:v>3.595850244164471E-2</c:v>
                </c:pt>
                <c:pt idx="9043">
                  <c:v>4.3066054582595804E-2</c:v>
                </c:pt>
                <c:pt idx="9044">
                  <c:v>3.0387666076421776E-2</c:v>
                </c:pt>
                <c:pt idx="9045">
                  <c:v>3.4290764480829287E-2</c:v>
                </c:pt>
                <c:pt idx="9046">
                  <c:v>4.9852691590786272E-2</c:v>
                </c:pt>
                <c:pt idx="9047">
                  <c:v>4.00979854166508E-2</c:v>
                </c:pt>
                <c:pt idx="9048">
                  <c:v>3.0144989490508988E-2</c:v>
                </c:pt>
                <c:pt idx="9049">
                  <c:v>3.7241540849208811E-2</c:v>
                </c:pt>
                <c:pt idx="9050">
                  <c:v>6.1638105660676748E-2</c:v>
                </c:pt>
                <c:pt idx="9051">
                  <c:v>2.9698420315980863E-2</c:v>
                </c:pt>
                <c:pt idx="9052">
                  <c:v>3.9322294294834068E-2</c:v>
                </c:pt>
                <c:pt idx="9053">
                  <c:v>2.7340127155184756E-2</c:v>
                </c:pt>
                <c:pt idx="9054">
                  <c:v>3.1350728124380112E-2</c:v>
                </c:pt>
                <c:pt idx="9055">
                  <c:v>3.9402600377798101E-2</c:v>
                </c:pt>
                <c:pt idx="9056">
                  <c:v>3.1219184398651078E-2</c:v>
                </c:pt>
                <c:pt idx="9057">
                  <c:v>4.0242802351713201E-2</c:v>
                </c:pt>
                <c:pt idx="9058">
                  <c:v>4.0140841156244306E-2</c:v>
                </c:pt>
                <c:pt idx="9059">
                  <c:v>2.9912589117884587E-2</c:v>
                </c:pt>
                <c:pt idx="9060">
                  <c:v>3.1131528317928352E-2</c:v>
                </c:pt>
                <c:pt idx="9061">
                  <c:v>4.0710058063268717E-2</c:v>
                </c:pt>
                <c:pt idx="9062">
                  <c:v>4.2443986982107329E-2</c:v>
                </c:pt>
                <c:pt idx="9063">
                  <c:v>2.8601940721273554E-2</c:v>
                </c:pt>
                <c:pt idx="9064">
                  <c:v>4.4253002852201642E-2</c:v>
                </c:pt>
                <c:pt idx="9065">
                  <c:v>3.3460214734077405E-2</c:v>
                </c:pt>
                <c:pt idx="9066">
                  <c:v>3.8561534136533668E-2</c:v>
                </c:pt>
                <c:pt idx="9067">
                  <c:v>3.2095659524202409E-2</c:v>
                </c:pt>
                <c:pt idx="9068">
                  <c:v>3.7771087139844998E-2</c:v>
                </c:pt>
                <c:pt idx="9069">
                  <c:v>4.4287361204624232E-2</c:v>
                </c:pt>
                <c:pt idx="9070">
                  <c:v>4.480642452836061E-2</c:v>
                </c:pt>
                <c:pt idx="9071">
                  <c:v>3.7897832691669658E-2</c:v>
                </c:pt>
                <c:pt idx="9072">
                  <c:v>3.2464317977428499E-2</c:v>
                </c:pt>
                <c:pt idx="9073">
                  <c:v>3.3066283911466592E-2</c:v>
                </c:pt>
                <c:pt idx="9074">
                  <c:v>3.8424339145422003E-2</c:v>
                </c:pt>
                <c:pt idx="9075">
                  <c:v>3.6054432392120396E-2</c:v>
                </c:pt>
                <c:pt idx="9076">
                  <c:v>3.4933239221572952E-2</c:v>
                </c:pt>
                <c:pt idx="9077">
                  <c:v>3.4450583159923595E-2</c:v>
                </c:pt>
                <c:pt idx="9078">
                  <c:v>3.5199210047722002E-2</c:v>
                </c:pt>
                <c:pt idx="9079">
                  <c:v>4.255234450101851E-2</c:v>
                </c:pt>
                <c:pt idx="9080">
                  <c:v>3.622116148471842E-2</c:v>
                </c:pt>
                <c:pt idx="9081">
                  <c:v>3.9322294294834068E-2</c:v>
                </c:pt>
                <c:pt idx="9082">
                  <c:v>4.1284438222646734E-2</c:v>
                </c:pt>
                <c:pt idx="9083">
                  <c:v>3.6660932004451842E-2</c:v>
                </c:pt>
                <c:pt idx="9084">
                  <c:v>2.9644602909684202E-2</c:v>
                </c:pt>
                <c:pt idx="9085">
                  <c:v>4.0177468210458797E-2</c:v>
                </c:pt>
                <c:pt idx="9086">
                  <c:v>3.5833526402712E-2</c:v>
                </c:pt>
                <c:pt idx="9087">
                  <c:v>2.9913282021880112E-2</c:v>
                </c:pt>
                <c:pt idx="9088">
                  <c:v>3.5668846219778116E-2</c:v>
                </c:pt>
                <c:pt idx="9089">
                  <c:v>3.7222448736429242E-2</c:v>
                </c:pt>
                <c:pt idx="9090">
                  <c:v>4.3591551482677467E-2</c:v>
                </c:pt>
                <c:pt idx="9091">
                  <c:v>2.844951674342161E-2</c:v>
                </c:pt>
                <c:pt idx="9092">
                  <c:v>3.7771087139844998E-2</c:v>
                </c:pt>
                <c:pt idx="9093">
                  <c:v>4.7571104019880309E-2</c:v>
                </c:pt>
                <c:pt idx="9094">
                  <c:v>3.4013628959655817E-2</c:v>
                </c:pt>
                <c:pt idx="9095">
                  <c:v>4.9216881394386486E-2</c:v>
                </c:pt>
                <c:pt idx="9096">
                  <c:v>3.3559836447238901E-2</c:v>
                </c:pt>
                <c:pt idx="9097">
                  <c:v>4.6038456261157878E-2</c:v>
                </c:pt>
                <c:pt idx="9098">
                  <c:v>3.5108499228954315E-2</c:v>
                </c:pt>
                <c:pt idx="9099">
                  <c:v>3.3776350319385508E-2</c:v>
                </c:pt>
                <c:pt idx="9100">
                  <c:v>4.6953558921814006E-2</c:v>
                </c:pt>
                <c:pt idx="9101">
                  <c:v>4.6238295733928722E-2</c:v>
                </c:pt>
                <c:pt idx="9102">
                  <c:v>4.0349934250116591E-2</c:v>
                </c:pt>
                <c:pt idx="9103">
                  <c:v>5.4287116974592223E-2</c:v>
                </c:pt>
                <c:pt idx="9104">
                  <c:v>3.4410078078508412E-2</c:v>
                </c:pt>
                <c:pt idx="9105">
                  <c:v>2.9229370877146783E-2</c:v>
                </c:pt>
                <c:pt idx="9106">
                  <c:v>4.7336898744106508E-2</c:v>
                </c:pt>
                <c:pt idx="9107">
                  <c:v>2.8483705595135776E-2</c:v>
                </c:pt>
                <c:pt idx="9108">
                  <c:v>3.2659593969583588E-2</c:v>
                </c:pt>
                <c:pt idx="9109">
                  <c:v>5.3951866924762705E-2</c:v>
                </c:pt>
                <c:pt idx="9110">
                  <c:v>3.8314592093229315E-2</c:v>
                </c:pt>
                <c:pt idx="9111">
                  <c:v>3.2625783234834699E-2</c:v>
                </c:pt>
                <c:pt idx="9112">
                  <c:v>3.5857249051332502E-2</c:v>
                </c:pt>
                <c:pt idx="9113">
                  <c:v>4.3552730232477334E-2</c:v>
                </c:pt>
                <c:pt idx="9114">
                  <c:v>3.5393573343753808E-2</c:v>
                </c:pt>
                <c:pt idx="9115">
                  <c:v>4.8743788152933218E-2</c:v>
                </c:pt>
                <c:pt idx="9116">
                  <c:v>5.4287116974592223E-2</c:v>
                </c:pt>
                <c:pt idx="9117">
                  <c:v>3.2039847224950978E-2</c:v>
                </c:pt>
                <c:pt idx="9118">
                  <c:v>2.7509339153766611E-2</c:v>
                </c:pt>
                <c:pt idx="9119">
                  <c:v>3.0968930572271416E-2</c:v>
                </c:pt>
                <c:pt idx="9120">
                  <c:v>3.7703901529312238E-2</c:v>
                </c:pt>
                <c:pt idx="9121">
                  <c:v>4.9216881394386486E-2</c:v>
                </c:pt>
                <c:pt idx="9122">
                  <c:v>3.0349466949701278E-2</c:v>
                </c:pt>
                <c:pt idx="9123">
                  <c:v>3.888629376888271E-2</c:v>
                </c:pt>
                <c:pt idx="9124">
                  <c:v>4.7051317989826411E-2</c:v>
                </c:pt>
                <c:pt idx="9125">
                  <c:v>3.921876475214961E-2</c:v>
                </c:pt>
                <c:pt idx="9126">
                  <c:v>2.6960795745253611E-2</c:v>
                </c:pt>
                <c:pt idx="9127">
                  <c:v>3.7052225321531351E-2</c:v>
                </c:pt>
                <c:pt idx="9128">
                  <c:v>4.9346178770065315E-2</c:v>
                </c:pt>
                <c:pt idx="9129">
                  <c:v>2.785586565732975E-2</c:v>
                </c:pt>
                <c:pt idx="9130">
                  <c:v>2.9958084225654588E-2</c:v>
                </c:pt>
                <c:pt idx="9131">
                  <c:v>4.1557170450687395E-2</c:v>
                </c:pt>
                <c:pt idx="9132">
                  <c:v>3.7788476794958101E-2</c:v>
                </c:pt>
                <c:pt idx="9133">
                  <c:v>3.3152457326650599E-2</c:v>
                </c:pt>
                <c:pt idx="9134">
                  <c:v>3.365202993154532E-2</c:v>
                </c:pt>
                <c:pt idx="9135">
                  <c:v>3.9967272430658299E-2</c:v>
                </c:pt>
                <c:pt idx="9136">
                  <c:v>3.6265369504690212E-2</c:v>
                </c:pt>
                <c:pt idx="9137">
                  <c:v>3.7080317735672157E-2</c:v>
                </c:pt>
                <c:pt idx="9138">
                  <c:v>4.1038878262043006E-2</c:v>
                </c:pt>
                <c:pt idx="9139">
                  <c:v>2.8239572420716428E-2</c:v>
                </c:pt>
                <c:pt idx="9140">
                  <c:v>3.4429550170898403E-2</c:v>
                </c:pt>
                <c:pt idx="9141">
                  <c:v>3.7842366844415817E-2</c:v>
                </c:pt>
                <c:pt idx="9142">
                  <c:v>3.3440478146076202E-2</c:v>
                </c:pt>
                <c:pt idx="9143">
                  <c:v>3.791435062885281E-2</c:v>
                </c:pt>
                <c:pt idx="9144">
                  <c:v>4.2962051928043692E-2</c:v>
                </c:pt>
                <c:pt idx="9145">
                  <c:v>3.3529117703437812E-2</c:v>
                </c:pt>
                <c:pt idx="9146">
                  <c:v>3.0302312225103503E-2</c:v>
                </c:pt>
                <c:pt idx="9147">
                  <c:v>4.9002680927515349E-2</c:v>
                </c:pt>
                <c:pt idx="9148">
                  <c:v>3.4823182970285409E-2</c:v>
                </c:pt>
                <c:pt idx="9149">
                  <c:v>3.1869065016508116E-2</c:v>
                </c:pt>
                <c:pt idx="9150">
                  <c:v>3.5666506737470599E-2</c:v>
                </c:pt>
                <c:pt idx="9151">
                  <c:v>4.1300732642412234E-2</c:v>
                </c:pt>
                <c:pt idx="9152">
                  <c:v>3.7650961428880816E-2</c:v>
                </c:pt>
                <c:pt idx="9153">
                  <c:v>2.6993775740265864E-2</c:v>
                </c:pt>
                <c:pt idx="9154">
                  <c:v>3.5487230867147411E-2</c:v>
                </c:pt>
                <c:pt idx="9155">
                  <c:v>4.6226896345615408E-2</c:v>
                </c:pt>
                <c:pt idx="9156">
                  <c:v>2.9644602909684202E-2</c:v>
                </c:pt>
                <c:pt idx="9157">
                  <c:v>3.01454830914736E-2</c:v>
                </c:pt>
                <c:pt idx="9158">
                  <c:v>3.1690970063209617E-2</c:v>
                </c:pt>
                <c:pt idx="9159">
                  <c:v>4.3500378727912875E-2</c:v>
                </c:pt>
                <c:pt idx="9160">
                  <c:v>3.1987097114324702E-2</c:v>
                </c:pt>
                <c:pt idx="9161">
                  <c:v>3.4011162817478256E-2</c:v>
                </c:pt>
                <c:pt idx="9162">
                  <c:v>3.1660042703151793E-2</c:v>
                </c:pt>
                <c:pt idx="9163">
                  <c:v>3.0828183516860001E-2</c:v>
                </c:pt>
                <c:pt idx="9164">
                  <c:v>3.9126258343458183E-2</c:v>
                </c:pt>
                <c:pt idx="9165">
                  <c:v>3.4471958875656211E-2</c:v>
                </c:pt>
                <c:pt idx="9166">
                  <c:v>3.7662897258997019E-2</c:v>
                </c:pt>
                <c:pt idx="9167">
                  <c:v>4.7051317989826411E-2</c:v>
                </c:pt>
                <c:pt idx="9168">
                  <c:v>4.3251223862171222E-2</c:v>
                </c:pt>
                <c:pt idx="9169">
                  <c:v>3.9112091064453111E-2</c:v>
                </c:pt>
                <c:pt idx="9170">
                  <c:v>3.9352018386125655E-2</c:v>
                </c:pt>
                <c:pt idx="9171">
                  <c:v>3.5172384232282597E-2</c:v>
                </c:pt>
                <c:pt idx="9172">
                  <c:v>4.1811786592006732E-2</c:v>
                </c:pt>
                <c:pt idx="9173">
                  <c:v>3.6085665225982742E-2</c:v>
                </c:pt>
                <c:pt idx="9174">
                  <c:v>3.8444157689809896E-2</c:v>
                </c:pt>
                <c:pt idx="9175">
                  <c:v>3.4290764480829287E-2</c:v>
                </c:pt>
                <c:pt idx="9176">
                  <c:v>3.5584058612585102E-2</c:v>
                </c:pt>
                <c:pt idx="9177">
                  <c:v>3.9363428950309712E-2</c:v>
                </c:pt>
                <c:pt idx="9178">
                  <c:v>5.0022482872009333E-2</c:v>
                </c:pt>
                <c:pt idx="9179">
                  <c:v>3.5583846271038E-2</c:v>
                </c:pt>
                <c:pt idx="9180">
                  <c:v>3.791435062885281E-2</c:v>
                </c:pt>
                <c:pt idx="9181">
                  <c:v>5.0022482872009333E-2</c:v>
                </c:pt>
                <c:pt idx="9182">
                  <c:v>4.3178815394639865E-2</c:v>
                </c:pt>
                <c:pt idx="9183">
                  <c:v>4.2427688837051572E-2</c:v>
                </c:pt>
                <c:pt idx="9184">
                  <c:v>3.082122281193735E-2</c:v>
                </c:pt>
                <c:pt idx="9185">
                  <c:v>3.695297986269E-2</c:v>
                </c:pt>
                <c:pt idx="9186">
                  <c:v>4.2962051928043692E-2</c:v>
                </c:pt>
                <c:pt idx="9187">
                  <c:v>2.9873292893171411E-2</c:v>
                </c:pt>
                <c:pt idx="9188">
                  <c:v>2.7945656329393411E-2</c:v>
                </c:pt>
                <c:pt idx="9189">
                  <c:v>2.7757186442613612E-2</c:v>
                </c:pt>
                <c:pt idx="9190">
                  <c:v>3.6930240690708216E-2</c:v>
                </c:pt>
                <c:pt idx="9191">
                  <c:v>3.3529117703437812E-2</c:v>
                </c:pt>
                <c:pt idx="9192">
                  <c:v>4.2978335171937887E-2</c:v>
                </c:pt>
                <c:pt idx="9193">
                  <c:v>5.2568621933460541E-2</c:v>
                </c:pt>
                <c:pt idx="9194">
                  <c:v>3.8712274283170742E-2</c:v>
                </c:pt>
                <c:pt idx="9195">
                  <c:v>4.480642452836061E-2</c:v>
                </c:pt>
                <c:pt idx="9196">
                  <c:v>3.1711418181657812E-2</c:v>
                </c:pt>
                <c:pt idx="9197">
                  <c:v>5.0532989203929922E-2</c:v>
                </c:pt>
                <c:pt idx="9198">
                  <c:v>3.6693427711725325E-2</c:v>
                </c:pt>
                <c:pt idx="9199">
                  <c:v>3.2559327781200513E-2</c:v>
                </c:pt>
                <c:pt idx="9200">
                  <c:v>3.65825667977333E-2</c:v>
                </c:pt>
                <c:pt idx="9201">
                  <c:v>3.9141573011875291E-2</c:v>
                </c:pt>
                <c:pt idx="9202">
                  <c:v>3.0157936736941289E-2</c:v>
                </c:pt>
                <c:pt idx="9203">
                  <c:v>3.1020516529679423E-2</c:v>
                </c:pt>
                <c:pt idx="9204">
                  <c:v>3.5027161240577719E-2</c:v>
                </c:pt>
                <c:pt idx="9205">
                  <c:v>5.0793346017599113E-2</c:v>
                </c:pt>
                <c:pt idx="9206">
                  <c:v>4.8038370907306838E-2</c:v>
                </c:pt>
                <c:pt idx="9207">
                  <c:v>4.5064941048622124E-2</c:v>
                </c:pt>
                <c:pt idx="9208">
                  <c:v>4.8250295221805614E-2</c:v>
                </c:pt>
                <c:pt idx="9209">
                  <c:v>3.7441659718752011E-2</c:v>
                </c:pt>
                <c:pt idx="9210">
                  <c:v>3.376404196023939E-2</c:v>
                </c:pt>
                <c:pt idx="9211">
                  <c:v>3.5636484622955315E-2</c:v>
                </c:pt>
                <c:pt idx="9212">
                  <c:v>3.0840851366519952E-2</c:v>
                </c:pt>
                <c:pt idx="9213">
                  <c:v>4.7051317989826411E-2</c:v>
                </c:pt>
                <c:pt idx="9214">
                  <c:v>3.1869065016508116E-2</c:v>
                </c:pt>
                <c:pt idx="9215">
                  <c:v>4.5613791793584817E-2</c:v>
                </c:pt>
                <c:pt idx="9216">
                  <c:v>2.9698420315980863E-2</c:v>
                </c:pt>
                <c:pt idx="9217">
                  <c:v>4.1840914636850406E-2</c:v>
                </c:pt>
                <c:pt idx="9218">
                  <c:v>2.8567526489496203E-2</c:v>
                </c:pt>
                <c:pt idx="9219">
                  <c:v>3.9664395153522512E-2</c:v>
                </c:pt>
                <c:pt idx="9220">
                  <c:v>2.7412140741944393E-2</c:v>
                </c:pt>
                <c:pt idx="9221">
                  <c:v>5.0051730126142523E-2</c:v>
                </c:pt>
                <c:pt idx="9222">
                  <c:v>2.9672250151634206E-2</c:v>
                </c:pt>
                <c:pt idx="9223">
                  <c:v>4.6777039766311722E-2</c:v>
                </c:pt>
                <c:pt idx="9224">
                  <c:v>3.8912311196327216E-2</c:v>
                </c:pt>
                <c:pt idx="9225">
                  <c:v>4.9243059009313632E-2</c:v>
                </c:pt>
                <c:pt idx="9226">
                  <c:v>4.4979125261306797E-2</c:v>
                </c:pt>
                <c:pt idx="9227">
                  <c:v>3.4897491335868794E-2</c:v>
                </c:pt>
                <c:pt idx="9228">
                  <c:v>4.3251223862171222E-2</c:v>
                </c:pt>
                <c:pt idx="9229">
                  <c:v>3.0157446861267111E-2</c:v>
                </c:pt>
                <c:pt idx="9230">
                  <c:v>3.3424746245145805E-2</c:v>
                </c:pt>
                <c:pt idx="9231">
                  <c:v>3.2684490084648098E-2</c:v>
                </c:pt>
                <c:pt idx="9232">
                  <c:v>3.9568487554788583E-2</c:v>
                </c:pt>
                <c:pt idx="9233">
                  <c:v>3.6311741918325452E-2</c:v>
                </c:pt>
                <c:pt idx="9234">
                  <c:v>2.7757186442613612E-2</c:v>
                </c:pt>
                <c:pt idx="9235">
                  <c:v>2.8198132291436178E-2</c:v>
                </c:pt>
                <c:pt idx="9236">
                  <c:v>4.7846782952547316E-2</c:v>
                </c:pt>
                <c:pt idx="9237">
                  <c:v>3.8052324205636999E-2</c:v>
                </c:pt>
                <c:pt idx="9238">
                  <c:v>4.4254083186388009E-2</c:v>
                </c:pt>
                <c:pt idx="9239">
                  <c:v>3.5145435482263697E-2</c:v>
                </c:pt>
                <c:pt idx="9240">
                  <c:v>4.2962051928043692E-2</c:v>
                </c:pt>
                <c:pt idx="9241">
                  <c:v>3.3515445888042401E-2</c:v>
                </c:pt>
                <c:pt idx="9242">
                  <c:v>4.9643982201814603E-2</c:v>
                </c:pt>
                <c:pt idx="9243">
                  <c:v>4.3178815394639865E-2</c:v>
                </c:pt>
                <c:pt idx="9244">
                  <c:v>3.2095659524202409E-2</c:v>
                </c:pt>
                <c:pt idx="9245">
                  <c:v>5.1707629114389433E-2</c:v>
                </c:pt>
                <c:pt idx="9246">
                  <c:v>4.1728634387254701E-2</c:v>
                </c:pt>
                <c:pt idx="9247">
                  <c:v>4.0140841156244306E-2</c:v>
                </c:pt>
                <c:pt idx="9248">
                  <c:v>3.4471958875656211E-2</c:v>
                </c:pt>
                <c:pt idx="9249">
                  <c:v>3.9710547775030115E-2</c:v>
                </c:pt>
                <c:pt idx="9250">
                  <c:v>2.9409216716885667E-2</c:v>
                </c:pt>
                <c:pt idx="9251">
                  <c:v>3.3135022968053811E-2</c:v>
                </c:pt>
                <c:pt idx="9252">
                  <c:v>3.3795446157455396E-2</c:v>
                </c:pt>
                <c:pt idx="9253">
                  <c:v>2.7137337252497801E-2</c:v>
                </c:pt>
                <c:pt idx="9254">
                  <c:v>3.4569095820188502E-2</c:v>
                </c:pt>
                <c:pt idx="9255">
                  <c:v>3.9719086140394204E-2</c:v>
                </c:pt>
                <c:pt idx="9256">
                  <c:v>3.6454312503338013E-2</c:v>
                </c:pt>
                <c:pt idx="9257">
                  <c:v>3.729543089866641E-2</c:v>
                </c:pt>
                <c:pt idx="9258">
                  <c:v>5.9861324727535498E-2</c:v>
                </c:pt>
                <c:pt idx="9259">
                  <c:v>3.5183459520340014E-2</c:v>
                </c:pt>
                <c:pt idx="9260">
                  <c:v>3.9267227053642315E-2</c:v>
                </c:pt>
                <c:pt idx="9261">
                  <c:v>4.0736205875873593E-2</c:v>
                </c:pt>
                <c:pt idx="9262">
                  <c:v>4.13462817668915E-2</c:v>
                </c:pt>
                <c:pt idx="9263">
                  <c:v>4.4254083186388009E-2</c:v>
                </c:pt>
                <c:pt idx="9264">
                  <c:v>4.417248070240036E-2</c:v>
                </c:pt>
                <c:pt idx="9265">
                  <c:v>4.0298741310834899E-2</c:v>
                </c:pt>
                <c:pt idx="9266">
                  <c:v>5.7945206761359946E-2</c:v>
                </c:pt>
                <c:pt idx="9267">
                  <c:v>3.2095659524202409E-2</c:v>
                </c:pt>
                <c:pt idx="9268">
                  <c:v>4.1558928787708317E-2</c:v>
                </c:pt>
                <c:pt idx="9269">
                  <c:v>4.4199947267770816E-2</c:v>
                </c:pt>
                <c:pt idx="9270">
                  <c:v>4.0231358259916319E-2</c:v>
                </c:pt>
                <c:pt idx="9271">
                  <c:v>3.9322294294834068E-2</c:v>
                </c:pt>
                <c:pt idx="9272">
                  <c:v>4.0860552340745919E-2</c:v>
                </c:pt>
                <c:pt idx="9273">
                  <c:v>3.2717086374759702E-2</c:v>
                </c:pt>
                <c:pt idx="9274">
                  <c:v>3.9755757898092305E-2</c:v>
                </c:pt>
                <c:pt idx="9275">
                  <c:v>3.1901571899652502E-2</c:v>
                </c:pt>
                <c:pt idx="9276">
                  <c:v>3.7604037672281411E-2</c:v>
                </c:pt>
                <c:pt idx="9277">
                  <c:v>2.9328575357794793E-2</c:v>
                </c:pt>
                <c:pt idx="9278">
                  <c:v>4.6175368130206888E-2</c:v>
                </c:pt>
                <c:pt idx="9279">
                  <c:v>3.0074601992964706E-2</c:v>
                </c:pt>
                <c:pt idx="9280">
                  <c:v>3.8801014423370556E-2</c:v>
                </c:pt>
                <c:pt idx="9281">
                  <c:v>3.3515445888042401E-2</c:v>
                </c:pt>
                <c:pt idx="9282">
                  <c:v>3.1923126429319507E-2</c:v>
                </c:pt>
                <c:pt idx="9283">
                  <c:v>4.6113736927509461E-2</c:v>
                </c:pt>
                <c:pt idx="9284">
                  <c:v>4.9215480685234111E-2</c:v>
                </c:pt>
                <c:pt idx="9285">
                  <c:v>2.8769707307219512E-2</c:v>
                </c:pt>
                <c:pt idx="9286">
                  <c:v>3.0527321621775651E-2</c:v>
                </c:pt>
                <c:pt idx="9287">
                  <c:v>3.4429550170898403E-2</c:v>
                </c:pt>
                <c:pt idx="9288">
                  <c:v>4.7336898744106508E-2</c:v>
                </c:pt>
                <c:pt idx="9289">
                  <c:v>3.4364823251962703E-2</c:v>
                </c:pt>
                <c:pt idx="9290">
                  <c:v>4.5564882457256303E-2</c:v>
                </c:pt>
                <c:pt idx="9291">
                  <c:v>3.4603934735059752E-2</c:v>
                </c:pt>
                <c:pt idx="9292">
                  <c:v>2.7621474117040613E-2</c:v>
                </c:pt>
                <c:pt idx="9293">
                  <c:v>3.0971279367804607E-2</c:v>
                </c:pt>
                <c:pt idx="9294">
                  <c:v>4.1792273521423576E-2</c:v>
                </c:pt>
                <c:pt idx="9295">
                  <c:v>3.3884093165397595E-2</c:v>
                </c:pt>
                <c:pt idx="9296">
                  <c:v>3.471758961677554E-2</c:v>
                </c:pt>
                <c:pt idx="9297">
                  <c:v>3.7788476794958101E-2</c:v>
                </c:pt>
                <c:pt idx="9298">
                  <c:v>3.0984325334429765E-2</c:v>
                </c:pt>
                <c:pt idx="9299">
                  <c:v>4.1763935238122933E-2</c:v>
                </c:pt>
                <c:pt idx="9300">
                  <c:v>4.6175420284271212E-2</c:v>
                </c:pt>
                <c:pt idx="9301">
                  <c:v>3.4011162817478256E-2</c:v>
                </c:pt>
                <c:pt idx="9302">
                  <c:v>3.7651702761650252E-2</c:v>
                </c:pt>
                <c:pt idx="9303">
                  <c:v>3.4034371376037591E-2</c:v>
                </c:pt>
                <c:pt idx="9304">
                  <c:v>3.0324991792440397E-2</c:v>
                </c:pt>
                <c:pt idx="9305">
                  <c:v>4.1141510009765493E-2</c:v>
                </c:pt>
                <c:pt idx="9306">
                  <c:v>5.0539035350084291E-2</c:v>
                </c:pt>
                <c:pt idx="9307">
                  <c:v>4.0542848408222205E-2</c:v>
                </c:pt>
                <c:pt idx="9308">
                  <c:v>4.1316550225019524E-2</c:v>
                </c:pt>
                <c:pt idx="9309">
                  <c:v>4.0647950023412711E-2</c:v>
                </c:pt>
                <c:pt idx="9310">
                  <c:v>3.5125035792589201E-2</c:v>
                </c:pt>
                <c:pt idx="9311">
                  <c:v>4.2492501437664122E-2</c:v>
                </c:pt>
                <c:pt idx="9312">
                  <c:v>2.7759008109569678E-2</c:v>
                </c:pt>
                <c:pt idx="9313">
                  <c:v>4.9002680927515349E-2</c:v>
                </c:pt>
                <c:pt idx="9314">
                  <c:v>3.6180451512336703E-2</c:v>
                </c:pt>
                <c:pt idx="9315">
                  <c:v>2.7460204437375197E-2</c:v>
                </c:pt>
                <c:pt idx="9316">
                  <c:v>3.7441659718752011E-2</c:v>
                </c:pt>
                <c:pt idx="9317">
                  <c:v>3.5487230867147411E-2</c:v>
                </c:pt>
                <c:pt idx="9318">
                  <c:v>3.2898932695388801E-2</c:v>
                </c:pt>
                <c:pt idx="9319">
                  <c:v>3.3904332667589201E-2</c:v>
                </c:pt>
                <c:pt idx="9320">
                  <c:v>3.0074601992964706E-2</c:v>
                </c:pt>
                <c:pt idx="9321">
                  <c:v>3.2171484082937199E-2</c:v>
                </c:pt>
                <c:pt idx="9322">
                  <c:v>3.8342226296663305E-2</c:v>
                </c:pt>
                <c:pt idx="9323">
                  <c:v>4.13462817668915E-2</c:v>
                </c:pt>
                <c:pt idx="9324">
                  <c:v>4.1926741600036614E-2</c:v>
                </c:pt>
                <c:pt idx="9325">
                  <c:v>4.2450986802578139E-2</c:v>
                </c:pt>
                <c:pt idx="9326">
                  <c:v>4.2978335171937887E-2</c:v>
                </c:pt>
                <c:pt idx="9327">
                  <c:v>2.7750052511692005E-2</c:v>
                </c:pt>
                <c:pt idx="9328">
                  <c:v>3.5918131470680202E-2</c:v>
                </c:pt>
                <c:pt idx="9329">
                  <c:v>3.4396402537822689E-2</c:v>
                </c:pt>
                <c:pt idx="9330">
                  <c:v>3.5286393016576885E-2</c:v>
                </c:pt>
                <c:pt idx="9331">
                  <c:v>3.46542075276376E-2</c:v>
                </c:pt>
                <c:pt idx="9332">
                  <c:v>2.9164208099245997E-2</c:v>
                </c:pt>
                <c:pt idx="9333">
                  <c:v>3.8492631167173406E-2</c:v>
                </c:pt>
                <c:pt idx="9334">
                  <c:v>3.0473334714770449E-2</c:v>
                </c:pt>
                <c:pt idx="9335">
                  <c:v>2.9186077415943215E-2</c:v>
                </c:pt>
                <c:pt idx="9336">
                  <c:v>2.9186077415943215E-2</c:v>
                </c:pt>
                <c:pt idx="9337">
                  <c:v>2.8819054365158067E-2</c:v>
                </c:pt>
                <c:pt idx="9338">
                  <c:v>3.9632488042116221E-2</c:v>
                </c:pt>
                <c:pt idx="9339">
                  <c:v>3.1361721456050901E-2</c:v>
                </c:pt>
                <c:pt idx="9340">
                  <c:v>4.4199947267770816E-2</c:v>
                </c:pt>
                <c:pt idx="9341">
                  <c:v>3.4603934735059752E-2</c:v>
                </c:pt>
                <c:pt idx="9342">
                  <c:v>3.5172384232282597E-2</c:v>
                </c:pt>
                <c:pt idx="9343">
                  <c:v>5.139116942882542E-2</c:v>
                </c:pt>
                <c:pt idx="9344">
                  <c:v>3.7118166685104446E-2</c:v>
                </c:pt>
                <c:pt idx="9345">
                  <c:v>4.5613791793584817E-2</c:v>
                </c:pt>
                <c:pt idx="9346">
                  <c:v>3.1503804028034252E-2</c:v>
                </c:pt>
                <c:pt idx="9347">
                  <c:v>3.7118166685104446E-2</c:v>
                </c:pt>
                <c:pt idx="9348">
                  <c:v>3.2517328858375612E-2</c:v>
                </c:pt>
                <c:pt idx="9349">
                  <c:v>3.2377470284700456E-2</c:v>
                </c:pt>
                <c:pt idx="9350">
                  <c:v>4.3665912002325107E-2</c:v>
                </c:pt>
                <c:pt idx="9351">
                  <c:v>3.2891441136598601E-2</c:v>
                </c:pt>
                <c:pt idx="9352">
                  <c:v>5.7945206761359946E-2</c:v>
                </c:pt>
                <c:pt idx="9353">
                  <c:v>2.6736292988061995E-2</c:v>
                </c:pt>
                <c:pt idx="9354">
                  <c:v>3.2167676836252199E-2</c:v>
                </c:pt>
                <c:pt idx="9355">
                  <c:v>3.6054432392120396E-2</c:v>
                </c:pt>
                <c:pt idx="9356">
                  <c:v>3.2420128583908199E-2</c:v>
                </c:pt>
                <c:pt idx="9357">
                  <c:v>3.2788611948490101E-2</c:v>
                </c:pt>
                <c:pt idx="9358">
                  <c:v>3.3723484724760007E-2</c:v>
                </c:pt>
                <c:pt idx="9359">
                  <c:v>3.2095659524202409E-2</c:v>
                </c:pt>
                <c:pt idx="9360">
                  <c:v>3.2942540943622596E-2</c:v>
                </c:pt>
                <c:pt idx="9361">
                  <c:v>3.6455649882555098E-2</c:v>
                </c:pt>
                <c:pt idx="9362">
                  <c:v>4.0670260787010207E-2</c:v>
                </c:pt>
                <c:pt idx="9363">
                  <c:v>3.2625783234834699E-2</c:v>
                </c:pt>
                <c:pt idx="9364">
                  <c:v>2.7621474117040613E-2</c:v>
                </c:pt>
                <c:pt idx="9365">
                  <c:v>3.9967272430658299E-2</c:v>
                </c:pt>
                <c:pt idx="9366">
                  <c:v>4.0196035057306533E-2</c:v>
                </c:pt>
                <c:pt idx="9367">
                  <c:v>2.7394609525799841E-2</c:v>
                </c:pt>
                <c:pt idx="9368">
                  <c:v>3.6879651248455041E-2</c:v>
                </c:pt>
                <c:pt idx="9369">
                  <c:v>3.38288433849811E-2</c:v>
                </c:pt>
                <c:pt idx="9370">
                  <c:v>3.5694476217031493E-2</c:v>
                </c:pt>
                <c:pt idx="9371">
                  <c:v>3.859693557024E-2</c:v>
                </c:pt>
                <c:pt idx="9372">
                  <c:v>3.5459619015455301E-2</c:v>
                </c:pt>
                <c:pt idx="9373">
                  <c:v>3.1663928180933089E-2</c:v>
                </c:pt>
                <c:pt idx="9374">
                  <c:v>3.9694610983133399E-2</c:v>
                </c:pt>
                <c:pt idx="9375">
                  <c:v>3.1089693307876611E-2</c:v>
                </c:pt>
                <c:pt idx="9376">
                  <c:v>3.5030834376811995E-2</c:v>
                </c:pt>
                <c:pt idx="9377">
                  <c:v>3.7598311901092502E-2</c:v>
                </c:pt>
                <c:pt idx="9378">
                  <c:v>3.9934370666742387E-2</c:v>
                </c:pt>
                <c:pt idx="9379">
                  <c:v>3.6891631782055026E-2</c:v>
                </c:pt>
                <c:pt idx="9380">
                  <c:v>3.3167310059070601E-2</c:v>
                </c:pt>
                <c:pt idx="9381">
                  <c:v>4.6474002301692845E-2</c:v>
                </c:pt>
                <c:pt idx="9382">
                  <c:v>3.7651702761650252E-2</c:v>
                </c:pt>
                <c:pt idx="9383">
                  <c:v>3.9196629077196114E-2</c:v>
                </c:pt>
                <c:pt idx="9384">
                  <c:v>4.2452763766050311E-2</c:v>
                </c:pt>
                <c:pt idx="9385">
                  <c:v>2.7757186442613612E-2</c:v>
                </c:pt>
                <c:pt idx="9386">
                  <c:v>4.5612677931785903E-2</c:v>
                </c:pt>
                <c:pt idx="9387">
                  <c:v>2.8753058984875752E-2</c:v>
                </c:pt>
                <c:pt idx="9388">
                  <c:v>3.7396956235170413E-2</c:v>
                </c:pt>
                <c:pt idx="9389">
                  <c:v>4.1557170450687395E-2</c:v>
                </c:pt>
                <c:pt idx="9390">
                  <c:v>3.9108894765377017E-2</c:v>
                </c:pt>
                <c:pt idx="9391">
                  <c:v>2.5830715894699215E-2</c:v>
                </c:pt>
                <c:pt idx="9392">
                  <c:v>2.7933228760957805E-2</c:v>
                </c:pt>
                <c:pt idx="9393">
                  <c:v>4.8038370907306838E-2</c:v>
                </c:pt>
                <c:pt idx="9394">
                  <c:v>4.8743788152933218E-2</c:v>
                </c:pt>
                <c:pt idx="9395">
                  <c:v>3.8966637104749714E-2</c:v>
                </c:pt>
                <c:pt idx="9396">
                  <c:v>3.2255370169878131E-2</c:v>
                </c:pt>
                <c:pt idx="9397">
                  <c:v>3.9252515882253806E-2</c:v>
                </c:pt>
                <c:pt idx="9398">
                  <c:v>3.1113108620047642E-2</c:v>
                </c:pt>
                <c:pt idx="9399">
                  <c:v>3.8878668099641821E-2</c:v>
                </c:pt>
                <c:pt idx="9400">
                  <c:v>4.1377235203981413E-2</c:v>
                </c:pt>
                <c:pt idx="9401">
                  <c:v>3.6841697990894401E-2</c:v>
                </c:pt>
                <c:pt idx="9402">
                  <c:v>3.6319244652986506E-2</c:v>
                </c:pt>
                <c:pt idx="9403">
                  <c:v>2.7613993734121402E-2</c:v>
                </c:pt>
                <c:pt idx="9404">
                  <c:v>3.4355167299509042E-2</c:v>
                </c:pt>
                <c:pt idx="9405">
                  <c:v>3.5759884864091901E-2</c:v>
                </c:pt>
                <c:pt idx="9406">
                  <c:v>3.9761330932378804E-2</c:v>
                </c:pt>
                <c:pt idx="9407">
                  <c:v>3.9967272430658299E-2</c:v>
                </c:pt>
                <c:pt idx="9408">
                  <c:v>2.9229370877146783E-2</c:v>
                </c:pt>
                <c:pt idx="9409">
                  <c:v>2.7465710416436299E-2</c:v>
                </c:pt>
                <c:pt idx="9410">
                  <c:v>3.01454830914736E-2</c:v>
                </c:pt>
                <c:pt idx="9411">
                  <c:v>3.5286393016576885E-2</c:v>
                </c:pt>
                <c:pt idx="9412">
                  <c:v>4.4693056493997622E-2</c:v>
                </c:pt>
                <c:pt idx="9413">
                  <c:v>4.9216881394386486E-2</c:v>
                </c:pt>
                <c:pt idx="9414">
                  <c:v>3.0909337103367015E-2</c:v>
                </c:pt>
                <c:pt idx="9415">
                  <c:v>3.2625783234834699E-2</c:v>
                </c:pt>
                <c:pt idx="9416">
                  <c:v>4.1030596941709511E-2</c:v>
                </c:pt>
                <c:pt idx="9417">
                  <c:v>3.8314592093229315E-2</c:v>
                </c:pt>
                <c:pt idx="9418">
                  <c:v>3.55453863739967E-2</c:v>
                </c:pt>
                <c:pt idx="9419">
                  <c:v>3.0242240056395586E-2</c:v>
                </c:pt>
                <c:pt idx="9420">
                  <c:v>3.7441659718752011E-2</c:v>
                </c:pt>
                <c:pt idx="9421">
                  <c:v>3.9971418678760633E-2</c:v>
                </c:pt>
                <c:pt idx="9422">
                  <c:v>3.1092433258891088E-2</c:v>
                </c:pt>
                <c:pt idx="9423">
                  <c:v>5.2568621933460541E-2</c:v>
                </c:pt>
                <c:pt idx="9424">
                  <c:v>3.365202993154532E-2</c:v>
                </c:pt>
                <c:pt idx="9425">
                  <c:v>4.4352341443300476E-2</c:v>
                </c:pt>
                <c:pt idx="9426">
                  <c:v>3.1049760058522273E-2</c:v>
                </c:pt>
                <c:pt idx="9427">
                  <c:v>2.6695944368839392E-2</c:v>
                </c:pt>
                <c:pt idx="9428">
                  <c:v>3.4999817609787015E-2</c:v>
                </c:pt>
                <c:pt idx="9429">
                  <c:v>5.8706045150756822E-2</c:v>
                </c:pt>
                <c:pt idx="9430">
                  <c:v>5.4811533540487449E-2</c:v>
                </c:pt>
                <c:pt idx="9431">
                  <c:v>4.5612677931785903E-2</c:v>
                </c:pt>
                <c:pt idx="9432">
                  <c:v>5.2568621933460541E-2</c:v>
                </c:pt>
                <c:pt idx="9433">
                  <c:v>3.5787001252174405E-2</c:v>
                </c:pt>
                <c:pt idx="9434">
                  <c:v>3.7118166685104446E-2</c:v>
                </c:pt>
                <c:pt idx="9435">
                  <c:v>2.9444484040141029E-2</c:v>
                </c:pt>
                <c:pt idx="9436">
                  <c:v>3.2659593969583588E-2</c:v>
                </c:pt>
                <c:pt idx="9437">
                  <c:v>3.6054432392120396E-2</c:v>
                </c:pt>
                <c:pt idx="9438">
                  <c:v>2.68242992460728E-2</c:v>
                </c:pt>
                <c:pt idx="9439">
                  <c:v>3.8759678602218607E-2</c:v>
                </c:pt>
                <c:pt idx="9440">
                  <c:v>2.9229370877146783E-2</c:v>
                </c:pt>
                <c:pt idx="9441">
                  <c:v>3.0922627076506601E-2</c:v>
                </c:pt>
                <c:pt idx="9442">
                  <c:v>4.0829382836818723E-2</c:v>
                </c:pt>
                <c:pt idx="9443">
                  <c:v>3.1272064894437797E-2</c:v>
                </c:pt>
                <c:pt idx="9444">
                  <c:v>4.0140841156244306E-2</c:v>
                </c:pt>
                <c:pt idx="9445">
                  <c:v>2.9963400214910511E-2</c:v>
                </c:pt>
                <c:pt idx="9446">
                  <c:v>3.7986606359481791E-2</c:v>
                </c:pt>
                <c:pt idx="9447">
                  <c:v>2.7095630764961284E-2</c:v>
                </c:pt>
                <c:pt idx="9448">
                  <c:v>5.9077225625515033E-2</c:v>
                </c:pt>
                <c:pt idx="9449">
                  <c:v>3.436795622110371E-2</c:v>
                </c:pt>
                <c:pt idx="9450">
                  <c:v>3.8477033376693691E-2</c:v>
                </c:pt>
                <c:pt idx="9451">
                  <c:v>4.9852691590786272E-2</c:v>
                </c:pt>
                <c:pt idx="9452">
                  <c:v>3.3811181783676252E-2</c:v>
                </c:pt>
                <c:pt idx="9453">
                  <c:v>3.7788476794958101E-2</c:v>
                </c:pt>
                <c:pt idx="9454">
                  <c:v>4.2962051928043692E-2</c:v>
                </c:pt>
                <c:pt idx="9455">
                  <c:v>3.6005329340696314E-2</c:v>
                </c:pt>
                <c:pt idx="9456">
                  <c:v>3.4143283963203402E-2</c:v>
                </c:pt>
                <c:pt idx="9457">
                  <c:v>4.0749937295913724E-2</c:v>
                </c:pt>
                <c:pt idx="9458">
                  <c:v>3.4300707280635806E-2</c:v>
                </c:pt>
                <c:pt idx="9459">
                  <c:v>3.38288433849811E-2</c:v>
                </c:pt>
                <c:pt idx="9460">
                  <c:v>2.8808169066906E-2</c:v>
                </c:pt>
                <c:pt idx="9461">
                  <c:v>3.9601590484380812E-2</c:v>
                </c:pt>
                <c:pt idx="9462">
                  <c:v>3.9196629077196114E-2</c:v>
                </c:pt>
                <c:pt idx="9463">
                  <c:v>3.8188278675079498E-2</c:v>
                </c:pt>
                <c:pt idx="9464">
                  <c:v>3.8711100816726712E-2</c:v>
                </c:pt>
                <c:pt idx="9465">
                  <c:v>5.9861324727535498E-2</c:v>
                </c:pt>
                <c:pt idx="9466">
                  <c:v>4.4254083186388009E-2</c:v>
                </c:pt>
                <c:pt idx="9467">
                  <c:v>3.9694610983133399E-2</c:v>
                </c:pt>
                <c:pt idx="9468">
                  <c:v>3.5315006971359385E-2</c:v>
                </c:pt>
                <c:pt idx="9469">
                  <c:v>4.2962051928043692E-2</c:v>
                </c:pt>
                <c:pt idx="9470">
                  <c:v>4.3254546821117408E-2</c:v>
                </c:pt>
                <c:pt idx="9471">
                  <c:v>3.3152457326650599E-2</c:v>
                </c:pt>
                <c:pt idx="9472">
                  <c:v>4.3624483048915919E-2</c:v>
                </c:pt>
                <c:pt idx="9473">
                  <c:v>4.8645634204149323E-2</c:v>
                </c:pt>
                <c:pt idx="9474">
                  <c:v>3.6884240806102878E-2</c:v>
                </c:pt>
                <c:pt idx="9475">
                  <c:v>3.5393573343753808E-2</c:v>
                </c:pt>
                <c:pt idx="9476">
                  <c:v>2.984591387212291E-2</c:v>
                </c:pt>
                <c:pt idx="9477">
                  <c:v>3.2373674213886316E-2</c:v>
                </c:pt>
                <c:pt idx="9478">
                  <c:v>3.5483829677105096E-2</c:v>
                </c:pt>
                <c:pt idx="9479">
                  <c:v>3.7430867552757437E-2</c:v>
                </c:pt>
                <c:pt idx="9480">
                  <c:v>2.8123019263148277E-2</c:v>
                </c:pt>
                <c:pt idx="9481">
                  <c:v>2.801457792520521E-2</c:v>
                </c:pt>
                <c:pt idx="9482">
                  <c:v>4.1952755302190795E-2</c:v>
                </c:pt>
                <c:pt idx="9483">
                  <c:v>3.8152869790792521E-2</c:v>
                </c:pt>
                <c:pt idx="9484">
                  <c:v>3.1384989619255142E-2</c:v>
                </c:pt>
                <c:pt idx="9485">
                  <c:v>3.6377012729644949E-2</c:v>
                </c:pt>
                <c:pt idx="9486">
                  <c:v>4.417248070240036E-2</c:v>
                </c:pt>
                <c:pt idx="9487">
                  <c:v>3.365202993154532E-2</c:v>
                </c:pt>
                <c:pt idx="9488">
                  <c:v>4.3604578822851223E-2</c:v>
                </c:pt>
                <c:pt idx="9489">
                  <c:v>3.3152457326650599E-2</c:v>
                </c:pt>
                <c:pt idx="9490">
                  <c:v>3.2685216516256457E-2</c:v>
                </c:pt>
                <c:pt idx="9491">
                  <c:v>3.8052324205636999E-2</c:v>
                </c:pt>
                <c:pt idx="9492">
                  <c:v>4.4747065752744723E-2</c:v>
                </c:pt>
                <c:pt idx="9493">
                  <c:v>3.7441659718752011E-2</c:v>
                </c:pt>
                <c:pt idx="9494">
                  <c:v>2.7757186442613612E-2</c:v>
                </c:pt>
                <c:pt idx="9495">
                  <c:v>2.7137352153658978E-2</c:v>
                </c:pt>
                <c:pt idx="9496">
                  <c:v>3.4680254757404293E-2</c:v>
                </c:pt>
                <c:pt idx="9497">
                  <c:v>4.5460876077413594E-2</c:v>
                </c:pt>
                <c:pt idx="9498">
                  <c:v>4.7571104019880309E-2</c:v>
                </c:pt>
                <c:pt idx="9499">
                  <c:v>3.5124246031045907E-2</c:v>
                </c:pt>
                <c:pt idx="9500">
                  <c:v>3.8152869790792521E-2</c:v>
                </c:pt>
                <c:pt idx="9501">
                  <c:v>4.5377653092145934E-2</c:v>
                </c:pt>
                <c:pt idx="9502">
                  <c:v>4.0288072079420097E-2</c:v>
                </c:pt>
                <c:pt idx="9503">
                  <c:v>5.3951866924762705E-2</c:v>
                </c:pt>
                <c:pt idx="9504">
                  <c:v>2.8601940721273554E-2</c:v>
                </c:pt>
                <c:pt idx="9505">
                  <c:v>3.5825096070766414E-2</c:v>
                </c:pt>
                <c:pt idx="9506">
                  <c:v>5.9861324727535498E-2</c:v>
                </c:pt>
                <c:pt idx="9507">
                  <c:v>3.5108499228954315E-2</c:v>
                </c:pt>
                <c:pt idx="9508">
                  <c:v>3.0349466949701278E-2</c:v>
                </c:pt>
                <c:pt idx="9509">
                  <c:v>3.622116148471842E-2</c:v>
                </c:pt>
                <c:pt idx="9510">
                  <c:v>3.2250713557005005E-2</c:v>
                </c:pt>
                <c:pt idx="9511">
                  <c:v>3.4823182970285409E-2</c:v>
                </c:pt>
                <c:pt idx="9512">
                  <c:v>4.4091124087572112E-2</c:v>
                </c:pt>
                <c:pt idx="9513">
                  <c:v>4.0164917707443376E-2</c:v>
                </c:pt>
                <c:pt idx="9514">
                  <c:v>3.7222448736429242E-2</c:v>
                </c:pt>
                <c:pt idx="9515">
                  <c:v>2.9644602909684202E-2</c:v>
                </c:pt>
                <c:pt idx="9516">
                  <c:v>3.3463135361671392E-2</c:v>
                </c:pt>
                <c:pt idx="9517">
                  <c:v>4.3726310133934014E-2</c:v>
                </c:pt>
                <c:pt idx="9518">
                  <c:v>3.3921476453542689E-2</c:v>
                </c:pt>
                <c:pt idx="9519">
                  <c:v>4.9852691590786272E-2</c:v>
                </c:pt>
                <c:pt idx="9520">
                  <c:v>5.2249100059270796E-2</c:v>
                </c:pt>
                <c:pt idx="9521">
                  <c:v>3.8052324205636999E-2</c:v>
                </c:pt>
                <c:pt idx="9522">
                  <c:v>3.5351000726223131E-2</c:v>
                </c:pt>
                <c:pt idx="9523">
                  <c:v>3.1177202239632596E-2</c:v>
                </c:pt>
                <c:pt idx="9524">
                  <c:v>3.1597819179296556E-2</c:v>
                </c:pt>
                <c:pt idx="9525">
                  <c:v>3.5579800605774051E-2</c:v>
                </c:pt>
                <c:pt idx="9526">
                  <c:v>4.9002680927515349E-2</c:v>
                </c:pt>
                <c:pt idx="9527">
                  <c:v>5.2249100059270796E-2</c:v>
                </c:pt>
                <c:pt idx="9528">
                  <c:v>3.5267118364572594E-2</c:v>
                </c:pt>
                <c:pt idx="9529">
                  <c:v>5.9861324727535498E-2</c:v>
                </c:pt>
                <c:pt idx="9530">
                  <c:v>3.9322294294834068E-2</c:v>
                </c:pt>
                <c:pt idx="9531">
                  <c:v>3.4685779362916912E-2</c:v>
                </c:pt>
                <c:pt idx="9532">
                  <c:v>3.1113108620047642E-2</c:v>
                </c:pt>
                <c:pt idx="9533">
                  <c:v>4.3695759028196321E-2</c:v>
                </c:pt>
                <c:pt idx="9534">
                  <c:v>4.2500767856836576E-2</c:v>
                </c:pt>
                <c:pt idx="9535">
                  <c:v>4.1300732642412234E-2</c:v>
                </c:pt>
                <c:pt idx="9536">
                  <c:v>3.1960483640432365E-2</c:v>
                </c:pt>
                <c:pt idx="9537">
                  <c:v>3.4892227500677213E-2</c:v>
                </c:pt>
                <c:pt idx="9538">
                  <c:v>3.2972671091556514E-2</c:v>
                </c:pt>
                <c:pt idx="9539">
                  <c:v>3.5893537104129916E-2</c:v>
                </c:pt>
                <c:pt idx="9540">
                  <c:v>4.0749937295913724E-2</c:v>
                </c:pt>
                <c:pt idx="9541">
                  <c:v>3.4603934735059752E-2</c:v>
                </c:pt>
                <c:pt idx="9542">
                  <c:v>3.8950733840465504E-2</c:v>
                </c:pt>
                <c:pt idx="9543">
                  <c:v>3.5787001252174405E-2</c:v>
                </c:pt>
                <c:pt idx="9544">
                  <c:v>3.016722388565541E-2</c:v>
                </c:pt>
                <c:pt idx="9545">
                  <c:v>3.0349466949701278E-2</c:v>
                </c:pt>
                <c:pt idx="9546">
                  <c:v>4.1205152869224333E-2</c:v>
                </c:pt>
                <c:pt idx="9547">
                  <c:v>3.1381860375404483E-2</c:v>
                </c:pt>
                <c:pt idx="9548">
                  <c:v>4.2378675192594507E-2</c:v>
                </c:pt>
                <c:pt idx="9549">
                  <c:v>2.9366604983806593E-2</c:v>
                </c:pt>
                <c:pt idx="9550">
                  <c:v>3.8159813731908819E-2</c:v>
                </c:pt>
                <c:pt idx="9551">
                  <c:v>2.9672250151634206E-2</c:v>
                </c:pt>
                <c:pt idx="9552">
                  <c:v>3.1032260507345293E-2</c:v>
                </c:pt>
                <c:pt idx="9553">
                  <c:v>2.8597138822078712E-2</c:v>
                </c:pt>
                <c:pt idx="9554">
                  <c:v>3.2717086374759702E-2</c:v>
                </c:pt>
                <c:pt idx="9555">
                  <c:v>2.8201824054122006E-2</c:v>
                </c:pt>
                <c:pt idx="9556">
                  <c:v>3.2908745110034894E-2</c:v>
                </c:pt>
                <c:pt idx="9557">
                  <c:v>3.4300707280635806E-2</c:v>
                </c:pt>
                <c:pt idx="9558">
                  <c:v>3.1350728124380112E-2</c:v>
                </c:pt>
                <c:pt idx="9559">
                  <c:v>2.844951674342161E-2</c:v>
                </c:pt>
                <c:pt idx="9560">
                  <c:v>2.9448978602886242E-2</c:v>
                </c:pt>
                <c:pt idx="9561">
                  <c:v>3.8929667323827716E-2</c:v>
                </c:pt>
                <c:pt idx="9562">
                  <c:v>4.4199947267770816E-2</c:v>
                </c:pt>
                <c:pt idx="9563">
                  <c:v>3.0611962080001904E-2</c:v>
                </c:pt>
                <c:pt idx="9564">
                  <c:v>3.3772245049476651E-2</c:v>
                </c:pt>
                <c:pt idx="9565">
                  <c:v>3.2370511442422985E-2</c:v>
                </c:pt>
                <c:pt idx="9566">
                  <c:v>3.3218398690223756E-2</c:v>
                </c:pt>
                <c:pt idx="9567">
                  <c:v>3.4685779362916912E-2</c:v>
                </c:pt>
                <c:pt idx="9568">
                  <c:v>3.3260181546211194E-2</c:v>
                </c:pt>
                <c:pt idx="9569">
                  <c:v>6.042351946234701E-2</c:v>
                </c:pt>
                <c:pt idx="9570">
                  <c:v>4.8252731561660801E-2</c:v>
                </c:pt>
                <c:pt idx="9571">
                  <c:v>3.3811181783676252E-2</c:v>
                </c:pt>
                <c:pt idx="9572">
                  <c:v>3.3225178718566999E-2</c:v>
                </c:pt>
                <c:pt idx="9573">
                  <c:v>4.0838997811079143E-2</c:v>
                </c:pt>
                <c:pt idx="9574">
                  <c:v>3.5172384232282597E-2</c:v>
                </c:pt>
                <c:pt idx="9575">
                  <c:v>3.2899200916290408E-2</c:v>
                </c:pt>
                <c:pt idx="9576">
                  <c:v>3.6971699446439792E-2</c:v>
                </c:pt>
                <c:pt idx="9577">
                  <c:v>3.9205655455589392E-2</c:v>
                </c:pt>
                <c:pt idx="9578">
                  <c:v>3.5382855683565209E-2</c:v>
                </c:pt>
                <c:pt idx="9579">
                  <c:v>3.7430867552757437E-2</c:v>
                </c:pt>
                <c:pt idx="9580">
                  <c:v>3.9761330932378804E-2</c:v>
                </c:pt>
                <c:pt idx="9581">
                  <c:v>3.4300707280635806E-2</c:v>
                </c:pt>
                <c:pt idx="9582">
                  <c:v>3.26520465314388E-2</c:v>
                </c:pt>
                <c:pt idx="9583">
                  <c:v>4.6238295733928722E-2</c:v>
                </c:pt>
                <c:pt idx="9584">
                  <c:v>3.4857004880905242E-2</c:v>
                </c:pt>
                <c:pt idx="9585">
                  <c:v>3.6729738116264385E-2</c:v>
                </c:pt>
                <c:pt idx="9586">
                  <c:v>2.8340639546513606E-2</c:v>
                </c:pt>
                <c:pt idx="9587">
                  <c:v>2.9672250151634206E-2</c:v>
                </c:pt>
                <c:pt idx="9588">
                  <c:v>4.1820969432592406E-2</c:v>
                </c:pt>
                <c:pt idx="9589">
                  <c:v>3.8864739239215809E-2</c:v>
                </c:pt>
                <c:pt idx="9590">
                  <c:v>4.8038370907306838E-2</c:v>
                </c:pt>
                <c:pt idx="9591">
                  <c:v>3.6311741918325452E-2</c:v>
                </c:pt>
                <c:pt idx="9592">
                  <c:v>3.4290764480829287E-2</c:v>
                </c:pt>
                <c:pt idx="9593">
                  <c:v>3.4639302641153454E-2</c:v>
                </c:pt>
                <c:pt idx="9594">
                  <c:v>3.7342004477977885E-2</c:v>
                </c:pt>
                <c:pt idx="9595">
                  <c:v>4.2500767856836576E-2</c:v>
                </c:pt>
                <c:pt idx="9596">
                  <c:v>3.6277640610933456E-2</c:v>
                </c:pt>
                <c:pt idx="9597">
                  <c:v>3.1727705150842701E-2</c:v>
                </c:pt>
                <c:pt idx="9598">
                  <c:v>3.0159140005707716E-2</c:v>
                </c:pt>
                <c:pt idx="9599">
                  <c:v>3.0840851366519952E-2</c:v>
                </c:pt>
                <c:pt idx="9600">
                  <c:v>5.0195772200822802E-2</c:v>
                </c:pt>
                <c:pt idx="9601">
                  <c:v>3.0946193262934702E-2</c:v>
                </c:pt>
                <c:pt idx="9602">
                  <c:v>3.791435062885281E-2</c:v>
                </c:pt>
                <c:pt idx="9603">
                  <c:v>3.5487230867147411E-2</c:v>
                </c:pt>
                <c:pt idx="9604">
                  <c:v>3.7228513509035152E-2</c:v>
                </c:pt>
                <c:pt idx="9605">
                  <c:v>4.0339186787605306E-2</c:v>
                </c:pt>
                <c:pt idx="9606">
                  <c:v>2.7757186442613612E-2</c:v>
                </c:pt>
                <c:pt idx="9607">
                  <c:v>4.9216881394386486E-2</c:v>
                </c:pt>
                <c:pt idx="9608">
                  <c:v>3.9967272430658299E-2</c:v>
                </c:pt>
                <c:pt idx="9609">
                  <c:v>3.7702023983001716E-2</c:v>
                </c:pt>
                <c:pt idx="9610">
                  <c:v>5.0872117280960118E-2</c:v>
                </c:pt>
                <c:pt idx="9611">
                  <c:v>4.7048140317201601E-2</c:v>
                </c:pt>
                <c:pt idx="9612">
                  <c:v>4.6226896345615408E-2</c:v>
                </c:pt>
                <c:pt idx="9613">
                  <c:v>3.058343008160596E-2</c:v>
                </c:pt>
                <c:pt idx="9614">
                  <c:v>4.9002680927515349E-2</c:v>
                </c:pt>
                <c:pt idx="9615">
                  <c:v>4.6238295733928722E-2</c:v>
                </c:pt>
                <c:pt idx="9616">
                  <c:v>3.5199210047722002E-2</c:v>
                </c:pt>
                <c:pt idx="9617">
                  <c:v>4.417248070240036E-2</c:v>
                </c:pt>
                <c:pt idx="9618">
                  <c:v>5.6127641350030913E-2</c:v>
                </c:pt>
                <c:pt idx="9619">
                  <c:v>4.9215480685234111E-2</c:v>
                </c:pt>
                <c:pt idx="9620">
                  <c:v>4.9216881394386486E-2</c:v>
                </c:pt>
                <c:pt idx="9621">
                  <c:v>4.5235879719257265E-2</c:v>
                </c:pt>
                <c:pt idx="9622">
                  <c:v>4.1493359953165124E-2</c:v>
                </c:pt>
                <c:pt idx="9623">
                  <c:v>3.695297986269E-2</c:v>
                </c:pt>
                <c:pt idx="9624">
                  <c:v>4.8743788152933218E-2</c:v>
                </c:pt>
                <c:pt idx="9625">
                  <c:v>4.0542930364608813E-2</c:v>
                </c:pt>
                <c:pt idx="9626">
                  <c:v>3.7667248398065699E-2</c:v>
                </c:pt>
                <c:pt idx="9627">
                  <c:v>4.5064941048622124E-2</c:v>
                </c:pt>
                <c:pt idx="9628">
                  <c:v>4.9162756651639924E-2</c:v>
                </c:pt>
                <c:pt idx="9629">
                  <c:v>3.3202335238456712E-2</c:v>
                </c:pt>
                <c:pt idx="9630">
                  <c:v>3.5825096070766414E-2</c:v>
                </c:pt>
                <c:pt idx="9631">
                  <c:v>3.0671956017613539E-2</c:v>
                </c:pt>
                <c:pt idx="9632">
                  <c:v>3.2096594572067295E-2</c:v>
                </c:pt>
                <c:pt idx="9633">
                  <c:v>3.8482580333948024E-2</c:v>
                </c:pt>
                <c:pt idx="9634">
                  <c:v>3.3176206052303293E-2</c:v>
                </c:pt>
                <c:pt idx="9635">
                  <c:v>2.8572067618370205E-2</c:v>
                </c:pt>
                <c:pt idx="9636">
                  <c:v>2.9749227687716616E-2</c:v>
                </c:pt>
                <c:pt idx="9637">
                  <c:v>3.6803305149078536E-2</c:v>
                </c:pt>
                <c:pt idx="9638">
                  <c:v>3.6841697990894401E-2</c:v>
                </c:pt>
                <c:pt idx="9639">
                  <c:v>3.8181461393833188E-2</c:v>
                </c:pt>
                <c:pt idx="9640">
                  <c:v>3.0457168817520214E-2</c:v>
                </c:pt>
                <c:pt idx="9641">
                  <c:v>4.5612677931785903E-2</c:v>
                </c:pt>
                <c:pt idx="9642">
                  <c:v>3.7194777280092205E-2</c:v>
                </c:pt>
                <c:pt idx="9643">
                  <c:v>3.4709446132183089E-2</c:v>
                </c:pt>
                <c:pt idx="9644">
                  <c:v>4.1137009859085111E-2</c:v>
                </c:pt>
                <c:pt idx="9645">
                  <c:v>3.9196629077196114E-2</c:v>
                </c:pt>
                <c:pt idx="9646">
                  <c:v>3.181636705994622E-2</c:v>
                </c:pt>
                <c:pt idx="9647">
                  <c:v>4.6659234911203433E-2</c:v>
                </c:pt>
                <c:pt idx="9648">
                  <c:v>3.6124985665082897E-2</c:v>
                </c:pt>
                <c:pt idx="9649">
                  <c:v>3.9695885032415411E-2</c:v>
                </c:pt>
                <c:pt idx="9650">
                  <c:v>3.1724836677312795E-2</c:v>
                </c:pt>
                <c:pt idx="9651">
                  <c:v>5.139116942882542E-2</c:v>
                </c:pt>
                <c:pt idx="9652">
                  <c:v>3.8824938237667105E-2</c:v>
                </c:pt>
                <c:pt idx="9653">
                  <c:v>3.2891441136598601E-2</c:v>
                </c:pt>
                <c:pt idx="9654">
                  <c:v>4.0177468210458797E-2</c:v>
                </c:pt>
                <c:pt idx="9655">
                  <c:v>3.0611971393227612E-2</c:v>
                </c:pt>
                <c:pt idx="9656">
                  <c:v>4.0296144783496905E-2</c:v>
                </c:pt>
                <c:pt idx="9657">
                  <c:v>2.8123019263148277E-2</c:v>
                </c:pt>
                <c:pt idx="9658">
                  <c:v>5.219128355383891E-2</c:v>
                </c:pt>
                <c:pt idx="9659">
                  <c:v>4.9852691590786272E-2</c:v>
                </c:pt>
                <c:pt idx="9660">
                  <c:v>5.0532989203929922E-2</c:v>
                </c:pt>
                <c:pt idx="9661">
                  <c:v>3.331370279192921E-2</c:v>
                </c:pt>
                <c:pt idx="9662">
                  <c:v>3.2891441136598601E-2</c:v>
                </c:pt>
                <c:pt idx="9663">
                  <c:v>4.2452763766050311E-2</c:v>
                </c:pt>
                <c:pt idx="9664">
                  <c:v>3.4823182970285409E-2</c:v>
                </c:pt>
                <c:pt idx="9665">
                  <c:v>4.9895197153091632E-2</c:v>
                </c:pt>
                <c:pt idx="9666">
                  <c:v>3.5389825701713652E-2</c:v>
                </c:pt>
                <c:pt idx="9667">
                  <c:v>2.984591387212291E-2</c:v>
                </c:pt>
                <c:pt idx="9668">
                  <c:v>3.5825096070766414E-2</c:v>
                </c:pt>
                <c:pt idx="9669">
                  <c:v>2.6695944368839392E-2</c:v>
                </c:pt>
                <c:pt idx="9670">
                  <c:v>4.4287361204624232E-2</c:v>
                </c:pt>
                <c:pt idx="9671">
                  <c:v>4.6777039766311722E-2</c:v>
                </c:pt>
                <c:pt idx="9672">
                  <c:v>3.2854370772838606E-2</c:v>
                </c:pt>
                <c:pt idx="9673">
                  <c:v>5.3951866924762705E-2</c:v>
                </c:pt>
                <c:pt idx="9674">
                  <c:v>3.6624670028686516E-2</c:v>
                </c:pt>
                <c:pt idx="9675">
                  <c:v>3.695297986269E-2</c:v>
                </c:pt>
                <c:pt idx="9676">
                  <c:v>3.1660042703151793E-2</c:v>
                </c:pt>
                <c:pt idx="9677">
                  <c:v>3.7379220128059554E-2</c:v>
                </c:pt>
                <c:pt idx="9678">
                  <c:v>3.9283677935600392E-2</c:v>
                </c:pt>
                <c:pt idx="9679">
                  <c:v>4.6175420284271212E-2</c:v>
                </c:pt>
                <c:pt idx="9680">
                  <c:v>4.1557170450687395E-2</c:v>
                </c:pt>
                <c:pt idx="9681">
                  <c:v>3.9119802415371045E-2</c:v>
                </c:pt>
                <c:pt idx="9682">
                  <c:v>3.4815169870853452E-2</c:v>
                </c:pt>
                <c:pt idx="9683">
                  <c:v>4.480642452836061E-2</c:v>
                </c:pt>
                <c:pt idx="9684">
                  <c:v>2.8597138822078712E-2</c:v>
                </c:pt>
                <c:pt idx="9685">
                  <c:v>3.2942540943622596E-2</c:v>
                </c:pt>
                <c:pt idx="9686">
                  <c:v>4.3456308543682105E-2</c:v>
                </c:pt>
                <c:pt idx="9687">
                  <c:v>3.5833526402712E-2</c:v>
                </c:pt>
                <c:pt idx="9688">
                  <c:v>4.0339186787605306E-2</c:v>
                </c:pt>
                <c:pt idx="9689">
                  <c:v>4.2962051928043692E-2</c:v>
                </c:pt>
                <c:pt idx="9690">
                  <c:v>4.6777039766311722E-2</c:v>
                </c:pt>
                <c:pt idx="9691">
                  <c:v>4.2509447783231714E-2</c:v>
                </c:pt>
                <c:pt idx="9692">
                  <c:v>3.5172384232282597E-2</c:v>
                </c:pt>
                <c:pt idx="9693">
                  <c:v>3.011587262153639E-2</c:v>
                </c:pt>
                <c:pt idx="9694">
                  <c:v>4.2541265487670767E-2</c:v>
                </c:pt>
                <c:pt idx="9695">
                  <c:v>3.8609363138675808E-2</c:v>
                </c:pt>
                <c:pt idx="9696">
                  <c:v>3.3202335238456712E-2</c:v>
                </c:pt>
                <c:pt idx="9697">
                  <c:v>2.9610509052872706E-2</c:v>
                </c:pt>
                <c:pt idx="9698">
                  <c:v>3.1092433258891088E-2</c:v>
                </c:pt>
                <c:pt idx="9699">
                  <c:v>3.082122281193735E-2</c:v>
                </c:pt>
                <c:pt idx="9700">
                  <c:v>4.6175420284271212E-2</c:v>
                </c:pt>
                <c:pt idx="9701">
                  <c:v>3.1534116715192802E-2</c:v>
                </c:pt>
                <c:pt idx="9702">
                  <c:v>4.3665912002325107E-2</c:v>
                </c:pt>
                <c:pt idx="9703">
                  <c:v>3.622116148471842E-2</c:v>
                </c:pt>
                <c:pt idx="9704">
                  <c:v>3.2891441136598601E-2</c:v>
                </c:pt>
                <c:pt idx="9705">
                  <c:v>3.1069444492459367E-2</c:v>
                </c:pt>
                <c:pt idx="9706">
                  <c:v>3.0946193262934702E-2</c:v>
                </c:pt>
                <c:pt idx="9707">
                  <c:v>5.6906431913376097E-2</c:v>
                </c:pt>
                <c:pt idx="9708">
                  <c:v>3.4685779362916912E-2</c:v>
                </c:pt>
                <c:pt idx="9709">
                  <c:v>4.5460876077413594E-2</c:v>
                </c:pt>
                <c:pt idx="9710">
                  <c:v>3.9967272430658299E-2</c:v>
                </c:pt>
                <c:pt idx="9711">
                  <c:v>3.2854370772838606E-2</c:v>
                </c:pt>
                <c:pt idx="9712">
                  <c:v>4.0749937295913724E-2</c:v>
                </c:pt>
                <c:pt idx="9713">
                  <c:v>3.4013628959655817E-2</c:v>
                </c:pt>
                <c:pt idx="9714">
                  <c:v>3.2981343567371549E-2</c:v>
                </c:pt>
                <c:pt idx="9715">
                  <c:v>5.0195772200822802E-2</c:v>
                </c:pt>
                <c:pt idx="9716">
                  <c:v>4.7741040587425204E-2</c:v>
                </c:pt>
                <c:pt idx="9717">
                  <c:v>3.9664395153522512E-2</c:v>
                </c:pt>
                <c:pt idx="9718">
                  <c:v>4.9895197153091632E-2</c:v>
                </c:pt>
                <c:pt idx="9719">
                  <c:v>3.695297986269E-2</c:v>
                </c:pt>
                <c:pt idx="9720">
                  <c:v>4.9216881394386486E-2</c:v>
                </c:pt>
                <c:pt idx="9721">
                  <c:v>5.8706045150756822E-2</c:v>
                </c:pt>
                <c:pt idx="9722">
                  <c:v>5.7264689356088784E-2</c:v>
                </c:pt>
                <c:pt idx="9723">
                  <c:v>4.480642452836061E-2</c:v>
                </c:pt>
                <c:pt idx="9724">
                  <c:v>4.0542848408222205E-2</c:v>
                </c:pt>
                <c:pt idx="9725">
                  <c:v>3.5787001252174405E-2</c:v>
                </c:pt>
                <c:pt idx="9726">
                  <c:v>4.5818794518709377E-2</c:v>
                </c:pt>
                <c:pt idx="9727">
                  <c:v>3.181636705994622E-2</c:v>
                </c:pt>
                <c:pt idx="9728">
                  <c:v>2.6130503043532389E-2</c:v>
                </c:pt>
                <c:pt idx="9729">
                  <c:v>3.9112597703933744E-2</c:v>
                </c:pt>
                <c:pt idx="9730">
                  <c:v>3.5183459520340014E-2</c:v>
                </c:pt>
                <c:pt idx="9731">
                  <c:v>3.4300707280635806E-2</c:v>
                </c:pt>
                <c:pt idx="9732">
                  <c:v>4.7093473374843826E-2</c:v>
                </c:pt>
                <c:pt idx="9733">
                  <c:v>3.6311741918325452E-2</c:v>
                </c:pt>
                <c:pt idx="9734">
                  <c:v>3.7702023983001716E-2</c:v>
                </c:pt>
                <c:pt idx="9735">
                  <c:v>3.5456527024507516E-2</c:v>
                </c:pt>
                <c:pt idx="9736">
                  <c:v>4.3706633150577837E-2</c:v>
                </c:pt>
                <c:pt idx="9737">
                  <c:v>5.0532989203929922E-2</c:v>
                </c:pt>
                <c:pt idx="9738">
                  <c:v>3.3641051501035704E-2</c:v>
                </c:pt>
                <c:pt idx="9739">
                  <c:v>2.6290670037269651E-2</c:v>
                </c:pt>
                <c:pt idx="9740">
                  <c:v>3.023730777204052E-2</c:v>
                </c:pt>
                <c:pt idx="9741">
                  <c:v>3.9888128638267545E-2</c:v>
                </c:pt>
                <c:pt idx="9742">
                  <c:v>4.3251223862171222E-2</c:v>
                </c:pt>
                <c:pt idx="9743">
                  <c:v>3.4051276743412011E-2</c:v>
                </c:pt>
                <c:pt idx="9744">
                  <c:v>4.7571104019880309E-2</c:v>
                </c:pt>
                <c:pt idx="9745">
                  <c:v>4.2978335171937887E-2</c:v>
                </c:pt>
                <c:pt idx="9746">
                  <c:v>4.2962051928043692E-2</c:v>
                </c:pt>
                <c:pt idx="9747">
                  <c:v>3.5382855683565209E-2</c:v>
                </c:pt>
                <c:pt idx="9748">
                  <c:v>4.4352341443300476E-2</c:v>
                </c:pt>
                <c:pt idx="9749">
                  <c:v>5.3526036441326398E-2</c:v>
                </c:pt>
                <c:pt idx="9750">
                  <c:v>2.9873292893171411E-2</c:v>
                </c:pt>
                <c:pt idx="9751">
                  <c:v>4.0681295096874147E-2</c:v>
                </c:pt>
                <c:pt idx="9752">
                  <c:v>3.5579800605774051E-2</c:v>
                </c:pt>
                <c:pt idx="9753">
                  <c:v>4.1051272302865878E-2</c:v>
                </c:pt>
                <c:pt idx="9754">
                  <c:v>3.2095659524202409E-2</c:v>
                </c:pt>
                <c:pt idx="9755">
                  <c:v>3.2625783234834699E-2</c:v>
                </c:pt>
                <c:pt idx="9756">
                  <c:v>3.33482883870602E-2</c:v>
                </c:pt>
                <c:pt idx="9757">
                  <c:v>5.1529634743928923E-2</c:v>
                </c:pt>
                <c:pt idx="9758">
                  <c:v>3.9664395153522512E-2</c:v>
                </c:pt>
                <c:pt idx="9759">
                  <c:v>2.9427863657474591E-2</c:v>
                </c:pt>
                <c:pt idx="9760">
                  <c:v>5.4811533540487449E-2</c:v>
                </c:pt>
                <c:pt idx="9761">
                  <c:v>4.5612677931785903E-2</c:v>
                </c:pt>
                <c:pt idx="9762">
                  <c:v>3.8187786936759907E-2</c:v>
                </c:pt>
                <c:pt idx="9763">
                  <c:v>3.5435792058706422E-2</c:v>
                </c:pt>
                <c:pt idx="9764">
                  <c:v>3.5232484340667704E-2</c:v>
                </c:pt>
                <c:pt idx="9765">
                  <c:v>3.9971418678760633E-2</c:v>
                </c:pt>
                <c:pt idx="9766">
                  <c:v>3.7788476794958101E-2</c:v>
                </c:pt>
                <c:pt idx="9767">
                  <c:v>2.9186077415943215E-2</c:v>
                </c:pt>
                <c:pt idx="9768">
                  <c:v>3.7342004477977885E-2</c:v>
                </c:pt>
                <c:pt idx="9769">
                  <c:v>3.8194783031940467E-2</c:v>
                </c:pt>
                <c:pt idx="9770">
                  <c:v>3.1069444492459367E-2</c:v>
                </c:pt>
                <c:pt idx="9771">
                  <c:v>3.8039457052946112E-2</c:v>
                </c:pt>
                <c:pt idx="9772">
                  <c:v>5.1921918988227796E-2</c:v>
                </c:pt>
                <c:pt idx="9773">
                  <c:v>2.6617400348186503E-2</c:v>
                </c:pt>
                <c:pt idx="9774">
                  <c:v>3.4823182970285409E-2</c:v>
                </c:pt>
                <c:pt idx="9775">
                  <c:v>3.2095659524202409E-2</c:v>
                </c:pt>
                <c:pt idx="9776">
                  <c:v>3.4013628959655817E-2</c:v>
                </c:pt>
                <c:pt idx="9777">
                  <c:v>3.7118166685104446E-2</c:v>
                </c:pt>
                <c:pt idx="9778">
                  <c:v>3.8167107850313214E-2</c:v>
                </c:pt>
                <c:pt idx="9779">
                  <c:v>3.231429681181909E-2</c:v>
                </c:pt>
                <c:pt idx="9780">
                  <c:v>3.1597819179296556E-2</c:v>
                </c:pt>
                <c:pt idx="9781">
                  <c:v>4.1205152869224333E-2</c:v>
                </c:pt>
                <c:pt idx="9782">
                  <c:v>3.5483829677105096E-2</c:v>
                </c:pt>
                <c:pt idx="9783">
                  <c:v>3.7396702915430097E-2</c:v>
                </c:pt>
                <c:pt idx="9784">
                  <c:v>3.695297986269E-2</c:v>
                </c:pt>
                <c:pt idx="9785">
                  <c:v>4.3058674782514614E-2</c:v>
                </c:pt>
                <c:pt idx="9786">
                  <c:v>3.2443311065435514E-2</c:v>
                </c:pt>
                <c:pt idx="9787">
                  <c:v>3.7347011268138913E-2</c:v>
                </c:pt>
                <c:pt idx="9788">
                  <c:v>3.0704770237207399E-2</c:v>
                </c:pt>
                <c:pt idx="9789">
                  <c:v>3.7788476794958101E-2</c:v>
                </c:pt>
                <c:pt idx="9790">
                  <c:v>3.5201665014028688E-2</c:v>
                </c:pt>
                <c:pt idx="9791">
                  <c:v>4.2430374771356624E-2</c:v>
                </c:pt>
                <c:pt idx="9792">
                  <c:v>3.8846969604492208E-2</c:v>
                </c:pt>
                <c:pt idx="9793">
                  <c:v>4.7741040587425204E-2</c:v>
                </c:pt>
                <c:pt idx="9794">
                  <c:v>3.2351423054933499E-2</c:v>
                </c:pt>
                <c:pt idx="9795">
                  <c:v>3.2237172126770186E-2</c:v>
                </c:pt>
                <c:pt idx="9796">
                  <c:v>3.2115224748849931E-2</c:v>
                </c:pt>
                <c:pt idx="9797">
                  <c:v>2.6130503043532389E-2</c:v>
                </c:pt>
                <c:pt idx="9798">
                  <c:v>3.1832020729780301E-2</c:v>
                </c:pt>
                <c:pt idx="9799">
                  <c:v>4.0074422955513146E-2</c:v>
                </c:pt>
                <c:pt idx="9800">
                  <c:v>2.9317406937479997E-2</c:v>
                </c:pt>
                <c:pt idx="9801">
                  <c:v>3.5668846219778116E-2</c:v>
                </c:pt>
                <c:pt idx="9802">
                  <c:v>3.3629160374403014E-2</c:v>
                </c:pt>
                <c:pt idx="9803">
                  <c:v>4.2978335171937887E-2</c:v>
                </c:pt>
                <c:pt idx="9804">
                  <c:v>6.1638105660676748E-2</c:v>
                </c:pt>
                <c:pt idx="9805">
                  <c:v>3.4407258033752414E-2</c:v>
                </c:pt>
                <c:pt idx="9806">
                  <c:v>3.0331319198012456E-2</c:v>
                </c:pt>
                <c:pt idx="9807">
                  <c:v>3.3723484724760007E-2</c:v>
                </c:pt>
                <c:pt idx="9808">
                  <c:v>4.1206117719411822E-2</c:v>
                </c:pt>
                <c:pt idx="9809">
                  <c:v>5.5114645510911914E-2</c:v>
                </c:pt>
                <c:pt idx="9810">
                  <c:v>3.8238383829593797E-2</c:v>
                </c:pt>
                <c:pt idx="9811">
                  <c:v>3.3944040536880493E-2</c:v>
                </c:pt>
                <c:pt idx="9812">
                  <c:v>4.7336898744106508E-2</c:v>
                </c:pt>
                <c:pt idx="9813">
                  <c:v>4.3695759028196321E-2</c:v>
                </c:pt>
                <c:pt idx="9814">
                  <c:v>2.8372881934046627E-2</c:v>
                </c:pt>
                <c:pt idx="9815">
                  <c:v>3.7441659718752011E-2</c:v>
                </c:pt>
                <c:pt idx="9816">
                  <c:v>3.1619079411029934E-2</c:v>
                </c:pt>
                <c:pt idx="9817">
                  <c:v>6.3089236617088304E-2</c:v>
                </c:pt>
                <c:pt idx="9818">
                  <c:v>3.4011162817478256E-2</c:v>
                </c:pt>
                <c:pt idx="9819">
                  <c:v>3.6740992218256052E-2</c:v>
                </c:pt>
                <c:pt idx="9820">
                  <c:v>4.1763935238122933E-2</c:v>
                </c:pt>
                <c:pt idx="9821">
                  <c:v>3.0372153967618904E-2</c:v>
                </c:pt>
                <c:pt idx="9822">
                  <c:v>4.3813310563564307E-2</c:v>
                </c:pt>
                <c:pt idx="9823">
                  <c:v>4.1300732642412234E-2</c:v>
                </c:pt>
                <c:pt idx="9824">
                  <c:v>3.7118166685104446E-2</c:v>
                </c:pt>
                <c:pt idx="9825">
                  <c:v>2.9912589117884587E-2</c:v>
                </c:pt>
                <c:pt idx="9826">
                  <c:v>3.9259538054466241E-2</c:v>
                </c:pt>
                <c:pt idx="9827">
                  <c:v>3.2152302563190613E-2</c:v>
                </c:pt>
                <c:pt idx="9828">
                  <c:v>3.6760363727808006E-2</c:v>
                </c:pt>
                <c:pt idx="9829">
                  <c:v>5.4501775652170202E-2</c:v>
                </c:pt>
                <c:pt idx="9830">
                  <c:v>3.1207967549562621E-2</c:v>
                </c:pt>
                <c:pt idx="9831">
                  <c:v>3.3869151026010506E-2</c:v>
                </c:pt>
                <c:pt idx="9832">
                  <c:v>3.3000189810991301E-2</c:v>
                </c:pt>
                <c:pt idx="9833">
                  <c:v>5.4501775652170202E-2</c:v>
                </c:pt>
                <c:pt idx="9834">
                  <c:v>3.3215038478374634E-2</c:v>
                </c:pt>
                <c:pt idx="9835">
                  <c:v>4.2451106011867495E-2</c:v>
                </c:pt>
                <c:pt idx="9836">
                  <c:v>2.8328226879239103E-2</c:v>
                </c:pt>
                <c:pt idx="9837">
                  <c:v>4.5208055526018087E-2</c:v>
                </c:pt>
                <c:pt idx="9838">
                  <c:v>3.2559327781200513E-2</c:v>
                </c:pt>
                <c:pt idx="9839">
                  <c:v>3.7228513509035152E-2</c:v>
                </c:pt>
                <c:pt idx="9840">
                  <c:v>4.1266269981861101E-2</c:v>
                </c:pt>
                <c:pt idx="9841">
                  <c:v>4.7552309930324749E-2</c:v>
                </c:pt>
                <c:pt idx="9842">
                  <c:v>2.9113026335835377E-2</c:v>
                </c:pt>
                <c:pt idx="9843">
                  <c:v>3.8492631167173406E-2</c:v>
                </c:pt>
                <c:pt idx="9844">
                  <c:v>3.2494224607944495E-2</c:v>
                </c:pt>
                <c:pt idx="9845">
                  <c:v>3.0840851366519952E-2</c:v>
                </c:pt>
                <c:pt idx="9846">
                  <c:v>3.8653906434774503E-2</c:v>
                </c:pt>
                <c:pt idx="9847">
                  <c:v>4.3695759028196321E-2</c:v>
                </c:pt>
                <c:pt idx="9848">
                  <c:v>3.8609363138675808E-2</c:v>
                </c:pt>
                <c:pt idx="9849">
                  <c:v>3.4013628959655817E-2</c:v>
                </c:pt>
                <c:pt idx="9850">
                  <c:v>5.4287116974592223E-2</c:v>
                </c:pt>
                <c:pt idx="9851">
                  <c:v>3.3954638987779596E-2</c:v>
                </c:pt>
                <c:pt idx="9852">
                  <c:v>3.5833526402712E-2</c:v>
                </c:pt>
                <c:pt idx="9853">
                  <c:v>4.4254083186388009E-2</c:v>
                </c:pt>
                <c:pt idx="9854">
                  <c:v>2.7945656329393411E-2</c:v>
                </c:pt>
                <c:pt idx="9855">
                  <c:v>3.4011162817478256E-2</c:v>
                </c:pt>
                <c:pt idx="9856">
                  <c:v>3.7153102457523568E-2</c:v>
                </c:pt>
                <c:pt idx="9857">
                  <c:v>4.2319431900978401E-2</c:v>
                </c:pt>
                <c:pt idx="9858">
                  <c:v>2.7945656329393411E-2</c:v>
                </c:pt>
                <c:pt idx="9859">
                  <c:v>2.7700684964656799E-2</c:v>
                </c:pt>
                <c:pt idx="9860">
                  <c:v>5.139116942882542E-2</c:v>
                </c:pt>
                <c:pt idx="9861">
                  <c:v>3.0157936736941289E-2</c:v>
                </c:pt>
                <c:pt idx="9862">
                  <c:v>3.7097297608852525E-2</c:v>
                </c:pt>
                <c:pt idx="9863">
                  <c:v>4.0453195571899386E-2</c:v>
                </c:pt>
                <c:pt idx="9864">
                  <c:v>2.9082311317324687E-2</c:v>
                </c:pt>
                <c:pt idx="9865">
                  <c:v>2.8444284573197403E-2</c:v>
                </c:pt>
                <c:pt idx="9866">
                  <c:v>3.2505154609680204E-2</c:v>
                </c:pt>
                <c:pt idx="9867">
                  <c:v>3.3091705292463296E-2</c:v>
                </c:pt>
                <c:pt idx="9868">
                  <c:v>4.5064941048622124E-2</c:v>
                </c:pt>
                <c:pt idx="9869">
                  <c:v>3.9632488042116221E-2</c:v>
                </c:pt>
                <c:pt idx="9870">
                  <c:v>3.0364392325282111E-2</c:v>
                </c:pt>
                <c:pt idx="9871">
                  <c:v>4.1284438222646734E-2</c:v>
                </c:pt>
                <c:pt idx="9872">
                  <c:v>4.6777039766311722E-2</c:v>
                </c:pt>
                <c:pt idx="9873">
                  <c:v>3.6675587296485956E-2</c:v>
                </c:pt>
                <c:pt idx="9874">
                  <c:v>3.7194777280092205E-2</c:v>
                </c:pt>
                <c:pt idx="9875">
                  <c:v>4.3695759028196321E-2</c:v>
                </c:pt>
                <c:pt idx="9876">
                  <c:v>4.2427688837051572E-2</c:v>
                </c:pt>
                <c:pt idx="9877">
                  <c:v>3.4798402339219998E-2</c:v>
                </c:pt>
                <c:pt idx="9878">
                  <c:v>4.9796666949987765E-2</c:v>
                </c:pt>
                <c:pt idx="9879">
                  <c:v>2.8188472613692304E-2</c:v>
                </c:pt>
                <c:pt idx="9880">
                  <c:v>4.0242802351713201E-2</c:v>
                </c:pt>
                <c:pt idx="9881">
                  <c:v>3.6760363727808006E-2</c:v>
                </c:pt>
                <c:pt idx="9882">
                  <c:v>3.181636705994622E-2</c:v>
                </c:pt>
                <c:pt idx="9883">
                  <c:v>4.2427688837051572E-2</c:v>
                </c:pt>
                <c:pt idx="9884">
                  <c:v>3.5487230867147411E-2</c:v>
                </c:pt>
                <c:pt idx="9885">
                  <c:v>5.3043726831674597E-2</c:v>
                </c:pt>
                <c:pt idx="9886">
                  <c:v>5.0022482872009333E-2</c:v>
                </c:pt>
                <c:pt idx="9887">
                  <c:v>3.1619079411029934E-2</c:v>
                </c:pt>
                <c:pt idx="9888">
                  <c:v>5.3951866924762705E-2</c:v>
                </c:pt>
                <c:pt idx="9889">
                  <c:v>4.4681645929813434E-2</c:v>
                </c:pt>
                <c:pt idx="9890">
                  <c:v>3.6124985665082897E-2</c:v>
                </c:pt>
                <c:pt idx="9891">
                  <c:v>3.2961819320917192E-2</c:v>
                </c:pt>
                <c:pt idx="9892">
                  <c:v>4.2978335171937887E-2</c:v>
                </c:pt>
                <c:pt idx="9893">
                  <c:v>3.2341752201318706E-2</c:v>
                </c:pt>
                <c:pt idx="9894">
                  <c:v>4.0841769427061095E-2</c:v>
                </c:pt>
                <c:pt idx="9895">
                  <c:v>3.2341752201318706E-2</c:v>
                </c:pt>
                <c:pt idx="9896">
                  <c:v>4.0845945477485393E-2</c:v>
                </c:pt>
                <c:pt idx="9897">
                  <c:v>4.8415351659059497E-2</c:v>
                </c:pt>
                <c:pt idx="9898">
                  <c:v>3.6054432392120396E-2</c:v>
                </c:pt>
                <c:pt idx="9899">
                  <c:v>3.4892227500677213E-2</c:v>
                </c:pt>
                <c:pt idx="9900">
                  <c:v>3.6884240806102878E-2</c:v>
                </c:pt>
                <c:pt idx="9901">
                  <c:v>2.8601940721273554E-2</c:v>
                </c:pt>
                <c:pt idx="9902">
                  <c:v>4.8038370907306838E-2</c:v>
                </c:pt>
                <c:pt idx="9903">
                  <c:v>3.6691434681415683E-2</c:v>
                </c:pt>
                <c:pt idx="9904">
                  <c:v>3.3334597945213311E-2</c:v>
                </c:pt>
                <c:pt idx="9905">
                  <c:v>3.4897491335868794E-2</c:v>
                </c:pt>
                <c:pt idx="9906">
                  <c:v>4.1425205767154465E-2</c:v>
                </c:pt>
                <c:pt idx="9907">
                  <c:v>3.6026179790496805E-2</c:v>
                </c:pt>
                <c:pt idx="9908">
                  <c:v>3.4824151545763009E-2</c:v>
                </c:pt>
                <c:pt idx="9909">
                  <c:v>3.7646591663360651E-2</c:v>
                </c:pt>
                <c:pt idx="9910">
                  <c:v>3.7342004477977885E-2</c:v>
                </c:pt>
                <c:pt idx="9911">
                  <c:v>4.8743788152933218E-2</c:v>
                </c:pt>
                <c:pt idx="9912">
                  <c:v>4.1266269981861101E-2</c:v>
                </c:pt>
                <c:pt idx="9913">
                  <c:v>5.2568621933460541E-2</c:v>
                </c:pt>
                <c:pt idx="9914">
                  <c:v>4.1332110762596116E-2</c:v>
                </c:pt>
                <c:pt idx="9915">
                  <c:v>3.5435792058706422E-2</c:v>
                </c:pt>
                <c:pt idx="9916">
                  <c:v>4.5660007745027514E-2</c:v>
                </c:pt>
                <c:pt idx="9917">
                  <c:v>3.0247885733842794E-2</c:v>
                </c:pt>
                <c:pt idx="9918">
                  <c:v>3.1131528317928352E-2</c:v>
                </c:pt>
                <c:pt idx="9919">
                  <c:v>4.2387228459119936E-2</c:v>
                </c:pt>
                <c:pt idx="9920">
                  <c:v>3.4300707280635806E-2</c:v>
                </c:pt>
                <c:pt idx="9921">
                  <c:v>3.4990835934877403E-2</c:v>
                </c:pt>
                <c:pt idx="9922">
                  <c:v>3.5743363201618208E-2</c:v>
                </c:pt>
                <c:pt idx="9923">
                  <c:v>4.7846782952547316E-2</c:v>
                </c:pt>
                <c:pt idx="9924">
                  <c:v>2.9116408899426478E-2</c:v>
                </c:pt>
                <c:pt idx="9925">
                  <c:v>3.5628456622362102E-2</c:v>
                </c:pt>
                <c:pt idx="9926">
                  <c:v>4.3251223862171222E-2</c:v>
                </c:pt>
                <c:pt idx="9927">
                  <c:v>2.9977297410369017E-2</c:v>
                </c:pt>
                <c:pt idx="9928">
                  <c:v>4.5460876077413594E-2</c:v>
                </c:pt>
                <c:pt idx="9929">
                  <c:v>4.2500767856836576E-2</c:v>
                </c:pt>
                <c:pt idx="9930">
                  <c:v>3.8713578134775231E-2</c:v>
                </c:pt>
                <c:pt idx="9931">
                  <c:v>3.7080317735672157E-2</c:v>
                </c:pt>
                <c:pt idx="9932">
                  <c:v>3.6265369504690212E-2</c:v>
                </c:pt>
                <c:pt idx="9933">
                  <c:v>4.2509447783231714E-2</c:v>
                </c:pt>
                <c:pt idx="9934">
                  <c:v>3.8238383829593797E-2</c:v>
                </c:pt>
                <c:pt idx="9935">
                  <c:v>3.2706797122955399E-2</c:v>
                </c:pt>
                <c:pt idx="9936">
                  <c:v>5.3951866924762705E-2</c:v>
                </c:pt>
                <c:pt idx="9937">
                  <c:v>4.6166699379682513E-2</c:v>
                </c:pt>
                <c:pt idx="9938">
                  <c:v>3.5487230867147411E-2</c:v>
                </c:pt>
                <c:pt idx="9939">
                  <c:v>3.0724059790372783E-2</c:v>
                </c:pt>
                <c:pt idx="9940">
                  <c:v>2.8753058984875752E-2</c:v>
                </c:pt>
                <c:pt idx="9941">
                  <c:v>4.417248070240036E-2</c:v>
                </c:pt>
                <c:pt idx="9942">
                  <c:v>4.9162756651639924E-2</c:v>
                </c:pt>
                <c:pt idx="9943">
                  <c:v>4.3500378727912875E-2</c:v>
                </c:pt>
                <c:pt idx="9944">
                  <c:v>4.9796666949987765E-2</c:v>
                </c:pt>
                <c:pt idx="9945">
                  <c:v>4.2917203158140474E-2</c:v>
                </c:pt>
                <c:pt idx="9946">
                  <c:v>3.006011620163921E-2</c:v>
                </c:pt>
                <c:pt idx="9947">
                  <c:v>3.2377470284700456E-2</c:v>
                </c:pt>
                <c:pt idx="9948">
                  <c:v>3.3723484724760007E-2</c:v>
                </c:pt>
                <c:pt idx="9949">
                  <c:v>3.9697803556919237E-2</c:v>
                </c:pt>
                <c:pt idx="9950">
                  <c:v>3.51903848350048E-2</c:v>
                </c:pt>
                <c:pt idx="9951">
                  <c:v>3.5694476217031493E-2</c:v>
                </c:pt>
                <c:pt idx="9952">
                  <c:v>2.9229370877146783E-2</c:v>
                </c:pt>
                <c:pt idx="9953">
                  <c:v>3.0922627076506601E-2</c:v>
                </c:pt>
                <c:pt idx="9954">
                  <c:v>3.1092433258891088E-2</c:v>
                </c:pt>
                <c:pt idx="9955">
                  <c:v>2.9993373900651956E-2</c:v>
                </c:pt>
                <c:pt idx="9956">
                  <c:v>4.3695759028196321E-2</c:v>
                </c:pt>
                <c:pt idx="9957">
                  <c:v>4.4252485036850024E-2</c:v>
                </c:pt>
                <c:pt idx="9958">
                  <c:v>3.376404196023939E-2</c:v>
                </c:pt>
                <c:pt idx="9959">
                  <c:v>3.9196629077196114E-2</c:v>
                </c:pt>
                <c:pt idx="9960">
                  <c:v>3.7429194897413295E-2</c:v>
                </c:pt>
                <c:pt idx="9961">
                  <c:v>3.4050200134515811E-2</c:v>
                </c:pt>
                <c:pt idx="9962">
                  <c:v>3.6455649882555098E-2</c:v>
                </c:pt>
                <c:pt idx="9963">
                  <c:v>4.3695759028196321E-2</c:v>
                </c:pt>
                <c:pt idx="9964">
                  <c:v>4.0738254785537713E-2</c:v>
                </c:pt>
                <c:pt idx="9965">
                  <c:v>3.9130732417106656E-2</c:v>
                </c:pt>
                <c:pt idx="9966">
                  <c:v>3.8410507142543814E-2</c:v>
                </c:pt>
                <c:pt idx="9967">
                  <c:v>4.4919833540916672E-2</c:v>
                </c:pt>
                <c:pt idx="9968">
                  <c:v>4.7051317989826411E-2</c:v>
                </c:pt>
                <c:pt idx="9969">
                  <c:v>4.0838997811079143E-2</c:v>
                </c:pt>
                <c:pt idx="9970">
                  <c:v>4.1275996714830405E-2</c:v>
                </c:pt>
                <c:pt idx="9971">
                  <c:v>3.376404196023939E-2</c:v>
                </c:pt>
                <c:pt idx="9972">
                  <c:v>3.8152869790792521E-2</c:v>
                </c:pt>
                <c:pt idx="9973">
                  <c:v>4.5502670109272024E-2</c:v>
                </c:pt>
                <c:pt idx="9974">
                  <c:v>3.4050200134515811E-2</c:v>
                </c:pt>
                <c:pt idx="9975">
                  <c:v>3.6026179790496805E-2</c:v>
                </c:pt>
                <c:pt idx="9976">
                  <c:v>4.3678428977727897E-2</c:v>
                </c:pt>
                <c:pt idx="9977">
                  <c:v>4.9643982201814603E-2</c:v>
                </c:pt>
                <c:pt idx="9978">
                  <c:v>4.1129976511001601E-2</c:v>
                </c:pt>
                <c:pt idx="9979">
                  <c:v>3.7771087139844998E-2</c:v>
                </c:pt>
                <c:pt idx="9980">
                  <c:v>4.5064941048622124E-2</c:v>
                </c:pt>
                <c:pt idx="9981">
                  <c:v>3.8492631167173406E-2</c:v>
                </c:pt>
                <c:pt idx="9982">
                  <c:v>3.6005329340696314E-2</c:v>
                </c:pt>
                <c:pt idx="9983">
                  <c:v>3.6891631782055026E-2</c:v>
                </c:pt>
                <c:pt idx="9984">
                  <c:v>3.7441659718752011E-2</c:v>
                </c:pt>
                <c:pt idx="9985">
                  <c:v>3.622116148471842E-2</c:v>
                </c:pt>
                <c:pt idx="9986">
                  <c:v>3.6760363727808006E-2</c:v>
                </c:pt>
                <c:pt idx="9987">
                  <c:v>3.8152869790792521E-2</c:v>
                </c:pt>
                <c:pt idx="9988">
                  <c:v>3.5324815660715186E-2</c:v>
                </c:pt>
                <c:pt idx="9989">
                  <c:v>4.0177468210458797E-2</c:v>
                </c:pt>
                <c:pt idx="9990">
                  <c:v>4.2776744812727176E-2</c:v>
                </c:pt>
                <c:pt idx="9991">
                  <c:v>3.4290764480829287E-2</c:v>
                </c:pt>
                <c:pt idx="9992">
                  <c:v>4.9643982201814603E-2</c:v>
                </c:pt>
                <c:pt idx="9993">
                  <c:v>3.5286393016576885E-2</c:v>
                </c:pt>
                <c:pt idx="9994">
                  <c:v>4.2427688837051572E-2</c:v>
                </c:pt>
                <c:pt idx="9995">
                  <c:v>3.5628456622362102E-2</c:v>
                </c:pt>
                <c:pt idx="9996">
                  <c:v>3.8152869790792521E-2</c:v>
                </c:pt>
                <c:pt idx="9997">
                  <c:v>4.012443125247972E-2</c:v>
                </c:pt>
                <c:pt idx="9998">
                  <c:v>3.5996422171592678E-2</c:v>
                </c:pt>
                <c:pt idx="9999">
                  <c:v>3.4290764480829287E-2</c:v>
                </c:pt>
                <c:pt idx="10000">
                  <c:v>3.8152869790792521E-2</c:v>
                </c:pt>
                <c:pt idx="10001">
                  <c:v>3.8299992680549712E-2</c:v>
                </c:pt>
                <c:pt idx="10002">
                  <c:v>3.6760363727808006E-2</c:v>
                </c:pt>
                <c:pt idx="10003">
                  <c:v>4.9216881394386486E-2</c:v>
                </c:pt>
                <c:pt idx="10004">
                  <c:v>3.2820321619510803E-2</c:v>
                </c:pt>
                <c:pt idx="10005">
                  <c:v>3.6760363727808006E-2</c:v>
                </c:pt>
                <c:pt idx="10006">
                  <c:v>3.6760363727808006E-2</c:v>
                </c:pt>
                <c:pt idx="10007">
                  <c:v>3.7512414157390601E-2</c:v>
                </c:pt>
                <c:pt idx="10008">
                  <c:v>3.8492631167173406E-2</c:v>
                </c:pt>
                <c:pt idx="10009">
                  <c:v>3.9196629077196114E-2</c:v>
                </c:pt>
                <c:pt idx="10010">
                  <c:v>3.4290764480829287E-2</c:v>
                </c:pt>
                <c:pt idx="10011">
                  <c:v>4.0838997811079143E-2</c:v>
                </c:pt>
                <c:pt idx="10012">
                  <c:v>3.5839285701513443E-2</c:v>
                </c:pt>
                <c:pt idx="10013">
                  <c:v>3.8410507142543814E-2</c:v>
                </c:pt>
                <c:pt idx="10014">
                  <c:v>3.3522713929414701E-2</c:v>
                </c:pt>
                <c:pt idx="10015">
                  <c:v>4.4693056493997622E-2</c:v>
                </c:pt>
                <c:pt idx="10016">
                  <c:v>4.5064941048622124E-2</c:v>
                </c:pt>
                <c:pt idx="10017">
                  <c:v>3.6877531558275327E-2</c:v>
                </c:pt>
                <c:pt idx="10018">
                  <c:v>3.5324815660715186E-2</c:v>
                </c:pt>
                <c:pt idx="10019">
                  <c:v>4.5610018074512516E-2</c:v>
                </c:pt>
                <c:pt idx="10020">
                  <c:v>4.1952755302190795E-2</c:v>
                </c:pt>
                <c:pt idx="10021">
                  <c:v>3.376404196023939E-2</c:v>
                </c:pt>
                <c:pt idx="10022">
                  <c:v>3.6026179790496805E-2</c:v>
                </c:pt>
                <c:pt idx="10023">
                  <c:v>4.1275996714830405E-2</c:v>
                </c:pt>
                <c:pt idx="10024">
                  <c:v>4.5064941048622124E-2</c:v>
                </c:pt>
                <c:pt idx="10025">
                  <c:v>3.5906825214624412E-2</c:v>
                </c:pt>
                <c:pt idx="10026">
                  <c:v>3.4635107964277434E-2</c:v>
                </c:pt>
                <c:pt idx="10027">
                  <c:v>4.7552309930324749E-2</c:v>
                </c:pt>
                <c:pt idx="10028">
                  <c:v>3.8152869790792521E-2</c:v>
                </c:pt>
                <c:pt idx="10029">
                  <c:v>4.0781930088997026E-2</c:v>
                </c:pt>
                <c:pt idx="10030">
                  <c:v>4.6883888542652075E-2</c:v>
                </c:pt>
                <c:pt idx="10031">
                  <c:v>4.1793439537287001E-2</c:v>
                </c:pt>
                <c:pt idx="10032">
                  <c:v>3.6311741918325452E-2</c:v>
                </c:pt>
                <c:pt idx="10033">
                  <c:v>3.4528713673353209E-2</c:v>
                </c:pt>
                <c:pt idx="10034">
                  <c:v>3.8864739239215809E-2</c:v>
                </c:pt>
                <c:pt idx="10035">
                  <c:v>3.5795398056507152E-2</c:v>
                </c:pt>
                <c:pt idx="10036">
                  <c:v>3.6760363727808006E-2</c:v>
                </c:pt>
                <c:pt idx="10037">
                  <c:v>3.9402600377798101E-2</c:v>
                </c:pt>
                <c:pt idx="10038">
                  <c:v>3.5795398056507152E-2</c:v>
                </c:pt>
                <c:pt idx="10039">
                  <c:v>4.1557170450687395E-2</c:v>
                </c:pt>
                <c:pt idx="10040">
                  <c:v>4.0339186787605306E-2</c:v>
                </c:pt>
                <c:pt idx="10041">
                  <c:v>5.0195772200822802E-2</c:v>
                </c:pt>
                <c:pt idx="10042">
                  <c:v>3.69514748454094E-2</c:v>
                </c:pt>
                <c:pt idx="10043">
                  <c:v>3.3249579370021792E-2</c:v>
                </c:pt>
                <c:pt idx="10044">
                  <c:v>3.5324815660715186E-2</c:v>
                </c:pt>
                <c:pt idx="10045">
                  <c:v>3.6760363727808006E-2</c:v>
                </c:pt>
                <c:pt idx="10046">
                  <c:v>3.3795446157455396E-2</c:v>
                </c:pt>
                <c:pt idx="10047">
                  <c:v>4.0738254785537713E-2</c:v>
                </c:pt>
                <c:pt idx="10048">
                  <c:v>3.9299614727497142E-2</c:v>
                </c:pt>
                <c:pt idx="10049">
                  <c:v>3.7771087139844998E-2</c:v>
                </c:pt>
                <c:pt idx="10050">
                  <c:v>3.376404196023939E-2</c:v>
                </c:pt>
                <c:pt idx="10051">
                  <c:v>3.622116148471842E-2</c:v>
                </c:pt>
                <c:pt idx="10052">
                  <c:v>3.6005329340696314E-2</c:v>
                </c:pt>
                <c:pt idx="10053">
                  <c:v>3.5299208015203622E-2</c:v>
                </c:pt>
                <c:pt idx="10054">
                  <c:v>3.4224171191453899E-2</c:v>
                </c:pt>
                <c:pt idx="10055">
                  <c:v>5.7264689356088784E-2</c:v>
                </c:pt>
                <c:pt idx="10056">
                  <c:v>4.9643982201814603E-2</c:v>
                </c:pt>
                <c:pt idx="10057">
                  <c:v>4.3612465262413011E-2</c:v>
                </c:pt>
                <c:pt idx="10058">
                  <c:v>4.6883888542652075E-2</c:v>
                </c:pt>
                <c:pt idx="10059">
                  <c:v>4.1266269981861101E-2</c:v>
                </c:pt>
                <c:pt idx="10060">
                  <c:v>4.1377235203981413E-2</c:v>
                </c:pt>
                <c:pt idx="10061">
                  <c:v>3.3249579370021792E-2</c:v>
                </c:pt>
                <c:pt idx="10062">
                  <c:v>3.9196629077196114E-2</c:v>
                </c:pt>
                <c:pt idx="10063">
                  <c:v>3.8754437118768713E-2</c:v>
                </c:pt>
                <c:pt idx="10064">
                  <c:v>3.4892227500677213E-2</c:v>
                </c:pt>
                <c:pt idx="10065">
                  <c:v>3.4432657063007431E-2</c:v>
                </c:pt>
                <c:pt idx="10066">
                  <c:v>4.3695759028196321E-2</c:v>
                </c:pt>
                <c:pt idx="10067">
                  <c:v>4.3058674782514614E-2</c:v>
                </c:pt>
                <c:pt idx="10068">
                  <c:v>5.2979618310928414E-2</c:v>
                </c:pt>
                <c:pt idx="10069">
                  <c:v>4.0838997811079143E-2</c:v>
                </c:pt>
                <c:pt idx="10070">
                  <c:v>3.7512414157390601E-2</c:v>
                </c:pt>
                <c:pt idx="10071">
                  <c:v>3.4737937152385795E-2</c:v>
                </c:pt>
                <c:pt idx="10072">
                  <c:v>3.7771087139844998E-2</c:v>
                </c:pt>
                <c:pt idx="10073">
                  <c:v>4.7558017075061812E-2</c:v>
                </c:pt>
                <c:pt idx="10074">
                  <c:v>4.3031942099332796E-2</c:v>
                </c:pt>
                <c:pt idx="10075">
                  <c:v>3.7345264106988914E-2</c:v>
                </c:pt>
                <c:pt idx="10076">
                  <c:v>3.5286393016576885E-2</c:v>
                </c:pt>
                <c:pt idx="10077">
                  <c:v>4.0318075567483895E-2</c:v>
                </c:pt>
                <c:pt idx="10078">
                  <c:v>3.5795398056507152E-2</c:v>
                </c:pt>
                <c:pt idx="10079">
                  <c:v>4.0749937295913724E-2</c:v>
                </c:pt>
                <c:pt idx="10080">
                  <c:v>4.0749937295913724E-2</c:v>
                </c:pt>
                <c:pt idx="10081">
                  <c:v>3.9637152105569923E-2</c:v>
                </c:pt>
                <c:pt idx="10082">
                  <c:v>3.9632488042116221E-2</c:v>
                </c:pt>
                <c:pt idx="10083">
                  <c:v>4.2443986982107329E-2</c:v>
                </c:pt>
                <c:pt idx="10084">
                  <c:v>3.5666506737470599E-2</c:v>
                </c:pt>
                <c:pt idx="10085">
                  <c:v>4.4158883392810808E-2</c:v>
                </c:pt>
                <c:pt idx="10086">
                  <c:v>3.9632488042116221E-2</c:v>
                </c:pt>
                <c:pt idx="10087">
                  <c:v>4.0710058063268717E-2</c:v>
                </c:pt>
                <c:pt idx="10088">
                  <c:v>4.0272090584039709E-2</c:v>
                </c:pt>
                <c:pt idx="10089">
                  <c:v>3.9196629077196114E-2</c:v>
                </c:pt>
                <c:pt idx="10090">
                  <c:v>4.4269986450672094E-2</c:v>
                </c:pt>
                <c:pt idx="10091">
                  <c:v>4.113778099417692E-2</c:v>
                </c:pt>
                <c:pt idx="10092">
                  <c:v>4.1838850826025023E-2</c:v>
                </c:pt>
                <c:pt idx="10093">
                  <c:v>4.1952755302190795E-2</c:v>
                </c:pt>
                <c:pt idx="10094">
                  <c:v>4.4253002852201642E-2</c:v>
                </c:pt>
                <c:pt idx="10095">
                  <c:v>4.0138218551874209E-2</c:v>
                </c:pt>
                <c:pt idx="10096">
                  <c:v>4.1952755302190795E-2</c:v>
                </c:pt>
                <c:pt idx="10097">
                  <c:v>4.2570900171995212E-2</c:v>
                </c:pt>
                <c:pt idx="10098">
                  <c:v>4.0749937295913724E-2</c:v>
                </c:pt>
                <c:pt idx="10099">
                  <c:v>4.1952755302190795E-2</c:v>
                </c:pt>
                <c:pt idx="10100">
                  <c:v>3.7654642015695697E-2</c:v>
                </c:pt>
                <c:pt idx="10101">
                  <c:v>3.8167107850313214E-2</c:v>
                </c:pt>
                <c:pt idx="10102">
                  <c:v>3.5906825214624412E-2</c:v>
                </c:pt>
                <c:pt idx="10103">
                  <c:v>3.4737937152385795E-2</c:v>
                </c:pt>
                <c:pt idx="10104">
                  <c:v>3.9967272430658299E-2</c:v>
                </c:pt>
                <c:pt idx="10105">
                  <c:v>2.0000000000000011E-2</c:v>
                </c:pt>
                <c:pt idx="10106">
                  <c:v>0.1</c:v>
                </c:pt>
              </c:numCache>
            </c:numRef>
          </c:xVal>
          <c:yVal>
            <c:numRef>
              <c:f>Sheet1!$B$2:$B$10108</c:f>
              <c:numCache>
                <c:formatCode>General</c:formatCode>
                <c:ptCount val="10107"/>
                <c:pt idx="0">
                  <c:v>4.8986911773681724E-2</c:v>
                </c:pt>
                <c:pt idx="1">
                  <c:v>4.6017128974199316E-2</c:v>
                </c:pt>
                <c:pt idx="2">
                  <c:v>7.7914737164974199E-2</c:v>
                </c:pt>
                <c:pt idx="3">
                  <c:v>5.4029505699873005E-2</c:v>
                </c:pt>
                <c:pt idx="4">
                  <c:v>3.7048365920782186E-2</c:v>
                </c:pt>
                <c:pt idx="5">
                  <c:v>5.7922117412090322E-2</c:v>
                </c:pt>
                <c:pt idx="6">
                  <c:v>6.7141696810722434E-2</c:v>
                </c:pt>
                <c:pt idx="7">
                  <c:v>4.1664555668830767E-2</c:v>
                </c:pt>
                <c:pt idx="8">
                  <c:v>5.6022677570581422E-2</c:v>
                </c:pt>
                <c:pt idx="9">
                  <c:v>6.1291202902793898E-2</c:v>
                </c:pt>
                <c:pt idx="10">
                  <c:v>3.6977846175432212E-2</c:v>
                </c:pt>
                <c:pt idx="11">
                  <c:v>7.1168035268783611E-2</c:v>
                </c:pt>
                <c:pt idx="12">
                  <c:v>5.5459372699260656E-2</c:v>
                </c:pt>
                <c:pt idx="13">
                  <c:v>4.5838184654712733E-2</c:v>
                </c:pt>
                <c:pt idx="14">
                  <c:v>3.0286638066172641E-2</c:v>
                </c:pt>
                <c:pt idx="15">
                  <c:v>4.9837961792946098E-2</c:v>
                </c:pt>
                <c:pt idx="16">
                  <c:v>4.4141501188278219E-2</c:v>
                </c:pt>
                <c:pt idx="17">
                  <c:v>7.6026394963264521E-2</c:v>
                </c:pt>
                <c:pt idx="18">
                  <c:v>8.6791492998600422E-2</c:v>
                </c:pt>
                <c:pt idx="19">
                  <c:v>4.4386815279722325E-2</c:v>
                </c:pt>
                <c:pt idx="20">
                  <c:v>3.1813986599445412E-2</c:v>
                </c:pt>
                <c:pt idx="21">
                  <c:v>3.8792438805103302E-2</c:v>
                </c:pt>
                <c:pt idx="22">
                  <c:v>3.4591194242239005E-2</c:v>
                </c:pt>
                <c:pt idx="23">
                  <c:v>3.0765468254685388E-2</c:v>
                </c:pt>
                <c:pt idx="24">
                  <c:v>4.1110754013061516E-2</c:v>
                </c:pt>
                <c:pt idx="25">
                  <c:v>0.13840459287166651</c:v>
                </c:pt>
                <c:pt idx="26">
                  <c:v>3.8909569382667514E-2</c:v>
                </c:pt>
                <c:pt idx="27">
                  <c:v>6.6826283931732441E-2</c:v>
                </c:pt>
                <c:pt idx="28">
                  <c:v>4.9031425267458011E-2</c:v>
                </c:pt>
                <c:pt idx="29">
                  <c:v>8.656800538301504E-2</c:v>
                </c:pt>
                <c:pt idx="30">
                  <c:v>7.9107955098152202E-2</c:v>
                </c:pt>
                <c:pt idx="31">
                  <c:v>4.3585926294326824E-2</c:v>
                </c:pt>
                <c:pt idx="32">
                  <c:v>6.4490042626857813E-2</c:v>
                </c:pt>
                <c:pt idx="33">
                  <c:v>5.1991004496812793E-2</c:v>
                </c:pt>
                <c:pt idx="34">
                  <c:v>8.1490553915500613E-2</c:v>
                </c:pt>
                <c:pt idx="35">
                  <c:v>3.3439733088016607E-2</c:v>
                </c:pt>
                <c:pt idx="36">
                  <c:v>5.6303210556507124E-2</c:v>
                </c:pt>
                <c:pt idx="37">
                  <c:v>3.1089372932911013E-2</c:v>
                </c:pt>
                <c:pt idx="38">
                  <c:v>4.0880925953388422E-2</c:v>
                </c:pt>
                <c:pt idx="39">
                  <c:v>4.9531266093254096E-2</c:v>
                </c:pt>
                <c:pt idx="40">
                  <c:v>3.514345735311511E-2</c:v>
                </c:pt>
                <c:pt idx="41">
                  <c:v>4.2562305927276792E-2</c:v>
                </c:pt>
                <c:pt idx="42">
                  <c:v>4.1677121073007618E-2</c:v>
                </c:pt>
                <c:pt idx="43">
                  <c:v>4.9125429242849433E-2</c:v>
                </c:pt>
                <c:pt idx="44">
                  <c:v>3.6660954356193494E-2</c:v>
                </c:pt>
                <c:pt idx="45">
                  <c:v>4.3034058064222308E-2</c:v>
                </c:pt>
                <c:pt idx="46">
                  <c:v>3.5226710140705116E-2</c:v>
                </c:pt>
                <c:pt idx="47">
                  <c:v>0.10993933677673302</c:v>
                </c:pt>
                <c:pt idx="48">
                  <c:v>4.7098591923713976E-2</c:v>
                </c:pt>
                <c:pt idx="49">
                  <c:v>4.5322619378566922E-2</c:v>
                </c:pt>
                <c:pt idx="50">
                  <c:v>3.6653567105531804E-2</c:v>
                </c:pt>
                <c:pt idx="51">
                  <c:v>4.3602369725704228E-2</c:v>
                </c:pt>
                <c:pt idx="52">
                  <c:v>3.5999923944473385E-2</c:v>
                </c:pt>
                <c:pt idx="53">
                  <c:v>3.1304839998483699E-2</c:v>
                </c:pt>
                <c:pt idx="54">
                  <c:v>5.3283397108316533E-2</c:v>
                </c:pt>
                <c:pt idx="55">
                  <c:v>4.1657369583845055E-2</c:v>
                </c:pt>
                <c:pt idx="56">
                  <c:v>3.091569058597101E-2</c:v>
                </c:pt>
                <c:pt idx="57">
                  <c:v>3.6643024533987018E-2</c:v>
                </c:pt>
                <c:pt idx="58">
                  <c:v>3.8930762559175616E-2</c:v>
                </c:pt>
                <c:pt idx="59">
                  <c:v>4.6906527131795932E-2</c:v>
                </c:pt>
                <c:pt idx="60">
                  <c:v>3.6949478089809501E-2</c:v>
                </c:pt>
                <c:pt idx="61">
                  <c:v>4.255785048007947E-2</c:v>
                </c:pt>
                <c:pt idx="62">
                  <c:v>4.8127129673957686E-2</c:v>
                </c:pt>
                <c:pt idx="63">
                  <c:v>3.3713370561599801E-2</c:v>
                </c:pt>
                <c:pt idx="64">
                  <c:v>5.3881436586379977E-2</c:v>
                </c:pt>
                <c:pt idx="65">
                  <c:v>2.8289075940847404E-2</c:v>
                </c:pt>
                <c:pt idx="66">
                  <c:v>3.3681035041809096E-2</c:v>
                </c:pt>
                <c:pt idx="67">
                  <c:v>4.0321234613657012E-2</c:v>
                </c:pt>
                <c:pt idx="68">
                  <c:v>4.04688306152821E-2</c:v>
                </c:pt>
                <c:pt idx="69">
                  <c:v>5.5503122508525918E-2</c:v>
                </c:pt>
                <c:pt idx="70">
                  <c:v>5.9608269482851008E-2</c:v>
                </c:pt>
                <c:pt idx="71">
                  <c:v>3.4194037318229752E-2</c:v>
                </c:pt>
                <c:pt idx="72">
                  <c:v>5.4517593234777534E-2</c:v>
                </c:pt>
                <c:pt idx="73">
                  <c:v>3.6283768713474454E-2</c:v>
                </c:pt>
                <c:pt idx="74">
                  <c:v>5.2899327129125831E-2</c:v>
                </c:pt>
                <c:pt idx="75">
                  <c:v>3.9596393704414409E-2</c:v>
                </c:pt>
                <c:pt idx="76">
                  <c:v>3.0071703717112611E-2</c:v>
                </c:pt>
                <c:pt idx="77">
                  <c:v>4.5761667191982422E-2</c:v>
                </c:pt>
                <c:pt idx="78">
                  <c:v>3.3988483250141012E-2</c:v>
                </c:pt>
                <c:pt idx="79">
                  <c:v>3.1915262341499342E-2</c:v>
                </c:pt>
                <c:pt idx="80">
                  <c:v>2.8321316465735411E-2</c:v>
                </c:pt>
                <c:pt idx="81">
                  <c:v>5.8771766722202301E-2</c:v>
                </c:pt>
                <c:pt idx="82">
                  <c:v>7.076872140169177E-2</c:v>
                </c:pt>
                <c:pt idx="83">
                  <c:v>3.2723225653171595E-2</c:v>
                </c:pt>
                <c:pt idx="84">
                  <c:v>3.4045916050672496E-2</c:v>
                </c:pt>
                <c:pt idx="85">
                  <c:v>3.4867588430643102E-2</c:v>
                </c:pt>
                <c:pt idx="86">
                  <c:v>3.2745800912380212E-2</c:v>
                </c:pt>
                <c:pt idx="87">
                  <c:v>4.2359549552202211E-2</c:v>
                </c:pt>
                <c:pt idx="88">
                  <c:v>4.9281578510999687E-2</c:v>
                </c:pt>
                <c:pt idx="89">
                  <c:v>3.9866652339696905E-2</c:v>
                </c:pt>
                <c:pt idx="90">
                  <c:v>5.4928198456764207E-2</c:v>
                </c:pt>
                <c:pt idx="91">
                  <c:v>6.354663521051411E-2</c:v>
                </c:pt>
                <c:pt idx="92">
                  <c:v>2.9240613803267552E-2</c:v>
                </c:pt>
                <c:pt idx="93">
                  <c:v>6.7083328962326133E-2</c:v>
                </c:pt>
                <c:pt idx="94">
                  <c:v>4.1205350309610346E-2</c:v>
                </c:pt>
                <c:pt idx="95">
                  <c:v>3.1862378120422495E-2</c:v>
                </c:pt>
                <c:pt idx="96">
                  <c:v>3.2465379685163664E-2</c:v>
                </c:pt>
                <c:pt idx="97">
                  <c:v>3.0940456315875005E-2</c:v>
                </c:pt>
                <c:pt idx="98">
                  <c:v>3.6549475044012097E-2</c:v>
                </c:pt>
                <c:pt idx="99">
                  <c:v>8.2166142761707348E-2</c:v>
                </c:pt>
                <c:pt idx="100">
                  <c:v>3.12198586761952E-2</c:v>
                </c:pt>
                <c:pt idx="101">
                  <c:v>3.0099226161837599E-2</c:v>
                </c:pt>
                <c:pt idx="102">
                  <c:v>4.3480072170496001E-2</c:v>
                </c:pt>
                <c:pt idx="103">
                  <c:v>4.9815446138382014E-2</c:v>
                </c:pt>
                <c:pt idx="104">
                  <c:v>3.0528504401445389E-2</c:v>
                </c:pt>
                <c:pt idx="105">
                  <c:v>4.2346894741058433E-2</c:v>
                </c:pt>
                <c:pt idx="106">
                  <c:v>4.8813011497259112E-2</c:v>
                </c:pt>
                <c:pt idx="107">
                  <c:v>4.2840406298637411E-2</c:v>
                </c:pt>
                <c:pt idx="108">
                  <c:v>3.5593383014202111E-2</c:v>
                </c:pt>
                <c:pt idx="109">
                  <c:v>2.5634212419390848E-2</c:v>
                </c:pt>
                <c:pt idx="110">
                  <c:v>5.1625065505504386E-2</c:v>
                </c:pt>
                <c:pt idx="111">
                  <c:v>4.9737118184566532E-2</c:v>
                </c:pt>
                <c:pt idx="112">
                  <c:v>4.6894628554582714E-2</c:v>
                </c:pt>
                <c:pt idx="113">
                  <c:v>5.4741770029068014E-2</c:v>
                </c:pt>
                <c:pt idx="114">
                  <c:v>4.2834866791963612E-2</c:v>
                </c:pt>
                <c:pt idx="115">
                  <c:v>5.2685577422380406E-2</c:v>
                </c:pt>
                <c:pt idx="116">
                  <c:v>3.9245247840881452E-2</c:v>
                </c:pt>
                <c:pt idx="117">
                  <c:v>5.3304236382246149E-2</c:v>
                </c:pt>
                <c:pt idx="118">
                  <c:v>3.3572137355804402E-2</c:v>
                </c:pt>
                <c:pt idx="119">
                  <c:v>3.5050831735134104E-2</c:v>
                </c:pt>
                <c:pt idx="120">
                  <c:v>4.6415127813816272E-2</c:v>
                </c:pt>
                <c:pt idx="121">
                  <c:v>6.4610503613948933E-2</c:v>
                </c:pt>
                <c:pt idx="122">
                  <c:v>3.8019325584173362E-2</c:v>
                </c:pt>
                <c:pt idx="123">
                  <c:v>9.2276915907859844E-2</c:v>
                </c:pt>
                <c:pt idx="124">
                  <c:v>2.7801593765616486E-2</c:v>
                </c:pt>
                <c:pt idx="125">
                  <c:v>3.0289640650153302E-2</c:v>
                </c:pt>
                <c:pt idx="126">
                  <c:v>4.6532042324543013E-2</c:v>
                </c:pt>
                <c:pt idx="127">
                  <c:v>5.5481076240539592E-2</c:v>
                </c:pt>
                <c:pt idx="128">
                  <c:v>4.1185807436704608E-2</c:v>
                </c:pt>
                <c:pt idx="129">
                  <c:v>3.7355896085500807E-2</c:v>
                </c:pt>
                <c:pt idx="130">
                  <c:v>8.5584372282028601E-2</c:v>
                </c:pt>
                <c:pt idx="131">
                  <c:v>4.9796067178249637E-2</c:v>
                </c:pt>
                <c:pt idx="132">
                  <c:v>6.7111447453498924E-2</c:v>
                </c:pt>
                <c:pt idx="133">
                  <c:v>4.3055806308984666E-2</c:v>
                </c:pt>
                <c:pt idx="134">
                  <c:v>5.0383448600768987E-2</c:v>
                </c:pt>
                <c:pt idx="135">
                  <c:v>3.1409058719873532E-2</c:v>
                </c:pt>
                <c:pt idx="136">
                  <c:v>6.2210623174905923E-2</c:v>
                </c:pt>
                <c:pt idx="137">
                  <c:v>4.6948779374360823E-2</c:v>
                </c:pt>
                <c:pt idx="138">
                  <c:v>4.5519318431615816E-2</c:v>
                </c:pt>
                <c:pt idx="139">
                  <c:v>4.4269662350416378E-2</c:v>
                </c:pt>
                <c:pt idx="140">
                  <c:v>3.9782375097274877E-2</c:v>
                </c:pt>
                <c:pt idx="141">
                  <c:v>5.7479247450828594E-2</c:v>
                </c:pt>
                <c:pt idx="142">
                  <c:v>3.9941567927599092E-2</c:v>
                </c:pt>
                <c:pt idx="143">
                  <c:v>0.16675846278667539</c:v>
                </c:pt>
                <c:pt idx="144">
                  <c:v>4.6060554683208507E-2</c:v>
                </c:pt>
                <c:pt idx="145">
                  <c:v>3.7467733025550884E-2</c:v>
                </c:pt>
                <c:pt idx="146">
                  <c:v>4.3730754405260107E-2</c:v>
                </c:pt>
                <c:pt idx="147">
                  <c:v>0.10544360429048502</c:v>
                </c:pt>
                <c:pt idx="148">
                  <c:v>6.0590162873268107E-2</c:v>
                </c:pt>
                <c:pt idx="149">
                  <c:v>7.2466783225536735E-2</c:v>
                </c:pt>
                <c:pt idx="150">
                  <c:v>7.567010819911961E-2</c:v>
                </c:pt>
                <c:pt idx="151">
                  <c:v>7.2369962930679432E-2</c:v>
                </c:pt>
                <c:pt idx="152">
                  <c:v>3.468284755945221E-2</c:v>
                </c:pt>
                <c:pt idx="153">
                  <c:v>3.8858588784933111E-2</c:v>
                </c:pt>
                <c:pt idx="154">
                  <c:v>3.8465753197670004E-2</c:v>
                </c:pt>
                <c:pt idx="155">
                  <c:v>6.6179960966110216E-2</c:v>
                </c:pt>
                <c:pt idx="156">
                  <c:v>3.3412393182516112E-2</c:v>
                </c:pt>
                <c:pt idx="157">
                  <c:v>6.2112364917993879E-2</c:v>
                </c:pt>
                <c:pt idx="158">
                  <c:v>3.8773693144321421E-2</c:v>
                </c:pt>
                <c:pt idx="159">
                  <c:v>4.4406253844499831E-2</c:v>
                </c:pt>
                <c:pt idx="160">
                  <c:v>3.8468848913908012E-2</c:v>
                </c:pt>
                <c:pt idx="161">
                  <c:v>4.0175568312406457E-2</c:v>
                </c:pt>
                <c:pt idx="162">
                  <c:v>4.1569847613573047E-2</c:v>
                </c:pt>
                <c:pt idx="163">
                  <c:v>6.9149866700172355E-2</c:v>
                </c:pt>
                <c:pt idx="164">
                  <c:v>5.1076587289571811E-2</c:v>
                </c:pt>
                <c:pt idx="165">
                  <c:v>3.5481888800859597E-2</c:v>
                </c:pt>
                <c:pt idx="166">
                  <c:v>5.5331092327833384E-2</c:v>
                </c:pt>
                <c:pt idx="167">
                  <c:v>6.2911085784435314E-2</c:v>
                </c:pt>
                <c:pt idx="168">
                  <c:v>3.3908501267433194E-2</c:v>
                </c:pt>
                <c:pt idx="169">
                  <c:v>4.9327537417412005E-2</c:v>
                </c:pt>
                <c:pt idx="170">
                  <c:v>4.2558312416076716E-2</c:v>
                </c:pt>
                <c:pt idx="171">
                  <c:v>4.1610889136791222E-2</c:v>
                </c:pt>
                <c:pt idx="172">
                  <c:v>3.4768115729093642E-2</c:v>
                </c:pt>
                <c:pt idx="173">
                  <c:v>4.6400755643844577E-2</c:v>
                </c:pt>
                <c:pt idx="174">
                  <c:v>4.6705044806003591E-2</c:v>
                </c:pt>
                <c:pt idx="175">
                  <c:v>3.0302669852971999E-2</c:v>
                </c:pt>
                <c:pt idx="176">
                  <c:v>4.4875081628561034E-2</c:v>
                </c:pt>
                <c:pt idx="177">
                  <c:v>5.9131398797035224E-2</c:v>
                </c:pt>
                <c:pt idx="178">
                  <c:v>8.4173485636711079E-2</c:v>
                </c:pt>
                <c:pt idx="179">
                  <c:v>3.7730522453784991E-2</c:v>
                </c:pt>
                <c:pt idx="180">
                  <c:v>3.9885167032480212E-2</c:v>
                </c:pt>
                <c:pt idx="181">
                  <c:v>3.1886238604784081E-2</c:v>
                </c:pt>
                <c:pt idx="182">
                  <c:v>5.1525115966796875E-2</c:v>
                </c:pt>
                <c:pt idx="183">
                  <c:v>3.9844460785388912E-2</c:v>
                </c:pt>
                <c:pt idx="184">
                  <c:v>3.1301755458116601E-2</c:v>
                </c:pt>
                <c:pt idx="185">
                  <c:v>5.0485756248235723E-2</c:v>
                </c:pt>
                <c:pt idx="186">
                  <c:v>3.8583178073167856E-2</c:v>
                </c:pt>
                <c:pt idx="187">
                  <c:v>5.2157912403345122E-2</c:v>
                </c:pt>
                <c:pt idx="188">
                  <c:v>3.4840226173400955E-2</c:v>
                </c:pt>
                <c:pt idx="189">
                  <c:v>5.1544781774282365E-2</c:v>
                </c:pt>
                <c:pt idx="190">
                  <c:v>2.8553131967783009E-2</c:v>
                </c:pt>
                <c:pt idx="191">
                  <c:v>6.1657186597585706E-2</c:v>
                </c:pt>
                <c:pt idx="192">
                  <c:v>4.6395175158977495E-2</c:v>
                </c:pt>
                <c:pt idx="193">
                  <c:v>3.9456013590097407E-2</c:v>
                </c:pt>
                <c:pt idx="194">
                  <c:v>6.8696424365043904E-2</c:v>
                </c:pt>
                <c:pt idx="195">
                  <c:v>4.4273752719163867E-2</c:v>
                </c:pt>
                <c:pt idx="196">
                  <c:v>4.1489876806735999E-2</c:v>
                </c:pt>
                <c:pt idx="197">
                  <c:v>3.1978372484445759E-2</c:v>
                </c:pt>
                <c:pt idx="198">
                  <c:v>3.6871869117021727E-2</c:v>
                </c:pt>
                <c:pt idx="199">
                  <c:v>4.7266304492950412E-2</c:v>
                </c:pt>
                <c:pt idx="200">
                  <c:v>4.5300256460905096E-2</c:v>
                </c:pt>
                <c:pt idx="201">
                  <c:v>5.3076986223459223E-2</c:v>
                </c:pt>
                <c:pt idx="202">
                  <c:v>7.2931334376335324E-2</c:v>
                </c:pt>
                <c:pt idx="203">
                  <c:v>3.6760918796062511E-2</c:v>
                </c:pt>
                <c:pt idx="204">
                  <c:v>3.1989213079214249E-2</c:v>
                </c:pt>
                <c:pt idx="205">
                  <c:v>4.8132855445146734E-2</c:v>
                </c:pt>
                <c:pt idx="206">
                  <c:v>3.4668378531932803E-2</c:v>
                </c:pt>
                <c:pt idx="207">
                  <c:v>4.0497258305549712E-2</c:v>
                </c:pt>
                <c:pt idx="208">
                  <c:v>2.8468508273363106E-2</c:v>
                </c:pt>
                <c:pt idx="209">
                  <c:v>6.2734864652156913E-2</c:v>
                </c:pt>
                <c:pt idx="210">
                  <c:v>4.1083410382270799E-2</c:v>
                </c:pt>
                <c:pt idx="211">
                  <c:v>3.94567325711251E-2</c:v>
                </c:pt>
                <c:pt idx="212">
                  <c:v>5.4033920168876905E-2</c:v>
                </c:pt>
                <c:pt idx="213">
                  <c:v>3.5072084516286801E-2</c:v>
                </c:pt>
                <c:pt idx="214">
                  <c:v>3.1579364091157941E-2</c:v>
                </c:pt>
                <c:pt idx="215">
                  <c:v>4.0268056094646509E-2</c:v>
                </c:pt>
                <c:pt idx="216">
                  <c:v>4.2642217129468932E-2</c:v>
                </c:pt>
                <c:pt idx="217">
                  <c:v>3.9455857127905024E-2</c:v>
                </c:pt>
                <c:pt idx="218">
                  <c:v>3.5691969096660642E-2</c:v>
                </c:pt>
                <c:pt idx="219">
                  <c:v>5.5313937366009001E-2</c:v>
                </c:pt>
                <c:pt idx="220">
                  <c:v>5.6745596230030101E-2</c:v>
                </c:pt>
                <c:pt idx="221">
                  <c:v>4.4682603329420298E-2</c:v>
                </c:pt>
                <c:pt idx="222">
                  <c:v>4.0298979729414007E-2</c:v>
                </c:pt>
                <c:pt idx="223">
                  <c:v>3.7357669323682813E-2</c:v>
                </c:pt>
                <c:pt idx="224">
                  <c:v>8.417326211929356E-2</c:v>
                </c:pt>
                <c:pt idx="225">
                  <c:v>3.9538592100143419E-2</c:v>
                </c:pt>
                <c:pt idx="226">
                  <c:v>4.4976230710744913E-2</c:v>
                </c:pt>
                <c:pt idx="227">
                  <c:v>3.8715120404958718E-2</c:v>
                </c:pt>
                <c:pt idx="228">
                  <c:v>5.4747406393289587E-2</c:v>
                </c:pt>
                <c:pt idx="229">
                  <c:v>3.9167746901512097E-2</c:v>
                </c:pt>
                <c:pt idx="230">
                  <c:v>4.6413116157054908E-2</c:v>
                </c:pt>
                <c:pt idx="231">
                  <c:v>3.4705866128206392E-2</c:v>
                </c:pt>
                <c:pt idx="232">
                  <c:v>4.7512445598840734E-2</c:v>
                </c:pt>
                <c:pt idx="233">
                  <c:v>3.6738757044076996E-2</c:v>
                </c:pt>
                <c:pt idx="234">
                  <c:v>6.3525825738906819E-2</c:v>
                </c:pt>
                <c:pt idx="235">
                  <c:v>4.2510919272899614E-2</c:v>
                </c:pt>
                <c:pt idx="236">
                  <c:v>4.0418040007352808E-2</c:v>
                </c:pt>
                <c:pt idx="237">
                  <c:v>4.7701869159937023E-2</c:v>
                </c:pt>
                <c:pt idx="238">
                  <c:v>2.9696973040700011E-2</c:v>
                </c:pt>
                <c:pt idx="239">
                  <c:v>3.9152432233095197E-2</c:v>
                </c:pt>
                <c:pt idx="240">
                  <c:v>6.4271330833435114E-2</c:v>
                </c:pt>
                <c:pt idx="241">
                  <c:v>6.2549449503421797E-2</c:v>
                </c:pt>
                <c:pt idx="242">
                  <c:v>3.3934183418750805E-2</c:v>
                </c:pt>
                <c:pt idx="243">
                  <c:v>3.8121752440929441E-2</c:v>
                </c:pt>
                <c:pt idx="244">
                  <c:v>3.5380084067583091E-2</c:v>
                </c:pt>
                <c:pt idx="245">
                  <c:v>3.8124009966850302E-2</c:v>
                </c:pt>
                <c:pt idx="246">
                  <c:v>3.2293461263179842E-2</c:v>
                </c:pt>
                <c:pt idx="247">
                  <c:v>4.3800804764032406E-2</c:v>
                </c:pt>
                <c:pt idx="248">
                  <c:v>3.3733155578375029E-2</c:v>
                </c:pt>
                <c:pt idx="249">
                  <c:v>3.3142738044261912E-2</c:v>
                </c:pt>
                <c:pt idx="250">
                  <c:v>3.0897652730345698E-2</c:v>
                </c:pt>
                <c:pt idx="251">
                  <c:v>4.6779956668615286E-2</c:v>
                </c:pt>
                <c:pt idx="252">
                  <c:v>3.8403209298849182E-2</c:v>
                </c:pt>
                <c:pt idx="253">
                  <c:v>3.5868503153324099E-2</c:v>
                </c:pt>
                <c:pt idx="254">
                  <c:v>3.9560601115226711E-2</c:v>
                </c:pt>
                <c:pt idx="255">
                  <c:v>3.5019338130950942E-2</c:v>
                </c:pt>
                <c:pt idx="256">
                  <c:v>4.4471669942140836E-2</c:v>
                </c:pt>
                <c:pt idx="257">
                  <c:v>5.4066140204668114E-2</c:v>
                </c:pt>
                <c:pt idx="258">
                  <c:v>6.5706908702850314E-2</c:v>
                </c:pt>
                <c:pt idx="259">
                  <c:v>4.4751305133104317E-2</c:v>
                </c:pt>
                <c:pt idx="260">
                  <c:v>4.7707300633192111E-2</c:v>
                </c:pt>
                <c:pt idx="261">
                  <c:v>3.3904831856489188E-2</c:v>
                </c:pt>
                <c:pt idx="262">
                  <c:v>3.3103782683610992E-2</c:v>
                </c:pt>
                <c:pt idx="263">
                  <c:v>4.3764136731624596E-2</c:v>
                </c:pt>
                <c:pt idx="264">
                  <c:v>5.0368156284093905E-2</c:v>
                </c:pt>
                <c:pt idx="265">
                  <c:v>7.0672959089279216E-2</c:v>
                </c:pt>
                <c:pt idx="266">
                  <c:v>4.1688483208417906E-2</c:v>
                </c:pt>
                <c:pt idx="267">
                  <c:v>5.2656032145023568E-2</c:v>
                </c:pt>
                <c:pt idx="268">
                  <c:v>4.6098057180643123E-2</c:v>
                </c:pt>
                <c:pt idx="269">
                  <c:v>0.10395035147666921</c:v>
                </c:pt>
                <c:pt idx="270">
                  <c:v>0.57823055982589699</c:v>
                </c:pt>
                <c:pt idx="271">
                  <c:v>4.6665050089359256E-2</c:v>
                </c:pt>
                <c:pt idx="272">
                  <c:v>4.5799955725669896E-2</c:v>
                </c:pt>
                <c:pt idx="273">
                  <c:v>5.0676144659519209E-2</c:v>
                </c:pt>
                <c:pt idx="274">
                  <c:v>6.7393869161605821E-2</c:v>
                </c:pt>
                <c:pt idx="275">
                  <c:v>2.9889611527323858E-2</c:v>
                </c:pt>
                <c:pt idx="276">
                  <c:v>4.3589923530817011E-2</c:v>
                </c:pt>
                <c:pt idx="277">
                  <c:v>5.8904621750116612E-2</c:v>
                </c:pt>
                <c:pt idx="278">
                  <c:v>6.2061518430709811E-2</c:v>
                </c:pt>
                <c:pt idx="279">
                  <c:v>3.9033420383930213E-2</c:v>
                </c:pt>
                <c:pt idx="280">
                  <c:v>5.7186778634786738E-2</c:v>
                </c:pt>
                <c:pt idx="281">
                  <c:v>6.8490892648696913E-2</c:v>
                </c:pt>
                <c:pt idx="282">
                  <c:v>3.40923368930817E-2</c:v>
                </c:pt>
                <c:pt idx="283">
                  <c:v>4.7982510179281346E-2</c:v>
                </c:pt>
                <c:pt idx="284">
                  <c:v>4.0027547627687406E-2</c:v>
                </c:pt>
                <c:pt idx="285">
                  <c:v>4.7704417258501379E-2</c:v>
                </c:pt>
                <c:pt idx="286">
                  <c:v>4.2591374367475496E-2</c:v>
                </c:pt>
                <c:pt idx="287">
                  <c:v>3.9684627205133417E-2</c:v>
                </c:pt>
                <c:pt idx="288">
                  <c:v>3.6341343075037086E-2</c:v>
                </c:pt>
                <c:pt idx="289">
                  <c:v>4.3240349739789692E-2</c:v>
                </c:pt>
                <c:pt idx="290">
                  <c:v>3.1257234513759689E-2</c:v>
                </c:pt>
                <c:pt idx="291">
                  <c:v>2.944344468414781E-2</c:v>
                </c:pt>
                <c:pt idx="292">
                  <c:v>4.840940237045277E-2</c:v>
                </c:pt>
                <c:pt idx="293">
                  <c:v>3.7834949791431406E-2</c:v>
                </c:pt>
                <c:pt idx="294">
                  <c:v>3.9129864424467115E-2</c:v>
                </c:pt>
                <c:pt idx="295">
                  <c:v>4.2168498039245834E-2</c:v>
                </c:pt>
                <c:pt idx="296">
                  <c:v>4.6531271189451211E-2</c:v>
                </c:pt>
                <c:pt idx="297">
                  <c:v>3.2492291182279698E-2</c:v>
                </c:pt>
                <c:pt idx="298">
                  <c:v>3.954706713557244E-2</c:v>
                </c:pt>
                <c:pt idx="299">
                  <c:v>3.4014701843261705E-2</c:v>
                </c:pt>
                <c:pt idx="300">
                  <c:v>4.1919648647308322E-2</c:v>
                </c:pt>
                <c:pt idx="301">
                  <c:v>6.4456187188625572E-2</c:v>
                </c:pt>
                <c:pt idx="302">
                  <c:v>4.0013644844293886E-2</c:v>
                </c:pt>
                <c:pt idx="303">
                  <c:v>5.3992643952369863E-2</c:v>
                </c:pt>
                <c:pt idx="304">
                  <c:v>3.5918131470680202E-2</c:v>
                </c:pt>
                <c:pt idx="305">
                  <c:v>4.4501107186078998E-2</c:v>
                </c:pt>
                <c:pt idx="306">
                  <c:v>0.1187066957354552</c:v>
                </c:pt>
                <c:pt idx="307">
                  <c:v>7.2865612804889734E-2</c:v>
                </c:pt>
                <c:pt idx="308">
                  <c:v>3.0989281833171799E-2</c:v>
                </c:pt>
                <c:pt idx="309">
                  <c:v>7.6021939516067505E-2</c:v>
                </c:pt>
                <c:pt idx="310">
                  <c:v>6.2833800911903534E-2</c:v>
                </c:pt>
                <c:pt idx="311">
                  <c:v>5.79880177974701E-2</c:v>
                </c:pt>
                <c:pt idx="312">
                  <c:v>6.2312290072441455E-2</c:v>
                </c:pt>
                <c:pt idx="313">
                  <c:v>3.8628514856100103E-2</c:v>
                </c:pt>
                <c:pt idx="314">
                  <c:v>3.697111085057269E-2</c:v>
                </c:pt>
                <c:pt idx="315">
                  <c:v>2.5909235700965007E-2</c:v>
                </c:pt>
                <c:pt idx="316">
                  <c:v>4.2958039790391915E-2</c:v>
                </c:pt>
                <c:pt idx="317">
                  <c:v>4.4775355607271208E-2</c:v>
                </c:pt>
                <c:pt idx="318">
                  <c:v>4.1837099939584822E-2</c:v>
                </c:pt>
                <c:pt idx="319">
                  <c:v>4.2499631643295531E-2</c:v>
                </c:pt>
                <c:pt idx="320">
                  <c:v>4.7575410455465303E-2</c:v>
                </c:pt>
                <c:pt idx="321">
                  <c:v>3.4371260553598411E-2</c:v>
                </c:pt>
                <c:pt idx="322">
                  <c:v>6.9156974554062084E-2</c:v>
                </c:pt>
                <c:pt idx="323">
                  <c:v>3.7591632455587415E-2</c:v>
                </c:pt>
                <c:pt idx="324">
                  <c:v>3.0889203771948853E-2</c:v>
                </c:pt>
                <c:pt idx="325">
                  <c:v>4.2467467486858423E-2</c:v>
                </c:pt>
                <c:pt idx="326">
                  <c:v>0.105543948709965</c:v>
                </c:pt>
                <c:pt idx="327">
                  <c:v>3.3041141927242342E-2</c:v>
                </c:pt>
                <c:pt idx="328">
                  <c:v>8.9236266911030176E-2</c:v>
                </c:pt>
                <c:pt idx="329">
                  <c:v>5.2181627601385124E-2</c:v>
                </c:pt>
                <c:pt idx="330">
                  <c:v>4.7728918492793995E-2</c:v>
                </c:pt>
                <c:pt idx="331">
                  <c:v>5.4747566580772407E-2</c:v>
                </c:pt>
                <c:pt idx="332">
                  <c:v>4.1375152766704254E-2</c:v>
                </c:pt>
                <c:pt idx="333">
                  <c:v>4.1269689798355075E-2</c:v>
                </c:pt>
                <c:pt idx="334">
                  <c:v>6.42621144652369E-2</c:v>
                </c:pt>
                <c:pt idx="335">
                  <c:v>3.539538010954861E-2</c:v>
                </c:pt>
                <c:pt idx="336">
                  <c:v>0.10354109853506098</c:v>
                </c:pt>
                <c:pt idx="337">
                  <c:v>4.2902261018753232E-2</c:v>
                </c:pt>
                <c:pt idx="338">
                  <c:v>5.9311550110578523E-2</c:v>
                </c:pt>
                <c:pt idx="339">
                  <c:v>3.5072084516286801E-2</c:v>
                </c:pt>
                <c:pt idx="340">
                  <c:v>4.6585191041231364E-2</c:v>
                </c:pt>
                <c:pt idx="341">
                  <c:v>3.9261020720005015E-2</c:v>
                </c:pt>
                <c:pt idx="342">
                  <c:v>5.7277686893940166E-2</c:v>
                </c:pt>
                <c:pt idx="343">
                  <c:v>4.1483700275421101E-2</c:v>
                </c:pt>
                <c:pt idx="344">
                  <c:v>3.6610051989555435E-2</c:v>
                </c:pt>
                <c:pt idx="345">
                  <c:v>3.6903925240039805E-2</c:v>
                </c:pt>
                <c:pt idx="346">
                  <c:v>6.1168055981397601E-2</c:v>
                </c:pt>
                <c:pt idx="347">
                  <c:v>9.224608540534969E-2</c:v>
                </c:pt>
                <c:pt idx="348">
                  <c:v>4.321801289916042E-2</c:v>
                </c:pt>
                <c:pt idx="349">
                  <c:v>9.1173700988292736E-2</c:v>
                </c:pt>
                <c:pt idx="350">
                  <c:v>9.0261712670326191E-2</c:v>
                </c:pt>
                <c:pt idx="351">
                  <c:v>5.3883720189333142E-2</c:v>
                </c:pt>
                <c:pt idx="352">
                  <c:v>7.9076826572418324E-2</c:v>
                </c:pt>
                <c:pt idx="353">
                  <c:v>3.6394894123077413E-2</c:v>
                </c:pt>
                <c:pt idx="354">
                  <c:v>5.2315499633550824E-2</c:v>
                </c:pt>
                <c:pt idx="355">
                  <c:v>7.5985774397850009E-2</c:v>
                </c:pt>
                <c:pt idx="356">
                  <c:v>6.5783731639385445E-2</c:v>
                </c:pt>
                <c:pt idx="357">
                  <c:v>4.6253949403762679E-2</c:v>
                </c:pt>
                <c:pt idx="358">
                  <c:v>4.2948909103870406E-2</c:v>
                </c:pt>
                <c:pt idx="359">
                  <c:v>4.7879755496978697E-2</c:v>
                </c:pt>
                <c:pt idx="360">
                  <c:v>6.2239855527877745E-2</c:v>
                </c:pt>
                <c:pt idx="361">
                  <c:v>4.7814320772886332E-2</c:v>
                </c:pt>
                <c:pt idx="362">
                  <c:v>0.166889548301697</c:v>
                </c:pt>
                <c:pt idx="363">
                  <c:v>3.1698469072580303E-2</c:v>
                </c:pt>
                <c:pt idx="364">
                  <c:v>3.3003669232129995E-2</c:v>
                </c:pt>
                <c:pt idx="365">
                  <c:v>5.6685507297515876E-2</c:v>
                </c:pt>
                <c:pt idx="366">
                  <c:v>3.5298399627208751E-2</c:v>
                </c:pt>
                <c:pt idx="367">
                  <c:v>4.0234424173831933E-2</c:v>
                </c:pt>
                <c:pt idx="368">
                  <c:v>5.0978794693946894E-2</c:v>
                </c:pt>
                <c:pt idx="369">
                  <c:v>3.943633288145082E-2</c:v>
                </c:pt>
                <c:pt idx="370">
                  <c:v>4.2316228151321737E-2</c:v>
                </c:pt>
                <c:pt idx="371">
                  <c:v>5.6059535592794356E-2</c:v>
                </c:pt>
                <c:pt idx="372">
                  <c:v>7.6021939516067505E-2</c:v>
                </c:pt>
                <c:pt idx="373">
                  <c:v>5.4532267153263349E-2</c:v>
                </c:pt>
                <c:pt idx="374">
                  <c:v>6.7836388945579584E-2</c:v>
                </c:pt>
                <c:pt idx="375">
                  <c:v>3.7616979330778115E-2</c:v>
                </c:pt>
                <c:pt idx="376">
                  <c:v>3.8633037358522491E-2</c:v>
                </c:pt>
                <c:pt idx="377">
                  <c:v>4.229503124952344E-2</c:v>
                </c:pt>
                <c:pt idx="378">
                  <c:v>4.5558072626590708E-2</c:v>
                </c:pt>
                <c:pt idx="379">
                  <c:v>5.7779863476753207E-2</c:v>
                </c:pt>
                <c:pt idx="380">
                  <c:v>5.5459149181842776E-2</c:v>
                </c:pt>
                <c:pt idx="381">
                  <c:v>3.4996733069419896E-2</c:v>
                </c:pt>
                <c:pt idx="382">
                  <c:v>3.5022627562284511E-2</c:v>
                </c:pt>
                <c:pt idx="383">
                  <c:v>4.540015384554881E-2</c:v>
                </c:pt>
                <c:pt idx="384">
                  <c:v>5.0531290471553802E-2</c:v>
                </c:pt>
                <c:pt idx="385">
                  <c:v>3.4138958901166916E-2</c:v>
                </c:pt>
                <c:pt idx="386">
                  <c:v>5.1477126777171971E-2</c:v>
                </c:pt>
                <c:pt idx="387">
                  <c:v>4.3128568679094127E-2</c:v>
                </c:pt>
                <c:pt idx="388">
                  <c:v>3.1668704003095599E-2</c:v>
                </c:pt>
                <c:pt idx="389">
                  <c:v>6.3538350164890289E-2</c:v>
                </c:pt>
                <c:pt idx="390">
                  <c:v>4.3871141970157478E-2</c:v>
                </c:pt>
                <c:pt idx="391">
                  <c:v>5.1225908100604831E-2</c:v>
                </c:pt>
                <c:pt idx="392">
                  <c:v>3.9431083947420099E-2</c:v>
                </c:pt>
                <c:pt idx="393">
                  <c:v>9.05181095004082E-2</c:v>
                </c:pt>
                <c:pt idx="394">
                  <c:v>5.0009109079837806E-2</c:v>
                </c:pt>
                <c:pt idx="395">
                  <c:v>3.2154694199562107E-2</c:v>
                </c:pt>
                <c:pt idx="396">
                  <c:v>3.5805284976959242E-2</c:v>
                </c:pt>
                <c:pt idx="397">
                  <c:v>4.6555049717426307E-2</c:v>
                </c:pt>
                <c:pt idx="398">
                  <c:v>5.289635062217711E-2</c:v>
                </c:pt>
                <c:pt idx="399">
                  <c:v>9.9925346672535303E-2</c:v>
                </c:pt>
                <c:pt idx="400">
                  <c:v>4.194109141826631E-2</c:v>
                </c:pt>
                <c:pt idx="401">
                  <c:v>3.5374078899622005E-2</c:v>
                </c:pt>
                <c:pt idx="402">
                  <c:v>4.5637924224138531E-2</c:v>
                </c:pt>
                <c:pt idx="403">
                  <c:v>2.9037129133939701E-2</c:v>
                </c:pt>
                <c:pt idx="404">
                  <c:v>4.9080401659012098E-2</c:v>
                </c:pt>
                <c:pt idx="405">
                  <c:v>4.0146853774785864E-2</c:v>
                </c:pt>
                <c:pt idx="406">
                  <c:v>4.0436115115881022E-2</c:v>
                </c:pt>
                <c:pt idx="407">
                  <c:v>3.5096757113933605E-2</c:v>
                </c:pt>
                <c:pt idx="408">
                  <c:v>5.4013859480619417E-2</c:v>
                </c:pt>
                <c:pt idx="409">
                  <c:v>7.7945947647094699E-2</c:v>
                </c:pt>
                <c:pt idx="410">
                  <c:v>8.5728920996189645E-2</c:v>
                </c:pt>
                <c:pt idx="411">
                  <c:v>4.2840629816055444E-2</c:v>
                </c:pt>
                <c:pt idx="412">
                  <c:v>3.8148485124111203E-2</c:v>
                </c:pt>
                <c:pt idx="413">
                  <c:v>4.2895637452602602E-2</c:v>
                </c:pt>
                <c:pt idx="414">
                  <c:v>4.3379642069339697E-2</c:v>
                </c:pt>
                <c:pt idx="415">
                  <c:v>7.3969073593616513E-2</c:v>
                </c:pt>
                <c:pt idx="416">
                  <c:v>4.0078457444906367E-2</c:v>
                </c:pt>
                <c:pt idx="417">
                  <c:v>4.5287467539310511E-2</c:v>
                </c:pt>
                <c:pt idx="418">
                  <c:v>4.1317008435726381E-2</c:v>
                </c:pt>
                <c:pt idx="419">
                  <c:v>6.5664671361446533E-2</c:v>
                </c:pt>
                <c:pt idx="420">
                  <c:v>8.424378931522368E-2</c:v>
                </c:pt>
                <c:pt idx="421">
                  <c:v>3.6833174526691527E-2</c:v>
                </c:pt>
                <c:pt idx="422">
                  <c:v>3.6772146821022089E-2</c:v>
                </c:pt>
                <c:pt idx="423">
                  <c:v>0.39344942569732738</c:v>
                </c:pt>
                <c:pt idx="424">
                  <c:v>4.7721195966005311E-2</c:v>
                </c:pt>
                <c:pt idx="425">
                  <c:v>5.4356757551431975E-2</c:v>
                </c:pt>
                <c:pt idx="426">
                  <c:v>3.8128890097141308E-2</c:v>
                </c:pt>
                <c:pt idx="427">
                  <c:v>5.3917665034532776E-2</c:v>
                </c:pt>
                <c:pt idx="428">
                  <c:v>5.4518688470125372E-2</c:v>
                </c:pt>
                <c:pt idx="429">
                  <c:v>3.7941157817840652E-2</c:v>
                </c:pt>
                <c:pt idx="430">
                  <c:v>0.112090662121773</c:v>
                </c:pt>
                <c:pt idx="431">
                  <c:v>6.0518193989992114E-2</c:v>
                </c:pt>
                <c:pt idx="432">
                  <c:v>5.1064915955066841E-2</c:v>
                </c:pt>
                <c:pt idx="433">
                  <c:v>0.19018150866031561</c:v>
                </c:pt>
                <c:pt idx="434">
                  <c:v>3.2004296779632596E-2</c:v>
                </c:pt>
                <c:pt idx="435">
                  <c:v>4.3062537908554133E-2</c:v>
                </c:pt>
                <c:pt idx="436">
                  <c:v>3.1396683305501903E-2</c:v>
                </c:pt>
                <c:pt idx="437">
                  <c:v>4.1263218969106723E-2</c:v>
                </c:pt>
                <c:pt idx="438">
                  <c:v>5.0095014274120414E-2</c:v>
                </c:pt>
                <c:pt idx="439">
                  <c:v>5.4916426539421428E-2</c:v>
                </c:pt>
                <c:pt idx="440">
                  <c:v>2.7440082281827996E-2</c:v>
                </c:pt>
                <c:pt idx="441">
                  <c:v>3.2187409698963242E-2</c:v>
                </c:pt>
                <c:pt idx="442">
                  <c:v>3.7956856191158309E-2</c:v>
                </c:pt>
                <c:pt idx="443">
                  <c:v>4.1346359997987706E-2</c:v>
                </c:pt>
                <c:pt idx="444">
                  <c:v>4.9317095428705472E-2</c:v>
                </c:pt>
                <c:pt idx="445">
                  <c:v>4.7987941652536566E-2</c:v>
                </c:pt>
                <c:pt idx="446">
                  <c:v>6.8300239741802368E-2</c:v>
                </c:pt>
                <c:pt idx="447">
                  <c:v>4.7470979392528513E-2</c:v>
                </c:pt>
                <c:pt idx="448">
                  <c:v>3.1674079596996384E-2</c:v>
                </c:pt>
                <c:pt idx="449">
                  <c:v>3.0409278348088299E-2</c:v>
                </c:pt>
                <c:pt idx="450">
                  <c:v>4.3727971613407114E-2</c:v>
                </c:pt>
                <c:pt idx="451">
                  <c:v>3.1503934413194802E-2</c:v>
                </c:pt>
                <c:pt idx="452">
                  <c:v>4.0044438093900708E-2</c:v>
                </c:pt>
                <c:pt idx="453">
                  <c:v>7.1113109588623116E-2</c:v>
                </c:pt>
                <c:pt idx="454">
                  <c:v>5.0086978822946902E-2</c:v>
                </c:pt>
                <c:pt idx="455">
                  <c:v>5.1505301147699405E-2</c:v>
                </c:pt>
                <c:pt idx="456">
                  <c:v>3.7938408553600395E-2</c:v>
                </c:pt>
                <c:pt idx="457">
                  <c:v>6.9776363670826014E-2</c:v>
                </c:pt>
                <c:pt idx="458">
                  <c:v>3.7319377064705062E-2</c:v>
                </c:pt>
                <c:pt idx="459">
                  <c:v>3.3441372215747812E-2</c:v>
                </c:pt>
                <c:pt idx="460">
                  <c:v>4.8879534006118823E-2</c:v>
                </c:pt>
                <c:pt idx="461">
                  <c:v>3.5288270562887206E-2</c:v>
                </c:pt>
                <c:pt idx="462">
                  <c:v>4.5341465622186709E-2</c:v>
                </c:pt>
                <c:pt idx="463">
                  <c:v>3.939038515090941E-2</c:v>
                </c:pt>
                <c:pt idx="464">
                  <c:v>4.96946312487129E-2</c:v>
                </c:pt>
                <c:pt idx="465">
                  <c:v>4.7877941280603423E-2</c:v>
                </c:pt>
                <c:pt idx="466">
                  <c:v>5.6679837405681575E-2</c:v>
                </c:pt>
                <c:pt idx="467">
                  <c:v>3.9186514914035804E-2</c:v>
                </c:pt>
                <c:pt idx="468">
                  <c:v>2.6446009054780006E-2</c:v>
                </c:pt>
                <c:pt idx="469">
                  <c:v>5.2591405808925802E-2</c:v>
                </c:pt>
                <c:pt idx="470">
                  <c:v>3.8656253367662395E-2</c:v>
                </c:pt>
                <c:pt idx="471">
                  <c:v>3.9658475667238201E-2</c:v>
                </c:pt>
                <c:pt idx="472">
                  <c:v>3.4413531422615197E-2</c:v>
                </c:pt>
                <c:pt idx="473">
                  <c:v>0.10396742075681718</c:v>
                </c:pt>
                <c:pt idx="474">
                  <c:v>4.0504362434148816E-2</c:v>
                </c:pt>
                <c:pt idx="475">
                  <c:v>5.2050914615392734E-2</c:v>
                </c:pt>
                <c:pt idx="476">
                  <c:v>6.4260862767696408E-2</c:v>
                </c:pt>
                <c:pt idx="477">
                  <c:v>5.0683494657278234E-2</c:v>
                </c:pt>
                <c:pt idx="478">
                  <c:v>7.5954720377922114E-2</c:v>
                </c:pt>
                <c:pt idx="479">
                  <c:v>3.7199705839157111E-2</c:v>
                </c:pt>
                <c:pt idx="480">
                  <c:v>4.0530372411012601E-2</c:v>
                </c:pt>
                <c:pt idx="481">
                  <c:v>4.8402342945337413E-2</c:v>
                </c:pt>
                <c:pt idx="482">
                  <c:v>3.2800871878862492E-2</c:v>
                </c:pt>
                <c:pt idx="483">
                  <c:v>5.6314308196306312E-2</c:v>
                </c:pt>
                <c:pt idx="484">
                  <c:v>3.8332529366016409E-2</c:v>
                </c:pt>
                <c:pt idx="485">
                  <c:v>4.2536601424217432E-2</c:v>
                </c:pt>
                <c:pt idx="486">
                  <c:v>4.1986037045717406E-2</c:v>
                </c:pt>
                <c:pt idx="487">
                  <c:v>4.8599839210510323E-2</c:v>
                </c:pt>
                <c:pt idx="488">
                  <c:v>3.2617963850498206E-2</c:v>
                </c:pt>
                <c:pt idx="489">
                  <c:v>3.8617238402366694E-2</c:v>
                </c:pt>
                <c:pt idx="490">
                  <c:v>3.9973199367523297E-2</c:v>
                </c:pt>
                <c:pt idx="491">
                  <c:v>2.6523515582084805E-2</c:v>
                </c:pt>
                <c:pt idx="492">
                  <c:v>4.6492882072925623E-2</c:v>
                </c:pt>
                <c:pt idx="493">
                  <c:v>3.5969153046607999E-2</c:v>
                </c:pt>
                <c:pt idx="494">
                  <c:v>4.2926229536533564E-2</c:v>
                </c:pt>
                <c:pt idx="495">
                  <c:v>4.2698152363300296E-2</c:v>
                </c:pt>
                <c:pt idx="496">
                  <c:v>4.7412373125553124E-2</c:v>
                </c:pt>
                <c:pt idx="497">
                  <c:v>7.2715118527412428E-2</c:v>
                </c:pt>
                <c:pt idx="498">
                  <c:v>5.1333520561456722E-2</c:v>
                </c:pt>
                <c:pt idx="499">
                  <c:v>0.124009989202023</c:v>
                </c:pt>
                <c:pt idx="500">
                  <c:v>4.39277738332748E-2</c:v>
                </c:pt>
                <c:pt idx="501">
                  <c:v>9.8798722028732661E-2</c:v>
                </c:pt>
                <c:pt idx="502">
                  <c:v>4.2457886040210814E-2</c:v>
                </c:pt>
                <c:pt idx="503">
                  <c:v>4.1267719119787223E-2</c:v>
                </c:pt>
                <c:pt idx="504">
                  <c:v>7.4261642992496532E-2</c:v>
                </c:pt>
                <c:pt idx="505">
                  <c:v>5.1290400326251998E-2</c:v>
                </c:pt>
                <c:pt idx="506">
                  <c:v>5.0220850855112097E-2</c:v>
                </c:pt>
                <c:pt idx="507">
                  <c:v>5.9623792767524705E-2</c:v>
                </c:pt>
                <c:pt idx="508">
                  <c:v>4.0182325989007922E-2</c:v>
                </c:pt>
                <c:pt idx="509">
                  <c:v>3.6036897450685619E-2</c:v>
                </c:pt>
                <c:pt idx="510">
                  <c:v>4.6907838433980886E-2</c:v>
                </c:pt>
                <c:pt idx="511">
                  <c:v>4.5375514775514575E-2</c:v>
                </c:pt>
                <c:pt idx="512">
                  <c:v>3.829777240753178E-2</c:v>
                </c:pt>
                <c:pt idx="513">
                  <c:v>3.1525015830993604E-2</c:v>
                </c:pt>
                <c:pt idx="514">
                  <c:v>4.3047171086072866E-2</c:v>
                </c:pt>
                <c:pt idx="515">
                  <c:v>4.5115835964679697E-2</c:v>
                </c:pt>
                <c:pt idx="516">
                  <c:v>3.7629023194313015E-2</c:v>
                </c:pt>
                <c:pt idx="517">
                  <c:v>5.7170268148183823E-2</c:v>
                </c:pt>
                <c:pt idx="518">
                  <c:v>4.8079390078783008E-2</c:v>
                </c:pt>
                <c:pt idx="519">
                  <c:v>5.5335033684968997E-2</c:v>
                </c:pt>
                <c:pt idx="520">
                  <c:v>3.9417129009962151E-2</c:v>
                </c:pt>
                <c:pt idx="521">
                  <c:v>5.1489420235157013E-2</c:v>
                </c:pt>
                <c:pt idx="522">
                  <c:v>5.1586151123046924E-2</c:v>
                </c:pt>
                <c:pt idx="523">
                  <c:v>5.9889972209930434E-2</c:v>
                </c:pt>
                <c:pt idx="524">
                  <c:v>4.3041083961725214E-2</c:v>
                </c:pt>
                <c:pt idx="525">
                  <c:v>5.1532797515392324E-2</c:v>
                </c:pt>
                <c:pt idx="526">
                  <c:v>3.3226992934942197E-2</c:v>
                </c:pt>
                <c:pt idx="527">
                  <c:v>5.0152797251939968E-2</c:v>
                </c:pt>
                <c:pt idx="528">
                  <c:v>4.0764197707176354E-2</c:v>
                </c:pt>
                <c:pt idx="529">
                  <c:v>3.7964638322591795E-2</c:v>
                </c:pt>
                <c:pt idx="530">
                  <c:v>4.8365961760282496E-2</c:v>
                </c:pt>
                <c:pt idx="531">
                  <c:v>5.8493055403232595E-2</c:v>
                </c:pt>
                <c:pt idx="532">
                  <c:v>3.1900163739919801E-2</c:v>
                </c:pt>
                <c:pt idx="533">
                  <c:v>4.4510662555694733E-2</c:v>
                </c:pt>
                <c:pt idx="534">
                  <c:v>5.3573723882436926E-2</c:v>
                </c:pt>
                <c:pt idx="535">
                  <c:v>5.1843460649251917E-2</c:v>
                </c:pt>
                <c:pt idx="536">
                  <c:v>6.8354658782482106E-2</c:v>
                </c:pt>
                <c:pt idx="537">
                  <c:v>3.6334589123725919E-2</c:v>
                </c:pt>
                <c:pt idx="538">
                  <c:v>4.5844856649637208E-2</c:v>
                </c:pt>
                <c:pt idx="539">
                  <c:v>4.0348511189222322E-2</c:v>
                </c:pt>
                <c:pt idx="540">
                  <c:v>4.2696245014667497E-2</c:v>
                </c:pt>
                <c:pt idx="541">
                  <c:v>5.7281006127595901E-2</c:v>
                </c:pt>
                <c:pt idx="542">
                  <c:v>4.5023582875728739E-2</c:v>
                </c:pt>
                <c:pt idx="543">
                  <c:v>0.24775992333889021</c:v>
                </c:pt>
                <c:pt idx="544">
                  <c:v>3.6292430013418205E-2</c:v>
                </c:pt>
                <c:pt idx="545">
                  <c:v>4.6309813857078504E-2</c:v>
                </c:pt>
                <c:pt idx="546">
                  <c:v>3.7721987813711291E-2</c:v>
                </c:pt>
                <c:pt idx="547">
                  <c:v>3.5960130393505103E-2</c:v>
                </c:pt>
                <c:pt idx="548">
                  <c:v>4.8783533275127432E-2</c:v>
                </c:pt>
                <c:pt idx="549">
                  <c:v>5.8848954737186411E-2</c:v>
                </c:pt>
                <c:pt idx="550">
                  <c:v>3.2883089035749415E-2</c:v>
                </c:pt>
                <c:pt idx="551">
                  <c:v>7.1220189332961967E-2</c:v>
                </c:pt>
                <c:pt idx="552">
                  <c:v>4.1716177016496901E-2</c:v>
                </c:pt>
                <c:pt idx="553">
                  <c:v>9.9925734102726024E-2</c:v>
                </c:pt>
                <c:pt idx="554">
                  <c:v>5.4907344281673404E-2</c:v>
                </c:pt>
                <c:pt idx="555">
                  <c:v>3.4546170383691795E-2</c:v>
                </c:pt>
                <c:pt idx="556">
                  <c:v>5.449622496962582E-2</c:v>
                </c:pt>
                <c:pt idx="557">
                  <c:v>4.703212529420852E-2</c:v>
                </c:pt>
                <c:pt idx="558">
                  <c:v>6.4068548381328597E-2</c:v>
                </c:pt>
                <c:pt idx="559">
                  <c:v>8.1311300396919223E-2</c:v>
                </c:pt>
                <c:pt idx="560">
                  <c:v>4.5912906527519358E-2</c:v>
                </c:pt>
                <c:pt idx="561">
                  <c:v>3.5380844026804012E-2</c:v>
                </c:pt>
                <c:pt idx="562">
                  <c:v>3.4294124692678403E-2</c:v>
                </c:pt>
                <c:pt idx="563">
                  <c:v>4.3876018375158317E-2</c:v>
                </c:pt>
                <c:pt idx="564">
                  <c:v>3.986126184463501E-2</c:v>
                </c:pt>
                <c:pt idx="565">
                  <c:v>3.8599081337451824E-2</c:v>
                </c:pt>
                <c:pt idx="566">
                  <c:v>5.9145405888557406E-2</c:v>
                </c:pt>
                <c:pt idx="567">
                  <c:v>3.6461532115936356E-2</c:v>
                </c:pt>
                <c:pt idx="568">
                  <c:v>5.0559554249048344E-2</c:v>
                </c:pt>
                <c:pt idx="569">
                  <c:v>9.4101525843143546E-2</c:v>
                </c:pt>
                <c:pt idx="570">
                  <c:v>4.7834079712629304E-2</c:v>
                </c:pt>
                <c:pt idx="571">
                  <c:v>3.7705656141042709E-2</c:v>
                </c:pt>
                <c:pt idx="572">
                  <c:v>3.4940291196107906E-2</c:v>
                </c:pt>
                <c:pt idx="573">
                  <c:v>5.5834360420703909E-2</c:v>
                </c:pt>
                <c:pt idx="574">
                  <c:v>3.79910618066788E-2</c:v>
                </c:pt>
                <c:pt idx="575">
                  <c:v>4.1636087000370019E-2</c:v>
                </c:pt>
                <c:pt idx="576">
                  <c:v>3.8563434034585863E-2</c:v>
                </c:pt>
                <c:pt idx="577">
                  <c:v>5.834925919771191E-2</c:v>
                </c:pt>
                <c:pt idx="578">
                  <c:v>3.9599537849426311E-2</c:v>
                </c:pt>
                <c:pt idx="579">
                  <c:v>5.4545696824789124E-2</c:v>
                </c:pt>
                <c:pt idx="580">
                  <c:v>3.6629270762205221E-2</c:v>
                </c:pt>
                <c:pt idx="581">
                  <c:v>6.2045499682426501E-2</c:v>
                </c:pt>
                <c:pt idx="582">
                  <c:v>6.8829677999019734E-2</c:v>
                </c:pt>
                <c:pt idx="583">
                  <c:v>7.3246680200100028E-2</c:v>
                </c:pt>
                <c:pt idx="584">
                  <c:v>3.5111453384161009E-2</c:v>
                </c:pt>
                <c:pt idx="585">
                  <c:v>4.2823456227779423E-2</c:v>
                </c:pt>
                <c:pt idx="586">
                  <c:v>4.2612988501787234E-2</c:v>
                </c:pt>
                <c:pt idx="587">
                  <c:v>2.9973451048135789E-2</c:v>
                </c:pt>
                <c:pt idx="588">
                  <c:v>4.9755208194255815E-2</c:v>
                </c:pt>
                <c:pt idx="589">
                  <c:v>3.4360110759735114E-2</c:v>
                </c:pt>
                <c:pt idx="590">
                  <c:v>3.7435255944729018E-2</c:v>
                </c:pt>
                <c:pt idx="591">
                  <c:v>4.8084050416946432E-2</c:v>
                </c:pt>
                <c:pt idx="592">
                  <c:v>8.1300266087055192E-2</c:v>
                </c:pt>
                <c:pt idx="593">
                  <c:v>5.3497623652219939E-2</c:v>
                </c:pt>
                <c:pt idx="594">
                  <c:v>5.2051134407520412E-2</c:v>
                </c:pt>
                <c:pt idx="595">
                  <c:v>3.6077927798032816E-2</c:v>
                </c:pt>
                <c:pt idx="596">
                  <c:v>5.4915193468332311E-2</c:v>
                </c:pt>
                <c:pt idx="597">
                  <c:v>5.497403815388692E-2</c:v>
                </c:pt>
                <c:pt idx="598">
                  <c:v>4.9610182642936866E-2</c:v>
                </c:pt>
                <c:pt idx="599">
                  <c:v>4.1173674166202497E-2</c:v>
                </c:pt>
                <c:pt idx="600">
                  <c:v>4.7689460217952707E-2</c:v>
                </c:pt>
                <c:pt idx="601">
                  <c:v>4.4033147394657107E-2</c:v>
                </c:pt>
                <c:pt idx="602">
                  <c:v>6.0494869947433694E-2</c:v>
                </c:pt>
                <c:pt idx="603">
                  <c:v>4.2327992618084009E-2</c:v>
                </c:pt>
                <c:pt idx="604">
                  <c:v>3.4080587327480295E-2</c:v>
                </c:pt>
                <c:pt idx="605">
                  <c:v>4.3479409068822895E-2</c:v>
                </c:pt>
                <c:pt idx="606">
                  <c:v>4.4496797025204024E-2</c:v>
                </c:pt>
                <c:pt idx="607">
                  <c:v>2.9404830187559215E-2</c:v>
                </c:pt>
                <c:pt idx="608">
                  <c:v>5.3814727813005753E-2</c:v>
                </c:pt>
                <c:pt idx="609">
                  <c:v>4.2871501296758721E-2</c:v>
                </c:pt>
                <c:pt idx="610">
                  <c:v>4.3954279273748419E-2</c:v>
                </c:pt>
                <c:pt idx="611">
                  <c:v>3.2374147325754332E-2</c:v>
                </c:pt>
                <c:pt idx="612">
                  <c:v>3.3696506172418594E-2</c:v>
                </c:pt>
                <c:pt idx="613">
                  <c:v>3.9596196264028508E-2</c:v>
                </c:pt>
                <c:pt idx="614">
                  <c:v>5.4532267153263349E-2</c:v>
                </c:pt>
                <c:pt idx="615">
                  <c:v>3.4492492675781201E-2</c:v>
                </c:pt>
                <c:pt idx="616">
                  <c:v>3.9107922464609299E-2</c:v>
                </c:pt>
                <c:pt idx="617">
                  <c:v>8.423278480768201E-2</c:v>
                </c:pt>
                <c:pt idx="618">
                  <c:v>2.5119174271822E-2</c:v>
                </c:pt>
                <c:pt idx="619">
                  <c:v>4.4120036065578509E-2</c:v>
                </c:pt>
                <c:pt idx="620">
                  <c:v>0.115782983601093</c:v>
                </c:pt>
                <c:pt idx="621">
                  <c:v>3.3217664808034904E-2</c:v>
                </c:pt>
                <c:pt idx="622">
                  <c:v>5.4560564458370368E-2</c:v>
                </c:pt>
                <c:pt idx="623">
                  <c:v>5.0375055521726622E-2</c:v>
                </c:pt>
                <c:pt idx="624">
                  <c:v>6.0384508222341524E-2</c:v>
                </c:pt>
                <c:pt idx="625">
                  <c:v>2.8746681287884667E-2</c:v>
                </c:pt>
                <c:pt idx="626">
                  <c:v>3.7158519029617351E-2</c:v>
                </c:pt>
                <c:pt idx="627">
                  <c:v>3.2290346920490397E-2</c:v>
                </c:pt>
                <c:pt idx="628">
                  <c:v>2.737407572567473E-2</c:v>
                </c:pt>
                <c:pt idx="629">
                  <c:v>7.142100483179091E-2</c:v>
                </c:pt>
                <c:pt idx="630">
                  <c:v>4.6994492411613513E-2</c:v>
                </c:pt>
                <c:pt idx="631">
                  <c:v>3.2620303332805599E-2</c:v>
                </c:pt>
                <c:pt idx="632">
                  <c:v>6.2098845839500413E-2</c:v>
                </c:pt>
                <c:pt idx="633">
                  <c:v>3.6705777049064713E-2</c:v>
                </c:pt>
                <c:pt idx="634">
                  <c:v>6.3346467912197252E-2</c:v>
                </c:pt>
                <c:pt idx="635">
                  <c:v>6.2973342835903223E-2</c:v>
                </c:pt>
                <c:pt idx="636">
                  <c:v>3.1862076371908195E-2</c:v>
                </c:pt>
                <c:pt idx="637">
                  <c:v>4.8243112862110075E-2</c:v>
                </c:pt>
                <c:pt idx="638">
                  <c:v>5.0542097538709724E-2</c:v>
                </c:pt>
                <c:pt idx="639">
                  <c:v>4.6502776443958324E-2</c:v>
                </c:pt>
                <c:pt idx="640">
                  <c:v>6.1061419546604233E-2</c:v>
                </c:pt>
                <c:pt idx="641">
                  <c:v>3.9057970046997112E-2</c:v>
                </c:pt>
                <c:pt idx="642">
                  <c:v>4.6881537884473821E-2</c:v>
                </c:pt>
                <c:pt idx="643">
                  <c:v>3.2969344407320092E-2</c:v>
                </c:pt>
                <c:pt idx="644">
                  <c:v>4.4746015220880522E-2</c:v>
                </c:pt>
                <c:pt idx="645">
                  <c:v>3.0241968110203916E-2</c:v>
                </c:pt>
                <c:pt idx="646">
                  <c:v>9.1092310845851926E-2</c:v>
                </c:pt>
                <c:pt idx="647">
                  <c:v>3.4379038959741606E-2</c:v>
                </c:pt>
                <c:pt idx="648">
                  <c:v>3.3295858651399605E-2</c:v>
                </c:pt>
                <c:pt idx="649">
                  <c:v>5.2072327584028424E-2</c:v>
                </c:pt>
                <c:pt idx="650">
                  <c:v>3.4514117985963905E-2</c:v>
                </c:pt>
                <c:pt idx="651">
                  <c:v>5.5539328604936614E-2</c:v>
                </c:pt>
                <c:pt idx="652">
                  <c:v>3.9778821170330013E-2</c:v>
                </c:pt>
                <c:pt idx="653">
                  <c:v>6.3462674617767459E-2</c:v>
                </c:pt>
                <c:pt idx="654">
                  <c:v>2.8337769210338593E-2</c:v>
                </c:pt>
                <c:pt idx="655">
                  <c:v>3.7649247795343586E-2</c:v>
                </c:pt>
                <c:pt idx="656">
                  <c:v>5.1900114864110905E-2</c:v>
                </c:pt>
                <c:pt idx="657">
                  <c:v>7.5649932026863098E-2</c:v>
                </c:pt>
                <c:pt idx="658">
                  <c:v>4.9291860312223414E-2</c:v>
                </c:pt>
                <c:pt idx="659">
                  <c:v>4.6226110309362356E-2</c:v>
                </c:pt>
                <c:pt idx="660">
                  <c:v>5.8223616331815733E-2</c:v>
                </c:pt>
                <c:pt idx="661">
                  <c:v>7.0474885404109885E-2</c:v>
                </c:pt>
                <c:pt idx="662">
                  <c:v>2.8572022914886478E-2</c:v>
                </c:pt>
                <c:pt idx="663">
                  <c:v>6.0451798141002724E-2</c:v>
                </c:pt>
                <c:pt idx="664">
                  <c:v>0.10554187744855935</c:v>
                </c:pt>
                <c:pt idx="665">
                  <c:v>0.127530843019485</c:v>
                </c:pt>
                <c:pt idx="666">
                  <c:v>5.3618442267179378E-2</c:v>
                </c:pt>
                <c:pt idx="667">
                  <c:v>5.9127110987901833E-2</c:v>
                </c:pt>
                <c:pt idx="668">
                  <c:v>7.407733052968983E-2</c:v>
                </c:pt>
                <c:pt idx="669">
                  <c:v>3.853180259466181E-2</c:v>
                </c:pt>
                <c:pt idx="670">
                  <c:v>5.4500572383403799E-2</c:v>
                </c:pt>
                <c:pt idx="671">
                  <c:v>3.9165042340755511E-2</c:v>
                </c:pt>
                <c:pt idx="672">
                  <c:v>4.2893107980489724E-2</c:v>
                </c:pt>
                <c:pt idx="673">
                  <c:v>3.7885334342718152E-2</c:v>
                </c:pt>
                <c:pt idx="674">
                  <c:v>5.4471462965011722E-2</c:v>
                </c:pt>
                <c:pt idx="675">
                  <c:v>4.6539429575204787E-2</c:v>
                </c:pt>
                <c:pt idx="676">
                  <c:v>5.4457951337099124E-2</c:v>
                </c:pt>
                <c:pt idx="677">
                  <c:v>4.2491894215345577E-2</c:v>
                </c:pt>
                <c:pt idx="678">
                  <c:v>3.395811468362811E-2</c:v>
                </c:pt>
                <c:pt idx="679">
                  <c:v>2.9670909047126812E-2</c:v>
                </c:pt>
                <c:pt idx="680">
                  <c:v>5.0678495317697497E-2</c:v>
                </c:pt>
                <c:pt idx="681">
                  <c:v>4.1885033249855014E-2</c:v>
                </c:pt>
                <c:pt idx="682">
                  <c:v>4.7293338924646648E-2</c:v>
                </c:pt>
                <c:pt idx="683">
                  <c:v>5.7246368378400775E-2</c:v>
                </c:pt>
                <c:pt idx="684">
                  <c:v>4.3938022106885917E-2</c:v>
                </c:pt>
                <c:pt idx="685">
                  <c:v>6.8162456154823511E-2</c:v>
                </c:pt>
                <c:pt idx="686">
                  <c:v>5.0542060285806711E-2</c:v>
                </c:pt>
                <c:pt idx="687">
                  <c:v>0.19610351324081349</c:v>
                </c:pt>
                <c:pt idx="688">
                  <c:v>5.7273890823125923E-2</c:v>
                </c:pt>
                <c:pt idx="689">
                  <c:v>3.7833403795957642E-2</c:v>
                </c:pt>
                <c:pt idx="690">
                  <c:v>4.4289808720350245E-2</c:v>
                </c:pt>
                <c:pt idx="691">
                  <c:v>9.7856476902961703E-2</c:v>
                </c:pt>
                <c:pt idx="692">
                  <c:v>3.6592651158571209E-2</c:v>
                </c:pt>
                <c:pt idx="693">
                  <c:v>2.7992315590381612E-2</c:v>
                </c:pt>
                <c:pt idx="694">
                  <c:v>5.4285001009702703E-2</c:v>
                </c:pt>
                <c:pt idx="695">
                  <c:v>0.10705633461475395</c:v>
                </c:pt>
                <c:pt idx="696">
                  <c:v>4.2287018150091324E-2</c:v>
                </c:pt>
                <c:pt idx="697">
                  <c:v>7.0836223661899622E-2</c:v>
                </c:pt>
                <c:pt idx="698">
                  <c:v>4.9120191484689713E-2</c:v>
                </c:pt>
                <c:pt idx="699">
                  <c:v>3.938344866037382E-2</c:v>
                </c:pt>
                <c:pt idx="700">
                  <c:v>2.8298685327172304E-2</c:v>
                </c:pt>
                <c:pt idx="701">
                  <c:v>3.8819234818220187E-2</c:v>
                </c:pt>
                <c:pt idx="702">
                  <c:v>3.2828565686941209E-2</c:v>
                </c:pt>
                <c:pt idx="703">
                  <c:v>3.0209956690669195E-2</c:v>
                </c:pt>
                <c:pt idx="704">
                  <c:v>3.9635434746742214E-2</c:v>
                </c:pt>
                <c:pt idx="705">
                  <c:v>3.7127882242202807E-2</c:v>
                </c:pt>
                <c:pt idx="706">
                  <c:v>3.8593742996454204E-2</c:v>
                </c:pt>
                <c:pt idx="707">
                  <c:v>3.6491073668003249E-2</c:v>
                </c:pt>
                <c:pt idx="708">
                  <c:v>4.9145892262458746E-2</c:v>
                </c:pt>
                <c:pt idx="709">
                  <c:v>4.8962231725454414E-2</c:v>
                </c:pt>
                <c:pt idx="710">
                  <c:v>4.9542382359504714E-2</c:v>
                </c:pt>
                <c:pt idx="711">
                  <c:v>6.1973396688699695E-2</c:v>
                </c:pt>
                <c:pt idx="712">
                  <c:v>7.0458009839057881E-2</c:v>
                </c:pt>
                <c:pt idx="713">
                  <c:v>3.2878473401069717E-2</c:v>
                </c:pt>
                <c:pt idx="714">
                  <c:v>6.3952714204788194E-2</c:v>
                </c:pt>
                <c:pt idx="715">
                  <c:v>4.1731406003236923E-2</c:v>
                </c:pt>
                <c:pt idx="716">
                  <c:v>4.8381272703409209E-2</c:v>
                </c:pt>
                <c:pt idx="717">
                  <c:v>3.2964941114187199E-2</c:v>
                </c:pt>
                <c:pt idx="718">
                  <c:v>3.8772147148847622E-2</c:v>
                </c:pt>
                <c:pt idx="719">
                  <c:v>3.5739559680223611E-2</c:v>
                </c:pt>
                <c:pt idx="720">
                  <c:v>3.2634921371936805E-2</c:v>
                </c:pt>
                <c:pt idx="721">
                  <c:v>2.9133670032024456E-2</c:v>
                </c:pt>
                <c:pt idx="722">
                  <c:v>4.3985687196254709E-2</c:v>
                </c:pt>
                <c:pt idx="723">
                  <c:v>4.1857320815324832E-2</c:v>
                </c:pt>
                <c:pt idx="724">
                  <c:v>3.3651176840066951E-2</c:v>
                </c:pt>
                <c:pt idx="725">
                  <c:v>3.8951396942138707E-2</c:v>
                </c:pt>
                <c:pt idx="726">
                  <c:v>3.4007482230663306E-2</c:v>
                </c:pt>
                <c:pt idx="727">
                  <c:v>3.8400243967771495E-2</c:v>
                </c:pt>
                <c:pt idx="728">
                  <c:v>4.4681850820779807E-2</c:v>
                </c:pt>
                <c:pt idx="729">
                  <c:v>4.4886216521263227E-2</c:v>
                </c:pt>
                <c:pt idx="730">
                  <c:v>6.1984352767467284E-2</c:v>
                </c:pt>
                <c:pt idx="731">
                  <c:v>5.0531338900327724E-2</c:v>
                </c:pt>
                <c:pt idx="732">
                  <c:v>5.0095640122890514E-2</c:v>
                </c:pt>
                <c:pt idx="733">
                  <c:v>4.1312154382467312E-2</c:v>
                </c:pt>
                <c:pt idx="734">
                  <c:v>4.2426910251379034E-2</c:v>
                </c:pt>
                <c:pt idx="735">
                  <c:v>4.8482745885849013E-2</c:v>
                </c:pt>
                <c:pt idx="736">
                  <c:v>2.8031613677740215E-2</c:v>
                </c:pt>
                <c:pt idx="737">
                  <c:v>4.0858805179595857E-2</c:v>
                </c:pt>
                <c:pt idx="738">
                  <c:v>4.5521680265665006E-2</c:v>
                </c:pt>
                <c:pt idx="739">
                  <c:v>3.6105059087276598E-2</c:v>
                </c:pt>
                <c:pt idx="740">
                  <c:v>3.7681370973587119E-2</c:v>
                </c:pt>
                <c:pt idx="741">
                  <c:v>7.6594248414039653E-2</c:v>
                </c:pt>
                <c:pt idx="742">
                  <c:v>3.7971753627061899E-2</c:v>
                </c:pt>
                <c:pt idx="743">
                  <c:v>3.1567215919494671E-2</c:v>
                </c:pt>
                <c:pt idx="744">
                  <c:v>3.0595201998949002E-2</c:v>
                </c:pt>
                <c:pt idx="745">
                  <c:v>0.18501056730747245</c:v>
                </c:pt>
                <c:pt idx="746">
                  <c:v>3.2705347985029394E-2</c:v>
                </c:pt>
                <c:pt idx="747">
                  <c:v>4.3288238346576711E-2</c:v>
                </c:pt>
                <c:pt idx="748">
                  <c:v>4.2354337871074732E-2</c:v>
                </c:pt>
                <c:pt idx="749">
                  <c:v>5.1472589373588604E-2</c:v>
                </c:pt>
                <c:pt idx="750">
                  <c:v>5.1447834819555303E-2</c:v>
                </c:pt>
                <c:pt idx="751">
                  <c:v>6.4063034951687234E-2</c:v>
                </c:pt>
                <c:pt idx="752">
                  <c:v>5.6814488023519523E-2</c:v>
                </c:pt>
                <c:pt idx="753">
                  <c:v>4.7550257295370116E-2</c:v>
                </c:pt>
                <c:pt idx="754">
                  <c:v>9.6006542444229459E-2</c:v>
                </c:pt>
                <c:pt idx="755">
                  <c:v>3.7182286381721552E-2</c:v>
                </c:pt>
                <c:pt idx="756">
                  <c:v>3.0474513769149877E-2</c:v>
                </c:pt>
                <c:pt idx="757">
                  <c:v>4.9668084830045957E-2</c:v>
                </c:pt>
                <c:pt idx="758">
                  <c:v>4.6865366399288212E-2</c:v>
                </c:pt>
                <c:pt idx="759">
                  <c:v>3.9972744882106802E-2</c:v>
                </c:pt>
                <c:pt idx="760">
                  <c:v>4.0484804660081877E-2</c:v>
                </c:pt>
                <c:pt idx="761">
                  <c:v>3.5521358251571614E-2</c:v>
                </c:pt>
                <c:pt idx="762">
                  <c:v>4.760779812932036E-2</c:v>
                </c:pt>
                <c:pt idx="763">
                  <c:v>4.7813255339860923E-2</c:v>
                </c:pt>
                <c:pt idx="764">
                  <c:v>3.4208424389362301E-2</c:v>
                </c:pt>
                <c:pt idx="765">
                  <c:v>5.5923815816640902E-2</c:v>
                </c:pt>
                <c:pt idx="766">
                  <c:v>3.3114332705736209E-2</c:v>
                </c:pt>
                <c:pt idx="767">
                  <c:v>4.8427067697048333E-2</c:v>
                </c:pt>
                <c:pt idx="768">
                  <c:v>6.0518193989992114E-2</c:v>
                </c:pt>
                <c:pt idx="769">
                  <c:v>4.0184956043958713E-2</c:v>
                </c:pt>
                <c:pt idx="770">
                  <c:v>3.8387041538953809E-2</c:v>
                </c:pt>
                <c:pt idx="771">
                  <c:v>5.2719395607709905E-2</c:v>
                </c:pt>
                <c:pt idx="772">
                  <c:v>5.7522200047969804E-2</c:v>
                </c:pt>
                <c:pt idx="773">
                  <c:v>4.3954905122518512E-2</c:v>
                </c:pt>
                <c:pt idx="774">
                  <c:v>4.0204539895057706E-2</c:v>
                </c:pt>
                <c:pt idx="775">
                  <c:v>3.8456588983535808E-2</c:v>
                </c:pt>
                <c:pt idx="776">
                  <c:v>4.5439023524522823E-2</c:v>
                </c:pt>
                <c:pt idx="777">
                  <c:v>4.9315121024847232E-2</c:v>
                </c:pt>
                <c:pt idx="778">
                  <c:v>4.1629422456026112E-2</c:v>
                </c:pt>
                <c:pt idx="779">
                  <c:v>3.7166535854339593E-2</c:v>
                </c:pt>
                <c:pt idx="780">
                  <c:v>3.8057778030633906E-2</c:v>
                </c:pt>
                <c:pt idx="781">
                  <c:v>7.9081714153289934E-2</c:v>
                </c:pt>
                <c:pt idx="782">
                  <c:v>4.1849471628665896E-2</c:v>
                </c:pt>
                <c:pt idx="783">
                  <c:v>6.5486893057823431E-2</c:v>
                </c:pt>
                <c:pt idx="784">
                  <c:v>5.6458946317434283E-2</c:v>
                </c:pt>
                <c:pt idx="785">
                  <c:v>7.2487473487854004E-2</c:v>
                </c:pt>
                <c:pt idx="786">
                  <c:v>4.8435065895319006E-2</c:v>
                </c:pt>
                <c:pt idx="787">
                  <c:v>4.7994975000619902E-2</c:v>
                </c:pt>
                <c:pt idx="788">
                  <c:v>3.8059208542108515E-2</c:v>
                </c:pt>
                <c:pt idx="789">
                  <c:v>3.5436533391475698E-2</c:v>
                </c:pt>
                <c:pt idx="790">
                  <c:v>5.0854962319135714E-2</c:v>
                </c:pt>
                <c:pt idx="791">
                  <c:v>4.2142234742641727E-2</c:v>
                </c:pt>
                <c:pt idx="792">
                  <c:v>7.9299964010715693E-2</c:v>
                </c:pt>
                <c:pt idx="793">
                  <c:v>4.0661413222551422E-2</c:v>
                </c:pt>
                <c:pt idx="794">
                  <c:v>5.2537947893142867E-2</c:v>
                </c:pt>
                <c:pt idx="795">
                  <c:v>4.4384770095348601E-2</c:v>
                </c:pt>
                <c:pt idx="796">
                  <c:v>9.513724595308351E-2</c:v>
                </c:pt>
                <c:pt idx="797">
                  <c:v>6.1531998217105907E-2</c:v>
                </c:pt>
                <c:pt idx="798">
                  <c:v>3.7781953811645591E-2</c:v>
                </c:pt>
                <c:pt idx="799">
                  <c:v>7.4103362858295524E-2</c:v>
                </c:pt>
                <c:pt idx="800">
                  <c:v>4.6720393002033331E-2</c:v>
                </c:pt>
                <c:pt idx="801">
                  <c:v>4.7046396881342045E-2</c:v>
                </c:pt>
                <c:pt idx="802">
                  <c:v>3.5280574113130597E-2</c:v>
                </c:pt>
                <c:pt idx="803">
                  <c:v>5.2279692143201814E-2</c:v>
                </c:pt>
                <c:pt idx="804">
                  <c:v>4.2142234742641727E-2</c:v>
                </c:pt>
                <c:pt idx="805">
                  <c:v>5.5619556456804296E-2</c:v>
                </c:pt>
                <c:pt idx="806">
                  <c:v>7.910510897636408E-2</c:v>
                </c:pt>
                <c:pt idx="807">
                  <c:v>5.7357940822839897E-2</c:v>
                </c:pt>
                <c:pt idx="808">
                  <c:v>7.9997308552265223E-2</c:v>
                </c:pt>
                <c:pt idx="809">
                  <c:v>5.1482766866684002E-2</c:v>
                </c:pt>
                <c:pt idx="810">
                  <c:v>3.9638176560402E-2</c:v>
                </c:pt>
                <c:pt idx="811">
                  <c:v>3.71037982404233E-2</c:v>
                </c:pt>
                <c:pt idx="812">
                  <c:v>5.6231524795293787E-2</c:v>
                </c:pt>
                <c:pt idx="813">
                  <c:v>7.3842659592628493E-2</c:v>
                </c:pt>
                <c:pt idx="814">
                  <c:v>2.9424365609884363E-2</c:v>
                </c:pt>
                <c:pt idx="815">
                  <c:v>3.3110313117504182E-2</c:v>
                </c:pt>
                <c:pt idx="816">
                  <c:v>4.6815101057291024E-2</c:v>
                </c:pt>
                <c:pt idx="817">
                  <c:v>4.6959616243839312E-2</c:v>
                </c:pt>
                <c:pt idx="818">
                  <c:v>3.7401340901851848E-2</c:v>
                </c:pt>
                <c:pt idx="819">
                  <c:v>5.4605368524789755E-2</c:v>
                </c:pt>
                <c:pt idx="820">
                  <c:v>3.8700718432664996E-2</c:v>
                </c:pt>
                <c:pt idx="821">
                  <c:v>3.1836368143558592E-2</c:v>
                </c:pt>
                <c:pt idx="822">
                  <c:v>4.0382128208875732E-2</c:v>
                </c:pt>
                <c:pt idx="823">
                  <c:v>5.0690576434135423E-2</c:v>
                </c:pt>
                <c:pt idx="824">
                  <c:v>4.2070452123880407E-2</c:v>
                </c:pt>
                <c:pt idx="825">
                  <c:v>3.4356463700532816E-2</c:v>
                </c:pt>
                <c:pt idx="826">
                  <c:v>3.1049318611622061E-2</c:v>
                </c:pt>
                <c:pt idx="827">
                  <c:v>5.8738496154547064E-2</c:v>
                </c:pt>
                <c:pt idx="828">
                  <c:v>5.4971110075712211E-2</c:v>
                </c:pt>
                <c:pt idx="829">
                  <c:v>4.1647579520940815E-2</c:v>
                </c:pt>
                <c:pt idx="830">
                  <c:v>4.1147194802761106E-2</c:v>
                </c:pt>
                <c:pt idx="831">
                  <c:v>5.6309510022401824E-2</c:v>
                </c:pt>
                <c:pt idx="832">
                  <c:v>5.3050857037305818E-2</c:v>
                </c:pt>
                <c:pt idx="833">
                  <c:v>3.392111882567421E-2</c:v>
                </c:pt>
                <c:pt idx="834">
                  <c:v>3.6005958914756851E-2</c:v>
                </c:pt>
                <c:pt idx="835">
                  <c:v>3.3477589488029612E-2</c:v>
                </c:pt>
                <c:pt idx="836">
                  <c:v>7.2065420448780323E-2</c:v>
                </c:pt>
                <c:pt idx="837">
                  <c:v>4.5860171318054213E-2</c:v>
                </c:pt>
                <c:pt idx="838">
                  <c:v>5.0064485520124394E-2</c:v>
                </c:pt>
                <c:pt idx="839">
                  <c:v>6.7958772182464586E-2</c:v>
                </c:pt>
                <c:pt idx="840">
                  <c:v>6.6951759159564986E-2</c:v>
                </c:pt>
                <c:pt idx="841">
                  <c:v>5.0198223441839364E-2</c:v>
                </c:pt>
                <c:pt idx="842">
                  <c:v>3.1697273254394594E-2</c:v>
                </c:pt>
                <c:pt idx="843">
                  <c:v>3.9187323302030598E-2</c:v>
                </c:pt>
                <c:pt idx="844">
                  <c:v>4.3482411652803588E-2</c:v>
                </c:pt>
                <c:pt idx="845">
                  <c:v>5.6598726660013199E-2</c:v>
                </c:pt>
                <c:pt idx="846">
                  <c:v>3.8957700133323711E-2</c:v>
                </c:pt>
                <c:pt idx="847">
                  <c:v>2.9566464945673863E-2</c:v>
                </c:pt>
                <c:pt idx="848">
                  <c:v>6.1899174004793313E-2</c:v>
                </c:pt>
                <c:pt idx="849">
                  <c:v>4.1967835277318906E-2</c:v>
                </c:pt>
                <c:pt idx="850">
                  <c:v>5.7212203741073768E-2</c:v>
                </c:pt>
                <c:pt idx="851">
                  <c:v>3.513659164309501E-2</c:v>
                </c:pt>
                <c:pt idx="852">
                  <c:v>6.484527140855792E-2</c:v>
                </c:pt>
                <c:pt idx="853">
                  <c:v>3.247547149658201E-2</c:v>
                </c:pt>
                <c:pt idx="854">
                  <c:v>6.2479108572006205E-2</c:v>
                </c:pt>
                <c:pt idx="855">
                  <c:v>3.7144877016544439E-2</c:v>
                </c:pt>
                <c:pt idx="856">
                  <c:v>3.7412140518427062E-2</c:v>
                </c:pt>
                <c:pt idx="857">
                  <c:v>4.9168832600116813E-2</c:v>
                </c:pt>
                <c:pt idx="858">
                  <c:v>3.1112100929021811E-2</c:v>
                </c:pt>
                <c:pt idx="859">
                  <c:v>4.6400755643844577E-2</c:v>
                </c:pt>
                <c:pt idx="860">
                  <c:v>4.4091843068599715E-2</c:v>
                </c:pt>
                <c:pt idx="861">
                  <c:v>4.8381272703409209E-2</c:v>
                </c:pt>
                <c:pt idx="862">
                  <c:v>5.530936270952231E-2</c:v>
                </c:pt>
                <c:pt idx="863">
                  <c:v>3.7543442100286512E-2</c:v>
                </c:pt>
                <c:pt idx="864">
                  <c:v>4.2675301432609475E-2</c:v>
                </c:pt>
                <c:pt idx="865">
                  <c:v>3.5262055695056908E-2</c:v>
                </c:pt>
                <c:pt idx="866">
                  <c:v>3.8609210401773675E-2</c:v>
                </c:pt>
                <c:pt idx="867">
                  <c:v>3.4528620541095713E-2</c:v>
                </c:pt>
                <c:pt idx="868">
                  <c:v>4.9877330660820014E-2</c:v>
                </c:pt>
                <c:pt idx="869">
                  <c:v>4.7341406345367411E-2</c:v>
                </c:pt>
                <c:pt idx="870">
                  <c:v>3.5800714045763092E-2</c:v>
                </c:pt>
                <c:pt idx="871">
                  <c:v>3.9301972836256006E-2</c:v>
                </c:pt>
                <c:pt idx="872">
                  <c:v>3.9774354547262206E-2</c:v>
                </c:pt>
                <c:pt idx="873">
                  <c:v>5.2163813263177906E-2</c:v>
                </c:pt>
                <c:pt idx="874">
                  <c:v>6.8019300699233981E-2</c:v>
                </c:pt>
                <c:pt idx="875">
                  <c:v>7.7186129987239893E-2</c:v>
                </c:pt>
                <c:pt idx="876">
                  <c:v>4.0265090763568885E-2</c:v>
                </c:pt>
                <c:pt idx="877">
                  <c:v>4.6990774571895585E-2</c:v>
                </c:pt>
                <c:pt idx="878">
                  <c:v>4.9586661159992475E-2</c:v>
                </c:pt>
                <c:pt idx="879">
                  <c:v>4.4593818485736923E-2</c:v>
                </c:pt>
                <c:pt idx="880">
                  <c:v>3.7284750491380698E-2</c:v>
                </c:pt>
                <c:pt idx="881">
                  <c:v>5.015563592314741E-2</c:v>
                </c:pt>
                <c:pt idx="882">
                  <c:v>4.2668212205171634E-2</c:v>
                </c:pt>
                <c:pt idx="883">
                  <c:v>2.9037188738584511E-2</c:v>
                </c:pt>
                <c:pt idx="884">
                  <c:v>3.4792412072420092E-2</c:v>
                </c:pt>
                <c:pt idx="885">
                  <c:v>4.1119050234556226E-2</c:v>
                </c:pt>
                <c:pt idx="886">
                  <c:v>4.1098974645137926E-2</c:v>
                </c:pt>
                <c:pt idx="887">
                  <c:v>4.7681495547294596E-2</c:v>
                </c:pt>
                <c:pt idx="888">
                  <c:v>3.820779174566271E-2</c:v>
                </c:pt>
                <c:pt idx="889">
                  <c:v>9.1172792017459967E-2</c:v>
                </c:pt>
                <c:pt idx="890">
                  <c:v>2.9477337375283325E-2</c:v>
                </c:pt>
                <c:pt idx="891">
                  <c:v>4.2797561734914925E-2</c:v>
                </c:pt>
                <c:pt idx="892">
                  <c:v>3.479561954736711E-2</c:v>
                </c:pt>
                <c:pt idx="893">
                  <c:v>2.8765758499503111E-2</c:v>
                </c:pt>
                <c:pt idx="894">
                  <c:v>3.2159812748432215E-2</c:v>
                </c:pt>
                <c:pt idx="895">
                  <c:v>2.6312336325645409E-2</c:v>
                </c:pt>
                <c:pt idx="896">
                  <c:v>3.8424741476774285E-2</c:v>
                </c:pt>
                <c:pt idx="897">
                  <c:v>4.8390630632639112E-2</c:v>
                </c:pt>
                <c:pt idx="898">
                  <c:v>4.3256212025880807E-2</c:v>
                </c:pt>
                <c:pt idx="899">
                  <c:v>3.718003258109101E-2</c:v>
                </c:pt>
                <c:pt idx="900">
                  <c:v>3.1894158571958556E-2</c:v>
                </c:pt>
                <c:pt idx="901">
                  <c:v>6.5104730427265223E-2</c:v>
                </c:pt>
                <c:pt idx="902">
                  <c:v>3.5153452306985807E-2</c:v>
                </c:pt>
                <c:pt idx="903">
                  <c:v>3.9591725915670416E-2</c:v>
                </c:pt>
                <c:pt idx="904">
                  <c:v>3.8179036229848917E-2</c:v>
                </c:pt>
                <c:pt idx="905">
                  <c:v>3.7009134888649119E-2</c:v>
                </c:pt>
                <c:pt idx="906">
                  <c:v>4.5719962567091002E-2</c:v>
                </c:pt>
                <c:pt idx="907">
                  <c:v>4.3319243937730935E-2</c:v>
                </c:pt>
                <c:pt idx="908">
                  <c:v>0.10406722873449302</c:v>
                </c:pt>
                <c:pt idx="909">
                  <c:v>3.7703227251768202E-2</c:v>
                </c:pt>
                <c:pt idx="910">
                  <c:v>3.3827211707830401E-2</c:v>
                </c:pt>
                <c:pt idx="911">
                  <c:v>3.6326840519905201E-2</c:v>
                </c:pt>
                <c:pt idx="912">
                  <c:v>4.1276156902313212E-2</c:v>
                </c:pt>
                <c:pt idx="913">
                  <c:v>5.5504161864519098E-2</c:v>
                </c:pt>
                <c:pt idx="914">
                  <c:v>4.6015560626983622E-2</c:v>
                </c:pt>
                <c:pt idx="915">
                  <c:v>5.1463101059198546E-2</c:v>
                </c:pt>
                <c:pt idx="916">
                  <c:v>0.10543010383844402</c:v>
                </c:pt>
                <c:pt idx="917">
                  <c:v>4.7398623079061737E-2</c:v>
                </c:pt>
                <c:pt idx="918">
                  <c:v>3.7999443709850395E-2</c:v>
                </c:pt>
                <c:pt idx="919">
                  <c:v>4.8390563577413614E-2</c:v>
                </c:pt>
                <c:pt idx="920">
                  <c:v>5.1621291786432301E-2</c:v>
                </c:pt>
                <c:pt idx="921">
                  <c:v>5.9826467186212672E-2</c:v>
                </c:pt>
                <c:pt idx="922">
                  <c:v>2.8883395716548067E-2</c:v>
                </c:pt>
                <c:pt idx="923">
                  <c:v>5.8243867009878096E-2</c:v>
                </c:pt>
                <c:pt idx="924">
                  <c:v>4.5314300805330492E-2</c:v>
                </c:pt>
                <c:pt idx="925">
                  <c:v>4.5480251312255901E-2</c:v>
                </c:pt>
                <c:pt idx="926">
                  <c:v>3.8188572973012903E-2</c:v>
                </c:pt>
                <c:pt idx="927">
                  <c:v>3.3391710370779051E-2</c:v>
                </c:pt>
                <c:pt idx="928">
                  <c:v>5.2344288676977095E-2</c:v>
                </c:pt>
                <c:pt idx="929">
                  <c:v>3.4683592617511888E-2</c:v>
                </c:pt>
                <c:pt idx="930">
                  <c:v>0.24855232238769545</c:v>
                </c:pt>
                <c:pt idx="931">
                  <c:v>5.4435815662145622E-2</c:v>
                </c:pt>
                <c:pt idx="932">
                  <c:v>4.7208450734615312E-2</c:v>
                </c:pt>
                <c:pt idx="933">
                  <c:v>3.2294735312461895E-2</c:v>
                </c:pt>
                <c:pt idx="934">
                  <c:v>4.8167131841182868E-2</c:v>
                </c:pt>
                <c:pt idx="935">
                  <c:v>4.5183669775724418E-2</c:v>
                </c:pt>
                <c:pt idx="936">
                  <c:v>5.3303938359022397E-2</c:v>
                </c:pt>
                <c:pt idx="937">
                  <c:v>4.2232330888509834E-2</c:v>
                </c:pt>
                <c:pt idx="938">
                  <c:v>0.10003395378589602</c:v>
                </c:pt>
                <c:pt idx="939">
                  <c:v>4.0104165673255726E-2</c:v>
                </c:pt>
                <c:pt idx="940">
                  <c:v>6.4049869775771956E-2</c:v>
                </c:pt>
                <c:pt idx="941">
                  <c:v>3.6766320466995205E-2</c:v>
                </c:pt>
                <c:pt idx="942">
                  <c:v>5.4960839450359303E-2</c:v>
                </c:pt>
                <c:pt idx="943">
                  <c:v>3.5238873213529712E-2</c:v>
                </c:pt>
                <c:pt idx="944">
                  <c:v>3.5512968897819512E-2</c:v>
                </c:pt>
                <c:pt idx="945">
                  <c:v>3.5380467772483805E-2</c:v>
                </c:pt>
                <c:pt idx="946">
                  <c:v>4.1954383254051222E-2</c:v>
                </c:pt>
                <c:pt idx="947">
                  <c:v>3.7819281220436152E-2</c:v>
                </c:pt>
                <c:pt idx="948">
                  <c:v>2.7643261477351334E-2</c:v>
                </c:pt>
                <c:pt idx="949">
                  <c:v>7.1315653622150407E-2</c:v>
                </c:pt>
                <c:pt idx="950">
                  <c:v>4.4114511460065814E-2</c:v>
                </c:pt>
                <c:pt idx="951">
                  <c:v>3.8679201155901011E-2</c:v>
                </c:pt>
                <c:pt idx="952">
                  <c:v>4.0241774171590777E-2</c:v>
                </c:pt>
                <c:pt idx="953">
                  <c:v>4.715501517057407E-2</c:v>
                </c:pt>
                <c:pt idx="954">
                  <c:v>5.4699517786502817E-2</c:v>
                </c:pt>
                <c:pt idx="955">
                  <c:v>5.7777728885412355E-2</c:v>
                </c:pt>
                <c:pt idx="956">
                  <c:v>5.455850809812552E-2</c:v>
                </c:pt>
                <c:pt idx="957">
                  <c:v>3.7870869040489252E-2</c:v>
                </c:pt>
                <c:pt idx="958">
                  <c:v>4.1028715670108767E-2</c:v>
                </c:pt>
                <c:pt idx="959">
                  <c:v>3.7244871258735712E-2</c:v>
                </c:pt>
                <c:pt idx="960">
                  <c:v>6.685151159763339E-2</c:v>
                </c:pt>
                <c:pt idx="961">
                  <c:v>2.8176646679639802E-2</c:v>
                </c:pt>
                <c:pt idx="962">
                  <c:v>3.8165647536516217E-2</c:v>
                </c:pt>
                <c:pt idx="963">
                  <c:v>3.4205451607704204E-2</c:v>
                </c:pt>
                <c:pt idx="964">
                  <c:v>3.3810537308454541E-2</c:v>
                </c:pt>
                <c:pt idx="965">
                  <c:v>5.5936984717846097E-2</c:v>
                </c:pt>
                <c:pt idx="966">
                  <c:v>3.3631127327680616E-2</c:v>
                </c:pt>
                <c:pt idx="967">
                  <c:v>4.5843571424484302E-2</c:v>
                </c:pt>
                <c:pt idx="968">
                  <c:v>5.0494480878114846E-2</c:v>
                </c:pt>
                <c:pt idx="969">
                  <c:v>3.35958190262318E-2</c:v>
                </c:pt>
                <c:pt idx="970">
                  <c:v>4.2311504483223114E-2</c:v>
                </c:pt>
                <c:pt idx="971">
                  <c:v>4.6415127813816272E-2</c:v>
                </c:pt>
                <c:pt idx="972">
                  <c:v>4.2256016284227413E-2</c:v>
                </c:pt>
                <c:pt idx="973">
                  <c:v>7.196070998907092E-2</c:v>
                </c:pt>
                <c:pt idx="974">
                  <c:v>0.12113901227712602</c:v>
                </c:pt>
                <c:pt idx="975">
                  <c:v>3.4284088760614402E-2</c:v>
                </c:pt>
                <c:pt idx="976">
                  <c:v>4.6685848385095353E-2</c:v>
                </c:pt>
                <c:pt idx="977">
                  <c:v>3.717362880706801E-2</c:v>
                </c:pt>
                <c:pt idx="978">
                  <c:v>3.7774976342916496E-2</c:v>
                </c:pt>
                <c:pt idx="979">
                  <c:v>0.11274174600839602</c:v>
                </c:pt>
                <c:pt idx="980">
                  <c:v>4.4045269489288309E-2</c:v>
                </c:pt>
                <c:pt idx="981">
                  <c:v>7.4980266392231168E-2</c:v>
                </c:pt>
                <c:pt idx="982">
                  <c:v>5.1515694707632113E-2</c:v>
                </c:pt>
                <c:pt idx="983">
                  <c:v>5.5470645427703899E-2</c:v>
                </c:pt>
                <c:pt idx="984">
                  <c:v>3.6896191537380212E-2</c:v>
                </c:pt>
                <c:pt idx="985">
                  <c:v>3.4887481480836896E-2</c:v>
                </c:pt>
                <c:pt idx="986">
                  <c:v>4.0262605994939832E-2</c:v>
                </c:pt>
                <c:pt idx="987">
                  <c:v>4.5251928269863045E-2</c:v>
                </c:pt>
                <c:pt idx="988">
                  <c:v>3.4569475799799E-2</c:v>
                </c:pt>
                <c:pt idx="989">
                  <c:v>3.397508338093759E-2</c:v>
                </c:pt>
                <c:pt idx="990">
                  <c:v>5.5496819317340934E-2</c:v>
                </c:pt>
                <c:pt idx="991">
                  <c:v>4.234913736581801E-2</c:v>
                </c:pt>
                <c:pt idx="992">
                  <c:v>3.3907018601894406E-2</c:v>
                </c:pt>
                <c:pt idx="993">
                  <c:v>3.8520280271768598E-2</c:v>
                </c:pt>
                <c:pt idx="994">
                  <c:v>3.7006061524152811E-2</c:v>
                </c:pt>
                <c:pt idx="995">
                  <c:v>3.0660450458526604E-2</c:v>
                </c:pt>
                <c:pt idx="996">
                  <c:v>6.8101510405540508E-2</c:v>
                </c:pt>
                <c:pt idx="997">
                  <c:v>5.63237555325031E-2</c:v>
                </c:pt>
                <c:pt idx="998">
                  <c:v>3.7530656903982204E-2</c:v>
                </c:pt>
                <c:pt idx="999">
                  <c:v>5.29061816632748E-2</c:v>
                </c:pt>
                <c:pt idx="1000">
                  <c:v>3.6122433841228478E-2</c:v>
                </c:pt>
                <c:pt idx="1001">
                  <c:v>6.4039975404739408E-2</c:v>
                </c:pt>
                <c:pt idx="1002">
                  <c:v>4.1645877063274203E-2</c:v>
                </c:pt>
                <c:pt idx="1003">
                  <c:v>3.9591725915670416E-2</c:v>
                </c:pt>
                <c:pt idx="1004">
                  <c:v>3.6633931100368604E-2</c:v>
                </c:pt>
                <c:pt idx="1005">
                  <c:v>4.9643032252788523E-2</c:v>
                </c:pt>
                <c:pt idx="1006">
                  <c:v>3.6596838384866742E-2</c:v>
                </c:pt>
                <c:pt idx="1007">
                  <c:v>5.149260908365251E-2</c:v>
                </c:pt>
                <c:pt idx="1008">
                  <c:v>3.9199125021696112E-2</c:v>
                </c:pt>
                <c:pt idx="1009">
                  <c:v>4.7604411840439134E-2</c:v>
                </c:pt>
                <c:pt idx="1010">
                  <c:v>6.1295609921217013E-2</c:v>
                </c:pt>
                <c:pt idx="1011">
                  <c:v>7.1298062801361098E-2</c:v>
                </c:pt>
                <c:pt idx="1012">
                  <c:v>0.12108867615461302</c:v>
                </c:pt>
                <c:pt idx="1013">
                  <c:v>4.2246785014867796E-2</c:v>
                </c:pt>
                <c:pt idx="1014">
                  <c:v>0.114334709942341</c:v>
                </c:pt>
                <c:pt idx="1015">
                  <c:v>0.11802229285240202</c:v>
                </c:pt>
                <c:pt idx="1016">
                  <c:v>4.8061478883028023E-2</c:v>
                </c:pt>
                <c:pt idx="1017">
                  <c:v>4.4858213514089633E-2</c:v>
                </c:pt>
                <c:pt idx="1018">
                  <c:v>2.7773387730121692E-2</c:v>
                </c:pt>
                <c:pt idx="1019">
                  <c:v>3.1749665737152113E-2</c:v>
                </c:pt>
                <c:pt idx="1020">
                  <c:v>4.4555798172950717E-2</c:v>
                </c:pt>
                <c:pt idx="1021">
                  <c:v>4.5228686183691004E-2</c:v>
                </c:pt>
                <c:pt idx="1022">
                  <c:v>9.5132842659950242E-2</c:v>
                </c:pt>
                <c:pt idx="1023">
                  <c:v>3.4633275121450542E-2</c:v>
                </c:pt>
                <c:pt idx="1024">
                  <c:v>6.3478827476501506E-2</c:v>
                </c:pt>
                <c:pt idx="1025">
                  <c:v>3.3774312585592402E-2</c:v>
                </c:pt>
                <c:pt idx="1026">
                  <c:v>3.4310325980186511E-2</c:v>
                </c:pt>
                <c:pt idx="1027">
                  <c:v>5.1544163376092703E-2</c:v>
                </c:pt>
                <c:pt idx="1028">
                  <c:v>8.424378931522368E-2</c:v>
                </c:pt>
                <c:pt idx="1029">
                  <c:v>5.9644408524036414E-2</c:v>
                </c:pt>
                <c:pt idx="1030">
                  <c:v>4.5085128396749476E-2</c:v>
                </c:pt>
                <c:pt idx="1031">
                  <c:v>4.8417691141367222E-2</c:v>
                </c:pt>
                <c:pt idx="1032">
                  <c:v>6.7151717841625436E-2</c:v>
                </c:pt>
                <c:pt idx="1033">
                  <c:v>4.1857320815324832E-2</c:v>
                </c:pt>
                <c:pt idx="1034">
                  <c:v>3.3095773309469202E-2</c:v>
                </c:pt>
                <c:pt idx="1035">
                  <c:v>4.9138993024826376E-2</c:v>
                </c:pt>
                <c:pt idx="1036">
                  <c:v>3.3729899674654014E-2</c:v>
                </c:pt>
                <c:pt idx="1037">
                  <c:v>3.5879075527191343E-2</c:v>
                </c:pt>
                <c:pt idx="1038">
                  <c:v>8.9343488216400133E-2</c:v>
                </c:pt>
                <c:pt idx="1039">
                  <c:v>4.2309276759624502E-2</c:v>
                </c:pt>
                <c:pt idx="1040">
                  <c:v>5.7772591710090797E-2</c:v>
                </c:pt>
                <c:pt idx="1041">
                  <c:v>5.3716506808996485E-2</c:v>
                </c:pt>
                <c:pt idx="1042">
                  <c:v>4.4999584555626068E-2</c:v>
                </c:pt>
                <c:pt idx="1043">
                  <c:v>4.3302379548549833E-2</c:v>
                </c:pt>
                <c:pt idx="1044">
                  <c:v>4.1810464113950722E-2</c:v>
                </c:pt>
                <c:pt idx="1045">
                  <c:v>7.377913594245912E-2</c:v>
                </c:pt>
                <c:pt idx="1046">
                  <c:v>9.7861617803573483E-2</c:v>
                </c:pt>
                <c:pt idx="1047">
                  <c:v>3.7203215062618457E-2</c:v>
                </c:pt>
                <c:pt idx="1048">
                  <c:v>2.8713108971715012E-2</c:v>
                </c:pt>
                <c:pt idx="1049">
                  <c:v>3.7458669394254712E-2</c:v>
                </c:pt>
                <c:pt idx="1050">
                  <c:v>3.7115260958671611E-2</c:v>
                </c:pt>
                <c:pt idx="1051">
                  <c:v>2.8516311198473011E-2</c:v>
                </c:pt>
                <c:pt idx="1052">
                  <c:v>3.7165317684412162E-2</c:v>
                </c:pt>
                <c:pt idx="1053">
                  <c:v>4.2753681540489426E-2</c:v>
                </c:pt>
                <c:pt idx="1054">
                  <c:v>7.78516530990601E-2</c:v>
                </c:pt>
                <c:pt idx="1055">
                  <c:v>8.3551965653897053E-2</c:v>
                </c:pt>
                <c:pt idx="1056">
                  <c:v>5.2881252020597506E-2</c:v>
                </c:pt>
                <c:pt idx="1057">
                  <c:v>6.012967973947532E-2</c:v>
                </c:pt>
                <c:pt idx="1058">
                  <c:v>3.6114208400249606E-2</c:v>
                </c:pt>
                <c:pt idx="1059">
                  <c:v>5.8590143918991103E-2</c:v>
                </c:pt>
                <c:pt idx="1060">
                  <c:v>3.9431083947420099E-2</c:v>
                </c:pt>
                <c:pt idx="1061">
                  <c:v>4.1895620524883423E-2</c:v>
                </c:pt>
                <c:pt idx="1062">
                  <c:v>7.179209589958209E-2</c:v>
                </c:pt>
                <c:pt idx="1063">
                  <c:v>6.7129991948604792E-2</c:v>
                </c:pt>
                <c:pt idx="1064">
                  <c:v>0.24765126407146551</c:v>
                </c:pt>
                <c:pt idx="1065">
                  <c:v>3.4310922026634202E-2</c:v>
                </c:pt>
                <c:pt idx="1066">
                  <c:v>4.3515611439943522E-2</c:v>
                </c:pt>
                <c:pt idx="1067">
                  <c:v>4.5022286474704701E-2</c:v>
                </c:pt>
                <c:pt idx="1068">
                  <c:v>4.7176279127597823E-2</c:v>
                </c:pt>
                <c:pt idx="1069">
                  <c:v>4.9777038395404802E-2</c:v>
                </c:pt>
                <c:pt idx="1070">
                  <c:v>5.7227224111557014E-2</c:v>
                </c:pt>
                <c:pt idx="1071">
                  <c:v>4.4926356524229008E-2</c:v>
                </c:pt>
                <c:pt idx="1072">
                  <c:v>3.4929499030113199E-2</c:v>
                </c:pt>
                <c:pt idx="1073">
                  <c:v>5.7535689324140819E-2</c:v>
                </c:pt>
                <c:pt idx="1074">
                  <c:v>5.2232749760150847E-2</c:v>
                </c:pt>
                <c:pt idx="1075">
                  <c:v>4.7732666134834546E-2</c:v>
                </c:pt>
                <c:pt idx="1076">
                  <c:v>3.6631073802709732E-2</c:v>
                </c:pt>
                <c:pt idx="1077">
                  <c:v>5.2061729133129134E-2</c:v>
                </c:pt>
                <c:pt idx="1078">
                  <c:v>3.4035731106996502E-2</c:v>
                </c:pt>
                <c:pt idx="1079">
                  <c:v>4.9061913043260776E-2</c:v>
                </c:pt>
                <c:pt idx="1080">
                  <c:v>4.4575054198503515E-2</c:v>
                </c:pt>
                <c:pt idx="1081">
                  <c:v>5.7942595332860898E-2</c:v>
                </c:pt>
                <c:pt idx="1082">
                  <c:v>5.6751891970634502E-2</c:v>
                </c:pt>
                <c:pt idx="1083">
                  <c:v>4.0422305464744575E-2</c:v>
                </c:pt>
                <c:pt idx="1084">
                  <c:v>3.4932911396026604E-2</c:v>
                </c:pt>
                <c:pt idx="1085">
                  <c:v>2.9162164777517301E-2</c:v>
                </c:pt>
                <c:pt idx="1086">
                  <c:v>5.5593721568584414E-2</c:v>
                </c:pt>
                <c:pt idx="1087">
                  <c:v>5.3023204207420432E-2</c:v>
                </c:pt>
                <c:pt idx="1088">
                  <c:v>4.2558312416076716E-2</c:v>
                </c:pt>
                <c:pt idx="1089">
                  <c:v>4.26482819020748E-2</c:v>
                </c:pt>
                <c:pt idx="1090">
                  <c:v>9.9927447736263789E-2</c:v>
                </c:pt>
                <c:pt idx="1091">
                  <c:v>4.4358145445585223E-2</c:v>
                </c:pt>
                <c:pt idx="1092">
                  <c:v>5.3543988615274367E-2</c:v>
                </c:pt>
                <c:pt idx="1093">
                  <c:v>3.283684700727478E-2</c:v>
                </c:pt>
                <c:pt idx="1094">
                  <c:v>7.2938032448291834E-2</c:v>
                </c:pt>
                <c:pt idx="1095">
                  <c:v>3.3336929976940106E-2</c:v>
                </c:pt>
                <c:pt idx="1096">
                  <c:v>3.7839058786630707E-2</c:v>
                </c:pt>
                <c:pt idx="1097">
                  <c:v>2.8383027762174669E-2</c:v>
                </c:pt>
                <c:pt idx="1098">
                  <c:v>2.9946520924568207E-2</c:v>
                </c:pt>
                <c:pt idx="1099">
                  <c:v>4.1838467121124323E-2</c:v>
                </c:pt>
                <c:pt idx="1100">
                  <c:v>6.1708208173513412E-2</c:v>
                </c:pt>
                <c:pt idx="1101">
                  <c:v>3.4131813794374619E-2</c:v>
                </c:pt>
                <c:pt idx="1102">
                  <c:v>3.2250970602035585E-2</c:v>
                </c:pt>
                <c:pt idx="1103">
                  <c:v>3.2818745821714519E-2</c:v>
                </c:pt>
                <c:pt idx="1104">
                  <c:v>3.6527436226606404E-2</c:v>
                </c:pt>
                <c:pt idx="1105">
                  <c:v>6.7152202129364E-2</c:v>
                </c:pt>
                <c:pt idx="1106">
                  <c:v>5.5746082216501396E-2</c:v>
                </c:pt>
                <c:pt idx="1107">
                  <c:v>3.3463589847087867E-2</c:v>
                </c:pt>
                <c:pt idx="1108">
                  <c:v>5.8273315429687465E-2</c:v>
                </c:pt>
                <c:pt idx="1109">
                  <c:v>6.9645598530769307E-2</c:v>
                </c:pt>
                <c:pt idx="1110">
                  <c:v>4.2602039873600124E-2</c:v>
                </c:pt>
                <c:pt idx="1111">
                  <c:v>4.0867105126380907E-2</c:v>
                </c:pt>
                <c:pt idx="1112">
                  <c:v>4.1884310543537112E-2</c:v>
                </c:pt>
                <c:pt idx="1113">
                  <c:v>3.6975234746933011E-2</c:v>
                </c:pt>
                <c:pt idx="1114">
                  <c:v>3.8862045854330098E-2</c:v>
                </c:pt>
                <c:pt idx="1115">
                  <c:v>0.10387219488620802</c:v>
                </c:pt>
                <c:pt idx="1116">
                  <c:v>4.4296219944954071E-2</c:v>
                </c:pt>
                <c:pt idx="1117">
                  <c:v>4.0966641157865642E-2</c:v>
                </c:pt>
                <c:pt idx="1118">
                  <c:v>3.0959401279687868E-2</c:v>
                </c:pt>
                <c:pt idx="1119">
                  <c:v>3.2881129533052451E-2</c:v>
                </c:pt>
                <c:pt idx="1120">
                  <c:v>4.0093984454870418E-2</c:v>
                </c:pt>
                <c:pt idx="1121">
                  <c:v>7.4090018868446655E-2</c:v>
                </c:pt>
                <c:pt idx="1122">
                  <c:v>3.9935365319252042E-2</c:v>
                </c:pt>
                <c:pt idx="1123">
                  <c:v>4.8175554722547476E-2</c:v>
                </c:pt>
                <c:pt idx="1124">
                  <c:v>5.0719056278467213E-2</c:v>
                </c:pt>
                <c:pt idx="1125">
                  <c:v>7.9590730369091214E-2</c:v>
                </c:pt>
                <c:pt idx="1126">
                  <c:v>3.0069196596741701E-2</c:v>
                </c:pt>
                <c:pt idx="1127">
                  <c:v>3.91233526170255E-2</c:v>
                </c:pt>
                <c:pt idx="1128">
                  <c:v>3.2594487071037286E-2</c:v>
                </c:pt>
                <c:pt idx="1129">
                  <c:v>4.5812133699655519E-2</c:v>
                </c:pt>
                <c:pt idx="1130">
                  <c:v>4.0366347879171524E-2</c:v>
                </c:pt>
                <c:pt idx="1131">
                  <c:v>3.2523829489946442E-2</c:v>
                </c:pt>
                <c:pt idx="1132">
                  <c:v>9.2758141458034543E-2</c:v>
                </c:pt>
                <c:pt idx="1133">
                  <c:v>3.4594628959894194E-2</c:v>
                </c:pt>
                <c:pt idx="1134">
                  <c:v>3.5760365426540416E-2</c:v>
                </c:pt>
                <c:pt idx="1135">
                  <c:v>5.3276050835847924E-2</c:v>
                </c:pt>
                <c:pt idx="1136">
                  <c:v>4.4338025152683501E-2</c:v>
                </c:pt>
                <c:pt idx="1137">
                  <c:v>3.59084829688072E-2</c:v>
                </c:pt>
                <c:pt idx="1138">
                  <c:v>4.9760498106479846E-2</c:v>
                </c:pt>
                <c:pt idx="1139">
                  <c:v>3.2831810414791281E-2</c:v>
                </c:pt>
                <c:pt idx="1140">
                  <c:v>6.3303329050541104E-2</c:v>
                </c:pt>
                <c:pt idx="1141">
                  <c:v>3.65249216556549E-2</c:v>
                </c:pt>
                <c:pt idx="1142">
                  <c:v>0.118814408779144</c:v>
                </c:pt>
                <c:pt idx="1143">
                  <c:v>4.8597816377878203E-2</c:v>
                </c:pt>
                <c:pt idx="1144">
                  <c:v>4.4351991266012372E-2</c:v>
                </c:pt>
                <c:pt idx="1145">
                  <c:v>6.1104737222194713E-2</c:v>
                </c:pt>
                <c:pt idx="1146">
                  <c:v>3.7051312625408374E-2</c:v>
                </c:pt>
                <c:pt idx="1147">
                  <c:v>0.17495693266391801</c:v>
                </c:pt>
                <c:pt idx="1148">
                  <c:v>4.081152752041841E-2</c:v>
                </c:pt>
                <c:pt idx="1149">
                  <c:v>6.4334936439991247E-2</c:v>
                </c:pt>
                <c:pt idx="1150">
                  <c:v>4.9910780042410077E-2</c:v>
                </c:pt>
                <c:pt idx="1151">
                  <c:v>5.1781482994556413E-2</c:v>
                </c:pt>
                <c:pt idx="1152">
                  <c:v>4.5838184654712733E-2</c:v>
                </c:pt>
                <c:pt idx="1153">
                  <c:v>3.8135848939418814E-2</c:v>
                </c:pt>
                <c:pt idx="1154">
                  <c:v>6.5438151359558092E-2</c:v>
                </c:pt>
                <c:pt idx="1155">
                  <c:v>5.5679295212030397E-2</c:v>
                </c:pt>
                <c:pt idx="1156">
                  <c:v>3.9785381406545611E-2</c:v>
                </c:pt>
                <c:pt idx="1157">
                  <c:v>5.4458465427160312E-2</c:v>
                </c:pt>
                <c:pt idx="1158">
                  <c:v>4.1334692388773013E-2</c:v>
                </c:pt>
                <c:pt idx="1159">
                  <c:v>5.7588942348957096E-2</c:v>
                </c:pt>
                <c:pt idx="1160">
                  <c:v>0.103920631110668</c:v>
                </c:pt>
                <c:pt idx="1161">
                  <c:v>3.2732658088207252E-2</c:v>
                </c:pt>
                <c:pt idx="1162">
                  <c:v>3.5386938601732199E-2</c:v>
                </c:pt>
                <c:pt idx="1163">
                  <c:v>4.7175616025924724E-2</c:v>
                </c:pt>
                <c:pt idx="1164">
                  <c:v>8.4772132337093742E-2</c:v>
                </c:pt>
                <c:pt idx="1165">
                  <c:v>4.4196445494890234E-2</c:v>
                </c:pt>
                <c:pt idx="1166">
                  <c:v>5.2525367587804767E-2</c:v>
                </c:pt>
                <c:pt idx="1167">
                  <c:v>6.1214614659547938E-2</c:v>
                </c:pt>
                <c:pt idx="1168">
                  <c:v>4.0783453732729014E-2</c:v>
                </c:pt>
                <c:pt idx="1169">
                  <c:v>4.6707920730114032E-2</c:v>
                </c:pt>
                <c:pt idx="1170">
                  <c:v>8.7226673960685758E-2</c:v>
                </c:pt>
                <c:pt idx="1171">
                  <c:v>3.534446656703949E-2</c:v>
                </c:pt>
                <c:pt idx="1172">
                  <c:v>3.7608820945024601E-2</c:v>
                </c:pt>
                <c:pt idx="1173">
                  <c:v>5.0311814993619933E-2</c:v>
                </c:pt>
                <c:pt idx="1174">
                  <c:v>4.6421114355325713E-2</c:v>
                </c:pt>
                <c:pt idx="1175">
                  <c:v>4.5396603643894425E-2</c:v>
                </c:pt>
                <c:pt idx="1176">
                  <c:v>6.2832355499267592E-2</c:v>
                </c:pt>
                <c:pt idx="1177">
                  <c:v>4.5724354684352847E-2</c:v>
                </c:pt>
                <c:pt idx="1178">
                  <c:v>4.8825543373823201E-2</c:v>
                </c:pt>
                <c:pt idx="1179">
                  <c:v>4.9186214804649672E-2</c:v>
                </c:pt>
                <c:pt idx="1180">
                  <c:v>5.5515158921480214E-2</c:v>
                </c:pt>
                <c:pt idx="1181">
                  <c:v>4.2680222541093812E-2</c:v>
                </c:pt>
                <c:pt idx="1182">
                  <c:v>4.6877007931470913E-2</c:v>
                </c:pt>
                <c:pt idx="1183">
                  <c:v>4.7553446143865634E-2</c:v>
                </c:pt>
                <c:pt idx="1184">
                  <c:v>4.2807463556528327E-2</c:v>
                </c:pt>
                <c:pt idx="1185">
                  <c:v>3.7191744893789312E-2</c:v>
                </c:pt>
                <c:pt idx="1186">
                  <c:v>4.1296739131212346E-2</c:v>
                </c:pt>
                <c:pt idx="1187">
                  <c:v>3.4452762454748209E-2</c:v>
                </c:pt>
                <c:pt idx="1188">
                  <c:v>9.2883363366127E-2</c:v>
                </c:pt>
                <c:pt idx="1189">
                  <c:v>5.1231209188699695E-2</c:v>
                </c:pt>
                <c:pt idx="1190">
                  <c:v>3.2580014318227796E-2</c:v>
                </c:pt>
                <c:pt idx="1191">
                  <c:v>6.2896184623241744E-2</c:v>
                </c:pt>
                <c:pt idx="1192">
                  <c:v>6.0580864548683312E-2</c:v>
                </c:pt>
                <c:pt idx="1193">
                  <c:v>4.2174741625785807E-2</c:v>
                </c:pt>
                <c:pt idx="1194">
                  <c:v>3.3040653914213201E-2</c:v>
                </c:pt>
                <c:pt idx="1195">
                  <c:v>2.9488088563084606E-2</c:v>
                </c:pt>
                <c:pt idx="1196">
                  <c:v>5.3225334733724601E-2</c:v>
                </c:pt>
                <c:pt idx="1197">
                  <c:v>3.2404620200395605E-2</c:v>
                </c:pt>
                <c:pt idx="1198">
                  <c:v>5.0075881183147417E-2</c:v>
                </c:pt>
                <c:pt idx="1199">
                  <c:v>4.3900743126869209E-2</c:v>
                </c:pt>
                <c:pt idx="1200">
                  <c:v>3.0884817242622476E-2</c:v>
                </c:pt>
                <c:pt idx="1201">
                  <c:v>3.9441764354705804E-2</c:v>
                </c:pt>
                <c:pt idx="1202">
                  <c:v>6.7118763923645228E-2</c:v>
                </c:pt>
                <c:pt idx="1203">
                  <c:v>3.7286620587110617E-2</c:v>
                </c:pt>
                <c:pt idx="1204">
                  <c:v>3.4202083945274402E-2</c:v>
                </c:pt>
                <c:pt idx="1205">
                  <c:v>5.9854723513126595E-2</c:v>
                </c:pt>
                <c:pt idx="1206">
                  <c:v>2.5933649390935901E-2</c:v>
                </c:pt>
                <c:pt idx="1207">
                  <c:v>2.612995542585857E-2</c:v>
                </c:pt>
                <c:pt idx="1208">
                  <c:v>3.8039647042751402E-2</c:v>
                </c:pt>
                <c:pt idx="1209">
                  <c:v>4.8685245215892688E-2</c:v>
                </c:pt>
                <c:pt idx="1210">
                  <c:v>3.8868833333253909E-2</c:v>
                </c:pt>
                <c:pt idx="1211">
                  <c:v>3.3981718122959213E-2</c:v>
                </c:pt>
                <c:pt idx="1212">
                  <c:v>2.7011185884475836E-2</c:v>
                </c:pt>
                <c:pt idx="1213">
                  <c:v>4.4899459928274363E-2</c:v>
                </c:pt>
                <c:pt idx="1214">
                  <c:v>6.4285166561603505E-2</c:v>
                </c:pt>
                <c:pt idx="1215">
                  <c:v>5.488627776503581E-2</c:v>
                </c:pt>
                <c:pt idx="1216">
                  <c:v>3.9590116590261515E-2</c:v>
                </c:pt>
                <c:pt idx="1217">
                  <c:v>6.3110582530498491E-2</c:v>
                </c:pt>
                <c:pt idx="1218">
                  <c:v>8.2830190658569322E-2</c:v>
                </c:pt>
                <c:pt idx="1219">
                  <c:v>3.609862178564073E-2</c:v>
                </c:pt>
                <c:pt idx="1220">
                  <c:v>4.0146853774785864E-2</c:v>
                </c:pt>
                <c:pt idx="1221">
                  <c:v>4.9650803208351107E-2</c:v>
                </c:pt>
                <c:pt idx="1222">
                  <c:v>4.5746792107820504E-2</c:v>
                </c:pt>
                <c:pt idx="1223">
                  <c:v>3.0067570507526467E-2</c:v>
                </c:pt>
                <c:pt idx="1224">
                  <c:v>4.1379783302545506E-2</c:v>
                </c:pt>
                <c:pt idx="1225">
                  <c:v>5.6744400411844302E-2</c:v>
                </c:pt>
                <c:pt idx="1226">
                  <c:v>4.8663388937711834E-2</c:v>
                </c:pt>
                <c:pt idx="1227">
                  <c:v>3.5793945193290752E-2</c:v>
                </c:pt>
                <c:pt idx="1228">
                  <c:v>6.650789827108379E-2</c:v>
                </c:pt>
                <c:pt idx="1229">
                  <c:v>4.9315817654133086E-2</c:v>
                </c:pt>
                <c:pt idx="1230">
                  <c:v>8.3574861288071275E-2</c:v>
                </c:pt>
                <c:pt idx="1231">
                  <c:v>6.1238717287778806E-2</c:v>
                </c:pt>
                <c:pt idx="1232">
                  <c:v>3.6477893590927221E-2</c:v>
                </c:pt>
                <c:pt idx="1233">
                  <c:v>4.6157348901033408E-2</c:v>
                </c:pt>
                <c:pt idx="1234">
                  <c:v>6.2583878636360182E-2</c:v>
                </c:pt>
                <c:pt idx="1235">
                  <c:v>5.8554749935865409E-2</c:v>
                </c:pt>
                <c:pt idx="1236">
                  <c:v>5.4803829640150133E-2</c:v>
                </c:pt>
                <c:pt idx="1237">
                  <c:v>3.7870425730943756E-2</c:v>
                </c:pt>
                <c:pt idx="1238">
                  <c:v>5.0553165376186406E-2</c:v>
                </c:pt>
                <c:pt idx="1239">
                  <c:v>5.9764906764030533E-2</c:v>
                </c:pt>
                <c:pt idx="1240">
                  <c:v>4.4575810432434096E-2</c:v>
                </c:pt>
                <c:pt idx="1241">
                  <c:v>4.2840629816055444E-2</c:v>
                </c:pt>
                <c:pt idx="1242">
                  <c:v>5.6506525725126412E-2</c:v>
                </c:pt>
                <c:pt idx="1243">
                  <c:v>5.1876183599233613E-2</c:v>
                </c:pt>
                <c:pt idx="1244">
                  <c:v>4.2791523039341285E-2</c:v>
                </c:pt>
                <c:pt idx="1245">
                  <c:v>3.4696348011493815E-2</c:v>
                </c:pt>
                <c:pt idx="1246">
                  <c:v>7.1321107447147411E-2</c:v>
                </c:pt>
                <c:pt idx="1247">
                  <c:v>5.8789737522602123E-2</c:v>
                </c:pt>
                <c:pt idx="1248">
                  <c:v>3.728128969669349E-2</c:v>
                </c:pt>
                <c:pt idx="1249">
                  <c:v>4.2243294417858103E-2</c:v>
                </c:pt>
                <c:pt idx="1250">
                  <c:v>0.20540954172611245</c:v>
                </c:pt>
                <c:pt idx="1251">
                  <c:v>8.6028128862381023E-2</c:v>
                </c:pt>
                <c:pt idx="1252">
                  <c:v>3.4690342843532604E-2</c:v>
                </c:pt>
                <c:pt idx="1253">
                  <c:v>7.9922161996364732E-2</c:v>
                </c:pt>
                <c:pt idx="1254">
                  <c:v>4.6526797115802813E-2</c:v>
                </c:pt>
                <c:pt idx="1255">
                  <c:v>4.3285481631755808E-2</c:v>
                </c:pt>
                <c:pt idx="1256">
                  <c:v>5.2131127566099215E-2</c:v>
                </c:pt>
                <c:pt idx="1257">
                  <c:v>2.9545921832323116E-2</c:v>
                </c:pt>
                <c:pt idx="1258">
                  <c:v>4.4902767986059341E-2</c:v>
                </c:pt>
                <c:pt idx="1259">
                  <c:v>7.1194872260093717E-2</c:v>
                </c:pt>
                <c:pt idx="1260">
                  <c:v>3.9629399776458719E-2</c:v>
                </c:pt>
                <c:pt idx="1261">
                  <c:v>3.4548293799161911E-2</c:v>
                </c:pt>
                <c:pt idx="1262">
                  <c:v>3.9995592087507206E-2</c:v>
                </c:pt>
                <c:pt idx="1263">
                  <c:v>3.5763543099165011E-2</c:v>
                </c:pt>
                <c:pt idx="1264">
                  <c:v>3.0464917421341022E-2</c:v>
                </c:pt>
                <c:pt idx="1265">
                  <c:v>3.1055910512805159E-2</c:v>
                </c:pt>
                <c:pt idx="1266">
                  <c:v>2.9822787269949896E-2</c:v>
                </c:pt>
                <c:pt idx="1267">
                  <c:v>4.6037718653678915E-2</c:v>
                </c:pt>
                <c:pt idx="1268">
                  <c:v>3.7980560213327415E-2</c:v>
                </c:pt>
                <c:pt idx="1269">
                  <c:v>3.5600718110799894E-2</c:v>
                </c:pt>
                <c:pt idx="1270">
                  <c:v>4.6254977583885207E-2</c:v>
                </c:pt>
                <c:pt idx="1271">
                  <c:v>3.7706002593040591E-2</c:v>
                </c:pt>
                <c:pt idx="1272">
                  <c:v>5.2021756768226603E-2</c:v>
                </c:pt>
                <c:pt idx="1273">
                  <c:v>0.25114268064498901</c:v>
                </c:pt>
                <c:pt idx="1274">
                  <c:v>7.3887102305889088E-2</c:v>
                </c:pt>
                <c:pt idx="1275">
                  <c:v>3.9376970380544794E-2</c:v>
                </c:pt>
                <c:pt idx="1276">
                  <c:v>3.7078537046909429E-2</c:v>
                </c:pt>
                <c:pt idx="1277">
                  <c:v>3.08261644095182E-2</c:v>
                </c:pt>
                <c:pt idx="1278">
                  <c:v>4.8725210130214712E-2</c:v>
                </c:pt>
                <c:pt idx="1279">
                  <c:v>4.6374581754207604E-2</c:v>
                </c:pt>
                <c:pt idx="1280">
                  <c:v>3.8533218204975232E-2</c:v>
                </c:pt>
                <c:pt idx="1281">
                  <c:v>2.8003184124827409E-2</c:v>
                </c:pt>
                <c:pt idx="1282">
                  <c:v>4.48116920888426E-2</c:v>
                </c:pt>
                <c:pt idx="1283">
                  <c:v>4.5078061521053307E-2</c:v>
                </c:pt>
                <c:pt idx="1284">
                  <c:v>3.3091865479946213E-2</c:v>
                </c:pt>
                <c:pt idx="1285">
                  <c:v>6.0518193989992114E-2</c:v>
                </c:pt>
                <c:pt idx="1286">
                  <c:v>4.3406255543232013E-2</c:v>
                </c:pt>
                <c:pt idx="1287">
                  <c:v>6.1878785490989685E-2</c:v>
                </c:pt>
                <c:pt idx="1288">
                  <c:v>4.7732666134834546E-2</c:v>
                </c:pt>
                <c:pt idx="1289">
                  <c:v>4.5468457043170922E-2</c:v>
                </c:pt>
                <c:pt idx="1290">
                  <c:v>4.3000102043151925E-2</c:v>
                </c:pt>
                <c:pt idx="1291">
                  <c:v>0.10748077929019918</c:v>
                </c:pt>
                <c:pt idx="1292">
                  <c:v>4.3135270476341324E-2</c:v>
                </c:pt>
                <c:pt idx="1293">
                  <c:v>4.3915834277868313E-2</c:v>
                </c:pt>
                <c:pt idx="1294">
                  <c:v>5.8186113834381124E-2</c:v>
                </c:pt>
                <c:pt idx="1295">
                  <c:v>5.4448287934064914E-2</c:v>
                </c:pt>
                <c:pt idx="1296">
                  <c:v>4.0744230151176626E-2</c:v>
                </c:pt>
                <c:pt idx="1297">
                  <c:v>4.0880329906940641E-2</c:v>
                </c:pt>
                <c:pt idx="1298">
                  <c:v>0.23451486229896501</c:v>
                </c:pt>
                <c:pt idx="1299">
                  <c:v>3.7427343428135057E-2</c:v>
                </c:pt>
                <c:pt idx="1300">
                  <c:v>5.6852892041206533E-2</c:v>
                </c:pt>
                <c:pt idx="1301">
                  <c:v>3.6358099430799512E-2</c:v>
                </c:pt>
                <c:pt idx="1302">
                  <c:v>5.2884776145219824E-2</c:v>
                </c:pt>
                <c:pt idx="1303">
                  <c:v>5.0834093242883856E-2</c:v>
                </c:pt>
                <c:pt idx="1304">
                  <c:v>3.6218363791704219E-2</c:v>
                </c:pt>
                <c:pt idx="1305">
                  <c:v>5.0397455692291405E-2</c:v>
                </c:pt>
                <c:pt idx="1306">
                  <c:v>2.954020164906981E-2</c:v>
                </c:pt>
                <c:pt idx="1307">
                  <c:v>3.8110356777906418E-2</c:v>
                </c:pt>
                <c:pt idx="1308">
                  <c:v>3.7687815725803604E-2</c:v>
                </c:pt>
                <c:pt idx="1309">
                  <c:v>3.338567167520521E-2</c:v>
                </c:pt>
                <c:pt idx="1310">
                  <c:v>5.7257115840911914E-2</c:v>
                </c:pt>
                <c:pt idx="1311">
                  <c:v>5.2865218371152885E-2</c:v>
                </c:pt>
                <c:pt idx="1312">
                  <c:v>2.6329660788178402E-2</c:v>
                </c:pt>
                <c:pt idx="1313">
                  <c:v>4.9737118184566532E-2</c:v>
                </c:pt>
                <c:pt idx="1314">
                  <c:v>5.3889408707618713E-2</c:v>
                </c:pt>
                <c:pt idx="1315">
                  <c:v>9.2866659164428697E-2</c:v>
                </c:pt>
                <c:pt idx="1316">
                  <c:v>3.8765925914049142E-2</c:v>
                </c:pt>
                <c:pt idx="1317">
                  <c:v>4.1712723672390033E-2</c:v>
                </c:pt>
                <c:pt idx="1318">
                  <c:v>4.1761383414268508E-2</c:v>
                </c:pt>
                <c:pt idx="1319">
                  <c:v>3.3125873655080795E-2</c:v>
                </c:pt>
                <c:pt idx="1320">
                  <c:v>3.8741726428270409E-2</c:v>
                </c:pt>
                <c:pt idx="1321">
                  <c:v>4.9797073006630235E-2</c:v>
                </c:pt>
                <c:pt idx="1322">
                  <c:v>5.0531338900327724E-2</c:v>
                </c:pt>
                <c:pt idx="1323">
                  <c:v>3.9772234857082395E-2</c:v>
                </c:pt>
                <c:pt idx="1324">
                  <c:v>4.088494181633015E-2</c:v>
                </c:pt>
                <c:pt idx="1325">
                  <c:v>5.3093526512384422E-2</c:v>
                </c:pt>
                <c:pt idx="1326">
                  <c:v>8.6368963122368025E-2</c:v>
                </c:pt>
                <c:pt idx="1327">
                  <c:v>5.8068796992302024E-2</c:v>
                </c:pt>
                <c:pt idx="1328">
                  <c:v>8.356650173664136E-2</c:v>
                </c:pt>
                <c:pt idx="1329">
                  <c:v>4.5165576040744802E-2</c:v>
                </c:pt>
                <c:pt idx="1330">
                  <c:v>4.5264631509780932E-2</c:v>
                </c:pt>
                <c:pt idx="1331">
                  <c:v>4.8219513148069416E-2</c:v>
                </c:pt>
                <c:pt idx="1332">
                  <c:v>4.0807463228702746E-2</c:v>
                </c:pt>
                <c:pt idx="1333">
                  <c:v>3.3088911324739401E-2</c:v>
                </c:pt>
                <c:pt idx="1334">
                  <c:v>6.6140741109847995E-2</c:v>
                </c:pt>
                <c:pt idx="1335">
                  <c:v>8.7710708379745511E-2</c:v>
                </c:pt>
                <c:pt idx="1336">
                  <c:v>4.1623085737228407E-2</c:v>
                </c:pt>
                <c:pt idx="1337">
                  <c:v>5.4949447512626724E-2</c:v>
                </c:pt>
                <c:pt idx="1338">
                  <c:v>6.5558254718780504E-2</c:v>
                </c:pt>
                <c:pt idx="1339">
                  <c:v>4.9841947853565334E-2</c:v>
                </c:pt>
                <c:pt idx="1340">
                  <c:v>5.5420204997062704E-2</c:v>
                </c:pt>
                <c:pt idx="1341">
                  <c:v>3.6510270088911216E-2</c:v>
                </c:pt>
                <c:pt idx="1342">
                  <c:v>6.2556691467762021E-2</c:v>
                </c:pt>
                <c:pt idx="1343">
                  <c:v>3.3255975693464404E-2</c:v>
                </c:pt>
                <c:pt idx="1344">
                  <c:v>5.1502253860235325E-2</c:v>
                </c:pt>
                <c:pt idx="1345">
                  <c:v>0.30501189827919084</c:v>
                </c:pt>
                <c:pt idx="1346">
                  <c:v>3.79910618066788E-2</c:v>
                </c:pt>
                <c:pt idx="1347">
                  <c:v>3.9299733936786603E-2</c:v>
                </c:pt>
                <c:pt idx="1348">
                  <c:v>2.8478611260652511E-2</c:v>
                </c:pt>
                <c:pt idx="1349">
                  <c:v>3.4880250692367602E-2</c:v>
                </c:pt>
                <c:pt idx="1350">
                  <c:v>5.7632680982351511E-2</c:v>
                </c:pt>
                <c:pt idx="1351">
                  <c:v>3.3997558057308204E-2</c:v>
                </c:pt>
                <c:pt idx="1352">
                  <c:v>6.69714510440826E-2</c:v>
                </c:pt>
                <c:pt idx="1353">
                  <c:v>6.663214415311812E-2</c:v>
                </c:pt>
                <c:pt idx="1354">
                  <c:v>3.15897949039936E-2</c:v>
                </c:pt>
                <c:pt idx="1355">
                  <c:v>4.0123023092746866E-2</c:v>
                </c:pt>
                <c:pt idx="1356">
                  <c:v>3.6641824990510982E-2</c:v>
                </c:pt>
                <c:pt idx="1357">
                  <c:v>3.9597570896148709E-2</c:v>
                </c:pt>
                <c:pt idx="1358">
                  <c:v>5.7024657726287814E-2</c:v>
                </c:pt>
                <c:pt idx="1359">
                  <c:v>4.3011091649532464E-2</c:v>
                </c:pt>
                <c:pt idx="1360">
                  <c:v>3.8131475448608412E-2</c:v>
                </c:pt>
                <c:pt idx="1361">
                  <c:v>4.8506353050470304E-2</c:v>
                </c:pt>
                <c:pt idx="1362">
                  <c:v>5.2924193441867801E-2</c:v>
                </c:pt>
                <c:pt idx="1363">
                  <c:v>4.4689659029245432E-2</c:v>
                </c:pt>
                <c:pt idx="1364">
                  <c:v>4.3589923530817011E-2</c:v>
                </c:pt>
                <c:pt idx="1365">
                  <c:v>4.1369020938873458E-2</c:v>
                </c:pt>
                <c:pt idx="1366">
                  <c:v>6.3332863152027241E-2</c:v>
                </c:pt>
                <c:pt idx="1367">
                  <c:v>5.9041336178779602E-2</c:v>
                </c:pt>
                <c:pt idx="1368">
                  <c:v>4.0849950164556476E-2</c:v>
                </c:pt>
                <c:pt idx="1369">
                  <c:v>4.9419563263654716E-2</c:v>
                </c:pt>
                <c:pt idx="1370">
                  <c:v>0.107887335121632</c:v>
                </c:pt>
                <c:pt idx="1371">
                  <c:v>4.1830807924270623E-2</c:v>
                </c:pt>
                <c:pt idx="1372">
                  <c:v>4.0994033217430205E-2</c:v>
                </c:pt>
                <c:pt idx="1373">
                  <c:v>6.1076462268829297E-2</c:v>
                </c:pt>
                <c:pt idx="1374">
                  <c:v>5.5922586470842403E-2</c:v>
                </c:pt>
                <c:pt idx="1375">
                  <c:v>3.9774909615516801E-2</c:v>
                </c:pt>
                <c:pt idx="1376">
                  <c:v>3.4451991319656414E-2</c:v>
                </c:pt>
                <c:pt idx="1377">
                  <c:v>3.5429339855909452E-2</c:v>
                </c:pt>
                <c:pt idx="1378">
                  <c:v>4.6248070895671796E-2</c:v>
                </c:pt>
                <c:pt idx="1379">
                  <c:v>3.3398278057575205E-2</c:v>
                </c:pt>
                <c:pt idx="1380">
                  <c:v>4.4606186449527824E-2</c:v>
                </c:pt>
                <c:pt idx="1381">
                  <c:v>5.5420204997062704E-2</c:v>
                </c:pt>
                <c:pt idx="1382">
                  <c:v>8.6791492998600422E-2</c:v>
                </c:pt>
                <c:pt idx="1383">
                  <c:v>4.6387102454900714E-2</c:v>
                </c:pt>
                <c:pt idx="1384">
                  <c:v>2.9385106638073991E-2</c:v>
                </c:pt>
                <c:pt idx="1385">
                  <c:v>5.4062630981207213E-2</c:v>
                </c:pt>
                <c:pt idx="1386">
                  <c:v>8.3574861288071275E-2</c:v>
                </c:pt>
                <c:pt idx="1387">
                  <c:v>2.8481613844633182E-2</c:v>
                </c:pt>
                <c:pt idx="1388">
                  <c:v>3.5392537713050815E-2</c:v>
                </c:pt>
                <c:pt idx="1389">
                  <c:v>3.5820756107568706E-2</c:v>
                </c:pt>
                <c:pt idx="1390">
                  <c:v>2.9304858297109607E-2</c:v>
                </c:pt>
                <c:pt idx="1391">
                  <c:v>3.6233797669410872E-2</c:v>
                </c:pt>
                <c:pt idx="1392">
                  <c:v>4.308652877807622E-2</c:v>
                </c:pt>
                <c:pt idx="1393">
                  <c:v>4.095100238919247E-2</c:v>
                </c:pt>
                <c:pt idx="1394">
                  <c:v>4.5831136405468008E-2</c:v>
                </c:pt>
                <c:pt idx="1395">
                  <c:v>4.4515397399663918E-2</c:v>
                </c:pt>
                <c:pt idx="1396">
                  <c:v>4.9278184771537795E-2</c:v>
                </c:pt>
                <c:pt idx="1397">
                  <c:v>3.6536119878292111E-2</c:v>
                </c:pt>
                <c:pt idx="1398">
                  <c:v>6.6572293639183003E-2</c:v>
                </c:pt>
                <c:pt idx="1399">
                  <c:v>3.3463045954704292E-2</c:v>
                </c:pt>
                <c:pt idx="1400">
                  <c:v>4.9843683838844556E-2</c:v>
                </c:pt>
                <c:pt idx="1401">
                  <c:v>3.2371912151575262E-2</c:v>
                </c:pt>
                <c:pt idx="1402">
                  <c:v>4.0140710771083776E-2</c:v>
                </c:pt>
                <c:pt idx="1403">
                  <c:v>4.3343719094991733E-2</c:v>
                </c:pt>
                <c:pt idx="1404">
                  <c:v>4.0381655097007807E-2</c:v>
                </c:pt>
                <c:pt idx="1405">
                  <c:v>4.1159037500619895E-2</c:v>
                </c:pt>
                <c:pt idx="1406">
                  <c:v>0.17659206688404139</c:v>
                </c:pt>
                <c:pt idx="1407">
                  <c:v>3.9404544979333898E-2</c:v>
                </c:pt>
                <c:pt idx="1408">
                  <c:v>5.6313134729862234E-2</c:v>
                </c:pt>
                <c:pt idx="1409">
                  <c:v>3.2432708889246112E-2</c:v>
                </c:pt>
                <c:pt idx="1410">
                  <c:v>3.9779320359230014E-2</c:v>
                </c:pt>
                <c:pt idx="1411">
                  <c:v>3.3608764410018914E-2</c:v>
                </c:pt>
                <c:pt idx="1412">
                  <c:v>3.2706789672374788E-2</c:v>
                </c:pt>
                <c:pt idx="1413">
                  <c:v>5.9437923133373531E-2</c:v>
                </c:pt>
                <c:pt idx="1414">
                  <c:v>4.8879206180572447E-2</c:v>
                </c:pt>
                <c:pt idx="1415">
                  <c:v>4.4062819331884433E-2</c:v>
                </c:pt>
                <c:pt idx="1416">
                  <c:v>4.5527864247560515E-2</c:v>
                </c:pt>
                <c:pt idx="1417">
                  <c:v>4.4312272220850157E-2</c:v>
                </c:pt>
                <c:pt idx="1418">
                  <c:v>8.7295472621917738E-2</c:v>
                </c:pt>
                <c:pt idx="1419">
                  <c:v>5.0563517957926019E-2</c:v>
                </c:pt>
                <c:pt idx="1420">
                  <c:v>3.1089199706912016E-2</c:v>
                </c:pt>
                <c:pt idx="1421">
                  <c:v>4.6700898557901424E-2</c:v>
                </c:pt>
                <c:pt idx="1422">
                  <c:v>3.6631666123867125E-2</c:v>
                </c:pt>
                <c:pt idx="1423">
                  <c:v>4.6873442828655222E-2</c:v>
                </c:pt>
                <c:pt idx="1424">
                  <c:v>4.2629648000001887E-2</c:v>
                </c:pt>
                <c:pt idx="1425">
                  <c:v>4.2370721697807333E-2</c:v>
                </c:pt>
                <c:pt idx="1426">
                  <c:v>4.2890693992376556E-2</c:v>
                </c:pt>
                <c:pt idx="1427">
                  <c:v>5.7565130293369307E-2</c:v>
                </c:pt>
                <c:pt idx="1428">
                  <c:v>4.0647611021995524E-2</c:v>
                </c:pt>
                <c:pt idx="1429">
                  <c:v>3.9558820426464192E-2</c:v>
                </c:pt>
                <c:pt idx="1430">
                  <c:v>7.7922426164150224E-2</c:v>
                </c:pt>
                <c:pt idx="1431">
                  <c:v>5.0782456994056896E-2</c:v>
                </c:pt>
                <c:pt idx="1432">
                  <c:v>4.5886497944593721E-2</c:v>
                </c:pt>
                <c:pt idx="1433">
                  <c:v>6.2331113964319333E-2</c:v>
                </c:pt>
                <c:pt idx="1434">
                  <c:v>6.3512459397315993E-2</c:v>
                </c:pt>
                <c:pt idx="1435">
                  <c:v>6.8617746233940111E-2</c:v>
                </c:pt>
                <c:pt idx="1436">
                  <c:v>8.0496482551098203E-2</c:v>
                </c:pt>
                <c:pt idx="1437">
                  <c:v>3.227781131863601E-2</c:v>
                </c:pt>
                <c:pt idx="1438">
                  <c:v>7.9723075032234442E-2</c:v>
                </c:pt>
                <c:pt idx="1439">
                  <c:v>4.5249070972204063E-2</c:v>
                </c:pt>
                <c:pt idx="1440">
                  <c:v>5.0152100622653996E-2</c:v>
                </c:pt>
                <c:pt idx="1441">
                  <c:v>4.4994726777076714E-2</c:v>
                </c:pt>
                <c:pt idx="1442">
                  <c:v>5.8827634900808556E-2</c:v>
                </c:pt>
                <c:pt idx="1443">
                  <c:v>6.7118763923645228E-2</c:v>
                </c:pt>
                <c:pt idx="1444">
                  <c:v>4.2418744415044833E-2</c:v>
                </c:pt>
                <c:pt idx="1445">
                  <c:v>3.9100702852010699E-2</c:v>
                </c:pt>
                <c:pt idx="1446">
                  <c:v>8.3586722612381023E-2</c:v>
                </c:pt>
                <c:pt idx="1447">
                  <c:v>4.7387555241584813E-2</c:v>
                </c:pt>
                <c:pt idx="1448">
                  <c:v>7.6432928442955031E-2</c:v>
                </c:pt>
                <c:pt idx="1449">
                  <c:v>4.2139511555433468E-2</c:v>
                </c:pt>
                <c:pt idx="1450">
                  <c:v>5.6366227567195913E-2</c:v>
                </c:pt>
                <c:pt idx="1451">
                  <c:v>7.069925963878633E-2</c:v>
                </c:pt>
                <c:pt idx="1452">
                  <c:v>3.39241810142994E-2</c:v>
                </c:pt>
                <c:pt idx="1453">
                  <c:v>4.1097495704889304E-2</c:v>
                </c:pt>
                <c:pt idx="1454">
                  <c:v>3.8563132286071805E-2</c:v>
                </c:pt>
                <c:pt idx="1455">
                  <c:v>4.2387582361698102E-2</c:v>
                </c:pt>
                <c:pt idx="1456">
                  <c:v>3.1931448727846298E-2</c:v>
                </c:pt>
                <c:pt idx="1457">
                  <c:v>4.9824580550193918E-2</c:v>
                </c:pt>
                <c:pt idx="1458">
                  <c:v>3.6354981362819692E-2</c:v>
                </c:pt>
                <c:pt idx="1459">
                  <c:v>7.1298062801361098E-2</c:v>
                </c:pt>
                <c:pt idx="1460">
                  <c:v>6.409171968698503E-2</c:v>
                </c:pt>
                <c:pt idx="1461">
                  <c:v>4.6225842088460631E-2</c:v>
                </c:pt>
                <c:pt idx="1462">
                  <c:v>6.3350424170494093E-2</c:v>
                </c:pt>
                <c:pt idx="1463">
                  <c:v>3.3996339887380593E-2</c:v>
                </c:pt>
                <c:pt idx="1464">
                  <c:v>5.0883106887340768E-2</c:v>
                </c:pt>
                <c:pt idx="1465">
                  <c:v>5.7554602622985812E-2</c:v>
                </c:pt>
                <c:pt idx="1466">
                  <c:v>3.3077571541070952E-2</c:v>
                </c:pt>
                <c:pt idx="1467">
                  <c:v>7.5184606015682234E-2</c:v>
                </c:pt>
                <c:pt idx="1468">
                  <c:v>5.1267448812723194E-2</c:v>
                </c:pt>
                <c:pt idx="1469">
                  <c:v>5.1896374672651312E-2</c:v>
                </c:pt>
                <c:pt idx="1470">
                  <c:v>6.3048370182514177E-2</c:v>
                </c:pt>
                <c:pt idx="1471">
                  <c:v>4.3115161359310122E-2</c:v>
                </c:pt>
                <c:pt idx="1472">
                  <c:v>3.5551019012928016E-2</c:v>
                </c:pt>
                <c:pt idx="1473">
                  <c:v>7.3131695389747592E-2</c:v>
                </c:pt>
                <c:pt idx="1474">
                  <c:v>5.2441861480474382E-2</c:v>
                </c:pt>
                <c:pt idx="1475">
                  <c:v>3.9995085448026789E-2</c:v>
                </c:pt>
                <c:pt idx="1476">
                  <c:v>3.9056070148944813E-2</c:v>
                </c:pt>
                <c:pt idx="1477">
                  <c:v>4.1767664253711978E-2</c:v>
                </c:pt>
                <c:pt idx="1478">
                  <c:v>4.3412581086158933E-2</c:v>
                </c:pt>
                <c:pt idx="1479">
                  <c:v>5.015563592314741E-2</c:v>
                </c:pt>
                <c:pt idx="1480">
                  <c:v>3.3327966928482E-2</c:v>
                </c:pt>
                <c:pt idx="1481">
                  <c:v>2.6736881583929211E-2</c:v>
                </c:pt>
                <c:pt idx="1482">
                  <c:v>4.0387369692325613E-2</c:v>
                </c:pt>
                <c:pt idx="1483">
                  <c:v>5.4720345884561497E-2</c:v>
                </c:pt>
                <c:pt idx="1484">
                  <c:v>4.4506195932626932E-2</c:v>
                </c:pt>
                <c:pt idx="1485">
                  <c:v>6.0169413685798714E-2</c:v>
                </c:pt>
                <c:pt idx="1486">
                  <c:v>5.1643975079059413E-2</c:v>
                </c:pt>
                <c:pt idx="1487">
                  <c:v>4.9463737756014141E-2</c:v>
                </c:pt>
                <c:pt idx="1488">
                  <c:v>3.5441931337118093E-2</c:v>
                </c:pt>
                <c:pt idx="1489">
                  <c:v>9.503449499607132E-2</c:v>
                </c:pt>
                <c:pt idx="1490">
                  <c:v>7.7767960727214924E-2</c:v>
                </c:pt>
                <c:pt idx="1491">
                  <c:v>5.3476504981517813E-2</c:v>
                </c:pt>
                <c:pt idx="1492">
                  <c:v>4.2031776160001803E-2</c:v>
                </c:pt>
                <c:pt idx="1493">
                  <c:v>8.6111649870872525E-2</c:v>
                </c:pt>
                <c:pt idx="1494">
                  <c:v>5.4907344281673404E-2</c:v>
                </c:pt>
                <c:pt idx="1495">
                  <c:v>3.8601960986852611E-2</c:v>
                </c:pt>
                <c:pt idx="1496">
                  <c:v>6.1226282268762477E-2</c:v>
                </c:pt>
                <c:pt idx="1497">
                  <c:v>3.9319016039371518E-2</c:v>
                </c:pt>
                <c:pt idx="1498">
                  <c:v>4.0086872875690502E-2</c:v>
                </c:pt>
                <c:pt idx="1499">
                  <c:v>3.3325776457786588E-2</c:v>
                </c:pt>
                <c:pt idx="1500">
                  <c:v>4.2223330587148722E-2</c:v>
                </c:pt>
                <c:pt idx="1501">
                  <c:v>7.5642548501491505E-2</c:v>
                </c:pt>
                <c:pt idx="1502">
                  <c:v>4.1346620768308633E-2</c:v>
                </c:pt>
                <c:pt idx="1503">
                  <c:v>5.1060158759355455E-2</c:v>
                </c:pt>
                <c:pt idx="1504">
                  <c:v>4.0840078145265607E-2</c:v>
                </c:pt>
                <c:pt idx="1505">
                  <c:v>4.6418331563472706E-2</c:v>
                </c:pt>
                <c:pt idx="1506">
                  <c:v>4.6057470142841582E-2</c:v>
                </c:pt>
                <c:pt idx="1507">
                  <c:v>3.8046598434448207E-2</c:v>
                </c:pt>
                <c:pt idx="1508">
                  <c:v>3.2396648079156952E-2</c:v>
                </c:pt>
                <c:pt idx="1509">
                  <c:v>4.707517102360731E-2</c:v>
                </c:pt>
                <c:pt idx="1510">
                  <c:v>4.2139511555433468E-2</c:v>
                </c:pt>
                <c:pt idx="1511">
                  <c:v>4.6192258596420309E-2</c:v>
                </c:pt>
                <c:pt idx="1512">
                  <c:v>6.4040452241897597E-2</c:v>
                </c:pt>
                <c:pt idx="1513">
                  <c:v>4.1549280285835308E-2</c:v>
                </c:pt>
                <c:pt idx="1514">
                  <c:v>4.7829549759626423E-2</c:v>
                </c:pt>
                <c:pt idx="1515">
                  <c:v>3.6529090255498907E-2</c:v>
                </c:pt>
                <c:pt idx="1516">
                  <c:v>4.3049041181802666E-2</c:v>
                </c:pt>
                <c:pt idx="1517">
                  <c:v>3.4095317125320573E-2</c:v>
                </c:pt>
                <c:pt idx="1518">
                  <c:v>4.7984857112169307E-2</c:v>
                </c:pt>
                <c:pt idx="1519">
                  <c:v>4.7875355929136332E-2</c:v>
                </c:pt>
                <c:pt idx="1520">
                  <c:v>3.90131510794164E-2</c:v>
                </c:pt>
                <c:pt idx="1521">
                  <c:v>6.4739838242530934E-2</c:v>
                </c:pt>
                <c:pt idx="1522">
                  <c:v>3.5701934248209014E-2</c:v>
                </c:pt>
                <c:pt idx="1523">
                  <c:v>5.8080233633518406E-2</c:v>
                </c:pt>
                <c:pt idx="1524">
                  <c:v>5.2723247557878626E-2</c:v>
                </c:pt>
                <c:pt idx="1525">
                  <c:v>4.0313735604286402E-2</c:v>
                </c:pt>
                <c:pt idx="1526">
                  <c:v>6.239025294780752E-2</c:v>
                </c:pt>
                <c:pt idx="1527">
                  <c:v>4.2152944952249707E-2</c:v>
                </c:pt>
                <c:pt idx="1528">
                  <c:v>3.3890068531036405E-2</c:v>
                </c:pt>
                <c:pt idx="1529">
                  <c:v>4.1420042514801005E-2</c:v>
                </c:pt>
                <c:pt idx="1530">
                  <c:v>7.0593819022178733E-2</c:v>
                </c:pt>
                <c:pt idx="1531">
                  <c:v>2.9285179451108052E-2</c:v>
                </c:pt>
                <c:pt idx="1532">
                  <c:v>3.9173733443021816E-2</c:v>
                </c:pt>
                <c:pt idx="1533">
                  <c:v>3.4762393683195142E-2</c:v>
                </c:pt>
                <c:pt idx="1534">
                  <c:v>3.5796154290437615E-2</c:v>
                </c:pt>
                <c:pt idx="1535">
                  <c:v>3.6165606230497388E-2</c:v>
                </c:pt>
                <c:pt idx="1536">
                  <c:v>8.0824375152588432E-2</c:v>
                </c:pt>
                <c:pt idx="1537">
                  <c:v>4.1963580995798104E-2</c:v>
                </c:pt>
                <c:pt idx="1538">
                  <c:v>0.15306298434734375</c:v>
                </c:pt>
                <c:pt idx="1539">
                  <c:v>6.265616416931151E-2</c:v>
                </c:pt>
                <c:pt idx="1540">
                  <c:v>3.8447991013527E-2</c:v>
                </c:pt>
                <c:pt idx="1541">
                  <c:v>7.023210823535922E-2</c:v>
                </c:pt>
                <c:pt idx="1542">
                  <c:v>5.6097295135259614E-2</c:v>
                </c:pt>
                <c:pt idx="1543">
                  <c:v>5.2058544009923914E-2</c:v>
                </c:pt>
                <c:pt idx="1544">
                  <c:v>4.3748516589403097E-2</c:v>
                </c:pt>
                <c:pt idx="1545">
                  <c:v>3.2333400100469652E-2</c:v>
                </c:pt>
                <c:pt idx="1546">
                  <c:v>4.0893048048019423E-2</c:v>
                </c:pt>
                <c:pt idx="1547">
                  <c:v>5.6107673794031102E-2</c:v>
                </c:pt>
                <c:pt idx="1548">
                  <c:v>4.6928688883781412E-2</c:v>
                </c:pt>
                <c:pt idx="1549">
                  <c:v>4.1517879813909517E-2</c:v>
                </c:pt>
                <c:pt idx="1550">
                  <c:v>4.4357467442750924E-2</c:v>
                </c:pt>
                <c:pt idx="1551">
                  <c:v>3.2939434051513776E-2</c:v>
                </c:pt>
                <c:pt idx="1552">
                  <c:v>6.4524754881858853E-2</c:v>
                </c:pt>
                <c:pt idx="1553">
                  <c:v>3.2934103161096601E-2</c:v>
                </c:pt>
                <c:pt idx="1554">
                  <c:v>3.8307081907987588E-2</c:v>
                </c:pt>
                <c:pt idx="1555">
                  <c:v>3.5069771111011498E-2</c:v>
                </c:pt>
                <c:pt idx="1556">
                  <c:v>6.72123357653618E-2</c:v>
                </c:pt>
                <c:pt idx="1557">
                  <c:v>0.13993830978870439</c:v>
                </c:pt>
                <c:pt idx="1558">
                  <c:v>4.0004529058933501E-2</c:v>
                </c:pt>
                <c:pt idx="1559">
                  <c:v>4.1958369314670445E-2</c:v>
                </c:pt>
                <c:pt idx="1560">
                  <c:v>3.8628514856100103E-2</c:v>
                </c:pt>
                <c:pt idx="1561">
                  <c:v>4.4028326869010911E-2</c:v>
                </c:pt>
                <c:pt idx="1562">
                  <c:v>0.11151612550020212</c:v>
                </c:pt>
                <c:pt idx="1563">
                  <c:v>4.1363127529621277E-2</c:v>
                </c:pt>
                <c:pt idx="1564">
                  <c:v>4.7184556722641012E-2</c:v>
                </c:pt>
                <c:pt idx="1565">
                  <c:v>3.8835499435663216E-2</c:v>
                </c:pt>
                <c:pt idx="1566">
                  <c:v>5.4849039763212211E-2</c:v>
                </c:pt>
                <c:pt idx="1567">
                  <c:v>7.238126546144491E-2</c:v>
                </c:pt>
                <c:pt idx="1568">
                  <c:v>5.9242807328701033E-2</c:v>
                </c:pt>
                <c:pt idx="1569">
                  <c:v>4.6540360897779388E-2</c:v>
                </c:pt>
                <c:pt idx="1570">
                  <c:v>4.1110277175903313E-2</c:v>
                </c:pt>
                <c:pt idx="1571">
                  <c:v>5.3615175187587676E-2</c:v>
                </c:pt>
                <c:pt idx="1572">
                  <c:v>3.8094423711299903E-2</c:v>
                </c:pt>
                <c:pt idx="1573">
                  <c:v>4.4510506093502114E-2</c:v>
                </c:pt>
                <c:pt idx="1574">
                  <c:v>5.7273227721452713E-2</c:v>
                </c:pt>
                <c:pt idx="1575">
                  <c:v>3.395811468362811E-2</c:v>
                </c:pt>
                <c:pt idx="1576">
                  <c:v>5.1506198942661334E-2</c:v>
                </c:pt>
                <c:pt idx="1577">
                  <c:v>4.1863892227411423E-2</c:v>
                </c:pt>
                <c:pt idx="1578">
                  <c:v>4.5277673751115813E-2</c:v>
                </c:pt>
                <c:pt idx="1579">
                  <c:v>4.8459365963935797E-2</c:v>
                </c:pt>
                <c:pt idx="1580">
                  <c:v>3.1691361218690997E-2</c:v>
                </c:pt>
                <c:pt idx="1581">
                  <c:v>4.3685127049684497E-2</c:v>
                </c:pt>
                <c:pt idx="1582">
                  <c:v>2.9240140691399612E-2</c:v>
                </c:pt>
                <c:pt idx="1583">
                  <c:v>3.7611559033393936E-2</c:v>
                </c:pt>
                <c:pt idx="1584">
                  <c:v>8.1455640494823567E-2</c:v>
                </c:pt>
                <c:pt idx="1585">
                  <c:v>5.1352035254240182E-2</c:v>
                </c:pt>
                <c:pt idx="1586">
                  <c:v>4.2638603597879417E-2</c:v>
                </c:pt>
                <c:pt idx="1587">
                  <c:v>3.4699611365795115E-2</c:v>
                </c:pt>
                <c:pt idx="1588">
                  <c:v>4.9801949411630714E-2</c:v>
                </c:pt>
                <c:pt idx="1589">
                  <c:v>5.0844088196754365E-2</c:v>
                </c:pt>
                <c:pt idx="1590">
                  <c:v>4.6879172325134257E-2</c:v>
                </c:pt>
                <c:pt idx="1591">
                  <c:v>3.6151867359876612E-2</c:v>
                </c:pt>
                <c:pt idx="1592">
                  <c:v>4.1190244257450097E-2</c:v>
                </c:pt>
                <c:pt idx="1593">
                  <c:v>6.2086351215839532E-2</c:v>
                </c:pt>
                <c:pt idx="1594">
                  <c:v>3.4087713807821392E-2</c:v>
                </c:pt>
                <c:pt idx="1595">
                  <c:v>4.0673509240150396E-2</c:v>
                </c:pt>
                <c:pt idx="1596">
                  <c:v>5.2881252020597506E-2</c:v>
                </c:pt>
                <c:pt idx="1597">
                  <c:v>5.0513815134763732E-2</c:v>
                </c:pt>
                <c:pt idx="1598">
                  <c:v>5.4524548351764686E-2</c:v>
                </c:pt>
                <c:pt idx="1599">
                  <c:v>4.822189360856996E-2</c:v>
                </c:pt>
                <c:pt idx="1600">
                  <c:v>0.11270816624164602</c:v>
                </c:pt>
                <c:pt idx="1601">
                  <c:v>4.7429617494344732E-2</c:v>
                </c:pt>
                <c:pt idx="1602">
                  <c:v>4.2887099087238506E-2</c:v>
                </c:pt>
                <c:pt idx="1603">
                  <c:v>3.1038278713822511E-2</c:v>
                </c:pt>
                <c:pt idx="1604">
                  <c:v>3.7722710520029255E-2</c:v>
                </c:pt>
                <c:pt idx="1605">
                  <c:v>3.3163499087095302E-2</c:v>
                </c:pt>
                <c:pt idx="1606">
                  <c:v>3.4840732812881491E-2</c:v>
                </c:pt>
                <c:pt idx="1607">
                  <c:v>3.2307922840118415E-2</c:v>
                </c:pt>
                <c:pt idx="1608">
                  <c:v>6.0426507145166543E-2</c:v>
                </c:pt>
                <c:pt idx="1609">
                  <c:v>5.6402273476123824E-2</c:v>
                </c:pt>
                <c:pt idx="1610">
                  <c:v>8.7371900677681011E-2</c:v>
                </c:pt>
                <c:pt idx="1611">
                  <c:v>5.3286205977201503E-2</c:v>
                </c:pt>
                <c:pt idx="1612">
                  <c:v>3.503065928816803E-2</c:v>
                </c:pt>
                <c:pt idx="1613">
                  <c:v>3.1211469322443012E-2</c:v>
                </c:pt>
                <c:pt idx="1614">
                  <c:v>6.0873880982399022E-2</c:v>
                </c:pt>
                <c:pt idx="1615">
                  <c:v>3.0911078676581452E-2</c:v>
                </c:pt>
                <c:pt idx="1616">
                  <c:v>3.6218684166669804E-2</c:v>
                </c:pt>
                <c:pt idx="1617">
                  <c:v>5.2845038473606096E-2</c:v>
                </c:pt>
                <c:pt idx="1618">
                  <c:v>9.513724595308351E-2</c:v>
                </c:pt>
                <c:pt idx="1619">
                  <c:v>5.1695205271243987E-2</c:v>
                </c:pt>
                <c:pt idx="1620">
                  <c:v>3.8387484848499277E-2</c:v>
                </c:pt>
                <c:pt idx="1621">
                  <c:v>4.3213617056608464E-2</c:v>
                </c:pt>
                <c:pt idx="1622">
                  <c:v>3.2327454537153195E-2</c:v>
                </c:pt>
                <c:pt idx="1623">
                  <c:v>4.0976420044899126E-2</c:v>
                </c:pt>
                <c:pt idx="1624">
                  <c:v>4.1020650416612604E-2</c:v>
                </c:pt>
                <c:pt idx="1625">
                  <c:v>3.9341051131486914E-2</c:v>
                </c:pt>
                <c:pt idx="1626">
                  <c:v>5.7269506156444591E-2</c:v>
                </c:pt>
                <c:pt idx="1627">
                  <c:v>4.1408952325582477E-2</c:v>
                </c:pt>
                <c:pt idx="1628">
                  <c:v>7.1649819612502802E-2</c:v>
                </c:pt>
                <c:pt idx="1629">
                  <c:v>5.7054474949837015E-2</c:v>
                </c:pt>
                <c:pt idx="1630">
                  <c:v>2.8547162190079776E-2</c:v>
                </c:pt>
                <c:pt idx="1631">
                  <c:v>3.0632698908448202E-2</c:v>
                </c:pt>
                <c:pt idx="1632">
                  <c:v>4.3738022446632434E-2</c:v>
                </c:pt>
                <c:pt idx="1633">
                  <c:v>9.9881730973720509E-2</c:v>
                </c:pt>
                <c:pt idx="1634">
                  <c:v>4.8634376376867267E-2</c:v>
                </c:pt>
                <c:pt idx="1635">
                  <c:v>3.8863640278577832E-2</c:v>
                </c:pt>
                <c:pt idx="1636">
                  <c:v>3.4338377416134033E-2</c:v>
                </c:pt>
                <c:pt idx="1637">
                  <c:v>4.3895579874515513E-2</c:v>
                </c:pt>
                <c:pt idx="1638">
                  <c:v>4.3376356363296495E-2</c:v>
                </c:pt>
                <c:pt idx="1639">
                  <c:v>5.3017292171716864E-2</c:v>
                </c:pt>
                <c:pt idx="1640">
                  <c:v>5.5609650909900714E-2</c:v>
                </c:pt>
                <c:pt idx="1641">
                  <c:v>4.2879369109868976E-2</c:v>
                </c:pt>
                <c:pt idx="1642">
                  <c:v>3.0142698436975496E-2</c:v>
                </c:pt>
                <c:pt idx="1643">
                  <c:v>3.1248722225427652E-2</c:v>
                </c:pt>
                <c:pt idx="1644">
                  <c:v>4.8326686024665937E-2</c:v>
                </c:pt>
                <c:pt idx="1645">
                  <c:v>4.7377787530422405E-2</c:v>
                </c:pt>
                <c:pt idx="1646">
                  <c:v>3.3277094364166301E-2</c:v>
                </c:pt>
                <c:pt idx="1647">
                  <c:v>0.10413116216659518</c:v>
                </c:pt>
                <c:pt idx="1648">
                  <c:v>4.4759318232536434E-2</c:v>
                </c:pt>
                <c:pt idx="1649">
                  <c:v>3.8216028362512595E-2</c:v>
                </c:pt>
                <c:pt idx="1650">
                  <c:v>5.2038915455341506E-2</c:v>
                </c:pt>
                <c:pt idx="1651">
                  <c:v>3.9678629487752942E-2</c:v>
                </c:pt>
                <c:pt idx="1652">
                  <c:v>3.2005220651626698E-2</c:v>
                </c:pt>
                <c:pt idx="1653">
                  <c:v>6.6351234912872439E-2</c:v>
                </c:pt>
                <c:pt idx="1654">
                  <c:v>4.0860362350940732E-2</c:v>
                </c:pt>
                <c:pt idx="1655">
                  <c:v>5.5007521063089412E-2</c:v>
                </c:pt>
                <c:pt idx="1656">
                  <c:v>4.7429863363504347E-2</c:v>
                </c:pt>
                <c:pt idx="1657">
                  <c:v>3.0268236994743306E-2</c:v>
                </c:pt>
                <c:pt idx="1658">
                  <c:v>4.0503490716219032E-2</c:v>
                </c:pt>
                <c:pt idx="1659">
                  <c:v>3.169867023825642E-2</c:v>
                </c:pt>
                <c:pt idx="1660">
                  <c:v>3.3746913075447096E-2</c:v>
                </c:pt>
                <c:pt idx="1661">
                  <c:v>4.2183976620435826E-2</c:v>
                </c:pt>
                <c:pt idx="1662">
                  <c:v>4.3151553720235797E-2</c:v>
                </c:pt>
                <c:pt idx="1663">
                  <c:v>2.760284207761304E-2</c:v>
                </c:pt>
                <c:pt idx="1664">
                  <c:v>4.6884614974260323E-2</c:v>
                </c:pt>
                <c:pt idx="1665">
                  <c:v>5.6425470858812429E-2</c:v>
                </c:pt>
                <c:pt idx="1666">
                  <c:v>4.7642018646001823E-2</c:v>
                </c:pt>
                <c:pt idx="1667">
                  <c:v>3.9141666144132607E-2</c:v>
                </c:pt>
                <c:pt idx="1668">
                  <c:v>4.0197588503360721E-2</c:v>
                </c:pt>
                <c:pt idx="1669">
                  <c:v>4.2560167610645384E-2</c:v>
                </c:pt>
                <c:pt idx="1670">
                  <c:v>4.3656222522258807E-2</c:v>
                </c:pt>
                <c:pt idx="1671">
                  <c:v>6.6232837736606723E-2</c:v>
                </c:pt>
                <c:pt idx="1672">
                  <c:v>3.6445178091526122E-2</c:v>
                </c:pt>
                <c:pt idx="1673">
                  <c:v>5.9520702809095424E-2</c:v>
                </c:pt>
                <c:pt idx="1674">
                  <c:v>3.709660843014724E-2</c:v>
                </c:pt>
                <c:pt idx="1675">
                  <c:v>4.7697637230158088E-2</c:v>
                </c:pt>
                <c:pt idx="1676">
                  <c:v>2.6970433071255764E-2</c:v>
                </c:pt>
                <c:pt idx="1677">
                  <c:v>3.5260111093521111E-2</c:v>
                </c:pt>
                <c:pt idx="1678">
                  <c:v>6.6224202513694666E-2</c:v>
                </c:pt>
                <c:pt idx="1679">
                  <c:v>3.5793296992778799E-2</c:v>
                </c:pt>
                <c:pt idx="1680">
                  <c:v>6.9735854864120511E-2</c:v>
                </c:pt>
                <c:pt idx="1681">
                  <c:v>4.4348392635583919E-2</c:v>
                </c:pt>
                <c:pt idx="1682">
                  <c:v>4.8484802246093701E-2</c:v>
                </c:pt>
                <c:pt idx="1683">
                  <c:v>4.9983564764261322E-2</c:v>
                </c:pt>
                <c:pt idx="1684">
                  <c:v>5.7279396802187001E-2</c:v>
                </c:pt>
                <c:pt idx="1685">
                  <c:v>3.7219036370515816E-2</c:v>
                </c:pt>
                <c:pt idx="1686">
                  <c:v>3.8369145244360019E-2</c:v>
                </c:pt>
                <c:pt idx="1687">
                  <c:v>3.5761412233114208E-2</c:v>
                </c:pt>
                <c:pt idx="1688">
                  <c:v>3.7438862025737901E-2</c:v>
                </c:pt>
                <c:pt idx="1689">
                  <c:v>4.4577270746231273E-2</c:v>
                </c:pt>
                <c:pt idx="1690">
                  <c:v>6.3737377524375902E-2</c:v>
                </c:pt>
                <c:pt idx="1691">
                  <c:v>4.5167967677116512E-2</c:v>
                </c:pt>
                <c:pt idx="1692">
                  <c:v>4.8383995890617537E-2</c:v>
                </c:pt>
                <c:pt idx="1693">
                  <c:v>7.9081714153289934E-2</c:v>
                </c:pt>
                <c:pt idx="1694">
                  <c:v>6.6766493022442169E-2</c:v>
                </c:pt>
                <c:pt idx="1695">
                  <c:v>8.2417219877242986E-2</c:v>
                </c:pt>
                <c:pt idx="1696">
                  <c:v>4.8374030739069006E-2</c:v>
                </c:pt>
                <c:pt idx="1697">
                  <c:v>0.4994245171546961</c:v>
                </c:pt>
                <c:pt idx="1698">
                  <c:v>4.0498297661542913E-2</c:v>
                </c:pt>
                <c:pt idx="1699">
                  <c:v>4.4678695499897017E-2</c:v>
                </c:pt>
                <c:pt idx="1700">
                  <c:v>6.8271175026893616E-2</c:v>
                </c:pt>
                <c:pt idx="1701">
                  <c:v>5.4724927991628952E-2</c:v>
                </c:pt>
                <c:pt idx="1702">
                  <c:v>4.0772885084152215E-2</c:v>
                </c:pt>
                <c:pt idx="1703">
                  <c:v>4.1934221982955912E-2</c:v>
                </c:pt>
                <c:pt idx="1704">
                  <c:v>4.1017655283212717E-2</c:v>
                </c:pt>
                <c:pt idx="1705">
                  <c:v>3.4457065165042905E-2</c:v>
                </c:pt>
                <c:pt idx="1706">
                  <c:v>0.17956580221653001</c:v>
                </c:pt>
                <c:pt idx="1707">
                  <c:v>3.4270841628313259E-2</c:v>
                </c:pt>
                <c:pt idx="1708">
                  <c:v>2.7826374396681803E-2</c:v>
                </c:pt>
                <c:pt idx="1709">
                  <c:v>5.2140083163976711E-2</c:v>
                </c:pt>
                <c:pt idx="1710">
                  <c:v>3.9070449769496911E-2</c:v>
                </c:pt>
                <c:pt idx="1711">
                  <c:v>4.0347818285226815E-2</c:v>
                </c:pt>
                <c:pt idx="1712">
                  <c:v>4.7832533717155533E-2</c:v>
                </c:pt>
                <c:pt idx="1713">
                  <c:v>4.8213742673396946E-2</c:v>
                </c:pt>
                <c:pt idx="1714">
                  <c:v>6.0430791229009802E-2</c:v>
                </c:pt>
                <c:pt idx="1715">
                  <c:v>4.8365961760282496E-2</c:v>
                </c:pt>
                <c:pt idx="1716">
                  <c:v>3.4410268068313689E-2</c:v>
                </c:pt>
                <c:pt idx="1717">
                  <c:v>4.2871847748756416E-2</c:v>
                </c:pt>
                <c:pt idx="1718">
                  <c:v>3.7693694233894313E-2</c:v>
                </c:pt>
                <c:pt idx="1719">
                  <c:v>8.4772132337093742E-2</c:v>
                </c:pt>
                <c:pt idx="1720">
                  <c:v>0.11271995306015002</c:v>
                </c:pt>
                <c:pt idx="1721">
                  <c:v>3.421185910701751E-2</c:v>
                </c:pt>
                <c:pt idx="1722">
                  <c:v>3.6276377737522229E-2</c:v>
                </c:pt>
                <c:pt idx="1723">
                  <c:v>7.0832975208759322E-2</c:v>
                </c:pt>
                <c:pt idx="1724">
                  <c:v>3.4652609378099414E-2</c:v>
                </c:pt>
                <c:pt idx="1725">
                  <c:v>3.8050912320614021E-2</c:v>
                </c:pt>
                <c:pt idx="1726">
                  <c:v>3.2276596873998593E-2</c:v>
                </c:pt>
                <c:pt idx="1727">
                  <c:v>5.2279405295848805E-2</c:v>
                </c:pt>
                <c:pt idx="1728">
                  <c:v>8.0879189074039515E-2</c:v>
                </c:pt>
                <c:pt idx="1729">
                  <c:v>4.1632432490587214E-2</c:v>
                </c:pt>
                <c:pt idx="1730">
                  <c:v>3.1974371522665128E-2</c:v>
                </c:pt>
                <c:pt idx="1731">
                  <c:v>0.15306915342807839</c:v>
                </c:pt>
                <c:pt idx="1732">
                  <c:v>3.8865655660629404E-2</c:v>
                </c:pt>
                <c:pt idx="1733">
                  <c:v>0.20397433638572751</c:v>
                </c:pt>
                <c:pt idx="1734">
                  <c:v>8.4173418581485721E-2</c:v>
                </c:pt>
                <c:pt idx="1735">
                  <c:v>5.5857334285974503E-2</c:v>
                </c:pt>
                <c:pt idx="1736">
                  <c:v>5.9136532247066706E-2</c:v>
                </c:pt>
                <c:pt idx="1737">
                  <c:v>4.3116267770528884E-2</c:v>
                </c:pt>
                <c:pt idx="1738">
                  <c:v>6.4601607620716123E-2</c:v>
                </c:pt>
                <c:pt idx="1739">
                  <c:v>3.5185486078262294E-2</c:v>
                </c:pt>
                <c:pt idx="1740">
                  <c:v>5.3473472595214795E-2</c:v>
                </c:pt>
                <c:pt idx="1741">
                  <c:v>5.7761766016483439E-2</c:v>
                </c:pt>
                <c:pt idx="1742">
                  <c:v>5.3110085427761113E-2</c:v>
                </c:pt>
                <c:pt idx="1743">
                  <c:v>3.2098885625600856E-2</c:v>
                </c:pt>
                <c:pt idx="1744">
                  <c:v>5.3984131664037704E-2</c:v>
                </c:pt>
                <c:pt idx="1745">
                  <c:v>3.9007838815450807E-2</c:v>
                </c:pt>
                <c:pt idx="1746">
                  <c:v>4.2147286236286344E-2</c:v>
                </c:pt>
                <c:pt idx="1747">
                  <c:v>7.9142659902572798E-2</c:v>
                </c:pt>
                <c:pt idx="1748">
                  <c:v>4.0053397417068523E-2</c:v>
                </c:pt>
                <c:pt idx="1749">
                  <c:v>3.1425163149833742E-2</c:v>
                </c:pt>
                <c:pt idx="1750">
                  <c:v>5.209299176931402E-2</c:v>
                </c:pt>
                <c:pt idx="1751">
                  <c:v>4.0369153022766106E-2</c:v>
                </c:pt>
                <c:pt idx="1752">
                  <c:v>2.9675722122192452E-2</c:v>
                </c:pt>
                <c:pt idx="1753">
                  <c:v>4.0237277746200714E-2</c:v>
                </c:pt>
                <c:pt idx="1754">
                  <c:v>3.4740936011076001E-2</c:v>
                </c:pt>
                <c:pt idx="1755">
                  <c:v>3.4019075334072099E-2</c:v>
                </c:pt>
                <c:pt idx="1756">
                  <c:v>5.7328399270772906E-2</c:v>
                </c:pt>
                <c:pt idx="1757">
                  <c:v>3.6510709673166351E-2</c:v>
                </c:pt>
                <c:pt idx="1758">
                  <c:v>6.5028436481952709E-2</c:v>
                </c:pt>
                <c:pt idx="1759">
                  <c:v>7.271780818700789E-2</c:v>
                </c:pt>
                <c:pt idx="1760">
                  <c:v>6.0396436601877421E-2</c:v>
                </c:pt>
                <c:pt idx="1761">
                  <c:v>3.7228398025035997E-2</c:v>
                </c:pt>
                <c:pt idx="1762">
                  <c:v>6.1312705278396766E-2</c:v>
                </c:pt>
                <c:pt idx="1763">
                  <c:v>5.5491715669631993E-2</c:v>
                </c:pt>
                <c:pt idx="1764">
                  <c:v>4.1205316781997542E-2</c:v>
                </c:pt>
                <c:pt idx="1765">
                  <c:v>4.4922210276127014E-2</c:v>
                </c:pt>
                <c:pt idx="1766">
                  <c:v>3.2510399818420452E-2</c:v>
                </c:pt>
                <c:pt idx="1767">
                  <c:v>6.0450106859207341E-2</c:v>
                </c:pt>
                <c:pt idx="1768">
                  <c:v>3.5113278776407256E-2</c:v>
                </c:pt>
                <c:pt idx="1769">
                  <c:v>5.7336330413818623E-2</c:v>
                </c:pt>
                <c:pt idx="1770">
                  <c:v>4.421408101916327E-2</c:v>
                </c:pt>
                <c:pt idx="1771">
                  <c:v>3.1293816864490599E-2</c:v>
                </c:pt>
                <c:pt idx="1772">
                  <c:v>4.8243787139654097E-2</c:v>
                </c:pt>
                <c:pt idx="1773">
                  <c:v>2.8920656070113203E-2</c:v>
                </c:pt>
                <c:pt idx="1774">
                  <c:v>5.4500833153724844E-2</c:v>
                </c:pt>
                <c:pt idx="1775">
                  <c:v>3.7150036543607712E-2</c:v>
                </c:pt>
                <c:pt idx="1776">
                  <c:v>4.3453272432088907E-2</c:v>
                </c:pt>
                <c:pt idx="1777">
                  <c:v>4.2045224457979223E-2</c:v>
                </c:pt>
                <c:pt idx="1778">
                  <c:v>4.1019588708877446E-2</c:v>
                </c:pt>
                <c:pt idx="1779">
                  <c:v>4.5728385448455797E-2</c:v>
                </c:pt>
                <c:pt idx="1780">
                  <c:v>2.8641335666179872E-2</c:v>
                </c:pt>
                <c:pt idx="1781">
                  <c:v>5.5407021194696586E-2</c:v>
                </c:pt>
                <c:pt idx="1782">
                  <c:v>3.7006676197052002E-2</c:v>
                </c:pt>
                <c:pt idx="1783">
                  <c:v>3.7050396203994806E-2</c:v>
                </c:pt>
                <c:pt idx="1784">
                  <c:v>3.665929660201081E-2</c:v>
                </c:pt>
                <c:pt idx="1785">
                  <c:v>4.1153147816658006E-2</c:v>
                </c:pt>
                <c:pt idx="1786">
                  <c:v>4.1459195315837895E-2</c:v>
                </c:pt>
                <c:pt idx="1787">
                  <c:v>4.7925300896167797E-2</c:v>
                </c:pt>
                <c:pt idx="1788">
                  <c:v>3.8700316101312603E-2</c:v>
                </c:pt>
                <c:pt idx="1789">
                  <c:v>4.3531902134418522E-2</c:v>
                </c:pt>
                <c:pt idx="1790">
                  <c:v>7.6026394963264521E-2</c:v>
                </c:pt>
                <c:pt idx="1791">
                  <c:v>6.1212271451950122E-2</c:v>
                </c:pt>
                <c:pt idx="1792">
                  <c:v>4.2363312095403824E-2</c:v>
                </c:pt>
                <c:pt idx="1793">
                  <c:v>3.0240369960665776E-2</c:v>
                </c:pt>
                <c:pt idx="1794">
                  <c:v>5.5882174521684723E-2</c:v>
                </c:pt>
                <c:pt idx="1795">
                  <c:v>0.15306475758552651</c:v>
                </c:pt>
                <c:pt idx="1796">
                  <c:v>5.2547194063663497E-2</c:v>
                </c:pt>
                <c:pt idx="1797">
                  <c:v>6.1273530125618023E-2</c:v>
                </c:pt>
                <c:pt idx="1798">
                  <c:v>0.105543948709965</c:v>
                </c:pt>
                <c:pt idx="1799">
                  <c:v>2.8252799063920999E-2</c:v>
                </c:pt>
                <c:pt idx="1800">
                  <c:v>3.6556310951709851E-2</c:v>
                </c:pt>
                <c:pt idx="1801">
                  <c:v>3.0877567827701704E-2</c:v>
                </c:pt>
                <c:pt idx="1802">
                  <c:v>4.6385403722524587E-2</c:v>
                </c:pt>
                <c:pt idx="1803">
                  <c:v>4.5058690011501507E-2</c:v>
                </c:pt>
                <c:pt idx="1804">
                  <c:v>4.1312910616397934E-2</c:v>
                </c:pt>
                <c:pt idx="1805">
                  <c:v>5.2262514829635877E-2</c:v>
                </c:pt>
                <c:pt idx="1806">
                  <c:v>3.9764285087585401E-2</c:v>
                </c:pt>
                <c:pt idx="1807">
                  <c:v>3.2965317368507496E-2</c:v>
                </c:pt>
                <c:pt idx="1808">
                  <c:v>3.3547077327966787E-2</c:v>
                </c:pt>
                <c:pt idx="1809">
                  <c:v>3.0610796064138399E-2</c:v>
                </c:pt>
                <c:pt idx="1810">
                  <c:v>3.5096589475870098E-2</c:v>
                </c:pt>
                <c:pt idx="1811">
                  <c:v>5.0250895321369206E-2</c:v>
                </c:pt>
                <c:pt idx="1812">
                  <c:v>3.2946590334177003E-2</c:v>
                </c:pt>
                <c:pt idx="1813">
                  <c:v>4.707517102360731E-2</c:v>
                </c:pt>
                <c:pt idx="1814">
                  <c:v>4.1837099939584822E-2</c:v>
                </c:pt>
                <c:pt idx="1815">
                  <c:v>3.6341343075037086E-2</c:v>
                </c:pt>
                <c:pt idx="1816">
                  <c:v>8.1443212926387495E-2</c:v>
                </c:pt>
                <c:pt idx="1817">
                  <c:v>3.1098868697881702E-2</c:v>
                </c:pt>
                <c:pt idx="1818">
                  <c:v>6.8121820688247708E-2</c:v>
                </c:pt>
                <c:pt idx="1819">
                  <c:v>3.1427145004272614E-2</c:v>
                </c:pt>
                <c:pt idx="1820">
                  <c:v>3.7570677697658601E-2</c:v>
                </c:pt>
                <c:pt idx="1821">
                  <c:v>4.4568348675966298E-2</c:v>
                </c:pt>
                <c:pt idx="1822">
                  <c:v>4.505238682031653E-2</c:v>
                </c:pt>
                <c:pt idx="1823">
                  <c:v>5.8515898883342722E-2</c:v>
                </c:pt>
                <c:pt idx="1824">
                  <c:v>0.107472829520702</c:v>
                </c:pt>
                <c:pt idx="1825">
                  <c:v>4.6329364180564769E-2</c:v>
                </c:pt>
                <c:pt idx="1826">
                  <c:v>5.4532267153263349E-2</c:v>
                </c:pt>
                <c:pt idx="1827">
                  <c:v>4.3604023754596724E-2</c:v>
                </c:pt>
                <c:pt idx="1828">
                  <c:v>2.7008751407265792E-2</c:v>
                </c:pt>
                <c:pt idx="1829">
                  <c:v>4.4202715158462511E-2</c:v>
                </c:pt>
                <c:pt idx="1830">
                  <c:v>4.9275189638137817E-2</c:v>
                </c:pt>
                <c:pt idx="1831">
                  <c:v>5.4715972393751103E-2</c:v>
                </c:pt>
                <c:pt idx="1832">
                  <c:v>3.5185594111680998E-2</c:v>
                </c:pt>
                <c:pt idx="1833">
                  <c:v>4.4822584837675337E-2</c:v>
                </c:pt>
                <c:pt idx="1834">
                  <c:v>4.0687333792448023E-2</c:v>
                </c:pt>
                <c:pt idx="1835">
                  <c:v>4.3561015278101016E-2</c:v>
                </c:pt>
                <c:pt idx="1836">
                  <c:v>8.1453345715999909E-2</c:v>
                </c:pt>
                <c:pt idx="1837">
                  <c:v>2.8258020058274311E-2</c:v>
                </c:pt>
                <c:pt idx="1838">
                  <c:v>3.3790390938520411E-2</c:v>
                </c:pt>
                <c:pt idx="1839">
                  <c:v>3.5504370927810794E-2</c:v>
                </c:pt>
                <c:pt idx="1840">
                  <c:v>3.8126587867736775E-2</c:v>
                </c:pt>
                <c:pt idx="1841">
                  <c:v>2.9139757156372112E-2</c:v>
                </c:pt>
                <c:pt idx="1842">
                  <c:v>5.0146635621786104E-2</c:v>
                </c:pt>
                <c:pt idx="1843">
                  <c:v>5.1019400358200122E-2</c:v>
                </c:pt>
                <c:pt idx="1844">
                  <c:v>3.6797102540731409E-2</c:v>
                </c:pt>
                <c:pt idx="1845">
                  <c:v>6.7152202129364E-2</c:v>
                </c:pt>
                <c:pt idx="1846">
                  <c:v>3.085262700915346E-2</c:v>
                </c:pt>
                <c:pt idx="1847">
                  <c:v>3.1305924057960496E-2</c:v>
                </c:pt>
                <c:pt idx="1848">
                  <c:v>3.5871159285307014E-2</c:v>
                </c:pt>
                <c:pt idx="1849">
                  <c:v>4.0013641119003525E-2</c:v>
                </c:pt>
                <c:pt idx="1850">
                  <c:v>4.6596053987741672E-2</c:v>
                </c:pt>
                <c:pt idx="1851">
                  <c:v>5.0631567835807814E-2</c:v>
                </c:pt>
                <c:pt idx="1852">
                  <c:v>3.2800871878862492E-2</c:v>
                </c:pt>
                <c:pt idx="1853">
                  <c:v>4.0321640670299475E-2</c:v>
                </c:pt>
                <c:pt idx="1854">
                  <c:v>3.9283789694309214E-2</c:v>
                </c:pt>
                <c:pt idx="1855">
                  <c:v>3.6891639232635512E-2</c:v>
                </c:pt>
                <c:pt idx="1856">
                  <c:v>4.7639209777116817E-2</c:v>
                </c:pt>
                <c:pt idx="1857">
                  <c:v>4.1693262755870805E-2</c:v>
                </c:pt>
                <c:pt idx="1858">
                  <c:v>6.0427609831094929E-2</c:v>
                </c:pt>
                <c:pt idx="1859">
                  <c:v>3.2960847020149307E-2</c:v>
                </c:pt>
                <c:pt idx="1860">
                  <c:v>3.974216431379321E-2</c:v>
                </c:pt>
                <c:pt idx="1861">
                  <c:v>4.0736902505159406E-2</c:v>
                </c:pt>
                <c:pt idx="1862">
                  <c:v>3.7596154958009706E-2</c:v>
                </c:pt>
                <c:pt idx="1863">
                  <c:v>0.1074930354952813</c:v>
                </c:pt>
                <c:pt idx="1864">
                  <c:v>3.9783712476492025E-2</c:v>
                </c:pt>
                <c:pt idx="1865">
                  <c:v>4.2833756655454622E-2</c:v>
                </c:pt>
                <c:pt idx="1866">
                  <c:v>4.4072952121496367E-2</c:v>
                </c:pt>
                <c:pt idx="1867">
                  <c:v>4.0722217410802834E-2</c:v>
                </c:pt>
                <c:pt idx="1868">
                  <c:v>2.9301900416612667E-2</c:v>
                </c:pt>
                <c:pt idx="1869">
                  <c:v>3.68046835064888E-2</c:v>
                </c:pt>
                <c:pt idx="1870">
                  <c:v>8.1310875713825198E-2</c:v>
                </c:pt>
                <c:pt idx="1871">
                  <c:v>4.8985920846462333E-2</c:v>
                </c:pt>
                <c:pt idx="1872">
                  <c:v>3.2842535525560532E-2</c:v>
                </c:pt>
                <c:pt idx="1873">
                  <c:v>4.8210807144641932E-2</c:v>
                </c:pt>
                <c:pt idx="1874">
                  <c:v>5.4632443934679135E-2</c:v>
                </c:pt>
                <c:pt idx="1875">
                  <c:v>8.4691949188709773E-2</c:v>
                </c:pt>
                <c:pt idx="1876">
                  <c:v>3.7847224622965046E-2</c:v>
                </c:pt>
                <c:pt idx="1877">
                  <c:v>4.5527864247560515E-2</c:v>
                </c:pt>
                <c:pt idx="1878">
                  <c:v>3.1770255416631712E-2</c:v>
                </c:pt>
                <c:pt idx="1879">
                  <c:v>6.3380345702171298E-2</c:v>
                </c:pt>
                <c:pt idx="1880">
                  <c:v>4.3827660381794011E-2</c:v>
                </c:pt>
                <c:pt idx="1881">
                  <c:v>4.0988944470882395E-2</c:v>
                </c:pt>
                <c:pt idx="1882">
                  <c:v>5.1463872194290203E-2</c:v>
                </c:pt>
                <c:pt idx="1883">
                  <c:v>4.1895516216754886E-2</c:v>
                </c:pt>
                <c:pt idx="1884">
                  <c:v>7.2974041104316822E-2</c:v>
                </c:pt>
                <c:pt idx="1885">
                  <c:v>4.2157024145126676E-2</c:v>
                </c:pt>
                <c:pt idx="1886">
                  <c:v>5.4271396249532713E-2</c:v>
                </c:pt>
                <c:pt idx="1887">
                  <c:v>4.3001275509595906E-2</c:v>
                </c:pt>
                <c:pt idx="1888">
                  <c:v>2.7297860011458452E-2</c:v>
                </c:pt>
                <c:pt idx="1889">
                  <c:v>4.6400755643844577E-2</c:v>
                </c:pt>
                <c:pt idx="1890">
                  <c:v>3.8210339844226809E-2</c:v>
                </c:pt>
                <c:pt idx="1891">
                  <c:v>3.2687567174434821E-2</c:v>
                </c:pt>
                <c:pt idx="1892">
                  <c:v>3.49704138934612E-2</c:v>
                </c:pt>
                <c:pt idx="1893">
                  <c:v>9.2275194823741663E-2</c:v>
                </c:pt>
                <c:pt idx="1894">
                  <c:v>4.4193923473358362E-2</c:v>
                </c:pt>
                <c:pt idx="1895">
                  <c:v>6.1250016093254055E-2</c:v>
                </c:pt>
                <c:pt idx="1896">
                  <c:v>3.5806793719530119E-2</c:v>
                </c:pt>
                <c:pt idx="1897">
                  <c:v>4.831087589263932E-2</c:v>
                </c:pt>
                <c:pt idx="1898">
                  <c:v>0.12321787327528033</c:v>
                </c:pt>
                <c:pt idx="1899">
                  <c:v>4.6041466295719057E-2</c:v>
                </c:pt>
                <c:pt idx="1900">
                  <c:v>4.1301324963569613E-2</c:v>
                </c:pt>
                <c:pt idx="1901">
                  <c:v>3.4907814115285915E-2</c:v>
                </c:pt>
                <c:pt idx="1902">
                  <c:v>7.8927665948867812E-2</c:v>
                </c:pt>
                <c:pt idx="1903">
                  <c:v>4.8097975552082103E-2</c:v>
                </c:pt>
                <c:pt idx="1904">
                  <c:v>4.4202476739883527E-2</c:v>
                </c:pt>
                <c:pt idx="1905">
                  <c:v>5.1624104380607452E-2</c:v>
                </c:pt>
                <c:pt idx="1906">
                  <c:v>4.1276998817920733E-2</c:v>
                </c:pt>
                <c:pt idx="1907">
                  <c:v>3.3546276390552465E-2</c:v>
                </c:pt>
                <c:pt idx="1908">
                  <c:v>4.4809333980083514E-2</c:v>
                </c:pt>
                <c:pt idx="1909">
                  <c:v>5.9013031423092152E-2</c:v>
                </c:pt>
                <c:pt idx="1910">
                  <c:v>5.1839891821146206E-2</c:v>
                </c:pt>
                <c:pt idx="1911">
                  <c:v>2.7076978236436806E-2</c:v>
                </c:pt>
                <c:pt idx="1912">
                  <c:v>4.381842538714411E-2</c:v>
                </c:pt>
                <c:pt idx="1913">
                  <c:v>6.4937211573124071E-2</c:v>
                </c:pt>
                <c:pt idx="1914">
                  <c:v>5.6784689426422133E-2</c:v>
                </c:pt>
                <c:pt idx="1915">
                  <c:v>5.5459149181842776E-2</c:v>
                </c:pt>
                <c:pt idx="1916">
                  <c:v>5.7472858577966697E-2</c:v>
                </c:pt>
                <c:pt idx="1917">
                  <c:v>2.6726447045803112E-2</c:v>
                </c:pt>
                <c:pt idx="1918">
                  <c:v>3.5326335579156952E-2</c:v>
                </c:pt>
                <c:pt idx="1919">
                  <c:v>7.2927616536617432E-2</c:v>
                </c:pt>
                <c:pt idx="1920">
                  <c:v>4.4269200414419223E-2</c:v>
                </c:pt>
                <c:pt idx="1921">
                  <c:v>3.1119942665100223E-2</c:v>
                </c:pt>
                <c:pt idx="1922">
                  <c:v>6.7103147506713923E-2</c:v>
                </c:pt>
                <c:pt idx="1923">
                  <c:v>7.692700624465941E-2</c:v>
                </c:pt>
                <c:pt idx="1924">
                  <c:v>4.3899782001972212E-2</c:v>
                </c:pt>
                <c:pt idx="1925">
                  <c:v>4.6605072915553956E-2</c:v>
                </c:pt>
                <c:pt idx="1926">
                  <c:v>9.1230131685733809E-2</c:v>
                </c:pt>
                <c:pt idx="1927">
                  <c:v>4.9024846404790885E-2</c:v>
                </c:pt>
                <c:pt idx="1928">
                  <c:v>3.7886615842580802E-2</c:v>
                </c:pt>
                <c:pt idx="1929">
                  <c:v>6.2590777873992934E-2</c:v>
                </c:pt>
                <c:pt idx="1930">
                  <c:v>4.4744949787855065E-2</c:v>
                </c:pt>
                <c:pt idx="1931">
                  <c:v>4.0583405643701734E-2</c:v>
                </c:pt>
                <c:pt idx="1932">
                  <c:v>3.6321569234132788E-2</c:v>
                </c:pt>
                <c:pt idx="1933">
                  <c:v>4.8593014478683513E-2</c:v>
                </c:pt>
                <c:pt idx="1934">
                  <c:v>3.687278553843501E-2</c:v>
                </c:pt>
                <c:pt idx="1935">
                  <c:v>7.8977726399898487E-2</c:v>
                </c:pt>
                <c:pt idx="1936">
                  <c:v>3.9167746901512097E-2</c:v>
                </c:pt>
                <c:pt idx="1937">
                  <c:v>3.0163338407874225E-2</c:v>
                </c:pt>
                <c:pt idx="1938">
                  <c:v>4.5496448874473593E-2</c:v>
                </c:pt>
                <c:pt idx="1939">
                  <c:v>6.311351060867311E-2</c:v>
                </c:pt>
                <c:pt idx="1940">
                  <c:v>4.0425244718790006E-2</c:v>
                </c:pt>
                <c:pt idx="1941">
                  <c:v>3.7355557084083689E-2</c:v>
                </c:pt>
                <c:pt idx="1942">
                  <c:v>6.0810908675193814E-2</c:v>
                </c:pt>
                <c:pt idx="1943">
                  <c:v>4.4590406119823713E-2</c:v>
                </c:pt>
                <c:pt idx="1944">
                  <c:v>2.9191868379712098E-2</c:v>
                </c:pt>
                <c:pt idx="1945">
                  <c:v>5.6506719440221918E-2</c:v>
                </c:pt>
                <c:pt idx="1946">
                  <c:v>4.6154104173183386E-2</c:v>
                </c:pt>
                <c:pt idx="1947">
                  <c:v>7.8632615506649031E-2</c:v>
                </c:pt>
                <c:pt idx="1948">
                  <c:v>4.4336769729852732E-2</c:v>
                </c:pt>
                <c:pt idx="1949">
                  <c:v>3.7743069231510218E-2</c:v>
                </c:pt>
                <c:pt idx="1950">
                  <c:v>4.0073040872812299E-2</c:v>
                </c:pt>
                <c:pt idx="1951">
                  <c:v>4.8298209905624404E-2</c:v>
                </c:pt>
                <c:pt idx="1952">
                  <c:v>3.3313687890768003E-2</c:v>
                </c:pt>
                <c:pt idx="1953">
                  <c:v>7.4437208473682431E-2</c:v>
                </c:pt>
                <c:pt idx="1954">
                  <c:v>4.7313816845417238E-2</c:v>
                </c:pt>
                <c:pt idx="1955">
                  <c:v>3.7128109484911041E-2</c:v>
                </c:pt>
                <c:pt idx="1956">
                  <c:v>3.7672873586416473E-2</c:v>
                </c:pt>
                <c:pt idx="1957">
                  <c:v>3.9435505867004485E-2</c:v>
                </c:pt>
                <c:pt idx="1958">
                  <c:v>3.3283244818449083E-2</c:v>
                </c:pt>
                <c:pt idx="1959">
                  <c:v>4.5690543949604014E-2</c:v>
                </c:pt>
                <c:pt idx="1960">
                  <c:v>4.4708490371704122E-2</c:v>
                </c:pt>
                <c:pt idx="1961">
                  <c:v>4.3576631695032113E-2</c:v>
                </c:pt>
                <c:pt idx="1962">
                  <c:v>3.1285617500543761E-2</c:v>
                </c:pt>
                <c:pt idx="1963">
                  <c:v>5.6903619319200523E-2</c:v>
                </c:pt>
                <c:pt idx="1964">
                  <c:v>3.5764232277870192E-2</c:v>
                </c:pt>
                <c:pt idx="1965">
                  <c:v>4.3649632483720786E-2</c:v>
                </c:pt>
                <c:pt idx="1966">
                  <c:v>0.14723408222198539</c:v>
                </c:pt>
                <c:pt idx="1967">
                  <c:v>5.4548714309930822E-2</c:v>
                </c:pt>
                <c:pt idx="1968">
                  <c:v>2.9773669317364766E-2</c:v>
                </c:pt>
                <c:pt idx="1969">
                  <c:v>3.418133407831199E-2</c:v>
                </c:pt>
                <c:pt idx="1970">
                  <c:v>5.6042145937681198E-2</c:v>
                </c:pt>
                <c:pt idx="1971">
                  <c:v>3.7173159420490418E-2</c:v>
                </c:pt>
                <c:pt idx="1972">
                  <c:v>5.4514333605766435E-2</c:v>
                </c:pt>
                <c:pt idx="1973">
                  <c:v>3.2593637704849417E-2</c:v>
                </c:pt>
                <c:pt idx="1974">
                  <c:v>5.0557408481836333E-2</c:v>
                </c:pt>
                <c:pt idx="1975">
                  <c:v>4.3287776410579695E-2</c:v>
                </c:pt>
                <c:pt idx="1976">
                  <c:v>3.3182509243488208E-2</c:v>
                </c:pt>
                <c:pt idx="1977">
                  <c:v>5.7407788932323713E-2</c:v>
                </c:pt>
                <c:pt idx="1978">
                  <c:v>4.4393282383680524E-2</c:v>
                </c:pt>
                <c:pt idx="1979">
                  <c:v>4.7097526490688428E-2</c:v>
                </c:pt>
                <c:pt idx="1980">
                  <c:v>5.7488672435283827E-2</c:v>
                </c:pt>
                <c:pt idx="1981">
                  <c:v>5.7799827307462713E-2</c:v>
                </c:pt>
                <c:pt idx="1982">
                  <c:v>4.0908057242631933E-2</c:v>
                </c:pt>
                <c:pt idx="1983">
                  <c:v>4.0165029466152205E-2</c:v>
                </c:pt>
                <c:pt idx="1984">
                  <c:v>4.0133945643901818E-2</c:v>
                </c:pt>
                <c:pt idx="1985">
                  <c:v>3.8894392549991615E-2</c:v>
                </c:pt>
                <c:pt idx="1986">
                  <c:v>3.7706695497036001E-2</c:v>
                </c:pt>
                <c:pt idx="1987">
                  <c:v>5.3590655326843428E-2</c:v>
                </c:pt>
                <c:pt idx="1988">
                  <c:v>0.15305484831333221</c:v>
                </c:pt>
                <c:pt idx="1989">
                  <c:v>4.5303177088499111E-2</c:v>
                </c:pt>
                <c:pt idx="1990">
                  <c:v>5.5773574858904093E-2</c:v>
                </c:pt>
                <c:pt idx="1991">
                  <c:v>3.1601168215274943E-2</c:v>
                </c:pt>
                <c:pt idx="1992">
                  <c:v>6.6091895103454576E-2</c:v>
                </c:pt>
                <c:pt idx="1993">
                  <c:v>6.0396436601877421E-2</c:v>
                </c:pt>
                <c:pt idx="1994">
                  <c:v>6.0251686722040322E-2</c:v>
                </c:pt>
                <c:pt idx="1995">
                  <c:v>4.52606156468391E-2</c:v>
                </c:pt>
                <c:pt idx="1996">
                  <c:v>9.9317029118537944E-2</c:v>
                </c:pt>
                <c:pt idx="1997">
                  <c:v>7.3246680200100028E-2</c:v>
                </c:pt>
                <c:pt idx="1998">
                  <c:v>5.2131637930870327E-2</c:v>
                </c:pt>
                <c:pt idx="1999">
                  <c:v>4.196827858686436E-2</c:v>
                </c:pt>
                <c:pt idx="2000">
                  <c:v>3.157733008265512E-2</c:v>
                </c:pt>
                <c:pt idx="2001">
                  <c:v>4.8045732080936404E-2</c:v>
                </c:pt>
                <c:pt idx="2002">
                  <c:v>3.6494627594947815E-2</c:v>
                </c:pt>
                <c:pt idx="2003">
                  <c:v>0.14098858833313024</c:v>
                </c:pt>
                <c:pt idx="2004">
                  <c:v>4.4505301862955107E-2</c:v>
                </c:pt>
                <c:pt idx="2005">
                  <c:v>4.2842112481594065E-2</c:v>
                </c:pt>
                <c:pt idx="2006">
                  <c:v>5.2688568830490112E-2</c:v>
                </c:pt>
                <c:pt idx="2007">
                  <c:v>0.14064909517765045</c:v>
                </c:pt>
                <c:pt idx="2008">
                  <c:v>5.3138185292482376E-2</c:v>
                </c:pt>
                <c:pt idx="2009">
                  <c:v>4.5600526034832022E-2</c:v>
                </c:pt>
                <c:pt idx="2010">
                  <c:v>4.2503803968429614E-2</c:v>
                </c:pt>
                <c:pt idx="2011">
                  <c:v>4.1288789361715296E-2</c:v>
                </c:pt>
                <c:pt idx="2012">
                  <c:v>4.1408013552427313E-2</c:v>
                </c:pt>
                <c:pt idx="2013">
                  <c:v>3.36136184632779E-2</c:v>
                </c:pt>
                <c:pt idx="2014">
                  <c:v>4.2999070137739334E-2</c:v>
                </c:pt>
                <c:pt idx="2015">
                  <c:v>3.6118529736995725E-2</c:v>
                </c:pt>
                <c:pt idx="2016">
                  <c:v>5.3934894502162906E-2</c:v>
                </c:pt>
                <c:pt idx="2017">
                  <c:v>5.9640023857355104E-2</c:v>
                </c:pt>
                <c:pt idx="2018">
                  <c:v>7.1325778961181668E-2</c:v>
                </c:pt>
                <c:pt idx="2019">
                  <c:v>4.5348480343818866E-2</c:v>
                </c:pt>
                <c:pt idx="2020">
                  <c:v>3.9539560675621012E-2</c:v>
                </c:pt>
                <c:pt idx="2021">
                  <c:v>4.3777476996183513E-2</c:v>
                </c:pt>
                <c:pt idx="2022">
                  <c:v>3.108278475701811E-2</c:v>
                </c:pt>
                <c:pt idx="2023">
                  <c:v>3.50970849394798E-2</c:v>
                </c:pt>
                <c:pt idx="2024">
                  <c:v>4.4516973197460376E-2</c:v>
                </c:pt>
                <c:pt idx="2025">
                  <c:v>3.7870425730943756E-2</c:v>
                </c:pt>
                <c:pt idx="2026">
                  <c:v>3.6692138761282009E-2</c:v>
                </c:pt>
                <c:pt idx="2027">
                  <c:v>5.1529951393604286E-2</c:v>
                </c:pt>
                <c:pt idx="2028">
                  <c:v>7.2213038802147106E-2</c:v>
                </c:pt>
                <c:pt idx="2029">
                  <c:v>3.7922512739896809E-2</c:v>
                </c:pt>
                <c:pt idx="2030">
                  <c:v>3.6938995122909692E-2</c:v>
                </c:pt>
                <c:pt idx="2031">
                  <c:v>4.0211629122495804E-2</c:v>
                </c:pt>
                <c:pt idx="2032">
                  <c:v>4.0890492498874713E-2</c:v>
                </c:pt>
                <c:pt idx="2033">
                  <c:v>3.2073903828859461E-2</c:v>
                </c:pt>
                <c:pt idx="2034">
                  <c:v>3.8073249161243494E-2</c:v>
                </c:pt>
                <c:pt idx="2035">
                  <c:v>4.0292222052812778E-2</c:v>
                </c:pt>
                <c:pt idx="2036">
                  <c:v>6.8534195423126304E-2</c:v>
                </c:pt>
                <c:pt idx="2037">
                  <c:v>3.4481011331081397E-2</c:v>
                </c:pt>
                <c:pt idx="2038">
                  <c:v>4.0076699107885513E-2</c:v>
                </c:pt>
                <c:pt idx="2039">
                  <c:v>4.1454423218965517E-2</c:v>
                </c:pt>
                <c:pt idx="2040">
                  <c:v>4.8292011022567832E-2</c:v>
                </c:pt>
                <c:pt idx="2041">
                  <c:v>3.3928170800208997E-2</c:v>
                </c:pt>
                <c:pt idx="2042">
                  <c:v>2.9668441042304008E-2</c:v>
                </c:pt>
                <c:pt idx="2043">
                  <c:v>4.6707995235919911E-2</c:v>
                </c:pt>
                <c:pt idx="2044">
                  <c:v>4.6553272753953906E-2</c:v>
                </c:pt>
                <c:pt idx="2045">
                  <c:v>4.5099660754203914E-2</c:v>
                </c:pt>
                <c:pt idx="2046">
                  <c:v>4.5812133699655519E-2</c:v>
                </c:pt>
                <c:pt idx="2047">
                  <c:v>4.0143840014934457E-2</c:v>
                </c:pt>
                <c:pt idx="2048">
                  <c:v>2.45360396802425E-2</c:v>
                </c:pt>
                <c:pt idx="2049">
                  <c:v>3.6448054015636402E-2</c:v>
                </c:pt>
                <c:pt idx="2050">
                  <c:v>4.0231917053461123E-2</c:v>
                </c:pt>
                <c:pt idx="2051">
                  <c:v>3.7197403609752606E-2</c:v>
                </c:pt>
                <c:pt idx="2052">
                  <c:v>4.730539768934252E-2</c:v>
                </c:pt>
                <c:pt idx="2053">
                  <c:v>4.9179255962371805E-2</c:v>
                </c:pt>
                <c:pt idx="2054">
                  <c:v>4.2350444942712978E-2</c:v>
                </c:pt>
                <c:pt idx="2055">
                  <c:v>6.208912283182165E-2</c:v>
                </c:pt>
                <c:pt idx="2056">
                  <c:v>4.0059104561805697E-2</c:v>
                </c:pt>
                <c:pt idx="2057">
                  <c:v>6.7940399050712599E-2</c:v>
                </c:pt>
                <c:pt idx="2058">
                  <c:v>3.1760647892952007E-2</c:v>
                </c:pt>
                <c:pt idx="2059">
                  <c:v>3.4545052796602201E-2</c:v>
                </c:pt>
                <c:pt idx="2060">
                  <c:v>3.7639979273080909E-2</c:v>
                </c:pt>
                <c:pt idx="2061">
                  <c:v>5.2331347018480322E-2</c:v>
                </c:pt>
                <c:pt idx="2062">
                  <c:v>4.6841088682413046E-2</c:v>
                </c:pt>
                <c:pt idx="2063">
                  <c:v>4.5570146292447891E-2</c:v>
                </c:pt>
                <c:pt idx="2064">
                  <c:v>7.0224575698375688E-2</c:v>
                </c:pt>
                <c:pt idx="2065">
                  <c:v>6.5954089164733901E-2</c:v>
                </c:pt>
                <c:pt idx="2066">
                  <c:v>4.8412989825010556E-2</c:v>
                </c:pt>
                <c:pt idx="2067">
                  <c:v>4.6079952269792328E-2</c:v>
                </c:pt>
                <c:pt idx="2068">
                  <c:v>3.6616276949644186E-2</c:v>
                </c:pt>
                <c:pt idx="2069">
                  <c:v>2.9108427464962006E-2</c:v>
                </c:pt>
                <c:pt idx="2070">
                  <c:v>6.7146807909011924E-2</c:v>
                </c:pt>
                <c:pt idx="2071">
                  <c:v>3.6253482103347813E-2</c:v>
                </c:pt>
                <c:pt idx="2072">
                  <c:v>5.8167532086372396E-2</c:v>
                </c:pt>
                <c:pt idx="2073">
                  <c:v>5.6816998869180846E-2</c:v>
                </c:pt>
                <c:pt idx="2074">
                  <c:v>5.5222801864147325E-2</c:v>
                </c:pt>
                <c:pt idx="2075">
                  <c:v>3.3699035644531208E-2</c:v>
                </c:pt>
                <c:pt idx="2076">
                  <c:v>3.8705706596374588E-2</c:v>
                </c:pt>
                <c:pt idx="2077">
                  <c:v>4.0209636092186023E-2</c:v>
                </c:pt>
                <c:pt idx="2078">
                  <c:v>7.1288660168647808E-2</c:v>
                </c:pt>
                <c:pt idx="2079">
                  <c:v>3.2088559120893499E-2</c:v>
                </c:pt>
                <c:pt idx="2080">
                  <c:v>4.2558711022138825E-2</c:v>
                </c:pt>
                <c:pt idx="2081">
                  <c:v>3.2634377479553424E-2</c:v>
                </c:pt>
                <c:pt idx="2082">
                  <c:v>5.1444061100482885E-2</c:v>
                </c:pt>
                <c:pt idx="2083">
                  <c:v>4.9534905701875707E-2</c:v>
                </c:pt>
                <c:pt idx="2084">
                  <c:v>6.1739899218082407E-2</c:v>
                </c:pt>
                <c:pt idx="2085">
                  <c:v>4.1739411652088367E-2</c:v>
                </c:pt>
                <c:pt idx="2086">
                  <c:v>7.1356639266014113E-2</c:v>
                </c:pt>
                <c:pt idx="2087">
                  <c:v>5.6353524327278123E-2</c:v>
                </c:pt>
                <c:pt idx="2088">
                  <c:v>4.1135154664516366E-2</c:v>
                </c:pt>
                <c:pt idx="2089">
                  <c:v>3.4032393246889142E-2</c:v>
                </c:pt>
                <c:pt idx="2090">
                  <c:v>4.6406462788581807E-2</c:v>
                </c:pt>
                <c:pt idx="2091">
                  <c:v>3.4692760556936306E-2</c:v>
                </c:pt>
                <c:pt idx="2092">
                  <c:v>3.6874599754810312E-2</c:v>
                </c:pt>
                <c:pt idx="2093">
                  <c:v>5.6206144392490387E-2</c:v>
                </c:pt>
                <c:pt idx="2094">
                  <c:v>5.0542060285806711E-2</c:v>
                </c:pt>
                <c:pt idx="2095">
                  <c:v>4.3908927589654895E-2</c:v>
                </c:pt>
                <c:pt idx="2096">
                  <c:v>3.9176959544420215E-2</c:v>
                </c:pt>
                <c:pt idx="2097">
                  <c:v>7.2946697473526209E-2</c:v>
                </c:pt>
                <c:pt idx="2098">
                  <c:v>7.242619991302493E-2</c:v>
                </c:pt>
                <c:pt idx="2099">
                  <c:v>4.7543101012706812E-2</c:v>
                </c:pt>
                <c:pt idx="2100">
                  <c:v>3.5030119121074829E-2</c:v>
                </c:pt>
                <c:pt idx="2101">
                  <c:v>6.3383579254150418E-2</c:v>
                </c:pt>
                <c:pt idx="2102">
                  <c:v>3.5641435533762006E-2</c:v>
                </c:pt>
                <c:pt idx="2103">
                  <c:v>7.0560343563556699E-2</c:v>
                </c:pt>
                <c:pt idx="2104">
                  <c:v>4.9476694315672101E-2</c:v>
                </c:pt>
                <c:pt idx="2105">
                  <c:v>2.8085077181458602E-2</c:v>
                </c:pt>
                <c:pt idx="2106">
                  <c:v>4.7896951436996758E-2</c:v>
                </c:pt>
                <c:pt idx="2107">
                  <c:v>4.7888960689306433E-2</c:v>
                </c:pt>
                <c:pt idx="2108">
                  <c:v>3.6895748227834819E-2</c:v>
                </c:pt>
                <c:pt idx="2109">
                  <c:v>5.8675598353147507E-2</c:v>
                </c:pt>
                <c:pt idx="2110">
                  <c:v>7.2420947253704113E-2</c:v>
                </c:pt>
                <c:pt idx="2111">
                  <c:v>3.9866700768470806E-2</c:v>
                </c:pt>
                <c:pt idx="2112">
                  <c:v>4.9848876893520411E-2</c:v>
                </c:pt>
                <c:pt idx="2113">
                  <c:v>4.86947223544121E-2</c:v>
                </c:pt>
                <c:pt idx="2114">
                  <c:v>5.6793261319399067E-2</c:v>
                </c:pt>
                <c:pt idx="2115">
                  <c:v>9.0889766812324482E-2</c:v>
                </c:pt>
                <c:pt idx="2116">
                  <c:v>2.8540100902318878E-2</c:v>
                </c:pt>
                <c:pt idx="2117">
                  <c:v>3.5667080432176604E-2</c:v>
                </c:pt>
                <c:pt idx="2118">
                  <c:v>4.7073829919099822E-2</c:v>
                </c:pt>
                <c:pt idx="2119">
                  <c:v>3.3124357461929391E-2</c:v>
                </c:pt>
                <c:pt idx="2120">
                  <c:v>4.1027303785085685E-2</c:v>
                </c:pt>
                <c:pt idx="2121">
                  <c:v>7.4816733598709315E-2</c:v>
                </c:pt>
                <c:pt idx="2122">
                  <c:v>4.5254528522491497E-2</c:v>
                </c:pt>
                <c:pt idx="2123">
                  <c:v>3.3427610993385308E-2</c:v>
                </c:pt>
                <c:pt idx="2124">
                  <c:v>3.7717282772064306E-2</c:v>
                </c:pt>
                <c:pt idx="2125">
                  <c:v>3.7876132875681021E-2</c:v>
                </c:pt>
                <c:pt idx="2126">
                  <c:v>3.6900430917739896E-2</c:v>
                </c:pt>
                <c:pt idx="2127">
                  <c:v>3.0625948682427535E-2</c:v>
                </c:pt>
                <c:pt idx="2128">
                  <c:v>3.7714082747697796E-2</c:v>
                </c:pt>
                <c:pt idx="2129">
                  <c:v>6.8385086953640248E-2</c:v>
                </c:pt>
                <c:pt idx="2130">
                  <c:v>4.7445792704820577E-2</c:v>
                </c:pt>
                <c:pt idx="2131">
                  <c:v>3.2772418111562791E-2</c:v>
                </c:pt>
                <c:pt idx="2132">
                  <c:v>5.0124831497669158E-2</c:v>
                </c:pt>
                <c:pt idx="2133">
                  <c:v>3.2562278211116805E-2</c:v>
                </c:pt>
                <c:pt idx="2134">
                  <c:v>0.12953983247280151</c:v>
                </c:pt>
                <c:pt idx="2135">
                  <c:v>3.4127779304981197E-2</c:v>
                </c:pt>
                <c:pt idx="2136">
                  <c:v>3.69279421865941E-2</c:v>
                </c:pt>
                <c:pt idx="2137">
                  <c:v>4.7033187001943845E-2</c:v>
                </c:pt>
                <c:pt idx="2138">
                  <c:v>4.6540785580873364E-2</c:v>
                </c:pt>
                <c:pt idx="2139">
                  <c:v>3.8434810936451014E-2</c:v>
                </c:pt>
                <c:pt idx="2140">
                  <c:v>4.4510662555694733E-2</c:v>
                </c:pt>
                <c:pt idx="2141">
                  <c:v>4.5739602297544514E-2</c:v>
                </c:pt>
                <c:pt idx="2142">
                  <c:v>4.8879202455282156E-2</c:v>
                </c:pt>
                <c:pt idx="2143">
                  <c:v>3.7265740334987599E-2</c:v>
                </c:pt>
                <c:pt idx="2144">
                  <c:v>3.5554934293031637E-2</c:v>
                </c:pt>
                <c:pt idx="2145">
                  <c:v>4.0623325854539913E-2</c:v>
                </c:pt>
                <c:pt idx="2146">
                  <c:v>5.0361346453428324E-2</c:v>
                </c:pt>
                <c:pt idx="2147">
                  <c:v>6.2076918780803722E-2</c:v>
                </c:pt>
                <c:pt idx="2148">
                  <c:v>3.7088051438331604E-2</c:v>
                </c:pt>
                <c:pt idx="2149">
                  <c:v>4.1369121521711433E-2</c:v>
                </c:pt>
                <c:pt idx="2150">
                  <c:v>3.785831853747388E-2</c:v>
                </c:pt>
                <c:pt idx="2151">
                  <c:v>6.2374688684940324E-2</c:v>
                </c:pt>
                <c:pt idx="2152">
                  <c:v>2.8882196173071899E-2</c:v>
                </c:pt>
                <c:pt idx="2153">
                  <c:v>3.6708451807498828E-2</c:v>
                </c:pt>
                <c:pt idx="2154">
                  <c:v>3.7538819015026238E-2</c:v>
                </c:pt>
                <c:pt idx="2155">
                  <c:v>4.8374935984611504E-2</c:v>
                </c:pt>
                <c:pt idx="2156">
                  <c:v>4.4502671808004657E-2</c:v>
                </c:pt>
                <c:pt idx="2157">
                  <c:v>4.7372527420520977E-2</c:v>
                </c:pt>
                <c:pt idx="2158">
                  <c:v>3.1660981476306985E-2</c:v>
                </c:pt>
                <c:pt idx="2159">
                  <c:v>3.6371074616909131E-2</c:v>
                </c:pt>
                <c:pt idx="2160">
                  <c:v>4.7668389976024614E-2</c:v>
                </c:pt>
                <c:pt idx="2161">
                  <c:v>3.4490298479795595E-2</c:v>
                </c:pt>
                <c:pt idx="2162">
                  <c:v>4.2349874973297105E-2</c:v>
                </c:pt>
                <c:pt idx="2163">
                  <c:v>3.561009839177131E-2</c:v>
                </c:pt>
                <c:pt idx="2164">
                  <c:v>3.9212543517351192E-2</c:v>
                </c:pt>
                <c:pt idx="2165">
                  <c:v>5.9041287750005826E-2</c:v>
                </c:pt>
                <c:pt idx="2166">
                  <c:v>4.9988143146038104E-2</c:v>
                </c:pt>
                <c:pt idx="2167">
                  <c:v>3.3464692533016205E-2</c:v>
                </c:pt>
                <c:pt idx="2168">
                  <c:v>6.0563083738088767E-2</c:v>
                </c:pt>
                <c:pt idx="2169">
                  <c:v>7.7589310705661801E-2</c:v>
                </c:pt>
                <c:pt idx="2170">
                  <c:v>3.0009133741259662E-2</c:v>
                </c:pt>
                <c:pt idx="2171">
                  <c:v>3.6896053701639203E-2</c:v>
                </c:pt>
                <c:pt idx="2172">
                  <c:v>0.14100389182567621</c:v>
                </c:pt>
                <c:pt idx="2173">
                  <c:v>0.115637630224228</c:v>
                </c:pt>
                <c:pt idx="2174">
                  <c:v>5.4233875125646785E-2</c:v>
                </c:pt>
                <c:pt idx="2175">
                  <c:v>5.0143226981163004E-2</c:v>
                </c:pt>
                <c:pt idx="2176">
                  <c:v>2.9126007109880399E-2</c:v>
                </c:pt>
                <c:pt idx="2177">
                  <c:v>2.7265964075923129E-2</c:v>
                </c:pt>
                <c:pt idx="2178">
                  <c:v>3.7061970680952239E-2</c:v>
                </c:pt>
                <c:pt idx="2179">
                  <c:v>3.5815875977277895E-2</c:v>
                </c:pt>
                <c:pt idx="2180">
                  <c:v>4.4732734560966728E-2</c:v>
                </c:pt>
                <c:pt idx="2181">
                  <c:v>6.5653577446937714E-2</c:v>
                </c:pt>
                <c:pt idx="2182">
                  <c:v>3.7646990269422614E-2</c:v>
                </c:pt>
                <c:pt idx="2183">
                  <c:v>3.7838198244571818E-2</c:v>
                </c:pt>
                <c:pt idx="2184">
                  <c:v>3.6538649350404705E-2</c:v>
                </c:pt>
                <c:pt idx="2185">
                  <c:v>3.1438000500202241E-2</c:v>
                </c:pt>
                <c:pt idx="2186">
                  <c:v>6.316143274307251E-2</c:v>
                </c:pt>
                <c:pt idx="2187">
                  <c:v>4.93843257427218E-2</c:v>
                </c:pt>
                <c:pt idx="2188">
                  <c:v>4.5501932501792887E-2</c:v>
                </c:pt>
                <c:pt idx="2189">
                  <c:v>5.1216639578342424E-2</c:v>
                </c:pt>
                <c:pt idx="2190">
                  <c:v>4.1873168200254253E-2</c:v>
                </c:pt>
                <c:pt idx="2191">
                  <c:v>4.0591601282358322E-2</c:v>
                </c:pt>
                <c:pt idx="2192">
                  <c:v>4.6250242739915765E-2</c:v>
                </c:pt>
                <c:pt idx="2193">
                  <c:v>4.2973905801773113E-2</c:v>
                </c:pt>
                <c:pt idx="2194">
                  <c:v>3.5598285496234894E-2</c:v>
                </c:pt>
                <c:pt idx="2195">
                  <c:v>4.2218793183565119E-2</c:v>
                </c:pt>
                <c:pt idx="2196">
                  <c:v>4.7109603881835924E-2</c:v>
                </c:pt>
                <c:pt idx="2197">
                  <c:v>3.5935413092374816E-2</c:v>
                </c:pt>
                <c:pt idx="2198">
                  <c:v>5.0518557429313833E-2</c:v>
                </c:pt>
                <c:pt idx="2199">
                  <c:v>7.408148795366315E-2</c:v>
                </c:pt>
                <c:pt idx="2200">
                  <c:v>3.8333669304847724E-2</c:v>
                </c:pt>
                <c:pt idx="2201">
                  <c:v>6.6792100667953519E-2</c:v>
                </c:pt>
                <c:pt idx="2202">
                  <c:v>4.5430764555931306E-2</c:v>
                </c:pt>
                <c:pt idx="2203">
                  <c:v>6.9750994443893696E-2</c:v>
                </c:pt>
                <c:pt idx="2204">
                  <c:v>3.4397460520267514E-2</c:v>
                </c:pt>
                <c:pt idx="2205">
                  <c:v>3.7285927683115186E-2</c:v>
                </c:pt>
                <c:pt idx="2206">
                  <c:v>3.9016123861074406E-2</c:v>
                </c:pt>
                <c:pt idx="2207">
                  <c:v>3.0960392206907311E-2</c:v>
                </c:pt>
                <c:pt idx="2208">
                  <c:v>4.9896806478500422E-2</c:v>
                </c:pt>
                <c:pt idx="2209">
                  <c:v>5.5432345718145419E-2</c:v>
                </c:pt>
                <c:pt idx="2210">
                  <c:v>2.9134018346667311E-2</c:v>
                </c:pt>
                <c:pt idx="2211">
                  <c:v>3.4206967800855602E-2</c:v>
                </c:pt>
                <c:pt idx="2212">
                  <c:v>3.3899094909429606E-2</c:v>
                </c:pt>
                <c:pt idx="2213">
                  <c:v>3.2349299639463452E-2</c:v>
                </c:pt>
                <c:pt idx="2214">
                  <c:v>6.7127414047718326E-2</c:v>
                </c:pt>
                <c:pt idx="2215">
                  <c:v>3.4835435450077196E-2</c:v>
                </c:pt>
                <c:pt idx="2216">
                  <c:v>3.3079668879509097E-2</c:v>
                </c:pt>
                <c:pt idx="2217">
                  <c:v>3.7622589617967613E-2</c:v>
                </c:pt>
                <c:pt idx="2218">
                  <c:v>3.3477775752544479E-2</c:v>
                </c:pt>
                <c:pt idx="2219">
                  <c:v>4.2177837342023933E-2</c:v>
                </c:pt>
                <c:pt idx="2220">
                  <c:v>5.1480345427989772E-2</c:v>
                </c:pt>
                <c:pt idx="2221">
                  <c:v>7.4088715016842069E-2</c:v>
                </c:pt>
                <c:pt idx="2222">
                  <c:v>3.0249515548348416E-2</c:v>
                </c:pt>
                <c:pt idx="2223">
                  <c:v>5.3684424608945923E-2</c:v>
                </c:pt>
                <c:pt idx="2224">
                  <c:v>5.8191608637571314E-2</c:v>
                </c:pt>
                <c:pt idx="2225">
                  <c:v>3.5694222897291197E-2</c:v>
                </c:pt>
                <c:pt idx="2226">
                  <c:v>3.9022658020257922E-2</c:v>
                </c:pt>
                <c:pt idx="2227">
                  <c:v>3.7800367921590923E-2</c:v>
                </c:pt>
                <c:pt idx="2228">
                  <c:v>3.1185759231448187E-2</c:v>
                </c:pt>
                <c:pt idx="2229">
                  <c:v>3.0983135104179511E-2</c:v>
                </c:pt>
                <c:pt idx="2230">
                  <c:v>4.9456149339675917E-2</c:v>
                </c:pt>
                <c:pt idx="2231">
                  <c:v>3.4587092697620406E-2</c:v>
                </c:pt>
                <c:pt idx="2232">
                  <c:v>4.2579874396324068E-2</c:v>
                </c:pt>
                <c:pt idx="2233">
                  <c:v>3.6099355667829652E-2</c:v>
                </c:pt>
                <c:pt idx="2234">
                  <c:v>0.14088518917560636</c:v>
                </c:pt>
                <c:pt idx="2235">
                  <c:v>4.5609846711158551E-2</c:v>
                </c:pt>
                <c:pt idx="2236">
                  <c:v>4.7297097742557519E-2</c:v>
                </c:pt>
                <c:pt idx="2237">
                  <c:v>3.4315630793571514E-2</c:v>
                </c:pt>
                <c:pt idx="2238">
                  <c:v>5.1973119378089759E-2</c:v>
                </c:pt>
                <c:pt idx="2239">
                  <c:v>4.4763173907995432E-2</c:v>
                </c:pt>
                <c:pt idx="2240">
                  <c:v>3.7217486649751712E-2</c:v>
                </c:pt>
                <c:pt idx="2241">
                  <c:v>3.5085789859294891E-2</c:v>
                </c:pt>
                <c:pt idx="2242">
                  <c:v>3.8325615227222408E-2</c:v>
                </c:pt>
                <c:pt idx="2243">
                  <c:v>3.2864984124898897E-2</c:v>
                </c:pt>
                <c:pt idx="2244">
                  <c:v>4.5921687036752722E-2</c:v>
                </c:pt>
                <c:pt idx="2245">
                  <c:v>3.1771816313266893E-2</c:v>
                </c:pt>
                <c:pt idx="2246">
                  <c:v>4.1693262755870805E-2</c:v>
                </c:pt>
                <c:pt idx="2247">
                  <c:v>4.8260521143674809E-2</c:v>
                </c:pt>
                <c:pt idx="2248">
                  <c:v>4.5267563313245822E-2</c:v>
                </c:pt>
                <c:pt idx="2249">
                  <c:v>6.5392650663852719E-2</c:v>
                </c:pt>
                <c:pt idx="2250">
                  <c:v>4.6443480998277713E-2</c:v>
                </c:pt>
                <c:pt idx="2251">
                  <c:v>6.1244528740644365E-2</c:v>
                </c:pt>
                <c:pt idx="2252">
                  <c:v>3.6333996802568415E-2</c:v>
                </c:pt>
                <c:pt idx="2253">
                  <c:v>3.2154306769371012E-2</c:v>
                </c:pt>
                <c:pt idx="2254">
                  <c:v>3.0868804082274468E-2</c:v>
                </c:pt>
                <c:pt idx="2255">
                  <c:v>4.1016820818185834E-2</c:v>
                </c:pt>
                <c:pt idx="2256">
                  <c:v>3.9214480668306309E-2</c:v>
                </c:pt>
                <c:pt idx="2257">
                  <c:v>8.1695362925530077E-2</c:v>
                </c:pt>
                <c:pt idx="2258">
                  <c:v>3.9270207285881091E-2</c:v>
                </c:pt>
                <c:pt idx="2259">
                  <c:v>6.0309678316116458E-2</c:v>
                </c:pt>
                <c:pt idx="2260">
                  <c:v>4.8607174307107905E-2</c:v>
                </c:pt>
                <c:pt idx="2261">
                  <c:v>5.3956426680088002E-2</c:v>
                </c:pt>
                <c:pt idx="2262">
                  <c:v>6.2236279249191506E-2</c:v>
                </c:pt>
                <c:pt idx="2263">
                  <c:v>4.2136568576097495E-2</c:v>
                </c:pt>
                <c:pt idx="2264">
                  <c:v>4.6032957732677515E-2</c:v>
                </c:pt>
                <c:pt idx="2265">
                  <c:v>5.9209141880273798E-2</c:v>
                </c:pt>
                <c:pt idx="2266">
                  <c:v>5.3595360368490205E-2</c:v>
                </c:pt>
                <c:pt idx="2267">
                  <c:v>3.0012197792530101E-2</c:v>
                </c:pt>
                <c:pt idx="2268">
                  <c:v>4.6899124979972812E-2</c:v>
                </c:pt>
                <c:pt idx="2269">
                  <c:v>4.4247977435588823E-2</c:v>
                </c:pt>
                <c:pt idx="2270">
                  <c:v>3.67684215307236E-2</c:v>
                </c:pt>
                <c:pt idx="2271">
                  <c:v>8.8467918336391546E-2</c:v>
                </c:pt>
                <c:pt idx="2272">
                  <c:v>4.3959300965070697E-2</c:v>
                </c:pt>
                <c:pt idx="2273">
                  <c:v>4.4830262660980218E-2</c:v>
                </c:pt>
                <c:pt idx="2274">
                  <c:v>3.4964010119438199E-2</c:v>
                </c:pt>
                <c:pt idx="2275">
                  <c:v>3.1825590878725205E-2</c:v>
                </c:pt>
                <c:pt idx="2276">
                  <c:v>5.0569988787174079E-2</c:v>
                </c:pt>
                <c:pt idx="2277">
                  <c:v>5.4491840302944204E-2</c:v>
                </c:pt>
                <c:pt idx="2278">
                  <c:v>0.130425795912743</c:v>
                </c:pt>
                <c:pt idx="2279">
                  <c:v>3.6311857402324843E-2</c:v>
                </c:pt>
                <c:pt idx="2280">
                  <c:v>4.6702358871698414E-2</c:v>
                </c:pt>
                <c:pt idx="2281">
                  <c:v>7.9592481255531783E-2</c:v>
                </c:pt>
                <c:pt idx="2282">
                  <c:v>3.8115326315164608E-2</c:v>
                </c:pt>
                <c:pt idx="2283">
                  <c:v>3.9609089493751519E-2</c:v>
                </c:pt>
                <c:pt idx="2284">
                  <c:v>9.1111779212951619E-2</c:v>
                </c:pt>
                <c:pt idx="2285">
                  <c:v>0.102598436176777</c:v>
                </c:pt>
                <c:pt idx="2286">
                  <c:v>5.0809368491172686E-2</c:v>
                </c:pt>
                <c:pt idx="2287">
                  <c:v>9.3595176935196395E-2</c:v>
                </c:pt>
                <c:pt idx="2288">
                  <c:v>4.2283106595277765E-2</c:v>
                </c:pt>
                <c:pt idx="2289">
                  <c:v>4.3904714286327411E-2</c:v>
                </c:pt>
                <c:pt idx="2290">
                  <c:v>2.8679950162768416E-2</c:v>
                </c:pt>
                <c:pt idx="2291">
                  <c:v>5.8146465569734546E-2</c:v>
                </c:pt>
                <c:pt idx="2292">
                  <c:v>0.12744553387165139</c:v>
                </c:pt>
                <c:pt idx="2293">
                  <c:v>3.3026169985532788E-2</c:v>
                </c:pt>
                <c:pt idx="2294">
                  <c:v>3.3853426575660719E-2</c:v>
                </c:pt>
                <c:pt idx="2295">
                  <c:v>3.8719572126865415E-2</c:v>
                </c:pt>
                <c:pt idx="2296">
                  <c:v>3.1822416931390797E-2</c:v>
                </c:pt>
                <c:pt idx="2297">
                  <c:v>3.4699998795986217E-2</c:v>
                </c:pt>
                <c:pt idx="2298">
                  <c:v>0.10748492181301118</c:v>
                </c:pt>
                <c:pt idx="2299">
                  <c:v>4.1988663375377697E-2</c:v>
                </c:pt>
                <c:pt idx="2300">
                  <c:v>3.0110545456409579E-2</c:v>
                </c:pt>
                <c:pt idx="2301">
                  <c:v>5.4492775350809236E-2</c:v>
                </c:pt>
                <c:pt idx="2302">
                  <c:v>4.3592017143964823E-2</c:v>
                </c:pt>
                <c:pt idx="2303">
                  <c:v>4.4710647314787119E-2</c:v>
                </c:pt>
                <c:pt idx="2304">
                  <c:v>3.5120885819196708E-2</c:v>
                </c:pt>
                <c:pt idx="2305">
                  <c:v>4.4646415859460824E-2</c:v>
                </c:pt>
                <c:pt idx="2306">
                  <c:v>4.0398370474576922E-2</c:v>
                </c:pt>
                <c:pt idx="2307">
                  <c:v>4.8951759934425423E-2</c:v>
                </c:pt>
                <c:pt idx="2308">
                  <c:v>4.1698586195707307E-2</c:v>
                </c:pt>
                <c:pt idx="2309">
                  <c:v>6.5438397228717832E-2</c:v>
                </c:pt>
                <c:pt idx="2310">
                  <c:v>4.4635482132434914E-2</c:v>
                </c:pt>
                <c:pt idx="2311">
                  <c:v>9.2944465577602872E-2</c:v>
                </c:pt>
                <c:pt idx="2312">
                  <c:v>5.5520232766866698E-2</c:v>
                </c:pt>
                <c:pt idx="2313">
                  <c:v>5.4623689502477722E-2</c:v>
                </c:pt>
                <c:pt idx="2314">
                  <c:v>5.2021756768226603E-2</c:v>
                </c:pt>
                <c:pt idx="2315">
                  <c:v>3.2293461263179842E-2</c:v>
                </c:pt>
                <c:pt idx="2316">
                  <c:v>5.5566679686307914E-2</c:v>
                </c:pt>
                <c:pt idx="2317">
                  <c:v>3.2268516719341306E-2</c:v>
                </c:pt>
                <c:pt idx="2318">
                  <c:v>3.1782191246747998E-2</c:v>
                </c:pt>
                <c:pt idx="2319">
                  <c:v>5.4029505699873005E-2</c:v>
                </c:pt>
                <c:pt idx="2320">
                  <c:v>4.2002417147159805E-2</c:v>
                </c:pt>
                <c:pt idx="2321">
                  <c:v>4.4292014092207149E-2</c:v>
                </c:pt>
                <c:pt idx="2322">
                  <c:v>4.8377733677625712E-2</c:v>
                </c:pt>
                <c:pt idx="2323">
                  <c:v>3.8538753986358608E-2</c:v>
                </c:pt>
                <c:pt idx="2324">
                  <c:v>3.8633015006780652E-2</c:v>
                </c:pt>
                <c:pt idx="2325">
                  <c:v>3.2866969704628005E-2</c:v>
                </c:pt>
                <c:pt idx="2326">
                  <c:v>4.1045114398002458E-2</c:v>
                </c:pt>
                <c:pt idx="2327">
                  <c:v>3.4018225967884091E-2</c:v>
                </c:pt>
                <c:pt idx="2328">
                  <c:v>3.9327479898929603E-2</c:v>
                </c:pt>
                <c:pt idx="2329">
                  <c:v>4.1821826249361017E-2</c:v>
                </c:pt>
                <c:pt idx="2330">
                  <c:v>4.1339710354805013E-2</c:v>
                </c:pt>
                <c:pt idx="2331">
                  <c:v>4.6623565256595605E-2</c:v>
                </c:pt>
                <c:pt idx="2332">
                  <c:v>4.9505256116390214E-2</c:v>
                </c:pt>
                <c:pt idx="2333">
                  <c:v>3.3109348267316811E-2</c:v>
                </c:pt>
                <c:pt idx="2334">
                  <c:v>3.1090607866644995E-2</c:v>
                </c:pt>
                <c:pt idx="2335">
                  <c:v>4.9156878143549083E-2</c:v>
                </c:pt>
                <c:pt idx="2336">
                  <c:v>3.6785803735256216E-2</c:v>
                </c:pt>
                <c:pt idx="2337">
                  <c:v>5.9570465236902223E-2</c:v>
                </c:pt>
                <c:pt idx="2338">
                  <c:v>3.5996038466691992E-2</c:v>
                </c:pt>
                <c:pt idx="2339">
                  <c:v>4.5116517692804323E-2</c:v>
                </c:pt>
                <c:pt idx="2340">
                  <c:v>3.62061262130738E-2</c:v>
                </c:pt>
                <c:pt idx="2341">
                  <c:v>3.3508766442537301E-2</c:v>
                </c:pt>
                <c:pt idx="2342">
                  <c:v>6.8083681166172014E-2</c:v>
                </c:pt>
                <c:pt idx="2343">
                  <c:v>3.4399978816509399E-2</c:v>
                </c:pt>
                <c:pt idx="2344">
                  <c:v>3.6964554339647196E-2</c:v>
                </c:pt>
                <c:pt idx="2345">
                  <c:v>3.2314188778400414E-2</c:v>
                </c:pt>
                <c:pt idx="2346">
                  <c:v>3.4338589757680907E-2</c:v>
                </c:pt>
                <c:pt idx="2347">
                  <c:v>4.2983502149581923E-2</c:v>
                </c:pt>
                <c:pt idx="2348">
                  <c:v>4.2309295386076022E-2</c:v>
                </c:pt>
                <c:pt idx="2349">
                  <c:v>3.6645155400037842E-2</c:v>
                </c:pt>
                <c:pt idx="2350">
                  <c:v>3.9439521729946192E-2</c:v>
                </c:pt>
                <c:pt idx="2351">
                  <c:v>5.4510105401277487E-2</c:v>
                </c:pt>
                <c:pt idx="2352">
                  <c:v>4.6854529529809896E-2</c:v>
                </c:pt>
                <c:pt idx="2353">
                  <c:v>3.9144065231084803E-2</c:v>
                </c:pt>
                <c:pt idx="2354">
                  <c:v>6.2565952539443997E-2</c:v>
                </c:pt>
                <c:pt idx="2355">
                  <c:v>4.6672008931636824E-2</c:v>
                </c:pt>
                <c:pt idx="2356">
                  <c:v>3.0686691403388998E-2</c:v>
                </c:pt>
                <c:pt idx="2357">
                  <c:v>5.0626248121261604E-2</c:v>
                </c:pt>
                <c:pt idx="2358">
                  <c:v>3.3770028501749011E-2</c:v>
                </c:pt>
                <c:pt idx="2359">
                  <c:v>4.1247446089982841E-2</c:v>
                </c:pt>
                <c:pt idx="2360">
                  <c:v>4.4288158416748019E-2</c:v>
                </c:pt>
                <c:pt idx="2361">
                  <c:v>4.5058123767375856E-2</c:v>
                </c:pt>
                <c:pt idx="2362">
                  <c:v>4.4522635638713989E-2</c:v>
                </c:pt>
                <c:pt idx="2363">
                  <c:v>3.1136006116867152E-2</c:v>
                </c:pt>
                <c:pt idx="2364">
                  <c:v>2.8448404744267467E-2</c:v>
                </c:pt>
                <c:pt idx="2365">
                  <c:v>4.3110471218824525E-2</c:v>
                </c:pt>
                <c:pt idx="2366">
                  <c:v>3.7591632455587415E-2</c:v>
                </c:pt>
                <c:pt idx="2367">
                  <c:v>8.0287672579288524E-2</c:v>
                </c:pt>
                <c:pt idx="2368">
                  <c:v>5.1688078790903001E-2</c:v>
                </c:pt>
                <c:pt idx="2369">
                  <c:v>4.357967153191572E-2</c:v>
                </c:pt>
                <c:pt idx="2370">
                  <c:v>4.6942006796598407E-2</c:v>
                </c:pt>
                <c:pt idx="2371">
                  <c:v>3.1025063246488589E-2</c:v>
                </c:pt>
                <c:pt idx="2372">
                  <c:v>2.9032863676548011E-2</c:v>
                </c:pt>
                <c:pt idx="2373">
                  <c:v>3.1114276498556168E-2</c:v>
                </c:pt>
                <c:pt idx="2374">
                  <c:v>5.1540113985538497E-2</c:v>
                </c:pt>
                <c:pt idx="2375">
                  <c:v>4.9418505281209897E-2</c:v>
                </c:pt>
                <c:pt idx="2376">
                  <c:v>3.4233424812555306E-2</c:v>
                </c:pt>
                <c:pt idx="2377">
                  <c:v>5.9188090264797294E-2</c:v>
                </c:pt>
                <c:pt idx="2378">
                  <c:v>5.3588740527629797E-2</c:v>
                </c:pt>
                <c:pt idx="2379">
                  <c:v>3.4235060214996352E-2</c:v>
                </c:pt>
                <c:pt idx="2380">
                  <c:v>4.0170520544052096E-2</c:v>
                </c:pt>
                <c:pt idx="2381">
                  <c:v>4.6815313398838022E-2</c:v>
                </c:pt>
                <c:pt idx="2382">
                  <c:v>5.7687100023031367E-2</c:v>
                </c:pt>
                <c:pt idx="2383">
                  <c:v>3.2058551907539395E-2</c:v>
                </c:pt>
                <c:pt idx="2384">
                  <c:v>4.0122158825397505E-2</c:v>
                </c:pt>
                <c:pt idx="2385">
                  <c:v>5.3201969712972468E-2</c:v>
                </c:pt>
                <c:pt idx="2386">
                  <c:v>3.5095486789941802E-2</c:v>
                </c:pt>
                <c:pt idx="2387">
                  <c:v>3.4639839082956418E-2</c:v>
                </c:pt>
                <c:pt idx="2388">
                  <c:v>4.2471457272768007E-2</c:v>
                </c:pt>
                <c:pt idx="2389">
                  <c:v>4.0064822882413913E-2</c:v>
                </c:pt>
                <c:pt idx="2390">
                  <c:v>4.6653229743242333E-2</c:v>
                </c:pt>
                <c:pt idx="2391">
                  <c:v>2.9298881068825711E-2</c:v>
                </c:pt>
                <c:pt idx="2392">
                  <c:v>2.8383234515786206E-2</c:v>
                </c:pt>
                <c:pt idx="2393">
                  <c:v>4.7686003148555832E-2</c:v>
                </c:pt>
                <c:pt idx="2394">
                  <c:v>4.7809705138206524E-2</c:v>
                </c:pt>
                <c:pt idx="2395">
                  <c:v>5.1199544221162796E-2</c:v>
                </c:pt>
                <c:pt idx="2396">
                  <c:v>4.5716796070337511E-2</c:v>
                </c:pt>
                <c:pt idx="2397">
                  <c:v>3.9474826306104702E-2</c:v>
                </c:pt>
                <c:pt idx="2398">
                  <c:v>4.1612651199102492E-2</c:v>
                </c:pt>
                <c:pt idx="2399">
                  <c:v>5.9969112277030896E-2</c:v>
                </c:pt>
                <c:pt idx="2400">
                  <c:v>3.5271089524030796E-2</c:v>
                </c:pt>
                <c:pt idx="2401">
                  <c:v>3.8173269480466898E-2</c:v>
                </c:pt>
                <c:pt idx="2402">
                  <c:v>3.7117391824722394E-2</c:v>
                </c:pt>
                <c:pt idx="2403">
                  <c:v>3.6526486277580268E-2</c:v>
                </c:pt>
                <c:pt idx="2404">
                  <c:v>3.6533955484628851E-2</c:v>
                </c:pt>
                <c:pt idx="2405">
                  <c:v>6.2602095305919703E-2</c:v>
                </c:pt>
                <c:pt idx="2406">
                  <c:v>3.9339676499366816E-2</c:v>
                </c:pt>
                <c:pt idx="2407">
                  <c:v>4.6914808452129406E-2</c:v>
                </c:pt>
                <c:pt idx="2408">
                  <c:v>5.5948078632354646E-2</c:v>
                </c:pt>
                <c:pt idx="2409">
                  <c:v>3.7766400724649409E-2</c:v>
                </c:pt>
                <c:pt idx="2410">
                  <c:v>5.117319524288181E-2</c:v>
                </c:pt>
                <c:pt idx="2411">
                  <c:v>5.2508607506752014E-2</c:v>
                </c:pt>
                <c:pt idx="2412">
                  <c:v>7.8378044068813324E-2</c:v>
                </c:pt>
                <c:pt idx="2413">
                  <c:v>4.5656841248273822E-2</c:v>
                </c:pt>
                <c:pt idx="2414">
                  <c:v>3.9250817149877652E-2</c:v>
                </c:pt>
                <c:pt idx="2415">
                  <c:v>3.7018954753875712E-2</c:v>
                </c:pt>
                <c:pt idx="2416">
                  <c:v>4.6015109866857445E-2</c:v>
                </c:pt>
                <c:pt idx="2417">
                  <c:v>3.2589435577392592E-2</c:v>
                </c:pt>
                <c:pt idx="2418">
                  <c:v>0.116104863584042</c:v>
                </c:pt>
                <c:pt idx="2419">
                  <c:v>5.1503412425518022E-2</c:v>
                </c:pt>
                <c:pt idx="2420">
                  <c:v>4.3786853551864596E-2</c:v>
                </c:pt>
                <c:pt idx="2421">
                  <c:v>5.0139561295509318E-2</c:v>
                </c:pt>
                <c:pt idx="2422">
                  <c:v>5.2380155771970686E-2</c:v>
                </c:pt>
                <c:pt idx="2423">
                  <c:v>7.5937457382679013E-2</c:v>
                </c:pt>
                <c:pt idx="2424">
                  <c:v>8.2610428333282901E-2</c:v>
                </c:pt>
                <c:pt idx="2425">
                  <c:v>3.7495646625757308E-2</c:v>
                </c:pt>
                <c:pt idx="2426">
                  <c:v>3.2263610512018287E-2</c:v>
                </c:pt>
                <c:pt idx="2427">
                  <c:v>4.0809374302625712E-2</c:v>
                </c:pt>
                <c:pt idx="2428">
                  <c:v>3.3435855060815881E-2</c:v>
                </c:pt>
                <c:pt idx="2429">
                  <c:v>3.6107797175645842E-2</c:v>
                </c:pt>
                <c:pt idx="2430">
                  <c:v>4.2316827923059727E-2</c:v>
                </c:pt>
                <c:pt idx="2431">
                  <c:v>3.8589425384998301E-2</c:v>
                </c:pt>
                <c:pt idx="2432">
                  <c:v>4.9602326005697334E-2</c:v>
                </c:pt>
                <c:pt idx="2433">
                  <c:v>2.669111080467711E-2</c:v>
                </c:pt>
                <c:pt idx="2434">
                  <c:v>6.2558203935623405E-2</c:v>
                </c:pt>
                <c:pt idx="2435">
                  <c:v>4.7828570008277907E-2</c:v>
                </c:pt>
                <c:pt idx="2436">
                  <c:v>3.568337485194218E-2</c:v>
                </c:pt>
                <c:pt idx="2437">
                  <c:v>3.0241968110203916E-2</c:v>
                </c:pt>
                <c:pt idx="2438">
                  <c:v>4.8560023307800314E-2</c:v>
                </c:pt>
                <c:pt idx="2439">
                  <c:v>8.8458761572838066E-2</c:v>
                </c:pt>
                <c:pt idx="2440">
                  <c:v>3.9174787700176218E-2</c:v>
                </c:pt>
                <c:pt idx="2441">
                  <c:v>4.6032909303903732E-2</c:v>
                </c:pt>
                <c:pt idx="2442">
                  <c:v>6.0325708240270622E-2</c:v>
                </c:pt>
                <c:pt idx="2443">
                  <c:v>3.2831612974405476E-2</c:v>
                </c:pt>
                <c:pt idx="2444">
                  <c:v>3.8408033549785607E-2</c:v>
                </c:pt>
                <c:pt idx="2445">
                  <c:v>0.103759855031967</c:v>
                </c:pt>
                <c:pt idx="2446">
                  <c:v>4.5112077146768827E-2</c:v>
                </c:pt>
                <c:pt idx="2447">
                  <c:v>3.6022208631038707E-2</c:v>
                </c:pt>
                <c:pt idx="2448">
                  <c:v>3.9737537503242597E-2</c:v>
                </c:pt>
                <c:pt idx="2449">
                  <c:v>5.1879283040761906E-2</c:v>
                </c:pt>
                <c:pt idx="2450">
                  <c:v>4.0579549968242555E-2</c:v>
                </c:pt>
                <c:pt idx="2451">
                  <c:v>2.6607478037476588E-2</c:v>
                </c:pt>
                <c:pt idx="2452">
                  <c:v>3.3288378268480315E-2</c:v>
                </c:pt>
                <c:pt idx="2453">
                  <c:v>4.3833512812852915E-2</c:v>
                </c:pt>
                <c:pt idx="2454">
                  <c:v>6.1531454324722304E-2</c:v>
                </c:pt>
                <c:pt idx="2455">
                  <c:v>4.3442923575639704E-2</c:v>
                </c:pt>
                <c:pt idx="2456">
                  <c:v>4.1271533817052786E-2</c:v>
                </c:pt>
                <c:pt idx="2457">
                  <c:v>3.6274518817663352E-2</c:v>
                </c:pt>
                <c:pt idx="2458">
                  <c:v>4.5543510466813986E-2</c:v>
                </c:pt>
                <c:pt idx="2459">
                  <c:v>3.0870378017425749E-2</c:v>
                </c:pt>
                <c:pt idx="2460">
                  <c:v>4.3010886758565917E-2</c:v>
                </c:pt>
                <c:pt idx="2461">
                  <c:v>5.1112424582243188E-2</c:v>
                </c:pt>
                <c:pt idx="2462">
                  <c:v>4.4327665120363381E-2</c:v>
                </c:pt>
                <c:pt idx="2463">
                  <c:v>2.7225401252508198E-2</c:v>
                </c:pt>
                <c:pt idx="2464">
                  <c:v>3.2726887613534941E-2</c:v>
                </c:pt>
                <c:pt idx="2465">
                  <c:v>3.5627204924821985E-2</c:v>
                </c:pt>
                <c:pt idx="2466">
                  <c:v>4.4618539512157426E-2</c:v>
                </c:pt>
                <c:pt idx="2467">
                  <c:v>3.3033151179552141E-2</c:v>
                </c:pt>
                <c:pt idx="2468">
                  <c:v>3.3206444233655909E-2</c:v>
                </c:pt>
                <c:pt idx="2469">
                  <c:v>3.4891024231910713E-2</c:v>
                </c:pt>
                <c:pt idx="2470">
                  <c:v>3.6047544330358505E-2</c:v>
                </c:pt>
                <c:pt idx="2471">
                  <c:v>4.9421213567256907E-2</c:v>
                </c:pt>
                <c:pt idx="2472">
                  <c:v>6.8385086953640248E-2</c:v>
                </c:pt>
                <c:pt idx="2473">
                  <c:v>4.3407466262579006E-2</c:v>
                </c:pt>
                <c:pt idx="2474">
                  <c:v>5.8166731148958442E-2</c:v>
                </c:pt>
                <c:pt idx="2475">
                  <c:v>2.8556523844599637E-2</c:v>
                </c:pt>
                <c:pt idx="2476">
                  <c:v>6.7115291953087158E-2</c:v>
                </c:pt>
                <c:pt idx="2477">
                  <c:v>3.6607578396797208E-2</c:v>
                </c:pt>
                <c:pt idx="2478">
                  <c:v>3.4077905118465542E-2</c:v>
                </c:pt>
                <c:pt idx="2479">
                  <c:v>3.9452735334634795E-2</c:v>
                </c:pt>
                <c:pt idx="2480">
                  <c:v>4.9949139356613319E-2</c:v>
                </c:pt>
                <c:pt idx="2481">
                  <c:v>4.6149704605340867E-2</c:v>
                </c:pt>
                <c:pt idx="2482">
                  <c:v>4.3770182877778986E-2</c:v>
                </c:pt>
                <c:pt idx="2483">
                  <c:v>4.4722814112901944E-2</c:v>
                </c:pt>
                <c:pt idx="2484">
                  <c:v>3.1532302498817631E-2</c:v>
                </c:pt>
                <c:pt idx="2485">
                  <c:v>4.6019457280635813E-2</c:v>
                </c:pt>
                <c:pt idx="2486">
                  <c:v>5.7430136948824116E-2</c:v>
                </c:pt>
                <c:pt idx="2487">
                  <c:v>2.9621088877320376E-2</c:v>
                </c:pt>
                <c:pt idx="2488">
                  <c:v>5.6321978569030796E-2</c:v>
                </c:pt>
                <c:pt idx="2489">
                  <c:v>4.2319871485233446E-2</c:v>
                </c:pt>
                <c:pt idx="2490">
                  <c:v>3.9177469909191111E-2</c:v>
                </c:pt>
                <c:pt idx="2491">
                  <c:v>3.05265430361032E-2</c:v>
                </c:pt>
                <c:pt idx="2492">
                  <c:v>4.4559769332408919E-2</c:v>
                </c:pt>
                <c:pt idx="2493">
                  <c:v>5.1802884787321112E-2</c:v>
                </c:pt>
                <c:pt idx="2494">
                  <c:v>5.6427665054798112E-2</c:v>
                </c:pt>
                <c:pt idx="2495">
                  <c:v>3.9871543645858855E-2</c:v>
                </c:pt>
                <c:pt idx="2496">
                  <c:v>3.8926724344491778E-2</c:v>
                </c:pt>
                <c:pt idx="2497">
                  <c:v>3.6501217633485898E-2</c:v>
                </c:pt>
                <c:pt idx="2498">
                  <c:v>3.1260002404451412E-2</c:v>
                </c:pt>
                <c:pt idx="2499">
                  <c:v>5.2083093672990813E-2</c:v>
                </c:pt>
                <c:pt idx="2500">
                  <c:v>3.6558549851179102E-2</c:v>
                </c:pt>
                <c:pt idx="2501">
                  <c:v>3.9508026093244511E-2</c:v>
                </c:pt>
                <c:pt idx="2502">
                  <c:v>6.3332863152027241E-2</c:v>
                </c:pt>
                <c:pt idx="2503">
                  <c:v>4.8402044922113578E-2</c:v>
                </c:pt>
                <c:pt idx="2504">
                  <c:v>4.0180709213018424E-2</c:v>
                </c:pt>
                <c:pt idx="2505">
                  <c:v>4.2111311107873924E-2</c:v>
                </c:pt>
                <c:pt idx="2506">
                  <c:v>3.5872820764780051E-2</c:v>
                </c:pt>
                <c:pt idx="2507">
                  <c:v>4.1681975126266486E-2</c:v>
                </c:pt>
                <c:pt idx="2508">
                  <c:v>3.5693746060133084E-2</c:v>
                </c:pt>
                <c:pt idx="2509">
                  <c:v>4.0097083896398822E-2</c:v>
                </c:pt>
                <c:pt idx="2510">
                  <c:v>4.4840887188911424E-2</c:v>
                </c:pt>
                <c:pt idx="2511">
                  <c:v>3.2813113182783259E-2</c:v>
                </c:pt>
                <c:pt idx="2512">
                  <c:v>4.1815388947725414E-2</c:v>
                </c:pt>
                <c:pt idx="2513">
                  <c:v>4.3016940355300924E-2</c:v>
                </c:pt>
                <c:pt idx="2514">
                  <c:v>6.0210391879081886E-2</c:v>
                </c:pt>
                <c:pt idx="2515">
                  <c:v>0.10554688423872002</c:v>
                </c:pt>
                <c:pt idx="2516">
                  <c:v>6.334218382835391E-2</c:v>
                </c:pt>
                <c:pt idx="2517">
                  <c:v>4.1371069848537521E-2</c:v>
                </c:pt>
                <c:pt idx="2518">
                  <c:v>3.0435664579272402E-2</c:v>
                </c:pt>
                <c:pt idx="2519">
                  <c:v>3.7841998040676256E-2</c:v>
                </c:pt>
                <c:pt idx="2520">
                  <c:v>4.3271504342556007E-2</c:v>
                </c:pt>
                <c:pt idx="2521">
                  <c:v>3.4158628433942823E-2</c:v>
                </c:pt>
                <c:pt idx="2522">
                  <c:v>5.9175498783588416E-2</c:v>
                </c:pt>
                <c:pt idx="2523">
                  <c:v>3.4067984670400592E-2</c:v>
                </c:pt>
                <c:pt idx="2524">
                  <c:v>2.8702005743980397E-2</c:v>
                </c:pt>
                <c:pt idx="2525">
                  <c:v>6.5647140145301805E-2</c:v>
                </c:pt>
                <c:pt idx="2526">
                  <c:v>3.2332591712474802E-2</c:v>
                </c:pt>
                <c:pt idx="2527">
                  <c:v>3.8148485124111203E-2</c:v>
                </c:pt>
                <c:pt idx="2528">
                  <c:v>6.2041711062192896E-2</c:v>
                </c:pt>
                <c:pt idx="2529">
                  <c:v>4.8175327479839297E-2</c:v>
                </c:pt>
                <c:pt idx="2530">
                  <c:v>2.8253214433789364E-2</c:v>
                </c:pt>
                <c:pt idx="2531">
                  <c:v>3.6031387746334222E-2</c:v>
                </c:pt>
                <c:pt idx="2532">
                  <c:v>6.0592494904995291E-2</c:v>
                </c:pt>
                <c:pt idx="2533">
                  <c:v>4.7174252569675355E-2</c:v>
                </c:pt>
                <c:pt idx="2534">
                  <c:v>2.7407633140683212E-2</c:v>
                </c:pt>
                <c:pt idx="2535">
                  <c:v>4.4555798172950717E-2</c:v>
                </c:pt>
                <c:pt idx="2536">
                  <c:v>5.3990937769413119E-2</c:v>
                </c:pt>
                <c:pt idx="2537">
                  <c:v>6.8258047103881808E-2</c:v>
                </c:pt>
                <c:pt idx="2538">
                  <c:v>5.4907344281673404E-2</c:v>
                </c:pt>
                <c:pt idx="2539">
                  <c:v>0.10396742075681718</c:v>
                </c:pt>
                <c:pt idx="2540">
                  <c:v>3.3651661127805751E-2</c:v>
                </c:pt>
                <c:pt idx="2541">
                  <c:v>3.9237961173057612E-2</c:v>
                </c:pt>
                <c:pt idx="2542">
                  <c:v>3.4467943012714483E-2</c:v>
                </c:pt>
                <c:pt idx="2543">
                  <c:v>4.8985887318849612E-2</c:v>
                </c:pt>
                <c:pt idx="2544">
                  <c:v>3.2857283949852004E-2</c:v>
                </c:pt>
                <c:pt idx="2545">
                  <c:v>3.0188087373971897E-2</c:v>
                </c:pt>
                <c:pt idx="2546">
                  <c:v>3.7987217307090891E-2</c:v>
                </c:pt>
                <c:pt idx="2547">
                  <c:v>4.1287705302238485E-2</c:v>
                </c:pt>
                <c:pt idx="2548">
                  <c:v>8.4173366427421667E-2</c:v>
                </c:pt>
                <c:pt idx="2549">
                  <c:v>4.89052459597588E-2</c:v>
                </c:pt>
                <c:pt idx="2550">
                  <c:v>3.3691510558128412E-2</c:v>
                </c:pt>
                <c:pt idx="2551">
                  <c:v>5.0279483199119603E-2</c:v>
                </c:pt>
                <c:pt idx="2552">
                  <c:v>5.4688859730958876E-2</c:v>
                </c:pt>
                <c:pt idx="2553">
                  <c:v>3.5436641424894416E-2</c:v>
                </c:pt>
                <c:pt idx="2554">
                  <c:v>4.6032857149839422E-2</c:v>
                </c:pt>
                <c:pt idx="2555">
                  <c:v>4.2192637920379972E-2</c:v>
                </c:pt>
                <c:pt idx="2556">
                  <c:v>5.2020061761140809E-2</c:v>
                </c:pt>
                <c:pt idx="2557">
                  <c:v>0.16396026313304901</c:v>
                </c:pt>
                <c:pt idx="2558">
                  <c:v>4.8553634434938632E-2</c:v>
                </c:pt>
                <c:pt idx="2559">
                  <c:v>3.9853263646364309E-2</c:v>
                </c:pt>
                <c:pt idx="2560">
                  <c:v>5.6498553603887496E-2</c:v>
                </c:pt>
                <c:pt idx="2561">
                  <c:v>4.7084692865610227E-2</c:v>
                </c:pt>
                <c:pt idx="2562">
                  <c:v>3.3027548342943205E-2</c:v>
                </c:pt>
                <c:pt idx="2563">
                  <c:v>3.6971017718315291E-2</c:v>
                </c:pt>
                <c:pt idx="2564">
                  <c:v>6.3850365579128279E-2</c:v>
                </c:pt>
                <c:pt idx="2565">
                  <c:v>5.4640959948301454E-2</c:v>
                </c:pt>
                <c:pt idx="2566">
                  <c:v>8.7302364408969921E-2</c:v>
                </c:pt>
                <c:pt idx="2567">
                  <c:v>4.9923431128263716E-2</c:v>
                </c:pt>
                <c:pt idx="2568">
                  <c:v>3.6114033311605405E-2</c:v>
                </c:pt>
                <c:pt idx="2569">
                  <c:v>8.3602286875248025E-2</c:v>
                </c:pt>
                <c:pt idx="2570">
                  <c:v>3.7789642810821616E-2</c:v>
                </c:pt>
                <c:pt idx="2571">
                  <c:v>7.4344269931316639E-2</c:v>
                </c:pt>
                <c:pt idx="2572">
                  <c:v>4.9626462161541034E-2</c:v>
                </c:pt>
                <c:pt idx="2573">
                  <c:v>4.9420248717069605E-2</c:v>
                </c:pt>
                <c:pt idx="2574">
                  <c:v>4.3339725583791719E-2</c:v>
                </c:pt>
                <c:pt idx="2575">
                  <c:v>5.2568357437849114E-2</c:v>
                </c:pt>
                <c:pt idx="2576">
                  <c:v>6.4323849976062816E-2</c:v>
                </c:pt>
                <c:pt idx="2577">
                  <c:v>8.5779570043087047E-2</c:v>
                </c:pt>
                <c:pt idx="2578">
                  <c:v>5.6101575493812381E-2</c:v>
                </c:pt>
                <c:pt idx="2579">
                  <c:v>2.8470205143094184E-2</c:v>
                </c:pt>
                <c:pt idx="2580">
                  <c:v>3.5753104835748714E-2</c:v>
                </c:pt>
                <c:pt idx="2581">
                  <c:v>4.3301954865455614E-2</c:v>
                </c:pt>
                <c:pt idx="2582">
                  <c:v>3.5182546824216801E-2</c:v>
                </c:pt>
                <c:pt idx="2583">
                  <c:v>3.4808751195669209E-2</c:v>
                </c:pt>
                <c:pt idx="2584">
                  <c:v>3.9443094283342417E-2</c:v>
                </c:pt>
                <c:pt idx="2585">
                  <c:v>3.4032233059406385E-2</c:v>
                </c:pt>
                <c:pt idx="2586">
                  <c:v>6.973545998334911E-2</c:v>
                </c:pt>
                <c:pt idx="2587">
                  <c:v>2.9007587581872989E-2</c:v>
                </c:pt>
                <c:pt idx="2588">
                  <c:v>5.4455265402793898E-2</c:v>
                </c:pt>
                <c:pt idx="2589">
                  <c:v>3.8609605282545201E-2</c:v>
                </c:pt>
                <c:pt idx="2590">
                  <c:v>2.8557647019624814E-2</c:v>
                </c:pt>
                <c:pt idx="2591">
                  <c:v>5.2041761577129406E-2</c:v>
                </c:pt>
                <c:pt idx="2592">
                  <c:v>2.8189575299620604E-2</c:v>
                </c:pt>
                <c:pt idx="2593">
                  <c:v>4.2843278497457477E-2</c:v>
                </c:pt>
                <c:pt idx="2594">
                  <c:v>3.5134617239236818E-2</c:v>
                </c:pt>
                <c:pt idx="2595">
                  <c:v>8.4699675440788366E-2</c:v>
                </c:pt>
                <c:pt idx="2596">
                  <c:v>3.5303641110658611E-2</c:v>
                </c:pt>
                <c:pt idx="2597">
                  <c:v>3.3457033336162595E-2</c:v>
                </c:pt>
                <c:pt idx="2598">
                  <c:v>3.7491746246814818E-2</c:v>
                </c:pt>
                <c:pt idx="2599">
                  <c:v>6.8349286913871821E-2</c:v>
                </c:pt>
                <c:pt idx="2600">
                  <c:v>4.9955449998378712E-2</c:v>
                </c:pt>
                <c:pt idx="2601">
                  <c:v>5.1861476153135445E-2</c:v>
                </c:pt>
                <c:pt idx="2602">
                  <c:v>4.8323486000299502E-2</c:v>
                </c:pt>
                <c:pt idx="2603">
                  <c:v>3.0827682465315E-2</c:v>
                </c:pt>
                <c:pt idx="2604">
                  <c:v>7.59744793176651E-2</c:v>
                </c:pt>
                <c:pt idx="2605">
                  <c:v>3.6692310124635828E-2</c:v>
                </c:pt>
                <c:pt idx="2606">
                  <c:v>4.0077578276395805E-2</c:v>
                </c:pt>
                <c:pt idx="2607">
                  <c:v>6.0225266963243498E-2</c:v>
                </c:pt>
                <c:pt idx="2608">
                  <c:v>3.5095583647489499E-2</c:v>
                </c:pt>
                <c:pt idx="2609">
                  <c:v>3.0172873288393076E-2</c:v>
                </c:pt>
                <c:pt idx="2610">
                  <c:v>4.4216662645340195E-2</c:v>
                </c:pt>
                <c:pt idx="2611">
                  <c:v>4.7544755041599288E-2</c:v>
                </c:pt>
                <c:pt idx="2612">
                  <c:v>3.9994589984417003E-2</c:v>
                </c:pt>
                <c:pt idx="2613">
                  <c:v>5.1203794777393299E-2</c:v>
                </c:pt>
                <c:pt idx="2614">
                  <c:v>4.3271470814943334E-2</c:v>
                </c:pt>
                <c:pt idx="2615">
                  <c:v>5.9648524969816367E-2</c:v>
                </c:pt>
                <c:pt idx="2616">
                  <c:v>3.8457065820694011E-2</c:v>
                </c:pt>
                <c:pt idx="2617">
                  <c:v>7.4970804154872894E-2</c:v>
                </c:pt>
                <c:pt idx="2618">
                  <c:v>3.7516564130783109E-2</c:v>
                </c:pt>
                <c:pt idx="2619">
                  <c:v>4.4099532067775712E-2</c:v>
                </c:pt>
                <c:pt idx="2620">
                  <c:v>3.0962904915213609E-2</c:v>
                </c:pt>
                <c:pt idx="2621">
                  <c:v>5.7273890823125923E-2</c:v>
                </c:pt>
                <c:pt idx="2622">
                  <c:v>6.2549449503421797E-2</c:v>
                </c:pt>
                <c:pt idx="2623">
                  <c:v>4.2246662080287906E-2</c:v>
                </c:pt>
                <c:pt idx="2624">
                  <c:v>5.8180350810289397E-2</c:v>
                </c:pt>
                <c:pt idx="2625">
                  <c:v>5.0608918070793096E-2</c:v>
                </c:pt>
                <c:pt idx="2626">
                  <c:v>4.5890074223280133E-2</c:v>
                </c:pt>
                <c:pt idx="2627">
                  <c:v>4.3642021715641112E-2</c:v>
                </c:pt>
                <c:pt idx="2628">
                  <c:v>4.2440585792064646E-2</c:v>
                </c:pt>
                <c:pt idx="2629">
                  <c:v>4.5500986278057105E-2</c:v>
                </c:pt>
                <c:pt idx="2630">
                  <c:v>5.5801890790462466E-2</c:v>
                </c:pt>
                <c:pt idx="2631">
                  <c:v>3.4892410039901713E-2</c:v>
                </c:pt>
                <c:pt idx="2632">
                  <c:v>4.6474091708660105E-2</c:v>
                </c:pt>
                <c:pt idx="2633">
                  <c:v>3.108278475701811E-2</c:v>
                </c:pt>
                <c:pt idx="2634">
                  <c:v>4.3376076966524103E-2</c:v>
                </c:pt>
                <c:pt idx="2635">
                  <c:v>3.8787208497524414E-2</c:v>
                </c:pt>
                <c:pt idx="2636">
                  <c:v>3.5385791212320342E-2</c:v>
                </c:pt>
                <c:pt idx="2637">
                  <c:v>3.4524552524089799E-2</c:v>
                </c:pt>
                <c:pt idx="2638">
                  <c:v>3.8262747228145641E-2</c:v>
                </c:pt>
                <c:pt idx="2639">
                  <c:v>2.8856657445430711E-2</c:v>
                </c:pt>
                <c:pt idx="2640">
                  <c:v>5.5714737623930248E-2</c:v>
                </c:pt>
                <c:pt idx="2641">
                  <c:v>4.4571779668331105E-2</c:v>
                </c:pt>
                <c:pt idx="2642">
                  <c:v>5.7568270713090904E-2</c:v>
                </c:pt>
                <c:pt idx="2643">
                  <c:v>7.1202494204044522E-2</c:v>
                </c:pt>
                <c:pt idx="2644">
                  <c:v>4.1837099939584822E-2</c:v>
                </c:pt>
                <c:pt idx="2645">
                  <c:v>4.2529240250587505E-2</c:v>
                </c:pt>
                <c:pt idx="2646">
                  <c:v>3.5793296992778799E-2</c:v>
                </c:pt>
                <c:pt idx="2647">
                  <c:v>3.8464937359094585E-2</c:v>
                </c:pt>
                <c:pt idx="2648">
                  <c:v>5.8208830654621103E-2</c:v>
                </c:pt>
                <c:pt idx="2649">
                  <c:v>3.7345550954341909E-2</c:v>
                </c:pt>
                <c:pt idx="2650">
                  <c:v>4.6039689332246933E-2</c:v>
                </c:pt>
                <c:pt idx="2651">
                  <c:v>3.0218865722417852E-2</c:v>
                </c:pt>
                <c:pt idx="2652">
                  <c:v>4.1661128401756266E-2</c:v>
                </c:pt>
                <c:pt idx="2653">
                  <c:v>5.4451517760753611E-2</c:v>
                </c:pt>
                <c:pt idx="2654">
                  <c:v>4.4606111943722042E-2</c:v>
                </c:pt>
                <c:pt idx="2655">
                  <c:v>3.0794756487011899E-2</c:v>
                </c:pt>
                <c:pt idx="2656">
                  <c:v>3.1538579612970415E-2</c:v>
                </c:pt>
                <c:pt idx="2657">
                  <c:v>4.6510785818100024E-2</c:v>
                </c:pt>
                <c:pt idx="2658">
                  <c:v>3.3204536885023082E-2</c:v>
                </c:pt>
                <c:pt idx="2659">
                  <c:v>3.8429398089647397E-2</c:v>
                </c:pt>
                <c:pt idx="2660">
                  <c:v>4.9452029168605922E-2</c:v>
                </c:pt>
                <c:pt idx="2661">
                  <c:v>4.2509205639362307E-2</c:v>
                </c:pt>
                <c:pt idx="2662">
                  <c:v>6.8613216280937223E-2</c:v>
                </c:pt>
                <c:pt idx="2663">
                  <c:v>5.7987827807664913E-2</c:v>
                </c:pt>
                <c:pt idx="2664">
                  <c:v>4.3480690568685511E-2</c:v>
                </c:pt>
                <c:pt idx="2665">
                  <c:v>9.4952769577503246E-2</c:v>
                </c:pt>
                <c:pt idx="2666">
                  <c:v>4.2878400534391424E-2</c:v>
                </c:pt>
                <c:pt idx="2667">
                  <c:v>7.2001866996288313E-2</c:v>
                </c:pt>
                <c:pt idx="2668">
                  <c:v>8.6772561073303209E-2</c:v>
                </c:pt>
                <c:pt idx="2669">
                  <c:v>4.7104921191930937E-2</c:v>
                </c:pt>
                <c:pt idx="2670">
                  <c:v>5.7273890823125923E-2</c:v>
                </c:pt>
                <c:pt idx="2671">
                  <c:v>3.8405228406190997E-2</c:v>
                </c:pt>
                <c:pt idx="2672">
                  <c:v>4.4977817684412016E-2</c:v>
                </c:pt>
                <c:pt idx="2673">
                  <c:v>3.9236847311258399E-2</c:v>
                </c:pt>
                <c:pt idx="2674">
                  <c:v>3.3529181033372907E-2</c:v>
                </c:pt>
                <c:pt idx="2675">
                  <c:v>5.4361373186111533E-2</c:v>
                </c:pt>
                <c:pt idx="2676">
                  <c:v>2.7022605761885601E-2</c:v>
                </c:pt>
                <c:pt idx="2677">
                  <c:v>9.7157232463359847E-2</c:v>
                </c:pt>
                <c:pt idx="2678">
                  <c:v>6.6318809986114502E-2</c:v>
                </c:pt>
                <c:pt idx="2679">
                  <c:v>5.9862885624170414E-2</c:v>
                </c:pt>
                <c:pt idx="2680">
                  <c:v>3.5380467772483805E-2</c:v>
                </c:pt>
                <c:pt idx="2681">
                  <c:v>3.2447766512632412E-2</c:v>
                </c:pt>
                <c:pt idx="2682">
                  <c:v>4.0510516613721924E-2</c:v>
                </c:pt>
                <c:pt idx="2683">
                  <c:v>4.3863680213689922E-2</c:v>
                </c:pt>
                <c:pt idx="2684">
                  <c:v>3.2866746187210187E-2</c:v>
                </c:pt>
                <c:pt idx="2685">
                  <c:v>2.9605329036712601E-2</c:v>
                </c:pt>
                <c:pt idx="2686">
                  <c:v>3.9624545723199851E-2</c:v>
                </c:pt>
                <c:pt idx="2687">
                  <c:v>2.7519145980477413E-2</c:v>
                </c:pt>
                <c:pt idx="2688">
                  <c:v>5.5817272514104802E-2</c:v>
                </c:pt>
                <c:pt idx="2689">
                  <c:v>4.8616234213114E-2</c:v>
                </c:pt>
                <c:pt idx="2690">
                  <c:v>5.1386062055826423E-2</c:v>
                </c:pt>
                <c:pt idx="2691">
                  <c:v>5.6082729250192823E-2</c:v>
                </c:pt>
                <c:pt idx="2692">
                  <c:v>3.862019628286361E-2</c:v>
                </c:pt>
                <c:pt idx="2693">
                  <c:v>4.6080917119979907E-2</c:v>
                </c:pt>
                <c:pt idx="2694">
                  <c:v>7.0863276720047177E-2</c:v>
                </c:pt>
                <c:pt idx="2695">
                  <c:v>6.3220851123333005E-2</c:v>
                </c:pt>
                <c:pt idx="2696">
                  <c:v>3.2817944884300308E-2</c:v>
                </c:pt>
                <c:pt idx="2697">
                  <c:v>2.6319660246372199E-2</c:v>
                </c:pt>
                <c:pt idx="2698">
                  <c:v>3.7691481411457152E-2</c:v>
                </c:pt>
                <c:pt idx="2699">
                  <c:v>3.8028221577405909E-2</c:v>
                </c:pt>
                <c:pt idx="2700">
                  <c:v>5.0007510930299814E-2</c:v>
                </c:pt>
                <c:pt idx="2701">
                  <c:v>4.6351652592420613E-2</c:v>
                </c:pt>
                <c:pt idx="2702">
                  <c:v>4.2788088321685812E-2</c:v>
                </c:pt>
                <c:pt idx="2703">
                  <c:v>5.4538160562515307E-2</c:v>
                </c:pt>
                <c:pt idx="2704">
                  <c:v>4.9459546804428114E-2</c:v>
                </c:pt>
                <c:pt idx="2705">
                  <c:v>3.6228168755769806E-2</c:v>
                </c:pt>
                <c:pt idx="2706">
                  <c:v>5.4337576031684924E-2</c:v>
                </c:pt>
                <c:pt idx="2707">
                  <c:v>2.7764303609728851E-2</c:v>
                </c:pt>
                <c:pt idx="2708">
                  <c:v>4.8728067427873632E-2</c:v>
                </c:pt>
                <c:pt idx="2709">
                  <c:v>2.9979117214679853E-2</c:v>
                </c:pt>
                <c:pt idx="2710">
                  <c:v>3.3350385725498206E-2</c:v>
                </c:pt>
                <c:pt idx="2711">
                  <c:v>3.3488247543573532E-2</c:v>
                </c:pt>
                <c:pt idx="2712">
                  <c:v>3.2629437744617552E-2</c:v>
                </c:pt>
                <c:pt idx="2713">
                  <c:v>3.1480424106121098E-2</c:v>
                </c:pt>
                <c:pt idx="2714">
                  <c:v>4.4671680778265006E-2</c:v>
                </c:pt>
                <c:pt idx="2715">
                  <c:v>4.8439759761094839E-2</c:v>
                </c:pt>
                <c:pt idx="2716">
                  <c:v>5.1285210996866198E-2</c:v>
                </c:pt>
                <c:pt idx="2717">
                  <c:v>7.1019187569618197E-2</c:v>
                </c:pt>
                <c:pt idx="2718">
                  <c:v>4.0159236639738111E-2</c:v>
                </c:pt>
                <c:pt idx="2719">
                  <c:v>3.3655572682619234E-2</c:v>
                </c:pt>
                <c:pt idx="2720">
                  <c:v>4.9208715558052105E-2</c:v>
                </c:pt>
                <c:pt idx="2721">
                  <c:v>5.0340365618467275E-2</c:v>
                </c:pt>
                <c:pt idx="2722">
                  <c:v>3.2170493155717801E-2</c:v>
                </c:pt>
                <c:pt idx="2723">
                  <c:v>4.2470589280128514E-2</c:v>
                </c:pt>
                <c:pt idx="2724">
                  <c:v>5.9700895100832034E-2</c:v>
                </c:pt>
                <c:pt idx="2725">
                  <c:v>4.1122078895568806E-2</c:v>
                </c:pt>
                <c:pt idx="2726">
                  <c:v>5.3038429468870212E-2</c:v>
                </c:pt>
                <c:pt idx="2727">
                  <c:v>4.0206912904977812E-2</c:v>
                </c:pt>
                <c:pt idx="2728">
                  <c:v>5.092909559607485E-2</c:v>
                </c:pt>
                <c:pt idx="2729">
                  <c:v>4.5296978205442422E-2</c:v>
                </c:pt>
                <c:pt idx="2730">
                  <c:v>3.9134189486503691E-2</c:v>
                </c:pt>
                <c:pt idx="2731">
                  <c:v>5.7953923940658812E-2</c:v>
                </c:pt>
                <c:pt idx="2732">
                  <c:v>0.32650113105773931</c:v>
                </c:pt>
                <c:pt idx="2733">
                  <c:v>3.7783168256282806E-2</c:v>
                </c:pt>
                <c:pt idx="2734">
                  <c:v>3.4326326102018301E-2</c:v>
                </c:pt>
                <c:pt idx="2735">
                  <c:v>3.6972653120756115E-2</c:v>
                </c:pt>
                <c:pt idx="2736">
                  <c:v>8.3578713238239524E-2</c:v>
                </c:pt>
                <c:pt idx="2737">
                  <c:v>4.6838738024234813E-2</c:v>
                </c:pt>
                <c:pt idx="2738">
                  <c:v>3.1616572290658909E-2</c:v>
                </c:pt>
                <c:pt idx="2739">
                  <c:v>5.0637800246477106E-2</c:v>
                </c:pt>
                <c:pt idx="2740">
                  <c:v>7.4344225227832933E-2</c:v>
                </c:pt>
                <c:pt idx="2741">
                  <c:v>9.5245420932770067E-2</c:v>
                </c:pt>
                <c:pt idx="2742">
                  <c:v>2.9977481812238707E-2</c:v>
                </c:pt>
                <c:pt idx="2743">
                  <c:v>3.2362852245569215E-2</c:v>
                </c:pt>
                <c:pt idx="2744">
                  <c:v>3.9964087307453093E-2</c:v>
                </c:pt>
                <c:pt idx="2745">
                  <c:v>4.2494568973779713E-2</c:v>
                </c:pt>
                <c:pt idx="2746">
                  <c:v>4.9820460379123833E-2</c:v>
                </c:pt>
                <c:pt idx="2747">
                  <c:v>5.9522338211536567E-2</c:v>
                </c:pt>
                <c:pt idx="2748">
                  <c:v>5.1556672900915368E-2</c:v>
                </c:pt>
                <c:pt idx="2749">
                  <c:v>3.0857492238283202E-2</c:v>
                </c:pt>
                <c:pt idx="2750">
                  <c:v>2.8622096404433205E-2</c:v>
                </c:pt>
                <c:pt idx="2751">
                  <c:v>4.5584477484226345E-2</c:v>
                </c:pt>
                <c:pt idx="2752">
                  <c:v>5.6313134729862234E-2</c:v>
                </c:pt>
                <c:pt idx="2753">
                  <c:v>3.5578623414039605E-2</c:v>
                </c:pt>
                <c:pt idx="2754">
                  <c:v>3.6611609160900192E-2</c:v>
                </c:pt>
                <c:pt idx="2755">
                  <c:v>4.884334653615937E-2</c:v>
                </c:pt>
                <c:pt idx="2756">
                  <c:v>8.3546549081802896E-2</c:v>
                </c:pt>
                <c:pt idx="2757">
                  <c:v>3.8504570722580005E-2</c:v>
                </c:pt>
                <c:pt idx="2758">
                  <c:v>4.8359729349613363E-2</c:v>
                </c:pt>
                <c:pt idx="2759">
                  <c:v>3.7626631557941409E-2</c:v>
                </c:pt>
                <c:pt idx="2760">
                  <c:v>5.0473168492317207E-2</c:v>
                </c:pt>
                <c:pt idx="2761">
                  <c:v>7.2373703122139033E-2</c:v>
                </c:pt>
                <c:pt idx="2762">
                  <c:v>3.4058153629303055E-2</c:v>
                </c:pt>
                <c:pt idx="2763">
                  <c:v>3.2371755689382616E-2</c:v>
                </c:pt>
                <c:pt idx="2764">
                  <c:v>3.5055525600910215E-2</c:v>
                </c:pt>
                <c:pt idx="2765">
                  <c:v>4.9079772084951415E-2</c:v>
                </c:pt>
                <c:pt idx="2766">
                  <c:v>0.24821475148201075</c:v>
                </c:pt>
                <c:pt idx="2767">
                  <c:v>6.3339591026306416E-2</c:v>
                </c:pt>
                <c:pt idx="2768">
                  <c:v>4.9539510160684606E-2</c:v>
                </c:pt>
                <c:pt idx="2769">
                  <c:v>4.3474461883306524E-2</c:v>
                </c:pt>
                <c:pt idx="2770">
                  <c:v>3.58032509684564E-2</c:v>
                </c:pt>
                <c:pt idx="2771">
                  <c:v>4.0898948907852214E-2</c:v>
                </c:pt>
                <c:pt idx="2772">
                  <c:v>3.4092858433723415E-2</c:v>
                </c:pt>
                <c:pt idx="2773">
                  <c:v>3.9660174399614299E-2</c:v>
                </c:pt>
                <c:pt idx="2774">
                  <c:v>0.16680462658405287</c:v>
                </c:pt>
                <c:pt idx="2775">
                  <c:v>4.8045322299003608E-2</c:v>
                </c:pt>
                <c:pt idx="2776">
                  <c:v>3.9531592279672616E-2</c:v>
                </c:pt>
                <c:pt idx="2777">
                  <c:v>4.7497496008873201E-2</c:v>
                </c:pt>
                <c:pt idx="2778">
                  <c:v>3.2058551907539395E-2</c:v>
                </c:pt>
                <c:pt idx="2779">
                  <c:v>4.7048211097717334E-2</c:v>
                </c:pt>
                <c:pt idx="2780">
                  <c:v>4.9178633838892191E-2</c:v>
                </c:pt>
                <c:pt idx="2781">
                  <c:v>4.3494984507560723E-2</c:v>
                </c:pt>
                <c:pt idx="2782">
                  <c:v>4.1359208524227115E-2</c:v>
                </c:pt>
                <c:pt idx="2783">
                  <c:v>5.5835157632827807E-2</c:v>
                </c:pt>
                <c:pt idx="2784">
                  <c:v>3.6518178880214809E-2</c:v>
                </c:pt>
                <c:pt idx="2785">
                  <c:v>2.8937691822648007E-2</c:v>
                </c:pt>
                <c:pt idx="2786">
                  <c:v>3.6584243178367656E-2</c:v>
                </c:pt>
                <c:pt idx="2787">
                  <c:v>7.1155108511447865E-2</c:v>
                </c:pt>
                <c:pt idx="2788">
                  <c:v>4.2835500091314309E-2</c:v>
                </c:pt>
                <c:pt idx="2789">
                  <c:v>3.1692255288362593E-2</c:v>
                </c:pt>
                <c:pt idx="2790">
                  <c:v>2.9418157413601969E-2</c:v>
                </c:pt>
                <c:pt idx="2791">
                  <c:v>3.7693828344345211E-2</c:v>
                </c:pt>
                <c:pt idx="2792">
                  <c:v>4.72476333379745E-2</c:v>
                </c:pt>
                <c:pt idx="2793">
                  <c:v>4.0063809603452696E-2</c:v>
                </c:pt>
                <c:pt idx="2794">
                  <c:v>5.943275243043912E-2</c:v>
                </c:pt>
                <c:pt idx="2795">
                  <c:v>5.6329887360334396E-2</c:v>
                </c:pt>
                <c:pt idx="2796">
                  <c:v>4.9317914992571175E-2</c:v>
                </c:pt>
                <c:pt idx="2797">
                  <c:v>3.3513490110635799E-2</c:v>
                </c:pt>
                <c:pt idx="2798">
                  <c:v>3.8161646574735607E-2</c:v>
                </c:pt>
                <c:pt idx="2799">
                  <c:v>4.9683507531881436E-2</c:v>
                </c:pt>
                <c:pt idx="2800">
                  <c:v>3.7687815725803604E-2</c:v>
                </c:pt>
                <c:pt idx="2801">
                  <c:v>4.6698775142431419E-2</c:v>
                </c:pt>
                <c:pt idx="2802">
                  <c:v>5.1699332892894696E-2</c:v>
                </c:pt>
                <c:pt idx="2803">
                  <c:v>3.9433900266885896E-2</c:v>
                </c:pt>
                <c:pt idx="2804">
                  <c:v>3.1693253666162595E-2</c:v>
                </c:pt>
                <c:pt idx="2805">
                  <c:v>6.1811748892068905E-2</c:v>
                </c:pt>
                <c:pt idx="2806">
                  <c:v>6.4497716724872714E-2</c:v>
                </c:pt>
                <c:pt idx="2807">
                  <c:v>4.5837968587875415E-2</c:v>
                </c:pt>
                <c:pt idx="2808">
                  <c:v>3.7973236292600611E-2</c:v>
                </c:pt>
                <c:pt idx="2809">
                  <c:v>4.5226491987705411E-2</c:v>
                </c:pt>
                <c:pt idx="2810">
                  <c:v>5.0615157932043124E-2</c:v>
                </c:pt>
                <c:pt idx="2811">
                  <c:v>5.1301807165145916E-2</c:v>
                </c:pt>
                <c:pt idx="2812">
                  <c:v>5.4453287273645595E-2</c:v>
                </c:pt>
                <c:pt idx="2813">
                  <c:v>3.8336887955665609E-2</c:v>
                </c:pt>
                <c:pt idx="2814">
                  <c:v>3.9931762963533492E-2</c:v>
                </c:pt>
                <c:pt idx="2815">
                  <c:v>3.7640791386366002E-2</c:v>
                </c:pt>
                <c:pt idx="2816">
                  <c:v>4.1310355067253085E-2</c:v>
                </c:pt>
                <c:pt idx="2817">
                  <c:v>2.6458142325282152E-2</c:v>
                </c:pt>
                <c:pt idx="2818">
                  <c:v>4.1942972689866902E-2</c:v>
                </c:pt>
                <c:pt idx="2819">
                  <c:v>3.7214215844869704E-2</c:v>
                </c:pt>
                <c:pt idx="2820">
                  <c:v>4.4583179056644523E-2</c:v>
                </c:pt>
                <c:pt idx="2821">
                  <c:v>3.4464176744222592E-2</c:v>
                </c:pt>
                <c:pt idx="2822">
                  <c:v>5.405388772487655E-2</c:v>
                </c:pt>
                <c:pt idx="2823">
                  <c:v>4.2309809476137217E-2</c:v>
                </c:pt>
                <c:pt idx="2824">
                  <c:v>4.1197430342435976E-2</c:v>
                </c:pt>
                <c:pt idx="2825">
                  <c:v>4.5566782355308651E-2</c:v>
                </c:pt>
                <c:pt idx="2826">
                  <c:v>6.9604046642780318E-2</c:v>
                </c:pt>
                <c:pt idx="2827">
                  <c:v>4.9317322671413533E-2</c:v>
                </c:pt>
                <c:pt idx="2828">
                  <c:v>3.6077167838812027E-2</c:v>
                </c:pt>
                <c:pt idx="2829">
                  <c:v>3.7878017872572167E-2</c:v>
                </c:pt>
                <c:pt idx="2830">
                  <c:v>3.4408167004585342E-2</c:v>
                </c:pt>
                <c:pt idx="2831">
                  <c:v>3.5767067223787315E-2</c:v>
                </c:pt>
                <c:pt idx="2832">
                  <c:v>4.3032545596361216E-2</c:v>
                </c:pt>
                <c:pt idx="2833">
                  <c:v>7.4095465242862812E-2</c:v>
                </c:pt>
                <c:pt idx="2834">
                  <c:v>4.3636951595544822E-2</c:v>
                </c:pt>
                <c:pt idx="2835">
                  <c:v>3.6619849503040418E-2</c:v>
                </c:pt>
                <c:pt idx="2836">
                  <c:v>3.5843607038259638E-2</c:v>
                </c:pt>
                <c:pt idx="2837">
                  <c:v>5.9805229306221182E-2</c:v>
                </c:pt>
                <c:pt idx="2838">
                  <c:v>0.22873629629612069</c:v>
                </c:pt>
                <c:pt idx="2839">
                  <c:v>3.668347373604771E-2</c:v>
                </c:pt>
                <c:pt idx="2840">
                  <c:v>0.114334709942341</c:v>
                </c:pt>
                <c:pt idx="2841">
                  <c:v>5.3446773439645906E-2</c:v>
                </c:pt>
                <c:pt idx="2842">
                  <c:v>5.0843428820371801E-2</c:v>
                </c:pt>
                <c:pt idx="2843">
                  <c:v>5.0317913293838723E-2</c:v>
                </c:pt>
                <c:pt idx="2844">
                  <c:v>4.7580003738403313E-2</c:v>
                </c:pt>
                <c:pt idx="2845">
                  <c:v>4.5802835375070614E-2</c:v>
                </c:pt>
                <c:pt idx="2846">
                  <c:v>5.0962224602699419E-2</c:v>
                </c:pt>
                <c:pt idx="2847">
                  <c:v>3.7087470293045009E-2</c:v>
                </c:pt>
                <c:pt idx="2848">
                  <c:v>7.3629423975944519E-2</c:v>
                </c:pt>
                <c:pt idx="2849">
                  <c:v>5.4532267153263349E-2</c:v>
                </c:pt>
                <c:pt idx="2850">
                  <c:v>3.9536569267511409E-2</c:v>
                </c:pt>
                <c:pt idx="2851">
                  <c:v>4.5695476233959212E-2</c:v>
                </c:pt>
                <c:pt idx="2852">
                  <c:v>9.1107770800590487E-2</c:v>
                </c:pt>
                <c:pt idx="2853">
                  <c:v>7.294397801160811E-2</c:v>
                </c:pt>
                <c:pt idx="2854">
                  <c:v>9.6769943833351121E-2</c:v>
                </c:pt>
                <c:pt idx="2855">
                  <c:v>5.2030131220817802E-2</c:v>
                </c:pt>
                <c:pt idx="2856">
                  <c:v>6.8736650049686723E-2</c:v>
                </c:pt>
                <c:pt idx="2857">
                  <c:v>3.0632583424449061E-2</c:v>
                </c:pt>
                <c:pt idx="2858">
                  <c:v>4.6826969832181924E-2</c:v>
                </c:pt>
                <c:pt idx="2859">
                  <c:v>6.0970149934291812E-2</c:v>
                </c:pt>
                <c:pt idx="2860">
                  <c:v>5.3318850696086918E-2</c:v>
                </c:pt>
                <c:pt idx="2861">
                  <c:v>4.4643934816122284E-2</c:v>
                </c:pt>
                <c:pt idx="2862">
                  <c:v>4.7004103660583475E-2</c:v>
                </c:pt>
                <c:pt idx="2863">
                  <c:v>3.7570506334304803E-2</c:v>
                </c:pt>
                <c:pt idx="2864">
                  <c:v>5.3248297423124313E-2</c:v>
                </c:pt>
                <c:pt idx="2865">
                  <c:v>3.9073586463928216E-2</c:v>
                </c:pt>
                <c:pt idx="2866">
                  <c:v>3.6819193512201413E-2</c:v>
                </c:pt>
                <c:pt idx="2867">
                  <c:v>3.9059296250343316E-2</c:v>
                </c:pt>
                <c:pt idx="2868">
                  <c:v>3.3204574137926095E-2</c:v>
                </c:pt>
                <c:pt idx="2869">
                  <c:v>4.8594288527965497E-2</c:v>
                </c:pt>
                <c:pt idx="2870">
                  <c:v>3.1054684892296777E-2</c:v>
                </c:pt>
                <c:pt idx="2871">
                  <c:v>3.454996645450599E-2</c:v>
                </c:pt>
                <c:pt idx="2872">
                  <c:v>4.0506768971681623E-2</c:v>
                </c:pt>
                <c:pt idx="2873">
                  <c:v>7.7745988965034526E-2</c:v>
                </c:pt>
                <c:pt idx="2874">
                  <c:v>4.9456242471933413E-2</c:v>
                </c:pt>
                <c:pt idx="2875">
                  <c:v>3.0772615224123119E-2</c:v>
                </c:pt>
                <c:pt idx="2876">
                  <c:v>6.3535124063491821E-2</c:v>
                </c:pt>
                <c:pt idx="2877">
                  <c:v>5.5953554809093524E-2</c:v>
                </c:pt>
                <c:pt idx="2878">
                  <c:v>3.5055331885814812E-2</c:v>
                </c:pt>
                <c:pt idx="2879">
                  <c:v>5.0518557429313833E-2</c:v>
                </c:pt>
                <c:pt idx="2880">
                  <c:v>7.9447768628597301E-2</c:v>
                </c:pt>
                <c:pt idx="2881">
                  <c:v>3.6554381251335102E-2</c:v>
                </c:pt>
                <c:pt idx="2882">
                  <c:v>3.810084611177441E-2</c:v>
                </c:pt>
                <c:pt idx="2883">
                  <c:v>3.4888762980699588E-2</c:v>
                </c:pt>
                <c:pt idx="2884">
                  <c:v>3.5753104835748714E-2</c:v>
                </c:pt>
                <c:pt idx="2885">
                  <c:v>3.3004730939865098E-2</c:v>
                </c:pt>
                <c:pt idx="2886">
                  <c:v>3.5987216979265296E-2</c:v>
                </c:pt>
                <c:pt idx="2887">
                  <c:v>7.1642287075519631E-2</c:v>
                </c:pt>
                <c:pt idx="2888">
                  <c:v>6.9903418421745481E-2</c:v>
                </c:pt>
                <c:pt idx="2889">
                  <c:v>5.5080201476812404E-2</c:v>
                </c:pt>
                <c:pt idx="2890">
                  <c:v>8.4644585847854725E-2</c:v>
                </c:pt>
                <c:pt idx="2891">
                  <c:v>5.5153742432594299E-2</c:v>
                </c:pt>
                <c:pt idx="2892">
                  <c:v>3.2883089035749415E-2</c:v>
                </c:pt>
                <c:pt idx="2893">
                  <c:v>3.3032838255167014E-2</c:v>
                </c:pt>
                <c:pt idx="2894">
                  <c:v>3.5792991518974394E-2</c:v>
                </c:pt>
                <c:pt idx="2895">
                  <c:v>3.2058551907539395E-2</c:v>
                </c:pt>
                <c:pt idx="2896">
                  <c:v>3.8721367716789301E-2</c:v>
                </c:pt>
                <c:pt idx="2897">
                  <c:v>3.7809226661920728E-2</c:v>
                </c:pt>
                <c:pt idx="2898">
                  <c:v>4.1587483137846201E-2</c:v>
                </c:pt>
                <c:pt idx="2899">
                  <c:v>2.9317868873477006E-2</c:v>
                </c:pt>
                <c:pt idx="2900">
                  <c:v>4.8365961760282496E-2</c:v>
                </c:pt>
                <c:pt idx="2901">
                  <c:v>4.7989141196012476E-2</c:v>
                </c:pt>
                <c:pt idx="2902">
                  <c:v>3.8407258689403638E-2</c:v>
                </c:pt>
                <c:pt idx="2903">
                  <c:v>2.9300414025783511E-2</c:v>
                </c:pt>
                <c:pt idx="2904">
                  <c:v>4.5112490653991942E-2</c:v>
                </c:pt>
                <c:pt idx="2905">
                  <c:v>9.7166836261749226E-2</c:v>
                </c:pt>
                <c:pt idx="2906">
                  <c:v>2.5746194645762398E-2</c:v>
                </c:pt>
                <c:pt idx="2907">
                  <c:v>3.3224835991859394E-2</c:v>
                </c:pt>
                <c:pt idx="2908">
                  <c:v>6.0465298593044323E-2</c:v>
                </c:pt>
                <c:pt idx="2909">
                  <c:v>4.3595541268587085E-2</c:v>
                </c:pt>
                <c:pt idx="2910">
                  <c:v>4.7402847558260013E-2</c:v>
                </c:pt>
                <c:pt idx="2911">
                  <c:v>4.4630240648984916E-2</c:v>
                </c:pt>
                <c:pt idx="2912">
                  <c:v>4.8521358519792342E-2</c:v>
                </c:pt>
                <c:pt idx="2913">
                  <c:v>3.8143195211887415E-2</c:v>
                </c:pt>
                <c:pt idx="2914">
                  <c:v>5.3546104580163865E-2</c:v>
                </c:pt>
                <c:pt idx="2915">
                  <c:v>3.2368823885917705E-2</c:v>
                </c:pt>
                <c:pt idx="2916">
                  <c:v>6.3863508403301197E-2</c:v>
                </c:pt>
                <c:pt idx="2917">
                  <c:v>5.7368434965610747E-2</c:v>
                </c:pt>
                <c:pt idx="2918">
                  <c:v>3.8021534681320211E-2</c:v>
                </c:pt>
                <c:pt idx="2919">
                  <c:v>6.265616416931151E-2</c:v>
                </c:pt>
                <c:pt idx="2920">
                  <c:v>5.1411308348178905E-2</c:v>
                </c:pt>
                <c:pt idx="2921">
                  <c:v>3.0645098537206778E-2</c:v>
                </c:pt>
                <c:pt idx="2922">
                  <c:v>3.113796934485441E-2</c:v>
                </c:pt>
                <c:pt idx="2923">
                  <c:v>2.9074177145958016E-2</c:v>
                </c:pt>
                <c:pt idx="2924">
                  <c:v>3.7304829806089408E-2</c:v>
                </c:pt>
                <c:pt idx="2925">
                  <c:v>5.0655581057071734E-2</c:v>
                </c:pt>
                <c:pt idx="2926">
                  <c:v>3.5843577235937112E-2</c:v>
                </c:pt>
                <c:pt idx="2927">
                  <c:v>4.1693262755870805E-2</c:v>
                </c:pt>
                <c:pt idx="2928">
                  <c:v>4.8625644296407707E-2</c:v>
                </c:pt>
                <c:pt idx="2929">
                  <c:v>5.0131201744079611E-2</c:v>
                </c:pt>
                <c:pt idx="2930">
                  <c:v>6.9155856966972309E-2</c:v>
                </c:pt>
                <c:pt idx="2931">
                  <c:v>7.4093788862228685E-2</c:v>
                </c:pt>
                <c:pt idx="2932">
                  <c:v>4.9590114504098913E-2</c:v>
                </c:pt>
                <c:pt idx="2933">
                  <c:v>6.7088797688484192E-2</c:v>
                </c:pt>
                <c:pt idx="2934">
                  <c:v>2.7651697397232011E-2</c:v>
                </c:pt>
                <c:pt idx="2935">
                  <c:v>4.5113310217857416E-2</c:v>
                </c:pt>
                <c:pt idx="2936">
                  <c:v>6.0983482748270014E-2</c:v>
                </c:pt>
                <c:pt idx="2937">
                  <c:v>5.1192201673984507E-2</c:v>
                </c:pt>
                <c:pt idx="2938">
                  <c:v>5.5939622223377304E-2</c:v>
                </c:pt>
                <c:pt idx="2939">
                  <c:v>9.3389645218849224E-2</c:v>
                </c:pt>
                <c:pt idx="2940">
                  <c:v>3.8001779466867606E-2</c:v>
                </c:pt>
                <c:pt idx="2941">
                  <c:v>3.9134167134761831E-2</c:v>
                </c:pt>
                <c:pt idx="2942">
                  <c:v>5.9509813785553006E-2</c:v>
                </c:pt>
                <c:pt idx="2943">
                  <c:v>4.3454281985759714E-2</c:v>
                </c:pt>
                <c:pt idx="2944">
                  <c:v>4.8350427299737923E-2</c:v>
                </c:pt>
                <c:pt idx="2945">
                  <c:v>5.3533587604761124E-2</c:v>
                </c:pt>
                <c:pt idx="2946">
                  <c:v>4.2213086038828077E-2</c:v>
                </c:pt>
                <c:pt idx="2947">
                  <c:v>5.5436629801988886E-2</c:v>
                </c:pt>
                <c:pt idx="2948">
                  <c:v>6.6034428775310516E-2</c:v>
                </c:pt>
                <c:pt idx="2949">
                  <c:v>3.3711940050125191E-2</c:v>
                </c:pt>
                <c:pt idx="2950">
                  <c:v>7.6030507683754009E-2</c:v>
                </c:pt>
                <c:pt idx="2951">
                  <c:v>4.8321112990379306E-2</c:v>
                </c:pt>
                <c:pt idx="2952">
                  <c:v>5.4902832955122202E-2</c:v>
                </c:pt>
                <c:pt idx="2953">
                  <c:v>6.4049869775771956E-2</c:v>
                </c:pt>
                <c:pt idx="2954">
                  <c:v>6.8356312811374692E-2</c:v>
                </c:pt>
                <c:pt idx="2955">
                  <c:v>6.0892902314662913E-2</c:v>
                </c:pt>
                <c:pt idx="2956">
                  <c:v>3.9313711225986522E-2</c:v>
                </c:pt>
                <c:pt idx="2957">
                  <c:v>4.29967455565929E-2</c:v>
                </c:pt>
                <c:pt idx="2958">
                  <c:v>4.2215857654809896E-2</c:v>
                </c:pt>
                <c:pt idx="2959">
                  <c:v>3.2464019954204601E-2</c:v>
                </c:pt>
                <c:pt idx="2960">
                  <c:v>3.5304374992847401E-2</c:v>
                </c:pt>
                <c:pt idx="2961">
                  <c:v>2.9868438839912397E-2</c:v>
                </c:pt>
                <c:pt idx="2962">
                  <c:v>3.4042436629533795E-2</c:v>
                </c:pt>
                <c:pt idx="2963">
                  <c:v>4.5660570263862492E-2</c:v>
                </c:pt>
                <c:pt idx="2964">
                  <c:v>4.3150763958692509E-2</c:v>
                </c:pt>
                <c:pt idx="2965">
                  <c:v>4.7043792903423476E-2</c:v>
                </c:pt>
                <c:pt idx="2966">
                  <c:v>4.1549198329448707E-2</c:v>
                </c:pt>
                <c:pt idx="2967">
                  <c:v>3.4393649548292216E-2</c:v>
                </c:pt>
                <c:pt idx="2968">
                  <c:v>3.513949736952781E-2</c:v>
                </c:pt>
                <c:pt idx="2969">
                  <c:v>3.5333860665559921E-2</c:v>
                </c:pt>
                <c:pt idx="2970">
                  <c:v>4.1774362325668307E-2</c:v>
                </c:pt>
                <c:pt idx="2971">
                  <c:v>4.1162051260471323E-2</c:v>
                </c:pt>
                <c:pt idx="2972">
                  <c:v>5.1310632377862903E-2</c:v>
                </c:pt>
                <c:pt idx="2973">
                  <c:v>2.7992831543087997E-2</c:v>
                </c:pt>
                <c:pt idx="2974">
                  <c:v>3.629492223262791E-2</c:v>
                </c:pt>
                <c:pt idx="2975">
                  <c:v>2.9123768210411106E-2</c:v>
                </c:pt>
                <c:pt idx="2976">
                  <c:v>3.105280548334129E-2</c:v>
                </c:pt>
                <c:pt idx="2977">
                  <c:v>3.6934226751327542E-2</c:v>
                </c:pt>
                <c:pt idx="2978">
                  <c:v>3.303810954093931E-2</c:v>
                </c:pt>
                <c:pt idx="2979">
                  <c:v>7.1179538965225206E-2</c:v>
                </c:pt>
                <c:pt idx="2980">
                  <c:v>0.1185367554426196</c:v>
                </c:pt>
                <c:pt idx="2981">
                  <c:v>3.6497551947832087E-2</c:v>
                </c:pt>
                <c:pt idx="2982">
                  <c:v>4.77361343801024E-2</c:v>
                </c:pt>
                <c:pt idx="2983">
                  <c:v>3.7960007786750891E-2</c:v>
                </c:pt>
                <c:pt idx="2984">
                  <c:v>3.8444653153419502E-2</c:v>
                </c:pt>
                <c:pt idx="2985">
                  <c:v>4.8860926181078013E-2</c:v>
                </c:pt>
                <c:pt idx="2986">
                  <c:v>6.3664287328720121E-2</c:v>
                </c:pt>
                <c:pt idx="2987">
                  <c:v>4.8577714711427709E-2</c:v>
                </c:pt>
                <c:pt idx="2988">
                  <c:v>5.2554838359355906E-2</c:v>
                </c:pt>
                <c:pt idx="2989">
                  <c:v>3.2574452459812192E-2</c:v>
                </c:pt>
                <c:pt idx="2990">
                  <c:v>4.5118637382984314E-2</c:v>
                </c:pt>
                <c:pt idx="2991">
                  <c:v>5.6147523224353797E-2</c:v>
                </c:pt>
                <c:pt idx="2992">
                  <c:v>3.754820674657821E-2</c:v>
                </c:pt>
                <c:pt idx="2993">
                  <c:v>3.5708390176296206E-2</c:v>
                </c:pt>
                <c:pt idx="2994">
                  <c:v>3.3184915781021181E-2</c:v>
                </c:pt>
                <c:pt idx="2995">
                  <c:v>5.2335157990455614E-2</c:v>
                </c:pt>
                <c:pt idx="2996">
                  <c:v>5.7952009141445444E-2</c:v>
                </c:pt>
                <c:pt idx="2997">
                  <c:v>4.0509231388568906E-2</c:v>
                </c:pt>
                <c:pt idx="2998">
                  <c:v>3.9765600115060806E-2</c:v>
                </c:pt>
                <c:pt idx="2999">
                  <c:v>3.5453099757432903E-2</c:v>
                </c:pt>
                <c:pt idx="3000">
                  <c:v>5.4329197853803933E-2</c:v>
                </c:pt>
                <c:pt idx="3001">
                  <c:v>3.513034433126451E-2</c:v>
                </c:pt>
                <c:pt idx="3002">
                  <c:v>4.2287021875381636E-2</c:v>
                </c:pt>
                <c:pt idx="3003">
                  <c:v>2.7992039918899512E-2</c:v>
                </c:pt>
                <c:pt idx="3004">
                  <c:v>3.5133659839630113E-2</c:v>
                </c:pt>
                <c:pt idx="3005">
                  <c:v>4.2958330363035223E-2</c:v>
                </c:pt>
                <c:pt idx="3006">
                  <c:v>5.4013859480619417E-2</c:v>
                </c:pt>
                <c:pt idx="3007">
                  <c:v>5.6329887360334396E-2</c:v>
                </c:pt>
                <c:pt idx="3008">
                  <c:v>0.11269259452819802</c:v>
                </c:pt>
                <c:pt idx="3009">
                  <c:v>0.12943597137928001</c:v>
                </c:pt>
                <c:pt idx="3010">
                  <c:v>6.0210391879081886E-2</c:v>
                </c:pt>
                <c:pt idx="3011">
                  <c:v>4.1155740618705666E-2</c:v>
                </c:pt>
                <c:pt idx="3012">
                  <c:v>5.5214852094650275E-2</c:v>
                </c:pt>
                <c:pt idx="3013">
                  <c:v>4.2001940310001422E-2</c:v>
                </c:pt>
                <c:pt idx="3014">
                  <c:v>2.8278918936848599E-2</c:v>
                </c:pt>
                <c:pt idx="3015">
                  <c:v>6.3538350164890289E-2</c:v>
                </c:pt>
                <c:pt idx="3016">
                  <c:v>5.2029203623533332E-2</c:v>
                </c:pt>
                <c:pt idx="3017">
                  <c:v>4.7599762678146432E-2</c:v>
                </c:pt>
                <c:pt idx="3018">
                  <c:v>3.6568861454725342E-2</c:v>
                </c:pt>
                <c:pt idx="3019">
                  <c:v>5.0170708447694785E-2</c:v>
                </c:pt>
                <c:pt idx="3020">
                  <c:v>6.0669433325529112E-2</c:v>
                </c:pt>
                <c:pt idx="3021">
                  <c:v>3.879866749048231E-2</c:v>
                </c:pt>
                <c:pt idx="3022">
                  <c:v>4.5883625745773433E-2</c:v>
                </c:pt>
                <c:pt idx="3023">
                  <c:v>3.4870643168687813E-2</c:v>
                </c:pt>
                <c:pt idx="3024">
                  <c:v>4.5835610479116523E-2</c:v>
                </c:pt>
                <c:pt idx="3025">
                  <c:v>7.1278117597103077E-2</c:v>
                </c:pt>
                <c:pt idx="3026">
                  <c:v>3.3179480582475752E-2</c:v>
                </c:pt>
                <c:pt idx="3027">
                  <c:v>6.1711478978395511E-2</c:v>
                </c:pt>
                <c:pt idx="3028">
                  <c:v>6.3372299075126884E-2</c:v>
                </c:pt>
                <c:pt idx="3029">
                  <c:v>3.4796461462974493E-2</c:v>
                </c:pt>
                <c:pt idx="3030">
                  <c:v>4.0897410362958922E-2</c:v>
                </c:pt>
                <c:pt idx="3031">
                  <c:v>5.7253718376159675E-2</c:v>
                </c:pt>
                <c:pt idx="3032">
                  <c:v>5.6057929992675802E-2</c:v>
                </c:pt>
                <c:pt idx="3033">
                  <c:v>4.783179983496693E-2</c:v>
                </c:pt>
                <c:pt idx="3034">
                  <c:v>5.5440489202737794E-2</c:v>
                </c:pt>
                <c:pt idx="3035">
                  <c:v>2.8532266616821299E-2</c:v>
                </c:pt>
                <c:pt idx="3036">
                  <c:v>4.2111851274967228E-2</c:v>
                </c:pt>
                <c:pt idx="3037">
                  <c:v>6.1809834092855405E-2</c:v>
                </c:pt>
                <c:pt idx="3038">
                  <c:v>4.8358518630266224E-2</c:v>
                </c:pt>
                <c:pt idx="3039">
                  <c:v>4.5827437192201823E-2</c:v>
                </c:pt>
                <c:pt idx="3040">
                  <c:v>4.5378074049949861E-2</c:v>
                </c:pt>
                <c:pt idx="3041">
                  <c:v>4.23136204481128E-2</c:v>
                </c:pt>
                <c:pt idx="3042">
                  <c:v>5.7207502424717012E-2</c:v>
                </c:pt>
                <c:pt idx="3043">
                  <c:v>6.38157278299335E-2</c:v>
                </c:pt>
                <c:pt idx="3044">
                  <c:v>3.3564645797014195E-2</c:v>
                </c:pt>
                <c:pt idx="3045">
                  <c:v>0.10803079605102518</c:v>
                </c:pt>
                <c:pt idx="3046">
                  <c:v>5.7253718376159675E-2</c:v>
                </c:pt>
                <c:pt idx="3047">
                  <c:v>4.422602802515032E-2</c:v>
                </c:pt>
                <c:pt idx="3048">
                  <c:v>4.4845256954431673E-2</c:v>
                </c:pt>
                <c:pt idx="3049">
                  <c:v>3.6371074616909131E-2</c:v>
                </c:pt>
                <c:pt idx="3050">
                  <c:v>4.19985353946686E-2</c:v>
                </c:pt>
                <c:pt idx="3051">
                  <c:v>3.2246120274067001E-2</c:v>
                </c:pt>
                <c:pt idx="3052">
                  <c:v>4.1308753192424795E-2</c:v>
                </c:pt>
                <c:pt idx="3053">
                  <c:v>3.0685728415846873E-2</c:v>
                </c:pt>
                <c:pt idx="3054">
                  <c:v>4.1633140295743915E-2</c:v>
                </c:pt>
                <c:pt idx="3055">
                  <c:v>5.6394647806883018E-2</c:v>
                </c:pt>
                <c:pt idx="3056">
                  <c:v>4.2095817625522634E-2</c:v>
                </c:pt>
                <c:pt idx="3057">
                  <c:v>4.4540666043758434E-2</c:v>
                </c:pt>
                <c:pt idx="3058">
                  <c:v>4.5469421893358411E-2</c:v>
                </c:pt>
                <c:pt idx="3059">
                  <c:v>3.3903691917657804E-2</c:v>
                </c:pt>
                <c:pt idx="3060">
                  <c:v>4.4961482286453303E-2</c:v>
                </c:pt>
                <c:pt idx="3061">
                  <c:v>4.0533032268285807E-2</c:v>
                </c:pt>
                <c:pt idx="3062">
                  <c:v>3.7061363458633513E-2</c:v>
                </c:pt>
                <c:pt idx="3063">
                  <c:v>5.1533807069063207E-2</c:v>
                </c:pt>
                <c:pt idx="3064">
                  <c:v>6.3950091600418119E-2</c:v>
                </c:pt>
                <c:pt idx="3065">
                  <c:v>3.9491944015026224E-2</c:v>
                </c:pt>
                <c:pt idx="3066">
                  <c:v>3.183709457516682E-2</c:v>
                </c:pt>
                <c:pt idx="3067">
                  <c:v>3.5939712077379372E-2</c:v>
                </c:pt>
                <c:pt idx="3068">
                  <c:v>4.0117379277944613E-2</c:v>
                </c:pt>
                <c:pt idx="3069">
                  <c:v>5.6347135454416324E-2</c:v>
                </c:pt>
                <c:pt idx="3070">
                  <c:v>2.9466575011611006E-2</c:v>
                </c:pt>
                <c:pt idx="3071">
                  <c:v>6.7129991948604792E-2</c:v>
                </c:pt>
                <c:pt idx="3072">
                  <c:v>3.0675960704684424E-2</c:v>
                </c:pt>
                <c:pt idx="3073">
                  <c:v>4.3884832412004485E-2</c:v>
                </c:pt>
                <c:pt idx="3074">
                  <c:v>3.2279487699270415E-2</c:v>
                </c:pt>
                <c:pt idx="3075">
                  <c:v>4.6056274324655512E-2</c:v>
                </c:pt>
                <c:pt idx="3076">
                  <c:v>9.3394242227077873E-2</c:v>
                </c:pt>
                <c:pt idx="3077">
                  <c:v>4.5266866683959774E-2</c:v>
                </c:pt>
                <c:pt idx="3078">
                  <c:v>4.1291274130344412E-2</c:v>
                </c:pt>
                <c:pt idx="3079">
                  <c:v>4.9168832600116813E-2</c:v>
                </c:pt>
                <c:pt idx="3080">
                  <c:v>5.6020624935627192E-2</c:v>
                </c:pt>
                <c:pt idx="3081">
                  <c:v>4.7013081610202949E-2</c:v>
                </c:pt>
                <c:pt idx="3082">
                  <c:v>7.6432928442955031E-2</c:v>
                </c:pt>
                <c:pt idx="3083">
                  <c:v>3.2591748982668006E-2</c:v>
                </c:pt>
                <c:pt idx="3084">
                  <c:v>4.0903318673372276E-2</c:v>
                </c:pt>
                <c:pt idx="3085">
                  <c:v>5.5764440447092133E-2</c:v>
                </c:pt>
                <c:pt idx="3086">
                  <c:v>3.8586515933275209E-2</c:v>
                </c:pt>
                <c:pt idx="3087">
                  <c:v>4.0030743926763514E-2</c:v>
                </c:pt>
                <c:pt idx="3088">
                  <c:v>5.8805413544178023E-2</c:v>
                </c:pt>
                <c:pt idx="3089">
                  <c:v>3.9215371012687711E-2</c:v>
                </c:pt>
                <c:pt idx="3090">
                  <c:v>4.6056292951107136E-2</c:v>
                </c:pt>
                <c:pt idx="3091">
                  <c:v>4.383335635066031E-2</c:v>
                </c:pt>
                <c:pt idx="3092">
                  <c:v>3.8553915917873521E-2</c:v>
                </c:pt>
                <c:pt idx="3093">
                  <c:v>3.2052982598543292E-2</c:v>
                </c:pt>
                <c:pt idx="3094">
                  <c:v>4.3005608022213024E-2</c:v>
                </c:pt>
                <c:pt idx="3095">
                  <c:v>3.541087359189999E-2</c:v>
                </c:pt>
                <c:pt idx="3096">
                  <c:v>4.0209759026765796E-2</c:v>
                </c:pt>
                <c:pt idx="3097">
                  <c:v>2.9669042676687202E-2</c:v>
                </c:pt>
                <c:pt idx="3098">
                  <c:v>5.1110737025737936E-2</c:v>
                </c:pt>
                <c:pt idx="3099">
                  <c:v>4.9543462693691212E-2</c:v>
                </c:pt>
                <c:pt idx="3100">
                  <c:v>4.9036145210266113E-2</c:v>
                </c:pt>
                <c:pt idx="3101">
                  <c:v>3.1089199706912016E-2</c:v>
                </c:pt>
                <c:pt idx="3102">
                  <c:v>3.8283012807369336E-2</c:v>
                </c:pt>
                <c:pt idx="3103">
                  <c:v>4.5954059809446446E-2</c:v>
                </c:pt>
                <c:pt idx="3104">
                  <c:v>3.9051964879035991E-2</c:v>
                </c:pt>
                <c:pt idx="3105">
                  <c:v>3.207679837942129E-2</c:v>
                </c:pt>
                <c:pt idx="3106">
                  <c:v>3.4502945840358706E-2</c:v>
                </c:pt>
                <c:pt idx="3107">
                  <c:v>3.9170920848846422E-2</c:v>
                </c:pt>
                <c:pt idx="3108">
                  <c:v>7.407285273075101E-2</c:v>
                </c:pt>
                <c:pt idx="3109">
                  <c:v>3.9509419351816205E-2</c:v>
                </c:pt>
                <c:pt idx="3110">
                  <c:v>4.8292312771081897E-2</c:v>
                </c:pt>
                <c:pt idx="3111">
                  <c:v>4.6603392809629413E-2</c:v>
                </c:pt>
                <c:pt idx="3112">
                  <c:v>3.9914578199386604E-2</c:v>
                </c:pt>
                <c:pt idx="3113">
                  <c:v>5.2017714828252987E-2</c:v>
                </c:pt>
                <c:pt idx="3114">
                  <c:v>6.355582177639009E-2</c:v>
                </c:pt>
                <c:pt idx="3115">
                  <c:v>3.7267401814460796E-2</c:v>
                </c:pt>
                <c:pt idx="3116">
                  <c:v>6.1001777648925823E-2</c:v>
                </c:pt>
                <c:pt idx="3117">
                  <c:v>4.7220759093761416E-2</c:v>
                </c:pt>
                <c:pt idx="3118">
                  <c:v>0.10266818106174502</c:v>
                </c:pt>
                <c:pt idx="3119">
                  <c:v>4.7561254352331418E-2</c:v>
                </c:pt>
                <c:pt idx="3120">
                  <c:v>3.8632940500974856E-2</c:v>
                </c:pt>
                <c:pt idx="3121">
                  <c:v>3.2557182013988509E-2</c:v>
                </c:pt>
                <c:pt idx="3122">
                  <c:v>3.0453046783805018E-2</c:v>
                </c:pt>
                <c:pt idx="3123">
                  <c:v>4.5099265873432312E-2</c:v>
                </c:pt>
                <c:pt idx="3124">
                  <c:v>3.4135583788156516E-2</c:v>
                </c:pt>
                <c:pt idx="3125">
                  <c:v>5.1458466798067065E-2</c:v>
                </c:pt>
                <c:pt idx="3126">
                  <c:v>4.2483996599912734E-2</c:v>
                </c:pt>
                <c:pt idx="3127">
                  <c:v>3.8132242858410006E-2</c:v>
                </c:pt>
                <c:pt idx="3128">
                  <c:v>4.2874697595834822E-2</c:v>
                </c:pt>
                <c:pt idx="3129">
                  <c:v>3.9440028369426706E-2</c:v>
                </c:pt>
                <c:pt idx="3130">
                  <c:v>3.6766692996025099E-2</c:v>
                </c:pt>
                <c:pt idx="3131">
                  <c:v>3.6362372338771806E-2</c:v>
                </c:pt>
                <c:pt idx="3132">
                  <c:v>2.8216781094670278E-2</c:v>
                </c:pt>
                <c:pt idx="3133">
                  <c:v>4.4332895427942505E-2</c:v>
                </c:pt>
                <c:pt idx="3134">
                  <c:v>6.3376560807228269E-2</c:v>
                </c:pt>
                <c:pt idx="3135">
                  <c:v>3.3324722200632012E-2</c:v>
                </c:pt>
                <c:pt idx="3136">
                  <c:v>8.3284117281436948E-2</c:v>
                </c:pt>
                <c:pt idx="3137">
                  <c:v>5.4485231637954733E-2</c:v>
                </c:pt>
                <c:pt idx="3138">
                  <c:v>6.09482228755951E-2</c:v>
                </c:pt>
                <c:pt idx="3139">
                  <c:v>4.4312272220850157E-2</c:v>
                </c:pt>
                <c:pt idx="3140">
                  <c:v>3.0863571912050209E-2</c:v>
                </c:pt>
                <c:pt idx="3141">
                  <c:v>3.4713733941316605E-2</c:v>
                </c:pt>
                <c:pt idx="3142">
                  <c:v>4.748479276895521E-2</c:v>
                </c:pt>
                <c:pt idx="3143">
                  <c:v>3.0689230188727514E-2</c:v>
                </c:pt>
                <c:pt idx="3144">
                  <c:v>4.3326120823622007E-2</c:v>
                </c:pt>
                <c:pt idx="3145">
                  <c:v>7.4654243886470836E-2</c:v>
                </c:pt>
                <c:pt idx="3146">
                  <c:v>5.5388979613781024E-2</c:v>
                </c:pt>
                <c:pt idx="3147">
                  <c:v>4.3659213930368417E-2</c:v>
                </c:pt>
                <c:pt idx="3148">
                  <c:v>3.1640112400055057E-2</c:v>
                </c:pt>
                <c:pt idx="3149">
                  <c:v>5.5394932627677904E-2</c:v>
                </c:pt>
                <c:pt idx="3150">
                  <c:v>2.8049394488334798E-2</c:v>
                </c:pt>
                <c:pt idx="3151">
                  <c:v>6.6498234868049844E-2</c:v>
                </c:pt>
                <c:pt idx="3152">
                  <c:v>4.9060411751270516E-2</c:v>
                </c:pt>
                <c:pt idx="3153">
                  <c:v>2.8594890609383604E-2</c:v>
                </c:pt>
                <c:pt idx="3154">
                  <c:v>3.60782332718372E-2</c:v>
                </c:pt>
                <c:pt idx="3155">
                  <c:v>2.9394628480076811E-2</c:v>
                </c:pt>
                <c:pt idx="3156">
                  <c:v>4.3215196579694665E-2</c:v>
                </c:pt>
                <c:pt idx="3157">
                  <c:v>2.9249312356114505E-2</c:v>
                </c:pt>
                <c:pt idx="3158">
                  <c:v>3.0658449977636306E-2</c:v>
                </c:pt>
                <c:pt idx="3159">
                  <c:v>3.6907736212015242E-2</c:v>
                </c:pt>
                <c:pt idx="3160">
                  <c:v>5.888211354613325E-2</c:v>
                </c:pt>
                <c:pt idx="3161">
                  <c:v>3.99286784231664E-2</c:v>
                </c:pt>
                <c:pt idx="3162">
                  <c:v>3.9731957018375563E-2</c:v>
                </c:pt>
                <c:pt idx="3163">
                  <c:v>5.2050407975912226E-2</c:v>
                </c:pt>
                <c:pt idx="3164">
                  <c:v>7.1215078234672505E-2</c:v>
                </c:pt>
                <c:pt idx="3165">
                  <c:v>3.8918778300285305E-2</c:v>
                </c:pt>
                <c:pt idx="3166">
                  <c:v>6.9665282964706504E-2</c:v>
                </c:pt>
                <c:pt idx="3167">
                  <c:v>3.6343824118375855E-2</c:v>
                </c:pt>
                <c:pt idx="3168">
                  <c:v>4.1602298617363018E-2</c:v>
                </c:pt>
                <c:pt idx="3169">
                  <c:v>4.0533032268285807E-2</c:v>
                </c:pt>
                <c:pt idx="3170">
                  <c:v>4.9930434674024742E-2</c:v>
                </c:pt>
                <c:pt idx="3171">
                  <c:v>3.2260764390230193E-2</c:v>
                </c:pt>
                <c:pt idx="3172">
                  <c:v>3.1572610139846816E-2</c:v>
                </c:pt>
                <c:pt idx="3173">
                  <c:v>6.4420834183692904E-2</c:v>
                </c:pt>
                <c:pt idx="3174">
                  <c:v>3.6776006221771206E-2</c:v>
                </c:pt>
                <c:pt idx="3175">
                  <c:v>4.1637115180492346E-2</c:v>
                </c:pt>
                <c:pt idx="3176">
                  <c:v>4.3279573321342475E-2</c:v>
                </c:pt>
                <c:pt idx="3177">
                  <c:v>5.6349314749240917E-2</c:v>
                </c:pt>
                <c:pt idx="3178">
                  <c:v>4.1271533817052786E-2</c:v>
                </c:pt>
                <c:pt idx="3179">
                  <c:v>3.78519296646119E-2</c:v>
                </c:pt>
                <c:pt idx="3180">
                  <c:v>4.2181342840194709E-2</c:v>
                </c:pt>
                <c:pt idx="3181">
                  <c:v>6.5643012523651109E-2</c:v>
                </c:pt>
                <c:pt idx="3182">
                  <c:v>5.4714187979698473E-2</c:v>
                </c:pt>
                <c:pt idx="3183">
                  <c:v>3.8696009665727608E-2</c:v>
                </c:pt>
                <c:pt idx="3184">
                  <c:v>4.18447032570839E-2</c:v>
                </c:pt>
                <c:pt idx="3185">
                  <c:v>6.1051975935697597E-2</c:v>
                </c:pt>
                <c:pt idx="3186">
                  <c:v>6.1612073332071436E-2</c:v>
                </c:pt>
                <c:pt idx="3187">
                  <c:v>3.8585104048252106E-2</c:v>
                </c:pt>
                <c:pt idx="3188">
                  <c:v>3.6387138068676106E-2</c:v>
                </c:pt>
                <c:pt idx="3189">
                  <c:v>5.1802180707454695E-2</c:v>
                </c:pt>
                <c:pt idx="3190">
                  <c:v>7.4179731309413924E-2</c:v>
                </c:pt>
                <c:pt idx="3191">
                  <c:v>6.828666478395462E-2</c:v>
                </c:pt>
                <c:pt idx="3192">
                  <c:v>4.6718511730432524E-2</c:v>
                </c:pt>
                <c:pt idx="3193">
                  <c:v>3.6727387458086042E-2</c:v>
                </c:pt>
                <c:pt idx="3194">
                  <c:v>4.3448340147733709E-2</c:v>
                </c:pt>
                <c:pt idx="3195">
                  <c:v>3.9538465440273396E-2</c:v>
                </c:pt>
                <c:pt idx="3196">
                  <c:v>4.0190190076828024E-2</c:v>
                </c:pt>
                <c:pt idx="3197">
                  <c:v>4.7239493578672395E-2</c:v>
                </c:pt>
                <c:pt idx="3198">
                  <c:v>3.3404748886823828E-2</c:v>
                </c:pt>
                <c:pt idx="3199">
                  <c:v>3.5561706870794289E-2</c:v>
                </c:pt>
                <c:pt idx="3200">
                  <c:v>5.1973827183246633E-2</c:v>
                </c:pt>
                <c:pt idx="3201">
                  <c:v>7.1910224854946553E-2</c:v>
                </c:pt>
                <c:pt idx="3202">
                  <c:v>5.0371892750263214E-2</c:v>
                </c:pt>
                <c:pt idx="3203">
                  <c:v>4.0455773472785866E-2</c:v>
                </c:pt>
                <c:pt idx="3204">
                  <c:v>4.0495190769433996E-2</c:v>
                </c:pt>
                <c:pt idx="3205">
                  <c:v>5.7054549455642714E-2</c:v>
                </c:pt>
                <c:pt idx="3206">
                  <c:v>6.0626294463872896E-2</c:v>
                </c:pt>
                <c:pt idx="3207">
                  <c:v>4.3911404907703566E-2</c:v>
                </c:pt>
                <c:pt idx="3208">
                  <c:v>2.9668707400560452E-2</c:v>
                </c:pt>
                <c:pt idx="3209">
                  <c:v>3.2438851892948102E-2</c:v>
                </c:pt>
                <c:pt idx="3210">
                  <c:v>6.0461413115262999E-2</c:v>
                </c:pt>
                <c:pt idx="3211">
                  <c:v>4.8815704882144914E-2</c:v>
                </c:pt>
                <c:pt idx="3212">
                  <c:v>4.4565867632627522E-2</c:v>
                </c:pt>
                <c:pt idx="3213">
                  <c:v>4.1465960443019909E-2</c:v>
                </c:pt>
                <c:pt idx="3214">
                  <c:v>3.7834547460079394E-2</c:v>
                </c:pt>
                <c:pt idx="3215">
                  <c:v>3.1818889081478112E-2</c:v>
                </c:pt>
                <c:pt idx="3216">
                  <c:v>6.67984783649445E-2</c:v>
                </c:pt>
                <c:pt idx="3217">
                  <c:v>9.1340072453022045E-2</c:v>
                </c:pt>
                <c:pt idx="3218">
                  <c:v>3.6332979798317032E-2</c:v>
                </c:pt>
                <c:pt idx="3219">
                  <c:v>4.5275222510099355E-2</c:v>
                </c:pt>
                <c:pt idx="3220">
                  <c:v>4.0313739329576728E-2</c:v>
                </c:pt>
                <c:pt idx="3221">
                  <c:v>4.0938232094049509E-2</c:v>
                </c:pt>
                <c:pt idx="3222">
                  <c:v>4.9348037689924323E-2</c:v>
                </c:pt>
                <c:pt idx="3223">
                  <c:v>7.9580985009670313E-2</c:v>
                </c:pt>
                <c:pt idx="3224">
                  <c:v>3.8246873766183985E-2</c:v>
                </c:pt>
                <c:pt idx="3225">
                  <c:v>3.3312086015939706E-2</c:v>
                </c:pt>
                <c:pt idx="3226">
                  <c:v>3.4718774259090403E-2</c:v>
                </c:pt>
                <c:pt idx="3227">
                  <c:v>3.3750887960195507E-2</c:v>
                </c:pt>
                <c:pt idx="3228">
                  <c:v>4.0013547986745966E-2</c:v>
                </c:pt>
                <c:pt idx="3229">
                  <c:v>4.2235996574163409E-2</c:v>
                </c:pt>
                <c:pt idx="3230">
                  <c:v>3.3571854233741788E-2</c:v>
                </c:pt>
                <c:pt idx="3231">
                  <c:v>2.9979117214679853E-2</c:v>
                </c:pt>
                <c:pt idx="3232">
                  <c:v>3.5391487181186711E-2</c:v>
                </c:pt>
                <c:pt idx="3233">
                  <c:v>4.2709678411483813E-2</c:v>
                </c:pt>
                <c:pt idx="3234">
                  <c:v>6.664225459098809E-2</c:v>
                </c:pt>
                <c:pt idx="3235">
                  <c:v>3.6551538854837404E-2</c:v>
                </c:pt>
                <c:pt idx="3236">
                  <c:v>3.0312785878777511E-2</c:v>
                </c:pt>
                <c:pt idx="3237">
                  <c:v>6.1191387474536924E-2</c:v>
                </c:pt>
                <c:pt idx="3238">
                  <c:v>3.0206350609660267E-2</c:v>
                </c:pt>
                <c:pt idx="3239">
                  <c:v>3.8275919854641002E-2</c:v>
                </c:pt>
                <c:pt idx="3240">
                  <c:v>5.2862796932459134E-2</c:v>
                </c:pt>
                <c:pt idx="3241">
                  <c:v>7.126625627279283E-2</c:v>
                </c:pt>
                <c:pt idx="3242">
                  <c:v>2.9417891055345511E-2</c:v>
                </c:pt>
                <c:pt idx="3243">
                  <c:v>4.7869943082332597E-2</c:v>
                </c:pt>
                <c:pt idx="3244">
                  <c:v>4.2673408985137919E-2</c:v>
                </c:pt>
                <c:pt idx="3245">
                  <c:v>3.0592476949095677E-2</c:v>
                </c:pt>
                <c:pt idx="3246">
                  <c:v>5.4033920168876905E-2</c:v>
                </c:pt>
                <c:pt idx="3247">
                  <c:v>3.9709053933620411E-2</c:v>
                </c:pt>
                <c:pt idx="3248">
                  <c:v>3.9006564766168608E-2</c:v>
                </c:pt>
                <c:pt idx="3249">
                  <c:v>5.2194364368915634E-2</c:v>
                </c:pt>
                <c:pt idx="3250">
                  <c:v>4.835388436913491E-2</c:v>
                </c:pt>
                <c:pt idx="3251">
                  <c:v>5.0822917371988414E-2</c:v>
                </c:pt>
                <c:pt idx="3252">
                  <c:v>5.6772090494632804E-2</c:v>
                </c:pt>
                <c:pt idx="3253">
                  <c:v>5.0834093242883856E-2</c:v>
                </c:pt>
                <c:pt idx="3254">
                  <c:v>4.9194179475307506E-2</c:v>
                </c:pt>
                <c:pt idx="3255">
                  <c:v>4.8854880034923734E-2</c:v>
                </c:pt>
                <c:pt idx="3256">
                  <c:v>4.7327313572168309E-2</c:v>
                </c:pt>
                <c:pt idx="3257">
                  <c:v>0.10215358436107602</c:v>
                </c:pt>
                <c:pt idx="3258">
                  <c:v>4.6548120677470974E-2</c:v>
                </c:pt>
                <c:pt idx="3259">
                  <c:v>3.6552358418703232E-2</c:v>
                </c:pt>
                <c:pt idx="3260">
                  <c:v>3.7605676800012616E-2</c:v>
                </c:pt>
                <c:pt idx="3261">
                  <c:v>0.11964638531208002</c:v>
                </c:pt>
                <c:pt idx="3262">
                  <c:v>3.1307533383369411E-2</c:v>
                </c:pt>
                <c:pt idx="3263">
                  <c:v>3.4206617623567713E-2</c:v>
                </c:pt>
                <c:pt idx="3264">
                  <c:v>3.0868804082274468E-2</c:v>
                </c:pt>
                <c:pt idx="3265">
                  <c:v>8.0834396183491378E-2</c:v>
                </c:pt>
                <c:pt idx="3266">
                  <c:v>5.1521252840757405E-2</c:v>
                </c:pt>
                <c:pt idx="3267">
                  <c:v>5.1489222794771208E-2</c:v>
                </c:pt>
                <c:pt idx="3268">
                  <c:v>4.6755008399486486E-2</c:v>
                </c:pt>
                <c:pt idx="3269">
                  <c:v>4.0882159024477019E-2</c:v>
                </c:pt>
                <c:pt idx="3270">
                  <c:v>6.6237367689609486E-2</c:v>
                </c:pt>
                <c:pt idx="3271">
                  <c:v>4.9359917640686181E-2</c:v>
                </c:pt>
                <c:pt idx="3272">
                  <c:v>3.4206874668598203E-2</c:v>
                </c:pt>
                <c:pt idx="3273">
                  <c:v>4.5574385672807666E-2</c:v>
                </c:pt>
                <c:pt idx="3274">
                  <c:v>5.8859944343566922E-2</c:v>
                </c:pt>
                <c:pt idx="3275">
                  <c:v>3.6364063620567315E-2</c:v>
                </c:pt>
                <c:pt idx="3276">
                  <c:v>3.1649943441152698E-2</c:v>
                </c:pt>
                <c:pt idx="3277">
                  <c:v>3.5847302526235747E-2</c:v>
                </c:pt>
                <c:pt idx="3278">
                  <c:v>3.6825053393840804E-2</c:v>
                </c:pt>
                <c:pt idx="3279">
                  <c:v>3.3530853688716916E-2</c:v>
                </c:pt>
                <c:pt idx="3280">
                  <c:v>5.5324904620647514E-2</c:v>
                </c:pt>
                <c:pt idx="3281">
                  <c:v>4.8132855445146734E-2</c:v>
                </c:pt>
                <c:pt idx="3282">
                  <c:v>6.8975023925304413E-2</c:v>
                </c:pt>
                <c:pt idx="3283">
                  <c:v>3.7744037806987804E-2</c:v>
                </c:pt>
                <c:pt idx="3284">
                  <c:v>4.8348326236009612E-2</c:v>
                </c:pt>
                <c:pt idx="3285">
                  <c:v>5.3778700530529008E-2</c:v>
                </c:pt>
                <c:pt idx="3286">
                  <c:v>6.3200004398822798E-2</c:v>
                </c:pt>
                <c:pt idx="3287">
                  <c:v>3.7299938499927653E-2</c:v>
                </c:pt>
                <c:pt idx="3288">
                  <c:v>4.3057426810264719E-2</c:v>
                </c:pt>
                <c:pt idx="3289">
                  <c:v>4.5400328934192713E-2</c:v>
                </c:pt>
                <c:pt idx="3290">
                  <c:v>3.7591632455587415E-2</c:v>
                </c:pt>
                <c:pt idx="3291">
                  <c:v>6.0257669538259506E-2</c:v>
                </c:pt>
                <c:pt idx="3292">
                  <c:v>3.1832717359066114E-2</c:v>
                </c:pt>
                <c:pt idx="3293">
                  <c:v>3.6016542464494802E-2</c:v>
                </c:pt>
                <c:pt idx="3294">
                  <c:v>4.0220607072114896E-2</c:v>
                </c:pt>
                <c:pt idx="3295">
                  <c:v>8.4829367697239283E-2</c:v>
                </c:pt>
                <c:pt idx="3296">
                  <c:v>5.8168500661849976E-2</c:v>
                </c:pt>
                <c:pt idx="3297">
                  <c:v>5.6368757039308791E-2</c:v>
                </c:pt>
                <c:pt idx="3298">
                  <c:v>4.3154593557119411E-2</c:v>
                </c:pt>
                <c:pt idx="3299">
                  <c:v>3.0079884454608002E-2</c:v>
                </c:pt>
                <c:pt idx="3300">
                  <c:v>3.8693100214004607E-2</c:v>
                </c:pt>
                <c:pt idx="3301">
                  <c:v>4.8099618405103732E-2</c:v>
                </c:pt>
                <c:pt idx="3302">
                  <c:v>2.8387699276208878E-2</c:v>
                </c:pt>
                <c:pt idx="3303">
                  <c:v>4.2477399110794109E-2</c:v>
                </c:pt>
                <c:pt idx="3304">
                  <c:v>3.7373609840870001E-2</c:v>
                </c:pt>
                <c:pt idx="3305">
                  <c:v>3.3225174993276596E-2</c:v>
                </c:pt>
                <c:pt idx="3306">
                  <c:v>4.7132484614849326E-2</c:v>
                </c:pt>
                <c:pt idx="3307">
                  <c:v>3.5660557448864011E-2</c:v>
                </c:pt>
                <c:pt idx="3308">
                  <c:v>3.7672642618417858E-2</c:v>
                </c:pt>
                <c:pt idx="3309">
                  <c:v>4.0148537606000907E-2</c:v>
                </c:pt>
                <c:pt idx="3310">
                  <c:v>3.3646576106548302E-2</c:v>
                </c:pt>
                <c:pt idx="3311">
                  <c:v>7.4142582714557703E-2</c:v>
                </c:pt>
                <c:pt idx="3312">
                  <c:v>3.5323131829500212E-2</c:v>
                </c:pt>
                <c:pt idx="3313">
                  <c:v>4.6849608421325718E-2</c:v>
                </c:pt>
                <c:pt idx="3314">
                  <c:v>3.2455936074257008E-2</c:v>
                </c:pt>
                <c:pt idx="3315">
                  <c:v>3.74865345656872E-2</c:v>
                </c:pt>
                <c:pt idx="3316">
                  <c:v>4.5894246548414223E-2</c:v>
                </c:pt>
                <c:pt idx="3317">
                  <c:v>2.9943097382783983E-2</c:v>
                </c:pt>
                <c:pt idx="3318">
                  <c:v>6.5670706331729917E-2</c:v>
                </c:pt>
                <c:pt idx="3319">
                  <c:v>4.0127098560333307E-2</c:v>
                </c:pt>
                <c:pt idx="3320">
                  <c:v>5.3297750651836513E-2</c:v>
                </c:pt>
                <c:pt idx="3321">
                  <c:v>4.7198571264743923E-2</c:v>
                </c:pt>
                <c:pt idx="3322">
                  <c:v>5.9509813785553006E-2</c:v>
                </c:pt>
                <c:pt idx="3323">
                  <c:v>4.3172858655452645E-2</c:v>
                </c:pt>
                <c:pt idx="3324">
                  <c:v>7.5634472072124523E-2</c:v>
                </c:pt>
                <c:pt idx="3325">
                  <c:v>3.3333592116832705E-2</c:v>
                </c:pt>
                <c:pt idx="3326">
                  <c:v>6.0407981276512368E-2</c:v>
                </c:pt>
                <c:pt idx="3327">
                  <c:v>4.6935860067606007E-2</c:v>
                </c:pt>
                <c:pt idx="3328">
                  <c:v>0.12948429584503257</c:v>
                </c:pt>
                <c:pt idx="3329">
                  <c:v>4.1334297508001466E-2</c:v>
                </c:pt>
                <c:pt idx="3330">
                  <c:v>8.4772132337093742E-2</c:v>
                </c:pt>
                <c:pt idx="3331">
                  <c:v>3.1690087169408805E-2</c:v>
                </c:pt>
                <c:pt idx="3332">
                  <c:v>4.2938660830259413E-2</c:v>
                </c:pt>
                <c:pt idx="3333">
                  <c:v>4.1878331452608102E-2</c:v>
                </c:pt>
                <c:pt idx="3334">
                  <c:v>3.9004974067211096E-2</c:v>
                </c:pt>
                <c:pt idx="3335">
                  <c:v>2.9119316488504514E-2</c:v>
                </c:pt>
                <c:pt idx="3336">
                  <c:v>0.11862233281135602</c:v>
                </c:pt>
                <c:pt idx="3337">
                  <c:v>4.9681209027767223E-2</c:v>
                </c:pt>
                <c:pt idx="3338">
                  <c:v>5.5948078632354646E-2</c:v>
                </c:pt>
                <c:pt idx="3339">
                  <c:v>3.7192314863205012E-2</c:v>
                </c:pt>
                <c:pt idx="3340">
                  <c:v>5.2637852728366796E-2</c:v>
                </c:pt>
                <c:pt idx="3341">
                  <c:v>5.0601065158844008E-2</c:v>
                </c:pt>
                <c:pt idx="3342">
                  <c:v>4.2117424309253887E-2</c:v>
                </c:pt>
                <c:pt idx="3343">
                  <c:v>3.0528789386153204E-2</c:v>
                </c:pt>
                <c:pt idx="3344">
                  <c:v>3.6641824990510982E-2</c:v>
                </c:pt>
                <c:pt idx="3345">
                  <c:v>5.7865962386131412E-2</c:v>
                </c:pt>
                <c:pt idx="3346">
                  <c:v>3.6631666123867125E-2</c:v>
                </c:pt>
                <c:pt idx="3347">
                  <c:v>3.0266067013144562E-2</c:v>
                </c:pt>
                <c:pt idx="3348">
                  <c:v>5.0104632973671119E-2</c:v>
                </c:pt>
                <c:pt idx="3349">
                  <c:v>3.960883617401121E-2</c:v>
                </c:pt>
                <c:pt idx="3350">
                  <c:v>4.2634960263967486E-2</c:v>
                </c:pt>
                <c:pt idx="3351">
                  <c:v>3.6322023719549221E-2</c:v>
                </c:pt>
                <c:pt idx="3352">
                  <c:v>3.6645893007517021E-2</c:v>
                </c:pt>
                <c:pt idx="3353">
                  <c:v>4.4510662555694733E-2</c:v>
                </c:pt>
                <c:pt idx="3354">
                  <c:v>4.6057470142841582E-2</c:v>
                </c:pt>
                <c:pt idx="3355">
                  <c:v>3.3389233052730588E-2</c:v>
                </c:pt>
                <c:pt idx="3356">
                  <c:v>7.5699321925640328E-2</c:v>
                </c:pt>
                <c:pt idx="3357">
                  <c:v>5.9303775429725876E-2</c:v>
                </c:pt>
                <c:pt idx="3358">
                  <c:v>3.4482326358556706E-2</c:v>
                </c:pt>
                <c:pt idx="3359">
                  <c:v>4.1151773184537895E-2</c:v>
                </c:pt>
                <c:pt idx="3360">
                  <c:v>3.8092203438282006E-2</c:v>
                </c:pt>
                <c:pt idx="3361">
                  <c:v>4.145494103431701E-2</c:v>
                </c:pt>
                <c:pt idx="3362">
                  <c:v>7.1407958865165683E-2</c:v>
                </c:pt>
                <c:pt idx="3363">
                  <c:v>3.9520755410194404E-2</c:v>
                </c:pt>
                <c:pt idx="3364">
                  <c:v>3.884828463196751E-2</c:v>
                </c:pt>
                <c:pt idx="3365">
                  <c:v>5.7974644005298594E-2</c:v>
                </c:pt>
                <c:pt idx="3366">
                  <c:v>3.6942385137081098E-2</c:v>
                </c:pt>
                <c:pt idx="3367">
                  <c:v>3.9443094283342417E-2</c:v>
                </c:pt>
                <c:pt idx="3368">
                  <c:v>6.2965869903564411E-2</c:v>
                </c:pt>
                <c:pt idx="3369">
                  <c:v>6.6346555948257419E-2</c:v>
                </c:pt>
                <c:pt idx="3370">
                  <c:v>3.3548176288604702E-2</c:v>
                </c:pt>
                <c:pt idx="3371">
                  <c:v>3.1179208308458359E-2</c:v>
                </c:pt>
                <c:pt idx="3372">
                  <c:v>4.2777772992849433E-2</c:v>
                </c:pt>
                <c:pt idx="3373">
                  <c:v>0.11286254227161439</c:v>
                </c:pt>
                <c:pt idx="3374">
                  <c:v>3.5428322851657902E-2</c:v>
                </c:pt>
                <c:pt idx="3375">
                  <c:v>5.2855636924505442E-2</c:v>
                </c:pt>
                <c:pt idx="3376">
                  <c:v>9.1173797845840412E-2</c:v>
                </c:pt>
                <c:pt idx="3377">
                  <c:v>3.1971551477909213E-2</c:v>
                </c:pt>
                <c:pt idx="3378">
                  <c:v>5.6316725909710041E-2</c:v>
                </c:pt>
                <c:pt idx="3379">
                  <c:v>3.8594100624322912E-2</c:v>
                </c:pt>
                <c:pt idx="3380">
                  <c:v>3.5653069615364227E-2</c:v>
                </c:pt>
                <c:pt idx="3381">
                  <c:v>3.9158284664154011E-2</c:v>
                </c:pt>
                <c:pt idx="3382">
                  <c:v>3.6717079579830211E-2</c:v>
                </c:pt>
                <c:pt idx="3383">
                  <c:v>6.404341012239459E-2</c:v>
                </c:pt>
                <c:pt idx="3384">
                  <c:v>7.4185341596603421E-2</c:v>
                </c:pt>
                <c:pt idx="3385">
                  <c:v>3.2333351671695806E-2</c:v>
                </c:pt>
                <c:pt idx="3386">
                  <c:v>3.3640496432781199E-2</c:v>
                </c:pt>
                <c:pt idx="3387">
                  <c:v>3.2831612974405476E-2</c:v>
                </c:pt>
                <c:pt idx="3388">
                  <c:v>7.5617007911205514E-2</c:v>
                </c:pt>
                <c:pt idx="3389">
                  <c:v>3.2768085598945604E-2</c:v>
                </c:pt>
                <c:pt idx="3390">
                  <c:v>5.0834093242883856E-2</c:v>
                </c:pt>
                <c:pt idx="3391">
                  <c:v>4.6388834714889506E-2</c:v>
                </c:pt>
                <c:pt idx="3392">
                  <c:v>4.1847545653581605E-2</c:v>
                </c:pt>
                <c:pt idx="3393">
                  <c:v>3.0340708792209601E-2</c:v>
                </c:pt>
                <c:pt idx="3394">
                  <c:v>4.6871904283761985E-2</c:v>
                </c:pt>
                <c:pt idx="3395">
                  <c:v>5.1188599318265915E-2</c:v>
                </c:pt>
                <c:pt idx="3396">
                  <c:v>3.1818889081478112E-2</c:v>
                </c:pt>
                <c:pt idx="3397">
                  <c:v>3.2355129718780531E-2</c:v>
                </c:pt>
                <c:pt idx="3398">
                  <c:v>3.4762602299451807E-2</c:v>
                </c:pt>
                <c:pt idx="3399">
                  <c:v>2.7001490816474103E-2</c:v>
                </c:pt>
                <c:pt idx="3400">
                  <c:v>0.10022561252117235</c:v>
                </c:pt>
                <c:pt idx="3401">
                  <c:v>3.9369158446788809E-2</c:v>
                </c:pt>
                <c:pt idx="3402">
                  <c:v>7.1617633104324424E-2</c:v>
                </c:pt>
                <c:pt idx="3403">
                  <c:v>2.9911397024989222E-2</c:v>
                </c:pt>
                <c:pt idx="3404">
                  <c:v>5.4736971855163956E-2</c:v>
                </c:pt>
                <c:pt idx="3405">
                  <c:v>2.9748592525720652E-2</c:v>
                </c:pt>
                <c:pt idx="3406">
                  <c:v>3.2234873622656049E-2</c:v>
                </c:pt>
                <c:pt idx="3407">
                  <c:v>7.6196193695068401E-2</c:v>
                </c:pt>
                <c:pt idx="3408">
                  <c:v>2.7963360771536806E-2</c:v>
                </c:pt>
                <c:pt idx="3409">
                  <c:v>4.1970957070589045E-2</c:v>
                </c:pt>
                <c:pt idx="3410">
                  <c:v>6.828666478395462E-2</c:v>
                </c:pt>
                <c:pt idx="3411">
                  <c:v>5.2025601267814595E-2</c:v>
                </c:pt>
                <c:pt idx="3412">
                  <c:v>5.0831858068704605E-2</c:v>
                </c:pt>
                <c:pt idx="3413">
                  <c:v>4.8885717988014304E-2</c:v>
                </c:pt>
                <c:pt idx="3414">
                  <c:v>5.1464539021253593E-2</c:v>
                </c:pt>
                <c:pt idx="3415">
                  <c:v>5.7324800640344634E-2</c:v>
                </c:pt>
                <c:pt idx="3416">
                  <c:v>3.7773951888084495E-2</c:v>
                </c:pt>
                <c:pt idx="3417">
                  <c:v>3.2222811132669414E-2</c:v>
                </c:pt>
                <c:pt idx="3418">
                  <c:v>5.8617394417524324E-2</c:v>
                </c:pt>
                <c:pt idx="3419">
                  <c:v>3.6431320011615947E-2</c:v>
                </c:pt>
                <c:pt idx="3420">
                  <c:v>4.531880468130111E-2</c:v>
                </c:pt>
                <c:pt idx="3421">
                  <c:v>4.4722370803356441E-2</c:v>
                </c:pt>
                <c:pt idx="3422">
                  <c:v>6.8254128098487785E-2</c:v>
                </c:pt>
                <c:pt idx="3423">
                  <c:v>4.4288557022810024E-2</c:v>
                </c:pt>
                <c:pt idx="3424">
                  <c:v>3.634819015860561E-2</c:v>
                </c:pt>
                <c:pt idx="3425">
                  <c:v>3.882695361971851E-2</c:v>
                </c:pt>
                <c:pt idx="3426">
                  <c:v>5.6524783372878966E-2</c:v>
                </c:pt>
                <c:pt idx="3427">
                  <c:v>3.2075531780719931E-2</c:v>
                </c:pt>
                <c:pt idx="3428">
                  <c:v>4.0936682373285314E-2</c:v>
                </c:pt>
                <c:pt idx="3429">
                  <c:v>5.1904924213886421E-2</c:v>
                </c:pt>
                <c:pt idx="3430">
                  <c:v>3.5384055227041203E-2</c:v>
                </c:pt>
                <c:pt idx="3431">
                  <c:v>3.3445622771978406E-2</c:v>
                </c:pt>
                <c:pt idx="3432">
                  <c:v>4.4891741126775894E-2</c:v>
                </c:pt>
                <c:pt idx="3433">
                  <c:v>5.8460079133510735E-2</c:v>
                </c:pt>
                <c:pt idx="3434">
                  <c:v>3.0700271949172006E-2</c:v>
                </c:pt>
                <c:pt idx="3435">
                  <c:v>0.10546119511127502</c:v>
                </c:pt>
                <c:pt idx="3436">
                  <c:v>4.1312910616397934E-2</c:v>
                </c:pt>
                <c:pt idx="3437">
                  <c:v>5.3226925432681996E-2</c:v>
                </c:pt>
                <c:pt idx="3438">
                  <c:v>7.4103511869907532E-2</c:v>
                </c:pt>
                <c:pt idx="3439">
                  <c:v>8.7710708379745511E-2</c:v>
                </c:pt>
                <c:pt idx="3440">
                  <c:v>4.3824441730976112E-2</c:v>
                </c:pt>
                <c:pt idx="3441">
                  <c:v>3.4407928586006303E-2</c:v>
                </c:pt>
                <c:pt idx="3442">
                  <c:v>4.705126583576201E-2</c:v>
                </c:pt>
                <c:pt idx="3443">
                  <c:v>4.2546235024929102E-2</c:v>
                </c:pt>
                <c:pt idx="3444">
                  <c:v>3.5858023911714602E-2</c:v>
                </c:pt>
                <c:pt idx="3445">
                  <c:v>5.0363164395093904E-2</c:v>
                </c:pt>
                <c:pt idx="3446">
                  <c:v>4.1818991303444061E-2</c:v>
                </c:pt>
                <c:pt idx="3447">
                  <c:v>4.6492882072925623E-2</c:v>
                </c:pt>
                <c:pt idx="3448">
                  <c:v>6.1604645103216213E-2</c:v>
                </c:pt>
                <c:pt idx="3449">
                  <c:v>4.8287041485309545E-2</c:v>
                </c:pt>
                <c:pt idx="3450">
                  <c:v>3.8365375250577906E-2</c:v>
                </c:pt>
                <c:pt idx="3451">
                  <c:v>4.6626258641481406E-2</c:v>
                </c:pt>
                <c:pt idx="3452">
                  <c:v>4.2183421552181535E-2</c:v>
                </c:pt>
                <c:pt idx="3453">
                  <c:v>4.2268712073564446E-2</c:v>
                </c:pt>
                <c:pt idx="3454">
                  <c:v>3.3638902008533596E-2</c:v>
                </c:pt>
                <c:pt idx="3455">
                  <c:v>4.3562240898609314E-2</c:v>
                </c:pt>
                <c:pt idx="3456">
                  <c:v>3.6023750901222201E-2</c:v>
                </c:pt>
                <c:pt idx="3457">
                  <c:v>3.7944760173559293E-2</c:v>
                </c:pt>
                <c:pt idx="3458">
                  <c:v>6.7811816930770902E-2</c:v>
                </c:pt>
                <c:pt idx="3459">
                  <c:v>2.906374260783201E-2</c:v>
                </c:pt>
                <c:pt idx="3460">
                  <c:v>4.8030838370323223E-2</c:v>
                </c:pt>
                <c:pt idx="3461">
                  <c:v>5.5394932627677904E-2</c:v>
                </c:pt>
                <c:pt idx="3462">
                  <c:v>3.1903024762868909E-2</c:v>
                </c:pt>
                <c:pt idx="3463">
                  <c:v>3.9119526743888765E-2</c:v>
                </c:pt>
                <c:pt idx="3464">
                  <c:v>3.2746210694313216E-2</c:v>
                </c:pt>
                <c:pt idx="3465">
                  <c:v>7.0740409195423112E-2</c:v>
                </c:pt>
                <c:pt idx="3466">
                  <c:v>5.9414763003587834E-2</c:v>
                </c:pt>
                <c:pt idx="3467">
                  <c:v>3.2500579953193699E-2</c:v>
                </c:pt>
                <c:pt idx="3468">
                  <c:v>9.2217013239860493E-2</c:v>
                </c:pt>
                <c:pt idx="3469">
                  <c:v>3.1670983880758299E-2</c:v>
                </c:pt>
                <c:pt idx="3470">
                  <c:v>7.4521131813526473E-2</c:v>
                </c:pt>
                <c:pt idx="3471">
                  <c:v>3.9703864604234716E-2</c:v>
                </c:pt>
                <c:pt idx="3472">
                  <c:v>3.1342972069978804E-2</c:v>
                </c:pt>
                <c:pt idx="3473">
                  <c:v>0.22873629629612069</c:v>
                </c:pt>
                <c:pt idx="3474">
                  <c:v>3.6287661641836208E-2</c:v>
                </c:pt>
                <c:pt idx="3475">
                  <c:v>4.1725169867277055E-2</c:v>
                </c:pt>
                <c:pt idx="3476">
                  <c:v>3.9327785372734091E-2</c:v>
                </c:pt>
                <c:pt idx="3477">
                  <c:v>4.136992618441581E-2</c:v>
                </c:pt>
                <c:pt idx="3478">
                  <c:v>9.7860231995582622E-2</c:v>
                </c:pt>
                <c:pt idx="3479">
                  <c:v>3.0271340161562119E-2</c:v>
                </c:pt>
                <c:pt idx="3480">
                  <c:v>5.2080366760492297E-2</c:v>
                </c:pt>
                <c:pt idx="3481">
                  <c:v>4.2505431920290188E-2</c:v>
                </c:pt>
                <c:pt idx="3482">
                  <c:v>3.9541210979223453E-2</c:v>
                </c:pt>
                <c:pt idx="3483">
                  <c:v>6.6309660673141493E-2</c:v>
                </c:pt>
                <c:pt idx="3484">
                  <c:v>5.4013296961784543E-2</c:v>
                </c:pt>
                <c:pt idx="3485">
                  <c:v>0.10025154054164939</c:v>
                </c:pt>
                <c:pt idx="3486">
                  <c:v>3.5212326794862712E-2</c:v>
                </c:pt>
                <c:pt idx="3487">
                  <c:v>4.6277854591607846E-2</c:v>
                </c:pt>
                <c:pt idx="3488">
                  <c:v>4.1807368397712687E-2</c:v>
                </c:pt>
                <c:pt idx="3489">
                  <c:v>5.6331146508455276E-2</c:v>
                </c:pt>
                <c:pt idx="3490">
                  <c:v>5.7670317590236712E-2</c:v>
                </c:pt>
                <c:pt idx="3491">
                  <c:v>3.0979979783296679E-2</c:v>
                </c:pt>
                <c:pt idx="3492">
                  <c:v>4.8349253833293908E-2</c:v>
                </c:pt>
                <c:pt idx="3493">
                  <c:v>4.0119450539350517E-2</c:v>
                </c:pt>
                <c:pt idx="3494">
                  <c:v>3.9906892925500911E-2</c:v>
                </c:pt>
                <c:pt idx="3495">
                  <c:v>7.1209162473678436E-2</c:v>
                </c:pt>
                <c:pt idx="3496">
                  <c:v>8.7409563362598405E-2</c:v>
                </c:pt>
                <c:pt idx="3497">
                  <c:v>5.4518342018127421E-2</c:v>
                </c:pt>
                <c:pt idx="3498">
                  <c:v>2.7046317234635464E-2</c:v>
                </c:pt>
                <c:pt idx="3499">
                  <c:v>2.9738686978817003E-2</c:v>
                </c:pt>
                <c:pt idx="3500">
                  <c:v>3.7539232522249368E-2</c:v>
                </c:pt>
                <c:pt idx="3501">
                  <c:v>2.9418157413601969E-2</c:v>
                </c:pt>
                <c:pt idx="3502">
                  <c:v>4.2505286633968423E-2</c:v>
                </c:pt>
                <c:pt idx="3503">
                  <c:v>7.6420165598392445E-2</c:v>
                </c:pt>
                <c:pt idx="3504">
                  <c:v>4.1001595556736013E-2</c:v>
                </c:pt>
                <c:pt idx="3505">
                  <c:v>3.0676053836941688E-2</c:v>
                </c:pt>
                <c:pt idx="3506">
                  <c:v>3.0454957857728011E-2</c:v>
                </c:pt>
                <c:pt idx="3507">
                  <c:v>6.6274769604206099E-2</c:v>
                </c:pt>
                <c:pt idx="3508">
                  <c:v>3.4785516560077695E-2</c:v>
                </c:pt>
                <c:pt idx="3509">
                  <c:v>4.0332507342100296E-2</c:v>
                </c:pt>
                <c:pt idx="3510">
                  <c:v>4.9620401114225533E-2</c:v>
                </c:pt>
                <c:pt idx="3511">
                  <c:v>5.791278928518314E-2</c:v>
                </c:pt>
                <c:pt idx="3512">
                  <c:v>2.8091697022318812E-2</c:v>
                </c:pt>
                <c:pt idx="3513">
                  <c:v>4.2665384709835108E-2</c:v>
                </c:pt>
                <c:pt idx="3514">
                  <c:v>3.2057903707027505E-2</c:v>
                </c:pt>
                <c:pt idx="3515">
                  <c:v>6.3526496291160597E-2</c:v>
                </c:pt>
                <c:pt idx="3516">
                  <c:v>3.8915541023016011E-2</c:v>
                </c:pt>
                <c:pt idx="3517">
                  <c:v>5.9608269482851008E-2</c:v>
                </c:pt>
                <c:pt idx="3518">
                  <c:v>3.36978137493135E-2</c:v>
                </c:pt>
                <c:pt idx="3519">
                  <c:v>4.0161695331335123E-2</c:v>
                </c:pt>
                <c:pt idx="3520">
                  <c:v>4.6041965484618939E-2</c:v>
                </c:pt>
                <c:pt idx="3521">
                  <c:v>5.0377409905195382E-2</c:v>
                </c:pt>
                <c:pt idx="3522">
                  <c:v>4.0869403630495113E-2</c:v>
                </c:pt>
                <c:pt idx="3523">
                  <c:v>6.8097636103630371E-2</c:v>
                </c:pt>
                <c:pt idx="3524">
                  <c:v>5.3373571485281004E-2</c:v>
                </c:pt>
                <c:pt idx="3525">
                  <c:v>5.4412662982941E-2</c:v>
                </c:pt>
                <c:pt idx="3526">
                  <c:v>3.3367779105901704E-2</c:v>
                </c:pt>
                <c:pt idx="3527">
                  <c:v>3.4664168953895604E-2</c:v>
                </c:pt>
                <c:pt idx="3528">
                  <c:v>4.3564267456531656E-2</c:v>
                </c:pt>
                <c:pt idx="3529">
                  <c:v>3.0041249468922719E-2</c:v>
                </c:pt>
                <c:pt idx="3530">
                  <c:v>6.2643922865390805E-2</c:v>
                </c:pt>
                <c:pt idx="3531">
                  <c:v>7.9457506537437494E-2</c:v>
                </c:pt>
                <c:pt idx="3532">
                  <c:v>3.9197105914354352E-2</c:v>
                </c:pt>
                <c:pt idx="3533">
                  <c:v>4.5546222478151308E-2</c:v>
                </c:pt>
                <c:pt idx="3534">
                  <c:v>4.2367540299892412E-2</c:v>
                </c:pt>
                <c:pt idx="3535">
                  <c:v>5.1572546362876788E-2</c:v>
                </c:pt>
                <c:pt idx="3536">
                  <c:v>5.5800914764404304E-2</c:v>
                </c:pt>
                <c:pt idx="3537">
                  <c:v>5.885741859674451E-2</c:v>
                </c:pt>
                <c:pt idx="3538">
                  <c:v>5.3705651313066524E-2</c:v>
                </c:pt>
                <c:pt idx="3539">
                  <c:v>4.8919018357992214E-2</c:v>
                </c:pt>
                <c:pt idx="3540">
                  <c:v>4.7438897192478353E-2</c:v>
                </c:pt>
                <c:pt idx="3541">
                  <c:v>4.9729615449905513E-2</c:v>
                </c:pt>
                <c:pt idx="3542">
                  <c:v>4.2693715542554897E-2</c:v>
                </c:pt>
                <c:pt idx="3543">
                  <c:v>5.2656032145023568E-2</c:v>
                </c:pt>
                <c:pt idx="3544">
                  <c:v>7.5731538236141482E-2</c:v>
                </c:pt>
                <c:pt idx="3545">
                  <c:v>3.6154367029667026E-2</c:v>
                </c:pt>
                <c:pt idx="3546">
                  <c:v>5.6757736951112969E-2</c:v>
                </c:pt>
                <c:pt idx="3547">
                  <c:v>4.9291860312223414E-2</c:v>
                </c:pt>
                <c:pt idx="3548">
                  <c:v>3.6649797111749843E-2</c:v>
                </c:pt>
                <c:pt idx="3549">
                  <c:v>2.9873592779040406E-2</c:v>
                </c:pt>
                <c:pt idx="3550">
                  <c:v>4.7275062650442096E-2</c:v>
                </c:pt>
                <c:pt idx="3551">
                  <c:v>4.7674592584371608E-2</c:v>
                </c:pt>
                <c:pt idx="3552">
                  <c:v>4.5887228101491914E-2</c:v>
                </c:pt>
                <c:pt idx="3553">
                  <c:v>6.2103759497404105E-2</c:v>
                </c:pt>
                <c:pt idx="3554">
                  <c:v>5.7264562696218498E-2</c:v>
                </c:pt>
                <c:pt idx="3555">
                  <c:v>3.444927930831921E-2</c:v>
                </c:pt>
                <c:pt idx="3556">
                  <c:v>3.6288339644670611E-2</c:v>
                </c:pt>
                <c:pt idx="3557">
                  <c:v>0.18317921459674821</c:v>
                </c:pt>
                <c:pt idx="3558">
                  <c:v>3.401183336973191E-2</c:v>
                </c:pt>
                <c:pt idx="3559">
                  <c:v>3.9237961173057612E-2</c:v>
                </c:pt>
                <c:pt idx="3560">
                  <c:v>4.3308787047863145E-2</c:v>
                </c:pt>
                <c:pt idx="3561">
                  <c:v>4.6905223280191408E-2</c:v>
                </c:pt>
                <c:pt idx="3562">
                  <c:v>9.7093522548675565E-2</c:v>
                </c:pt>
                <c:pt idx="3563">
                  <c:v>3.8404852151870755E-2</c:v>
                </c:pt>
                <c:pt idx="3564">
                  <c:v>3.3279221504926799E-2</c:v>
                </c:pt>
                <c:pt idx="3565">
                  <c:v>3.3510904759168604E-2</c:v>
                </c:pt>
                <c:pt idx="3566">
                  <c:v>7.7189669013023432E-2</c:v>
                </c:pt>
                <c:pt idx="3567">
                  <c:v>3.9044387638568982E-2</c:v>
                </c:pt>
                <c:pt idx="3568">
                  <c:v>6.7083328962326133E-2</c:v>
                </c:pt>
                <c:pt idx="3569">
                  <c:v>3.1936574727296801E-2</c:v>
                </c:pt>
                <c:pt idx="3570">
                  <c:v>4.0559887886047419E-2</c:v>
                </c:pt>
                <c:pt idx="3571">
                  <c:v>2.7896417304873619E-2</c:v>
                </c:pt>
                <c:pt idx="3572">
                  <c:v>3.4270752221345915E-2</c:v>
                </c:pt>
                <c:pt idx="3573">
                  <c:v>3.9296712726354703E-2</c:v>
                </c:pt>
                <c:pt idx="3574">
                  <c:v>3.3338036388158805E-2</c:v>
                </c:pt>
                <c:pt idx="3575">
                  <c:v>3.5006150603294414E-2</c:v>
                </c:pt>
                <c:pt idx="3576">
                  <c:v>5.6495953351259176E-2</c:v>
                </c:pt>
                <c:pt idx="3577">
                  <c:v>4.7177158296108225E-2</c:v>
                </c:pt>
                <c:pt idx="3578">
                  <c:v>4.1322723031044124E-2</c:v>
                </c:pt>
                <c:pt idx="3579">
                  <c:v>4.3007258325815222E-2</c:v>
                </c:pt>
                <c:pt idx="3580">
                  <c:v>3.5852499306201907E-2</c:v>
                </c:pt>
                <c:pt idx="3581">
                  <c:v>3.293728828430189E-2</c:v>
                </c:pt>
                <c:pt idx="3582">
                  <c:v>3.1125247478485225E-2</c:v>
                </c:pt>
                <c:pt idx="3583">
                  <c:v>3.1351380050182301E-2</c:v>
                </c:pt>
                <c:pt idx="3584">
                  <c:v>4.5297507196664796E-2</c:v>
                </c:pt>
                <c:pt idx="3585">
                  <c:v>4.3660279363393797E-2</c:v>
                </c:pt>
                <c:pt idx="3586">
                  <c:v>6.9430045783519731E-2</c:v>
                </c:pt>
                <c:pt idx="3587">
                  <c:v>3.3323917537927641E-2</c:v>
                </c:pt>
                <c:pt idx="3588">
                  <c:v>0.17846983671188457</c:v>
                </c:pt>
                <c:pt idx="3589">
                  <c:v>3.951602056622501E-2</c:v>
                </c:pt>
                <c:pt idx="3590">
                  <c:v>4.2144481092691512E-2</c:v>
                </c:pt>
                <c:pt idx="3591">
                  <c:v>3.5638600587845029E-2</c:v>
                </c:pt>
                <c:pt idx="3592">
                  <c:v>3.0810410156846001E-2</c:v>
                </c:pt>
                <c:pt idx="3593">
                  <c:v>0.10123458504676802</c:v>
                </c:pt>
                <c:pt idx="3594">
                  <c:v>3.9647147059440717E-2</c:v>
                </c:pt>
                <c:pt idx="3595">
                  <c:v>3.8560938090086004E-2</c:v>
                </c:pt>
                <c:pt idx="3596">
                  <c:v>2.9015099629759882E-2</c:v>
                </c:pt>
                <c:pt idx="3597">
                  <c:v>5.8918952941894503E-2</c:v>
                </c:pt>
                <c:pt idx="3598">
                  <c:v>4.8755228519439711E-2</c:v>
                </c:pt>
                <c:pt idx="3599">
                  <c:v>6.0798037797212788E-2</c:v>
                </c:pt>
                <c:pt idx="3600">
                  <c:v>4.8466973006725492E-2</c:v>
                </c:pt>
                <c:pt idx="3601">
                  <c:v>4.5774832367896985E-2</c:v>
                </c:pt>
                <c:pt idx="3602">
                  <c:v>4.1931673884391833E-2</c:v>
                </c:pt>
                <c:pt idx="3603">
                  <c:v>4.3579939752817105E-2</c:v>
                </c:pt>
                <c:pt idx="3604">
                  <c:v>5.0071775913238512E-2</c:v>
                </c:pt>
                <c:pt idx="3605">
                  <c:v>4.6157084405422204E-2</c:v>
                </c:pt>
                <c:pt idx="3606">
                  <c:v>5.2582278847694529E-2</c:v>
                </c:pt>
                <c:pt idx="3607">
                  <c:v>4.9408759921789336E-2</c:v>
                </c:pt>
                <c:pt idx="3608">
                  <c:v>5.1720812916755711E-2</c:v>
                </c:pt>
                <c:pt idx="3609">
                  <c:v>5.1232125610113095E-2</c:v>
                </c:pt>
                <c:pt idx="3610">
                  <c:v>3.1098643317818603E-2</c:v>
                </c:pt>
                <c:pt idx="3611">
                  <c:v>7.0615105330944089E-2</c:v>
                </c:pt>
                <c:pt idx="3612">
                  <c:v>3.8409572094678955E-2</c:v>
                </c:pt>
                <c:pt idx="3613">
                  <c:v>4.2670879513025319E-2</c:v>
                </c:pt>
                <c:pt idx="3614">
                  <c:v>4.6234078705310766E-2</c:v>
                </c:pt>
                <c:pt idx="3615">
                  <c:v>3.4390266984701205E-2</c:v>
                </c:pt>
                <c:pt idx="3616">
                  <c:v>2.9727427288889899E-2</c:v>
                </c:pt>
                <c:pt idx="3617">
                  <c:v>2.8281573206186298E-2</c:v>
                </c:pt>
                <c:pt idx="3618">
                  <c:v>7.6010473072528922E-2</c:v>
                </c:pt>
                <c:pt idx="3619">
                  <c:v>5.1035638898611124E-2</c:v>
                </c:pt>
                <c:pt idx="3620">
                  <c:v>3.9587937295436915E-2</c:v>
                </c:pt>
                <c:pt idx="3621">
                  <c:v>3.729401901364341E-2</c:v>
                </c:pt>
                <c:pt idx="3622">
                  <c:v>5.327557772397977E-2</c:v>
                </c:pt>
                <c:pt idx="3623">
                  <c:v>4.4234804809093524E-2</c:v>
                </c:pt>
                <c:pt idx="3624">
                  <c:v>5.3594134747982004E-2</c:v>
                </c:pt>
                <c:pt idx="3625">
                  <c:v>3.0976885929703785E-2</c:v>
                </c:pt>
                <c:pt idx="3626">
                  <c:v>0.14100216329097701</c:v>
                </c:pt>
                <c:pt idx="3627">
                  <c:v>5.67945279181006E-2</c:v>
                </c:pt>
                <c:pt idx="3628">
                  <c:v>4.725958779454232E-2</c:v>
                </c:pt>
                <c:pt idx="3629">
                  <c:v>3.8605391979217592E-2</c:v>
                </c:pt>
                <c:pt idx="3630">
                  <c:v>6.8998381495475797E-2</c:v>
                </c:pt>
                <c:pt idx="3631">
                  <c:v>9.1136761009693243E-2</c:v>
                </c:pt>
                <c:pt idx="3632">
                  <c:v>3.5275679081678495E-2</c:v>
                </c:pt>
                <c:pt idx="3633">
                  <c:v>3.4434359520673918E-2</c:v>
                </c:pt>
                <c:pt idx="3634">
                  <c:v>3.5193063318729415E-2</c:v>
                </c:pt>
                <c:pt idx="3635">
                  <c:v>3.3110085874795907E-2</c:v>
                </c:pt>
                <c:pt idx="3636">
                  <c:v>6.2323082238435981E-2</c:v>
                </c:pt>
                <c:pt idx="3637">
                  <c:v>2.9992556199431333E-2</c:v>
                </c:pt>
                <c:pt idx="3638">
                  <c:v>7.9851761460304316E-2</c:v>
                </c:pt>
                <c:pt idx="3639">
                  <c:v>4.099036008119581E-2</c:v>
                </c:pt>
                <c:pt idx="3640">
                  <c:v>4.5045703649520909E-2</c:v>
                </c:pt>
                <c:pt idx="3641">
                  <c:v>7.2227805852890001E-2</c:v>
                </c:pt>
                <c:pt idx="3642">
                  <c:v>2.938237600028511E-2</c:v>
                </c:pt>
                <c:pt idx="3643">
                  <c:v>3.6927051842212698E-2</c:v>
                </c:pt>
                <c:pt idx="3644">
                  <c:v>3.6196727305650711E-2</c:v>
                </c:pt>
                <c:pt idx="3645">
                  <c:v>3.0058782547712298E-2</c:v>
                </c:pt>
                <c:pt idx="3646">
                  <c:v>3.524521738290802E-2</c:v>
                </c:pt>
                <c:pt idx="3647">
                  <c:v>2.634111046791093E-2</c:v>
                </c:pt>
                <c:pt idx="3648">
                  <c:v>5.2279207855463014E-2</c:v>
                </c:pt>
                <c:pt idx="3649">
                  <c:v>6.4502969384193434E-2</c:v>
                </c:pt>
                <c:pt idx="3650">
                  <c:v>5.1454115658998496E-2</c:v>
                </c:pt>
                <c:pt idx="3651">
                  <c:v>3.9733316749334419E-2</c:v>
                </c:pt>
                <c:pt idx="3652">
                  <c:v>5.8654632419347812E-2</c:v>
                </c:pt>
                <c:pt idx="3653">
                  <c:v>3.3854104578495005E-2</c:v>
                </c:pt>
                <c:pt idx="3654">
                  <c:v>5.4501555860042614E-2</c:v>
                </c:pt>
                <c:pt idx="3655">
                  <c:v>4.1857320815324832E-2</c:v>
                </c:pt>
                <c:pt idx="3656">
                  <c:v>3.3399071544408805E-2</c:v>
                </c:pt>
                <c:pt idx="3657">
                  <c:v>5.1051452755928012E-2</c:v>
                </c:pt>
                <c:pt idx="3658">
                  <c:v>3.9621263742446941E-2</c:v>
                </c:pt>
                <c:pt idx="3659">
                  <c:v>5.0766993314028008E-2</c:v>
                </c:pt>
                <c:pt idx="3660">
                  <c:v>4.9315482378006155E-2</c:v>
                </c:pt>
                <c:pt idx="3661">
                  <c:v>4.8326756805181524E-2</c:v>
                </c:pt>
                <c:pt idx="3662">
                  <c:v>3.2864984124898897E-2</c:v>
                </c:pt>
                <c:pt idx="3663">
                  <c:v>5.9163078665733324E-2</c:v>
                </c:pt>
                <c:pt idx="3664">
                  <c:v>0.14189019799232569</c:v>
                </c:pt>
                <c:pt idx="3665">
                  <c:v>4.4574741274118417E-2</c:v>
                </c:pt>
                <c:pt idx="3666">
                  <c:v>3.1678989529609833E-2</c:v>
                </c:pt>
                <c:pt idx="3667">
                  <c:v>4.154865816235525E-2</c:v>
                </c:pt>
                <c:pt idx="3668">
                  <c:v>4.2019978165626512E-2</c:v>
                </c:pt>
                <c:pt idx="3669">
                  <c:v>5.33041767776012E-2</c:v>
                </c:pt>
                <c:pt idx="3670">
                  <c:v>5.9168785810470755E-2</c:v>
                </c:pt>
                <c:pt idx="3671">
                  <c:v>2.7361882850527812E-2</c:v>
                </c:pt>
                <c:pt idx="3672">
                  <c:v>8.5584476590156958E-2</c:v>
                </c:pt>
                <c:pt idx="3673">
                  <c:v>4.6476740390062277E-2</c:v>
                </c:pt>
                <c:pt idx="3674">
                  <c:v>6.0233958065509796E-2</c:v>
                </c:pt>
                <c:pt idx="3675">
                  <c:v>3.1853511929512052E-2</c:v>
                </c:pt>
                <c:pt idx="3676">
                  <c:v>3.5036988556385006E-2</c:v>
                </c:pt>
                <c:pt idx="3677">
                  <c:v>4.3252494186162907E-2</c:v>
                </c:pt>
                <c:pt idx="3678">
                  <c:v>7.2834290564060197E-2</c:v>
                </c:pt>
                <c:pt idx="3679">
                  <c:v>5.2573919296264607E-2</c:v>
                </c:pt>
                <c:pt idx="3680">
                  <c:v>3.4297496080398594E-2</c:v>
                </c:pt>
                <c:pt idx="3681">
                  <c:v>4.4425040483474676E-2</c:v>
                </c:pt>
                <c:pt idx="3682">
                  <c:v>3.1649749726057219E-2</c:v>
                </c:pt>
                <c:pt idx="3683">
                  <c:v>6.2083385884761824E-2</c:v>
                </c:pt>
                <c:pt idx="3684">
                  <c:v>7.4119903147220806E-2</c:v>
                </c:pt>
                <c:pt idx="3685">
                  <c:v>7.126625627279283E-2</c:v>
                </c:pt>
                <c:pt idx="3686">
                  <c:v>5.2970230579376304E-2</c:v>
                </c:pt>
                <c:pt idx="3687">
                  <c:v>2.9310617595911012E-2</c:v>
                </c:pt>
                <c:pt idx="3688">
                  <c:v>6.0507655143737904E-2</c:v>
                </c:pt>
                <c:pt idx="3689">
                  <c:v>5.8854795992374399E-2</c:v>
                </c:pt>
                <c:pt idx="3690">
                  <c:v>4.8478212207555806E-2</c:v>
                </c:pt>
                <c:pt idx="3691">
                  <c:v>5.6930691003799522E-2</c:v>
                </c:pt>
                <c:pt idx="3692">
                  <c:v>4.8813629895449004E-2</c:v>
                </c:pt>
                <c:pt idx="3693">
                  <c:v>3.923425078392042E-2</c:v>
                </c:pt>
                <c:pt idx="3694">
                  <c:v>3.6212757229805104E-2</c:v>
                </c:pt>
                <c:pt idx="3695">
                  <c:v>5.5960543453693404E-2</c:v>
                </c:pt>
                <c:pt idx="3696">
                  <c:v>3.8535561412572916E-2</c:v>
                </c:pt>
                <c:pt idx="3697">
                  <c:v>3.9156358689069852E-2</c:v>
                </c:pt>
                <c:pt idx="3698">
                  <c:v>4.6694733202457407E-2</c:v>
                </c:pt>
                <c:pt idx="3699">
                  <c:v>3.5384334623813678E-2</c:v>
                </c:pt>
                <c:pt idx="3700">
                  <c:v>3.2662980258464806E-2</c:v>
                </c:pt>
                <c:pt idx="3701">
                  <c:v>6.0066308826208288E-2</c:v>
                </c:pt>
                <c:pt idx="3702">
                  <c:v>5.9690129011869417E-2</c:v>
                </c:pt>
                <c:pt idx="3703">
                  <c:v>3.4973837435245611E-2</c:v>
                </c:pt>
                <c:pt idx="3704">
                  <c:v>3.8412004709243809E-2</c:v>
                </c:pt>
                <c:pt idx="3705">
                  <c:v>3.2158065587282202E-2</c:v>
                </c:pt>
                <c:pt idx="3706">
                  <c:v>3.8257271051406902E-2</c:v>
                </c:pt>
                <c:pt idx="3707">
                  <c:v>3.1676575541496388E-2</c:v>
                </c:pt>
                <c:pt idx="3708">
                  <c:v>4.7318592667579609E-2</c:v>
                </c:pt>
                <c:pt idx="3709">
                  <c:v>6.9092690944672089E-2</c:v>
                </c:pt>
                <c:pt idx="3710">
                  <c:v>5.7903751730918933E-2</c:v>
                </c:pt>
                <c:pt idx="3711">
                  <c:v>3.5264987498521812E-2</c:v>
                </c:pt>
                <c:pt idx="3712">
                  <c:v>2.8948988765478106E-2</c:v>
                </c:pt>
                <c:pt idx="3713">
                  <c:v>4.3678000569343615E-2</c:v>
                </c:pt>
                <c:pt idx="3714">
                  <c:v>2.8760652989149104E-2</c:v>
                </c:pt>
                <c:pt idx="3715">
                  <c:v>4.4383242726326134E-2</c:v>
                </c:pt>
                <c:pt idx="3716">
                  <c:v>4.5000582933425924E-2</c:v>
                </c:pt>
                <c:pt idx="3717">
                  <c:v>4.3843585997819907E-2</c:v>
                </c:pt>
                <c:pt idx="3718">
                  <c:v>3.9453521370887708E-2</c:v>
                </c:pt>
                <c:pt idx="3719">
                  <c:v>9.5141284167766488E-2</c:v>
                </c:pt>
                <c:pt idx="3720">
                  <c:v>3.1772375106811614E-2</c:v>
                </c:pt>
                <c:pt idx="3721">
                  <c:v>4.3298501521349023E-2</c:v>
                </c:pt>
                <c:pt idx="3722">
                  <c:v>5.071298032999063E-2</c:v>
                </c:pt>
                <c:pt idx="3723">
                  <c:v>3.2924670726060985E-2</c:v>
                </c:pt>
                <c:pt idx="3724">
                  <c:v>3.2236456871032687E-2</c:v>
                </c:pt>
                <c:pt idx="3725">
                  <c:v>5.5550545454025303E-2</c:v>
                </c:pt>
                <c:pt idx="3726">
                  <c:v>4.4550225138664322E-2</c:v>
                </c:pt>
                <c:pt idx="3727">
                  <c:v>4.2077921330928997E-2</c:v>
                </c:pt>
                <c:pt idx="3728">
                  <c:v>4.432288184762033E-2</c:v>
                </c:pt>
                <c:pt idx="3729">
                  <c:v>4.2650815099477775E-2</c:v>
                </c:pt>
                <c:pt idx="3730">
                  <c:v>0.23937287926673867</c:v>
                </c:pt>
                <c:pt idx="3731">
                  <c:v>5.7080090045929177E-2</c:v>
                </c:pt>
                <c:pt idx="3732">
                  <c:v>5.2123036235570921E-2</c:v>
                </c:pt>
                <c:pt idx="3733">
                  <c:v>5.250911787152291E-2</c:v>
                </c:pt>
                <c:pt idx="3734">
                  <c:v>4.8259276896715213E-2</c:v>
                </c:pt>
                <c:pt idx="3735">
                  <c:v>4.1563212871551507E-2</c:v>
                </c:pt>
                <c:pt idx="3736">
                  <c:v>3.6465104669332497E-2</c:v>
                </c:pt>
                <c:pt idx="3737">
                  <c:v>4.1415005922317512E-2</c:v>
                </c:pt>
                <c:pt idx="3738">
                  <c:v>5.0659570842981394E-2</c:v>
                </c:pt>
                <c:pt idx="3739">
                  <c:v>5.6273676455020911E-2</c:v>
                </c:pt>
                <c:pt idx="3740">
                  <c:v>5.1906306296586997E-2</c:v>
                </c:pt>
                <c:pt idx="3741">
                  <c:v>3.091859631240371E-2</c:v>
                </c:pt>
                <c:pt idx="3742">
                  <c:v>5.4359458386898013E-2</c:v>
                </c:pt>
                <c:pt idx="3743">
                  <c:v>4.8431366682052446E-2</c:v>
                </c:pt>
                <c:pt idx="3744">
                  <c:v>3.8632940500974856E-2</c:v>
                </c:pt>
                <c:pt idx="3745">
                  <c:v>5.6353252381086412E-2</c:v>
                </c:pt>
                <c:pt idx="3746">
                  <c:v>7.8945264220237718E-2</c:v>
                </c:pt>
                <c:pt idx="3747">
                  <c:v>3.79910618066788E-2</c:v>
                </c:pt>
                <c:pt idx="3748">
                  <c:v>4.3676499277353308E-2</c:v>
                </c:pt>
                <c:pt idx="3749">
                  <c:v>4.1470691561698907E-2</c:v>
                </c:pt>
                <c:pt idx="3750">
                  <c:v>7.5936585664749201E-2</c:v>
                </c:pt>
                <c:pt idx="3751">
                  <c:v>3.9339385926723647E-2</c:v>
                </c:pt>
                <c:pt idx="3752">
                  <c:v>3.9433360099792598E-2</c:v>
                </c:pt>
                <c:pt idx="3753">
                  <c:v>4.5812133699655519E-2</c:v>
                </c:pt>
                <c:pt idx="3754">
                  <c:v>5.5859293788671507E-2</c:v>
                </c:pt>
                <c:pt idx="3755">
                  <c:v>7.6396957039833402E-2</c:v>
                </c:pt>
                <c:pt idx="3756">
                  <c:v>3.25927399098873E-2</c:v>
                </c:pt>
                <c:pt idx="3757">
                  <c:v>3.2195139676332502E-2</c:v>
                </c:pt>
                <c:pt idx="3758">
                  <c:v>5.4269857704639407E-2</c:v>
                </c:pt>
                <c:pt idx="3759">
                  <c:v>4.3450057506561314E-2</c:v>
                </c:pt>
                <c:pt idx="3760">
                  <c:v>4.0301751345396125E-2</c:v>
                </c:pt>
                <c:pt idx="3761">
                  <c:v>3.5074096173048006E-2</c:v>
                </c:pt>
                <c:pt idx="3762">
                  <c:v>3.4849982708692606E-2</c:v>
                </c:pt>
                <c:pt idx="3763">
                  <c:v>4.6551238745451015E-2</c:v>
                </c:pt>
                <c:pt idx="3764">
                  <c:v>3.2449342310428703E-2</c:v>
                </c:pt>
                <c:pt idx="3765">
                  <c:v>4.4028203934431347E-2</c:v>
                </c:pt>
                <c:pt idx="3766">
                  <c:v>4.1569311171770075E-2</c:v>
                </c:pt>
                <c:pt idx="3767">
                  <c:v>5.7126227766275413E-2</c:v>
                </c:pt>
                <c:pt idx="3768">
                  <c:v>2.9696973040700011E-2</c:v>
                </c:pt>
                <c:pt idx="3769">
                  <c:v>3.255354613065721E-2</c:v>
                </c:pt>
                <c:pt idx="3770">
                  <c:v>2.7952989563345916E-2</c:v>
                </c:pt>
                <c:pt idx="3771">
                  <c:v>2.95849405229093E-2</c:v>
                </c:pt>
                <c:pt idx="3772">
                  <c:v>5.6920412927865996E-2</c:v>
                </c:pt>
                <c:pt idx="3773">
                  <c:v>4.5199543237686213E-2</c:v>
                </c:pt>
                <c:pt idx="3774">
                  <c:v>3.2912053167820005E-2</c:v>
                </c:pt>
                <c:pt idx="3775">
                  <c:v>3.5101272165775452E-2</c:v>
                </c:pt>
                <c:pt idx="3776">
                  <c:v>4.081960022449492E-2</c:v>
                </c:pt>
                <c:pt idx="3777">
                  <c:v>0.15303924679756281</c:v>
                </c:pt>
                <c:pt idx="3778">
                  <c:v>3.6658275872469129E-2</c:v>
                </c:pt>
                <c:pt idx="3779">
                  <c:v>3.5330075770616608E-2</c:v>
                </c:pt>
                <c:pt idx="3780">
                  <c:v>4.7450974583625814E-2</c:v>
                </c:pt>
                <c:pt idx="3781">
                  <c:v>3.3121559768915218E-2</c:v>
                </c:pt>
                <c:pt idx="3782">
                  <c:v>5.9314180165529334E-2</c:v>
                </c:pt>
                <c:pt idx="3783">
                  <c:v>3.6641824990510982E-2</c:v>
                </c:pt>
                <c:pt idx="3784">
                  <c:v>0.111567348241806</c:v>
                </c:pt>
                <c:pt idx="3785">
                  <c:v>7.4745923280715929E-2</c:v>
                </c:pt>
                <c:pt idx="3786">
                  <c:v>4.9083776772022303E-2</c:v>
                </c:pt>
                <c:pt idx="3787">
                  <c:v>4.4516973197460376E-2</c:v>
                </c:pt>
                <c:pt idx="3788">
                  <c:v>4.0062800049781945E-2</c:v>
                </c:pt>
                <c:pt idx="3789">
                  <c:v>5.0829797983169611E-2</c:v>
                </c:pt>
                <c:pt idx="3790">
                  <c:v>4.6411756426096004E-2</c:v>
                </c:pt>
                <c:pt idx="3791">
                  <c:v>4.6419773250818419E-2</c:v>
                </c:pt>
                <c:pt idx="3792">
                  <c:v>3.7729576230049106E-2</c:v>
                </c:pt>
                <c:pt idx="3793">
                  <c:v>0.141976833343506</c:v>
                </c:pt>
                <c:pt idx="3794">
                  <c:v>3.3333543688058916E-2</c:v>
                </c:pt>
                <c:pt idx="3795">
                  <c:v>3.2848536968231194E-2</c:v>
                </c:pt>
                <c:pt idx="3796">
                  <c:v>3.7572678178548841E-2</c:v>
                </c:pt>
                <c:pt idx="3797">
                  <c:v>5.1513053476810497E-2</c:v>
                </c:pt>
                <c:pt idx="3798">
                  <c:v>3.3125609159469604E-2</c:v>
                </c:pt>
                <c:pt idx="3799">
                  <c:v>9.1173738241195429E-2</c:v>
                </c:pt>
                <c:pt idx="3800">
                  <c:v>6.6336415708064991E-2</c:v>
                </c:pt>
                <c:pt idx="3801">
                  <c:v>5.2532210946083353E-2</c:v>
                </c:pt>
                <c:pt idx="3802">
                  <c:v>4.2835660278797122E-2</c:v>
                </c:pt>
                <c:pt idx="3803">
                  <c:v>5.5540878325700697E-2</c:v>
                </c:pt>
                <c:pt idx="3804">
                  <c:v>6.7103147506713923E-2</c:v>
                </c:pt>
                <c:pt idx="3805">
                  <c:v>5.8668442070483974E-2</c:v>
                </c:pt>
                <c:pt idx="3806">
                  <c:v>8.7715581059455913E-2</c:v>
                </c:pt>
                <c:pt idx="3807">
                  <c:v>5.0111457705497714E-2</c:v>
                </c:pt>
                <c:pt idx="3808">
                  <c:v>3.206117078661936E-2</c:v>
                </c:pt>
                <c:pt idx="3809">
                  <c:v>3.3673670142889016E-2</c:v>
                </c:pt>
                <c:pt idx="3810">
                  <c:v>2.7130158618092516E-2</c:v>
                </c:pt>
                <c:pt idx="3811">
                  <c:v>5.9042949229478822E-2</c:v>
                </c:pt>
                <c:pt idx="3812">
                  <c:v>3.645536676049238E-2</c:v>
                </c:pt>
                <c:pt idx="3813">
                  <c:v>9.053425490856172E-2</c:v>
                </c:pt>
                <c:pt idx="3814">
                  <c:v>4.3969370424747516E-2</c:v>
                </c:pt>
                <c:pt idx="3815">
                  <c:v>5.3813010454177933E-2</c:v>
                </c:pt>
                <c:pt idx="3816">
                  <c:v>4.3874748051166507E-2</c:v>
                </c:pt>
                <c:pt idx="3817">
                  <c:v>3.2281842082739043E-2</c:v>
                </c:pt>
                <c:pt idx="3818">
                  <c:v>5.8926541358232512E-2</c:v>
                </c:pt>
                <c:pt idx="3819">
                  <c:v>5.4542236030101998E-2</c:v>
                </c:pt>
                <c:pt idx="3820">
                  <c:v>3.0547242611646805E-2</c:v>
                </c:pt>
                <c:pt idx="3821">
                  <c:v>7.0458009839057881E-2</c:v>
                </c:pt>
                <c:pt idx="3822">
                  <c:v>3.9213139563798932E-2</c:v>
                </c:pt>
                <c:pt idx="3823">
                  <c:v>3.3299591392278678E-2</c:v>
                </c:pt>
                <c:pt idx="3824">
                  <c:v>7.2834290564060197E-2</c:v>
                </c:pt>
                <c:pt idx="3825">
                  <c:v>3.5549905151128811E-2</c:v>
                </c:pt>
                <c:pt idx="3826">
                  <c:v>3.6860588937997797E-2</c:v>
                </c:pt>
                <c:pt idx="3827">
                  <c:v>6.1919432133436425E-2</c:v>
                </c:pt>
                <c:pt idx="3828">
                  <c:v>5.9334997087717348E-2</c:v>
                </c:pt>
                <c:pt idx="3829">
                  <c:v>3.5400241613388152E-2</c:v>
                </c:pt>
                <c:pt idx="3830">
                  <c:v>3.2987620681524422E-2</c:v>
                </c:pt>
                <c:pt idx="3831">
                  <c:v>3.974216431379321E-2</c:v>
                </c:pt>
                <c:pt idx="3832">
                  <c:v>3.0668839812278706E-2</c:v>
                </c:pt>
                <c:pt idx="3833">
                  <c:v>4.0226180106401423E-2</c:v>
                </c:pt>
                <c:pt idx="3834">
                  <c:v>5.1223110407590866E-2</c:v>
                </c:pt>
                <c:pt idx="3835">
                  <c:v>3.6629270762205221E-2</c:v>
                </c:pt>
                <c:pt idx="3836">
                  <c:v>4.1430301964283003E-2</c:v>
                </c:pt>
                <c:pt idx="3837">
                  <c:v>4.6622958034276997E-2</c:v>
                </c:pt>
                <c:pt idx="3838">
                  <c:v>3.0242662876844458E-2</c:v>
                </c:pt>
                <c:pt idx="3839">
                  <c:v>3.2073903828859461E-2</c:v>
                </c:pt>
                <c:pt idx="3840">
                  <c:v>5.2673161029815722E-2</c:v>
                </c:pt>
                <c:pt idx="3841">
                  <c:v>3.3377557992935208E-2</c:v>
                </c:pt>
                <c:pt idx="3842">
                  <c:v>3.4270767122507206E-2</c:v>
                </c:pt>
                <c:pt idx="3843">
                  <c:v>4.8813000321388446E-2</c:v>
                </c:pt>
                <c:pt idx="3844">
                  <c:v>3.0696801841258989E-2</c:v>
                </c:pt>
                <c:pt idx="3845">
                  <c:v>5.2877545356750495E-2</c:v>
                </c:pt>
                <c:pt idx="3846">
                  <c:v>4.0467828512191814E-2</c:v>
                </c:pt>
                <c:pt idx="3847">
                  <c:v>7.4071094393730386E-2</c:v>
                </c:pt>
                <c:pt idx="3848">
                  <c:v>6.5131239593029008E-2</c:v>
                </c:pt>
                <c:pt idx="3849">
                  <c:v>9.0138584375381511E-2</c:v>
                </c:pt>
                <c:pt idx="3850">
                  <c:v>3.5633929073810709E-2</c:v>
                </c:pt>
                <c:pt idx="3851">
                  <c:v>5.8141060173511505E-2</c:v>
                </c:pt>
                <c:pt idx="3852">
                  <c:v>5.0518557429313833E-2</c:v>
                </c:pt>
                <c:pt idx="3853">
                  <c:v>3.4269258379936204E-2</c:v>
                </c:pt>
                <c:pt idx="3854">
                  <c:v>4.3264087289571811E-2</c:v>
                </c:pt>
                <c:pt idx="3855">
                  <c:v>5.4928198456764207E-2</c:v>
                </c:pt>
                <c:pt idx="3856">
                  <c:v>3.6181971430778587E-2</c:v>
                </c:pt>
                <c:pt idx="3857">
                  <c:v>7.911541312932989E-2</c:v>
                </c:pt>
                <c:pt idx="3858">
                  <c:v>3.4874510020017652E-2</c:v>
                </c:pt>
                <c:pt idx="3859">
                  <c:v>3.5567857325077112E-2</c:v>
                </c:pt>
                <c:pt idx="3860">
                  <c:v>4.8246961086988407E-2</c:v>
                </c:pt>
                <c:pt idx="3861">
                  <c:v>3.884828463196751E-2</c:v>
                </c:pt>
                <c:pt idx="3862">
                  <c:v>6.7135952413082109E-2</c:v>
                </c:pt>
                <c:pt idx="3863">
                  <c:v>5.6252568960189757E-2</c:v>
                </c:pt>
                <c:pt idx="3864">
                  <c:v>5.000636726617811E-2</c:v>
                </c:pt>
                <c:pt idx="3865">
                  <c:v>7.2641737759113423E-2</c:v>
                </c:pt>
                <c:pt idx="3866">
                  <c:v>4.6943742781877282E-2</c:v>
                </c:pt>
                <c:pt idx="3867">
                  <c:v>5.2855636924505442E-2</c:v>
                </c:pt>
                <c:pt idx="3868">
                  <c:v>4.3976444751024302E-2</c:v>
                </c:pt>
                <c:pt idx="3869">
                  <c:v>5.2877545356750495E-2</c:v>
                </c:pt>
                <c:pt idx="3870">
                  <c:v>3.7705142050981605E-2</c:v>
                </c:pt>
                <c:pt idx="3871">
                  <c:v>5.4410032927990244E-2</c:v>
                </c:pt>
                <c:pt idx="3872">
                  <c:v>3.7326600402593606E-2</c:v>
                </c:pt>
                <c:pt idx="3873">
                  <c:v>2.9164195060730001E-2</c:v>
                </c:pt>
                <c:pt idx="3874">
                  <c:v>3.6296449601650203E-2</c:v>
                </c:pt>
                <c:pt idx="3875">
                  <c:v>3.3963151276111603E-2</c:v>
                </c:pt>
                <c:pt idx="3876">
                  <c:v>4.3370649218559307E-2</c:v>
                </c:pt>
                <c:pt idx="3877">
                  <c:v>3.3185932785272612E-2</c:v>
                </c:pt>
                <c:pt idx="3878">
                  <c:v>5.2878249436616911E-2</c:v>
                </c:pt>
                <c:pt idx="3879">
                  <c:v>3.5264883190393399E-2</c:v>
                </c:pt>
                <c:pt idx="3880">
                  <c:v>4.8139192163944217E-2</c:v>
                </c:pt>
                <c:pt idx="3881">
                  <c:v>5.3094681352377097E-2</c:v>
                </c:pt>
                <c:pt idx="3882">
                  <c:v>4.7755416482687003E-2</c:v>
                </c:pt>
                <c:pt idx="3883">
                  <c:v>8.4454819560051297E-2</c:v>
                </c:pt>
                <c:pt idx="3884">
                  <c:v>4.9175087362527806E-2</c:v>
                </c:pt>
                <c:pt idx="3885">
                  <c:v>3.1478621065616615E-2</c:v>
                </c:pt>
                <c:pt idx="3886">
                  <c:v>6.500461697578433E-2</c:v>
                </c:pt>
                <c:pt idx="3887">
                  <c:v>4.746660590171848E-2</c:v>
                </c:pt>
                <c:pt idx="3888">
                  <c:v>3.7987541407346795E-2</c:v>
                </c:pt>
                <c:pt idx="3889">
                  <c:v>3.9094943553209402E-2</c:v>
                </c:pt>
                <c:pt idx="3890">
                  <c:v>4.957742989063281E-2</c:v>
                </c:pt>
                <c:pt idx="3891">
                  <c:v>4.6531002968549715E-2</c:v>
                </c:pt>
                <c:pt idx="3892">
                  <c:v>9.083644300699277E-2</c:v>
                </c:pt>
                <c:pt idx="3893">
                  <c:v>4.3503507971763632E-2</c:v>
                </c:pt>
                <c:pt idx="3894">
                  <c:v>5.2414756268262905E-2</c:v>
                </c:pt>
                <c:pt idx="3895">
                  <c:v>4.6331975609064047E-2</c:v>
                </c:pt>
                <c:pt idx="3896">
                  <c:v>3.2185401767492287E-2</c:v>
                </c:pt>
                <c:pt idx="3897">
                  <c:v>4.9307726323604792E-2</c:v>
                </c:pt>
                <c:pt idx="3898">
                  <c:v>6.209658086299915E-2</c:v>
                </c:pt>
                <c:pt idx="3899">
                  <c:v>4.5282099395990413E-2</c:v>
                </c:pt>
                <c:pt idx="3900">
                  <c:v>4.1252542287111296E-2</c:v>
                </c:pt>
                <c:pt idx="3901">
                  <c:v>3.0933236703276679E-2</c:v>
                </c:pt>
                <c:pt idx="3902">
                  <c:v>3.963248059153561E-2</c:v>
                </c:pt>
                <c:pt idx="3903">
                  <c:v>3.2837834209203824E-2</c:v>
                </c:pt>
                <c:pt idx="3904">
                  <c:v>3.1981732696294812E-2</c:v>
                </c:pt>
                <c:pt idx="3905">
                  <c:v>3.843623027205479E-2</c:v>
                </c:pt>
                <c:pt idx="3906">
                  <c:v>6.3961915671825395E-2</c:v>
                </c:pt>
                <c:pt idx="3907">
                  <c:v>4.6925541013479205E-2</c:v>
                </c:pt>
                <c:pt idx="3908">
                  <c:v>4.0980011224746919E-2</c:v>
                </c:pt>
                <c:pt idx="3909">
                  <c:v>3.1581908464431881E-2</c:v>
                </c:pt>
                <c:pt idx="3910">
                  <c:v>3.7118889391422293E-2</c:v>
                </c:pt>
                <c:pt idx="3911">
                  <c:v>3.40578928589821E-2</c:v>
                </c:pt>
                <c:pt idx="3912">
                  <c:v>3.6389924585819432E-2</c:v>
                </c:pt>
                <c:pt idx="3913">
                  <c:v>4.3420534580946024E-2</c:v>
                </c:pt>
                <c:pt idx="3914">
                  <c:v>4.4009026139974712E-2</c:v>
                </c:pt>
                <c:pt idx="3915">
                  <c:v>2.9459303244948404E-2</c:v>
                </c:pt>
                <c:pt idx="3916">
                  <c:v>4.5716796070337511E-2</c:v>
                </c:pt>
                <c:pt idx="3917">
                  <c:v>4.3562240898609314E-2</c:v>
                </c:pt>
                <c:pt idx="3918">
                  <c:v>3.4476339817047098E-2</c:v>
                </c:pt>
                <c:pt idx="3919">
                  <c:v>4.6548120677470974E-2</c:v>
                </c:pt>
                <c:pt idx="3920">
                  <c:v>2.5393927469849684E-2</c:v>
                </c:pt>
                <c:pt idx="3921">
                  <c:v>3.9477325975895025E-2</c:v>
                </c:pt>
                <c:pt idx="3922">
                  <c:v>4.1448190808296224E-2</c:v>
                </c:pt>
                <c:pt idx="3923">
                  <c:v>6.1941787600517308E-2</c:v>
                </c:pt>
                <c:pt idx="3924">
                  <c:v>4.1612651199102492E-2</c:v>
                </c:pt>
                <c:pt idx="3925">
                  <c:v>8.0000214278698009E-2</c:v>
                </c:pt>
                <c:pt idx="3926">
                  <c:v>2.852855995297424E-2</c:v>
                </c:pt>
                <c:pt idx="3927">
                  <c:v>0.141854092478752</c:v>
                </c:pt>
                <c:pt idx="3928">
                  <c:v>4.8077415674924795E-2</c:v>
                </c:pt>
                <c:pt idx="3929">
                  <c:v>4.2796790599823255E-2</c:v>
                </c:pt>
                <c:pt idx="3930">
                  <c:v>4.8391811549663523E-2</c:v>
                </c:pt>
                <c:pt idx="3931">
                  <c:v>0.10003821551799798</c:v>
                </c:pt>
                <c:pt idx="3932">
                  <c:v>4.0306836366653401E-2</c:v>
                </c:pt>
                <c:pt idx="3933">
                  <c:v>5.7017333805561322E-2</c:v>
                </c:pt>
                <c:pt idx="3934">
                  <c:v>7.9098872840404524E-2</c:v>
                </c:pt>
                <c:pt idx="3935">
                  <c:v>5.2687462419271504E-2</c:v>
                </c:pt>
                <c:pt idx="3936">
                  <c:v>5.0612654536962523E-2</c:v>
                </c:pt>
                <c:pt idx="3937">
                  <c:v>3.5042680799961111E-2</c:v>
                </c:pt>
                <c:pt idx="3938">
                  <c:v>4.3906785547733439E-2</c:v>
                </c:pt>
                <c:pt idx="3939">
                  <c:v>5.4888684302568574E-2</c:v>
                </c:pt>
                <c:pt idx="3940">
                  <c:v>5.6075412780046505E-2</c:v>
                </c:pt>
                <c:pt idx="3941">
                  <c:v>4.4491097331047336E-2</c:v>
                </c:pt>
                <c:pt idx="3942">
                  <c:v>5.0013735890388648E-2</c:v>
                </c:pt>
                <c:pt idx="3943">
                  <c:v>6.3551314175128881E-2</c:v>
                </c:pt>
                <c:pt idx="3944">
                  <c:v>3.4200280904769911E-2</c:v>
                </c:pt>
                <c:pt idx="3945">
                  <c:v>2.9312264174222905E-2</c:v>
                </c:pt>
                <c:pt idx="3946">
                  <c:v>4.5482113957405305E-2</c:v>
                </c:pt>
                <c:pt idx="3947">
                  <c:v>6.0313194990158338E-2</c:v>
                </c:pt>
                <c:pt idx="3948">
                  <c:v>4.1163098067045233E-2</c:v>
                </c:pt>
                <c:pt idx="3949">
                  <c:v>7.5625918805599213E-2</c:v>
                </c:pt>
                <c:pt idx="3950">
                  <c:v>4.1531648486852417E-2</c:v>
                </c:pt>
                <c:pt idx="3951">
                  <c:v>7.4071094393730386E-2</c:v>
                </c:pt>
                <c:pt idx="3952">
                  <c:v>7.9040877521038111E-2</c:v>
                </c:pt>
                <c:pt idx="3953">
                  <c:v>2.9876850545406359E-2</c:v>
                </c:pt>
                <c:pt idx="3954">
                  <c:v>4.5638203620910714E-2</c:v>
                </c:pt>
                <c:pt idx="3955">
                  <c:v>4.4544044882059076E-2</c:v>
                </c:pt>
                <c:pt idx="3956">
                  <c:v>6.2041152268648085E-2</c:v>
                </c:pt>
                <c:pt idx="3957">
                  <c:v>7.0833817124366913E-2</c:v>
                </c:pt>
                <c:pt idx="3958">
                  <c:v>5.3595319390296908E-2</c:v>
                </c:pt>
                <c:pt idx="3959">
                  <c:v>3.9726175367832191E-2</c:v>
                </c:pt>
                <c:pt idx="3960">
                  <c:v>3.7117149680853001E-2</c:v>
                </c:pt>
                <c:pt idx="3961">
                  <c:v>3.9613507688045647E-2</c:v>
                </c:pt>
                <c:pt idx="3962">
                  <c:v>5.1260691136122007E-2</c:v>
                </c:pt>
                <c:pt idx="3963">
                  <c:v>4.1820220649242422E-2</c:v>
                </c:pt>
                <c:pt idx="3964">
                  <c:v>4.9387868493795416E-2</c:v>
                </c:pt>
                <c:pt idx="3965">
                  <c:v>4.169047996401791E-2</c:v>
                </c:pt>
                <c:pt idx="3966">
                  <c:v>7.9722501337528534E-2</c:v>
                </c:pt>
                <c:pt idx="3967">
                  <c:v>3.9085663855075815E-2</c:v>
                </c:pt>
                <c:pt idx="3968">
                  <c:v>5.2799686789512766E-2</c:v>
                </c:pt>
                <c:pt idx="3969">
                  <c:v>7.3255605995655115E-2</c:v>
                </c:pt>
                <c:pt idx="3970">
                  <c:v>6.2215179204940824E-2</c:v>
                </c:pt>
                <c:pt idx="3971">
                  <c:v>7.450547814369203E-2</c:v>
                </c:pt>
                <c:pt idx="3972">
                  <c:v>5.1624398678541218E-2</c:v>
                </c:pt>
                <c:pt idx="3973">
                  <c:v>4.1181854903698009E-2</c:v>
                </c:pt>
                <c:pt idx="3974">
                  <c:v>8.0287672579288524E-2</c:v>
                </c:pt>
                <c:pt idx="3975">
                  <c:v>4.0244337171316105E-2</c:v>
                </c:pt>
                <c:pt idx="3976">
                  <c:v>3.5175900906324505E-2</c:v>
                </c:pt>
                <c:pt idx="3977">
                  <c:v>4.79780435562134E-2</c:v>
                </c:pt>
                <c:pt idx="3978">
                  <c:v>3.4279860556125731E-2</c:v>
                </c:pt>
                <c:pt idx="3979">
                  <c:v>4.8576738685369401E-2</c:v>
                </c:pt>
                <c:pt idx="3980">
                  <c:v>6.7111447453498924E-2</c:v>
                </c:pt>
                <c:pt idx="3981">
                  <c:v>7.2998665273189628E-2</c:v>
                </c:pt>
                <c:pt idx="3982">
                  <c:v>3.2862480729818302E-2</c:v>
                </c:pt>
                <c:pt idx="3983">
                  <c:v>3.8937520235776922E-2</c:v>
                </c:pt>
                <c:pt idx="3984">
                  <c:v>3.364468738436701E-2</c:v>
                </c:pt>
                <c:pt idx="3985">
                  <c:v>3.6123279482126312E-2</c:v>
                </c:pt>
                <c:pt idx="3986">
                  <c:v>6.5116085112094893E-2</c:v>
                </c:pt>
                <c:pt idx="3987">
                  <c:v>6.2082093209028542E-2</c:v>
                </c:pt>
                <c:pt idx="3988">
                  <c:v>4.9168832600116813E-2</c:v>
                </c:pt>
                <c:pt idx="3989">
                  <c:v>3.5646803677082096E-2</c:v>
                </c:pt>
                <c:pt idx="3990">
                  <c:v>4.9492698162794134E-2</c:v>
                </c:pt>
                <c:pt idx="3991">
                  <c:v>3.7107460200786611E-2</c:v>
                </c:pt>
                <c:pt idx="3992">
                  <c:v>3.047154657542725E-2</c:v>
                </c:pt>
                <c:pt idx="3993">
                  <c:v>5.5600233376026334E-2</c:v>
                </c:pt>
                <c:pt idx="3994">
                  <c:v>4.1422881186008509E-2</c:v>
                </c:pt>
                <c:pt idx="3995">
                  <c:v>4.3833523988723963E-2</c:v>
                </c:pt>
                <c:pt idx="3996">
                  <c:v>4.2070727795362507E-2</c:v>
                </c:pt>
                <c:pt idx="3997">
                  <c:v>4.4052220880985531E-2</c:v>
                </c:pt>
                <c:pt idx="3998">
                  <c:v>5.2019227296114114E-2</c:v>
                </c:pt>
                <c:pt idx="3999">
                  <c:v>6.354663521051411E-2</c:v>
                </c:pt>
                <c:pt idx="4000">
                  <c:v>5.0888393074274098E-2</c:v>
                </c:pt>
                <c:pt idx="4001">
                  <c:v>3.8515593856573098E-2</c:v>
                </c:pt>
                <c:pt idx="4002">
                  <c:v>5.85659481585026E-2</c:v>
                </c:pt>
                <c:pt idx="4003">
                  <c:v>6.580962240695952E-2</c:v>
                </c:pt>
                <c:pt idx="4004">
                  <c:v>3.9433360099792598E-2</c:v>
                </c:pt>
                <c:pt idx="4005">
                  <c:v>4.163594171404842E-2</c:v>
                </c:pt>
                <c:pt idx="4006">
                  <c:v>6.8538516759872395E-2</c:v>
                </c:pt>
                <c:pt idx="4007">
                  <c:v>3.8822729140520117E-2</c:v>
                </c:pt>
                <c:pt idx="4008">
                  <c:v>3.9974182844162008E-2</c:v>
                </c:pt>
                <c:pt idx="4009">
                  <c:v>4.6627163887023905E-2</c:v>
                </c:pt>
                <c:pt idx="4010">
                  <c:v>5.0096347928047451E-2</c:v>
                </c:pt>
                <c:pt idx="4011">
                  <c:v>4.1532166302204077E-2</c:v>
                </c:pt>
                <c:pt idx="4012">
                  <c:v>4.912443459033982E-2</c:v>
                </c:pt>
                <c:pt idx="4013">
                  <c:v>3.3135544508695602E-2</c:v>
                </c:pt>
                <c:pt idx="4014">
                  <c:v>4.8207402229309096E-2</c:v>
                </c:pt>
                <c:pt idx="4015">
                  <c:v>3.4682795405387906E-2</c:v>
                </c:pt>
                <c:pt idx="4016">
                  <c:v>4.7913197427988267E-2</c:v>
                </c:pt>
                <c:pt idx="4017">
                  <c:v>5.2582345902919804E-2</c:v>
                </c:pt>
                <c:pt idx="4018">
                  <c:v>4.1799549013376222E-2</c:v>
                </c:pt>
                <c:pt idx="4019">
                  <c:v>3.7686731666326613E-2</c:v>
                </c:pt>
                <c:pt idx="4020">
                  <c:v>6.4898014068603696E-2</c:v>
                </c:pt>
                <c:pt idx="4021">
                  <c:v>6.8408854305744171E-2</c:v>
                </c:pt>
                <c:pt idx="4022">
                  <c:v>4.3314039707183824E-2</c:v>
                </c:pt>
                <c:pt idx="4023">
                  <c:v>3.2690111547708595E-2</c:v>
                </c:pt>
                <c:pt idx="4024">
                  <c:v>3.4631405025720721E-2</c:v>
                </c:pt>
                <c:pt idx="4025">
                  <c:v>7.2834290564060197E-2</c:v>
                </c:pt>
                <c:pt idx="4026">
                  <c:v>5.8143325150013012E-2</c:v>
                </c:pt>
                <c:pt idx="4027">
                  <c:v>4.4109180569648722E-2</c:v>
                </c:pt>
                <c:pt idx="4028">
                  <c:v>5.0045836716890287E-2</c:v>
                </c:pt>
                <c:pt idx="4029">
                  <c:v>3.8706388324499102E-2</c:v>
                </c:pt>
                <c:pt idx="4030">
                  <c:v>4.3918840587139046E-2</c:v>
                </c:pt>
                <c:pt idx="4031">
                  <c:v>4.9174021929502668E-2</c:v>
                </c:pt>
                <c:pt idx="4032">
                  <c:v>4.0506433695554712E-2</c:v>
                </c:pt>
                <c:pt idx="4033">
                  <c:v>3.4897621721029407E-2</c:v>
                </c:pt>
                <c:pt idx="4034">
                  <c:v>3.8596488535404198E-2</c:v>
                </c:pt>
                <c:pt idx="4035">
                  <c:v>3.5784494131803478E-2</c:v>
                </c:pt>
                <c:pt idx="4036">
                  <c:v>4.2654667049646634E-2</c:v>
                </c:pt>
                <c:pt idx="4037">
                  <c:v>5.6392632424831682E-2</c:v>
                </c:pt>
                <c:pt idx="4038">
                  <c:v>3.0910361558198905E-2</c:v>
                </c:pt>
                <c:pt idx="4039">
                  <c:v>3.8799468427896541E-2</c:v>
                </c:pt>
                <c:pt idx="4040">
                  <c:v>2.9240380972623877E-2</c:v>
                </c:pt>
                <c:pt idx="4041">
                  <c:v>3.2995648682117622E-2</c:v>
                </c:pt>
                <c:pt idx="4042">
                  <c:v>0.10801575332880023</c:v>
                </c:pt>
                <c:pt idx="4043">
                  <c:v>4.1692659258842524E-2</c:v>
                </c:pt>
                <c:pt idx="4044">
                  <c:v>4.1167203336954096E-2</c:v>
                </c:pt>
                <c:pt idx="4045">
                  <c:v>4.2959433048963755E-2</c:v>
                </c:pt>
                <c:pt idx="4046">
                  <c:v>5.1120407879352604E-2</c:v>
                </c:pt>
                <c:pt idx="4047">
                  <c:v>4.6450302004814085E-2</c:v>
                </c:pt>
                <c:pt idx="4048">
                  <c:v>3.9742264896631199E-2</c:v>
                </c:pt>
                <c:pt idx="4049">
                  <c:v>4.9915585666894885E-2</c:v>
                </c:pt>
                <c:pt idx="4050">
                  <c:v>4.4772427529096923E-2</c:v>
                </c:pt>
                <c:pt idx="4051">
                  <c:v>6.5197393298149123E-2</c:v>
                </c:pt>
                <c:pt idx="4052">
                  <c:v>3.8817699998617221E-2</c:v>
                </c:pt>
                <c:pt idx="4053">
                  <c:v>3.6709379404783429E-2</c:v>
                </c:pt>
                <c:pt idx="4054">
                  <c:v>3.1353306025266807E-2</c:v>
                </c:pt>
                <c:pt idx="4055">
                  <c:v>5.0089795142412234E-2</c:v>
                </c:pt>
                <c:pt idx="4056">
                  <c:v>3.7690129131078741E-2</c:v>
                </c:pt>
                <c:pt idx="4057">
                  <c:v>4.970845580101025E-2</c:v>
                </c:pt>
                <c:pt idx="4058">
                  <c:v>4.3299850076436976E-2</c:v>
                </c:pt>
                <c:pt idx="4059">
                  <c:v>5.4485175758600214E-2</c:v>
                </c:pt>
                <c:pt idx="4060">
                  <c:v>3.8604509085416815E-2</c:v>
                </c:pt>
                <c:pt idx="4061">
                  <c:v>5.3729206323623734E-2</c:v>
                </c:pt>
                <c:pt idx="4062">
                  <c:v>4.3118368834257105E-2</c:v>
                </c:pt>
                <c:pt idx="4063">
                  <c:v>3.5806767642498009E-2</c:v>
                </c:pt>
                <c:pt idx="4064">
                  <c:v>4.8845935612916905E-2</c:v>
                </c:pt>
                <c:pt idx="4065">
                  <c:v>3.2387740910053406E-2</c:v>
                </c:pt>
                <c:pt idx="4066">
                  <c:v>3.7811350077390837E-2</c:v>
                </c:pt>
                <c:pt idx="4067">
                  <c:v>3.0320761725306501E-2</c:v>
                </c:pt>
                <c:pt idx="4068">
                  <c:v>8.3582691848278018E-2</c:v>
                </c:pt>
                <c:pt idx="4069">
                  <c:v>4.1918996721506112E-2</c:v>
                </c:pt>
                <c:pt idx="4070">
                  <c:v>3.6773733794689206E-2</c:v>
                </c:pt>
                <c:pt idx="4071">
                  <c:v>3.5743821412325009E-2</c:v>
                </c:pt>
                <c:pt idx="4072">
                  <c:v>3.3091865479946213E-2</c:v>
                </c:pt>
                <c:pt idx="4073">
                  <c:v>5.8180350810289397E-2</c:v>
                </c:pt>
                <c:pt idx="4074">
                  <c:v>5.2292905747890514E-2</c:v>
                </c:pt>
                <c:pt idx="4075">
                  <c:v>3.5648971796035801E-2</c:v>
                </c:pt>
                <c:pt idx="4076">
                  <c:v>3.4578360617160811E-2</c:v>
                </c:pt>
                <c:pt idx="4077">
                  <c:v>5.3818456828594367E-2</c:v>
                </c:pt>
                <c:pt idx="4078">
                  <c:v>7.5995944440364824E-2</c:v>
                </c:pt>
                <c:pt idx="4079">
                  <c:v>5.5623620748519932E-2</c:v>
                </c:pt>
                <c:pt idx="4080">
                  <c:v>5.6453760713338914E-2</c:v>
                </c:pt>
                <c:pt idx="4081">
                  <c:v>3.7680864334106418E-2</c:v>
                </c:pt>
                <c:pt idx="4082">
                  <c:v>4.3063405901193751E-2</c:v>
                </c:pt>
                <c:pt idx="4083">
                  <c:v>5.0542060285806711E-2</c:v>
                </c:pt>
                <c:pt idx="4084">
                  <c:v>4.3950028717517797E-2</c:v>
                </c:pt>
                <c:pt idx="4085">
                  <c:v>4.4648621231317534E-2</c:v>
                </c:pt>
                <c:pt idx="4086">
                  <c:v>4.789355024695402E-2</c:v>
                </c:pt>
                <c:pt idx="4087">
                  <c:v>3.5575285553932204E-2</c:v>
                </c:pt>
                <c:pt idx="4088">
                  <c:v>4.5836910605430797E-2</c:v>
                </c:pt>
                <c:pt idx="4089">
                  <c:v>4.6849608421325718E-2</c:v>
                </c:pt>
                <c:pt idx="4090">
                  <c:v>3.850879892706871E-2</c:v>
                </c:pt>
                <c:pt idx="4091">
                  <c:v>3.5396184772253002E-2</c:v>
                </c:pt>
                <c:pt idx="4092">
                  <c:v>4.1385337710380506E-2</c:v>
                </c:pt>
                <c:pt idx="4093">
                  <c:v>7.5732268393039814E-2</c:v>
                </c:pt>
                <c:pt idx="4094">
                  <c:v>3.523854911327369E-2</c:v>
                </c:pt>
                <c:pt idx="4095">
                  <c:v>6.3385084271431094E-2</c:v>
                </c:pt>
                <c:pt idx="4096">
                  <c:v>0.10401504486799212</c:v>
                </c:pt>
                <c:pt idx="4097">
                  <c:v>3.6533214151859422E-2</c:v>
                </c:pt>
                <c:pt idx="4098">
                  <c:v>6.9363959133625239E-2</c:v>
                </c:pt>
                <c:pt idx="4099">
                  <c:v>3.394633531570429E-2</c:v>
                </c:pt>
                <c:pt idx="4100">
                  <c:v>3.9237961173057612E-2</c:v>
                </c:pt>
                <c:pt idx="4101">
                  <c:v>4.8064429312944433E-2</c:v>
                </c:pt>
                <c:pt idx="4102">
                  <c:v>3.5274330526590514E-2</c:v>
                </c:pt>
                <c:pt idx="4103">
                  <c:v>4.3660212308168418E-2</c:v>
                </c:pt>
                <c:pt idx="4104">
                  <c:v>4.3848462402820601E-2</c:v>
                </c:pt>
                <c:pt idx="4105">
                  <c:v>4.5720290392637419E-2</c:v>
                </c:pt>
                <c:pt idx="4106">
                  <c:v>3.4565564244985587E-2</c:v>
                </c:pt>
                <c:pt idx="4107">
                  <c:v>5.0357490777969409E-2</c:v>
                </c:pt>
                <c:pt idx="4108">
                  <c:v>4.6151835471391685E-2</c:v>
                </c:pt>
                <c:pt idx="4109">
                  <c:v>3.569501265883461E-2</c:v>
                </c:pt>
                <c:pt idx="4110">
                  <c:v>7.496346533298491E-2</c:v>
                </c:pt>
                <c:pt idx="4111">
                  <c:v>4.6541642397642045E-2</c:v>
                </c:pt>
                <c:pt idx="4112">
                  <c:v>3.8119737058877952E-2</c:v>
                </c:pt>
                <c:pt idx="4113">
                  <c:v>4.1752375662326806E-2</c:v>
                </c:pt>
                <c:pt idx="4114">
                  <c:v>2.7730012312531575E-2</c:v>
                </c:pt>
                <c:pt idx="4115">
                  <c:v>3.7750069051981007E-2</c:v>
                </c:pt>
                <c:pt idx="4116">
                  <c:v>6.8695381283760099E-2</c:v>
                </c:pt>
                <c:pt idx="4117">
                  <c:v>8.8554196059704313E-2</c:v>
                </c:pt>
                <c:pt idx="4118">
                  <c:v>3.2621957361698206E-2</c:v>
                </c:pt>
                <c:pt idx="4119">
                  <c:v>3.6936033517122296E-2</c:v>
                </c:pt>
                <c:pt idx="4120">
                  <c:v>5.0574399530887604E-2</c:v>
                </c:pt>
                <c:pt idx="4121">
                  <c:v>6.8397305905819022E-2</c:v>
                </c:pt>
                <c:pt idx="4122">
                  <c:v>4.3591253459453604E-2</c:v>
                </c:pt>
                <c:pt idx="4123">
                  <c:v>4.4091843068599715E-2</c:v>
                </c:pt>
                <c:pt idx="4124">
                  <c:v>2.9567021876573604E-2</c:v>
                </c:pt>
                <c:pt idx="4125">
                  <c:v>4.0468178689479745E-2</c:v>
                </c:pt>
                <c:pt idx="4126">
                  <c:v>6.3519343733787495E-2</c:v>
                </c:pt>
                <c:pt idx="4127">
                  <c:v>4.1614446789026309E-2</c:v>
                </c:pt>
                <c:pt idx="4128">
                  <c:v>3.2359760254621582E-2</c:v>
                </c:pt>
                <c:pt idx="4129">
                  <c:v>3.3610239624977195E-2</c:v>
                </c:pt>
                <c:pt idx="4130">
                  <c:v>4.4790551066398801E-2</c:v>
                </c:pt>
                <c:pt idx="4131">
                  <c:v>5.5058971047401588E-2</c:v>
                </c:pt>
                <c:pt idx="4132">
                  <c:v>7.1588650345802321E-2</c:v>
                </c:pt>
                <c:pt idx="4133">
                  <c:v>5.3917061537504335E-2</c:v>
                </c:pt>
                <c:pt idx="4134">
                  <c:v>6.8582601845264587E-2</c:v>
                </c:pt>
                <c:pt idx="4135">
                  <c:v>5.7615965604782077E-2</c:v>
                </c:pt>
                <c:pt idx="4136">
                  <c:v>3.3187031745910603E-2</c:v>
                </c:pt>
                <c:pt idx="4137">
                  <c:v>4.1247833520173888E-2</c:v>
                </c:pt>
                <c:pt idx="4138">
                  <c:v>3.242330998182312E-2</c:v>
                </c:pt>
                <c:pt idx="4139">
                  <c:v>5.3646963089704486E-2</c:v>
                </c:pt>
                <c:pt idx="4140">
                  <c:v>3.6401536315679682E-2</c:v>
                </c:pt>
                <c:pt idx="4141">
                  <c:v>5.2571654319763232E-2</c:v>
                </c:pt>
                <c:pt idx="4142">
                  <c:v>3.1376291066408199E-2</c:v>
                </c:pt>
                <c:pt idx="4143">
                  <c:v>4.3430279940366939E-2</c:v>
                </c:pt>
                <c:pt idx="4144">
                  <c:v>4.5706849545240423E-2</c:v>
                </c:pt>
                <c:pt idx="4145">
                  <c:v>3.0883081257343299E-2</c:v>
                </c:pt>
                <c:pt idx="4146">
                  <c:v>6.5734870731830722E-2</c:v>
                </c:pt>
                <c:pt idx="4147">
                  <c:v>2.8594983741640968E-2</c:v>
                </c:pt>
                <c:pt idx="4148">
                  <c:v>5.3449079394340487E-2</c:v>
                </c:pt>
                <c:pt idx="4149">
                  <c:v>3.9300501346588107E-2</c:v>
                </c:pt>
                <c:pt idx="4150">
                  <c:v>6.3426047563552815E-2</c:v>
                </c:pt>
                <c:pt idx="4151">
                  <c:v>3.688354417681701E-2</c:v>
                </c:pt>
                <c:pt idx="4152">
                  <c:v>4.8381272703409209E-2</c:v>
                </c:pt>
                <c:pt idx="4153">
                  <c:v>3.5300280898809405E-2</c:v>
                </c:pt>
                <c:pt idx="4154">
                  <c:v>4.5161321759223924E-2</c:v>
                </c:pt>
                <c:pt idx="4155">
                  <c:v>6.0791801661253003E-2</c:v>
                </c:pt>
                <c:pt idx="4156">
                  <c:v>3.4974526613950709E-2</c:v>
                </c:pt>
                <c:pt idx="4157">
                  <c:v>6.0233958065509796E-2</c:v>
                </c:pt>
                <c:pt idx="4158">
                  <c:v>4.9763944000005916E-2</c:v>
                </c:pt>
                <c:pt idx="4159">
                  <c:v>5.7526279240846856E-2</c:v>
                </c:pt>
                <c:pt idx="4160">
                  <c:v>4.7875624150037981E-2</c:v>
                </c:pt>
                <c:pt idx="4161">
                  <c:v>4.6757545322179767E-2</c:v>
                </c:pt>
                <c:pt idx="4162">
                  <c:v>5.3490549325943014E-2</c:v>
                </c:pt>
                <c:pt idx="4163">
                  <c:v>3.1845744699239696E-2</c:v>
                </c:pt>
                <c:pt idx="4164">
                  <c:v>5.5694788694381714E-2</c:v>
                </c:pt>
                <c:pt idx="4165">
                  <c:v>6.0262169688940118E-2</c:v>
                </c:pt>
                <c:pt idx="4166">
                  <c:v>5.9821669012308232E-2</c:v>
                </c:pt>
                <c:pt idx="4167">
                  <c:v>5.8535203337669386E-2</c:v>
                </c:pt>
                <c:pt idx="4168">
                  <c:v>5.2681781351566433E-2</c:v>
                </c:pt>
                <c:pt idx="4169">
                  <c:v>3.7871628999710229E-2</c:v>
                </c:pt>
                <c:pt idx="4170">
                  <c:v>8.4763251245021834E-2</c:v>
                </c:pt>
                <c:pt idx="4171">
                  <c:v>3.6092121154069914E-2</c:v>
                </c:pt>
                <c:pt idx="4172">
                  <c:v>4.6629115939140306E-2</c:v>
                </c:pt>
                <c:pt idx="4173">
                  <c:v>3.2288957387208952E-2</c:v>
                </c:pt>
                <c:pt idx="4174">
                  <c:v>4.9271017313003512E-2</c:v>
                </c:pt>
                <c:pt idx="4175">
                  <c:v>4.8473883420229007E-2</c:v>
                </c:pt>
                <c:pt idx="4176">
                  <c:v>5.7258397340774508E-2</c:v>
                </c:pt>
                <c:pt idx="4177">
                  <c:v>3.7077568471431822E-2</c:v>
                </c:pt>
                <c:pt idx="4178">
                  <c:v>7.9722441732883745E-2</c:v>
                </c:pt>
                <c:pt idx="4179">
                  <c:v>3.4825969487428804E-2</c:v>
                </c:pt>
                <c:pt idx="4180">
                  <c:v>4.4300757348537709E-2</c:v>
                </c:pt>
                <c:pt idx="4181">
                  <c:v>3.4794993698596906E-2</c:v>
                </c:pt>
                <c:pt idx="4182">
                  <c:v>4.2866591364145536E-2</c:v>
                </c:pt>
                <c:pt idx="4183">
                  <c:v>0.105543948709965</c:v>
                </c:pt>
                <c:pt idx="4184">
                  <c:v>4.9288958311080905E-2</c:v>
                </c:pt>
                <c:pt idx="4185">
                  <c:v>5.1640272140502867E-2</c:v>
                </c:pt>
                <c:pt idx="4186">
                  <c:v>4.3677967041730922E-2</c:v>
                </c:pt>
                <c:pt idx="4187">
                  <c:v>6.8279169499873879E-2</c:v>
                </c:pt>
                <c:pt idx="4188">
                  <c:v>4.8799071460962302E-2</c:v>
                </c:pt>
                <c:pt idx="4189">
                  <c:v>4.3256886303424787E-2</c:v>
                </c:pt>
                <c:pt idx="4190">
                  <c:v>5.2406169474124908E-2</c:v>
                </c:pt>
                <c:pt idx="4191">
                  <c:v>4.8370108008384677E-2</c:v>
                </c:pt>
                <c:pt idx="4192">
                  <c:v>7.0562943816185192E-2</c:v>
                </c:pt>
                <c:pt idx="4193">
                  <c:v>3.9428617805242511E-2</c:v>
                </c:pt>
                <c:pt idx="4194">
                  <c:v>2.9338583350181534E-2</c:v>
                </c:pt>
                <c:pt idx="4195">
                  <c:v>3.53422462940216E-2</c:v>
                </c:pt>
                <c:pt idx="4196">
                  <c:v>3.7263128906488412E-2</c:v>
                </c:pt>
                <c:pt idx="4197">
                  <c:v>3.9030667394399615E-2</c:v>
                </c:pt>
                <c:pt idx="4198">
                  <c:v>7.6021939516067505E-2</c:v>
                </c:pt>
                <c:pt idx="4199">
                  <c:v>5.4436314851045955E-2</c:v>
                </c:pt>
                <c:pt idx="4200">
                  <c:v>4.3958343565463805E-2</c:v>
                </c:pt>
                <c:pt idx="4201">
                  <c:v>3.8812097162008313E-2</c:v>
                </c:pt>
                <c:pt idx="4202">
                  <c:v>6.6507652401924106E-2</c:v>
                </c:pt>
                <c:pt idx="4203">
                  <c:v>4.5695476233959212E-2</c:v>
                </c:pt>
                <c:pt idx="4204">
                  <c:v>3.7101857364177801E-2</c:v>
                </c:pt>
                <c:pt idx="4205">
                  <c:v>4.4184722006321134E-2</c:v>
                </c:pt>
                <c:pt idx="4206">
                  <c:v>5.4185431450605587E-2</c:v>
                </c:pt>
                <c:pt idx="4207">
                  <c:v>4.7663487493992025E-2</c:v>
                </c:pt>
                <c:pt idx="4208">
                  <c:v>4.2192474007606805E-2</c:v>
                </c:pt>
                <c:pt idx="4209">
                  <c:v>3.3898003399372101E-2</c:v>
                </c:pt>
                <c:pt idx="4210">
                  <c:v>3.6641824990510982E-2</c:v>
                </c:pt>
                <c:pt idx="4211">
                  <c:v>3.2413985580206049E-2</c:v>
                </c:pt>
                <c:pt idx="4212">
                  <c:v>4.6220842748880241E-2</c:v>
                </c:pt>
                <c:pt idx="4213">
                  <c:v>3.9208393543958719E-2</c:v>
                </c:pt>
                <c:pt idx="4214">
                  <c:v>3.9266739040613202E-2</c:v>
                </c:pt>
                <c:pt idx="4215">
                  <c:v>3.6002192646265106E-2</c:v>
                </c:pt>
                <c:pt idx="4216">
                  <c:v>3.67920733988285E-2</c:v>
                </c:pt>
                <c:pt idx="4217">
                  <c:v>3.1860753893852199E-2</c:v>
                </c:pt>
                <c:pt idx="4218">
                  <c:v>3.8105838000774411E-2</c:v>
                </c:pt>
                <c:pt idx="4219">
                  <c:v>4.6950142830610296E-2</c:v>
                </c:pt>
                <c:pt idx="4220">
                  <c:v>5.3056243807077422E-2</c:v>
                </c:pt>
                <c:pt idx="4221">
                  <c:v>3.9347741752862909E-2</c:v>
                </c:pt>
                <c:pt idx="4222">
                  <c:v>4.9165979027748309E-2</c:v>
                </c:pt>
                <c:pt idx="4223">
                  <c:v>6.4554594457149533E-2</c:v>
                </c:pt>
                <c:pt idx="4224">
                  <c:v>3.347939625382429E-2</c:v>
                </c:pt>
                <c:pt idx="4225">
                  <c:v>5.5156249552965213E-2</c:v>
                </c:pt>
                <c:pt idx="4226">
                  <c:v>4.9194086343050024E-2</c:v>
                </c:pt>
                <c:pt idx="4227">
                  <c:v>7.6010473072528922E-2</c:v>
                </c:pt>
                <c:pt idx="4228">
                  <c:v>5.3159821778535815E-2</c:v>
                </c:pt>
                <c:pt idx="4229">
                  <c:v>4.1340533643960897E-2</c:v>
                </c:pt>
                <c:pt idx="4230">
                  <c:v>6.7129991948604792E-2</c:v>
                </c:pt>
                <c:pt idx="4231">
                  <c:v>5.1703482866287315E-2</c:v>
                </c:pt>
                <c:pt idx="4232">
                  <c:v>4.4187374413013514E-2</c:v>
                </c:pt>
                <c:pt idx="4233">
                  <c:v>3.1362351030111306E-2</c:v>
                </c:pt>
                <c:pt idx="4234">
                  <c:v>4.849901795387284E-2</c:v>
                </c:pt>
                <c:pt idx="4235">
                  <c:v>5.2888106554746801E-2</c:v>
                </c:pt>
                <c:pt idx="4236">
                  <c:v>3.3904880285263096E-2</c:v>
                </c:pt>
                <c:pt idx="4237">
                  <c:v>5.3283397108316533E-2</c:v>
                </c:pt>
                <c:pt idx="4238">
                  <c:v>5.6461840867996195E-2</c:v>
                </c:pt>
                <c:pt idx="4239">
                  <c:v>6.3478730618953691E-2</c:v>
                </c:pt>
                <c:pt idx="4240">
                  <c:v>3.3993694931268637E-2</c:v>
                </c:pt>
                <c:pt idx="4241">
                  <c:v>3.6229848861694398E-2</c:v>
                </c:pt>
                <c:pt idx="4242">
                  <c:v>2.5194402784109171E-2</c:v>
                </c:pt>
                <c:pt idx="4243">
                  <c:v>4.5228686183691004E-2</c:v>
                </c:pt>
                <c:pt idx="4244">
                  <c:v>3.4203827381134012E-2</c:v>
                </c:pt>
                <c:pt idx="4245">
                  <c:v>4.1897073388099712E-2</c:v>
                </c:pt>
                <c:pt idx="4246">
                  <c:v>5.5601421743631557E-2</c:v>
                </c:pt>
                <c:pt idx="4247">
                  <c:v>3.4411121159791912E-2</c:v>
                </c:pt>
                <c:pt idx="4248">
                  <c:v>5.7465381920337906E-2</c:v>
                </c:pt>
                <c:pt idx="4249">
                  <c:v>4.1842509061098106E-2</c:v>
                </c:pt>
                <c:pt idx="4250">
                  <c:v>3.1352199614048018E-2</c:v>
                </c:pt>
                <c:pt idx="4251">
                  <c:v>4.1816443204879809E-2</c:v>
                </c:pt>
                <c:pt idx="4252">
                  <c:v>3.2128315418958803E-2</c:v>
                </c:pt>
                <c:pt idx="4253">
                  <c:v>5.7070899754762712E-2</c:v>
                </c:pt>
                <c:pt idx="4254">
                  <c:v>3.2594487071037286E-2</c:v>
                </c:pt>
                <c:pt idx="4255">
                  <c:v>5.7737171649933097E-2</c:v>
                </c:pt>
                <c:pt idx="4256">
                  <c:v>4.7182671725750143E-2</c:v>
                </c:pt>
                <c:pt idx="4257">
                  <c:v>5.6107793003320826E-2</c:v>
                </c:pt>
                <c:pt idx="4258">
                  <c:v>3.1793259084224819E-2</c:v>
                </c:pt>
                <c:pt idx="4259">
                  <c:v>4.5241430401802077E-2</c:v>
                </c:pt>
                <c:pt idx="4260">
                  <c:v>4.0284167975187309E-2</c:v>
                </c:pt>
                <c:pt idx="4261">
                  <c:v>0.12543343007564539</c:v>
                </c:pt>
                <c:pt idx="4262">
                  <c:v>6.2912851572036924E-2</c:v>
                </c:pt>
                <c:pt idx="4263">
                  <c:v>6.4478658139705713E-2</c:v>
                </c:pt>
                <c:pt idx="4264">
                  <c:v>5.6246571242809303E-2</c:v>
                </c:pt>
                <c:pt idx="4265">
                  <c:v>4.3917853385210009E-2</c:v>
                </c:pt>
                <c:pt idx="4266">
                  <c:v>3.6392968147993116E-2</c:v>
                </c:pt>
                <c:pt idx="4267">
                  <c:v>9.8816864192486295E-2</c:v>
                </c:pt>
                <c:pt idx="4268">
                  <c:v>3.2820824533700915E-2</c:v>
                </c:pt>
                <c:pt idx="4269">
                  <c:v>4.6228006482124245E-2</c:v>
                </c:pt>
                <c:pt idx="4270">
                  <c:v>0.11152669787406902</c:v>
                </c:pt>
                <c:pt idx="4271">
                  <c:v>6.5651066601276398E-2</c:v>
                </c:pt>
                <c:pt idx="4272">
                  <c:v>4.6342521905899103E-2</c:v>
                </c:pt>
                <c:pt idx="4273">
                  <c:v>4.2315557599067723E-2</c:v>
                </c:pt>
                <c:pt idx="4274">
                  <c:v>5.8640446513891185E-2</c:v>
                </c:pt>
                <c:pt idx="4275">
                  <c:v>6.7127414047718326E-2</c:v>
                </c:pt>
                <c:pt idx="4276">
                  <c:v>0.171025350689888</c:v>
                </c:pt>
                <c:pt idx="4277">
                  <c:v>4.9161653965711802E-2</c:v>
                </c:pt>
                <c:pt idx="4278">
                  <c:v>0.112092353403568</c:v>
                </c:pt>
                <c:pt idx="4279">
                  <c:v>5.8191608637571314E-2</c:v>
                </c:pt>
                <c:pt idx="4280">
                  <c:v>4.8053838312625906E-2</c:v>
                </c:pt>
                <c:pt idx="4281">
                  <c:v>7.7810809016227833E-2</c:v>
                </c:pt>
                <c:pt idx="4282">
                  <c:v>4.3884832412004485E-2</c:v>
                </c:pt>
                <c:pt idx="4283">
                  <c:v>4.9845062196254675E-2</c:v>
                </c:pt>
                <c:pt idx="4284">
                  <c:v>3.8113068789243802E-2</c:v>
                </c:pt>
                <c:pt idx="4285">
                  <c:v>3.742604702711122E-2</c:v>
                </c:pt>
                <c:pt idx="4286">
                  <c:v>6.7165724933147666E-2</c:v>
                </c:pt>
                <c:pt idx="4287">
                  <c:v>3.7581987679004857E-2</c:v>
                </c:pt>
                <c:pt idx="4288">
                  <c:v>5.6953184306621593E-2</c:v>
                </c:pt>
                <c:pt idx="4289">
                  <c:v>4.4284749776124802E-2</c:v>
                </c:pt>
                <c:pt idx="4290">
                  <c:v>4.9167715013027365E-2</c:v>
                </c:pt>
                <c:pt idx="4291">
                  <c:v>3.9523750543594416E-2</c:v>
                </c:pt>
                <c:pt idx="4292">
                  <c:v>4.0601927787065485E-2</c:v>
                </c:pt>
                <c:pt idx="4293">
                  <c:v>4.3737083673477214E-2</c:v>
                </c:pt>
                <c:pt idx="4294">
                  <c:v>8.3953782916069267E-2</c:v>
                </c:pt>
                <c:pt idx="4295">
                  <c:v>5.4361373186111533E-2</c:v>
                </c:pt>
                <c:pt idx="4296">
                  <c:v>4.9368850886821976E-2</c:v>
                </c:pt>
                <c:pt idx="4297">
                  <c:v>3.3453509211540215E-2</c:v>
                </c:pt>
                <c:pt idx="4298">
                  <c:v>4.6537332236766822E-2</c:v>
                </c:pt>
                <c:pt idx="4299">
                  <c:v>6.6505514085292816E-2</c:v>
                </c:pt>
                <c:pt idx="4300">
                  <c:v>3.4178271889686598E-2</c:v>
                </c:pt>
                <c:pt idx="4301">
                  <c:v>3.926203399896621E-2</c:v>
                </c:pt>
                <c:pt idx="4302">
                  <c:v>2.9277486726641606E-2</c:v>
                </c:pt>
                <c:pt idx="4303">
                  <c:v>7.9459093511104598E-2</c:v>
                </c:pt>
                <c:pt idx="4304">
                  <c:v>4.4203482568263987E-2</c:v>
                </c:pt>
                <c:pt idx="4305">
                  <c:v>3.1075496226549277E-2</c:v>
                </c:pt>
                <c:pt idx="4306">
                  <c:v>5.0605908036232002E-2</c:v>
                </c:pt>
                <c:pt idx="4307">
                  <c:v>3.8542702794075012E-2</c:v>
                </c:pt>
                <c:pt idx="4308">
                  <c:v>3.6955107003450498E-2</c:v>
                </c:pt>
                <c:pt idx="4309">
                  <c:v>3.7273507565260086E-2</c:v>
                </c:pt>
                <c:pt idx="4310">
                  <c:v>5.5945571511983885E-2</c:v>
                </c:pt>
                <c:pt idx="4311">
                  <c:v>4.7481093555688914E-2</c:v>
                </c:pt>
                <c:pt idx="4312">
                  <c:v>2.9387013986706782E-2</c:v>
                </c:pt>
                <c:pt idx="4313">
                  <c:v>3.185577318072335E-2</c:v>
                </c:pt>
                <c:pt idx="4314">
                  <c:v>5.2938453853130597E-2</c:v>
                </c:pt>
                <c:pt idx="4315">
                  <c:v>4.7768004238605707E-2</c:v>
                </c:pt>
                <c:pt idx="4316">
                  <c:v>6.1893664300442026E-2</c:v>
                </c:pt>
                <c:pt idx="4317">
                  <c:v>6.0140620917081958E-2</c:v>
                </c:pt>
                <c:pt idx="4318">
                  <c:v>4.621720314025881E-2</c:v>
                </c:pt>
                <c:pt idx="4319">
                  <c:v>6.4830407500267084E-2</c:v>
                </c:pt>
                <c:pt idx="4320">
                  <c:v>4.1272729635238724E-2</c:v>
                </c:pt>
                <c:pt idx="4321">
                  <c:v>3.5615444183349616E-2</c:v>
                </c:pt>
                <c:pt idx="4322">
                  <c:v>3.9234198629856228E-2</c:v>
                </c:pt>
                <c:pt idx="4323">
                  <c:v>5.0160892307758304E-2</c:v>
                </c:pt>
                <c:pt idx="4324">
                  <c:v>5.5512625724077364E-2</c:v>
                </c:pt>
                <c:pt idx="4325">
                  <c:v>3.2385371625423563E-2</c:v>
                </c:pt>
                <c:pt idx="4326">
                  <c:v>4.3961245566606466E-2</c:v>
                </c:pt>
                <c:pt idx="4327">
                  <c:v>5.3603909909725363E-2</c:v>
                </c:pt>
                <c:pt idx="4328">
                  <c:v>5.3929734975099577E-2</c:v>
                </c:pt>
                <c:pt idx="4329">
                  <c:v>3.3771008253097506E-2</c:v>
                </c:pt>
                <c:pt idx="4330">
                  <c:v>4.3880399316549322E-2</c:v>
                </c:pt>
                <c:pt idx="4331">
                  <c:v>5.2096124738454833E-2</c:v>
                </c:pt>
                <c:pt idx="4332">
                  <c:v>7.1173973381519345E-2</c:v>
                </c:pt>
                <c:pt idx="4333">
                  <c:v>3.912013024091722E-2</c:v>
                </c:pt>
                <c:pt idx="4334">
                  <c:v>4.0304604917764844E-2</c:v>
                </c:pt>
                <c:pt idx="4335">
                  <c:v>4.7390986233949939E-2</c:v>
                </c:pt>
                <c:pt idx="4336">
                  <c:v>3.7775255739688915E-2</c:v>
                </c:pt>
                <c:pt idx="4337">
                  <c:v>5.2438151091337322E-2</c:v>
                </c:pt>
                <c:pt idx="4338">
                  <c:v>4.2119827121496395E-2</c:v>
                </c:pt>
                <c:pt idx="4339">
                  <c:v>3.8397096097469302E-2</c:v>
                </c:pt>
                <c:pt idx="4340">
                  <c:v>2.8215749189257611E-2</c:v>
                </c:pt>
                <c:pt idx="4341">
                  <c:v>3.0046507716178967E-2</c:v>
                </c:pt>
                <c:pt idx="4342">
                  <c:v>3.4837253391742706E-2</c:v>
                </c:pt>
                <c:pt idx="4343">
                  <c:v>5.400632321834594E-2</c:v>
                </c:pt>
                <c:pt idx="4344">
                  <c:v>4.8377770930528897E-2</c:v>
                </c:pt>
                <c:pt idx="4345">
                  <c:v>4.0720287710428391E-2</c:v>
                </c:pt>
                <c:pt idx="4346">
                  <c:v>3.9242625236511217E-2</c:v>
                </c:pt>
                <c:pt idx="4347">
                  <c:v>4.3954260647296912E-2</c:v>
                </c:pt>
                <c:pt idx="4348">
                  <c:v>9.2673130333423628E-2</c:v>
                </c:pt>
                <c:pt idx="4349">
                  <c:v>3.8047183305025142E-2</c:v>
                </c:pt>
                <c:pt idx="4350">
                  <c:v>4.3302740901708797E-2</c:v>
                </c:pt>
                <c:pt idx="4351">
                  <c:v>4.1868045926094097E-2</c:v>
                </c:pt>
                <c:pt idx="4352">
                  <c:v>0.11848309636116</c:v>
                </c:pt>
                <c:pt idx="4353">
                  <c:v>3.0111720785498602E-2</c:v>
                </c:pt>
                <c:pt idx="4354">
                  <c:v>3.7017162889242304E-2</c:v>
                </c:pt>
                <c:pt idx="4355">
                  <c:v>3.4514758735895108E-2</c:v>
                </c:pt>
                <c:pt idx="4356">
                  <c:v>5.7038113474845907E-2</c:v>
                </c:pt>
                <c:pt idx="4357">
                  <c:v>6.0973808169364742E-2</c:v>
                </c:pt>
                <c:pt idx="4358">
                  <c:v>5.0364430993795617E-2</c:v>
                </c:pt>
                <c:pt idx="4359">
                  <c:v>5.7117346674203907E-2</c:v>
                </c:pt>
                <c:pt idx="4360">
                  <c:v>4.5343998819589726E-2</c:v>
                </c:pt>
                <c:pt idx="4361">
                  <c:v>7.6001040637493106E-2</c:v>
                </c:pt>
                <c:pt idx="4362">
                  <c:v>4.7482602298259714E-2</c:v>
                </c:pt>
                <c:pt idx="4363">
                  <c:v>6.9638840854167897E-2</c:v>
                </c:pt>
                <c:pt idx="4364">
                  <c:v>4.0572907775640515E-2</c:v>
                </c:pt>
                <c:pt idx="4365">
                  <c:v>3.4584861248731578E-2</c:v>
                </c:pt>
                <c:pt idx="4366">
                  <c:v>3.2066442072391489E-2</c:v>
                </c:pt>
                <c:pt idx="4367">
                  <c:v>3.2643988728523483E-2</c:v>
                </c:pt>
                <c:pt idx="4368">
                  <c:v>3.9647728204727242E-2</c:v>
                </c:pt>
                <c:pt idx="4369">
                  <c:v>4.2297709733247833E-2</c:v>
                </c:pt>
                <c:pt idx="4370">
                  <c:v>5.87401986122131E-2</c:v>
                </c:pt>
                <c:pt idx="4371">
                  <c:v>4.4953867793083233E-2</c:v>
                </c:pt>
                <c:pt idx="4372">
                  <c:v>7.7757522463798509E-2</c:v>
                </c:pt>
                <c:pt idx="4373">
                  <c:v>5.0879284739494303E-2</c:v>
                </c:pt>
                <c:pt idx="4374">
                  <c:v>3.383042290806771E-2</c:v>
                </c:pt>
                <c:pt idx="4375">
                  <c:v>5.82297518849373E-2</c:v>
                </c:pt>
                <c:pt idx="4376">
                  <c:v>3.9167746901512097E-2</c:v>
                </c:pt>
                <c:pt idx="4377">
                  <c:v>3.6102283746004112E-2</c:v>
                </c:pt>
                <c:pt idx="4378">
                  <c:v>4.6912331134081067E-2</c:v>
                </c:pt>
                <c:pt idx="4379">
                  <c:v>4.1588727384805714E-2</c:v>
                </c:pt>
                <c:pt idx="4380">
                  <c:v>3.491586074233051E-2</c:v>
                </c:pt>
                <c:pt idx="4381">
                  <c:v>3.9023645222187014E-2</c:v>
                </c:pt>
                <c:pt idx="4382">
                  <c:v>2.8163321316242187E-2</c:v>
                </c:pt>
                <c:pt idx="4383">
                  <c:v>3.7652183324098608E-2</c:v>
                </c:pt>
                <c:pt idx="4384">
                  <c:v>5.4451517760753611E-2</c:v>
                </c:pt>
                <c:pt idx="4385">
                  <c:v>3.7324037402868299E-2</c:v>
                </c:pt>
                <c:pt idx="4386">
                  <c:v>5.6973211467266097E-2</c:v>
                </c:pt>
                <c:pt idx="4387">
                  <c:v>4.8387657850981002E-2</c:v>
                </c:pt>
                <c:pt idx="4388">
                  <c:v>5.2408702671527897E-2</c:v>
                </c:pt>
                <c:pt idx="4389">
                  <c:v>7.8680410981178339E-2</c:v>
                </c:pt>
                <c:pt idx="4390">
                  <c:v>3.5406183451414178E-2</c:v>
                </c:pt>
                <c:pt idx="4391">
                  <c:v>3.326479345560069E-2</c:v>
                </c:pt>
                <c:pt idx="4392">
                  <c:v>5.9737920761108572E-2</c:v>
                </c:pt>
                <c:pt idx="4393">
                  <c:v>4.1023284196853624E-2</c:v>
                </c:pt>
                <c:pt idx="4394">
                  <c:v>3.4216705709695802E-2</c:v>
                </c:pt>
                <c:pt idx="4395">
                  <c:v>3.9819996803998912E-2</c:v>
                </c:pt>
                <c:pt idx="4396">
                  <c:v>4.1033491492271514E-2</c:v>
                </c:pt>
                <c:pt idx="4397">
                  <c:v>4.6204335987567846E-2</c:v>
                </c:pt>
                <c:pt idx="4398">
                  <c:v>3.6803148686885973E-2</c:v>
                </c:pt>
                <c:pt idx="4399">
                  <c:v>4.4138547033071532E-2</c:v>
                </c:pt>
                <c:pt idx="4400">
                  <c:v>9.3388073146343203E-2</c:v>
                </c:pt>
                <c:pt idx="4401">
                  <c:v>2.9955763369798709E-2</c:v>
                </c:pt>
                <c:pt idx="4402">
                  <c:v>0.11702641844749502</c:v>
                </c:pt>
                <c:pt idx="4403">
                  <c:v>8.6966872215271288E-2</c:v>
                </c:pt>
                <c:pt idx="4404">
                  <c:v>3.1453553587198382E-2</c:v>
                </c:pt>
                <c:pt idx="4405">
                  <c:v>2.9434818774461816E-2</c:v>
                </c:pt>
                <c:pt idx="4406">
                  <c:v>3.2449409365654006E-2</c:v>
                </c:pt>
                <c:pt idx="4407">
                  <c:v>6.4992003142833987E-2</c:v>
                </c:pt>
                <c:pt idx="4408">
                  <c:v>3.9105173200368916E-2</c:v>
                </c:pt>
                <c:pt idx="4409">
                  <c:v>2.6182582601904911E-2</c:v>
                </c:pt>
                <c:pt idx="4410">
                  <c:v>5.5400587618351024E-2</c:v>
                </c:pt>
                <c:pt idx="4411">
                  <c:v>3.5075910389423585E-2</c:v>
                </c:pt>
                <c:pt idx="4412">
                  <c:v>5.0074696540832533E-2</c:v>
                </c:pt>
                <c:pt idx="4413">
                  <c:v>7.7292010188102833E-2</c:v>
                </c:pt>
                <c:pt idx="4414">
                  <c:v>4.9460049718618414E-2</c:v>
                </c:pt>
                <c:pt idx="4415">
                  <c:v>4.2844027280807516E-2</c:v>
                </c:pt>
                <c:pt idx="4416">
                  <c:v>4.0984138846397414E-2</c:v>
                </c:pt>
                <c:pt idx="4417">
                  <c:v>6.6502958536148099E-2</c:v>
                </c:pt>
                <c:pt idx="4418">
                  <c:v>4.8092685639858475E-2</c:v>
                </c:pt>
                <c:pt idx="4419">
                  <c:v>5.1898695528507351E-2</c:v>
                </c:pt>
                <c:pt idx="4420">
                  <c:v>5.0741247832775102E-2</c:v>
                </c:pt>
                <c:pt idx="4421">
                  <c:v>6.3678808510303456E-2</c:v>
                </c:pt>
                <c:pt idx="4422">
                  <c:v>2.8557034209370603E-2</c:v>
                </c:pt>
                <c:pt idx="4423">
                  <c:v>5.0086941570043737E-2</c:v>
                </c:pt>
                <c:pt idx="4424">
                  <c:v>4.4550225138664322E-2</c:v>
                </c:pt>
                <c:pt idx="4425">
                  <c:v>4.7668389976024614E-2</c:v>
                </c:pt>
                <c:pt idx="4426">
                  <c:v>4.7413773834705679E-2</c:v>
                </c:pt>
                <c:pt idx="4427">
                  <c:v>6.5667636692523984E-2</c:v>
                </c:pt>
                <c:pt idx="4428">
                  <c:v>3.5387314856052406E-2</c:v>
                </c:pt>
                <c:pt idx="4429">
                  <c:v>4.3852549046278021E-2</c:v>
                </c:pt>
                <c:pt idx="4430">
                  <c:v>5.9469554573297501E-2</c:v>
                </c:pt>
                <c:pt idx="4431">
                  <c:v>3.8743495941162102E-2</c:v>
                </c:pt>
                <c:pt idx="4432">
                  <c:v>4.0065366774797356E-2</c:v>
                </c:pt>
                <c:pt idx="4433">
                  <c:v>2.8645437210798305E-2</c:v>
                </c:pt>
                <c:pt idx="4434">
                  <c:v>4.1836574673652607E-2</c:v>
                </c:pt>
                <c:pt idx="4435">
                  <c:v>3.6426596343517303E-2</c:v>
                </c:pt>
                <c:pt idx="4436">
                  <c:v>3.2744046300649594E-2</c:v>
                </c:pt>
                <c:pt idx="4437">
                  <c:v>5.7479247450828594E-2</c:v>
                </c:pt>
                <c:pt idx="4438">
                  <c:v>4.0908060967922204E-2</c:v>
                </c:pt>
                <c:pt idx="4439">
                  <c:v>3.5678263753652614E-2</c:v>
                </c:pt>
                <c:pt idx="4440">
                  <c:v>3.4912563860416405E-2</c:v>
                </c:pt>
                <c:pt idx="4441">
                  <c:v>8.3628714084625216E-2</c:v>
                </c:pt>
                <c:pt idx="4442">
                  <c:v>9.2751771211624132E-2</c:v>
                </c:pt>
                <c:pt idx="4443">
                  <c:v>5.41867427527905E-2</c:v>
                </c:pt>
                <c:pt idx="4444">
                  <c:v>5.4057259112596533E-2</c:v>
                </c:pt>
                <c:pt idx="4445">
                  <c:v>5.0246123224496814E-2</c:v>
                </c:pt>
                <c:pt idx="4446">
                  <c:v>6.4365684986114807E-2</c:v>
                </c:pt>
                <c:pt idx="4447">
                  <c:v>4.0193174034357119E-2</c:v>
                </c:pt>
                <c:pt idx="4448">
                  <c:v>5.7900119572877856E-2</c:v>
                </c:pt>
                <c:pt idx="4449">
                  <c:v>4.5170877128839507E-2</c:v>
                </c:pt>
                <c:pt idx="4450">
                  <c:v>7.9987205564975697E-2</c:v>
                </c:pt>
                <c:pt idx="4451">
                  <c:v>5.400632321834594E-2</c:v>
                </c:pt>
                <c:pt idx="4452">
                  <c:v>4.3085202574729801E-2</c:v>
                </c:pt>
                <c:pt idx="4453">
                  <c:v>3.7968944758176811E-2</c:v>
                </c:pt>
                <c:pt idx="4454">
                  <c:v>4.2866028845310503E-2</c:v>
                </c:pt>
                <c:pt idx="4455">
                  <c:v>6.5453007817268524E-2</c:v>
                </c:pt>
                <c:pt idx="4456">
                  <c:v>8.2539163529873241E-2</c:v>
                </c:pt>
                <c:pt idx="4457">
                  <c:v>3.9381191134452813E-2</c:v>
                </c:pt>
                <c:pt idx="4458">
                  <c:v>5.6103501468896907E-2</c:v>
                </c:pt>
                <c:pt idx="4459">
                  <c:v>8.1311300396919223E-2</c:v>
                </c:pt>
                <c:pt idx="4460">
                  <c:v>3.7768490612506908E-2</c:v>
                </c:pt>
                <c:pt idx="4461">
                  <c:v>7.4631884694099399E-2</c:v>
                </c:pt>
                <c:pt idx="4462">
                  <c:v>3.7108637392520911E-2</c:v>
                </c:pt>
                <c:pt idx="4463">
                  <c:v>6.2840625643730386E-2</c:v>
                </c:pt>
                <c:pt idx="4464">
                  <c:v>6.3497439026832844E-2</c:v>
                </c:pt>
                <c:pt idx="4465">
                  <c:v>2.9190402477979795E-2</c:v>
                </c:pt>
                <c:pt idx="4466">
                  <c:v>4.2167741805315163E-2</c:v>
                </c:pt>
                <c:pt idx="4467">
                  <c:v>6.2583878636360182E-2</c:v>
                </c:pt>
                <c:pt idx="4468">
                  <c:v>5.0060410052538112E-2</c:v>
                </c:pt>
                <c:pt idx="4469">
                  <c:v>8.7716527283191709E-2</c:v>
                </c:pt>
                <c:pt idx="4470">
                  <c:v>5.9997096657753164E-2</c:v>
                </c:pt>
                <c:pt idx="4471">
                  <c:v>8.427676558494572E-2</c:v>
                </c:pt>
                <c:pt idx="4472">
                  <c:v>6.8306453526020133E-2</c:v>
                </c:pt>
                <c:pt idx="4473">
                  <c:v>4.6442940831184401E-2</c:v>
                </c:pt>
                <c:pt idx="4474">
                  <c:v>6.8325318396091392E-2</c:v>
                </c:pt>
                <c:pt idx="4475">
                  <c:v>5.6067228317260701E-2</c:v>
                </c:pt>
                <c:pt idx="4476">
                  <c:v>3.6097083240747417E-2</c:v>
                </c:pt>
                <c:pt idx="4477">
                  <c:v>4.5490533113479718E-2</c:v>
                </c:pt>
                <c:pt idx="4478">
                  <c:v>6.6507071256637795E-2</c:v>
                </c:pt>
                <c:pt idx="4479">
                  <c:v>4.3800216168165221E-2</c:v>
                </c:pt>
                <c:pt idx="4480">
                  <c:v>0.1185367554426196</c:v>
                </c:pt>
                <c:pt idx="4481">
                  <c:v>3.0583504587411967E-2</c:v>
                </c:pt>
                <c:pt idx="4482">
                  <c:v>4.7384902834892446E-2</c:v>
                </c:pt>
                <c:pt idx="4483">
                  <c:v>3.5516727715730716E-2</c:v>
                </c:pt>
                <c:pt idx="4484">
                  <c:v>4.6967852860689045E-2</c:v>
                </c:pt>
                <c:pt idx="4485">
                  <c:v>3.9916250854730599E-2</c:v>
                </c:pt>
                <c:pt idx="4486">
                  <c:v>5.5362682789564112E-2</c:v>
                </c:pt>
                <c:pt idx="4487">
                  <c:v>5.5468544363975497E-2</c:v>
                </c:pt>
                <c:pt idx="4488">
                  <c:v>5.4299302399158485E-2</c:v>
                </c:pt>
                <c:pt idx="4489">
                  <c:v>3.4310989081859603E-2</c:v>
                </c:pt>
                <c:pt idx="4490">
                  <c:v>4.4560026377439513E-2</c:v>
                </c:pt>
                <c:pt idx="4491">
                  <c:v>3.2312277704477421E-2</c:v>
                </c:pt>
                <c:pt idx="4492">
                  <c:v>2.7090176939964385E-2</c:v>
                </c:pt>
                <c:pt idx="4493">
                  <c:v>4.8603609204292318E-2</c:v>
                </c:pt>
                <c:pt idx="4494">
                  <c:v>4.1330963373184211E-2</c:v>
                </c:pt>
                <c:pt idx="4495">
                  <c:v>3.7305872887373186E-2</c:v>
                </c:pt>
                <c:pt idx="4496">
                  <c:v>4.7052398324012812E-2</c:v>
                </c:pt>
                <c:pt idx="4497">
                  <c:v>5.0217058509588214E-2</c:v>
                </c:pt>
                <c:pt idx="4498">
                  <c:v>5.1792941987514628E-2</c:v>
                </c:pt>
                <c:pt idx="4499">
                  <c:v>4.0994621813297535E-2</c:v>
                </c:pt>
                <c:pt idx="4500">
                  <c:v>0.118814408779144</c:v>
                </c:pt>
                <c:pt idx="4501">
                  <c:v>4.6432338654995013E-2</c:v>
                </c:pt>
                <c:pt idx="4502">
                  <c:v>5.3507018834352507E-2</c:v>
                </c:pt>
                <c:pt idx="4503">
                  <c:v>4.1816443204879809E-2</c:v>
                </c:pt>
                <c:pt idx="4504">
                  <c:v>4.5677740126848214E-2</c:v>
                </c:pt>
                <c:pt idx="4505">
                  <c:v>3.3369466662406901E-2</c:v>
                </c:pt>
                <c:pt idx="4506">
                  <c:v>4.8233278095722212E-2</c:v>
                </c:pt>
                <c:pt idx="4507">
                  <c:v>2.9672710224986177E-2</c:v>
                </c:pt>
                <c:pt idx="4508">
                  <c:v>7.1168035268783611E-2</c:v>
                </c:pt>
                <c:pt idx="4509">
                  <c:v>3.1772483140230207E-2</c:v>
                </c:pt>
                <c:pt idx="4510">
                  <c:v>3.3097561448812506E-2</c:v>
                </c:pt>
                <c:pt idx="4511">
                  <c:v>4.6031661331653713E-2</c:v>
                </c:pt>
                <c:pt idx="4512">
                  <c:v>6.5661884844303256E-2</c:v>
                </c:pt>
                <c:pt idx="4513">
                  <c:v>8.2560680806636838E-2</c:v>
                </c:pt>
                <c:pt idx="4514">
                  <c:v>4.2003553360700614E-2</c:v>
                </c:pt>
                <c:pt idx="4515">
                  <c:v>3.2681267708540171E-2</c:v>
                </c:pt>
                <c:pt idx="4516">
                  <c:v>4.1829392313957062E-2</c:v>
                </c:pt>
                <c:pt idx="4517">
                  <c:v>3.6388937383890242E-2</c:v>
                </c:pt>
                <c:pt idx="4518">
                  <c:v>4.1116699576377917E-2</c:v>
                </c:pt>
                <c:pt idx="4519">
                  <c:v>3.3898197114467614E-2</c:v>
                </c:pt>
                <c:pt idx="4520">
                  <c:v>5.1617432385683094E-2</c:v>
                </c:pt>
                <c:pt idx="4521">
                  <c:v>3.4092269837856307E-2</c:v>
                </c:pt>
                <c:pt idx="4522">
                  <c:v>3.6486979573965239E-2</c:v>
                </c:pt>
                <c:pt idx="4523">
                  <c:v>4.0719524025917289E-2</c:v>
                </c:pt>
                <c:pt idx="4524">
                  <c:v>4.5580916106700904E-2</c:v>
                </c:pt>
                <c:pt idx="4525">
                  <c:v>6.2070202082395505E-2</c:v>
                </c:pt>
                <c:pt idx="4526">
                  <c:v>5.7123679667711334E-2</c:v>
                </c:pt>
                <c:pt idx="4527">
                  <c:v>2.9132854193449003E-2</c:v>
                </c:pt>
                <c:pt idx="4528">
                  <c:v>4.3862458318471922E-2</c:v>
                </c:pt>
                <c:pt idx="4529">
                  <c:v>3.0547363683581453E-2</c:v>
                </c:pt>
                <c:pt idx="4530">
                  <c:v>4.0759965777397066E-2</c:v>
                </c:pt>
                <c:pt idx="4531">
                  <c:v>5.7746674865484383E-2</c:v>
                </c:pt>
                <c:pt idx="4532">
                  <c:v>7.0179983973503113E-2</c:v>
                </c:pt>
                <c:pt idx="4533">
                  <c:v>3.7719283252954511E-2</c:v>
                </c:pt>
                <c:pt idx="4534">
                  <c:v>3.3769465982913992E-2</c:v>
                </c:pt>
                <c:pt idx="4535">
                  <c:v>3.5259921103715952E-2</c:v>
                </c:pt>
                <c:pt idx="4536">
                  <c:v>5.7137046009302112E-2</c:v>
                </c:pt>
                <c:pt idx="4537">
                  <c:v>4.4913940131664332E-2</c:v>
                </c:pt>
                <c:pt idx="4538">
                  <c:v>3.9433278143406025E-2</c:v>
                </c:pt>
                <c:pt idx="4539">
                  <c:v>3.2006498426199091E-2</c:v>
                </c:pt>
                <c:pt idx="4540">
                  <c:v>5.1754556596278985E-2</c:v>
                </c:pt>
                <c:pt idx="4541">
                  <c:v>3.8954716175794595E-2</c:v>
                </c:pt>
                <c:pt idx="4542">
                  <c:v>5.4567523300647874E-2</c:v>
                </c:pt>
                <c:pt idx="4543">
                  <c:v>5.9153385460376712E-2</c:v>
                </c:pt>
                <c:pt idx="4544">
                  <c:v>5.2332472056150582E-2</c:v>
                </c:pt>
                <c:pt idx="4545">
                  <c:v>7.7135756611824022E-2</c:v>
                </c:pt>
                <c:pt idx="4546">
                  <c:v>4.7391161322593835E-2</c:v>
                </c:pt>
                <c:pt idx="4547">
                  <c:v>2.9779274016618777E-2</c:v>
                </c:pt>
                <c:pt idx="4548">
                  <c:v>3.8375869393348722E-2</c:v>
                </c:pt>
                <c:pt idx="4549">
                  <c:v>6.2080241739749922E-2</c:v>
                </c:pt>
                <c:pt idx="4550">
                  <c:v>3.8074966520071099E-2</c:v>
                </c:pt>
                <c:pt idx="4551">
                  <c:v>4.3468162417411797E-2</c:v>
                </c:pt>
                <c:pt idx="4552">
                  <c:v>3.3759005367755904E-2</c:v>
                </c:pt>
                <c:pt idx="4553">
                  <c:v>6.3554145395755657E-2</c:v>
                </c:pt>
                <c:pt idx="4554">
                  <c:v>5.4796192795038431E-2</c:v>
                </c:pt>
                <c:pt idx="4555">
                  <c:v>5.4230812937021464E-2</c:v>
                </c:pt>
                <c:pt idx="4556">
                  <c:v>5.0483435392379802E-2</c:v>
                </c:pt>
                <c:pt idx="4557">
                  <c:v>6.0339737683534733E-2</c:v>
                </c:pt>
                <c:pt idx="4558">
                  <c:v>6.5192520618438929E-2</c:v>
                </c:pt>
                <c:pt idx="4559">
                  <c:v>3.6299854516983011E-2</c:v>
                </c:pt>
                <c:pt idx="4560">
                  <c:v>3.1640712171793109E-2</c:v>
                </c:pt>
                <c:pt idx="4561">
                  <c:v>3.8407858461141614E-2</c:v>
                </c:pt>
                <c:pt idx="4562">
                  <c:v>5.3104437887668755E-2</c:v>
                </c:pt>
                <c:pt idx="4563">
                  <c:v>3.54370400309564E-2</c:v>
                </c:pt>
                <c:pt idx="4564">
                  <c:v>4.8139192163944217E-2</c:v>
                </c:pt>
                <c:pt idx="4565">
                  <c:v>4.14592735469341E-2</c:v>
                </c:pt>
                <c:pt idx="4566">
                  <c:v>3.8693100214004607E-2</c:v>
                </c:pt>
                <c:pt idx="4567">
                  <c:v>4.0236599743366332E-2</c:v>
                </c:pt>
                <c:pt idx="4568">
                  <c:v>4.0837805718183497E-2</c:v>
                </c:pt>
                <c:pt idx="4569">
                  <c:v>5.4015100002288804E-2</c:v>
                </c:pt>
                <c:pt idx="4570">
                  <c:v>3.8184516131877906E-2</c:v>
                </c:pt>
                <c:pt idx="4571">
                  <c:v>3.5826452076435096E-2</c:v>
                </c:pt>
                <c:pt idx="4572">
                  <c:v>3.8166824728250517E-2</c:v>
                </c:pt>
                <c:pt idx="4573">
                  <c:v>0.11273419111967102</c:v>
                </c:pt>
                <c:pt idx="4574">
                  <c:v>6.3496381044387984E-2</c:v>
                </c:pt>
                <c:pt idx="4575">
                  <c:v>5.9434585273265804E-2</c:v>
                </c:pt>
                <c:pt idx="4576">
                  <c:v>5.7775214314460803E-2</c:v>
                </c:pt>
                <c:pt idx="4577">
                  <c:v>4.9973491579294323E-2</c:v>
                </c:pt>
                <c:pt idx="4578">
                  <c:v>7.6030507683754009E-2</c:v>
                </c:pt>
                <c:pt idx="4579">
                  <c:v>4.0801659226417521E-2</c:v>
                </c:pt>
                <c:pt idx="4580">
                  <c:v>4.0319077670574216E-2</c:v>
                </c:pt>
                <c:pt idx="4581">
                  <c:v>5.0768688321113822E-2</c:v>
                </c:pt>
                <c:pt idx="4582">
                  <c:v>6.2517851591110188E-2</c:v>
                </c:pt>
                <c:pt idx="4583">
                  <c:v>2.9992206022143406E-2</c:v>
                </c:pt>
                <c:pt idx="4584">
                  <c:v>5.0442453473806402E-2</c:v>
                </c:pt>
                <c:pt idx="4585">
                  <c:v>5.5829800665378605E-2</c:v>
                </c:pt>
                <c:pt idx="4586">
                  <c:v>5.9198264032602498E-2</c:v>
                </c:pt>
                <c:pt idx="4587">
                  <c:v>3.0809704214334512E-2</c:v>
                </c:pt>
                <c:pt idx="4588">
                  <c:v>3.2376255840063192E-2</c:v>
                </c:pt>
                <c:pt idx="4589">
                  <c:v>2.9862698167562506E-2</c:v>
                </c:pt>
                <c:pt idx="4590">
                  <c:v>4.5267190784215906E-2</c:v>
                </c:pt>
                <c:pt idx="4591">
                  <c:v>3.6320358514785815E-2</c:v>
                </c:pt>
                <c:pt idx="4592">
                  <c:v>3.5176105797290802E-2</c:v>
                </c:pt>
                <c:pt idx="4593">
                  <c:v>3.4372437745332711E-2</c:v>
                </c:pt>
                <c:pt idx="4594">
                  <c:v>8.284977078437801E-2</c:v>
                </c:pt>
                <c:pt idx="4595">
                  <c:v>3.3620543777942706E-2</c:v>
                </c:pt>
                <c:pt idx="4596">
                  <c:v>3.8479957729578136E-2</c:v>
                </c:pt>
                <c:pt idx="4597">
                  <c:v>3.0883297324180683E-2</c:v>
                </c:pt>
                <c:pt idx="4598">
                  <c:v>9.9975906312465765E-2</c:v>
                </c:pt>
                <c:pt idx="4599">
                  <c:v>3.5403493791818598E-2</c:v>
                </c:pt>
                <c:pt idx="4600">
                  <c:v>5.4171703755855505E-2</c:v>
                </c:pt>
                <c:pt idx="4601">
                  <c:v>4.1834559291601223E-2</c:v>
                </c:pt>
                <c:pt idx="4602">
                  <c:v>4.3861590325832422E-2</c:v>
                </c:pt>
                <c:pt idx="4603">
                  <c:v>4.0834069252014313E-2</c:v>
                </c:pt>
                <c:pt idx="4604">
                  <c:v>6.1115179210901323E-2</c:v>
                </c:pt>
                <c:pt idx="4605">
                  <c:v>4.8407681286335186E-2</c:v>
                </c:pt>
                <c:pt idx="4606">
                  <c:v>6.0447379946708846E-2</c:v>
                </c:pt>
                <c:pt idx="4607">
                  <c:v>0.109358333051205</c:v>
                </c:pt>
                <c:pt idx="4608">
                  <c:v>3.7356492131948513E-2</c:v>
                </c:pt>
                <c:pt idx="4609">
                  <c:v>3.0986251309514001E-2</c:v>
                </c:pt>
                <c:pt idx="4610">
                  <c:v>4.923968389630342E-2</c:v>
                </c:pt>
                <c:pt idx="4611">
                  <c:v>3.5674471408128752E-2</c:v>
                </c:pt>
                <c:pt idx="4612">
                  <c:v>4.1077110916376107E-2</c:v>
                </c:pt>
                <c:pt idx="4613">
                  <c:v>3.1832303851842984E-2</c:v>
                </c:pt>
                <c:pt idx="4614">
                  <c:v>4.2382977902889522E-2</c:v>
                </c:pt>
                <c:pt idx="4615">
                  <c:v>3.9389062672853623E-2</c:v>
                </c:pt>
                <c:pt idx="4616">
                  <c:v>3.5053711384534801E-2</c:v>
                </c:pt>
                <c:pt idx="4617">
                  <c:v>6.3327834010124193E-2</c:v>
                </c:pt>
                <c:pt idx="4618">
                  <c:v>4.1327103972435004E-2</c:v>
                </c:pt>
                <c:pt idx="4619">
                  <c:v>3.1755987554788603E-2</c:v>
                </c:pt>
                <c:pt idx="4620">
                  <c:v>4.6409890055656412E-2</c:v>
                </c:pt>
                <c:pt idx="4621">
                  <c:v>4.5388642698526424E-2</c:v>
                </c:pt>
                <c:pt idx="4622">
                  <c:v>3.7168938666582101E-2</c:v>
                </c:pt>
                <c:pt idx="4623">
                  <c:v>4.2540542781352768E-2</c:v>
                </c:pt>
                <c:pt idx="4624">
                  <c:v>5.576605349779145E-2</c:v>
                </c:pt>
                <c:pt idx="4625">
                  <c:v>6.7111447453498924E-2</c:v>
                </c:pt>
                <c:pt idx="4626">
                  <c:v>7.4087813496589702E-2</c:v>
                </c:pt>
                <c:pt idx="4627">
                  <c:v>4.8149973154068007E-2</c:v>
                </c:pt>
                <c:pt idx="4628">
                  <c:v>4.6272531151771761E-2</c:v>
                </c:pt>
                <c:pt idx="4629">
                  <c:v>0.18361090123653401</c:v>
                </c:pt>
                <c:pt idx="4630">
                  <c:v>2.7485931292176399E-2</c:v>
                </c:pt>
                <c:pt idx="4631">
                  <c:v>7.2682268917560633E-2</c:v>
                </c:pt>
                <c:pt idx="4632">
                  <c:v>4.8462670296430831E-2</c:v>
                </c:pt>
                <c:pt idx="4633">
                  <c:v>4.2494814842939606E-2</c:v>
                </c:pt>
                <c:pt idx="4634">
                  <c:v>4.7360718250274714E-2</c:v>
                </c:pt>
                <c:pt idx="4635">
                  <c:v>5.0545260310172882E-2</c:v>
                </c:pt>
                <c:pt idx="4636">
                  <c:v>3.9900265634059996E-2</c:v>
                </c:pt>
                <c:pt idx="4637">
                  <c:v>3.3936291933059706E-2</c:v>
                </c:pt>
                <c:pt idx="4638">
                  <c:v>3.2092519104480709E-2</c:v>
                </c:pt>
                <c:pt idx="4639">
                  <c:v>3.7246387451887096E-2</c:v>
                </c:pt>
                <c:pt idx="4640">
                  <c:v>4.2149633169174215E-2</c:v>
                </c:pt>
                <c:pt idx="4641">
                  <c:v>0.34540873765945562</c:v>
                </c:pt>
                <c:pt idx="4642">
                  <c:v>2.9334204271435706E-2</c:v>
                </c:pt>
                <c:pt idx="4643">
                  <c:v>6.4695782959461434E-2</c:v>
                </c:pt>
                <c:pt idx="4644">
                  <c:v>5.4420188069343713E-2</c:v>
                </c:pt>
                <c:pt idx="4645">
                  <c:v>3.9611391723156114E-2</c:v>
                </c:pt>
                <c:pt idx="4646">
                  <c:v>5.3751345723867291E-2</c:v>
                </c:pt>
                <c:pt idx="4647">
                  <c:v>4.4846840202808422E-2</c:v>
                </c:pt>
                <c:pt idx="4648">
                  <c:v>6.0884606093168404E-2</c:v>
                </c:pt>
                <c:pt idx="4649">
                  <c:v>4.5886747539043558E-2</c:v>
                </c:pt>
                <c:pt idx="4650">
                  <c:v>4.3928682804107722E-2</c:v>
                </c:pt>
                <c:pt idx="4651">
                  <c:v>3.7311404943466214E-2</c:v>
                </c:pt>
                <c:pt idx="4652">
                  <c:v>6.7491084337234733E-2</c:v>
                </c:pt>
                <c:pt idx="4653">
                  <c:v>3.3796764910221093E-2</c:v>
                </c:pt>
                <c:pt idx="4654">
                  <c:v>3.8062430918216705E-2</c:v>
                </c:pt>
                <c:pt idx="4655">
                  <c:v>4.9338139593601386E-2</c:v>
                </c:pt>
                <c:pt idx="4656">
                  <c:v>3.2915987074375326E-2</c:v>
                </c:pt>
                <c:pt idx="4657">
                  <c:v>3.41882891952991E-2</c:v>
                </c:pt>
                <c:pt idx="4658">
                  <c:v>4.4933624565601606E-2</c:v>
                </c:pt>
                <c:pt idx="4659">
                  <c:v>5.9558764100074803E-2</c:v>
                </c:pt>
                <c:pt idx="4660">
                  <c:v>4.1640713810920708E-2</c:v>
                </c:pt>
                <c:pt idx="4661">
                  <c:v>4.9326840788126033E-2</c:v>
                </c:pt>
                <c:pt idx="4662">
                  <c:v>5.1913749426603303E-2</c:v>
                </c:pt>
                <c:pt idx="4663">
                  <c:v>3.5103570669889589E-2</c:v>
                </c:pt>
                <c:pt idx="4664">
                  <c:v>6.2858715653419509E-2</c:v>
                </c:pt>
                <c:pt idx="4665">
                  <c:v>6.6382929682731781E-2</c:v>
                </c:pt>
                <c:pt idx="4666">
                  <c:v>2.9221806675195777E-2</c:v>
                </c:pt>
                <c:pt idx="4667">
                  <c:v>4.2438581585884101E-2</c:v>
                </c:pt>
                <c:pt idx="4668">
                  <c:v>3.2839152961969542E-2</c:v>
                </c:pt>
                <c:pt idx="4669">
                  <c:v>4.4007971882820338E-2</c:v>
                </c:pt>
                <c:pt idx="4670">
                  <c:v>3.6337774246931104E-2</c:v>
                </c:pt>
                <c:pt idx="4671">
                  <c:v>3.5586133599281297E-2</c:v>
                </c:pt>
                <c:pt idx="4672">
                  <c:v>3.8818333297967918E-2</c:v>
                </c:pt>
                <c:pt idx="4673">
                  <c:v>6.452284008264543E-2</c:v>
                </c:pt>
                <c:pt idx="4674">
                  <c:v>5.7113032788038455E-2</c:v>
                </c:pt>
                <c:pt idx="4675">
                  <c:v>3.2164677977562006E-2</c:v>
                </c:pt>
                <c:pt idx="4676">
                  <c:v>3.4049887210130712E-2</c:v>
                </c:pt>
                <c:pt idx="4677">
                  <c:v>4.0709994733333817E-2</c:v>
                </c:pt>
                <c:pt idx="4678">
                  <c:v>4.6642813831567806E-2</c:v>
                </c:pt>
                <c:pt idx="4679">
                  <c:v>3.5165086388587903E-2</c:v>
                </c:pt>
                <c:pt idx="4680">
                  <c:v>3.3649627119302791E-2</c:v>
                </c:pt>
                <c:pt idx="4681">
                  <c:v>5.4641786962747622E-2</c:v>
                </c:pt>
                <c:pt idx="4682">
                  <c:v>4.9704853445291533E-2</c:v>
                </c:pt>
                <c:pt idx="4683">
                  <c:v>4.0341503918170915E-2</c:v>
                </c:pt>
                <c:pt idx="4684">
                  <c:v>9.2050448060035747E-2</c:v>
                </c:pt>
                <c:pt idx="4685">
                  <c:v>5.7954370975494392E-2</c:v>
                </c:pt>
                <c:pt idx="4686">
                  <c:v>2.9565645381808305E-2</c:v>
                </c:pt>
                <c:pt idx="4687">
                  <c:v>3.1751010566950039E-2</c:v>
                </c:pt>
                <c:pt idx="4688">
                  <c:v>3.5076901316642796E-2</c:v>
                </c:pt>
                <c:pt idx="4689">
                  <c:v>5.6794073432683993E-2</c:v>
                </c:pt>
                <c:pt idx="4690">
                  <c:v>3.5057384520769216E-2</c:v>
                </c:pt>
                <c:pt idx="4691">
                  <c:v>3.5460263490676956E-2</c:v>
                </c:pt>
                <c:pt idx="4692">
                  <c:v>7.666502892971043E-2</c:v>
                </c:pt>
                <c:pt idx="4693">
                  <c:v>5.5256407707929597E-2</c:v>
                </c:pt>
                <c:pt idx="4694">
                  <c:v>4.0986638516187723E-2</c:v>
                </c:pt>
                <c:pt idx="4695">
                  <c:v>3.2725568860769383E-2</c:v>
                </c:pt>
                <c:pt idx="4696">
                  <c:v>4.3196093291044367E-2</c:v>
                </c:pt>
                <c:pt idx="4697">
                  <c:v>4.3963775038719233E-2</c:v>
                </c:pt>
                <c:pt idx="4698">
                  <c:v>4.2134448885917712E-2</c:v>
                </c:pt>
                <c:pt idx="4699">
                  <c:v>5.0085369497537585E-2</c:v>
                </c:pt>
                <c:pt idx="4700">
                  <c:v>7.3993526399135784E-2</c:v>
                </c:pt>
                <c:pt idx="4701">
                  <c:v>4.93002831935885E-2</c:v>
                </c:pt>
                <c:pt idx="4702">
                  <c:v>7.8117318451404599E-2</c:v>
                </c:pt>
                <c:pt idx="4703">
                  <c:v>3.6556310951709851E-2</c:v>
                </c:pt>
                <c:pt idx="4704">
                  <c:v>3.1818889081478112E-2</c:v>
                </c:pt>
                <c:pt idx="4705">
                  <c:v>3.9883572608232595E-2</c:v>
                </c:pt>
                <c:pt idx="4706">
                  <c:v>5.1525335758924456E-2</c:v>
                </c:pt>
                <c:pt idx="4707">
                  <c:v>4.5827150344848737E-2</c:v>
                </c:pt>
                <c:pt idx="4708">
                  <c:v>6.8293228745460524E-2</c:v>
                </c:pt>
                <c:pt idx="4709">
                  <c:v>4.2491596192121651E-2</c:v>
                </c:pt>
                <c:pt idx="4710">
                  <c:v>4.5521382242441233E-2</c:v>
                </c:pt>
                <c:pt idx="4711">
                  <c:v>5.8685291558504112E-2</c:v>
                </c:pt>
                <c:pt idx="4712">
                  <c:v>9.7856476902961703E-2</c:v>
                </c:pt>
                <c:pt idx="4713">
                  <c:v>3.5988025367259993E-2</c:v>
                </c:pt>
                <c:pt idx="4714">
                  <c:v>9.1173797845840412E-2</c:v>
                </c:pt>
                <c:pt idx="4715">
                  <c:v>3.3341437578201356E-2</c:v>
                </c:pt>
                <c:pt idx="4716">
                  <c:v>3.7650246173143526E-2</c:v>
                </c:pt>
                <c:pt idx="4717">
                  <c:v>4.6722970902919929E-2</c:v>
                </c:pt>
                <c:pt idx="4718">
                  <c:v>3.6887142807245449E-2</c:v>
                </c:pt>
                <c:pt idx="4719">
                  <c:v>8.5741132497787517E-2</c:v>
                </c:pt>
                <c:pt idx="4720">
                  <c:v>3.4838173538446419E-2</c:v>
                </c:pt>
                <c:pt idx="4721">
                  <c:v>4.6551980078220409E-2</c:v>
                </c:pt>
                <c:pt idx="4722">
                  <c:v>3.3061102032661403E-2</c:v>
                </c:pt>
                <c:pt idx="4723">
                  <c:v>6.4712084829807698E-2</c:v>
                </c:pt>
                <c:pt idx="4724">
                  <c:v>3.3252518624067397E-2</c:v>
                </c:pt>
                <c:pt idx="4725">
                  <c:v>4.403966292738936E-2</c:v>
                </c:pt>
                <c:pt idx="4726">
                  <c:v>3.9192683994770008E-2</c:v>
                </c:pt>
                <c:pt idx="4727">
                  <c:v>4.7169420868158424E-2</c:v>
                </c:pt>
                <c:pt idx="4728">
                  <c:v>5.3295470774173695E-2</c:v>
                </c:pt>
                <c:pt idx="4729">
                  <c:v>6.0078162699937786E-2</c:v>
                </c:pt>
                <c:pt idx="4730">
                  <c:v>4.5824680477380801E-2</c:v>
                </c:pt>
                <c:pt idx="4731">
                  <c:v>3.7989187985658611E-2</c:v>
                </c:pt>
                <c:pt idx="4732">
                  <c:v>3.4963928163051605E-2</c:v>
                </c:pt>
                <c:pt idx="4733">
                  <c:v>4.4080618768930421E-2</c:v>
                </c:pt>
                <c:pt idx="4734">
                  <c:v>3.3084012567997041E-2</c:v>
                </c:pt>
                <c:pt idx="4735">
                  <c:v>4.0070518851280233E-2</c:v>
                </c:pt>
                <c:pt idx="4736">
                  <c:v>4.6411495655775112E-2</c:v>
                </c:pt>
                <c:pt idx="4737">
                  <c:v>7.2050742805004106E-2</c:v>
                </c:pt>
                <c:pt idx="4738">
                  <c:v>3.9882618933916182E-2</c:v>
                </c:pt>
                <c:pt idx="4739">
                  <c:v>7.2878070175647694E-2</c:v>
                </c:pt>
                <c:pt idx="4740">
                  <c:v>4.0905382484197478E-2</c:v>
                </c:pt>
                <c:pt idx="4741">
                  <c:v>3.8683969527483118E-2</c:v>
                </c:pt>
                <c:pt idx="4742">
                  <c:v>3.2271854579448797E-2</c:v>
                </c:pt>
                <c:pt idx="4743">
                  <c:v>3.9298254996538183E-2</c:v>
                </c:pt>
                <c:pt idx="4744">
                  <c:v>4.2460456490516829E-2</c:v>
                </c:pt>
                <c:pt idx="4745">
                  <c:v>3.4207392483949876E-2</c:v>
                </c:pt>
                <c:pt idx="4746">
                  <c:v>5.0176300108432804E-2</c:v>
                </c:pt>
                <c:pt idx="4747">
                  <c:v>5.1420137286186232E-2</c:v>
                </c:pt>
                <c:pt idx="4748">
                  <c:v>4.5738875865936425E-2</c:v>
                </c:pt>
                <c:pt idx="4749">
                  <c:v>3.0903859063983002E-2</c:v>
                </c:pt>
                <c:pt idx="4750">
                  <c:v>6.4522594213485884E-2</c:v>
                </c:pt>
                <c:pt idx="4751">
                  <c:v>4.7255937010049813E-2</c:v>
                </c:pt>
                <c:pt idx="4752">
                  <c:v>5.1960494369268403E-2</c:v>
                </c:pt>
                <c:pt idx="4753">
                  <c:v>3.5093180835247005E-2</c:v>
                </c:pt>
                <c:pt idx="4754">
                  <c:v>5.0857763737440123E-2</c:v>
                </c:pt>
                <c:pt idx="4755">
                  <c:v>3.9966501295566503E-2</c:v>
                </c:pt>
                <c:pt idx="4756">
                  <c:v>4.3037343770265461E-2</c:v>
                </c:pt>
                <c:pt idx="4757">
                  <c:v>3.1582906842231688E-2</c:v>
                </c:pt>
                <c:pt idx="4758">
                  <c:v>4.9749840050935822E-2</c:v>
                </c:pt>
                <c:pt idx="4759">
                  <c:v>4.4758945703506518E-2</c:v>
                </c:pt>
                <c:pt idx="4760">
                  <c:v>4.6640433371066985E-2</c:v>
                </c:pt>
                <c:pt idx="4761">
                  <c:v>3.2158065587282202E-2</c:v>
                </c:pt>
                <c:pt idx="4762">
                  <c:v>5.6437309831380823E-2</c:v>
                </c:pt>
                <c:pt idx="4763">
                  <c:v>3.5038720816373894E-2</c:v>
                </c:pt>
                <c:pt idx="4764">
                  <c:v>3.9893440902233096E-2</c:v>
                </c:pt>
                <c:pt idx="4765">
                  <c:v>5.3930982947349791E-2</c:v>
                </c:pt>
                <c:pt idx="4766">
                  <c:v>4.5505445450544399E-2</c:v>
                </c:pt>
                <c:pt idx="4767">
                  <c:v>3.2524660229682908E-2</c:v>
                </c:pt>
                <c:pt idx="4768">
                  <c:v>3.6138508468866452E-2</c:v>
                </c:pt>
                <c:pt idx="4769">
                  <c:v>4.5251376926898998E-2</c:v>
                </c:pt>
                <c:pt idx="4770">
                  <c:v>5.8883994817734049E-2</c:v>
                </c:pt>
                <c:pt idx="4771">
                  <c:v>7.4344269931316639E-2</c:v>
                </c:pt>
                <c:pt idx="4772">
                  <c:v>3.6404620856046704E-2</c:v>
                </c:pt>
                <c:pt idx="4773">
                  <c:v>6.0549058020114788E-2</c:v>
                </c:pt>
                <c:pt idx="4774">
                  <c:v>5.1861476153135445E-2</c:v>
                </c:pt>
                <c:pt idx="4775">
                  <c:v>4.2016521096229831E-2</c:v>
                </c:pt>
                <c:pt idx="4776">
                  <c:v>5.0550732761621496E-2</c:v>
                </c:pt>
                <c:pt idx="4777">
                  <c:v>3.7273265421390686E-2</c:v>
                </c:pt>
                <c:pt idx="4778">
                  <c:v>7.1068085730075808E-2</c:v>
                </c:pt>
                <c:pt idx="4779">
                  <c:v>4.7662068158388124E-2</c:v>
                </c:pt>
                <c:pt idx="4780">
                  <c:v>3.5306584089994403E-2</c:v>
                </c:pt>
                <c:pt idx="4781">
                  <c:v>4.1571471840143412E-2</c:v>
                </c:pt>
                <c:pt idx="4782">
                  <c:v>4.0664318948984098E-2</c:v>
                </c:pt>
                <c:pt idx="4783">
                  <c:v>3.8674984127283096E-2</c:v>
                </c:pt>
                <c:pt idx="4784">
                  <c:v>5.3429182618856375E-2</c:v>
                </c:pt>
                <c:pt idx="4785">
                  <c:v>7.0898890495300321E-2</c:v>
                </c:pt>
                <c:pt idx="4786">
                  <c:v>3.5286176949739401E-2</c:v>
                </c:pt>
                <c:pt idx="4787">
                  <c:v>4.0861800312995897E-2</c:v>
                </c:pt>
                <c:pt idx="4788">
                  <c:v>3.8999013602733605E-2</c:v>
                </c:pt>
                <c:pt idx="4789">
                  <c:v>4.4676691293716646E-2</c:v>
                </c:pt>
                <c:pt idx="4790">
                  <c:v>4.9923431128263716E-2</c:v>
                </c:pt>
                <c:pt idx="4791">
                  <c:v>3.9876390248537119E-2</c:v>
                </c:pt>
                <c:pt idx="4792">
                  <c:v>5.9870984405279319E-2</c:v>
                </c:pt>
                <c:pt idx="4793">
                  <c:v>5.7122617959976543E-2</c:v>
                </c:pt>
                <c:pt idx="4794">
                  <c:v>4.7220397740602507E-2</c:v>
                </c:pt>
                <c:pt idx="4795">
                  <c:v>4.6651415526866885E-2</c:v>
                </c:pt>
                <c:pt idx="4796">
                  <c:v>6.89437761902809E-2</c:v>
                </c:pt>
                <c:pt idx="4797">
                  <c:v>3.3738002181053252E-2</c:v>
                </c:pt>
                <c:pt idx="4798">
                  <c:v>6.4377866685390472E-2</c:v>
                </c:pt>
                <c:pt idx="4799">
                  <c:v>8.0211125314235715E-2</c:v>
                </c:pt>
                <c:pt idx="4800">
                  <c:v>3.9115358144044932E-2</c:v>
                </c:pt>
                <c:pt idx="4801">
                  <c:v>3.8706388324499102E-2</c:v>
                </c:pt>
                <c:pt idx="4802">
                  <c:v>4.1953250765800455E-2</c:v>
                </c:pt>
                <c:pt idx="4803">
                  <c:v>3.4647837281227237E-2</c:v>
                </c:pt>
                <c:pt idx="4804">
                  <c:v>5.6097295135259614E-2</c:v>
                </c:pt>
                <c:pt idx="4805">
                  <c:v>3.6674968898296412E-2</c:v>
                </c:pt>
                <c:pt idx="4806">
                  <c:v>3.259482234716421E-2</c:v>
                </c:pt>
                <c:pt idx="4807">
                  <c:v>3.5374075174331741E-2</c:v>
                </c:pt>
                <c:pt idx="4808">
                  <c:v>3.7725053727626842E-2</c:v>
                </c:pt>
                <c:pt idx="4809">
                  <c:v>3.1644117087125972E-2</c:v>
                </c:pt>
                <c:pt idx="4810">
                  <c:v>3.2043397426605398E-2</c:v>
                </c:pt>
                <c:pt idx="4811">
                  <c:v>5.8859944343566922E-2</c:v>
                </c:pt>
                <c:pt idx="4812">
                  <c:v>3.7304829806089408E-2</c:v>
                </c:pt>
                <c:pt idx="4813">
                  <c:v>4.8103753477335011E-2</c:v>
                </c:pt>
                <c:pt idx="4814">
                  <c:v>5.4252751171588912E-2</c:v>
                </c:pt>
                <c:pt idx="4815">
                  <c:v>5.484173074364683E-2</c:v>
                </c:pt>
                <c:pt idx="4816">
                  <c:v>5.8338377624750117E-2</c:v>
                </c:pt>
                <c:pt idx="4817">
                  <c:v>3.4448254853486994E-2</c:v>
                </c:pt>
                <c:pt idx="4818">
                  <c:v>3.4309364855289501E-2</c:v>
                </c:pt>
                <c:pt idx="4819">
                  <c:v>3.9138264954090105E-2</c:v>
                </c:pt>
                <c:pt idx="4820">
                  <c:v>7.2771303355693831E-2</c:v>
                </c:pt>
                <c:pt idx="4821">
                  <c:v>3.1926523894071593E-2</c:v>
                </c:pt>
                <c:pt idx="4822">
                  <c:v>7.5968272984027918E-2</c:v>
                </c:pt>
                <c:pt idx="4823">
                  <c:v>8.771372586488721E-2</c:v>
                </c:pt>
                <c:pt idx="4824">
                  <c:v>5.3269207477569469E-2</c:v>
                </c:pt>
                <c:pt idx="4825">
                  <c:v>4.9453243613243124E-2</c:v>
                </c:pt>
                <c:pt idx="4826">
                  <c:v>4.4375341385602896E-2</c:v>
                </c:pt>
                <c:pt idx="4827">
                  <c:v>5.2237164229154621E-2</c:v>
                </c:pt>
                <c:pt idx="4828">
                  <c:v>3.3598568290471975E-2</c:v>
                </c:pt>
                <c:pt idx="4829">
                  <c:v>4.8031229525804506E-2</c:v>
                </c:pt>
                <c:pt idx="4830">
                  <c:v>0.11431705206632595</c:v>
                </c:pt>
                <c:pt idx="4831">
                  <c:v>3.9443094283342417E-2</c:v>
                </c:pt>
                <c:pt idx="4832">
                  <c:v>4.0044970810413513E-2</c:v>
                </c:pt>
                <c:pt idx="4833">
                  <c:v>3.8623299449682215E-2</c:v>
                </c:pt>
                <c:pt idx="4834">
                  <c:v>3.4514740109443706E-2</c:v>
                </c:pt>
                <c:pt idx="4835">
                  <c:v>4.6976432204246514E-2</c:v>
                </c:pt>
                <c:pt idx="4836">
                  <c:v>7.6536186039447923E-2</c:v>
                </c:pt>
                <c:pt idx="4837">
                  <c:v>3.2315228134393754E-2</c:v>
                </c:pt>
                <c:pt idx="4838">
                  <c:v>4.7554351389408105E-2</c:v>
                </c:pt>
                <c:pt idx="4839">
                  <c:v>4.1169222444295897E-2</c:v>
                </c:pt>
                <c:pt idx="4840">
                  <c:v>4.0098547935485833E-2</c:v>
                </c:pt>
                <c:pt idx="4841">
                  <c:v>3.9901904761791201E-2</c:v>
                </c:pt>
                <c:pt idx="4842">
                  <c:v>3.2740708440542214E-2</c:v>
                </c:pt>
                <c:pt idx="4843">
                  <c:v>3.5131517797708602E-2</c:v>
                </c:pt>
                <c:pt idx="4844">
                  <c:v>3.5520184785127605E-2</c:v>
                </c:pt>
                <c:pt idx="4845">
                  <c:v>4.8813000321388446E-2</c:v>
                </c:pt>
                <c:pt idx="4846">
                  <c:v>4.5975055545568445E-2</c:v>
                </c:pt>
                <c:pt idx="4847">
                  <c:v>4.4588323682546734E-2</c:v>
                </c:pt>
                <c:pt idx="4848">
                  <c:v>4.8409391194582006E-2</c:v>
                </c:pt>
                <c:pt idx="4849">
                  <c:v>4.1771251708269001E-2</c:v>
                </c:pt>
                <c:pt idx="4850">
                  <c:v>3.2318577170372016E-2</c:v>
                </c:pt>
                <c:pt idx="4851">
                  <c:v>3.30630131065845E-2</c:v>
                </c:pt>
                <c:pt idx="4852">
                  <c:v>4.115663841366772E-2</c:v>
                </c:pt>
                <c:pt idx="4853">
                  <c:v>5.7079643011093112E-2</c:v>
                </c:pt>
                <c:pt idx="4854">
                  <c:v>7.9117208719253512E-2</c:v>
                </c:pt>
                <c:pt idx="4855">
                  <c:v>3.5718992352485594E-2</c:v>
                </c:pt>
                <c:pt idx="4856">
                  <c:v>5.4517593234777534E-2</c:v>
                </c:pt>
                <c:pt idx="4857">
                  <c:v>4.9638591706752819E-2</c:v>
                </c:pt>
                <c:pt idx="4858">
                  <c:v>5.7118143886327723E-2</c:v>
                </c:pt>
                <c:pt idx="4859">
                  <c:v>0.10746660828590435</c:v>
                </c:pt>
                <c:pt idx="4860">
                  <c:v>4.1298165917396497E-2</c:v>
                </c:pt>
                <c:pt idx="4861">
                  <c:v>3.891016542911542E-2</c:v>
                </c:pt>
                <c:pt idx="4862">
                  <c:v>4.010327160358431E-2</c:v>
                </c:pt>
                <c:pt idx="4863">
                  <c:v>6.1249844729900173E-2</c:v>
                </c:pt>
                <c:pt idx="4864">
                  <c:v>4.0786601603031471E-2</c:v>
                </c:pt>
                <c:pt idx="4865">
                  <c:v>6.8864807486534119E-2</c:v>
                </c:pt>
                <c:pt idx="4866">
                  <c:v>4.7668389976024614E-2</c:v>
                </c:pt>
                <c:pt idx="4867">
                  <c:v>2.8365068137645708E-2</c:v>
                </c:pt>
                <c:pt idx="4868">
                  <c:v>3.3510968089103796E-2</c:v>
                </c:pt>
                <c:pt idx="4869">
                  <c:v>5.2299540489912005E-2</c:v>
                </c:pt>
                <c:pt idx="4870">
                  <c:v>3.9015408605337115E-2</c:v>
                </c:pt>
                <c:pt idx="4871">
                  <c:v>5.1319848746061297E-2</c:v>
                </c:pt>
                <c:pt idx="4872">
                  <c:v>3.9801735430956019E-2</c:v>
                </c:pt>
                <c:pt idx="4873">
                  <c:v>3.5679049789905749E-2</c:v>
                </c:pt>
                <c:pt idx="4874">
                  <c:v>4.8051979392766897E-2</c:v>
                </c:pt>
                <c:pt idx="4875">
                  <c:v>3.4815359860658604E-2</c:v>
                </c:pt>
                <c:pt idx="4876">
                  <c:v>4.5415855944156723E-2</c:v>
                </c:pt>
                <c:pt idx="4877">
                  <c:v>3.9782661944627803E-2</c:v>
                </c:pt>
                <c:pt idx="4878">
                  <c:v>4.6985454857349514E-2</c:v>
                </c:pt>
                <c:pt idx="4879">
                  <c:v>3.5115007311105742E-2</c:v>
                </c:pt>
                <c:pt idx="4880">
                  <c:v>3.0146876350045197E-2</c:v>
                </c:pt>
                <c:pt idx="4881">
                  <c:v>5.4018110036850024E-2</c:v>
                </c:pt>
                <c:pt idx="4882">
                  <c:v>6.0620769858360332E-2</c:v>
                </c:pt>
                <c:pt idx="4883">
                  <c:v>0.12753745913505601</c:v>
                </c:pt>
                <c:pt idx="4884">
                  <c:v>3.6928422749042504E-2</c:v>
                </c:pt>
                <c:pt idx="4885">
                  <c:v>4.195485636591894E-2</c:v>
                </c:pt>
                <c:pt idx="4886">
                  <c:v>4.5199576765298795E-2</c:v>
                </c:pt>
                <c:pt idx="4887">
                  <c:v>4.2442400008440163E-2</c:v>
                </c:pt>
                <c:pt idx="4888">
                  <c:v>5.7905130088329301E-2</c:v>
                </c:pt>
                <c:pt idx="4889">
                  <c:v>4.539201781153715E-2</c:v>
                </c:pt>
                <c:pt idx="4890">
                  <c:v>5.476796627044702E-2</c:v>
                </c:pt>
                <c:pt idx="4891">
                  <c:v>3.2683745026588502E-2</c:v>
                </c:pt>
                <c:pt idx="4892">
                  <c:v>4.6578940004110309E-2</c:v>
                </c:pt>
                <c:pt idx="4893">
                  <c:v>4.8358935862779596E-2</c:v>
                </c:pt>
                <c:pt idx="4894">
                  <c:v>5.7768091559410359E-2</c:v>
                </c:pt>
                <c:pt idx="4895">
                  <c:v>3.2294828444719419E-2</c:v>
                </c:pt>
                <c:pt idx="4896">
                  <c:v>4.2218346148729317E-2</c:v>
                </c:pt>
                <c:pt idx="4897">
                  <c:v>4.3260749429464285E-2</c:v>
                </c:pt>
                <c:pt idx="4898">
                  <c:v>3.1073087826371335E-2</c:v>
                </c:pt>
                <c:pt idx="4899">
                  <c:v>4.9799099564552314E-2</c:v>
                </c:pt>
                <c:pt idx="4900">
                  <c:v>5.1061291247606534E-2</c:v>
                </c:pt>
                <c:pt idx="4901">
                  <c:v>6.5252274274826133E-2</c:v>
                </c:pt>
                <c:pt idx="4902">
                  <c:v>2.9807958751916979E-2</c:v>
                </c:pt>
                <c:pt idx="4903">
                  <c:v>4.9767285585403637E-2</c:v>
                </c:pt>
                <c:pt idx="4904">
                  <c:v>3.0486432835459716E-2</c:v>
                </c:pt>
                <c:pt idx="4905">
                  <c:v>6.4472153782844502E-2</c:v>
                </c:pt>
                <c:pt idx="4906">
                  <c:v>4.1825499385595308E-2</c:v>
                </c:pt>
                <c:pt idx="4907">
                  <c:v>5.2544314414262785E-2</c:v>
                </c:pt>
                <c:pt idx="4908">
                  <c:v>4.6449210494756706E-2</c:v>
                </c:pt>
                <c:pt idx="4909">
                  <c:v>3.1782191246747998E-2</c:v>
                </c:pt>
                <c:pt idx="4910">
                  <c:v>4.2866028845310503E-2</c:v>
                </c:pt>
                <c:pt idx="4911">
                  <c:v>5.4029505699873005E-2</c:v>
                </c:pt>
                <c:pt idx="4912">
                  <c:v>3.713124990463261E-2</c:v>
                </c:pt>
                <c:pt idx="4913">
                  <c:v>0.12039834260940498</c:v>
                </c:pt>
                <c:pt idx="4914">
                  <c:v>3.3975061029195806E-2</c:v>
                </c:pt>
                <c:pt idx="4915">
                  <c:v>4.1553910821676435E-2</c:v>
                </c:pt>
                <c:pt idx="4916">
                  <c:v>5.4849129170179367E-2</c:v>
                </c:pt>
                <c:pt idx="4917">
                  <c:v>6.0585673898458522E-2</c:v>
                </c:pt>
                <c:pt idx="4918">
                  <c:v>2.9674550518393589E-2</c:v>
                </c:pt>
                <c:pt idx="4919">
                  <c:v>3.2229177653789638E-2</c:v>
                </c:pt>
                <c:pt idx="4920">
                  <c:v>4.5838184654712733E-2</c:v>
                </c:pt>
                <c:pt idx="4921">
                  <c:v>4.2130693793296904E-2</c:v>
                </c:pt>
                <c:pt idx="4922">
                  <c:v>3.2505948096513922E-2</c:v>
                </c:pt>
                <c:pt idx="4923">
                  <c:v>5.1738556474447209E-2</c:v>
                </c:pt>
                <c:pt idx="4924">
                  <c:v>4.1446562856435824E-2</c:v>
                </c:pt>
                <c:pt idx="4925">
                  <c:v>7.2065420448780323E-2</c:v>
                </c:pt>
                <c:pt idx="4926">
                  <c:v>6.6688492894172682E-2</c:v>
                </c:pt>
                <c:pt idx="4927">
                  <c:v>3.8595877587795424E-2</c:v>
                </c:pt>
                <c:pt idx="4928">
                  <c:v>0.10123676806688339</c:v>
                </c:pt>
                <c:pt idx="4929">
                  <c:v>3.4507744014263285E-2</c:v>
                </c:pt>
                <c:pt idx="4930">
                  <c:v>2.8683971613645675E-2</c:v>
                </c:pt>
                <c:pt idx="4931">
                  <c:v>4.6388834714889506E-2</c:v>
                </c:pt>
                <c:pt idx="4932">
                  <c:v>2.7770118787884823E-2</c:v>
                </c:pt>
                <c:pt idx="4933">
                  <c:v>2.9268275946378711E-2</c:v>
                </c:pt>
                <c:pt idx="4934">
                  <c:v>3.2019995152950405E-2</c:v>
                </c:pt>
                <c:pt idx="4935">
                  <c:v>4.52606156468391E-2</c:v>
                </c:pt>
                <c:pt idx="4936">
                  <c:v>4.0209759026765796E-2</c:v>
                </c:pt>
                <c:pt idx="4937">
                  <c:v>3.1531434506177916E-2</c:v>
                </c:pt>
                <c:pt idx="4938">
                  <c:v>4.6763468533754307E-2</c:v>
                </c:pt>
                <c:pt idx="4939">
                  <c:v>4.9671724438667318E-2</c:v>
                </c:pt>
                <c:pt idx="4940">
                  <c:v>9.1111779212951619E-2</c:v>
                </c:pt>
                <c:pt idx="4941">
                  <c:v>3.8480821996927303E-2</c:v>
                </c:pt>
                <c:pt idx="4942">
                  <c:v>3.1893864274025102E-2</c:v>
                </c:pt>
                <c:pt idx="4943">
                  <c:v>5.4341439157724561E-2</c:v>
                </c:pt>
                <c:pt idx="4944">
                  <c:v>0.12107065320015024</c:v>
                </c:pt>
                <c:pt idx="4945">
                  <c:v>6.0640864074230208E-2</c:v>
                </c:pt>
                <c:pt idx="4946">
                  <c:v>5.3116552531719222E-2</c:v>
                </c:pt>
                <c:pt idx="4947">
                  <c:v>3.2572783529758516E-2</c:v>
                </c:pt>
                <c:pt idx="4948">
                  <c:v>4.0818057954311662E-2</c:v>
                </c:pt>
                <c:pt idx="4949">
                  <c:v>0.10887292027473502</c:v>
                </c:pt>
                <c:pt idx="4950">
                  <c:v>3.2916683703661007E-2</c:v>
                </c:pt>
                <c:pt idx="4951">
                  <c:v>3.3308073878288297E-2</c:v>
                </c:pt>
                <c:pt idx="4952">
                  <c:v>3.9251890033483512E-2</c:v>
                </c:pt>
                <c:pt idx="4953">
                  <c:v>4.1588410735130324E-2</c:v>
                </c:pt>
                <c:pt idx="4954">
                  <c:v>3.5061195492744411E-2</c:v>
                </c:pt>
                <c:pt idx="4955">
                  <c:v>9.5141902565956227E-2</c:v>
                </c:pt>
                <c:pt idx="4956">
                  <c:v>6.5884485840797549E-2</c:v>
                </c:pt>
                <c:pt idx="4957">
                  <c:v>4.5497354120016292E-2</c:v>
                </c:pt>
                <c:pt idx="4958">
                  <c:v>3.8639113306999297E-2</c:v>
                </c:pt>
                <c:pt idx="4959">
                  <c:v>3.7147030234336811E-2</c:v>
                </c:pt>
                <c:pt idx="4960">
                  <c:v>4.4284749776124802E-2</c:v>
                </c:pt>
                <c:pt idx="4961">
                  <c:v>6.7709609866142495E-2</c:v>
                </c:pt>
                <c:pt idx="4962">
                  <c:v>4.5894064009189724E-2</c:v>
                </c:pt>
                <c:pt idx="4963">
                  <c:v>5.775881931185721E-2</c:v>
                </c:pt>
                <c:pt idx="4964">
                  <c:v>3.2919615507126049E-2</c:v>
                </c:pt>
                <c:pt idx="4965">
                  <c:v>3.76624837517738E-2</c:v>
                </c:pt>
                <c:pt idx="4966">
                  <c:v>6.5233230590820424E-2</c:v>
                </c:pt>
                <c:pt idx="4967">
                  <c:v>3.5531524568796213E-2</c:v>
                </c:pt>
                <c:pt idx="4968">
                  <c:v>3.5966131836175905E-2</c:v>
                </c:pt>
                <c:pt idx="4969">
                  <c:v>3.5961627960205106E-2</c:v>
                </c:pt>
                <c:pt idx="4970">
                  <c:v>9.1173492372036286E-2</c:v>
                </c:pt>
                <c:pt idx="4971">
                  <c:v>4.9528051167726524E-2</c:v>
                </c:pt>
                <c:pt idx="4972">
                  <c:v>5.4021332412958097E-2</c:v>
                </c:pt>
                <c:pt idx="4973">
                  <c:v>4.6646382659673705E-2</c:v>
                </c:pt>
                <c:pt idx="4974">
                  <c:v>2.9518816620111552E-2</c:v>
                </c:pt>
                <c:pt idx="4975">
                  <c:v>3.5733193159103498E-2</c:v>
                </c:pt>
                <c:pt idx="4976">
                  <c:v>5.0634089857340026E-2</c:v>
                </c:pt>
                <c:pt idx="4977">
                  <c:v>5.3323164582252475E-2</c:v>
                </c:pt>
                <c:pt idx="4978">
                  <c:v>4.0797390043735775E-2</c:v>
                </c:pt>
                <c:pt idx="4979">
                  <c:v>5.0600115209817886E-2</c:v>
                </c:pt>
                <c:pt idx="4980">
                  <c:v>4.2840629816055444E-2</c:v>
                </c:pt>
                <c:pt idx="4981">
                  <c:v>7.3210008442401914E-2</c:v>
                </c:pt>
                <c:pt idx="4982">
                  <c:v>3.0799381434917401E-2</c:v>
                </c:pt>
                <c:pt idx="4983">
                  <c:v>3.7870425730943756E-2</c:v>
                </c:pt>
                <c:pt idx="4984">
                  <c:v>4.2997617274522934E-2</c:v>
                </c:pt>
                <c:pt idx="4985">
                  <c:v>5.4958511143922938E-2</c:v>
                </c:pt>
                <c:pt idx="4986">
                  <c:v>4.6679720282554397E-2</c:v>
                </c:pt>
                <c:pt idx="4987">
                  <c:v>5.6776586920023152E-2</c:v>
                </c:pt>
                <c:pt idx="4988">
                  <c:v>0.10098811239004073</c:v>
                </c:pt>
                <c:pt idx="4989">
                  <c:v>2.9536191374063516E-2</c:v>
                </c:pt>
                <c:pt idx="4990">
                  <c:v>4.1161596775054751E-2</c:v>
                </c:pt>
                <c:pt idx="4991">
                  <c:v>3.7586584687232992E-2</c:v>
                </c:pt>
                <c:pt idx="4992">
                  <c:v>5.3988613188266824E-2</c:v>
                </c:pt>
                <c:pt idx="4993">
                  <c:v>7.7745988965034526E-2</c:v>
                </c:pt>
                <c:pt idx="4994">
                  <c:v>3.6474701017141384E-2</c:v>
                </c:pt>
                <c:pt idx="4995">
                  <c:v>3.3843740820884788E-2</c:v>
                </c:pt>
                <c:pt idx="4996">
                  <c:v>3.9900925010442706E-2</c:v>
                </c:pt>
                <c:pt idx="4997">
                  <c:v>3.1393956393003498E-2</c:v>
                </c:pt>
                <c:pt idx="4998">
                  <c:v>2.8128094971179997E-2</c:v>
                </c:pt>
                <c:pt idx="4999">
                  <c:v>4.2061358690261785E-2</c:v>
                </c:pt>
                <c:pt idx="5000">
                  <c:v>0.1185261830687523</c:v>
                </c:pt>
                <c:pt idx="5001">
                  <c:v>4.0754918009042733E-2</c:v>
                </c:pt>
                <c:pt idx="5002">
                  <c:v>4.1239265352487446E-2</c:v>
                </c:pt>
                <c:pt idx="5003">
                  <c:v>4.3195053935051013E-2</c:v>
                </c:pt>
                <c:pt idx="5004">
                  <c:v>4.8467814922332944E-2</c:v>
                </c:pt>
                <c:pt idx="5005">
                  <c:v>3.71037982404233E-2</c:v>
                </c:pt>
                <c:pt idx="5006">
                  <c:v>5.8335378766059737E-2</c:v>
                </c:pt>
                <c:pt idx="5007">
                  <c:v>4.7206453979015434E-2</c:v>
                </c:pt>
                <c:pt idx="5008">
                  <c:v>8.7710708379745511E-2</c:v>
                </c:pt>
                <c:pt idx="5009">
                  <c:v>7.4320390820503568E-2</c:v>
                </c:pt>
                <c:pt idx="5010">
                  <c:v>5.7802833616733822E-2</c:v>
                </c:pt>
                <c:pt idx="5011">
                  <c:v>5.1208876073360277E-2</c:v>
                </c:pt>
                <c:pt idx="5012">
                  <c:v>3.4864932298660299E-2</c:v>
                </c:pt>
                <c:pt idx="5013">
                  <c:v>4.5208357274532297E-2</c:v>
                </c:pt>
                <c:pt idx="5014">
                  <c:v>2.8385367244481999E-2</c:v>
                </c:pt>
                <c:pt idx="5015">
                  <c:v>4.8477713018655812E-2</c:v>
                </c:pt>
                <c:pt idx="5016">
                  <c:v>4.0535271167755106E-2</c:v>
                </c:pt>
                <c:pt idx="5017">
                  <c:v>4.3534319847822335E-2</c:v>
                </c:pt>
                <c:pt idx="5018">
                  <c:v>4.2142234742641727E-2</c:v>
                </c:pt>
                <c:pt idx="5019">
                  <c:v>8.4373526275157915E-2</c:v>
                </c:pt>
                <c:pt idx="5020">
                  <c:v>3.4757576882839196E-2</c:v>
                </c:pt>
                <c:pt idx="5021">
                  <c:v>3.5078648477792802E-2</c:v>
                </c:pt>
                <c:pt idx="5022">
                  <c:v>3.0868804082274468E-2</c:v>
                </c:pt>
                <c:pt idx="5023">
                  <c:v>5.33041767776012E-2</c:v>
                </c:pt>
                <c:pt idx="5024">
                  <c:v>0.22371141612529857</c:v>
                </c:pt>
                <c:pt idx="5025">
                  <c:v>0.15306635200977345</c:v>
                </c:pt>
                <c:pt idx="5026">
                  <c:v>3.4624740481376821E-2</c:v>
                </c:pt>
                <c:pt idx="5027">
                  <c:v>5.4544594138860723E-2</c:v>
                </c:pt>
                <c:pt idx="5028">
                  <c:v>3.1951144337654142E-2</c:v>
                </c:pt>
                <c:pt idx="5029">
                  <c:v>5.291522666811941E-2</c:v>
                </c:pt>
                <c:pt idx="5030">
                  <c:v>3.7593949586153176E-2</c:v>
                </c:pt>
                <c:pt idx="5031">
                  <c:v>6.1034273356199313E-2</c:v>
                </c:pt>
                <c:pt idx="5032">
                  <c:v>5.0827533006668112E-2</c:v>
                </c:pt>
                <c:pt idx="5033">
                  <c:v>2.8615523129701604E-2</c:v>
                </c:pt>
                <c:pt idx="5034">
                  <c:v>4.6022854745388017E-2</c:v>
                </c:pt>
                <c:pt idx="5035">
                  <c:v>2.6101673021912616E-2</c:v>
                </c:pt>
                <c:pt idx="5036">
                  <c:v>0.10406719893217102</c:v>
                </c:pt>
                <c:pt idx="5037">
                  <c:v>4.5697938650846696E-2</c:v>
                </c:pt>
                <c:pt idx="5038">
                  <c:v>3.9853285998106031E-2</c:v>
                </c:pt>
                <c:pt idx="5039">
                  <c:v>5.7719964534044502E-2</c:v>
                </c:pt>
                <c:pt idx="5040">
                  <c:v>3.7315368652343903E-2</c:v>
                </c:pt>
                <c:pt idx="5041">
                  <c:v>3.3428147435188307E-2</c:v>
                </c:pt>
                <c:pt idx="5042">
                  <c:v>2.8468105942010911E-2</c:v>
                </c:pt>
                <c:pt idx="5043">
                  <c:v>3.9701867848634803E-2</c:v>
                </c:pt>
                <c:pt idx="5044">
                  <c:v>3.0946547165513091E-2</c:v>
                </c:pt>
                <c:pt idx="5045">
                  <c:v>5.7815153151750613E-2</c:v>
                </c:pt>
                <c:pt idx="5046">
                  <c:v>3.0899589881300895E-2</c:v>
                </c:pt>
                <c:pt idx="5047">
                  <c:v>3.6960195749998113E-2</c:v>
                </c:pt>
                <c:pt idx="5048">
                  <c:v>6.1104837805032813E-2</c:v>
                </c:pt>
                <c:pt idx="5049">
                  <c:v>4.184128716588021E-2</c:v>
                </c:pt>
                <c:pt idx="5050">
                  <c:v>3.010524064302451E-2</c:v>
                </c:pt>
                <c:pt idx="5051">
                  <c:v>3.67733091115953E-2</c:v>
                </c:pt>
                <c:pt idx="5052">
                  <c:v>2.6861460879445163E-2</c:v>
                </c:pt>
                <c:pt idx="5053">
                  <c:v>2.9441362246871088E-2</c:v>
                </c:pt>
                <c:pt idx="5054">
                  <c:v>3.5133659839630113E-2</c:v>
                </c:pt>
                <c:pt idx="5055">
                  <c:v>3.2511916011572023E-2</c:v>
                </c:pt>
                <c:pt idx="5056">
                  <c:v>5.7820700109005023E-2</c:v>
                </c:pt>
                <c:pt idx="5057">
                  <c:v>4.2759932577610002E-2</c:v>
                </c:pt>
                <c:pt idx="5058">
                  <c:v>4.2840629816055444E-2</c:v>
                </c:pt>
                <c:pt idx="5059">
                  <c:v>5.9740915894508535E-2</c:v>
                </c:pt>
                <c:pt idx="5060">
                  <c:v>3.6485083401203294E-2</c:v>
                </c:pt>
                <c:pt idx="5061">
                  <c:v>7.3793150484561934E-2</c:v>
                </c:pt>
                <c:pt idx="5062">
                  <c:v>5.4609563201665885E-2</c:v>
                </c:pt>
                <c:pt idx="5063">
                  <c:v>3.4460399299860008E-2</c:v>
                </c:pt>
                <c:pt idx="5064">
                  <c:v>5.8874841779470347E-2</c:v>
                </c:pt>
                <c:pt idx="5065">
                  <c:v>5.7678889483213397E-2</c:v>
                </c:pt>
                <c:pt idx="5066">
                  <c:v>3.9192244410514811E-2</c:v>
                </c:pt>
                <c:pt idx="5067">
                  <c:v>4.8160225152969409E-2</c:v>
                </c:pt>
                <c:pt idx="5068">
                  <c:v>5.0169054418802303E-2</c:v>
                </c:pt>
                <c:pt idx="5069">
                  <c:v>2.9437130317091973E-2</c:v>
                </c:pt>
                <c:pt idx="5070">
                  <c:v>6.9110132753849113E-2</c:v>
                </c:pt>
                <c:pt idx="5071">
                  <c:v>2.9580881819129011E-2</c:v>
                </c:pt>
                <c:pt idx="5072">
                  <c:v>6.5603613853454784E-2</c:v>
                </c:pt>
                <c:pt idx="5073">
                  <c:v>3.0433150008320895E-2</c:v>
                </c:pt>
                <c:pt idx="5074">
                  <c:v>4.4778518378734609E-2</c:v>
                </c:pt>
                <c:pt idx="5075">
                  <c:v>4.0994033217430205E-2</c:v>
                </c:pt>
                <c:pt idx="5076">
                  <c:v>4.1853632777929313E-2</c:v>
                </c:pt>
                <c:pt idx="5077">
                  <c:v>3.8603879511356506E-2</c:v>
                </c:pt>
                <c:pt idx="5078">
                  <c:v>5.7318605482578423E-2</c:v>
                </c:pt>
                <c:pt idx="5079">
                  <c:v>8.1284768879413646E-2</c:v>
                </c:pt>
                <c:pt idx="5080">
                  <c:v>3.7879981100559304E-2</c:v>
                </c:pt>
                <c:pt idx="5081">
                  <c:v>4.2758833616972011E-2</c:v>
                </c:pt>
                <c:pt idx="5082">
                  <c:v>0.19329798221588101</c:v>
                </c:pt>
                <c:pt idx="5083">
                  <c:v>3.2795518636703602E-2</c:v>
                </c:pt>
                <c:pt idx="5084">
                  <c:v>2.5740113109350211E-2</c:v>
                </c:pt>
                <c:pt idx="5085">
                  <c:v>5.5400587618351024E-2</c:v>
                </c:pt>
                <c:pt idx="5086">
                  <c:v>3.8220386952161796E-2</c:v>
                </c:pt>
                <c:pt idx="5087">
                  <c:v>3.6383353173732806E-2</c:v>
                </c:pt>
                <c:pt idx="5088">
                  <c:v>4.3759074062109007E-2</c:v>
                </c:pt>
                <c:pt idx="5089">
                  <c:v>3.0546015128493396E-2</c:v>
                </c:pt>
                <c:pt idx="5090">
                  <c:v>2.5586275383830112E-2</c:v>
                </c:pt>
                <c:pt idx="5091">
                  <c:v>3.9124418050050708E-2</c:v>
                </c:pt>
                <c:pt idx="5092">
                  <c:v>3.7105906754732097E-2</c:v>
                </c:pt>
                <c:pt idx="5093">
                  <c:v>3.2560989260673495E-2</c:v>
                </c:pt>
                <c:pt idx="5094">
                  <c:v>3.1426023691892589E-2</c:v>
                </c:pt>
                <c:pt idx="5095">
                  <c:v>4.9452029168605922E-2</c:v>
                </c:pt>
                <c:pt idx="5096">
                  <c:v>5.2884776145219824E-2</c:v>
                </c:pt>
                <c:pt idx="5097">
                  <c:v>3.2988637685775916E-2</c:v>
                </c:pt>
                <c:pt idx="5098">
                  <c:v>6.4582511782646429E-2</c:v>
                </c:pt>
                <c:pt idx="5099">
                  <c:v>3.545020148158079E-2</c:v>
                </c:pt>
                <c:pt idx="5100">
                  <c:v>3.2548498362302794E-2</c:v>
                </c:pt>
                <c:pt idx="5101">
                  <c:v>5.1152996718883514E-2</c:v>
                </c:pt>
                <c:pt idx="5102">
                  <c:v>3.2580230385065197E-2</c:v>
                </c:pt>
                <c:pt idx="5103">
                  <c:v>4.3339092284441084E-2</c:v>
                </c:pt>
                <c:pt idx="5104">
                  <c:v>3.4199334681034095E-2</c:v>
                </c:pt>
                <c:pt idx="5105">
                  <c:v>4.6828165650367647E-2</c:v>
                </c:pt>
                <c:pt idx="5106">
                  <c:v>4.5539967715740322E-2</c:v>
                </c:pt>
                <c:pt idx="5107">
                  <c:v>3.2574452459812192E-2</c:v>
                </c:pt>
                <c:pt idx="5108">
                  <c:v>4.0883824229240563E-2</c:v>
                </c:pt>
                <c:pt idx="5109">
                  <c:v>3.7650577723980116E-2</c:v>
                </c:pt>
                <c:pt idx="5110">
                  <c:v>8.859468996524851E-2</c:v>
                </c:pt>
                <c:pt idx="5111">
                  <c:v>4.3852549046278021E-2</c:v>
                </c:pt>
                <c:pt idx="5112">
                  <c:v>3.4651525318622603E-2</c:v>
                </c:pt>
                <c:pt idx="5113">
                  <c:v>4.6572800725698506E-2</c:v>
                </c:pt>
                <c:pt idx="5114">
                  <c:v>4.0749769657850307E-2</c:v>
                </c:pt>
                <c:pt idx="5115">
                  <c:v>4.3686453253030832E-2</c:v>
                </c:pt>
                <c:pt idx="5116">
                  <c:v>3.8645945489406759E-2</c:v>
                </c:pt>
                <c:pt idx="5117">
                  <c:v>2.9611110687256036E-2</c:v>
                </c:pt>
                <c:pt idx="5118">
                  <c:v>4.0807463228702746E-2</c:v>
                </c:pt>
                <c:pt idx="5119">
                  <c:v>3.4055393189191811E-2</c:v>
                </c:pt>
                <c:pt idx="5120">
                  <c:v>5.7253718376159675E-2</c:v>
                </c:pt>
                <c:pt idx="5121">
                  <c:v>8.6966872215271288E-2</c:v>
                </c:pt>
                <c:pt idx="5122">
                  <c:v>5.7788614183664419E-2</c:v>
                </c:pt>
                <c:pt idx="5123">
                  <c:v>5.5400587618351024E-2</c:v>
                </c:pt>
                <c:pt idx="5124">
                  <c:v>4.1708651930093966E-2</c:v>
                </c:pt>
                <c:pt idx="5125">
                  <c:v>3.6160841584205641E-2</c:v>
                </c:pt>
                <c:pt idx="5126">
                  <c:v>3.8589425384998301E-2</c:v>
                </c:pt>
                <c:pt idx="5127">
                  <c:v>4.6912327408790734E-2</c:v>
                </c:pt>
                <c:pt idx="5128">
                  <c:v>2.912256494164462E-2</c:v>
                </c:pt>
                <c:pt idx="5129">
                  <c:v>3.5941444337367998E-2</c:v>
                </c:pt>
                <c:pt idx="5130">
                  <c:v>6.966349482536352E-2</c:v>
                </c:pt>
                <c:pt idx="5131">
                  <c:v>4.9195639789104517E-2</c:v>
                </c:pt>
                <c:pt idx="5132">
                  <c:v>4.8154469579458216E-2</c:v>
                </c:pt>
                <c:pt idx="5133">
                  <c:v>3.5148795694112805E-2</c:v>
                </c:pt>
                <c:pt idx="5134">
                  <c:v>3.4756839275360114E-2</c:v>
                </c:pt>
                <c:pt idx="5135">
                  <c:v>3.7277128547430094E-2</c:v>
                </c:pt>
                <c:pt idx="5136">
                  <c:v>5.569995194673559E-2</c:v>
                </c:pt>
                <c:pt idx="5137">
                  <c:v>5.7695116847753504E-2</c:v>
                </c:pt>
                <c:pt idx="5138">
                  <c:v>3.6631666123867125E-2</c:v>
                </c:pt>
                <c:pt idx="5139">
                  <c:v>3.0787043273448896E-2</c:v>
                </c:pt>
                <c:pt idx="5140">
                  <c:v>4.8889011144638284E-2</c:v>
                </c:pt>
                <c:pt idx="5141">
                  <c:v>3.7306431680917705E-2</c:v>
                </c:pt>
                <c:pt idx="5142">
                  <c:v>3.3923413604497903E-2</c:v>
                </c:pt>
                <c:pt idx="5143">
                  <c:v>3.3045805990695995E-2</c:v>
                </c:pt>
                <c:pt idx="5144">
                  <c:v>4.6992458403110511E-2</c:v>
                </c:pt>
                <c:pt idx="5145">
                  <c:v>4.0676802396774188E-2</c:v>
                </c:pt>
                <c:pt idx="5146">
                  <c:v>4.2855724692344714E-2</c:v>
                </c:pt>
                <c:pt idx="5147">
                  <c:v>7.8117467463016524E-2</c:v>
                </c:pt>
                <c:pt idx="5148">
                  <c:v>7.5717449188232533E-2</c:v>
                </c:pt>
                <c:pt idx="5149">
                  <c:v>4.100487753748891E-2</c:v>
                </c:pt>
                <c:pt idx="5150">
                  <c:v>2.9717184603214302E-2</c:v>
                </c:pt>
                <c:pt idx="5151">
                  <c:v>3.8145665079355219E-2</c:v>
                </c:pt>
                <c:pt idx="5152">
                  <c:v>3.2061971724033494E-2</c:v>
                </c:pt>
                <c:pt idx="5153">
                  <c:v>6.1776615679264096E-2</c:v>
                </c:pt>
                <c:pt idx="5154">
                  <c:v>7.2834245860576713E-2</c:v>
                </c:pt>
                <c:pt idx="5155">
                  <c:v>3.7657186388969519E-2</c:v>
                </c:pt>
                <c:pt idx="5156">
                  <c:v>3.4466437995433787E-2</c:v>
                </c:pt>
                <c:pt idx="5157">
                  <c:v>7.4077509343624101E-2</c:v>
                </c:pt>
                <c:pt idx="5158">
                  <c:v>3.5378582775592804E-2</c:v>
                </c:pt>
                <c:pt idx="5159">
                  <c:v>4.605495929718021E-2</c:v>
                </c:pt>
                <c:pt idx="5160">
                  <c:v>4.3803926557302524E-2</c:v>
                </c:pt>
                <c:pt idx="5161">
                  <c:v>3.2237228006124663E-2</c:v>
                </c:pt>
                <c:pt idx="5162">
                  <c:v>3.6162015050649601E-2</c:v>
                </c:pt>
                <c:pt idx="5163">
                  <c:v>3.7955429404974012E-2</c:v>
                </c:pt>
                <c:pt idx="5164">
                  <c:v>2.9895110055804412E-2</c:v>
                </c:pt>
                <c:pt idx="5165">
                  <c:v>3.0330812558531862E-2</c:v>
                </c:pt>
                <c:pt idx="5166">
                  <c:v>3.3584892749786405E-2</c:v>
                </c:pt>
                <c:pt idx="5167">
                  <c:v>4.7305326908826988E-2</c:v>
                </c:pt>
                <c:pt idx="5168">
                  <c:v>3.6795407533645609E-2</c:v>
                </c:pt>
                <c:pt idx="5169">
                  <c:v>5.8923006057739334E-2</c:v>
                </c:pt>
                <c:pt idx="5170">
                  <c:v>6.1556205153465313E-2</c:v>
                </c:pt>
                <c:pt idx="5171">
                  <c:v>3.9431083947420099E-2</c:v>
                </c:pt>
                <c:pt idx="5172">
                  <c:v>4.9088563770055806E-2</c:v>
                </c:pt>
                <c:pt idx="5173">
                  <c:v>5.2144721150398449E-2</c:v>
                </c:pt>
                <c:pt idx="5174">
                  <c:v>4.0153212845325671E-2</c:v>
                </c:pt>
                <c:pt idx="5175">
                  <c:v>4.1199248284101465E-2</c:v>
                </c:pt>
                <c:pt idx="5176">
                  <c:v>5.8870512992143714E-2</c:v>
                </c:pt>
                <c:pt idx="5177">
                  <c:v>3.5640195012092604E-2</c:v>
                </c:pt>
                <c:pt idx="5178">
                  <c:v>4.4414754956960935E-2</c:v>
                </c:pt>
                <c:pt idx="5179">
                  <c:v>5.1143024116754476E-2</c:v>
                </c:pt>
                <c:pt idx="5180">
                  <c:v>6.6025592386722606E-2</c:v>
                </c:pt>
                <c:pt idx="5181">
                  <c:v>4.3494980782270404E-2</c:v>
                </c:pt>
                <c:pt idx="5182">
                  <c:v>3.4752011299133308E-2</c:v>
                </c:pt>
                <c:pt idx="5183">
                  <c:v>5.1531389355659485E-2</c:v>
                </c:pt>
                <c:pt idx="5184">
                  <c:v>5.2364330738782924E-2</c:v>
                </c:pt>
                <c:pt idx="5185">
                  <c:v>4.0494009852409536E-2</c:v>
                </c:pt>
                <c:pt idx="5186">
                  <c:v>5.9183809906244424E-2</c:v>
                </c:pt>
                <c:pt idx="5187">
                  <c:v>4.4988047331571634E-2</c:v>
                </c:pt>
                <c:pt idx="5188">
                  <c:v>2.9167050495743706E-2</c:v>
                </c:pt>
                <c:pt idx="5189">
                  <c:v>4.6941280364990082E-2</c:v>
                </c:pt>
                <c:pt idx="5190">
                  <c:v>5.7441156357526793E-2</c:v>
                </c:pt>
                <c:pt idx="5191">
                  <c:v>3.1009212136268678E-2</c:v>
                </c:pt>
                <c:pt idx="5192">
                  <c:v>5.5532466620206944E-2</c:v>
                </c:pt>
                <c:pt idx="5193">
                  <c:v>4.3051540851593004E-2</c:v>
                </c:pt>
                <c:pt idx="5194">
                  <c:v>4.3369188904762317E-2</c:v>
                </c:pt>
                <c:pt idx="5195">
                  <c:v>4.8176147043705028E-2</c:v>
                </c:pt>
                <c:pt idx="5196">
                  <c:v>4.4357400387525801E-2</c:v>
                </c:pt>
                <c:pt idx="5197">
                  <c:v>3.4489430487156011E-2</c:v>
                </c:pt>
                <c:pt idx="5198">
                  <c:v>5.9131618589162806E-2</c:v>
                </c:pt>
                <c:pt idx="5199">
                  <c:v>5.4220806807279587E-2</c:v>
                </c:pt>
                <c:pt idx="5200">
                  <c:v>3.3909026533365215E-2</c:v>
                </c:pt>
                <c:pt idx="5201">
                  <c:v>5.1919583231210722E-2</c:v>
                </c:pt>
                <c:pt idx="5202">
                  <c:v>4.7820121049881176E-2</c:v>
                </c:pt>
                <c:pt idx="5203">
                  <c:v>4.2555697262287112E-2</c:v>
                </c:pt>
                <c:pt idx="5204">
                  <c:v>5.0309959799051306E-2</c:v>
                </c:pt>
                <c:pt idx="5205">
                  <c:v>7.0777736604213867E-2</c:v>
                </c:pt>
                <c:pt idx="5206">
                  <c:v>4.9549184739589705E-2</c:v>
                </c:pt>
                <c:pt idx="5207">
                  <c:v>5.4522179067134906E-2</c:v>
                </c:pt>
                <c:pt idx="5208">
                  <c:v>6.083569675683994E-2</c:v>
                </c:pt>
                <c:pt idx="5209">
                  <c:v>3.8167092949152014E-2</c:v>
                </c:pt>
                <c:pt idx="5210">
                  <c:v>7.9652108252048534E-2</c:v>
                </c:pt>
                <c:pt idx="5211">
                  <c:v>4.4881757348775933E-2</c:v>
                </c:pt>
                <c:pt idx="5212">
                  <c:v>4.2242921888828507E-2</c:v>
                </c:pt>
                <c:pt idx="5213">
                  <c:v>4.0689051151275614E-2</c:v>
                </c:pt>
                <c:pt idx="5214">
                  <c:v>2.8505537658929873E-2</c:v>
                </c:pt>
                <c:pt idx="5215">
                  <c:v>3.9213977754116253E-2</c:v>
                </c:pt>
                <c:pt idx="5216">
                  <c:v>3.3128164708614308E-2</c:v>
                </c:pt>
                <c:pt idx="5217">
                  <c:v>4.7020573168993003E-2</c:v>
                </c:pt>
                <c:pt idx="5218">
                  <c:v>4.1952058672904864E-2</c:v>
                </c:pt>
                <c:pt idx="5219">
                  <c:v>3.4223899245262111E-2</c:v>
                </c:pt>
                <c:pt idx="5220">
                  <c:v>4.7255937010049813E-2</c:v>
                </c:pt>
                <c:pt idx="5221">
                  <c:v>2.9385106638073991E-2</c:v>
                </c:pt>
                <c:pt idx="5222">
                  <c:v>2.6938967406749822E-2</c:v>
                </c:pt>
                <c:pt idx="5223">
                  <c:v>3.8165982812642996E-2</c:v>
                </c:pt>
                <c:pt idx="5224">
                  <c:v>2.9050344601273616E-2</c:v>
                </c:pt>
                <c:pt idx="5225">
                  <c:v>6.8517930805683441E-2</c:v>
                </c:pt>
                <c:pt idx="5226">
                  <c:v>5.5287141352891894E-2</c:v>
                </c:pt>
                <c:pt idx="5227">
                  <c:v>5.0842795521020903E-2</c:v>
                </c:pt>
                <c:pt idx="5228">
                  <c:v>3.9079863578081214E-2</c:v>
                </c:pt>
                <c:pt idx="5229">
                  <c:v>5.7387832552194699E-2</c:v>
                </c:pt>
                <c:pt idx="5230">
                  <c:v>4.6546157449483906E-2</c:v>
                </c:pt>
                <c:pt idx="5231">
                  <c:v>2.912256494164462E-2</c:v>
                </c:pt>
                <c:pt idx="5232">
                  <c:v>5.8925304561853346E-2</c:v>
                </c:pt>
                <c:pt idx="5233">
                  <c:v>4.2370665818452814E-2</c:v>
                </c:pt>
                <c:pt idx="5234">
                  <c:v>3.9787147194147152E-2</c:v>
                </c:pt>
                <c:pt idx="5235">
                  <c:v>4.1634734719991733E-2</c:v>
                </c:pt>
                <c:pt idx="5236">
                  <c:v>7.5532756745815333E-2</c:v>
                </c:pt>
                <c:pt idx="5237">
                  <c:v>6.3315674662589999E-2</c:v>
                </c:pt>
                <c:pt idx="5238">
                  <c:v>8.3600662648678242E-2</c:v>
                </c:pt>
                <c:pt idx="5239">
                  <c:v>2.974412031471731E-2</c:v>
                </c:pt>
                <c:pt idx="5240">
                  <c:v>0.13460209965705897</c:v>
                </c:pt>
                <c:pt idx="5241">
                  <c:v>5.0244852900505066E-2</c:v>
                </c:pt>
                <c:pt idx="5242">
                  <c:v>3.8830790668726113E-2</c:v>
                </c:pt>
                <c:pt idx="5243">
                  <c:v>3.8589425384998301E-2</c:v>
                </c:pt>
                <c:pt idx="5244">
                  <c:v>5.5120665580034298E-2</c:v>
                </c:pt>
                <c:pt idx="5245">
                  <c:v>4.0118440985679613E-2</c:v>
                </c:pt>
                <c:pt idx="5246">
                  <c:v>4.7985497862100594E-2</c:v>
                </c:pt>
                <c:pt idx="5247">
                  <c:v>3.1151805073022867E-2</c:v>
                </c:pt>
                <c:pt idx="5248">
                  <c:v>4.9976810812950113E-2</c:v>
                </c:pt>
                <c:pt idx="5249">
                  <c:v>6.3526496291160597E-2</c:v>
                </c:pt>
                <c:pt idx="5250">
                  <c:v>6.1277002096176085E-2</c:v>
                </c:pt>
                <c:pt idx="5251">
                  <c:v>5.2210357040166924E-2</c:v>
                </c:pt>
                <c:pt idx="5252">
                  <c:v>3.5864859819412204E-2</c:v>
                </c:pt>
                <c:pt idx="5253">
                  <c:v>4.6572193503379766E-2</c:v>
                </c:pt>
                <c:pt idx="5254">
                  <c:v>3.1094733625650475E-2</c:v>
                </c:pt>
                <c:pt idx="5255">
                  <c:v>3.7704292684793639E-2</c:v>
                </c:pt>
                <c:pt idx="5256">
                  <c:v>3.2733339816331995E-2</c:v>
                </c:pt>
                <c:pt idx="5257">
                  <c:v>4.8139192163944217E-2</c:v>
                </c:pt>
                <c:pt idx="5258">
                  <c:v>5.2462134510278896E-2</c:v>
                </c:pt>
                <c:pt idx="5259">
                  <c:v>3.7672080099582714E-2</c:v>
                </c:pt>
                <c:pt idx="5260">
                  <c:v>3.2695759087801042E-2</c:v>
                </c:pt>
                <c:pt idx="5261">
                  <c:v>4.4939093291759505E-2</c:v>
                </c:pt>
                <c:pt idx="5262">
                  <c:v>3.6022499203681904E-2</c:v>
                </c:pt>
                <c:pt idx="5263">
                  <c:v>4.1846532374620396E-2</c:v>
                </c:pt>
                <c:pt idx="5264">
                  <c:v>3.6557957530021799E-2</c:v>
                </c:pt>
                <c:pt idx="5265">
                  <c:v>3.5935055464506288E-2</c:v>
                </c:pt>
                <c:pt idx="5266">
                  <c:v>5.1868174225091913E-2</c:v>
                </c:pt>
                <c:pt idx="5267">
                  <c:v>3.9755593985319186E-2</c:v>
                </c:pt>
                <c:pt idx="5268">
                  <c:v>4.3143279850482913E-2</c:v>
                </c:pt>
                <c:pt idx="5269">
                  <c:v>3.6416433751583092E-2</c:v>
                </c:pt>
                <c:pt idx="5270">
                  <c:v>3.5069771111011498E-2</c:v>
                </c:pt>
                <c:pt idx="5271">
                  <c:v>4.8534300178289386E-2</c:v>
                </c:pt>
                <c:pt idx="5272">
                  <c:v>3.4070231020450606E-2</c:v>
                </c:pt>
                <c:pt idx="5273">
                  <c:v>2.8973249718546968E-2</c:v>
                </c:pt>
                <c:pt idx="5274">
                  <c:v>3.3101785928010906E-2</c:v>
                </c:pt>
                <c:pt idx="5275">
                  <c:v>5.3969904780387885E-2</c:v>
                </c:pt>
                <c:pt idx="5276">
                  <c:v>2.7687789872288711E-2</c:v>
                </c:pt>
                <c:pt idx="5277">
                  <c:v>5.1072537899017445E-2</c:v>
                </c:pt>
                <c:pt idx="5278">
                  <c:v>4.1014458984136734E-2</c:v>
                </c:pt>
                <c:pt idx="5279">
                  <c:v>3.4557551145553603E-2</c:v>
                </c:pt>
                <c:pt idx="5280">
                  <c:v>3.9810232818126831E-2</c:v>
                </c:pt>
                <c:pt idx="5281">
                  <c:v>6.78384825587275E-2</c:v>
                </c:pt>
                <c:pt idx="5282">
                  <c:v>3.5057384520769216E-2</c:v>
                </c:pt>
                <c:pt idx="5283">
                  <c:v>3.0243823304772401E-2</c:v>
                </c:pt>
                <c:pt idx="5284">
                  <c:v>4.7039639204740698E-2</c:v>
                </c:pt>
                <c:pt idx="5285">
                  <c:v>3.3570975065231289E-2</c:v>
                </c:pt>
                <c:pt idx="5286">
                  <c:v>4.3926253914833124E-2</c:v>
                </c:pt>
                <c:pt idx="5287">
                  <c:v>8.1304527819156605E-2</c:v>
                </c:pt>
                <c:pt idx="5288">
                  <c:v>0.163512423634529</c:v>
                </c:pt>
                <c:pt idx="5289">
                  <c:v>3.859502449631691E-2</c:v>
                </c:pt>
                <c:pt idx="5290">
                  <c:v>9.9928498268127802E-2</c:v>
                </c:pt>
                <c:pt idx="5291">
                  <c:v>4.6607375144958475E-2</c:v>
                </c:pt>
                <c:pt idx="5292">
                  <c:v>4.0000211447477334E-2</c:v>
                </c:pt>
                <c:pt idx="5293">
                  <c:v>4.18447032570839E-2</c:v>
                </c:pt>
                <c:pt idx="5294">
                  <c:v>3.2953009009361392E-2</c:v>
                </c:pt>
                <c:pt idx="5295">
                  <c:v>3.1819649040699012E-2</c:v>
                </c:pt>
                <c:pt idx="5296">
                  <c:v>4.0994033217430205E-2</c:v>
                </c:pt>
                <c:pt idx="5297">
                  <c:v>4.2985573410987798E-2</c:v>
                </c:pt>
                <c:pt idx="5298">
                  <c:v>8.452984690666264E-2</c:v>
                </c:pt>
                <c:pt idx="5299">
                  <c:v>5.1504235714673996E-2</c:v>
                </c:pt>
                <c:pt idx="5300">
                  <c:v>5.4542236030101998E-2</c:v>
                </c:pt>
                <c:pt idx="5301">
                  <c:v>4.2834866791963612E-2</c:v>
                </c:pt>
                <c:pt idx="5302">
                  <c:v>3.2183330506086412E-2</c:v>
                </c:pt>
                <c:pt idx="5303">
                  <c:v>2.8142742812633553E-2</c:v>
                </c:pt>
                <c:pt idx="5304">
                  <c:v>9.8799407482147245E-2</c:v>
                </c:pt>
                <c:pt idx="5305">
                  <c:v>4.5881751924753342E-2</c:v>
                </c:pt>
                <c:pt idx="5306">
                  <c:v>3.0871905386448024E-2</c:v>
                </c:pt>
                <c:pt idx="5307">
                  <c:v>2.9985746368765852E-2</c:v>
                </c:pt>
                <c:pt idx="5308">
                  <c:v>4.14079427719116E-2</c:v>
                </c:pt>
                <c:pt idx="5309">
                  <c:v>9.2272251844405795E-2</c:v>
                </c:pt>
                <c:pt idx="5310">
                  <c:v>3.1590424478053998E-2</c:v>
                </c:pt>
                <c:pt idx="5311">
                  <c:v>5.4411262273788522E-2</c:v>
                </c:pt>
                <c:pt idx="5312">
                  <c:v>3.0304960906505606E-2</c:v>
                </c:pt>
                <c:pt idx="5313">
                  <c:v>3.473807498812681E-2</c:v>
                </c:pt>
                <c:pt idx="5314">
                  <c:v>5.0836924463510534E-2</c:v>
                </c:pt>
                <c:pt idx="5315">
                  <c:v>3.6062471568584401E-2</c:v>
                </c:pt>
                <c:pt idx="5316">
                  <c:v>3.4334678202867515E-2</c:v>
                </c:pt>
                <c:pt idx="5317">
                  <c:v>4.7848414629697814E-2</c:v>
                </c:pt>
                <c:pt idx="5318">
                  <c:v>6.3802599906921623E-2</c:v>
                </c:pt>
                <c:pt idx="5319">
                  <c:v>4.5211125165224055E-2</c:v>
                </c:pt>
                <c:pt idx="5320">
                  <c:v>2.9427645727992176E-2</c:v>
                </c:pt>
                <c:pt idx="5321">
                  <c:v>4.1862096637487432E-2</c:v>
                </c:pt>
                <c:pt idx="5322">
                  <c:v>4.0823843330144896E-2</c:v>
                </c:pt>
                <c:pt idx="5323">
                  <c:v>5.7494040578603793E-2</c:v>
                </c:pt>
                <c:pt idx="5324">
                  <c:v>3.7589177489280867E-2</c:v>
                </c:pt>
                <c:pt idx="5325">
                  <c:v>5.4500833153724844E-2</c:v>
                </c:pt>
                <c:pt idx="5326">
                  <c:v>4.1131708770990281E-2</c:v>
                </c:pt>
                <c:pt idx="5327">
                  <c:v>3.9297901093959815E-2</c:v>
                </c:pt>
                <c:pt idx="5328">
                  <c:v>4.3924752622842796E-2</c:v>
                </c:pt>
                <c:pt idx="5329">
                  <c:v>5.9464484453201592E-2</c:v>
                </c:pt>
                <c:pt idx="5330">
                  <c:v>6.3821725547313704E-2</c:v>
                </c:pt>
                <c:pt idx="5331">
                  <c:v>4.1935335844755214E-2</c:v>
                </c:pt>
                <c:pt idx="5332">
                  <c:v>3.4799505025148413E-2</c:v>
                </c:pt>
                <c:pt idx="5333">
                  <c:v>3.8853943347930915E-2</c:v>
                </c:pt>
                <c:pt idx="5334">
                  <c:v>5.3202092647552497E-2</c:v>
                </c:pt>
                <c:pt idx="5335">
                  <c:v>4.5812506228685532E-2</c:v>
                </c:pt>
                <c:pt idx="5336">
                  <c:v>3.395811468362811E-2</c:v>
                </c:pt>
                <c:pt idx="5337">
                  <c:v>4.3750330805778524E-2</c:v>
                </c:pt>
                <c:pt idx="5338">
                  <c:v>4.4544044882059076E-2</c:v>
                </c:pt>
                <c:pt idx="5339">
                  <c:v>4.2828954756259897E-2</c:v>
                </c:pt>
                <c:pt idx="5340">
                  <c:v>3.8385562598705382E-2</c:v>
                </c:pt>
                <c:pt idx="5341">
                  <c:v>3.6422323435545016E-2</c:v>
                </c:pt>
                <c:pt idx="5342">
                  <c:v>5.7306274771690514E-2</c:v>
                </c:pt>
                <c:pt idx="5343">
                  <c:v>4.5637231320142954E-2</c:v>
                </c:pt>
                <c:pt idx="5344">
                  <c:v>3.8576640188694042E-2</c:v>
                </c:pt>
                <c:pt idx="5345">
                  <c:v>4.3907389044761734E-2</c:v>
                </c:pt>
                <c:pt idx="5346">
                  <c:v>5.1061291247606534E-2</c:v>
                </c:pt>
                <c:pt idx="5347">
                  <c:v>4.3688442558050065E-2</c:v>
                </c:pt>
                <c:pt idx="5348">
                  <c:v>3.2502293586731019E-2</c:v>
                </c:pt>
                <c:pt idx="5349">
                  <c:v>3.8999229669570916E-2</c:v>
                </c:pt>
                <c:pt idx="5350">
                  <c:v>4.6749886125326212E-2</c:v>
                </c:pt>
                <c:pt idx="5351">
                  <c:v>5.1959745585918288E-2</c:v>
                </c:pt>
                <c:pt idx="5352">
                  <c:v>4.9595143646001823E-2</c:v>
                </c:pt>
                <c:pt idx="5353">
                  <c:v>6.4073853194713579E-2</c:v>
                </c:pt>
                <c:pt idx="5354">
                  <c:v>2.99732703715564E-2</c:v>
                </c:pt>
                <c:pt idx="5355">
                  <c:v>3.664001449942602E-2</c:v>
                </c:pt>
                <c:pt idx="5356">
                  <c:v>3.1530890613794403E-2</c:v>
                </c:pt>
                <c:pt idx="5357">
                  <c:v>4.4099532067775712E-2</c:v>
                </c:pt>
                <c:pt idx="5358">
                  <c:v>3.8956921547651305E-2</c:v>
                </c:pt>
                <c:pt idx="5359">
                  <c:v>3.6238584667444201E-2</c:v>
                </c:pt>
                <c:pt idx="5360">
                  <c:v>3.9258349686861094E-2</c:v>
                </c:pt>
                <c:pt idx="5361">
                  <c:v>3.3200439065694788E-2</c:v>
                </c:pt>
                <c:pt idx="5362">
                  <c:v>7.0835188031196622E-2</c:v>
                </c:pt>
                <c:pt idx="5363">
                  <c:v>2.8575288131833111E-2</c:v>
                </c:pt>
                <c:pt idx="5364">
                  <c:v>5.5940419435501113E-2</c:v>
                </c:pt>
                <c:pt idx="5365">
                  <c:v>5.6778632104396834E-2</c:v>
                </c:pt>
                <c:pt idx="5366">
                  <c:v>3.1643968075513972E-2</c:v>
                </c:pt>
                <c:pt idx="5367">
                  <c:v>7.0244111120700808E-2</c:v>
                </c:pt>
                <c:pt idx="5368">
                  <c:v>3.140218928456321E-2</c:v>
                </c:pt>
                <c:pt idx="5369">
                  <c:v>6.3876099884510124E-2</c:v>
                </c:pt>
                <c:pt idx="5370">
                  <c:v>3.7605952471494855E-2</c:v>
                </c:pt>
                <c:pt idx="5371">
                  <c:v>3.4808650612831102E-2</c:v>
                </c:pt>
                <c:pt idx="5372">
                  <c:v>3.2058551907539395E-2</c:v>
                </c:pt>
                <c:pt idx="5373">
                  <c:v>4.5674271881580401E-2</c:v>
                </c:pt>
                <c:pt idx="5374">
                  <c:v>5.4628346115350696E-2</c:v>
                </c:pt>
                <c:pt idx="5375">
                  <c:v>2.748980000615129E-2</c:v>
                </c:pt>
                <c:pt idx="5376">
                  <c:v>3.443447500467308E-2</c:v>
                </c:pt>
                <c:pt idx="5377">
                  <c:v>4.2490921914577727E-2</c:v>
                </c:pt>
                <c:pt idx="5378">
                  <c:v>5.4019551724195522E-2</c:v>
                </c:pt>
                <c:pt idx="5379">
                  <c:v>3.3884543925523876E-2</c:v>
                </c:pt>
                <c:pt idx="5380">
                  <c:v>4.8745673149824101E-2</c:v>
                </c:pt>
                <c:pt idx="5381">
                  <c:v>6.7795142531394917E-2</c:v>
                </c:pt>
                <c:pt idx="5382">
                  <c:v>4.1439682245254496E-2</c:v>
                </c:pt>
                <c:pt idx="5383">
                  <c:v>3.1049318611622061E-2</c:v>
                </c:pt>
                <c:pt idx="5384">
                  <c:v>4.8455838114023222E-2</c:v>
                </c:pt>
                <c:pt idx="5385">
                  <c:v>3.4521605819463792E-2</c:v>
                </c:pt>
                <c:pt idx="5386">
                  <c:v>3.6094781011343002E-2</c:v>
                </c:pt>
                <c:pt idx="5387">
                  <c:v>4.5243006199598305E-2</c:v>
                </c:pt>
                <c:pt idx="5388">
                  <c:v>8.558485656976729E-2</c:v>
                </c:pt>
                <c:pt idx="5389">
                  <c:v>4.5088369399309075E-2</c:v>
                </c:pt>
                <c:pt idx="5390">
                  <c:v>3.3601880073547419E-2</c:v>
                </c:pt>
                <c:pt idx="5391">
                  <c:v>4.7867145389318508E-2</c:v>
                </c:pt>
                <c:pt idx="5392">
                  <c:v>5.0248291343450505E-2</c:v>
                </c:pt>
                <c:pt idx="5393">
                  <c:v>3.8805283606052406E-2</c:v>
                </c:pt>
                <c:pt idx="5394">
                  <c:v>4.5109625905752224E-2</c:v>
                </c:pt>
                <c:pt idx="5395">
                  <c:v>5.6313134729862234E-2</c:v>
                </c:pt>
                <c:pt idx="5396">
                  <c:v>3.2918326556682594E-2</c:v>
                </c:pt>
                <c:pt idx="5397">
                  <c:v>3.3562522381544078E-2</c:v>
                </c:pt>
                <c:pt idx="5398">
                  <c:v>3.7168104201555217E-2</c:v>
                </c:pt>
                <c:pt idx="5399">
                  <c:v>3.856996074318892E-2</c:v>
                </c:pt>
                <c:pt idx="5400">
                  <c:v>4.7162160277366624E-2</c:v>
                </c:pt>
                <c:pt idx="5401">
                  <c:v>4.6985931694507585E-2</c:v>
                </c:pt>
                <c:pt idx="5402">
                  <c:v>7.4071094393730386E-2</c:v>
                </c:pt>
                <c:pt idx="5403">
                  <c:v>3.0823564156889898E-2</c:v>
                </c:pt>
                <c:pt idx="5404">
                  <c:v>0.12750113010406536</c:v>
                </c:pt>
                <c:pt idx="5405">
                  <c:v>4.5107755810022403E-2</c:v>
                </c:pt>
                <c:pt idx="5406">
                  <c:v>2.8564585372805578E-2</c:v>
                </c:pt>
                <c:pt idx="5407">
                  <c:v>4.7158151865005507E-2</c:v>
                </c:pt>
                <c:pt idx="5408">
                  <c:v>3.4255001693964011E-2</c:v>
                </c:pt>
                <c:pt idx="5409">
                  <c:v>4.2137395590543823E-2</c:v>
                </c:pt>
                <c:pt idx="5410">
                  <c:v>7.5936906039714924E-2</c:v>
                </c:pt>
                <c:pt idx="5411">
                  <c:v>6.3513219356537101E-2</c:v>
                </c:pt>
                <c:pt idx="5412">
                  <c:v>3.3049058169126552E-2</c:v>
                </c:pt>
                <c:pt idx="5413">
                  <c:v>3.7742398679256509E-2</c:v>
                </c:pt>
                <c:pt idx="5414">
                  <c:v>2.8551783412694941E-2</c:v>
                </c:pt>
                <c:pt idx="5415">
                  <c:v>3.9170309901237509E-2</c:v>
                </c:pt>
                <c:pt idx="5416">
                  <c:v>3.8974620401859311E-2</c:v>
                </c:pt>
                <c:pt idx="5417">
                  <c:v>3.4317288547754315E-2</c:v>
                </c:pt>
                <c:pt idx="5418">
                  <c:v>5.2913594990968926E-2</c:v>
                </c:pt>
                <c:pt idx="5419">
                  <c:v>4.9566239118576376E-2</c:v>
                </c:pt>
                <c:pt idx="5420">
                  <c:v>3.91233526170255E-2</c:v>
                </c:pt>
                <c:pt idx="5421">
                  <c:v>5.4813813418150024E-2</c:v>
                </c:pt>
                <c:pt idx="5422">
                  <c:v>4.7207366675138508E-2</c:v>
                </c:pt>
                <c:pt idx="5423">
                  <c:v>3.6060135811567383E-2</c:v>
                </c:pt>
                <c:pt idx="5424">
                  <c:v>6.4148128032684312E-2</c:v>
                </c:pt>
                <c:pt idx="5425">
                  <c:v>6.9010585546493683E-2</c:v>
                </c:pt>
                <c:pt idx="5426">
                  <c:v>3.7834018468856957E-2</c:v>
                </c:pt>
                <c:pt idx="5427">
                  <c:v>3.4719090908765814E-2</c:v>
                </c:pt>
                <c:pt idx="5428">
                  <c:v>5.3268995136022707E-2</c:v>
                </c:pt>
                <c:pt idx="5429">
                  <c:v>3.5655960440635806E-2</c:v>
                </c:pt>
                <c:pt idx="5430">
                  <c:v>4.9391075968742537E-2</c:v>
                </c:pt>
                <c:pt idx="5431">
                  <c:v>4.7879289835691646E-2</c:v>
                </c:pt>
                <c:pt idx="5432">
                  <c:v>3.2635431736707715E-2</c:v>
                </c:pt>
                <c:pt idx="5433">
                  <c:v>5.4927989840507688E-2</c:v>
                </c:pt>
                <c:pt idx="5434">
                  <c:v>3.5605557262897505E-2</c:v>
                </c:pt>
                <c:pt idx="5435">
                  <c:v>4.6198494732379906E-2</c:v>
                </c:pt>
                <c:pt idx="5436">
                  <c:v>6.6817797720432434E-2</c:v>
                </c:pt>
                <c:pt idx="5437">
                  <c:v>6.6355682909488733E-2</c:v>
                </c:pt>
                <c:pt idx="5438">
                  <c:v>4.6228446066379304E-2</c:v>
                </c:pt>
                <c:pt idx="5439">
                  <c:v>4.0062505751848401E-2</c:v>
                </c:pt>
                <c:pt idx="5440">
                  <c:v>5.5746305733919095E-2</c:v>
                </c:pt>
                <c:pt idx="5441">
                  <c:v>7.1329884231090601E-2</c:v>
                </c:pt>
                <c:pt idx="5442">
                  <c:v>4.2556010186672232E-2</c:v>
                </c:pt>
                <c:pt idx="5443">
                  <c:v>5.5545683950185824E-2</c:v>
                </c:pt>
                <c:pt idx="5444">
                  <c:v>3.9767012000083916E-2</c:v>
                </c:pt>
                <c:pt idx="5445">
                  <c:v>3.2039985060691882E-2</c:v>
                </c:pt>
                <c:pt idx="5446">
                  <c:v>4.8399899154901671E-2</c:v>
                </c:pt>
                <c:pt idx="5447">
                  <c:v>4.7907140105962705E-2</c:v>
                </c:pt>
                <c:pt idx="5448">
                  <c:v>5.4428242146968814E-2</c:v>
                </c:pt>
                <c:pt idx="5449">
                  <c:v>4.6421114355325713E-2</c:v>
                </c:pt>
                <c:pt idx="5450">
                  <c:v>0.16277799010276839</c:v>
                </c:pt>
                <c:pt idx="5451">
                  <c:v>0.11566986143589</c:v>
                </c:pt>
                <c:pt idx="5452">
                  <c:v>0.108869463205338</c:v>
                </c:pt>
                <c:pt idx="5453">
                  <c:v>4.9960359930992113E-2</c:v>
                </c:pt>
                <c:pt idx="5454">
                  <c:v>2.6913994923234041E-2</c:v>
                </c:pt>
                <c:pt idx="5455">
                  <c:v>5.0779335200786604E-2</c:v>
                </c:pt>
                <c:pt idx="5456">
                  <c:v>2.7744445949792904E-2</c:v>
                </c:pt>
                <c:pt idx="5457">
                  <c:v>3.7971232086420288E-2</c:v>
                </c:pt>
                <c:pt idx="5458">
                  <c:v>4.0317866951227417E-2</c:v>
                </c:pt>
                <c:pt idx="5459">
                  <c:v>4.1838828474283205E-2</c:v>
                </c:pt>
                <c:pt idx="5460">
                  <c:v>4.1946470737457296E-2</c:v>
                </c:pt>
                <c:pt idx="5461">
                  <c:v>3.3058419823646511E-2</c:v>
                </c:pt>
                <c:pt idx="5462">
                  <c:v>3.3187940716743594E-2</c:v>
                </c:pt>
                <c:pt idx="5463">
                  <c:v>3.5207368433475647E-2</c:v>
                </c:pt>
                <c:pt idx="5464">
                  <c:v>3.3527955412864692E-2</c:v>
                </c:pt>
                <c:pt idx="5465">
                  <c:v>2.7024539187550552E-2</c:v>
                </c:pt>
                <c:pt idx="5466">
                  <c:v>3.9559565484523919E-2</c:v>
                </c:pt>
                <c:pt idx="5467">
                  <c:v>2.9112106189131688E-2</c:v>
                </c:pt>
                <c:pt idx="5468">
                  <c:v>3.8229603320360211E-2</c:v>
                </c:pt>
                <c:pt idx="5469">
                  <c:v>0.22692252695560461</c:v>
                </c:pt>
                <c:pt idx="5470">
                  <c:v>3.8286201655864695E-2</c:v>
                </c:pt>
                <c:pt idx="5471">
                  <c:v>5.1827762275934205E-2</c:v>
                </c:pt>
                <c:pt idx="5472">
                  <c:v>4.5713011175394114E-2</c:v>
                </c:pt>
                <c:pt idx="5473">
                  <c:v>3.0619660392403606E-2</c:v>
                </c:pt>
                <c:pt idx="5474">
                  <c:v>3.2759867608547252E-2</c:v>
                </c:pt>
                <c:pt idx="5475">
                  <c:v>5.5345483124256113E-2</c:v>
                </c:pt>
                <c:pt idx="5476">
                  <c:v>3.6272179335355814E-2</c:v>
                </c:pt>
                <c:pt idx="5477">
                  <c:v>3.116708248853681E-2</c:v>
                </c:pt>
                <c:pt idx="5478">
                  <c:v>6.8544939160346999E-2</c:v>
                </c:pt>
                <c:pt idx="5479">
                  <c:v>4.8496440052986436E-2</c:v>
                </c:pt>
                <c:pt idx="5480">
                  <c:v>3.3342182636261007E-2</c:v>
                </c:pt>
                <c:pt idx="5481">
                  <c:v>5.756078287959112E-2</c:v>
                </c:pt>
                <c:pt idx="5482">
                  <c:v>3.2069809734821382E-2</c:v>
                </c:pt>
                <c:pt idx="5483">
                  <c:v>2.8676344081759612E-2</c:v>
                </c:pt>
                <c:pt idx="5484">
                  <c:v>4.8596717417240434E-2</c:v>
                </c:pt>
                <c:pt idx="5485">
                  <c:v>3.5966496914625196E-2</c:v>
                </c:pt>
                <c:pt idx="5486">
                  <c:v>7.0169515907764393E-2</c:v>
                </c:pt>
                <c:pt idx="5487">
                  <c:v>5.8883111923933217E-2</c:v>
                </c:pt>
                <c:pt idx="5488">
                  <c:v>4.9291860312223414E-2</c:v>
                </c:pt>
                <c:pt idx="5489">
                  <c:v>5.7278312742710086E-2</c:v>
                </c:pt>
                <c:pt idx="5490">
                  <c:v>4.5817874372005504E-2</c:v>
                </c:pt>
                <c:pt idx="5491">
                  <c:v>5.3977083414793001E-2</c:v>
                </c:pt>
                <c:pt idx="5492">
                  <c:v>3.3439636230468708E-2</c:v>
                </c:pt>
                <c:pt idx="5493">
                  <c:v>5.2394125610590023E-2</c:v>
                </c:pt>
                <c:pt idx="5494">
                  <c:v>5.4544556885957697E-2</c:v>
                </c:pt>
                <c:pt idx="5495">
                  <c:v>4.0689833462238298E-2</c:v>
                </c:pt>
                <c:pt idx="5496">
                  <c:v>4.7742549329996123E-2</c:v>
                </c:pt>
                <c:pt idx="5497">
                  <c:v>3.2831612974405476E-2</c:v>
                </c:pt>
                <c:pt idx="5498">
                  <c:v>4.3411582708358806E-2</c:v>
                </c:pt>
                <c:pt idx="5499">
                  <c:v>6.5664671361446533E-2</c:v>
                </c:pt>
                <c:pt idx="5500">
                  <c:v>4.703212529420852E-2</c:v>
                </c:pt>
                <c:pt idx="5501">
                  <c:v>6.6505081951618444E-2</c:v>
                </c:pt>
                <c:pt idx="5502">
                  <c:v>2.8664089739322645E-2</c:v>
                </c:pt>
                <c:pt idx="5503">
                  <c:v>4.4393330812454432E-2</c:v>
                </c:pt>
                <c:pt idx="5504">
                  <c:v>5.0893124192953124E-2</c:v>
                </c:pt>
                <c:pt idx="5505">
                  <c:v>3.8917403668165214E-2</c:v>
                </c:pt>
                <c:pt idx="5506">
                  <c:v>4.2559470981359496E-2</c:v>
                </c:pt>
                <c:pt idx="5507">
                  <c:v>4.7724973410368014E-2</c:v>
                </c:pt>
                <c:pt idx="5508">
                  <c:v>5.8247625827789314E-2</c:v>
                </c:pt>
                <c:pt idx="5509">
                  <c:v>3.4617144614458112E-2</c:v>
                </c:pt>
                <c:pt idx="5510">
                  <c:v>3.3529698848724414E-2</c:v>
                </c:pt>
                <c:pt idx="5511">
                  <c:v>9.2953898012638245E-2</c:v>
                </c:pt>
                <c:pt idx="5512">
                  <c:v>4.1501857340335818E-2</c:v>
                </c:pt>
                <c:pt idx="5513">
                  <c:v>4.6337351202964797E-2</c:v>
                </c:pt>
                <c:pt idx="5514">
                  <c:v>5.4550621658563836E-2</c:v>
                </c:pt>
                <c:pt idx="5515">
                  <c:v>3.7118658423423906E-2</c:v>
                </c:pt>
                <c:pt idx="5516">
                  <c:v>4.5715223997831636E-2</c:v>
                </c:pt>
                <c:pt idx="5517">
                  <c:v>2.85448431968689E-2</c:v>
                </c:pt>
                <c:pt idx="5518">
                  <c:v>3.622366487979891E-2</c:v>
                </c:pt>
                <c:pt idx="5519">
                  <c:v>7.8034281730651939E-2</c:v>
                </c:pt>
                <c:pt idx="5520">
                  <c:v>3.6365479230880703E-2</c:v>
                </c:pt>
                <c:pt idx="5521">
                  <c:v>5.0040215253829998E-2</c:v>
                </c:pt>
                <c:pt idx="5522">
                  <c:v>3.7456512451172028E-2</c:v>
                </c:pt>
                <c:pt idx="5523">
                  <c:v>6.7748732864856734E-2</c:v>
                </c:pt>
                <c:pt idx="5524">
                  <c:v>4.3419260531663915E-2</c:v>
                </c:pt>
                <c:pt idx="5525">
                  <c:v>5.01653775572777E-2</c:v>
                </c:pt>
                <c:pt idx="5526">
                  <c:v>5.6682154536247323E-2</c:v>
                </c:pt>
                <c:pt idx="5527">
                  <c:v>3.5402622073888806E-2</c:v>
                </c:pt>
                <c:pt idx="5528">
                  <c:v>5.1481645554304095E-2</c:v>
                </c:pt>
                <c:pt idx="5529">
                  <c:v>3.6193117499351633E-2</c:v>
                </c:pt>
                <c:pt idx="5530">
                  <c:v>4.1925702244043309E-2</c:v>
                </c:pt>
                <c:pt idx="5531">
                  <c:v>4.0048625320196304E-2</c:v>
                </c:pt>
                <c:pt idx="5532">
                  <c:v>3.6468788981437697E-2</c:v>
                </c:pt>
                <c:pt idx="5533">
                  <c:v>4.2863558977842324E-2</c:v>
                </c:pt>
                <c:pt idx="5534">
                  <c:v>7.1288660168647808E-2</c:v>
                </c:pt>
                <c:pt idx="5535">
                  <c:v>4.5071147382259251E-2</c:v>
                </c:pt>
                <c:pt idx="5536">
                  <c:v>5.0241623073816313E-2</c:v>
                </c:pt>
                <c:pt idx="5537">
                  <c:v>7.6419688761234325E-2</c:v>
                </c:pt>
                <c:pt idx="5538">
                  <c:v>4.9077421426773293E-2</c:v>
                </c:pt>
                <c:pt idx="5539">
                  <c:v>4.1483215987682294E-2</c:v>
                </c:pt>
                <c:pt idx="5540">
                  <c:v>3.9552152156829806E-2</c:v>
                </c:pt>
                <c:pt idx="5541">
                  <c:v>3.5434007644653438E-2</c:v>
                </c:pt>
                <c:pt idx="5542">
                  <c:v>4.8491690307855724E-2</c:v>
                </c:pt>
                <c:pt idx="5543">
                  <c:v>2.8438430279493342E-2</c:v>
                </c:pt>
                <c:pt idx="5544">
                  <c:v>3.0632583424449061E-2</c:v>
                </c:pt>
                <c:pt idx="5545">
                  <c:v>3.4214999526739183E-2</c:v>
                </c:pt>
                <c:pt idx="5546">
                  <c:v>5.7264562696218498E-2</c:v>
                </c:pt>
                <c:pt idx="5547">
                  <c:v>7.5272932648658822E-2</c:v>
                </c:pt>
                <c:pt idx="5548">
                  <c:v>8.7708927690982846E-2</c:v>
                </c:pt>
                <c:pt idx="5549">
                  <c:v>0.13749797642231051</c:v>
                </c:pt>
                <c:pt idx="5550">
                  <c:v>6.38376399874689E-2</c:v>
                </c:pt>
                <c:pt idx="5551">
                  <c:v>5.9209141880273798E-2</c:v>
                </c:pt>
                <c:pt idx="5552">
                  <c:v>4.4271346181631095E-2</c:v>
                </c:pt>
                <c:pt idx="5553">
                  <c:v>7.0453464984893965E-2</c:v>
                </c:pt>
                <c:pt idx="5554">
                  <c:v>7.1202494204044522E-2</c:v>
                </c:pt>
                <c:pt idx="5555">
                  <c:v>3.9001263678074077E-2</c:v>
                </c:pt>
                <c:pt idx="5556">
                  <c:v>6.6384769976139124E-2</c:v>
                </c:pt>
                <c:pt idx="5557">
                  <c:v>3.9905764162540408E-2</c:v>
                </c:pt>
                <c:pt idx="5558">
                  <c:v>6.8293586373329121E-2</c:v>
                </c:pt>
                <c:pt idx="5559">
                  <c:v>2.8426304459571811E-2</c:v>
                </c:pt>
                <c:pt idx="5560">
                  <c:v>3.0570814386010212E-2</c:v>
                </c:pt>
                <c:pt idx="5561">
                  <c:v>4.1806701570749324E-2</c:v>
                </c:pt>
                <c:pt idx="5562">
                  <c:v>5.4391637444496571E-2</c:v>
                </c:pt>
                <c:pt idx="5563">
                  <c:v>6.913286447525023E-2</c:v>
                </c:pt>
                <c:pt idx="5564">
                  <c:v>4.5886497944593721E-2</c:v>
                </c:pt>
                <c:pt idx="5565">
                  <c:v>6.2103759497404105E-2</c:v>
                </c:pt>
                <c:pt idx="5566">
                  <c:v>2.8735408559441601E-2</c:v>
                </c:pt>
                <c:pt idx="5567">
                  <c:v>4.3178137391805607E-2</c:v>
                </c:pt>
                <c:pt idx="5568">
                  <c:v>3.3078446984291091E-2</c:v>
                </c:pt>
                <c:pt idx="5569">
                  <c:v>4.6037148684263042E-2</c:v>
                </c:pt>
                <c:pt idx="5570">
                  <c:v>3.4849159419536611E-2</c:v>
                </c:pt>
                <c:pt idx="5571">
                  <c:v>3.5263948142528596E-2</c:v>
                </c:pt>
                <c:pt idx="5572">
                  <c:v>6.0322720557451498E-2</c:v>
                </c:pt>
                <c:pt idx="5573">
                  <c:v>3.7987217307090891E-2</c:v>
                </c:pt>
                <c:pt idx="5574">
                  <c:v>4.1013617068529122E-2</c:v>
                </c:pt>
                <c:pt idx="5575">
                  <c:v>3.0428458005189903E-2</c:v>
                </c:pt>
                <c:pt idx="5576">
                  <c:v>5.6971080601215397E-2</c:v>
                </c:pt>
                <c:pt idx="5577">
                  <c:v>3.2594487071037286E-2</c:v>
                </c:pt>
                <c:pt idx="5578">
                  <c:v>4.7023646533489213E-2</c:v>
                </c:pt>
                <c:pt idx="5579">
                  <c:v>3.5290516912937199E-2</c:v>
                </c:pt>
                <c:pt idx="5580">
                  <c:v>4.2116355150938124E-2</c:v>
                </c:pt>
                <c:pt idx="5581">
                  <c:v>3.8514528423547724E-2</c:v>
                </c:pt>
                <c:pt idx="5582">
                  <c:v>3.5050831735134104E-2</c:v>
                </c:pt>
                <c:pt idx="5583">
                  <c:v>6.086297705769568E-2</c:v>
                </c:pt>
                <c:pt idx="5584">
                  <c:v>4.1285615414381006E-2</c:v>
                </c:pt>
                <c:pt idx="5585">
                  <c:v>6.4256593585014329E-2</c:v>
                </c:pt>
                <c:pt idx="5586">
                  <c:v>3.8254130631685208E-2</c:v>
                </c:pt>
                <c:pt idx="5587">
                  <c:v>4.4494241476059002E-2</c:v>
                </c:pt>
                <c:pt idx="5588">
                  <c:v>5.0067644566297503E-2</c:v>
                </c:pt>
                <c:pt idx="5589">
                  <c:v>4.9789492040872768E-2</c:v>
                </c:pt>
                <c:pt idx="5590">
                  <c:v>9.7865000367164723E-2</c:v>
                </c:pt>
                <c:pt idx="5591">
                  <c:v>3.7550788372755009E-2</c:v>
                </c:pt>
                <c:pt idx="5592">
                  <c:v>3.8602370768785609E-2</c:v>
                </c:pt>
                <c:pt idx="5593">
                  <c:v>6.0297463089227815E-2</c:v>
                </c:pt>
                <c:pt idx="5594">
                  <c:v>8.2822963595390653E-2</c:v>
                </c:pt>
                <c:pt idx="5595">
                  <c:v>5.4885841906070723E-2</c:v>
                </c:pt>
                <c:pt idx="5596">
                  <c:v>6.3810534775257097E-2</c:v>
                </c:pt>
                <c:pt idx="5597">
                  <c:v>3.1008701771497702E-2</c:v>
                </c:pt>
                <c:pt idx="5598">
                  <c:v>3.6225058138370542E-2</c:v>
                </c:pt>
                <c:pt idx="5599">
                  <c:v>3.9099331945180914E-2</c:v>
                </c:pt>
                <c:pt idx="5600">
                  <c:v>4.5249070972204063E-2</c:v>
                </c:pt>
                <c:pt idx="5601">
                  <c:v>8.8573925197124814E-2</c:v>
                </c:pt>
                <c:pt idx="5602">
                  <c:v>8.3605438470840968E-2</c:v>
                </c:pt>
                <c:pt idx="5603">
                  <c:v>2.8110010549426152E-2</c:v>
                </c:pt>
                <c:pt idx="5604">
                  <c:v>5.8174096047878314E-2</c:v>
                </c:pt>
                <c:pt idx="5605">
                  <c:v>3.9523873478174341E-2</c:v>
                </c:pt>
                <c:pt idx="5606">
                  <c:v>3.9673391729593457E-2</c:v>
                </c:pt>
                <c:pt idx="5607">
                  <c:v>2.7592368423938841E-2</c:v>
                </c:pt>
                <c:pt idx="5608">
                  <c:v>7.9974949359893813E-2</c:v>
                </c:pt>
                <c:pt idx="5609">
                  <c:v>4.0672544389963095E-2</c:v>
                </c:pt>
                <c:pt idx="5610">
                  <c:v>7.9071752727031722E-2</c:v>
                </c:pt>
                <c:pt idx="5611">
                  <c:v>6.1212271451950122E-2</c:v>
                </c:pt>
                <c:pt idx="5612">
                  <c:v>4.1291315108537716E-2</c:v>
                </c:pt>
                <c:pt idx="5613">
                  <c:v>3.6789849400520422E-2</c:v>
                </c:pt>
                <c:pt idx="5614">
                  <c:v>5.2899852395057685E-2</c:v>
                </c:pt>
                <c:pt idx="5615">
                  <c:v>4.3486975133419023E-2</c:v>
                </c:pt>
                <c:pt idx="5616">
                  <c:v>4.0994033217430205E-2</c:v>
                </c:pt>
                <c:pt idx="5617">
                  <c:v>3.8272727280855255E-2</c:v>
                </c:pt>
                <c:pt idx="5618">
                  <c:v>4.0077578276395805E-2</c:v>
                </c:pt>
                <c:pt idx="5619">
                  <c:v>5.8283518999815008E-2</c:v>
                </c:pt>
                <c:pt idx="5620">
                  <c:v>4.471665993332908E-2</c:v>
                </c:pt>
                <c:pt idx="5621">
                  <c:v>4.7391779720783338E-2</c:v>
                </c:pt>
                <c:pt idx="5622">
                  <c:v>4.0050886571407297E-2</c:v>
                </c:pt>
                <c:pt idx="5623">
                  <c:v>3.6244057118892711E-2</c:v>
                </c:pt>
                <c:pt idx="5624">
                  <c:v>4.7788668423891123E-2</c:v>
                </c:pt>
                <c:pt idx="5625">
                  <c:v>3.5976000130176509E-2</c:v>
                </c:pt>
                <c:pt idx="5626">
                  <c:v>4.1842509061098106E-2</c:v>
                </c:pt>
                <c:pt idx="5627">
                  <c:v>7.1168035268783611E-2</c:v>
                </c:pt>
                <c:pt idx="5628">
                  <c:v>5.6428857147693599E-2</c:v>
                </c:pt>
                <c:pt idx="5629">
                  <c:v>3.8035824894905111E-2</c:v>
                </c:pt>
                <c:pt idx="5630">
                  <c:v>8.8602550327778098E-2</c:v>
                </c:pt>
                <c:pt idx="5631">
                  <c:v>3.8944218307733494E-2</c:v>
                </c:pt>
                <c:pt idx="5632">
                  <c:v>3.6628335714340252E-2</c:v>
                </c:pt>
                <c:pt idx="5633">
                  <c:v>5.464003980159772E-2</c:v>
                </c:pt>
                <c:pt idx="5634">
                  <c:v>4.7792602330446632E-2</c:v>
                </c:pt>
                <c:pt idx="5635">
                  <c:v>4.0692239999771326E-2</c:v>
                </c:pt>
                <c:pt idx="5636">
                  <c:v>4.3863680213689922E-2</c:v>
                </c:pt>
                <c:pt idx="5637">
                  <c:v>4.9601905047893503E-2</c:v>
                </c:pt>
                <c:pt idx="5638">
                  <c:v>5.4513800889253755E-2</c:v>
                </c:pt>
                <c:pt idx="5639">
                  <c:v>5.2820079028606533E-2</c:v>
                </c:pt>
                <c:pt idx="5640">
                  <c:v>3.8680471479892696E-2</c:v>
                </c:pt>
                <c:pt idx="5641">
                  <c:v>4.1345328092575045E-2</c:v>
                </c:pt>
                <c:pt idx="5642">
                  <c:v>0.10991906374692918</c:v>
                </c:pt>
                <c:pt idx="5643">
                  <c:v>3.9591725915670416E-2</c:v>
                </c:pt>
                <c:pt idx="5644">
                  <c:v>5.9209607541561113E-2</c:v>
                </c:pt>
                <c:pt idx="5645">
                  <c:v>5.0508733838796852E-2</c:v>
                </c:pt>
                <c:pt idx="5646">
                  <c:v>6.995049864053747E-2</c:v>
                </c:pt>
                <c:pt idx="5647">
                  <c:v>2.7323834598064412E-2</c:v>
                </c:pt>
                <c:pt idx="5648">
                  <c:v>5.3505502641201005E-2</c:v>
                </c:pt>
                <c:pt idx="5649">
                  <c:v>4.2830009013414432E-2</c:v>
                </c:pt>
                <c:pt idx="5650">
                  <c:v>4.537727683782599E-2</c:v>
                </c:pt>
                <c:pt idx="5651">
                  <c:v>3.2699517905712211E-2</c:v>
                </c:pt>
                <c:pt idx="5652">
                  <c:v>6.7146807909011924E-2</c:v>
                </c:pt>
                <c:pt idx="5653">
                  <c:v>4.1520215570926708E-2</c:v>
                </c:pt>
                <c:pt idx="5654">
                  <c:v>9.4815060496330247E-2</c:v>
                </c:pt>
                <c:pt idx="5655">
                  <c:v>4.3811257928609924E-2</c:v>
                </c:pt>
                <c:pt idx="5656">
                  <c:v>3.2411981374025484E-2</c:v>
                </c:pt>
                <c:pt idx="5657">
                  <c:v>3.5491026937961599E-2</c:v>
                </c:pt>
                <c:pt idx="5658">
                  <c:v>5.8632586151361514E-2</c:v>
                </c:pt>
                <c:pt idx="5659">
                  <c:v>3.7077825516462451E-2</c:v>
                </c:pt>
                <c:pt idx="5660">
                  <c:v>4.8347689211368734E-2</c:v>
                </c:pt>
                <c:pt idx="5661">
                  <c:v>2.8774647042155363E-2</c:v>
                </c:pt>
                <c:pt idx="5662">
                  <c:v>3.1845744699239696E-2</c:v>
                </c:pt>
                <c:pt idx="5663">
                  <c:v>3.1189184635877599E-2</c:v>
                </c:pt>
                <c:pt idx="5664">
                  <c:v>9.0508565306663971E-2</c:v>
                </c:pt>
                <c:pt idx="5665">
                  <c:v>3.360831737518321E-2</c:v>
                </c:pt>
                <c:pt idx="5666">
                  <c:v>4.5427162200212486E-2</c:v>
                </c:pt>
                <c:pt idx="5667">
                  <c:v>3.2187391072511798E-2</c:v>
                </c:pt>
                <c:pt idx="5668">
                  <c:v>4.7363001853227935E-2</c:v>
                </c:pt>
                <c:pt idx="5669">
                  <c:v>3.3049933612346601E-2</c:v>
                </c:pt>
                <c:pt idx="5670">
                  <c:v>6.1244528740644365E-2</c:v>
                </c:pt>
                <c:pt idx="5671">
                  <c:v>3.4083962440490813E-2</c:v>
                </c:pt>
                <c:pt idx="5672">
                  <c:v>9.8823316395283342E-2</c:v>
                </c:pt>
                <c:pt idx="5673">
                  <c:v>4.0527507662773105E-2</c:v>
                </c:pt>
                <c:pt idx="5674">
                  <c:v>6.8854302167892387E-2</c:v>
                </c:pt>
                <c:pt idx="5675">
                  <c:v>4.5719962567091002E-2</c:v>
                </c:pt>
                <c:pt idx="5676">
                  <c:v>2.8884872794151369E-2</c:v>
                </c:pt>
                <c:pt idx="5677">
                  <c:v>3.1256478279829088E-2</c:v>
                </c:pt>
                <c:pt idx="5678">
                  <c:v>6.1311498284339919E-2</c:v>
                </c:pt>
                <c:pt idx="5679">
                  <c:v>5.4542236030101998E-2</c:v>
                </c:pt>
                <c:pt idx="5680">
                  <c:v>3.3933680504560512E-2</c:v>
                </c:pt>
                <c:pt idx="5681">
                  <c:v>4.2830292135477122E-2</c:v>
                </c:pt>
                <c:pt idx="5682">
                  <c:v>4.5884210616350223E-2</c:v>
                </c:pt>
                <c:pt idx="5683">
                  <c:v>3.5185486078262294E-2</c:v>
                </c:pt>
                <c:pt idx="5684">
                  <c:v>3.8600265979766811E-2</c:v>
                </c:pt>
                <c:pt idx="5685">
                  <c:v>3.3538993448019042E-2</c:v>
                </c:pt>
                <c:pt idx="5686">
                  <c:v>7.0692956447601513E-2</c:v>
                </c:pt>
                <c:pt idx="5687">
                  <c:v>3.5802897065878019E-2</c:v>
                </c:pt>
                <c:pt idx="5688">
                  <c:v>3.0812989920377752E-2</c:v>
                </c:pt>
                <c:pt idx="5689">
                  <c:v>7.2050973773002611E-2</c:v>
                </c:pt>
                <c:pt idx="5690">
                  <c:v>3.0045498162508011E-2</c:v>
                </c:pt>
                <c:pt idx="5691">
                  <c:v>4.553704708814639E-2</c:v>
                </c:pt>
                <c:pt idx="5692">
                  <c:v>3.4850522875785807E-2</c:v>
                </c:pt>
                <c:pt idx="5693">
                  <c:v>4.6951357275247615E-2</c:v>
                </c:pt>
                <c:pt idx="5694">
                  <c:v>3.1187502667307986E-2</c:v>
                </c:pt>
                <c:pt idx="5695">
                  <c:v>3.7219036370515816E-2</c:v>
                </c:pt>
                <c:pt idx="5696">
                  <c:v>3.8690645247697809E-2</c:v>
                </c:pt>
                <c:pt idx="5697">
                  <c:v>0.11134539544582395</c:v>
                </c:pt>
                <c:pt idx="5698">
                  <c:v>4.5839298516511924E-2</c:v>
                </c:pt>
                <c:pt idx="5699">
                  <c:v>3.8665499538183205E-2</c:v>
                </c:pt>
                <c:pt idx="5700">
                  <c:v>6.0404196381568895E-2</c:v>
                </c:pt>
                <c:pt idx="5701">
                  <c:v>3.9107922464609299E-2</c:v>
                </c:pt>
                <c:pt idx="5702">
                  <c:v>4.8065025359392222E-2</c:v>
                </c:pt>
                <c:pt idx="5703">
                  <c:v>5.3992643952369863E-2</c:v>
                </c:pt>
                <c:pt idx="5704">
                  <c:v>3.5075910389423585E-2</c:v>
                </c:pt>
                <c:pt idx="5705">
                  <c:v>3.5467002540826811E-2</c:v>
                </c:pt>
                <c:pt idx="5706">
                  <c:v>9.4815060496330247E-2</c:v>
                </c:pt>
                <c:pt idx="5707">
                  <c:v>3.8999013602733605E-2</c:v>
                </c:pt>
                <c:pt idx="5708">
                  <c:v>3.5057384520769216E-2</c:v>
                </c:pt>
                <c:pt idx="5709">
                  <c:v>3.4799505025148413E-2</c:v>
                </c:pt>
                <c:pt idx="5710">
                  <c:v>5.3088266402482986E-2</c:v>
                </c:pt>
                <c:pt idx="5711">
                  <c:v>6.1672214418649722E-2</c:v>
                </c:pt>
                <c:pt idx="5712">
                  <c:v>2.6782710105180716E-2</c:v>
                </c:pt>
                <c:pt idx="5713">
                  <c:v>7.2834208607673701E-2</c:v>
                </c:pt>
                <c:pt idx="5714">
                  <c:v>3.3458873629570091E-2</c:v>
                </c:pt>
                <c:pt idx="5715">
                  <c:v>3.1631097197532716E-2</c:v>
                </c:pt>
                <c:pt idx="5716">
                  <c:v>4.5967172831296914E-2</c:v>
                </c:pt>
                <c:pt idx="5717">
                  <c:v>5.2590738981962322E-2</c:v>
                </c:pt>
                <c:pt idx="5718">
                  <c:v>3.6680925637483652E-2</c:v>
                </c:pt>
                <c:pt idx="5719">
                  <c:v>3.3281337469816354E-2</c:v>
                </c:pt>
                <c:pt idx="5720">
                  <c:v>3.5614680498838404E-2</c:v>
                </c:pt>
                <c:pt idx="5721">
                  <c:v>5.8235064148902907E-2</c:v>
                </c:pt>
                <c:pt idx="5722">
                  <c:v>3.6264106631278999E-2</c:v>
                </c:pt>
                <c:pt idx="5723">
                  <c:v>3.6808039993047714E-2</c:v>
                </c:pt>
                <c:pt idx="5724">
                  <c:v>3.5267274826765199E-2</c:v>
                </c:pt>
                <c:pt idx="5725">
                  <c:v>3.2720118761062601E-2</c:v>
                </c:pt>
                <c:pt idx="5726">
                  <c:v>6.2366474419832514E-2</c:v>
                </c:pt>
                <c:pt idx="5727">
                  <c:v>5.4036386311054306E-2</c:v>
                </c:pt>
                <c:pt idx="5728">
                  <c:v>2.5654518976807612E-2</c:v>
                </c:pt>
                <c:pt idx="5729">
                  <c:v>3.5203590989112993E-2</c:v>
                </c:pt>
                <c:pt idx="5730">
                  <c:v>4.066417366266234E-2</c:v>
                </c:pt>
                <c:pt idx="5731">
                  <c:v>2.5446947664022636E-2</c:v>
                </c:pt>
                <c:pt idx="5732">
                  <c:v>3.1918492168188109E-2</c:v>
                </c:pt>
                <c:pt idx="5733">
                  <c:v>5.5912308394908912E-2</c:v>
                </c:pt>
                <c:pt idx="5734">
                  <c:v>3.7420079112052911E-2</c:v>
                </c:pt>
                <c:pt idx="5735">
                  <c:v>3.0808772891759983E-2</c:v>
                </c:pt>
                <c:pt idx="5736">
                  <c:v>3.997971862554564E-2</c:v>
                </c:pt>
                <c:pt idx="5737">
                  <c:v>3.8778640329837806E-2</c:v>
                </c:pt>
                <c:pt idx="5738">
                  <c:v>4.5161314308643424E-2</c:v>
                </c:pt>
                <c:pt idx="5739">
                  <c:v>8.0821730196476343E-2</c:v>
                </c:pt>
                <c:pt idx="5740">
                  <c:v>3.2715894281864256E-2</c:v>
                </c:pt>
                <c:pt idx="5741">
                  <c:v>3.2807111740112402E-2</c:v>
                </c:pt>
                <c:pt idx="5742">
                  <c:v>6.0252487659454422E-2</c:v>
                </c:pt>
                <c:pt idx="5743">
                  <c:v>2.8506996110081707E-2</c:v>
                </c:pt>
                <c:pt idx="5744">
                  <c:v>3.601225465536121E-2</c:v>
                </c:pt>
                <c:pt idx="5745">
                  <c:v>4.0005199611186995E-2</c:v>
                </c:pt>
                <c:pt idx="5746">
                  <c:v>5.1332723349332976E-2</c:v>
                </c:pt>
                <c:pt idx="5747">
                  <c:v>4.4186640530824814E-2</c:v>
                </c:pt>
                <c:pt idx="5748">
                  <c:v>2.9217125847935711E-2</c:v>
                </c:pt>
                <c:pt idx="5749">
                  <c:v>4.5171339064836509E-2</c:v>
                </c:pt>
                <c:pt idx="5750">
                  <c:v>5.3986743092536912E-2</c:v>
                </c:pt>
                <c:pt idx="5751">
                  <c:v>3.109078854322439E-2</c:v>
                </c:pt>
                <c:pt idx="5752">
                  <c:v>7.876970618963243E-2</c:v>
                </c:pt>
                <c:pt idx="5753">
                  <c:v>5.3643189370632206E-2</c:v>
                </c:pt>
                <c:pt idx="5754">
                  <c:v>2.9916184023022607E-2</c:v>
                </c:pt>
                <c:pt idx="5755">
                  <c:v>4.4754028320312514E-2</c:v>
                </c:pt>
                <c:pt idx="5756">
                  <c:v>6.5661519765853896E-2</c:v>
                </c:pt>
                <c:pt idx="5757">
                  <c:v>4.2134318500757099E-2</c:v>
                </c:pt>
                <c:pt idx="5758">
                  <c:v>6.0882352292537724E-2</c:v>
                </c:pt>
                <c:pt idx="5759">
                  <c:v>4.3084055185318007E-2</c:v>
                </c:pt>
                <c:pt idx="5760">
                  <c:v>3.0633088201284402E-2</c:v>
                </c:pt>
                <c:pt idx="5761">
                  <c:v>4.5809105038642918E-2</c:v>
                </c:pt>
                <c:pt idx="5762">
                  <c:v>5.0141111016273505E-2</c:v>
                </c:pt>
                <c:pt idx="5763">
                  <c:v>3.49749810993671E-2</c:v>
                </c:pt>
                <c:pt idx="5764">
                  <c:v>3.2292783260345514E-2</c:v>
                </c:pt>
                <c:pt idx="5765">
                  <c:v>4.0209375321864943E-2</c:v>
                </c:pt>
                <c:pt idx="5766">
                  <c:v>4.9877490848303174E-2</c:v>
                </c:pt>
                <c:pt idx="5767">
                  <c:v>4.2834866791963612E-2</c:v>
                </c:pt>
                <c:pt idx="5768">
                  <c:v>2.8885729610920056E-2</c:v>
                </c:pt>
                <c:pt idx="5769">
                  <c:v>6.2834933400154114E-2</c:v>
                </c:pt>
                <c:pt idx="5770">
                  <c:v>4.1685558855533614E-2</c:v>
                </c:pt>
                <c:pt idx="5771">
                  <c:v>4.6543199568986865E-2</c:v>
                </c:pt>
                <c:pt idx="5772">
                  <c:v>4.8218000680208213E-2</c:v>
                </c:pt>
                <c:pt idx="5773">
                  <c:v>3.3633019775152304E-2</c:v>
                </c:pt>
                <c:pt idx="5774">
                  <c:v>3.0694914981722856E-2</c:v>
                </c:pt>
                <c:pt idx="5775">
                  <c:v>2.9214924201369306E-2</c:v>
                </c:pt>
                <c:pt idx="5776">
                  <c:v>4.7739628702402122E-2</c:v>
                </c:pt>
                <c:pt idx="5777">
                  <c:v>7.0469535887241599E-2</c:v>
                </c:pt>
                <c:pt idx="5778">
                  <c:v>3.4537293016910685E-2</c:v>
                </c:pt>
                <c:pt idx="5779">
                  <c:v>2.6798848062753795E-2</c:v>
                </c:pt>
                <c:pt idx="5780">
                  <c:v>5.2884776145219824E-2</c:v>
                </c:pt>
                <c:pt idx="5781">
                  <c:v>6.3497439026832844E-2</c:v>
                </c:pt>
                <c:pt idx="5782">
                  <c:v>5.8182436972856605E-2</c:v>
                </c:pt>
                <c:pt idx="5783">
                  <c:v>3.6559671163559015E-2</c:v>
                </c:pt>
                <c:pt idx="5784">
                  <c:v>2.8938742354512204E-2</c:v>
                </c:pt>
                <c:pt idx="5785">
                  <c:v>2.9389550909400007E-2</c:v>
                </c:pt>
                <c:pt idx="5786">
                  <c:v>3.2692089676857009E-2</c:v>
                </c:pt>
                <c:pt idx="5787">
                  <c:v>4.0225967764854251E-2</c:v>
                </c:pt>
                <c:pt idx="5788">
                  <c:v>4.2168810963630732E-2</c:v>
                </c:pt>
                <c:pt idx="5789">
                  <c:v>2.7835341170430319E-2</c:v>
                </c:pt>
                <c:pt idx="5790">
                  <c:v>3.5995926707982996E-2</c:v>
                </c:pt>
                <c:pt idx="5791">
                  <c:v>3.7354826927185114E-2</c:v>
                </c:pt>
                <c:pt idx="5792">
                  <c:v>3.2981790602207212E-2</c:v>
                </c:pt>
                <c:pt idx="5793">
                  <c:v>3.428550437092779E-2</c:v>
                </c:pt>
                <c:pt idx="5794">
                  <c:v>3.6472585052251795E-2</c:v>
                </c:pt>
                <c:pt idx="5795">
                  <c:v>2.7582701295614204E-2</c:v>
                </c:pt>
                <c:pt idx="5796">
                  <c:v>5.2389591932297051E-2</c:v>
                </c:pt>
                <c:pt idx="5797">
                  <c:v>3.9115853607654606E-2</c:v>
                </c:pt>
                <c:pt idx="5798">
                  <c:v>5.3083047270774786E-2</c:v>
                </c:pt>
                <c:pt idx="5799">
                  <c:v>9.9966883659363057E-2</c:v>
                </c:pt>
                <c:pt idx="5800">
                  <c:v>6.0386274009943293E-2</c:v>
                </c:pt>
                <c:pt idx="5801">
                  <c:v>4.0077231824398339E-2</c:v>
                </c:pt>
                <c:pt idx="5802">
                  <c:v>3.6333303898573019E-2</c:v>
                </c:pt>
                <c:pt idx="5803">
                  <c:v>4.7540776431560496E-2</c:v>
                </c:pt>
                <c:pt idx="5804">
                  <c:v>3.3299107104539996E-2</c:v>
                </c:pt>
                <c:pt idx="5805">
                  <c:v>4.7263033688068411E-2</c:v>
                </c:pt>
                <c:pt idx="5806">
                  <c:v>6.9962859153747795E-2</c:v>
                </c:pt>
                <c:pt idx="5807">
                  <c:v>3.6608025431633016E-2</c:v>
                </c:pt>
                <c:pt idx="5808">
                  <c:v>4.4115755707025507E-2</c:v>
                </c:pt>
                <c:pt idx="5809">
                  <c:v>3.5307511687278852E-2</c:v>
                </c:pt>
                <c:pt idx="5810">
                  <c:v>2.8357308357954011E-2</c:v>
                </c:pt>
                <c:pt idx="5811">
                  <c:v>4.3696302920579917E-2</c:v>
                </c:pt>
                <c:pt idx="5812">
                  <c:v>4.4973835349082905E-2</c:v>
                </c:pt>
                <c:pt idx="5813">
                  <c:v>3.8254592567682294E-2</c:v>
                </c:pt>
                <c:pt idx="5814">
                  <c:v>5.5460058152675587E-2</c:v>
                </c:pt>
                <c:pt idx="5815">
                  <c:v>0.10540247708559018</c:v>
                </c:pt>
                <c:pt idx="5816">
                  <c:v>3.2543122768402197E-2</c:v>
                </c:pt>
                <c:pt idx="5817">
                  <c:v>3.7574674934148809E-2</c:v>
                </c:pt>
                <c:pt idx="5818">
                  <c:v>3.9788838475942605E-2</c:v>
                </c:pt>
                <c:pt idx="5819">
                  <c:v>3.0865743756294393E-2</c:v>
                </c:pt>
                <c:pt idx="5820">
                  <c:v>3.5110369324684108E-2</c:v>
                </c:pt>
                <c:pt idx="5821">
                  <c:v>3.6935016512870934E-2</c:v>
                </c:pt>
                <c:pt idx="5822">
                  <c:v>3.3429015427827898E-2</c:v>
                </c:pt>
                <c:pt idx="5823">
                  <c:v>3.785852715373042E-2</c:v>
                </c:pt>
                <c:pt idx="5824">
                  <c:v>5.9862885624170414E-2</c:v>
                </c:pt>
                <c:pt idx="5825">
                  <c:v>2.6800777763128423E-2</c:v>
                </c:pt>
                <c:pt idx="5826">
                  <c:v>3.6894317716360286E-2</c:v>
                </c:pt>
                <c:pt idx="5827">
                  <c:v>3.1005101278424426E-2</c:v>
                </c:pt>
                <c:pt idx="5828">
                  <c:v>2.8776276856660805E-2</c:v>
                </c:pt>
                <c:pt idx="5829">
                  <c:v>5.4550621658563836E-2</c:v>
                </c:pt>
                <c:pt idx="5830">
                  <c:v>9.4815060496330247E-2</c:v>
                </c:pt>
                <c:pt idx="5831">
                  <c:v>4.0100686252117386E-2</c:v>
                </c:pt>
                <c:pt idx="5832">
                  <c:v>3.2210201025009287E-2</c:v>
                </c:pt>
                <c:pt idx="5833">
                  <c:v>5.3154002875089555E-2</c:v>
                </c:pt>
                <c:pt idx="5834">
                  <c:v>3.2390072941780097E-2</c:v>
                </c:pt>
                <c:pt idx="5835">
                  <c:v>5.4457951337099124E-2</c:v>
                </c:pt>
                <c:pt idx="5836">
                  <c:v>4.6334374696016332E-2</c:v>
                </c:pt>
                <c:pt idx="5837">
                  <c:v>3.3337615430355197E-2</c:v>
                </c:pt>
                <c:pt idx="5838">
                  <c:v>3.5343714058399214E-2</c:v>
                </c:pt>
                <c:pt idx="5839">
                  <c:v>2.8389096260070808E-2</c:v>
                </c:pt>
                <c:pt idx="5840">
                  <c:v>4.6117059886455515E-2</c:v>
                </c:pt>
                <c:pt idx="5841">
                  <c:v>3.3755715936422293E-2</c:v>
                </c:pt>
                <c:pt idx="5842">
                  <c:v>6.2112364917993879E-2</c:v>
                </c:pt>
                <c:pt idx="5843">
                  <c:v>3.159115463495251E-2</c:v>
                </c:pt>
                <c:pt idx="5844">
                  <c:v>4.0671922266483286E-2</c:v>
                </c:pt>
                <c:pt idx="5845">
                  <c:v>0.15658479928970301</c:v>
                </c:pt>
                <c:pt idx="5846">
                  <c:v>3.5500254482030896E-2</c:v>
                </c:pt>
                <c:pt idx="5847">
                  <c:v>4.6033896505832714E-2</c:v>
                </c:pt>
                <c:pt idx="5848">
                  <c:v>6.9422766566276523E-2</c:v>
                </c:pt>
                <c:pt idx="5849">
                  <c:v>4.0269173681736006E-2</c:v>
                </c:pt>
                <c:pt idx="5850">
                  <c:v>3.2411821186542594E-2</c:v>
                </c:pt>
                <c:pt idx="5851">
                  <c:v>3.5749603062868097E-2</c:v>
                </c:pt>
                <c:pt idx="5852">
                  <c:v>0.11434198170900298</c:v>
                </c:pt>
                <c:pt idx="5853">
                  <c:v>4.8670653253793723E-2</c:v>
                </c:pt>
                <c:pt idx="5854">
                  <c:v>3.2419748604297652E-2</c:v>
                </c:pt>
                <c:pt idx="5855">
                  <c:v>2.7561744675040252E-2</c:v>
                </c:pt>
                <c:pt idx="5856">
                  <c:v>2.9725745320320185E-2</c:v>
                </c:pt>
                <c:pt idx="5857">
                  <c:v>4.491337388753909E-2</c:v>
                </c:pt>
                <c:pt idx="5858">
                  <c:v>9.050335735082661E-2</c:v>
                </c:pt>
                <c:pt idx="5859">
                  <c:v>5.4335311055183605E-2</c:v>
                </c:pt>
                <c:pt idx="5860">
                  <c:v>5.4451517760753611E-2</c:v>
                </c:pt>
                <c:pt idx="5861">
                  <c:v>3.5213354974985116E-2</c:v>
                </c:pt>
                <c:pt idx="5862">
                  <c:v>5.6793689727783411E-2</c:v>
                </c:pt>
                <c:pt idx="5863">
                  <c:v>4.1115678846836284E-2</c:v>
                </c:pt>
                <c:pt idx="5864">
                  <c:v>3.981470689177511E-2</c:v>
                </c:pt>
                <c:pt idx="5865">
                  <c:v>3.1168483197688904E-2</c:v>
                </c:pt>
                <c:pt idx="5866">
                  <c:v>6.8540237843990479E-2</c:v>
                </c:pt>
                <c:pt idx="5867">
                  <c:v>4.6478401869535502E-2</c:v>
                </c:pt>
                <c:pt idx="5868">
                  <c:v>3.3706415444612496E-2</c:v>
                </c:pt>
                <c:pt idx="5869">
                  <c:v>0.17736214399337821</c:v>
                </c:pt>
                <c:pt idx="5870">
                  <c:v>4.9343321472406533E-2</c:v>
                </c:pt>
                <c:pt idx="5871">
                  <c:v>4.8688150942325613E-2</c:v>
                </c:pt>
                <c:pt idx="5872">
                  <c:v>2.903516963124271E-2</c:v>
                </c:pt>
                <c:pt idx="5873">
                  <c:v>3.6632344126701508E-2</c:v>
                </c:pt>
                <c:pt idx="5874">
                  <c:v>3.3190350979566609E-2</c:v>
                </c:pt>
                <c:pt idx="5875">
                  <c:v>6.1397120356559823E-2</c:v>
                </c:pt>
                <c:pt idx="5876">
                  <c:v>3.3631127327680616E-2</c:v>
                </c:pt>
                <c:pt idx="5877">
                  <c:v>4.7167547047138429E-2</c:v>
                </c:pt>
                <c:pt idx="5878">
                  <c:v>3.712372854352005E-2</c:v>
                </c:pt>
                <c:pt idx="5879">
                  <c:v>3.2422278076410418E-2</c:v>
                </c:pt>
                <c:pt idx="5880">
                  <c:v>3.5925339907407795E-2</c:v>
                </c:pt>
                <c:pt idx="5881">
                  <c:v>3.2364360988140189E-2</c:v>
                </c:pt>
                <c:pt idx="5882">
                  <c:v>2.6579065248370212E-2</c:v>
                </c:pt>
                <c:pt idx="5883">
                  <c:v>6.0461629182100435E-2</c:v>
                </c:pt>
                <c:pt idx="5884">
                  <c:v>3.3874824643135112E-2</c:v>
                </c:pt>
                <c:pt idx="5885">
                  <c:v>4.9740578979253804E-2</c:v>
                </c:pt>
                <c:pt idx="5886">
                  <c:v>4.0410168468952068E-2</c:v>
                </c:pt>
                <c:pt idx="5887">
                  <c:v>3.0619058758020453E-2</c:v>
                </c:pt>
                <c:pt idx="5888">
                  <c:v>4.9296539276838497E-2</c:v>
                </c:pt>
                <c:pt idx="5889">
                  <c:v>3.0632583424449061E-2</c:v>
                </c:pt>
                <c:pt idx="5890">
                  <c:v>3.9742264896631199E-2</c:v>
                </c:pt>
                <c:pt idx="5891">
                  <c:v>3.2316423952579498E-2</c:v>
                </c:pt>
                <c:pt idx="5892">
                  <c:v>3.6448549479246202E-2</c:v>
                </c:pt>
                <c:pt idx="5893">
                  <c:v>3.9069928228855202E-2</c:v>
                </c:pt>
                <c:pt idx="5894">
                  <c:v>0.15096901357173975</c:v>
                </c:pt>
                <c:pt idx="5895">
                  <c:v>3.2499607652425919E-2</c:v>
                </c:pt>
                <c:pt idx="5896">
                  <c:v>4.6076305210590397E-2</c:v>
                </c:pt>
                <c:pt idx="5897">
                  <c:v>4.1658464819192907E-2</c:v>
                </c:pt>
                <c:pt idx="5898">
                  <c:v>3.5436928272247342E-2</c:v>
                </c:pt>
                <c:pt idx="5899">
                  <c:v>6.38157278299335E-2</c:v>
                </c:pt>
                <c:pt idx="5900">
                  <c:v>5.5679295212030397E-2</c:v>
                </c:pt>
                <c:pt idx="5901">
                  <c:v>3.7586584687232992E-2</c:v>
                </c:pt>
                <c:pt idx="5902">
                  <c:v>4.4451493769884096E-2</c:v>
                </c:pt>
                <c:pt idx="5903">
                  <c:v>3.0955763533711402E-2</c:v>
                </c:pt>
                <c:pt idx="5904">
                  <c:v>4.6216879040002809E-2</c:v>
                </c:pt>
                <c:pt idx="5905">
                  <c:v>6.8300239741802368E-2</c:v>
                </c:pt>
                <c:pt idx="5906">
                  <c:v>4.8166975378990222E-2</c:v>
                </c:pt>
                <c:pt idx="5907">
                  <c:v>5.8489657938480523E-2</c:v>
                </c:pt>
                <c:pt idx="5908">
                  <c:v>4.9081873148679712E-2</c:v>
                </c:pt>
                <c:pt idx="5909">
                  <c:v>6.7669607698917403E-2</c:v>
                </c:pt>
                <c:pt idx="5910">
                  <c:v>4.2908582836389514E-2</c:v>
                </c:pt>
                <c:pt idx="5911">
                  <c:v>3.9160788059234598E-2</c:v>
                </c:pt>
                <c:pt idx="5912">
                  <c:v>4.2134448885917712E-2</c:v>
                </c:pt>
                <c:pt idx="5913">
                  <c:v>4.0356140583753607E-2</c:v>
                </c:pt>
                <c:pt idx="5914">
                  <c:v>5.4202646017074599E-2</c:v>
                </c:pt>
                <c:pt idx="5915">
                  <c:v>4.4131673872470911E-2</c:v>
                </c:pt>
                <c:pt idx="5916">
                  <c:v>3.723012655973449E-2</c:v>
                </c:pt>
                <c:pt idx="5917">
                  <c:v>3.4662354737520211E-2</c:v>
                </c:pt>
                <c:pt idx="5918">
                  <c:v>2.8314247727394205E-2</c:v>
                </c:pt>
                <c:pt idx="5919">
                  <c:v>5.8170616626739509E-2</c:v>
                </c:pt>
                <c:pt idx="5920">
                  <c:v>5.4272692650556786E-2</c:v>
                </c:pt>
                <c:pt idx="5921">
                  <c:v>4.6091634780168513E-2</c:v>
                </c:pt>
                <c:pt idx="5922">
                  <c:v>3.47235351800919E-2</c:v>
                </c:pt>
                <c:pt idx="5923">
                  <c:v>6.1589058488607282E-2</c:v>
                </c:pt>
                <c:pt idx="5924">
                  <c:v>2.7088373899459887E-2</c:v>
                </c:pt>
                <c:pt idx="5925">
                  <c:v>3.8327105343341807E-2</c:v>
                </c:pt>
                <c:pt idx="5926">
                  <c:v>5.1666483283042922E-2</c:v>
                </c:pt>
                <c:pt idx="5927">
                  <c:v>3.3049058169126552E-2</c:v>
                </c:pt>
                <c:pt idx="5928">
                  <c:v>4.9232184886932567E-2</c:v>
                </c:pt>
                <c:pt idx="5929">
                  <c:v>3.2253526151180302E-2</c:v>
                </c:pt>
                <c:pt idx="5930">
                  <c:v>4.4496439397335379E-2</c:v>
                </c:pt>
                <c:pt idx="5931">
                  <c:v>4.2680222541093812E-2</c:v>
                </c:pt>
                <c:pt idx="5932">
                  <c:v>4.2704757302999503E-2</c:v>
                </c:pt>
                <c:pt idx="5933">
                  <c:v>4.4735442847013716E-2</c:v>
                </c:pt>
                <c:pt idx="5934">
                  <c:v>4.3329618871212013E-2</c:v>
                </c:pt>
                <c:pt idx="5935">
                  <c:v>5.5882766842842338E-2</c:v>
                </c:pt>
                <c:pt idx="5936">
                  <c:v>3.6253672093153104E-2</c:v>
                </c:pt>
                <c:pt idx="5937">
                  <c:v>6.1493113636970506E-2</c:v>
                </c:pt>
                <c:pt idx="5938">
                  <c:v>3.4334484487771995E-2</c:v>
                </c:pt>
                <c:pt idx="5939">
                  <c:v>5.6687388569116606E-2</c:v>
                </c:pt>
                <c:pt idx="5940">
                  <c:v>0.238361641764641</c:v>
                </c:pt>
                <c:pt idx="5941">
                  <c:v>3.1646352261304987E-2</c:v>
                </c:pt>
                <c:pt idx="5942">
                  <c:v>3.3757381141185788E-2</c:v>
                </c:pt>
                <c:pt idx="5943">
                  <c:v>3.0105758458375993E-2</c:v>
                </c:pt>
                <c:pt idx="5944">
                  <c:v>6.2305595725774807E-2</c:v>
                </c:pt>
                <c:pt idx="5945">
                  <c:v>3.5268686711788184E-2</c:v>
                </c:pt>
                <c:pt idx="5946">
                  <c:v>6.3964664936065882E-2</c:v>
                </c:pt>
                <c:pt idx="5947">
                  <c:v>5.9461433440447152E-2</c:v>
                </c:pt>
                <c:pt idx="5948">
                  <c:v>3.0719472095370366E-2</c:v>
                </c:pt>
                <c:pt idx="5949">
                  <c:v>7.1940518915653201E-2</c:v>
                </c:pt>
                <c:pt idx="5950">
                  <c:v>3.7715170532465106E-2</c:v>
                </c:pt>
                <c:pt idx="5951">
                  <c:v>4.5189425349235514E-2</c:v>
                </c:pt>
                <c:pt idx="5952">
                  <c:v>4.305566847324372E-2</c:v>
                </c:pt>
                <c:pt idx="5953">
                  <c:v>3.8383506238460513E-2</c:v>
                </c:pt>
                <c:pt idx="5954">
                  <c:v>3.7537802010774772E-2</c:v>
                </c:pt>
                <c:pt idx="5955">
                  <c:v>4.0601316839456614E-2</c:v>
                </c:pt>
                <c:pt idx="5956">
                  <c:v>2.6369307190179873E-2</c:v>
                </c:pt>
                <c:pt idx="5957">
                  <c:v>3.0581228435039569E-2</c:v>
                </c:pt>
                <c:pt idx="5958">
                  <c:v>2.9324119910597787E-2</c:v>
                </c:pt>
                <c:pt idx="5959">
                  <c:v>7.8756377100944533E-2</c:v>
                </c:pt>
                <c:pt idx="5960">
                  <c:v>3.6394894123077413E-2</c:v>
                </c:pt>
                <c:pt idx="5961">
                  <c:v>0.10274021327495612</c:v>
                </c:pt>
                <c:pt idx="5962">
                  <c:v>3.6317758262157419E-2</c:v>
                </c:pt>
                <c:pt idx="5963">
                  <c:v>4.185834527015668E-2</c:v>
                </c:pt>
                <c:pt idx="5964">
                  <c:v>4.1037879884243032E-2</c:v>
                </c:pt>
                <c:pt idx="5965">
                  <c:v>4.5770373195409796E-2</c:v>
                </c:pt>
                <c:pt idx="5966">
                  <c:v>5.5691521614790011E-2</c:v>
                </c:pt>
                <c:pt idx="5967">
                  <c:v>4.6367544680833803E-2</c:v>
                </c:pt>
                <c:pt idx="5968">
                  <c:v>4.2680222541093812E-2</c:v>
                </c:pt>
                <c:pt idx="5969">
                  <c:v>4.9576058983802809E-2</c:v>
                </c:pt>
                <c:pt idx="5970">
                  <c:v>2.7550322934985209E-2</c:v>
                </c:pt>
                <c:pt idx="5971">
                  <c:v>4.8164840787649002E-2</c:v>
                </c:pt>
                <c:pt idx="5972">
                  <c:v>6.8793118000030531E-2</c:v>
                </c:pt>
                <c:pt idx="5973">
                  <c:v>4.2558312416076716E-2</c:v>
                </c:pt>
                <c:pt idx="5974">
                  <c:v>4.5215945690870257E-2</c:v>
                </c:pt>
                <c:pt idx="5975">
                  <c:v>4.417525604367261E-2</c:v>
                </c:pt>
                <c:pt idx="5976">
                  <c:v>3.4122832119464916E-2</c:v>
                </c:pt>
                <c:pt idx="5977">
                  <c:v>3.7324037402868299E-2</c:v>
                </c:pt>
                <c:pt idx="5978">
                  <c:v>5.1777496933937295E-2</c:v>
                </c:pt>
                <c:pt idx="5979">
                  <c:v>4.1810464113950722E-2</c:v>
                </c:pt>
                <c:pt idx="5980">
                  <c:v>7.168137282133101E-2</c:v>
                </c:pt>
                <c:pt idx="5981">
                  <c:v>3.155223652720459E-2</c:v>
                </c:pt>
                <c:pt idx="5982">
                  <c:v>5.4849304258823527E-2</c:v>
                </c:pt>
                <c:pt idx="5983">
                  <c:v>3.7596061825752314E-2</c:v>
                </c:pt>
                <c:pt idx="5984">
                  <c:v>0.16674521565437339</c:v>
                </c:pt>
                <c:pt idx="5985">
                  <c:v>6.3230238854885129E-2</c:v>
                </c:pt>
                <c:pt idx="5986">
                  <c:v>3.5347782075405183E-2</c:v>
                </c:pt>
                <c:pt idx="5987">
                  <c:v>3.5661358386278291E-2</c:v>
                </c:pt>
                <c:pt idx="5988">
                  <c:v>5.4604385048151023E-2</c:v>
                </c:pt>
                <c:pt idx="5989">
                  <c:v>5.4549731314182302E-2</c:v>
                </c:pt>
                <c:pt idx="5990">
                  <c:v>4.8271059989929206E-2</c:v>
                </c:pt>
                <c:pt idx="5991">
                  <c:v>5.6107673794031102E-2</c:v>
                </c:pt>
                <c:pt idx="5992">
                  <c:v>2.7510773390531477E-2</c:v>
                </c:pt>
                <c:pt idx="5993">
                  <c:v>3.2238598912954393E-2</c:v>
                </c:pt>
                <c:pt idx="5994">
                  <c:v>4.3083898723125527E-2</c:v>
                </c:pt>
                <c:pt idx="5995">
                  <c:v>3.6411602050066091E-2</c:v>
                </c:pt>
                <c:pt idx="5996">
                  <c:v>3.2058551907539395E-2</c:v>
                </c:pt>
                <c:pt idx="5997">
                  <c:v>3.1219795346260164E-2</c:v>
                </c:pt>
                <c:pt idx="5998">
                  <c:v>3.4279741346836097E-2</c:v>
                </c:pt>
                <c:pt idx="5999">
                  <c:v>3.9189707487821746E-2</c:v>
                </c:pt>
                <c:pt idx="6000">
                  <c:v>4.7549907118082005E-2</c:v>
                </c:pt>
                <c:pt idx="6001">
                  <c:v>3.7677675485611205E-2</c:v>
                </c:pt>
                <c:pt idx="6002">
                  <c:v>3.2993476837873577E-2</c:v>
                </c:pt>
                <c:pt idx="6003">
                  <c:v>3.9328645914793008E-2</c:v>
                </c:pt>
                <c:pt idx="6004">
                  <c:v>2.6433730497956425E-2</c:v>
                </c:pt>
                <c:pt idx="6005">
                  <c:v>4.2643472552299486E-2</c:v>
                </c:pt>
                <c:pt idx="6006">
                  <c:v>3.0420964583754595E-2</c:v>
                </c:pt>
                <c:pt idx="6007">
                  <c:v>3.7422474473714856E-2</c:v>
                </c:pt>
                <c:pt idx="6008">
                  <c:v>2.9739979654550656E-2</c:v>
                </c:pt>
                <c:pt idx="6009">
                  <c:v>6.1494849622249603E-2</c:v>
                </c:pt>
                <c:pt idx="6010">
                  <c:v>4.1558798402547815E-2</c:v>
                </c:pt>
                <c:pt idx="6011">
                  <c:v>3.6629270762205221E-2</c:v>
                </c:pt>
                <c:pt idx="6012">
                  <c:v>2.9119385406375001E-2</c:v>
                </c:pt>
                <c:pt idx="6013">
                  <c:v>3.6578569561243189E-2</c:v>
                </c:pt>
                <c:pt idx="6014">
                  <c:v>5.6303210556507124E-2</c:v>
                </c:pt>
                <c:pt idx="6015">
                  <c:v>3.6266084760427496E-2</c:v>
                </c:pt>
                <c:pt idx="6016">
                  <c:v>6.6476903855800795E-2</c:v>
                </c:pt>
                <c:pt idx="6017">
                  <c:v>5.2203271538019354E-2</c:v>
                </c:pt>
                <c:pt idx="6018">
                  <c:v>2.8860922902822505E-2</c:v>
                </c:pt>
                <c:pt idx="6019">
                  <c:v>5.2671998739242505E-2</c:v>
                </c:pt>
                <c:pt idx="6020">
                  <c:v>4.7759570181369795E-2</c:v>
                </c:pt>
                <c:pt idx="6021">
                  <c:v>3.8027882575988804E-2</c:v>
                </c:pt>
                <c:pt idx="6022">
                  <c:v>2.7538437396287908E-2</c:v>
                </c:pt>
                <c:pt idx="6023">
                  <c:v>4.9269996583461803E-2</c:v>
                </c:pt>
                <c:pt idx="6024">
                  <c:v>3.464124351739889E-2</c:v>
                </c:pt>
                <c:pt idx="6025">
                  <c:v>4.7305770218372414E-2</c:v>
                </c:pt>
                <c:pt idx="6026">
                  <c:v>7.9076826572418324E-2</c:v>
                </c:pt>
                <c:pt idx="6027">
                  <c:v>2.9337735846638711E-2</c:v>
                </c:pt>
                <c:pt idx="6028">
                  <c:v>4.1256714612245712E-2</c:v>
                </c:pt>
                <c:pt idx="6029">
                  <c:v>8.0287672579288524E-2</c:v>
                </c:pt>
                <c:pt idx="6030">
                  <c:v>4.2779505252838114E-2</c:v>
                </c:pt>
                <c:pt idx="6031">
                  <c:v>2.7012024074792904E-2</c:v>
                </c:pt>
                <c:pt idx="6032">
                  <c:v>3.4182369709014997E-2</c:v>
                </c:pt>
                <c:pt idx="6033">
                  <c:v>5.908899381756795E-2</c:v>
                </c:pt>
                <c:pt idx="6034">
                  <c:v>3.8383506238460513E-2</c:v>
                </c:pt>
                <c:pt idx="6035">
                  <c:v>3.947591409087188E-2</c:v>
                </c:pt>
                <c:pt idx="6036">
                  <c:v>3.3592913299799007E-2</c:v>
                </c:pt>
                <c:pt idx="6037">
                  <c:v>3.0865330249071184E-2</c:v>
                </c:pt>
                <c:pt idx="6038">
                  <c:v>4.6395175158977495E-2</c:v>
                </c:pt>
                <c:pt idx="6039">
                  <c:v>0.14189019799232569</c:v>
                </c:pt>
                <c:pt idx="6040">
                  <c:v>6.9788619875908106E-2</c:v>
                </c:pt>
                <c:pt idx="6041">
                  <c:v>2.9584938660264071E-2</c:v>
                </c:pt>
                <c:pt idx="6042">
                  <c:v>3.1943302601576067E-2</c:v>
                </c:pt>
                <c:pt idx="6043">
                  <c:v>5.1001392304897288E-2</c:v>
                </c:pt>
                <c:pt idx="6044">
                  <c:v>6.2073398381471613E-2</c:v>
                </c:pt>
                <c:pt idx="6045">
                  <c:v>6.8522505462169606E-2</c:v>
                </c:pt>
                <c:pt idx="6046">
                  <c:v>4.1028831154108124E-2</c:v>
                </c:pt>
                <c:pt idx="6047">
                  <c:v>4.4644970446825014E-2</c:v>
                </c:pt>
                <c:pt idx="6048">
                  <c:v>3.6377418786287398E-2</c:v>
                </c:pt>
                <c:pt idx="6049">
                  <c:v>4.6052098274231013E-2</c:v>
                </c:pt>
                <c:pt idx="6050">
                  <c:v>3.5738669335842077E-2</c:v>
                </c:pt>
                <c:pt idx="6051">
                  <c:v>4.0964908897876733E-2</c:v>
                </c:pt>
                <c:pt idx="6052">
                  <c:v>6.7463561892509696E-2</c:v>
                </c:pt>
                <c:pt idx="6053">
                  <c:v>4.087156057357777E-2</c:v>
                </c:pt>
                <c:pt idx="6054">
                  <c:v>3.7588596343994099E-2</c:v>
                </c:pt>
                <c:pt idx="6055">
                  <c:v>4.3463017791509614E-2</c:v>
                </c:pt>
                <c:pt idx="6056">
                  <c:v>3.7725035101175391E-2</c:v>
                </c:pt>
                <c:pt idx="6057">
                  <c:v>0.15651506185531669</c:v>
                </c:pt>
                <c:pt idx="6058">
                  <c:v>4.1890196502208724E-2</c:v>
                </c:pt>
                <c:pt idx="6059">
                  <c:v>3.1890228390693699E-2</c:v>
                </c:pt>
                <c:pt idx="6060">
                  <c:v>6.2539659440517412E-2</c:v>
                </c:pt>
                <c:pt idx="6061">
                  <c:v>2.7302633970975973E-2</c:v>
                </c:pt>
                <c:pt idx="6062">
                  <c:v>5.2061729133129134E-2</c:v>
                </c:pt>
                <c:pt idx="6063">
                  <c:v>3.7717361003160609E-2</c:v>
                </c:pt>
                <c:pt idx="6064">
                  <c:v>3.880895674228671E-2</c:v>
                </c:pt>
                <c:pt idx="6065">
                  <c:v>6.7123770713806333E-2</c:v>
                </c:pt>
                <c:pt idx="6066">
                  <c:v>3.5049889236688607E-2</c:v>
                </c:pt>
                <c:pt idx="6067">
                  <c:v>4.1425678879022577E-2</c:v>
                </c:pt>
                <c:pt idx="6068">
                  <c:v>4.8788037151098522E-2</c:v>
                </c:pt>
                <c:pt idx="6069">
                  <c:v>5.0829254090786022E-2</c:v>
                </c:pt>
                <c:pt idx="6070">
                  <c:v>5.1775205880403491E-2</c:v>
                </c:pt>
                <c:pt idx="6071">
                  <c:v>3.8971293717622812E-2</c:v>
                </c:pt>
                <c:pt idx="6072">
                  <c:v>4.3305948376655461E-2</c:v>
                </c:pt>
                <c:pt idx="6073">
                  <c:v>4.8114545643329606E-2</c:v>
                </c:pt>
                <c:pt idx="6074">
                  <c:v>4.6015616506338113E-2</c:v>
                </c:pt>
                <c:pt idx="6075">
                  <c:v>5.0716090947389894E-2</c:v>
                </c:pt>
                <c:pt idx="6076">
                  <c:v>4.2736019939184446E-2</c:v>
                </c:pt>
                <c:pt idx="6077">
                  <c:v>3.3292293548584005E-2</c:v>
                </c:pt>
                <c:pt idx="6078">
                  <c:v>2.9043957591056862E-2</c:v>
                </c:pt>
                <c:pt idx="6079">
                  <c:v>3.9900265634059996E-2</c:v>
                </c:pt>
                <c:pt idx="6080">
                  <c:v>2.6357460767030709E-2</c:v>
                </c:pt>
                <c:pt idx="6081">
                  <c:v>3.7505179643631009E-2</c:v>
                </c:pt>
                <c:pt idx="6082">
                  <c:v>4.9172218888998143E-2</c:v>
                </c:pt>
                <c:pt idx="6083">
                  <c:v>3.6213338375091685E-2</c:v>
                </c:pt>
                <c:pt idx="6084">
                  <c:v>7.4102245271205944E-2</c:v>
                </c:pt>
                <c:pt idx="6085">
                  <c:v>4.1434310376644086E-2</c:v>
                </c:pt>
                <c:pt idx="6086">
                  <c:v>4.2354233562946486E-2</c:v>
                </c:pt>
                <c:pt idx="6087">
                  <c:v>5.1122732460498796E-2</c:v>
                </c:pt>
                <c:pt idx="6088">
                  <c:v>7.5819097459316545E-2</c:v>
                </c:pt>
                <c:pt idx="6089">
                  <c:v>5.0574202090501799E-2</c:v>
                </c:pt>
                <c:pt idx="6090">
                  <c:v>7.6863169670105008E-2</c:v>
                </c:pt>
                <c:pt idx="6091">
                  <c:v>4.3903604149818601E-2</c:v>
                </c:pt>
                <c:pt idx="6092">
                  <c:v>4.3463580310344814E-2</c:v>
                </c:pt>
                <c:pt idx="6093">
                  <c:v>0.111673466861248</c:v>
                </c:pt>
                <c:pt idx="6094">
                  <c:v>4.5817762613296523E-2</c:v>
                </c:pt>
                <c:pt idx="6095">
                  <c:v>3.604586794972435E-2</c:v>
                </c:pt>
                <c:pt idx="6096">
                  <c:v>6.2061518430709811E-2</c:v>
                </c:pt>
                <c:pt idx="6097">
                  <c:v>4.3444626033306261E-2</c:v>
                </c:pt>
                <c:pt idx="6098">
                  <c:v>4.605495929718021E-2</c:v>
                </c:pt>
                <c:pt idx="6099">
                  <c:v>5.0518557429313833E-2</c:v>
                </c:pt>
                <c:pt idx="6100">
                  <c:v>4.4613797217607727E-2</c:v>
                </c:pt>
                <c:pt idx="6101">
                  <c:v>6.9962881505489433E-2</c:v>
                </c:pt>
                <c:pt idx="6102">
                  <c:v>5.63694573938847E-2</c:v>
                </c:pt>
                <c:pt idx="6103">
                  <c:v>3.4185182303190204E-2</c:v>
                </c:pt>
                <c:pt idx="6104">
                  <c:v>4.2486496269702904E-2</c:v>
                </c:pt>
                <c:pt idx="6105">
                  <c:v>4.6907838433980886E-2</c:v>
                </c:pt>
                <c:pt idx="6106">
                  <c:v>3.7563428282737711E-2</c:v>
                </c:pt>
                <c:pt idx="6107">
                  <c:v>2.8003746643662553E-2</c:v>
                </c:pt>
                <c:pt idx="6108">
                  <c:v>5.5479068309068687E-2</c:v>
                </c:pt>
                <c:pt idx="6109">
                  <c:v>7.2931334376335324E-2</c:v>
                </c:pt>
                <c:pt idx="6110">
                  <c:v>2.8957996517419864E-2</c:v>
                </c:pt>
                <c:pt idx="6111">
                  <c:v>2.780188247561477E-2</c:v>
                </c:pt>
                <c:pt idx="6112">
                  <c:v>4.7456540167331814E-2</c:v>
                </c:pt>
                <c:pt idx="6113">
                  <c:v>3.2961241900920896E-2</c:v>
                </c:pt>
                <c:pt idx="6114">
                  <c:v>0.13363336026668488</c:v>
                </c:pt>
                <c:pt idx="6115">
                  <c:v>4.3305948376655461E-2</c:v>
                </c:pt>
                <c:pt idx="6116">
                  <c:v>5.7238280773162807E-2</c:v>
                </c:pt>
                <c:pt idx="6117">
                  <c:v>6.3809014856815574E-2</c:v>
                </c:pt>
                <c:pt idx="6118">
                  <c:v>2.998140826821339E-2</c:v>
                </c:pt>
                <c:pt idx="6119">
                  <c:v>3.8351166993379614E-2</c:v>
                </c:pt>
                <c:pt idx="6120">
                  <c:v>3.3705957233905813E-2</c:v>
                </c:pt>
                <c:pt idx="6121">
                  <c:v>0.131529405713081</c:v>
                </c:pt>
                <c:pt idx="6122">
                  <c:v>3.9074055850505801E-2</c:v>
                </c:pt>
                <c:pt idx="6123">
                  <c:v>4.0673740208149026E-2</c:v>
                </c:pt>
                <c:pt idx="6124">
                  <c:v>5.6733179837465425E-2</c:v>
                </c:pt>
                <c:pt idx="6125">
                  <c:v>6.3533529639244093E-2</c:v>
                </c:pt>
                <c:pt idx="6126">
                  <c:v>5.8769125491380705E-2</c:v>
                </c:pt>
                <c:pt idx="6127">
                  <c:v>7.1634031832218448E-2</c:v>
                </c:pt>
                <c:pt idx="6128">
                  <c:v>4.1305158287286765E-2</c:v>
                </c:pt>
                <c:pt idx="6129">
                  <c:v>3.9713677018880816E-2</c:v>
                </c:pt>
                <c:pt idx="6130">
                  <c:v>3.6001872271299543E-2</c:v>
                </c:pt>
                <c:pt idx="6131">
                  <c:v>2.6629744097590405E-2</c:v>
                </c:pt>
                <c:pt idx="6132">
                  <c:v>3.840229660272601E-2</c:v>
                </c:pt>
                <c:pt idx="6133">
                  <c:v>3.5202797502279448E-2</c:v>
                </c:pt>
                <c:pt idx="6134">
                  <c:v>3.4331258386373624E-2</c:v>
                </c:pt>
                <c:pt idx="6135">
                  <c:v>4.8443883657455396E-2</c:v>
                </c:pt>
                <c:pt idx="6136">
                  <c:v>7.2856888175010723E-2</c:v>
                </c:pt>
                <c:pt idx="6137">
                  <c:v>3.7896990776062095E-2</c:v>
                </c:pt>
                <c:pt idx="6138">
                  <c:v>6.5019674599170713E-2</c:v>
                </c:pt>
                <c:pt idx="6139">
                  <c:v>3.4538973122835201E-2</c:v>
                </c:pt>
                <c:pt idx="6140">
                  <c:v>2.8811182826757441E-2</c:v>
                </c:pt>
                <c:pt idx="6141">
                  <c:v>4.1942417621612507E-2</c:v>
                </c:pt>
                <c:pt idx="6142">
                  <c:v>6.8306453526020133E-2</c:v>
                </c:pt>
                <c:pt idx="6143">
                  <c:v>4.0809087455272723E-2</c:v>
                </c:pt>
                <c:pt idx="6144">
                  <c:v>4.0928736329078702E-2</c:v>
                </c:pt>
                <c:pt idx="6145">
                  <c:v>5.9786319732666154E-2</c:v>
                </c:pt>
                <c:pt idx="6146">
                  <c:v>4.6767607331276197E-2</c:v>
                </c:pt>
                <c:pt idx="6147">
                  <c:v>4.3675299733877217E-2</c:v>
                </c:pt>
                <c:pt idx="6148">
                  <c:v>3.1896088272333097E-2</c:v>
                </c:pt>
                <c:pt idx="6149">
                  <c:v>4.4245179742574588E-2</c:v>
                </c:pt>
                <c:pt idx="6150">
                  <c:v>5.8702159672975505E-2</c:v>
                </c:pt>
                <c:pt idx="6151">
                  <c:v>4.9796067178249637E-2</c:v>
                </c:pt>
                <c:pt idx="6152">
                  <c:v>2.7021508663892756E-2</c:v>
                </c:pt>
                <c:pt idx="6153">
                  <c:v>3.9293922483921259E-2</c:v>
                </c:pt>
                <c:pt idx="6154">
                  <c:v>3.1264111399650601E-2</c:v>
                </c:pt>
                <c:pt idx="6155">
                  <c:v>8.0104336142540269E-2</c:v>
                </c:pt>
                <c:pt idx="6156">
                  <c:v>4.882491752505301E-2</c:v>
                </c:pt>
                <c:pt idx="6157">
                  <c:v>3.7756886333227102E-2</c:v>
                </c:pt>
                <c:pt idx="6158">
                  <c:v>0.1156004667282102</c:v>
                </c:pt>
                <c:pt idx="6159">
                  <c:v>4.6366441994905687E-2</c:v>
                </c:pt>
                <c:pt idx="6160">
                  <c:v>2.9338035732507709E-2</c:v>
                </c:pt>
                <c:pt idx="6161">
                  <c:v>3.0163338407874225E-2</c:v>
                </c:pt>
                <c:pt idx="6162">
                  <c:v>4.5793525874614827E-2</c:v>
                </c:pt>
                <c:pt idx="6163">
                  <c:v>3.41947712004185E-2</c:v>
                </c:pt>
                <c:pt idx="6164">
                  <c:v>3.6274518817663352E-2</c:v>
                </c:pt>
                <c:pt idx="6165">
                  <c:v>7.0568867027759496E-2</c:v>
                </c:pt>
                <c:pt idx="6166">
                  <c:v>4.9339137971401437E-2</c:v>
                </c:pt>
                <c:pt idx="6167">
                  <c:v>3.0974488705396604E-2</c:v>
                </c:pt>
                <c:pt idx="6168">
                  <c:v>3.7681851536035593E-2</c:v>
                </c:pt>
                <c:pt idx="6169">
                  <c:v>3.2006565481424436E-2</c:v>
                </c:pt>
                <c:pt idx="6170">
                  <c:v>3.6288563162088401E-2</c:v>
                </c:pt>
                <c:pt idx="6171">
                  <c:v>3.3369611948728603E-2</c:v>
                </c:pt>
                <c:pt idx="6172">
                  <c:v>3.1962819397449507E-2</c:v>
                </c:pt>
                <c:pt idx="6173">
                  <c:v>6.4278259873390198E-2</c:v>
                </c:pt>
                <c:pt idx="6174">
                  <c:v>3.6326486617326702E-2</c:v>
                </c:pt>
                <c:pt idx="6175">
                  <c:v>6.9157190620899187E-2</c:v>
                </c:pt>
                <c:pt idx="6176">
                  <c:v>6.2849923968315111E-2</c:v>
                </c:pt>
                <c:pt idx="6177">
                  <c:v>4.1427910327911432E-2</c:v>
                </c:pt>
                <c:pt idx="6178">
                  <c:v>3.07142492383718E-2</c:v>
                </c:pt>
                <c:pt idx="6179">
                  <c:v>3.0916539952158841E-2</c:v>
                </c:pt>
                <c:pt idx="6180">
                  <c:v>4.2798060923814968E-2</c:v>
                </c:pt>
                <c:pt idx="6181">
                  <c:v>2.7767647057771804E-2</c:v>
                </c:pt>
                <c:pt idx="6182">
                  <c:v>4.7075234353542467E-2</c:v>
                </c:pt>
                <c:pt idx="6183">
                  <c:v>5.6237373501062365E-2</c:v>
                </c:pt>
                <c:pt idx="6184">
                  <c:v>7.1161866188049316E-2</c:v>
                </c:pt>
                <c:pt idx="6185">
                  <c:v>3.161768987774851E-2</c:v>
                </c:pt>
                <c:pt idx="6186">
                  <c:v>3.0018066987395311E-2</c:v>
                </c:pt>
                <c:pt idx="6187">
                  <c:v>7.5566098093986594E-2</c:v>
                </c:pt>
                <c:pt idx="6188">
                  <c:v>5.2123345434665715E-2</c:v>
                </c:pt>
                <c:pt idx="6189">
                  <c:v>0.12039709836244585</c:v>
                </c:pt>
                <c:pt idx="6190">
                  <c:v>6.7146807909011924E-2</c:v>
                </c:pt>
                <c:pt idx="6191">
                  <c:v>5.6002434343099795E-2</c:v>
                </c:pt>
                <c:pt idx="6192">
                  <c:v>4.6340245753526708E-2</c:v>
                </c:pt>
                <c:pt idx="6193">
                  <c:v>5.4473545402288395E-2</c:v>
                </c:pt>
                <c:pt idx="6194">
                  <c:v>5.5933054536581123E-2</c:v>
                </c:pt>
                <c:pt idx="6195">
                  <c:v>3.2553538680076696E-2</c:v>
                </c:pt>
                <c:pt idx="6196">
                  <c:v>3.75908240675926E-2</c:v>
                </c:pt>
                <c:pt idx="6197">
                  <c:v>3.9167214184999556E-2</c:v>
                </c:pt>
                <c:pt idx="6198">
                  <c:v>4.3412894010544031E-2</c:v>
                </c:pt>
                <c:pt idx="6199">
                  <c:v>4.9090865999460234E-2</c:v>
                </c:pt>
                <c:pt idx="6200">
                  <c:v>4.2329978197813013E-2</c:v>
                </c:pt>
                <c:pt idx="6201">
                  <c:v>3.599156811833381E-2</c:v>
                </c:pt>
                <c:pt idx="6202">
                  <c:v>6.5336115658283372E-2</c:v>
                </c:pt>
                <c:pt idx="6203">
                  <c:v>4.1696339845657432E-2</c:v>
                </c:pt>
                <c:pt idx="6204">
                  <c:v>3.6279413849115504E-2</c:v>
                </c:pt>
                <c:pt idx="6205">
                  <c:v>5.926564335823075E-2</c:v>
                </c:pt>
                <c:pt idx="6206">
                  <c:v>6.2562122941017428E-2</c:v>
                </c:pt>
                <c:pt idx="6207">
                  <c:v>3.7391558289528004E-2</c:v>
                </c:pt>
                <c:pt idx="6208">
                  <c:v>5.5895708501339E-2</c:v>
                </c:pt>
                <c:pt idx="6209">
                  <c:v>4.3852549046278021E-2</c:v>
                </c:pt>
                <c:pt idx="6210">
                  <c:v>3.8163140416145352E-2</c:v>
                </c:pt>
                <c:pt idx="6211">
                  <c:v>4.7052398324012812E-2</c:v>
                </c:pt>
                <c:pt idx="6212">
                  <c:v>4.2095262557268101E-2</c:v>
                </c:pt>
                <c:pt idx="6213">
                  <c:v>3.7057422101497602E-2</c:v>
                </c:pt>
                <c:pt idx="6214">
                  <c:v>6.4268663525581513E-2</c:v>
                </c:pt>
                <c:pt idx="6215">
                  <c:v>2.7646647766232595E-2</c:v>
                </c:pt>
                <c:pt idx="6216">
                  <c:v>6.1738654971122929E-2</c:v>
                </c:pt>
                <c:pt idx="6217">
                  <c:v>7.1140587329864488E-2</c:v>
                </c:pt>
                <c:pt idx="6218">
                  <c:v>4.0215790271759005E-2</c:v>
                </c:pt>
                <c:pt idx="6219">
                  <c:v>3.3379901200532906E-2</c:v>
                </c:pt>
                <c:pt idx="6220">
                  <c:v>4.3599478900432719E-2</c:v>
                </c:pt>
                <c:pt idx="6221">
                  <c:v>3.0911542475223656E-2</c:v>
                </c:pt>
                <c:pt idx="6222">
                  <c:v>7.7320367097854587E-2</c:v>
                </c:pt>
                <c:pt idx="6223">
                  <c:v>0.27292811870575084</c:v>
                </c:pt>
                <c:pt idx="6224">
                  <c:v>6.6878356039524078E-2</c:v>
                </c:pt>
                <c:pt idx="6225">
                  <c:v>3.4218095242977108E-2</c:v>
                </c:pt>
                <c:pt idx="6226">
                  <c:v>4.9124047160148634E-2</c:v>
                </c:pt>
                <c:pt idx="6227">
                  <c:v>3.0292108654975992E-2</c:v>
                </c:pt>
                <c:pt idx="6228">
                  <c:v>3.490192815661438E-2</c:v>
                </c:pt>
                <c:pt idx="6229">
                  <c:v>3.2186668366193799E-2</c:v>
                </c:pt>
                <c:pt idx="6230">
                  <c:v>4.2347464710474007E-2</c:v>
                </c:pt>
                <c:pt idx="6231">
                  <c:v>5.0343148410320296E-2</c:v>
                </c:pt>
                <c:pt idx="6232">
                  <c:v>3.7586584687232992E-2</c:v>
                </c:pt>
                <c:pt idx="6233">
                  <c:v>5.0286702811717994E-2</c:v>
                </c:pt>
                <c:pt idx="6234">
                  <c:v>4.3417200446129053E-2</c:v>
                </c:pt>
                <c:pt idx="6235">
                  <c:v>5.7772494852543294E-2</c:v>
                </c:pt>
                <c:pt idx="6236">
                  <c:v>7.2410345077514704E-2</c:v>
                </c:pt>
                <c:pt idx="6237">
                  <c:v>5.5388979613781024E-2</c:v>
                </c:pt>
                <c:pt idx="6238">
                  <c:v>8.7710708379745511E-2</c:v>
                </c:pt>
                <c:pt idx="6239">
                  <c:v>3.1756311655044611E-2</c:v>
                </c:pt>
                <c:pt idx="6240">
                  <c:v>6.0434948652982698E-2</c:v>
                </c:pt>
                <c:pt idx="6241">
                  <c:v>4.6601597219705623E-2</c:v>
                </c:pt>
                <c:pt idx="6242">
                  <c:v>3.2021000981330899E-2</c:v>
                </c:pt>
                <c:pt idx="6243">
                  <c:v>3.7435509264469313E-2</c:v>
                </c:pt>
                <c:pt idx="6244">
                  <c:v>4.2624291032552712E-2</c:v>
                </c:pt>
                <c:pt idx="6245">
                  <c:v>4.8886392265558222E-2</c:v>
                </c:pt>
                <c:pt idx="6246">
                  <c:v>4.1166268289089217E-2</c:v>
                </c:pt>
                <c:pt idx="6247">
                  <c:v>3.6134526133537237E-2</c:v>
                </c:pt>
                <c:pt idx="6248">
                  <c:v>3.1603481620550211E-2</c:v>
                </c:pt>
                <c:pt idx="6249">
                  <c:v>3.383444622159E-2</c:v>
                </c:pt>
                <c:pt idx="6250">
                  <c:v>3.8272850215435014E-2</c:v>
                </c:pt>
                <c:pt idx="6251">
                  <c:v>3.9516523480415316E-2</c:v>
                </c:pt>
                <c:pt idx="6252">
                  <c:v>4.8056095838547044E-2</c:v>
                </c:pt>
                <c:pt idx="6253">
                  <c:v>5.630834773182871E-2</c:v>
                </c:pt>
                <c:pt idx="6254">
                  <c:v>9.2943646013736683E-2</c:v>
                </c:pt>
                <c:pt idx="6255">
                  <c:v>3.3289369195699706E-2</c:v>
                </c:pt>
                <c:pt idx="6256">
                  <c:v>4.0871821343898822E-2</c:v>
                </c:pt>
                <c:pt idx="6257">
                  <c:v>6.0179773718118716E-2</c:v>
                </c:pt>
                <c:pt idx="6258">
                  <c:v>2.9783790931105603E-2</c:v>
                </c:pt>
                <c:pt idx="6259">
                  <c:v>0.26151207089424244</c:v>
                </c:pt>
                <c:pt idx="6260">
                  <c:v>3.3616781234741135E-2</c:v>
                </c:pt>
                <c:pt idx="6261">
                  <c:v>3.9472017437219759E-2</c:v>
                </c:pt>
                <c:pt idx="6262">
                  <c:v>4.4537115842104014E-2</c:v>
                </c:pt>
                <c:pt idx="6263">
                  <c:v>3.1927347183227629E-2</c:v>
                </c:pt>
                <c:pt idx="6264">
                  <c:v>5.2380401641130739E-2</c:v>
                </c:pt>
                <c:pt idx="6265">
                  <c:v>0.19685243070125621</c:v>
                </c:pt>
                <c:pt idx="6266">
                  <c:v>5.4500982165336775E-2</c:v>
                </c:pt>
                <c:pt idx="6267">
                  <c:v>3.9074890315532705E-2</c:v>
                </c:pt>
                <c:pt idx="6268">
                  <c:v>3.5353928804397611E-2</c:v>
                </c:pt>
                <c:pt idx="6269">
                  <c:v>4.524208977818478E-2</c:v>
                </c:pt>
                <c:pt idx="6270">
                  <c:v>4.5109625905752224E-2</c:v>
                </c:pt>
                <c:pt idx="6271">
                  <c:v>3.4432902932167185E-2</c:v>
                </c:pt>
                <c:pt idx="6272">
                  <c:v>4.8864267766475712E-2</c:v>
                </c:pt>
                <c:pt idx="6273">
                  <c:v>4.9631945788860266E-2</c:v>
                </c:pt>
                <c:pt idx="6274">
                  <c:v>3.7835922092199437E-2</c:v>
                </c:pt>
                <c:pt idx="6275">
                  <c:v>3.862599283456801E-2</c:v>
                </c:pt>
                <c:pt idx="6276">
                  <c:v>5.5369611829519542E-2</c:v>
                </c:pt>
                <c:pt idx="6277">
                  <c:v>3.4201309084892405E-2</c:v>
                </c:pt>
                <c:pt idx="6278">
                  <c:v>4.3642744421958896E-2</c:v>
                </c:pt>
                <c:pt idx="6279">
                  <c:v>3.9604138582945037E-2</c:v>
                </c:pt>
                <c:pt idx="6280">
                  <c:v>6.3364334404468522E-2</c:v>
                </c:pt>
                <c:pt idx="6281">
                  <c:v>6.6368661820888783E-2</c:v>
                </c:pt>
                <c:pt idx="6282">
                  <c:v>4.0511999279260621E-2</c:v>
                </c:pt>
                <c:pt idx="6283">
                  <c:v>4.0482301265001429E-2</c:v>
                </c:pt>
                <c:pt idx="6284">
                  <c:v>4.0939312428236022E-2</c:v>
                </c:pt>
                <c:pt idx="6285">
                  <c:v>5.4978389292955405E-2</c:v>
                </c:pt>
                <c:pt idx="6286">
                  <c:v>2.7142483741044998E-2</c:v>
                </c:pt>
                <c:pt idx="6287">
                  <c:v>3.4502036869525902E-2</c:v>
                </c:pt>
                <c:pt idx="6288">
                  <c:v>4.0177091956138875E-2</c:v>
                </c:pt>
                <c:pt idx="6289">
                  <c:v>6.45600780844688E-2</c:v>
                </c:pt>
                <c:pt idx="6290">
                  <c:v>4.9035117030143911E-2</c:v>
                </c:pt>
                <c:pt idx="6291">
                  <c:v>4.3311648070812218E-2</c:v>
                </c:pt>
                <c:pt idx="6292">
                  <c:v>8.6820170283317538E-2</c:v>
                </c:pt>
                <c:pt idx="6293">
                  <c:v>6.1640229076147107E-2</c:v>
                </c:pt>
                <c:pt idx="6294">
                  <c:v>3.1090607866644995E-2</c:v>
                </c:pt>
                <c:pt idx="6295">
                  <c:v>6.1026953160762787E-2</c:v>
                </c:pt>
                <c:pt idx="6296">
                  <c:v>3.7253510206937811E-2</c:v>
                </c:pt>
                <c:pt idx="6297">
                  <c:v>0.10745573043823239</c:v>
                </c:pt>
                <c:pt idx="6298">
                  <c:v>4.4086471199989485E-2</c:v>
                </c:pt>
                <c:pt idx="6299">
                  <c:v>5.2798107266426232E-2</c:v>
                </c:pt>
                <c:pt idx="6300">
                  <c:v>6.913221627473852E-2</c:v>
                </c:pt>
                <c:pt idx="6301">
                  <c:v>5.9131436049938486E-2</c:v>
                </c:pt>
                <c:pt idx="6302">
                  <c:v>5.9174235910177314E-2</c:v>
                </c:pt>
                <c:pt idx="6303">
                  <c:v>3.489271178841602E-2</c:v>
                </c:pt>
                <c:pt idx="6304">
                  <c:v>5.6374441832304022E-2</c:v>
                </c:pt>
                <c:pt idx="6305">
                  <c:v>3.4483775496482814E-2</c:v>
                </c:pt>
                <c:pt idx="6306">
                  <c:v>3.0902264639735198E-2</c:v>
                </c:pt>
                <c:pt idx="6307">
                  <c:v>5.3967215120792403E-2</c:v>
                </c:pt>
                <c:pt idx="6308">
                  <c:v>4.7762319445610317E-2</c:v>
                </c:pt>
                <c:pt idx="6309">
                  <c:v>4.0540933609008803E-2</c:v>
                </c:pt>
                <c:pt idx="6310">
                  <c:v>6.7371226847171992E-2</c:v>
                </c:pt>
                <c:pt idx="6311">
                  <c:v>5.9459660202264814E-2</c:v>
                </c:pt>
                <c:pt idx="6312">
                  <c:v>4.7577243298292209E-2</c:v>
                </c:pt>
                <c:pt idx="6313">
                  <c:v>4.9337338656187113E-2</c:v>
                </c:pt>
                <c:pt idx="6314">
                  <c:v>3.3844713121652596E-2</c:v>
                </c:pt>
                <c:pt idx="6315">
                  <c:v>3.8424838334322003E-2</c:v>
                </c:pt>
                <c:pt idx="6316">
                  <c:v>3.6641824990510982E-2</c:v>
                </c:pt>
                <c:pt idx="6317">
                  <c:v>0.105543948709965</c:v>
                </c:pt>
                <c:pt idx="6318">
                  <c:v>4.7188017517328436E-2</c:v>
                </c:pt>
                <c:pt idx="6319">
                  <c:v>3.5637822002172616E-2</c:v>
                </c:pt>
                <c:pt idx="6320">
                  <c:v>6.7107424139976751E-2</c:v>
                </c:pt>
                <c:pt idx="6321">
                  <c:v>5.8429714292287799E-2</c:v>
                </c:pt>
                <c:pt idx="6322">
                  <c:v>3.4380204975605004E-2</c:v>
                </c:pt>
                <c:pt idx="6323">
                  <c:v>4.386561363935472E-2</c:v>
                </c:pt>
                <c:pt idx="6324">
                  <c:v>4.6714153140783324E-2</c:v>
                </c:pt>
                <c:pt idx="6325">
                  <c:v>4.6704478561878177E-2</c:v>
                </c:pt>
                <c:pt idx="6326">
                  <c:v>5.0834093242883856E-2</c:v>
                </c:pt>
                <c:pt idx="6327">
                  <c:v>4.1628487408161219E-2</c:v>
                </c:pt>
                <c:pt idx="6328">
                  <c:v>4.6381775289773886E-2</c:v>
                </c:pt>
                <c:pt idx="6329">
                  <c:v>5.6851405650377287E-2</c:v>
                </c:pt>
                <c:pt idx="6330">
                  <c:v>3.323769569396981E-2</c:v>
                </c:pt>
                <c:pt idx="6331">
                  <c:v>5.8370828628540025E-2</c:v>
                </c:pt>
                <c:pt idx="6332">
                  <c:v>6.2071971595287302E-2</c:v>
                </c:pt>
                <c:pt idx="6333">
                  <c:v>3.5061195492744411E-2</c:v>
                </c:pt>
                <c:pt idx="6334">
                  <c:v>4.9792867153883272E-2</c:v>
                </c:pt>
                <c:pt idx="6335">
                  <c:v>5.4828230291605128E-2</c:v>
                </c:pt>
                <c:pt idx="6336">
                  <c:v>4.4594880193471922E-2</c:v>
                </c:pt>
                <c:pt idx="6337">
                  <c:v>4.3764803558588014E-2</c:v>
                </c:pt>
                <c:pt idx="6338">
                  <c:v>4.8672258853912423E-2</c:v>
                </c:pt>
                <c:pt idx="6339">
                  <c:v>4.3331447988748821E-2</c:v>
                </c:pt>
                <c:pt idx="6340">
                  <c:v>3.1847696751356194E-2</c:v>
                </c:pt>
                <c:pt idx="6341">
                  <c:v>3.731945902109151E-2</c:v>
                </c:pt>
                <c:pt idx="6342">
                  <c:v>3.9595957845449441E-2</c:v>
                </c:pt>
                <c:pt idx="6343">
                  <c:v>5.8517642319202409E-2</c:v>
                </c:pt>
                <c:pt idx="6344">
                  <c:v>4.4259790331125412E-2</c:v>
                </c:pt>
                <c:pt idx="6345">
                  <c:v>5.0424441695213304E-2</c:v>
                </c:pt>
                <c:pt idx="6346">
                  <c:v>4.0572691708803406E-2</c:v>
                </c:pt>
                <c:pt idx="6347">
                  <c:v>3.5131517797708602E-2</c:v>
                </c:pt>
                <c:pt idx="6348">
                  <c:v>5.5928729474544497E-2</c:v>
                </c:pt>
                <c:pt idx="6349">
                  <c:v>3.6020234227180502E-2</c:v>
                </c:pt>
                <c:pt idx="6350">
                  <c:v>2.5313600897789005E-2</c:v>
                </c:pt>
                <c:pt idx="6351">
                  <c:v>6.8383656442165403E-2</c:v>
                </c:pt>
                <c:pt idx="6352">
                  <c:v>6.3387602567672688E-2</c:v>
                </c:pt>
                <c:pt idx="6353">
                  <c:v>3.6588624119758613E-2</c:v>
                </c:pt>
                <c:pt idx="6354">
                  <c:v>4.4568348675966298E-2</c:v>
                </c:pt>
                <c:pt idx="6355">
                  <c:v>3.2984804362058584E-2</c:v>
                </c:pt>
                <c:pt idx="6356">
                  <c:v>3.5242177546024461E-2</c:v>
                </c:pt>
                <c:pt idx="6357">
                  <c:v>4.6350661665201333E-2</c:v>
                </c:pt>
                <c:pt idx="6358">
                  <c:v>2.6152543723583211E-2</c:v>
                </c:pt>
                <c:pt idx="6359">
                  <c:v>3.7130974233150552E-2</c:v>
                </c:pt>
                <c:pt idx="6360">
                  <c:v>4.6886898577213301E-2</c:v>
                </c:pt>
                <c:pt idx="6361">
                  <c:v>4.1367322206497213E-2</c:v>
                </c:pt>
                <c:pt idx="6362">
                  <c:v>3.4456722438335412E-2</c:v>
                </c:pt>
                <c:pt idx="6363">
                  <c:v>4.0216084569692598E-2</c:v>
                </c:pt>
                <c:pt idx="6364">
                  <c:v>3.7150546908378608E-2</c:v>
                </c:pt>
                <c:pt idx="6365">
                  <c:v>4.4735834002494833E-2</c:v>
                </c:pt>
                <c:pt idx="6366">
                  <c:v>3.1797599047422409E-2</c:v>
                </c:pt>
                <c:pt idx="6367">
                  <c:v>4.7098688781261423E-2</c:v>
                </c:pt>
                <c:pt idx="6368">
                  <c:v>3.8329694420099314E-2</c:v>
                </c:pt>
                <c:pt idx="6369">
                  <c:v>5.1642067730426823E-2</c:v>
                </c:pt>
                <c:pt idx="6370">
                  <c:v>6.1219524592161213E-2</c:v>
                </c:pt>
                <c:pt idx="6371">
                  <c:v>3.630252182483671E-2</c:v>
                </c:pt>
                <c:pt idx="6372">
                  <c:v>3.20484600961208E-2</c:v>
                </c:pt>
                <c:pt idx="6373">
                  <c:v>3.1096158549189602E-2</c:v>
                </c:pt>
                <c:pt idx="6374">
                  <c:v>6.9166220724582908E-2</c:v>
                </c:pt>
                <c:pt idx="6375">
                  <c:v>6.7103147506713923E-2</c:v>
                </c:pt>
                <c:pt idx="6376">
                  <c:v>4.4538512825965923E-2</c:v>
                </c:pt>
                <c:pt idx="6377">
                  <c:v>4.8278227448463419E-2</c:v>
                </c:pt>
                <c:pt idx="6378">
                  <c:v>4.3991319835186123E-2</c:v>
                </c:pt>
                <c:pt idx="6379">
                  <c:v>3.2092899084091214E-2</c:v>
                </c:pt>
                <c:pt idx="6380">
                  <c:v>3.5304460674524391E-2</c:v>
                </c:pt>
                <c:pt idx="6381">
                  <c:v>5.0139885395765305E-2</c:v>
                </c:pt>
                <c:pt idx="6382">
                  <c:v>3.2317891716957155E-2</c:v>
                </c:pt>
                <c:pt idx="6383">
                  <c:v>4.0078569203615216E-2</c:v>
                </c:pt>
                <c:pt idx="6384">
                  <c:v>2.9038058593869216E-2</c:v>
                </c:pt>
                <c:pt idx="6385">
                  <c:v>5.3303852677345318E-2</c:v>
                </c:pt>
                <c:pt idx="6386">
                  <c:v>4.0778912603855105E-2</c:v>
                </c:pt>
                <c:pt idx="6387">
                  <c:v>4.2160805314779295E-2</c:v>
                </c:pt>
                <c:pt idx="6388">
                  <c:v>4.6589206904172877E-2</c:v>
                </c:pt>
                <c:pt idx="6389">
                  <c:v>2.7961824089288712E-2</c:v>
                </c:pt>
                <c:pt idx="6390">
                  <c:v>4.5408234000206188E-2</c:v>
                </c:pt>
                <c:pt idx="6391">
                  <c:v>4.1632067412138034E-2</c:v>
                </c:pt>
                <c:pt idx="6392">
                  <c:v>4.9644421786069905E-2</c:v>
                </c:pt>
                <c:pt idx="6393">
                  <c:v>4.6065557748079307E-2</c:v>
                </c:pt>
                <c:pt idx="6394">
                  <c:v>6.9609433412551908E-2</c:v>
                </c:pt>
                <c:pt idx="6395">
                  <c:v>3.5387285053730004E-2</c:v>
                </c:pt>
                <c:pt idx="6396">
                  <c:v>3.5943824797868708E-2</c:v>
                </c:pt>
                <c:pt idx="6397">
                  <c:v>4.6655543148517616E-2</c:v>
                </c:pt>
                <c:pt idx="6398">
                  <c:v>6.3857622444629794E-2</c:v>
                </c:pt>
                <c:pt idx="6399">
                  <c:v>4.0128014981746882E-2</c:v>
                </c:pt>
                <c:pt idx="6400">
                  <c:v>6.0502160340547763E-2</c:v>
                </c:pt>
                <c:pt idx="6401">
                  <c:v>4.7558695077896104E-2</c:v>
                </c:pt>
                <c:pt idx="6402">
                  <c:v>6.4280025660991696E-2</c:v>
                </c:pt>
                <c:pt idx="6403">
                  <c:v>3.0130486935377104E-2</c:v>
                </c:pt>
                <c:pt idx="6404">
                  <c:v>4.0523111820221155E-2</c:v>
                </c:pt>
                <c:pt idx="6405">
                  <c:v>3.0912041664123598E-2</c:v>
                </c:pt>
                <c:pt idx="6406">
                  <c:v>4.0418691933155358E-2</c:v>
                </c:pt>
                <c:pt idx="6407">
                  <c:v>4.9249161034822506E-2</c:v>
                </c:pt>
                <c:pt idx="6408">
                  <c:v>4.7473337501287509E-2</c:v>
                </c:pt>
                <c:pt idx="6409">
                  <c:v>2.902295067906387E-2</c:v>
                </c:pt>
                <c:pt idx="6410">
                  <c:v>4.0522985160350806E-2</c:v>
                </c:pt>
                <c:pt idx="6411">
                  <c:v>4.9280427396297503E-2</c:v>
                </c:pt>
                <c:pt idx="6412">
                  <c:v>7.1516498923301988E-2</c:v>
                </c:pt>
                <c:pt idx="6413">
                  <c:v>3.1895596534013811E-2</c:v>
                </c:pt>
                <c:pt idx="6414">
                  <c:v>3.7272438406944428E-2</c:v>
                </c:pt>
                <c:pt idx="6415">
                  <c:v>4.8387657850981002E-2</c:v>
                </c:pt>
                <c:pt idx="6416">
                  <c:v>5.0184417515993104E-2</c:v>
                </c:pt>
                <c:pt idx="6417">
                  <c:v>4.2076237499714036E-2</c:v>
                </c:pt>
                <c:pt idx="6418">
                  <c:v>4.1565638035535833E-2</c:v>
                </c:pt>
                <c:pt idx="6419">
                  <c:v>0.115500077605248</c:v>
                </c:pt>
                <c:pt idx="6420">
                  <c:v>3.7313535809516997E-2</c:v>
                </c:pt>
                <c:pt idx="6421">
                  <c:v>5.0523005425930002E-2</c:v>
                </c:pt>
                <c:pt idx="6422">
                  <c:v>8.0824375152588432E-2</c:v>
                </c:pt>
                <c:pt idx="6423">
                  <c:v>4.4065594673156724E-2</c:v>
                </c:pt>
                <c:pt idx="6424">
                  <c:v>5.1028203219175311E-2</c:v>
                </c:pt>
                <c:pt idx="6425">
                  <c:v>6.0354955494403804E-2</c:v>
                </c:pt>
                <c:pt idx="6426">
                  <c:v>4.1336137801408997E-2</c:v>
                </c:pt>
                <c:pt idx="6427">
                  <c:v>5.4546702653169604E-2</c:v>
                </c:pt>
                <c:pt idx="6428">
                  <c:v>3.2221920788288186E-2</c:v>
                </c:pt>
                <c:pt idx="6429">
                  <c:v>4.1931968182325405E-2</c:v>
                </c:pt>
                <c:pt idx="6430">
                  <c:v>4.3560180813074105E-2</c:v>
                </c:pt>
                <c:pt idx="6431">
                  <c:v>6.0983482748270014E-2</c:v>
                </c:pt>
                <c:pt idx="6432">
                  <c:v>8.5154823958874373E-2</c:v>
                </c:pt>
                <c:pt idx="6433">
                  <c:v>3.380701318383221E-2</c:v>
                </c:pt>
                <c:pt idx="6434">
                  <c:v>4.8660352826118511E-2</c:v>
                </c:pt>
                <c:pt idx="6435">
                  <c:v>4.9007497727871198E-2</c:v>
                </c:pt>
                <c:pt idx="6436">
                  <c:v>3.7736415863037095E-2</c:v>
                </c:pt>
                <c:pt idx="6437">
                  <c:v>4.7032963484525854E-2</c:v>
                </c:pt>
                <c:pt idx="6438">
                  <c:v>2.9830388724804025E-2</c:v>
                </c:pt>
                <c:pt idx="6439">
                  <c:v>4.0424212813377408E-2</c:v>
                </c:pt>
                <c:pt idx="6440">
                  <c:v>3.3135246485471823E-2</c:v>
                </c:pt>
                <c:pt idx="6441">
                  <c:v>4.472664743661902E-2</c:v>
                </c:pt>
                <c:pt idx="6442">
                  <c:v>3.0950505286455206E-2</c:v>
                </c:pt>
                <c:pt idx="6443">
                  <c:v>3.8920823484659216E-2</c:v>
                </c:pt>
                <c:pt idx="6444">
                  <c:v>4.1360963135957732E-2</c:v>
                </c:pt>
                <c:pt idx="6445">
                  <c:v>4.6137381345033854E-2</c:v>
                </c:pt>
                <c:pt idx="6446">
                  <c:v>3.6004617810249419E-2</c:v>
                </c:pt>
                <c:pt idx="6447">
                  <c:v>4.3492831289768386E-2</c:v>
                </c:pt>
                <c:pt idx="6448">
                  <c:v>4.232396557927131E-2</c:v>
                </c:pt>
                <c:pt idx="6449">
                  <c:v>4.6095691621303801E-2</c:v>
                </c:pt>
                <c:pt idx="6450">
                  <c:v>7.4079744517803234E-2</c:v>
                </c:pt>
                <c:pt idx="6451">
                  <c:v>5.6314833462238333E-2</c:v>
                </c:pt>
                <c:pt idx="6452">
                  <c:v>3.3715754747390678E-2</c:v>
                </c:pt>
                <c:pt idx="6453">
                  <c:v>3.7394009530544309E-2</c:v>
                </c:pt>
                <c:pt idx="6454">
                  <c:v>4.3847084045410364E-2</c:v>
                </c:pt>
                <c:pt idx="6455">
                  <c:v>3.4603115171194229E-2</c:v>
                </c:pt>
                <c:pt idx="6456">
                  <c:v>6.5673016011714908E-2</c:v>
                </c:pt>
                <c:pt idx="6457">
                  <c:v>3.1233524903655011E-2</c:v>
                </c:pt>
                <c:pt idx="6458">
                  <c:v>3.8413647562265528E-2</c:v>
                </c:pt>
                <c:pt idx="6459">
                  <c:v>3.4789089113473906E-2</c:v>
                </c:pt>
                <c:pt idx="6460">
                  <c:v>3.9775226265192004E-2</c:v>
                </c:pt>
                <c:pt idx="6461">
                  <c:v>3.7707917392254028E-2</c:v>
                </c:pt>
                <c:pt idx="6462">
                  <c:v>6.8800374865532032E-2</c:v>
                </c:pt>
                <c:pt idx="6463">
                  <c:v>5.4353423416614678E-2</c:v>
                </c:pt>
                <c:pt idx="6464">
                  <c:v>4.1262630373239503E-2</c:v>
                </c:pt>
                <c:pt idx="6465">
                  <c:v>5.4975483566522577E-2</c:v>
                </c:pt>
                <c:pt idx="6466">
                  <c:v>3.6524131894111599E-2</c:v>
                </c:pt>
                <c:pt idx="6467">
                  <c:v>3.7585943937301601E-2</c:v>
                </c:pt>
                <c:pt idx="6468">
                  <c:v>3.3046912401914715E-2</c:v>
                </c:pt>
                <c:pt idx="6469">
                  <c:v>5.6767322123050711E-2</c:v>
                </c:pt>
                <c:pt idx="6470">
                  <c:v>7.1424610912799821E-2</c:v>
                </c:pt>
                <c:pt idx="6471">
                  <c:v>7.4074350297451005E-2</c:v>
                </c:pt>
                <c:pt idx="6472">
                  <c:v>3.3840540796518305E-2</c:v>
                </c:pt>
                <c:pt idx="6473">
                  <c:v>4.9915585666894885E-2</c:v>
                </c:pt>
                <c:pt idx="6474">
                  <c:v>4.9679271876812002E-2</c:v>
                </c:pt>
                <c:pt idx="6475">
                  <c:v>3.34761552512646E-2</c:v>
                </c:pt>
                <c:pt idx="6476">
                  <c:v>5.2645210176706314E-2</c:v>
                </c:pt>
                <c:pt idx="6477">
                  <c:v>3.7575934082269849E-2</c:v>
                </c:pt>
                <c:pt idx="6478">
                  <c:v>4.1447713971138014E-2</c:v>
                </c:pt>
                <c:pt idx="6479">
                  <c:v>4.3155245482921545E-2</c:v>
                </c:pt>
                <c:pt idx="6480">
                  <c:v>4.3953601270914112E-2</c:v>
                </c:pt>
                <c:pt idx="6481">
                  <c:v>8.3230473101139402E-2</c:v>
                </c:pt>
                <c:pt idx="6482">
                  <c:v>5.8801792562007876E-2</c:v>
                </c:pt>
                <c:pt idx="6483">
                  <c:v>7.5730137526989039E-2</c:v>
                </c:pt>
                <c:pt idx="6484">
                  <c:v>4.4315543025732124E-2</c:v>
                </c:pt>
                <c:pt idx="6485">
                  <c:v>4.4613607227802519E-2</c:v>
                </c:pt>
                <c:pt idx="6486">
                  <c:v>3.6596618592739112E-2</c:v>
                </c:pt>
                <c:pt idx="6487">
                  <c:v>4.6377923339605324E-2</c:v>
                </c:pt>
                <c:pt idx="6488">
                  <c:v>4.9978513270616511E-2</c:v>
                </c:pt>
                <c:pt idx="6489">
                  <c:v>6.0759358108043719E-2</c:v>
                </c:pt>
                <c:pt idx="6490">
                  <c:v>5.5954258888959885E-2</c:v>
                </c:pt>
                <c:pt idx="6491">
                  <c:v>3.6752205342054402E-2</c:v>
                </c:pt>
                <c:pt idx="6492">
                  <c:v>7.4696928262710724E-2</c:v>
                </c:pt>
                <c:pt idx="6493">
                  <c:v>4.4594552367925602E-2</c:v>
                </c:pt>
                <c:pt idx="6494">
                  <c:v>5.8332264423370563E-2</c:v>
                </c:pt>
                <c:pt idx="6495">
                  <c:v>4.7399111092090745E-2</c:v>
                </c:pt>
                <c:pt idx="6496">
                  <c:v>3.6645155400037842E-2</c:v>
                </c:pt>
                <c:pt idx="6497">
                  <c:v>4.1142061352729804E-2</c:v>
                </c:pt>
                <c:pt idx="6498">
                  <c:v>8.6226299405098045E-2</c:v>
                </c:pt>
                <c:pt idx="6499">
                  <c:v>4.2675815522670656E-2</c:v>
                </c:pt>
                <c:pt idx="6500">
                  <c:v>4.0475565940141733E-2</c:v>
                </c:pt>
                <c:pt idx="6501">
                  <c:v>4.6154931187629714E-2</c:v>
                </c:pt>
                <c:pt idx="6502">
                  <c:v>5.8199021965265323E-2</c:v>
                </c:pt>
                <c:pt idx="6503">
                  <c:v>4.9660351127386114E-2</c:v>
                </c:pt>
                <c:pt idx="6504">
                  <c:v>7.9110570251942014E-2</c:v>
                </c:pt>
                <c:pt idx="6505">
                  <c:v>2.9984209686517771E-2</c:v>
                </c:pt>
                <c:pt idx="6506">
                  <c:v>3.7545993924141007E-2</c:v>
                </c:pt>
                <c:pt idx="6507">
                  <c:v>4.360542073845862E-2</c:v>
                </c:pt>
                <c:pt idx="6508">
                  <c:v>2.8983734548091906E-2</c:v>
                </c:pt>
                <c:pt idx="6509">
                  <c:v>3.9589896798133808E-2</c:v>
                </c:pt>
                <c:pt idx="6510">
                  <c:v>3.2827556133270305E-2</c:v>
                </c:pt>
                <c:pt idx="6511">
                  <c:v>5.1642201840877512E-2</c:v>
                </c:pt>
                <c:pt idx="6512">
                  <c:v>4.7055922448635122E-2</c:v>
                </c:pt>
                <c:pt idx="6513">
                  <c:v>3.2503858208656401E-2</c:v>
                </c:pt>
                <c:pt idx="6514">
                  <c:v>6.9645598530769307E-2</c:v>
                </c:pt>
                <c:pt idx="6515">
                  <c:v>4.3965246528387077E-2</c:v>
                </c:pt>
                <c:pt idx="6516">
                  <c:v>5.0545260310172882E-2</c:v>
                </c:pt>
                <c:pt idx="6517">
                  <c:v>5.2530407905578835E-2</c:v>
                </c:pt>
                <c:pt idx="6518">
                  <c:v>3.4313902258873097E-2</c:v>
                </c:pt>
                <c:pt idx="6519">
                  <c:v>5.3429182618856375E-2</c:v>
                </c:pt>
                <c:pt idx="6520">
                  <c:v>3.4663613885641112E-2</c:v>
                </c:pt>
                <c:pt idx="6521">
                  <c:v>6.2896251678466922E-2</c:v>
                </c:pt>
                <c:pt idx="6522">
                  <c:v>3.7709016352891894E-2</c:v>
                </c:pt>
                <c:pt idx="6523">
                  <c:v>3.3176485449075706E-2</c:v>
                </c:pt>
                <c:pt idx="6524">
                  <c:v>5.4068949073553106E-2</c:v>
                </c:pt>
                <c:pt idx="6525">
                  <c:v>4.5778568834066433E-2</c:v>
                </c:pt>
                <c:pt idx="6526">
                  <c:v>4.115608334541334E-2</c:v>
                </c:pt>
                <c:pt idx="6527">
                  <c:v>6.2539659440517412E-2</c:v>
                </c:pt>
                <c:pt idx="6528">
                  <c:v>6.3175164163112446E-2</c:v>
                </c:pt>
                <c:pt idx="6529">
                  <c:v>4.5539967715740322E-2</c:v>
                </c:pt>
                <c:pt idx="6530">
                  <c:v>3.0165873467922252E-2</c:v>
                </c:pt>
                <c:pt idx="6531">
                  <c:v>2.990808151662357E-2</c:v>
                </c:pt>
                <c:pt idx="6532">
                  <c:v>3.7274692207575039E-2</c:v>
                </c:pt>
                <c:pt idx="6533">
                  <c:v>4.6134874224662795E-2</c:v>
                </c:pt>
                <c:pt idx="6534">
                  <c:v>4.8282142728566971E-2</c:v>
                </c:pt>
                <c:pt idx="6535">
                  <c:v>4.3832737952471057E-2</c:v>
                </c:pt>
                <c:pt idx="6536">
                  <c:v>5.1977112889289766E-2</c:v>
                </c:pt>
                <c:pt idx="6537">
                  <c:v>5.5314876139164013E-2</c:v>
                </c:pt>
                <c:pt idx="6538">
                  <c:v>6.7146807909011924E-2</c:v>
                </c:pt>
                <c:pt idx="6539">
                  <c:v>6.7093908786773709E-2</c:v>
                </c:pt>
                <c:pt idx="6540">
                  <c:v>6.404341012239459E-2</c:v>
                </c:pt>
                <c:pt idx="6541">
                  <c:v>4.6202130615711233E-2</c:v>
                </c:pt>
                <c:pt idx="6542">
                  <c:v>2.8216781094670278E-2</c:v>
                </c:pt>
                <c:pt idx="6543">
                  <c:v>5.4552461951971408E-2</c:v>
                </c:pt>
                <c:pt idx="6544">
                  <c:v>4.5948550105094785E-2</c:v>
                </c:pt>
                <c:pt idx="6545">
                  <c:v>6.5144009888172108E-2</c:v>
                </c:pt>
                <c:pt idx="6546">
                  <c:v>2.965254150331021E-2</c:v>
                </c:pt>
                <c:pt idx="6547">
                  <c:v>3.1935669481754449E-2</c:v>
                </c:pt>
                <c:pt idx="6548">
                  <c:v>2.8927689418196678E-2</c:v>
                </c:pt>
                <c:pt idx="6549">
                  <c:v>4.5116033405065523E-2</c:v>
                </c:pt>
                <c:pt idx="6550">
                  <c:v>8.3596833050251423E-2</c:v>
                </c:pt>
                <c:pt idx="6551">
                  <c:v>5.0059378147125223E-2</c:v>
                </c:pt>
                <c:pt idx="6552">
                  <c:v>2.9298881068825711E-2</c:v>
                </c:pt>
                <c:pt idx="6553">
                  <c:v>4.0939260274171815E-2</c:v>
                </c:pt>
                <c:pt idx="6554">
                  <c:v>3.9707295596599683E-2</c:v>
                </c:pt>
                <c:pt idx="6555">
                  <c:v>5.3476504981517813E-2</c:v>
                </c:pt>
                <c:pt idx="6556">
                  <c:v>6.3877128064632402E-2</c:v>
                </c:pt>
                <c:pt idx="6557">
                  <c:v>3.1424861401319587E-2</c:v>
                </c:pt>
                <c:pt idx="6558">
                  <c:v>3.87433767318726E-2</c:v>
                </c:pt>
                <c:pt idx="6559">
                  <c:v>5.0003439188003797E-2</c:v>
                </c:pt>
                <c:pt idx="6560">
                  <c:v>4.7896951436996758E-2</c:v>
                </c:pt>
                <c:pt idx="6561">
                  <c:v>6.3357748091220897E-2</c:v>
                </c:pt>
                <c:pt idx="6562">
                  <c:v>4.0170196443796234E-2</c:v>
                </c:pt>
                <c:pt idx="6563">
                  <c:v>3.8003787398338311E-2</c:v>
                </c:pt>
                <c:pt idx="6564">
                  <c:v>3.5680208355188404E-2</c:v>
                </c:pt>
                <c:pt idx="6565">
                  <c:v>4.3386191129684532E-2</c:v>
                </c:pt>
                <c:pt idx="6566">
                  <c:v>4.1015770286321633E-2</c:v>
                </c:pt>
                <c:pt idx="6567">
                  <c:v>3.531251475214961E-2</c:v>
                </c:pt>
                <c:pt idx="6568">
                  <c:v>3.2583463937044095E-2</c:v>
                </c:pt>
                <c:pt idx="6569">
                  <c:v>8.2984767854213687E-2</c:v>
                </c:pt>
                <c:pt idx="6570">
                  <c:v>3.2553631812334095E-2</c:v>
                </c:pt>
                <c:pt idx="6571">
                  <c:v>6.3354201614856734E-2</c:v>
                </c:pt>
                <c:pt idx="6572">
                  <c:v>6.2130700796842624E-2</c:v>
                </c:pt>
                <c:pt idx="6573">
                  <c:v>4.0983214974403534E-2</c:v>
                </c:pt>
                <c:pt idx="6574">
                  <c:v>3.7315327674150654E-2</c:v>
                </c:pt>
                <c:pt idx="6575">
                  <c:v>3.4032095223665251E-2</c:v>
                </c:pt>
                <c:pt idx="6576">
                  <c:v>3.9078198373317746E-2</c:v>
                </c:pt>
                <c:pt idx="6577">
                  <c:v>4.5091457664966632E-2</c:v>
                </c:pt>
                <c:pt idx="6578">
                  <c:v>4.066417366266234E-2</c:v>
                </c:pt>
                <c:pt idx="6579">
                  <c:v>4.350549727678301E-2</c:v>
                </c:pt>
                <c:pt idx="6580">
                  <c:v>3.6029271781444681E-2</c:v>
                </c:pt>
                <c:pt idx="6581">
                  <c:v>3.6744970828294872E-2</c:v>
                </c:pt>
                <c:pt idx="6582">
                  <c:v>3.8490090519189814E-2</c:v>
                </c:pt>
                <c:pt idx="6583">
                  <c:v>4.5838121324777624E-2</c:v>
                </c:pt>
                <c:pt idx="6584">
                  <c:v>6.906532496213931E-2</c:v>
                </c:pt>
                <c:pt idx="6585">
                  <c:v>4.3580356985330602E-2</c:v>
                </c:pt>
                <c:pt idx="6586">
                  <c:v>6.7636787891388092E-2</c:v>
                </c:pt>
                <c:pt idx="6587">
                  <c:v>3.0708344653248808E-2</c:v>
                </c:pt>
                <c:pt idx="6588">
                  <c:v>3.3072758466005395E-2</c:v>
                </c:pt>
                <c:pt idx="6589">
                  <c:v>6.4124576747417519E-2</c:v>
                </c:pt>
                <c:pt idx="6590">
                  <c:v>2.7659885585308217E-2</c:v>
                </c:pt>
                <c:pt idx="6591">
                  <c:v>3.4302223473787315E-2</c:v>
                </c:pt>
                <c:pt idx="6592">
                  <c:v>2.9703060165047607E-2</c:v>
                </c:pt>
                <c:pt idx="6593">
                  <c:v>4.0566876530647333E-2</c:v>
                </c:pt>
                <c:pt idx="6594">
                  <c:v>4.1931673884391833E-2</c:v>
                </c:pt>
                <c:pt idx="6595">
                  <c:v>6.5021328628063188E-2</c:v>
                </c:pt>
                <c:pt idx="6596">
                  <c:v>6.1429556459188406E-2</c:v>
                </c:pt>
                <c:pt idx="6597">
                  <c:v>4.1776098310947432E-2</c:v>
                </c:pt>
                <c:pt idx="6598">
                  <c:v>4.9531608819961805E-2</c:v>
                </c:pt>
                <c:pt idx="6599">
                  <c:v>5.1857069134712233E-2</c:v>
                </c:pt>
                <c:pt idx="6600">
                  <c:v>0.10153107345104226</c:v>
                </c:pt>
                <c:pt idx="6601">
                  <c:v>4.2938429862260812E-2</c:v>
                </c:pt>
                <c:pt idx="6602">
                  <c:v>7.4682593345642354E-2</c:v>
                </c:pt>
                <c:pt idx="6603">
                  <c:v>5.5845215916633592E-2</c:v>
                </c:pt>
                <c:pt idx="6604">
                  <c:v>3.3095773309469202E-2</c:v>
                </c:pt>
                <c:pt idx="6605">
                  <c:v>4.7275226563215297E-2</c:v>
                </c:pt>
                <c:pt idx="6606">
                  <c:v>4.7336935997009506E-2</c:v>
                </c:pt>
                <c:pt idx="6607">
                  <c:v>5.4903216660022722E-2</c:v>
                </c:pt>
                <c:pt idx="6608">
                  <c:v>4.0618441998958733E-2</c:v>
                </c:pt>
                <c:pt idx="6609">
                  <c:v>3.2321311533451191E-2</c:v>
                </c:pt>
                <c:pt idx="6610">
                  <c:v>6.2012657523155441E-2</c:v>
                </c:pt>
                <c:pt idx="6611">
                  <c:v>4.2834866791963612E-2</c:v>
                </c:pt>
                <c:pt idx="6612">
                  <c:v>9.9280990660190624E-2</c:v>
                </c:pt>
                <c:pt idx="6613">
                  <c:v>5.6757122278213508E-2</c:v>
                </c:pt>
                <c:pt idx="6614">
                  <c:v>3.8777962327003632E-2</c:v>
                </c:pt>
                <c:pt idx="6615">
                  <c:v>2.67996937036514E-2</c:v>
                </c:pt>
                <c:pt idx="6616">
                  <c:v>4.3871201574802406E-2</c:v>
                </c:pt>
                <c:pt idx="6617">
                  <c:v>3.7452001124620493E-2</c:v>
                </c:pt>
                <c:pt idx="6618">
                  <c:v>4.3205097317695604E-2</c:v>
                </c:pt>
                <c:pt idx="6619">
                  <c:v>5.1664520055055604E-2</c:v>
                </c:pt>
                <c:pt idx="6620">
                  <c:v>5.8838468044996463E-2</c:v>
                </c:pt>
                <c:pt idx="6621">
                  <c:v>5.2450101822614829E-2</c:v>
                </c:pt>
                <c:pt idx="6622">
                  <c:v>3.2096326351165799E-2</c:v>
                </c:pt>
                <c:pt idx="6623">
                  <c:v>3.0340168625116452E-2</c:v>
                </c:pt>
                <c:pt idx="6624">
                  <c:v>3.5774640738964192E-2</c:v>
                </c:pt>
                <c:pt idx="6625">
                  <c:v>4.4855892658233823E-2</c:v>
                </c:pt>
                <c:pt idx="6626">
                  <c:v>5.2269056439399705E-2</c:v>
                </c:pt>
                <c:pt idx="6627">
                  <c:v>0.14193095266819039</c:v>
                </c:pt>
                <c:pt idx="6628">
                  <c:v>3.0632698908448202E-2</c:v>
                </c:pt>
                <c:pt idx="6629">
                  <c:v>3.6779712885618328E-2</c:v>
                </c:pt>
                <c:pt idx="6630">
                  <c:v>5.5950623005628822E-2</c:v>
                </c:pt>
                <c:pt idx="6631">
                  <c:v>4.2848013341426933E-2</c:v>
                </c:pt>
                <c:pt idx="6632">
                  <c:v>2.9386285692453409E-2</c:v>
                </c:pt>
                <c:pt idx="6633">
                  <c:v>3.4969091415405301E-2</c:v>
                </c:pt>
                <c:pt idx="6634">
                  <c:v>3.6589410156011602E-2</c:v>
                </c:pt>
                <c:pt idx="6635">
                  <c:v>6.3478730618953691E-2</c:v>
                </c:pt>
                <c:pt idx="6636">
                  <c:v>3.4626875072717785E-2</c:v>
                </c:pt>
                <c:pt idx="6637">
                  <c:v>4.8873469233512927E-2</c:v>
                </c:pt>
                <c:pt idx="6638">
                  <c:v>3.9473131299018915E-2</c:v>
                </c:pt>
                <c:pt idx="6639">
                  <c:v>3.7192787975072916E-2</c:v>
                </c:pt>
                <c:pt idx="6640">
                  <c:v>4.1190188378095606E-2</c:v>
                </c:pt>
                <c:pt idx="6641">
                  <c:v>4.8437196761369677E-2</c:v>
                </c:pt>
                <c:pt idx="6642">
                  <c:v>5.6057929992675802E-2</c:v>
                </c:pt>
                <c:pt idx="6643">
                  <c:v>3.7847217172384477E-2</c:v>
                </c:pt>
                <c:pt idx="6644">
                  <c:v>3.042496927082541E-2</c:v>
                </c:pt>
                <c:pt idx="6645">
                  <c:v>3.712628781795501E-2</c:v>
                </c:pt>
                <c:pt idx="6646">
                  <c:v>4.4130824506282813E-2</c:v>
                </c:pt>
                <c:pt idx="6647">
                  <c:v>4.210868105292348E-2</c:v>
                </c:pt>
                <c:pt idx="6648">
                  <c:v>4.8725210130214712E-2</c:v>
                </c:pt>
                <c:pt idx="6649">
                  <c:v>4.5397117733955432E-2</c:v>
                </c:pt>
                <c:pt idx="6650">
                  <c:v>4.8566896468401004E-2</c:v>
                </c:pt>
                <c:pt idx="6651">
                  <c:v>5.552082881331441E-2</c:v>
                </c:pt>
                <c:pt idx="6652">
                  <c:v>4.1943028569221476E-2</c:v>
                </c:pt>
                <c:pt idx="6653">
                  <c:v>5.0136800855398435E-2</c:v>
                </c:pt>
                <c:pt idx="6654">
                  <c:v>7.2834208607673701E-2</c:v>
                </c:pt>
                <c:pt idx="6655">
                  <c:v>3.414930775761621E-2</c:v>
                </c:pt>
                <c:pt idx="6656">
                  <c:v>5.721672996878651E-2</c:v>
                </c:pt>
                <c:pt idx="6657">
                  <c:v>4.5422866940498526E-2</c:v>
                </c:pt>
                <c:pt idx="6658">
                  <c:v>4.5000344514846823E-2</c:v>
                </c:pt>
                <c:pt idx="6659">
                  <c:v>4.2520940303802497E-2</c:v>
                </c:pt>
                <c:pt idx="6660">
                  <c:v>3.8165982812642996E-2</c:v>
                </c:pt>
                <c:pt idx="6661">
                  <c:v>4.5224625617265708E-2</c:v>
                </c:pt>
                <c:pt idx="6662">
                  <c:v>6.0354791581630839E-2</c:v>
                </c:pt>
                <c:pt idx="6663">
                  <c:v>4.1912183165550218E-2</c:v>
                </c:pt>
                <c:pt idx="6664">
                  <c:v>4.5318324118852733E-2</c:v>
                </c:pt>
                <c:pt idx="6665">
                  <c:v>5.0757575780153295E-2</c:v>
                </c:pt>
                <c:pt idx="6666">
                  <c:v>8.0287672579288524E-2</c:v>
                </c:pt>
                <c:pt idx="6667">
                  <c:v>0.17751058936119157</c:v>
                </c:pt>
                <c:pt idx="6668">
                  <c:v>6.2583878636360182E-2</c:v>
                </c:pt>
                <c:pt idx="6669">
                  <c:v>5.9036575257778418E-2</c:v>
                </c:pt>
                <c:pt idx="6670">
                  <c:v>3.3529482781886999E-2</c:v>
                </c:pt>
                <c:pt idx="6671">
                  <c:v>3.8256186991929994E-2</c:v>
                </c:pt>
                <c:pt idx="6672">
                  <c:v>3.7903353571891812E-2</c:v>
                </c:pt>
                <c:pt idx="6673">
                  <c:v>3.7527956068515805E-2</c:v>
                </c:pt>
                <c:pt idx="6674">
                  <c:v>3.3102355897426598E-2</c:v>
                </c:pt>
                <c:pt idx="6675">
                  <c:v>3.8220088928937905E-2</c:v>
                </c:pt>
                <c:pt idx="6676">
                  <c:v>4.5461695641279214E-2</c:v>
                </c:pt>
                <c:pt idx="6677">
                  <c:v>5.2637852728366796E-2</c:v>
                </c:pt>
                <c:pt idx="6678">
                  <c:v>5.0518557429313833E-2</c:v>
                </c:pt>
                <c:pt idx="6679">
                  <c:v>4.4216103851795426E-2</c:v>
                </c:pt>
                <c:pt idx="6680">
                  <c:v>4.2659506201744087E-2</c:v>
                </c:pt>
                <c:pt idx="6681">
                  <c:v>5.8239720761776005E-2</c:v>
                </c:pt>
                <c:pt idx="6682">
                  <c:v>3.5515274852514295E-2</c:v>
                </c:pt>
                <c:pt idx="6683">
                  <c:v>6.8534195423126304E-2</c:v>
                </c:pt>
                <c:pt idx="6684">
                  <c:v>4.1116997599601954E-2</c:v>
                </c:pt>
                <c:pt idx="6685">
                  <c:v>4.9167137593031041E-2</c:v>
                </c:pt>
                <c:pt idx="6686">
                  <c:v>4.3354868888855015E-2</c:v>
                </c:pt>
                <c:pt idx="6687">
                  <c:v>3.0178481712937237E-2</c:v>
                </c:pt>
                <c:pt idx="6688">
                  <c:v>3.5165987908840207E-2</c:v>
                </c:pt>
                <c:pt idx="6689">
                  <c:v>8.4311790764331679E-2</c:v>
                </c:pt>
                <c:pt idx="6690">
                  <c:v>4.4365350157022532E-2</c:v>
                </c:pt>
                <c:pt idx="6691">
                  <c:v>6.3376560807228269E-2</c:v>
                </c:pt>
                <c:pt idx="6692">
                  <c:v>3.2576140016317492E-2</c:v>
                </c:pt>
                <c:pt idx="6693">
                  <c:v>4.3915946036577211E-2</c:v>
                </c:pt>
                <c:pt idx="6694">
                  <c:v>2.7650751173496208E-2</c:v>
                </c:pt>
                <c:pt idx="6695">
                  <c:v>4.6543486416339895E-2</c:v>
                </c:pt>
                <c:pt idx="6696">
                  <c:v>3.5660989582538598E-2</c:v>
                </c:pt>
                <c:pt idx="6697">
                  <c:v>6.7083328962326133E-2</c:v>
                </c:pt>
                <c:pt idx="6698">
                  <c:v>3.7421759217977552E-2</c:v>
                </c:pt>
                <c:pt idx="6699">
                  <c:v>4.9502134323120298E-2</c:v>
                </c:pt>
                <c:pt idx="6700">
                  <c:v>5.6329887360334396E-2</c:v>
                </c:pt>
                <c:pt idx="6701">
                  <c:v>3.5699479281902306E-2</c:v>
                </c:pt>
                <c:pt idx="6702">
                  <c:v>5.8062758296728113E-2</c:v>
                </c:pt>
                <c:pt idx="6703">
                  <c:v>3.3898066729307216E-2</c:v>
                </c:pt>
                <c:pt idx="6704">
                  <c:v>3.5111613571643892E-2</c:v>
                </c:pt>
                <c:pt idx="6705">
                  <c:v>3.7087991833686801E-2</c:v>
                </c:pt>
                <c:pt idx="6706">
                  <c:v>4.5735690742731337E-2</c:v>
                </c:pt>
                <c:pt idx="6707">
                  <c:v>8.1309817731380407E-2</c:v>
                </c:pt>
                <c:pt idx="6708">
                  <c:v>8.2470551133155545E-2</c:v>
                </c:pt>
                <c:pt idx="6709">
                  <c:v>8.7301537394523579E-2</c:v>
                </c:pt>
                <c:pt idx="6710">
                  <c:v>5.6310791522264501E-2</c:v>
                </c:pt>
                <c:pt idx="6711">
                  <c:v>3.1065195798874012E-2</c:v>
                </c:pt>
                <c:pt idx="6712">
                  <c:v>4.4366177171468846E-2</c:v>
                </c:pt>
                <c:pt idx="6713">
                  <c:v>3.6632198840379833E-2</c:v>
                </c:pt>
                <c:pt idx="6714">
                  <c:v>3.3220693469047505E-2</c:v>
                </c:pt>
                <c:pt idx="6715">
                  <c:v>7.5215592980384827E-2</c:v>
                </c:pt>
                <c:pt idx="6716">
                  <c:v>5.0782456994056896E-2</c:v>
                </c:pt>
                <c:pt idx="6717">
                  <c:v>4.8103801906108933E-2</c:v>
                </c:pt>
                <c:pt idx="6718">
                  <c:v>3.5951439291238778E-2</c:v>
                </c:pt>
                <c:pt idx="6719">
                  <c:v>7.1140587329864488E-2</c:v>
                </c:pt>
                <c:pt idx="6720">
                  <c:v>5.9416413307190073E-2</c:v>
                </c:pt>
                <c:pt idx="6721">
                  <c:v>3.5037077963352294E-2</c:v>
                </c:pt>
                <c:pt idx="6722">
                  <c:v>6.9144159555435208E-2</c:v>
                </c:pt>
                <c:pt idx="6723">
                  <c:v>3.2151743769645809E-2</c:v>
                </c:pt>
                <c:pt idx="6724">
                  <c:v>6.3689865171909124E-2</c:v>
                </c:pt>
                <c:pt idx="6725">
                  <c:v>7.5985774397850009E-2</c:v>
                </c:pt>
                <c:pt idx="6726">
                  <c:v>4.9476694315672101E-2</c:v>
                </c:pt>
                <c:pt idx="6727">
                  <c:v>3.8622643798589734E-2</c:v>
                </c:pt>
                <c:pt idx="6728">
                  <c:v>3.8042631000280408E-2</c:v>
                </c:pt>
                <c:pt idx="6729">
                  <c:v>4.8652030527591823E-2</c:v>
                </c:pt>
                <c:pt idx="6730">
                  <c:v>4.7891758382320411E-2</c:v>
                </c:pt>
                <c:pt idx="6731">
                  <c:v>5.1074557006359045E-2</c:v>
                </c:pt>
                <c:pt idx="6732">
                  <c:v>3.3330041915178306E-2</c:v>
                </c:pt>
                <c:pt idx="6733">
                  <c:v>6.2106974422931956E-2</c:v>
                </c:pt>
                <c:pt idx="6734">
                  <c:v>3.2718271017074682E-2</c:v>
                </c:pt>
                <c:pt idx="6735">
                  <c:v>4.2363531887531641E-2</c:v>
                </c:pt>
                <c:pt idx="6736">
                  <c:v>5.3460691124201001E-2</c:v>
                </c:pt>
                <c:pt idx="6737">
                  <c:v>4.7460064291954013E-2</c:v>
                </c:pt>
                <c:pt idx="6738">
                  <c:v>6.1043974012136626E-2</c:v>
                </c:pt>
                <c:pt idx="6739">
                  <c:v>5.9792708605528072E-2</c:v>
                </c:pt>
                <c:pt idx="6740">
                  <c:v>4.7903932631015833E-2</c:v>
                </c:pt>
                <c:pt idx="6741">
                  <c:v>5.6558381766080766E-2</c:v>
                </c:pt>
                <c:pt idx="6742">
                  <c:v>4.8126153647899607E-2</c:v>
                </c:pt>
                <c:pt idx="6743">
                  <c:v>4.4162657111883462E-2</c:v>
                </c:pt>
                <c:pt idx="6744">
                  <c:v>6.5411724150180983E-2</c:v>
                </c:pt>
                <c:pt idx="6745">
                  <c:v>3.7175450474023923E-2</c:v>
                </c:pt>
                <c:pt idx="6746">
                  <c:v>4.2972274124622539E-2</c:v>
                </c:pt>
                <c:pt idx="6747">
                  <c:v>6.4495705068111434E-2</c:v>
                </c:pt>
                <c:pt idx="6748">
                  <c:v>3.9347477257251712E-2</c:v>
                </c:pt>
                <c:pt idx="6749">
                  <c:v>3.7989187985658611E-2</c:v>
                </c:pt>
                <c:pt idx="6750">
                  <c:v>5.2025601267814595E-2</c:v>
                </c:pt>
                <c:pt idx="6751">
                  <c:v>3.720591217279446E-2</c:v>
                </c:pt>
                <c:pt idx="6752">
                  <c:v>7.2237640619277912E-2</c:v>
                </c:pt>
                <c:pt idx="6753">
                  <c:v>3.8194518536329311E-2</c:v>
                </c:pt>
                <c:pt idx="6754">
                  <c:v>9.1173738241195429E-2</c:v>
                </c:pt>
                <c:pt idx="6755">
                  <c:v>4.5111708343029015E-2</c:v>
                </c:pt>
                <c:pt idx="6756">
                  <c:v>4.0355402976274497E-2</c:v>
                </c:pt>
                <c:pt idx="6757">
                  <c:v>7.9776130616664928E-2</c:v>
                </c:pt>
                <c:pt idx="6758">
                  <c:v>6.265497207641603E-2</c:v>
                </c:pt>
                <c:pt idx="6759">
                  <c:v>4.4419713318347924E-2</c:v>
                </c:pt>
                <c:pt idx="6760">
                  <c:v>3.7243377417326244E-2</c:v>
                </c:pt>
                <c:pt idx="6761">
                  <c:v>3.6073476076126237E-2</c:v>
                </c:pt>
                <c:pt idx="6762">
                  <c:v>8.2511693239212022E-2</c:v>
                </c:pt>
                <c:pt idx="6763">
                  <c:v>5.498937889933591E-2</c:v>
                </c:pt>
                <c:pt idx="6764">
                  <c:v>4.2905163019895505E-2</c:v>
                </c:pt>
                <c:pt idx="6765">
                  <c:v>5.3274407982826337E-2</c:v>
                </c:pt>
                <c:pt idx="6766">
                  <c:v>5.034212023019792E-2</c:v>
                </c:pt>
                <c:pt idx="6767">
                  <c:v>6.0738079249858933E-2</c:v>
                </c:pt>
                <c:pt idx="6768">
                  <c:v>0.1210131719708442</c:v>
                </c:pt>
                <c:pt idx="6769">
                  <c:v>3.2156240195035914E-2</c:v>
                </c:pt>
                <c:pt idx="6770">
                  <c:v>3.4810315817594611E-2</c:v>
                </c:pt>
                <c:pt idx="6771">
                  <c:v>4.9954801797866807E-2</c:v>
                </c:pt>
                <c:pt idx="6772">
                  <c:v>4.8709895461797686E-2</c:v>
                </c:pt>
                <c:pt idx="6773">
                  <c:v>4.0264088660478481E-2</c:v>
                </c:pt>
                <c:pt idx="6774">
                  <c:v>4.7815740108490011E-2</c:v>
                </c:pt>
                <c:pt idx="6775">
                  <c:v>4.4571779668331105E-2</c:v>
                </c:pt>
                <c:pt idx="6776">
                  <c:v>4.3624050915241332E-2</c:v>
                </c:pt>
                <c:pt idx="6777">
                  <c:v>3.9119288325309816E-2</c:v>
                </c:pt>
                <c:pt idx="6778">
                  <c:v>3.8885176181793296E-2</c:v>
                </c:pt>
                <c:pt idx="6779">
                  <c:v>4.7687467187643134E-2</c:v>
                </c:pt>
                <c:pt idx="6780">
                  <c:v>3.6068558692932087E-2</c:v>
                </c:pt>
                <c:pt idx="6781">
                  <c:v>5.7905174791812897E-2</c:v>
                </c:pt>
                <c:pt idx="6782">
                  <c:v>3.0172737315297116E-2</c:v>
                </c:pt>
                <c:pt idx="6783">
                  <c:v>5.259271711111093E-2</c:v>
                </c:pt>
                <c:pt idx="6784">
                  <c:v>3.769217804074295E-2</c:v>
                </c:pt>
                <c:pt idx="6785">
                  <c:v>3.6285802721977359E-2</c:v>
                </c:pt>
                <c:pt idx="6786">
                  <c:v>6.9103285670280526E-2</c:v>
                </c:pt>
                <c:pt idx="6787">
                  <c:v>5.2295498549938396E-2</c:v>
                </c:pt>
                <c:pt idx="6788">
                  <c:v>4.2701285332441496E-2</c:v>
                </c:pt>
                <c:pt idx="6789">
                  <c:v>3.9462700486183284E-2</c:v>
                </c:pt>
                <c:pt idx="6790">
                  <c:v>3.6975231021642789E-2</c:v>
                </c:pt>
                <c:pt idx="6791">
                  <c:v>4.4803053140640516E-2</c:v>
                </c:pt>
                <c:pt idx="6792">
                  <c:v>4.2550150305032709E-2</c:v>
                </c:pt>
                <c:pt idx="6793">
                  <c:v>4.2452007532119834E-2</c:v>
                </c:pt>
                <c:pt idx="6794">
                  <c:v>4.2132768779993106E-2</c:v>
                </c:pt>
                <c:pt idx="6795">
                  <c:v>3.3769823610782589E-2</c:v>
                </c:pt>
                <c:pt idx="6796">
                  <c:v>3.7285812199115947E-2</c:v>
                </c:pt>
                <c:pt idx="6797">
                  <c:v>6.1529137194156619E-2</c:v>
                </c:pt>
                <c:pt idx="6798">
                  <c:v>4.3769136071205098E-2</c:v>
                </c:pt>
                <c:pt idx="6799">
                  <c:v>3.8170851767063106E-2</c:v>
                </c:pt>
                <c:pt idx="6800">
                  <c:v>4.0149729698896415E-2</c:v>
                </c:pt>
                <c:pt idx="6801">
                  <c:v>3.9871543645858855E-2</c:v>
                </c:pt>
                <c:pt idx="6802">
                  <c:v>4.8839792609214797E-2</c:v>
                </c:pt>
                <c:pt idx="6803">
                  <c:v>5.5700827389955507E-2</c:v>
                </c:pt>
                <c:pt idx="6804">
                  <c:v>3.7088051438331604E-2</c:v>
                </c:pt>
                <c:pt idx="6805">
                  <c:v>2.9449323192238808E-2</c:v>
                </c:pt>
                <c:pt idx="6806">
                  <c:v>3.1053371727466729E-2</c:v>
                </c:pt>
                <c:pt idx="6807">
                  <c:v>3.5505838692188305E-2</c:v>
                </c:pt>
                <c:pt idx="6808">
                  <c:v>4.0837820619344732E-2</c:v>
                </c:pt>
                <c:pt idx="6809">
                  <c:v>9.8829917609691592E-2</c:v>
                </c:pt>
                <c:pt idx="6810">
                  <c:v>4.5700255781412097E-2</c:v>
                </c:pt>
                <c:pt idx="6811">
                  <c:v>4.8768553882837413E-2</c:v>
                </c:pt>
                <c:pt idx="6812">
                  <c:v>7.576870918273941E-2</c:v>
                </c:pt>
                <c:pt idx="6813">
                  <c:v>3.5854019224643804E-2</c:v>
                </c:pt>
                <c:pt idx="6814">
                  <c:v>3.4373804926872385E-2</c:v>
                </c:pt>
                <c:pt idx="6815">
                  <c:v>3.8868434727191904E-2</c:v>
                </c:pt>
                <c:pt idx="6816">
                  <c:v>4.3197538703680018E-2</c:v>
                </c:pt>
                <c:pt idx="6817">
                  <c:v>3.7284750491380698E-2</c:v>
                </c:pt>
                <c:pt idx="6818">
                  <c:v>3.1191276386380216E-2</c:v>
                </c:pt>
                <c:pt idx="6819">
                  <c:v>4.3418161571025807E-2</c:v>
                </c:pt>
                <c:pt idx="6820">
                  <c:v>6.8706169724464403E-2</c:v>
                </c:pt>
                <c:pt idx="6821">
                  <c:v>3.7918243557214806E-2</c:v>
                </c:pt>
                <c:pt idx="6822">
                  <c:v>5.0702314823866126E-2</c:v>
                </c:pt>
                <c:pt idx="6823">
                  <c:v>6.3198558986187009E-2</c:v>
                </c:pt>
                <c:pt idx="6824">
                  <c:v>5.7166881859302777E-2</c:v>
                </c:pt>
                <c:pt idx="6825">
                  <c:v>3.7266466766595799E-2</c:v>
                </c:pt>
                <c:pt idx="6826">
                  <c:v>5.2423279732465723E-2</c:v>
                </c:pt>
                <c:pt idx="6827">
                  <c:v>3.3922348171472515E-2</c:v>
                </c:pt>
                <c:pt idx="6828">
                  <c:v>3.7586584687232992E-2</c:v>
                </c:pt>
                <c:pt idx="6829">
                  <c:v>3.1532913446426503E-2</c:v>
                </c:pt>
                <c:pt idx="6830">
                  <c:v>4.6330973505973802E-2</c:v>
                </c:pt>
                <c:pt idx="6831">
                  <c:v>4.5970354229211814E-2</c:v>
                </c:pt>
                <c:pt idx="6832">
                  <c:v>3.5125169903039911E-2</c:v>
                </c:pt>
                <c:pt idx="6833">
                  <c:v>0.27308842539787487</c:v>
                </c:pt>
                <c:pt idx="6834">
                  <c:v>3.2534625381231294E-2</c:v>
                </c:pt>
                <c:pt idx="6835">
                  <c:v>4.3792795389890823E-2</c:v>
                </c:pt>
                <c:pt idx="6836">
                  <c:v>4.0756620466709123E-2</c:v>
                </c:pt>
                <c:pt idx="6837">
                  <c:v>5.1417574286460897E-2</c:v>
                </c:pt>
                <c:pt idx="6838">
                  <c:v>3.225597739219678E-2</c:v>
                </c:pt>
                <c:pt idx="6839">
                  <c:v>3.0732681974768597E-2</c:v>
                </c:pt>
                <c:pt idx="6840">
                  <c:v>5.2845038473606096E-2</c:v>
                </c:pt>
                <c:pt idx="6841">
                  <c:v>4.2735446244478344E-2</c:v>
                </c:pt>
                <c:pt idx="6842">
                  <c:v>4.2533580213785324E-2</c:v>
                </c:pt>
                <c:pt idx="6843">
                  <c:v>5.4554108530283009E-2</c:v>
                </c:pt>
                <c:pt idx="6844">
                  <c:v>4.6531599014997517E-2</c:v>
                </c:pt>
                <c:pt idx="6845">
                  <c:v>5.0260391086339902E-2</c:v>
                </c:pt>
                <c:pt idx="6846">
                  <c:v>4.0080137550830834E-2</c:v>
                </c:pt>
                <c:pt idx="6847">
                  <c:v>4.9220688641071333E-2</c:v>
                </c:pt>
                <c:pt idx="6848">
                  <c:v>3.3874019980430596E-2</c:v>
                </c:pt>
                <c:pt idx="6849">
                  <c:v>2.7219422161579201E-2</c:v>
                </c:pt>
                <c:pt idx="6850">
                  <c:v>0.12147621065378218</c:v>
                </c:pt>
                <c:pt idx="6851">
                  <c:v>0.13289085030555667</c:v>
                </c:pt>
                <c:pt idx="6852">
                  <c:v>3.90667915344238E-2</c:v>
                </c:pt>
                <c:pt idx="6853">
                  <c:v>3.3081360161304599E-2</c:v>
                </c:pt>
                <c:pt idx="6854">
                  <c:v>4.0124803781509281E-2</c:v>
                </c:pt>
                <c:pt idx="6855">
                  <c:v>4.9250163137912722E-2</c:v>
                </c:pt>
                <c:pt idx="6856">
                  <c:v>4.7022115439176733E-2</c:v>
                </c:pt>
                <c:pt idx="6857">
                  <c:v>5.3953699767589611E-2</c:v>
                </c:pt>
                <c:pt idx="6858">
                  <c:v>3.3396761864423696E-2</c:v>
                </c:pt>
                <c:pt idx="6859">
                  <c:v>6.1507582664489656E-2</c:v>
                </c:pt>
                <c:pt idx="6860">
                  <c:v>4.4526536017656458E-2</c:v>
                </c:pt>
                <c:pt idx="6861">
                  <c:v>4.2276434600353234E-2</c:v>
                </c:pt>
                <c:pt idx="6862">
                  <c:v>3.6512795835733407E-2</c:v>
                </c:pt>
                <c:pt idx="6863">
                  <c:v>7.2834119200706524E-2</c:v>
                </c:pt>
                <c:pt idx="6864">
                  <c:v>4.0778379887342509E-2</c:v>
                </c:pt>
                <c:pt idx="6865">
                  <c:v>7.8117333352565821E-2</c:v>
                </c:pt>
                <c:pt idx="6866">
                  <c:v>6.1777938157320127E-2</c:v>
                </c:pt>
                <c:pt idx="6867">
                  <c:v>5.0746351480483995E-2</c:v>
                </c:pt>
                <c:pt idx="6868">
                  <c:v>4.0514402091503102E-2</c:v>
                </c:pt>
                <c:pt idx="6869">
                  <c:v>7.2368763387203369E-2</c:v>
                </c:pt>
                <c:pt idx="6870">
                  <c:v>4.5294910669326803E-2</c:v>
                </c:pt>
                <c:pt idx="6871">
                  <c:v>3.9635468274355011E-2</c:v>
                </c:pt>
                <c:pt idx="6872">
                  <c:v>5.8097869157791124E-2</c:v>
                </c:pt>
                <c:pt idx="6873">
                  <c:v>3.8284629583358813E-2</c:v>
                </c:pt>
                <c:pt idx="6874">
                  <c:v>5.7054542005062076E-2</c:v>
                </c:pt>
                <c:pt idx="6875">
                  <c:v>5.4885841906070723E-2</c:v>
                </c:pt>
                <c:pt idx="6876">
                  <c:v>3.0503010377287906E-2</c:v>
                </c:pt>
                <c:pt idx="6877">
                  <c:v>7.1827478706836714E-2</c:v>
                </c:pt>
                <c:pt idx="6878">
                  <c:v>3.6645155400037842E-2</c:v>
                </c:pt>
                <c:pt idx="6879">
                  <c:v>5.2417691797018384E-2</c:v>
                </c:pt>
                <c:pt idx="6880">
                  <c:v>5.1320265978574697E-2</c:v>
                </c:pt>
                <c:pt idx="6881">
                  <c:v>8.9102692902088262E-2</c:v>
                </c:pt>
                <c:pt idx="6882">
                  <c:v>7.4089832603931413E-2</c:v>
                </c:pt>
                <c:pt idx="6883">
                  <c:v>3.8413163274526652E-2</c:v>
                </c:pt>
                <c:pt idx="6884">
                  <c:v>4.4169913977384623E-2</c:v>
                </c:pt>
                <c:pt idx="6885">
                  <c:v>4.0027666836977033E-2</c:v>
                </c:pt>
                <c:pt idx="6886">
                  <c:v>3.44963483512402E-2</c:v>
                </c:pt>
                <c:pt idx="6887">
                  <c:v>4.9161653965711802E-2</c:v>
                </c:pt>
                <c:pt idx="6888">
                  <c:v>6.7138291895389793E-2</c:v>
                </c:pt>
                <c:pt idx="6889">
                  <c:v>4.0655352175235665E-2</c:v>
                </c:pt>
                <c:pt idx="6890">
                  <c:v>7.1124434471130454E-2</c:v>
                </c:pt>
                <c:pt idx="6891">
                  <c:v>5.8735288679599797E-2</c:v>
                </c:pt>
                <c:pt idx="6892">
                  <c:v>6.1242353171110056E-2</c:v>
                </c:pt>
                <c:pt idx="6893">
                  <c:v>6.0975313186645508E-2</c:v>
                </c:pt>
                <c:pt idx="6894">
                  <c:v>4.8309866338968319E-2</c:v>
                </c:pt>
                <c:pt idx="6895">
                  <c:v>0.11286254227161439</c:v>
                </c:pt>
                <c:pt idx="6896">
                  <c:v>4.1113123297691422E-2</c:v>
                </c:pt>
                <c:pt idx="6897">
                  <c:v>4.3615516275167396E-2</c:v>
                </c:pt>
                <c:pt idx="6898">
                  <c:v>0.11850684881210302</c:v>
                </c:pt>
                <c:pt idx="6899">
                  <c:v>3.3833257853984812E-2</c:v>
                </c:pt>
                <c:pt idx="6900">
                  <c:v>3.3636618405580597E-2</c:v>
                </c:pt>
                <c:pt idx="6901">
                  <c:v>5.2063122391700814E-2</c:v>
                </c:pt>
                <c:pt idx="6902">
                  <c:v>6.3240185379981856E-2</c:v>
                </c:pt>
                <c:pt idx="6903">
                  <c:v>3.3896762877702699E-2</c:v>
                </c:pt>
                <c:pt idx="6904">
                  <c:v>3.0631054192781403E-2</c:v>
                </c:pt>
                <c:pt idx="6905">
                  <c:v>3.8634043186903104E-2</c:v>
                </c:pt>
                <c:pt idx="6906">
                  <c:v>4.0362335741519914E-2</c:v>
                </c:pt>
                <c:pt idx="6907">
                  <c:v>3.8833316415548443E-2</c:v>
                </c:pt>
                <c:pt idx="6908">
                  <c:v>4.9196496605873309E-2</c:v>
                </c:pt>
                <c:pt idx="6909">
                  <c:v>4.0000990033149886E-2</c:v>
                </c:pt>
                <c:pt idx="6910">
                  <c:v>2.6309495791792904E-2</c:v>
                </c:pt>
                <c:pt idx="6911">
                  <c:v>4.3202325701713611E-2</c:v>
                </c:pt>
                <c:pt idx="6912">
                  <c:v>5.2164763212204E-2</c:v>
                </c:pt>
                <c:pt idx="6913">
                  <c:v>7.2340190410614014E-2</c:v>
                </c:pt>
                <c:pt idx="6914">
                  <c:v>7.7852681279182614E-2</c:v>
                </c:pt>
                <c:pt idx="6915">
                  <c:v>6.6341646015644101E-2</c:v>
                </c:pt>
                <c:pt idx="6916">
                  <c:v>4.6621978282928446E-2</c:v>
                </c:pt>
                <c:pt idx="6917">
                  <c:v>5.7273890823125923E-2</c:v>
                </c:pt>
                <c:pt idx="6918">
                  <c:v>4.1670188307761917E-2</c:v>
                </c:pt>
                <c:pt idx="6919">
                  <c:v>3.6368031054735205E-2</c:v>
                </c:pt>
                <c:pt idx="6920">
                  <c:v>3.4005764871835695E-2</c:v>
                </c:pt>
                <c:pt idx="6921">
                  <c:v>3.5242084413766916E-2</c:v>
                </c:pt>
                <c:pt idx="6922">
                  <c:v>5.1768176257610404E-2</c:v>
                </c:pt>
                <c:pt idx="6923">
                  <c:v>4.1996654123067932E-2</c:v>
                </c:pt>
                <c:pt idx="6924">
                  <c:v>3.4344993531703914E-2</c:v>
                </c:pt>
                <c:pt idx="6925">
                  <c:v>3.5965256392955794E-2</c:v>
                </c:pt>
                <c:pt idx="6926">
                  <c:v>5.3478155285119823E-2</c:v>
                </c:pt>
                <c:pt idx="6927">
                  <c:v>3.7268646061420406E-2</c:v>
                </c:pt>
                <c:pt idx="6928">
                  <c:v>6.7088797688484192E-2</c:v>
                </c:pt>
                <c:pt idx="6929">
                  <c:v>6.1482142657041598E-2</c:v>
                </c:pt>
                <c:pt idx="6930">
                  <c:v>5.5054388940334334E-2</c:v>
                </c:pt>
                <c:pt idx="6931">
                  <c:v>6.913286447525023E-2</c:v>
                </c:pt>
                <c:pt idx="6932">
                  <c:v>6.3850633800029963E-2</c:v>
                </c:pt>
                <c:pt idx="6933">
                  <c:v>2.9581626877188707E-2</c:v>
                </c:pt>
                <c:pt idx="6934">
                  <c:v>4.6057466417551013E-2</c:v>
                </c:pt>
                <c:pt idx="6935">
                  <c:v>3.9466746151447289E-2</c:v>
                </c:pt>
                <c:pt idx="6936">
                  <c:v>4.1343465447425821E-2</c:v>
                </c:pt>
                <c:pt idx="6937">
                  <c:v>6.6945455968379766E-2</c:v>
                </c:pt>
                <c:pt idx="6938">
                  <c:v>6.8083457648754092E-2</c:v>
                </c:pt>
                <c:pt idx="6939">
                  <c:v>3.6190453916788067E-2</c:v>
                </c:pt>
                <c:pt idx="6940">
                  <c:v>4.0869746357202502E-2</c:v>
                </c:pt>
                <c:pt idx="6941">
                  <c:v>3.6135174334049211E-2</c:v>
                </c:pt>
                <c:pt idx="6942">
                  <c:v>3.098352625966071E-2</c:v>
                </c:pt>
                <c:pt idx="6943">
                  <c:v>4.6044245362281674E-2</c:v>
                </c:pt>
                <c:pt idx="6944">
                  <c:v>4.773657768964789E-2</c:v>
                </c:pt>
                <c:pt idx="6945">
                  <c:v>6.2137290835380853E-2</c:v>
                </c:pt>
                <c:pt idx="6946">
                  <c:v>6.966349482536352E-2</c:v>
                </c:pt>
                <c:pt idx="6947">
                  <c:v>4.6285565942525905E-2</c:v>
                </c:pt>
                <c:pt idx="6948">
                  <c:v>4.6767920255661191E-2</c:v>
                </c:pt>
                <c:pt idx="6949">
                  <c:v>7.811731100082403E-2</c:v>
                </c:pt>
                <c:pt idx="6950">
                  <c:v>5.4277997463941796E-2</c:v>
                </c:pt>
                <c:pt idx="6951">
                  <c:v>5.4272692650556786E-2</c:v>
                </c:pt>
                <c:pt idx="6952">
                  <c:v>4.9320299178361934E-2</c:v>
                </c:pt>
                <c:pt idx="6953">
                  <c:v>4.1871447116136523E-2</c:v>
                </c:pt>
                <c:pt idx="6954">
                  <c:v>3.9131220430135755E-2</c:v>
                </c:pt>
                <c:pt idx="6955">
                  <c:v>4.4079318642616321E-2</c:v>
                </c:pt>
                <c:pt idx="6956">
                  <c:v>7.2938032448291834E-2</c:v>
                </c:pt>
                <c:pt idx="6957">
                  <c:v>5.7203538715839407E-2</c:v>
                </c:pt>
                <c:pt idx="6958">
                  <c:v>3.6365479230880703E-2</c:v>
                </c:pt>
                <c:pt idx="6959">
                  <c:v>5.2865218371152885E-2</c:v>
                </c:pt>
                <c:pt idx="6960">
                  <c:v>4.1330683976411986E-2</c:v>
                </c:pt>
                <c:pt idx="6961">
                  <c:v>4.8570882529020296E-2</c:v>
                </c:pt>
                <c:pt idx="6962">
                  <c:v>5.1676310598850091E-2</c:v>
                </c:pt>
                <c:pt idx="6963">
                  <c:v>3.5991940647363829E-2</c:v>
                </c:pt>
                <c:pt idx="6964">
                  <c:v>6.2656305730342893E-2</c:v>
                </c:pt>
                <c:pt idx="6965">
                  <c:v>2.945946902036671E-2</c:v>
                </c:pt>
                <c:pt idx="6966">
                  <c:v>7.9110570251942014E-2</c:v>
                </c:pt>
                <c:pt idx="6967">
                  <c:v>5.4501269012689604E-2</c:v>
                </c:pt>
                <c:pt idx="6968">
                  <c:v>5.0530150532722508E-2</c:v>
                </c:pt>
                <c:pt idx="6969">
                  <c:v>7.0554561913013514E-2</c:v>
                </c:pt>
                <c:pt idx="6970">
                  <c:v>4.9648512154817623E-2</c:v>
                </c:pt>
                <c:pt idx="6971">
                  <c:v>3.7504591047763804E-2</c:v>
                </c:pt>
                <c:pt idx="6972">
                  <c:v>4.3654534965753604E-2</c:v>
                </c:pt>
                <c:pt idx="6973">
                  <c:v>4.1693542152643294E-2</c:v>
                </c:pt>
                <c:pt idx="6974">
                  <c:v>3.4693066030740717E-2</c:v>
                </c:pt>
                <c:pt idx="6975">
                  <c:v>6.0609422624111224E-2</c:v>
                </c:pt>
                <c:pt idx="6976">
                  <c:v>4.3535415083169847E-2</c:v>
                </c:pt>
                <c:pt idx="6977">
                  <c:v>3.1675282865762815E-2</c:v>
                </c:pt>
                <c:pt idx="6978">
                  <c:v>5.8865394443273523E-2</c:v>
                </c:pt>
                <c:pt idx="6979">
                  <c:v>0.20750664174556704</c:v>
                </c:pt>
                <c:pt idx="6980">
                  <c:v>4.790231212973619E-2</c:v>
                </c:pt>
                <c:pt idx="6981">
                  <c:v>7.5617007911205514E-2</c:v>
                </c:pt>
                <c:pt idx="6982">
                  <c:v>5.8415513485670097E-2</c:v>
                </c:pt>
                <c:pt idx="6983">
                  <c:v>5.497665330767644E-2</c:v>
                </c:pt>
                <c:pt idx="6984">
                  <c:v>5.5634409189224202E-2</c:v>
                </c:pt>
                <c:pt idx="6985">
                  <c:v>2.7473885565996316E-2</c:v>
                </c:pt>
                <c:pt idx="6986">
                  <c:v>3.952378779649731E-2</c:v>
                </c:pt>
                <c:pt idx="6987">
                  <c:v>3.0151307582855336E-2</c:v>
                </c:pt>
                <c:pt idx="6988">
                  <c:v>6.1255767941474887E-2</c:v>
                </c:pt>
                <c:pt idx="6989">
                  <c:v>3.2480645924806685E-2</c:v>
                </c:pt>
                <c:pt idx="6990">
                  <c:v>4.1449930518865606E-2</c:v>
                </c:pt>
                <c:pt idx="6991">
                  <c:v>4.6850282698869677E-2</c:v>
                </c:pt>
                <c:pt idx="6992">
                  <c:v>3.0388737097382504E-2</c:v>
                </c:pt>
                <c:pt idx="6993">
                  <c:v>2.6459854096174212E-2</c:v>
                </c:pt>
                <c:pt idx="6994">
                  <c:v>5.1652230322361013E-2</c:v>
                </c:pt>
                <c:pt idx="6995">
                  <c:v>7.2222441434860313E-2</c:v>
                </c:pt>
                <c:pt idx="6996">
                  <c:v>4.6768382191658006E-2</c:v>
                </c:pt>
                <c:pt idx="6997">
                  <c:v>7.1173973381519345E-2</c:v>
                </c:pt>
                <c:pt idx="6998">
                  <c:v>4.4837143272161518E-2</c:v>
                </c:pt>
                <c:pt idx="6999">
                  <c:v>4.9291860312223414E-2</c:v>
                </c:pt>
                <c:pt idx="7000">
                  <c:v>3.9443094283342417E-2</c:v>
                </c:pt>
                <c:pt idx="7001">
                  <c:v>4.6746071428060504E-2</c:v>
                </c:pt>
                <c:pt idx="7002">
                  <c:v>4.4138085097074495E-2</c:v>
                </c:pt>
                <c:pt idx="7003">
                  <c:v>3.4108731895685203E-2</c:v>
                </c:pt>
                <c:pt idx="7004">
                  <c:v>4.6151284128427512E-2</c:v>
                </c:pt>
                <c:pt idx="7005">
                  <c:v>3.6301288753747919E-2</c:v>
                </c:pt>
                <c:pt idx="7006">
                  <c:v>5.3281843662261713E-2</c:v>
                </c:pt>
                <c:pt idx="7007">
                  <c:v>3.8553118705749602E-2</c:v>
                </c:pt>
                <c:pt idx="7008">
                  <c:v>3.7999499589204816E-2</c:v>
                </c:pt>
                <c:pt idx="7009">
                  <c:v>7.452100515365602E-2</c:v>
                </c:pt>
                <c:pt idx="7010">
                  <c:v>3.6989998072385816E-2</c:v>
                </c:pt>
                <c:pt idx="7011">
                  <c:v>3.9611209183931392E-2</c:v>
                </c:pt>
                <c:pt idx="7012">
                  <c:v>5.4513800889253755E-2</c:v>
                </c:pt>
                <c:pt idx="7013">
                  <c:v>3.2168101519346216E-2</c:v>
                </c:pt>
                <c:pt idx="7014">
                  <c:v>3.7489123642444652E-2</c:v>
                </c:pt>
                <c:pt idx="7015">
                  <c:v>4.5392435044050446E-2</c:v>
                </c:pt>
                <c:pt idx="7016">
                  <c:v>3.1091345474124215E-2</c:v>
                </c:pt>
                <c:pt idx="7017">
                  <c:v>3.6289028823375834E-2</c:v>
                </c:pt>
                <c:pt idx="7018">
                  <c:v>5.4144304245710421E-2</c:v>
                </c:pt>
                <c:pt idx="7019">
                  <c:v>5.9788461774587714E-2</c:v>
                </c:pt>
                <c:pt idx="7020">
                  <c:v>3.6952503025531803E-2</c:v>
                </c:pt>
                <c:pt idx="7021">
                  <c:v>7.593741267919539E-2</c:v>
                </c:pt>
                <c:pt idx="7022">
                  <c:v>2.8671354055404785E-2</c:v>
                </c:pt>
                <c:pt idx="7023">
                  <c:v>4.1252464056015126E-2</c:v>
                </c:pt>
                <c:pt idx="7024">
                  <c:v>4.0778219699859605E-2</c:v>
                </c:pt>
                <c:pt idx="7025">
                  <c:v>3.4400150179863052E-2</c:v>
                </c:pt>
                <c:pt idx="7026">
                  <c:v>4.0417488664388712E-2</c:v>
                </c:pt>
                <c:pt idx="7027">
                  <c:v>4.2680222541093812E-2</c:v>
                </c:pt>
                <c:pt idx="7028">
                  <c:v>4.7111380845308512E-2</c:v>
                </c:pt>
                <c:pt idx="7029">
                  <c:v>3.69990393519401E-2</c:v>
                </c:pt>
                <c:pt idx="7030">
                  <c:v>4.2152199894189821E-2</c:v>
                </c:pt>
                <c:pt idx="7031">
                  <c:v>3.9795503020286602E-2</c:v>
                </c:pt>
                <c:pt idx="7032">
                  <c:v>7.6019324362277998E-2</c:v>
                </c:pt>
                <c:pt idx="7033">
                  <c:v>5.5388979613781024E-2</c:v>
                </c:pt>
                <c:pt idx="7034">
                  <c:v>2.9915433377027512E-2</c:v>
                </c:pt>
                <c:pt idx="7035">
                  <c:v>3.283684700727478E-2</c:v>
                </c:pt>
                <c:pt idx="7036">
                  <c:v>3.1867392361164218E-2</c:v>
                </c:pt>
                <c:pt idx="7037">
                  <c:v>3.7013668566942291E-2</c:v>
                </c:pt>
                <c:pt idx="7038">
                  <c:v>4.5684732496738413E-2</c:v>
                </c:pt>
                <c:pt idx="7039">
                  <c:v>3.8080282509327004E-2</c:v>
                </c:pt>
                <c:pt idx="7040">
                  <c:v>4.7202765941619922E-2</c:v>
                </c:pt>
                <c:pt idx="7041">
                  <c:v>3.7724133580923226E-2</c:v>
                </c:pt>
                <c:pt idx="7042">
                  <c:v>3.4500297158956542E-2</c:v>
                </c:pt>
                <c:pt idx="7043">
                  <c:v>3.6925137042999392E-2</c:v>
                </c:pt>
                <c:pt idx="7044">
                  <c:v>3.4285619854927188E-2</c:v>
                </c:pt>
                <c:pt idx="7045">
                  <c:v>6.4273796975612724E-2</c:v>
                </c:pt>
                <c:pt idx="7046">
                  <c:v>5.0244595855474486E-2</c:v>
                </c:pt>
                <c:pt idx="7047">
                  <c:v>3.8548376411199611E-2</c:v>
                </c:pt>
                <c:pt idx="7048">
                  <c:v>3.5642948001623334E-2</c:v>
                </c:pt>
                <c:pt idx="7049">
                  <c:v>2.7487371116876731E-2</c:v>
                </c:pt>
                <c:pt idx="7050">
                  <c:v>3.548001497983929E-2</c:v>
                </c:pt>
                <c:pt idx="7051">
                  <c:v>4.1257046163081942E-2</c:v>
                </c:pt>
                <c:pt idx="7052">
                  <c:v>3.6801874637603899E-2</c:v>
                </c:pt>
                <c:pt idx="7053">
                  <c:v>2.8027173131704299E-2</c:v>
                </c:pt>
                <c:pt idx="7054">
                  <c:v>2.9599709436297399E-2</c:v>
                </c:pt>
                <c:pt idx="7055">
                  <c:v>8.8873341679573226E-2</c:v>
                </c:pt>
                <c:pt idx="7056">
                  <c:v>7.1272380650043501E-2</c:v>
                </c:pt>
                <c:pt idx="7057">
                  <c:v>3.4825541079044356E-2</c:v>
                </c:pt>
                <c:pt idx="7058">
                  <c:v>4.4384852051734903E-2</c:v>
                </c:pt>
                <c:pt idx="7059">
                  <c:v>5.9180896729230922E-2</c:v>
                </c:pt>
                <c:pt idx="7060">
                  <c:v>2.7524786069989204E-2</c:v>
                </c:pt>
                <c:pt idx="7061">
                  <c:v>5.0873529165983214E-2</c:v>
                </c:pt>
                <c:pt idx="7062">
                  <c:v>3.722603246569639E-2</c:v>
                </c:pt>
                <c:pt idx="7063">
                  <c:v>2.9719557613134405E-2</c:v>
                </c:pt>
                <c:pt idx="7064">
                  <c:v>5.70990815758705E-2</c:v>
                </c:pt>
                <c:pt idx="7065">
                  <c:v>5.2145332098007209E-2</c:v>
                </c:pt>
                <c:pt idx="7066">
                  <c:v>4.2840629816055444E-2</c:v>
                </c:pt>
                <c:pt idx="7067">
                  <c:v>5.32781444489955E-2</c:v>
                </c:pt>
                <c:pt idx="7068">
                  <c:v>0.12758870422840088</c:v>
                </c:pt>
                <c:pt idx="7069">
                  <c:v>3.372154012322439E-2</c:v>
                </c:pt>
                <c:pt idx="7070">
                  <c:v>7.5712583959103033E-2</c:v>
                </c:pt>
                <c:pt idx="7071">
                  <c:v>3.4878619015216841E-2</c:v>
                </c:pt>
                <c:pt idx="7072">
                  <c:v>6.8512797355652091E-2</c:v>
                </c:pt>
                <c:pt idx="7073">
                  <c:v>8.2440592348575606E-2</c:v>
                </c:pt>
                <c:pt idx="7074">
                  <c:v>3.7178106606006615E-2</c:v>
                </c:pt>
                <c:pt idx="7075">
                  <c:v>5.8213170617818812E-2</c:v>
                </c:pt>
                <c:pt idx="7076">
                  <c:v>3.9957404136657708E-2</c:v>
                </c:pt>
                <c:pt idx="7077">
                  <c:v>5.8877557516098009E-2</c:v>
                </c:pt>
                <c:pt idx="7078">
                  <c:v>3.9442833513021615E-2</c:v>
                </c:pt>
                <c:pt idx="7079">
                  <c:v>5.2525404840707939E-2</c:v>
                </c:pt>
                <c:pt idx="7080">
                  <c:v>5.2069831639528497E-2</c:v>
                </c:pt>
                <c:pt idx="7081">
                  <c:v>3.7154115736484555E-2</c:v>
                </c:pt>
                <c:pt idx="7082">
                  <c:v>4.9770545214414603E-2</c:v>
                </c:pt>
                <c:pt idx="7083">
                  <c:v>5.0022635608911646E-2</c:v>
                </c:pt>
                <c:pt idx="7084">
                  <c:v>3.9009757339954418E-2</c:v>
                </c:pt>
                <c:pt idx="7085">
                  <c:v>3.3548612147569608E-2</c:v>
                </c:pt>
                <c:pt idx="7086">
                  <c:v>6.5658263862132998E-2</c:v>
                </c:pt>
                <c:pt idx="7087">
                  <c:v>6.0075297951698511E-2</c:v>
                </c:pt>
                <c:pt idx="7088">
                  <c:v>3.4750618040561718E-2</c:v>
                </c:pt>
                <c:pt idx="7089">
                  <c:v>4.1740093380212798E-2</c:v>
                </c:pt>
                <c:pt idx="7090">
                  <c:v>6.3332863152027241E-2</c:v>
                </c:pt>
                <c:pt idx="7091">
                  <c:v>3.5419091582298355E-2</c:v>
                </c:pt>
                <c:pt idx="7092">
                  <c:v>6.640115380287169E-2</c:v>
                </c:pt>
                <c:pt idx="7093">
                  <c:v>6.8512797355652091E-2</c:v>
                </c:pt>
                <c:pt idx="7094">
                  <c:v>4.3386992067098729E-2</c:v>
                </c:pt>
                <c:pt idx="7095">
                  <c:v>4.1698418557643911E-2</c:v>
                </c:pt>
                <c:pt idx="7096">
                  <c:v>3.5927124321460703E-2</c:v>
                </c:pt>
                <c:pt idx="7097">
                  <c:v>4.2373787611723154E-2</c:v>
                </c:pt>
                <c:pt idx="7098">
                  <c:v>8.7647005915641826E-2</c:v>
                </c:pt>
                <c:pt idx="7099">
                  <c:v>5.3438574075698804E-2</c:v>
                </c:pt>
                <c:pt idx="7100">
                  <c:v>5.5428579449653598E-2</c:v>
                </c:pt>
                <c:pt idx="7101">
                  <c:v>3.4833095967769713E-2</c:v>
                </c:pt>
                <c:pt idx="7102">
                  <c:v>5.1726162433624302E-2</c:v>
                </c:pt>
                <c:pt idx="7103">
                  <c:v>4.2186692357063488E-2</c:v>
                </c:pt>
                <c:pt idx="7104">
                  <c:v>7.7906072139740185E-2</c:v>
                </c:pt>
                <c:pt idx="7105">
                  <c:v>5.3368348628282485E-2</c:v>
                </c:pt>
                <c:pt idx="7106">
                  <c:v>2.9675796627998456E-2</c:v>
                </c:pt>
                <c:pt idx="7107">
                  <c:v>3.6431740969419674E-2</c:v>
                </c:pt>
                <c:pt idx="7108">
                  <c:v>0.27289286255836531</c:v>
                </c:pt>
                <c:pt idx="7109">
                  <c:v>3.0203718692064428E-2</c:v>
                </c:pt>
                <c:pt idx="7110">
                  <c:v>4.486183449625971E-2</c:v>
                </c:pt>
                <c:pt idx="7111">
                  <c:v>6.0580864548683312E-2</c:v>
                </c:pt>
                <c:pt idx="7112">
                  <c:v>4.5560032129287713E-2</c:v>
                </c:pt>
                <c:pt idx="7113">
                  <c:v>7.0451788604259505E-2</c:v>
                </c:pt>
                <c:pt idx="7114">
                  <c:v>4.0211629122495804E-2</c:v>
                </c:pt>
                <c:pt idx="7115">
                  <c:v>2.9932593926787397E-2</c:v>
                </c:pt>
                <c:pt idx="7116">
                  <c:v>3.5385452210903202E-2</c:v>
                </c:pt>
                <c:pt idx="7117">
                  <c:v>3.412416577339171E-2</c:v>
                </c:pt>
                <c:pt idx="7118">
                  <c:v>3.7691943347454224E-2</c:v>
                </c:pt>
                <c:pt idx="7119">
                  <c:v>4.4406093657017046E-2</c:v>
                </c:pt>
                <c:pt idx="7120">
                  <c:v>4.3492536991834897E-2</c:v>
                </c:pt>
                <c:pt idx="7121">
                  <c:v>8.1110604107379927E-2</c:v>
                </c:pt>
                <c:pt idx="7122">
                  <c:v>4.2978994548320923E-2</c:v>
                </c:pt>
                <c:pt idx="7123">
                  <c:v>5.5428579449653598E-2</c:v>
                </c:pt>
                <c:pt idx="7124">
                  <c:v>4.1637793183326804E-2</c:v>
                </c:pt>
                <c:pt idx="7125">
                  <c:v>5.4150164127349923E-2</c:v>
                </c:pt>
                <c:pt idx="7126">
                  <c:v>5.7017244398593923E-2</c:v>
                </c:pt>
                <c:pt idx="7127">
                  <c:v>4.5464497059583955E-2</c:v>
                </c:pt>
                <c:pt idx="7128">
                  <c:v>4.18447032570839E-2</c:v>
                </c:pt>
                <c:pt idx="7129">
                  <c:v>4.1610930114984505E-2</c:v>
                </c:pt>
                <c:pt idx="7130">
                  <c:v>4.1706863790750476E-2</c:v>
                </c:pt>
                <c:pt idx="7131">
                  <c:v>3.3243056386709206E-2</c:v>
                </c:pt>
                <c:pt idx="7132">
                  <c:v>4.8417787998914878E-2</c:v>
                </c:pt>
                <c:pt idx="7133">
                  <c:v>2.8065131977200512E-2</c:v>
                </c:pt>
                <c:pt idx="7134">
                  <c:v>5.3247556090354739E-2</c:v>
                </c:pt>
                <c:pt idx="7135">
                  <c:v>3.9610706269741017E-2</c:v>
                </c:pt>
                <c:pt idx="7136">
                  <c:v>4.8600770533084876E-2</c:v>
                </c:pt>
                <c:pt idx="7137">
                  <c:v>4.0550492703914622E-2</c:v>
                </c:pt>
                <c:pt idx="7138">
                  <c:v>4.9179099500179305E-2</c:v>
                </c:pt>
                <c:pt idx="7139">
                  <c:v>4.5273128896951717E-2</c:v>
                </c:pt>
                <c:pt idx="7140">
                  <c:v>4.8750903457403356E-2</c:v>
                </c:pt>
                <c:pt idx="7141">
                  <c:v>3.9727993309497799E-2</c:v>
                </c:pt>
                <c:pt idx="7142">
                  <c:v>3.8951616734266316E-2</c:v>
                </c:pt>
                <c:pt idx="7143">
                  <c:v>3.7757094949483906E-2</c:v>
                </c:pt>
                <c:pt idx="7144">
                  <c:v>3.2443050295114587E-2</c:v>
                </c:pt>
                <c:pt idx="7145">
                  <c:v>5.1861476153135445E-2</c:v>
                </c:pt>
                <c:pt idx="7146">
                  <c:v>5.1798194646835487E-2</c:v>
                </c:pt>
                <c:pt idx="7147">
                  <c:v>4.5430064201355022E-2</c:v>
                </c:pt>
                <c:pt idx="7148">
                  <c:v>5.1088768988847712E-2</c:v>
                </c:pt>
                <c:pt idx="7149">
                  <c:v>3.149101138114941E-2</c:v>
                </c:pt>
                <c:pt idx="7150">
                  <c:v>4.8105277121067005E-2</c:v>
                </c:pt>
                <c:pt idx="7151">
                  <c:v>3.2574295997619671E-2</c:v>
                </c:pt>
                <c:pt idx="7152">
                  <c:v>3.7572104483842815E-2</c:v>
                </c:pt>
                <c:pt idx="7153">
                  <c:v>4.5320384204387713E-2</c:v>
                </c:pt>
                <c:pt idx="7154">
                  <c:v>3.2683268189430327E-2</c:v>
                </c:pt>
                <c:pt idx="7155">
                  <c:v>6.2935873866081224E-2</c:v>
                </c:pt>
                <c:pt idx="7156">
                  <c:v>0.10534176230430595</c:v>
                </c:pt>
                <c:pt idx="7157">
                  <c:v>5.0552643835544822E-2</c:v>
                </c:pt>
                <c:pt idx="7158">
                  <c:v>7.2927616536617432E-2</c:v>
                </c:pt>
                <c:pt idx="7159">
                  <c:v>5.0877038389444303E-2</c:v>
                </c:pt>
                <c:pt idx="7160">
                  <c:v>5.4550681263208563E-2</c:v>
                </c:pt>
                <c:pt idx="7161">
                  <c:v>4.9703635275364033E-2</c:v>
                </c:pt>
                <c:pt idx="7162">
                  <c:v>4.4094536453485655E-2</c:v>
                </c:pt>
                <c:pt idx="7163">
                  <c:v>3.9229091256856911E-2</c:v>
                </c:pt>
                <c:pt idx="7164">
                  <c:v>5.5451001971960102E-2</c:v>
                </c:pt>
                <c:pt idx="7165">
                  <c:v>5.8206517249345967E-2</c:v>
                </c:pt>
                <c:pt idx="7166">
                  <c:v>4.9110263586044332E-2</c:v>
                </c:pt>
                <c:pt idx="7167">
                  <c:v>4.4235955923795714E-2</c:v>
                </c:pt>
                <c:pt idx="7168">
                  <c:v>3.4024782478809412E-2</c:v>
                </c:pt>
                <c:pt idx="7169">
                  <c:v>7.9925917088985429E-2</c:v>
                </c:pt>
                <c:pt idx="7170">
                  <c:v>3.3580683171749101E-2</c:v>
                </c:pt>
                <c:pt idx="7171">
                  <c:v>2.8748448938131232E-2</c:v>
                </c:pt>
                <c:pt idx="7172">
                  <c:v>3.8010630756616606E-2</c:v>
                </c:pt>
                <c:pt idx="7173">
                  <c:v>5.4353423416614678E-2</c:v>
                </c:pt>
                <c:pt idx="7174">
                  <c:v>5.2105836570262846E-2</c:v>
                </c:pt>
                <c:pt idx="7175">
                  <c:v>3.4442778676748352E-2</c:v>
                </c:pt>
                <c:pt idx="7176">
                  <c:v>3.5075910389423585E-2</c:v>
                </c:pt>
                <c:pt idx="7177">
                  <c:v>3.04662063717842E-2</c:v>
                </c:pt>
                <c:pt idx="7178">
                  <c:v>3.9186503738164916E-2</c:v>
                </c:pt>
                <c:pt idx="7179">
                  <c:v>3.7994522601366008E-2</c:v>
                </c:pt>
                <c:pt idx="7180">
                  <c:v>3.3102355897426598E-2</c:v>
                </c:pt>
                <c:pt idx="7181">
                  <c:v>3.2827556133270305E-2</c:v>
                </c:pt>
                <c:pt idx="7182">
                  <c:v>4.4383682310581436E-2</c:v>
                </c:pt>
                <c:pt idx="7183">
                  <c:v>4.8060476779937703E-2</c:v>
                </c:pt>
                <c:pt idx="7184">
                  <c:v>3.1449489295482587E-2</c:v>
                </c:pt>
                <c:pt idx="7185">
                  <c:v>5.3137198090553318E-2</c:v>
                </c:pt>
                <c:pt idx="7186">
                  <c:v>9.10982936620712E-2</c:v>
                </c:pt>
                <c:pt idx="7187">
                  <c:v>4.1793990880250924E-2</c:v>
                </c:pt>
                <c:pt idx="7188">
                  <c:v>4.6919398009777076E-2</c:v>
                </c:pt>
                <c:pt idx="7189">
                  <c:v>3.3928167074918712E-2</c:v>
                </c:pt>
                <c:pt idx="7190">
                  <c:v>7.9054228961467729E-2</c:v>
                </c:pt>
                <c:pt idx="7191">
                  <c:v>3.8910992443561609E-2</c:v>
                </c:pt>
                <c:pt idx="7192">
                  <c:v>3.4523088485002511E-2</c:v>
                </c:pt>
                <c:pt idx="7193">
                  <c:v>4.4357467442750924E-2</c:v>
                </c:pt>
                <c:pt idx="7194">
                  <c:v>6.2063425779342846E-2</c:v>
                </c:pt>
                <c:pt idx="7195">
                  <c:v>4.1125662624836017E-2</c:v>
                </c:pt>
                <c:pt idx="7196">
                  <c:v>4.1527606546878808E-2</c:v>
                </c:pt>
                <c:pt idx="7197">
                  <c:v>4.2339172214269617E-2</c:v>
                </c:pt>
                <c:pt idx="7198">
                  <c:v>6.6966965794563293E-2</c:v>
                </c:pt>
                <c:pt idx="7199">
                  <c:v>5.7264562696218498E-2</c:v>
                </c:pt>
                <c:pt idx="7200">
                  <c:v>7.2583526372909629E-2</c:v>
                </c:pt>
                <c:pt idx="7201">
                  <c:v>3.7683170288801367E-2</c:v>
                </c:pt>
                <c:pt idx="7202">
                  <c:v>6.5543852746486705E-2</c:v>
                </c:pt>
                <c:pt idx="7203">
                  <c:v>4.3420363217592212E-2</c:v>
                </c:pt>
                <c:pt idx="7204">
                  <c:v>8.4155447781086634E-2</c:v>
                </c:pt>
                <c:pt idx="7205">
                  <c:v>8.2830190658569322E-2</c:v>
                </c:pt>
                <c:pt idx="7206">
                  <c:v>3.5326734185218797E-2</c:v>
                </c:pt>
                <c:pt idx="7207">
                  <c:v>4.7896951436996758E-2</c:v>
                </c:pt>
                <c:pt idx="7208">
                  <c:v>5.4204292595386512E-2</c:v>
                </c:pt>
                <c:pt idx="7209">
                  <c:v>4.5174937695264795E-2</c:v>
                </c:pt>
                <c:pt idx="7210">
                  <c:v>5.3283963352441926E-2</c:v>
                </c:pt>
                <c:pt idx="7211">
                  <c:v>4.0142361074686023E-2</c:v>
                </c:pt>
                <c:pt idx="7212">
                  <c:v>4.3293084949255142E-2</c:v>
                </c:pt>
                <c:pt idx="7213">
                  <c:v>3.9091330021619942E-2</c:v>
                </c:pt>
                <c:pt idx="7214">
                  <c:v>4.3062727898359444E-2</c:v>
                </c:pt>
                <c:pt idx="7215">
                  <c:v>3.5815253853797906E-2</c:v>
                </c:pt>
                <c:pt idx="7216">
                  <c:v>4.8862304538488534E-2</c:v>
                </c:pt>
                <c:pt idx="7217">
                  <c:v>3.3165216445922796E-2</c:v>
                </c:pt>
                <c:pt idx="7218">
                  <c:v>6.45600780844688E-2</c:v>
                </c:pt>
                <c:pt idx="7219">
                  <c:v>5.24517744779587E-2</c:v>
                </c:pt>
                <c:pt idx="7220">
                  <c:v>6.2180329114198733E-2</c:v>
                </c:pt>
                <c:pt idx="7221">
                  <c:v>5.8773998171091114E-2</c:v>
                </c:pt>
                <c:pt idx="7222">
                  <c:v>7.11542218923569E-2</c:v>
                </c:pt>
                <c:pt idx="7223">
                  <c:v>6.1094649136066423E-2</c:v>
                </c:pt>
                <c:pt idx="7224">
                  <c:v>4.8403486609458909E-2</c:v>
                </c:pt>
                <c:pt idx="7225">
                  <c:v>6.9604106247425107E-2</c:v>
                </c:pt>
                <c:pt idx="7226">
                  <c:v>3.0033057555556415E-2</c:v>
                </c:pt>
                <c:pt idx="7227">
                  <c:v>4.3683230876922739E-2</c:v>
                </c:pt>
                <c:pt idx="7228">
                  <c:v>4.5495539903640955E-2</c:v>
                </c:pt>
                <c:pt idx="7229">
                  <c:v>7.2057656943798343E-2</c:v>
                </c:pt>
                <c:pt idx="7230">
                  <c:v>0.15188133716583357</c:v>
                </c:pt>
                <c:pt idx="7231">
                  <c:v>3.2673519104719349E-2</c:v>
                </c:pt>
                <c:pt idx="7232">
                  <c:v>5.9487510472536226E-2</c:v>
                </c:pt>
                <c:pt idx="7233">
                  <c:v>3.2318070530891405E-2</c:v>
                </c:pt>
                <c:pt idx="7234">
                  <c:v>4.9804627895355447E-2</c:v>
                </c:pt>
                <c:pt idx="7235">
                  <c:v>3.9439521729946192E-2</c:v>
                </c:pt>
                <c:pt idx="7236">
                  <c:v>7.4501089751720484E-2</c:v>
                </c:pt>
                <c:pt idx="7237">
                  <c:v>4.3731506913900424E-2</c:v>
                </c:pt>
                <c:pt idx="7238">
                  <c:v>4.1081435978412587E-2</c:v>
                </c:pt>
                <c:pt idx="7239">
                  <c:v>4.9326170235872324E-2</c:v>
                </c:pt>
                <c:pt idx="7240">
                  <c:v>6.0738079249858933E-2</c:v>
                </c:pt>
                <c:pt idx="7241">
                  <c:v>3.6519620567560251E-2</c:v>
                </c:pt>
                <c:pt idx="7242">
                  <c:v>5.5225335061549953E-2</c:v>
                </c:pt>
                <c:pt idx="7243">
                  <c:v>3.4200280904769911E-2</c:v>
                </c:pt>
                <c:pt idx="7244">
                  <c:v>3.530237451195721E-2</c:v>
                </c:pt>
                <c:pt idx="7245">
                  <c:v>5.8646723628044108E-2</c:v>
                </c:pt>
                <c:pt idx="7246">
                  <c:v>3.2727289944887203E-2</c:v>
                </c:pt>
                <c:pt idx="7247">
                  <c:v>6.0158878564834456E-2</c:v>
                </c:pt>
                <c:pt idx="7248">
                  <c:v>4.1792940348386966E-2</c:v>
                </c:pt>
                <c:pt idx="7249">
                  <c:v>6.9403827190399184E-2</c:v>
                </c:pt>
                <c:pt idx="7250">
                  <c:v>5.0565287470817587E-2</c:v>
                </c:pt>
                <c:pt idx="7251">
                  <c:v>5.3983114659786349E-2</c:v>
                </c:pt>
                <c:pt idx="7252">
                  <c:v>3.1574126332998283E-2</c:v>
                </c:pt>
                <c:pt idx="7253">
                  <c:v>3.7978108972311096E-2</c:v>
                </c:pt>
                <c:pt idx="7254">
                  <c:v>6.5330952405929621E-2</c:v>
                </c:pt>
                <c:pt idx="7255">
                  <c:v>3.0298056080937403E-2</c:v>
                </c:pt>
                <c:pt idx="7256">
                  <c:v>3.1354453414678594E-2</c:v>
                </c:pt>
                <c:pt idx="7257">
                  <c:v>4.7728918492793995E-2</c:v>
                </c:pt>
                <c:pt idx="7258">
                  <c:v>4.4800058007240413E-2</c:v>
                </c:pt>
                <c:pt idx="7259">
                  <c:v>4.1476998478174099E-2</c:v>
                </c:pt>
                <c:pt idx="7260">
                  <c:v>4.6823635697364786E-2</c:v>
                </c:pt>
                <c:pt idx="7261">
                  <c:v>3.6465149372816183E-2</c:v>
                </c:pt>
                <c:pt idx="7262">
                  <c:v>3.3909026533365215E-2</c:v>
                </c:pt>
                <c:pt idx="7263">
                  <c:v>5.2115786820650122E-2</c:v>
                </c:pt>
                <c:pt idx="7264">
                  <c:v>4.9522798508405734E-2</c:v>
                </c:pt>
                <c:pt idx="7265">
                  <c:v>4.1501451283693307E-2</c:v>
                </c:pt>
                <c:pt idx="7266">
                  <c:v>3.5759739577770212E-2</c:v>
                </c:pt>
                <c:pt idx="7267">
                  <c:v>4.5209739357233103E-2</c:v>
                </c:pt>
                <c:pt idx="7268">
                  <c:v>3.7628561258316019E-2</c:v>
                </c:pt>
                <c:pt idx="7269">
                  <c:v>3.0824920162558511E-2</c:v>
                </c:pt>
                <c:pt idx="7270">
                  <c:v>6.8394459784030914E-2</c:v>
                </c:pt>
                <c:pt idx="7271">
                  <c:v>4.5858144760131808E-2</c:v>
                </c:pt>
                <c:pt idx="7272">
                  <c:v>4.2237546294927611E-2</c:v>
                </c:pt>
                <c:pt idx="7273">
                  <c:v>3.9270985871553504E-2</c:v>
                </c:pt>
                <c:pt idx="7274">
                  <c:v>3.1319625675678316E-2</c:v>
                </c:pt>
                <c:pt idx="7275">
                  <c:v>8.1303156912326632E-2</c:v>
                </c:pt>
                <c:pt idx="7276">
                  <c:v>4.3272912502288798E-2</c:v>
                </c:pt>
                <c:pt idx="7277">
                  <c:v>4.3412216007709524E-2</c:v>
                </c:pt>
                <c:pt idx="7278">
                  <c:v>8.4311001002788488E-2</c:v>
                </c:pt>
                <c:pt idx="7279">
                  <c:v>4.2840629816055444E-2</c:v>
                </c:pt>
                <c:pt idx="7280">
                  <c:v>5.8884825557470294E-2</c:v>
                </c:pt>
                <c:pt idx="7281">
                  <c:v>3.2709032297134406E-2</c:v>
                </c:pt>
                <c:pt idx="7282">
                  <c:v>4.1430827230215121E-2</c:v>
                </c:pt>
                <c:pt idx="7283">
                  <c:v>6.7118763923645228E-2</c:v>
                </c:pt>
                <c:pt idx="7284">
                  <c:v>4.1617665439844118E-2</c:v>
                </c:pt>
                <c:pt idx="7285">
                  <c:v>4.8127576708793612E-2</c:v>
                </c:pt>
                <c:pt idx="7286">
                  <c:v>4.2652077972889023E-2</c:v>
                </c:pt>
                <c:pt idx="7287">
                  <c:v>3.57416048645973E-2</c:v>
                </c:pt>
                <c:pt idx="7288">
                  <c:v>5.4477654397487724E-2</c:v>
                </c:pt>
                <c:pt idx="7289">
                  <c:v>4.9801949411630714E-2</c:v>
                </c:pt>
                <c:pt idx="7290">
                  <c:v>4.1004393249750117E-2</c:v>
                </c:pt>
                <c:pt idx="7291">
                  <c:v>6.7771688103675828E-2</c:v>
                </c:pt>
                <c:pt idx="7292">
                  <c:v>8.8462270796299342E-2</c:v>
                </c:pt>
                <c:pt idx="7293">
                  <c:v>4.9954447895288523E-2</c:v>
                </c:pt>
                <c:pt idx="7294">
                  <c:v>4.1557002812623998E-2</c:v>
                </c:pt>
                <c:pt idx="7295">
                  <c:v>3.2989226281642942E-2</c:v>
                </c:pt>
                <c:pt idx="7296">
                  <c:v>9.2788517475127799E-2</c:v>
                </c:pt>
                <c:pt idx="7297">
                  <c:v>4.5005362480878747E-2</c:v>
                </c:pt>
                <c:pt idx="7298">
                  <c:v>4.0546916425228112E-2</c:v>
                </c:pt>
                <c:pt idx="7299">
                  <c:v>3.7843849509954675E-2</c:v>
                </c:pt>
                <c:pt idx="7300">
                  <c:v>0.12753745913505601</c:v>
                </c:pt>
                <c:pt idx="7301">
                  <c:v>4.3400213122367907E-2</c:v>
                </c:pt>
                <c:pt idx="7302">
                  <c:v>3.3550690859556205E-2</c:v>
                </c:pt>
                <c:pt idx="7303">
                  <c:v>3.4619398415088792E-2</c:v>
                </c:pt>
                <c:pt idx="7304">
                  <c:v>4.1192602366209009E-2</c:v>
                </c:pt>
                <c:pt idx="7305">
                  <c:v>3.3915020525455516E-2</c:v>
                </c:pt>
                <c:pt idx="7306">
                  <c:v>2.9910685494542105E-2</c:v>
                </c:pt>
                <c:pt idx="7307">
                  <c:v>4.7662887722253813E-2</c:v>
                </c:pt>
                <c:pt idx="7308">
                  <c:v>3.346632421016691E-2</c:v>
                </c:pt>
                <c:pt idx="7309">
                  <c:v>3.3891953527927489E-2</c:v>
                </c:pt>
                <c:pt idx="7310">
                  <c:v>5.0645690411329304E-2</c:v>
                </c:pt>
                <c:pt idx="7311">
                  <c:v>4.0904391556978344E-2</c:v>
                </c:pt>
                <c:pt idx="7312">
                  <c:v>2.6151793077588106E-2</c:v>
                </c:pt>
                <c:pt idx="7313">
                  <c:v>5.5029500275850296E-2</c:v>
                </c:pt>
                <c:pt idx="7314">
                  <c:v>4.0100686252117386E-2</c:v>
                </c:pt>
                <c:pt idx="7315">
                  <c:v>6.4595714211463914E-2</c:v>
                </c:pt>
                <c:pt idx="7316">
                  <c:v>4.2860761284828401E-2</c:v>
                </c:pt>
                <c:pt idx="7317">
                  <c:v>4.8163205385208102E-2</c:v>
                </c:pt>
                <c:pt idx="7318">
                  <c:v>6.8293586373329121E-2</c:v>
                </c:pt>
                <c:pt idx="7319">
                  <c:v>4.3397139757871767E-2</c:v>
                </c:pt>
                <c:pt idx="7320">
                  <c:v>5.0265032798051786E-2</c:v>
                </c:pt>
                <c:pt idx="7321">
                  <c:v>3.9961580187082298E-2</c:v>
                </c:pt>
                <c:pt idx="7322">
                  <c:v>8.4683761000633212E-2</c:v>
                </c:pt>
                <c:pt idx="7323">
                  <c:v>3.3344987779855742E-2</c:v>
                </c:pt>
                <c:pt idx="7324">
                  <c:v>5.7824287563562407E-2</c:v>
                </c:pt>
                <c:pt idx="7325">
                  <c:v>4.2905326932668734E-2</c:v>
                </c:pt>
                <c:pt idx="7326">
                  <c:v>5.5450167506933233E-2</c:v>
                </c:pt>
                <c:pt idx="7327">
                  <c:v>5.2299540489912005E-2</c:v>
                </c:pt>
                <c:pt idx="7328">
                  <c:v>5.0158318132162066E-2</c:v>
                </c:pt>
                <c:pt idx="7329">
                  <c:v>5.0182364881038867E-2</c:v>
                </c:pt>
                <c:pt idx="7330">
                  <c:v>4.5633856207132312E-2</c:v>
                </c:pt>
                <c:pt idx="7331">
                  <c:v>5.4924461990594912E-2</c:v>
                </c:pt>
                <c:pt idx="7332">
                  <c:v>5.6100308895111105E-2</c:v>
                </c:pt>
                <c:pt idx="7333">
                  <c:v>5.9561241418123467E-2</c:v>
                </c:pt>
                <c:pt idx="7334">
                  <c:v>3.708204999566081E-2</c:v>
                </c:pt>
                <c:pt idx="7335">
                  <c:v>5.0170052796602048E-2</c:v>
                </c:pt>
                <c:pt idx="7336">
                  <c:v>6.1902835965156604E-2</c:v>
                </c:pt>
                <c:pt idx="7337">
                  <c:v>3.6480043083429455E-2</c:v>
                </c:pt>
                <c:pt idx="7338">
                  <c:v>3.4945130348205601E-2</c:v>
                </c:pt>
                <c:pt idx="7339">
                  <c:v>4.1268043220043224E-2</c:v>
                </c:pt>
                <c:pt idx="7340">
                  <c:v>6.5658263862132998E-2</c:v>
                </c:pt>
                <c:pt idx="7341">
                  <c:v>7.2222441434860313E-2</c:v>
                </c:pt>
                <c:pt idx="7342">
                  <c:v>4.2871408164501232E-2</c:v>
                </c:pt>
                <c:pt idx="7343">
                  <c:v>4.0492463856935827E-2</c:v>
                </c:pt>
                <c:pt idx="7344">
                  <c:v>3.3755518496036502E-2</c:v>
                </c:pt>
                <c:pt idx="7345">
                  <c:v>5.6241936981677947E-2</c:v>
                </c:pt>
                <c:pt idx="7346">
                  <c:v>5.3936801850795968E-2</c:v>
                </c:pt>
                <c:pt idx="7347">
                  <c:v>6.0249648988246918E-2</c:v>
                </c:pt>
                <c:pt idx="7348">
                  <c:v>2.8676150366663964E-2</c:v>
                </c:pt>
                <c:pt idx="7349">
                  <c:v>5.3027272224426429E-2</c:v>
                </c:pt>
                <c:pt idx="7350">
                  <c:v>3.6237347871065403E-2</c:v>
                </c:pt>
                <c:pt idx="7351">
                  <c:v>5.0760004669427913E-2</c:v>
                </c:pt>
                <c:pt idx="7352">
                  <c:v>4.9537930637598197E-2</c:v>
                </c:pt>
                <c:pt idx="7353">
                  <c:v>3.9304770529270297E-2</c:v>
                </c:pt>
                <c:pt idx="7354">
                  <c:v>3.6698199808597613E-2</c:v>
                </c:pt>
                <c:pt idx="7355">
                  <c:v>4.0802221745252776E-2</c:v>
                </c:pt>
                <c:pt idx="7356">
                  <c:v>5.5428579449653598E-2</c:v>
                </c:pt>
                <c:pt idx="7357">
                  <c:v>3.6214731633663205E-2</c:v>
                </c:pt>
                <c:pt idx="7358">
                  <c:v>4.5380555093288408E-2</c:v>
                </c:pt>
                <c:pt idx="7359">
                  <c:v>2.8573824092745798E-2</c:v>
                </c:pt>
                <c:pt idx="7360">
                  <c:v>5.411497503519079E-2</c:v>
                </c:pt>
                <c:pt idx="7361">
                  <c:v>0.19215553998947088</c:v>
                </c:pt>
                <c:pt idx="7362">
                  <c:v>3.7483718246221646E-2</c:v>
                </c:pt>
                <c:pt idx="7363">
                  <c:v>3.4215915948152556E-2</c:v>
                </c:pt>
                <c:pt idx="7364">
                  <c:v>4.2060699313879034E-2</c:v>
                </c:pt>
                <c:pt idx="7365">
                  <c:v>4.3350100517272866E-2</c:v>
                </c:pt>
                <c:pt idx="7366">
                  <c:v>3.7635825574398145E-2</c:v>
                </c:pt>
                <c:pt idx="7367">
                  <c:v>3.3000219613313821E-2</c:v>
                </c:pt>
                <c:pt idx="7368">
                  <c:v>3.7802990525961061E-2</c:v>
                </c:pt>
                <c:pt idx="7369">
                  <c:v>3.1752027571201352E-2</c:v>
                </c:pt>
                <c:pt idx="7370">
                  <c:v>4.441452771425252E-2</c:v>
                </c:pt>
                <c:pt idx="7371">
                  <c:v>0.11135101318359385</c:v>
                </c:pt>
                <c:pt idx="7372">
                  <c:v>5.4444994777441136E-2</c:v>
                </c:pt>
                <c:pt idx="7373">
                  <c:v>5.6635499000549323E-2</c:v>
                </c:pt>
                <c:pt idx="7374">
                  <c:v>5.6548986583948101E-2</c:v>
                </c:pt>
                <c:pt idx="7375">
                  <c:v>4.2484588921070113E-2</c:v>
                </c:pt>
                <c:pt idx="7376">
                  <c:v>3.4053299576044214E-2</c:v>
                </c:pt>
                <c:pt idx="7377">
                  <c:v>4.2519818991422723E-2</c:v>
                </c:pt>
                <c:pt idx="7378">
                  <c:v>2.8770463541150103E-2</c:v>
                </c:pt>
                <c:pt idx="7379">
                  <c:v>5.4676830768585219E-2</c:v>
                </c:pt>
                <c:pt idx="7380">
                  <c:v>4.8629168421029809E-2</c:v>
                </c:pt>
                <c:pt idx="7381">
                  <c:v>3.4331630915403442E-2</c:v>
                </c:pt>
                <c:pt idx="7382">
                  <c:v>3.7558957934379612E-2</c:v>
                </c:pt>
                <c:pt idx="7383">
                  <c:v>4.5218121260404608E-2</c:v>
                </c:pt>
                <c:pt idx="7384">
                  <c:v>5.6810367852449556E-2</c:v>
                </c:pt>
                <c:pt idx="7385">
                  <c:v>4.6078842133283469E-2</c:v>
                </c:pt>
                <c:pt idx="7386">
                  <c:v>3.0863462015986401E-2</c:v>
                </c:pt>
                <c:pt idx="7387">
                  <c:v>4.2495325207710322E-2</c:v>
                </c:pt>
                <c:pt idx="7388">
                  <c:v>4.4363636523485503E-2</c:v>
                </c:pt>
                <c:pt idx="7389">
                  <c:v>3.4294053912162795E-2</c:v>
                </c:pt>
                <c:pt idx="7390">
                  <c:v>4.0895305573940305E-2</c:v>
                </c:pt>
                <c:pt idx="7391">
                  <c:v>4.4043671339750456E-2</c:v>
                </c:pt>
                <c:pt idx="7392">
                  <c:v>5.4084450006484999E-2</c:v>
                </c:pt>
                <c:pt idx="7393">
                  <c:v>4.6448577195406009E-2</c:v>
                </c:pt>
                <c:pt idx="7394">
                  <c:v>5.2659876644611407E-2</c:v>
                </c:pt>
                <c:pt idx="7395">
                  <c:v>3.6002237349748611E-2</c:v>
                </c:pt>
                <c:pt idx="7396">
                  <c:v>5.9981599450111549E-2</c:v>
                </c:pt>
                <c:pt idx="7397">
                  <c:v>4.4415455311536928E-2</c:v>
                </c:pt>
                <c:pt idx="7398">
                  <c:v>3.5057384520769216E-2</c:v>
                </c:pt>
                <c:pt idx="7399">
                  <c:v>2.9060585424304012E-2</c:v>
                </c:pt>
                <c:pt idx="7400">
                  <c:v>3.2765764743089704E-2</c:v>
                </c:pt>
                <c:pt idx="7401">
                  <c:v>5.9149514883756624E-2</c:v>
                </c:pt>
                <c:pt idx="7402">
                  <c:v>5.183671414852168E-2</c:v>
                </c:pt>
                <c:pt idx="7403">
                  <c:v>5.1035329699516317E-2</c:v>
                </c:pt>
                <c:pt idx="7404">
                  <c:v>3.8993801921606105E-2</c:v>
                </c:pt>
                <c:pt idx="7405">
                  <c:v>3.3982038497924812E-2</c:v>
                </c:pt>
                <c:pt idx="7406">
                  <c:v>3.4239079803228406E-2</c:v>
                </c:pt>
                <c:pt idx="7407">
                  <c:v>5.7746674865484383E-2</c:v>
                </c:pt>
                <c:pt idx="7408">
                  <c:v>3.7999443709850395E-2</c:v>
                </c:pt>
                <c:pt idx="7409">
                  <c:v>5.0082582980394412E-2</c:v>
                </c:pt>
                <c:pt idx="7410">
                  <c:v>4.5507647097110832E-2</c:v>
                </c:pt>
                <c:pt idx="7411">
                  <c:v>3.4055363386869493E-2</c:v>
                </c:pt>
                <c:pt idx="7412">
                  <c:v>4.3576106429100016E-2</c:v>
                </c:pt>
                <c:pt idx="7413">
                  <c:v>3.8743596524000209E-2</c:v>
                </c:pt>
                <c:pt idx="7414">
                  <c:v>3.5875145345926437E-2</c:v>
                </c:pt>
                <c:pt idx="7415">
                  <c:v>5.0979804247617708E-2</c:v>
                </c:pt>
                <c:pt idx="7416">
                  <c:v>7.7949330210685702E-2</c:v>
                </c:pt>
                <c:pt idx="7417">
                  <c:v>4.8971597105264705E-2</c:v>
                </c:pt>
                <c:pt idx="7418">
                  <c:v>3.8628019392490408E-2</c:v>
                </c:pt>
                <c:pt idx="7419">
                  <c:v>3.0457589775323986E-2</c:v>
                </c:pt>
                <c:pt idx="7420">
                  <c:v>5.4420188069343713E-2</c:v>
                </c:pt>
                <c:pt idx="7421">
                  <c:v>3.5075046122074252E-2</c:v>
                </c:pt>
                <c:pt idx="7422">
                  <c:v>4.0989372879266697E-2</c:v>
                </c:pt>
                <c:pt idx="7423">
                  <c:v>3.5440675914287595E-2</c:v>
                </c:pt>
                <c:pt idx="7424">
                  <c:v>4.9789492040872768E-2</c:v>
                </c:pt>
                <c:pt idx="7425">
                  <c:v>3.3034320920705809E-2</c:v>
                </c:pt>
                <c:pt idx="7426">
                  <c:v>4.5151881873607622E-2</c:v>
                </c:pt>
                <c:pt idx="7427">
                  <c:v>5.1521252840757405E-2</c:v>
                </c:pt>
                <c:pt idx="7428">
                  <c:v>4.5249070972204063E-2</c:v>
                </c:pt>
                <c:pt idx="7429">
                  <c:v>5.4428242146968814E-2</c:v>
                </c:pt>
                <c:pt idx="7430">
                  <c:v>4.647530242800698E-2</c:v>
                </c:pt>
                <c:pt idx="7431">
                  <c:v>5.4667238146066902E-2</c:v>
                </c:pt>
                <c:pt idx="7432">
                  <c:v>3.7313159555196818E-2</c:v>
                </c:pt>
                <c:pt idx="7433">
                  <c:v>6.6341646015644101E-2</c:v>
                </c:pt>
                <c:pt idx="7434">
                  <c:v>4.1531007736921324E-2</c:v>
                </c:pt>
                <c:pt idx="7435">
                  <c:v>3.1140917912125716E-2</c:v>
                </c:pt>
                <c:pt idx="7436">
                  <c:v>3.7486206740140991E-2</c:v>
                </c:pt>
                <c:pt idx="7437">
                  <c:v>4.0753431618213931E-2</c:v>
                </c:pt>
                <c:pt idx="7438">
                  <c:v>5.3611941635608722E-2</c:v>
                </c:pt>
                <c:pt idx="7439">
                  <c:v>6.6341646015644101E-2</c:v>
                </c:pt>
                <c:pt idx="7440">
                  <c:v>8.4691949188709773E-2</c:v>
                </c:pt>
                <c:pt idx="7441">
                  <c:v>3.8212839514017112E-2</c:v>
                </c:pt>
                <c:pt idx="7442">
                  <c:v>3.473866730928421E-2</c:v>
                </c:pt>
                <c:pt idx="7443">
                  <c:v>7.1625880897045094E-2</c:v>
                </c:pt>
                <c:pt idx="7444">
                  <c:v>4.9175318330526324E-2</c:v>
                </c:pt>
                <c:pt idx="7445">
                  <c:v>4.8292316496372209E-2</c:v>
                </c:pt>
                <c:pt idx="7446">
                  <c:v>3.4596279263496406E-2</c:v>
                </c:pt>
                <c:pt idx="7447">
                  <c:v>4.2341504245996524E-2</c:v>
                </c:pt>
                <c:pt idx="7448">
                  <c:v>5.5367525666952085E-2</c:v>
                </c:pt>
                <c:pt idx="7449">
                  <c:v>3.9665382355451605E-2</c:v>
                </c:pt>
                <c:pt idx="7450">
                  <c:v>5.2761916071176605E-2</c:v>
                </c:pt>
                <c:pt idx="7451">
                  <c:v>4.0828216820955332E-2</c:v>
                </c:pt>
                <c:pt idx="7452">
                  <c:v>3.7765312939882299E-2</c:v>
                </c:pt>
                <c:pt idx="7453">
                  <c:v>2.9834894463420015E-2</c:v>
                </c:pt>
                <c:pt idx="7454">
                  <c:v>4.4343758374452605E-2</c:v>
                </c:pt>
                <c:pt idx="7455">
                  <c:v>4.5828606933355324E-2</c:v>
                </c:pt>
                <c:pt idx="7456">
                  <c:v>2.9229065403342202E-2</c:v>
                </c:pt>
                <c:pt idx="7457">
                  <c:v>4.043605178594592E-2</c:v>
                </c:pt>
                <c:pt idx="7458">
                  <c:v>3.4791991114616408E-2</c:v>
                </c:pt>
                <c:pt idx="7459">
                  <c:v>3.72525937855245E-2</c:v>
                </c:pt>
                <c:pt idx="7460">
                  <c:v>7.1179538965225206E-2</c:v>
                </c:pt>
                <c:pt idx="7461">
                  <c:v>6.5156668424606434E-2</c:v>
                </c:pt>
                <c:pt idx="7462">
                  <c:v>0.16266269981861087</c:v>
                </c:pt>
                <c:pt idx="7463">
                  <c:v>5.4188881069421914E-2</c:v>
                </c:pt>
                <c:pt idx="7464">
                  <c:v>6.3864216208457905E-2</c:v>
                </c:pt>
                <c:pt idx="7465">
                  <c:v>6.0046963393688306E-2</c:v>
                </c:pt>
                <c:pt idx="7466">
                  <c:v>3.7306804209947614E-2</c:v>
                </c:pt>
                <c:pt idx="7467">
                  <c:v>0.118814408779144</c:v>
                </c:pt>
                <c:pt idx="7468">
                  <c:v>3.6641824990510982E-2</c:v>
                </c:pt>
                <c:pt idx="7469">
                  <c:v>5.6107882410287795E-2</c:v>
                </c:pt>
                <c:pt idx="7470">
                  <c:v>4.0730118751525921E-2</c:v>
                </c:pt>
                <c:pt idx="7471">
                  <c:v>4.8180866986513096E-2</c:v>
                </c:pt>
                <c:pt idx="7472">
                  <c:v>7.1092039346695196E-2</c:v>
                </c:pt>
                <c:pt idx="7473">
                  <c:v>3.5383868962526405E-2</c:v>
                </c:pt>
                <c:pt idx="7474">
                  <c:v>3.3252075314521796E-2</c:v>
                </c:pt>
                <c:pt idx="7475">
                  <c:v>3.1582906842231688E-2</c:v>
                </c:pt>
                <c:pt idx="7476">
                  <c:v>4.5282099395990413E-2</c:v>
                </c:pt>
                <c:pt idx="7477">
                  <c:v>3.9701960980892202E-2</c:v>
                </c:pt>
                <c:pt idx="7478">
                  <c:v>3.4034729003906215E-2</c:v>
                </c:pt>
                <c:pt idx="7479">
                  <c:v>3.3113639801740598E-2</c:v>
                </c:pt>
                <c:pt idx="7480">
                  <c:v>3.8163866847753511E-2</c:v>
                </c:pt>
                <c:pt idx="7481">
                  <c:v>5.4034039378166358E-2</c:v>
                </c:pt>
                <c:pt idx="7482">
                  <c:v>3.7282697856426295E-2</c:v>
                </c:pt>
                <c:pt idx="7483">
                  <c:v>4.2886119335889809E-2</c:v>
                </c:pt>
                <c:pt idx="7484">
                  <c:v>4.2555697262287112E-2</c:v>
                </c:pt>
                <c:pt idx="7485">
                  <c:v>4.4647581875324333E-2</c:v>
                </c:pt>
                <c:pt idx="7486">
                  <c:v>4.4890169054269832E-2</c:v>
                </c:pt>
                <c:pt idx="7487">
                  <c:v>4.5271869748830768E-2</c:v>
                </c:pt>
                <c:pt idx="7488">
                  <c:v>6.2148157507181216E-2</c:v>
                </c:pt>
                <c:pt idx="7489">
                  <c:v>4.5507546514272697E-2</c:v>
                </c:pt>
                <c:pt idx="7490">
                  <c:v>5.4546702653169604E-2</c:v>
                </c:pt>
                <c:pt idx="7491">
                  <c:v>4.2147502303123509E-2</c:v>
                </c:pt>
                <c:pt idx="7492">
                  <c:v>5.0900444388389587E-2</c:v>
                </c:pt>
                <c:pt idx="7493">
                  <c:v>0.11076472699642224</c:v>
                </c:pt>
                <c:pt idx="7494">
                  <c:v>3.7655711174011307E-2</c:v>
                </c:pt>
                <c:pt idx="7495">
                  <c:v>4.1133288294076926E-2</c:v>
                </c:pt>
                <c:pt idx="7496">
                  <c:v>5.0997026264667497E-2</c:v>
                </c:pt>
                <c:pt idx="7497">
                  <c:v>0.107865825295448</c:v>
                </c:pt>
                <c:pt idx="7498">
                  <c:v>3.3204536885023082E-2</c:v>
                </c:pt>
                <c:pt idx="7499">
                  <c:v>3.9385795593261712E-2</c:v>
                </c:pt>
                <c:pt idx="7500">
                  <c:v>3.9245396852493376E-2</c:v>
                </c:pt>
                <c:pt idx="7501">
                  <c:v>3.840229660272601E-2</c:v>
                </c:pt>
                <c:pt idx="7502">
                  <c:v>3.3812042325735106E-2</c:v>
                </c:pt>
                <c:pt idx="7503">
                  <c:v>4.2871311306953416E-2</c:v>
                </c:pt>
                <c:pt idx="7504">
                  <c:v>4.8880383372306803E-2</c:v>
                </c:pt>
                <c:pt idx="7505">
                  <c:v>5.1480345427989772E-2</c:v>
                </c:pt>
                <c:pt idx="7506">
                  <c:v>9.2073261737823514E-2</c:v>
                </c:pt>
                <c:pt idx="7507">
                  <c:v>5.4500982165336775E-2</c:v>
                </c:pt>
                <c:pt idx="7508">
                  <c:v>4.7295942902564975E-2</c:v>
                </c:pt>
                <c:pt idx="7509">
                  <c:v>5.6647174060344696E-2</c:v>
                </c:pt>
                <c:pt idx="7510">
                  <c:v>4.6179573982953873E-2</c:v>
                </c:pt>
                <c:pt idx="7511">
                  <c:v>3.8308311253786115E-2</c:v>
                </c:pt>
                <c:pt idx="7512">
                  <c:v>3.6016542464494802E-2</c:v>
                </c:pt>
                <c:pt idx="7513">
                  <c:v>4.5795269310474403E-2</c:v>
                </c:pt>
                <c:pt idx="7514">
                  <c:v>4.5996710658073536E-2</c:v>
                </c:pt>
                <c:pt idx="7515">
                  <c:v>0.24742951989173939</c:v>
                </c:pt>
                <c:pt idx="7516">
                  <c:v>2.9820878058672052E-2</c:v>
                </c:pt>
                <c:pt idx="7517">
                  <c:v>6.8540237843990479E-2</c:v>
                </c:pt>
                <c:pt idx="7518">
                  <c:v>5.6690856814384405E-2</c:v>
                </c:pt>
                <c:pt idx="7519">
                  <c:v>5.1042325794696808E-2</c:v>
                </c:pt>
                <c:pt idx="7520">
                  <c:v>4.526009783148785E-2</c:v>
                </c:pt>
                <c:pt idx="7521">
                  <c:v>3.7088051438331604E-2</c:v>
                </c:pt>
                <c:pt idx="7522">
                  <c:v>5.8834731578827029E-2</c:v>
                </c:pt>
                <c:pt idx="7523">
                  <c:v>4.3024305254221004E-2</c:v>
                </c:pt>
                <c:pt idx="7524">
                  <c:v>0.12038990855216998</c:v>
                </c:pt>
                <c:pt idx="7525">
                  <c:v>3.8449585437774783E-2</c:v>
                </c:pt>
                <c:pt idx="7526">
                  <c:v>3.6093309521675276E-2</c:v>
                </c:pt>
                <c:pt idx="7527">
                  <c:v>4.3919745832681704E-2</c:v>
                </c:pt>
                <c:pt idx="7528">
                  <c:v>5.2626043558120714E-2</c:v>
                </c:pt>
                <c:pt idx="7529">
                  <c:v>3.2293461263179842E-2</c:v>
                </c:pt>
                <c:pt idx="7530">
                  <c:v>2.913769707083701E-2</c:v>
                </c:pt>
                <c:pt idx="7531">
                  <c:v>3.4546304494142505E-2</c:v>
                </c:pt>
                <c:pt idx="7532">
                  <c:v>5.7395000010728996E-2</c:v>
                </c:pt>
                <c:pt idx="7533">
                  <c:v>5.8792702853679893E-2</c:v>
                </c:pt>
                <c:pt idx="7534">
                  <c:v>4.0216438472271014E-2</c:v>
                </c:pt>
                <c:pt idx="7535">
                  <c:v>4.8607680946588717E-2</c:v>
                </c:pt>
                <c:pt idx="7536">
                  <c:v>5.8186985552310923E-2</c:v>
                </c:pt>
                <c:pt idx="7537">
                  <c:v>3.2736580818891498E-2</c:v>
                </c:pt>
                <c:pt idx="7538">
                  <c:v>3.048835135996341E-2</c:v>
                </c:pt>
                <c:pt idx="7539">
                  <c:v>3.4811820834875197E-2</c:v>
                </c:pt>
                <c:pt idx="7540">
                  <c:v>3.8581117987632842E-2</c:v>
                </c:pt>
                <c:pt idx="7541">
                  <c:v>3.5408161580562605E-2</c:v>
                </c:pt>
                <c:pt idx="7542">
                  <c:v>4.0509231388568906E-2</c:v>
                </c:pt>
                <c:pt idx="7543">
                  <c:v>4.6515550464391688E-2</c:v>
                </c:pt>
                <c:pt idx="7544">
                  <c:v>6.7992009222507532E-2</c:v>
                </c:pt>
                <c:pt idx="7545">
                  <c:v>3.8801874965429417E-2</c:v>
                </c:pt>
                <c:pt idx="7546">
                  <c:v>4.6273551881313303E-2</c:v>
                </c:pt>
                <c:pt idx="7547">
                  <c:v>3.6193080246448517E-2</c:v>
                </c:pt>
                <c:pt idx="7548">
                  <c:v>5.7309888303279877E-2</c:v>
                </c:pt>
                <c:pt idx="7549">
                  <c:v>6.5658263862132998E-2</c:v>
                </c:pt>
                <c:pt idx="7550">
                  <c:v>3.7707109004259214E-2</c:v>
                </c:pt>
                <c:pt idx="7551">
                  <c:v>5.2226416766643503E-2</c:v>
                </c:pt>
                <c:pt idx="7552">
                  <c:v>3.3178877085447395E-2</c:v>
                </c:pt>
                <c:pt idx="7553">
                  <c:v>5.9468515217304313E-2</c:v>
                </c:pt>
                <c:pt idx="7554">
                  <c:v>4.7424472868442494E-2</c:v>
                </c:pt>
                <c:pt idx="7555">
                  <c:v>4.4766325503587834E-2</c:v>
                </c:pt>
                <c:pt idx="7556">
                  <c:v>4.0806517004966882E-2</c:v>
                </c:pt>
                <c:pt idx="7557">
                  <c:v>2.9315302148461352E-2</c:v>
                </c:pt>
                <c:pt idx="7558">
                  <c:v>6.2860369682311998E-2</c:v>
                </c:pt>
                <c:pt idx="7559">
                  <c:v>3.3472862094640711E-2</c:v>
                </c:pt>
                <c:pt idx="7560">
                  <c:v>4.2957969009876334E-2</c:v>
                </c:pt>
                <c:pt idx="7561">
                  <c:v>5.2714724093675835E-2</c:v>
                </c:pt>
                <c:pt idx="7562">
                  <c:v>4.0997870266437503E-2</c:v>
                </c:pt>
                <c:pt idx="7563">
                  <c:v>4.2922917753458113E-2</c:v>
                </c:pt>
                <c:pt idx="7564">
                  <c:v>3.3777035772800411E-2</c:v>
                </c:pt>
                <c:pt idx="7565">
                  <c:v>3.7211876362562256E-2</c:v>
                </c:pt>
                <c:pt idx="7566">
                  <c:v>4.9164932221174323E-2</c:v>
                </c:pt>
                <c:pt idx="7567">
                  <c:v>4.9190454185009024E-2</c:v>
                </c:pt>
                <c:pt idx="7568">
                  <c:v>3.5058055073022801E-2</c:v>
                </c:pt>
                <c:pt idx="7569">
                  <c:v>2.9629195109009781E-2</c:v>
                </c:pt>
                <c:pt idx="7570">
                  <c:v>7.450547814369203E-2</c:v>
                </c:pt>
                <c:pt idx="7571">
                  <c:v>4.7910399734973921E-2</c:v>
                </c:pt>
                <c:pt idx="7572">
                  <c:v>3.6586578935384702E-2</c:v>
                </c:pt>
                <c:pt idx="7573">
                  <c:v>4.1839480400085421E-2</c:v>
                </c:pt>
                <c:pt idx="7574">
                  <c:v>4.3503701686859075E-2</c:v>
                </c:pt>
                <c:pt idx="7575">
                  <c:v>3.9562165737152113E-2</c:v>
                </c:pt>
                <c:pt idx="7576">
                  <c:v>3.2007530331611592E-2</c:v>
                </c:pt>
                <c:pt idx="7577">
                  <c:v>3.9563354104757316E-2</c:v>
                </c:pt>
                <c:pt idx="7578">
                  <c:v>4.9459476023912513E-2</c:v>
                </c:pt>
                <c:pt idx="7579">
                  <c:v>5.6931167840957614E-2</c:v>
                </c:pt>
                <c:pt idx="7580">
                  <c:v>9.2866659164428697E-2</c:v>
                </c:pt>
                <c:pt idx="7581">
                  <c:v>5.2901778370141997E-2</c:v>
                </c:pt>
                <c:pt idx="7582">
                  <c:v>5.1036149263381896E-2</c:v>
                </c:pt>
                <c:pt idx="7583">
                  <c:v>5.6313134729862234E-2</c:v>
                </c:pt>
                <c:pt idx="7584">
                  <c:v>4.2492598295211986E-2</c:v>
                </c:pt>
                <c:pt idx="7585">
                  <c:v>3.5226341336965603E-2</c:v>
                </c:pt>
                <c:pt idx="7586">
                  <c:v>5.7229034602642094E-2</c:v>
                </c:pt>
                <c:pt idx="7587">
                  <c:v>4.5078061521053307E-2</c:v>
                </c:pt>
                <c:pt idx="7588">
                  <c:v>4.7867991030216557E-2</c:v>
                </c:pt>
                <c:pt idx="7589">
                  <c:v>4.9139980226755121E-2</c:v>
                </c:pt>
                <c:pt idx="7590">
                  <c:v>3.9462581276893595E-2</c:v>
                </c:pt>
                <c:pt idx="7591">
                  <c:v>3.1086185947060606E-2</c:v>
                </c:pt>
                <c:pt idx="7592">
                  <c:v>4.2938247323036402E-2</c:v>
                </c:pt>
                <c:pt idx="7593">
                  <c:v>4.1879262775182537E-2</c:v>
                </c:pt>
                <c:pt idx="7594">
                  <c:v>6.3541285693645491E-2</c:v>
                </c:pt>
                <c:pt idx="7595">
                  <c:v>3.8772169500589419E-2</c:v>
                </c:pt>
                <c:pt idx="7596">
                  <c:v>4.7157581895589822E-2</c:v>
                </c:pt>
                <c:pt idx="7597">
                  <c:v>7.5726427137851993E-2</c:v>
                </c:pt>
                <c:pt idx="7598">
                  <c:v>4.9181655049324022E-2</c:v>
                </c:pt>
                <c:pt idx="7599">
                  <c:v>5.5125668644905097E-2</c:v>
                </c:pt>
                <c:pt idx="7600">
                  <c:v>3.6078892648220222E-2</c:v>
                </c:pt>
                <c:pt idx="7601">
                  <c:v>4.405131563544272E-2</c:v>
                </c:pt>
                <c:pt idx="7602">
                  <c:v>4.2815513908863123E-2</c:v>
                </c:pt>
                <c:pt idx="7603">
                  <c:v>3.1055023893714052E-2</c:v>
                </c:pt>
                <c:pt idx="7604">
                  <c:v>4.687126725912092E-2</c:v>
                </c:pt>
                <c:pt idx="7605">
                  <c:v>3.1778100878000398E-2</c:v>
                </c:pt>
                <c:pt idx="7606">
                  <c:v>4.0717098861932935E-2</c:v>
                </c:pt>
                <c:pt idx="7607">
                  <c:v>8.1446208059787709E-2</c:v>
                </c:pt>
                <c:pt idx="7608">
                  <c:v>7.8082144260406522E-2</c:v>
                </c:pt>
                <c:pt idx="7609">
                  <c:v>3.5874117165804062E-2</c:v>
                </c:pt>
                <c:pt idx="7610">
                  <c:v>4.9090601503849231E-2</c:v>
                </c:pt>
                <c:pt idx="7611">
                  <c:v>3.69349047541618E-2</c:v>
                </c:pt>
                <c:pt idx="7612">
                  <c:v>7.8403607010841703E-2</c:v>
                </c:pt>
                <c:pt idx="7613">
                  <c:v>2.9967732727527611E-2</c:v>
                </c:pt>
                <c:pt idx="7614">
                  <c:v>3.15831862390041E-2</c:v>
                </c:pt>
                <c:pt idx="7615">
                  <c:v>2.5282472372055175E-2</c:v>
                </c:pt>
                <c:pt idx="7616">
                  <c:v>3.9991062134504311E-2</c:v>
                </c:pt>
                <c:pt idx="7617">
                  <c:v>3.9348963648080805E-2</c:v>
                </c:pt>
                <c:pt idx="7618">
                  <c:v>6.0198944061994497E-2</c:v>
                </c:pt>
                <c:pt idx="7619">
                  <c:v>2.9460098594427112E-2</c:v>
                </c:pt>
                <c:pt idx="7620">
                  <c:v>3.6066796630620901E-2</c:v>
                </c:pt>
                <c:pt idx="7621">
                  <c:v>4.3755732476711322E-2</c:v>
                </c:pt>
                <c:pt idx="7622">
                  <c:v>4.7891758382320411E-2</c:v>
                </c:pt>
                <c:pt idx="7623">
                  <c:v>3.6312121897935909E-2</c:v>
                </c:pt>
                <c:pt idx="7624">
                  <c:v>4.8759233206510523E-2</c:v>
                </c:pt>
                <c:pt idx="7625">
                  <c:v>4.5999199151992812E-2</c:v>
                </c:pt>
                <c:pt idx="7626">
                  <c:v>2.7712834998965305E-2</c:v>
                </c:pt>
                <c:pt idx="7627">
                  <c:v>6.0886487364769024E-2</c:v>
                </c:pt>
                <c:pt idx="7628">
                  <c:v>3.3335454761981978E-2</c:v>
                </c:pt>
                <c:pt idx="7629">
                  <c:v>3.5998094826936701E-2</c:v>
                </c:pt>
                <c:pt idx="7630">
                  <c:v>4.1001938283443423E-2</c:v>
                </c:pt>
                <c:pt idx="7631">
                  <c:v>4.5805923640728136E-2</c:v>
                </c:pt>
                <c:pt idx="7632">
                  <c:v>5.7808231562376126E-2</c:v>
                </c:pt>
                <c:pt idx="7633">
                  <c:v>4.0329430252313822E-2</c:v>
                </c:pt>
                <c:pt idx="7634">
                  <c:v>3.2607696950435604E-2</c:v>
                </c:pt>
                <c:pt idx="7635">
                  <c:v>4.6519100666046115E-2</c:v>
                </c:pt>
                <c:pt idx="7636">
                  <c:v>5.8191608637571314E-2</c:v>
                </c:pt>
                <c:pt idx="7637">
                  <c:v>4.3756771832704822E-2</c:v>
                </c:pt>
                <c:pt idx="7638">
                  <c:v>3.060974553227443E-2</c:v>
                </c:pt>
                <c:pt idx="7639">
                  <c:v>4.3690737336874022E-2</c:v>
                </c:pt>
                <c:pt idx="7640">
                  <c:v>3.865765407681461E-2</c:v>
                </c:pt>
                <c:pt idx="7641">
                  <c:v>4.159223288297665E-2</c:v>
                </c:pt>
                <c:pt idx="7642">
                  <c:v>4.7559678554534905E-2</c:v>
                </c:pt>
                <c:pt idx="7643">
                  <c:v>3.9454385638237006E-2</c:v>
                </c:pt>
                <c:pt idx="7644">
                  <c:v>4.9263514578342424E-2</c:v>
                </c:pt>
                <c:pt idx="7645">
                  <c:v>5.9153385460376712E-2</c:v>
                </c:pt>
                <c:pt idx="7646">
                  <c:v>4.5546885579824357E-2</c:v>
                </c:pt>
                <c:pt idx="7647">
                  <c:v>3.5564735531806897E-2</c:v>
                </c:pt>
                <c:pt idx="7648">
                  <c:v>5.5915273725986502E-2</c:v>
                </c:pt>
                <c:pt idx="7649">
                  <c:v>3.9468932896852493E-2</c:v>
                </c:pt>
                <c:pt idx="7650">
                  <c:v>6.7151717841625436E-2</c:v>
                </c:pt>
                <c:pt idx="7651">
                  <c:v>4.2585551738739007E-2</c:v>
                </c:pt>
                <c:pt idx="7652">
                  <c:v>5.0552643835544822E-2</c:v>
                </c:pt>
                <c:pt idx="7653">
                  <c:v>4.4719487428665432E-2</c:v>
                </c:pt>
                <c:pt idx="7654">
                  <c:v>4.7723252326250097E-2</c:v>
                </c:pt>
                <c:pt idx="7655">
                  <c:v>3.8292881101369809E-2</c:v>
                </c:pt>
                <c:pt idx="7656">
                  <c:v>5.2973601967096502E-2</c:v>
                </c:pt>
                <c:pt idx="7657">
                  <c:v>4.2299661785364095E-2</c:v>
                </c:pt>
                <c:pt idx="7658">
                  <c:v>3.5740856081247302E-2</c:v>
                </c:pt>
                <c:pt idx="7659">
                  <c:v>4.5619361102581017E-2</c:v>
                </c:pt>
                <c:pt idx="7660">
                  <c:v>3.814347460865971E-2</c:v>
                </c:pt>
                <c:pt idx="7661">
                  <c:v>4.11251820623873E-2</c:v>
                </c:pt>
                <c:pt idx="7662">
                  <c:v>4.1851494461298003E-2</c:v>
                </c:pt>
                <c:pt idx="7663">
                  <c:v>3.6867137998342542E-2</c:v>
                </c:pt>
                <c:pt idx="7664">
                  <c:v>4.2168531566858312E-2</c:v>
                </c:pt>
                <c:pt idx="7665">
                  <c:v>3.8160663098096778E-2</c:v>
                </c:pt>
                <c:pt idx="7666">
                  <c:v>4.6459496021270703E-2</c:v>
                </c:pt>
                <c:pt idx="7667">
                  <c:v>2.8629483655095104E-2</c:v>
                </c:pt>
                <c:pt idx="7668">
                  <c:v>3.2377690076828086E-2</c:v>
                </c:pt>
                <c:pt idx="7669">
                  <c:v>6.4589284360408811E-2</c:v>
                </c:pt>
                <c:pt idx="7670">
                  <c:v>4.9026232212782024E-2</c:v>
                </c:pt>
                <c:pt idx="7671">
                  <c:v>6.6341646015644101E-2</c:v>
                </c:pt>
                <c:pt idx="7672">
                  <c:v>5.0561621785163914E-2</c:v>
                </c:pt>
                <c:pt idx="7673">
                  <c:v>3.3724267035722705E-2</c:v>
                </c:pt>
                <c:pt idx="7674">
                  <c:v>4.2930364608764607E-2</c:v>
                </c:pt>
                <c:pt idx="7675">
                  <c:v>3.4196302294731105E-2</c:v>
                </c:pt>
                <c:pt idx="7676">
                  <c:v>4.2828775942325786E-2</c:v>
                </c:pt>
                <c:pt idx="7677">
                  <c:v>9.2074148356914548E-2</c:v>
                </c:pt>
                <c:pt idx="7678">
                  <c:v>2.9360178858041798E-2</c:v>
                </c:pt>
                <c:pt idx="7679">
                  <c:v>3.5383868962526405E-2</c:v>
                </c:pt>
                <c:pt idx="7680">
                  <c:v>4.5155797153711486E-2</c:v>
                </c:pt>
                <c:pt idx="7681">
                  <c:v>6.828666478395462E-2</c:v>
                </c:pt>
                <c:pt idx="7682">
                  <c:v>6.7141607403755202E-2</c:v>
                </c:pt>
                <c:pt idx="7683">
                  <c:v>4.5615155249834095E-2</c:v>
                </c:pt>
                <c:pt idx="7684">
                  <c:v>5.3460691124201001E-2</c:v>
                </c:pt>
                <c:pt idx="7685">
                  <c:v>3.7327047437429546E-2</c:v>
                </c:pt>
                <c:pt idx="7686">
                  <c:v>5.7300802320241914E-2</c:v>
                </c:pt>
                <c:pt idx="7687">
                  <c:v>5.1408495754003504E-2</c:v>
                </c:pt>
                <c:pt idx="7688">
                  <c:v>4.0177848190068984E-2</c:v>
                </c:pt>
                <c:pt idx="7689">
                  <c:v>5.6742869317531634E-2</c:v>
                </c:pt>
                <c:pt idx="7690">
                  <c:v>4.1558083146810511E-2</c:v>
                </c:pt>
                <c:pt idx="7691">
                  <c:v>0.11860447376966518</c:v>
                </c:pt>
                <c:pt idx="7692">
                  <c:v>3.3939607441425421E-2</c:v>
                </c:pt>
                <c:pt idx="7693">
                  <c:v>5.4743595421314323E-2</c:v>
                </c:pt>
                <c:pt idx="7694">
                  <c:v>4.2153064161539112E-2</c:v>
                </c:pt>
                <c:pt idx="7695">
                  <c:v>4.2434070259332886E-2</c:v>
                </c:pt>
                <c:pt idx="7696">
                  <c:v>0.10549593716859802</c:v>
                </c:pt>
                <c:pt idx="7697">
                  <c:v>4.7704998403787634E-2</c:v>
                </c:pt>
                <c:pt idx="7698">
                  <c:v>4.3467309325933512E-2</c:v>
                </c:pt>
                <c:pt idx="7699">
                  <c:v>6.7134395241737421E-2</c:v>
                </c:pt>
                <c:pt idx="7700">
                  <c:v>6.7803829908370999E-2</c:v>
                </c:pt>
                <c:pt idx="7701">
                  <c:v>6.7132264375686881E-2</c:v>
                </c:pt>
                <c:pt idx="7702">
                  <c:v>7.410603761673E-2</c:v>
                </c:pt>
                <c:pt idx="7703">
                  <c:v>4.1612651199102492E-2</c:v>
                </c:pt>
                <c:pt idx="7704">
                  <c:v>9.573553502559691E-2</c:v>
                </c:pt>
                <c:pt idx="7705">
                  <c:v>4.2526431381702513E-2</c:v>
                </c:pt>
                <c:pt idx="7706">
                  <c:v>4.5484069734811804E-2</c:v>
                </c:pt>
                <c:pt idx="7707">
                  <c:v>5.0517611205577934E-2</c:v>
                </c:pt>
                <c:pt idx="7708">
                  <c:v>4.2311504483223114E-2</c:v>
                </c:pt>
                <c:pt idx="7709">
                  <c:v>3.57934348285198E-2</c:v>
                </c:pt>
                <c:pt idx="7710">
                  <c:v>3.9704613387584714E-2</c:v>
                </c:pt>
                <c:pt idx="7711">
                  <c:v>5.0159234553575523E-2</c:v>
                </c:pt>
                <c:pt idx="7712">
                  <c:v>4.0525324642658213E-2</c:v>
                </c:pt>
                <c:pt idx="7713">
                  <c:v>4.5387897640466857E-2</c:v>
                </c:pt>
                <c:pt idx="7714">
                  <c:v>4.6608883887529408E-2</c:v>
                </c:pt>
                <c:pt idx="7715">
                  <c:v>4.3900046497583396E-2</c:v>
                </c:pt>
                <c:pt idx="7716">
                  <c:v>4.5861966907978113E-2</c:v>
                </c:pt>
                <c:pt idx="7717">
                  <c:v>4.5976128429174395E-2</c:v>
                </c:pt>
                <c:pt idx="7718">
                  <c:v>4.3146479874849313E-2</c:v>
                </c:pt>
                <c:pt idx="7719">
                  <c:v>4.8477634787559495E-2</c:v>
                </c:pt>
                <c:pt idx="7720">
                  <c:v>3.8238517940044431E-2</c:v>
                </c:pt>
                <c:pt idx="7721">
                  <c:v>5.1726117730140804E-2</c:v>
                </c:pt>
                <c:pt idx="7722">
                  <c:v>3.5522457212209708E-2</c:v>
                </c:pt>
                <c:pt idx="7723">
                  <c:v>5.8678347617387681E-2</c:v>
                </c:pt>
                <c:pt idx="7724">
                  <c:v>8.3574861288071275E-2</c:v>
                </c:pt>
                <c:pt idx="7725">
                  <c:v>3.2026879489422032E-2</c:v>
                </c:pt>
                <c:pt idx="7726">
                  <c:v>3.9351783692836803E-2</c:v>
                </c:pt>
                <c:pt idx="7727">
                  <c:v>4.2336087673902532E-2</c:v>
                </c:pt>
                <c:pt idx="7728">
                  <c:v>5.530936270952231E-2</c:v>
                </c:pt>
                <c:pt idx="7729">
                  <c:v>6.4243435859680398E-2</c:v>
                </c:pt>
                <c:pt idx="7730">
                  <c:v>6.7083328962326133E-2</c:v>
                </c:pt>
                <c:pt idx="7731">
                  <c:v>7.6016612350940968E-2</c:v>
                </c:pt>
                <c:pt idx="7732">
                  <c:v>3.1743314117193298E-2</c:v>
                </c:pt>
                <c:pt idx="7733">
                  <c:v>4.4346354901790785E-2</c:v>
                </c:pt>
                <c:pt idx="7734">
                  <c:v>7.4082873761653928E-2</c:v>
                </c:pt>
                <c:pt idx="7735">
                  <c:v>7.6016612350940968E-2</c:v>
                </c:pt>
                <c:pt idx="7736">
                  <c:v>4.1925702244043309E-2</c:v>
                </c:pt>
                <c:pt idx="7737">
                  <c:v>0.10322356969118118</c:v>
                </c:pt>
                <c:pt idx="7738">
                  <c:v>3.4301076084375506E-2</c:v>
                </c:pt>
                <c:pt idx="7739">
                  <c:v>5.1609650254249614E-2</c:v>
                </c:pt>
                <c:pt idx="7740">
                  <c:v>5.2865218371152885E-2</c:v>
                </c:pt>
                <c:pt idx="7741">
                  <c:v>5.3750712424516824E-2</c:v>
                </c:pt>
                <c:pt idx="7742">
                  <c:v>5.3889591246843498E-2</c:v>
                </c:pt>
                <c:pt idx="7743">
                  <c:v>3.6748964339494698E-2</c:v>
                </c:pt>
                <c:pt idx="7744">
                  <c:v>3.90667915344238E-2</c:v>
                </c:pt>
                <c:pt idx="7745">
                  <c:v>3.9977215230465012E-2</c:v>
                </c:pt>
                <c:pt idx="7746">
                  <c:v>4.5263335108757005E-2</c:v>
                </c:pt>
                <c:pt idx="7747">
                  <c:v>7.1278117597103077E-2</c:v>
                </c:pt>
                <c:pt idx="7748">
                  <c:v>3.5115007311105742E-2</c:v>
                </c:pt>
                <c:pt idx="7749">
                  <c:v>7.8924752771854345E-2</c:v>
                </c:pt>
                <c:pt idx="7750">
                  <c:v>5.1890749484300613E-2</c:v>
                </c:pt>
                <c:pt idx="7751">
                  <c:v>3.4206967800855602E-2</c:v>
                </c:pt>
                <c:pt idx="7752">
                  <c:v>3.977226465940481E-2</c:v>
                </c:pt>
                <c:pt idx="7753">
                  <c:v>4.3629270046949421E-2</c:v>
                </c:pt>
                <c:pt idx="7754">
                  <c:v>3.4534055739641203E-2</c:v>
                </c:pt>
                <c:pt idx="7755">
                  <c:v>4.1001938283443423E-2</c:v>
                </c:pt>
                <c:pt idx="7756">
                  <c:v>4.3229464441537906E-2</c:v>
                </c:pt>
                <c:pt idx="7757">
                  <c:v>3.2449383288622027E-2</c:v>
                </c:pt>
                <c:pt idx="7758">
                  <c:v>3.3575028181076015E-2</c:v>
                </c:pt>
                <c:pt idx="7759">
                  <c:v>3.1201193109154812E-2</c:v>
                </c:pt>
                <c:pt idx="7760">
                  <c:v>4.8361569643020623E-2</c:v>
                </c:pt>
                <c:pt idx="7761">
                  <c:v>3.3920794725418098E-2</c:v>
                </c:pt>
                <c:pt idx="7762">
                  <c:v>3.916407749056821E-2</c:v>
                </c:pt>
                <c:pt idx="7763">
                  <c:v>2.8144478797912598E-2</c:v>
                </c:pt>
                <c:pt idx="7764">
                  <c:v>4.0664937347173843E-2</c:v>
                </c:pt>
                <c:pt idx="7765">
                  <c:v>3.4308217465877623E-2</c:v>
                </c:pt>
                <c:pt idx="7766">
                  <c:v>4.4596757739782444E-2</c:v>
                </c:pt>
                <c:pt idx="7767">
                  <c:v>2.957732044160381E-2</c:v>
                </c:pt>
                <c:pt idx="7768">
                  <c:v>4.0670920163393007E-2</c:v>
                </c:pt>
                <c:pt idx="7769">
                  <c:v>7.6407611370086823E-2</c:v>
                </c:pt>
                <c:pt idx="7770">
                  <c:v>3.8517065346241004E-2</c:v>
                </c:pt>
                <c:pt idx="7771">
                  <c:v>3.2765928655862801E-2</c:v>
                </c:pt>
                <c:pt idx="7772">
                  <c:v>5.8180350810289397E-2</c:v>
                </c:pt>
                <c:pt idx="7773">
                  <c:v>4.8297084867954303E-2</c:v>
                </c:pt>
                <c:pt idx="7774">
                  <c:v>3.2495822757482494E-2</c:v>
                </c:pt>
                <c:pt idx="7775">
                  <c:v>5.3331229835748978E-2</c:v>
                </c:pt>
                <c:pt idx="7776">
                  <c:v>7.5533293187618505E-2</c:v>
                </c:pt>
                <c:pt idx="7777">
                  <c:v>5.4781299084425167E-2</c:v>
                </c:pt>
                <c:pt idx="7778">
                  <c:v>4.7715771943331091E-2</c:v>
                </c:pt>
                <c:pt idx="7779">
                  <c:v>3.9872031658887912E-2</c:v>
                </c:pt>
                <c:pt idx="7780">
                  <c:v>4.4262286275625395E-2</c:v>
                </c:pt>
                <c:pt idx="7781">
                  <c:v>5.4935242980718599E-2</c:v>
                </c:pt>
                <c:pt idx="7782">
                  <c:v>5.8146450668573386E-2</c:v>
                </c:pt>
                <c:pt idx="7783">
                  <c:v>3.6367159336805309E-2</c:v>
                </c:pt>
                <c:pt idx="7784">
                  <c:v>3.8447048515081482E-2</c:v>
                </c:pt>
                <c:pt idx="7785">
                  <c:v>3.158962726593021E-2</c:v>
                </c:pt>
                <c:pt idx="7786">
                  <c:v>4.5581515878438901E-2</c:v>
                </c:pt>
                <c:pt idx="7787">
                  <c:v>5.1217947155237344E-2</c:v>
                </c:pt>
                <c:pt idx="7788">
                  <c:v>4.1651610285043723E-2</c:v>
                </c:pt>
                <c:pt idx="7789">
                  <c:v>5.1022041589021704E-2</c:v>
                </c:pt>
                <c:pt idx="7790">
                  <c:v>5.7731818407774006E-2</c:v>
                </c:pt>
                <c:pt idx="7791">
                  <c:v>5.3459674119949424E-2</c:v>
                </c:pt>
                <c:pt idx="7792">
                  <c:v>7.0836022496223533E-2</c:v>
                </c:pt>
                <c:pt idx="7793">
                  <c:v>3.5263236612081493E-2</c:v>
                </c:pt>
                <c:pt idx="7794">
                  <c:v>4.9061115831136898E-2</c:v>
                </c:pt>
                <c:pt idx="7795">
                  <c:v>6.3796609640121807E-2</c:v>
                </c:pt>
                <c:pt idx="7796">
                  <c:v>2.7427103370428182E-2</c:v>
                </c:pt>
                <c:pt idx="7797">
                  <c:v>4.2688976973295233E-2</c:v>
                </c:pt>
                <c:pt idx="7798">
                  <c:v>4.0792152285575915E-2</c:v>
                </c:pt>
                <c:pt idx="7799">
                  <c:v>6.4180068671703297E-2</c:v>
                </c:pt>
                <c:pt idx="7800">
                  <c:v>3.7233844399452216E-2</c:v>
                </c:pt>
                <c:pt idx="7801">
                  <c:v>4.6346411108970823E-2</c:v>
                </c:pt>
                <c:pt idx="7802">
                  <c:v>3.2341059297323206E-2</c:v>
                </c:pt>
                <c:pt idx="7803">
                  <c:v>3.6283768713474454E-2</c:v>
                </c:pt>
                <c:pt idx="7804">
                  <c:v>3.1305924057960496E-2</c:v>
                </c:pt>
                <c:pt idx="7805">
                  <c:v>4.5719962567091002E-2</c:v>
                </c:pt>
                <c:pt idx="7806">
                  <c:v>4.332549124956149E-2</c:v>
                </c:pt>
                <c:pt idx="7807">
                  <c:v>2.9370995238423452E-2</c:v>
                </c:pt>
                <c:pt idx="7808">
                  <c:v>6.2047921121120703E-2</c:v>
                </c:pt>
                <c:pt idx="7809">
                  <c:v>3.356240317225459E-2</c:v>
                </c:pt>
                <c:pt idx="7810">
                  <c:v>4.6179249882697858E-2</c:v>
                </c:pt>
                <c:pt idx="7811">
                  <c:v>6.7566446959972534E-2</c:v>
                </c:pt>
                <c:pt idx="7812">
                  <c:v>5.2279625087976497E-2</c:v>
                </c:pt>
                <c:pt idx="7813">
                  <c:v>3.9325758814811713E-2</c:v>
                </c:pt>
                <c:pt idx="7814">
                  <c:v>3.9614774286747013E-2</c:v>
                </c:pt>
                <c:pt idx="7815">
                  <c:v>3.1813997775316356E-2</c:v>
                </c:pt>
                <c:pt idx="7816">
                  <c:v>5.1896374672651312E-2</c:v>
                </c:pt>
                <c:pt idx="7817">
                  <c:v>3.9866700768470806E-2</c:v>
                </c:pt>
                <c:pt idx="7818">
                  <c:v>4.2566165328025811E-2</c:v>
                </c:pt>
                <c:pt idx="7819">
                  <c:v>4.7950837761163705E-2</c:v>
                </c:pt>
                <c:pt idx="7820">
                  <c:v>5.4394170641899123E-2</c:v>
                </c:pt>
                <c:pt idx="7821">
                  <c:v>5.6861117482185405E-2</c:v>
                </c:pt>
                <c:pt idx="7822">
                  <c:v>4.6111833304166815E-2</c:v>
                </c:pt>
                <c:pt idx="7823">
                  <c:v>5.6689146906137466E-2</c:v>
                </c:pt>
                <c:pt idx="7824">
                  <c:v>6.7103147506713923E-2</c:v>
                </c:pt>
                <c:pt idx="7825">
                  <c:v>7.5104542076587719E-2</c:v>
                </c:pt>
                <c:pt idx="7826">
                  <c:v>4.3274011462926906E-2</c:v>
                </c:pt>
                <c:pt idx="7827">
                  <c:v>5.7729665189981509E-2</c:v>
                </c:pt>
                <c:pt idx="7828">
                  <c:v>7.4099831283092513E-2</c:v>
                </c:pt>
                <c:pt idx="7829">
                  <c:v>4.7712787985802023E-2</c:v>
                </c:pt>
                <c:pt idx="7830">
                  <c:v>3.15834619104862E-2</c:v>
                </c:pt>
                <c:pt idx="7831">
                  <c:v>4.1804749518632896E-2</c:v>
                </c:pt>
                <c:pt idx="7832">
                  <c:v>6.3026249408721924E-2</c:v>
                </c:pt>
                <c:pt idx="7833">
                  <c:v>4.3888326734304407E-2</c:v>
                </c:pt>
                <c:pt idx="7834">
                  <c:v>4.2182344943285134E-2</c:v>
                </c:pt>
                <c:pt idx="7835">
                  <c:v>4.5996107161045123E-2</c:v>
                </c:pt>
                <c:pt idx="7836">
                  <c:v>3.2248895615339411E-2</c:v>
                </c:pt>
                <c:pt idx="7837">
                  <c:v>3.1983032822609114E-2</c:v>
                </c:pt>
                <c:pt idx="7838">
                  <c:v>3.3975061029195806E-2</c:v>
                </c:pt>
                <c:pt idx="7839">
                  <c:v>2.9444381594657912E-2</c:v>
                </c:pt>
                <c:pt idx="7840">
                  <c:v>4.5577526092529304E-2</c:v>
                </c:pt>
                <c:pt idx="7841">
                  <c:v>3.1278338283300504E-2</c:v>
                </c:pt>
                <c:pt idx="7842">
                  <c:v>3.7163879722356852E-2</c:v>
                </c:pt>
                <c:pt idx="7843">
                  <c:v>5.3472790867090336E-2</c:v>
                </c:pt>
                <c:pt idx="7844">
                  <c:v>4.435122758150116E-2</c:v>
                </c:pt>
                <c:pt idx="7845">
                  <c:v>3.633473441004751E-2</c:v>
                </c:pt>
                <c:pt idx="7846">
                  <c:v>4.2680222541093812E-2</c:v>
                </c:pt>
                <c:pt idx="7847">
                  <c:v>4.0081344544887487E-2</c:v>
                </c:pt>
                <c:pt idx="7848">
                  <c:v>4.9144465476274379E-2</c:v>
                </c:pt>
                <c:pt idx="7849">
                  <c:v>6.4420834183692904E-2</c:v>
                </c:pt>
                <c:pt idx="7850">
                  <c:v>3.236885368824001E-2</c:v>
                </c:pt>
                <c:pt idx="7851">
                  <c:v>3.79910618066788E-2</c:v>
                </c:pt>
                <c:pt idx="7852">
                  <c:v>4.3974451720714604E-2</c:v>
                </c:pt>
                <c:pt idx="7853">
                  <c:v>4.5776609331369414E-2</c:v>
                </c:pt>
                <c:pt idx="7854">
                  <c:v>4.2328391224146118E-2</c:v>
                </c:pt>
                <c:pt idx="7855">
                  <c:v>4.3219931423664107E-2</c:v>
                </c:pt>
                <c:pt idx="7856">
                  <c:v>3.5872820764780051E-2</c:v>
                </c:pt>
                <c:pt idx="7857">
                  <c:v>4.3757040053606137E-2</c:v>
                </c:pt>
                <c:pt idx="7858">
                  <c:v>7.0259541273117079E-2</c:v>
                </c:pt>
                <c:pt idx="7859">
                  <c:v>3.1835883855819806E-2</c:v>
                </c:pt>
                <c:pt idx="7860">
                  <c:v>4.4950850307941423E-2</c:v>
                </c:pt>
                <c:pt idx="7861">
                  <c:v>6.6054776310920701E-2</c:v>
                </c:pt>
                <c:pt idx="7862">
                  <c:v>4.5848701149225346E-2</c:v>
                </c:pt>
                <c:pt idx="7863">
                  <c:v>5.7129949331283576E-2</c:v>
                </c:pt>
                <c:pt idx="7864">
                  <c:v>3.9594653993845007E-2</c:v>
                </c:pt>
                <c:pt idx="7865">
                  <c:v>3.7771224975585993E-2</c:v>
                </c:pt>
                <c:pt idx="7866">
                  <c:v>8.4726706147194242E-2</c:v>
                </c:pt>
                <c:pt idx="7867">
                  <c:v>3.4437105059623857E-2</c:v>
                </c:pt>
                <c:pt idx="7868">
                  <c:v>4.3928682804107722E-2</c:v>
                </c:pt>
                <c:pt idx="7869">
                  <c:v>3.5451654344797107E-2</c:v>
                </c:pt>
                <c:pt idx="7870">
                  <c:v>4.9139980226755121E-2</c:v>
                </c:pt>
                <c:pt idx="7871">
                  <c:v>9.7855016589164706E-2</c:v>
                </c:pt>
                <c:pt idx="7872">
                  <c:v>3.7485796958208091E-2</c:v>
                </c:pt>
                <c:pt idx="7873">
                  <c:v>4.3919805437326417E-2</c:v>
                </c:pt>
                <c:pt idx="7874">
                  <c:v>4.0407437831163656E-2</c:v>
                </c:pt>
                <c:pt idx="7875">
                  <c:v>3.3095773309469202E-2</c:v>
                </c:pt>
                <c:pt idx="7876">
                  <c:v>8.4766507148743037E-2</c:v>
                </c:pt>
                <c:pt idx="7877">
                  <c:v>2.9614493250846877E-2</c:v>
                </c:pt>
                <c:pt idx="7878">
                  <c:v>6.1212271451950122E-2</c:v>
                </c:pt>
                <c:pt idx="7879">
                  <c:v>4.4211667031049909E-2</c:v>
                </c:pt>
                <c:pt idx="7880">
                  <c:v>4.1876815259456614E-2</c:v>
                </c:pt>
                <c:pt idx="7881">
                  <c:v>3.5032443702220986E-2</c:v>
                </c:pt>
                <c:pt idx="7882">
                  <c:v>3.3557869493961313E-2</c:v>
                </c:pt>
                <c:pt idx="7883">
                  <c:v>5.3812380880117576E-2</c:v>
                </c:pt>
                <c:pt idx="7884">
                  <c:v>4.0091194212436905E-2</c:v>
                </c:pt>
                <c:pt idx="7885">
                  <c:v>5.4166797548532777E-2</c:v>
                </c:pt>
                <c:pt idx="7886">
                  <c:v>3.4878652542829611E-2</c:v>
                </c:pt>
                <c:pt idx="7887">
                  <c:v>4.3549623340368319E-2</c:v>
                </c:pt>
                <c:pt idx="7888">
                  <c:v>3.1311418861150755E-2</c:v>
                </c:pt>
                <c:pt idx="7889">
                  <c:v>7.7876813709735912E-2</c:v>
                </c:pt>
                <c:pt idx="7890">
                  <c:v>3.5164128988981205E-2</c:v>
                </c:pt>
                <c:pt idx="7891">
                  <c:v>3.3384799957275398E-2</c:v>
                </c:pt>
                <c:pt idx="7892">
                  <c:v>3.1226433813571899E-2</c:v>
                </c:pt>
                <c:pt idx="7893">
                  <c:v>4.7838393598794916E-2</c:v>
                </c:pt>
                <c:pt idx="7894">
                  <c:v>4.1936814785003711E-2</c:v>
                </c:pt>
                <c:pt idx="7895">
                  <c:v>4.2820062488317497E-2</c:v>
                </c:pt>
                <c:pt idx="7896">
                  <c:v>3.7541639059782007E-2</c:v>
                </c:pt>
                <c:pt idx="7897">
                  <c:v>3.03422268480062E-2</c:v>
                </c:pt>
                <c:pt idx="7898">
                  <c:v>3.2278895378112855E-2</c:v>
                </c:pt>
                <c:pt idx="7899">
                  <c:v>4.8424243927002002E-2</c:v>
                </c:pt>
                <c:pt idx="7900">
                  <c:v>3.6946531385183293E-2</c:v>
                </c:pt>
                <c:pt idx="7901">
                  <c:v>3.717755153775211E-2</c:v>
                </c:pt>
                <c:pt idx="7902">
                  <c:v>3.7833213806152462E-2</c:v>
                </c:pt>
                <c:pt idx="7903">
                  <c:v>6.0605786740779877E-2</c:v>
                </c:pt>
                <c:pt idx="7904">
                  <c:v>4.3684840202331487E-2</c:v>
                </c:pt>
                <c:pt idx="7905">
                  <c:v>3.2653898000717309E-2</c:v>
                </c:pt>
                <c:pt idx="7906">
                  <c:v>3.5053145140409615E-2</c:v>
                </c:pt>
                <c:pt idx="7907">
                  <c:v>4.6213112771511085E-2</c:v>
                </c:pt>
                <c:pt idx="7908">
                  <c:v>6.3513219356537101E-2</c:v>
                </c:pt>
                <c:pt idx="7909">
                  <c:v>3.9659891277551616E-2</c:v>
                </c:pt>
                <c:pt idx="7910">
                  <c:v>5.7204738259315512E-2</c:v>
                </c:pt>
                <c:pt idx="7911">
                  <c:v>4.4024839997291745E-2</c:v>
                </c:pt>
                <c:pt idx="7912">
                  <c:v>4.2079981416463907E-2</c:v>
                </c:pt>
                <c:pt idx="7913">
                  <c:v>3.4196302294731105E-2</c:v>
                </c:pt>
                <c:pt idx="7914">
                  <c:v>3.0437566339969611E-2</c:v>
                </c:pt>
                <c:pt idx="7915">
                  <c:v>3.1878203153610292E-2</c:v>
                </c:pt>
                <c:pt idx="7916">
                  <c:v>3.02421916276218E-2</c:v>
                </c:pt>
                <c:pt idx="7917">
                  <c:v>4.9418568611145033E-2</c:v>
                </c:pt>
                <c:pt idx="7918">
                  <c:v>2.7796672657132111E-2</c:v>
                </c:pt>
                <c:pt idx="7919">
                  <c:v>6.8743400275707314E-2</c:v>
                </c:pt>
                <c:pt idx="7920">
                  <c:v>3.624428436160089E-2</c:v>
                </c:pt>
                <c:pt idx="7921">
                  <c:v>4.9085207283496912E-2</c:v>
                </c:pt>
                <c:pt idx="7922">
                  <c:v>3.8003787398338311E-2</c:v>
                </c:pt>
                <c:pt idx="7923">
                  <c:v>3.9885882288217607E-2</c:v>
                </c:pt>
                <c:pt idx="7924">
                  <c:v>2.7662659063935304E-2</c:v>
                </c:pt>
                <c:pt idx="7925">
                  <c:v>5.4402496665716442E-2</c:v>
                </c:pt>
                <c:pt idx="7926">
                  <c:v>3.8979548960924294E-2</c:v>
                </c:pt>
                <c:pt idx="7927">
                  <c:v>4.704259335994742E-2</c:v>
                </c:pt>
                <c:pt idx="7928">
                  <c:v>4.6284537762403495E-2</c:v>
                </c:pt>
                <c:pt idx="7929">
                  <c:v>5.0527285784482866E-2</c:v>
                </c:pt>
                <c:pt idx="7930">
                  <c:v>3.9590600878000315E-2</c:v>
                </c:pt>
                <c:pt idx="7931">
                  <c:v>4.5732639729976973E-2</c:v>
                </c:pt>
                <c:pt idx="7932">
                  <c:v>4.6046342700719667E-2</c:v>
                </c:pt>
                <c:pt idx="7933">
                  <c:v>3.911299630999561E-2</c:v>
                </c:pt>
                <c:pt idx="7934">
                  <c:v>3.7318032234907116E-2</c:v>
                </c:pt>
                <c:pt idx="7935">
                  <c:v>3.8166940212249714E-2</c:v>
                </c:pt>
                <c:pt idx="7936">
                  <c:v>3.1305018812418012E-2</c:v>
                </c:pt>
                <c:pt idx="7937">
                  <c:v>3.3208202570676887E-2</c:v>
                </c:pt>
                <c:pt idx="7938">
                  <c:v>4.8833090811967933E-2</c:v>
                </c:pt>
                <c:pt idx="7939">
                  <c:v>3.5613551735878018E-2</c:v>
                </c:pt>
                <c:pt idx="7940">
                  <c:v>3.5382218658924248E-2</c:v>
                </c:pt>
                <c:pt idx="7941">
                  <c:v>4.7401934862137098E-2</c:v>
                </c:pt>
                <c:pt idx="7942">
                  <c:v>3.7017505615949707E-2</c:v>
                </c:pt>
                <c:pt idx="7943">
                  <c:v>4.8065319657325814E-2</c:v>
                </c:pt>
                <c:pt idx="7944">
                  <c:v>3.227781131863601E-2</c:v>
                </c:pt>
                <c:pt idx="7945">
                  <c:v>2.8384711593389504E-2</c:v>
                </c:pt>
                <c:pt idx="7946">
                  <c:v>3.7691943347454224E-2</c:v>
                </c:pt>
                <c:pt idx="7947">
                  <c:v>4.9828756600618411E-2</c:v>
                </c:pt>
                <c:pt idx="7948">
                  <c:v>6.9604068994522109E-2</c:v>
                </c:pt>
                <c:pt idx="7949">
                  <c:v>3.5232897847890993E-2</c:v>
                </c:pt>
                <c:pt idx="7950">
                  <c:v>4.6922944486141323E-2</c:v>
                </c:pt>
                <c:pt idx="7951">
                  <c:v>3.2594487071037286E-2</c:v>
                </c:pt>
                <c:pt idx="7952">
                  <c:v>3.0631177127361475E-2</c:v>
                </c:pt>
                <c:pt idx="7953">
                  <c:v>2.8431851416826415E-2</c:v>
                </c:pt>
                <c:pt idx="7954">
                  <c:v>5.6107882410287795E-2</c:v>
                </c:pt>
                <c:pt idx="7955">
                  <c:v>8.5232712328434032E-2</c:v>
                </c:pt>
                <c:pt idx="7956">
                  <c:v>4.5695476233959212E-2</c:v>
                </c:pt>
                <c:pt idx="7957">
                  <c:v>4.2166955769061987E-2</c:v>
                </c:pt>
                <c:pt idx="7958">
                  <c:v>3.4577466547489201E-2</c:v>
                </c:pt>
                <c:pt idx="7959">
                  <c:v>5.6453760713338914E-2</c:v>
                </c:pt>
                <c:pt idx="7960">
                  <c:v>3.9047308266163011E-2</c:v>
                </c:pt>
                <c:pt idx="7961">
                  <c:v>2.7791839092969985E-2</c:v>
                </c:pt>
                <c:pt idx="7962">
                  <c:v>3.9183162152767216E-2</c:v>
                </c:pt>
                <c:pt idx="7963">
                  <c:v>4.0192909538746088E-2</c:v>
                </c:pt>
                <c:pt idx="7964">
                  <c:v>4.4129453599453007E-2</c:v>
                </c:pt>
                <c:pt idx="7965">
                  <c:v>5.0246436148881933E-2</c:v>
                </c:pt>
                <c:pt idx="7966">
                  <c:v>3.6365479230880703E-2</c:v>
                </c:pt>
                <c:pt idx="7967">
                  <c:v>4.0893316268920919E-2</c:v>
                </c:pt>
                <c:pt idx="7968">
                  <c:v>4.176291823387164E-2</c:v>
                </c:pt>
                <c:pt idx="7969">
                  <c:v>3.884959593415261E-2</c:v>
                </c:pt>
                <c:pt idx="7970">
                  <c:v>5.5945716798305456E-2</c:v>
                </c:pt>
                <c:pt idx="7971">
                  <c:v>3.9238613098859815E-2</c:v>
                </c:pt>
                <c:pt idx="7972">
                  <c:v>6.8329729139804798E-2</c:v>
                </c:pt>
                <c:pt idx="7973">
                  <c:v>5.7471808046102496E-2</c:v>
                </c:pt>
                <c:pt idx="7974">
                  <c:v>3.1059045344591116E-2</c:v>
                </c:pt>
                <c:pt idx="7975">
                  <c:v>7.4050657451152913E-2</c:v>
                </c:pt>
                <c:pt idx="7976">
                  <c:v>5.6956417858600852E-2</c:v>
                </c:pt>
                <c:pt idx="7977">
                  <c:v>2.9776073992252305E-2</c:v>
                </c:pt>
                <c:pt idx="7978">
                  <c:v>5.5440489202737794E-2</c:v>
                </c:pt>
                <c:pt idx="7979">
                  <c:v>4.2187046259641856E-2</c:v>
                </c:pt>
                <c:pt idx="7980">
                  <c:v>3.560724109411241E-2</c:v>
                </c:pt>
                <c:pt idx="7981">
                  <c:v>3.3377557992935208E-2</c:v>
                </c:pt>
                <c:pt idx="7982">
                  <c:v>3.4126218408346218E-2</c:v>
                </c:pt>
                <c:pt idx="7983">
                  <c:v>0.12746128439903345</c:v>
                </c:pt>
                <c:pt idx="7984">
                  <c:v>3.50757539272308E-2</c:v>
                </c:pt>
                <c:pt idx="7985">
                  <c:v>3.0868804082274468E-2</c:v>
                </c:pt>
                <c:pt idx="7986">
                  <c:v>4.789618775248549E-2</c:v>
                </c:pt>
                <c:pt idx="7987">
                  <c:v>3.4320119768381112E-2</c:v>
                </c:pt>
                <c:pt idx="7988">
                  <c:v>4.8052527010440972E-2</c:v>
                </c:pt>
                <c:pt idx="7989">
                  <c:v>5.22510521113871E-2</c:v>
                </c:pt>
                <c:pt idx="7990">
                  <c:v>3.0894689261913293E-2</c:v>
                </c:pt>
                <c:pt idx="7991">
                  <c:v>7.8117318451404599E-2</c:v>
                </c:pt>
                <c:pt idx="7992">
                  <c:v>5.6565344333648702E-2</c:v>
                </c:pt>
                <c:pt idx="7993">
                  <c:v>4.901811107993153E-2</c:v>
                </c:pt>
                <c:pt idx="7994">
                  <c:v>3.4509360790252713E-2</c:v>
                </c:pt>
                <c:pt idx="7995">
                  <c:v>3.7520449608564412E-2</c:v>
                </c:pt>
                <c:pt idx="7996">
                  <c:v>3.7954602390527704E-2</c:v>
                </c:pt>
                <c:pt idx="7997">
                  <c:v>4.1309494525194224E-2</c:v>
                </c:pt>
                <c:pt idx="7998">
                  <c:v>4.8374030739069006E-2</c:v>
                </c:pt>
                <c:pt idx="7999">
                  <c:v>5.4545696824789124E-2</c:v>
                </c:pt>
                <c:pt idx="8000">
                  <c:v>3.8383629173040425E-2</c:v>
                </c:pt>
                <c:pt idx="8001">
                  <c:v>4.8181433230638636E-2</c:v>
                </c:pt>
                <c:pt idx="8002">
                  <c:v>7.8371204435825431E-2</c:v>
                </c:pt>
                <c:pt idx="8003">
                  <c:v>4.0895592421293314E-2</c:v>
                </c:pt>
                <c:pt idx="8004">
                  <c:v>4.2560260742902811E-2</c:v>
                </c:pt>
                <c:pt idx="8005">
                  <c:v>6.671892851591113E-2</c:v>
                </c:pt>
                <c:pt idx="8006">
                  <c:v>3.6993313580751537E-2</c:v>
                </c:pt>
                <c:pt idx="8007">
                  <c:v>3.6514114588499208E-2</c:v>
                </c:pt>
                <c:pt idx="8008">
                  <c:v>6.3498310744762379E-2</c:v>
                </c:pt>
                <c:pt idx="8009">
                  <c:v>5.2355192601680797E-2</c:v>
                </c:pt>
                <c:pt idx="8010">
                  <c:v>2.857070043683051E-2</c:v>
                </c:pt>
                <c:pt idx="8011">
                  <c:v>4.9590449780225809E-2</c:v>
                </c:pt>
                <c:pt idx="8012">
                  <c:v>4.1687052696943297E-2</c:v>
                </c:pt>
                <c:pt idx="8013">
                  <c:v>6.9417990744114144E-2</c:v>
                </c:pt>
                <c:pt idx="8014">
                  <c:v>6.5730430185794914E-2</c:v>
                </c:pt>
                <c:pt idx="8015">
                  <c:v>7.8903742134571117E-2</c:v>
                </c:pt>
                <c:pt idx="8016">
                  <c:v>5.0841856747865677E-2</c:v>
                </c:pt>
                <c:pt idx="8017">
                  <c:v>5.0127442926168414E-2</c:v>
                </c:pt>
                <c:pt idx="8018">
                  <c:v>4.8879206180572447E-2</c:v>
                </c:pt>
                <c:pt idx="8019">
                  <c:v>5.7854864746332314E-2</c:v>
                </c:pt>
                <c:pt idx="8020">
                  <c:v>4.8556048423051806E-2</c:v>
                </c:pt>
                <c:pt idx="8021">
                  <c:v>3.4744746983051293E-2</c:v>
                </c:pt>
                <c:pt idx="8022">
                  <c:v>4.1001938283443423E-2</c:v>
                </c:pt>
                <c:pt idx="8023">
                  <c:v>4.2173519730567877E-2</c:v>
                </c:pt>
                <c:pt idx="8024">
                  <c:v>3.7652589380741112E-2</c:v>
                </c:pt>
                <c:pt idx="8025">
                  <c:v>4.4314786791801647E-2</c:v>
                </c:pt>
                <c:pt idx="8026">
                  <c:v>4.3859794735908522E-2</c:v>
                </c:pt>
                <c:pt idx="8027">
                  <c:v>9.5040075480937944E-2</c:v>
                </c:pt>
                <c:pt idx="8028">
                  <c:v>6.7842692136764512E-2</c:v>
                </c:pt>
                <c:pt idx="8029">
                  <c:v>6.6578924655914321E-2</c:v>
                </c:pt>
                <c:pt idx="8030">
                  <c:v>3.3358350396156304E-2</c:v>
                </c:pt>
                <c:pt idx="8031">
                  <c:v>3.6961682140827207E-2</c:v>
                </c:pt>
                <c:pt idx="8032">
                  <c:v>4.5943137258291446E-2</c:v>
                </c:pt>
                <c:pt idx="8033">
                  <c:v>3.9984043687581995E-2</c:v>
                </c:pt>
                <c:pt idx="8034">
                  <c:v>5.7421382516622495E-2</c:v>
                </c:pt>
                <c:pt idx="8035">
                  <c:v>3.9289139211177812E-2</c:v>
                </c:pt>
                <c:pt idx="8036">
                  <c:v>4.5085128396749476E-2</c:v>
                </c:pt>
                <c:pt idx="8037">
                  <c:v>2.9432509094476741E-2</c:v>
                </c:pt>
                <c:pt idx="8038">
                  <c:v>4.8519514501094797E-2</c:v>
                </c:pt>
                <c:pt idx="8039">
                  <c:v>4.6726804226637025E-2</c:v>
                </c:pt>
                <c:pt idx="8040">
                  <c:v>4.4385537505149994E-2</c:v>
                </c:pt>
                <c:pt idx="8041">
                  <c:v>3.2212976366281489E-2</c:v>
                </c:pt>
                <c:pt idx="8042">
                  <c:v>4.0936645120382323E-2</c:v>
                </c:pt>
                <c:pt idx="8043">
                  <c:v>3.616619482636451E-2</c:v>
                </c:pt>
                <c:pt idx="8044">
                  <c:v>6.0043841600418105E-2</c:v>
                </c:pt>
                <c:pt idx="8045">
                  <c:v>4.7291945666074572E-2</c:v>
                </c:pt>
                <c:pt idx="8046">
                  <c:v>3.5997271537780796E-2</c:v>
                </c:pt>
                <c:pt idx="8047">
                  <c:v>3.2393041998148013E-2</c:v>
                </c:pt>
                <c:pt idx="8048">
                  <c:v>4.3929833918809905E-2</c:v>
                </c:pt>
                <c:pt idx="8049">
                  <c:v>4.0984138846397414E-2</c:v>
                </c:pt>
                <c:pt idx="8050">
                  <c:v>4.8472706228494603E-2</c:v>
                </c:pt>
                <c:pt idx="8051">
                  <c:v>4.3903604149818601E-2</c:v>
                </c:pt>
                <c:pt idx="8052">
                  <c:v>4.4389929622411881E-2</c:v>
                </c:pt>
                <c:pt idx="8053">
                  <c:v>4.7713730484247451E-2</c:v>
                </c:pt>
                <c:pt idx="8054">
                  <c:v>3.6553241312503842E-2</c:v>
                </c:pt>
                <c:pt idx="8055">
                  <c:v>4.9148041754961014E-2</c:v>
                </c:pt>
                <c:pt idx="8056">
                  <c:v>4.4141076505184208E-2</c:v>
                </c:pt>
                <c:pt idx="8057">
                  <c:v>5.7613108307123233E-2</c:v>
                </c:pt>
                <c:pt idx="8058">
                  <c:v>4.521926492452643E-2</c:v>
                </c:pt>
                <c:pt idx="8059">
                  <c:v>3.6576174199581105E-2</c:v>
                </c:pt>
                <c:pt idx="8060">
                  <c:v>3.6113470792770413E-2</c:v>
                </c:pt>
                <c:pt idx="8061">
                  <c:v>6.4609825611114488E-2</c:v>
                </c:pt>
                <c:pt idx="8062">
                  <c:v>3.334811329841611E-2</c:v>
                </c:pt>
                <c:pt idx="8063">
                  <c:v>5.5103119462728507E-2</c:v>
                </c:pt>
                <c:pt idx="8064">
                  <c:v>3.8273006677627688E-2</c:v>
                </c:pt>
                <c:pt idx="8065">
                  <c:v>5.2342992275953314E-2</c:v>
                </c:pt>
                <c:pt idx="8066">
                  <c:v>4.4287338852882434E-2</c:v>
                </c:pt>
                <c:pt idx="8067">
                  <c:v>8.4388822317123524E-2</c:v>
                </c:pt>
                <c:pt idx="8068">
                  <c:v>4.8096951097250033E-2</c:v>
                </c:pt>
                <c:pt idx="8069">
                  <c:v>2.9469719156622911E-2</c:v>
                </c:pt>
                <c:pt idx="8070">
                  <c:v>3.7426773458719413E-2</c:v>
                </c:pt>
                <c:pt idx="8071">
                  <c:v>5.7478040456771899E-2</c:v>
                </c:pt>
                <c:pt idx="8072">
                  <c:v>4.0216438472271014E-2</c:v>
                </c:pt>
                <c:pt idx="8073">
                  <c:v>3.731945902109151E-2</c:v>
                </c:pt>
                <c:pt idx="8074">
                  <c:v>3.4077361226081813E-2</c:v>
                </c:pt>
                <c:pt idx="8075">
                  <c:v>3.7242263555526837E-2</c:v>
                </c:pt>
                <c:pt idx="8076">
                  <c:v>3.9536140859127052E-2</c:v>
                </c:pt>
                <c:pt idx="8077">
                  <c:v>3.1782191246747998E-2</c:v>
                </c:pt>
                <c:pt idx="8078">
                  <c:v>3.8182996213436106E-2</c:v>
                </c:pt>
                <c:pt idx="8079">
                  <c:v>3.5379339009523531E-2</c:v>
                </c:pt>
                <c:pt idx="8080">
                  <c:v>3.9706334471702603E-2</c:v>
                </c:pt>
                <c:pt idx="8081">
                  <c:v>6.3863478600978893E-2</c:v>
                </c:pt>
                <c:pt idx="8082">
                  <c:v>3.5704538226127604E-2</c:v>
                </c:pt>
                <c:pt idx="8083">
                  <c:v>2.9077073559165112E-2</c:v>
                </c:pt>
                <c:pt idx="8084">
                  <c:v>4.2960669845342962E-2</c:v>
                </c:pt>
                <c:pt idx="8085">
                  <c:v>3.988534212112449E-2</c:v>
                </c:pt>
                <c:pt idx="8086">
                  <c:v>5.5615287274122224E-2</c:v>
                </c:pt>
                <c:pt idx="8087">
                  <c:v>4.7520063817501124E-2</c:v>
                </c:pt>
                <c:pt idx="8088">
                  <c:v>4.9144465476274379E-2</c:v>
                </c:pt>
                <c:pt idx="8089">
                  <c:v>3.7226069718599396E-2</c:v>
                </c:pt>
                <c:pt idx="8090">
                  <c:v>4.9562901258468871E-2</c:v>
                </c:pt>
                <c:pt idx="8091">
                  <c:v>3.8833416998386418E-2</c:v>
                </c:pt>
                <c:pt idx="8092">
                  <c:v>4.0288291871547838E-2</c:v>
                </c:pt>
                <c:pt idx="8093">
                  <c:v>4.0302067995071592E-2</c:v>
                </c:pt>
                <c:pt idx="8094">
                  <c:v>3.8992501795291908E-2</c:v>
                </c:pt>
                <c:pt idx="8095">
                  <c:v>2.8979325667023836E-2</c:v>
                </c:pt>
                <c:pt idx="8096">
                  <c:v>4.2840629816055444E-2</c:v>
                </c:pt>
                <c:pt idx="8097">
                  <c:v>6.2222007662057877E-2</c:v>
                </c:pt>
                <c:pt idx="8098">
                  <c:v>3.2710570842027699E-2</c:v>
                </c:pt>
                <c:pt idx="8099">
                  <c:v>4.9906887114048233E-2</c:v>
                </c:pt>
                <c:pt idx="8100">
                  <c:v>6.0553878545761115E-2</c:v>
                </c:pt>
                <c:pt idx="8101">
                  <c:v>4.1885219514370006E-2</c:v>
                </c:pt>
                <c:pt idx="8102">
                  <c:v>4.2936604470014739E-2</c:v>
                </c:pt>
                <c:pt idx="8103">
                  <c:v>5.0813846290111514E-2</c:v>
                </c:pt>
                <c:pt idx="8104">
                  <c:v>4.8578687012195733E-2</c:v>
                </c:pt>
                <c:pt idx="8105">
                  <c:v>5.2673611789941933E-2</c:v>
                </c:pt>
                <c:pt idx="8106">
                  <c:v>5.8047913014888812E-2</c:v>
                </c:pt>
                <c:pt idx="8107">
                  <c:v>7.9190239310264782E-2</c:v>
                </c:pt>
                <c:pt idx="8108">
                  <c:v>7.602846622467041E-2</c:v>
                </c:pt>
                <c:pt idx="8109">
                  <c:v>5.2589476108551012E-2</c:v>
                </c:pt>
                <c:pt idx="8110">
                  <c:v>3.4030538052320584E-2</c:v>
                </c:pt>
                <c:pt idx="8111">
                  <c:v>5.6909784674644477E-2</c:v>
                </c:pt>
                <c:pt idx="8112">
                  <c:v>5.4347623139619987E-2</c:v>
                </c:pt>
                <c:pt idx="8113">
                  <c:v>2.7246776968240776E-2</c:v>
                </c:pt>
                <c:pt idx="8114">
                  <c:v>0.11432365328073518</c:v>
                </c:pt>
                <c:pt idx="8115">
                  <c:v>7.1831531822681594E-2</c:v>
                </c:pt>
                <c:pt idx="8116">
                  <c:v>2.8722217306494702E-2</c:v>
                </c:pt>
                <c:pt idx="8117">
                  <c:v>4.4302891939878838E-2</c:v>
                </c:pt>
                <c:pt idx="8118">
                  <c:v>3.5078648477792802E-2</c:v>
                </c:pt>
                <c:pt idx="8119">
                  <c:v>0.25550481677055431</c:v>
                </c:pt>
                <c:pt idx="8120">
                  <c:v>5.012423172593141E-2</c:v>
                </c:pt>
                <c:pt idx="8121">
                  <c:v>4.7728918492793995E-2</c:v>
                </c:pt>
                <c:pt idx="8122">
                  <c:v>5.3454164415597895E-2</c:v>
                </c:pt>
                <c:pt idx="8123">
                  <c:v>3.6481294780969745E-2</c:v>
                </c:pt>
                <c:pt idx="8124">
                  <c:v>5.2286643534898834E-2</c:v>
                </c:pt>
                <c:pt idx="8125">
                  <c:v>4.4615741819143524E-2</c:v>
                </c:pt>
                <c:pt idx="8126">
                  <c:v>3.5374596714973415E-2</c:v>
                </c:pt>
                <c:pt idx="8127">
                  <c:v>2.8479957953095412E-2</c:v>
                </c:pt>
                <c:pt idx="8128">
                  <c:v>3.5596076399087864E-2</c:v>
                </c:pt>
                <c:pt idx="8129">
                  <c:v>6.019895523786551E-2</c:v>
                </c:pt>
                <c:pt idx="8130">
                  <c:v>5.0807628780603423E-2</c:v>
                </c:pt>
                <c:pt idx="8131">
                  <c:v>3.43906804919243E-2</c:v>
                </c:pt>
                <c:pt idx="8132">
                  <c:v>4.2688749730586985E-2</c:v>
                </c:pt>
                <c:pt idx="8133">
                  <c:v>5.2780821919441549E-2</c:v>
                </c:pt>
                <c:pt idx="8134">
                  <c:v>3.4712720662355416E-2</c:v>
                </c:pt>
                <c:pt idx="8135">
                  <c:v>4.7885891050100458E-2</c:v>
                </c:pt>
                <c:pt idx="8136">
                  <c:v>6.3500247895717593E-2</c:v>
                </c:pt>
                <c:pt idx="8137">
                  <c:v>7.1194872260093717E-2</c:v>
                </c:pt>
                <c:pt idx="8138">
                  <c:v>7.5954720377922114E-2</c:v>
                </c:pt>
                <c:pt idx="8139">
                  <c:v>3.7597831338644007E-2</c:v>
                </c:pt>
                <c:pt idx="8140">
                  <c:v>6.3372299075126884E-2</c:v>
                </c:pt>
                <c:pt idx="8141">
                  <c:v>3.7905730307102196E-2</c:v>
                </c:pt>
                <c:pt idx="8142">
                  <c:v>5.0466358661651556E-2</c:v>
                </c:pt>
                <c:pt idx="8143">
                  <c:v>5.4940596222877502E-2</c:v>
                </c:pt>
                <c:pt idx="8144">
                  <c:v>6.42278417944908E-2</c:v>
                </c:pt>
                <c:pt idx="8145">
                  <c:v>5.4845362901687601E-2</c:v>
                </c:pt>
                <c:pt idx="8146">
                  <c:v>5.4264653474092497E-2</c:v>
                </c:pt>
                <c:pt idx="8147">
                  <c:v>4.125636070966706E-2</c:v>
                </c:pt>
                <c:pt idx="8148">
                  <c:v>4.1725296527147314E-2</c:v>
                </c:pt>
                <c:pt idx="8149">
                  <c:v>5.5106028914451766E-2</c:v>
                </c:pt>
                <c:pt idx="8150">
                  <c:v>8.1552393734455442E-2</c:v>
                </c:pt>
                <c:pt idx="8151">
                  <c:v>4.3225515633821467E-2</c:v>
                </c:pt>
                <c:pt idx="8152">
                  <c:v>4.298355430364624E-2</c:v>
                </c:pt>
                <c:pt idx="8153">
                  <c:v>5.5233873426914201E-2</c:v>
                </c:pt>
                <c:pt idx="8154">
                  <c:v>4.0994033217430205E-2</c:v>
                </c:pt>
                <c:pt idx="8155">
                  <c:v>4.7387145459651905E-2</c:v>
                </c:pt>
                <c:pt idx="8156">
                  <c:v>4.2152728885412334E-2</c:v>
                </c:pt>
                <c:pt idx="8157">
                  <c:v>4.6287190169096007E-2</c:v>
                </c:pt>
                <c:pt idx="8158">
                  <c:v>3.7921387702226694E-2</c:v>
                </c:pt>
                <c:pt idx="8159">
                  <c:v>4.6031661331653713E-2</c:v>
                </c:pt>
                <c:pt idx="8160">
                  <c:v>3.4433685243129807E-2</c:v>
                </c:pt>
                <c:pt idx="8161">
                  <c:v>3.1086185947060606E-2</c:v>
                </c:pt>
                <c:pt idx="8162">
                  <c:v>5.6320518255233813E-2</c:v>
                </c:pt>
                <c:pt idx="8163">
                  <c:v>4.4652819633483928E-2</c:v>
                </c:pt>
                <c:pt idx="8164">
                  <c:v>5.9505235403776328E-2</c:v>
                </c:pt>
                <c:pt idx="8165">
                  <c:v>4.1931100189685766E-2</c:v>
                </c:pt>
                <c:pt idx="8166">
                  <c:v>5.7346295565366814E-2</c:v>
                </c:pt>
                <c:pt idx="8167">
                  <c:v>4.6406500041484812E-2</c:v>
                </c:pt>
                <c:pt idx="8168">
                  <c:v>3.8670770823955612E-2</c:v>
                </c:pt>
                <c:pt idx="8169">
                  <c:v>4.1133482009172419E-2</c:v>
                </c:pt>
                <c:pt idx="8170">
                  <c:v>3.2831612974405476E-2</c:v>
                </c:pt>
                <c:pt idx="8171">
                  <c:v>3.6463990807533292E-2</c:v>
                </c:pt>
                <c:pt idx="8172">
                  <c:v>3.2065052539110211E-2</c:v>
                </c:pt>
                <c:pt idx="8173">
                  <c:v>3.6591302603483318E-2</c:v>
                </c:pt>
                <c:pt idx="8174">
                  <c:v>4.9954447895288523E-2</c:v>
                </c:pt>
                <c:pt idx="8175">
                  <c:v>8.1306770443916349E-2</c:v>
                </c:pt>
                <c:pt idx="8176">
                  <c:v>5.0759084522724103E-2</c:v>
                </c:pt>
                <c:pt idx="8177">
                  <c:v>3.9065577089786599E-2</c:v>
                </c:pt>
                <c:pt idx="8178">
                  <c:v>6.0809202492237098E-2</c:v>
                </c:pt>
                <c:pt idx="8179">
                  <c:v>4.6199101954698729E-2</c:v>
                </c:pt>
                <c:pt idx="8180">
                  <c:v>4.4109966605901732E-2</c:v>
                </c:pt>
                <c:pt idx="8181">
                  <c:v>3.4423720091581303E-2</c:v>
                </c:pt>
                <c:pt idx="8182">
                  <c:v>5.2378438413143401E-2</c:v>
                </c:pt>
                <c:pt idx="8183">
                  <c:v>8.8785916566848866E-2</c:v>
                </c:pt>
                <c:pt idx="8184">
                  <c:v>4.9546014517545867E-2</c:v>
                </c:pt>
                <c:pt idx="8185">
                  <c:v>3.8386680185794803E-2</c:v>
                </c:pt>
                <c:pt idx="8186">
                  <c:v>2.9500279575586312E-2</c:v>
                </c:pt>
                <c:pt idx="8187">
                  <c:v>7.9945787787437425E-2</c:v>
                </c:pt>
                <c:pt idx="8188">
                  <c:v>3.2766353338956798E-2</c:v>
                </c:pt>
                <c:pt idx="8189">
                  <c:v>6.1800330877304112E-2</c:v>
                </c:pt>
                <c:pt idx="8190">
                  <c:v>3.2242145389318619E-2</c:v>
                </c:pt>
                <c:pt idx="8191">
                  <c:v>3.5181310027837885E-2</c:v>
                </c:pt>
                <c:pt idx="8192">
                  <c:v>5.0190839916467722E-2</c:v>
                </c:pt>
                <c:pt idx="8193">
                  <c:v>3.4837670624256252E-2</c:v>
                </c:pt>
                <c:pt idx="8194">
                  <c:v>4.5118637382984314E-2</c:v>
                </c:pt>
                <c:pt idx="8195">
                  <c:v>5.1656581461429596E-2</c:v>
                </c:pt>
                <c:pt idx="8196">
                  <c:v>6.8389348685741383E-2</c:v>
                </c:pt>
                <c:pt idx="8197">
                  <c:v>7.5088173151016499E-2</c:v>
                </c:pt>
                <c:pt idx="8198">
                  <c:v>4.8987135291099486E-2</c:v>
                </c:pt>
                <c:pt idx="8199">
                  <c:v>3.6207199096679812E-2</c:v>
                </c:pt>
                <c:pt idx="8200">
                  <c:v>3.0106019228696799E-2</c:v>
                </c:pt>
                <c:pt idx="8201">
                  <c:v>5.0527285784482866E-2</c:v>
                </c:pt>
                <c:pt idx="8202">
                  <c:v>3.2168615609407411E-2</c:v>
                </c:pt>
                <c:pt idx="8203">
                  <c:v>4.7706685960292934E-2</c:v>
                </c:pt>
                <c:pt idx="8204">
                  <c:v>5.8027990162372596E-2</c:v>
                </c:pt>
                <c:pt idx="8205">
                  <c:v>5.7587113231420503E-2</c:v>
                </c:pt>
                <c:pt idx="8206">
                  <c:v>6.5198287367820823E-2</c:v>
                </c:pt>
                <c:pt idx="8207">
                  <c:v>6.2579527497291593E-2</c:v>
                </c:pt>
                <c:pt idx="8208">
                  <c:v>6.7386902868747878E-2</c:v>
                </c:pt>
                <c:pt idx="8209">
                  <c:v>3.7899166345596341E-2</c:v>
                </c:pt>
                <c:pt idx="8210">
                  <c:v>3.6855380982160693E-2</c:v>
                </c:pt>
                <c:pt idx="8211">
                  <c:v>3.91808710992336E-2</c:v>
                </c:pt>
                <c:pt idx="8212">
                  <c:v>6.9618135690689101E-2</c:v>
                </c:pt>
                <c:pt idx="8213">
                  <c:v>4.9480210989713912E-2</c:v>
                </c:pt>
                <c:pt idx="8214">
                  <c:v>4.5717582106590424E-2</c:v>
                </c:pt>
                <c:pt idx="8215">
                  <c:v>0.15096588432788957</c:v>
                </c:pt>
                <c:pt idx="8216">
                  <c:v>4.2890693992376556E-2</c:v>
                </c:pt>
                <c:pt idx="8217">
                  <c:v>5.1157545298337846E-2</c:v>
                </c:pt>
                <c:pt idx="8218">
                  <c:v>7.962412387132653E-2</c:v>
                </c:pt>
                <c:pt idx="8219">
                  <c:v>3.0980993062257812E-2</c:v>
                </c:pt>
                <c:pt idx="8220">
                  <c:v>3.3855054527521099E-2</c:v>
                </c:pt>
                <c:pt idx="8221">
                  <c:v>3.8165982812642996E-2</c:v>
                </c:pt>
                <c:pt idx="8222">
                  <c:v>7.7199287712574019E-2</c:v>
                </c:pt>
                <c:pt idx="8223">
                  <c:v>7.5968272984027918E-2</c:v>
                </c:pt>
                <c:pt idx="8224">
                  <c:v>3.3837631344795213E-2</c:v>
                </c:pt>
                <c:pt idx="8225">
                  <c:v>2.5720888748764999E-2</c:v>
                </c:pt>
                <c:pt idx="8226">
                  <c:v>4.0497340261936327E-2</c:v>
                </c:pt>
                <c:pt idx="8227">
                  <c:v>4.5724853873252876E-2</c:v>
                </c:pt>
                <c:pt idx="8228">
                  <c:v>6.1295609921217013E-2</c:v>
                </c:pt>
                <c:pt idx="8229">
                  <c:v>4.1934657841921089E-2</c:v>
                </c:pt>
                <c:pt idx="8230">
                  <c:v>3.3320903778076214E-2</c:v>
                </c:pt>
                <c:pt idx="8231">
                  <c:v>3.1911160796880715E-2</c:v>
                </c:pt>
                <c:pt idx="8232">
                  <c:v>4.2783502489328433E-2</c:v>
                </c:pt>
                <c:pt idx="8233">
                  <c:v>4.6050984412431835E-2</c:v>
                </c:pt>
                <c:pt idx="8234">
                  <c:v>4.2298357933759724E-2</c:v>
                </c:pt>
                <c:pt idx="8235">
                  <c:v>4.6728100627660696E-2</c:v>
                </c:pt>
                <c:pt idx="8236">
                  <c:v>3.4924585372209487E-2</c:v>
                </c:pt>
                <c:pt idx="8237">
                  <c:v>4.1247446089982841E-2</c:v>
                </c:pt>
                <c:pt idx="8238">
                  <c:v>3.6922004073858303E-2</c:v>
                </c:pt>
                <c:pt idx="8239">
                  <c:v>5.8201793581247302E-2</c:v>
                </c:pt>
                <c:pt idx="8240">
                  <c:v>4.7277826815843756E-2</c:v>
                </c:pt>
                <c:pt idx="8241">
                  <c:v>5.6247673928737599E-2</c:v>
                </c:pt>
                <c:pt idx="8242">
                  <c:v>3.3531337976455827E-2</c:v>
                </c:pt>
                <c:pt idx="8243">
                  <c:v>6.3511617481708513E-2</c:v>
                </c:pt>
                <c:pt idx="8244">
                  <c:v>8.4752433001995128E-2</c:v>
                </c:pt>
                <c:pt idx="8245">
                  <c:v>3.5073131322860794E-2</c:v>
                </c:pt>
                <c:pt idx="8246">
                  <c:v>5.2063122391700814E-2</c:v>
                </c:pt>
                <c:pt idx="8247">
                  <c:v>4.9081217497587322E-2</c:v>
                </c:pt>
                <c:pt idx="8248">
                  <c:v>3.1985688954591703E-2</c:v>
                </c:pt>
                <c:pt idx="8249">
                  <c:v>4.9153517931699933E-2</c:v>
                </c:pt>
                <c:pt idx="8250">
                  <c:v>5.2022438496351422E-2</c:v>
                </c:pt>
                <c:pt idx="8251">
                  <c:v>5.5048074573278399E-2</c:v>
                </c:pt>
                <c:pt idx="8252">
                  <c:v>3.7282731384038897E-2</c:v>
                </c:pt>
                <c:pt idx="8253">
                  <c:v>3.4771192818880199E-2</c:v>
                </c:pt>
                <c:pt idx="8254">
                  <c:v>7.7745988965034526E-2</c:v>
                </c:pt>
                <c:pt idx="8255">
                  <c:v>3.8549724966287578E-2</c:v>
                </c:pt>
                <c:pt idx="8256">
                  <c:v>4.0745489299297312E-2</c:v>
                </c:pt>
                <c:pt idx="8257">
                  <c:v>3.5139035433530814E-2</c:v>
                </c:pt>
                <c:pt idx="8258">
                  <c:v>4.6598296612501103E-2</c:v>
                </c:pt>
                <c:pt idx="8259">
                  <c:v>3.2594487071037286E-2</c:v>
                </c:pt>
                <c:pt idx="8260">
                  <c:v>3.4209765493869899E-2</c:v>
                </c:pt>
                <c:pt idx="8261">
                  <c:v>3.5933759063482305E-2</c:v>
                </c:pt>
                <c:pt idx="8262">
                  <c:v>4.1267644613981323E-2</c:v>
                </c:pt>
                <c:pt idx="8263">
                  <c:v>3.0243823304772401E-2</c:v>
                </c:pt>
                <c:pt idx="8264">
                  <c:v>3.5998094826936701E-2</c:v>
                </c:pt>
                <c:pt idx="8265">
                  <c:v>4.8557098954916167E-2</c:v>
                </c:pt>
                <c:pt idx="8266">
                  <c:v>8.7773688137531239E-2</c:v>
                </c:pt>
                <c:pt idx="8267">
                  <c:v>4.249374940991401E-2</c:v>
                </c:pt>
                <c:pt idx="8268">
                  <c:v>4.7186974436044887E-2</c:v>
                </c:pt>
                <c:pt idx="8269">
                  <c:v>4.0952354669570895E-2</c:v>
                </c:pt>
                <c:pt idx="8270">
                  <c:v>8.7296910583973042E-2</c:v>
                </c:pt>
                <c:pt idx="8271">
                  <c:v>5.1285251975059447E-2</c:v>
                </c:pt>
                <c:pt idx="8272">
                  <c:v>2.9980389401316601E-2</c:v>
                </c:pt>
                <c:pt idx="8273">
                  <c:v>3.3438187092542607E-2</c:v>
                </c:pt>
                <c:pt idx="8274">
                  <c:v>3.3837623894214602E-2</c:v>
                </c:pt>
                <c:pt idx="8275">
                  <c:v>3.8651678711176037E-2</c:v>
                </c:pt>
                <c:pt idx="8276">
                  <c:v>4.1278477758169216E-2</c:v>
                </c:pt>
                <c:pt idx="8277">
                  <c:v>5.7745095342397704E-2</c:v>
                </c:pt>
                <c:pt idx="8278">
                  <c:v>4.6545330435037585E-2</c:v>
                </c:pt>
                <c:pt idx="8279">
                  <c:v>5.2458275109529502E-2</c:v>
                </c:pt>
                <c:pt idx="8280">
                  <c:v>2.6347791776061169E-2</c:v>
                </c:pt>
                <c:pt idx="8281">
                  <c:v>3.1652495265007005E-2</c:v>
                </c:pt>
                <c:pt idx="8282">
                  <c:v>6.9442048668861403E-2</c:v>
                </c:pt>
                <c:pt idx="8283">
                  <c:v>3.790637105703358E-2</c:v>
                </c:pt>
                <c:pt idx="8284">
                  <c:v>4.4099245220422814E-2</c:v>
                </c:pt>
                <c:pt idx="8285">
                  <c:v>3.8400180637836408E-2</c:v>
                </c:pt>
                <c:pt idx="8286">
                  <c:v>4.7295942902564975E-2</c:v>
                </c:pt>
                <c:pt idx="8287">
                  <c:v>3.5832539200782804E-2</c:v>
                </c:pt>
                <c:pt idx="8288">
                  <c:v>2.8956035152077713E-2</c:v>
                </c:pt>
                <c:pt idx="8289">
                  <c:v>3.6358486860990483E-2</c:v>
                </c:pt>
                <c:pt idx="8290">
                  <c:v>3.3365074545145007E-2</c:v>
                </c:pt>
                <c:pt idx="8291">
                  <c:v>7.1298062801361098E-2</c:v>
                </c:pt>
                <c:pt idx="8292">
                  <c:v>3.5715732723474641E-2</c:v>
                </c:pt>
                <c:pt idx="8293">
                  <c:v>3.7527121603488915E-2</c:v>
                </c:pt>
                <c:pt idx="8294">
                  <c:v>3.7306804209947614E-2</c:v>
                </c:pt>
                <c:pt idx="8295">
                  <c:v>4.9451939761638815E-2</c:v>
                </c:pt>
                <c:pt idx="8296">
                  <c:v>4.1662376374006313E-2</c:v>
                </c:pt>
                <c:pt idx="8297">
                  <c:v>5.6067228317260701E-2</c:v>
                </c:pt>
                <c:pt idx="8298">
                  <c:v>5.4928198456764207E-2</c:v>
                </c:pt>
                <c:pt idx="8299">
                  <c:v>0.10554688423872002</c:v>
                </c:pt>
                <c:pt idx="8300">
                  <c:v>4.3905839323997477E-2</c:v>
                </c:pt>
                <c:pt idx="8301">
                  <c:v>5.0307147204875918E-2</c:v>
                </c:pt>
                <c:pt idx="8302">
                  <c:v>3.2271854579448797E-2</c:v>
                </c:pt>
                <c:pt idx="8303">
                  <c:v>5.2592910826206547E-2</c:v>
                </c:pt>
                <c:pt idx="8304">
                  <c:v>4.7938741743564613E-2</c:v>
                </c:pt>
                <c:pt idx="8305">
                  <c:v>3.0968410894274712E-2</c:v>
                </c:pt>
                <c:pt idx="8306">
                  <c:v>3.8199938833713511E-2</c:v>
                </c:pt>
                <c:pt idx="8307">
                  <c:v>4.8487532883882502E-2</c:v>
                </c:pt>
                <c:pt idx="8308">
                  <c:v>4.4344287365675014E-2</c:v>
                </c:pt>
                <c:pt idx="8309">
                  <c:v>2.8332699090242369E-2</c:v>
                </c:pt>
                <c:pt idx="8310">
                  <c:v>5.0966892391443412E-2</c:v>
                </c:pt>
                <c:pt idx="8311">
                  <c:v>3.8507275283336605E-2</c:v>
                </c:pt>
                <c:pt idx="8312">
                  <c:v>5.3044606000185013E-2</c:v>
                </c:pt>
                <c:pt idx="8313">
                  <c:v>3.9213955402374434E-2</c:v>
                </c:pt>
                <c:pt idx="8314">
                  <c:v>3.4575752913951915E-2</c:v>
                </c:pt>
                <c:pt idx="8315">
                  <c:v>5.9308994561433986E-2</c:v>
                </c:pt>
                <c:pt idx="8316">
                  <c:v>3.3097561448812506E-2</c:v>
                </c:pt>
                <c:pt idx="8317">
                  <c:v>5.9593636542558941E-2</c:v>
                </c:pt>
                <c:pt idx="8318">
                  <c:v>5.0022237002849822E-2</c:v>
                </c:pt>
                <c:pt idx="8319">
                  <c:v>4.5731209218502114E-2</c:v>
                </c:pt>
                <c:pt idx="8320">
                  <c:v>2.8133912011981052E-2</c:v>
                </c:pt>
                <c:pt idx="8321">
                  <c:v>4.5527864247560515E-2</c:v>
                </c:pt>
                <c:pt idx="8322">
                  <c:v>4.9928285181522404E-2</c:v>
                </c:pt>
                <c:pt idx="8323">
                  <c:v>3.8265343755483655E-2</c:v>
                </c:pt>
                <c:pt idx="8324">
                  <c:v>4.4512614607811307E-2</c:v>
                </c:pt>
                <c:pt idx="8325">
                  <c:v>4.1638165712356449E-2</c:v>
                </c:pt>
                <c:pt idx="8326">
                  <c:v>4.3140970170497867E-2</c:v>
                </c:pt>
                <c:pt idx="8327">
                  <c:v>3.8295529782772106E-2</c:v>
                </c:pt>
                <c:pt idx="8328">
                  <c:v>4.1922274976968814E-2</c:v>
                </c:pt>
                <c:pt idx="8329">
                  <c:v>4.2023073881864499E-2</c:v>
                </c:pt>
                <c:pt idx="8330">
                  <c:v>3.5867784172296489E-2</c:v>
                </c:pt>
                <c:pt idx="8331">
                  <c:v>4.5461695641279214E-2</c:v>
                </c:pt>
                <c:pt idx="8332">
                  <c:v>3.7992577999830204E-2</c:v>
                </c:pt>
                <c:pt idx="8333">
                  <c:v>5.2845038473606096E-2</c:v>
                </c:pt>
                <c:pt idx="8334">
                  <c:v>5.0269614905119123E-2</c:v>
                </c:pt>
                <c:pt idx="8335">
                  <c:v>2.7816744521260411E-2</c:v>
                </c:pt>
                <c:pt idx="8336">
                  <c:v>4.5580551028251724E-2</c:v>
                </c:pt>
                <c:pt idx="8337">
                  <c:v>4.007178544998171E-2</c:v>
                </c:pt>
                <c:pt idx="8338">
                  <c:v>2.7031859382987012E-2</c:v>
                </c:pt>
                <c:pt idx="8339">
                  <c:v>6.5714903175830924E-2</c:v>
                </c:pt>
                <c:pt idx="8340">
                  <c:v>4.9389902502298404E-2</c:v>
                </c:pt>
                <c:pt idx="8341">
                  <c:v>2.8375064954161613E-2</c:v>
                </c:pt>
                <c:pt idx="8342">
                  <c:v>4.8811528831720533E-2</c:v>
                </c:pt>
                <c:pt idx="8343">
                  <c:v>4.5957457274198511E-2</c:v>
                </c:pt>
                <c:pt idx="8344">
                  <c:v>3.7887807935476449E-2</c:v>
                </c:pt>
                <c:pt idx="8345">
                  <c:v>2.9646061360835998E-2</c:v>
                </c:pt>
                <c:pt idx="8346">
                  <c:v>4.4550225138664322E-2</c:v>
                </c:pt>
                <c:pt idx="8347">
                  <c:v>5.0408627837896708E-2</c:v>
                </c:pt>
                <c:pt idx="8348">
                  <c:v>8.3574861288071275E-2</c:v>
                </c:pt>
                <c:pt idx="8349">
                  <c:v>4.1480164974927909E-2</c:v>
                </c:pt>
                <c:pt idx="8350">
                  <c:v>3.8987934589386014E-2</c:v>
                </c:pt>
                <c:pt idx="8351">
                  <c:v>6.4492009580135581E-2</c:v>
                </c:pt>
                <c:pt idx="8352">
                  <c:v>4.2442806065082495E-2</c:v>
                </c:pt>
                <c:pt idx="8353">
                  <c:v>4.5508589595556315E-2</c:v>
                </c:pt>
                <c:pt idx="8354">
                  <c:v>5.3815744817256914E-2</c:v>
                </c:pt>
                <c:pt idx="8355">
                  <c:v>5.5448666214942911E-2</c:v>
                </c:pt>
                <c:pt idx="8356">
                  <c:v>3.3365074545145007E-2</c:v>
                </c:pt>
                <c:pt idx="8357">
                  <c:v>4.0008451789617511E-2</c:v>
                </c:pt>
                <c:pt idx="8358">
                  <c:v>4.4691015034914024E-2</c:v>
                </c:pt>
                <c:pt idx="8359">
                  <c:v>3.5533610731363428E-2</c:v>
                </c:pt>
                <c:pt idx="8360">
                  <c:v>3.559354320168491E-2</c:v>
                </c:pt>
                <c:pt idx="8361">
                  <c:v>4.0170598775148406E-2</c:v>
                </c:pt>
                <c:pt idx="8362">
                  <c:v>3.4452084451913792E-2</c:v>
                </c:pt>
                <c:pt idx="8363">
                  <c:v>5.1384340971708312E-2</c:v>
                </c:pt>
                <c:pt idx="8364">
                  <c:v>4.1142620146274622E-2</c:v>
                </c:pt>
                <c:pt idx="8365">
                  <c:v>6.5678618848323933E-2</c:v>
                </c:pt>
                <c:pt idx="8366">
                  <c:v>9.9964253604412245E-2</c:v>
                </c:pt>
                <c:pt idx="8367">
                  <c:v>5.4082266986370225E-2</c:v>
                </c:pt>
                <c:pt idx="8368">
                  <c:v>4.8392977565527136E-2</c:v>
                </c:pt>
                <c:pt idx="8369">
                  <c:v>5.4522179067134906E-2</c:v>
                </c:pt>
                <c:pt idx="8370">
                  <c:v>4.6314336359500934E-2</c:v>
                </c:pt>
                <c:pt idx="8371">
                  <c:v>3.650012612342831E-2</c:v>
                </c:pt>
                <c:pt idx="8372">
                  <c:v>3.3278755843639402E-2</c:v>
                </c:pt>
                <c:pt idx="8373">
                  <c:v>5.6468050926923918E-2</c:v>
                </c:pt>
                <c:pt idx="8374">
                  <c:v>3.1348753720521906E-2</c:v>
                </c:pt>
                <c:pt idx="8375">
                  <c:v>6.428231298923491E-2</c:v>
                </c:pt>
                <c:pt idx="8376">
                  <c:v>3.2668888568878215E-2</c:v>
                </c:pt>
                <c:pt idx="8377">
                  <c:v>3.6647818982601332E-2</c:v>
                </c:pt>
                <c:pt idx="8378">
                  <c:v>4.4749565422534887E-2</c:v>
                </c:pt>
                <c:pt idx="8379">
                  <c:v>7.7757522463798509E-2</c:v>
                </c:pt>
                <c:pt idx="8380">
                  <c:v>5.0152797251939968E-2</c:v>
                </c:pt>
                <c:pt idx="8381">
                  <c:v>3.5244088619947413E-2</c:v>
                </c:pt>
                <c:pt idx="8382">
                  <c:v>3.4928001463413204E-2</c:v>
                </c:pt>
                <c:pt idx="8383">
                  <c:v>3.9125669747590998E-2</c:v>
                </c:pt>
                <c:pt idx="8384">
                  <c:v>7.1321107447147411E-2</c:v>
                </c:pt>
                <c:pt idx="8385">
                  <c:v>7.4081569910049494E-2</c:v>
                </c:pt>
                <c:pt idx="8386">
                  <c:v>4.1023284196853624E-2</c:v>
                </c:pt>
                <c:pt idx="8387">
                  <c:v>4.2516812682151815E-2</c:v>
                </c:pt>
                <c:pt idx="8388">
                  <c:v>3.1834658235311515E-2</c:v>
                </c:pt>
                <c:pt idx="8389">
                  <c:v>5.2588384598493597E-2</c:v>
                </c:pt>
                <c:pt idx="8390">
                  <c:v>5.0043538212776233E-2</c:v>
                </c:pt>
                <c:pt idx="8391">
                  <c:v>3.3922348171472515E-2</c:v>
                </c:pt>
                <c:pt idx="8392">
                  <c:v>3.1711921095848111E-2</c:v>
                </c:pt>
                <c:pt idx="8393">
                  <c:v>5.0039775669574675E-2</c:v>
                </c:pt>
                <c:pt idx="8394">
                  <c:v>3.4147765487432494E-2</c:v>
                </c:pt>
                <c:pt idx="8395">
                  <c:v>3.0811315402388684E-2</c:v>
                </c:pt>
                <c:pt idx="8396">
                  <c:v>5.3532719612121756E-2</c:v>
                </c:pt>
                <c:pt idx="8397">
                  <c:v>5.5214084684848834E-2</c:v>
                </c:pt>
                <c:pt idx="8398">
                  <c:v>3.8625281304121004E-2</c:v>
                </c:pt>
                <c:pt idx="8399">
                  <c:v>0.11280751973390588</c:v>
                </c:pt>
                <c:pt idx="8400">
                  <c:v>4.2821358889341424E-2</c:v>
                </c:pt>
                <c:pt idx="8401">
                  <c:v>6.7136414349079312E-2</c:v>
                </c:pt>
                <c:pt idx="8402">
                  <c:v>2.9518838971853211E-2</c:v>
                </c:pt>
                <c:pt idx="8403">
                  <c:v>4.4225692749023424E-2</c:v>
                </c:pt>
                <c:pt idx="8404">
                  <c:v>3.7157136946916608E-2</c:v>
                </c:pt>
                <c:pt idx="8405">
                  <c:v>6.9153055548667908E-2</c:v>
                </c:pt>
                <c:pt idx="8406">
                  <c:v>5.0835758447647109E-2</c:v>
                </c:pt>
                <c:pt idx="8407">
                  <c:v>5.2024465054273591E-2</c:v>
                </c:pt>
                <c:pt idx="8408">
                  <c:v>5.4436314851045955E-2</c:v>
                </c:pt>
                <c:pt idx="8409">
                  <c:v>3.7725538015365642E-2</c:v>
                </c:pt>
                <c:pt idx="8410">
                  <c:v>7.1468338370323181E-2</c:v>
                </c:pt>
                <c:pt idx="8411">
                  <c:v>4.6472985297441503E-2</c:v>
                </c:pt>
                <c:pt idx="8412">
                  <c:v>3.9784744381904595E-2</c:v>
                </c:pt>
                <c:pt idx="8413">
                  <c:v>4.6875707805156722E-2</c:v>
                </c:pt>
                <c:pt idx="8414">
                  <c:v>3.8268122822046308E-2</c:v>
                </c:pt>
                <c:pt idx="8415">
                  <c:v>4.0824163705110467E-2</c:v>
                </c:pt>
                <c:pt idx="8416">
                  <c:v>3.5955913364887196E-2</c:v>
                </c:pt>
                <c:pt idx="8417">
                  <c:v>3.3047299832105602E-2</c:v>
                </c:pt>
                <c:pt idx="8418">
                  <c:v>4.2829703539609916E-2</c:v>
                </c:pt>
                <c:pt idx="8419">
                  <c:v>7.0836022496223533E-2</c:v>
                </c:pt>
                <c:pt idx="8420">
                  <c:v>4.2311504483223114E-2</c:v>
                </c:pt>
                <c:pt idx="8421">
                  <c:v>3.8947351276874584E-2</c:v>
                </c:pt>
                <c:pt idx="8422">
                  <c:v>5.4678581655025524E-2</c:v>
                </c:pt>
                <c:pt idx="8423">
                  <c:v>4.4369541108608461E-2</c:v>
                </c:pt>
                <c:pt idx="8424">
                  <c:v>2.785852737724781E-2</c:v>
                </c:pt>
                <c:pt idx="8425">
                  <c:v>0.129336878657341</c:v>
                </c:pt>
                <c:pt idx="8426">
                  <c:v>3.075570054352281E-2</c:v>
                </c:pt>
                <c:pt idx="8427">
                  <c:v>7.2960712015628981E-2</c:v>
                </c:pt>
                <c:pt idx="8428">
                  <c:v>4.1334375739097609E-2</c:v>
                </c:pt>
                <c:pt idx="8429">
                  <c:v>6.1916880309581833E-2</c:v>
                </c:pt>
                <c:pt idx="8430">
                  <c:v>7.31494575738907E-2</c:v>
                </c:pt>
                <c:pt idx="8431">
                  <c:v>3.2626833766698796E-2</c:v>
                </c:pt>
                <c:pt idx="8432">
                  <c:v>5.5407114326953902E-2</c:v>
                </c:pt>
                <c:pt idx="8433">
                  <c:v>3.9453417062759517E-2</c:v>
                </c:pt>
                <c:pt idx="8434">
                  <c:v>5.6412115693092311E-2</c:v>
                </c:pt>
                <c:pt idx="8435">
                  <c:v>6.1212271451950122E-2</c:v>
                </c:pt>
                <c:pt idx="8436">
                  <c:v>5.1608029752969686E-2</c:v>
                </c:pt>
                <c:pt idx="8437">
                  <c:v>4.4514965265989311E-2</c:v>
                </c:pt>
                <c:pt idx="8438">
                  <c:v>3.3346470445394495E-2</c:v>
                </c:pt>
                <c:pt idx="8439">
                  <c:v>6.0336384922266263E-2</c:v>
                </c:pt>
                <c:pt idx="8440">
                  <c:v>6.9154500961303739E-2</c:v>
                </c:pt>
                <c:pt idx="8441">
                  <c:v>6.336116045713433E-2</c:v>
                </c:pt>
                <c:pt idx="8442">
                  <c:v>4.0571331977844224E-2</c:v>
                </c:pt>
                <c:pt idx="8443">
                  <c:v>3.0297184363007504E-2</c:v>
                </c:pt>
                <c:pt idx="8444">
                  <c:v>3.2921206206083291E-2</c:v>
                </c:pt>
                <c:pt idx="8445">
                  <c:v>0.16247327625751487</c:v>
                </c:pt>
                <c:pt idx="8446">
                  <c:v>5.0736680626869396E-2</c:v>
                </c:pt>
                <c:pt idx="8447">
                  <c:v>4.4639032334089314E-2</c:v>
                </c:pt>
                <c:pt idx="8448">
                  <c:v>4.4550057500600822E-2</c:v>
                </c:pt>
                <c:pt idx="8449">
                  <c:v>4.2922094464302112E-2</c:v>
                </c:pt>
                <c:pt idx="8450">
                  <c:v>3.7754956632852499E-2</c:v>
                </c:pt>
                <c:pt idx="8451">
                  <c:v>5.1865652203559875E-2</c:v>
                </c:pt>
                <c:pt idx="8452">
                  <c:v>8.1532992422580747E-2</c:v>
                </c:pt>
                <c:pt idx="8453">
                  <c:v>4.3247230350971312E-2</c:v>
                </c:pt>
                <c:pt idx="8454">
                  <c:v>4.2506676167249825E-2</c:v>
                </c:pt>
                <c:pt idx="8455">
                  <c:v>0.11279559135437002</c:v>
                </c:pt>
                <c:pt idx="8456">
                  <c:v>7.2934821248054518E-2</c:v>
                </c:pt>
                <c:pt idx="8457">
                  <c:v>4.7711655497551013E-2</c:v>
                </c:pt>
                <c:pt idx="8458">
                  <c:v>3.8160260766744607E-2</c:v>
                </c:pt>
                <c:pt idx="8459">
                  <c:v>3.5781502723694014E-2</c:v>
                </c:pt>
                <c:pt idx="8460">
                  <c:v>7.1212299168109922E-2</c:v>
                </c:pt>
                <c:pt idx="8461">
                  <c:v>4.1080579161643996E-2</c:v>
                </c:pt>
                <c:pt idx="8462">
                  <c:v>4.9449488520622212E-2</c:v>
                </c:pt>
                <c:pt idx="8463">
                  <c:v>4.3302863836288667E-2</c:v>
                </c:pt>
                <c:pt idx="8464">
                  <c:v>2.9788699001073806E-2</c:v>
                </c:pt>
                <c:pt idx="8465">
                  <c:v>4.6398039907217144E-2</c:v>
                </c:pt>
                <c:pt idx="8466">
                  <c:v>3.9003677666187418E-2</c:v>
                </c:pt>
                <c:pt idx="8467">
                  <c:v>3.9717778563499492E-2</c:v>
                </c:pt>
                <c:pt idx="8468">
                  <c:v>4.3147861957550007E-2</c:v>
                </c:pt>
                <c:pt idx="8469">
                  <c:v>5.8948796242475496E-2</c:v>
                </c:pt>
                <c:pt idx="8470">
                  <c:v>4.5700453221797922E-2</c:v>
                </c:pt>
                <c:pt idx="8471">
                  <c:v>6.7693985998630732E-2</c:v>
                </c:pt>
                <c:pt idx="8472">
                  <c:v>3.4740775823593188E-2</c:v>
                </c:pt>
                <c:pt idx="8473">
                  <c:v>8.0411620438098921E-2</c:v>
                </c:pt>
                <c:pt idx="8474">
                  <c:v>5.0043039023876364E-2</c:v>
                </c:pt>
                <c:pt idx="8475">
                  <c:v>5.0508733838796852E-2</c:v>
                </c:pt>
                <c:pt idx="8476">
                  <c:v>3.292252868413921E-2</c:v>
                </c:pt>
                <c:pt idx="8477">
                  <c:v>3.7025664001703387E-2</c:v>
                </c:pt>
                <c:pt idx="8478">
                  <c:v>2.6560703292488941E-2</c:v>
                </c:pt>
                <c:pt idx="8479">
                  <c:v>5.0193887203931982E-2</c:v>
                </c:pt>
                <c:pt idx="8480">
                  <c:v>3.8623299449682215E-2</c:v>
                </c:pt>
                <c:pt idx="8481">
                  <c:v>4.7622617334127586E-2</c:v>
                </c:pt>
                <c:pt idx="8482">
                  <c:v>4.7298625111579916E-2</c:v>
                </c:pt>
                <c:pt idx="8483">
                  <c:v>4.0937613695859916E-2</c:v>
                </c:pt>
                <c:pt idx="8484">
                  <c:v>4.9897015094757122E-2</c:v>
                </c:pt>
                <c:pt idx="8485">
                  <c:v>5.09167462587359E-2</c:v>
                </c:pt>
                <c:pt idx="8486">
                  <c:v>6.4506590366363512E-2</c:v>
                </c:pt>
                <c:pt idx="8487">
                  <c:v>3.1938116997480406E-2</c:v>
                </c:pt>
                <c:pt idx="8488">
                  <c:v>4.9053650349378822E-2</c:v>
                </c:pt>
                <c:pt idx="8489">
                  <c:v>6.6224202513694666E-2</c:v>
                </c:pt>
                <c:pt idx="8490">
                  <c:v>5.2297443151474013E-2</c:v>
                </c:pt>
                <c:pt idx="8491">
                  <c:v>5.5986166000366232E-2</c:v>
                </c:pt>
                <c:pt idx="8492">
                  <c:v>3.9816334843635608E-2</c:v>
                </c:pt>
                <c:pt idx="8493">
                  <c:v>4.6994268894195612E-2</c:v>
                </c:pt>
                <c:pt idx="8494">
                  <c:v>6.4634457230567904E-2</c:v>
                </c:pt>
                <c:pt idx="8495">
                  <c:v>3.4954786300659194E-2</c:v>
                </c:pt>
                <c:pt idx="8496">
                  <c:v>7.7592782676219954E-2</c:v>
                </c:pt>
                <c:pt idx="8497">
                  <c:v>4.0618497878313307E-2</c:v>
                </c:pt>
                <c:pt idx="8498">
                  <c:v>0.11280751973390588</c:v>
                </c:pt>
                <c:pt idx="8499">
                  <c:v>3.6766353994607905E-2</c:v>
                </c:pt>
                <c:pt idx="8500">
                  <c:v>3.4920483827590887E-2</c:v>
                </c:pt>
                <c:pt idx="8501">
                  <c:v>5.7242441922426425E-2</c:v>
                </c:pt>
                <c:pt idx="8502">
                  <c:v>3.7242818623781308E-2</c:v>
                </c:pt>
                <c:pt idx="8503">
                  <c:v>3.1636327505111847E-2</c:v>
                </c:pt>
                <c:pt idx="8504">
                  <c:v>3.8797061890363714E-2</c:v>
                </c:pt>
                <c:pt idx="8505">
                  <c:v>5.6082729250192823E-2</c:v>
                </c:pt>
                <c:pt idx="8506">
                  <c:v>4.8974514007568408E-2</c:v>
                </c:pt>
                <c:pt idx="8507">
                  <c:v>3.3494200557470377E-2</c:v>
                </c:pt>
                <c:pt idx="8508">
                  <c:v>5.4801285266876304E-2</c:v>
                </c:pt>
                <c:pt idx="8509">
                  <c:v>6.0322813689708724E-2</c:v>
                </c:pt>
                <c:pt idx="8510">
                  <c:v>4.0571078658103915E-2</c:v>
                </c:pt>
                <c:pt idx="8511">
                  <c:v>4.9046803265810013E-2</c:v>
                </c:pt>
                <c:pt idx="8512">
                  <c:v>4.1162218898534823E-2</c:v>
                </c:pt>
                <c:pt idx="8513">
                  <c:v>6.0368731617927822E-2</c:v>
                </c:pt>
                <c:pt idx="8514">
                  <c:v>4.7649271786212866E-2</c:v>
                </c:pt>
                <c:pt idx="8515">
                  <c:v>6.5664671361446533E-2</c:v>
                </c:pt>
                <c:pt idx="8516">
                  <c:v>8.5157573223114028E-2</c:v>
                </c:pt>
                <c:pt idx="8517">
                  <c:v>4.8136111348867423E-2</c:v>
                </c:pt>
                <c:pt idx="8518">
                  <c:v>3.8352299481630305E-2</c:v>
                </c:pt>
                <c:pt idx="8519">
                  <c:v>3.4121174365282073E-2</c:v>
                </c:pt>
                <c:pt idx="8520">
                  <c:v>4.1955739259719807E-2</c:v>
                </c:pt>
                <c:pt idx="8521">
                  <c:v>4.9152642488479614E-2</c:v>
                </c:pt>
                <c:pt idx="8522">
                  <c:v>3.9634346961975236E-2</c:v>
                </c:pt>
                <c:pt idx="8523">
                  <c:v>2.8046032413840356E-2</c:v>
                </c:pt>
                <c:pt idx="8524">
                  <c:v>3.2634265720844449E-2</c:v>
                </c:pt>
                <c:pt idx="8525">
                  <c:v>6.8538516759872395E-2</c:v>
                </c:pt>
                <c:pt idx="8526">
                  <c:v>3.6389596760273056E-2</c:v>
                </c:pt>
                <c:pt idx="8527">
                  <c:v>2.8998252004384998E-2</c:v>
                </c:pt>
                <c:pt idx="8528">
                  <c:v>4.2356256395578433E-2</c:v>
                </c:pt>
                <c:pt idx="8529">
                  <c:v>4.3125923722982386E-2</c:v>
                </c:pt>
                <c:pt idx="8530">
                  <c:v>3.8101345300674487E-2</c:v>
                </c:pt>
                <c:pt idx="8531">
                  <c:v>3.2932728528976545E-2</c:v>
                </c:pt>
                <c:pt idx="8532">
                  <c:v>3.8632940500974856E-2</c:v>
                </c:pt>
                <c:pt idx="8533">
                  <c:v>3.0088854953646677E-2</c:v>
                </c:pt>
                <c:pt idx="8534">
                  <c:v>3.2154306769371012E-2</c:v>
                </c:pt>
                <c:pt idx="8535">
                  <c:v>3.8239225745201152E-2</c:v>
                </c:pt>
                <c:pt idx="8536">
                  <c:v>3.4804441034793798E-2</c:v>
                </c:pt>
                <c:pt idx="8537">
                  <c:v>3.2019034028053416E-2</c:v>
                </c:pt>
                <c:pt idx="8538">
                  <c:v>2.7031522244215078E-2</c:v>
                </c:pt>
                <c:pt idx="8539">
                  <c:v>3.5391617566347212E-2</c:v>
                </c:pt>
                <c:pt idx="8540">
                  <c:v>3.6412812769413168E-2</c:v>
                </c:pt>
                <c:pt idx="8541">
                  <c:v>3.167295455932629E-2</c:v>
                </c:pt>
                <c:pt idx="8542">
                  <c:v>6.3380330801010284E-2</c:v>
                </c:pt>
                <c:pt idx="8543">
                  <c:v>4.8815201967954622E-2</c:v>
                </c:pt>
                <c:pt idx="8544">
                  <c:v>0.12751881778240251</c:v>
                </c:pt>
                <c:pt idx="8545">
                  <c:v>6.1226282268762477E-2</c:v>
                </c:pt>
                <c:pt idx="8546">
                  <c:v>4.1734147816896432E-2</c:v>
                </c:pt>
                <c:pt idx="8547">
                  <c:v>6.26557022333145E-2</c:v>
                </c:pt>
                <c:pt idx="8548">
                  <c:v>7.0835769176483113E-2</c:v>
                </c:pt>
                <c:pt idx="8549">
                  <c:v>3.5063438117504099E-2</c:v>
                </c:pt>
                <c:pt idx="8550">
                  <c:v>4.6592656522989322E-2</c:v>
                </c:pt>
                <c:pt idx="8551">
                  <c:v>3.6774720996618299E-2</c:v>
                </c:pt>
                <c:pt idx="8552">
                  <c:v>4.9327537417412005E-2</c:v>
                </c:pt>
                <c:pt idx="8553">
                  <c:v>0.10093349963426582</c:v>
                </c:pt>
                <c:pt idx="8554">
                  <c:v>4.4285669922828876E-2</c:v>
                </c:pt>
                <c:pt idx="8555">
                  <c:v>3.5633452236652416E-2</c:v>
                </c:pt>
                <c:pt idx="8556">
                  <c:v>4.1642297059297714E-2</c:v>
                </c:pt>
                <c:pt idx="8557">
                  <c:v>3.8025066256523098E-2</c:v>
                </c:pt>
                <c:pt idx="8558">
                  <c:v>7.6220534741878523E-2</c:v>
                </c:pt>
                <c:pt idx="8559">
                  <c:v>5.2032366394996823E-2</c:v>
                </c:pt>
                <c:pt idx="8560">
                  <c:v>3.1987510621547803E-2</c:v>
                </c:pt>
                <c:pt idx="8561">
                  <c:v>4.9296434968710272E-2</c:v>
                </c:pt>
                <c:pt idx="8562">
                  <c:v>3.4574892371892894E-2</c:v>
                </c:pt>
                <c:pt idx="8563">
                  <c:v>4.0516752749681514E-2</c:v>
                </c:pt>
                <c:pt idx="8564">
                  <c:v>4.3300583958626002E-2</c:v>
                </c:pt>
                <c:pt idx="8565">
                  <c:v>6.6505514085292816E-2</c:v>
                </c:pt>
                <c:pt idx="8566">
                  <c:v>5.3689014166593496E-2</c:v>
                </c:pt>
                <c:pt idx="8567">
                  <c:v>4.0669906884431832E-2</c:v>
                </c:pt>
                <c:pt idx="8568">
                  <c:v>3.783045709133151E-2</c:v>
                </c:pt>
                <c:pt idx="8569">
                  <c:v>3.9981313049793299E-2</c:v>
                </c:pt>
                <c:pt idx="8570">
                  <c:v>5.4785858839750311E-2</c:v>
                </c:pt>
                <c:pt idx="8571">
                  <c:v>6.1255082488059782E-2</c:v>
                </c:pt>
                <c:pt idx="8572">
                  <c:v>5.2308067679405233E-2</c:v>
                </c:pt>
                <c:pt idx="8573">
                  <c:v>3.7987217307090891E-2</c:v>
                </c:pt>
                <c:pt idx="8574">
                  <c:v>3.7794940173626092E-2</c:v>
                </c:pt>
                <c:pt idx="8575">
                  <c:v>8.0413356423377949E-2</c:v>
                </c:pt>
                <c:pt idx="8576">
                  <c:v>3.6645241081714762E-2</c:v>
                </c:pt>
                <c:pt idx="8577">
                  <c:v>7.4222795665264116E-2</c:v>
                </c:pt>
                <c:pt idx="8578">
                  <c:v>4.4198185205459616E-2</c:v>
                </c:pt>
                <c:pt idx="8579">
                  <c:v>3.5378582775592804E-2</c:v>
                </c:pt>
                <c:pt idx="8580">
                  <c:v>4.8372376710176516E-2</c:v>
                </c:pt>
                <c:pt idx="8581">
                  <c:v>4.816581681370731E-2</c:v>
                </c:pt>
                <c:pt idx="8582">
                  <c:v>3.36136184632779E-2</c:v>
                </c:pt>
                <c:pt idx="8583">
                  <c:v>3.3994320780038799E-2</c:v>
                </c:pt>
                <c:pt idx="8584">
                  <c:v>3.0630936846137005E-2</c:v>
                </c:pt>
                <c:pt idx="8585">
                  <c:v>4.7184556722641012E-2</c:v>
                </c:pt>
                <c:pt idx="8586">
                  <c:v>3.8805861026048716E-2</c:v>
                </c:pt>
                <c:pt idx="8587">
                  <c:v>5.3347062319517108E-2</c:v>
                </c:pt>
                <c:pt idx="8588">
                  <c:v>5.0834093242883856E-2</c:v>
                </c:pt>
                <c:pt idx="8589">
                  <c:v>5.9538934379816305E-2</c:v>
                </c:pt>
                <c:pt idx="8590">
                  <c:v>3.7379745393991512E-2</c:v>
                </c:pt>
                <c:pt idx="8591">
                  <c:v>4.26660329103472E-2</c:v>
                </c:pt>
                <c:pt idx="8592">
                  <c:v>3.8614537566900392E-2</c:v>
                </c:pt>
                <c:pt idx="8593">
                  <c:v>4.4269483536481913E-2</c:v>
                </c:pt>
                <c:pt idx="8594">
                  <c:v>7.6445542275905456E-2</c:v>
                </c:pt>
                <c:pt idx="8595">
                  <c:v>3.3458001911640195E-2</c:v>
                </c:pt>
                <c:pt idx="8596">
                  <c:v>5.7082843035459505E-2</c:v>
                </c:pt>
                <c:pt idx="8597">
                  <c:v>3.9647728204727242E-2</c:v>
                </c:pt>
                <c:pt idx="8598">
                  <c:v>3.9571072906255812E-2</c:v>
                </c:pt>
                <c:pt idx="8599">
                  <c:v>2.9134018346667311E-2</c:v>
                </c:pt>
                <c:pt idx="8600">
                  <c:v>5.9805229306221182E-2</c:v>
                </c:pt>
                <c:pt idx="8601">
                  <c:v>3.1049318611622061E-2</c:v>
                </c:pt>
                <c:pt idx="8602">
                  <c:v>7.6926715672016116E-2</c:v>
                </c:pt>
                <c:pt idx="8603">
                  <c:v>3.9674706757068606E-2</c:v>
                </c:pt>
                <c:pt idx="8604">
                  <c:v>2.9411645606160296E-2</c:v>
                </c:pt>
                <c:pt idx="8605">
                  <c:v>5.0414543598890312E-2</c:v>
                </c:pt>
                <c:pt idx="8606">
                  <c:v>5.1014915108680704E-2</c:v>
                </c:pt>
                <c:pt idx="8607">
                  <c:v>4.3609097599983222E-2</c:v>
                </c:pt>
                <c:pt idx="8608">
                  <c:v>3.0325995758175985E-2</c:v>
                </c:pt>
                <c:pt idx="8609">
                  <c:v>4.3624877929687507E-2</c:v>
                </c:pt>
                <c:pt idx="8610">
                  <c:v>4.1272729635238724E-2</c:v>
                </c:pt>
                <c:pt idx="8611">
                  <c:v>4.5067649334669106E-2</c:v>
                </c:pt>
                <c:pt idx="8612">
                  <c:v>4.4819697737694016E-2</c:v>
                </c:pt>
                <c:pt idx="8613">
                  <c:v>2.9782643541693712E-2</c:v>
                </c:pt>
                <c:pt idx="8614">
                  <c:v>4.2278762906789787E-2</c:v>
                </c:pt>
                <c:pt idx="8615">
                  <c:v>0.11873078346252433</c:v>
                </c:pt>
                <c:pt idx="8616">
                  <c:v>3.9217971265316016E-2</c:v>
                </c:pt>
                <c:pt idx="8617">
                  <c:v>4.3900046497583396E-2</c:v>
                </c:pt>
                <c:pt idx="8618">
                  <c:v>5.3393926471471904E-2</c:v>
                </c:pt>
                <c:pt idx="8619">
                  <c:v>5.9326697140932465E-2</c:v>
                </c:pt>
                <c:pt idx="8620">
                  <c:v>3.1818889081478112E-2</c:v>
                </c:pt>
                <c:pt idx="8621">
                  <c:v>5.7257115840911914E-2</c:v>
                </c:pt>
                <c:pt idx="8622">
                  <c:v>5.2391506731510343E-2</c:v>
                </c:pt>
                <c:pt idx="8623">
                  <c:v>4.8863049596548122E-2</c:v>
                </c:pt>
                <c:pt idx="8624">
                  <c:v>4.2053159326314905E-2</c:v>
                </c:pt>
                <c:pt idx="8625">
                  <c:v>7.1068286895752009E-2</c:v>
                </c:pt>
                <c:pt idx="8626">
                  <c:v>5.6740712374448797E-2</c:v>
                </c:pt>
                <c:pt idx="8627">
                  <c:v>5.2000962197780623E-2</c:v>
                </c:pt>
                <c:pt idx="8628">
                  <c:v>7.2699829936027513E-2</c:v>
                </c:pt>
                <c:pt idx="8629">
                  <c:v>3.7115100771188715E-2</c:v>
                </c:pt>
                <c:pt idx="8630">
                  <c:v>4.5570936053991463E-2</c:v>
                </c:pt>
                <c:pt idx="8631">
                  <c:v>0.11433952301740598</c:v>
                </c:pt>
                <c:pt idx="8632">
                  <c:v>4.4357400387525801E-2</c:v>
                </c:pt>
                <c:pt idx="8633">
                  <c:v>4.1814934462308904E-2</c:v>
                </c:pt>
                <c:pt idx="8634">
                  <c:v>7.0546351373195704E-2</c:v>
                </c:pt>
                <c:pt idx="8635">
                  <c:v>4.2533382773399298E-2</c:v>
                </c:pt>
                <c:pt idx="8636">
                  <c:v>4.5992475003004123E-2</c:v>
                </c:pt>
                <c:pt idx="8637">
                  <c:v>4.2042057961225524E-2</c:v>
                </c:pt>
                <c:pt idx="8638">
                  <c:v>3.8620479404926342E-2</c:v>
                </c:pt>
                <c:pt idx="8639">
                  <c:v>3.1881511211395396E-2</c:v>
                </c:pt>
                <c:pt idx="8640">
                  <c:v>3.6690495908260311E-2</c:v>
                </c:pt>
                <c:pt idx="8641">
                  <c:v>4.6058651059865924E-2</c:v>
                </c:pt>
                <c:pt idx="8642">
                  <c:v>4.2241837829351418E-2</c:v>
                </c:pt>
                <c:pt idx="8643">
                  <c:v>3.6795407533645609E-2</c:v>
                </c:pt>
                <c:pt idx="8644">
                  <c:v>3.9531838148832314E-2</c:v>
                </c:pt>
                <c:pt idx="8645">
                  <c:v>4.2533732950687554E-2</c:v>
                </c:pt>
                <c:pt idx="8646">
                  <c:v>4.7728918492793995E-2</c:v>
                </c:pt>
                <c:pt idx="8647">
                  <c:v>4.8271726816892596E-2</c:v>
                </c:pt>
                <c:pt idx="8648">
                  <c:v>3.456708788871761E-2</c:v>
                </c:pt>
                <c:pt idx="8649">
                  <c:v>5.7006638497114376E-2</c:v>
                </c:pt>
                <c:pt idx="8650">
                  <c:v>4.4939603656530533E-2</c:v>
                </c:pt>
                <c:pt idx="8651">
                  <c:v>4.7646980732679409E-2</c:v>
                </c:pt>
                <c:pt idx="8652">
                  <c:v>3.4463103860616698E-2</c:v>
                </c:pt>
                <c:pt idx="8653">
                  <c:v>3.9305534213781308E-2</c:v>
                </c:pt>
                <c:pt idx="8654">
                  <c:v>4.8267725855112124E-2</c:v>
                </c:pt>
                <c:pt idx="8655">
                  <c:v>4.5262757688760806E-2</c:v>
                </c:pt>
                <c:pt idx="8656">
                  <c:v>3.3102355897426598E-2</c:v>
                </c:pt>
                <c:pt idx="8657">
                  <c:v>3.7703175097704038E-2</c:v>
                </c:pt>
                <c:pt idx="8658">
                  <c:v>5.3980920463800403E-2</c:v>
                </c:pt>
                <c:pt idx="8659">
                  <c:v>2.5906924158334708E-2</c:v>
                </c:pt>
                <c:pt idx="8660">
                  <c:v>5.3707670420408492E-2</c:v>
                </c:pt>
                <c:pt idx="8661">
                  <c:v>3.960883617401121E-2</c:v>
                </c:pt>
                <c:pt idx="8662">
                  <c:v>3.5960130393505103E-2</c:v>
                </c:pt>
                <c:pt idx="8663">
                  <c:v>3.3961579203605603E-2</c:v>
                </c:pt>
                <c:pt idx="8664">
                  <c:v>6.1238717287778806E-2</c:v>
                </c:pt>
                <c:pt idx="8665">
                  <c:v>4.1313275694847114E-2</c:v>
                </c:pt>
                <c:pt idx="8666">
                  <c:v>4.2845509946346477E-2</c:v>
                </c:pt>
                <c:pt idx="8667">
                  <c:v>5.4499197751283868E-2</c:v>
                </c:pt>
                <c:pt idx="8668">
                  <c:v>3.7807695567608032E-2</c:v>
                </c:pt>
                <c:pt idx="8669">
                  <c:v>3.6332178860902814E-2</c:v>
                </c:pt>
                <c:pt idx="8670">
                  <c:v>4.3676786124706324E-2</c:v>
                </c:pt>
                <c:pt idx="8671">
                  <c:v>3.5106636583805112E-2</c:v>
                </c:pt>
                <c:pt idx="8672">
                  <c:v>5.9238146990537623E-2</c:v>
                </c:pt>
                <c:pt idx="8673">
                  <c:v>5.7472858577966697E-2</c:v>
                </c:pt>
                <c:pt idx="8674">
                  <c:v>5.0598021596670102E-2</c:v>
                </c:pt>
                <c:pt idx="8675">
                  <c:v>5.7246368378400775E-2</c:v>
                </c:pt>
                <c:pt idx="8676">
                  <c:v>3.6231163889169887E-2</c:v>
                </c:pt>
                <c:pt idx="8677">
                  <c:v>3.2989226281642942E-2</c:v>
                </c:pt>
                <c:pt idx="8678">
                  <c:v>7.4538357555866394E-2</c:v>
                </c:pt>
                <c:pt idx="8679">
                  <c:v>6.0684282332658802E-2</c:v>
                </c:pt>
                <c:pt idx="8680">
                  <c:v>3.2864984124898897E-2</c:v>
                </c:pt>
                <c:pt idx="8681">
                  <c:v>3.3783577382564677E-2</c:v>
                </c:pt>
                <c:pt idx="8682">
                  <c:v>3.4252986311912495E-2</c:v>
                </c:pt>
                <c:pt idx="8683">
                  <c:v>0.13289085030555667</c:v>
                </c:pt>
                <c:pt idx="8684">
                  <c:v>6.9242350757122012E-2</c:v>
                </c:pt>
                <c:pt idx="8685">
                  <c:v>3.2407619059085811E-2</c:v>
                </c:pt>
                <c:pt idx="8686">
                  <c:v>5.1243465393781697E-2</c:v>
                </c:pt>
                <c:pt idx="8687">
                  <c:v>3.2076954841613811E-2</c:v>
                </c:pt>
                <c:pt idx="8688">
                  <c:v>3.6792702972888898E-2</c:v>
                </c:pt>
                <c:pt idx="8689">
                  <c:v>4.0977410972118433E-2</c:v>
                </c:pt>
                <c:pt idx="8690">
                  <c:v>0.12540923058986775</c:v>
                </c:pt>
                <c:pt idx="8691">
                  <c:v>5.7197902351617834E-2</c:v>
                </c:pt>
                <c:pt idx="8692">
                  <c:v>7.3964722454547924E-2</c:v>
                </c:pt>
                <c:pt idx="8693">
                  <c:v>8.4699675440788366E-2</c:v>
                </c:pt>
                <c:pt idx="8694">
                  <c:v>4.9222834408283338E-2</c:v>
                </c:pt>
                <c:pt idx="8695">
                  <c:v>3.6302100867032998E-2</c:v>
                </c:pt>
                <c:pt idx="8696">
                  <c:v>3.3566609025001505E-2</c:v>
                </c:pt>
                <c:pt idx="8697">
                  <c:v>3.7315126508474503E-2</c:v>
                </c:pt>
                <c:pt idx="8698">
                  <c:v>6.7102782428264632E-2</c:v>
                </c:pt>
                <c:pt idx="8699">
                  <c:v>3.3975061029195806E-2</c:v>
                </c:pt>
                <c:pt idx="8700">
                  <c:v>3.2843407243490212E-2</c:v>
                </c:pt>
                <c:pt idx="8701">
                  <c:v>3.4519512206316015E-2</c:v>
                </c:pt>
                <c:pt idx="8702">
                  <c:v>2.9974322766065677E-2</c:v>
                </c:pt>
                <c:pt idx="8703">
                  <c:v>7.089081406593338E-2</c:v>
                </c:pt>
                <c:pt idx="8704">
                  <c:v>6.0262169688940118E-2</c:v>
                </c:pt>
                <c:pt idx="8705">
                  <c:v>4.5839298516511924E-2</c:v>
                </c:pt>
                <c:pt idx="8706">
                  <c:v>3.8629297167062815E-2</c:v>
                </c:pt>
                <c:pt idx="8707">
                  <c:v>5.9180896729230922E-2</c:v>
                </c:pt>
                <c:pt idx="8708">
                  <c:v>4.1400901973247514E-2</c:v>
                </c:pt>
                <c:pt idx="8709">
                  <c:v>5.4333887994289572E-2</c:v>
                </c:pt>
                <c:pt idx="8710">
                  <c:v>4.7023646533489213E-2</c:v>
                </c:pt>
                <c:pt idx="8711">
                  <c:v>5.8118194341659511E-2</c:v>
                </c:pt>
                <c:pt idx="8712">
                  <c:v>4.2399555444717421E-2</c:v>
                </c:pt>
                <c:pt idx="8713">
                  <c:v>3.2046623528003831E-2</c:v>
                </c:pt>
                <c:pt idx="8714">
                  <c:v>7.2715118527412428E-2</c:v>
                </c:pt>
                <c:pt idx="8715">
                  <c:v>3.7157889455556946E-2</c:v>
                </c:pt>
                <c:pt idx="8716">
                  <c:v>3.9088852703571403E-2</c:v>
                </c:pt>
                <c:pt idx="8717">
                  <c:v>6.219840422272703E-2</c:v>
                </c:pt>
                <c:pt idx="8718">
                  <c:v>3.7272218614816867E-2</c:v>
                </c:pt>
                <c:pt idx="8719">
                  <c:v>3.7892371416092016E-2</c:v>
                </c:pt>
                <c:pt idx="8720">
                  <c:v>4.010664671659471E-2</c:v>
                </c:pt>
                <c:pt idx="8721">
                  <c:v>4.9320299178361934E-2</c:v>
                </c:pt>
                <c:pt idx="8722">
                  <c:v>0.10936120152473502</c:v>
                </c:pt>
                <c:pt idx="8723">
                  <c:v>4.7324199229478822E-2</c:v>
                </c:pt>
                <c:pt idx="8724">
                  <c:v>3.8144044578075416E-2</c:v>
                </c:pt>
                <c:pt idx="8725">
                  <c:v>4.4672161340713522E-2</c:v>
                </c:pt>
                <c:pt idx="8726">
                  <c:v>4.87314388155939E-2</c:v>
                </c:pt>
                <c:pt idx="8727">
                  <c:v>5.1495298743248034E-2</c:v>
                </c:pt>
                <c:pt idx="8728">
                  <c:v>4.4076036661863313E-2</c:v>
                </c:pt>
                <c:pt idx="8729">
                  <c:v>4.6290881931781824E-2</c:v>
                </c:pt>
                <c:pt idx="8730">
                  <c:v>7.780660688877139E-2</c:v>
                </c:pt>
                <c:pt idx="8731">
                  <c:v>2.9862215742468806E-2</c:v>
                </c:pt>
                <c:pt idx="8732">
                  <c:v>5.8441031724214498E-2</c:v>
                </c:pt>
                <c:pt idx="8733">
                  <c:v>3.745973482728001E-2</c:v>
                </c:pt>
                <c:pt idx="8734">
                  <c:v>4.4890563935041719E-2</c:v>
                </c:pt>
                <c:pt idx="8735">
                  <c:v>3.1619664281606716E-2</c:v>
                </c:pt>
                <c:pt idx="8736">
                  <c:v>5.3963307291269309E-2</c:v>
                </c:pt>
                <c:pt idx="8737">
                  <c:v>4.0202338248491433E-2</c:v>
                </c:pt>
                <c:pt idx="8738">
                  <c:v>0.15653277933597601</c:v>
                </c:pt>
                <c:pt idx="8739">
                  <c:v>4.7399111092090745E-2</c:v>
                </c:pt>
                <c:pt idx="8740">
                  <c:v>6.0960531234741516E-2</c:v>
                </c:pt>
                <c:pt idx="8741">
                  <c:v>3.2819911837577882E-2</c:v>
                </c:pt>
                <c:pt idx="8742">
                  <c:v>3.8381356745958314E-2</c:v>
                </c:pt>
                <c:pt idx="8743">
                  <c:v>4.5800894498825122E-2</c:v>
                </c:pt>
                <c:pt idx="8744">
                  <c:v>3.3914409577846485E-2</c:v>
                </c:pt>
                <c:pt idx="8745">
                  <c:v>2.9312994331121368E-2</c:v>
                </c:pt>
                <c:pt idx="8746">
                  <c:v>7.9997308552265223E-2</c:v>
                </c:pt>
                <c:pt idx="8747">
                  <c:v>3.5837195813656034E-2</c:v>
                </c:pt>
                <c:pt idx="8748">
                  <c:v>4.2712945491075509E-2</c:v>
                </c:pt>
                <c:pt idx="8749">
                  <c:v>6.3402548432350089E-2</c:v>
                </c:pt>
                <c:pt idx="8750">
                  <c:v>4.5922152698040015E-2</c:v>
                </c:pt>
                <c:pt idx="8751">
                  <c:v>5.4885841906070723E-2</c:v>
                </c:pt>
                <c:pt idx="8752">
                  <c:v>3.5082608461380012E-2</c:v>
                </c:pt>
                <c:pt idx="8753">
                  <c:v>7.2212100028991894E-2</c:v>
                </c:pt>
                <c:pt idx="8754">
                  <c:v>4.9737118184566532E-2</c:v>
                </c:pt>
                <c:pt idx="8755">
                  <c:v>4.0594715625047711E-2</c:v>
                </c:pt>
                <c:pt idx="8756">
                  <c:v>3.5131517797708602E-2</c:v>
                </c:pt>
                <c:pt idx="8757">
                  <c:v>4.2232330888509834E-2</c:v>
                </c:pt>
                <c:pt idx="8758">
                  <c:v>6.31815940141678E-2</c:v>
                </c:pt>
                <c:pt idx="8759">
                  <c:v>4.9270529299974386E-2</c:v>
                </c:pt>
                <c:pt idx="8760">
                  <c:v>4.0701679885387414E-2</c:v>
                </c:pt>
                <c:pt idx="8761">
                  <c:v>4.0413536131382127E-2</c:v>
                </c:pt>
                <c:pt idx="8762">
                  <c:v>5.3294040262699065E-2</c:v>
                </c:pt>
                <c:pt idx="8763">
                  <c:v>3.4073233604431256E-2</c:v>
                </c:pt>
                <c:pt idx="8764">
                  <c:v>4.5709036290645766E-2</c:v>
                </c:pt>
                <c:pt idx="8765">
                  <c:v>4.2122427374124513E-2</c:v>
                </c:pt>
                <c:pt idx="8766">
                  <c:v>4.7099158167838995E-2</c:v>
                </c:pt>
                <c:pt idx="8767">
                  <c:v>5.7133965194225332E-2</c:v>
                </c:pt>
                <c:pt idx="8768">
                  <c:v>3.3895496279001201E-2</c:v>
                </c:pt>
                <c:pt idx="8769">
                  <c:v>0.12939275801181788</c:v>
                </c:pt>
                <c:pt idx="8770">
                  <c:v>0.12113083899021118</c:v>
                </c:pt>
                <c:pt idx="8771">
                  <c:v>3.8892727345228216E-2</c:v>
                </c:pt>
                <c:pt idx="8772">
                  <c:v>5.4806027561426468E-2</c:v>
                </c:pt>
                <c:pt idx="8773">
                  <c:v>3.002606146037581E-2</c:v>
                </c:pt>
                <c:pt idx="8774">
                  <c:v>4.8370629549026718E-2</c:v>
                </c:pt>
                <c:pt idx="8775">
                  <c:v>4.2139988392591511E-2</c:v>
                </c:pt>
                <c:pt idx="8776">
                  <c:v>6.3389547169208485E-2</c:v>
                </c:pt>
                <c:pt idx="8777">
                  <c:v>4.0230236947536739E-2</c:v>
                </c:pt>
                <c:pt idx="8778">
                  <c:v>3.7325888872146606E-2</c:v>
                </c:pt>
                <c:pt idx="8779">
                  <c:v>3.6102514714002609E-2</c:v>
                </c:pt>
                <c:pt idx="8780">
                  <c:v>3.1230414286255812E-2</c:v>
                </c:pt>
                <c:pt idx="8781">
                  <c:v>2.8647607192397111E-2</c:v>
                </c:pt>
                <c:pt idx="8782">
                  <c:v>3.8431365042925061E-2</c:v>
                </c:pt>
                <c:pt idx="8783">
                  <c:v>3.2491926103830296E-2</c:v>
                </c:pt>
                <c:pt idx="8784">
                  <c:v>3.4643113613128829E-2</c:v>
                </c:pt>
                <c:pt idx="8785">
                  <c:v>5.617584660649276E-2</c:v>
                </c:pt>
                <c:pt idx="8786">
                  <c:v>2.6849852874875239E-2</c:v>
                </c:pt>
                <c:pt idx="8787">
                  <c:v>4.9447584897279816E-2</c:v>
                </c:pt>
                <c:pt idx="8788">
                  <c:v>4.1432891041040601E-2</c:v>
                </c:pt>
                <c:pt idx="8789">
                  <c:v>5.2170354872942012E-2</c:v>
                </c:pt>
                <c:pt idx="8790">
                  <c:v>4.2338136583566721E-2</c:v>
                </c:pt>
                <c:pt idx="8791">
                  <c:v>3.6263544112443952E-2</c:v>
                </c:pt>
                <c:pt idx="8792">
                  <c:v>6.705129891633993E-2</c:v>
                </c:pt>
                <c:pt idx="8793">
                  <c:v>3.5792641341686207E-2</c:v>
                </c:pt>
                <c:pt idx="8794">
                  <c:v>2.815328538417821E-2</c:v>
                </c:pt>
                <c:pt idx="8795">
                  <c:v>6.3965760171413422E-2</c:v>
                </c:pt>
                <c:pt idx="8796">
                  <c:v>3.3972039818763712E-2</c:v>
                </c:pt>
                <c:pt idx="8797">
                  <c:v>3.771039843559261E-2</c:v>
                </c:pt>
                <c:pt idx="8798">
                  <c:v>8.153357356786757E-2</c:v>
                </c:pt>
                <c:pt idx="8799">
                  <c:v>9.9961295723915128E-2</c:v>
                </c:pt>
                <c:pt idx="8800">
                  <c:v>3.3099241554737098E-2</c:v>
                </c:pt>
                <c:pt idx="8801">
                  <c:v>4.17653284966946E-2</c:v>
                </c:pt>
                <c:pt idx="8802">
                  <c:v>3.63003425300122E-2</c:v>
                </c:pt>
                <c:pt idx="8803">
                  <c:v>3.3044710755348206E-2</c:v>
                </c:pt>
                <c:pt idx="8804">
                  <c:v>6.782320141792321E-2</c:v>
                </c:pt>
                <c:pt idx="8805">
                  <c:v>4.0166001766920104E-2</c:v>
                </c:pt>
                <c:pt idx="8806">
                  <c:v>3.9060875773430002E-2</c:v>
                </c:pt>
                <c:pt idx="8807">
                  <c:v>3.5677332431078131E-2</c:v>
                </c:pt>
                <c:pt idx="8808">
                  <c:v>2.4866392835974752E-2</c:v>
                </c:pt>
                <c:pt idx="8809">
                  <c:v>4.3382793664932334E-2</c:v>
                </c:pt>
                <c:pt idx="8810">
                  <c:v>2.7705095708370295E-2</c:v>
                </c:pt>
                <c:pt idx="8811">
                  <c:v>2.9298881068825711E-2</c:v>
                </c:pt>
                <c:pt idx="8812">
                  <c:v>8.356650173664136E-2</c:v>
                </c:pt>
                <c:pt idx="8813">
                  <c:v>3.1176257878541953E-2</c:v>
                </c:pt>
                <c:pt idx="8814">
                  <c:v>5.8685857802629485E-2</c:v>
                </c:pt>
                <c:pt idx="8815">
                  <c:v>5.1896374672651312E-2</c:v>
                </c:pt>
                <c:pt idx="8816">
                  <c:v>2.9837358742952402E-2</c:v>
                </c:pt>
                <c:pt idx="8817">
                  <c:v>8.4759898483753621E-2</c:v>
                </c:pt>
                <c:pt idx="8818">
                  <c:v>4.1021399199962484E-2</c:v>
                </c:pt>
                <c:pt idx="8819">
                  <c:v>6.0484696179628546E-2</c:v>
                </c:pt>
                <c:pt idx="8820">
                  <c:v>3.6157045513391599E-2</c:v>
                </c:pt>
                <c:pt idx="8821">
                  <c:v>4.8179153352975755E-2</c:v>
                </c:pt>
                <c:pt idx="8822">
                  <c:v>3.2773107290268097E-2</c:v>
                </c:pt>
                <c:pt idx="8823">
                  <c:v>3.1713966280222002E-2</c:v>
                </c:pt>
                <c:pt idx="8824">
                  <c:v>5.0471812486648497E-2</c:v>
                </c:pt>
                <c:pt idx="8825">
                  <c:v>3.9369508624076816E-2</c:v>
                </c:pt>
                <c:pt idx="8826">
                  <c:v>3.9983004331588703E-2</c:v>
                </c:pt>
                <c:pt idx="8827">
                  <c:v>6.5431594848633062E-2</c:v>
                </c:pt>
                <c:pt idx="8828">
                  <c:v>3.7279106676578654E-2</c:v>
                </c:pt>
                <c:pt idx="8829">
                  <c:v>5.4199524223804522E-2</c:v>
                </c:pt>
                <c:pt idx="8830">
                  <c:v>4.6373978257179309E-2</c:v>
                </c:pt>
                <c:pt idx="8831">
                  <c:v>3.1718488782644313E-2</c:v>
                </c:pt>
                <c:pt idx="8832">
                  <c:v>4.9474950879812324E-2</c:v>
                </c:pt>
                <c:pt idx="8833">
                  <c:v>5.6534726172685595E-2</c:v>
                </c:pt>
                <c:pt idx="8834">
                  <c:v>3.4557186067104298E-2</c:v>
                </c:pt>
                <c:pt idx="8835">
                  <c:v>3.6219552159309415E-2</c:v>
                </c:pt>
                <c:pt idx="8836">
                  <c:v>3.7801396101713361E-2</c:v>
                </c:pt>
                <c:pt idx="8837">
                  <c:v>3.9373558014631313E-2</c:v>
                </c:pt>
                <c:pt idx="8838">
                  <c:v>4.4104866683483096E-2</c:v>
                </c:pt>
                <c:pt idx="8839">
                  <c:v>5.3081985563039787E-2</c:v>
                </c:pt>
                <c:pt idx="8840">
                  <c:v>4.8163205385208102E-2</c:v>
                </c:pt>
                <c:pt idx="8841">
                  <c:v>3.7513889372348813E-2</c:v>
                </c:pt>
                <c:pt idx="8842">
                  <c:v>4.4825520366430303E-2</c:v>
                </c:pt>
                <c:pt idx="8843">
                  <c:v>4.4966846704483004E-2</c:v>
                </c:pt>
                <c:pt idx="8844">
                  <c:v>4.0146287530660622E-2</c:v>
                </c:pt>
                <c:pt idx="8845">
                  <c:v>8.2762464880943326E-2</c:v>
                </c:pt>
                <c:pt idx="8846">
                  <c:v>8.4387250244617421E-2</c:v>
                </c:pt>
                <c:pt idx="8847">
                  <c:v>2.7626946568489217E-2</c:v>
                </c:pt>
                <c:pt idx="8848">
                  <c:v>7.5954720377922114E-2</c:v>
                </c:pt>
                <c:pt idx="8849">
                  <c:v>4.4585209339857108E-2</c:v>
                </c:pt>
                <c:pt idx="8850">
                  <c:v>5.2911315113306122E-2</c:v>
                </c:pt>
                <c:pt idx="8851">
                  <c:v>4.5579761266708416E-2</c:v>
                </c:pt>
                <c:pt idx="8852">
                  <c:v>4.6392068266868612E-2</c:v>
                </c:pt>
                <c:pt idx="8853">
                  <c:v>4.7043636441230968E-2</c:v>
                </c:pt>
                <c:pt idx="8854">
                  <c:v>2.6846064254641502E-2</c:v>
                </c:pt>
                <c:pt idx="8855">
                  <c:v>6.226341053843519E-2</c:v>
                </c:pt>
                <c:pt idx="8856">
                  <c:v>4.5451018959283822E-2</c:v>
                </c:pt>
                <c:pt idx="8857">
                  <c:v>6.3821725547313704E-2</c:v>
                </c:pt>
                <c:pt idx="8858">
                  <c:v>4.5536849647760405E-2</c:v>
                </c:pt>
                <c:pt idx="8859">
                  <c:v>4.9908079206943533E-2</c:v>
                </c:pt>
                <c:pt idx="8860">
                  <c:v>5.1942829042673097E-2</c:v>
                </c:pt>
                <c:pt idx="8861">
                  <c:v>3.3025838434696204E-2</c:v>
                </c:pt>
                <c:pt idx="8862">
                  <c:v>5.1619101315736812E-2</c:v>
                </c:pt>
                <c:pt idx="8863">
                  <c:v>4.6412538737058723E-2</c:v>
                </c:pt>
                <c:pt idx="8864">
                  <c:v>5.1333416253328532E-2</c:v>
                </c:pt>
                <c:pt idx="8865">
                  <c:v>3.9942990988493056E-2</c:v>
                </c:pt>
                <c:pt idx="8866">
                  <c:v>4.7416076064109823E-2</c:v>
                </c:pt>
                <c:pt idx="8867">
                  <c:v>5.6026101112365709E-2</c:v>
                </c:pt>
                <c:pt idx="8868">
                  <c:v>4.9232587218284746E-2</c:v>
                </c:pt>
                <c:pt idx="8869">
                  <c:v>4.8759166151285213E-2</c:v>
                </c:pt>
                <c:pt idx="8870">
                  <c:v>0.10553849488496785</c:v>
                </c:pt>
                <c:pt idx="8871">
                  <c:v>4.2952638119459333E-2</c:v>
                </c:pt>
                <c:pt idx="8872">
                  <c:v>6.1542022973299006E-2</c:v>
                </c:pt>
                <c:pt idx="8873">
                  <c:v>3.4758158028125818E-2</c:v>
                </c:pt>
                <c:pt idx="8874">
                  <c:v>5.8235064148902907E-2</c:v>
                </c:pt>
                <c:pt idx="8875">
                  <c:v>3.5399567335844005E-2</c:v>
                </c:pt>
                <c:pt idx="8876">
                  <c:v>5.7566765695810304E-2</c:v>
                </c:pt>
                <c:pt idx="8877">
                  <c:v>6.4306765794753987E-2</c:v>
                </c:pt>
                <c:pt idx="8878">
                  <c:v>4.8820886760949971E-2</c:v>
                </c:pt>
                <c:pt idx="8879">
                  <c:v>3.4051127731800156E-2</c:v>
                </c:pt>
                <c:pt idx="8880">
                  <c:v>3.988517448306092E-2</c:v>
                </c:pt>
                <c:pt idx="8881">
                  <c:v>4.9836512655019927E-2</c:v>
                </c:pt>
                <c:pt idx="8882">
                  <c:v>3.9628315716981916E-2</c:v>
                </c:pt>
                <c:pt idx="8883">
                  <c:v>6.2378458678722416E-2</c:v>
                </c:pt>
                <c:pt idx="8884">
                  <c:v>2.9505515471100887E-2</c:v>
                </c:pt>
                <c:pt idx="8885">
                  <c:v>3.9789319038391141E-2</c:v>
                </c:pt>
                <c:pt idx="8886">
                  <c:v>4.7143884003162419E-2</c:v>
                </c:pt>
                <c:pt idx="8887">
                  <c:v>7.2682268917560633E-2</c:v>
                </c:pt>
                <c:pt idx="8888">
                  <c:v>0.10935922712087598</c:v>
                </c:pt>
                <c:pt idx="8889">
                  <c:v>4.1510172188281985E-2</c:v>
                </c:pt>
                <c:pt idx="8890">
                  <c:v>3.4559000283479802E-2</c:v>
                </c:pt>
                <c:pt idx="8891">
                  <c:v>2.7571426704526052E-2</c:v>
                </c:pt>
                <c:pt idx="8892">
                  <c:v>7.2938032448291834E-2</c:v>
                </c:pt>
                <c:pt idx="8893">
                  <c:v>3.9873085916042356E-2</c:v>
                </c:pt>
                <c:pt idx="8894">
                  <c:v>3.1366579234600074E-2</c:v>
                </c:pt>
                <c:pt idx="8895">
                  <c:v>3.5023964941501604E-2</c:v>
                </c:pt>
                <c:pt idx="8896">
                  <c:v>5.7054575532674789E-2</c:v>
                </c:pt>
                <c:pt idx="8897">
                  <c:v>3.0446596443653176E-2</c:v>
                </c:pt>
                <c:pt idx="8898">
                  <c:v>3.1562481075525298E-2</c:v>
                </c:pt>
                <c:pt idx="8899">
                  <c:v>3.1843885779380812E-2</c:v>
                </c:pt>
                <c:pt idx="8900">
                  <c:v>5.2315499633550824E-2</c:v>
                </c:pt>
                <c:pt idx="8901">
                  <c:v>3.7391666322946514E-2</c:v>
                </c:pt>
                <c:pt idx="8902">
                  <c:v>4.6204634010791834E-2</c:v>
                </c:pt>
                <c:pt idx="8903">
                  <c:v>4.5658428221941112E-2</c:v>
                </c:pt>
                <c:pt idx="8904">
                  <c:v>3.1252201646566412E-2</c:v>
                </c:pt>
                <c:pt idx="8905">
                  <c:v>2.9455531388521212E-2</c:v>
                </c:pt>
                <c:pt idx="8906">
                  <c:v>9.1121509671211229E-2</c:v>
                </c:pt>
                <c:pt idx="8907">
                  <c:v>2.9579453170299506E-2</c:v>
                </c:pt>
                <c:pt idx="8908">
                  <c:v>4.7691151499748223E-2</c:v>
                </c:pt>
                <c:pt idx="8909">
                  <c:v>4.1247833520173888E-2</c:v>
                </c:pt>
                <c:pt idx="8910">
                  <c:v>8.6679846048355144E-2</c:v>
                </c:pt>
                <c:pt idx="8911">
                  <c:v>8.0724239349365207E-2</c:v>
                </c:pt>
                <c:pt idx="8912">
                  <c:v>3.7200953811407096E-2</c:v>
                </c:pt>
                <c:pt idx="8913">
                  <c:v>2.9761031270027209E-2</c:v>
                </c:pt>
                <c:pt idx="8914">
                  <c:v>3.9437901228666424E-2</c:v>
                </c:pt>
                <c:pt idx="8915">
                  <c:v>6.8175360560417023E-2</c:v>
                </c:pt>
                <c:pt idx="8916">
                  <c:v>5.0829127430915819E-2</c:v>
                </c:pt>
                <c:pt idx="8917">
                  <c:v>3.2268606126308406E-2</c:v>
                </c:pt>
                <c:pt idx="8918">
                  <c:v>4.2139511555433468E-2</c:v>
                </c:pt>
                <c:pt idx="8919">
                  <c:v>3.9052922278642613E-2</c:v>
                </c:pt>
                <c:pt idx="8920">
                  <c:v>5.0518557429313833E-2</c:v>
                </c:pt>
                <c:pt idx="8921">
                  <c:v>4.3854907155037058E-2</c:v>
                </c:pt>
                <c:pt idx="8922">
                  <c:v>0.132324874401093</c:v>
                </c:pt>
                <c:pt idx="8923">
                  <c:v>4.3316930532455562E-2</c:v>
                </c:pt>
                <c:pt idx="8924">
                  <c:v>3.4961309283971814E-2</c:v>
                </c:pt>
                <c:pt idx="8925">
                  <c:v>2.9660543426871393E-2</c:v>
                </c:pt>
                <c:pt idx="8926">
                  <c:v>4.3351866304874365E-2</c:v>
                </c:pt>
                <c:pt idx="8927">
                  <c:v>6.0953896492719713E-2</c:v>
                </c:pt>
                <c:pt idx="8928">
                  <c:v>3.510867059230801E-2</c:v>
                </c:pt>
                <c:pt idx="8929">
                  <c:v>3.2549716532230405E-2</c:v>
                </c:pt>
                <c:pt idx="8930">
                  <c:v>4.6109031885862302E-2</c:v>
                </c:pt>
                <c:pt idx="8931">
                  <c:v>7.5625918805599213E-2</c:v>
                </c:pt>
                <c:pt idx="8932">
                  <c:v>4.1651610285043723E-2</c:v>
                </c:pt>
                <c:pt idx="8933">
                  <c:v>4.0171738713979666E-2</c:v>
                </c:pt>
                <c:pt idx="8934">
                  <c:v>5.2667140960693401E-2</c:v>
                </c:pt>
                <c:pt idx="8935">
                  <c:v>3.1309124082326951E-2</c:v>
                </c:pt>
                <c:pt idx="8936">
                  <c:v>4.6388834714889506E-2</c:v>
                </c:pt>
                <c:pt idx="8937">
                  <c:v>3.2061971724033494E-2</c:v>
                </c:pt>
                <c:pt idx="8938">
                  <c:v>4.9396377056837415E-2</c:v>
                </c:pt>
                <c:pt idx="8939">
                  <c:v>9.1150164604186998E-2</c:v>
                </c:pt>
                <c:pt idx="8940">
                  <c:v>4.9863621592522007E-2</c:v>
                </c:pt>
                <c:pt idx="8941">
                  <c:v>3.4350428730249398E-2</c:v>
                </c:pt>
                <c:pt idx="8942">
                  <c:v>3.1278457492590006E-2</c:v>
                </c:pt>
                <c:pt idx="8943">
                  <c:v>2.9969345778227012E-2</c:v>
                </c:pt>
                <c:pt idx="8944">
                  <c:v>4.1702888906002114E-2</c:v>
                </c:pt>
                <c:pt idx="8945">
                  <c:v>3.4217614680528606E-2</c:v>
                </c:pt>
                <c:pt idx="8946">
                  <c:v>2.7648331597447416E-2</c:v>
                </c:pt>
                <c:pt idx="8947">
                  <c:v>4.6198498457670233E-2</c:v>
                </c:pt>
                <c:pt idx="8948">
                  <c:v>4.2713116854429536E-2</c:v>
                </c:pt>
                <c:pt idx="8949">
                  <c:v>4.5940611511468908E-2</c:v>
                </c:pt>
                <c:pt idx="8950">
                  <c:v>3.7291295826435242E-2</c:v>
                </c:pt>
                <c:pt idx="8951">
                  <c:v>5.6075412780046505E-2</c:v>
                </c:pt>
                <c:pt idx="8952">
                  <c:v>3.8241185247898102E-2</c:v>
                </c:pt>
                <c:pt idx="8953">
                  <c:v>3.4019418060779696E-2</c:v>
                </c:pt>
                <c:pt idx="8954">
                  <c:v>2.9298881068825711E-2</c:v>
                </c:pt>
                <c:pt idx="8955">
                  <c:v>2.8581343591213289E-2</c:v>
                </c:pt>
                <c:pt idx="8956">
                  <c:v>3.2829634845256805E-2</c:v>
                </c:pt>
                <c:pt idx="8957">
                  <c:v>3.3632121980190312E-2</c:v>
                </c:pt>
                <c:pt idx="8958">
                  <c:v>6.852845102548602E-2</c:v>
                </c:pt>
                <c:pt idx="8959">
                  <c:v>4.0775254368781995E-2</c:v>
                </c:pt>
                <c:pt idx="8960">
                  <c:v>4.7772794961929488E-2</c:v>
                </c:pt>
                <c:pt idx="8961">
                  <c:v>5.2318889647722445E-2</c:v>
                </c:pt>
                <c:pt idx="8962">
                  <c:v>4.7833811491727822E-2</c:v>
                </c:pt>
                <c:pt idx="8963">
                  <c:v>2.7649305760860651E-2</c:v>
                </c:pt>
                <c:pt idx="8964">
                  <c:v>4.1964951902627994E-2</c:v>
                </c:pt>
                <c:pt idx="8965">
                  <c:v>4.8060476779937703E-2</c:v>
                </c:pt>
                <c:pt idx="8966">
                  <c:v>6.9058895111083984E-2</c:v>
                </c:pt>
                <c:pt idx="8967">
                  <c:v>4.6038124710321419E-2</c:v>
                </c:pt>
                <c:pt idx="8968">
                  <c:v>3.1913407146930715E-2</c:v>
                </c:pt>
                <c:pt idx="8969">
                  <c:v>7.9054228961467729E-2</c:v>
                </c:pt>
                <c:pt idx="8970">
                  <c:v>6.1883900314569508E-2</c:v>
                </c:pt>
                <c:pt idx="8971">
                  <c:v>6.7574091255664812E-2</c:v>
                </c:pt>
                <c:pt idx="8972">
                  <c:v>8.8618144392967266E-2</c:v>
                </c:pt>
                <c:pt idx="8973">
                  <c:v>4.3376453220844324E-2</c:v>
                </c:pt>
                <c:pt idx="8974">
                  <c:v>4.3807156383991214E-2</c:v>
                </c:pt>
                <c:pt idx="8975">
                  <c:v>5.6852709501981714E-2</c:v>
                </c:pt>
                <c:pt idx="8976">
                  <c:v>4.0882084518671168E-2</c:v>
                </c:pt>
                <c:pt idx="8977">
                  <c:v>3.9704471826553296E-2</c:v>
                </c:pt>
                <c:pt idx="8978">
                  <c:v>4.7644656151533113E-2</c:v>
                </c:pt>
                <c:pt idx="8979">
                  <c:v>3.1079014763236067E-2</c:v>
                </c:pt>
                <c:pt idx="8980">
                  <c:v>4.2521957308054005E-2</c:v>
                </c:pt>
                <c:pt idx="8981">
                  <c:v>4.8972610384225922E-2</c:v>
                </c:pt>
                <c:pt idx="8982">
                  <c:v>5.4091580212116512E-2</c:v>
                </c:pt>
                <c:pt idx="8983">
                  <c:v>3.1814951449632596E-2</c:v>
                </c:pt>
                <c:pt idx="8984">
                  <c:v>5.3275361657142577E-2</c:v>
                </c:pt>
                <c:pt idx="8985">
                  <c:v>3.7788972258567852E-2</c:v>
                </c:pt>
                <c:pt idx="8986">
                  <c:v>5.2189730107784313E-2</c:v>
                </c:pt>
                <c:pt idx="8987">
                  <c:v>3.6925137042999392E-2</c:v>
                </c:pt>
                <c:pt idx="8988">
                  <c:v>5.7939980179071413E-2</c:v>
                </c:pt>
                <c:pt idx="8989">
                  <c:v>6.2397290021181419E-2</c:v>
                </c:pt>
                <c:pt idx="8990">
                  <c:v>4.1479054838419009E-2</c:v>
                </c:pt>
                <c:pt idx="8991">
                  <c:v>5.5703472346067505E-2</c:v>
                </c:pt>
                <c:pt idx="8992">
                  <c:v>3.326512128114701E-2</c:v>
                </c:pt>
                <c:pt idx="8993">
                  <c:v>4.1339319199323724E-2</c:v>
                </c:pt>
                <c:pt idx="8994">
                  <c:v>4.8400141298770877E-2</c:v>
                </c:pt>
                <c:pt idx="8995">
                  <c:v>6.4567990601062802E-2</c:v>
                </c:pt>
                <c:pt idx="8996">
                  <c:v>4.0674507617950356E-2</c:v>
                </c:pt>
                <c:pt idx="8997">
                  <c:v>3.284070268273364E-2</c:v>
                </c:pt>
                <c:pt idx="8998">
                  <c:v>5.9209655970335014E-2</c:v>
                </c:pt>
                <c:pt idx="8999">
                  <c:v>5.5356282740831597E-2</c:v>
                </c:pt>
                <c:pt idx="9000">
                  <c:v>5.3113557398319224E-2</c:v>
                </c:pt>
                <c:pt idx="9001">
                  <c:v>4.4879037886858104E-2</c:v>
                </c:pt>
                <c:pt idx="9002">
                  <c:v>3.8139551877975512E-2</c:v>
                </c:pt>
                <c:pt idx="9003">
                  <c:v>3.7778418511152399E-2</c:v>
                </c:pt>
                <c:pt idx="9004">
                  <c:v>3.7978108972311096E-2</c:v>
                </c:pt>
                <c:pt idx="9005">
                  <c:v>4.9184881150722524E-2</c:v>
                </c:pt>
                <c:pt idx="9006">
                  <c:v>3.5627204924821985E-2</c:v>
                </c:pt>
                <c:pt idx="9007">
                  <c:v>3.3258154988288907E-2</c:v>
                </c:pt>
                <c:pt idx="9008">
                  <c:v>3.6882948130369325E-2</c:v>
                </c:pt>
                <c:pt idx="9009">
                  <c:v>3.1297974288463717E-2</c:v>
                </c:pt>
                <c:pt idx="9010">
                  <c:v>9.1109715402126132E-2</c:v>
                </c:pt>
                <c:pt idx="9011">
                  <c:v>4.3012380599975704E-2</c:v>
                </c:pt>
                <c:pt idx="9012">
                  <c:v>3.6035370081663284E-2</c:v>
                </c:pt>
                <c:pt idx="9013">
                  <c:v>4.5798681676387926E-2</c:v>
                </c:pt>
                <c:pt idx="9014">
                  <c:v>9.8905079066753748E-2</c:v>
                </c:pt>
                <c:pt idx="9015">
                  <c:v>4.3247498571872656E-2</c:v>
                </c:pt>
                <c:pt idx="9016">
                  <c:v>4.6311646699905416E-2</c:v>
                </c:pt>
                <c:pt idx="9017">
                  <c:v>3.7743002176284887E-2</c:v>
                </c:pt>
                <c:pt idx="9018">
                  <c:v>5.5021464824676534E-2</c:v>
                </c:pt>
                <c:pt idx="9019">
                  <c:v>3.910643979907031E-2</c:v>
                </c:pt>
                <c:pt idx="9020">
                  <c:v>3.6389596760273056E-2</c:v>
                </c:pt>
                <c:pt idx="9021">
                  <c:v>5.9177376329898813E-2</c:v>
                </c:pt>
                <c:pt idx="9022">
                  <c:v>4.4640909880399711E-2</c:v>
                </c:pt>
                <c:pt idx="9023">
                  <c:v>4.3115403503179495E-2</c:v>
                </c:pt>
                <c:pt idx="9024">
                  <c:v>2.9867500066757209E-2</c:v>
                </c:pt>
                <c:pt idx="9025">
                  <c:v>5.3458467125892715E-2</c:v>
                </c:pt>
                <c:pt idx="9026">
                  <c:v>3.7183441221714096E-2</c:v>
                </c:pt>
                <c:pt idx="9027">
                  <c:v>4.6385403722524587E-2</c:v>
                </c:pt>
                <c:pt idx="9028">
                  <c:v>3.483743593096731E-2</c:v>
                </c:pt>
                <c:pt idx="9029">
                  <c:v>6.0814782977104326E-2</c:v>
                </c:pt>
                <c:pt idx="9030">
                  <c:v>8.3789706230163616E-2</c:v>
                </c:pt>
                <c:pt idx="9031">
                  <c:v>4.8377733677625712E-2</c:v>
                </c:pt>
                <c:pt idx="9032">
                  <c:v>4.8422265797853505E-2</c:v>
                </c:pt>
                <c:pt idx="9033">
                  <c:v>3.8870159536600141E-2</c:v>
                </c:pt>
                <c:pt idx="9034">
                  <c:v>4.3107818812131923E-2</c:v>
                </c:pt>
                <c:pt idx="9035">
                  <c:v>2.9458336532115912E-2</c:v>
                </c:pt>
                <c:pt idx="9036">
                  <c:v>0.19149756431579601</c:v>
                </c:pt>
                <c:pt idx="9037">
                  <c:v>4.6828165650367647E-2</c:v>
                </c:pt>
                <c:pt idx="9038">
                  <c:v>3.6010641604661955E-2</c:v>
                </c:pt>
                <c:pt idx="9039">
                  <c:v>4.6576343476772246E-2</c:v>
                </c:pt>
                <c:pt idx="9040">
                  <c:v>4.3998233973979908E-2</c:v>
                </c:pt>
                <c:pt idx="9041">
                  <c:v>3.4255176782608011E-2</c:v>
                </c:pt>
                <c:pt idx="9042">
                  <c:v>4.7926206141710455E-2</c:v>
                </c:pt>
                <c:pt idx="9043">
                  <c:v>4.9029286950826922E-2</c:v>
                </c:pt>
                <c:pt idx="9044">
                  <c:v>3.1168444082140905E-2</c:v>
                </c:pt>
                <c:pt idx="9045">
                  <c:v>3.8254767656326391E-2</c:v>
                </c:pt>
                <c:pt idx="9046">
                  <c:v>5.7159584015607813E-2</c:v>
                </c:pt>
                <c:pt idx="9047">
                  <c:v>4.4353015720844324E-2</c:v>
                </c:pt>
                <c:pt idx="9048">
                  <c:v>3.1183084473013989E-2</c:v>
                </c:pt>
                <c:pt idx="9049">
                  <c:v>4.9558851867914214E-2</c:v>
                </c:pt>
                <c:pt idx="9050">
                  <c:v>0.13457588851451888</c:v>
                </c:pt>
                <c:pt idx="9051">
                  <c:v>3.1283542513847504E-2</c:v>
                </c:pt>
                <c:pt idx="9052">
                  <c:v>4.5652717351913646E-2</c:v>
                </c:pt>
                <c:pt idx="9053">
                  <c:v>3.2056834548711804E-2</c:v>
                </c:pt>
                <c:pt idx="9054">
                  <c:v>3.1827781349420499E-2</c:v>
                </c:pt>
                <c:pt idx="9055">
                  <c:v>3.8331586867570905E-2</c:v>
                </c:pt>
                <c:pt idx="9056">
                  <c:v>3.3334922045469312E-2</c:v>
                </c:pt>
                <c:pt idx="9057">
                  <c:v>5.2902232855558617E-2</c:v>
                </c:pt>
                <c:pt idx="9058">
                  <c:v>6.4275346696376787E-2</c:v>
                </c:pt>
                <c:pt idx="9059">
                  <c:v>3.0165066942572597E-2</c:v>
                </c:pt>
                <c:pt idx="9060">
                  <c:v>4.1138458997011212E-2</c:v>
                </c:pt>
                <c:pt idx="9061">
                  <c:v>4.0262170135974905E-2</c:v>
                </c:pt>
                <c:pt idx="9062">
                  <c:v>4.3035238981247032E-2</c:v>
                </c:pt>
                <c:pt idx="9063">
                  <c:v>3.4159034490585306E-2</c:v>
                </c:pt>
                <c:pt idx="9064">
                  <c:v>4.5013517141342461E-2</c:v>
                </c:pt>
                <c:pt idx="9065">
                  <c:v>4.0550246834754895E-2</c:v>
                </c:pt>
                <c:pt idx="9066">
                  <c:v>4.4450554996729036E-2</c:v>
                </c:pt>
                <c:pt idx="9067">
                  <c:v>4.4550225138664322E-2</c:v>
                </c:pt>
                <c:pt idx="9068">
                  <c:v>4.87189963459971E-2</c:v>
                </c:pt>
                <c:pt idx="9069">
                  <c:v>4.6848110854625723E-2</c:v>
                </c:pt>
                <c:pt idx="9070">
                  <c:v>4.7623962163925219E-2</c:v>
                </c:pt>
                <c:pt idx="9071">
                  <c:v>4.5882072299718912E-2</c:v>
                </c:pt>
                <c:pt idx="9072">
                  <c:v>6.4311534166336365E-2</c:v>
                </c:pt>
                <c:pt idx="9073">
                  <c:v>3.8488999009132406E-2</c:v>
                </c:pt>
                <c:pt idx="9074">
                  <c:v>6.0729995369911319E-2</c:v>
                </c:pt>
                <c:pt idx="9075">
                  <c:v>4.9770545214414603E-2</c:v>
                </c:pt>
                <c:pt idx="9076">
                  <c:v>3.9575044065714014E-2</c:v>
                </c:pt>
                <c:pt idx="9077">
                  <c:v>3.9068229496479014E-2</c:v>
                </c:pt>
                <c:pt idx="9078">
                  <c:v>4.6239141374826376E-2</c:v>
                </c:pt>
                <c:pt idx="9079">
                  <c:v>3.8822863250970813E-2</c:v>
                </c:pt>
                <c:pt idx="9080">
                  <c:v>3.871326148509989E-2</c:v>
                </c:pt>
                <c:pt idx="9081">
                  <c:v>6.2103759497404105E-2</c:v>
                </c:pt>
                <c:pt idx="9082">
                  <c:v>5.8431353420019087E-2</c:v>
                </c:pt>
                <c:pt idx="9083">
                  <c:v>4.7149207442998907E-2</c:v>
                </c:pt>
                <c:pt idx="9084">
                  <c:v>3.3117815852165215E-2</c:v>
                </c:pt>
                <c:pt idx="9085">
                  <c:v>3.8966313004493706E-2</c:v>
                </c:pt>
                <c:pt idx="9086">
                  <c:v>3.6822415888309631E-2</c:v>
                </c:pt>
                <c:pt idx="9087">
                  <c:v>3.7518646568060011E-2</c:v>
                </c:pt>
                <c:pt idx="9088">
                  <c:v>4.6411495655775112E-2</c:v>
                </c:pt>
                <c:pt idx="9089">
                  <c:v>4.6696078032255214E-2</c:v>
                </c:pt>
                <c:pt idx="9090">
                  <c:v>7.4447937309742182E-2</c:v>
                </c:pt>
                <c:pt idx="9091">
                  <c:v>3.706410899758341E-2</c:v>
                </c:pt>
                <c:pt idx="9092">
                  <c:v>3.7987217307090891E-2</c:v>
                </c:pt>
                <c:pt idx="9093">
                  <c:v>4.6910621225834101E-2</c:v>
                </c:pt>
                <c:pt idx="9094">
                  <c:v>4.2871870100498213E-2</c:v>
                </c:pt>
                <c:pt idx="9095">
                  <c:v>6.2528692185878809E-2</c:v>
                </c:pt>
                <c:pt idx="9096">
                  <c:v>3.8099113851785715E-2</c:v>
                </c:pt>
                <c:pt idx="9097">
                  <c:v>7.6690472662448911E-2</c:v>
                </c:pt>
                <c:pt idx="9098">
                  <c:v>4.3324921280145846E-2</c:v>
                </c:pt>
                <c:pt idx="9099">
                  <c:v>4.3416947126388807E-2</c:v>
                </c:pt>
                <c:pt idx="9100">
                  <c:v>5.3670734167098999E-2</c:v>
                </c:pt>
                <c:pt idx="9101">
                  <c:v>7.8019626438617901E-2</c:v>
                </c:pt>
                <c:pt idx="9102">
                  <c:v>5.2528686821460835E-2</c:v>
                </c:pt>
                <c:pt idx="9103">
                  <c:v>7.1068651974201424E-2</c:v>
                </c:pt>
                <c:pt idx="9104">
                  <c:v>4.5583523809909814E-2</c:v>
                </c:pt>
                <c:pt idx="9105">
                  <c:v>3.9563298225402811E-2</c:v>
                </c:pt>
                <c:pt idx="9106">
                  <c:v>4.8884544521570213E-2</c:v>
                </c:pt>
                <c:pt idx="9107">
                  <c:v>4.3461404740810484E-2</c:v>
                </c:pt>
                <c:pt idx="9108">
                  <c:v>3.7689018994569945E-2</c:v>
                </c:pt>
                <c:pt idx="9109">
                  <c:v>6.4252421259880343E-2</c:v>
                </c:pt>
                <c:pt idx="9110">
                  <c:v>4.3884832412004485E-2</c:v>
                </c:pt>
                <c:pt idx="9111">
                  <c:v>5.3263694047928127E-2</c:v>
                </c:pt>
                <c:pt idx="9112">
                  <c:v>3.8123726844787577E-2</c:v>
                </c:pt>
                <c:pt idx="9113">
                  <c:v>4.1338179260492297E-2</c:v>
                </c:pt>
                <c:pt idx="9114">
                  <c:v>3.4470357000827886E-2</c:v>
                </c:pt>
                <c:pt idx="9115">
                  <c:v>7.9987205564975697E-2</c:v>
                </c:pt>
                <c:pt idx="9116">
                  <c:v>6.854099780321142E-2</c:v>
                </c:pt>
                <c:pt idx="9117">
                  <c:v>2.9621042311191611E-2</c:v>
                </c:pt>
                <c:pt idx="9118">
                  <c:v>3.6262653768062605E-2</c:v>
                </c:pt>
                <c:pt idx="9119">
                  <c:v>3.7890858948230716E-2</c:v>
                </c:pt>
                <c:pt idx="9120">
                  <c:v>4.1329581290483509E-2</c:v>
                </c:pt>
                <c:pt idx="9121">
                  <c:v>0.10553849488496785</c:v>
                </c:pt>
                <c:pt idx="9122">
                  <c:v>3.4543465822935097E-2</c:v>
                </c:pt>
                <c:pt idx="9123">
                  <c:v>4.5459531247615925E-2</c:v>
                </c:pt>
                <c:pt idx="9124">
                  <c:v>6.7083328962326133E-2</c:v>
                </c:pt>
                <c:pt idx="9125">
                  <c:v>7.6412886381149334E-2</c:v>
                </c:pt>
                <c:pt idx="9126">
                  <c:v>2.8388269245624504E-2</c:v>
                </c:pt>
                <c:pt idx="9127">
                  <c:v>5.1694780588149997E-2</c:v>
                </c:pt>
                <c:pt idx="9128">
                  <c:v>6.5455347299575792E-2</c:v>
                </c:pt>
                <c:pt idx="9129">
                  <c:v>2.7060898020863613E-2</c:v>
                </c:pt>
                <c:pt idx="9130">
                  <c:v>2.8578124940395307E-2</c:v>
                </c:pt>
                <c:pt idx="9131">
                  <c:v>4.0132980793714516E-2</c:v>
                </c:pt>
                <c:pt idx="9132">
                  <c:v>3.8719572126865415E-2</c:v>
                </c:pt>
                <c:pt idx="9133">
                  <c:v>4.6767607331276197E-2</c:v>
                </c:pt>
                <c:pt idx="9134">
                  <c:v>3.5305518656969216E-2</c:v>
                </c:pt>
                <c:pt idx="9135">
                  <c:v>4.2489856481551951E-2</c:v>
                </c:pt>
                <c:pt idx="9136">
                  <c:v>4.5563161373138414E-2</c:v>
                </c:pt>
                <c:pt idx="9137">
                  <c:v>3.8333214819431312E-2</c:v>
                </c:pt>
                <c:pt idx="9138">
                  <c:v>4.5057460665702806E-2</c:v>
                </c:pt>
                <c:pt idx="9139">
                  <c:v>3.5333588719368036E-2</c:v>
                </c:pt>
                <c:pt idx="9140">
                  <c:v>3.9162684231996397E-2</c:v>
                </c:pt>
                <c:pt idx="9141">
                  <c:v>4.4992119073867819E-2</c:v>
                </c:pt>
                <c:pt idx="9142">
                  <c:v>3.60845811665058E-2</c:v>
                </c:pt>
                <c:pt idx="9143">
                  <c:v>4.0322184562683099E-2</c:v>
                </c:pt>
                <c:pt idx="9144">
                  <c:v>4.2491797357797817E-2</c:v>
                </c:pt>
                <c:pt idx="9145">
                  <c:v>5.4957583546638669E-2</c:v>
                </c:pt>
                <c:pt idx="9146">
                  <c:v>3.9355222135782214E-2</c:v>
                </c:pt>
                <c:pt idx="9147">
                  <c:v>6.7115291953087158E-2</c:v>
                </c:pt>
                <c:pt idx="9148">
                  <c:v>3.3007815480232287E-2</c:v>
                </c:pt>
                <c:pt idx="9149">
                  <c:v>3.7112988531589515E-2</c:v>
                </c:pt>
                <c:pt idx="9150">
                  <c:v>3.6647949367761688E-2</c:v>
                </c:pt>
                <c:pt idx="9151">
                  <c:v>3.6657556891441304E-2</c:v>
                </c:pt>
                <c:pt idx="9152">
                  <c:v>3.4880567342042909E-2</c:v>
                </c:pt>
                <c:pt idx="9153">
                  <c:v>3.5445764660835294E-2</c:v>
                </c:pt>
                <c:pt idx="9154">
                  <c:v>4.3869260698556907E-2</c:v>
                </c:pt>
                <c:pt idx="9155">
                  <c:v>5.574658140540141E-2</c:v>
                </c:pt>
                <c:pt idx="9156">
                  <c:v>3.2639231532812188E-2</c:v>
                </c:pt>
                <c:pt idx="9157">
                  <c:v>3.2831612974405476E-2</c:v>
                </c:pt>
                <c:pt idx="9158">
                  <c:v>3.0723907053470674E-2</c:v>
                </c:pt>
                <c:pt idx="9159">
                  <c:v>7.925592362880711E-2</c:v>
                </c:pt>
                <c:pt idx="9160">
                  <c:v>3.1417991966009196E-2</c:v>
                </c:pt>
                <c:pt idx="9161">
                  <c:v>5.9208821505308339E-2</c:v>
                </c:pt>
                <c:pt idx="9162">
                  <c:v>3.3380854874849299E-2</c:v>
                </c:pt>
                <c:pt idx="9163">
                  <c:v>3.4391205757856411E-2</c:v>
                </c:pt>
                <c:pt idx="9164">
                  <c:v>4.3045651167631101E-2</c:v>
                </c:pt>
                <c:pt idx="9165">
                  <c:v>3.3434644341468797E-2</c:v>
                </c:pt>
                <c:pt idx="9166">
                  <c:v>3.5067368298769101E-2</c:v>
                </c:pt>
                <c:pt idx="9167">
                  <c:v>0.11190746724605598</c:v>
                </c:pt>
                <c:pt idx="9168">
                  <c:v>4.1996899992227735E-2</c:v>
                </c:pt>
                <c:pt idx="9169">
                  <c:v>4.6049214899539906E-2</c:v>
                </c:pt>
                <c:pt idx="9170">
                  <c:v>4.441142827272411E-2</c:v>
                </c:pt>
                <c:pt idx="9171">
                  <c:v>3.445101529359821E-2</c:v>
                </c:pt>
                <c:pt idx="9172">
                  <c:v>5.2213668823242444E-2</c:v>
                </c:pt>
                <c:pt idx="9173">
                  <c:v>6.8328835070133195E-2</c:v>
                </c:pt>
                <c:pt idx="9174">
                  <c:v>5.0369393080472905E-2</c:v>
                </c:pt>
                <c:pt idx="9175">
                  <c:v>3.9803612977266437E-2</c:v>
                </c:pt>
                <c:pt idx="9176">
                  <c:v>3.9138000458478955E-2</c:v>
                </c:pt>
                <c:pt idx="9177">
                  <c:v>4.5219983905553804E-2</c:v>
                </c:pt>
                <c:pt idx="9178">
                  <c:v>6.2776245176792117E-2</c:v>
                </c:pt>
                <c:pt idx="9179">
                  <c:v>4.4423073530197123E-2</c:v>
                </c:pt>
                <c:pt idx="9180">
                  <c:v>5.4544556885957697E-2</c:v>
                </c:pt>
                <c:pt idx="9181">
                  <c:v>0.22291338443756181</c:v>
                </c:pt>
                <c:pt idx="9182">
                  <c:v>4.1252549737691886E-2</c:v>
                </c:pt>
                <c:pt idx="9183">
                  <c:v>6.5675854682922377E-2</c:v>
                </c:pt>
                <c:pt idx="9184">
                  <c:v>3.8123030215501813E-2</c:v>
                </c:pt>
                <c:pt idx="9185">
                  <c:v>3.3217664808034904E-2</c:v>
                </c:pt>
                <c:pt idx="9186">
                  <c:v>8.7712295353412725E-2</c:v>
                </c:pt>
                <c:pt idx="9187">
                  <c:v>4.0021281689405414E-2</c:v>
                </c:pt>
                <c:pt idx="9188">
                  <c:v>3.1917702406644891E-2</c:v>
                </c:pt>
                <c:pt idx="9189">
                  <c:v>2.9969345778227012E-2</c:v>
                </c:pt>
                <c:pt idx="9190">
                  <c:v>5.035150796175001E-2</c:v>
                </c:pt>
                <c:pt idx="9191">
                  <c:v>3.2881401479244309E-2</c:v>
                </c:pt>
                <c:pt idx="9192">
                  <c:v>4.5493736863136569E-2</c:v>
                </c:pt>
                <c:pt idx="9193">
                  <c:v>5.7722412049770591E-2</c:v>
                </c:pt>
                <c:pt idx="9194">
                  <c:v>4.3775837868452107E-2</c:v>
                </c:pt>
                <c:pt idx="9195">
                  <c:v>5.7784333825111681E-2</c:v>
                </c:pt>
                <c:pt idx="9196">
                  <c:v>3.5578999668359812E-2</c:v>
                </c:pt>
                <c:pt idx="9197">
                  <c:v>4.4517990201711974E-2</c:v>
                </c:pt>
                <c:pt idx="9198">
                  <c:v>4.7426849603652801E-2</c:v>
                </c:pt>
                <c:pt idx="9199">
                  <c:v>5.605823546648029E-2</c:v>
                </c:pt>
                <c:pt idx="9200">
                  <c:v>5.7766564190387865E-2</c:v>
                </c:pt>
                <c:pt idx="9201">
                  <c:v>4.1184533387422576E-2</c:v>
                </c:pt>
                <c:pt idx="9202">
                  <c:v>4.1259385645389328E-2</c:v>
                </c:pt>
                <c:pt idx="9203">
                  <c:v>3.1149109825491898E-2</c:v>
                </c:pt>
                <c:pt idx="9204">
                  <c:v>4.2566072195768412E-2</c:v>
                </c:pt>
                <c:pt idx="9205">
                  <c:v>6.0141142457723555E-2</c:v>
                </c:pt>
                <c:pt idx="9206">
                  <c:v>4.1922412812709801E-2</c:v>
                </c:pt>
                <c:pt idx="9207">
                  <c:v>7.1011014282703414E-2</c:v>
                </c:pt>
                <c:pt idx="9208">
                  <c:v>5.9656061232090135E-2</c:v>
                </c:pt>
                <c:pt idx="9209">
                  <c:v>4.953097924590133E-2</c:v>
                </c:pt>
                <c:pt idx="9210">
                  <c:v>3.5184014588594402E-2</c:v>
                </c:pt>
                <c:pt idx="9211">
                  <c:v>3.7203274667263163E-2</c:v>
                </c:pt>
                <c:pt idx="9212">
                  <c:v>3.5935055464506288E-2</c:v>
                </c:pt>
                <c:pt idx="9213">
                  <c:v>8.0838896334171531E-2</c:v>
                </c:pt>
                <c:pt idx="9214">
                  <c:v>3.6425292491912876E-2</c:v>
                </c:pt>
                <c:pt idx="9215">
                  <c:v>6.2197286635637491E-2</c:v>
                </c:pt>
                <c:pt idx="9216">
                  <c:v>3.4233100712299513E-2</c:v>
                </c:pt>
                <c:pt idx="9217">
                  <c:v>4.6849053353071206E-2</c:v>
                </c:pt>
                <c:pt idx="9218">
                  <c:v>3.42294983565807E-2</c:v>
                </c:pt>
                <c:pt idx="9219">
                  <c:v>5.241386219859135E-2</c:v>
                </c:pt>
                <c:pt idx="9220">
                  <c:v>3.5624876618385391E-2</c:v>
                </c:pt>
                <c:pt idx="9221">
                  <c:v>5.8605995029211023E-2</c:v>
                </c:pt>
                <c:pt idx="9222">
                  <c:v>3.1315099447965615E-2</c:v>
                </c:pt>
                <c:pt idx="9223">
                  <c:v>4.6904802322387668E-2</c:v>
                </c:pt>
                <c:pt idx="9224">
                  <c:v>3.5722889006137779E-2</c:v>
                </c:pt>
                <c:pt idx="9225">
                  <c:v>0.15306915342807839</c:v>
                </c:pt>
                <c:pt idx="9226">
                  <c:v>0.22580657899379661</c:v>
                </c:pt>
                <c:pt idx="9227">
                  <c:v>4.7989141196012476E-2</c:v>
                </c:pt>
                <c:pt idx="9228">
                  <c:v>6.8244785070419325E-2</c:v>
                </c:pt>
                <c:pt idx="9229">
                  <c:v>3.6013446748256801E-2</c:v>
                </c:pt>
                <c:pt idx="9230">
                  <c:v>4.9757648259401502E-2</c:v>
                </c:pt>
                <c:pt idx="9231">
                  <c:v>3.8911808282136945E-2</c:v>
                </c:pt>
                <c:pt idx="9232">
                  <c:v>4.2199805378913886E-2</c:v>
                </c:pt>
                <c:pt idx="9233">
                  <c:v>4.7893613576889024E-2</c:v>
                </c:pt>
                <c:pt idx="9234">
                  <c:v>3.9226122200489009E-2</c:v>
                </c:pt>
                <c:pt idx="9235">
                  <c:v>3.0507486313581467E-2</c:v>
                </c:pt>
                <c:pt idx="9236">
                  <c:v>4.5330286026001192E-2</c:v>
                </c:pt>
                <c:pt idx="9237">
                  <c:v>4.4411648064851816E-2</c:v>
                </c:pt>
                <c:pt idx="9238">
                  <c:v>4.7413893043994924E-2</c:v>
                </c:pt>
                <c:pt idx="9239">
                  <c:v>4.0881875902414294E-2</c:v>
                </c:pt>
                <c:pt idx="9240">
                  <c:v>4.1225332766771143E-2</c:v>
                </c:pt>
                <c:pt idx="9241">
                  <c:v>3.7858463823795312E-2</c:v>
                </c:pt>
                <c:pt idx="9242">
                  <c:v>0.16687187552452087</c:v>
                </c:pt>
                <c:pt idx="9243">
                  <c:v>4.67821359634399E-2</c:v>
                </c:pt>
                <c:pt idx="9244">
                  <c:v>4.4553071260452312E-2</c:v>
                </c:pt>
                <c:pt idx="9245">
                  <c:v>5.9574343264102846E-2</c:v>
                </c:pt>
                <c:pt idx="9246">
                  <c:v>5.9148889034986524E-2</c:v>
                </c:pt>
                <c:pt idx="9247">
                  <c:v>7.0610962808132199E-2</c:v>
                </c:pt>
                <c:pt idx="9248">
                  <c:v>4.1629012674093017E-2</c:v>
                </c:pt>
                <c:pt idx="9249">
                  <c:v>4.0380377322435525E-2</c:v>
                </c:pt>
                <c:pt idx="9250">
                  <c:v>3.4983240067958811E-2</c:v>
                </c:pt>
                <c:pt idx="9251">
                  <c:v>3.2959170639515013E-2</c:v>
                </c:pt>
                <c:pt idx="9252">
                  <c:v>4.1979581117630012E-2</c:v>
                </c:pt>
                <c:pt idx="9253">
                  <c:v>3.4455541521310883E-2</c:v>
                </c:pt>
                <c:pt idx="9254">
                  <c:v>7.2369962930679432E-2</c:v>
                </c:pt>
                <c:pt idx="9255">
                  <c:v>3.933618217706681E-2</c:v>
                </c:pt>
                <c:pt idx="9256">
                  <c:v>4.5483350753784214E-2</c:v>
                </c:pt>
                <c:pt idx="9257">
                  <c:v>4.3907418847084101E-2</c:v>
                </c:pt>
                <c:pt idx="9258">
                  <c:v>6.0199655592441725E-2</c:v>
                </c:pt>
                <c:pt idx="9259">
                  <c:v>8.1327386200427995E-2</c:v>
                </c:pt>
                <c:pt idx="9260">
                  <c:v>4.0544729679822866E-2</c:v>
                </c:pt>
                <c:pt idx="9261">
                  <c:v>7.7182307839393852E-2</c:v>
                </c:pt>
                <c:pt idx="9262">
                  <c:v>4.427339881658552E-2</c:v>
                </c:pt>
                <c:pt idx="9263">
                  <c:v>6.828666478395462E-2</c:v>
                </c:pt>
                <c:pt idx="9264">
                  <c:v>6.1273530125618023E-2</c:v>
                </c:pt>
                <c:pt idx="9265">
                  <c:v>4.6009417623281514E-2</c:v>
                </c:pt>
                <c:pt idx="9266">
                  <c:v>7.272773236036302E-2</c:v>
                </c:pt>
                <c:pt idx="9267">
                  <c:v>4.6070966869592701E-2</c:v>
                </c:pt>
                <c:pt idx="9268">
                  <c:v>6.3319571316242371E-2</c:v>
                </c:pt>
                <c:pt idx="9269">
                  <c:v>4.8180386424064546E-2</c:v>
                </c:pt>
                <c:pt idx="9270">
                  <c:v>4.0003340691328007E-2</c:v>
                </c:pt>
                <c:pt idx="9271">
                  <c:v>5.7337936013937239E-2</c:v>
                </c:pt>
                <c:pt idx="9272">
                  <c:v>4.8611838370561607E-2</c:v>
                </c:pt>
                <c:pt idx="9273">
                  <c:v>3.3902250230312306E-2</c:v>
                </c:pt>
                <c:pt idx="9274">
                  <c:v>4.6241819858551005E-2</c:v>
                </c:pt>
                <c:pt idx="9275">
                  <c:v>3.165815398097041E-2</c:v>
                </c:pt>
                <c:pt idx="9276">
                  <c:v>4.3484788388013798E-2</c:v>
                </c:pt>
                <c:pt idx="9277">
                  <c:v>3.0541358515620311E-2</c:v>
                </c:pt>
                <c:pt idx="9278">
                  <c:v>4.9219682812690846E-2</c:v>
                </c:pt>
                <c:pt idx="9279">
                  <c:v>3.316134214401241E-2</c:v>
                </c:pt>
                <c:pt idx="9280">
                  <c:v>4.4810868799686425E-2</c:v>
                </c:pt>
                <c:pt idx="9281">
                  <c:v>3.3898711204528809E-2</c:v>
                </c:pt>
                <c:pt idx="9282">
                  <c:v>3.0340014025569073E-2</c:v>
                </c:pt>
                <c:pt idx="9283">
                  <c:v>5.5219117552042014E-2</c:v>
                </c:pt>
                <c:pt idx="9284">
                  <c:v>6.4687870442867293E-2</c:v>
                </c:pt>
                <c:pt idx="9285">
                  <c:v>3.0498784035444277E-2</c:v>
                </c:pt>
                <c:pt idx="9286">
                  <c:v>3.4597568213939715E-2</c:v>
                </c:pt>
                <c:pt idx="9287">
                  <c:v>3.9182521402835804E-2</c:v>
                </c:pt>
                <c:pt idx="9288">
                  <c:v>4.0209375321864943E-2</c:v>
                </c:pt>
                <c:pt idx="9289">
                  <c:v>3.8543354719877215E-2</c:v>
                </c:pt>
                <c:pt idx="9290">
                  <c:v>5.1711544394493103E-2</c:v>
                </c:pt>
                <c:pt idx="9291">
                  <c:v>3.3329732716083499E-2</c:v>
                </c:pt>
                <c:pt idx="9292">
                  <c:v>3.0993212014436795E-2</c:v>
                </c:pt>
                <c:pt idx="9293">
                  <c:v>3.3172827214002616E-2</c:v>
                </c:pt>
                <c:pt idx="9294">
                  <c:v>4.2998645454645386E-2</c:v>
                </c:pt>
                <c:pt idx="9295">
                  <c:v>3.951586410403251E-2</c:v>
                </c:pt>
                <c:pt idx="9296">
                  <c:v>3.6204900592565606E-2</c:v>
                </c:pt>
                <c:pt idx="9297">
                  <c:v>4.5116033405065523E-2</c:v>
                </c:pt>
                <c:pt idx="9298">
                  <c:v>4.6335618942976158E-2</c:v>
                </c:pt>
                <c:pt idx="9299">
                  <c:v>7.4709460139274764E-2</c:v>
                </c:pt>
                <c:pt idx="9300">
                  <c:v>4.2494568973779713E-2</c:v>
                </c:pt>
                <c:pt idx="9301">
                  <c:v>4.8374030739069006E-2</c:v>
                </c:pt>
                <c:pt idx="9302">
                  <c:v>3.6382798105478314E-2</c:v>
                </c:pt>
                <c:pt idx="9303">
                  <c:v>3.5129126161336913E-2</c:v>
                </c:pt>
                <c:pt idx="9304">
                  <c:v>4.2005412280559457E-2</c:v>
                </c:pt>
                <c:pt idx="9305">
                  <c:v>4.9451660364866312E-2</c:v>
                </c:pt>
                <c:pt idx="9306">
                  <c:v>5.2131127566099215E-2</c:v>
                </c:pt>
                <c:pt idx="9307">
                  <c:v>5.9824105352163294E-2</c:v>
                </c:pt>
                <c:pt idx="9308">
                  <c:v>4.1223578155040713E-2</c:v>
                </c:pt>
                <c:pt idx="9309">
                  <c:v>5.1510125398635906E-2</c:v>
                </c:pt>
                <c:pt idx="9310">
                  <c:v>4.4399913400411835E-2</c:v>
                </c:pt>
                <c:pt idx="9311">
                  <c:v>5.6783504784107222E-2</c:v>
                </c:pt>
                <c:pt idx="9312">
                  <c:v>3.2928366214036907E-2</c:v>
                </c:pt>
                <c:pt idx="9313">
                  <c:v>6.7115291953087158E-2</c:v>
                </c:pt>
                <c:pt idx="9314">
                  <c:v>3.5883113741874861E-2</c:v>
                </c:pt>
                <c:pt idx="9315">
                  <c:v>3.0743570998311001E-2</c:v>
                </c:pt>
                <c:pt idx="9316">
                  <c:v>5.5773574858904093E-2</c:v>
                </c:pt>
                <c:pt idx="9317">
                  <c:v>4.6155437827110443E-2</c:v>
                </c:pt>
                <c:pt idx="9318">
                  <c:v>3.5670574754476651E-2</c:v>
                </c:pt>
                <c:pt idx="9319">
                  <c:v>3.6287877708673699E-2</c:v>
                </c:pt>
                <c:pt idx="9320">
                  <c:v>3.9753403514623684E-2</c:v>
                </c:pt>
                <c:pt idx="9321">
                  <c:v>3.2115716487169453E-2</c:v>
                </c:pt>
                <c:pt idx="9322">
                  <c:v>5.8433409780263908E-2</c:v>
                </c:pt>
                <c:pt idx="9323">
                  <c:v>4.5574981719255406E-2</c:v>
                </c:pt>
                <c:pt idx="9324">
                  <c:v>6.477215886116032E-2</c:v>
                </c:pt>
                <c:pt idx="9325">
                  <c:v>3.9203636348247514E-2</c:v>
                </c:pt>
                <c:pt idx="9326">
                  <c:v>5.7054542005062076E-2</c:v>
                </c:pt>
                <c:pt idx="9327">
                  <c:v>3.003141656517995E-2</c:v>
                </c:pt>
                <c:pt idx="9328">
                  <c:v>4.6859655529260615E-2</c:v>
                </c:pt>
                <c:pt idx="9329">
                  <c:v>3.5960130393505103E-2</c:v>
                </c:pt>
                <c:pt idx="9330">
                  <c:v>3.8989447057247203E-2</c:v>
                </c:pt>
                <c:pt idx="9331">
                  <c:v>5.4598074406385526E-2</c:v>
                </c:pt>
                <c:pt idx="9332">
                  <c:v>3.5723950713872916E-2</c:v>
                </c:pt>
                <c:pt idx="9333">
                  <c:v>5.8167532086372396E-2</c:v>
                </c:pt>
                <c:pt idx="9334">
                  <c:v>3.8221504539251307E-2</c:v>
                </c:pt>
                <c:pt idx="9335">
                  <c:v>3.2798353582620676E-2</c:v>
                </c:pt>
                <c:pt idx="9336">
                  <c:v>2.92385295033455E-2</c:v>
                </c:pt>
                <c:pt idx="9337">
                  <c:v>2.9537316411733721E-2</c:v>
                </c:pt>
                <c:pt idx="9338">
                  <c:v>4.3908927589654895E-2</c:v>
                </c:pt>
                <c:pt idx="9339">
                  <c:v>3.3332984894514098E-2</c:v>
                </c:pt>
                <c:pt idx="9340">
                  <c:v>4.827076569199544E-2</c:v>
                </c:pt>
                <c:pt idx="9341">
                  <c:v>5.0508733838796852E-2</c:v>
                </c:pt>
                <c:pt idx="9342">
                  <c:v>3.7242818623781308E-2</c:v>
                </c:pt>
                <c:pt idx="9343">
                  <c:v>8.4173366427421667E-2</c:v>
                </c:pt>
                <c:pt idx="9344">
                  <c:v>3.8933943957090406E-2</c:v>
                </c:pt>
                <c:pt idx="9345">
                  <c:v>6.0286272317171104E-2</c:v>
                </c:pt>
                <c:pt idx="9346">
                  <c:v>4.3478697538375931E-2</c:v>
                </c:pt>
                <c:pt idx="9347">
                  <c:v>5.5769182741642012E-2</c:v>
                </c:pt>
                <c:pt idx="9348">
                  <c:v>3.2207250595092801E-2</c:v>
                </c:pt>
                <c:pt idx="9349">
                  <c:v>3.9862740784883603E-2</c:v>
                </c:pt>
                <c:pt idx="9350">
                  <c:v>6.3529081642627702E-2</c:v>
                </c:pt>
                <c:pt idx="9351">
                  <c:v>4.6385403722524587E-2</c:v>
                </c:pt>
                <c:pt idx="9352">
                  <c:v>0.14535719156265345</c:v>
                </c:pt>
                <c:pt idx="9353">
                  <c:v>2.7442321181297375E-2</c:v>
                </c:pt>
                <c:pt idx="9354">
                  <c:v>0.17236158251762451</c:v>
                </c:pt>
                <c:pt idx="9355">
                  <c:v>4.9770545214414603E-2</c:v>
                </c:pt>
                <c:pt idx="9356">
                  <c:v>3.6429964005947106E-2</c:v>
                </c:pt>
                <c:pt idx="9357">
                  <c:v>3.3662158995866803E-2</c:v>
                </c:pt>
                <c:pt idx="9358">
                  <c:v>3.5255681723356219E-2</c:v>
                </c:pt>
                <c:pt idx="9359">
                  <c:v>4.7644656151533113E-2</c:v>
                </c:pt>
                <c:pt idx="9360">
                  <c:v>3.319591656327258E-2</c:v>
                </c:pt>
                <c:pt idx="9361">
                  <c:v>5.7238280773162807E-2</c:v>
                </c:pt>
                <c:pt idx="9362">
                  <c:v>5.1183264702558497E-2</c:v>
                </c:pt>
                <c:pt idx="9363">
                  <c:v>4.1131708770990281E-2</c:v>
                </c:pt>
                <c:pt idx="9364">
                  <c:v>3.524372726678851E-2</c:v>
                </c:pt>
                <c:pt idx="9365">
                  <c:v>0.10786335170269012</c:v>
                </c:pt>
                <c:pt idx="9366">
                  <c:v>5.291662365198168E-2</c:v>
                </c:pt>
                <c:pt idx="9367">
                  <c:v>2.9556302353739711E-2</c:v>
                </c:pt>
                <c:pt idx="9368">
                  <c:v>3.7323251366615302E-2</c:v>
                </c:pt>
                <c:pt idx="9369">
                  <c:v>3.4011743962764796E-2</c:v>
                </c:pt>
                <c:pt idx="9370">
                  <c:v>3.5031631588936019E-2</c:v>
                </c:pt>
                <c:pt idx="9371">
                  <c:v>4.7397512942552796E-2</c:v>
                </c:pt>
                <c:pt idx="9372">
                  <c:v>4.4597085565328744E-2</c:v>
                </c:pt>
                <c:pt idx="9373">
                  <c:v>3.7630226463079675E-2</c:v>
                </c:pt>
                <c:pt idx="9374">
                  <c:v>5.4566826671361909E-2</c:v>
                </c:pt>
                <c:pt idx="9375">
                  <c:v>3.7436030805111015E-2</c:v>
                </c:pt>
                <c:pt idx="9376">
                  <c:v>3.3198367804288913E-2</c:v>
                </c:pt>
                <c:pt idx="9377">
                  <c:v>4.1749611496925423E-2</c:v>
                </c:pt>
                <c:pt idx="9378">
                  <c:v>5.6098572909832022E-2</c:v>
                </c:pt>
                <c:pt idx="9379">
                  <c:v>5.1636256277561209E-2</c:v>
                </c:pt>
                <c:pt idx="9380">
                  <c:v>3.9399735629558612E-2</c:v>
                </c:pt>
                <c:pt idx="9381">
                  <c:v>4.8903301358223128E-2</c:v>
                </c:pt>
                <c:pt idx="9382">
                  <c:v>3.8706757128238713E-2</c:v>
                </c:pt>
                <c:pt idx="9383">
                  <c:v>5.8196809142828133E-2</c:v>
                </c:pt>
                <c:pt idx="9384">
                  <c:v>4.8496387898922209E-2</c:v>
                </c:pt>
                <c:pt idx="9385">
                  <c:v>2.9969345778227012E-2</c:v>
                </c:pt>
                <c:pt idx="9386">
                  <c:v>4.93002831935885E-2</c:v>
                </c:pt>
                <c:pt idx="9387">
                  <c:v>2.9229603707790399E-2</c:v>
                </c:pt>
                <c:pt idx="9388">
                  <c:v>4.6410404145717801E-2</c:v>
                </c:pt>
                <c:pt idx="9389">
                  <c:v>7.4745625257492121E-2</c:v>
                </c:pt>
                <c:pt idx="9390">
                  <c:v>3.4594271332025493E-2</c:v>
                </c:pt>
                <c:pt idx="9391">
                  <c:v>2.6629695668816657E-2</c:v>
                </c:pt>
                <c:pt idx="9392">
                  <c:v>2.9295865446329238E-2</c:v>
                </c:pt>
                <c:pt idx="9393">
                  <c:v>4.4510662555694733E-2</c:v>
                </c:pt>
                <c:pt idx="9394">
                  <c:v>8.4763251245021834E-2</c:v>
                </c:pt>
                <c:pt idx="9395">
                  <c:v>4.7390833497047535E-2</c:v>
                </c:pt>
                <c:pt idx="9396">
                  <c:v>3.6822378635406598E-2</c:v>
                </c:pt>
                <c:pt idx="9397">
                  <c:v>8.1986449658870725E-2</c:v>
                </c:pt>
                <c:pt idx="9398">
                  <c:v>3.0818324536085101E-2</c:v>
                </c:pt>
                <c:pt idx="9399">
                  <c:v>4.5968018472194686E-2</c:v>
                </c:pt>
                <c:pt idx="9400">
                  <c:v>4.7050032764673212E-2</c:v>
                </c:pt>
                <c:pt idx="9401">
                  <c:v>5.1030583679676098E-2</c:v>
                </c:pt>
                <c:pt idx="9402">
                  <c:v>5.2747037261724514E-2</c:v>
                </c:pt>
                <c:pt idx="9403">
                  <c:v>2.8136858716607101E-2</c:v>
                </c:pt>
                <c:pt idx="9404">
                  <c:v>3.6707554012537003E-2</c:v>
                </c:pt>
                <c:pt idx="9405">
                  <c:v>3.5442847758531612E-2</c:v>
                </c:pt>
                <c:pt idx="9406">
                  <c:v>3.6652322858572096E-2</c:v>
                </c:pt>
                <c:pt idx="9407">
                  <c:v>8.130389451980588E-2</c:v>
                </c:pt>
                <c:pt idx="9408">
                  <c:v>4.4642392545938533E-2</c:v>
                </c:pt>
                <c:pt idx="9409">
                  <c:v>3.0517257750034353E-2</c:v>
                </c:pt>
                <c:pt idx="9410">
                  <c:v>3.47388833761215E-2</c:v>
                </c:pt>
                <c:pt idx="9411">
                  <c:v>4.0239296853542467E-2</c:v>
                </c:pt>
                <c:pt idx="9412">
                  <c:v>4.2951032519340522E-2</c:v>
                </c:pt>
                <c:pt idx="9413">
                  <c:v>0.14202843606472051</c:v>
                </c:pt>
                <c:pt idx="9414">
                  <c:v>5.3547274321317714E-2</c:v>
                </c:pt>
                <c:pt idx="9415">
                  <c:v>3.3091865479946213E-2</c:v>
                </c:pt>
                <c:pt idx="9416">
                  <c:v>4.5262672007083914E-2</c:v>
                </c:pt>
                <c:pt idx="9417">
                  <c:v>3.5393547266721802E-2</c:v>
                </c:pt>
                <c:pt idx="9418">
                  <c:v>4.2864698916673917E-2</c:v>
                </c:pt>
                <c:pt idx="9419">
                  <c:v>3.4276768565178001E-2</c:v>
                </c:pt>
                <c:pt idx="9420">
                  <c:v>4.8711992800235991E-2</c:v>
                </c:pt>
                <c:pt idx="9421">
                  <c:v>4.7458641231060014E-2</c:v>
                </c:pt>
                <c:pt idx="9422">
                  <c:v>3.4783564507961301E-2</c:v>
                </c:pt>
                <c:pt idx="9423">
                  <c:v>5.7336330413818623E-2</c:v>
                </c:pt>
                <c:pt idx="9424">
                  <c:v>3.5955913364887196E-2</c:v>
                </c:pt>
                <c:pt idx="9425">
                  <c:v>4.8362396657467034E-2</c:v>
                </c:pt>
                <c:pt idx="9426">
                  <c:v>2.9621101915836306E-2</c:v>
                </c:pt>
                <c:pt idx="9427">
                  <c:v>2.9723072424531052E-2</c:v>
                </c:pt>
                <c:pt idx="9428">
                  <c:v>4.5174580067396213E-2</c:v>
                </c:pt>
                <c:pt idx="9429">
                  <c:v>0.105547450482845</c:v>
                </c:pt>
                <c:pt idx="9430">
                  <c:v>0.25619485974311779</c:v>
                </c:pt>
                <c:pt idx="9431">
                  <c:v>6.334218382835391E-2</c:v>
                </c:pt>
                <c:pt idx="9432">
                  <c:v>7.2959132492542308E-2</c:v>
                </c:pt>
                <c:pt idx="9433">
                  <c:v>3.7648092955350952E-2</c:v>
                </c:pt>
                <c:pt idx="9434">
                  <c:v>6.285527348518373E-2</c:v>
                </c:pt>
                <c:pt idx="9435">
                  <c:v>2.7958514168858518E-2</c:v>
                </c:pt>
                <c:pt idx="9436">
                  <c:v>5.0031535327434491E-2</c:v>
                </c:pt>
                <c:pt idx="9437">
                  <c:v>5.3281843662261713E-2</c:v>
                </c:pt>
                <c:pt idx="9438">
                  <c:v>2.7432797476649468E-2</c:v>
                </c:pt>
                <c:pt idx="9439">
                  <c:v>3.3405192196369289E-2</c:v>
                </c:pt>
                <c:pt idx="9440">
                  <c:v>3.1820714473724504E-2</c:v>
                </c:pt>
                <c:pt idx="9441">
                  <c:v>3.444574400782599E-2</c:v>
                </c:pt>
                <c:pt idx="9442">
                  <c:v>4.5262265950441617E-2</c:v>
                </c:pt>
                <c:pt idx="9443">
                  <c:v>3.2822299748659196E-2</c:v>
                </c:pt>
                <c:pt idx="9444">
                  <c:v>3.9443094283342417E-2</c:v>
                </c:pt>
                <c:pt idx="9445">
                  <c:v>3.3171482384204899E-2</c:v>
                </c:pt>
                <c:pt idx="9446">
                  <c:v>3.6325193941593205E-2</c:v>
                </c:pt>
                <c:pt idx="9447">
                  <c:v>3.4334875643253396E-2</c:v>
                </c:pt>
                <c:pt idx="9448">
                  <c:v>5.2681781351566433E-2</c:v>
                </c:pt>
                <c:pt idx="9449">
                  <c:v>4.5324996113777313E-2</c:v>
                </c:pt>
                <c:pt idx="9450">
                  <c:v>7.2136193513870323E-2</c:v>
                </c:pt>
                <c:pt idx="9451">
                  <c:v>7.1278117597103077E-2</c:v>
                </c:pt>
                <c:pt idx="9452">
                  <c:v>3.4590791910886778E-2</c:v>
                </c:pt>
                <c:pt idx="9453">
                  <c:v>5.0193868577480295E-2</c:v>
                </c:pt>
                <c:pt idx="9454">
                  <c:v>6.1893440783023813E-2</c:v>
                </c:pt>
                <c:pt idx="9455">
                  <c:v>3.838004916906361E-2</c:v>
                </c:pt>
                <c:pt idx="9456">
                  <c:v>4.2790327221155409E-2</c:v>
                </c:pt>
                <c:pt idx="9457">
                  <c:v>3.6613438278436716E-2</c:v>
                </c:pt>
                <c:pt idx="9458">
                  <c:v>5.5938769131898922E-2</c:v>
                </c:pt>
                <c:pt idx="9459">
                  <c:v>4.0963087230920958E-2</c:v>
                </c:pt>
                <c:pt idx="9460">
                  <c:v>2.899855747818951E-2</c:v>
                </c:pt>
                <c:pt idx="9461">
                  <c:v>4.6145636588335009E-2</c:v>
                </c:pt>
                <c:pt idx="9462">
                  <c:v>3.9435505867004485E-2</c:v>
                </c:pt>
                <c:pt idx="9463">
                  <c:v>4.0258970111608512E-2</c:v>
                </c:pt>
                <c:pt idx="9464">
                  <c:v>4.3112836778163917E-2</c:v>
                </c:pt>
                <c:pt idx="9465">
                  <c:v>6.0629274696111714E-2</c:v>
                </c:pt>
                <c:pt idx="9466">
                  <c:v>6.828666478395462E-2</c:v>
                </c:pt>
                <c:pt idx="9467">
                  <c:v>3.3412393182516112E-2</c:v>
                </c:pt>
                <c:pt idx="9468">
                  <c:v>3.7443339824676659E-2</c:v>
                </c:pt>
                <c:pt idx="9469">
                  <c:v>4.1262630373239503E-2</c:v>
                </c:pt>
                <c:pt idx="9470">
                  <c:v>5.45243062078953E-2</c:v>
                </c:pt>
                <c:pt idx="9471">
                  <c:v>5.4964497685432545E-2</c:v>
                </c:pt>
                <c:pt idx="9472">
                  <c:v>7.334263622760788E-2</c:v>
                </c:pt>
                <c:pt idx="9473">
                  <c:v>5.3480770438909503E-2</c:v>
                </c:pt>
                <c:pt idx="9474">
                  <c:v>3.6195002496242502E-2</c:v>
                </c:pt>
                <c:pt idx="9475">
                  <c:v>4.4738698750734524E-2</c:v>
                </c:pt>
                <c:pt idx="9476">
                  <c:v>3.9285827428102639E-2</c:v>
                </c:pt>
                <c:pt idx="9477">
                  <c:v>3.8680471479892696E-2</c:v>
                </c:pt>
                <c:pt idx="9478">
                  <c:v>3.6702387034893015E-2</c:v>
                </c:pt>
                <c:pt idx="9479">
                  <c:v>3.5132482647895806E-2</c:v>
                </c:pt>
                <c:pt idx="9480">
                  <c:v>3.7103977054357626E-2</c:v>
                </c:pt>
                <c:pt idx="9481">
                  <c:v>4.3315749615430811E-2</c:v>
                </c:pt>
                <c:pt idx="9482">
                  <c:v>6.4261823892593412E-2</c:v>
                </c:pt>
                <c:pt idx="9483">
                  <c:v>4.3579064309596995E-2</c:v>
                </c:pt>
                <c:pt idx="9484">
                  <c:v>3.1642366200685515E-2</c:v>
                </c:pt>
                <c:pt idx="9485">
                  <c:v>4.3665278702974201E-2</c:v>
                </c:pt>
                <c:pt idx="9486">
                  <c:v>6.89749866724014E-2</c:v>
                </c:pt>
                <c:pt idx="9487">
                  <c:v>2.8803380206227375E-2</c:v>
                </c:pt>
                <c:pt idx="9488">
                  <c:v>6.9396637380123596E-2</c:v>
                </c:pt>
                <c:pt idx="9489">
                  <c:v>4.055274277925474E-2</c:v>
                </c:pt>
                <c:pt idx="9490">
                  <c:v>4.3202020227909123E-2</c:v>
                </c:pt>
                <c:pt idx="9491">
                  <c:v>5.3602840751409475E-2</c:v>
                </c:pt>
                <c:pt idx="9492">
                  <c:v>3.9672065526247052E-2</c:v>
                </c:pt>
                <c:pt idx="9493">
                  <c:v>3.7985149770975259E-2</c:v>
                </c:pt>
                <c:pt idx="9494">
                  <c:v>2.9124079272150997E-2</c:v>
                </c:pt>
                <c:pt idx="9495">
                  <c:v>3.2167501747608199E-2</c:v>
                </c:pt>
                <c:pt idx="9496">
                  <c:v>3.7894442677497989E-2</c:v>
                </c:pt>
                <c:pt idx="9497">
                  <c:v>0.11151612550020212</c:v>
                </c:pt>
                <c:pt idx="9498">
                  <c:v>4.5555833727121409E-2</c:v>
                </c:pt>
                <c:pt idx="9499">
                  <c:v>3.8087006658315804E-2</c:v>
                </c:pt>
                <c:pt idx="9500">
                  <c:v>5.1480345427989772E-2</c:v>
                </c:pt>
                <c:pt idx="9501">
                  <c:v>4.1011698544025504E-2</c:v>
                </c:pt>
                <c:pt idx="9502">
                  <c:v>5.68890422582626E-2</c:v>
                </c:pt>
                <c:pt idx="9503">
                  <c:v>6.6355682909488733E-2</c:v>
                </c:pt>
                <c:pt idx="9504">
                  <c:v>3.2560989260673495E-2</c:v>
                </c:pt>
                <c:pt idx="9505">
                  <c:v>3.4519489854574203E-2</c:v>
                </c:pt>
                <c:pt idx="9506">
                  <c:v>0.109351478517056</c:v>
                </c:pt>
                <c:pt idx="9507">
                  <c:v>5.8965582400560386E-2</c:v>
                </c:pt>
                <c:pt idx="9508">
                  <c:v>3.3856324851512902E-2</c:v>
                </c:pt>
                <c:pt idx="9509">
                  <c:v>4.1800022125244113E-2</c:v>
                </c:pt>
                <c:pt idx="9510">
                  <c:v>3.610439971089361E-2</c:v>
                </c:pt>
                <c:pt idx="9511">
                  <c:v>4.7663487493992025E-2</c:v>
                </c:pt>
                <c:pt idx="9512">
                  <c:v>4.4610690325498872E-2</c:v>
                </c:pt>
                <c:pt idx="9513">
                  <c:v>3.7247247993946228E-2</c:v>
                </c:pt>
                <c:pt idx="9514">
                  <c:v>5.2103735506534597E-2</c:v>
                </c:pt>
                <c:pt idx="9515">
                  <c:v>2.9087975621223693E-2</c:v>
                </c:pt>
                <c:pt idx="9516">
                  <c:v>3.6501292139291805E-2</c:v>
                </c:pt>
                <c:pt idx="9517">
                  <c:v>4.211458563804648E-2</c:v>
                </c:pt>
                <c:pt idx="9518">
                  <c:v>4.9837645143270534E-2</c:v>
                </c:pt>
                <c:pt idx="9519">
                  <c:v>5.6317675858736448E-2</c:v>
                </c:pt>
                <c:pt idx="9520">
                  <c:v>5.0506837666034712E-2</c:v>
                </c:pt>
                <c:pt idx="9521">
                  <c:v>4.3046236038208154E-2</c:v>
                </c:pt>
                <c:pt idx="9522">
                  <c:v>4.1286535561084657E-2</c:v>
                </c:pt>
                <c:pt idx="9523">
                  <c:v>4.5595634728670113E-2</c:v>
                </c:pt>
                <c:pt idx="9524">
                  <c:v>3.2411836087703851E-2</c:v>
                </c:pt>
                <c:pt idx="9525">
                  <c:v>6.4555145800113706E-2</c:v>
                </c:pt>
                <c:pt idx="9526">
                  <c:v>6.2372364103794112E-2</c:v>
                </c:pt>
                <c:pt idx="9527">
                  <c:v>8.3557121455669917E-2</c:v>
                </c:pt>
                <c:pt idx="9528">
                  <c:v>3.5753212869167418E-2</c:v>
                </c:pt>
                <c:pt idx="9529">
                  <c:v>5.0088223069906346E-2</c:v>
                </c:pt>
                <c:pt idx="9530">
                  <c:v>5.2892513573169722E-2</c:v>
                </c:pt>
                <c:pt idx="9531">
                  <c:v>4.0765974670648755E-2</c:v>
                </c:pt>
                <c:pt idx="9532">
                  <c:v>3.1819894909858711E-2</c:v>
                </c:pt>
                <c:pt idx="9533">
                  <c:v>4.8142153769731466E-2</c:v>
                </c:pt>
                <c:pt idx="9534">
                  <c:v>4.8892788589000723E-2</c:v>
                </c:pt>
                <c:pt idx="9535">
                  <c:v>4.0537245571613298E-2</c:v>
                </c:pt>
                <c:pt idx="9536">
                  <c:v>4.3562892824411587E-2</c:v>
                </c:pt>
                <c:pt idx="9537">
                  <c:v>4.6348378062248209E-2</c:v>
                </c:pt>
                <c:pt idx="9538">
                  <c:v>3.4253634512424594E-2</c:v>
                </c:pt>
                <c:pt idx="9539">
                  <c:v>5.2962295711040656E-2</c:v>
                </c:pt>
                <c:pt idx="9540">
                  <c:v>5.2303917706012858E-2</c:v>
                </c:pt>
                <c:pt idx="9541">
                  <c:v>0.10553503781557109</c:v>
                </c:pt>
                <c:pt idx="9542">
                  <c:v>3.7400867789983958E-2</c:v>
                </c:pt>
                <c:pt idx="9543">
                  <c:v>4.9919165670871707E-2</c:v>
                </c:pt>
                <c:pt idx="9544">
                  <c:v>3.4444734454154996E-2</c:v>
                </c:pt>
                <c:pt idx="9545">
                  <c:v>3.8589995354414014E-2</c:v>
                </c:pt>
                <c:pt idx="9546">
                  <c:v>4.5508474111557014E-2</c:v>
                </c:pt>
                <c:pt idx="9547">
                  <c:v>3.9927877485752224E-2</c:v>
                </c:pt>
                <c:pt idx="9548">
                  <c:v>4.8748709261417396E-2</c:v>
                </c:pt>
                <c:pt idx="9549">
                  <c:v>3.5511765629053234E-2</c:v>
                </c:pt>
                <c:pt idx="9550">
                  <c:v>3.8131102919578642E-2</c:v>
                </c:pt>
                <c:pt idx="9551">
                  <c:v>3.6158494651317603E-2</c:v>
                </c:pt>
                <c:pt idx="9552">
                  <c:v>3.8481421768665341E-2</c:v>
                </c:pt>
                <c:pt idx="9553">
                  <c:v>3.7065070122480483E-2</c:v>
                </c:pt>
                <c:pt idx="9554">
                  <c:v>3.2675631344318411E-2</c:v>
                </c:pt>
                <c:pt idx="9555">
                  <c:v>2.8069507330656003E-2</c:v>
                </c:pt>
                <c:pt idx="9556">
                  <c:v>4.8066243529319812E-2</c:v>
                </c:pt>
                <c:pt idx="9557">
                  <c:v>4.4176131486892714E-2</c:v>
                </c:pt>
                <c:pt idx="9558">
                  <c:v>3.1590990722179496E-2</c:v>
                </c:pt>
                <c:pt idx="9559">
                  <c:v>4.0583677589893334E-2</c:v>
                </c:pt>
                <c:pt idx="9560">
                  <c:v>2.8888765722513293E-2</c:v>
                </c:pt>
                <c:pt idx="9561">
                  <c:v>4.7280121594667407E-2</c:v>
                </c:pt>
                <c:pt idx="9562">
                  <c:v>4.5498695224523836E-2</c:v>
                </c:pt>
                <c:pt idx="9563">
                  <c:v>4.4203564524650622E-2</c:v>
                </c:pt>
                <c:pt idx="9564">
                  <c:v>3.7419959902763492E-2</c:v>
                </c:pt>
                <c:pt idx="9565">
                  <c:v>3.7115529179573212E-2</c:v>
                </c:pt>
                <c:pt idx="9566">
                  <c:v>3.3191613852977801E-2</c:v>
                </c:pt>
                <c:pt idx="9567">
                  <c:v>3.6691118031740307E-2</c:v>
                </c:pt>
                <c:pt idx="9568">
                  <c:v>3.5787798464298214E-2</c:v>
                </c:pt>
                <c:pt idx="9569">
                  <c:v>5.95429763197899E-2</c:v>
                </c:pt>
                <c:pt idx="9570">
                  <c:v>5.1768176257610404E-2</c:v>
                </c:pt>
                <c:pt idx="9571">
                  <c:v>3.7512488663196605E-2</c:v>
                </c:pt>
                <c:pt idx="9572">
                  <c:v>4.6549234539270408E-2</c:v>
                </c:pt>
                <c:pt idx="9573">
                  <c:v>5.5709000676870297E-2</c:v>
                </c:pt>
                <c:pt idx="9574">
                  <c:v>3.7242818623781308E-2</c:v>
                </c:pt>
                <c:pt idx="9575">
                  <c:v>3.2288957387208952E-2</c:v>
                </c:pt>
                <c:pt idx="9576">
                  <c:v>5.2105784416198814E-2</c:v>
                </c:pt>
                <c:pt idx="9577">
                  <c:v>4.3614134192466722E-2</c:v>
                </c:pt>
                <c:pt idx="9578">
                  <c:v>3.8547638803720516E-2</c:v>
                </c:pt>
                <c:pt idx="9579">
                  <c:v>4.69941310584545E-2</c:v>
                </c:pt>
                <c:pt idx="9580">
                  <c:v>3.8549788296222708E-2</c:v>
                </c:pt>
                <c:pt idx="9581">
                  <c:v>3.6895707249641446E-2</c:v>
                </c:pt>
                <c:pt idx="9582">
                  <c:v>4.5592010021209849E-2</c:v>
                </c:pt>
                <c:pt idx="9583">
                  <c:v>6.1291202902793898E-2</c:v>
                </c:pt>
                <c:pt idx="9584">
                  <c:v>3.4030079841613811E-2</c:v>
                </c:pt>
                <c:pt idx="9585">
                  <c:v>4.5931629836559414E-2</c:v>
                </c:pt>
                <c:pt idx="9586">
                  <c:v>3.2866537570953494E-2</c:v>
                </c:pt>
                <c:pt idx="9587">
                  <c:v>3.4341417253017412E-2</c:v>
                </c:pt>
                <c:pt idx="9588">
                  <c:v>6.5687336027622181E-2</c:v>
                </c:pt>
                <c:pt idx="9589">
                  <c:v>4.1854608803987517E-2</c:v>
                </c:pt>
                <c:pt idx="9590">
                  <c:v>7.5691275298595428E-2</c:v>
                </c:pt>
                <c:pt idx="9591">
                  <c:v>6.6090077161788913E-2</c:v>
                </c:pt>
                <c:pt idx="9592">
                  <c:v>4.7752033919096291E-2</c:v>
                </c:pt>
                <c:pt idx="9593">
                  <c:v>5.1030129194259616E-2</c:v>
                </c:pt>
                <c:pt idx="9594">
                  <c:v>5.9209529310464797E-2</c:v>
                </c:pt>
                <c:pt idx="9595">
                  <c:v>5.8014884591102614E-2</c:v>
                </c:pt>
                <c:pt idx="9596">
                  <c:v>3.8730569183826419E-2</c:v>
                </c:pt>
                <c:pt idx="9597">
                  <c:v>3.7643741816282397E-2</c:v>
                </c:pt>
                <c:pt idx="9598">
                  <c:v>3.226956725120541E-2</c:v>
                </c:pt>
                <c:pt idx="9599">
                  <c:v>8.2762464880943326E-2</c:v>
                </c:pt>
                <c:pt idx="9600">
                  <c:v>6.0738079249858933E-2</c:v>
                </c:pt>
                <c:pt idx="9601">
                  <c:v>3.8920875638723415E-2</c:v>
                </c:pt>
                <c:pt idx="9602">
                  <c:v>4.0858805179595857E-2</c:v>
                </c:pt>
                <c:pt idx="9603">
                  <c:v>3.9003677666187418E-2</c:v>
                </c:pt>
                <c:pt idx="9604">
                  <c:v>3.8929760456085205E-2</c:v>
                </c:pt>
                <c:pt idx="9605">
                  <c:v>5.0756137818098346E-2</c:v>
                </c:pt>
                <c:pt idx="9606">
                  <c:v>2.8742516413331001E-2</c:v>
                </c:pt>
                <c:pt idx="9607">
                  <c:v>7.602623850107193E-2</c:v>
                </c:pt>
                <c:pt idx="9608">
                  <c:v>3.7543442100286512E-2</c:v>
                </c:pt>
                <c:pt idx="9609">
                  <c:v>4.6865426003932904E-2</c:v>
                </c:pt>
                <c:pt idx="9610">
                  <c:v>5.2196010947227804E-2</c:v>
                </c:pt>
                <c:pt idx="9611">
                  <c:v>6.7188352346420302E-2</c:v>
                </c:pt>
                <c:pt idx="9612">
                  <c:v>5.3959149867296205E-2</c:v>
                </c:pt>
                <c:pt idx="9613">
                  <c:v>3.7481196224689622E-2</c:v>
                </c:pt>
                <c:pt idx="9614">
                  <c:v>5.1775205880403491E-2</c:v>
                </c:pt>
                <c:pt idx="9615">
                  <c:v>6.2199149280786487E-2</c:v>
                </c:pt>
                <c:pt idx="9616">
                  <c:v>3.7475235760212153E-2</c:v>
                </c:pt>
                <c:pt idx="9617">
                  <c:v>4.7556109726429006E-2</c:v>
                </c:pt>
                <c:pt idx="9618">
                  <c:v>6.0618616640567821E-2</c:v>
                </c:pt>
                <c:pt idx="9619">
                  <c:v>6.0900922864675501E-2</c:v>
                </c:pt>
                <c:pt idx="9620">
                  <c:v>5.1643718034029007E-2</c:v>
                </c:pt>
                <c:pt idx="9621">
                  <c:v>4.521836712956432E-2</c:v>
                </c:pt>
                <c:pt idx="9622">
                  <c:v>7.7017761766910733E-2</c:v>
                </c:pt>
                <c:pt idx="9623">
                  <c:v>6.2091924250126204E-2</c:v>
                </c:pt>
                <c:pt idx="9624">
                  <c:v>4.4513449072837823E-2</c:v>
                </c:pt>
                <c:pt idx="9625">
                  <c:v>6.4303785562515314E-2</c:v>
                </c:pt>
                <c:pt idx="9626">
                  <c:v>3.7425078451633606E-2</c:v>
                </c:pt>
                <c:pt idx="9627">
                  <c:v>6.3332863152027241E-2</c:v>
                </c:pt>
                <c:pt idx="9628">
                  <c:v>7.0291303098201821E-2</c:v>
                </c:pt>
                <c:pt idx="9629">
                  <c:v>3.3511847257614205E-2</c:v>
                </c:pt>
                <c:pt idx="9630">
                  <c:v>4.4122245162725407E-2</c:v>
                </c:pt>
                <c:pt idx="9631">
                  <c:v>4.6995580196380601E-2</c:v>
                </c:pt>
                <c:pt idx="9632">
                  <c:v>3.5584546625614256E-2</c:v>
                </c:pt>
                <c:pt idx="9633">
                  <c:v>4.7054342925548734E-2</c:v>
                </c:pt>
                <c:pt idx="9634">
                  <c:v>3.1288854777812999E-2</c:v>
                </c:pt>
                <c:pt idx="9635">
                  <c:v>3.7370648235082606E-2</c:v>
                </c:pt>
                <c:pt idx="9636">
                  <c:v>3.5255465656518901E-2</c:v>
                </c:pt>
                <c:pt idx="9637">
                  <c:v>4.4549070298671715E-2</c:v>
                </c:pt>
                <c:pt idx="9638">
                  <c:v>6.3039764761924702E-2</c:v>
                </c:pt>
                <c:pt idx="9639">
                  <c:v>3.7765715271234492E-2</c:v>
                </c:pt>
                <c:pt idx="9640">
                  <c:v>3.1911946833133711E-2</c:v>
                </c:pt>
                <c:pt idx="9641">
                  <c:v>4.7306831926107663E-2</c:v>
                </c:pt>
                <c:pt idx="9642">
                  <c:v>6.66080713272095E-2</c:v>
                </c:pt>
                <c:pt idx="9643">
                  <c:v>3.5373657941818216E-2</c:v>
                </c:pt>
                <c:pt idx="9644">
                  <c:v>4.5692767947912445E-2</c:v>
                </c:pt>
                <c:pt idx="9645">
                  <c:v>5.8191608637571314E-2</c:v>
                </c:pt>
                <c:pt idx="9646">
                  <c:v>2.9312994331121368E-2</c:v>
                </c:pt>
                <c:pt idx="9647">
                  <c:v>7.2786301374435577E-2</c:v>
                </c:pt>
                <c:pt idx="9648">
                  <c:v>3.6633931100368604E-2</c:v>
                </c:pt>
                <c:pt idx="9649">
                  <c:v>5.7851485908031706E-2</c:v>
                </c:pt>
                <c:pt idx="9650">
                  <c:v>4.2422756552696346E-2</c:v>
                </c:pt>
                <c:pt idx="9651">
                  <c:v>7.1302309632301414E-2</c:v>
                </c:pt>
                <c:pt idx="9652">
                  <c:v>4.0352046489715632E-2</c:v>
                </c:pt>
                <c:pt idx="9653">
                  <c:v>4.0546916425228112E-2</c:v>
                </c:pt>
                <c:pt idx="9654">
                  <c:v>5.2800785750150722E-2</c:v>
                </c:pt>
                <c:pt idx="9655">
                  <c:v>4.1611321270465795E-2</c:v>
                </c:pt>
                <c:pt idx="9656">
                  <c:v>4.6876430511474595E-2</c:v>
                </c:pt>
                <c:pt idx="9657">
                  <c:v>2.7722580358385977E-2</c:v>
                </c:pt>
                <c:pt idx="9658">
                  <c:v>0.105543948709965</c:v>
                </c:pt>
                <c:pt idx="9659">
                  <c:v>7.7914737164974199E-2</c:v>
                </c:pt>
                <c:pt idx="9660">
                  <c:v>8.4774658083915738E-2</c:v>
                </c:pt>
                <c:pt idx="9661">
                  <c:v>3.3332549035549219E-2</c:v>
                </c:pt>
                <c:pt idx="9662">
                  <c:v>3.6279413849115504E-2</c:v>
                </c:pt>
                <c:pt idx="9663">
                  <c:v>4.4740542769432075E-2</c:v>
                </c:pt>
                <c:pt idx="9664">
                  <c:v>3.9606660604476956E-2</c:v>
                </c:pt>
                <c:pt idx="9665">
                  <c:v>5.4424881935119809E-2</c:v>
                </c:pt>
                <c:pt idx="9666">
                  <c:v>3.4243531525135006E-2</c:v>
                </c:pt>
                <c:pt idx="9667">
                  <c:v>3.5786561667919201E-2</c:v>
                </c:pt>
                <c:pt idx="9668">
                  <c:v>5.3069826215505614E-2</c:v>
                </c:pt>
                <c:pt idx="9669">
                  <c:v>2.5901421904563911E-2</c:v>
                </c:pt>
                <c:pt idx="9670">
                  <c:v>4.8101965337991708E-2</c:v>
                </c:pt>
                <c:pt idx="9671">
                  <c:v>6.3357748091220897E-2</c:v>
                </c:pt>
                <c:pt idx="9672">
                  <c:v>3.326833620667459E-2</c:v>
                </c:pt>
                <c:pt idx="9673">
                  <c:v>5.9518426656723251E-2</c:v>
                </c:pt>
                <c:pt idx="9674">
                  <c:v>3.364779427647599E-2</c:v>
                </c:pt>
                <c:pt idx="9675">
                  <c:v>5.5948078632354646E-2</c:v>
                </c:pt>
                <c:pt idx="9676">
                  <c:v>3.3520471304655068E-2</c:v>
                </c:pt>
                <c:pt idx="9677">
                  <c:v>3.5667560994625105E-2</c:v>
                </c:pt>
                <c:pt idx="9678">
                  <c:v>4.5803509652614614E-2</c:v>
                </c:pt>
                <c:pt idx="9679">
                  <c:v>4.6894628554582714E-2</c:v>
                </c:pt>
                <c:pt idx="9680">
                  <c:v>4.7871947288513232E-2</c:v>
                </c:pt>
                <c:pt idx="9681">
                  <c:v>3.7762518972158411E-2</c:v>
                </c:pt>
                <c:pt idx="9682">
                  <c:v>3.5228792577981914E-2</c:v>
                </c:pt>
                <c:pt idx="9683">
                  <c:v>4.1787393391132403E-2</c:v>
                </c:pt>
                <c:pt idx="9684">
                  <c:v>3.7668276578187991E-2</c:v>
                </c:pt>
                <c:pt idx="9685">
                  <c:v>4.2265538126230233E-2</c:v>
                </c:pt>
                <c:pt idx="9686">
                  <c:v>4.3621722608804675E-2</c:v>
                </c:pt>
                <c:pt idx="9687">
                  <c:v>3.5103514790535015E-2</c:v>
                </c:pt>
                <c:pt idx="9688">
                  <c:v>4.1432533413171824E-2</c:v>
                </c:pt>
                <c:pt idx="9689">
                  <c:v>4.7891758382320411E-2</c:v>
                </c:pt>
                <c:pt idx="9690">
                  <c:v>0.10222654789686218</c:v>
                </c:pt>
                <c:pt idx="9691">
                  <c:v>4.8790812492370612E-2</c:v>
                </c:pt>
                <c:pt idx="9692">
                  <c:v>3.3972524106502477E-2</c:v>
                </c:pt>
                <c:pt idx="9693">
                  <c:v>4.3239191174507086E-2</c:v>
                </c:pt>
                <c:pt idx="9694">
                  <c:v>4.9838341772556319E-2</c:v>
                </c:pt>
                <c:pt idx="9695">
                  <c:v>4.5254528522491497E-2</c:v>
                </c:pt>
                <c:pt idx="9696">
                  <c:v>5.2352536469697904E-2</c:v>
                </c:pt>
                <c:pt idx="9697">
                  <c:v>3.30342091619968E-2</c:v>
                </c:pt>
                <c:pt idx="9698">
                  <c:v>6.7300967872142986E-2</c:v>
                </c:pt>
                <c:pt idx="9699">
                  <c:v>4.4728823006153114E-2</c:v>
                </c:pt>
                <c:pt idx="9700">
                  <c:v>5.0838135182857486E-2</c:v>
                </c:pt>
                <c:pt idx="9701">
                  <c:v>3.7659987807274059E-2</c:v>
                </c:pt>
                <c:pt idx="9702">
                  <c:v>4.4674605131149334E-2</c:v>
                </c:pt>
                <c:pt idx="9703">
                  <c:v>3.6352928727865295E-2</c:v>
                </c:pt>
                <c:pt idx="9704">
                  <c:v>3.2036952674388997E-2</c:v>
                </c:pt>
                <c:pt idx="9705">
                  <c:v>5.6336395442485823E-2</c:v>
                </c:pt>
                <c:pt idx="9706">
                  <c:v>3.7804789841175156E-2</c:v>
                </c:pt>
                <c:pt idx="9707">
                  <c:v>7.8946419060230338E-2</c:v>
                </c:pt>
                <c:pt idx="9708">
                  <c:v>4.4378418475389515E-2</c:v>
                </c:pt>
                <c:pt idx="9709">
                  <c:v>5.9549923986196504E-2</c:v>
                </c:pt>
                <c:pt idx="9710">
                  <c:v>4.9447584897279816E-2</c:v>
                </c:pt>
                <c:pt idx="9711">
                  <c:v>3.4801851958036409E-2</c:v>
                </c:pt>
                <c:pt idx="9712">
                  <c:v>8.1305757164955111E-2</c:v>
                </c:pt>
                <c:pt idx="9713">
                  <c:v>5.583005025982881E-2</c:v>
                </c:pt>
                <c:pt idx="9714">
                  <c:v>4.1369419544935372E-2</c:v>
                </c:pt>
                <c:pt idx="9715">
                  <c:v>5.1603764295578017E-2</c:v>
                </c:pt>
                <c:pt idx="9716">
                  <c:v>7.2678707540035331E-2</c:v>
                </c:pt>
                <c:pt idx="9717">
                  <c:v>5.6799195706844302E-2</c:v>
                </c:pt>
                <c:pt idx="9718">
                  <c:v>5.5453952401876498E-2</c:v>
                </c:pt>
                <c:pt idx="9719">
                  <c:v>3.6373540759086616E-2</c:v>
                </c:pt>
                <c:pt idx="9720">
                  <c:v>4.8046492040157311E-2</c:v>
                </c:pt>
                <c:pt idx="9721">
                  <c:v>5.0085604190826534E-2</c:v>
                </c:pt>
                <c:pt idx="9722">
                  <c:v>6.7833840847015534E-2</c:v>
                </c:pt>
                <c:pt idx="9723">
                  <c:v>5.0152797251939968E-2</c:v>
                </c:pt>
                <c:pt idx="9724">
                  <c:v>6.2326095998287402E-2</c:v>
                </c:pt>
                <c:pt idx="9725">
                  <c:v>4.1504114866256707E-2</c:v>
                </c:pt>
                <c:pt idx="9726">
                  <c:v>5.3189367055892896E-2</c:v>
                </c:pt>
                <c:pt idx="9727">
                  <c:v>3.1834658235311515E-2</c:v>
                </c:pt>
                <c:pt idx="9728">
                  <c:v>2.7643932029605078E-2</c:v>
                </c:pt>
                <c:pt idx="9729">
                  <c:v>4.3144870549440419E-2</c:v>
                </c:pt>
                <c:pt idx="9730">
                  <c:v>4.3859794735908522E-2</c:v>
                </c:pt>
                <c:pt idx="9731">
                  <c:v>3.30965556204319E-2</c:v>
                </c:pt>
                <c:pt idx="9732">
                  <c:v>6.1212226748466533E-2</c:v>
                </c:pt>
                <c:pt idx="9733">
                  <c:v>3.9385709911584799E-2</c:v>
                </c:pt>
                <c:pt idx="9734">
                  <c:v>4.0036227554083072E-2</c:v>
                </c:pt>
                <c:pt idx="9735">
                  <c:v>4.5153178274631507E-2</c:v>
                </c:pt>
                <c:pt idx="9736">
                  <c:v>5.3856175392866086E-2</c:v>
                </c:pt>
                <c:pt idx="9737">
                  <c:v>7.2858236730098849E-2</c:v>
                </c:pt>
                <c:pt idx="9738">
                  <c:v>5.9544350951909998E-2</c:v>
                </c:pt>
                <c:pt idx="9739">
                  <c:v>2.5867138057947211E-2</c:v>
                </c:pt>
                <c:pt idx="9740">
                  <c:v>3.9154279977083199E-2</c:v>
                </c:pt>
                <c:pt idx="9741">
                  <c:v>5.5611945688724455E-2</c:v>
                </c:pt>
                <c:pt idx="9742">
                  <c:v>4.4488243758678422E-2</c:v>
                </c:pt>
                <c:pt idx="9743">
                  <c:v>6.7338697612285822E-2</c:v>
                </c:pt>
                <c:pt idx="9744">
                  <c:v>5.4374791681766524E-2</c:v>
                </c:pt>
                <c:pt idx="9745">
                  <c:v>5.82297518849373E-2</c:v>
                </c:pt>
                <c:pt idx="9746">
                  <c:v>4.4303227216005561E-2</c:v>
                </c:pt>
                <c:pt idx="9747">
                  <c:v>3.4539226442575593E-2</c:v>
                </c:pt>
                <c:pt idx="9748">
                  <c:v>4.8473134636879009E-2</c:v>
                </c:pt>
                <c:pt idx="9749">
                  <c:v>4.8955816775560261E-2</c:v>
                </c:pt>
                <c:pt idx="9750">
                  <c:v>3.2125823199749014E-2</c:v>
                </c:pt>
                <c:pt idx="9751">
                  <c:v>5.2029836922883994E-2</c:v>
                </c:pt>
                <c:pt idx="9752">
                  <c:v>4.5473251491785008E-2</c:v>
                </c:pt>
                <c:pt idx="9753">
                  <c:v>5.2450735121965422E-2</c:v>
                </c:pt>
                <c:pt idx="9754">
                  <c:v>4.6070966869592701E-2</c:v>
                </c:pt>
                <c:pt idx="9755">
                  <c:v>4.9733459949493707E-2</c:v>
                </c:pt>
                <c:pt idx="9756">
                  <c:v>3.6256421357393293E-2</c:v>
                </c:pt>
                <c:pt idx="9757">
                  <c:v>8.3546549081802896E-2</c:v>
                </c:pt>
                <c:pt idx="9758">
                  <c:v>4.2868874967098368E-2</c:v>
                </c:pt>
                <c:pt idx="9759">
                  <c:v>2.9601980000734378E-2</c:v>
                </c:pt>
                <c:pt idx="9760">
                  <c:v>7.225076854228972E-2</c:v>
                </c:pt>
                <c:pt idx="9761">
                  <c:v>7.2834350168705E-2</c:v>
                </c:pt>
                <c:pt idx="9762">
                  <c:v>4.3685361742973307E-2</c:v>
                </c:pt>
                <c:pt idx="9763">
                  <c:v>4.192008823156361E-2</c:v>
                </c:pt>
                <c:pt idx="9764">
                  <c:v>4.3120346963405498E-2</c:v>
                </c:pt>
                <c:pt idx="9765">
                  <c:v>3.9478428661823405E-2</c:v>
                </c:pt>
                <c:pt idx="9766">
                  <c:v>3.5754822194576312E-2</c:v>
                </c:pt>
                <c:pt idx="9767">
                  <c:v>3.2846197485923989E-2</c:v>
                </c:pt>
                <c:pt idx="9768">
                  <c:v>5.9209529310464797E-2</c:v>
                </c:pt>
                <c:pt idx="9769">
                  <c:v>4.1427932679653202E-2</c:v>
                </c:pt>
                <c:pt idx="9770">
                  <c:v>3.8636405020952211E-2</c:v>
                </c:pt>
                <c:pt idx="9771">
                  <c:v>3.7814103066921297E-2</c:v>
                </c:pt>
                <c:pt idx="9772">
                  <c:v>6.3382022082805592E-2</c:v>
                </c:pt>
                <c:pt idx="9773">
                  <c:v>3.5644035786390388E-2</c:v>
                </c:pt>
                <c:pt idx="9774">
                  <c:v>3.39715667068958E-2</c:v>
                </c:pt>
                <c:pt idx="9775">
                  <c:v>3.3959899097681004E-2</c:v>
                </c:pt>
                <c:pt idx="9776">
                  <c:v>5.3689014166593496E-2</c:v>
                </c:pt>
                <c:pt idx="9777">
                  <c:v>4.0648795664310365E-2</c:v>
                </c:pt>
                <c:pt idx="9778">
                  <c:v>5.1882229745388114E-2</c:v>
                </c:pt>
                <c:pt idx="9779">
                  <c:v>5.1446441560983693E-2</c:v>
                </c:pt>
                <c:pt idx="9780">
                  <c:v>4.0674459189176615E-2</c:v>
                </c:pt>
                <c:pt idx="9781">
                  <c:v>5.1259305328130667E-2</c:v>
                </c:pt>
                <c:pt idx="9782">
                  <c:v>3.9202559739351321E-2</c:v>
                </c:pt>
                <c:pt idx="9783">
                  <c:v>4.4896349310874911E-2</c:v>
                </c:pt>
                <c:pt idx="9784">
                  <c:v>3.2312542200088508E-2</c:v>
                </c:pt>
                <c:pt idx="9785">
                  <c:v>5.2892744541168435E-2</c:v>
                </c:pt>
                <c:pt idx="9786">
                  <c:v>3.6412496119737604E-2</c:v>
                </c:pt>
                <c:pt idx="9787">
                  <c:v>4.4749628752470023E-2</c:v>
                </c:pt>
                <c:pt idx="9788">
                  <c:v>3.0976563692092878E-2</c:v>
                </c:pt>
                <c:pt idx="9789">
                  <c:v>5.5951979011297198E-2</c:v>
                </c:pt>
                <c:pt idx="9790">
                  <c:v>3.4945387393236202E-2</c:v>
                </c:pt>
                <c:pt idx="9791">
                  <c:v>6.087754294276241E-2</c:v>
                </c:pt>
                <c:pt idx="9792">
                  <c:v>5.4695848375558756E-2</c:v>
                </c:pt>
                <c:pt idx="9793">
                  <c:v>5.2162021398544506E-2</c:v>
                </c:pt>
                <c:pt idx="9794">
                  <c:v>5.633191019296651E-2</c:v>
                </c:pt>
                <c:pt idx="9795">
                  <c:v>4.2576033622026534E-2</c:v>
                </c:pt>
                <c:pt idx="9796">
                  <c:v>3.9943140000105008E-2</c:v>
                </c:pt>
                <c:pt idx="9797">
                  <c:v>2.7036763727665111E-2</c:v>
                </c:pt>
                <c:pt idx="9798">
                  <c:v>4.3935623019933867E-2</c:v>
                </c:pt>
                <c:pt idx="9799">
                  <c:v>4.7720216214656823E-2</c:v>
                </c:pt>
                <c:pt idx="9800">
                  <c:v>3.2665498554706601E-2</c:v>
                </c:pt>
                <c:pt idx="9801">
                  <c:v>4.1834149509668295E-2</c:v>
                </c:pt>
                <c:pt idx="9802">
                  <c:v>4.1949860751628855E-2</c:v>
                </c:pt>
                <c:pt idx="9803">
                  <c:v>0.13039100170135501</c:v>
                </c:pt>
                <c:pt idx="9804">
                  <c:v>8.3885952830314608E-2</c:v>
                </c:pt>
                <c:pt idx="9805">
                  <c:v>3.7815544754266801E-2</c:v>
                </c:pt>
                <c:pt idx="9806">
                  <c:v>3.0057074502110585E-2</c:v>
                </c:pt>
                <c:pt idx="9807">
                  <c:v>4.8365961760282496E-2</c:v>
                </c:pt>
                <c:pt idx="9808">
                  <c:v>4.6938739717006732E-2</c:v>
                </c:pt>
                <c:pt idx="9809">
                  <c:v>5.1683690398931524E-2</c:v>
                </c:pt>
                <c:pt idx="9810">
                  <c:v>5.2065663039684414E-2</c:v>
                </c:pt>
                <c:pt idx="9811">
                  <c:v>4.3680578470230075E-2</c:v>
                </c:pt>
                <c:pt idx="9812">
                  <c:v>7.1212299168109922E-2</c:v>
                </c:pt>
                <c:pt idx="9813">
                  <c:v>6.5627224743366394E-2</c:v>
                </c:pt>
                <c:pt idx="9814">
                  <c:v>3.6654081195592908E-2</c:v>
                </c:pt>
                <c:pt idx="9815">
                  <c:v>6.0686122626066222E-2</c:v>
                </c:pt>
                <c:pt idx="9816">
                  <c:v>4.6046596020460101E-2</c:v>
                </c:pt>
                <c:pt idx="9817">
                  <c:v>7.2276130318641899E-2</c:v>
                </c:pt>
                <c:pt idx="9818">
                  <c:v>6.207608804106711E-2</c:v>
                </c:pt>
                <c:pt idx="9819">
                  <c:v>4.6937249600887306E-2</c:v>
                </c:pt>
                <c:pt idx="9820">
                  <c:v>7.0484459400177002E-2</c:v>
                </c:pt>
                <c:pt idx="9821">
                  <c:v>3.182332217693342E-2</c:v>
                </c:pt>
                <c:pt idx="9822">
                  <c:v>4.9401443451643136E-2</c:v>
                </c:pt>
                <c:pt idx="9823">
                  <c:v>5.4999660700559623E-2</c:v>
                </c:pt>
                <c:pt idx="9824">
                  <c:v>5.5764585733413828E-2</c:v>
                </c:pt>
                <c:pt idx="9825">
                  <c:v>3.4120090305805199E-2</c:v>
                </c:pt>
                <c:pt idx="9826">
                  <c:v>3.902373090386399E-2</c:v>
                </c:pt>
                <c:pt idx="9827">
                  <c:v>3.1510639935731867E-2</c:v>
                </c:pt>
                <c:pt idx="9828">
                  <c:v>3.4542426466941799E-2</c:v>
                </c:pt>
                <c:pt idx="9829">
                  <c:v>6.3879758119583088E-2</c:v>
                </c:pt>
                <c:pt idx="9830">
                  <c:v>3.2023344188928694E-2</c:v>
                </c:pt>
                <c:pt idx="9831">
                  <c:v>3.58394049108028E-2</c:v>
                </c:pt>
                <c:pt idx="9832">
                  <c:v>3.4729007631540312E-2</c:v>
                </c:pt>
                <c:pt idx="9833">
                  <c:v>6.4524754881858853E-2</c:v>
                </c:pt>
                <c:pt idx="9834">
                  <c:v>4.9670416861772496E-2</c:v>
                </c:pt>
                <c:pt idx="9835">
                  <c:v>4.6071313321590396E-2</c:v>
                </c:pt>
                <c:pt idx="9836">
                  <c:v>3.4191139042377514E-2</c:v>
                </c:pt>
                <c:pt idx="9837">
                  <c:v>7.1919716894626756E-2</c:v>
                </c:pt>
                <c:pt idx="9838">
                  <c:v>3.6412812769413168E-2</c:v>
                </c:pt>
                <c:pt idx="9839">
                  <c:v>6.4343534409999903E-2</c:v>
                </c:pt>
                <c:pt idx="9840">
                  <c:v>6.8273715674877056E-2</c:v>
                </c:pt>
                <c:pt idx="9841">
                  <c:v>4.691980034112931E-2</c:v>
                </c:pt>
                <c:pt idx="9842">
                  <c:v>3.144143149256718E-2</c:v>
                </c:pt>
                <c:pt idx="9843">
                  <c:v>5.3977884352207198E-2</c:v>
                </c:pt>
                <c:pt idx="9844">
                  <c:v>3.5223145037889585E-2</c:v>
                </c:pt>
                <c:pt idx="9845">
                  <c:v>7.1729093790054307E-2</c:v>
                </c:pt>
                <c:pt idx="9846">
                  <c:v>4.2764317244291535E-2</c:v>
                </c:pt>
                <c:pt idx="9847">
                  <c:v>5.0139561295509318E-2</c:v>
                </c:pt>
                <c:pt idx="9848">
                  <c:v>4.066417366266234E-2</c:v>
                </c:pt>
                <c:pt idx="9849">
                  <c:v>0.16047203540802021</c:v>
                </c:pt>
                <c:pt idx="9850">
                  <c:v>4.386904463171961E-2</c:v>
                </c:pt>
                <c:pt idx="9851">
                  <c:v>4.702548682689691E-2</c:v>
                </c:pt>
                <c:pt idx="9852">
                  <c:v>7.6401799917221305E-2</c:v>
                </c:pt>
                <c:pt idx="9853">
                  <c:v>5.0146635621786104E-2</c:v>
                </c:pt>
                <c:pt idx="9854">
                  <c:v>2.9494490474462516E-2</c:v>
                </c:pt>
                <c:pt idx="9855">
                  <c:v>3.9300501346588107E-2</c:v>
                </c:pt>
                <c:pt idx="9856">
                  <c:v>3.7326373159885406E-2</c:v>
                </c:pt>
                <c:pt idx="9857">
                  <c:v>5.1109429448843023E-2</c:v>
                </c:pt>
                <c:pt idx="9858">
                  <c:v>3.1557310372591012E-2</c:v>
                </c:pt>
                <c:pt idx="9859">
                  <c:v>3.4851111471653137E-2</c:v>
                </c:pt>
                <c:pt idx="9860">
                  <c:v>7.1302309632301414E-2</c:v>
                </c:pt>
                <c:pt idx="9861">
                  <c:v>3.3150371164083502E-2</c:v>
                </c:pt>
                <c:pt idx="9862">
                  <c:v>3.6538071930408506E-2</c:v>
                </c:pt>
                <c:pt idx="9863">
                  <c:v>4.0819384157657713E-2</c:v>
                </c:pt>
                <c:pt idx="9864">
                  <c:v>3.9997633546590805E-2</c:v>
                </c:pt>
                <c:pt idx="9865">
                  <c:v>3.1136523932218444E-2</c:v>
                </c:pt>
                <c:pt idx="9866">
                  <c:v>3.1784769147634499E-2</c:v>
                </c:pt>
                <c:pt idx="9867">
                  <c:v>3.7922970950603492E-2</c:v>
                </c:pt>
                <c:pt idx="9868">
                  <c:v>6.3332863152027241E-2</c:v>
                </c:pt>
                <c:pt idx="9869">
                  <c:v>4.0840063244104406E-2</c:v>
                </c:pt>
                <c:pt idx="9870">
                  <c:v>4.3492008000612314E-2</c:v>
                </c:pt>
                <c:pt idx="9871">
                  <c:v>3.9159171283245142E-2</c:v>
                </c:pt>
                <c:pt idx="9872">
                  <c:v>9.1107770800590487E-2</c:v>
                </c:pt>
                <c:pt idx="9873">
                  <c:v>3.7860654294490807E-2</c:v>
                </c:pt>
                <c:pt idx="9874">
                  <c:v>4.3893415480852106E-2</c:v>
                </c:pt>
                <c:pt idx="9875">
                  <c:v>6.8271175026893616E-2</c:v>
                </c:pt>
                <c:pt idx="9876">
                  <c:v>4.1277218610048315E-2</c:v>
                </c:pt>
                <c:pt idx="9877">
                  <c:v>5.0186388194561012E-2</c:v>
                </c:pt>
                <c:pt idx="9878">
                  <c:v>7.8927665948867812E-2</c:v>
                </c:pt>
                <c:pt idx="9879">
                  <c:v>0.11871044337749502</c:v>
                </c:pt>
                <c:pt idx="9880">
                  <c:v>4.2959578335285221E-2</c:v>
                </c:pt>
                <c:pt idx="9881">
                  <c:v>3.6641824990510982E-2</c:v>
                </c:pt>
                <c:pt idx="9882">
                  <c:v>3.1304717063903885E-2</c:v>
                </c:pt>
                <c:pt idx="9883">
                  <c:v>7.9071752727031722E-2</c:v>
                </c:pt>
                <c:pt idx="9884">
                  <c:v>4.6155437827110443E-2</c:v>
                </c:pt>
                <c:pt idx="9885">
                  <c:v>6.4055562019348172E-2</c:v>
                </c:pt>
                <c:pt idx="9886">
                  <c:v>5.3835816681384867E-2</c:v>
                </c:pt>
                <c:pt idx="9887">
                  <c:v>3.2656498253345517E-2</c:v>
                </c:pt>
                <c:pt idx="9888">
                  <c:v>5.2663609385490424E-2</c:v>
                </c:pt>
                <c:pt idx="9889">
                  <c:v>5.9319738298654633E-2</c:v>
                </c:pt>
                <c:pt idx="9890">
                  <c:v>3.4529443830251701E-2</c:v>
                </c:pt>
                <c:pt idx="9891">
                  <c:v>3.8199093192815808E-2</c:v>
                </c:pt>
                <c:pt idx="9892">
                  <c:v>3.8144949823617914E-2</c:v>
                </c:pt>
                <c:pt idx="9893">
                  <c:v>3.2152079045772511E-2</c:v>
                </c:pt>
                <c:pt idx="9894">
                  <c:v>5.5443242192268385E-2</c:v>
                </c:pt>
                <c:pt idx="9895">
                  <c:v>3.9175495505332905E-2</c:v>
                </c:pt>
                <c:pt idx="9896">
                  <c:v>5.2622910588979707E-2</c:v>
                </c:pt>
                <c:pt idx="9897">
                  <c:v>5.3286548703908865E-2</c:v>
                </c:pt>
                <c:pt idx="9898">
                  <c:v>4.4515263289213333E-2</c:v>
                </c:pt>
                <c:pt idx="9899">
                  <c:v>3.7795696407556596E-2</c:v>
                </c:pt>
                <c:pt idx="9900">
                  <c:v>5.2341535687446712E-2</c:v>
                </c:pt>
                <c:pt idx="9901">
                  <c:v>3.2562728971242905E-2</c:v>
                </c:pt>
                <c:pt idx="9902">
                  <c:v>5.3277093917131535E-2</c:v>
                </c:pt>
                <c:pt idx="9903">
                  <c:v>4.8092193901539106E-2</c:v>
                </c:pt>
                <c:pt idx="9904">
                  <c:v>4.1829995810985614E-2</c:v>
                </c:pt>
                <c:pt idx="9905">
                  <c:v>3.5085976123809919E-2</c:v>
                </c:pt>
                <c:pt idx="9906">
                  <c:v>5.8058891445398414E-2</c:v>
                </c:pt>
                <c:pt idx="9907">
                  <c:v>3.6001380532980042E-2</c:v>
                </c:pt>
                <c:pt idx="9908">
                  <c:v>4.4488657265901767E-2</c:v>
                </c:pt>
                <c:pt idx="9909">
                  <c:v>3.9129182696342517E-2</c:v>
                </c:pt>
                <c:pt idx="9910">
                  <c:v>5.2058544009923914E-2</c:v>
                </c:pt>
                <c:pt idx="9911">
                  <c:v>4.8163205385208102E-2</c:v>
                </c:pt>
                <c:pt idx="9912">
                  <c:v>0.11022574454546029</c:v>
                </c:pt>
                <c:pt idx="9913">
                  <c:v>5.3468465805053732E-2</c:v>
                </c:pt>
                <c:pt idx="9914">
                  <c:v>5.1206331700086614E-2</c:v>
                </c:pt>
                <c:pt idx="9915">
                  <c:v>3.9420362561941216E-2</c:v>
                </c:pt>
                <c:pt idx="9916">
                  <c:v>6.7333959043026248E-2</c:v>
                </c:pt>
                <c:pt idx="9917">
                  <c:v>2.9032262042164875E-2</c:v>
                </c:pt>
                <c:pt idx="9918">
                  <c:v>3.0045127496123449E-2</c:v>
                </c:pt>
                <c:pt idx="9919">
                  <c:v>4.5645244419574647E-2</c:v>
                </c:pt>
                <c:pt idx="9920">
                  <c:v>3.9305310696363636E-2</c:v>
                </c:pt>
                <c:pt idx="9921">
                  <c:v>3.8272615522146308E-2</c:v>
                </c:pt>
                <c:pt idx="9922">
                  <c:v>5.1184758543968215E-2</c:v>
                </c:pt>
                <c:pt idx="9923">
                  <c:v>6.952433288097383E-2</c:v>
                </c:pt>
                <c:pt idx="9924">
                  <c:v>2.8087222948670412E-2</c:v>
                </c:pt>
                <c:pt idx="9925">
                  <c:v>5.3403995931148737E-2</c:v>
                </c:pt>
                <c:pt idx="9926">
                  <c:v>8.4683761000633212E-2</c:v>
                </c:pt>
                <c:pt idx="9927">
                  <c:v>4.3067999184131817E-2</c:v>
                </c:pt>
                <c:pt idx="9928">
                  <c:v>5.7792663574219034E-2</c:v>
                </c:pt>
                <c:pt idx="9929">
                  <c:v>7.1600481867790194E-2</c:v>
                </c:pt>
                <c:pt idx="9930">
                  <c:v>4.0596891194582013E-2</c:v>
                </c:pt>
                <c:pt idx="9931">
                  <c:v>4.3007731437683237E-2</c:v>
                </c:pt>
                <c:pt idx="9932">
                  <c:v>4.0411595255136684E-2</c:v>
                </c:pt>
                <c:pt idx="9933">
                  <c:v>5.5094018578529406E-2</c:v>
                </c:pt>
                <c:pt idx="9934">
                  <c:v>0.162350162863731</c:v>
                </c:pt>
                <c:pt idx="9935">
                  <c:v>3.4667491912841797E-2</c:v>
                </c:pt>
                <c:pt idx="9936">
                  <c:v>5.4431989789009108E-2</c:v>
                </c:pt>
                <c:pt idx="9937">
                  <c:v>4.8648897558450706E-2</c:v>
                </c:pt>
                <c:pt idx="9938">
                  <c:v>5.0538659095764216E-2</c:v>
                </c:pt>
                <c:pt idx="9939">
                  <c:v>3.0402248725295216E-2</c:v>
                </c:pt>
                <c:pt idx="9940">
                  <c:v>3.0827116221189586E-2</c:v>
                </c:pt>
                <c:pt idx="9941">
                  <c:v>4.5829385519027696E-2</c:v>
                </c:pt>
                <c:pt idx="9942">
                  <c:v>5.7433251291513672E-2</c:v>
                </c:pt>
                <c:pt idx="9943">
                  <c:v>5.1883354783058215E-2</c:v>
                </c:pt>
                <c:pt idx="9944">
                  <c:v>6.7118763923645228E-2</c:v>
                </c:pt>
                <c:pt idx="9945">
                  <c:v>5.2249889820814077E-2</c:v>
                </c:pt>
                <c:pt idx="9946">
                  <c:v>3.8838718086481198E-2</c:v>
                </c:pt>
                <c:pt idx="9947">
                  <c:v>3.1724315136671156E-2</c:v>
                </c:pt>
                <c:pt idx="9948">
                  <c:v>6.560582667589189E-2</c:v>
                </c:pt>
                <c:pt idx="9949">
                  <c:v>4.1985038667917071E-2</c:v>
                </c:pt>
                <c:pt idx="9950">
                  <c:v>4.6664118766784494E-2</c:v>
                </c:pt>
                <c:pt idx="9951">
                  <c:v>4.300953447818761E-2</c:v>
                </c:pt>
                <c:pt idx="9952">
                  <c:v>2.9719691723585101E-2</c:v>
                </c:pt>
                <c:pt idx="9953">
                  <c:v>3.1625002622604509E-2</c:v>
                </c:pt>
                <c:pt idx="9954">
                  <c:v>5.3682871162891402E-2</c:v>
                </c:pt>
                <c:pt idx="9955">
                  <c:v>3.454996645450599E-2</c:v>
                </c:pt>
                <c:pt idx="9956">
                  <c:v>6.3175164163112446E-2</c:v>
                </c:pt>
                <c:pt idx="9957">
                  <c:v>6.1313312500715332E-2</c:v>
                </c:pt>
                <c:pt idx="9958">
                  <c:v>4.0731810033321533E-2</c:v>
                </c:pt>
                <c:pt idx="9959">
                  <c:v>6.4268179237842712E-2</c:v>
                </c:pt>
              </c:numCache>
            </c:numRef>
          </c:yVal>
        </c:ser>
        <c:ser>
          <c:idx val="1"/>
          <c:order val="1"/>
          <c:tx>
            <c:strRef>
              <c:f>Sheet1!$C$1</c:f>
              <c:strCache>
                <c:ptCount val="1"/>
                <c:pt idx="0">
                  <c:v>Column1</c:v>
                </c:pt>
              </c:strCache>
            </c:strRef>
          </c:tx>
          <c:spPr>
            <a:ln w="28575">
              <a:noFill/>
            </a:ln>
          </c:spPr>
          <c:marker>
            <c:symbol val="circle"/>
            <c:size val="5"/>
            <c:spPr>
              <a:solidFill>
                <a:srgbClr val="7030A0"/>
              </a:solidFill>
              <a:ln>
                <a:noFill/>
              </a:ln>
            </c:spPr>
          </c:marker>
          <c:xVal>
            <c:numRef>
              <c:f>Sheet1!$A$2:$A$10108</c:f>
              <c:numCache>
                <c:formatCode>General</c:formatCode>
                <c:ptCount val="10107"/>
                <c:pt idx="0">
                  <c:v>3.695297986269E-2</c:v>
                </c:pt>
                <c:pt idx="1">
                  <c:v>4.2780239135027112E-2</c:v>
                </c:pt>
                <c:pt idx="2">
                  <c:v>4.9852691590786272E-2</c:v>
                </c:pt>
                <c:pt idx="3">
                  <c:v>4.2978335171937887E-2</c:v>
                </c:pt>
                <c:pt idx="4">
                  <c:v>3.6124985665082897E-2</c:v>
                </c:pt>
                <c:pt idx="5">
                  <c:v>3.2167676836252199E-2</c:v>
                </c:pt>
                <c:pt idx="6">
                  <c:v>5.5778648704290397E-2</c:v>
                </c:pt>
                <c:pt idx="7">
                  <c:v>3.5183459520340014E-2</c:v>
                </c:pt>
                <c:pt idx="8">
                  <c:v>3.8633864372968715E-2</c:v>
                </c:pt>
                <c:pt idx="9">
                  <c:v>4.6238295733928722E-2</c:v>
                </c:pt>
                <c:pt idx="10">
                  <c:v>3.2529968768358244E-2</c:v>
                </c:pt>
                <c:pt idx="11">
                  <c:v>4.2962051928043692E-2</c:v>
                </c:pt>
                <c:pt idx="12">
                  <c:v>4.3066054582595804E-2</c:v>
                </c:pt>
                <c:pt idx="13">
                  <c:v>4.6238295733928722E-2</c:v>
                </c:pt>
                <c:pt idx="14">
                  <c:v>3.1960483640432365E-2</c:v>
                </c:pt>
                <c:pt idx="15">
                  <c:v>4.0766060352325606E-2</c:v>
                </c:pt>
                <c:pt idx="16">
                  <c:v>4.7093629837036612E-2</c:v>
                </c:pt>
                <c:pt idx="17">
                  <c:v>6.1638105660676748E-2</c:v>
                </c:pt>
                <c:pt idx="18">
                  <c:v>3.6760363727808006E-2</c:v>
                </c:pt>
                <c:pt idx="19">
                  <c:v>4.9643982201814603E-2</c:v>
                </c:pt>
                <c:pt idx="20">
                  <c:v>3.20054404437543E-2</c:v>
                </c:pt>
                <c:pt idx="21">
                  <c:v>3.6489501595497097E-2</c:v>
                </c:pt>
                <c:pt idx="22">
                  <c:v>3.4635107964277434E-2</c:v>
                </c:pt>
                <c:pt idx="23">
                  <c:v>3.1020516529679423E-2</c:v>
                </c:pt>
                <c:pt idx="24">
                  <c:v>3.3857729285955422E-2</c:v>
                </c:pt>
                <c:pt idx="25">
                  <c:v>5.219128355383891E-2</c:v>
                </c:pt>
                <c:pt idx="26">
                  <c:v>3.3488318324089189E-2</c:v>
                </c:pt>
                <c:pt idx="27">
                  <c:v>3.5686019808054012E-2</c:v>
                </c:pt>
                <c:pt idx="28">
                  <c:v>4.6166699379682513E-2</c:v>
                </c:pt>
                <c:pt idx="29">
                  <c:v>5.1529634743928923E-2</c:v>
                </c:pt>
                <c:pt idx="30">
                  <c:v>4.6659234911203433E-2</c:v>
                </c:pt>
                <c:pt idx="31">
                  <c:v>3.4569095820188502E-2</c:v>
                </c:pt>
                <c:pt idx="32">
                  <c:v>4.0681295096874147E-2</c:v>
                </c:pt>
                <c:pt idx="33">
                  <c:v>3.8092534989118604E-2</c:v>
                </c:pt>
                <c:pt idx="34">
                  <c:v>4.3855473399162306E-2</c:v>
                </c:pt>
                <c:pt idx="35">
                  <c:v>3.2854370772838606E-2</c:v>
                </c:pt>
                <c:pt idx="36">
                  <c:v>4.9216881394386486E-2</c:v>
                </c:pt>
                <c:pt idx="37">
                  <c:v>2.7509339153766611E-2</c:v>
                </c:pt>
                <c:pt idx="38">
                  <c:v>3.6475714296102552E-2</c:v>
                </c:pt>
                <c:pt idx="39">
                  <c:v>3.8877256214618711E-2</c:v>
                </c:pt>
                <c:pt idx="40">
                  <c:v>3.4401677548885498E-2</c:v>
                </c:pt>
                <c:pt idx="41">
                  <c:v>2.7613993734121402E-2</c:v>
                </c:pt>
                <c:pt idx="42">
                  <c:v>3.5833526402712E-2</c:v>
                </c:pt>
                <c:pt idx="43">
                  <c:v>3.5456527024507516E-2</c:v>
                </c:pt>
                <c:pt idx="44">
                  <c:v>3.5351000726223131E-2</c:v>
                </c:pt>
                <c:pt idx="45">
                  <c:v>3.4515827894210808E-2</c:v>
                </c:pt>
                <c:pt idx="46">
                  <c:v>3.2096594572067295E-2</c:v>
                </c:pt>
                <c:pt idx="47">
                  <c:v>4.6924296766519456E-2</c:v>
                </c:pt>
                <c:pt idx="48">
                  <c:v>4.3552730232477334E-2</c:v>
                </c:pt>
                <c:pt idx="49">
                  <c:v>4.1557170450687395E-2</c:v>
                </c:pt>
                <c:pt idx="50">
                  <c:v>3.8653906434774503E-2</c:v>
                </c:pt>
                <c:pt idx="51">
                  <c:v>3.0503900721669322E-2</c:v>
                </c:pt>
                <c:pt idx="52">
                  <c:v>3.2420627772808151E-2</c:v>
                </c:pt>
                <c:pt idx="53">
                  <c:v>3.6879651248455041E-2</c:v>
                </c:pt>
                <c:pt idx="54">
                  <c:v>3.6468077450990788E-2</c:v>
                </c:pt>
                <c:pt idx="55">
                  <c:v>4.1425205767154465E-2</c:v>
                </c:pt>
                <c:pt idx="56">
                  <c:v>3.0487366020679658E-2</c:v>
                </c:pt>
                <c:pt idx="57">
                  <c:v>3.5787001252174405E-2</c:v>
                </c:pt>
                <c:pt idx="58">
                  <c:v>3.5964351147413198E-2</c:v>
                </c:pt>
                <c:pt idx="59">
                  <c:v>4.311751574277882E-2</c:v>
                </c:pt>
                <c:pt idx="60">
                  <c:v>3.718958795070651E-2</c:v>
                </c:pt>
                <c:pt idx="61">
                  <c:v>3.8653906434774503E-2</c:v>
                </c:pt>
                <c:pt idx="62">
                  <c:v>3.2129492610692999E-2</c:v>
                </c:pt>
                <c:pt idx="63">
                  <c:v>3.5199210047722002E-2</c:v>
                </c:pt>
                <c:pt idx="64">
                  <c:v>3.9710547775030115E-2</c:v>
                </c:pt>
                <c:pt idx="65">
                  <c:v>2.8340639546513606E-2</c:v>
                </c:pt>
                <c:pt idx="66">
                  <c:v>3.0922627076506601E-2</c:v>
                </c:pt>
                <c:pt idx="67">
                  <c:v>3.7778183817863596E-2</c:v>
                </c:pt>
                <c:pt idx="68">
                  <c:v>4.1949510574340765E-2</c:v>
                </c:pt>
                <c:pt idx="69">
                  <c:v>3.9196629077196114E-2</c:v>
                </c:pt>
                <c:pt idx="70">
                  <c:v>3.6124985665082897E-2</c:v>
                </c:pt>
                <c:pt idx="71">
                  <c:v>3.6660932004451842E-2</c:v>
                </c:pt>
                <c:pt idx="72">
                  <c:v>4.480642452836061E-2</c:v>
                </c:pt>
                <c:pt idx="73">
                  <c:v>3.3152457326650599E-2</c:v>
                </c:pt>
                <c:pt idx="74">
                  <c:v>3.2517328858375612E-2</c:v>
                </c:pt>
                <c:pt idx="75">
                  <c:v>3.9963174611330005E-2</c:v>
                </c:pt>
                <c:pt idx="76">
                  <c:v>2.7465710416436299E-2</c:v>
                </c:pt>
                <c:pt idx="77">
                  <c:v>3.2262101769447306E-2</c:v>
                </c:pt>
                <c:pt idx="78">
                  <c:v>3.4058079123497009E-2</c:v>
                </c:pt>
                <c:pt idx="79">
                  <c:v>3.0353320762515193E-2</c:v>
                </c:pt>
                <c:pt idx="80">
                  <c:v>2.7755960822105488E-2</c:v>
                </c:pt>
                <c:pt idx="81">
                  <c:v>3.2095659524202409E-2</c:v>
                </c:pt>
                <c:pt idx="82">
                  <c:v>5.2674937993288123E-2</c:v>
                </c:pt>
                <c:pt idx="83">
                  <c:v>3.3176206052303293E-2</c:v>
                </c:pt>
                <c:pt idx="84">
                  <c:v>3.3520661294460304E-2</c:v>
                </c:pt>
                <c:pt idx="85">
                  <c:v>3.4321036189794499E-2</c:v>
                </c:pt>
                <c:pt idx="86">
                  <c:v>2.9828427359461798E-2</c:v>
                </c:pt>
                <c:pt idx="87">
                  <c:v>3.4517385065555614E-2</c:v>
                </c:pt>
                <c:pt idx="88">
                  <c:v>3.300317749381082E-2</c:v>
                </c:pt>
                <c:pt idx="89">
                  <c:v>4.0829382836818723E-2</c:v>
                </c:pt>
                <c:pt idx="90">
                  <c:v>4.3500378727912875E-2</c:v>
                </c:pt>
                <c:pt idx="91">
                  <c:v>4.3525073677301386E-2</c:v>
                </c:pt>
                <c:pt idx="92">
                  <c:v>2.9082311317324687E-2</c:v>
                </c:pt>
                <c:pt idx="93">
                  <c:v>4.7051317989826411E-2</c:v>
                </c:pt>
                <c:pt idx="94">
                  <c:v>4.4963397085666865E-2</c:v>
                </c:pt>
                <c:pt idx="95">
                  <c:v>3.2420128583908199E-2</c:v>
                </c:pt>
                <c:pt idx="96">
                  <c:v>3.2255370169878131E-2</c:v>
                </c:pt>
                <c:pt idx="97">
                  <c:v>3.3024549484252902E-2</c:v>
                </c:pt>
                <c:pt idx="98">
                  <c:v>3.7986606359481791E-2</c:v>
                </c:pt>
                <c:pt idx="99">
                  <c:v>4.1173908859491432E-2</c:v>
                </c:pt>
                <c:pt idx="100">
                  <c:v>3.0888602137565602E-2</c:v>
                </c:pt>
                <c:pt idx="101">
                  <c:v>3.0630404129624478E-2</c:v>
                </c:pt>
                <c:pt idx="102">
                  <c:v>3.181636705994622E-2</c:v>
                </c:pt>
                <c:pt idx="103">
                  <c:v>4.1902732104063013E-2</c:v>
                </c:pt>
                <c:pt idx="104">
                  <c:v>3.0322965234518003E-2</c:v>
                </c:pt>
                <c:pt idx="105">
                  <c:v>3.4645840525627261E-2</c:v>
                </c:pt>
                <c:pt idx="106">
                  <c:v>3.9694610983133399E-2</c:v>
                </c:pt>
                <c:pt idx="107">
                  <c:v>3.376710787415501E-2</c:v>
                </c:pt>
                <c:pt idx="108">
                  <c:v>2.6969572529196788E-2</c:v>
                </c:pt>
                <c:pt idx="109">
                  <c:v>2.6993775740265864E-2</c:v>
                </c:pt>
                <c:pt idx="110">
                  <c:v>5.139116942882542E-2</c:v>
                </c:pt>
                <c:pt idx="111">
                  <c:v>3.2625783234834699E-2</c:v>
                </c:pt>
                <c:pt idx="112">
                  <c:v>4.6175420284271212E-2</c:v>
                </c:pt>
                <c:pt idx="113">
                  <c:v>4.6175420284271212E-2</c:v>
                </c:pt>
                <c:pt idx="114">
                  <c:v>3.0840851366519952E-2</c:v>
                </c:pt>
                <c:pt idx="115">
                  <c:v>6.042351946234701E-2</c:v>
                </c:pt>
                <c:pt idx="116">
                  <c:v>3.7675615400076086E-2</c:v>
                </c:pt>
                <c:pt idx="117">
                  <c:v>3.5172384232282597E-2</c:v>
                </c:pt>
                <c:pt idx="118">
                  <c:v>2.7437133714556829E-2</c:v>
                </c:pt>
                <c:pt idx="119">
                  <c:v>3.1597819179296556E-2</c:v>
                </c:pt>
                <c:pt idx="120">
                  <c:v>3.6054432392120396E-2</c:v>
                </c:pt>
                <c:pt idx="121">
                  <c:v>4.7038618475198822E-2</c:v>
                </c:pt>
                <c:pt idx="122">
                  <c:v>3.1631700694561102E-2</c:v>
                </c:pt>
                <c:pt idx="123">
                  <c:v>5.6127641350030913E-2</c:v>
                </c:pt>
                <c:pt idx="124">
                  <c:v>3.181636705994622E-2</c:v>
                </c:pt>
                <c:pt idx="125">
                  <c:v>3.0372153967618904E-2</c:v>
                </c:pt>
                <c:pt idx="126">
                  <c:v>3.6289874464273661E-2</c:v>
                </c:pt>
                <c:pt idx="127">
                  <c:v>3.8879256695509012E-2</c:v>
                </c:pt>
                <c:pt idx="128">
                  <c:v>3.9242621511220911E-2</c:v>
                </c:pt>
                <c:pt idx="129">
                  <c:v>2.9229370877146783E-2</c:v>
                </c:pt>
                <c:pt idx="130">
                  <c:v>5.4501775652170202E-2</c:v>
                </c:pt>
                <c:pt idx="131">
                  <c:v>4.2427688837051572E-2</c:v>
                </c:pt>
                <c:pt idx="132">
                  <c:v>4.9002680927515349E-2</c:v>
                </c:pt>
                <c:pt idx="133">
                  <c:v>3.6752406507730498E-2</c:v>
                </c:pt>
                <c:pt idx="134">
                  <c:v>4.0698390454053907E-2</c:v>
                </c:pt>
                <c:pt idx="135">
                  <c:v>3.01454830914736E-2</c:v>
                </c:pt>
                <c:pt idx="136">
                  <c:v>3.8966637104749714E-2</c:v>
                </c:pt>
                <c:pt idx="137">
                  <c:v>3.8188278675079498E-2</c:v>
                </c:pt>
                <c:pt idx="138">
                  <c:v>4.2141605168581016E-2</c:v>
                </c:pt>
                <c:pt idx="139">
                  <c:v>4.215431585907941E-2</c:v>
                </c:pt>
                <c:pt idx="140">
                  <c:v>3.9283677935600392E-2</c:v>
                </c:pt>
                <c:pt idx="141">
                  <c:v>4.0736205875873593E-2</c:v>
                </c:pt>
                <c:pt idx="142">
                  <c:v>2.8239572420716428E-2</c:v>
                </c:pt>
                <c:pt idx="143">
                  <c:v>4.3695759028196321E-2</c:v>
                </c:pt>
                <c:pt idx="144">
                  <c:v>4.1558928787708317E-2</c:v>
                </c:pt>
                <c:pt idx="145">
                  <c:v>2.7917644008994182E-2</c:v>
                </c:pt>
                <c:pt idx="146">
                  <c:v>3.4517385065555614E-2</c:v>
                </c:pt>
                <c:pt idx="147">
                  <c:v>4.8605233430862406E-2</c:v>
                </c:pt>
                <c:pt idx="148">
                  <c:v>5.0539035350084291E-2</c:v>
                </c:pt>
                <c:pt idx="149">
                  <c:v>5.1836363971233514E-2</c:v>
                </c:pt>
                <c:pt idx="150">
                  <c:v>4.5460876077413594E-2</c:v>
                </c:pt>
                <c:pt idx="151">
                  <c:v>3.4569095820188502E-2</c:v>
                </c:pt>
                <c:pt idx="152">
                  <c:v>3.36444862186909E-2</c:v>
                </c:pt>
                <c:pt idx="153">
                  <c:v>3.1666774302720989E-2</c:v>
                </c:pt>
                <c:pt idx="154">
                  <c:v>3.7429194897413295E-2</c:v>
                </c:pt>
                <c:pt idx="155">
                  <c:v>3.2717086374759702E-2</c:v>
                </c:pt>
                <c:pt idx="156">
                  <c:v>3.9694610983133399E-2</c:v>
                </c:pt>
                <c:pt idx="157">
                  <c:v>4.0736205875873593E-2</c:v>
                </c:pt>
                <c:pt idx="158">
                  <c:v>3.9755757898092305E-2</c:v>
                </c:pt>
                <c:pt idx="159">
                  <c:v>3.7168275564909099E-2</c:v>
                </c:pt>
                <c:pt idx="160">
                  <c:v>4.0164917707443376E-2</c:v>
                </c:pt>
                <c:pt idx="161">
                  <c:v>4.2962051928043692E-2</c:v>
                </c:pt>
                <c:pt idx="162">
                  <c:v>3.9971418678760633E-2</c:v>
                </c:pt>
                <c:pt idx="163">
                  <c:v>4.0242802351713201E-2</c:v>
                </c:pt>
                <c:pt idx="164">
                  <c:v>4.2978335171937887E-2</c:v>
                </c:pt>
                <c:pt idx="165">
                  <c:v>3.7097297608852525E-2</c:v>
                </c:pt>
                <c:pt idx="166">
                  <c:v>4.2252417653799113E-2</c:v>
                </c:pt>
                <c:pt idx="167">
                  <c:v>3.5833526402712E-2</c:v>
                </c:pt>
                <c:pt idx="168">
                  <c:v>3.3723484724760007E-2</c:v>
                </c:pt>
                <c:pt idx="169">
                  <c:v>5.0195772200822802E-2</c:v>
                </c:pt>
                <c:pt idx="170">
                  <c:v>2.7757186442613612E-2</c:v>
                </c:pt>
                <c:pt idx="171">
                  <c:v>4.2500767856836576E-2</c:v>
                </c:pt>
                <c:pt idx="172">
                  <c:v>3.357515856623651E-2</c:v>
                </c:pt>
                <c:pt idx="173">
                  <c:v>3.3424746245145805E-2</c:v>
                </c:pt>
                <c:pt idx="174">
                  <c:v>5.0994686782360098E-2</c:v>
                </c:pt>
                <c:pt idx="175">
                  <c:v>3.0403325334191312E-2</c:v>
                </c:pt>
                <c:pt idx="176">
                  <c:v>3.9054881781339604E-2</c:v>
                </c:pt>
                <c:pt idx="177">
                  <c:v>4.5013971626758791E-2</c:v>
                </c:pt>
                <c:pt idx="178">
                  <c:v>5.8706045150756822E-2</c:v>
                </c:pt>
                <c:pt idx="179">
                  <c:v>3.8052324205636999E-2</c:v>
                </c:pt>
                <c:pt idx="180">
                  <c:v>4.3525073677301386E-2</c:v>
                </c:pt>
                <c:pt idx="181">
                  <c:v>2.9717279598116899E-2</c:v>
                </c:pt>
                <c:pt idx="182">
                  <c:v>3.5318929702043513E-2</c:v>
                </c:pt>
                <c:pt idx="183">
                  <c:v>4.0781930088997026E-2</c:v>
                </c:pt>
                <c:pt idx="184">
                  <c:v>3.2598357647657415E-2</c:v>
                </c:pt>
                <c:pt idx="185">
                  <c:v>4.0710058063268717E-2</c:v>
                </c:pt>
                <c:pt idx="186">
                  <c:v>3.2388977706432294E-2</c:v>
                </c:pt>
                <c:pt idx="187">
                  <c:v>5.6127641350030913E-2</c:v>
                </c:pt>
                <c:pt idx="188">
                  <c:v>3.0157936736941289E-2</c:v>
                </c:pt>
                <c:pt idx="189">
                  <c:v>4.6238295733928722E-2</c:v>
                </c:pt>
                <c:pt idx="190">
                  <c:v>2.9366604983806593E-2</c:v>
                </c:pt>
                <c:pt idx="191">
                  <c:v>4.9346178770065315E-2</c:v>
                </c:pt>
                <c:pt idx="192">
                  <c:v>3.3152457326650599E-2</c:v>
                </c:pt>
                <c:pt idx="193">
                  <c:v>4.4979125261306797E-2</c:v>
                </c:pt>
                <c:pt idx="194">
                  <c:v>3.2891441136598601E-2</c:v>
                </c:pt>
                <c:pt idx="195">
                  <c:v>3.1619079411029934E-2</c:v>
                </c:pt>
                <c:pt idx="196">
                  <c:v>3.9143986999988507E-2</c:v>
                </c:pt>
                <c:pt idx="197">
                  <c:v>3.082122281193735E-2</c:v>
                </c:pt>
                <c:pt idx="198">
                  <c:v>3.5787001252174405E-2</c:v>
                </c:pt>
                <c:pt idx="199">
                  <c:v>3.9196629077196114E-2</c:v>
                </c:pt>
                <c:pt idx="200">
                  <c:v>4.0738254785537713E-2</c:v>
                </c:pt>
                <c:pt idx="201">
                  <c:v>3.0157936736941289E-2</c:v>
                </c:pt>
                <c:pt idx="202">
                  <c:v>4.7051317989826411E-2</c:v>
                </c:pt>
                <c:pt idx="203">
                  <c:v>2.7757186442613612E-2</c:v>
                </c:pt>
                <c:pt idx="204">
                  <c:v>3.1711418181657812E-2</c:v>
                </c:pt>
                <c:pt idx="205">
                  <c:v>4.3251223862171222E-2</c:v>
                </c:pt>
                <c:pt idx="206">
                  <c:v>3.2096594572067295E-2</c:v>
                </c:pt>
                <c:pt idx="207">
                  <c:v>3.9146617054939312E-2</c:v>
                </c:pt>
                <c:pt idx="208">
                  <c:v>2.8572067618370205E-2</c:v>
                </c:pt>
                <c:pt idx="209">
                  <c:v>3.1839653849601711E-2</c:v>
                </c:pt>
                <c:pt idx="210">
                  <c:v>4.1173908859491432E-2</c:v>
                </c:pt>
                <c:pt idx="211">
                  <c:v>4.4979125261306797E-2</c:v>
                </c:pt>
                <c:pt idx="212">
                  <c:v>4.3525073677301386E-2</c:v>
                </c:pt>
                <c:pt idx="213">
                  <c:v>3.4823182970285409E-2</c:v>
                </c:pt>
                <c:pt idx="214">
                  <c:v>2.8601940721273554E-2</c:v>
                </c:pt>
                <c:pt idx="215">
                  <c:v>3.376710787415501E-2</c:v>
                </c:pt>
                <c:pt idx="216">
                  <c:v>3.6971699446439792E-2</c:v>
                </c:pt>
                <c:pt idx="217">
                  <c:v>3.8005765527486884E-2</c:v>
                </c:pt>
                <c:pt idx="218">
                  <c:v>3.1138354912400208E-2</c:v>
                </c:pt>
                <c:pt idx="219">
                  <c:v>4.4024206697940813E-2</c:v>
                </c:pt>
                <c:pt idx="220">
                  <c:v>3.9967272430658299E-2</c:v>
                </c:pt>
                <c:pt idx="221">
                  <c:v>3.6597963422536815E-2</c:v>
                </c:pt>
                <c:pt idx="222">
                  <c:v>3.1987097114324702E-2</c:v>
                </c:pt>
                <c:pt idx="223">
                  <c:v>3.023730777204052E-2</c:v>
                </c:pt>
                <c:pt idx="224">
                  <c:v>4.9852691590786272E-2</c:v>
                </c:pt>
                <c:pt idx="225">
                  <c:v>3.7871107459068486E-2</c:v>
                </c:pt>
                <c:pt idx="226">
                  <c:v>3.2969117164611886E-2</c:v>
                </c:pt>
                <c:pt idx="227">
                  <c:v>3.695297986269E-2</c:v>
                </c:pt>
                <c:pt idx="228">
                  <c:v>4.5527994632721155E-2</c:v>
                </c:pt>
                <c:pt idx="229">
                  <c:v>3.8492631167173406E-2</c:v>
                </c:pt>
                <c:pt idx="230">
                  <c:v>3.7598311901092502E-2</c:v>
                </c:pt>
                <c:pt idx="231">
                  <c:v>2.8083752840757405E-2</c:v>
                </c:pt>
                <c:pt idx="232">
                  <c:v>4.5075748115777858E-2</c:v>
                </c:pt>
                <c:pt idx="233">
                  <c:v>3.1325303018093192E-2</c:v>
                </c:pt>
                <c:pt idx="234">
                  <c:v>4.7663450241088923E-2</c:v>
                </c:pt>
                <c:pt idx="235">
                  <c:v>3.7869129329919891E-2</c:v>
                </c:pt>
                <c:pt idx="236">
                  <c:v>3.8966637104749714E-2</c:v>
                </c:pt>
                <c:pt idx="237">
                  <c:v>4.3235447257757222E-2</c:v>
                </c:pt>
                <c:pt idx="238">
                  <c:v>3.0630404129624478E-2</c:v>
                </c:pt>
                <c:pt idx="239">
                  <c:v>3.9225939661264482E-2</c:v>
                </c:pt>
                <c:pt idx="240">
                  <c:v>5.7945206761359946E-2</c:v>
                </c:pt>
                <c:pt idx="241">
                  <c:v>5.0539035350084291E-2</c:v>
                </c:pt>
                <c:pt idx="242">
                  <c:v>3.1711418181657812E-2</c:v>
                </c:pt>
                <c:pt idx="243">
                  <c:v>3.6752406507730498E-2</c:v>
                </c:pt>
                <c:pt idx="244">
                  <c:v>3.5286393016576885E-2</c:v>
                </c:pt>
                <c:pt idx="245">
                  <c:v>3.9632488042116221E-2</c:v>
                </c:pt>
                <c:pt idx="246">
                  <c:v>3.4300707280635806E-2</c:v>
                </c:pt>
                <c:pt idx="247">
                  <c:v>3.6363381892442703E-2</c:v>
                </c:pt>
                <c:pt idx="248">
                  <c:v>3.463390469551101E-2</c:v>
                </c:pt>
                <c:pt idx="249">
                  <c:v>3.0828183516860001E-2</c:v>
                </c:pt>
                <c:pt idx="250">
                  <c:v>2.9873292893171411E-2</c:v>
                </c:pt>
                <c:pt idx="251">
                  <c:v>4.1728634387254701E-2</c:v>
                </c:pt>
                <c:pt idx="252">
                  <c:v>3.1149659305810897E-2</c:v>
                </c:pt>
                <c:pt idx="253">
                  <c:v>3.6675587296485956E-2</c:v>
                </c:pt>
                <c:pt idx="254">
                  <c:v>3.3463135361671392E-2</c:v>
                </c:pt>
                <c:pt idx="255">
                  <c:v>3.1315069645643213E-2</c:v>
                </c:pt>
                <c:pt idx="256">
                  <c:v>3.9130732417106656E-2</c:v>
                </c:pt>
                <c:pt idx="257">
                  <c:v>4.0826495736837526E-2</c:v>
                </c:pt>
                <c:pt idx="258">
                  <c:v>4.6659234911203433E-2</c:v>
                </c:pt>
                <c:pt idx="259">
                  <c:v>3.7426933646202094E-2</c:v>
                </c:pt>
                <c:pt idx="260">
                  <c:v>3.4999817609787015E-2</c:v>
                </c:pt>
                <c:pt idx="261">
                  <c:v>3.5030834376811995E-2</c:v>
                </c:pt>
                <c:pt idx="262">
                  <c:v>3.3424746245145805E-2</c:v>
                </c:pt>
                <c:pt idx="263">
                  <c:v>4.0700521320104745E-2</c:v>
                </c:pt>
                <c:pt idx="264">
                  <c:v>4.0318075567483895E-2</c:v>
                </c:pt>
                <c:pt idx="265">
                  <c:v>4.3251223862171222E-2</c:v>
                </c:pt>
                <c:pt idx="266">
                  <c:v>3.8759678602218607E-2</c:v>
                </c:pt>
                <c:pt idx="267">
                  <c:v>5.3043726831674597E-2</c:v>
                </c:pt>
                <c:pt idx="268">
                  <c:v>3.1908396631479395E-2</c:v>
                </c:pt>
                <c:pt idx="269">
                  <c:v>4.2962051928043692E-2</c:v>
                </c:pt>
                <c:pt idx="270">
                  <c:v>4.7662377357482903E-2</c:v>
                </c:pt>
                <c:pt idx="271">
                  <c:v>3.6056198179721811E-2</c:v>
                </c:pt>
                <c:pt idx="272">
                  <c:v>4.0542848408222205E-2</c:v>
                </c:pt>
                <c:pt idx="273">
                  <c:v>3.8152869790792521E-2</c:v>
                </c:pt>
                <c:pt idx="274">
                  <c:v>3.8095824420452111E-2</c:v>
                </c:pt>
                <c:pt idx="275">
                  <c:v>3.01454830914736E-2</c:v>
                </c:pt>
                <c:pt idx="276">
                  <c:v>4.0829382836818723E-2</c:v>
                </c:pt>
                <c:pt idx="277">
                  <c:v>4.5613791793584817E-2</c:v>
                </c:pt>
                <c:pt idx="278">
                  <c:v>4.4747065752744723E-2</c:v>
                </c:pt>
                <c:pt idx="279">
                  <c:v>3.6598429083824206E-2</c:v>
                </c:pt>
                <c:pt idx="280">
                  <c:v>5.5114645510911914E-2</c:v>
                </c:pt>
                <c:pt idx="281">
                  <c:v>4.2776744812727176E-2</c:v>
                </c:pt>
                <c:pt idx="282">
                  <c:v>3.4167613834142713E-2</c:v>
                </c:pt>
                <c:pt idx="283">
                  <c:v>3.7598311901092502E-2</c:v>
                </c:pt>
                <c:pt idx="284">
                  <c:v>4.2100835591554461E-2</c:v>
                </c:pt>
                <c:pt idx="285">
                  <c:v>4.7265663743019111E-2</c:v>
                </c:pt>
                <c:pt idx="286">
                  <c:v>3.9756476879119901E-2</c:v>
                </c:pt>
                <c:pt idx="287">
                  <c:v>3.1340654939413098E-2</c:v>
                </c:pt>
                <c:pt idx="288">
                  <c:v>3.181636705994622E-2</c:v>
                </c:pt>
                <c:pt idx="289">
                  <c:v>3.2297451049089404E-2</c:v>
                </c:pt>
                <c:pt idx="290">
                  <c:v>3.0377449467778275E-2</c:v>
                </c:pt>
                <c:pt idx="291">
                  <c:v>2.9162855818867708E-2</c:v>
                </c:pt>
                <c:pt idx="292">
                  <c:v>4.4747065752744723E-2</c:v>
                </c:pt>
                <c:pt idx="293">
                  <c:v>3.3430401235818905E-2</c:v>
                </c:pt>
                <c:pt idx="294">
                  <c:v>3.3430401235818905E-2</c:v>
                </c:pt>
                <c:pt idx="295">
                  <c:v>4.3215300887823098E-2</c:v>
                </c:pt>
                <c:pt idx="296">
                  <c:v>3.4290764480829287E-2</c:v>
                </c:pt>
                <c:pt idx="297">
                  <c:v>3.2556705176830292E-2</c:v>
                </c:pt>
                <c:pt idx="298">
                  <c:v>3.2255370169878131E-2</c:v>
                </c:pt>
                <c:pt idx="299">
                  <c:v>2.8588097542524379E-2</c:v>
                </c:pt>
                <c:pt idx="300">
                  <c:v>3.5504702478647211E-2</c:v>
                </c:pt>
                <c:pt idx="301">
                  <c:v>4.4240061193704612E-2</c:v>
                </c:pt>
                <c:pt idx="302">
                  <c:v>3.7598311901092502E-2</c:v>
                </c:pt>
                <c:pt idx="303">
                  <c:v>4.5612677931785903E-2</c:v>
                </c:pt>
                <c:pt idx="304">
                  <c:v>3.5389825701713652E-2</c:v>
                </c:pt>
                <c:pt idx="305">
                  <c:v>4.480642452836061E-2</c:v>
                </c:pt>
                <c:pt idx="306">
                  <c:v>4.6175420284271212E-2</c:v>
                </c:pt>
                <c:pt idx="307">
                  <c:v>4.0140841156244306E-2</c:v>
                </c:pt>
                <c:pt idx="308">
                  <c:v>2.8289467096328711E-2</c:v>
                </c:pt>
                <c:pt idx="309">
                  <c:v>6.042351946234701E-2</c:v>
                </c:pt>
                <c:pt idx="310">
                  <c:v>4.480642452836061E-2</c:v>
                </c:pt>
                <c:pt idx="311">
                  <c:v>3.9776939898729352E-2</c:v>
                </c:pt>
                <c:pt idx="312">
                  <c:v>4.0860552340745919E-2</c:v>
                </c:pt>
                <c:pt idx="313">
                  <c:v>4.5377653092145934E-2</c:v>
                </c:pt>
                <c:pt idx="314">
                  <c:v>3.6889407783746837E-2</c:v>
                </c:pt>
                <c:pt idx="315">
                  <c:v>2.5830715894699215E-2</c:v>
                </c:pt>
                <c:pt idx="316">
                  <c:v>3.9761330932378804E-2</c:v>
                </c:pt>
                <c:pt idx="317">
                  <c:v>3.8206804543733604E-2</c:v>
                </c:pt>
                <c:pt idx="318">
                  <c:v>3.9322294294834068E-2</c:v>
                </c:pt>
                <c:pt idx="319">
                  <c:v>3.9888128638267545E-2</c:v>
                </c:pt>
                <c:pt idx="320">
                  <c:v>4.0226582437753705E-2</c:v>
                </c:pt>
                <c:pt idx="321">
                  <c:v>2.9121564701199504E-2</c:v>
                </c:pt>
                <c:pt idx="322">
                  <c:v>5.9077225625515033E-2</c:v>
                </c:pt>
                <c:pt idx="323">
                  <c:v>3.4011162817478256E-2</c:v>
                </c:pt>
                <c:pt idx="324">
                  <c:v>3.0708899721503369E-2</c:v>
                </c:pt>
                <c:pt idx="325">
                  <c:v>4.1557170450687395E-2</c:v>
                </c:pt>
                <c:pt idx="326">
                  <c:v>5.219128355383891E-2</c:v>
                </c:pt>
                <c:pt idx="327">
                  <c:v>2.9474496841430678E-2</c:v>
                </c:pt>
                <c:pt idx="328">
                  <c:v>3.5668846219778116E-2</c:v>
                </c:pt>
                <c:pt idx="329">
                  <c:v>5.0051730126142523E-2</c:v>
                </c:pt>
                <c:pt idx="330">
                  <c:v>3.7771087139844998E-2</c:v>
                </c:pt>
                <c:pt idx="331">
                  <c:v>4.0018070489168223E-2</c:v>
                </c:pt>
                <c:pt idx="332">
                  <c:v>4.2024292051792325E-2</c:v>
                </c:pt>
                <c:pt idx="333">
                  <c:v>4.3500378727912875E-2</c:v>
                </c:pt>
                <c:pt idx="334">
                  <c:v>4.7336898744106508E-2</c:v>
                </c:pt>
                <c:pt idx="335">
                  <c:v>3.8759678602218607E-2</c:v>
                </c:pt>
                <c:pt idx="336">
                  <c:v>4.5612677931785903E-2</c:v>
                </c:pt>
                <c:pt idx="337">
                  <c:v>3.6693427711725325E-2</c:v>
                </c:pt>
                <c:pt idx="338">
                  <c:v>4.9243059009313632E-2</c:v>
                </c:pt>
                <c:pt idx="339">
                  <c:v>3.4823182970285409E-2</c:v>
                </c:pt>
                <c:pt idx="340">
                  <c:v>3.4517094492912299E-2</c:v>
                </c:pt>
                <c:pt idx="341">
                  <c:v>3.1960483640432365E-2</c:v>
                </c:pt>
                <c:pt idx="342">
                  <c:v>4.0736205875873593E-2</c:v>
                </c:pt>
                <c:pt idx="343">
                  <c:v>3.4985158592462498E-2</c:v>
                </c:pt>
                <c:pt idx="344">
                  <c:v>3.288979083299641E-2</c:v>
                </c:pt>
                <c:pt idx="345">
                  <c:v>3.4008879214525216E-2</c:v>
                </c:pt>
                <c:pt idx="346">
                  <c:v>3.4999817609787015E-2</c:v>
                </c:pt>
                <c:pt idx="347">
                  <c:v>4.2509447783231714E-2</c:v>
                </c:pt>
                <c:pt idx="348">
                  <c:v>3.7222448736429242E-2</c:v>
                </c:pt>
                <c:pt idx="349">
                  <c:v>5.9077225625515033E-2</c:v>
                </c:pt>
                <c:pt idx="350">
                  <c:v>4.9346178770065315E-2</c:v>
                </c:pt>
                <c:pt idx="351">
                  <c:v>4.5546941459178904E-2</c:v>
                </c:pt>
                <c:pt idx="352">
                  <c:v>4.2962051928043692E-2</c:v>
                </c:pt>
                <c:pt idx="353">
                  <c:v>3.01454830914736E-2</c:v>
                </c:pt>
                <c:pt idx="354">
                  <c:v>4.1763935238122933E-2</c:v>
                </c:pt>
                <c:pt idx="355">
                  <c:v>5.3043726831674597E-2</c:v>
                </c:pt>
                <c:pt idx="356">
                  <c:v>4.7694269567728022E-2</c:v>
                </c:pt>
                <c:pt idx="357">
                  <c:v>3.8864739239215809E-2</c:v>
                </c:pt>
                <c:pt idx="358">
                  <c:v>3.5125035792589201E-2</c:v>
                </c:pt>
                <c:pt idx="359">
                  <c:v>3.6675587296485956E-2</c:v>
                </c:pt>
                <c:pt idx="360">
                  <c:v>4.7694269567728022E-2</c:v>
                </c:pt>
                <c:pt idx="361">
                  <c:v>3.8674097508192194E-2</c:v>
                </c:pt>
                <c:pt idx="362">
                  <c:v>5.1707629114389433E-2</c:v>
                </c:pt>
                <c:pt idx="363">
                  <c:v>2.9044868424534867E-2</c:v>
                </c:pt>
                <c:pt idx="364">
                  <c:v>2.9867274686694215E-2</c:v>
                </c:pt>
                <c:pt idx="365">
                  <c:v>3.791435062885281E-2</c:v>
                </c:pt>
                <c:pt idx="366">
                  <c:v>3.3944040536880493E-2</c:v>
                </c:pt>
                <c:pt idx="367">
                  <c:v>4.2980212718248423E-2</c:v>
                </c:pt>
                <c:pt idx="368">
                  <c:v>3.4639302641153454E-2</c:v>
                </c:pt>
                <c:pt idx="369">
                  <c:v>3.8532134145498304E-2</c:v>
                </c:pt>
                <c:pt idx="370">
                  <c:v>3.3135022968053811E-2</c:v>
                </c:pt>
                <c:pt idx="371">
                  <c:v>3.01454830914736E-2</c:v>
                </c:pt>
                <c:pt idx="372">
                  <c:v>6.042351946234701E-2</c:v>
                </c:pt>
                <c:pt idx="373">
                  <c:v>3.5833526402712E-2</c:v>
                </c:pt>
                <c:pt idx="374">
                  <c:v>4.2784433811903236E-2</c:v>
                </c:pt>
                <c:pt idx="375">
                  <c:v>3.6277640610933456E-2</c:v>
                </c:pt>
                <c:pt idx="376">
                  <c:v>3.3343926072120784E-2</c:v>
                </c:pt>
                <c:pt idx="377">
                  <c:v>3.3463135361671392E-2</c:v>
                </c:pt>
                <c:pt idx="378">
                  <c:v>4.1206117719411822E-2</c:v>
                </c:pt>
                <c:pt idx="379">
                  <c:v>4.480642452836061E-2</c:v>
                </c:pt>
                <c:pt idx="380">
                  <c:v>4.3215300887823098E-2</c:v>
                </c:pt>
                <c:pt idx="381">
                  <c:v>3.3798858523368815E-2</c:v>
                </c:pt>
                <c:pt idx="382">
                  <c:v>3.0319748446345354E-2</c:v>
                </c:pt>
                <c:pt idx="383">
                  <c:v>3.4877501428127441E-2</c:v>
                </c:pt>
                <c:pt idx="384">
                  <c:v>3.8265466690063497E-2</c:v>
                </c:pt>
                <c:pt idx="385">
                  <c:v>3.2559327781200513E-2</c:v>
                </c:pt>
                <c:pt idx="386">
                  <c:v>4.2509447783231714E-2</c:v>
                </c:pt>
                <c:pt idx="387">
                  <c:v>4.1901294142007814E-2</c:v>
                </c:pt>
                <c:pt idx="388">
                  <c:v>3.0408300459384998E-2</c:v>
                </c:pt>
                <c:pt idx="389">
                  <c:v>4.2450986802578139E-2</c:v>
                </c:pt>
                <c:pt idx="390">
                  <c:v>4.0700521320104745E-2</c:v>
                </c:pt>
                <c:pt idx="391">
                  <c:v>3.3684153109788909E-2</c:v>
                </c:pt>
                <c:pt idx="392">
                  <c:v>3.8864739239215809E-2</c:v>
                </c:pt>
                <c:pt idx="393">
                  <c:v>5.7945206761359946E-2</c:v>
                </c:pt>
                <c:pt idx="394">
                  <c:v>4.0208239108324106E-2</c:v>
                </c:pt>
                <c:pt idx="395">
                  <c:v>3.231429681181909E-2</c:v>
                </c:pt>
                <c:pt idx="396">
                  <c:v>3.9352018386125655E-2</c:v>
                </c:pt>
                <c:pt idx="397">
                  <c:v>3.6466948688030285E-2</c:v>
                </c:pt>
                <c:pt idx="398">
                  <c:v>3.9259538054466241E-2</c:v>
                </c:pt>
                <c:pt idx="399">
                  <c:v>3.9632488042116221E-2</c:v>
                </c:pt>
                <c:pt idx="400">
                  <c:v>4.0242802351713201E-2</c:v>
                </c:pt>
                <c:pt idx="401">
                  <c:v>4.3525073677301386E-2</c:v>
                </c:pt>
                <c:pt idx="402">
                  <c:v>3.8900777697563296E-2</c:v>
                </c:pt>
                <c:pt idx="403">
                  <c:v>2.8079589828848797E-2</c:v>
                </c:pt>
                <c:pt idx="404">
                  <c:v>4.3321974575519603E-2</c:v>
                </c:pt>
                <c:pt idx="405">
                  <c:v>4.1557170450687395E-2</c:v>
                </c:pt>
                <c:pt idx="406">
                  <c:v>2.6993775740265864E-2</c:v>
                </c:pt>
                <c:pt idx="407">
                  <c:v>3.3063109964132302E-2</c:v>
                </c:pt>
                <c:pt idx="408">
                  <c:v>4.0140841156244306E-2</c:v>
                </c:pt>
                <c:pt idx="409">
                  <c:v>5.6127641350030913E-2</c:v>
                </c:pt>
                <c:pt idx="410">
                  <c:v>3.7771087139844998E-2</c:v>
                </c:pt>
                <c:pt idx="411">
                  <c:v>3.1092433258891088E-2</c:v>
                </c:pt>
                <c:pt idx="412">
                  <c:v>3.1092433258891088E-2</c:v>
                </c:pt>
                <c:pt idx="413">
                  <c:v>3.7097297608852525E-2</c:v>
                </c:pt>
                <c:pt idx="414">
                  <c:v>3.6455649882555098E-2</c:v>
                </c:pt>
                <c:pt idx="415">
                  <c:v>4.4287361204624232E-2</c:v>
                </c:pt>
                <c:pt idx="416">
                  <c:v>3.5041108727455243E-2</c:v>
                </c:pt>
                <c:pt idx="417">
                  <c:v>5.0195772200822802E-2</c:v>
                </c:pt>
                <c:pt idx="418">
                  <c:v>4.8229750245809465E-2</c:v>
                </c:pt>
                <c:pt idx="419">
                  <c:v>3.8152869790792521E-2</c:v>
                </c:pt>
                <c:pt idx="420">
                  <c:v>4.3695759028196321E-2</c:v>
                </c:pt>
                <c:pt idx="421">
                  <c:v>3.4517385065555614E-2</c:v>
                </c:pt>
                <c:pt idx="422">
                  <c:v>3.0157936736941289E-2</c:v>
                </c:pt>
                <c:pt idx="423">
                  <c:v>5.7945206761359946E-2</c:v>
                </c:pt>
                <c:pt idx="424">
                  <c:v>5.4501775652170202E-2</c:v>
                </c:pt>
                <c:pt idx="425">
                  <c:v>4.7692582011222832E-2</c:v>
                </c:pt>
                <c:pt idx="426">
                  <c:v>3.0658036470413295E-2</c:v>
                </c:pt>
                <c:pt idx="427">
                  <c:v>3.2373674213886316E-2</c:v>
                </c:pt>
                <c:pt idx="428">
                  <c:v>4.4024206697940813E-2</c:v>
                </c:pt>
                <c:pt idx="429">
                  <c:v>3.7417571991681997E-2</c:v>
                </c:pt>
                <c:pt idx="430">
                  <c:v>4.3525073677301386E-2</c:v>
                </c:pt>
                <c:pt idx="431">
                  <c:v>4.0140841156244306E-2</c:v>
                </c:pt>
                <c:pt idx="432">
                  <c:v>5.0176851451396914E-2</c:v>
                </c:pt>
                <c:pt idx="433">
                  <c:v>4.0736205875873593E-2</c:v>
                </c:pt>
                <c:pt idx="434">
                  <c:v>2.9644602909684202E-2</c:v>
                </c:pt>
                <c:pt idx="435">
                  <c:v>3.5833526402712E-2</c:v>
                </c:pt>
                <c:pt idx="436">
                  <c:v>2.8328226879239103E-2</c:v>
                </c:pt>
                <c:pt idx="437">
                  <c:v>3.0626695603132203E-2</c:v>
                </c:pt>
                <c:pt idx="438">
                  <c:v>3.5108499228954315E-2</c:v>
                </c:pt>
                <c:pt idx="439">
                  <c:v>4.2962051928043692E-2</c:v>
                </c:pt>
                <c:pt idx="440">
                  <c:v>2.7945656329393411E-2</c:v>
                </c:pt>
                <c:pt idx="441">
                  <c:v>2.9983630403876405E-2</c:v>
                </c:pt>
                <c:pt idx="442">
                  <c:v>3.2788611948490101E-2</c:v>
                </c:pt>
                <c:pt idx="443">
                  <c:v>3.9755757898092305E-2</c:v>
                </c:pt>
                <c:pt idx="444">
                  <c:v>4.1206117719411822E-2</c:v>
                </c:pt>
                <c:pt idx="445">
                  <c:v>3.1820159405469992E-2</c:v>
                </c:pt>
                <c:pt idx="446">
                  <c:v>4.480642452836061E-2</c:v>
                </c:pt>
                <c:pt idx="447">
                  <c:v>3.5430807620287032E-2</c:v>
                </c:pt>
                <c:pt idx="448">
                  <c:v>2.8927756473422002E-2</c:v>
                </c:pt>
                <c:pt idx="449">
                  <c:v>3.058343008160596E-2</c:v>
                </c:pt>
                <c:pt idx="450">
                  <c:v>3.7051659077406006E-2</c:v>
                </c:pt>
                <c:pt idx="451">
                  <c:v>2.7668571099638908E-2</c:v>
                </c:pt>
                <c:pt idx="452">
                  <c:v>3.7153102457523568E-2</c:v>
                </c:pt>
                <c:pt idx="453">
                  <c:v>5.4811533540487449E-2</c:v>
                </c:pt>
                <c:pt idx="454">
                  <c:v>3.4205172210931806E-2</c:v>
                </c:pt>
                <c:pt idx="455">
                  <c:v>3.5382855683565209E-2</c:v>
                </c:pt>
                <c:pt idx="456">
                  <c:v>3.4737937152385795E-2</c:v>
                </c:pt>
                <c:pt idx="457">
                  <c:v>4.0798563510179506E-2</c:v>
                </c:pt>
                <c:pt idx="458">
                  <c:v>3.5430807620287032E-2</c:v>
                </c:pt>
                <c:pt idx="459">
                  <c:v>3.0306484550237538E-2</c:v>
                </c:pt>
                <c:pt idx="460">
                  <c:v>4.3169047683477346E-2</c:v>
                </c:pt>
                <c:pt idx="461">
                  <c:v>3.3811181783676252E-2</c:v>
                </c:pt>
                <c:pt idx="462">
                  <c:v>4.2962051928043692E-2</c:v>
                </c:pt>
                <c:pt idx="463">
                  <c:v>3.3641051501035704E-2</c:v>
                </c:pt>
                <c:pt idx="464">
                  <c:v>3.2908745110034894E-2</c:v>
                </c:pt>
                <c:pt idx="465">
                  <c:v>4.6041879802942297E-2</c:v>
                </c:pt>
                <c:pt idx="466">
                  <c:v>4.6924296766519456E-2</c:v>
                </c:pt>
                <c:pt idx="467">
                  <c:v>3.33482883870602E-2</c:v>
                </c:pt>
                <c:pt idx="468">
                  <c:v>2.8201824054122006E-2</c:v>
                </c:pt>
                <c:pt idx="469">
                  <c:v>4.0177468210458797E-2</c:v>
                </c:pt>
                <c:pt idx="470">
                  <c:v>4.1865192353725413E-2</c:v>
                </c:pt>
                <c:pt idx="471">
                  <c:v>4.1266269981861101E-2</c:v>
                </c:pt>
                <c:pt idx="472">
                  <c:v>3.4567877650260995E-2</c:v>
                </c:pt>
                <c:pt idx="473">
                  <c:v>4.3500378727912875E-2</c:v>
                </c:pt>
                <c:pt idx="474">
                  <c:v>4.2980212718248423E-2</c:v>
                </c:pt>
                <c:pt idx="475">
                  <c:v>3.65825667977333E-2</c:v>
                </c:pt>
                <c:pt idx="476">
                  <c:v>5.4811533540487449E-2</c:v>
                </c:pt>
                <c:pt idx="477">
                  <c:v>3.5201665014028688E-2</c:v>
                </c:pt>
                <c:pt idx="478">
                  <c:v>5.1529634743928923E-2</c:v>
                </c:pt>
                <c:pt idx="479">
                  <c:v>3.116310015320781E-2</c:v>
                </c:pt>
                <c:pt idx="480">
                  <c:v>4.0727779269218514E-2</c:v>
                </c:pt>
                <c:pt idx="481">
                  <c:v>3.8238383829593797E-2</c:v>
                </c:pt>
                <c:pt idx="482">
                  <c:v>3.2625783234834699E-2</c:v>
                </c:pt>
                <c:pt idx="483">
                  <c:v>4.4340107589960105E-2</c:v>
                </c:pt>
                <c:pt idx="484">
                  <c:v>3.8713578134775231E-2</c:v>
                </c:pt>
                <c:pt idx="485">
                  <c:v>3.6026179790496805E-2</c:v>
                </c:pt>
                <c:pt idx="486">
                  <c:v>3.5857249051332502E-2</c:v>
                </c:pt>
                <c:pt idx="487">
                  <c:v>3.1325303018093192E-2</c:v>
                </c:pt>
                <c:pt idx="488">
                  <c:v>3.2908745110034894E-2</c:v>
                </c:pt>
                <c:pt idx="489">
                  <c:v>3.6054432392120396E-2</c:v>
                </c:pt>
                <c:pt idx="490">
                  <c:v>3.8711100816726712E-2</c:v>
                </c:pt>
                <c:pt idx="491">
                  <c:v>2.5985769927501751E-2</c:v>
                </c:pt>
                <c:pt idx="492">
                  <c:v>4.9852691590786272E-2</c:v>
                </c:pt>
                <c:pt idx="493">
                  <c:v>3.2965403050184194E-2</c:v>
                </c:pt>
                <c:pt idx="494">
                  <c:v>3.31699438393116E-2</c:v>
                </c:pt>
                <c:pt idx="495">
                  <c:v>3.5628456622362102E-2</c:v>
                </c:pt>
                <c:pt idx="496">
                  <c:v>3.8854353129863801E-2</c:v>
                </c:pt>
                <c:pt idx="497">
                  <c:v>5.4811533540487449E-2</c:v>
                </c:pt>
                <c:pt idx="498">
                  <c:v>3.5935297608375757E-2</c:v>
                </c:pt>
                <c:pt idx="499">
                  <c:v>4.9643982201814603E-2</c:v>
                </c:pt>
                <c:pt idx="500">
                  <c:v>2.9312744736671399E-2</c:v>
                </c:pt>
                <c:pt idx="501">
                  <c:v>3.4569095820188502E-2</c:v>
                </c:pt>
                <c:pt idx="502">
                  <c:v>3.1111296266317402E-2</c:v>
                </c:pt>
                <c:pt idx="503">
                  <c:v>3.1638666987419212E-2</c:v>
                </c:pt>
                <c:pt idx="504">
                  <c:v>2.9912589117884587E-2</c:v>
                </c:pt>
                <c:pt idx="505">
                  <c:v>3.1923126429319507E-2</c:v>
                </c:pt>
                <c:pt idx="506">
                  <c:v>3.3000189810991301E-2</c:v>
                </c:pt>
                <c:pt idx="507">
                  <c:v>3.6760363727808006E-2</c:v>
                </c:pt>
                <c:pt idx="508">
                  <c:v>2.9186077415943215E-2</c:v>
                </c:pt>
                <c:pt idx="509">
                  <c:v>3.6005329340696314E-2</c:v>
                </c:pt>
                <c:pt idx="510">
                  <c:v>4.7571104019880309E-2</c:v>
                </c:pt>
                <c:pt idx="511">
                  <c:v>4.9162756651639924E-2</c:v>
                </c:pt>
                <c:pt idx="512">
                  <c:v>3.7097297608852525E-2</c:v>
                </c:pt>
                <c:pt idx="513">
                  <c:v>2.7823092415928903E-2</c:v>
                </c:pt>
                <c:pt idx="514">
                  <c:v>4.3251223862171222E-2</c:v>
                </c:pt>
                <c:pt idx="515">
                  <c:v>3.2627593725919814E-2</c:v>
                </c:pt>
                <c:pt idx="516">
                  <c:v>3.6421447992324878E-2</c:v>
                </c:pt>
                <c:pt idx="517">
                  <c:v>4.5927710831165425E-2</c:v>
                </c:pt>
                <c:pt idx="518">
                  <c:v>4.8743788152933218E-2</c:v>
                </c:pt>
                <c:pt idx="519">
                  <c:v>3.7352699786424616E-2</c:v>
                </c:pt>
                <c:pt idx="520">
                  <c:v>2.6599863544106542E-2</c:v>
                </c:pt>
                <c:pt idx="521">
                  <c:v>4.6655897051096011E-2</c:v>
                </c:pt>
                <c:pt idx="522">
                  <c:v>4.3178815394639865E-2</c:v>
                </c:pt>
                <c:pt idx="523">
                  <c:v>3.5872373729944361E-2</c:v>
                </c:pt>
                <c:pt idx="524">
                  <c:v>3.7650961428880816E-2</c:v>
                </c:pt>
                <c:pt idx="525">
                  <c:v>3.6468077450990788E-2</c:v>
                </c:pt>
                <c:pt idx="526">
                  <c:v>2.6736292988061995E-2</c:v>
                </c:pt>
                <c:pt idx="527">
                  <c:v>4.480642452836061E-2</c:v>
                </c:pt>
                <c:pt idx="528">
                  <c:v>3.5312887281179442E-2</c:v>
                </c:pt>
                <c:pt idx="529">
                  <c:v>3.1207967549562621E-2</c:v>
                </c:pt>
                <c:pt idx="530">
                  <c:v>3.3723484724760007E-2</c:v>
                </c:pt>
                <c:pt idx="531">
                  <c:v>6.3089236617088304E-2</c:v>
                </c:pt>
                <c:pt idx="532">
                  <c:v>3.014711476862441E-2</c:v>
                </c:pt>
                <c:pt idx="533">
                  <c:v>4.8038370907306838E-2</c:v>
                </c:pt>
                <c:pt idx="534">
                  <c:v>3.6654856055975016E-2</c:v>
                </c:pt>
                <c:pt idx="535">
                  <c:v>4.2410138994455324E-2</c:v>
                </c:pt>
                <c:pt idx="536">
                  <c:v>5.1707629114389433E-2</c:v>
                </c:pt>
                <c:pt idx="537">
                  <c:v>3.6277640610933456E-2</c:v>
                </c:pt>
                <c:pt idx="538">
                  <c:v>3.7097297608852525E-2</c:v>
                </c:pt>
                <c:pt idx="539">
                  <c:v>2.9462661594152388E-2</c:v>
                </c:pt>
                <c:pt idx="540">
                  <c:v>4.8229750245809465E-2</c:v>
                </c:pt>
                <c:pt idx="541">
                  <c:v>4.1300732642412234E-2</c:v>
                </c:pt>
                <c:pt idx="542">
                  <c:v>3.1379237771034303E-2</c:v>
                </c:pt>
                <c:pt idx="543">
                  <c:v>4.6238295733928722E-2</c:v>
                </c:pt>
                <c:pt idx="544">
                  <c:v>3.3795446157455396E-2</c:v>
                </c:pt>
                <c:pt idx="545">
                  <c:v>3.181636705994622E-2</c:v>
                </c:pt>
                <c:pt idx="546">
                  <c:v>3.5487230867147411E-2</c:v>
                </c:pt>
                <c:pt idx="547">
                  <c:v>3.4396402537822689E-2</c:v>
                </c:pt>
                <c:pt idx="548">
                  <c:v>4.0339186787605306E-2</c:v>
                </c:pt>
                <c:pt idx="549">
                  <c:v>3.4603934735059752E-2</c:v>
                </c:pt>
                <c:pt idx="550">
                  <c:v>3.4013628959655817E-2</c:v>
                </c:pt>
                <c:pt idx="551">
                  <c:v>4.9243059009313632E-2</c:v>
                </c:pt>
                <c:pt idx="552">
                  <c:v>3.6654856055975016E-2</c:v>
                </c:pt>
                <c:pt idx="553">
                  <c:v>3.9632488042116221E-2</c:v>
                </c:pt>
                <c:pt idx="554">
                  <c:v>4.2427688837051572E-2</c:v>
                </c:pt>
                <c:pt idx="555">
                  <c:v>3.1638666987419212E-2</c:v>
                </c:pt>
                <c:pt idx="556">
                  <c:v>4.3251223862171222E-2</c:v>
                </c:pt>
                <c:pt idx="557">
                  <c:v>3.4897491335868794E-2</c:v>
                </c:pt>
                <c:pt idx="558">
                  <c:v>4.9005597829818968E-2</c:v>
                </c:pt>
                <c:pt idx="559">
                  <c:v>4.7048140317201601E-2</c:v>
                </c:pt>
                <c:pt idx="560">
                  <c:v>3.4569095820188502E-2</c:v>
                </c:pt>
                <c:pt idx="561">
                  <c:v>3.3520661294460304E-2</c:v>
                </c:pt>
                <c:pt idx="562">
                  <c:v>3.4528713673353209E-2</c:v>
                </c:pt>
                <c:pt idx="563">
                  <c:v>3.4939397126436303E-2</c:v>
                </c:pt>
                <c:pt idx="564">
                  <c:v>4.6238295733928722E-2</c:v>
                </c:pt>
                <c:pt idx="565">
                  <c:v>3.62915322184564E-2</c:v>
                </c:pt>
                <c:pt idx="566">
                  <c:v>4.8252731561660801E-2</c:v>
                </c:pt>
                <c:pt idx="567">
                  <c:v>3.2717086374759702E-2</c:v>
                </c:pt>
                <c:pt idx="568">
                  <c:v>3.8314592093229315E-2</c:v>
                </c:pt>
                <c:pt idx="569">
                  <c:v>3.9967272430658299E-2</c:v>
                </c:pt>
                <c:pt idx="570">
                  <c:v>4.2452763766050311E-2</c:v>
                </c:pt>
                <c:pt idx="571">
                  <c:v>3.1273540109396092E-2</c:v>
                </c:pt>
                <c:pt idx="572">
                  <c:v>3.1583391129970696E-2</c:v>
                </c:pt>
                <c:pt idx="573">
                  <c:v>4.9162756651639924E-2</c:v>
                </c:pt>
                <c:pt idx="574">
                  <c:v>3.8152869790792521E-2</c:v>
                </c:pt>
                <c:pt idx="575">
                  <c:v>3.8712274283170742E-2</c:v>
                </c:pt>
                <c:pt idx="576">
                  <c:v>3.1079689040780099E-2</c:v>
                </c:pt>
                <c:pt idx="577">
                  <c:v>3.6632552742958145E-2</c:v>
                </c:pt>
                <c:pt idx="578">
                  <c:v>3.082122281193735E-2</c:v>
                </c:pt>
                <c:pt idx="579">
                  <c:v>5.0532989203929922E-2</c:v>
                </c:pt>
                <c:pt idx="580">
                  <c:v>3.5825096070766414E-2</c:v>
                </c:pt>
                <c:pt idx="581">
                  <c:v>4.1763935238122933E-2</c:v>
                </c:pt>
                <c:pt idx="582">
                  <c:v>3.7778183817863596E-2</c:v>
                </c:pt>
                <c:pt idx="583">
                  <c:v>4.1820969432592406E-2</c:v>
                </c:pt>
                <c:pt idx="584">
                  <c:v>3.791435062885281E-2</c:v>
                </c:pt>
                <c:pt idx="585">
                  <c:v>4.5575179159641314E-2</c:v>
                </c:pt>
                <c:pt idx="586">
                  <c:v>4.2568184435367633E-2</c:v>
                </c:pt>
                <c:pt idx="587">
                  <c:v>3.0377449467778275E-2</c:v>
                </c:pt>
                <c:pt idx="588">
                  <c:v>3.3424746245145805E-2</c:v>
                </c:pt>
                <c:pt idx="589">
                  <c:v>3.7018112838268356E-2</c:v>
                </c:pt>
                <c:pt idx="590">
                  <c:v>2.7954220771789606E-2</c:v>
                </c:pt>
                <c:pt idx="591">
                  <c:v>5.139116942882542E-2</c:v>
                </c:pt>
                <c:pt idx="592">
                  <c:v>3.921876475214961E-2</c:v>
                </c:pt>
                <c:pt idx="593">
                  <c:v>2.6993775740265864E-2</c:v>
                </c:pt>
                <c:pt idx="594">
                  <c:v>3.6752406507730498E-2</c:v>
                </c:pt>
                <c:pt idx="595">
                  <c:v>3.1655482947826399E-2</c:v>
                </c:pt>
                <c:pt idx="596">
                  <c:v>4.0698390454053907E-2</c:v>
                </c:pt>
                <c:pt idx="597">
                  <c:v>3.9694610983133399E-2</c:v>
                </c:pt>
                <c:pt idx="598">
                  <c:v>3.5694476217031493E-2</c:v>
                </c:pt>
                <c:pt idx="599">
                  <c:v>3.5788159817457206E-2</c:v>
                </c:pt>
                <c:pt idx="600">
                  <c:v>3.6889407783746837E-2</c:v>
                </c:pt>
                <c:pt idx="601">
                  <c:v>3.0450092628598251E-2</c:v>
                </c:pt>
                <c:pt idx="602">
                  <c:v>3.4183505922555951E-2</c:v>
                </c:pt>
                <c:pt idx="603">
                  <c:v>3.55453863739967E-2</c:v>
                </c:pt>
                <c:pt idx="604">
                  <c:v>2.5830715894699215E-2</c:v>
                </c:pt>
                <c:pt idx="605">
                  <c:v>3.181636705994622E-2</c:v>
                </c:pt>
                <c:pt idx="606">
                  <c:v>4.4919833540916672E-2</c:v>
                </c:pt>
                <c:pt idx="607">
                  <c:v>2.6736292988061995E-2</c:v>
                </c:pt>
                <c:pt idx="608">
                  <c:v>4.3031942099332796E-2</c:v>
                </c:pt>
                <c:pt idx="609">
                  <c:v>3.1325303018093192E-2</c:v>
                </c:pt>
                <c:pt idx="610">
                  <c:v>4.0588263422250706E-2</c:v>
                </c:pt>
                <c:pt idx="611">
                  <c:v>2.8753058984875752E-2</c:v>
                </c:pt>
                <c:pt idx="612">
                  <c:v>3.2096594572067295E-2</c:v>
                </c:pt>
                <c:pt idx="613">
                  <c:v>4.0164917707443376E-2</c:v>
                </c:pt>
                <c:pt idx="614">
                  <c:v>3.5833526402712E-2</c:v>
                </c:pt>
                <c:pt idx="615">
                  <c:v>3.6124985665082897E-2</c:v>
                </c:pt>
                <c:pt idx="616">
                  <c:v>3.5825096070766414E-2</c:v>
                </c:pt>
                <c:pt idx="617">
                  <c:v>4.3695759028196321E-2</c:v>
                </c:pt>
                <c:pt idx="618">
                  <c:v>2.7381664142012607E-2</c:v>
                </c:pt>
                <c:pt idx="619">
                  <c:v>4.6238295733928722E-2</c:v>
                </c:pt>
                <c:pt idx="620">
                  <c:v>5.7264689356088784E-2</c:v>
                </c:pt>
                <c:pt idx="621">
                  <c:v>3.695297986269E-2</c:v>
                </c:pt>
                <c:pt idx="622">
                  <c:v>3.5833526402712E-2</c:v>
                </c:pt>
                <c:pt idx="623">
                  <c:v>4.3058674782514614E-2</c:v>
                </c:pt>
                <c:pt idx="624">
                  <c:v>5.3951866924762705E-2</c:v>
                </c:pt>
                <c:pt idx="625">
                  <c:v>2.90736090391874E-2</c:v>
                </c:pt>
                <c:pt idx="626">
                  <c:v>3.3676136285066612E-2</c:v>
                </c:pt>
                <c:pt idx="627">
                  <c:v>2.9702417552471216E-2</c:v>
                </c:pt>
                <c:pt idx="628">
                  <c:v>2.6888020336627998E-2</c:v>
                </c:pt>
                <c:pt idx="629">
                  <c:v>3.8005765527486884E-2</c:v>
                </c:pt>
                <c:pt idx="630">
                  <c:v>4.9256019294261918E-2</c:v>
                </c:pt>
                <c:pt idx="631">
                  <c:v>3.5910427570343011E-2</c:v>
                </c:pt>
                <c:pt idx="632">
                  <c:v>3.7147790193557718E-2</c:v>
                </c:pt>
                <c:pt idx="633">
                  <c:v>3.7771087139844998E-2</c:v>
                </c:pt>
                <c:pt idx="634">
                  <c:v>4.5612677931785903E-2</c:v>
                </c:pt>
                <c:pt idx="635">
                  <c:v>4.6238295733928722E-2</c:v>
                </c:pt>
                <c:pt idx="636">
                  <c:v>3.1094454228878007E-2</c:v>
                </c:pt>
                <c:pt idx="637">
                  <c:v>4.0231358259916319E-2</c:v>
                </c:pt>
                <c:pt idx="638">
                  <c:v>4.3665912002325107E-2</c:v>
                </c:pt>
                <c:pt idx="639">
                  <c:v>4.0206536650657702E-2</c:v>
                </c:pt>
                <c:pt idx="640">
                  <c:v>3.6288145929575161E-2</c:v>
                </c:pt>
                <c:pt idx="641">
                  <c:v>3.7263259291648913E-2</c:v>
                </c:pt>
                <c:pt idx="642">
                  <c:v>3.8187786936759907E-2</c:v>
                </c:pt>
                <c:pt idx="643">
                  <c:v>3.38377133011818E-2</c:v>
                </c:pt>
                <c:pt idx="644">
                  <c:v>3.5707473754882792E-2</c:v>
                </c:pt>
                <c:pt idx="645">
                  <c:v>3.0840851366519952E-2</c:v>
                </c:pt>
                <c:pt idx="646">
                  <c:v>5.2979618310928414E-2</c:v>
                </c:pt>
                <c:pt idx="647">
                  <c:v>2.8601940721273554E-2</c:v>
                </c:pt>
                <c:pt idx="648">
                  <c:v>3.1953230500221412E-2</c:v>
                </c:pt>
                <c:pt idx="649">
                  <c:v>3.365202993154532E-2</c:v>
                </c:pt>
                <c:pt idx="650">
                  <c:v>3.5825096070766414E-2</c:v>
                </c:pt>
                <c:pt idx="651">
                  <c:v>4.2780239135027112E-2</c:v>
                </c:pt>
                <c:pt idx="652">
                  <c:v>3.6879651248455041E-2</c:v>
                </c:pt>
                <c:pt idx="653">
                  <c:v>3.5825096070766414E-2</c:v>
                </c:pt>
                <c:pt idx="654">
                  <c:v>2.844951674342161E-2</c:v>
                </c:pt>
                <c:pt idx="655">
                  <c:v>3.0349466949701278E-2</c:v>
                </c:pt>
                <c:pt idx="656">
                  <c:v>4.7336898744106508E-2</c:v>
                </c:pt>
                <c:pt idx="657">
                  <c:v>4.4254083186388009E-2</c:v>
                </c:pt>
                <c:pt idx="658">
                  <c:v>4.5064941048622124E-2</c:v>
                </c:pt>
                <c:pt idx="659">
                  <c:v>3.3440478146076202E-2</c:v>
                </c:pt>
                <c:pt idx="660">
                  <c:v>4.2450986802578139E-2</c:v>
                </c:pt>
                <c:pt idx="661">
                  <c:v>4.1266269981861101E-2</c:v>
                </c:pt>
                <c:pt idx="662">
                  <c:v>3.01454830914736E-2</c:v>
                </c:pt>
                <c:pt idx="663">
                  <c:v>5.219128355383891E-2</c:v>
                </c:pt>
                <c:pt idx="664">
                  <c:v>5.139116942882542E-2</c:v>
                </c:pt>
                <c:pt idx="665">
                  <c:v>4.4254083186388009E-2</c:v>
                </c:pt>
                <c:pt idx="666">
                  <c:v>4.1266269981861101E-2</c:v>
                </c:pt>
                <c:pt idx="667">
                  <c:v>4.7507882118225112E-2</c:v>
                </c:pt>
                <c:pt idx="668">
                  <c:v>4.6175420284271212E-2</c:v>
                </c:pt>
                <c:pt idx="669">
                  <c:v>3.014711476862441E-2</c:v>
                </c:pt>
                <c:pt idx="670">
                  <c:v>4.4253002852201642E-2</c:v>
                </c:pt>
                <c:pt idx="671">
                  <c:v>3.9847124367952305E-2</c:v>
                </c:pt>
                <c:pt idx="672">
                  <c:v>4.1141510009765493E-2</c:v>
                </c:pt>
                <c:pt idx="673">
                  <c:v>3.5668846219778116E-2</c:v>
                </c:pt>
                <c:pt idx="674">
                  <c:v>4.3066054582595804E-2</c:v>
                </c:pt>
                <c:pt idx="675">
                  <c:v>3.3884093165397595E-2</c:v>
                </c:pt>
                <c:pt idx="676">
                  <c:v>6.3089236617088304E-2</c:v>
                </c:pt>
                <c:pt idx="677">
                  <c:v>3.1985796988010483E-2</c:v>
                </c:pt>
                <c:pt idx="678">
                  <c:v>3.2095659524202409E-2</c:v>
                </c:pt>
                <c:pt idx="679">
                  <c:v>3.1468983739614501E-2</c:v>
                </c:pt>
                <c:pt idx="680">
                  <c:v>4.1326828300952856E-2</c:v>
                </c:pt>
                <c:pt idx="681">
                  <c:v>3.8711100816726712E-2</c:v>
                </c:pt>
                <c:pt idx="682">
                  <c:v>4.413658753037452E-2</c:v>
                </c:pt>
                <c:pt idx="683">
                  <c:v>3.6760363727808006E-2</c:v>
                </c:pt>
                <c:pt idx="684">
                  <c:v>4.0214709937572507E-2</c:v>
                </c:pt>
                <c:pt idx="685">
                  <c:v>4.495846107602141E-2</c:v>
                </c:pt>
                <c:pt idx="686">
                  <c:v>3.5833526402712E-2</c:v>
                </c:pt>
                <c:pt idx="687">
                  <c:v>4.255234450101851E-2</c:v>
                </c:pt>
                <c:pt idx="688">
                  <c:v>4.0242802351713201E-2</c:v>
                </c:pt>
                <c:pt idx="689">
                  <c:v>3.7263259291648913E-2</c:v>
                </c:pt>
                <c:pt idx="690">
                  <c:v>3.4385442733764614E-2</c:v>
                </c:pt>
                <c:pt idx="691">
                  <c:v>5.3526036441326398E-2</c:v>
                </c:pt>
                <c:pt idx="692">
                  <c:v>3.1655482947826399E-2</c:v>
                </c:pt>
                <c:pt idx="693">
                  <c:v>2.9811574146151511E-2</c:v>
                </c:pt>
                <c:pt idx="694">
                  <c:v>4.1543032974004697E-2</c:v>
                </c:pt>
                <c:pt idx="695">
                  <c:v>4.2452763766050311E-2</c:v>
                </c:pt>
                <c:pt idx="696">
                  <c:v>3.2115224748849931E-2</c:v>
                </c:pt>
                <c:pt idx="697">
                  <c:v>4.3215300887823098E-2</c:v>
                </c:pt>
                <c:pt idx="698">
                  <c:v>3.4999817609787015E-2</c:v>
                </c:pt>
                <c:pt idx="699">
                  <c:v>3.2969705760479091E-2</c:v>
                </c:pt>
                <c:pt idx="700">
                  <c:v>3.0082808807492298E-2</c:v>
                </c:pt>
                <c:pt idx="701">
                  <c:v>3.8659043610096012E-2</c:v>
                </c:pt>
                <c:pt idx="702">
                  <c:v>2.8647184371948197E-2</c:v>
                </c:pt>
                <c:pt idx="703">
                  <c:v>3.0917091295123152E-2</c:v>
                </c:pt>
                <c:pt idx="704">
                  <c:v>3.338781744241729E-2</c:v>
                </c:pt>
                <c:pt idx="705">
                  <c:v>3.6335092037916211E-2</c:v>
                </c:pt>
                <c:pt idx="706">
                  <c:v>3.6841697990894401E-2</c:v>
                </c:pt>
                <c:pt idx="707">
                  <c:v>3.1843110918998802E-2</c:v>
                </c:pt>
                <c:pt idx="708">
                  <c:v>4.1557170450687395E-2</c:v>
                </c:pt>
                <c:pt idx="709">
                  <c:v>3.9716821163892704E-2</c:v>
                </c:pt>
                <c:pt idx="710">
                  <c:v>4.6063344925642034E-2</c:v>
                </c:pt>
                <c:pt idx="711">
                  <c:v>4.5502670109272024E-2</c:v>
                </c:pt>
                <c:pt idx="712">
                  <c:v>4.0339186787605306E-2</c:v>
                </c:pt>
                <c:pt idx="713">
                  <c:v>2.9698420315980863E-2</c:v>
                </c:pt>
                <c:pt idx="714">
                  <c:v>4.5130334794521436E-2</c:v>
                </c:pt>
                <c:pt idx="715">
                  <c:v>3.9167422801256208E-2</c:v>
                </c:pt>
                <c:pt idx="716">
                  <c:v>3.4300707280635806E-2</c:v>
                </c:pt>
                <c:pt idx="717">
                  <c:v>3.2733816653490219E-2</c:v>
                </c:pt>
                <c:pt idx="718">
                  <c:v>3.3082932233810404E-2</c:v>
                </c:pt>
                <c:pt idx="719">
                  <c:v>3.1381860375404483E-2</c:v>
                </c:pt>
                <c:pt idx="720">
                  <c:v>3.2170627266168615E-2</c:v>
                </c:pt>
                <c:pt idx="721">
                  <c:v>2.6960795745253611E-2</c:v>
                </c:pt>
                <c:pt idx="722">
                  <c:v>3.054247982800011E-2</c:v>
                </c:pt>
                <c:pt idx="723">
                  <c:v>4.3251223862171222E-2</c:v>
                </c:pt>
                <c:pt idx="724">
                  <c:v>3.3343926072120784E-2</c:v>
                </c:pt>
                <c:pt idx="725">
                  <c:v>3.7294205278158216E-2</c:v>
                </c:pt>
                <c:pt idx="726">
                  <c:v>3.1839653849601711E-2</c:v>
                </c:pt>
                <c:pt idx="727">
                  <c:v>3.0828183516860001E-2</c:v>
                </c:pt>
                <c:pt idx="728">
                  <c:v>3.2625783234834699E-2</c:v>
                </c:pt>
                <c:pt idx="729">
                  <c:v>3.2706797122955399E-2</c:v>
                </c:pt>
                <c:pt idx="730">
                  <c:v>3.2908745110034894E-2</c:v>
                </c:pt>
                <c:pt idx="731">
                  <c:v>3.5487230867147411E-2</c:v>
                </c:pt>
                <c:pt idx="732">
                  <c:v>3.5543400794267606E-2</c:v>
                </c:pt>
                <c:pt idx="733">
                  <c:v>3.1889352947473637E-2</c:v>
                </c:pt>
                <c:pt idx="734">
                  <c:v>3.7986606359481791E-2</c:v>
                </c:pt>
                <c:pt idx="735">
                  <c:v>4.9216881394386486E-2</c:v>
                </c:pt>
                <c:pt idx="736">
                  <c:v>2.8522497043013604E-2</c:v>
                </c:pt>
                <c:pt idx="737">
                  <c:v>3.791435062885281E-2</c:v>
                </c:pt>
                <c:pt idx="738">
                  <c:v>3.8532134145498304E-2</c:v>
                </c:pt>
                <c:pt idx="739">
                  <c:v>3.4951206296682399E-2</c:v>
                </c:pt>
                <c:pt idx="740">
                  <c:v>3.0840851366519952E-2</c:v>
                </c:pt>
                <c:pt idx="741">
                  <c:v>4.6953558921814006E-2</c:v>
                </c:pt>
                <c:pt idx="742">
                  <c:v>3.3000189810991301E-2</c:v>
                </c:pt>
                <c:pt idx="743">
                  <c:v>2.7757186442613612E-2</c:v>
                </c:pt>
                <c:pt idx="744">
                  <c:v>2.7521876618266217E-2</c:v>
                </c:pt>
                <c:pt idx="745">
                  <c:v>4.5612677931785903E-2</c:v>
                </c:pt>
                <c:pt idx="746">
                  <c:v>2.9427863657474591E-2</c:v>
                </c:pt>
                <c:pt idx="747">
                  <c:v>3.3152457326650599E-2</c:v>
                </c:pt>
                <c:pt idx="748">
                  <c:v>3.3063109964132302E-2</c:v>
                </c:pt>
                <c:pt idx="749">
                  <c:v>3.7771087139844998E-2</c:v>
                </c:pt>
                <c:pt idx="750">
                  <c:v>4.7694269567728022E-2</c:v>
                </c:pt>
                <c:pt idx="751">
                  <c:v>3.6217663437128192E-2</c:v>
                </c:pt>
                <c:pt idx="752">
                  <c:v>2.9462661594152388E-2</c:v>
                </c:pt>
                <c:pt idx="753">
                  <c:v>3.5199210047722002E-2</c:v>
                </c:pt>
                <c:pt idx="754">
                  <c:v>5.2979618310928414E-2</c:v>
                </c:pt>
                <c:pt idx="755">
                  <c:v>2.9977297410369017E-2</c:v>
                </c:pt>
                <c:pt idx="756">
                  <c:v>3.0663950368762006E-2</c:v>
                </c:pt>
                <c:pt idx="757">
                  <c:v>3.2420128583908199E-2</c:v>
                </c:pt>
                <c:pt idx="758">
                  <c:v>4.7657713294029222E-2</c:v>
                </c:pt>
                <c:pt idx="759">
                  <c:v>3.4999817609787015E-2</c:v>
                </c:pt>
                <c:pt idx="760">
                  <c:v>3.481929004192362E-2</c:v>
                </c:pt>
                <c:pt idx="761">
                  <c:v>3.4892227500677213E-2</c:v>
                </c:pt>
                <c:pt idx="762">
                  <c:v>4.1129976511001601E-2</c:v>
                </c:pt>
                <c:pt idx="763">
                  <c:v>4.2149305343627846E-2</c:v>
                </c:pt>
                <c:pt idx="764">
                  <c:v>3.4569095820188502E-2</c:v>
                </c:pt>
                <c:pt idx="765">
                  <c:v>3.3460214734077405E-2</c:v>
                </c:pt>
                <c:pt idx="766">
                  <c:v>3.6879651248455041E-2</c:v>
                </c:pt>
                <c:pt idx="767">
                  <c:v>4.1865192353725413E-2</c:v>
                </c:pt>
                <c:pt idx="768">
                  <c:v>4.0140841156244306E-2</c:v>
                </c:pt>
                <c:pt idx="769">
                  <c:v>4.3500378727912875E-2</c:v>
                </c:pt>
                <c:pt idx="770">
                  <c:v>3.8877256214618711E-2</c:v>
                </c:pt>
                <c:pt idx="771">
                  <c:v>4.2427688837051572E-2</c:v>
                </c:pt>
                <c:pt idx="772">
                  <c:v>3.9121702313423212E-2</c:v>
                </c:pt>
                <c:pt idx="773">
                  <c:v>3.1465098261833205E-2</c:v>
                </c:pt>
                <c:pt idx="774">
                  <c:v>3.3472571521997403E-2</c:v>
                </c:pt>
                <c:pt idx="775">
                  <c:v>3.0349466949701278E-2</c:v>
                </c:pt>
                <c:pt idx="776">
                  <c:v>4.1316550225019524E-2</c:v>
                </c:pt>
                <c:pt idx="777">
                  <c:v>4.1857581585645724E-2</c:v>
                </c:pt>
                <c:pt idx="778">
                  <c:v>3.0971279367804607E-2</c:v>
                </c:pt>
                <c:pt idx="779">
                  <c:v>3.6489501595497097E-2</c:v>
                </c:pt>
                <c:pt idx="780">
                  <c:v>3.6265369504690212E-2</c:v>
                </c:pt>
                <c:pt idx="781">
                  <c:v>4.2962051928043692E-2</c:v>
                </c:pt>
                <c:pt idx="782">
                  <c:v>2.9444484040141029E-2</c:v>
                </c:pt>
                <c:pt idx="783">
                  <c:v>4.258701950311676E-2</c:v>
                </c:pt>
                <c:pt idx="784">
                  <c:v>4.8229750245809465E-2</c:v>
                </c:pt>
                <c:pt idx="785">
                  <c:v>4.2784433811903236E-2</c:v>
                </c:pt>
                <c:pt idx="786">
                  <c:v>4.258701950311676E-2</c:v>
                </c:pt>
                <c:pt idx="787">
                  <c:v>3.5487230867147411E-2</c:v>
                </c:pt>
                <c:pt idx="788">
                  <c:v>3.9225939661264482E-2</c:v>
                </c:pt>
                <c:pt idx="789">
                  <c:v>3.3218398690223756E-2</c:v>
                </c:pt>
                <c:pt idx="790">
                  <c:v>4.7571104019880309E-2</c:v>
                </c:pt>
                <c:pt idx="791">
                  <c:v>3.7771087139844998E-2</c:v>
                </c:pt>
                <c:pt idx="792">
                  <c:v>4.1800528764724676E-2</c:v>
                </c:pt>
                <c:pt idx="793">
                  <c:v>3.1923126429319507E-2</c:v>
                </c:pt>
                <c:pt idx="794">
                  <c:v>4.0670260787010207E-2</c:v>
                </c:pt>
                <c:pt idx="795">
                  <c:v>3.5556804388761513E-2</c:v>
                </c:pt>
                <c:pt idx="796">
                  <c:v>4.5460876077413594E-2</c:v>
                </c:pt>
                <c:pt idx="797">
                  <c:v>3.132960945367811E-2</c:v>
                </c:pt>
                <c:pt idx="798">
                  <c:v>2.8146127238869698E-2</c:v>
                </c:pt>
                <c:pt idx="799">
                  <c:v>5.2979618310928414E-2</c:v>
                </c:pt>
                <c:pt idx="800">
                  <c:v>4.1001949459314305E-2</c:v>
                </c:pt>
                <c:pt idx="801">
                  <c:v>3.5487230867147411E-2</c:v>
                </c:pt>
                <c:pt idx="802">
                  <c:v>3.4050200134515811E-2</c:v>
                </c:pt>
                <c:pt idx="803">
                  <c:v>3.9967272430658299E-2</c:v>
                </c:pt>
                <c:pt idx="804">
                  <c:v>3.7771087139844998E-2</c:v>
                </c:pt>
                <c:pt idx="805">
                  <c:v>4.8038370907306838E-2</c:v>
                </c:pt>
                <c:pt idx="806">
                  <c:v>4.6659234911203433E-2</c:v>
                </c:pt>
                <c:pt idx="807">
                  <c:v>4.3101936578750555E-2</c:v>
                </c:pt>
                <c:pt idx="808">
                  <c:v>5.0532989203929922E-2</c:v>
                </c:pt>
                <c:pt idx="809">
                  <c:v>4.0476974099874503E-2</c:v>
                </c:pt>
                <c:pt idx="810">
                  <c:v>3.0611971393227612E-2</c:v>
                </c:pt>
                <c:pt idx="811">
                  <c:v>3.0157936736941289E-2</c:v>
                </c:pt>
                <c:pt idx="812">
                  <c:v>4.5818794518709377E-2</c:v>
                </c:pt>
                <c:pt idx="813">
                  <c:v>4.0781930088997026E-2</c:v>
                </c:pt>
                <c:pt idx="814">
                  <c:v>2.8197156265377998E-2</c:v>
                </c:pt>
                <c:pt idx="815">
                  <c:v>3.5668846219778116E-2</c:v>
                </c:pt>
                <c:pt idx="816">
                  <c:v>2.8971539810299912E-2</c:v>
                </c:pt>
                <c:pt idx="817">
                  <c:v>4.4862344861030821E-2</c:v>
                </c:pt>
                <c:pt idx="818">
                  <c:v>3.593677654862408E-2</c:v>
                </c:pt>
                <c:pt idx="819">
                  <c:v>4.4352341443300476E-2</c:v>
                </c:pt>
                <c:pt idx="820">
                  <c:v>3.3726569265127189E-2</c:v>
                </c:pt>
                <c:pt idx="821">
                  <c:v>3.2167676836252199E-2</c:v>
                </c:pt>
                <c:pt idx="822">
                  <c:v>3.9575085043907214E-2</c:v>
                </c:pt>
                <c:pt idx="823">
                  <c:v>3.1272064894437797E-2</c:v>
                </c:pt>
                <c:pt idx="824">
                  <c:v>2.9366604983806593E-2</c:v>
                </c:pt>
                <c:pt idx="825">
                  <c:v>3.4990835934877403E-2</c:v>
                </c:pt>
                <c:pt idx="826">
                  <c:v>3.1839653849601711E-2</c:v>
                </c:pt>
                <c:pt idx="827">
                  <c:v>3.9108894765377017E-2</c:v>
                </c:pt>
                <c:pt idx="828">
                  <c:v>3.9710547775030115E-2</c:v>
                </c:pt>
                <c:pt idx="829">
                  <c:v>4.2568184435367633E-2</c:v>
                </c:pt>
                <c:pt idx="830">
                  <c:v>3.6455649882555098E-2</c:v>
                </c:pt>
                <c:pt idx="831">
                  <c:v>3.8966637104749714E-2</c:v>
                </c:pt>
                <c:pt idx="832">
                  <c:v>4.6330105513334309E-2</c:v>
                </c:pt>
                <c:pt idx="833">
                  <c:v>3.331370279192921E-2</c:v>
                </c:pt>
                <c:pt idx="834">
                  <c:v>2.8601940721273554E-2</c:v>
                </c:pt>
                <c:pt idx="835">
                  <c:v>3.5668846219778116E-2</c:v>
                </c:pt>
                <c:pt idx="836">
                  <c:v>3.2891441136598601E-2</c:v>
                </c:pt>
                <c:pt idx="837">
                  <c:v>4.3706633150577837E-2</c:v>
                </c:pt>
                <c:pt idx="838">
                  <c:v>5.139116942882542E-2</c:v>
                </c:pt>
                <c:pt idx="839">
                  <c:v>3.8754437118768713E-2</c:v>
                </c:pt>
                <c:pt idx="840">
                  <c:v>3.2370511442422985E-2</c:v>
                </c:pt>
                <c:pt idx="841">
                  <c:v>4.2452763766050311E-2</c:v>
                </c:pt>
                <c:pt idx="842">
                  <c:v>2.7465710416436299E-2</c:v>
                </c:pt>
                <c:pt idx="843">
                  <c:v>3.5075418651104105E-2</c:v>
                </c:pt>
                <c:pt idx="844">
                  <c:v>3.02234701812268E-2</c:v>
                </c:pt>
                <c:pt idx="845">
                  <c:v>3.5435792058706422E-2</c:v>
                </c:pt>
                <c:pt idx="846">
                  <c:v>2.6728985831141503E-2</c:v>
                </c:pt>
                <c:pt idx="847">
                  <c:v>2.7613993734121402E-2</c:v>
                </c:pt>
                <c:pt idx="848">
                  <c:v>4.3500378727912875E-2</c:v>
                </c:pt>
                <c:pt idx="849">
                  <c:v>3.9119802415371045E-2</c:v>
                </c:pt>
                <c:pt idx="850">
                  <c:v>5.6906431913376097E-2</c:v>
                </c:pt>
                <c:pt idx="851">
                  <c:v>3.4635107964277434E-2</c:v>
                </c:pt>
                <c:pt idx="852">
                  <c:v>4.4024206697940813E-2</c:v>
                </c:pt>
                <c:pt idx="853">
                  <c:v>2.9390892013907405E-2</c:v>
                </c:pt>
                <c:pt idx="854">
                  <c:v>4.0781930088997026E-2</c:v>
                </c:pt>
                <c:pt idx="855">
                  <c:v>3.9632488042116221E-2</c:v>
                </c:pt>
                <c:pt idx="856">
                  <c:v>3.3472571521997403E-2</c:v>
                </c:pt>
                <c:pt idx="857">
                  <c:v>3.6760363727808006E-2</c:v>
                </c:pt>
                <c:pt idx="858">
                  <c:v>2.7945656329393411E-2</c:v>
                </c:pt>
                <c:pt idx="859">
                  <c:v>3.3424746245145805E-2</c:v>
                </c:pt>
                <c:pt idx="860">
                  <c:v>4.0339186787605306E-2</c:v>
                </c:pt>
                <c:pt idx="861">
                  <c:v>3.4300707280635806E-2</c:v>
                </c:pt>
                <c:pt idx="862">
                  <c:v>4.9216881394386486E-2</c:v>
                </c:pt>
                <c:pt idx="863">
                  <c:v>3.9967272430658299E-2</c:v>
                </c:pt>
                <c:pt idx="864">
                  <c:v>3.5066474229097394E-2</c:v>
                </c:pt>
                <c:pt idx="865">
                  <c:v>3.3066283911466592E-2</c:v>
                </c:pt>
                <c:pt idx="866">
                  <c:v>3.1381860375404483E-2</c:v>
                </c:pt>
                <c:pt idx="867">
                  <c:v>2.8201824054122006E-2</c:v>
                </c:pt>
                <c:pt idx="868">
                  <c:v>4.0231358259916319E-2</c:v>
                </c:pt>
                <c:pt idx="869">
                  <c:v>4.012443125247972E-2</c:v>
                </c:pt>
                <c:pt idx="870">
                  <c:v>3.3249579370021792E-2</c:v>
                </c:pt>
                <c:pt idx="871">
                  <c:v>4.0838997811079143E-2</c:v>
                </c:pt>
                <c:pt idx="872">
                  <c:v>3.5668846219778116E-2</c:v>
                </c:pt>
                <c:pt idx="873">
                  <c:v>3.9283677935600392E-2</c:v>
                </c:pt>
                <c:pt idx="874">
                  <c:v>4.78645041584971E-2</c:v>
                </c:pt>
                <c:pt idx="875">
                  <c:v>4.8393875360488905E-2</c:v>
                </c:pt>
                <c:pt idx="876">
                  <c:v>3.7778183817863596E-2</c:v>
                </c:pt>
                <c:pt idx="877">
                  <c:v>3.6654856055975016E-2</c:v>
                </c:pt>
                <c:pt idx="878">
                  <c:v>4.4537097215652521E-2</c:v>
                </c:pt>
                <c:pt idx="879">
                  <c:v>4.2568184435367633E-2</c:v>
                </c:pt>
                <c:pt idx="880">
                  <c:v>3.2167676836252199E-2</c:v>
                </c:pt>
                <c:pt idx="881">
                  <c:v>4.480642452836061E-2</c:v>
                </c:pt>
                <c:pt idx="882">
                  <c:v>4.1557170450687395E-2</c:v>
                </c:pt>
                <c:pt idx="883">
                  <c:v>3.0282778665423535E-2</c:v>
                </c:pt>
                <c:pt idx="884">
                  <c:v>3.3440478146076202E-2</c:v>
                </c:pt>
                <c:pt idx="885">
                  <c:v>3.2992292195558506E-2</c:v>
                </c:pt>
                <c:pt idx="886">
                  <c:v>3.9697803556919237E-2</c:v>
                </c:pt>
                <c:pt idx="887">
                  <c:v>4.4383492320776201E-2</c:v>
                </c:pt>
                <c:pt idx="888">
                  <c:v>3.0922627076506601E-2</c:v>
                </c:pt>
                <c:pt idx="889">
                  <c:v>5.1529634743928923E-2</c:v>
                </c:pt>
                <c:pt idx="890">
                  <c:v>3.0568294227123316E-2</c:v>
                </c:pt>
                <c:pt idx="891">
                  <c:v>3.8728550076484701E-2</c:v>
                </c:pt>
                <c:pt idx="892">
                  <c:v>3.6879651248455041E-2</c:v>
                </c:pt>
                <c:pt idx="893">
                  <c:v>3.0159140005707716E-2</c:v>
                </c:pt>
                <c:pt idx="894">
                  <c:v>3.3152457326650599E-2</c:v>
                </c:pt>
                <c:pt idx="895">
                  <c:v>2.7757186442613612E-2</c:v>
                </c:pt>
                <c:pt idx="896">
                  <c:v>3.9146617054939312E-2</c:v>
                </c:pt>
                <c:pt idx="897">
                  <c:v>3.4569095820188502E-2</c:v>
                </c:pt>
                <c:pt idx="898">
                  <c:v>4.2872149497270605E-2</c:v>
                </c:pt>
                <c:pt idx="899">
                  <c:v>3.6654856055975016E-2</c:v>
                </c:pt>
                <c:pt idx="900">
                  <c:v>3.2097656279802302E-2</c:v>
                </c:pt>
                <c:pt idx="901">
                  <c:v>4.5738980174064622E-2</c:v>
                </c:pt>
                <c:pt idx="902">
                  <c:v>3.1869065016508116E-2</c:v>
                </c:pt>
                <c:pt idx="903">
                  <c:v>3.921876475214961E-2</c:v>
                </c:pt>
                <c:pt idx="904">
                  <c:v>3.2992292195558506E-2</c:v>
                </c:pt>
                <c:pt idx="905">
                  <c:v>3.3638626337051399E-2</c:v>
                </c:pt>
                <c:pt idx="906">
                  <c:v>3.4013628959655817E-2</c:v>
                </c:pt>
                <c:pt idx="907">
                  <c:v>3.4133732318878215E-2</c:v>
                </c:pt>
                <c:pt idx="908">
                  <c:v>5.1529634743928923E-2</c:v>
                </c:pt>
                <c:pt idx="909">
                  <c:v>3.436795622110371E-2</c:v>
                </c:pt>
                <c:pt idx="910">
                  <c:v>3.5459619015455301E-2</c:v>
                </c:pt>
                <c:pt idx="911">
                  <c:v>3.6059144884347992E-2</c:v>
                </c:pt>
                <c:pt idx="912">
                  <c:v>3.7598311901092502E-2</c:v>
                </c:pt>
                <c:pt idx="913">
                  <c:v>4.0208239108324106E-2</c:v>
                </c:pt>
                <c:pt idx="914">
                  <c:v>4.6038456261157878E-2</c:v>
                </c:pt>
                <c:pt idx="915">
                  <c:v>4.9420695751905649E-2</c:v>
                </c:pt>
                <c:pt idx="916">
                  <c:v>3.5487230867147411E-2</c:v>
                </c:pt>
                <c:pt idx="917">
                  <c:v>5.2568621933460541E-2</c:v>
                </c:pt>
                <c:pt idx="918">
                  <c:v>4.0829382836818723E-2</c:v>
                </c:pt>
                <c:pt idx="919">
                  <c:v>4.2636036872863915E-2</c:v>
                </c:pt>
                <c:pt idx="920">
                  <c:v>3.6054432392120396E-2</c:v>
                </c:pt>
                <c:pt idx="921">
                  <c:v>4.2962051928043692E-2</c:v>
                </c:pt>
                <c:pt idx="922">
                  <c:v>2.9983630403876405E-2</c:v>
                </c:pt>
                <c:pt idx="923">
                  <c:v>4.4979125261306797E-2</c:v>
                </c:pt>
                <c:pt idx="924">
                  <c:v>4.3706633150577837E-2</c:v>
                </c:pt>
                <c:pt idx="925">
                  <c:v>3.1381860375404483E-2</c:v>
                </c:pt>
                <c:pt idx="926">
                  <c:v>3.3923793584108408E-2</c:v>
                </c:pt>
                <c:pt idx="927">
                  <c:v>3.1791377812624158E-2</c:v>
                </c:pt>
                <c:pt idx="928">
                  <c:v>4.1593413800001436E-2</c:v>
                </c:pt>
                <c:pt idx="929">
                  <c:v>3.5910427570343011E-2</c:v>
                </c:pt>
                <c:pt idx="930">
                  <c:v>4.1266269981861101E-2</c:v>
                </c:pt>
                <c:pt idx="931">
                  <c:v>5.4811533540487449E-2</c:v>
                </c:pt>
                <c:pt idx="932">
                  <c:v>4.7694269567728022E-2</c:v>
                </c:pt>
                <c:pt idx="933">
                  <c:v>3.2529968768358244E-2</c:v>
                </c:pt>
                <c:pt idx="934">
                  <c:v>4.0318075567483895E-2</c:v>
                </c:pt>
                <c:pt idx="935">
                  <c:v>4.4035181403160116E-2</c:v>
                </c:pt>
                <c:pt idx="936">
                  <c:v>3.1839653849601711E-2</c:v>
                </c:pt>
                <c:pt idx="937">
                  <c:v>2.9462661594152388E-2</c:v>
                </c:pt>
                <c:pt idx="938">
                  <c:v>5.2568621933460541E-2</c:v>
                </c:pt>
                <c:pt idx="939">
                  <c:v>3.5286393016576885E-2</c:v>
                </c:pt>
                <c:pt idx="940">
                  <c:v>5.2249100059270796E-2</c:v>
                </c:pt>
                <c:pt idx="941">
                  <c:v>3.4000229090452208E-2</c:v>
                </c:pt>
                <c:pt idx="942">
                  <c:v>4.3706633150577837E-2</c:v>
                </c:pt>
                <c:pt idx="943">
                  <c:v>3.5014469176530803E-2</c:v>
                </c:pt>
                <c:pt idx="944">
                  <c:v>3.6124985665082897E-2</c:v>
                </c:pt>
                <c:pt idx="945">
                  <c:v>3.5487230867147411E-2</c:v>
                </c:pt>
                <c:pt idx="946">
                  <c:v>4.1558928787708317E-2</c:v>
                </c:pt>
                <c:pt idx="947">
                  <c:v>3.3440478146076202E-2</c:v>
                </c:pt>
                <c:pt idx="948">
                  <c:v>2.7613993734121402E-2</c:v>
                </c:pt>
                <c:pt idx="949">
                  <c:v>5.5114645510911914E-2</c:v>
                </c:pt>
                <c:pt idx="950">
                  <c:v>4.4747065752744723E-2</c:v>
                </c:pt>
                <c:pt idx="951">
                  <c:v>3.6598429083824206E-2</c:v>
                </c:pt>
                <c:pt idx="952">
                  <c:v>3.1215734779834851E-2</c:v>
                </c:pt>
                <c:pt idx="953">
                  <c:v>3.718958795070651E-2</c:v>
                </c:pt>
                <c:pt idx="954">
                  <c:v>4.5613791793584817E-2</c:v>
                </c:pt>
                <c:pt idx="955">
                  <c:v>4.1129976511001601E-2</c:v>
                </c:pt>
                <c:pt idx="956">
                  <c:v>3.9694610983133399E-2</c:v>
                </c:pt>
                <c:pt idx="957">
                  <c:v>3.1131528317928352E-2</c:v>
                </c:pt>
                <c:pt idx="958">
                  <c:v>2.9427863657474591E-2</c:v>
                </c:pt>
                <c:pt idx="959">
                  <c:v>3.5583846271038E-2</c:v>
                </c:pt>
                <c:pt idx="960">
                  <c:v>3.7441659718752011E-2</c:v>
                </c:pt>
                <c:pt idx="961">
                  <c:v>2.7353810146451052E-2</c:v>
                </c:pt>
                <c:pt idx="962">
                  <c:v>3.8864739239215809E-2</c:v>
                </c:pt>
                <c:pt idx="963">
                  <c:v>3.4300707280635806E-2</c:v>
                </c:pt>
                <c:pt idx="964">
                  <c:v>3.2592196017503752E-2</c:v>
                </c:pt>
                <c:pt idx="965">
                  <c:v>3.4300707280635806E-2</c:v>
                </c:pt>
                <c:pt idx="966">
                  <c:v>3.181636705994622E-2</c:v>
                </c:pt>
                <c:pt idx="967">
                  <c:v>4.7662377357482903E-2</c:v>
                </c:pt>
                <c:pt idx="968">
                  <c:v>4.4158976525068332E-2</c:v>
                </c:pt>
                <c:pt idx="969">
                  <c:v>3.2097656279802302E-2</c:v>
                </c:pt>
                <c:pt idx="970">
                  <c:v>3.9632488042116221E-2</c:v>
                </c:pt>
                <c:pt idx="971">
                  <c:v>3.6054432392120396E-2</c:v>
                </c:pt>
                <c:pt idx="972">
                  <c:v>4.0841769427061095E-2</c:v>
                </c:pt>
                <c:pt idx="973">
                  <c:v>4.2356688529253124E-2</c:v>
                </c:pt>
                <c:pt idx="974">
                  <c:v>3.9967272430658299E-2</c:v>
                </c:pt>
                <c:pt idx="975">
                  <c:v>3.376404196023939E-2</c:v>
                </c:pt>
                <c:pt idx="976">
                  <c:v>4.2141605168581016E-2</c:v>
                </c:pt>
                <c:pt idx="977">
                  <c:v>3.0349466949701278E-2</c:v>
                </c:pt>
                <c:pt idx="978">
                  <c:v>3.26520465314388E-2</c:v>
                </c:pt>
                <c:pt idx="979">
                  <c:v>3.9322294294834068E-2</c:v>
                </c:pt>
                <c:pt idx="980">
                  <c:v>2.9695196077227665E-2</c:v>
                </c:pt>
                <c:pt idx="981">
                  <c:v>4.7336898744106508E-2</c:v>
                </c:pt>
                <c:pt idx="982">
                  <c:v>3.3571984618902206E-2</c:v>
                </c:pt>
                <c:pt idx="983">
                  <c:v>4.1209351271390762E-2</c:v>
                </c:pt>
                <c:pt idx="984">
                  <c:v>3.4050200134515811E-2</c:v>
                </c:pt>
                <c:pt idx="985">
                  <c:v>3.1260769814252805E-2</c:v>
                </c:pt>
                <c:pt idx="986">
                  <c:v>3.9283677935600392E-2</c:v>
                </c:pt>
                <c:pt idx="987">
                  <c:v>4.2356688529253124E-2</c:v>
                </c:pt>
                <c:pt idx="988">
                  <c:v>3.0371453613042807E-2</c:v>
                </c:pt>
                <c:pt idx="989">
                  <c:v>2.7757186442613612E-2</c:v>
                </c:pt>
                <c:pt idx="990">
                  <c:v>4.0829382836818723E-2</c:v>
                </c:pt>
                <c:pt idx="991">
                  <c:v>3.3921476453542689E-2</c:v>
                </c:pt>
                <c:pt idx="992">
                  <c:v>3.0840851366519952E-2</c:v>
                </c:pt>
                <c:pt idx="993">
                  <c:v>3.8206804543733604E-2</c:v>
                </c:pt>
                <c:pt idx="994">
                  <c:v>2.8239572420716428E-2</c:v>
                </c:pt>
                <c:pt idx="995">
                  <c:v>3.058343008160596E-2</c:v>
                </c:pt>
                <c:pt idx="996">
                  <c:v>4.1902732104063013E-2</c:v>
                </c:pt>
                <c:pt idx="997">
                  <c:v>4.495846107602141E-2</c:v>
                </c:pt>
                <c:pt idx="998">
                  <c:v>3.2107558101415606E-2</c:v>
                </c:pt>
                <c:pt idx="999">
                  <c:v>4.0736205875873593E-2</c:v>
                </c:pt>
                <c:pt idx="1000">
                  <c:v>3.6454312503338013E-2</c:v>
                </c:pt>
                <c:pt idx="1001">
                  <c:v>4.6238295733928722E-2</c:v>
                </c:pt>
                <c:pt idx="1002">
                  <c:v>3.5935297608375757E-2</c:v>
                </c:pt>
                <c:pt idx="1003">
                  <c:v>3.921876475214961E-2</c:v>
                </c:pt>
                <c:pt idx="1004">
                  <c:v>3.6124985665082897E-2</c:v>
                </c:pt>
                <c:pt idx="1005">
                  <c:v>3.8587495684623802E-2</c:v>
                </c:pt>
                <c:pt idx="1006">
                  <c:v>3.8674097508192194E-2</c:v>
                </c:pt>
                <c:pt idx="1007">
                  <c:v>4.3342031538486696E-2</c:v>
                </c:pt>
                <c:pt idx="1008">
                  <c:v>3.51903848350048E-2</c:v>
                </c:pt>
                <c:pt idx="1009">
                  <c:v>4.7552309930324749E-2</c:v>
                </c:pt>
                <c:pt idx="1010">
                  <c:v>4.7048140317201601E-2</c:v>
                </c:pt>
                <c:pt idx="1011">
                  <c:v>5.139116942882542E-2</c:v>
                </c:pt>
                <c:pt idx="1012">
                  <c:v>3.8152869790792521E-2</c:v>
                </c:pt>
                <c:pt idx="1013">
                  <c:v>3.8824938237667105E-2</c:v>
                </c:pt>
                <c:pt idx="1014">
                  <c:v>5.3951866924762705E-2</c:v>
                </c:pt>
                <c:pt idx="1015">
                  <c:v>4.5064941048622124E-2</c:v>
                </c:pt>
                <c:pt idx="1016">
                  <c:v>4.0074422955513146E-2</c:v>
                </c:pt>
                <c:pt idx="1017">
                  <c:v>3.7827789783477811E-2</c:v>
                </c:pt>
                <c:pt idx="1018">
                  <c:v>2.9229370877146783E-2</c:v>
                </c:pt>
                <c:pt idx="1019">
                  <c:v>3.26520465314388E-2</c:v>
                </c:pt>
                <c:pt idx="1020">
                  <c:v>3.2370511442422985E-2</c:v>
                </c:pt>
                <c:pt idx="1021">
                  <c:v>3.7118166685104446E-2</c:v>
                </c:pt>
                <c:pt idx="1022">
                  <c:v>4.4254083186388009E-2</c:v>
                </c:pt>
                <c:pt idx="1023">
                  <c:v>3.1092433258891088E-2</c:v>
                </c:pt>
                <c:pt idx="1024">
                  <c:v>3.6455649882555098E-2</c:v>
                </c:pt>
                <c:pt idx="1025">
                  <c:v>3.0371453613042807E-2</c:v>
                </c:pt>
                <c:pt idx="1026">
                  <c:v>3.3717114478349804E-2</c:v>
                </c:pt>
                <c:pt idx="1027">
                  <c:v>3.9259538054466241E-2</c:v>
                </c:pt>
                <c:pt idx="1028">
                  <c:v>4.3695759028196321E-2</c:v>
                </c:pt>
                <c:pt idx="1029">
                  <c:v>3.9761330932378804E-2</c:v>
                </c:pt>
                <c:pt idx="1030">
                  <c:v>3.4011162817478256E-2</c:v>
                </c:pt>
                <c:pt idx="1031">
                  <c:v>3.8709115236997611E-2</c:v>
                </c:pt>
                <c:pt idx="1032">
                  <c:v>4.1763935238122933E-2</c:v>
                </c:pt>
                <c:pt idx="1033">
                  <c:v>4.3251223862171222E-2</c:v>
                </c:pt>
                <c:pt idx="1034">
                  <c:v>3.2891441136598601E-2</c:v>
                </c:pt>
                <c:pt idx="1035">
                  <c:v>4.3525073677301386E-2</c:v>
                </c:pt>
                <c:pt idx="1036">
                  <c:v>2.9251759871840501E-2</c:v>
                </c:pt>
                <c:pt idx="1037">
                  <c:v>3.622116148471842E-2</c:v>
                </c:pt>
                <c:pt idx="1038">
                  <c:v>4.4254083186388009E-2</c:v>
                </c:pt>
                <c:pt idx="1039">
                  <c:v>3.9196629077196114E-2</c:v>
                </c:pt>
                <c:pt idx="1040">
                  <c:v>4.1377235203981413E-2</c:v>
                </c:pt>
                <c:pt idx="1041">
                  <c:v>4.0138218551874209E-2</c:v>
                </c:pt>
                <c:pt idx="1042">
                  <c:v>3.718958795070651E-2</c:v>
                </c:pt>
                <c:pt idx="1043">
                  <c:v>3.0828183516860001E-2</c:v>
                </c:pt>
                <c:pt idx="1044">
                  <c:v>3.5825096070766414E-2</c:v>
                </c:pt>
                <c:pt idx="1045">
                  <c:v>4.5502670109272024E-2</c:v>
                </c:pt>
                <c:pt idx="1046">
                  <c:v>4.8252731561660801E-2</c:v>
                </c:pt>
                <c:pt idx="1047">
                  <c:v>3.5066474229097394E-2</c:v>
                </c:pt>
                <c:pt idx="1048">
                  <c:v>2.762422524392601E-2</c:v>
                </c:pt>
                <c:pt idx="1049">
                  <c:v>2.9116408899426478E-2</c:v>
                </c:pt>
                <c:pt idx="1050">
                  <c:v>3.8492631167173406E-2</c:v>
                </c:pt>
                <c:pt idx="1051">
                  <c:v>2.5561505928635608E-2</c:v>
                </c:pt>
                <c:pt idx="1052">
                  <c:v>2.90736090391874E-2</c:v>
                </c:pt>
                <c:pt idx="1053">
                  <c:v>3.7396956235170413E-2</c:v>
                </c:pt>
                <c:pt idx="1054">
                  <c:v>4.4254083186388009E-2</c:v>
                </c:pt>
                <c:pt idx="1055">
                  <c:v>5.1529634743928923E-2</c:v>
                </c:pt>
                <c:pt idx="1056">
                  <c:v>3.7147790193557718E-2</c:v>
                </c:pt>
                <c:pt idx="1057">
                  <c:v>4.1130490601062795E-2</c:v>
                </c:pt>
                <c:pt idx="1058">
                  <c:v>3.5787001252174405E-2</c:v>
                </c:pt>
                <c:pt idx="1059">
                  <c:v>4.0255375206470358E-2</c:v>
                </c:pt>
                <c:pt idx="1060">
                  <c:v>3.8864739239215809E-2</c:v>
                </c:pt>
                <c:pt idx="1061">
                  <c:v>4.480642452836061E-2</c:v>
                </c:pt>
                <c:pt idx="1062">
                  <c:v>4.836987704038638E-2</c:v>
                </c:pt>
                <c:pt idx="1063">
                  <c:v>4.0749937295913724E-2</c:v>
                </c:pt>
                <c:pt idx="1064">
                  <c:v>4.7048140317201601E-2</c:v>
                </c:pt>
                <c:pt idx="1065">
                  <c:v>3.4603934735059752E-2</c:v>
                </c:pt>
                <c:pt idx="1066">
                  <c:v>3.8194783031940467E-2</c:v>
                </c:pt>
                <c:pt idx="1067">
                  <c:v>3.7677250802517027E-2</c:v>
                </c:pt>
                <c:pt idx="1068">
                  <c:v>3.7228513509035152E-2</c:v>
                </c:pt>
                <c:pt idx="1069">
                  <c:v>3.6879651248455041E-2</c:v>
                </c:pt>
                <c:pt idx="1070">
                  <c:v>3.322611004114151E-2</c:v>
                </c:pt>
                <c:pt idx="1071">
                  <c:v>3.1069444492459367E-2</c:v>
                </c:pt>
                <c:pt idx="1072">
                  <c:v>3.1350728124380112E-2</c:v>
                </c:pt>
                <c:pt idx="1073">
                  <c:v>3.3000189810991301E-2</c:v>
                </c:pt>
                <c:pt idx="1074">
                  <c:v>3.5315006971359385E-2</c:v>
                </c:pt>
                <c:pt idx="1075">
                  <c:v>3.7771087139844998E-2</c:v>
                </c:pt>
                <c:pt idx="1076">
                  <c:v>3.6335092037916211E-2</c:v>
                </c:pt>
                <c:pt idx="1077">
                  <c:v>3.7788476794958101E-2</c:v>
                </c:pt>
                <c:pt idx="1078">
                  <c:v>2.6695944368839392E-2</c:v>
                </c:pt>
                <c:pt idx="1079">
                  <c:v>3.5795398056507152E-2</c:v>
                </c:pt>
                <c:pt idx="1080">
                  <c:v>3.8052324205636999E-2</c:v>
                </c:pt>
                <c:pt idx="1081">
                  <c:v>3.9685014635324617E-2</c:v>
                </c:pt>
                <c:pt idx="1082">
                  <c:v>4.6266995370387975E-2</c:v>
                </c:pt>
                <c:pt idx="1083">
                  <c:v>3.6277640610933456E-2</c:v>
                </c:pt>
                <c:pt idx="1084">
                  <c:v>3.1583391129970696E-2</c:v>
                </c:pt>
                <c:pt idx="1085">
                  <c:v>2.932061441242691E-2</c:v>
                </c:pt>
                <c:pt idx="1086">
                  <c:v>4.4340971857309598E-2</c:v>
                </c:pt>
                <c:pt idx="1087">
                  <c:v>4.1275996714830405E-2</c:v>
                </c:pt>
                <c:pt idx="1088">
                  <c:v>2.7757186442613612E-2</c:v>
                </c:pt>
                <c:pt idx="1089">
                  <c:v>3.8653906434774503E-2</c:v>
                </c:pt>
                <c:pt idx="1090">
                  <c:v>4.2978335171937887E-2</c:v>
                </c:pt>
                <c:pt idx="1091">
                  <c:v>3.9544567465782207E-2</c:v>
                </c:pt>
                <c:pt idx="1092">
                  <c:v>4.4963397085666865E-2</c:v>
                </c:pt>
                <c:pt idx="1093">
                  <c:v>3.0371453613042807E-2</c:v>
                </c:pt>
                <c:pt idx="1094">
                  <c:v>4.8252731561660801E-2</c:v>
                </c:pt>
                <c:pt idx="1095">
                  <c:v>3.058343008160596E-2</c:v>
                </c:pt>
                <c:pt idx="1096">
                  <c:v>3.2097656279802302E-2</c:v>
                </c:pt>
                <c:pt idx="1097">
                  <c:v>3.0626695603132203E-2</c:v>
                </c:pt>
                <c:pt idx="1098">
                  <c:v>3.1381860375404483E-2</c:v>
                </c:pt>
                <c:pt idx="1099">
                  <c:v>3.0762698501348478E-2</c:v>
                </c:pt>
                <c:pt idx="1100">
                  <c:v>5.0964348018169375E-2</c:v>
                </c:pt>
                <c:pt idx="1101">
                  <c:v>3.4143283963203402E-2</c:v>
                </c:pt>
                <c:pt idx="1102">
                  <c:v>3.1619079411029934E-2</c:v>
                </c:pt>
                <c:pt idx="1103">
                  <c:v>2.9251759871840501E-2</c:v>
                </c:pt>
                <c:pt idx="1104">
                  <c:v>3.6672122776508428E-2</c:v>
                </c:pt>
                <c:pt idx="1105">
                  <c:v>4.6777039766311722E-2</c:v>
                </c:pt>
                <c:pt idx="1106">
                  <c:v>4.0196035057306533E-2</c:v>
                </c:pt>
                <c:pt idx="1107">
                  <c:v>3.4715563058853115E-2</c:v>
                </c:pt>
                <c:pt idx="1108">
                  <c:v>3.8950733840465504E-2</c:v>
                </c:pt>
                <c:pt idx="1109">
                  <c:v>4.0140841156244306E-2</c:v>
                </c:pt>
                <c:pt idx="1110">
                  <c:v>3.9847124367952305E-2</c:v>
                </c:pt>
                <c:pt idx="1111">
                  <c:v>3.0826222151517889E-2</c:v>
                </c:pt>
                <c:pt idx="1112">
                  <c:v>4.4254083186388009E-2</c:v>
                </c:pt>
                <c:pt idx="1113">
                  <c:v>3.2684490084648098E-2</c:v>
                </c:pt>
                <c:pt idx="1114">
                  <c:v>3.8854353129863801E-2</c:v>
                </c:pt>
                <c:pt idx="1115">
                  <c:v>4.1557170450687395E-2</c:v>
                </c:pt>
                <c:pt idx="1116">
                  <c:v>4.5738980174064622E-2</c:v>
                </c:pt>
                <c:pt idx="1117">
                  <c:v>3.7986606359481791E-2</c:v>
                </c:pt>
                <c:pt idx="1118">
                  <c:v>3.1119924038648588E-2</c:v>
                </c:pt>
                <c:pt idx="1119">
                  <c:v>3.365202993154532E-2</c:v>
                </c:pt>
                <c:pt idx="1120">
                  <c:v>3.6755193024873838E-2</c:v>
                </c:pt>
                <c:pt idx="1121">
                  <c:v>4.7571104019880309E-2</c:v>
                </c:pt>
                <c:pt idx="1122">
                  <c:v>4.0206536650657702E-2</c:v>
                </c:pt>
                <c:pt idx="1123">
                  <c:v>4.9216881394386486E-2</c:v>
                </c:pt>
                <c:pt idx="1124">
                  <c:v>4.2962051928043692E-2</c:v>
                </c:pt>
                <c:pt idx="1125">
                  <c:v>6.042351946234701E-2</c:v>
                </c:pt>
                <c:pt idx="1126">
                  <c:v>3.1597223132848705E-2</c:v>
                </c:pt>
                <c:pt idx="1127">
                  <c:v>3.7147790193557718E-2</c:v>
                </c:pt>
                <c:pt idx="1128">
                  <c:v>3.2167676836252199E-2</c:v>
                </c:pt>
                <c:pt idx="1129">
                  <c:v>4.0749937295913724E-2</c:v>
                </c:pt>
                <c:pt idx="1130">
                  <c:v>3.4143283963203402E-2</c:v>
                </c:pt>
                <c:pt idx="1131">
                  <c:v>2.9671067371964639E-2</c:v>
                </c:pt>
                <c:pt idx="1132">
                  <c:v>3.6468077450990788E-2</c:v>
                </c:pt>
                <c:pt idx="1133">
                  <c:v>3.1843110918998802E-2</c:v>
                </c:pt>
                <c:pt idx="1134">
                  <c:v>3.3676136285066612E-2</c:v>
                </c:pt>
                <c:pt idx="1135">
                  <c:v>3.7703901529312238E-2</c:v>
                </c:pt>
                <c:pt idx="1136">
                  <c:v>3.8238383829593797E-2</c:v>
                </c:pt>
                <c:pt idx="1137">
                  <c:v>3.5125035792589201E-2</c:v>
                </c:pt>
                <c:pt idx="1138">
                  <c:v>4.0738254785537713E-2</c:v>
                </c:pt>
                <c:pt idx="1139">
                  <c:v>2.9671067371964639E-2</c:v>
                </c:pt>
                <c:pt idx="1140">
                  <c:v>4.6953558921814006E-2</c:v>
                </c:pt>
                <c:pt idx="1141">
                  <c:v>3.1350728124380112E-2</c:v>
                </c:pt>
                <c:pt idx="1142">
                  <c:v>4.5064941048622124E-2</c:v>
                </c:pt>
                <c:pt idx="1143">
                  <c:v>3.1092433258891088E-2</c:v>
                </c:pt>
                <c:pt idx="1144">
                  <c:v>3.3343926072120784E-2</c:v>
                </c:pt>
                <c:pt idx="1145">
                  <c:v>5.5114645510911914E-2</c:v>
                </c:pt>
                <c:pt idx="1146">
                  <c:v>3.6311741918325452E-2</c:v>
                </c:pt>
                <c:pt idx="1147">
                  <c:v>5.1707629114389433E-2</c:v>
                </c:pt>
                <c:pt idx="1148">
                  <c:v>3.5389825701713652E-2</c:v>
                </c:pt>
                <c:pt idx="1149">
                  <c:v>3.5172384232282597E-2</c:v>
                </c:pt>
                <c:pt idx="1150">
                  <c:v>4.3400909751653713E-2</c:v>
                </c:pt>
                <c:pt idx="1151">
                  <c:v>4.9796666949987765E-2</c:v>
                </c:pt>
                <c:pt idx="1152">
                  <c:v>4.6238295733928722E-2</c:v>
                </c:pt>
                <c:pt idx="1153">
                  <c:v>3.5787001252174405E-2</c:v>
                </c:pt>
                <c:pt idx="1154">
                  <c:v>3.2899200916290408E-2</c:v>
                </c:pt>
                <c:pt idx="1155">
                  <c:v>4.9852691590786272E-2</c:v>
                </c:pt>
                <c:pt idx="1156">
                  <c:v>3.8512594997882711E-2</c:v>
                </c:pt>
                <c:pt idx="1157">
                  <c:v>3.8877256214618711E-2</c:v>
                </c:pt>
                <c:pt idx="1158">
                  <c:v>3.726489469408991E-2</c:v>
                </c:pt>
                <c:pt idx="1159">
                  <c:v>3.7342004477977885E-2</c:v>
                </c:pt>
                <c:pt idx="1160">
                  <c:v>4.2427688837051572E-2</c:v>
                </c:pt>
                <c:pt idx="1161">
                  <c:v>2.9625952243804952E-2</c:v>
                </c:pt>
                <c:pt idx="1162">
                  <c:v>3.5833526402712E-2</c:v>
                </c:pt>
                <c:pt idx="1163">
                  <c:v>3.9575085043907214E-2</c:v>
                </c:pt>
                <c:pt idx="1164">
                  <c:v>5.0532989203929922E-2</c:v>
                </c:pt>
                <c:pt idx="1165">
                  <c:v>3.9716821163892704E-2</c:v>
                </c:pt>
                <c:pt idx="1166">
                  <c:v>4.5485530048608933E-2</c:v>
                </c:pt>
                <c:pt idx="1167">
                  <c:v>4.4091124087572112E-2</c:v>
                </c:pt>
                <c:pt idx="1168">
                  <c:v>3.4300707280635806E-2</c:v>
                </c:pt>
                <c:pt idx="1169">
                  <c:v>2.9993373900651956E-2</c:v>
                </c:pt>
                <c:pt idx="1170">
                  <c:v>4.6659234911203433E-2</c:v>
                </c:pt>
                <c:pt idx="1171">
                  <c:v>3.6786478012800196E-2</c:v>
                </c:pt>
                <c:pt idx="1172">
                  <c:v>3.5014469176530803E-2</c:v>
                </c:pt>
                <c:pt idx="1173">
                  <c:v>5.1921918988227796E-2</c:v>
                </c:pt>
                <c:pt idx="1174">
                  <c:v>3.6879651248455041E-2</c:v>
                </c:pt>
                <c:pt idx="1175">
                  <c:v>4.4922754168510423E-2</c:v>
                </c:pt>
                <c:pt idx="1176">
                  <c:v>4.5075748115777858E-2</c:v>
                </c:pt>
                <c:pt idx="1177">
                  <c:v>3.9544567465782207E-2</c:v>
                </c:pt>
                <c:pt idx="1178">
                  <c:v>5.3951866924762705E-2</c:v>
                </c:pt>
                <c:pt idx="1179">
                  <c:v>5.2568621933460541E-2</c:v>
                </c:pt>
                <c:pt idx="1180">
                  <c:v>3.6489501595497097E-2</c:v>
                </c:pt>
                <c:pt idx="1181">
                  <c:v>4.2962051928043692E-2</c:v>
                </c:pt>
                <c:pt idx="1182">
                  <c:v>4.2452763766050311E-2</c:v>
                </c:pt>
                <c:pt idx="1183">
                  <c:v>4.1763935238122933E-2</c:v>
                </c:pt>
                <c:pt idx="1184">
                  <c:v>3.3000189810991301E-2</c:v>
                </c:pt>
                <c:pt idx="1185">
                  <c:v>3.8814276456832893E-2</c:v>
                </c:pt>
                <c:pt idx="1186">
                  <c:v>3.4978978335857405E-2</c:v>
                </c:pt>
                <c:pt idx="1187">
                  <c:v>2.8753058984875752E-2</c:v>
                </c:pt>
                <c:pt idx="1188">
                  <c:v>3.3152457326650599E-2</c:v>
                </c:pt>
                <c:pt idx="1189">
                  <c:v>4.1792273521423576E-2</c:v>
                </c:pt>
                <c:pt idx="1190">
                  <c:v>3.2262593507766751E-2</c:v>
                </c:pt>
                <c:pt idx="1191">
                  <c:v>4.0829382836818723E-2</c:v>
                </c:pt>
                <c:pt idx="1192">
                  <c:v>4.9852691590786272E-2</c:v>
                </c:pt>
                <c:pt idx="1193">
                  <c:v>3.7051659077406006E-2</c:v>
                </c:pt>
                <c:pt idx="1194">
                  <c:v>2.8927756473422002E-2</c:v>
                </c:pt>
                <c:pt idx="1195">
                  <c:v>3.1092433258891088E-2</c:v>
                </c:pt>
                <c:pt idx="1196">
                  <c:v>4.3058674782514614E-2</c:v>
                </c:pt>
                <c:pt idx="1197">
                  <c:v>3.1209086999297104E-2</c:v>
                </c:pt>
                <c:pt idx="1198">
                  <c:v>3.5595182329416351E-2</c:v>
                </c:pt>
                <c:pt idx="1199">
                  <c:v>3.8864739239215809E-2</c:v>
                </c:pt>
                <c:pt idx="1200">
                  <c:v>2.9229370877146783E-2</c:v>
                </c:pt>
                <c:pt idx="1201">
                  <c:v>3.1733207404613689E-2</c:v>
                </c:pt>
                <c:pt idx="1202">
                  <c:v>4.9796666949987765E-2</c:v>
                </c:pt>
                <c:pt idx="1203">
                  <c:v>3.6363381892442703E-2</c:v>
                </c:pt>
                <c:pt idx="1204">
                  <c:v>3.4011162817478256E-2</c:v>
                </c:pt>
                <c:pt idx="1205">
                  <c:v>4.4158883392810808E-2</c:v>
                </c:pt>
                <c:pt idx="1206">
                  <c:v>2.5985769927501751E-2</c:v>
                </c:pt>
                <c:pt idx="1207">
                  <c:v>2.7137352153658978E-2</c:v>
                </c:pt>
                <c:pt idx="1208">
                  <c:v>3.6293771117925831E-2</c:v>
                </c:pt>
                <c:pt idx="1209">
                  <c:v>3.6180451512336703E-2</c:v>
                </c:pt>
                <c:pt idx="1210">
                  <c:v>3.4013628959655817E-2</c:v>
                </c:pt>
                <c:pt idx="1211">
                  <c:v>3.3944040536880493E-2</c:v>
                </c:pt>
                <c:pt idx="1212">
                  <c:v>2.6736292988061995E-2</c:v>
                </c:pt>
                <c:pt idx="1213">
                  <c:v>4.5738980174064622E-2</c:v>
                </c:pt>
                <c:pt idx="1214">
                  <c:v>3.9389021694660215E-2</c:v>
                </c:pt>
                <c:pt idx="1215">
                  <c:v>3.9803285151720214E-2</c:v>
                </c:pt>
                <c:pt idx="1216">
                  <c:v>4.0813021361827934E-2</c:v>
                </c:pt>
                <c:pt idx="1217">
                  <c:v>4.3604578822851223E-2</c:v>
                </c:pt>
                <c:pt idx="1218">
                  <c:v>4.0339186787605306E-2</c:v>
                </c:pt>
                <c:pt idx="1219">
                  <c:v>3.5125035792589201E-2</c:v>
                </c:pt>
                <c:pt idx="1220">
                  <c:v>4.1557170450687395E-2</c:v>
                </c:pt>
                <c:pt idx="1221">
                  <c:v>4.3718762695789316E-2</c:v>
                </c:pt>
                <c:pt idx="1222">
                  <c:v>4.0242802351713201E-2</c:v>
                </c:pt>
                <c:pt idx="1223">
                  <c:v>2.9717279598116899E-2</c:v>
                </c:pt>
                <c:pt idx="1224">
                  <c:v>3.5125035792589201E-2</c:v>
                </c:pt>
                <c:pt idx="1225">
                  <c:v>4.5613791793584817E-2</c:v>
                </c:pt>
                <c:pt idx="1226">
                  <c:v>4.8415351659059497E-2</c:v>
                </c:pt>
                <c:pt idx="1227">
                  <c:v>3.0003884807229063E-2</c:v>
                </c:pt>
                <c:pt idx="1228">
                  <c:v>4.3525073677301386E-2</c:v>
                </c:pt>
                <c:pt idx="1229">
                  <c:v>3.4978978335857405E-2</c:v>
                </c:pt>
                <c:pt idx="1230">
                  <c:v>5.3951866924762705E-2</c:v>
                </c:pt>
                <c:pt idx="1231">
                  <c:v>4.0749937295913724E-2</c:v>
                </c:pt>
                <c:pt idx="1232">
                  <c:v>3.4010294824838597E-2</c:v>
                </c:pt>
                <c:pt idx="1233">
                  <c:v>3.921876475214961E-2</c:v>
                </c:pt>
                <c:pt idx="1234">
                  <c:v>5.7264689356088784E-2</c:v>
                </c:pt>
                <c:pt idx="1235">
                  <c:v>4.5377653092145934E-2</c:v>
                </c:pt>
                <c:pt idx="1236">
                  <c:v>3.9053354412317394E-2</c:v>
                </c:pt>
                <c:pt idx="1237">
                  <c:v>2.6993775740265864E-2</c:v>
                </c:pt>
                <c:pt idx="1238">
                  <c:v>5.9077225625515033E-2</c:v>
                </c:pt>
                <c:pt idx="1239">
                  <c:v>4.3235447257757222E-2</c:v>
                </c:pt>
                <c:pt idx="1240">
                  <c:v>4.1038878262043006E-2</c:v>
                </c:pt>
                <c:pt idx="1241">
                  <c:v>3.1092433258891088E-2</c:v>
                </c:pt>
                <c:pt idx="1242">
                  <c:v>4.3706633150577837E-2</c:v>
                </c:pt>
                <c:pt idx="1243">
                  <c:v>3.3571984618902206E-2</c:v>
                </c:pt>
                <c:pt idx="1244">
                  <c:v>3.7096228450536756E-2</c:v>
                </c:pt>
                <c:pt idx="1245">
                  <c:v>3.0856164172291711E-2</c:v>
                </c:pt>
                <c:pt idx="1246">
                  <c:v>5.6127641350030913E-2</c:v>
                </c:pt>
                <c:pt idx="1247">
                  <c:v>4.4979125261306797E-2</c:v>
                </c:pt>
                <c:pt idx="1248">
                  <c:v>3.7153102457523568E-2</c:v>
                </c:pt>
                <c:pt idx="1249">
                  <c:v>3.5964351147413198E-2</c:v>
                </c:pt>
                <c:pt idx="1250">
                  <c:v>4.7051317989826411E-2</c:v>
                </c:pt>
                <c:pt idx="1251">
                  <c:v>5.7945206761359946E-2</c:v>
                </c:pt>
                <c:pt idx="1252">
                  <c:v>3.5459619015455301E-2</c:v>
                </c:pt>
                <c:pt idx="1253">
                  <c:v>4.8393875360488905E-2</c:v>
                </c:pt>
                <c:pt idx="1254">
                  <c:v>3.4098405390977901E-2</c:v>
                </c:pt>
                <c:pt idx="1255">
                  <c:v>3.3152457326650599E-2</c:v>
                </c:pt>
                <c:pt idx="1256">
                  <c:v>5.0539035350084291E-2</c:v>
                </c:pt>
                <c:pt idx="1257">
                  <c:v>3.0988309532403967E-2</c:v>
                </c:pt>
                <c:pt idx="1258">
                  <c:v>4.0698390454053907E-2</c:v>
                </c:pt>
                <c:pt idx="1259">
                  <c:v>4.6041879802942297E-2</c:v>
                </c:pt>
                <c:pt idx="1260">
                  <c:v>3.2671131193637806E-2</c:v>
                </c:pt>
                <c:pt idx="1261">
                  <c:v>3.3424746245145805E-2</c:v>
                </c:pt>
                <c:pt idx="1262">
                  <c:v>3.7788476794958101E-2</c:v>
                </c:pt>
                <c:pt idx="1263">
                  <c:v>3.4999817609787015E-2</c:v>
                </c:pt>
                <c:pt idx="1264">
                  <c:v>3.3000189810991301E-2</c:v>
                </c:pt>
                <c:pt idx="1265">
                  <c:v>3.0319748446345354E-2</c:v>
                </c:pt>
                <c:pt idx="1266">
                  <c:v>3.058343008160596E-2</c:v>
                </c:pt>
                <c:pt idx="1267">
                  <c:v>4.8645634204149323E-2</c:v>
                </c:pt>
                <c:pt idx="1268">
                  <c:v>3.7118166685104446E-2</c:v>
                </c:pt>
                <c:pt idx="1269">
                  <c:v>3.4050200134515811E-2</c:v>
                </c:pt>
                <c:pt idx="1270">
                  <c:v>4.4323593378067024E-2</c:v>
                </c:pt>
                <c:pt idx="1271">
                  <c:v>3.8759678602218607E-2</c:v>
                </c:pt>
                <c:pt idx="1272">
                  <c:v>3.3723484724760007E-2</c:v>
                </c:pt>
                <c:pt idx="1273">
                  <c:v>4.9243059009313632E-2</c:v>
                </c:pt>
                <c:pt idx="1274">
                  <c:v>4.7571104019880309E-2</c:v>
                </c:pt>
                <c:pt idx="1275">
                  <c:v>4.3058674782514614E-2</c:v>
                </c:pt>
                <c:pt idx="1276">
                  <c:v>3.0879572033882096E-2</c:v>
                </c:pt>
                <c:pt idx="1277">
                  <c:v>3.4013628959655817E-2</c:v>
                </c:pt>
                <c:pt idx="1278">
                  <c:v>3.8152869790792521E-2</c:v>
                </c:pt>
                <c:pt idx="1279">
                  <c:v>4.3624483048915919E-2</c:v>
                </c:pt>
                <c:pt idx="1280">
                  <c:v>3.2719872891902951E-2</c:v>
                </c:pt>
                <c:pt idx="1281">
                  <c:v>3.0157936736941289E-2</c:v>
                </c:pt>
                <c:pt idx="1282">
                  <c:v>4.1377235203981413E-2</c:v>
                </c:pt>
                <c:pt idx="1283">
                  <c:v>3.3723484724760007E-2</c:v>
                </c:pt>
                <c:pt idx="1284">
                  <c:v>3.2625783234834699E-2</c:v>
                </c:pt>
                <c:pt idx="1285">
                  <c:v>4.4979125261306797E-2</c:v>
                </c:pt>
                <c:pt idx="1286">
                  <c:v>3.9761330932378804E-2</c:v>
                </c:pt>
                <c:pt idx="1287">
                  <c:v>3.7871107459068486E-2</c:v>
                </c:pt>
                <c:pt idx="1288">
                  <c:v>3.7771087139844998E-2</c:v>
                </c:pt>
                <c:pt idx="1289">
                  <c:v>3.4775182604789796E-2</c:v>
                </c:pt>
                <c:pt idx="1290">
                  <c:v>3.3488318324089189E-2</c:v>
                </c:pt>
                <c:pt idx="1291">
                  <c:v>4.8038370907306838E-2</c:v>
                </c:pt>
                <c:pt idx="1292">
                  <c:v>3.95252145826816E-2</c:v>
                </c:pt>
                <c:pt idx="1293">
                  <c:v>4.0140841156244306E-2</c:v>
                </c:pt>
                <c:pt idx="1294">
                  <c:v>3.8864739239215809E-2</c:v>
                </c:pt>
                <c:pt idx="1295">
                  <c:v>3.8713578134775231E-2</c:v>
                </c:pt>
                <c:pt idx="1296">
                  <c:v>3.7211745977401824E-2</c:v>
                </c:pt>
                <c:pt idx="1297">
                  <c:v>3.5107076168060386E-2</c:v>
                </c:pt>
                <c:pt idx="1298">
                  <c:v>5.219128355383891E-2</c:v>
                </c:pt>
                <c:pt idx="1299">
                  <c:v>3.3424746245145805E-2</c:v>
                </c:pt>
                <c:pt idx="1300">
                  <c:v>4.6041879802942297E-2</c:v>
                </c:pt>
                <c:pt idx="1301">
                  <c:v>3.6455649882555098E-2</c:v>
                </c:pt>
                <c:pt idx="1302">
                  <c:v>3.7147790193557718E-2</c:v>
                </c:pt>
                <c:pt idx="1303">
                  <c:v>4.5612677931785903E-2</c:v>
                </c:pt>
                <c:pt idx="1304">
                  <c:v>3.2373674213886316E-2</c:v>
                </c:pt>
                <c:pt idx="1305">
                  <c:v>4.3675843626260508E-2</c:v>
                </c:pt>
                <c:pt idx="1306">
                  <c:v>2.6888020336627998E-2</c:v>
                </c:pt>
                <c:pt idx="1307">
                  <c:v>3.4290764480829287E-2</c:v>
                </c:pt>
                <c:pt idx="1308">
                  <c:v>3.5183459520340014E-2</c:v>
                </c:pt>
                <c:pt idx="1309">
                  <c:v>3.1113108620047642E-2</c:v>
                </c:pt>
                <c:pt idx="1310">
                  <c:v>3.7147790193557718E-2</c:v>
                </c:pt>
                <c:pt idx="1311">
                  <c:v>3.6455649882555098E-2</c:v>
                </c:pt>
                <c:pt idx="1312">
                  <c:v>2.8769707307219512E-2</c:v>
                </c:pt>
                <c:pt idx="1313">
                  <c:v>3.2625783234834699E-2</c:v>
                </c:pt>
                <c:pt idx="1314">
                  <c:v>3.6636292934417752E-2</c:v>
                </c:pt>
                <c:pt idx="1315">
                  <c:v>3.3424746245145805E-2</c:v>
                </c:pt>
                <c:pt idx="1316">
                  <c:v>4.3015372008085223E-2</c:v>
                </c:pt>
                <c:pt idx="1317">
                  <c:v>3.2453633844852406E-2</c:v>
                </c:pt>
                <c:pt idx="1318">
                  <c:v>3.8092534989118604E-2</c:v>
                </c:pt>
                <c:pt idx="1319">
                  <c:v>3.3223196864128099E-2</c:v>
                </c:pt>
                <c:pt idx="1320">
                  <c:v>2.909127436578271E-2</c:v>
                </c:pt>
                <c:pt idx="1321">
                  <c:v>4.6266995370387975E-2</c:v>
                </c:pt>
                <c:pt idx="1322">
                  <c:v>3.5183459520340014E-2</c:v>
                </c:pt>
                <c:pt idx="1323">
                  <c:v>3.3301532268524212E-2</c:v>
                </c:pt>
                <c:pt idx="1324">
                  <c:v>3.6005329340696314E-2</c:v>
                </c:pt>
                <c:pt idx="1325">
                  <c:v>4.2474549263715716E-2</c:v>
                </c:pt>
                <c:pt idx="1326">
                  <c:v>4.1401188820600496E-2</c:v>
                </c:pt>
                <c:pt idx="1327">
                  <c:v>4.1275996714830405E-2</c:v>
                </c:pt>
                <c:pt idx="1328">
                  <c:v>5.3043726831674597E-2</c:v>
                </c:pt>
                <c:pt idx="1329">
                  <c:v>3.4888103604316802E-2</c:v>
                </c:pt>
                <c:pt idx="1330">
                  <c:v>3.8424339145422003E-2</c:v>
                </c:pt>
                <c:pt idx="1331">
                  <c:v>4.51803393661976E-2</c:v>
                </c:pt>
                <c:pt idx="1332">
                  <c:v>3.4543354064226206E-2</c:v>
                </c:pt>
                <c:pt idx="1333">
                  <c:v>2.7465710416436299E-2</c:v>
                </c:pt>
                <c:pt idx="1334">
                  <c:v>3.7765085697174183E-2</c:v>
                </c:pt>
                <c:pt idx="1335">
                  <c:v>4.2427688837051572E-2</c:v>
                </c:pt>
                <c:pt idx="1336">
                  <c:v>3.4877501428127441E-2</c:v>
                </c:pt>
                <c:pt idx="1337">
                  <c:v>4.8229750245809465E-2</c:v>
                </c:pt>
                <c:pt idx="1338">
                  <c:v>3.4543354064226206E-2</c:v>
                </c:pt>
                <c:pt idx="1339">
                  <c:v>4.4287838041782414E-2</c:v>
                </c:pt>
                <c:pt idx="1340">
                  <c:v>3.8152869790792521E-2</c:v>
                </c:pt>
                <c:pt idx="1341">
                  <c:v>3.0242240056395586E-2</c:v>
                </c:pt>
                <c:pt idx="1342">
                  <c:v>4.7265663743019111E-2</c:v>
                </c:pt>
                <c:pt idx="1343">
                  <c:v>3.2699774950742701E-2</c:v>
                </c:pt>
                <c:pt idx="1344">
                  <c:v>3.69514748454094E-2</c:v>
                </c:pt>
                <c:pt idx="1345">
                  <c:v>5.5114645510911914E-2</c:v>
                </c:pt>
                <c:pt idx="1346">
                  <c:v>3.8152869790792521E-2</c:v>
                </c:pt>
                <c:pt idx="1347">
                  <c:v>3.6054432392120396E-2</c:v>
                </c:pt>
                <c:pt idx="1348">
                  <c:v>2.8383055701851807E-2</c:v>
                </c:pt>
                <c:pt idx="1349">
                  <c:v>3.7441659718752011E-2</c:v>
                </c:pt>
                <c:pt idx="1350">
                  <c:v>3.9242621511220911E-2</c:v>
                </c:pt>
                <c:pt idx="1351">
                  <c:v>3.1727705150842701E-2</c:v>
                </c:pt>
                <c:pt idx="1352">
                  <c:v>4.4496215879917436E-2</c:v>
                </c:pt>
                <c:pt idx="1353">
                  <c:v>4.2766503989696739E-2</c:v>
                </c:pt>
                <c:pt idx="1354">
                  <c:v>3.1655482947826399E-2</c:v>
                </c:pt>
                <c:pt idx="1355">
                  <c:v>3.7598311901092502E-2</c:v>
                </c:pt>
                <c:pt idx="1356">
                  <c:v>3.6760363727808006E-2</c:v>
                </c:pt>
                <c:pt idx="1357">
                  <c:v>3.1771175563335509E-2</c:v>
                </c:pt>
                <c:pt idx="1358">
                  <c:v>4.7987204045057429E-2</c:v>
                </c:pt>
                <c:pt idx="1359">
                  <c:v>3.4180186688900008E-2</c:v>
                </c:pt>
                <c:pt idx="1360">
                  <c:v>3.9975315332412699E-2</c:v>
                </c:pt>
                <c:pt idx="1361">
                  <c:v>3.8633864372968715E-2</c:v>
                </c:pt>
                <c:pt idx="1362">
                  <c:v>3.50885912775993E-2</c:v>
                </c:pt>
                <c:pt idx="1363">
                  <c:v>4.0667798370122896E-2</c:v>
                </c:pt>
                <c:pt idx="1364">
                  <c:v>4.0829382836818723E-2</c:v>
                </c:pt>
                <c:pt idx="1365">
                  <c:v>4.0736205875873593E-2</c:v>
                </c:pt>
                <c:pt idx="1366">
                  <c:v>4.5064941048622124E-2</c:v>
                </c:pt>
                <c:pt idx="1367">
                  <c:v>4.4199947267770816E-2</c:v>
                </c:pt>
                <c:pt idx="1368">
                  <c:v>3.5487230867147411E-2</c:v>
                </c:pt>
                <c:pt idx="1369">
                  <c:v>4.9081500619649922E-2</c:v>
                </c:pt>
                <c:pt idx="1370">
                  <c:v>4.5377653092145934E-2</c:v>
                </c:pt>
                <c:pt idx="1371">
                  <c:v>4.0206536650657702E-2</c:v>
                </c:pt>
                <c:pt idx="1372">
                  <c:v>4.0749937295913724E-2</c:v>
                </c:pt>
                <c:pt idx="1373">
                  <c:v>3.8664028048515341E-2</c:v>
                </c:pt>
                <c:pt idx="1374">
                  <c:v>4.6248685568570973E-2</c:v>
                </c:pt>
                <c:pt idx="1375">
                  <c:v>3.2717060297727606E-2</c:v>
                </c:pt>
                <c:pt idx="1376">
                  <c:v>3.2400164753198603E-2</c:v>
                </c:pt>
                <c:pt idx="1377">
                  <c:v>3.6311741918325452E-2</c:v>
                </c:pt>
                <c:pt idx="1378">
                  <c:v>3.593677654862408E-2</c:v>
                </c:pt>
                <c:pt idx="1379">
                  <c:v>3.2969117164611886E-2</c:v>
                </c:pt>
                <c:pt idx="1380">
                  <c:v>3.2255370169878131E-2</c:v>
                </c:pt>
                <c:pt idx="1381">
                  <c:v>3.8152869790792521E-2</c:v>
                </c:pt>
                <c:pt idx="1382">
                  <c:v>3.6760363727808006E-2</c:v>
                </c:pt>
                <c:pt idx="1383">
                  <c:v>3.4013628959655817E-2</c:v>
                </c:pt>
                <c:pt idx="1384">
                  <c:v>3.2899200916290408E-2</c:v>
                </c:pt>
                <c:pt idx="1385">
                  <c:v>3.1960539519786807E-2</c:v>
                </c:pt>
                <c:pt idx="1386">
                  <c:v>5.3951866924762705E-2</c:v>
                </c:pt>
                <c:pt idx="1387">
                  <c:v>2.8601940721273554E-2</c:v>
                </c:pt>
                <c:pt idx="1388">
                  <c:v>3.8314592093229315E-2</c:v>
                </c:pt>
                <c:pt idx="1389">
                  <c:v>3.4098405390977901E-2</c:v>
                </c:pt>
                <c:pt idx="1390">
                  <c:v>2.730708569288251E-2</c:v>
                </c:pt>
                <c:pt idx="1391">
                  <c:v>2.7917644008994182E-2</c:v>
                </c:pt>
                <c:pt idx="1392">
                  <c:v>3.8062248378992102E-2</c:v>
                </c:pt>
                <c:pt idx="1393">
                  <c:v>3.7873443216085503E-2</c:v>
                </c:pt>
                <c:pt idx="1394">
                  <c:v>4.417248070240036E-2</c:v>
                </c:pt>
                <c:pt idx="1395">
                  <c:v>4.1793439537287001E-2</c:v>
                </c:pt>
                <c:pt idx="1396">
                  <c:v>3.8039457052946112E-2</c:v>
                </c:pt>
                <c:pt idx="1397">
                  <c:v>3.5694476217031493E-2</c:v>
                </c:pt>
                <c:pt idx="1398">
                  <c:v>4.4789224863052424E-2</c:v>
                </c:pt>
                <c:pt idx="1399">
                  <c:v>3.5788159817457206E-2</c:v>
                </c:pt>
                <c:pt idx="1400">
                  <c:v>3.4224171191453899E-2</c:v>
                </c:pt>
                <c:pt idx="1401">
                  <c:v>2.9328575357794793E-2</c:v>
                </c:pt>
                <c:pt idx="1402">
                  <c:v>3.0630404129624478E-2</c:v>
                </c:pt>
                <c:pt idx="1403">
                  <c:v>4.0738254785537713E-2</c:v>
                </c:pt>
                <c:pt idx="1404">
                  <c:v>4.1840914636850406E-2</c:v>
                </c:pt>
                <c:pt idx="1405">
                  <c:v>3.8900777697563296E-2</c:v>
                </c:pt>
                <c:pt idx="1406">
                  <c:v>3.5487230867147411E-2</c:v>
                </c:pt>
                <c:pt idx="1407">
                  <c:v>3.7651702761650252E-2</c:v>
                </c:pt>
                <c:pt idx="1408">
                  <c:v>4.9852691590786272E-2</c:v>
                </c:pt>
                <c:pt idx="1409">
                  <c:v>2.9242107644677263E-2</c:v>
                </c:pt>
                <c:pt idx="1410">
                  <c:v>3.4102536737918798E-2</c:v>
                </c:pt>
                <c:pt idx="1411">
                  <c:v>3.7410199642181417E-2</c:v>
                </c:pt>
                <c:pt idx="1412">
                  <c:v>2.8931796550750764E-2</c:v>
                </c:pt>
                <c:pt idx="1413">
                  <c:v>4.6953558921814006E-2</c:v>
                </c:pt>
                <c:pt idx="1414">
                  <c:v>4.6041879802942297E-2</c:v>
                </c:pt>
                <c:pt idx="1415">
                  <c:v>3.8052324205636999E-2</c:v>
                </c:pt>
                <c:pt idx="1416">
                  <c:v>4.5064941048622124E-2</c:v>
                </c:pt>
                <c:pt idx="1417">
                  <c:v>3.8152869790792521E-2</c:v>
                </c:pt>
                <c:pt idx="1418">
                  <c:v>4.6175420284271212E-2</c:v>
                </c:pt>
                <c:pt idx="1419">
                  <c:v>3.8759678602218607E-2</c:v>
                </c:pt>
                <c:pt idx="1420">
                  <c:v>3.1325303018093192E-2</c:v>
                </c:pt>
                <c:pt idx="1421">
                  <c:v>4.1626639664173105E-2</c:v>
                </c:pt>
                <c:pt idx="1422">
                  <c:v>3.5825096070766414E-2</c:v>
                </c:pt>
                <c:pt idx="1423">
                  <c:v>3.7650961428880816E-2</c:v>
                </c:pt>
                <c:pt idx="1424">
                  <c:v>2.6736292988061995E-2</c:v>
                </c:pt>
                <c:pt idx="1425">
                  <c:v>3.4353747963905404E-2</c:v>
                </c:pt>
                <c:pt idx="1426">
                  <c:v>3.1149659305810897E-2</c:v>
                </c:pt>
                <c:pt idx="1427">
                  <c:v>3.4300707280635806E-2</c:v>
                </c:pt>
                <c:pt idx="1428">
                  <c:v>3.5935297608375757E-2</c:v>
                </c:pt>
                <c:pt idx="1429">
                  <c:v>3.718958795070651E-2</c:v>
                </c:pt>
                <c:pt idx="1430">
                  <c:v>5.0539035350084291E-2</c:v>
                </c:pt>
                <c:pt idx="1431">
                  <c:v>2.9251759871840501E-2</c:v>
                </c:pt>
                <c:pt idx="1432">
                  <c:v>5.4501775652170202E-2</c:v>
                </c:pt>
                <c:pt idx="1433">
                  <c:v>3.7986606359481791E-2</c:v>
                </c:pt>
                <c:pt idx="1434">
                  <c:v>4.6846315264701795E-2</c:v>
                </c:pt>
                <c:pt idx="1435">
                  <c:v>4.1300732642412234E-2</c:v>
                </c:pt>
                <c:pt idx="1436">
                  <c:v>4.5613791793584817E-2</c:v>
                </c:pt>
                <c:pt idx="1437">
                  <c:v>3.4011162817478256E-2</c:v>
                </c:pt>
                <c:pt idx="1438">
                  <c:v>5.0964348018169375E-2</c:v>
                </c:pt>
                <c:pt idx="1439">
                  <c:v>3.8152869790792521E-2</c:v>
                </c:pt>
                <c:pt idx="1440">
                  <c:v>3.5356495529413202E-2</c:v>
                </c:pt>
                <c:pt idx="1441">
                  <c:v>3.695297986269E-2</c:v>
                </c:pt>
                <c:pt idx="1442">
                  <c:v>3.8962353020906414E-2</c:v>
                </c:pt>
                <c:pt idx="1443">
                  <c:v>4.9796666949987765E-2</c:v>
                </c:pt>
                <c:pt idx="1444">
                  <c:v>3.1032260507345293E-2</c:v>
                </c:pt>
                <c:pt idx="1445">
                  <c:v>3.4155279397964498E-2</c:v>
                </c:pt>
                <c:pt idx="1446">
                  <c:v>5.4811533540487449E-2</c:v>
                </c:pt>
                <c:pt idx="1447">
                  <c:v>3.8625705987215084E-2</c:v>
                </c:pt>
                <c:pt idx="1448">
                  <c:v>3.4569095820188502E-2</c:v>
                </c:pt>
                <c:pt idx="1449">
                  <c:v>3.7441659718752011E-2</c:v>
                </c:pt>
                <c:pt idx="1450">
                  <c:v>6.3089236617088304E-2</c:v>
                </c:pt>
                <c:pt idx="1451">
                  <c:v>4.8605233430862406E-2</c:v>
                </c:pt>
                <c:pt idx="1452">
                  <c:v>3.1630601733923097E-2</c:v>
                </c:pt>
                <c:pt idx="1453">
                  <c:v>4.0177468210458797E-2</c:v>
                </c:pt>
                <c:pt idx="1454">
                  <c:v>3.4355167299509042E-2</c:v>
                </c:pt>
                <c:pt idx="1455">
                  <c:v>3.8712274283170742E-2</c:v>
                </c:pt>
                <c:pt idx="1456">
                  <c:v>2.952505648136141E-2</c:v>
                </c:pt>
                <c:pt idx="1457">
                  <c:v>3.8188278675079498E-2</c:v>
                </c:pt>
                <c:pt idx="1458">
                  <c:v>3.2115224748849931E-2</c:v>
                </c:pt>
                <c:pt idx="1459">
                  <c:v>5.139116942882542E-2</c:v>
                </c:pt>
                <c:pt idx="1460">
                  <c:v>4.5564882457256303E-2</c:v>
                </c:pt>
                <c:pt idx="1461">
                  <c:v>3.3063109964132302E-2</c:v>
                </c:pt>
                <c:pt idx="1462">
                  <c:v>4.6175420284271212E-2</c:v>
                </c:pt>
                <c:pt idx="1463">
                  <c:v>3.1020516529679423E-2</c:v>
                </c:pt>
                <c:pt idx="1464">
                  <c:v>3.7765085697174183E-2</c:v>
                </c:pt>
                <c:pt idx="1465">
                  <c:v>3.9960760623216608E-2</c:v>
                </c:pt>
                <c:pt idx="1466">
                  <c:v>2.9963400214910511E-2</c:v>
                </c:pt>
                <c:pt idx="1467">
                  <c:v>4.1300732642412234E-2</c:v>
                </c:pt>
                <c:pt idx="1468">
                  <c:v>4.1173908859491432E-2</c:v>
                </c:pt>
                <c:pt idx="1469">
                  <c:v>4.6659234911203433E-2</c:v>
                </c:pt>
                <c:pt idx="1470">
                  <c:v>3.9719086140394204E-2</c:v>
                </c:pt>
                <c:pt idx="1471">
                  <c:v>3.9776939898729352E-2</c:v>
                </c:pt>
                <c:pt idx="1472">
                  <c:v>2.8769707307219512E-2</c:v>
                </c:pt>
                <c:pt idx="1473">
                  <c:v>3.2981343567371549E-2</c:v>
                </c:pt>
                <c:pt idx="1474">
                  <c:v>3.9688181132078199E-2</c:v>
                </c:pt>
                <c:pt idx="1475">
                  <c:v>3.7263259291648913E-2</c:v>
                </c:pt>
                <c:pt idx="1476">
                  <c:v>3.6987844854593381E-2</c:v>
                </c:pt>
                <c:pt idx="1477">
                  <c:v>3.2377470284700456E-2</c:v>
                </c:pt>
                <c:pt idx="1478">
                  <c:v>3.9967272430658299E-2</c:v>
                </c:pt>
                <c:pt idx="1479">
                  <c:v>4.480642452836061E-2</c:v>
                </c:pt>
                <c:pt idx="1480">
                  <c:v>3.4205172210931806E-2</c:v>
                </c:pt>
                <c:pt idx="1481">
                  <c:v>2.6329530403018005E-2</c:v>
                </c:pt>
                <c:pt idx="1482">
                  <c:v>3.7347011268138913E-2</c:v>
                </c:pt>
                <c:pt idx="1483">
                  <c:v>4.2086675763130327E-2</c:v>
                </c:pt>
                <c:pt idx="1484">
                  <c:v>3.8878668099641821E-2</c:v>
                </c:pt>
                <c:pt idx="1485">
                  <c:v>5.139116942882542E-2</c:v>
                </c:pt>
                <c:pt idx="1486">
                  <c:v>4.2474549263715716E-2</c:v>
                </c:pt>
                <c:pt idx="1487">
                  <c:v>4.0749937295913724E-2</c:v>
                </c:pt>
                <c:pt idx="1488">
                  <c:v>4.0242802351713201E-2</c:v>
                </c:pt>
                <c:pt idx="1489">
                  <c:v>5.7264689356088784E-2</c:v>
                </c:pt>
                <c:pt idx="1490">
                  <c:v>3.9632488042116221E-2</c:v>
                </c:pt>
                <c:pt idx="1491">
                  <c:v>5.4501775652170202E-2</c:v>
                </c:pt>
                <c:pt idx="1492">
                  <c:v>3.9864324033260311E-2</c:v>
                </c:pt>
                <c:pt idx="1493">
                  <c:v>5.1921918988227796E-2</c:v>
                </c:pt>
                <c:pt idx="1494">
                  <c:v>4.2427688837051572E-2</c:v>
                </c:pt>
                <c:pt idx="1495">
                  <c:v>3.181636705994622E-2</c:v>
                </c:pt>
                <c:pt idx="1496">
                  <c:v>4.0339186787605306E-2</c:v>
                </c:pt>
                <c:pt idx="1497">
                  <c:v>3.9466425776481594E-2</c:v>
                </c:pt>
                <c:pt idx="1498">
                  <c:v>3.8712274283170742E-2</c:v>
                </c:pt>
                <c:pt idx="1499">
                  <c:v>2.8676256537437397E-2</c:v>
                </c:pt>
                <c:pt idx="1500">
                  <c:v>3.4603934735059752E-2</c:v>
                </c:pt>
                <c:pt idx="1501">
                  <c:v>4.4254083186388009E-2</c:v>
                </c:pt>
                <c:pt idx="1502">
                  <c:v>3.7062961608171602E-2</c:v>
                </c:pt>
                <c:pt idx="1503">
                  <c:v>4.3251223862171222E-2</c:v>
                </c:pt>
                <c:pt idx="1504">
                  <c:v>3.7233572453260567E-2</c:v>
                </c:pt>
                <c:pt idx="1505">
                  <c:v>3.6468077450990788E-2</c:v>
                </c:pt>
                <c:pt idx="1506">
                  <c:v>4.7336898744106508E-2</c:v>
                </c:pt>
                <c:pt idx="1507">
                  <c:v>3.8712274283170742E-2</c:v>
                </c:pt>
                <c:pt idx="1508">
                  <c:v>3.6180451512336703E-2</c:v>
                </c:pt>
                <c:pt idx="1509">
                  <c:v>3.9694610983133399E-2</c:v>
                </c:pt>
                <c:pt idx="1510">
                  <c:v>3.7441659718752011E-2</c:v>
                </c:pt>
                <c:pt idx="1511">
                  <c:v>3.7842366844415817E-2</c:v>
                </c:pt>
                <c:pt idx="1512">
                  <c:v>3.6618109792471001E-2</c:v>
                </c:pt>
                <c:pt idx="1513">
                  <c:v>3.8711100816726712E-2</c:v>
                </c:pt>
                <c:pt idx="1514">
                  <c:v>4.4352341443300476E-2</c:v>
                </c:pt>
                <c:pt idx="1515">
                  <c:v>3.6920651793479912E-2</c:v>
                </c:pt>
                <c:pt idx="1516">
                  <c:v>4.0718700736761114E-2</c:v>
                </c:pt>
                <c:pt idx="1517">
                  <c:v>3.1597223132848705E-2</c:v>
                </c:pt>
                <c:pt idx="1518">
                  <c:v>4.1377235203981413E-2</c:v>
                </c:pt>
                <c:pt idx="1519">
                  <c:v>4.2024292051792325E-2</c:v>
                </c:pt>
                <c:pt idx="1520">
                  <c:v>3.8625705987215084E-2</c:v>
                </c:pt>
                <c:pt idx="1521">
                  <c:v>4.1840914636850406E-2</c:v>
                </c:pt>
                <c:pt idx="1522">
                  <c:v>3.1902119517326501E-2</c:v>
                </c:pt>
                <c:pt idx="1523">
                  <c:v>3.7703901529312238E-2</c:v>
                </c:pt>
                <c:pt idx="1524">
                  <c:v>3.4429550170898403E-2</c:v>
                </c:pt>
                <c:pt idx="1525">
                  <c:v>4.3847966939210913E-2</c:v>
                </c:pt>
                <c:pt idx="1526">
                  <c:v>4.1316550225019524E-2</c:v>
                </c:pt>
                <c:pt idx="1527">
                  <c:v>3.4569095820188502E-2</c:v>
                </c:pt>
                <c:pt idx="1528">
                  <c:v>2.8588097542524379E-2</c:v>
                </c:pt>
                <c:pt idx="1529">
                  <c:v>4.0681295096874147E-2</c:v>
                </c:pt>
                <c:pt idx="1530">
                  <c:v>2.8601940721273554E-2</c:v>
                </c:pt>
                <c:pt idx="1531">
                  <c:v>2.8753058984875752E-2</c:v>
                </c:pt>
                <c:pt idx="1532">
                  <c:v>3.5556804388761513E-2</c:v>
                </c:pt>
                <c:pt idx="1533">
                  <c:v>2.8971539810299912E-2</c:v>
                </c:pt>
                <c:pt idx="1534">
                  <c:v>3.2420128583908199E-2</c:v>
                </c:pt>
                <c:pt idx="1535">
                  <c:v>3.593677654862408E-2</c:v>
                </c:pt>
                <c:pt idx="1536">
                  <c:v>5.2979618310928414E-2</c:v>
                </c:pt>
                <c:pt idx="1537">
                  <c:v>2.8384875506162605E-2</c:v>
                </c:pt>
                <c:pt idx="1538">
                  <c:v>4.7336898744106508E-2</c:v>
                </c:pt>
                <c:pt idx="1539">
                  <c:v>3.8314592093229315E-2</c:v>
                </c:pt>
                <c:pt idx="1540">
                  <c:v>3.7557445466518485E-2</c:v>
                </c:pt>
                <c:pt idx="1541">
                  <c:v>3.7342004477977885E-2</c:v>
                </c:pt>
                <c:pt idx="1542">
                  <c:v>5.0195772200822802E-2</c:v>
                </c:pt>
                <c:pt idx="1543">
                  <c:v>3.7342004477977885E-2</c:v>
                </c:pt>
                <c:pt idx="1544">
                  <c:v>3.791435062885281E-2</c:v>
                </c:pt>
                <c:pt idx="1545">
                  <c:v>3.2972671091556514E-2</c:v>
                </c:pt>
                <c:pt idx="1546">
                  <c:v>3.5583846271038E-2</c:v>
                </c:pt>
                <c:pt idx="1547">
                  <c:v>3.2625783234834699E-2</c:v>
                </c:pt>
                <c:pt idx="1548">
                  <c:v>5.4287116974592223E-2</c:v>
                </c:pt>
                <c:pt idx="1549">
                  <c:v>3.5896666347980506E-2</c:v>
                </c:pt>
                <c:pt idx="1550">
                  <c:v>2.8383055701851807E-2</c:v>
                </c:pt>
                <c:pt idx="1551">
                  <c:v>3.365202993154532E-2</c:v>
                </c:pt>
                <c:pt idx="1552">
                  <c:v>5.4501775652170202E-2</c:v>
                </c:pt>
                <c:pt idx="1553">
                  <c:v>3.4133732318878215E-2</c:v>
                </c:pt>
                <c:pt idx="1554">
                  <c:v>3.5172384232282597E-2</c:v>
                </c:pt>
                <c:pt idx="1555">
                  <c:v>3.4471958875656211E-2</c:v>
                </c:pt>
                <c:pt idx="1556">
                  <c:v>3.9710547775030115E-2</c:v>
                </c:pt>
                <c:pt idx="1557">
                  <c:v>3.0840851366519952E-2</c:v>
                </c:pt>
                <c:pt idx="1558">
                  <c:v>3.6578647792339401E-2</c:v>
                </c:pt>
                <c:pt idx="1559">
                  <c:v>3.2596904784441001E-2</c:v>
                </c:pt>
                <c:pt idx="1560">
                  <c:v>4.5377653092145934E-2</c:v>
                </c:pt>
                <c:pt idx="1561">
                  <c:v>3.1655482947826399E-2</c:v>
                </c:pt>
                <c:pt idx="1562">
                  <c:v>4.5460876077413594E-2</c:v>
                </c:pt>
                <c:pt idx="1563">
                  <c:v>3.8238383829593797E-2</c:v>
                </c:pt>
                <c:pt idx="1564">
                  <c:v>3.4013628959655817E-2</c:v>
                </c:pt>
                <c:pt idx="1565">
                  <c:v>3.4946080297231667E-2</c:v>
                </c:pt>
                <c:pt idx="1566">
                  <c:v>3.4300707280635806E-2</c:v>
                </c:pt>
                <c:pt idx="1567">
                  <c:v>4.2872149497270605E-2</c:v>
                </c:pt>
                <c:pt idx="1568">
                  <c:v>4.1865192353725413E-2</c:v>
                </c:pt>
                <c:pt idx="1569">
                  <c:v>5.6127641350030913E-2</c:v>
                </c:pt>
                <c:pt idx="1570">
                  <c:v>3.8134831935167313E-2</c:v>
                </c:pt>
                <c:pt idx="1571">
                  <c:v>4.1266269981861101E-2</c:v>
                </c:pt>
                <c:pt idx="1572">
                  <c:v>3.9196629077196114E-2</c:v>
                </c:pt>
                <c:pt idx="1573">
                  <c:v>2.9672250151634206E-2</c:v>
                </c:pt>
                <c:pt idx="1574">
                  <c:v>4.2962051928043692E-2</c:v>
                </c:pt>
                <c:pt idx="1575">
                  <c:v>3.2095659524202409E-2</c:v>
                </c:pt>
                <c:pt idx="1576">
                  <c:v>4.1820969432592406E-2</c:v>
                </c:pt>
                <c:pt idx="1577">
                  <c:v>4.0847651660442422E-2</c:v>
                </c:pt>
                <c:pt idx="1578">
                  <c:v>3.1092433258891088E-2</c:v>
                </c:pt>
                <c:pt idx="1579">
                  <c:v>3.3347785472869991E-2</c:v>
                </c:pt>
                <c:pt idx="1580">
                  <c:v>3.3127732574939742E-2</c:v>
                </c:pt>
                <c:pt idx="1581">
                  <c:v>3.9688181132078199E-2</c:v>
                </c:pt>
                <c:pt idx="1582">
                  <c:v>2.8372881934046627E-2</c:v>
                </c:pt>
                <c:pt idx="1583">
                  <c:v>3.7342004477977885E-2</c:v>
                </c:pt>
                <c:pt idx="1584">
                  <c:v>5.5114645510911914E-2</c:v>
                </c:pt>
                <c:pt idx="1585">
                  <c:v>4.6113736927509461E-2</c:v>
                </c:pt>
                <c:pt idx="1586">
                  <c:v>5.1921918988227796E-2</c:v>
                </c:pt>
                <c:pt idx="1587">
                  <c:v>3.2820321619510803E-2</c:v>
                </c:pt>
                <c:pt idx="1588">
                  <c:v>4.2962051928043692E-2</c:v>
                </c:pt>
                <c:pt idx="1589">
                  <c:v>3.5172384232282597E-2</c:v>
                </c:pt>
                <c:pt idx="1590">
                  <c:v>3.5839285701513443E-2</c:v>
                </c:pt>
                <c:pt idx="1591">
                  <c:v>3.2077275216579673E-2</c:v>
                </c:pt>
                <c:pt idx="1592">
                  <c:v>2.622351050376898E-2</c:v>
                </c:pt>
                <c:pt idx="1593">
                  <c:v>3.6455649882555098E-2</c:v>
                </c:pt>
                <c:pt idx="1594">
                  <c:v>3.7051659077406006E-2</c:v>
                </c:pt>
                <c:pt idx="1595">
                  <c:v>2.8383055701851807E-2</c:v>
                </c:pt>
                <c:pt idx="1596">
                  <c:v>3.7147790193557718E-2</c:v>
                </c:pt>
                <c:pt idx="1597">
                  <c:v>3.5389825701713652E-2</c:v>
                </c:pt>
                <c:pt idx="1598">
                  <c:v>4.5460876077413594E-2</c:v>
                </c:pt>
                <c:pt idx="1599">
                  <c:v>4.0847651660442422E-2</c:v>
                </c:pt>
                <c:pt idx="1600">
                  <c:v>4.0736205875873593E-2</c:v>
                </c:pt>
                <c:pt idx="1601">
                  <c:v>3.8664028048515341E-2</c:v>
                </c:pt>
                <c:pt idx="1602">
                  <c:v>2.8601940721273554E-2</c:v>
                </c:pt>
                <c:pt idx="1603">
                  <c:v>2.9211949557066085E-2</c:v>
                </c:pt>
                <c:pt idx="1604">
                  <c:v>3.4432657063007431E-2</c:v>
                </c:pt>
                <c:pt idx="1605">
                  <c:v>3.132960945367811E-2</c:v>
                </c:pt>
                <c:pt idx="1606">
                  <c:v>3.4205172210931806E-2</c:v>
                </c:pt>
                <c:pt idx="1607">
                  <c:v>3.3226933330297477E-2</c:v>
                </c:pt>
                <c:pt idx="1608">
                  <c:v>4.72856760025024E-2</c:v>
                </c:pt>
                <c:pt idx="1609">
                  <c:v>4.1557170450687395E-2</c:v>
                </c:pt>
                <c:pt idx="1610">
                  <c:v>3.5583846271038E-2</c:v>
                </c:pt>
                <c:pt idx="1611">
                  <c:v>4.3706633150577837E-2</c:v>
                </c:pt>
                <c:pt idx="1612">
                  <c:v>3.5964351147413198E-2</c:v>
                </c:pt>
                <c:pt idx="1613">
                  <c:v>3.1767588108778014E-2</c:v>
                </c:pt>
                <c:pt idx="1614">
                  <c:v>4.1205152869224333E-2</c:v>
                </c:pt>
                <c:pt idx="1615">
                  <c:v>3.0942840501666201E-2</c:v>
                </c:pt>
                <c:pt idx="1616">
                  <c:v>3.3135022968053811E-2</c:v>
                </c:pt>
                <c:pt idx="1617">
                  <c:v>3.5825096070766414E-2</c:v>
                </c:pt>
                <c:pt idx="1618">
                  <c:v>4.5460876077413594E-2</c:v>
                </c:pt>
                <c:pt idx="1619">
                  <c:v>5.8706045150756822E-2</c:v>
                </c:pt>
                <c:pt idx="1620">
                  <c:v>2.8601940721273554E-2</c:v>
                </c:pt>
                <c:pt idx="1621">
                  <c:v>3.3515445888042401E-2</c:v>
                </c:pt>
                <c:pt idx="1622">
                  <c:v>3.4167613834142713E-2</c:v>
                </c:pt>
                <c:pt idx="1623">
                  <c:v>3.2854370772838606E-2</c:v>
                </c:pt>
                <c:pt idx="1624">
                  <c:v>3.8062248378992102E-2</c:v>
                </c:pt>
                <c:pt idx="1625">
                  <c:v>3.8410507142543814E-2</c:v>
                </c:pt>
                <c:pt idx="1626">
                  <c:v>3.9761330932378804E-2</c:v>
                </c:pt>
                <c:pt idx="1627">
                  <c:v>3.9143986999988507E-2</c:v>
                </c:pt>
                <c:pt idx="1628">
                  <c:v>4.9852691590786272E-2</c:v>
                </c:pt>
                <c:pt idx="1629">
                  <c:v>4.415674880146981E-2</c:v>
                </c:pt>
                <c:pt idx="1630">
                  <c:v>2.7137337252497801E-2</c:v>
                </c:pt>
                <c:pt idx="1631">
                  <c:v>2.7757186442613612E-2</c:v>
                </c:pt>
                <c:pt idx="1632">
                  <c:v>3.5487230867147411E-2</c:v>
                </c:pt>
                <c:pt idx="1633">
                  <c:v>4.5612677931785903E-2</c:v>
                </c:pt>
                <c:pt idx="1634">
                  <c:v>4.8038370907306838E-2</c:v>
                </c:pt>
                <c:pt idx="1635">
                  <c:v>2.8439925983548206E-2</c:v>
                </c:pt>
                <c:pt idx="1636">
                  <c:v>3.0888602137565602E-2</c:v>
                </c:pt>
                <c:pt idx="1637">
                  <c:v>2.9912589117884587E-2</c:v>
                </c:pt>
                <c:pt idx="1638">
                  <c:v>3.6124985665082897E-2</c:v>
                </c:pt>
                <c:pt idx="1639">
                  <c:v>4.4496215879917436E-2</c:v>
                </c:pt>
                <c:pt idx="1640">
                  <c:v>5.5778648704290397E-2</c:v>
                </c:pt>
                <c:pt idx="1641">
                  <c:v>3.2450422644615215E-2</c:v>
                </c:pt>
                <c:pt idx="1642">
                  <c:v>3.0881218612194256E-2</c:v>
                </c:pt>
                <c:pt idx="1643">
                  <c:v>3.338781744241729E-2</c:v>
                </c:pt>
                <c:pt idx="1644">
                  <c:v>4.5575179159641314E-2</c:v>
                </c:pt>
                <c:pt idx="1645">
                  <c:v>3.1295698136091211E-2</c:v>
                </c:pt>
                <c:pt idx="1646">
                  <c:v>3.2592196017503752E-2</c:v>
                </c:pt>
                <c:pt idx="1647">
                  <c:v>4.1326828300952856E-2</c:v>
                </c:pt>
                <c:pt idx="1648">
                  <c:v>3.9963174611330005E-2</c:v>
                </c:pt>
                <c:pt idx="1649">
                  <c:v>3.5579800605774051E-2</c:v>
                </c:pt>
                <c:pt idx="1650">
                  <c:v>3.4300707280635806E-2</c:v>
                </c:pt>
                <c:pt idx="1651">
                  <c:v>2.9097961261868512E-2</c:v>
                </c:pt>
                <c:pt idx="1652">
                  <c:v>2.9366604983806593E-2</c:v>
                </c:pt>
                <c:pt idx="1653">
                  <c:v>5.3951866924762705E-2</c:v>
                </c:pt>
                <c:pt idx="1654">
                  <c:v>3.791435062885281E-2</c:v>
                </c:pt>
                <c:pt idx="1655">
                  <c:v>3.9095103740692111E-2</c:v>
                </c:pt>
                <c:pt idx="1656">
                  <c:v>4.0206536650657702E-2</c:v>
                </c:pt>
                <c:pt idx="1657">
                  <c:v>3.1592842191457714E-2</c:v>
                </c:pt>
                <c:pt idx="1658">
                  <c:v>3.5825096070766414E-2</c:v>
                </c:pt>
                <c:pt idx="1659">
                  <c:v>3.1348951160907704E-2</c:v>
                </c:pt>
                <c:pt idx="1660">
                  <c:v>3.4567877650260995E-2</c:v>
                </c:pt>
                <c:pt idx="1661">
                  <c:v>3.9135243743658156E-2</c:v>
                </c:pt>
                <c:pt idx="1662">
                  <c:v>4.0775358676910345E-2</c:v>
                </c:pt>
                <c:pt idx="1663">
                  <c:v>2.8123019263148277E-2</c:v>
                </c:pt>
                <c:pt idx="1664">
                  <c:v>4.561496898531911E-2</c:v>
                </c:pt>
                <c:pt idx="1665">
                  <c:v>4.6166699379682513E-2</c:v>
                </c:pt>
                <c:pt idx="1666">
                  <c:v>3.1839653849601711E-2</c:v>
                </c:pt>
                <c:pt idx="1667">
                  <c:v>3.8763798773288713E-2</c:v>
                </c:pt>
                <c:pt idx="1668">
                  <c:v>4.6041879802942297E-2</c:v>
                </c:pt>
                <c:pt idx="1669">
                  <c:v>3.7609141319990297E-2</c:v>
                </c:pt>
                <c:pt idx="1670">
                  <c:v>4.1793439537287001E-2</c:v>
                </c:pt>
                <c:pt idx="1671">
                  <c:v>5.6127641350030913E-2</c:v>
                </c:pt>
                <c:pt idx="1672">
                  <c:v>3.6026179790496805E-2</c:v>
                </c:pt>
                <c:pt idx="1673">
                  <c:v>4.2971115559339496E-2</c:v>
                </c:pt>
                <c:pt idx="1674">
                  <c:v>3.2708939164876952E-2</c:v>
                </c:pt>
                <c:pt idx="1675">
                  <c:v>3.3440478146076202E-2</c:v>
                </c:pt>
                <c:pt idx="1676">
                  <c:v>2.6993775740265864E-2</c:v>
                </c:pt>
                <c:pt idx="1677">
                  <c:v>3.1215734779834851E-2</c:v>
                </c:pt>
                <c:pt idx="1678">
                  <c:v>5.139116942882542E-2</c:v>
                </c:pt>
                <c:pt idx="1679">
                  <c:v>3.8152869790792521E-2</c:v>
                </c:pt>
                <c:pt idx="1680">
                  <c:v>4.2362254112959061E-2</c:v>
                </c:pt>
                <c:pt idx="1681">
                  <c:v>3.1465098261833205E-2</c:v>
                </c:pt>
                <c:pt idx="1682">
                  <c:v>3.8062248378992102E-2</c:v>
                </c:pt>
                <c:pt idx="1683">
                  <c:v>4.7571104019880309E-2</c:v>
                </c:pt>
                <c:pt idx="1684">
                  <c:v>4.1300732642412234E-2</c:v>
                </c:pt>
                <c:pt idx="1685">
                  <c:v>3.1839653849601711E-2</c:v>
                </c:pt>
                <c:pt idx="1686">
                  <c:v>3.7512414157390601E-2</c:v>
                </c:pt>
                <c:pt idx="1687">
                  <c:v>3.1272064894437797E-2</c:v>
                </c:pt>
                <c:pt idx="1688">
                  <c:v>3.7228513509035152E-2</c:v>
                </c:pt>
                <c:pt idx="1689">
                  <c:v>3.9146363735199016E-2</c:v>
                </c:pt>
                <c:pt idx="1690">
                  <c:v>4.3178815394639865E-2</c:v>
                </c:pt>
                <c:pt idx="1691">
                  <c:v>2.9963400214910511E-2</c:v>
                </c:pt>
                <c:pt idx="1692">
                  <c:v>3.5199210047722002E-2</c:v>
                </c:pt>
                <c:pt idx="1693">
                  <c:v>4.2962051928043692E-2</c:v>
                </c:pt>
                <c:pt idx="1694">
                  <c:v>4.5738980174064622E-2</c:v>
                </c:pt>
                <c:pt idx="1695">
                  <c:v>5.2249100059270796E-2</c:v>
                </c:pt>
                <c:pt idx="1696">
                  <c:v>3.4011162817478256E-2</c:v>
                </c:pt>
                <c:pt idx="1697">
                  <c:v>2.9912589117884587E-2</c:v>
                </c:pt>
                <c:pt idx="1698">
                  <c:v>3.6617439240217216E-2</c:v>
                </c:pt>
                <c:pt idx="1699">
                  <c:v>3.9886623620986918E-2</c:v>
                </c:pt>
                <c:pt idx="1700">
                  <c:v>4.3695759028196321E-2</c:v>
                </c:pt>
                <c:pt idx="1701">
                  <c:v>4.1405949741601895E-2</c:v>
                </c:pt>
                <c:pt idx="1702">
                  <c:v>3.6693427711725325E-2</c:v>
                </c:pt>
                <c:pt idx="1703">
                  <c:v>3.6293771117925831E-2</c:v>
                </c:pt>
                <c:pt idx="1704">
                  <c:v>3.8299992680549712E-2</c:v>
                </c:pt>
                <c:pt idx="1705">
                  <c:v>3.5393573343753808E-2</c:v>
                </c:pt>
                <c:pt idx="1706">
                  <c:v>4.3215300887823098E-2</c:v>
                </c:pt>
                <c:pt idx="1707">
                  <c:v>2.9695196077227665E-2</c:v>
                </c:pt>
                <c:pt idx="1708">
                  <c:v>2.730708569288251E-2</c:v>
                </c:pt>
                <c:pt idx="1709">
                  <c:v>4.0670260787010207E-2</c:v>
                </c:pt>
                <c:pt idx="1710">
                  <c:v>4.1952755302190795E-2</c:v>
                </c:pt>
                <c:pt idx="1711">
                  <c:v>3.8194783031940467E-2</c:v>
                </c:pt>
                <c:pt idx="1712">
                  <c:v>3.338781744241729E-2</c:v>
                </c:pt>
                <c:pt idx="1713">
                  <c:v>3.835380822420123E-2</c:v>
                </c:pt>
                <c:pt idx="1714">
                  <c:v>4.7552309930324749E-2</c:v>
                </c:pt>
                <c:pt idx="1715">
                  <c:v>3.3723484724760007E-2</c:v>
                </c:pt>
                <c:pt idx="1716">
                  <c:v>3.4000229090452208E-2</c:v>
                </c:pt>
                <c:pt idx="1717">
                  <c:v>3.4013628959655817E-2</c:v>
                </c:pt>
                <c:pt idx="1718">
                  <c:v>3.1325303018093192E-2</c:v>
                </c:pt>
                <c:pt idx="1719">
                  <c:v>5.0532989203929922E-2</c:v>
                </c:pt>
                <c:pt idx="1720">
                  <c:v>4.4946834444999813E-2</c:v>
                </c:pt>
                <c:pt idx="1721">
                  <c:v>3.65825667977333E-2</c:v>
                </c:pt>
                <c:pt idx="1722">
                  <c:v>2.9791999608278316E-2</c:v>
                </c:pt>
                <c:pt idx="1723">
                  <c:v>3.7441659718752011E-2</c:v>
                </c:pt>
                <c:pt idx="1724">
                  <c:v>3.302393853664401E-2</c:v>
                </c:pt>
                <c:pt idx="1725">
                  <c:v>3.4224171191453899E-2</c:v>
                </c:pt>
                <c:pt idx="1726">
                  <c:v>3.2054707407951487E-2</c:v>
                </c:pt>
                <c:pt idx="1727">
                  <c:v>3.4098405390977901E-2</c:v>
                </c:pt>
                <c:pt idx="1728">
                  <c:v>3.4897491335868794E-2</c:v>
                </c:pt>
                <c:pt idx="1729">
                  <c:v>3.859693557024E-2</c:v>
                </c:pt>
                <c:pt idx="1730">
                  <c:v>3.058343008160596E-2</c:v>
                </c:pt>
                <c:pt idx="1731">
                  <c:v>4.9243059009313632E-2</c:v>
                </c:pt>
                <c:pt idx="1732">
                  <c:v>3.5306915640831001E-2</c:v>
                </c:pt>
                <c:pt idx="1733">
                  <c:v>4.9796666949987765E-2</c:v>
                </c:pt>
                <c:pt idx="1734">
                  <c:v>5.5114645510911914E-2</c:v>
                </c:pt>
                <c:pt idx="1735">
                  <c:v>4.1486985981464393E-2</c:v>
                </c:pt>
                <c:pt idx="1736">
                  <c:v>4.7662377357482903E-2</c:v>
                </c:pt>
                <c:pt idx="1737">
                  <c:v>3.8966637104749714E-2</c:v>
                </c:pt>
                <c:pt idx="1738">
                  <c:v>4.2962051928043692E-2</c:v>
                </c:pt>
                <c:pt idx="1739">
                  <c:v>2.9229370877146783E-2</c:v>
                </c:pt>
                <c:pt idx="1740">
                  <c:v>4.4035181403160116E-2</c:v>
                </c:pt>
                <c:pt idx="1741">
                  <c:v>4.3917179107666023E-2</c:v>
                </c:pt>
                <c:pt idx="1742">
                  <c:v>3.9761330932378804E-2</c:v>
                </c:pt>
                <c:pt idx="1743">
                  <c:v>3.2097656279802302E-2</c:v>
                </c:pt>
                <c:pt idx="1744">
                  <c:v>4.5502670109272024E-2</c:v>
                </c:pt>
                <c:pt idx="1745">
                  <c:v>3.5833526402712E-2</c:v>
                </c:pt>
                <c:pt idx="1746">
                  <c:v>3.8152869790792521E-2</c:v>
                </c:pt>
                <c:pt idx="1747">
                  <c:v>3.6277640610933456E-2</c:v>
                </c:pt>
                <c:pt idx="1748">
                  <c:v>4.0829382836818723E-2</c:v>
                </c:pt>
                <c:pt idx="1749">
                  <c:v>3.2559327781200513E-2</c:v>
                </c:pt>
                <c:pt idx="1750">
                  <c:v>3.6879651248455041E-2</c:v>
                </c:pt>
                <c:pt idx="1751">
                  <c:v>4.0074422955513146E-2</c:v>
                </c:pt>
                <c:pt idx="1752">
                  <c:v>3.012022934854023E-2</c:v>
                </c:pt>
                <c:pt idx="1753">
                  <c:v>3.9568487554788583E-2</c:v>
                </c:pt>
                <c:pt idx="1754">
                  <c:v>3.01454830914736E-2</c:v>
                </c:pt>
                <c:pt idx="1755">
                  <c:v>3.1843110918998802E-2</c:v>
                </c:pt>
                <c:pt idx="1756">
                  <c:v>4.9796666949987765E-2</c:v>
                </c:pt>
                <c:pt idx="1757">
                  <c:v>3.8072932511568215E-2</c:v>
                </c:pt>
                <c:pt idx="1758">
                  <c:v>3.374085947871211E-2</c:v>
                </c:pt>
                <c:pt idx="1759">
                  <c:v>3.8609363138675808E-2</c:v>
                </c:pt>
                <c:pt idx="1760">
                  <c:v>3.5487230867147411E-2</c:v>
                </c:pt>
                <c:pt idx="1761">
                  <c:v>3.46542075276376E-2</c:v>
                </c:pt>
                <c:pt idx="1762">
                  <c:v>4.0772091597318892E-2</c:v>
                </c:pt>
                <c:pt idx="1763">
                  <c:v>3.3356755971908597E-2</c:v>
                </c:pt>
                <c:pt idx="1764">
                  <c:v>3.5694476217031493E-2</c:v>
                </c:pt>
                <c:pt idx="1765">
                  <c:v>3.6786478012800196E-2</c:v>
                </c:pt>
                <c:pt idx="1766">
                  <c:v>3.4999817609787015E-2</c:v>
                </c:pt>
                <c:pt idx="1767">
                  <c:v>5.139116942882542E-2</c:v>
                </c:pt>
                <c:pt idx="1768">
                  <c:v>3.0157936736941289E-2</c:v>
                </c:pt>
                <c:pt idx="1769">
                  <c:v>5.2568621933460541E-2</c:v>
                </c:pt>
                <c:pt idx="1770">
                  <c:v>3.0157936736941289E-2</c:v>
                </c:pt>
                <c:pt idx="1771">
                  <c:v>3.5668846219778116E-2</c:v>
                </c:pt>
                <c:pt idx="1772">
                  <c:v>4.4269986450672094E-2</c:v>
                </c:pt>
                <c:pt idx="1773">
                  <c:v>2.8808169066906E-2</c:v>
                </c:pt>
                <c:pt idx="1774">
                  <c:v>3.4603934735059752E-2</c:v>
                </c:pt>
                <c:pt idx="1775">
                  <c:v>3.8314592093229315E-2</c:v>
                </c:pt>
                <c:pt idx="1776">
                  <c:v>3.9259538054466241E-2</c:v>
                </c:pt>
                <c:pt idx="1777">
                  <c:v>3.6891631782055026E-2</c:v>
                </c:pt>
                <c:pt idx="1778">
                  <c:v>3.4000229090452208E-2</c:v>
                </c:pt>
                <c:pt idx="1779">
                  <c:v>4.0177468210458797E-2</c:v>
                </c:pt>
                <c:pt idx="1780">
                  <c:v>2.8829412534832878E-2</c:v>
                </c:pt>
                <c:pt idx="1781">
                  <c:v>3.6311741918325452E-2</c:v>
                </c:pt>
                <c:pt idx="1782">
                  <c:v>3.0922627076506601E-2</c:v>
                </c:pt>
                <c:pt idx="1783">
                  <c:v>3.6693427711725325E-2</c:v>
                </c:pt>
                <c:pt idx="1784">
                  <c:v>3.9119802415371045E-2</c:v>
                </c:pt>
                <c:pt idx="1785">
                  <c:v>4.1840914636850406E-2</c:v>
                </c:pt>
                <c:pt idx="1786">
                  <c:v>3.6293771117925831E-2</c:v>
                </c:pt>
                <c:pt idx="1787">
                  <c:v>3.9963174611330005E-2</c:v>
                </c:pt>
                <c:pt idx="1788">
                  <c:v>3.4300707280635806E-2</c:v>
                </c:pt>
                <c:pt idx="1789">
                  <c:v>4.0671601891517632E-2</c:v>
                </c:pt>
                <c:pt idx="1790">
                  <c:v>6.1638105660676748E-2</c:v>
                </c:pt>
                <c:pt idx="1791">
                  <c:v>3.9967272430658299E-2</c:v>
                </c:pt>
                <c:pt idx="1792">
                  <c:v>3.7396956235170413E-2</c:v>
                </c:pt>
                <c:pt idx="1793">
                  <c:v>2.8201824054122006E-2</c:v>
                </c:pt>
                <c:pt idx="1794">
                  <c:v>4.6113736927509461E-2</c:v>
                </c:pt>
                <c:pt idx="1795">
                  <c:v>4.8229750245809465E-2</c:v>
                </c:pt>
                <c:pt idx="1796">
                  <c:v>3.8532134145498304E-2</c:v>
                </c:pt>
                <c:pt idx="1797">
                  <c:v>4.417248070240036E-2</c:v>
                </c:pt>
                <c:pt idx="1798">
                  <c:v>5.219128355383891E-2</c:v>
                </c:pt>
                <c:pt idx="1799">
                  <c:v>2.8239572420716428E-2</c:v>
                </c:pt>
                <c:pt idx="1800">
                  <c:v>3.5583846271038E-2</c:v>
                </c:pt>
                <c:pt idx="1801">
                  <c:v>3.2377470284700456E-2</c:v>
                </c:pt>
                <c:pt idx="1802">
                  <c:v>3.2891441136598601E-2</c:v>
                </c:pt>
                <c:pt idx="1803">
                  <c:v>3.38377133011818E-2</c:v>
                </c:pt>
                <c:pt idx="1804">
                  <c:v>4.1820969432592406E-2</c:v>
                </c:pt>
                <c:pt idx="1805">
                  <c:v>4.3695759028196321E-2</c:v>
                </c:pt>
                <c:pt idx="1806">
                  <c:v>3.7211515009403361E-2</c:v>
                </c:pt>
                <c:pt idx="1807">
                  <c:v>3.3515445888042401E-2</c:v>
                </c:pt>
                <c:pt idx="1808">
                  <c:v>3.3215038478374634E-2</c:v>
                </c:pt>
                <c:pt idx="1809">
                  <c:v>3.2097656279802302E-2</c:v>
                </c:pt>
                <c:pt idx="1810">
                  <c:v>3.5896666347980506E-2</c:v>
                </c:pt>
                <c:pt idx="1811">
                  <c:v>4.3058674782514614E-2</c:v>
                </c:pt>
                <c:pt idx="1812">
                  <c:v>2.8819054365158067E-2</c:v>
                </c:pt>
                <c:pt idx="1813">
                  <c:v>3.9694610983133399E-2</c:v>
                </c:pt>
                <c:pt idx="1814">
                  <c:v>3.9322294294834068E-2</c:v>
                </c:pt>
                <c:pt idx="1815">
                  <c:v>3.181636705994622E-2</c:v>
                </c:pt>
                <c:pt idx="1816">
                  <c:v>4.9216881394386486E-2</c:v>
                </c:pt>
                <c:pt idx="1817">
                  <c:v>3.365202993154532E-2</c:v>
                </c:pt>
                <c:pt idx="1818">
                  <c:v>3.6489501595497097E-2</c:v>
                </c:pt>
                <c:pt idx="1819">
                  <c:v>2.8658062219619806E-2</c:v>
                </c:pt>
                <c:pt idx="1820">
                  <c:v>3.9370030164718607E-2</c:v>
                </c:pt>
                <c:pt idx="1821">
                  <c:v>3.4471958875656211E-2</c:v>
                </c:pt>
                <c:pt idx="1822">
                  <c:v>3.3520661294460304E-2</c:v>
                </c:pt>
                <c:pt idx="1823">
                  <c:v>3.9967272430658299E-2</c:v>
                </c:pt>
                <c:pt idx="1824">
                  <c:v>4.5460876077413594E-2</c:v>
                </c:pt>
                <c:pt idx="1825">
                  <c:v>3.6468077450990788E-2</c:v>
                </c:pt>
                <c:pt idx="1826">
                  <c:v>3.5833526402712E-2</c:v>
                </c:pt>
                <c:pt idx="1827">
                  <c:v>4.7846224159002498E-2</c:v>
                </c:pt>
                <c:pt idx="1828">
                  <c:v>2.68242992460728E-2</c:v>
                </c:pt>
                <c:pt idx="1829">
                  <c:v>3.3607874065637595E-2</c:v>
                </c:pt>
                <c:pt idx="1830">
                  <c:v>4.9420695751905649E-2</c:v>
                </c:pt>
                <c:pt idx="1831">
                  <c:v>3.6889407783746837E-2</c:v>
                </c:pt>
                <c:pt idx="1832">
                  <c:v>3.2598357647657415E-2</c:v>
                </c:pt>
                <c:pt idx="1833">
                  <c:v>4.0775358676910345E-2</c:v>
                </c:pt>
                <c:pt idx="1834">
                  <c:v>3.0828183516860001E-2</c:v>
                </c:pt>
                <c:pt idx="1835">
                  <c:v>3.4877501428127441E-2</c:v>
                </c:pt>
                <c:pt idx="1836">
                  <c:v>5.219128355383891E-2</c:v>
                </c:pt>
                <c:pt idx="1837">
                  <c:v>2.8753058984875752E-2</c:v>
                </c:pt>
                <c:pt idx="1838">
                  <c:v>3.4167613834142713E-2</c:v>
                </c:pt>
                <c:pt idx="1839">
                  <c:v>2.8808308765292206E-2</c:v>
                </c:pt>
                <c:pt idx="1840">
                  <c:v>3.9108894765377017E-2</c:v>
                </c:pt>
                <c:pt idx="1841">
                  <c:v>2.8695460408926052E-2</c:v>
                </c:pt>
                <c:pt idx="1842">
                  <c:v>4.4254083186388009E-2</c:v>
                </c:pt>
                <c:pt idx="1843">
                  <c:v>4.4383492320776201E-2</c:v>
                </c:pt>
                <c:pt idx="1844">
                  <c:v>3.6622855812311214E-2</c:v>
                </c:pt>
                <c:pt idx="1845">
                  <c:v>4.6175420284271212E-2</c:v>
                </c:pt>
                <c:pt idx="1846">
                  <c:v>2.8865408152341798E-2</c:v>
                </c:pt>
                <c:pt idx="1847">
                  <c:v>3.1506337225437206E-2</c:v>
                </c:pt>
                <c:pt idx="1848">
                  <c:v>2.6993775740265864E-2</c:v>
                </c:pt>
                <c:pt idx="1849">
                  <c:v>3.8092534989118604E-2</c:v>
                </c:pt>
                <c:pt idx="1850">
                  <c:v>3.9685014635324617E-2</c:v>
                </c:pt>
                <c:pt idx="1851">
                  <c:v>3.5487230867147411E-2</c:v>
                </c:pt>
                <c:pt idx="1852">
                  <c:v>3.2625783234834699E-2</c:v>
                </c:pt>
                <c:pt idx="1853">
                  <c:v>3.8228288292884785E-2</c:v>
                </c:pt>
                <c:pt idx="1854">
                  <c:v>2.9963400214910511E-2</c:v>
                </c:pt>
                <c:pt idx="1855">
                  <c:v>3.7228513509035152E-2</c:v>
                </c:pt>
                <c:pt idx="1856">
                  <c:v>3.1839653849601711E-2</c:v>
                </c:pt>
                <c:pt idx="1857">
                  <c:v>3.9694610983133399E-2</c:v>
                </c:pt>
                <c:pt idx="1858">
                  <c:v>3.921876475214961E-2</c:v>
                </c:pt>
                <c:pt idx="1859">
                  <c:v>3.4888103604316802E-2</c:v>
                </c:pt>
                <c:pt idx="1860">
                  <c:v>2.9251759871840501E-2</c:v>
                </c:pt>
                <c:pt idx="1861">
                  <c:v>3.9095103740692111E-2</c:v>
                </c:pt>
                <c:pt idx="1862">
                  <c:v>3.4300707280635806E-2</c:v>
                </c:pt>
                <c:pt idx="1863">
                  <c:v>5.0532989203929922E-2</c:v>
                </c:pt>
                <c:pt idx="1864">
                  <c:v>3.3024549484252902E-2</c:v>
                </c:pt>
                <c:pt idx="1865">
                  <c:v>3.4420885145664201E-2</c:v>
                </c:pt>
                <c:pt idx="1866">
                  <c:v>3.2733816653490219E-2</c:v>
                </c:pt>
                <c:pt idx="1867">
                  <c:v>3.2759677618742052E-2</c:v>
                </c:pt>
                <c:pt idx="1868">
                  <c:v>2.9462661594152388E-2</c:v>
                </c:pt>
                <c:pt idx="1869">
                  <c:v>3.2788611948490101E-2</c:v>
                </c:pt>
                <c:pt idx="1870">
                  <c:v>4.6238295733928722E-2</c:v>
                </c:pt>
                <c:pt idx="1871">
                  <c:v>3.8573782891035101E-2</c:v>
                </c:pt>
                <c:pt idx="1872">
                  <c:v>2.6574600487947596E-2</c:v>
                </c:pt>
                <c:pt idx="1873">
                  <c:v>3.8194783031940467E-2</c:v>
                </c:pt>
                <c:pt idx="1874">
                  <c:v>3.7168275564909099E-2</c:v>
                </c:pt>
                <c:pt idx="1875">
                  <c:v>4.3251223862171222E-2</c:v>
                </c:pt>
                <c:pt idx="1876">
                  <c:v>3.7294205278158216E-2</c:v>
                </c:pt>
                <c:pt idx="1877">
                  <c:v>4.5064941048622124E-2</c:v>
                </c:pt>
                <c:pt idx="1878">
                  <c:v>3.058343008160596E-2</c:v>
                </c:pt>
                <c:pt idx="1879">
                  <c:v>4.1020069271326107E-2</c:v>
                </c:pt>
                <c:pt idx="1880">
                  <c:v>3.4209597855806406E-2</c:v>
                </c:pt>
                <c:pt idx="1881">
                  <c:v>2.9229370877146783E-2</c:v>
                </c:pt>
                <c:pt idx="1882">
                  <c:v>3.7441659718752011E-2</c:v>
                </c:pt>
                <c:pt idx="1883">
                  <c:v>3.2129492610692999E-2</c:v>
                </c:pt>
                <c:pt idx="1884">
                  <c:v>4.0738254785537713E-2</c:v>
                </c:pt>
                <c:pt idx="1885">
                  <c:v>3.9963174611330005E-2</c:v>
                </c:pt>
                <c:pt idx="1886">
                  <c:v>5.0195772200822802E-2</c:v>
                </c:pt>
                <c:pt idx="1887">
                  <c:v>3.6412298679351897E-2</c:v>
                </c:pt>
                <c:pt idx="1888">
                  <c:v>2.7137337252497801E-2</c:v>
                </c:pt>
                <c:pt idx="1889">
                  <c:v>3.3424746245145805E-2</c:v>
                </c:pt>
                <c:pt idx="1890">
                  <c:v>3.2898932695388801E-2</c:v>
                </c:pt>
                <c:pt idx="1891">
                  <c:v>3.365726396441461E-2</c:v>
                </c:pt>
                <c:pt idx="1892">
                  <c:v>2.8808169066906E-2</c:v>
                </c:pt>
                <c:pt idx="1893">
                  <c:v>5.219128355383891E-2</c:v>
                </c:pt>
                <c:pt idx="1894">
                  <c:v>4.1971486061811399E-2</c:v>
                </c:pt>
                <c:pt idx="1895">
                  <c:v>4.1266269981861101E-2</c:v>
                </c:pt>
                <c:pt idx="1896">
                  <c:v>3.5299208015203622E-2</c:v>
                </c:pt>
                <c:pt idx="1897">
                  <c:v>4.5738980174064622E-2</c:v>
                </c:pt>
                <c:pt idx="1898">
                  <c:v>4.417248070240036E-2</c:v>
                </c:pt>
                <c:pt idx="1899">
                  <c:v>3.9568487554788583E-2</c:v>
                </c:pt>
                <c:pt idx="1900">
                  <c:v>3.5839285701513443E-2</c:v>
                </c:pt>
                <c:pt idx="1901">
                  <c:v>3.1092433258891088E-2</c:v>
                </c:pt>
                <c:pt idx="1902">
                  <c:v>4.9796666949987765E-2</c:v>
                </c:pt>
                <c:pt idx="1903">
                  <c:v>5.5114645510911914E-2</c:v>
                </c:pt>
                <c:pt idx="1904">
                  <c:v>4.3726310133934014E-2</c:v>
                </c:pt>
                <c:pt idx="1905">
                  <c:v>3.5556804388761513E-2</c:v>
                </c:pt>
                <c:pt idx="1906">
                  <c:v>3.2287664711475497E-2</c:v>
                </c:pt>
                <c:pt idx="1907">
                  <c:v>3.2077275216579673E-2</c:v>
                </c:pt>
                <c:pt idx="1908">
                  <c:v>4.0681295096874147E-2</c:v>
                </c:pt>
                <c:pt idx="1909">
                  <c:v>4.0766060352325606E-2</c:v>
                </c:pt>
                <c:pt idx="1910">
                  <c:v>3.2671131193637806E-2</c:v>
                </c:pt>
                <c:pt idx="1911">
                  <c:v>2.8201824054122006E-2</c:v>
                </c:pt>
                <c:pt idx="1912">
                  <c:v>3.1693659722805016E-2</c:v>
                </c:pt>
                <c:pt idx="1913">
                  <c:v>4.0698390454053907E-2</c:v>
                </c:pt>
                <c:pt idx="1914">
                  <c:v>4.1763935238122933E-2</c:v>
                </c:pt>
                <c:pt idx="1915">
                  <c:v>4.3215300887823098E-2</c:v>
                </c:pt>
                <c:pt idx="1916">
                  <c:v>3.7147790193557718E-2</c:v>
                </c:pt>
                <c:pt idx="1917">
                  <c:v>2.7137337252497801E-2</c:v>
                </c:pt>
                <c:pt idx="1918">
                  <c:v>3.2167676836252199E-2</c:v>
                </c:pt>
                <c:pt idx="1919">
                  <c:v>4.7051317989826411E-2</c:v>
                </c:pt>
                <c:pt idx="1920">
                  <c:v>3.365202993154532E-2</c:v>
                </c:pt>
                <c:pt idx="1921">
                  <c:v>2.7945656329393411E-2</c:v>
                </c:pt>
                <c:pt idx="1922">
                  <c:v>4.8252731561660801E-2</c:v>
                </c:pt>
                <c:pt idx="1923">
                  <c:v>4.2636036872863915E-2</c:v>
                </c:pt>
                <c:pt idx="1924">
                  <c:v>3.8664028048515341E-2</c:v>
                </c:pt>
                <c:pt idx="1925">
                  <c:v>3.9761330932378804E-2</c:v>
                </c:pt>
                <c:pt idx="1926">
                  <c:v>3.2891441136598601E-2</c:v>
                </c:pt>
                <c:pt idx="1927">
                  <c:v>4.7846224159002498E-2</c:v>
                </c:pt>
                <c:pt idx="1928">
                  <c:v>3.5668846219778116E-2</c:v>
                </c:pt>
                <c:pt idx="1929">
                  <c:v>5.9861324727535498E-2</c:v>
                </c:pt>
                <c:pt idx="1930">
                  <c:v>4.5037139207124724E-2</c:v>
                </c:pt>
                <c:pt idx="1931">
                  <c:v>4.0698390454053907E-2</c:v>
                </c:pt>
                <c:pt idx="1932">
                  <c:v>3.6335092037916211E-2</c:v>
                </c:pt>
                <c:pt idx="1933">
                  <c:v>3.0627941712737156E-2</c:v>
                </c:pt>
                <c:pt idx="1934">
                  <c:v>3.6883082240820021E-2</c:v>
                </c:pt>
                <c:pt idx="1935">
                  <c:v>4.2568184435367633E-2</c:v>
                </c:pt>
                <c:pt idx="1936">
                  <c:v>3.8492631167173406E-2</c:v>
                </c:pt>
                <c:pt idx="1937">
                  <c:v>2.9912589117884587E-2</c:v>
                </c:pt>
                <c:pt idx="1938">
                  <c:v>4.3525073677301386E-2</c:v>
                </c:pt>
                <c:pt idx="1939">
                  <c:v>3.425700217485441E-2</c:v>
                </c:pt>
                <c:pt idx="1940">
                  <c:v>3.7871107459068486E-2</c:v>
                </c:pt>
                <c:pt idx="1941">
                  <c:v>3.4818697720766192E-2</c:v>
                </c:pt>
                <c:pt idx="1942">
                  <c:v>3.4515827894210808E-2</c:v>
                </c:pt>
                <c:pt idx="1943">
                  <c:v>4.4955600053072024E-2</c:v>
                </c:pt>
                <c:pt idx="1944">
                  <c:v>2.7757186442613612E-2</c:v>
                </c:pt>
                <c:pt idx="1945">
                  <c:v>3.7897530943155316E-2</c:v>
                </c:pt>
                <c:pt idx="1946">
                  <c:v>4.2980212718248423E-2</c:v>
                </c:pt>
                <c:pt idx="1947">
                  <c:v>3.331370279192921E-2</c:v>
                </c:pt>
                <c:pt idx="1948">
                  <c:v>4.1949510574340765E-2</c:v>
                </c:pt>
                <c:pt idx="1949">
                  <c:v>4.0588263422250706E-2</c:v>
                </c:pt>
                <c:pt idx="1950">
                  <c:v>3.4011162817478256E-2</c:v>
                </c:pt>
                <c:pt idx="1951">
                  <c:v>4.4253002852201642E-2</c:v>
                </c:pt>
                <c:pt idx="1952">
                  <c:v>3.3135022968053811E-2</c:v>
                </c:pt>
                <c:pt idx="1953">
                  <c:v>5.0136383622884702E-2</c:v>
                </c:pt>
                <c:pt idx="1954">
                  <c:v>3.4271690994501142E-2</c:v>
                </c:pt>
                <c:pt idx="1955">
                  <c:v>3.4897491335868794E-2</c:v>
                </c:pt>
                <c:pt idx="1956">
                  <c:v>2.8729513287544202E-2</c:v>
                </c:pt>
                <c:pt idx="1957">
                  <c:v>3.9196629077196114E-2</c:v>
                </c:pt>
                <c:pt idx="1958">
                  <c:v>3.6918252706527752E-2</c:v>
                </c:pt>
                <c:pt idx="1959">
                  <c:v>3.6265369504690212E-2</c:v>
                </c:pt>
                <c:pt idx="1960">
                  <c:v>4.4260293245315822E-2</c:v>
                </c:pt>
                <c:pt idx="1961">
                  <c:v>3.7771087139844998E-2</c:v>
                </c:pt>
                <c:pt idx="1962">
                  <c:v>3.3440478146076202E-2</c:v>
                </c:pt>
                <c:pt idx="1963">
                  <c:v>4.7051317989826411E-2</c:v>
                </c:pt>
                <c:pt idx="1964">
                  <c:v>3.3515445888042401E-2</c:v>
                </c:pt>
                <c:pt idx="1965">
                  <c:v>4.3718762695789316E-2</c:v>
                </c:pt>
                <c:pt idx="1966">
                  <c:v>4.4091124087572112E-2</c:v>
                </c:pt>
                <c:pt idx="1967">
                  <c:v>3.8759678602218607E-2</c:v>
                </c:pt>
                <c:pt idx="1968">
                  <c:v>3.0306484550237538E-2</c:v>
                </c:pt>
                <c:pt idx="1969">
                  <c:v>3.4407258033752414E-2</c:v>
                </c:pt>
                <c:pt idx="1970">
                  <c:v>3.7778183817863596E-2</c:v>
                </c:pt>
                <c:pt idx="1971">
                  <c:v>3.2373674213886316E-2</c:v>
                </c:pt>
                <c:pt idx="1972">
                  <c:v>3.4897491335868794E-2</c:v>
                </c:pt>
                <c:pt idx="1973">
                  <c:v>3.181636705994622E-2</c:v>
                </c:pt>
                <c:pt idx="1974">
                  <c:v>3.8314592093229315E-2</c:v>
                </c:pt>
                <c:pt idx="1975">
                  <c:v>4.3101936578750555E-2</c:v>
                </c:pt>
                <c:pt idx="1976">
                  <c:v>3.4515827894210808E-2</c:v>
                </c:pt>
                <c:pt idx="1977">
                  <c:v>3.715851157903674E-2</c:v>
                </c:pt>
                <c:pt idx="1978">
                  <c:v>5.1707629114389433E-2</c:v>
                </c:pt>
                <c:pt idx="1979">
                  <c:v>3.9756476879119901E-2</c:v>
                </c:pt>
                <c:pt idx="1980">
                  <c:v>3.859693557024E-2</c:v>
                </c:pt>
                <c:pt idx="1981">
                  <c:v>4.8038370907306838E-2</c:v>
                </c:pt>
                <c:pt idx="1982">
                  <c:v>3.1092433258891088E-2</c:v>
                </c:pt>
                <c:pt idx="1983">
                  <c:v>4.2427688837051572E-2</c:v>
                </c:pt>
                <c:pt idx="1984">
                  <c:v>4.2026262730360017E-2</c:v>
                </c:pt>
                <c:pt idx="1985">
                  <c:v>3.9685014635324617E-2</c:v>
                </c:pt>
                <c:pt idx="1986">
                  <c:v>3.365202993154532E-2</c:v>
                </c:pt>
                <c:pt idx="1987">
                  <c:v>3.9967272430658299E-2</c:v>
                </c:pt>
                <c:pt idx="1988">
                  <c:v>4.6041879802942297E-2</c:v>
                </c:pt>
                <c:pt idx="1989">
                  <c:v>3.4180186688900008E-2</c:v>
                </c:pt>
                <c:pt idx="1990">
                  <c:v>3.7441659718752011E-2</c:v>
                </c:pt>
                <c:pt idx="1991">
                  <c:v>2.9915107414126521E-2</c:v>
                </c:pt>
                <c:pt idx="1992">
                  <c:v>3.4567877650260995E-2</c:v>
                </c:pt>
                <c:pt idx="1993">
                  <c:v>3.5487230867147411E-2</c:v>
                </c:pt>
                <c:pt idx="1994">
                  <c:v>3.8625705987215084E-2</c:v>
                </c:pt>
                <c:pt idx="1995">
                  <c:v>3.2899200916290408E-2</c:v>
                </c:pt>
                <c:pt idx="1996">
                  <c:v>3.1601052731275697E-2</c:v>
                </c:pt>
                <c:pt idx="1997">
                  <c:v>4.1820969432592406E-2</c:v>
                </c:pt>
                <c:pt idx="1998">
                  <c:v>3.3000189810991301E-2</c:v>
                </c:pt>
                <c:pt idx="1999">
                  <c:v>4.5015957206487711E-2</c:v>
                </c:pt>
                <c:pt idx="2000">
                  <c:v>2.9245937243104085E-2</c:v>
                </c:pt>
                <c:pt idx="2001">
                  <c:v>3.7743795663118501E-2</c:v>
                </c:pt>
                <c:pt idx="2002">
                  <c:v>3.6930240690708216E-2</c:v>
                </c:pt>
                <c:pt idx="2003">
                  <c:v>4.6238295733928722E-2</c:v>
                </c:pt>
                <c:pt idx="2004">
                  <c:v>4.5460876077413594E-2</c:v>
                </c:pt>
                <c:pt idx="2005">
                  <c:v>4.6248685568570973E-2</c:v>
                </c:pt>
                <c:pt idx="2006">
                  <c:v>4.3838169425725916E-2</c:v>
                </c:pt>
                <c:pt idx="2007">
                  <c:v>3.5172384232282597E-2</c:v>
                </c:pt>
                <c:pt idx="2008">
                  <c:v>3.6891631782055026E-2</c:v>
                </c:pt>
                <c:pt idx="2009">
                  <c:v>3.2563969492912299E-2</c:v>
                </c:pt>
                <c:pt idx="2010">
                  <c:v>3.6124985665082897E-2</c:v>
                </c:pt>
                <c:pt idx="2011">
                  <c:v>3.5584058612585102E-2</c:v>
                </c:pt>
                <c:pt idx="2012">
                  <c:v>4.0453195571899386E-2</c:v>
                </c:pt>
                <c:pt idx="2013">
                  <c:v>2.9229370877146783E-2</c:v>
                </c:pt>
                <c:pt idx="2014">
                  <c:v>3.9575085043907214E-2</c:v>
                </c:pt>
                <c:pt idx="2015">
                  <c:v>3.6729738116264385E-2</c:v>
                </c:pt>
                <c:pt idx="2016">
                  <c:v>3.4075733274221483E-2</c:v>
                </c:pt>
                <c:pt idx="2017">
                  <c:v>3.9322294294834068E-2</c:v>
                </c:pt>
                <c:pt idx="2018">
                  <c:v>5.7264689356088784E-2</c:v>
                </c:pt>
                <c:pt idx="2019">
                  <c:v>3.254532814025881E-2</c:v>
                </c:pt>
                <c:pt idx="2020">
                  <c:v>3.8664028048515341E-2</c:v>
                </c:pt>
                <c:pt idx="2021">
                  <c:v>4.4253002852201642E-2</c:v>
                </c:pt>
                <c:pt idx="2022">
                  <c:v>3.0840851366519952E-2</c:v>
                </c:pt>
                <c:pt idx="2023">
                  <c:v>3.346786275506021E-2</c:v>
                </c:pt>
                <c:pt idx="2024">
                  <c:v>4.9643982201814603E-2</c:v>
                </c:pt>
                <c:pt idx="2025">
                  <c:v>2.6993775740265864E-2</c:v>
                </c:pt>
                <c:pt idx="2026">
                  <c:v>2.9959540814161342E-2</c:v>
                </c:pt>
                <c:pt idx="2027">
                  <c:v>3.374085947871211E-2</c:v>
                </c:pt>
                <c:pt idx="2028">
                  <c:v>4.8415351659059497E-2</c:v>
                </c:pt>
                <c:pt idx="2029">
                  <c:v>3.9054881781339604E-2</c:v>
                </c:pt>
                <c:pt idx="2030">
                  <c:v>3.6440685391426093E-2</c:v>
                </c:pt>
                <c:pt idx="2031">
                  <c:v>3.5833526402712E-2</c:v>
                </c:pt>
                <c:pt idx="2032">
                  <c:v>3.7699069827795056E-2</c:v>
                </c:pt>
                <c:pt idx="2033">
                  <c:v>3.4823182970285409E-2</c:v>
                </c:pt>
                <c:pt idx="2034">
                  <c:v>3.2107558101415606E-2</c:v>
                </c:pt>
                <c:pt idx="2035">
                  <c:v>3.2420128583908199E-2</c:v>
                </c:pt>
                <c:pt idx="2036">
                  <c:v>5.0964348018169375E-2</c:v>
                </c:pt>
                <c:pt idx="2037">
                  <c:v>2.9943151399493207E-2</c:v>
                </c:pt>
                <c:pt idx="2038">
                  <c:v>3.5666506737470599E-2</c:v>
                </c:pt>
                <c:pt idx="2039">
                  <c:v>3.1361721456050901E-2</c:v>
                </c:pt>
                <c:pt idx="2040">
                  <c:v>3.9259538054466241E-2</c:v>
                </c:pt>
                <c:pt idx="2041">
                  <c:v>2.8383055701851807E-2</c:v>
                </c:pt>
                <c:pt idx="2042">
                  <c:v>3.0909337103367015E-2</c:v>
                </c:pt>
                <c:pt idx="2043">
                  <c:v>4.2601544409990297E-2</c:v>
                </c:pt>
                <c:pt idx="2044">
                  <c:v>3.9788801223039606E-2</c:v>
                </c:pt>
                <c:pt idx="2045">
                  <c:v>3.4569095820188502E-2</c:v>
                </c:pt>
                <c:pt idx="2046">
                  <c:v>4.0749937295913724E-2</c:v>
                </c:pt>
                <c:pt idx="2047">
                  <c:v>3.3024549484252902E-2</c:v>
                </c:pt>
                <c:pt idx="2048">
                  <c:v>2.5431815534830222E-2</c:v>
                </c:pt>
                <c:pt idx="2049">
                  <c:v>3.7097297608852525E-2</c:v>
                </c:pt>
                <c:pt idx="2050">
                  <c:v>3.4877501428127441E-2</c:v>
                </c:pt>
                <c:pt idx="2051">
                  <c:v>3.2287664711475497E-2</c:v>
                </c:pt>
                <c:pt idx="2052">
                  <c:v>4.1760113090276711E-2</c:v>
                </c:pt>
                <c:pt idx="2053">
                  <c:v>3.5183459520340014E-2</c:v>
                </c:pt>
                <c:pt idx="2054">
                  <c:v>3.9167422801256208E-2</c:v>
                </c:pt>
                <c:pt idx="2055">
                  <c:v>3.6455649882555098E-2</c:v>
                </c:pt>
                <c:pt idx="2056">
                  <c:v>3.1092433258891088E-2</c:v>
                </c:pt>
                <c:pt idx="2057">
                  <c:v>5.0994686782360098E-2</c:v>
                </c:pt>
                <c:pt idx="2058">
                  <c:v>2.9311656951904307E-2</c:v>
                </c:pt>
                <c:pt idx="2059">
                  <c:v>3.2796967774629732E-2</c:v>
                </c:pt>
                <c:pt idx="2060">
                  <c:v>3.2899200916290408E-2</c:v>
                </c:pt>
                <c:pt idx="2061">
                  <c:v>3.4224171191453899E-2</c:v>
                </c:pt>
                <c:pt idx="2062">
                  <c:v>4.5064941048622124E-2</c:v>
                </c:pt>
                <c:pt idx="2063">
                  <c:v>5.1921918988227796E-2</c:v>
                </c:pt>
                <c:pt idx="2064">
                  <c:v>5.16699254512787E-2</c:v>
                </c:pt>
                <c:pt idx="2065">
                  <c:v>4.9852691590786272E-2</c:v>
                </c:pt>
                <c:pt idx="2066">
                  <c:v>3.7765085697174183E-2</c:v>
                </c:pt>
                <c:pt idx="2067">
                  <c:v>4.6985033899545829E-2</c:v>
                </c:pt>
                <c:pt idx="2068">
                  <c:v>2.6993775740265864E-2</c:v>
                </c:pt>
                <c:pt idx="2069">
                  <c:v>3.0247885733842794E-2</c:v>
                </c:pt>
                <c:pt idx="2070">
                  <c:v>4.1266269981861101E-2</c:v>
                </c:pt>
                <c:pt idx="2071">
                  <c:v>3.4109480679035208E-2</c:v>
                </c:pt>
                <c:pt idx="2072">
                  <c:v>3.8492631167173406E-2</c:v>
                </c:pt>
                <c:pt idx="2073">
                  <c:v>3.9146617054939312E-2</c:v>
                </c:pt>
                <c:pt idx="2074">
                  <c:v>4.113778099417692E-2</c:v>
                </c:pt>
                <c:pt idx="2075">
                  <c:v>3.2531075179577061E-2</c:v>
                </c:pt>
                <c:pt idx="2076">
                  <c:v>4.1412685066461744E-2</c:v>
                </c:pt>
                <c:pt idx="2077">
                  <c:v>4.1872929781675318E-2</c:v>
                </c:pt>
                <c:pt idx="2078">
                  <c:v>5.0539035350084291E-2</c:v>
                </c:pt>
                <c:pt idx="2079">
                  <c:v>3.322611004114151E-2</c:v>
                </c:pt>
                <c:pt idx="2080">
                  <c:v>3.1630601733923097E-2</c:v>
                </c:pt>
                <c:pt idx="2081">
                  <c:v>3.2297451049089404E-2</c:v>
                </c:pt>
                <c:pt idx="2082">
                  <c:v>4.1967578232288409E-2</c:v>
                </c:pt>
                <c:pt idx="2083">
                  <c:v>3.7211745977401824E-2</c:v>
                </c:pt>
                <c:pt idx="2084">
                  <c:v>4.2441546916961712E-2</c:v>
                </c:pt>
                <c:pt idx="2085">
                  <c:v>3.4645840525627261E-2</c:v>
                </c:pt>
                <c:pt idx="2086">
                  <c:v>4.7265663743019111E-2</c:v>
                </c:pt>
                <c:pt idx="2087">
                  <c:v>5.9077225625515033E-2</c:v>
                </c:pt>
                <c:pt idx="2088">
                  <c:v>3.6335092037916211E-2</c:v>
                </c:pt>
                <c:pt idx="2089">
                  <c:v>3.7771087139844998E-2</c:v>
                </c:pt>
                <c:pt idx="2090">
                  <c:v>3.6238733679056299E-2</c:v>
                </c:pt>
                <c:pt idx="2091">
                  <c:v>3.4888103604316802E-2</c:v>
                </c:pt>
                <c:pt idx="2092">
                  <c:v>2.8123019263148277E-2</c:v>
                </c:pt>
                <c:pt idx="2093">
                  <c:v>4.8758424818516048E-2</c:v>
                </c:pt>
                <c:pt idx="2094">
                  <c:v>3.5833526402712E-2</c:v>
                </c:pt>
                <c:pt idx="2095">
                  <c:v>3.9632488042116221E-2</c:v>
                </c:pt>
                <c:pt idx="2096">
                  <c:v>4.3838169425725916E-2</c:v>
                </c:pt>
                <c:pt idx="2097">
                  <c:v>4.9002680927515349E-2</c:v>
                </c:pt>
                <c:pt idx="2098">
                  <c:v>4.3543636798858622E-2</c:v>
                </c:pt>
                <c:pt idx="2099">
                  <c:v>4.0214709937572507E-2</c:v>
                </c:pt>
                <c:pt idx="2100">
                  <c:v>3.0884737148881011E-2</c:v>
                </c:pt>
                <c:pt idx="2101">
                  <c:v>5.2979618310928414E-2</c:v>
                </c:pt>
                <c:pt idx="2102">
                  <c:v>3.6879651248455041E-2</c:v>
                </c:pt>
                <c:pt idx="2103">
                  <c:v>6.042351946234701E-2</c:v>
                </c:pt>
                <c:pt idx="2104">
                  <c:v>4.1763935238122933E-2</c:v>
                </c:pt>
                <c:pt idx="2105">
                  <c:v>2.6599863544106542E-2</c:v>
                </c:pt>
                <c:pt idx="2106">
                  <c:v>4.3500378727912875E-2</c:v>
                </c:pt>
                <c:pt idx="2107">
                  <c:v>4.2962051928043692E-2</c:v>
                </c:pt>
                <c:pt idx="2108">
                  <c:v>2.9535777866840467E-2</c:v>
                </c:pt>
                <c:pt idx="2109">
                  <c:v>4.1901294142007814E-2</c:v>
                </c:pt>
                <c:pt idx="2110">
                  <c:v>5.0793346017599113E-2</c:v>
                </c:pt>
                <c:pt idx="2111">
                  <c:v>3.8492631167173406E-2</c:v>
                </c:pt>
                <c:pt idx="2112">
                  <c:v>4.6041879802942297E-2</c:v>
                </c:pt>
                <c:pt idx="2113">
                  <c:v>3.718958795070651E-2</c:v>
                </c:pt>
                <c:pt idx="2114">
                  <c:v>5.0136383622884702E-2</c:v>
                </c:pt>
                <c:pt idx="2115">
                  <c:v>4.8252731561660801E-2</c:v>
                </c:pt>
                <c:pt idx="2116">
                  <c:v>3.0247306451201494E-2</c:v>
                </c:pt>
                <c:pt idx="2117">
                  <c:v>3.5556804388761513E-2</c:v>
                </c:pt>
                <c:pt idx="2118">
                  <c:v>3.921876475214961E-2</c:v>
                </c:pt>
                <c:pt idx="2119">
                  <c:v>3.3663786947727203E-2</c:v>
                </c:pt>
                <c:pt idx="2120">
                  <c:v>4.0841769427061095E-2</c:v>
                </c:pt>
                <c:pt idx="2121">
                  <c:v>5.219128355383891E-2</c:v>
                </c:pt>
                <c:pt idx="2122">
                  <c:v>3.8609363138675808E-2</c:v>
                </c:pt>
                <c:pt idx="2123">
                  <c:v>3.2370511442422985E-2</c:v>
                </c:pt>
                <c:pt idx="2124">
                  <c:v>3.1113108620047642E-2</c:v>
                </c:pt>
                <c:pt idx="2125">
                  <c:v>3.3424746245145805E-2</c:v>
                </c:pt>
                <c:pt idx="2126">
                  <c:v>3.7651702761650252E-2</c:v>
                </c:pt>
                <c:pt idx="2127">
                  <c:v>2.8483705595135776E-2</c:v>
                </c:pt>
                <c:pt idx="2128">
                  <c:v>3.4133732318878215E-2</c:v>
                </c:pt>
                <c:pt idx="2129">
                  <c:v>5.219128355383891E-2</c:v>
                </c:pt>
                <c:pt idx="2130">
                  <c:v>4.4681645929813434E-2</c:v>
                </c:pt>
                <c:pt idx="2131">
                  <c:v>3.1384889036417001E-2</c:v>
                </c:pt>
                <c:pt idx="2132">
                  <c:v>3.5108499228954315E-2</c:v>
                </c:pt>
                <c:pt idx="2133">
                  <c:v>2.9672250151634206E-2</c:v>
                </c:pt>
                <c:pt idx="2134">
                  <c:v>4.7051317989826411E-2</c:v>
                </c:pt>
                <c:pt idx="2135">
                  <c:v>3.2069619745016112E-2</c:v>
                </c:pt>
                <c:pt idx="2136">
                  <c:v>3.1092433258891088E-2</c:v>
                </c:pt>
                <c:pt idx="2137">
                  <c:v>3.6786478012800196E-2</c:v>
                </c:pt>
                <c:pt idx="2138">
                  <c:v>3.01454830914736E-2</c:v>
                </c:pt>
                <c:pt idx="2139">
                  <c:v>2.8927756473422002E-2</c:v>
                </c:pt>
                <c:pt idx="2140">
                  <c:v>4.8038370907306838E-2</c:v>
                </c:pt>
                <c:pt idx="2141">
                  <c:v>3.4432657063007431E-2</c:v>
                </c:pt>
                <c:pt idx="2142">
                  <c:v>3.8092534989118604E-2</c:v>
                </c:pt>
                <c:pt idx="2143">
                  <c:v>2.9229370877146783E-2</c:v>
                </c:pt>
                <c:pt idx="2144">
                  <c:v>3.2077275216579673E-2</c:v>
                </c:pt>
                <c:pt idx="2145">
                  <c:v>4.0196035057306533E-2</c:v>
                </c:pt>
                <c:pt idx="2146">
                  <c:v>3.1325303018093192E-2</c:v>
                </c:pt>
                <c:pt idx="2147">
                  <c:v>3.5825096070766414E-2</c:v>
                </c:pt>
                <c:pt idx="2148">
                  <c:v>2.7757186442613612E-2</c:v>
                </c:pt>
                <c:pt idx="2149">
                  <c:v>3.9500329643487923E-2</c:v>
                </c:pt>
                <c:pt idx="2150">
                  <c:v>3.6005329340696314E-2</c:v>
                </c:pt>
                <c:pt idx="2151">
                  <c:v>4.0293164551258108E-2</c:v>
                </c:pt>
                <c:pt idx="2152">
                  <c:v>2.9044868424534867E-2</c:v>
                </c:pt>
                <c:pt idx="2153">
                  <c:v>3.2823644578457017E-2</c:v>
                </c:pt>
                <c:pt idx="2154">
                  <c:v>3.3463135361671392E-2</c:v>
                </c:pt>
                <c:pt idx="2155">
                  <c:v>4.3252564966678612E-2</c:v>
                </c:pt>
                <c:pt idx="2156">
                  <c:v>3.365202993154532E-2</c:v>
                </c:pt>
                <c:pt idx="2157">
                  <c:v>3.3347785472869991E-2</c:v>
                </c:pt>
                <c:pt idx="2158">
                  <c:v>2.923542261123661E-2</c:v>
                </c:pt>
                <c:pt idx="2159">
                  <c:v>3.65825667977333E-2</c:v>
                </c:pt>
                <c:pt idx="2160">
                  <c:v>3.5583846271038E-2</c:v>
                </c:pt>
                <c:pt idx="2161">
                  <c:v>3.2096594572067295E-2</c:v>
                </c:pt>
                <c:pt idx="2162">
                  <c:v>3.2443311065435514E-2</c:v>
                </c:pt>
                <c:pt idx="2163">
                  <c:v>3.5628456622362102E-2</c:v>
                </c:pt>
                <c:pt idx="2164">
                  <c:v>3.3072654157877003E-2</c:v>
                </c:pt>
                <c:pt idx="2165">
                  <c:v>3.6879651248455041E-2</c:v>
                </c:pt>
                <c:pt idx="2166">
                  <c:v>4.3718762695789316E-2</c:v>
                </c:pt>
                <c:pt idx="2167">
                  <c:v>3.0708899721503369E-2</c:v>
                </c:pt>
                <c:pt idx="2168">
                  <c:v>4.8390608280897113E-2</c:v>
                </c:pt>
                <c:pt idx="2169">
                  <c:v>4.8395346850156833E-2</c:v>
                </c:pt>
                <c:pt idx="2170">
                  <c:v>3.116310015320781E-2</c:v>
                </c:pt>
                <c:pt idx="2171">
                  <c:v>3.3135022968053811E-2</c:v>
                </c:pt>
                <c:pt idx="2172">
                  <c:v>4.0749937295913724E-2</c:v>
                </c:pt>
                <c:pt idx="2173">
                  <c:v>4.2427688837051572E-2</c:v>
                </c:pt>
                <c:pt idx="2174">
                  <c:v>3.5014469176530803E-2</c:v>
                </c:pt>
                <c:pt idx="2175">
                  <c:v>4.3695759028196321E-2</c:v>
                </c:pt>
                <c:pt idx="2176">
                  <c:v>3.181636705994622E-2</c:v>
                </c:pt>
                <c:pt idx="2177">
                  <c:v>2.7137337252497801E-2</c:v>
                </c:pt>
                <c:pt idx="2178">
                  <c:v>2.8785536065697708E-2</c:v>
                </c:pt>
                <c:pt idx="2179">
                  <c:v>3.3000189810991301E-2</c:v>
                </c:pt>
                <c:pt idx="2180">
                  <c:v>3.5584058612585102E-2</c:v>
                </c:pt>
                <c:pt idx="2181">
                  <c:v>4.1557170450687395E-2</c:v>
                </c:pt>
                <c:pt idx="2182">
                  <c:v>2.9913282021880112E-2</c:v>
                </c:pt>
                <c:pt idx="2183">
                  <c:v>3.181636705994622E-2</c:v>
                </c:pt>
                <c:pt idx="2184">
                  <c:v>3.5595182329416351E-2</c:v>
                </c:pt>
                <c:pt idx="2185">
                  <c:v>3.3337779343128211E-2</c:v>
                </c:pt>
                <c:pt idx="2186">
                  <c:v>4.3251223862171222E-2</c:v>
                </c:pt>
                <c:pt idx="2187">
                  <c:v>3.8194783031940467E-2</c:v>
                </c:pt>
                <c:pt idx="2188">
                  <c:v>3.95252145826816E-2</c:v>
                </c:pt>
                <c:pt idx="2189">
                  <c:v>4.7622054815292414E-2</c:v>
                </c:pt>
                <c:pt idx="2190">
                  <c:v>3.1020516529679423E-2</c:v>
                </c:pt>
                <c:pt idx="2191">
                  <c:v>3.4892227500677213E-2</c:v>
                </c:pt>
                <c:pt idx="2192">
                  <c:v>3.5459619015455301E-2</c:v>
                </c:pt>
                <c:pt idx="2193">
                  <c:v>3.7702023983001716E-2</c:v>
                </c:pt>
                <c:pt idx="2194">
                  <c:v>2.6574600487947596E-2</c:v>
                </c:pt>
                <c:pt idx="2195">
                  <c:v>3.1839653849601711E-2</c:v>
                </c:pt>
                <c:pt idx="2196">
                  <c:v>4.3199915438890506E-2</c:v>
                </c:pt>
                <c:pt idx="2197">
                  <c:v>2.9698420315980863E-2</c:v>
                </c:pt>
                <c:pt idx="2198">
                  <c:v>3.4897491335868794E-2</c:v>
                </c:pt>
                <c:pt idx="2199">
                  <c:v>4.0736205875873593E-2</c:v>
                </c:pt>
                <c:pt idx="2200">
                  <c:v>3.8477033376693691E-2</c:v>
                </c:pt>
                <c:pt idx="2201">
                  <c:v>4.3066054582595804E-2</c:v>
                </c:pt>
                <c:pt idx="2202">
                  <c:v>4.1159015148878077E-2</c:v>
                </c:pt>
                <c:pt idx="2203">
                  <c:v>3.718958795070651E-2</c:v>
                </c:pt>
                <c:pt idx="2204">
                  <c:v>3.1711418181657812E-2</c:v>
                </c:pt>
                <c:pt idx="2205">
                  <c:v>3.4939397126436303E-2</c:v>
                </c:pt>
                <c:pt idx="2206">
                  <c:v>3.1325303018093192E-2</c:v>
                </c:pt>
                <c:pt idx="2207">
                  <c:v>3.0462382361292797E-2</c:v>
                </c:pt>
                <c:pt idx="2208">
                  <c:v>4.2963281273842087E-2</c:v>
                </c:pt>
                <c:pt idx="2209">
                  <c:v>3.8609363138675808E-2</c:v>
                </c:pt>
                <c:pt idx="2210">
                  <c:v>2.9867274686694215E-2</c:v>
                </c:pt>
                <c:pt idx="2211">
                  <c:v>3.4569095820188502E-2</c:v>
                </c:pt>
                <c:pt idx="2212">
                  <c:v>3.2854370772838606E-2</c:v>
                </c:pt>
                <c:pt idx="2213">
                  <c:v>2.8997335582971701E-2</c:v>
                </c:pt>
                <c:pt idx="2214">
                  <c:v>5.2568621933460541E-2</c:v>
                </c:pt>
                <c:pt idx="2215">
                  <c:v>3.31699438393116E-2</c:v>
                </c:pt>
                <c:pt idx="2216">
                  <c:v>2.9409216716885667E-2</c:v>
                </c:pt>
                <c:pt idx="2217">
                  <c:v>3.4385442733764614E-2</c:v>
                </c:pt>
                <c:pt idx="2218">
                  <c:v>2.8785536065697708E-2</c:v>
                </c:pt>
                <c:pt idx="2219">
                  <c:v>3.516710922122001E-2</c:v>
                </c:pt>
                <c:pt idx="2220">
                  <c:v>3.8152869790792521E-2</c:v>
                </c:pt>
                <c:pt idx="2221">
                  <c:v>4.4287838041782414E-2</c:v>
                </c:pt>
                <c:pt idx="2222">
                  <c:v>2.8450146317481998E-2</c:v>
                </c:pt>
                <c:pt idx="2223">
                  <c:v>3.8052324205636999E-2</c:v>
                </c:pt>
                <c:pt idx="2224">
                  <c:v>3.9196629077196114E-2</c:v>
                </c:pt>
                <c:pt idx="2225">
                  <c:v>3.5199210047722002E-2</c:v>
                </c:pt>
                <c:pt idx="2226">
                  <c:v>3.921876475214961E-2</c:v>
                </c:pt>
                <c:pt idx="2227">
                  <c:v>3.0600022524595403E-2</c:v>
                </c:pt>
                <c:pt idx="2228">
                  <c:v>3.4823182970285409E-2</c:v>
                </c:pt>
                <c:pt idx="2229">
                  <c:v>3.162286058068281E-2</c:v>
                </c:pt>
                <c:pt idx="2230">
                  <c:v>4.0339186787605306E-2</c:v>
                </c:pt>
                <c:pt idx="2231">
                  <c:v>2.8971539810299912E-2</c:v>
                </c:pt>
                <c:pt idx="2232">
                  <c:v>3.2899200916290408E-2</c:v>
                </c:pt>
                <c:pt idx="2233">
                  <c:v>3.3488318324089189E-2</c:v>
                </c:pt>
                <c:pt idx="2234">
                  <c:v>3.4471958875656211E-2</c:v>
                </c:pt>
                <c:pt idx="2235">
                  <c:v>2.8166631236672325E-2</c:v>
                </c:pt>
                <c:pt idx="2236">
                  <c:v>4.4979125261306797E-2</c:v>
                </c:pt>
                <c:pt idx="2237">
                  <c:v>3.5224948078394006E-2</c:v>
                </c:pt>
                <c:pt idx="2238">
                  <c:v>3.4680254757404293E-2</c:v>
                </c:pt>
                <c:pt idx="2239">
                  <c:v>3.2685216516256457E-2</c:v>
                </c:pt>
                <c:pt idx="2240">
                  <c:v>3.5666506737470599E-2</c:v>
                </c:pt>
                <c:pt idx="2241">
                  <c:v>3.0965410172939356E-2</c:v>
                </c:pt>
                <c:pt idx="2242">
                  <c:v>3.4946080297231667E-2</c:v>
                </c:pt>
                <c:pt idx="2243">
                  <c:v>3.0840851366519952E-2</c:v>
                </c:pt>
                <c:pt idx="2244">
                  <c:v>3.7342004477977885E-2</c:v>
                </c:pt>
                <c:pt idx="2245">
                  <c:v>3.1839653849601711E-2</c:v>
                </c:pt>
                <c:pt idx="2246">
                  <c:v>3.9694610983133399E-2</c:v>
                </c:pt>
                <c:pt idx="2247">
                  <c:v>3.5430807620287032E-2</c:v>
                </c:pt>
                <c:pt idx="2248">
                  <c:v>4.1326828300952856E-2</c:v>
                </c:pt>
                <c:pt idx="2249">
                  <c:v>4.1249196976423277E-2</c:v>
                </c:pt>
                <c:pt idx="2250">
                  <c:v>4.8605233430862406E-2</c:v>
                </c:pt>
                <c:pt idx="2251">
                  <c:v>4.0749937295913724E-2</c:v>
                </c:pt>
                <c:pt idx="2252">
                  <c:v>3.4460313618183205E-2</c:v>
                </c:pt>
                <c:pt idx="2253">
                  <c:v>3.2891441136598601E-2</c:v>
                </c:pt>
                <c:pt idx="2254">
                  <c:v>2.8601940721273554E-2</c:v>
                </c:pt>
                <c:pt idx="2255">
                  <c:v>3.9112597703933744E-2</c:v>
                </c:pt>
                <c:pt idx="2256">
                  <c:v>3.0009167268872396E-2</c:v>
                </c:pt>
                <c:pt idx="2257">
                  <c:v>4.5177392661571475E-2</c:v>
                </c:pt>
                <c:pt idx="2258">
                  <c:v>3.6598429083824206E-2</c:v>
                </c:pt>
                <c:pt idx="2259">
                  <c:v>4.5612677931785903E-2</c:v>
                </c:pt>
                <c:pt idx="2260">
                  <c:v>4.2141605168581016E-2</c:v>
                </c:pt>
                <c:pt idx="2261">
                  <c:v>3.3460214734077405E-2</c:v>
                </c:pt>
                <c:pt idx="2262">
                  <c:v>4.3668925762176486E-2</c:v>
                </c:pt>
                <c:pt idx="2263">
                  <c:v>3.7441659718752011E-2</c:v>
                </c:pt>
                <c:pt idx="2264">
                  <c:v>3.8152869790792521E-2</c:v>
                </c:pt>
                <c:pt idx="2265">
                  <c:v>3.4569095820188502E-2</c:v>
                </c:pt>
                <c:pt idx="2266">
                  <c:v>3.9967272430658299E-2</c:v>
                </c:pt>
                <c:pt idx="2267">
                  <c:v>3.0909337103367015E-2</c:v>
                </c:pt>
                <c:pt idx="2268">
                  <c:v>3.8711100816726712E-2</c:v>
                </c:pt>
                <c:pt idx="2269">
                  <c:v>3.4167613834142713E-2</c:v>
                </c:pt>
                <c:pt idx="2270">
                  <c:v>3.1379237771034303E-2</c:v>
                </c:pt>
                <c:pt idx="2271">
                  <c:v>5.8706045150756822E-2</c:v>
                </c:pt>
                <c:pt idx="2272">
                  <c:v>3.3119104802608504E-2</c:v>
                </c:pt>
                <c:pt idx="2273">
                  <c:v>3.376710787415501E-2</c:v>
                </c:pt>
                <c:pt idx="2274">
                  <c:v>3.4651398658752455E-2</c:v>
                </c:pt>
                <c:pt idx="2275">
                  <c:v>2.7945656329393411E-2</c:v>
                </c:pt>
                <c:pt idx="2276">
                  <c:v>3.9694610983133399E-2</c:v>
                </c:pt>
                <c:pt idx="2277">
                  <c:v>5.219128355383891E-2</c:v>
                </c:pt>
                <c:pt idx="2278">
                  <c:v>3.9632488042116221E-2</c:v>
                </c:pt>
                <c:pt idx="2279">
                  <c:v>3.0909337103367015E-2</c:v>
                </c:pt>
                <c:pt idx="2280">
                  <c:v>4.3342031538486696E-2</c:v>
                </c:pt>
                <c:pt idx="2281">
                  <c:v>6.3089236617088304E-2</c:v>
                </c:pt>
                <c:pt idx="2282">
                  <c:v>2.71466225385666E-2</c:v>
                </c:pt>
                <c:pt idx="2283">
                  <c:v>3.3703714609146111E-2</c:v>
                </c:pt>
                <c:pt idx="2284">
                  <c:v>4.5612677931785903E-2</c:v>
                </c:pt>
                <c:pt idx="2285">
                  <c:v>3.9694610983133399E-2</c:v>
                </c:pt>
                <c:pt idx="2286">
                  <c:v>4.0860552340745919E-2</c:v>
                </c:pt>
                <c:pt idx="2287">
                  <c:v>5.0063200294971522E-2</c:v>
                </c:pt>
                <c:pt idx="2288">
                  <c:v>3.3811181783676252E-2</c:v>
                </c:pt>
                <c:pt idx="2289">
                  <c:v>3.9616599678993218E-2</c:v>
                </c:pt>
                <c:pt idx="2290">
                  <c:v>3.0372153967618904E-2</c:v>
                </c:pt>
                <c:pt idx="2291">
                  <c:v>5.0964348018169375E-2</c:v>
                </c:pt>
                <c:pt idx="2292">
                  <c:v>5.2568621933460541E-2</c:v>
                </c:pt>
                <c:pt idx="2293">
                  <c:v>3.0247306451201494E-2</c:v>
                </c:pt>
                <c:pt idx="2294">
                  <c:v>3.0917091295123152E-2</c:v>
                </c:pt>
                <c:pt idx="2295">
                  <c:v>3.7788476794958101E-2</c:v>
                </c:pt>
                <c:pt idx="2296">
                  <c:v>2.9462661594152388E-2</c:v>
                </c:pt>
                <c:pt idx="2297">
                  <c:v>3.4000229090452208E-2</c:v>
                </c:pt>
                <c:pt idx="2298">
                  <c:v>4.8743788152933218E-2</c:v>
                </c:pt>
                <c:pt idx="2299">
                  <c:v>3.4098405390977901E-2</c:v>
                </c:pt>
                <c:pt idx="2300">
                  <c:v>3.0372153967618904E-2</c:v>
                </c:pt>
                <c:pt idx="2301">
                  <c:v>4.5564882457256303E-2</c:v>
                </c:pt>
                <c:pt idx="2302">
                  <c:v>3.8187786936759907E-2</c:v>
                </c:pt>
                <c:pt idx="2303">
                  <c:v>3.1325303018093192E-2</c:v>
                </c:pt>
                <c:pt idx="2304">
                  <c:v>3.921876475214961E-2</c:v>
                </c:pt>
                <c:pt idx="2305">
                  <c:v>3.921876475214961E-2</c:v>
                </c:pt>
                <c:pt idx="2306">
                  <c:v>3.1953230500221412E-2</c:v>
                </c:pt>
                <c:pt idx="2307">
                  <c:v>4.286829754710219E-2</c:v>
                </c:pt>
                <c:pt idx="2308">
                  <c:v>3.8674097508192194E-2</c:v>
                </c:pt>
                <c:pt idx="2309">
                  <c:v>4.5525938272476203E-2</c:v>
                </c:pt>
                <c:pt idx="2310">
                  <c:v>4.1902732104063013E-2</c:v>
                </c:pt>
                <c:pt idx="2311">
                  <c:v>4.1820969432592406E-2</c:v>
                </c:pt>
                <c:pt idx="2312">
                  <c:v>4.2980212718248423E-2</c:v>
                </c:pt>
                <c:pt idx="2313">
                  <c:v>3.8879256695509012E-2</c:v>
                </c:pt>
                <c:pt idx="2314">
                  <c:v>3.3723484724760007E-2</c:v>
                </c:pt>
                <c:pt idx="2315">
                  <c:v>3.4300707280635806E-2</c:v>
                </c:pt>
                <c:pt idx="2316">
                  <c:v>3.1149659305810897E-2</c:v>
                </c:pt>
                <c:pt idx="2317">
                  <c:v>3.279614076018339E-2</c:v>
                </c:pt>
                <c:pt idx="2318">
                  <c:v>3.2370511442422985E-2</c:v>
                </c:pt>
                <c:pt idx="2319">
                  <c:v>4.2978335171937887E-2</c:v>
                </c:pt>
                <c:pt idx="2320">
                  <c:v>3.8238383829593797E-2</c:v>
                </c:pt>
                <c:pt idx="2321">
                  <c:v>3.7429194897413295E-2</c:v>
                </c:pt>
                <c:pt idx="2322">
                  <c:v>3.4300707280635806E-2</c:v>
                </c:pt>
                <c:pt idx="2323">
                  <c:v>2.9535777866840467E-2</c:v>
                </c:pt>
                <c:pt idx="2324">
                  <c:v>3.8005765527486884E-2</c:v>
                </c:pt>
                <c:pt idx="2325">
                  <c:v>3.0840851366519952E-2</c:v>
                </c:pt>
                <c:pt idx="2326">
                  <c:v>2.9186077415943215E-2</c:v>
                </c:pt>
                <c:pt idx="2327">
                  <c:v>3.2556705176830292E-2</c:v>
                </c:pt>
                <c:pt idx="2328">
                  <c:v>3.8090813905000714E-2</c:v>
                </c:pt>
                <c:pt idx="2329">
                  <c:v>3.6455649882555098E-2</c:v>
                </c:pt>
                <c:pt idx="2330">
                  <c:v>3.3253517001867391E-2</c:v>
                </c:pt>
                <c:pt idx="2331">
                  <c:v>3.6421447992324878E-2</c:v>
                </c:pt>
                <c:pt idx="2332">
                  <c:v>3.3152457326650599E-2</c:v>
                </c:pt>
                <c:pt idx="2333">
                  <c:v>3.5668846219778116E-2</c:v>
                </c:pt>
                <c:pt idx="2334">
                  <c:v>3.1325303018093192E-2</c:v>
                </c:pt>
                <c:pt idx="2335">
                  <c:v>4.7662377357482903E-2</c:v>
                </c:pt>
                <c:pt idx="2336">
                  <c:v>3.7080317735672157E-2</c:v>
                </c:pt>
                <c:pt idx="2337">
                  <c:v>4.3169047683477346E-2</c:v>
                </c:pt>
                <c:pt idx="2338">
                  <c:v>3.4290764480829287E-2</c:v>
                </c:pt>
                <c:pt idx="2339">
                  <c:v>3.7097297608852525E-2</c:v>
                </c:pt>
                <c:pt idx="2340">
                  <c:v>2.8588097542524379E-2</c:v>
                </c:pt>
                <c:pt idx="2341">
                  <c:v>3.2171484082937199E-2</c:v>
                </c:pt>
                <c:pt idx="2342">
                  <c:v>3.4471958875656211E-2</c:v>
                </c:pt>
                <c:pt idx="2343">
                  <c:v>3.4597214311361299E-2</c:v>
                </c:pt>
                <c:pt idx="2344">
                  <c:v>3.3676136285066612E-2</c:v>
                </c:pt>
                <c:pt idx="2345">
                  <c:v>3.2633703202009326E-2</c:v>
                </c:pt>
                <c:pt idx="2346">
                  <c:v>3.1054427847266211E-2</c:v>
                </c:pt>
                <c:pt idx="2347">
                  <c:v>3.6277640610933456E-2</c:v>
                </c:pt>
                <c:pt idx="2348">
                  <c:v>4.2450986802578139E-2</c:v>
                </c:pt>
                <c:pt idx="2349">
                  <c:v>3.7147790193557718E-2</c:v>
                </c:pt>
                <c:pt idx="2350">
                  <c:v>3.9632488042116221E-2</c:v>
                </c:pt>
                <c:pt idx="2351">
                  <c:v>3.4897491335868794E-2</c:v>
                </c:pt>
                <c:pt idx="2352">
                  <c:v>4.5612677931785903E-2</c:v>
                </c:pt>
                <c:pt idx="2353">
                  <c:v>3.5556804388761513E-2</c:v>
                </c:pt>
                <c:pt idx="2354">
                  <c:v>5.219128355383891E-2</c:v>
                </c:pt>
                <c:pt idx="2355">
                  <c:v>4.0700521320104745E-2</c:v>
                </c:pt>
                <c:pt idx="2356">
                  <c:v>3.27540636062622E-2</c:v>
                </c:pt>
                <c:pt idx="2357">
                  <c:v>4.3254546821117408E-2</c:v>
                </c:pt>
                <c:pt idx="2358">
                  <c:v>2.6993775740265864E-2</c:v>
                </c:pt>
                <c:pt idx="2359">
                  <c:v>3.01454830914736E-2</c:v>
                </c:pt>
                <c:pt idx="2360">
                  <c:v>3.729543089866641E-2</c:v>
                </c:pt>
                <c:pt idx="2361">
                  <c:v>3.231429681181909E-2</c:v>
                </c:pt>
                <c:pt idx="2362">
                  <c:v>4.7894909977912924E-2</c:v>
                </c:pt>
                <c:pt idx="2363">
                  <c:v>2.7820948511362225E-2</c:v>
                </c:pt>
                <c:pt idx="2364">
                  <c:v>2.9116408899426478E-2</c:v>
                </c:pt>
                <c:pt idx="2365">
                  <c:v>4.2365025728941158E-2</c:v>
                </c:pt>
                <c:pt idx="2366">
                  <c:v>3.4011162817478256E-2</c:v>
                </c:pt>
                <c:pt idx="2367">
                  <c:v>4.7662377357482903E-2</c:v>
                </c:pt>
                <c:pt idx="2368">
                  <c:v>5.6127641350030913E-2</c:v>
                </c:pt>
                <c:pt idx="2369">
                  <c:v>4.0177468210458797E-2</c:v>
                </c:pt>
                <c:pt idx="2370">
                  <c:v>4.2024292051792325E-2</c:v>
                </c:pt>
                <c:pt idx="2371">
                  <c:v>3.2095659524202409E-2</c:v>
                </c:pt>
                <c:pt idx="2372">
                  <c:v>2.8997335582971701E-2</c:v>
                </c:pt>
                <c:pt idx="2373">
                  <c:v>2.6695944368839392E-2</c:v>
                </c:pt>
                <c:pt idx="2374">
                  <c:v>3.7650961428880816E-2</c:v>
                </c:pt>
                <c:pt idx="2375">
                  <c:v>4.1824281215667711E-2</c:v>
                </c:pt>
                <c:pt idx="2376">
                  <c:v>2.9574964195489908E-2</c:v>
                </c:pt>
                <c:pt idx="2377">
                  <c:v>4.9005597829818968E-2</c:v>
                </c:pt>
                <c:pt idx="2378">
                  <c:v>2.9913282021880112E-2</c:v>
                </c:pt>
                <c:pt idx="2379">
                  <c:v>3.6454312503338013E-2</c:v>
                </c:pt>
                <c:pt idx="2380">
                  <c:v>4.2427688837051572E-2</c:v>
                </c:pt>
                <c:pt idx="2381">
                  <c:v>3.2234974205493892E-2</c:v>
                </c:pt>
                <c:pt idx="2382">
                  <c:v>3.9112597703933744E-2</c:v>
                </c:pt>
                <c:pt idx="2383">
                  <c:v>3.1839653849601711E-2</c:v>
                </c:pt>
                <c:pt idx="2384">
                  <c:v>3.1485479325056152E-2</c:v>
                </c:pt>
                <c:pt idx="2385">
                  <c:v>3.2255370169878131E-2</c:v>
                </c:pt>
                <c:pt idx="2386">
                  <c:v>3.6335092037916211E-2</c:v>
                </c:pt>
                <c:pt idx="2387">
                  <c:v>3.1361721456050901E-2</c:v>
                </c:pt>
                <c:pt idx="2388">
                  <c:v>3.2908745110034894E-2</c:v>
                </c:pt>
                <c:pt idx="2389">
                  <c:v>3.9219893515110106E-2</c:v>
                </c:pt>
                <c:pt idx="2390">
                  <c:v>4.6474002301692845E-2</c:v>
                </c:pt>
                <c:pt idx="2391">
                  <c:v>2.9229370877146783E-2</c:v>
                </c:pt>
                <c:pt idx="2392">
                  <c:v>2.7238706126809224E-2</c:v>
                </c:pt>
                <c:pt idx="2393">
                  <c:v>3.4133732318878215E-2</c:v>
                </c:pt>
                <c:pt idx="2394">
                  <c:v>4.6729568392038297E-2</c:v>
                </c:pt>
                <c:pt idx="2395">
                  <c:v>4.1760113090276711E-2</c:v>
                </c:pt>
                <c:pt idx="2396">
                  <c:v>3.6455649882555098E-2</c:v>
                </c:pt>
                <c:pt idx="2397">
                  <c:v>3.3571984618902206E-2</c:v>
                </c:pt>
                <c:pt idx="2398">
                  <c:v>3.2095659524202409E-2</c:v>
                </c:pt>
                <c:pt idx="2399">
                  <c:v>4.3788868933916134E-2</c:v>
                </c:pt>
                <c:pt idx="2400">
                  <c:v>3.3529117703437812E-2</c:v>
                </c:pt>
                <c:pt idx="2401">
                  <c:v>3.9196629077196114E-2</c:v>
                </c:pt>
                <c:pt idx="2402">
                  <c:v>3.5286393016576885E-2</c:v>
                </c:pt>
                <c:pt idx="2403">
                  <c:v>2.7613993734121402E-2</c:v>
                </c:pt>
                <c:pt idx="2404">
                  <c:v>3.6786478012800196E-2</c:v>
                </c:pt>
                <c:pt idx="2405">
                  <c:v>4.836987704038638E-2</c:v>
                </c:pt>
                <c:pt idx="2406">
                  <c:v>3.8265466690063497E-2</c:v>
                </c:pt>
                <c:pt idx="2407">
                  <c:v>4.5235879719257265E-2</c:v>
                </c:pt>
                <c:pt idx="2408">
                  <c:v>3.695297986269E-2</c:v>
                </c:pt>
                <c:pt idx="2409">
                  <c:v>4.1405949741601895E-2</c:v>
                </c:pt>
                <c:pt idx="2410">
                  <c:v>3.9205655455589392E-2</c:v>
                </c:pt>
                <c:pt idx="2411">
                  <c:v>2.8483705595135776E-2</c:v>
                </c:pt>
                <c:pt idx="2412">
                  <c:v>3.8754437118768713E-2</c:v>
                </c:pt>
                <c:pt idx="2413">
                  <c:v>4.0242802351713201E-2</c:v>
                </c:pt>
                <c:pt idx="2414">
                  <c:v>3.1209086999297104E-2</c:v>
                </c:pt>
                <c:pt idx="2415">
                  <c:v>3.5487230867147411E-2</c:v>
                </c:pt>
                <c:pt idx="2416">
                  <c:v>3.7441659718752011E-2</c:v>
                </c:pt>
                <c:pt idx="2417">
                  <c:v>2.9321424663066867E-2</c:v>
                </c:pt>
                <c:pt idx="2418">
                  <c:v>4.0727779269218514E-2</c:v>
                </c:pt>
                <c:pt idx="2419">
                  <c:v>3.6005329340696314E-2</c:v>
                </c:pt>
                <c:pt idx="2420">
                  <c:v>3.1465098261833205E-2</c:v>
                </c:pt>
                <c:pt idx="2421">
                  <c:v>4.3695759028196321E-2</c:v>
                </c:pt>
                <c:pt idx="2422">
                  <c:v>3.8119222968816813E-2</c:v>
                </c:pt>
                <c:pt idx="2423">
                  <c:v>5.6906431913376097E-2</c:v>
                </c:pt>
                <c:pt idx="2424">
                  <c:v>4.8418302088975886E-2</c:v>
                </c:pt>
                <c:pt idx="2425">
                  <c:v>3.6786478012800196E-2</c:v>
                </c:pt>
                <c:pt idx="2426">
                  <c:v>3.3460214734077405E-2</c:v>
                </c:pt>
                <c:pt idx="2427">
                  <c:v>3.8754437118768713E-2</c:v>
                </c:pt>
                <c:pt idx="2428">
                  <c:v>2.622351050376898E-2</c:v>
                </c:pt>
                <c:pt idx="2429">
                  <c:v>3.4133732318878215E-2</c:v>
                </c:pt>
                <c:pt idx="2430">
                  <c:v>4.1173908859491432E-2</c:v>
                </c:pt>
                <c:pt idx="2431">
                  <c:v>3.2625783234834699E-2</c:v>
                </c:pt>
                <c:pt idx="2432">
                  <c:v>4.0164448320865603E-2</c:v>
                </c:pt>
                <c:pt idx="2433">
                  <c:v>2.6402063667774298E-2</c:v>
                </c:pt>
                <c:pt idx="2434">
                  <c:v>5.139116942882542E-2</c:v>
                </c:pt>
                <c:pt idx="2435">
                  <c:v>4.6985033899545829E-2</c:v>
                </c:pt>
                <c:pt idx="2436">
                  <c:v>3.4892227500677213E-2</c:v>
                </c:pt>
                <c:pt idx="2437">
                  <c:v>3.0840851366519952E-2</c:v>
                </c:pt>
                <c:pt idx="2438">
                  <c:v>3.5748731344938237E-2</c:v>
                </c:pt>
                <c:pt idx="2439">
                  <c:v>5.5114645510911914E-2</c:v>
                </c:pt>
                <c:pt idx="2440">
                  <c:v>3.7765085697174183E-2</c:v>
                </c:pt>
                <c:pt idx="2441">
                  <c:v>3.9864324033260311E-2</c:v>
                </c:pt>
                <c:pt idx="2442">
                  <c:v>4.7571104019880309E-2</c:v>
                </c:pt>
                <c:pt idx="2443">
                  <c:v>3.01454830914736E-2</c:v>
                </c:pt>
                <c:pt idx="2444">
                  <c:v>3.2854370772838606E-2</c:v>
                </c:pt>
                <c:pt idx="2445">
                  <c:v>3.9146363735199016E-2</c:v>
                </c:pt>
                <c:pt idx="2446">
                  <c:v>4.3032046407461222E-2</c:v>
                </c:pt>
                <c:pt idx="2447">
                  <c:v>3.1149659305810897E-2</c:v>
                </c:pt>
                <c:pt idx="2448">
                  <c:v>4.0194988250732512E-2</c:v>
                </c:pt>
                <c:pt idx="2449">
                  <c:v>4.6953558921814006E-2</c:v>
                </c:pt>
                <c:pt idx="2450">
                  <c:v>3.361964970827104E-2</c:v>
                </c:pt>
                <c:pt idx="2451">
                  <c:v>2.8228221461176897E-2</c:v>
                </c:pt>
                <c:pt idx="2452">
                  <c:v>3.2250713557005005E-2</c:v>
                </c:pt>
                <c:pt idx="2453">
                  <c:v>4.6777039766311722E-2</c:v>
                </c:pt>
                <c:pt idx="2454">
                  <c:v>4.4287838041782414E-2</c:v>
                </c:pt>
                <c:pt idx="2455">
                  <c:v>3.7381280213594416E-2</c:v>
                </c:pt>
                <c:pt idx="2456">
                  <c:v>3.2899200916290408E-2</c:v>
                </c:pt>
                <c:pt idx="2457">
                  <c:v>3.2625783234834699E-2</c:v>
                </c:pt>
                <c:pt idx="2458">
                  <c:v>4.6175420284271212E-2</c:v>
                </c:pt>
                <c:pt idx="2459">
                  <c:v>2.8601940721273554E-2</c:v>
                </c:pt>
                <c:pt idx="2460">
                  <c:v>4.5460876077413594E-2</c:v>
                </c:pt>
                <c:pt idx="2461">
                  <c:v>3.8095824420452111E-2</c:v>
                </c:pt>
                <c:pt idx="2462">
                  <c:v>3.49994264543056E-2</c:v>
                </c:pt>
                <c:pt idx="2463">
                  <c:v>2.7381664142012607E-2</c:v>
                </c:pt>
                <c:pt idx="2464">
                  <c:v>3.231429681181909E-2</c:v>
                </c:pt>
                <c:pt idx="2465">
                  <c:v>3.2054707407951487E-2</c:v>
                </c:pt>
                <c:pt idx="2466">
                  <c:v>4.6474002301692845E-2</c:v>
                </c:pt>
                <c:pt idx="2467">
                  <c:v>2.9317406937479997E-2</c:v>
                </c:pt>
                <c:pt idx="2468">
                  <c:v>2.68242992460728E-2</c:v>
                </c:pt>
                <c:pt idx="2469">
                  <c:v>3.4271690994501142E-2</c:v>
                </c:pt>
                <c:pt idx="2470">
                  <c:v>3.6682911217212802E-2</c:v>
                </c:pt>
                <c:pt idx="2471">
                  <c:v>3.9575085043907214E-2</c:v>
                </c:pt>
                <c:pt idx="2472">
                  <c:v>5.219128355383891E-2</c:v>
                </c:pt>
                <c:pt idx="2473">
                  <c:v>4.152054339647273E-2</c:v>
                </c:pt>
                <c:pt idx="2474">
                  <c:v>4.5460876077413594E-2</c:v>
                </c:pt>
                <c:pt idx="2475">
                  <c:v>2.6969572529196788E-2</c:v>
                </c:pt>
                <c:pt idx="2476">
                  <c:v>4.9002680927515349E-2</c:v>
                </c:pt>
                <c:pt idx="2477">
                  <c:v>2.7137352153658978E-2</c:v>
                </c:pt>
                <c:pt idx="2478">
                  <c:v>3.4566573798656505E-2</c:v>
                </c:pt>
                <c:pt idx="2479">
                  <c:v>3.2097656279802302E-2</c:v>
                </c:pt>
                <c:pt idx="2480">
                  <c:v>4.3525073677301386E-2</c:v>
                </c:pt>
                <c:pt idx="2481">
                  <c:v>4.1840914636850406E-2</c:v>
                </c:pt>
                <c:pt idx="2482">
                  <c:v>3.921404480934141E-2</c:v>
                </c:pt>
                <c:pt idx="2483">
                  <c:v>4.2917203158140474E-2</c:v>
                </c:pt>
                <c:pt idx="2484">
                  <c:v>3.4300707280635806E-2</c:v>
                </c:pt>
                <c:pt idx="2485">
                  <c:v>3.3460214734077405E-2</c:v>
                </c:pt>
                <c:pt idx="2486">
                  <c:v>4.0208239108324106E-2</c:v>
                </c:pt>
                <c:pt idx="2487">
                  <c:v>3.0247885733842794E-2</c:v>
                </c:pt>
                <c:pt idx="2488">
                  <c:v>5.0539035350084291E-2</c:v>
                </c:pt>
                <c:pt idx="2489">
                  <c:v>4.3665912002325107E-2</c:v>
                </c:pt>
                <c:pt idx="2490">
                  <c:v>4.0775358676910345E-2</c:v>
                </c:pt>
                <c:pt idx="2491">
                  <c:v>2.90736090391874E-2</c:v>
                </c:pt>
                <c:pt idx="2492">
                  <c:v>3.3857729285955422E-2</c:v>
                </c:pt>
                <c:pt idx="2493">
                  <c:v>3.8206804543733604E-2</c:v>
                </c:pt>
                <c:pt idx="2494">
                  <c:v>4.0826495736837526E-2</c:v>
                </c:pt>
                <c:pt idx="2495">
                  <c:v>4.2378675192594507E-2</c:v>
                </c:pt>
                <c:pt idx="2496">
                  <c:v>3.7897832691669658E-2</c:v>
                </c:pt>
                <c:pt idx="2497">
                  <c:v>3.5527739673852914E-2</c:v>
                </c:pt>
                <c:pt idx="2498">
                  <c:v>3.2625783234834699E-2</c:v>
                </c:pt>
                <c:pt idx="2499">
                  <c:v>3.6489501595497097E-2</c:v>
                </c:pt>
                <c:pt idx="2500">
                  <c:v>3.6752406507730498E-2</c:v>
                </c:pt>
                <c:pt idx="2501">
                  <c:v>3.6054432392120396E-2</c:v>
                </c:pt>
                <c:pt idx="2502">
                  <c:v>4.5064941048622124E-2</c:v>
                </c:pt>
                <c:pt idx="2503">
                  <c:v>3.695297986269E-2</c:v>
                </c:pt>
                <c:pt idx="2504">
                  <c:v>3.2699774950742701E-2</c:v>
                </c:pt>
                <c:pt idx="2505">
                  <c:v>4.3235447257757222E-2</c:v>
                </c:pt>
                <c:pt idx="2506">
                  <c:v>2.6993775740265864E-2</c:v>
                </c:pt>
                <c:pt idx="2507">
                  <c:v>3.4083496779203484E-2</c:v>
                </c:pt>
                <c:pt idx="2508">
                  <c:v>2.9873292893171411E-2</c:v>
                </c:pt>
                <c:pt idx="2509">
                  <c:v>3.1711418181657812E-2</c:v>
                </c:pt>
                <c:pt idx="2510">
                  <c:v>3.3811181783676252E-2</c:v>
                </c:pt>
                <c:pt idx="2511">
                  <c:v>3.2420627772808151E-2</c:v>
                </c:pt>
                <c:pt idx="2512">
                  <c:v>4.2026262730360017E-2</c:v>
                </c:pt>
                <c:pt idx="2513">
                  <c:v>3.6265369504690212E-2</c:v>
                </c:pt>
                <c:pt idx="2514">
                  <c:v>3.7441659718752011E-2</c:v>
                </c:pt>
                <c:pt idx="2515">
                  <c:v>5.7264689356088784E-2</c:v>
                </c:pt>
                <c:pt idx="2516">
                  <c:v>4.5612677931785903E-2</c:v>
                </c:pt>
                <c:pt idx="2517">
                  <c:v>3.7629608064890005E-2</c:v>
                </c:pt>
                <c:pt idx="2518">
                  <c:v>3.0003884807229063E-2</c:v>
                </c:pt>
                <c:pt idx="2519">
                  <c:v>3.0840851366519952E-2</c:v>
                </c:pt>
                <c:pt idx="2520">
                  <c:v>3.6683596670627684E-2</c:v>
                </c:pt>
                <c:pt idx="2521">
                  <c:v>3.0377449467778275E-2</c:v>
                </c:pt>
                <c:pt idx="2522">
                  <c:v>5.3526036441326398E-2</c:v>
                </c:pt>
                <c:pt idx="2523">
                  <c:v>2.9782220721244802E-2</c:v>
                </c:pt>
                <c:pt idx="2524">
                  <c:v>2.844951674342161E-2</c:v>
                </c:pt>
                <c:pt idx="2525">
                  <c:v>3.7118166685104446E-2</c:v>
                </c:pt>
                <c:pt idx="2526">
                  <c:v>3.1583391129970696E-2</c:v>
                </c:pt>
                <c:pt idx="2527">
                  <c:v>3.1092433258891088E-2</c:v>
                </c:pt>
                <c:pt idx="2528">
                  <c:v>4.1266269981861101E-2</c:v>
                </c:pt>
                <c:pt idx="2529">
                  <c:v>4.4650569558143734E-2</c:v>
                </c:pt>
                <c:pt idx="2530">
                  <c:v>2.8328226879239103E-2</c:v>
                </c:pt>
                <c:pt idx="2531">
                  <c:v>3.4978978335857405E-2</c:v>
                </c:pt>
                <c:pt idx="2532">
                  <c:v>4.012443125247972E-2</c:v>
                </c:pt>
                <c:pt idx="2533">
                  <c:v>4.2509447783231714E-2</c:v>
                </c:pt>
                <c:pt idx="2534">
                  <c:v>2.8450146317481998E-2</c:v>
                </c:pt>
                <c:pt idx="2535">
                  <c:v>3.2370511442422985E-2</c:v>
                </c:pt>
                <c:pt idx="2536">
                  <c:v>3.5880878567695694E-2</c:v>
                </c:pt>
                <c:pt idx="2537">
                  <c:v>3.9967272430658299E-2</c:v>
                </c:pt>
                <c:pt idx="2538">
                  <c:v>4.2427688837051572E-2</c:v>
                </c:pt>
                <c:pt idx="2539">
                  <c:v>4.3500378727912875E-2</c:v>
                </c:pt>
                <c:pt idx="2540">
                  <c:v>3.0371453613042807E-2</c:v>
                </c:pt>
                <c:pt idx="2541">
                  <c:v>3.0157936736941289E-2</c:v>
                </c:pt>
                <c:pt idx="2542">
                  <c:v>3.1264510005712502E-2</c:v>
                </c:pt>
                <c:pt idx="2543">
                  <c:v>4.3251223862171222E-2</c:v>
                </c:pt>
                <c:pt idx="2544">
                  <c:v>3.3063109964132302E-2</c:v>
                </c:pt>
                <c:pt idx="2545">
                  <c:v>2.7621474117040613E-2</c:v>
                </c:pt>
                <c:pt idx="2546">
                  <c:v>3.7771087139844998E-2</c:v>
                </c:pt>
                <c:pt idx="2547">
                  <c:v>3.6654856055975016E-2</c:v>
                </c:pt>
                <c:pt idx="2548">
                  <c:v>5.139116942882542E-2</c:v>
                </c:pt>
                <c:pt idx="2549">
                  <c:v>3.1630601733923097E-2</c:v>
                </c:pt>
                <c:pt idx="2550">
                  <c:v>3.6455649882555098E-2</c:v>
                </c:pt>
                <c:pt idx="2551">
                  <c:v>4.2082894593477332E-2</c:v>
                </c:pt>
                <c:pt idx="2552">
                  <c:v>3.0040899291634598E-2</c:v>
                </c:pt>
                <c:pt idx="2553">
                  <c:v>3.3472571521997403E-2</c:v>
                </c:pt>
                <c:pt idx="2554">
                  <c:v>4.4646773487329497E-2</c:v>
                </c:pt>
                <c:pt idx="2555">
                  <c:v>3.1301572918891983E-2</c:v>
                </c:pt>
                <c:pt idx="2556">
                  <c:v>4.7507882118225112E-2</c:v>
                </c:pt>
                <c:pt idx="2557">
                  <c:v>3.4011162817478256E-2</c:v>
                </c:pt>
                <c:pt idx="2558">
                  <c:v>4.1593413800001436E-2</c:v>
                </c:pt>
                <c:pt idx="2559">
                  <c:v>4.0177468210458797E-2</c:v>
                </c:pt>
                <c:pt idx="2560">
                  <c:v>4.1137009859085111E-2</c:v>
                </c:pt>
                <c:pt idx="2561">
                  <c:v>3.6930240690708216E-2</c:v>
                </c:pt>
                <c:pt idx="2562">
                  <c:v>3.387858718633651E-2</c:v>
                </c:pt>
                <c:pt idx="2563">
                  <c:v>3.3663786947727203E-2</c:v>
                </c:pt>
                <c:pt idx="2564">
                  <c:v>4.8252731561660801E-2</c:v>
                </c:pt>
                <c:pt idx="2565">
                  <c:v>4.5015957206487711E-2</c:v>
                </c:pt>
                <c:pt idx="2566">
                  <c:v>5.4287116974592223E-2</c:v>
                </c:pt>
                <c:pt idx="2567">
                  <c:v>3.9632488042116221E-2</c:v>
                </c:pt>
                <c:pt idx="2568">
                  <c:v>3.7646591663360651E-2</c:v>
                </c:pt>
                <c:pt idx="2569">
                  <c:v>6.1638105660676748E-2</c:v>
                </c:pt>
                <c:pt idx="2570">
                  <c:v>3.8711100816726712E-2</c:v>
                </c:pt>
                <c:pt idx="2571">
                  <c:v>4.4747065752744723E-2</c:v>
                </c:pt>
                <c:pt idx="2572">
                  <c:v>4.2971115559339496E-2</c:v>
                </c:pt>
                <c:pt idx="2573">
                  <c:v>3.8410507142543814E-2</c:v>
                </c:pt>
                <c:pt idx="2574">
                  <c:v>3.9888128638267545E-2</c:v>
                </c:pt>
                <c:pt idx="2575">
                  <c:v>4.4611200690269505E-2</c:v>
                </c:pt>
                <c:pt idx="2576">
                  <c:v>4.836987704038638E-2</c:v>
                </c:pt>
                <c:pt idx="2577">
                  <c:v>3.9761330932378804E-2</c:v>
                </c:pt>
                <c:pt idx="2578">
                  <c:v>5.0964348018169375E-2</c:v>
                </c:pt>
                <c:pt idx="2579">
                  <c:v>2.9151141643524212E-2</c:v>
                </c:pt>
                <c:pt idx="2580">
                  <c:v>3.7342004477977885E-2</c:v>
                </c:pt>
                <c:pt idx="2581">
                  <c:v>3.9135243743658156E-2</c:v>
                </c:pt>
                <c:pt idx="2582">
                  <c:v>3.6468077450990788E-2</c:v>
                </c:pt>
                <c:pt idx="2583">
                  <c:v>3.3703714609146111E-2</c:v>
                </c:pt>
                <c:pt idx="2584">
                  <c:v>4.0140841156244306E-2</c:v>
                </c:pt>
                <c:pt idx="2585">
                  <c:v>3.2159924507141106E-2</c:v>
                </c:pt>
                <c:pt idx="2586">
                  <c:v>4.4254083186388009E-2</c:v>
                </c:pt>
                <c:pt idx="2587">
                  <c:v>2.8366528451442625E-2</c:v>
                </c:pt>
                <c:pt idx="2588">
                  <c:v>3.6215104162692996E-2</c:v>
                </c:pt>
                <c:pt idx="2589">
                  <c:v>3.4707207232713796E-2</c:v>
                </c:pt>
                <c:pt idx="2590">
                  <c:v>3.0009733512997652E-2</c:v>
                </c:pt>
                <c:pt idx="2591">
                  <c:v>3.4569095820188502E-2</c:v>
                </c:pt>
                <c:pt idx="2592">
                  <c:v>2.730708569288251E-2</c:v>
                </c:pt>
                <c:pt idx="2593">
                  <c:v>3.1092433258891088E-2</c:v>
                </c:pt>
                <c:pt idx="2594">
                  <c:v>3.6054432392120396E-2</c:v>
                </c:pt>
                <c:pt idx="2595">
                  <c:v>4.3695759028196321E-2</c:v>
                </c:pt>
                <c:pt idx="2596">
                  <c:v>3.2334826886653997E-2</c:v>
                </c:pt>
                <c:pt idx="2597">
                  <c:v>3.0881069600582099E-2</c:v>
                </c:pt>
                <c:pt idx="2598">
                  <c:v>4.0819212794303915E-2</c:v>
                </c:pt>
                <c:pt idx="2599">
                  <c:v>5.0532989203929922E-2</c:v>
                </c:pt>
                <c:pt idx="2600">
                  <c:v>3.0626695603132203E-2</c:v>
                </c:pt>
                <c:pt idx="2601">
                  <c:v>4.1952755302190795E-2</c:v>
                </c:pt>
                <c:pt idx="2602">
                  <c:v>3.2559327781200513E-2</c:v>
                </c:pt>
                <c:pt idx="2603">
                  <c:v>3.0148059129715001E-2</c:v>
                </c:pt>
                <c:pt idx="2604">
                  <c:v>5.2249100059270796E-2</c:v>
                </c:pt>
                <c:pt idx="2605">
                  <c:v>3.7118166685104446E-2</c:v>
                </c:pt>
                <c:pt idx="2606">
                  <c:v>3.365202993154532E-2</c:v>
                </c:pt>
                <c:pt idx="2607">
                  <c:v>3.8152869790792521E-2</c:v>
                </c:pt>
                <c:pt idx="2608">
                  <c:v>3.6334346979856609E-2</c:v>
                </c:pt>
                <c:pt idx="2609">
                  <c:v>2.728355489671231E-2</c:v>
                </c:pt>
                <c:pt idx="2610">
                  <c:v>3.8664028048515341E-2</c:v>
                </c:pt>
                <c:pt idx="2611">
                  <c:v>4.495846107602141E-2</c:v>
                </c:pt>
                <c:pt idx="2612">
                  <c:v>3.4808374941349009E-2</c:v>
                </c:pt>
                <c:pt idx="2613">
                  <c:v>3.2394152134656913E-2</c:v>
                </c:pt>
                <c:pt idx="2614">
                  <c:v>3.9112597703933744E-2</c:v>
                </c:pt>
                <c:pt idx="2615">
                  <c:v>4.5485530048608933E-2</c:v>
                </c:pt>
                <c:pt idx="2616">
                  <c:v>3.1771175563335509E-2</c:v>
                </c:pt>
                <c:pt idx="2617">
                  <c:v>4.6659234911203433E-2</c:v>
                </c:pt>
                <c:pt idx="2618">
                  <c:v>3.231429681181909E-2</c:v>
                </c:pt>
                <c:pt idx="2619">
                  <c:v>4.0749937295913724E-2</c:v>
                </c:pt>
                <c:pt idx="2620">
                  <c:v>3.1032260507345293E-2</c:v>
                </c:pt>
                <c:pt idx="2621">
                  <c:v>4.0242802351713201E-2</c:v>
                </c:pt>
                <c:pt idx="2622">
                  <c:v>5.0539035350084291E-2</c:v>
                </c:pt>
                <c:pt idx="2623">
                  <c:v>3.2167676836252199E-2</c:v>
                </c:pt>
                <c:pt idx="2624">
                  <c:v>3.8864739239215809E-2</c:v>
                </c:pt>
                <c:pt idx="2625">
                  <c:v>4.6723239123821501E-2</c:v>
                </c:pt>
                <c:pt idx="2626">
                  <c:v>4.3254546821117408E-2</c:v>
                </c:pt>
                <c:pt idx="2627">
                  <c:v>3.3440478146076202E-2</c:v>
                </c:pt>
                <c:pt idx="2628">
                  <c:v>4.3645150959491709E-2</c:v>
                </c:pt>
                <c:pt idx="2629">
                  <c:v>4.4979125261306797E-2</c:v>
                </c:pt>
                <c:pt idx="2630">
                  <c:v>3.8864739239215809E-2</c:v>
                </c:pt>
                <c:pt idx="2631">
                  <c:v>2.8228221461176897E-2</c:v>
                </c:pt>
                <c:pt idx="2632">
                  <c:v>3.6455649882555098E-2</c:v>
                </c:pt>
                <c:pt idx="2633">
                  <c:v>3.0840851366519952E-2</c:v>
                </c:pt>
                <c:pt idx="2634">
                  <c:v>4.1341979056596811E-2</c:v>
                </c:pt>
                <c:pt idx="2635">
                  <c:v>3.5743527114391341E-2</c:v>
                </c:pt>
                <c:pt idx="2636">
                  <c:v>3.436795622110371E-2</c:v>
                </c:pt>
                <c:pt idx="2637">
                  <c:v>3.6124985665082897E-2</c:v>
                </c:pt>
                <c:pt idx="2638">
                  <c:v>3.5964351147413198E-2</c:v>
                </c:pt>
                <c:pt idx="2639">
                  <c:v>2.9409216716885667E-2</c:v>
                </c:pt>
                <c:pt idx="2640">
                  <c:v>4.7894909977912924E-2</c:v>
                </c:pt>
                <c:pt idx="2641">
                  <c:v>3.4823182970285409E-2</c:v>
                </c:pt>
                <c:pt idx="2642">
                  <c:v>3.4300707280635806E-2</c:v>
                </c:pt>
                <c:pt idx="2643">
                  <c:v>4.6659234911203433E-2</c:v>
                </c:pt>
                <c:pt idx="2644">
                  <c:v>3.9322294294834068E-2</c:v>
                </c:pt>
                <c:pt idx="2645">
                  <c:v>4.0242802351713201E-2</c:v>
                </c:pt>
                <c:pt idx="2646">
                  <c:v>3.8152869790792521E-2</c:v>
                </c:pt>
                <c:pt idx="2647">
                  <c:v>3.2913293689489503E-2</c:v>
                </c:pt>
                <c:pt idx="2648">
                  <c:v>3.7228513509035152E-2</c:v>
                </c:pt>
                <c:pt idx="2649">
                  <c:v>3.6879692226648414E-2</c:v>
                </c:pt>
                <c:pt idx="2650">
                  <c:v>4.2427688837051572E-2</c:v>
                </c:pt>
                <c:pt idx="2651">
                  <c:v>2.5830715894699215E-2</c:v>
                </c:pt>
                <c:pt idx="2652">
                  <c:v>3.3795446157455396E-2</c:v>
                </c:pt>
                <c:pt idx="2653">
                  <c:v>6.042351946234701E-2</c:v>
                </c:pt>
                <c:pt idx="2654">
                  <c:v>3.5694476217031493E-2</c:v>
                </c:pt>
                <c:pt idx="2655">
                  <c:v>3.0856164172291711E-2</c:v>
                </c:pt>
                <c:pt idx="2656">
                  <c:v>3.198987990617759E-2</c:v>
                </c:pt>
                <c:pt idx="2657">
                  <c:v>3.7598311901092502E-2</c:v>
                </c:pt>
                <c:pt idx="2658">
                  <c:v>3.4300707280635806E-2</c:v>
                </c:pt>
                <c:pt idx="2659">
                  <c:v>4.3215300887823098E-2</c:v>
                </c:pt>
                <c:pt idx="2660">
                  <c:v>3.9967272430658299E-2</c:v>
                </c:pt>
                <c:pt idx="2661">
                  <c:v>3.3811181783676252E-2</c:v>
                </c:pt>
                <c:pt idx="2662">
                  <c:v>4.5648239552974687E-2</c:v>
                </c:pt>
                <c:pt idx="2663">
                  <c:v>3.7441659718752011E-2</c:v>
                </c:pt>
                <c:pt idx="2664">
                  <c:v>3.2167676836252199E-2</c:v>
                </c:pt>
                <c:pt idx="2665">
                  <c:v>4.3695759028196321E-2</c:v>
                </c:pt>
                <c:pt idx="2666">
                  <c:v>4.0177468210458797E-2</c:v>
                </c:pt>
                <c:pt idx="2667">
                  <c:v>4.1840914636850406E-2</c:v>
                </c:pt>
                <c:pt idx="2668">
                  <c:v>4.6166699379682513E-2</c:v>
                </c:pt>
                <c:pt idx="2669">
                  <c:v>3.9219893515110106E-2</c:v>
                </c:pt>
                <c:pt idx="2670">
                  <c:v>4.0242802351713201E-2</c:v>
                </c:pt>
                <c:pt idx="2671">
                  <c:v>3.6180451512336703E-2</c:v>
                </c:pt>
                <c:pt idx="2672">
                  <c:v>3.5199210047722002E-2</c:v>
                </c:pt>
                <c:pt idx="2673">
                  <c:v>3.4355167299509042E-2</c:v>
                </c:pt>
                <c:pt idx="2674">
                  <c:v>3.4685779362916912E-2</c:v>
                </c:pt>
                <c:pt idx="2675">
                  <c:v>4.6175420284271212E-2</c:v>
                </c:pt>
                <c:pt idx="2676">
                  <c:v>2.7587713673710913E-2</c:v>
                </c:pt>
                <c:pt idx="2677">
                  <c:v>3.9967272430658299E-2</c:v>
                </c:pt>
                <c:pt idx="2678">
                  <c:v>5.1529634743928923E-2</c:v>
                </c:pt>
                <c:pt idx="2679">
                  <c:v>4.8229750245809465E-2</c:v>
                </c:pt>
                <c:pt idx="2680">
                  <c:v>3.5183459520340014E-2</c:v>
                </c:pt>
                <c:pt idx="2681">
                  <c:v>3.2531075179577061E-2</c:v>
                </c:pt>
                <c:pt idx="2682">
                  <c:v>4.1284438222646734E-2</c:v>
                </c:pt>
                <c:pt idx="2683">
                  <c:v>5.1921918988227796E-2</c:v>
                </c:pt>
                <c:pt idx="2684">
                  <c:v>2.7828266844153411E-2</c:v>
                </c:pt>
                <c:pt idx="2685">
                  <c:v>2.6736292988061995E-2</c:v>
                </c:pt>
                <c:pt idx="2686">
                  <c:v>3.3726569265127189E-2</c:v>
                </c:pt>
                <c:pt idx="2687">
                  <c:v>2.7340127155184756E-2</c:v>
                </c:pt>
                <c:pt idx="2688">
                  <c:v>4.2378675192594507E-2</c:v>
                </c:pt>
                <c:pt idx="2689">
                  <c:v>3.4951206296682399E-2</c:v>
                </c:pt>
                <c:pt idx="2690">
                  <c:v>4.2252417653799113E-2</c:v>
                </c:pt>
                <c:pt idx="2691">
                  <c:v>4.6777039766311722E-2</c:v>
                </c:pt>
                <c:pt idx="2692">
                  <c:v>3.5767823457717902E-2</c:v>
                </c:pt>
                <c:pt idx="2693">
                  <c:v>3.5857249051332502E-2</c:v>
                </c:pt>
                <c:pt idx="2694">
                  <c:v>4.7552309930324749E-2</c:v>
                </c:pt>
                <c:pt idx="2695">
                  <c:v>4.8038370907306838E-2</c:v>
                </c:pt>
                <c:pt idx="2696">
                  <c:v>3.1135108321905205E-2</c:v>
                </c:pt>
                <c:pt idx="2697">
                  <c:v>2.7820948511362225E-2</c:v>
                </c:pt>
                <c:pt idx="2698">
                  <c:v>3.1325303018093192E-2</c:v>
                </c:pt>
                <c:pt idx="2699">
                  <c:v>3.5435792058706422E-2</c:v>
                </c:pt>
                <c:pt idx="2700">
                  <c:v>3.5503596067428596E-2</c:v>
                </c:pt>
                <c:pt idx="2701">
                  <c:v>3.6083035171032042E-2</c:v>
                </c:pt>
                <c:pt idx="2702">
                  <c:v>3.4892227500677213E-2</c:v>
                </c:pt>
                <c:pt idx="2703">
                  <c:v>4.8743788152933218E-2</c:v>
                </c:pt>
                <c:pt idx="2704">
                  <c:v>4.0074422955513146E-2</c:v>
                </c:pt>
                <c:pt idx="2705">
                  <c:v>2.9366604983806593E-2</c:v>
                </c:pt>
                <c:pt idx="2706">
                  <c:v>5.1529634743928923E-2</c:v>
                </c:pt>
                <c:pt idx="2707">
                  <c:v>2.6265805587172637E-2</c:v>
                </c:pt>
                <c:pt idx="2708">
                  <c:v>3.8152869790792521E-2</c:v>
                </c:pt>
                <c:pt idx="2709">
                  <c:v>2.8601940721273554E-2</c:v>
                </c:pt>
                <c:pt idx="2710">
                  <c:v>3.3488318324089189E-2</c:v>
                </c:pt>
                <c:pt idx="2711">
                  <c:v>2.9044868424534867E-2</c:v>
                </c:pt>
                <c:pt idx="2712">
                  <c:v>3.0704770237207399E-2</c:v>
                </c:pt>
                <c:pt idx="2713">
                  <c:v>3.006011620163921E-2</c:v>
                </c:pt>
                <c:pt idx="2714">
                  <c:v>3.8713578134775231E-2</c:v>
                </c:pt>
                <c:pt idx="2715">
                  <c:v>4.0775358676910345E-2</c:v>
                </c:pt>
                <c:pt idx="2716">
                  <c:v>3.5825096070766414E-2</c:v>
                </c:pt>
                <c:pt idx="2717">
                  <c:v>3.9664395153522512E-2</c:v>
                </c:pt>
                <c:pt idx="2718">
                  <c:v>4.1952755302190795E-2</c:v>
                </c:pt>
                <c:pt idx="2719">
                  <c:v>3.3515445888042401E-2</c:v>
                </c:pt>
                <c:pt idx="2720">
                  <c:v>4.2459197342395824E-2</c:v>
                </c:pt>
                <c:pt idx="2721">
                  <c:v>4.6961084008216913E-2</c:v>
                </c:pt>
                <c:pt idx="2722">
                  <c:v>2.8083752840757405E-2</c:v>
                </c:pt>
                <c:pt idx="2723">
                  <c:v>3.6889407783746837E-2</c:v>
                </c:pt>
                <c:pt idx="2724">
                  <c:v>4.3838169425725916E-2</c:v>
                </c:pt>
                <c:pt idx="2725">
                  <c:v>3.6618109792471001E-2</c:v>
                </c:pt>
                <c:pt idx="2726">
                  <c:v>4.6265292912721592E-2</c:v>
                </c:pt>
                <c:pt idx="2727">
                  <c:v>4.2501222342252711E-2</c:v>
                </c:pt>
                <c:pt idx="2728">
                  <c:v>3.4892227500677213E-2</c:v>
                </c:pt>
                <c:pt idx="2729">
                  <c:v>3.9864324033260311E-2</c:v>
                </c:pt>
                <c:pt idx="2730">
                  <c:v>3.6455649882555098E-2</c:v>
                </c:pt>
                <c:pt idx="2731">
                  <c:v>4.4963397085666865E-2</c:v>
                </c:pt>
                <c:pt idx="2732">
                  <c:v>3.8492631167173406E-2</c:v>
                </c:pt>
                <c:pt idx="2733">
                  <c:v>3.8609363138675808E-2</c:v>
                </c:pt>
                <c:pt idx="2734">
                  <c:v>3.5487230867147411E-2</c:v>
                </c:pt>
                <c:pt idx="2735">
                  <c:v>3.5906825214624412E-2</c:v>
                </c:pt>
                <c:pt idx="2736">
                  <c:v>5.3951866924762705E-2</c:v>
                </c:pt>
                <c:pt idx="2737">
                  <c:v>4.2934946715831812E-2</c:v>
                </c:pt>
                <c:pt idx="2738">
                  <c:v>3.1960483640432365E-2</c:v>
                </c:pt>
                <c:pt idx="2739">
                  <c:v>5.3043726831674597E-2</c:v>
                </c:pt>
                <c:pt idx="2740">
                  <c:v>4.417248070240036E-2</c:v>
                </c:pt>
                <c:pt idx="2741">
                  <c:v>4.9081500619649922E-2</c:v>
                </c:pt>
                <c:pt idx="2742">
                  <c:v>2.8383055701851807E-2</c:v>
                </c:pt>
                <c:pt idx="2743">
                  <c:v>2.8197156265377998E-2</c:v>
                </c:pt>
                <c:pt idx="2744">
                  <c:v>3.4050200134515811E-2</c:v>
                </c:pt>
                <c:pt idx="2745">
                  <c:v>4.6175420284271212E-2</c:v>
                </c:pt>
                <c:pt idx="2746">
                  <c:v>4.7336898744106508E-2</c:v>
                </c:pt>
                <c:pt idx="2747">
                  <c:v>5.3951866924762705E-2</c:v>
                </c:pt>
                <c:pt idx="2748">
                  <c:v>4.1338205337524407E-2</c:v>
                </c:pt>
                <c:pt idx="2749">
                  <c:v>3.0349466949701278E-2</c:v>
                </c:pt>
                <c:pt idx="2750">
                  <c:v>2.7137337252497801E-2</c:v>
                </c:pt>
                <c:pt idx="2751">
                  <c:v>3.4282084554433788E-2</c:v>
                </c:pt>
                <c:pt idx="2752">
                  <c:v>4.9852691590786272E-2</c:v>
                </c:pt>
                <c:pt idx="2753">
                  <c:v>3.5715173929929823E-2</c:v>
                </c:pt>
                <c:pt idx="2754">
                  <c:v>3.8206804543733604E-2</c:v>
                </c:pt>
                <c:pt idx="2755">
                  <c:v>4.1609041392803206E-2</c:v>
                </c:pt>
                <c:pt idx="2756">
                  <c:v>5.1529634743928923E-2</c:v>
                </c:pt>
                <c:pt idx="2757">
                  <c:v>3.593876585364341E-2</c:v>
                </c:pt>
                <c:pt idx="2758">
                  <c:v>4.1189838200807467E-2</c:v>
                </c:pt>
                <c:pt idx="2759">
                  <c:v>3.5108499228954315E-2</c:v>
                </c:pt>
                <c:pt idx="2760">
                  <c:v>3.5795398056507152E-2</c:v>
                </c:pt>
                <c:pt idx="2761">
                  <c:v>3.7342004477977885E-2</c:v>
                </c:pt>
                <c:pt idx="2762">
                  <c:v>3.4008879214525216E-2</c:v>
                </c:pt>
                <c:pt idx="2763">
                  <c:v>2.8753058984875752E-2</c:v>
                </c:pt>
                <c:pt idx="2764">
                  <c:v>3.0856164172291711E-2</c:v>
                </c:pt>
                <c:pt idx="2765">
                  <c:v>4.2212646454572733E-2</c:v>
                </c:pt>
                <c:pt idx="2766">
                  <c:v>4.1763935238122933E-2</c:v>
                </c:pt>
                <c:pt idx="2767">
                  <c:v>3.8483712822198993E-2</c:v>
                </c:pt>
                <c:pt idx="2768">
                  <c:v>3.8801014423370556E-2</c:v>
                </c:pt>
                <c:pt idx="2769">
                  <c:v>4.5060224831104521E-2</c:v>
                </c:pt>
                <c:pt idx="2770">
                  <c:v>3.5286393016576885E-2</c:v>
                </c:pt>
                <c:pt idx="2771">
                  <c:v>3.5767823457717902E-2</c:v>
                </c:pt>
                <c:pt idx="2772">
                  <c:v>3.3152457326650599E-2</c:v>
                </c:pt>
                <c:pt idx="2773">
                  <c:v>3.9756476879119901E-2</c:v>
                </c:pt>
                <c:pt idx="2774">
                  <c:v>4.480642452836061E-2</c:v>
                </c:pt>
                <c:pt idx="2775">
                  <c:v>3.4167613834142713E-2</c:v>
                </c:pt>
                <c:pt idx="2776">
                  <c:v>3.4321036189794499E-2</c:v>
                </c:pt>
                <c:pt idx="2777">
                  <c:v>3.2143831253051806E-2</c:v>
                </c:pt>
                <c:pt idx="2778">
                  <c:v>3.1839653849601711E-2</c:v>
                </c:pt>
                <c:pt idx="2779">
                  <c:v>3.3641051501035704E-2</c:v>
                </c:pt>
                <c:pt idx="2780">
                  <c:v>4.9796666949987765E-2</c:v>
                </c:pt>
                <c:pt idx="2781">
                  <c:v>3.4183505922555951E-2</c:v>
                </c:pt>
                <c:pt idx="2782">
                  <c:v>3.3176206052303293E-2</c:v>
                </c:pt>
                <c:pt idx="2783">
                  <c:v>3.4355167299509042E-2</c:v>
                </c:pt>
                <c:pt idx="2784">
                  <c:v>3.5833526402712E-2</c:v>
                </c:pt>
                <c:pt idx="2785">
                  <c:v>2.8736105188727452E-2</c:v>
                </c:pt>
                <c:pt idx="2786">
                  <c:v>3.4075733274221483E-2</c:v>
                </c:pt>
                <c:pt idx="2787">
                  <c:v>4.2427688837051572E-2</c:v>
                </c:pt>
                <c:pt idx="2788">
                  <c:v>3.7788476794958101E-2</c:v>
                </c:pt>
                <c:pt idx="2789">
                  <c:v>2.9963400214910511E-2</c:v>
                </c:pt>
                <c:pt idx="2790">
                  <c:v>3.1092433258891088E-2</c:v>
                </c:pt>
                <c:pt idx="2791">
                  <c:v>3.5487230867147411E-2</c:v>
                </c:pt>
                <c:pt idx="2792">
                  <c:v>3.6672122776508428E-2</c:v>
                </c:pt>
                <c:pt idx="2793">
                  <c:v>3.1325303018093192E-2</c:v>
                </c:pt>
                <c:pt idx="2794">
                  <c:v>4.0847651660442422E-2</c:v>
                </c:pt>
                <c:pt idx="2795">
                  <c:v>5.139116942882542E-2</c:v>
                </c:pt>
                <c:pt idx="2796">
                  <c:v>4.4646773487329497E-2</c:v>
                </c:pt>
                <c:pt idx="2797">
                  <c:v>3.1932011246681213E-2</c:v>
                </c:pt>
                <c:pt idx="2798">
                  <c:v>2.9828427359461798E-2</c:v>
                </c:pt>
                <c:pt idx="2799">
                  <c:v>3.7263259291648913E-2</c:v>
                </c:pt>
                <c:pt idx="2800">
                  <c:v>3.5183459520340014E-2</c:v>
                </c:pt>
                <c:pt idx="2801">
                  <c:v>3.361964970827104E-2</c:v>
                </c:pt>
                <c:pt idx="2802">
                  <c:v>5.9861324727535498E-2</c:v>
                </c:pt>
                <c:pt idx="2803">
                  <c:v>3.8092534989118604E-2</c:v>
                </c:pt>
                <c:pt idx="2804">
                  <c:v>3.2400164753198603E-2</c:v>
                </c:pt>
                <c:pt idx="2805">
                  <c:v>4.1760113090276711E-2</c:v>
                </c:pt>
                <c:pt idx="2806">
                  <c:v>3.4013628959655817E-2</c:v>
                </c:pt>
                <c:pt idx="2807">
                  <c:v>3.7953164428472623E-2</c:v>
                </c:pt>
                <c:pt idx="2808">
                  <c:v>3.2556705176830292E-2</c:v>
                </c:pt>
                <c:pt idx="2809">
                  <c:v>4.13462817668915E-2</c:v>
                </c:pt>
                <c:pt idx="2810">
                  <c:v>3.5910427570343011E-2</c:v>
                </c:pt>
                <c:pt idx="2811">
                  <c:v>3.3437035977840451E-2</c:v>
                </c:pt>
                <c:pt idx="2812">
                  <c:v>6.042351946234701E-2</c:v>
                </c:pt>
                <c:pt idx="2813">
                  <c:v>2.900378406047821E-2</c:v>
                </c:pt>
                <c:pt idx="2814">
                  <c:v>3.1901571899652502E-2</c:v>
                </c:pt>
                <c:pt idx="2815">
                  <c:v>3.7153102457523568E-2</c:v>
                </c:pt>
                <c:pt idx="2816">
                  <c:v>3.2823644578457017E-2</c:v>
                </c:pt>
                <c:pt idx="2817">
                  <c:v>2.5985769927501751E-2</c:v>
                </c:pt>
                <c:pt idx="2818">
                  <c:v>3.5666506737470599E-2</c:v>
                </c:pt>
                <c:pt idx="2819">
                  <c:v>3.5125035792589201E-2</c:v>
                </c:pt>
                <c:pt idx="2820">
                  <c:v>3.1579863280057997E-2</c:v>
                </c:pt>
                <c:pt idx="2821">
                  <c:v>3.2250713557005005E-2</c:v>
                </c:pt>
                <c:pt idx="2822">
                  <c:v>4.6029005199670688E-2</c:v>
                </c:pt>
                <c:pt idx="2823">
                  <c:v>3.4666452556848484E-2</c:v>
                </c:pt>
                <c:pt idx="2824">
                  <c:v>3.1597223132848705E-2</c:v>
                </c:pt>
                <c:pt idx="2825">
                  <c:v>5.0964348018169375E-2</c:v>
                </c:pt>
                <c:pt idx="2826">
                  <c:v>3.9694610983133399E-2</c:v>
                </c:pt>
                <c:pt idx="2827">
                  <c:v>4.2934946715831812E-2</c:v>
                </c:pt>
                <c:pt idx="2828">
                  <c:v>2.7509339153766611E-2</c:v>
                </c:pt>
                <c:pt idx="2829">
                  <c:v>3.0134508386254352E-2</c:v>
                </c:pt>
                <c:pt idx="2830">
                  <c:v>3.593677654862408E-2</c:v>
                </c:pt>
                <c:pt idx="2831">
                  <c:v>3.3557265996932997E-2</c:v>
                </c:pt>
                <c:pt idx="2832">
                  <c:v>4.0133196860551813E-2</c:v>
                </c:pt>
                <c:pt idx="2833">
                  <c:v>5.0195772200822802E-2</c:v>
                </c:pt>
                <c:pt idx="2834">
                  <c:v>3.0704770237207399E-2</c:v>
                </c:pt>
                <c:pt idx="2835">
                  <c:v>3.8571264594793396E-2</c:v>
                </c:pt>
                <c:pt idx="2836">
                  <c:v>2.9717279598116899E-2</c:v>
                </c:pt>
                <c:pt idx="2837">
                  <c:v>4.1952755302190795E-2</c:v>
                </c:pt>
                <c:pt idx="2838">
                  <c:v>4.9852691590786272E-2</c:v>
                </c:pt>
                <c:pt idx="2839">
                  <c:v>3.8461290299892405E-2</c:v>
                </c:pt>
                <c:pt idx="2840">
                  <c:v>5.3951866924762705E-2</c:v>
                </c:pt>
                <c:pt idx="2841">
                  <c:v>4.8252731561660801E-2</c:v>
                </c:pt>
                <c:pt idx="2842">
                  <c:v>3.7097297608852525E-2</c:v>
                </c:pt>
                <c:pt idx="2843">
                  <c:v>3.8005765527486884E-2</c:v>
                </c:pt>
                <c:pt idx="2844">
                  <c:v>4.6560838818550096E-2</c:v>
                </c:pt>
                <c:pt idx="2845">
                  <c:v>4.1760113090276711E-2</c:v>
                </c:pt>
                <c:pt idx="2846">
                  <c:v>3.6682911217212802E-2</c:v>
                </c:pt>
                <c:pt idx="2847">
                  <c:v>3.302393853664401E-2</c:v>
                </c:pt>
                <c:pt idx="2848">
                  <c:v>4.0208239108324106E-2</c:v>
                </c:pt>
                <c:pt idx="2849">
                  <c:v>3.5833526402712E-2</c:v>
                </c:pt>
                <c:pt idx="2850">
                  <c:v>3.5382855683565209E-2</c:v>
                </c:pt>
                <c:pt idx="2851">
                  <c:v>3.0840851366519952E-2</c:v>
                </c:pt>
                <c:pt idx="2852">
                  <c:v>4.6175420284271212E-2</c:v>
                </c:pt>
                <c:pt idx="2853">
                  <c:v>4.9002680927515349E-2</c:v>
                </c:pt>
                <c:pt idx="2854">
                  <c:v>5.2568621933460541E-2</c:v>
                </c:pt>
                <c:pt idx="2855">
                  <c:v>4.530834034085271E-2</c:v>
                </c:pt>
                <c:pt idx="2856">
                  <c:v>3.4300707280635806E-2</c:v>
                </c:pt>
                <c:pt idx="2857">
                  <c:v>2.6993775740265864E-2</c:v>
                </c:pt>
                <c:pt idx="2858">
                  <c:v>4.1901294142007814E-2</c:v>
                </c:pt>
                <c:pt idx="2859">
                  <c:v>4.3695759028196321E-2</c:v>
                </c:pt>
                <c:pt idx="2860">
                  <c:v>3.8754437118768713E-2</c:v>
                </c:pt>
                <c:pt idx="2861">
                  <c:v>2.8383055701851807E-2</c:v>
                </c:pt>
                <c:pt idx="2862">
                  <c:v>4.0749937295913724E-2</c:v>
                </c:pt>
                <c:pt idx="2863">
                  <c:v>3.4318890422582606E-2</c:v>
                </c:pt>
                <c:pt idx="2864">
                  <c:v>4.3695759028196321E-2</c:v>
                </c:pt>
                <c:pt idx="2865">
                  <c:v>3.2899200916290408E-2</c:v>
                </c:pt>
                <c:pt idx="2866">
                  <c:v>3.6277640610933456E-2</c:v>
                </c:pt>
                <c:pt idx="2867">
                  <c:v>3.5201665014028688E-2</c:v>
                </c:pt>
                <c:pt idx="2868">
                  <c:v>3.2054707407951487E-2</c:v>
                </c:pt>
                <c:pt idx="2869">
                  <c:v>3.0840851366519952E-2</c:v>
                </c:pt>
                <c:pt idx="2870">
                  <c:v>3.1032260507345293E-2</c:v>
                </c:pt>
                <c:pt idx="2871">
                  <c:v>2.9993373900651956E-2</c:v>
                </c:pt>
                <c:pt idx="2872">
                  <c:v>3.7429194897413295E-2</c:v>
                </c:pt>
                <c:pt idx="2873">
                  <c:v>3.8864739239215809E-2</c:v>
                </c:pt>
                <c:pt idx="2874">
                  <c:v>4.6782623976469123E-2</c:v>
                </c:pt>
                <c:pt idx="2875">
                  <c:v>3.3723484724760007E-2</c:v>
                </c:pt>
                <c:pt idx="2876">
                  <c:v>4.2450986802578139E-2</c:v>
                </c:pt>
                <c:pt idx="2877">
                  <c:v>3.8238383829593797E-2</c:v>
                </c:pt>
                <c:pt idx="2878">
                  <c:v>3.1839653849601711E-2</c:v>
                </c:pt>
                <c:pt idx="2879">
                  <c:v>3.4897491335868794E-2</c:v>
                </c:pt>
                <c:pt idx="2880">
                  <c:v>5.5778648704290397E-2</c:v>
                </c:pt>
                <c:pt idx="2881">
                  <c:v>3.2262593507766751E-2</c:v>
                </c:pt>
                <c:pt idx="2882">
                  <c:v>3.231429681181909E-2</c:v>
                </c:pt>
                <c:pt idx="2883">
                  <c:v>3.8228288292884785E-2</c:v>
                </c:pt>
                <c:pt idx="2884">
                  <c:v>3.7342004477977885E-2</c:v>
                </c:pt>
                <c:pt idx="2885">
                  <c:v>2.9867274686694215E-2</c:v>
                </c:pt>
                <c:pt idx="2886">
                  <c:v>3.2961819320917192E-2</c:v>
                </c:pt>
                <c:pt idx="2887">
                  <c:v>4.1038878262043006E-2</c:v>
                </c:pt>
                <c:pt idx="2888">
                  <c:v>3.835380822420123E-2</c:v>
                </c:pt>
                <c:pt idx="2889">
                  <c:v>3.5964351147413198E-2</c:v>
                </c:pt>
                <c:pt idx="2890">
                  <c:v>5.1921918988227796E-2</c:v>
                </c:pt>
                <c:pt idx="2891">
                  <c:v>3.2689232379198206E-2</c:v>
                </c:pt>
                <c:pt idx="2892">
                  <c:v>3.4013628959655817E-2</c:v>
                </c:pt>
                <c:pt idx="2893">
                  <c:v>2.9462661594152388E-2</c:v>
                </c:pt>
                <c:pt idx="2894">
                  <c:v>3.2097656279802302E-2</c:v>
                </c:pt>
                <c:pt idx="2895">
                  <c:v>3.1839653849601711E-2</c:v>
                </c:pt>
                <c:pt idx="2896">
                  <c:v>3.8238383829593797E-2</c:v>
                </c:pt>
                <c:pt idx="2897">
                  <c:v>3.6622855812311214E-2</c:v>
                </c:pt>
                <c:pt idx="2898">
                  <c:v>4.4051695615053232E-2</c:v>
                </c:pt>
                <c:pt idx="2899">
                  <c:v>2.9390892013907405E-2</c:v>
                </c:pt>
                <c:pt idx="2900">
                  <c:v>3.3723484724760007E-2</c:v>
                </c:pt>
                <c:pt idx="2901">
                  <c:v>3.4897491335868794E-2</c:v>
                </c:pt>
                <c:pt idx="2902">
                  <c:v>3.1675819307565828E-2</c:v>
                </c:pt>
                <c:pt idx="2903">
                  <c:v>2.9229370877146783E-2</c:v>
                </c:pt>
                <c:pt idx="2904">
                  <c:v>4.2362254112959061E-2</c:v>
                </c:pt>
                <c:pt idx="2905">
                  <c:v>4.0339186787605306E-2</c:v>
                </c:pt>
                <c:pt idx="2906">
                  <c:v>2.5830715894699215E-2</c:v>
                </c:pt>
                <c:pt idx="2907">
                  <c:v>3.2854370772838606E-2</c:v>
                </c:pt>
                <c:pt idx="2908">
                  <c:v>3.6672122776508428E-2</c:v>
                </c:pt>
                <c:pt idx="2909">
                  <c:v>4.1820969432592406E-2</c:v>
                </c:pt>
                <c:pt idx="2910">
                  <c:v>4.6330105513334309E-2</c:v>
                </c:pt>
                <c:pt idx="2911">
                  <c:v>3.2823644578457017E-2</c:v>
                </c:pt>
                <c:pt idx="2912">
                  <c:v>3.7233572453260567E-2</c:v>
                </c:pt>
                <c:pt idx="2913">
                  <c:v>3.4703623503446614E-2</c:v>
                </c:pt>
                <c:pt idx="2914">
                  <c:v>3.238210082054141E-2</c:v>
                </c:pt>
                <c:pt idx="2915">
                  <c:v>2.8753058984875752E-2</c:v>
                </c:pt>
                <c:pt idx="2916">
                  <c:v>4.6953558921814006E-2</c:v>
                </c:pt>
                <c:pt idx="2917">
                  <c:v>3.5140447318553952E-2</c:v>
                </c:pt>
                <c:pt idx="2918">
                  <c:v>4.1173908859491432E-2</c:v>
                </c:pt>
                <c:pt idx="2919">
                  <c:v>3.8314592093229315E-2</c:v>
                </c:pt>
                <c:pt idx="2920">
                  <c:v>3.1325303018093192E-2</c:v>
                </c:pt>
                <c:pt idx="2921">
                  <c:v>2.9409216716885667E-2</c:v>
                </c:pt>
                <c:pt idx="2922">
                  <c:v>3.006011620163921E-2</c:v>
                </c:pt>
                <c:pt idx="2923">
                  <c:v>2.8949391096830403E-2</c:v>
                </c:pt>
                <c:pt idx="2924">
                  <c:v>3.3152457326650599E-2</c:v>
                </c:pt>
                <c:pt idx="2925">
                  <c:v>3.921876475214961E-2</c:v>
                </c:pt>
                <c:pt idx="2926">
                  <c:v>3.65825667977333E-2</c:v>
                </c:pt>
                <c:pt idx="2927">
                  <c:v>3.9694610983133399E-2</c:v>
                </c:pt>
                <c:pt idx="2928">
                  <c:v>4.6274762600660123E-2</c:v>
                </c:pt>
                <c:pt idx="2929">
                  <c:v>4.7693341970443844E-2</c:v>
                </c:pt>
                <c:pt idx="2930">
                  <c:v>4.1300732642412234E-2</c:v>
                </c:pt>
                <c:pt idx="2931">
                  <c:v>5.0195772200822802E-2</c:v>
                </c:pt>
                <c:pt idx="2932">
                  <c:v>3.6475714296102552E-2</c:v>
                </c:pt>
                <c:pt idx="2933">
                  <c:v>4.7051317989826411E-2</c:v>
                </c:pt>
                <c:pt idx="2934">
                  <c:v>2.8201824054122006E-2</c:v>
                </c:pt>
                <c:pt idx="2935">
                  <c:v>3.1069444492459367E-2</c:v>
                </c:pt>
                <c:pt idx="2936">
                  <c:v>4.5064941048622124E-2</c:v>
                </c:pt>
                <c:pt idx="2937">
                  <c:v>3.6491513252258342E-2</c:v>
                </c:pt>
                <c:pt idx="2938">
                  <c:v>3.8653906434774503E-2</c:v>
                </c:pt>
                <c:pt idx="2939">
                  <c:v>4.9796666949987765E-2</c:v>
                </c:pt>
                <c:pt idx="2940">
                  <c:v>4.1326828300952856E-2</c:v>
                </c:pt>
                <c:pt idx="2941">
                  <c:v>3.1079689040780099E-2</c:v>
                </c:pt>
                <c:pt idx="2942">
                  <c:v>5.3043726831674597E-2</c:v>
                </c:pt>
                <c:pt idx="2943">
                  <c:v>4.4253002852201642E-2</c:v>
                </c:pt>
                <c:pt idx="2944">
                  <c:v>3.1149659305810897E-2</c:v>
                </c:pt>
                <c:pt idx="2945">
                  <c:v>4.0700521320104745E-2</c:v>
                </c:pt>
                <c:pt idx="2946">
                  <c:v>3.7654642015695697E-2</c:v>
                </c:pt>
                <c:pt idx="2947">
                  <c:v>4.2500767856836576E-2</c:v>
                </c:pt>
                <c:pt idx="2948">
                  <c:v>4.4747065752744723E-2</c:v>
                </c:pt>
                <c:pt idx="2949">
                  <c:v>3.2287664711475497E-2</c:v>
                </c:pt>
                <c:pt idx="2950">
                  <c:v>6.3089236617088304E-2</c:v>
                </c:pt>
                <c:pt idx="2951">
                  <c:v>3.5715173929929823E-2</c:v>
                </c:pt>
                <c:pt idx="2952">
                  <c:v>3.6878742277622313E-2</c:v>
                </c:pt>
                <c:pt idx="2953">
                  <c:v>5.2249100059270796E-2</c:v>
                </c:pt>
                <c:pt idx="2954">
                  <c:v>4.9852691590786272E-2</c:v>
                </c:pt>
                <c:pt idx="2955">
                  <c:v>3.9119802415371045E-2</c:v>
                </c:pt>
                <c:pt idx="2956">
                  <c:v>3.01454830914736E-2</c:v>
                </c:pt>
                <c:pt idx="2957">
                  <c:v>3.6421447992324878E-2</c:v>
                </c:pt>
                <c:pt idx="2958">
                  <c:v>3.1597819179296556E-2</c:v>
                </c:pt>
                <c:pt idx="2959">
                  <c:v>3.1361721456050901E-2</c:v>
                </c:pt>
                <c:pt idx="2960">
                  <c:v>3.331370279192921E-2</c:v>
                </c:pt>
                <c:pt idx="2961">
                  <c:v>2.90736090391874E-2</c:v>
                </c:pt>
                <c:pt idx="2962">
                  <c:v>3.2563969492912299E-2</c:v>
                </c:pt>
                <c:pt idx="2963">
                  <c:v>3.9697803556919237E-2</c:v>
                </c:pt>
                <c:pt idx="2964">
                  <c:v>3.304071724414822E-2</c:v>
                </c:pt>
                <c:pt idx="2965">
                  <c:v>3.6440685391426093E-2</c:v>
                </c:pt>
                <c:pt idx="2966">
                  <c:v>3.3472571521997403E-2</c:v>
                </c:pt>
                <c:pt idx="2967">
                  <c:v>3.1149659305810897E-2</c:v>
                </c:pt>
                <c:pt idx="2968">
                  <c:v>3.6816459149122217E-2</c:v>
                </c:pt>
                <c:pt idx="2969">
                  <c:v>3.501874580979359E-2</c:v>
                </c:pt>
                <c:pt idx="2970">
                  <c:v>4.1840914636850406E-2</c:v>
                </c:pt>
                <c:pt idx="2971">
                  <c:v>3.9864324033260311E-2</c:v>
                </c:pt>
                <c:pt idx="2972">
                  <c:v>3.1215734779834851E-2</c:v>
                </c:pt>
                <c:pt idx="2973">
                  <c:v>3.181636705994622E-2</c:v>
                </c:pt>
                <c:pt idx="2974">
                  <c:v>3.6786478012800196E-2</c:v>
                </c:pt>
                <c:pt idx="2975">
                  <c:v>2.8197156265377998E-2</c:v>
                </c:pt>
                <c:pt idx="2976">
                  <c:v>2.8597138822078712E-2</c:v>
                </c:pt>
                <c:pt idx="2977">
                  <c:v>3.6693427711725325E-2</c:v>
                </c:pt>
                <c:pt idx="2978">
                  <c:v>2.8201824054122006E-2</c:v>
                </c:pt>
                <c:pt idx="2979">
                  <c:v>4.3500378727912875E-2</c:v>
                </c:pt>
                <c:pt idx="2980">
                  <c:v>5.0964348018169375E-2</c:v>
                </c:pt>
                <c:pt idx="2981">
                  <c:v>3.38377133011818E-2</c:v>
                </c:pt>
                <c:pt idx="2982">
                  <c:v>3.8072932511568215E-2</c:v>
                </c:pt>
                <c:pt idx="2983">
                  <c:v>3.9756476879119901E-2</c:v>
                </c:pt>
                <c:pt idx="2984">
                  <c:v>3.6866981536150006E-2</c:v>
                </c:pt>
                <c:pt idx="2985">
                  <c:v>6.3089236617088304E-2</c:v>
                </c:pt>
                <c:pt idx="2986">
                  <c:v>4.1425205767154465E-2</c:v>
                </c:pt>
                <c:pt idx="2987">
                  <c:v>3.8508377969265012E-2</c:v>
                </c:pt>
                <c:pt idx="2988">
                  <c:v>5.6906431913376097E-2</c:v>
                </c:pt>
                <c:pt idx="2989">
                  <c:v>2.9033552855253282E-2</c:v>
                </c:pt>
                <c:pt idx="2990">
                  <c:v>3.8238383829593797E-2</c:v>
                </c:pt>
                <c:pt idx="2991">
                  <c:v>4.9420695751905649E-2</c:v>
                </c:pt>
                <c:pt idx="2992">
                  <c:v>3.9637152105569923E-2</c:v>
                </c:pt>
                <c:pt idx="2993">
                  <c:v>3.0003884807229063E-2</c:v>
                </c:pt>
                <c:pt idx="2994">
                  <c:v>3.1767588108778014E-2</c:v>
                </c:pt>
                <c:pt idx="2995">
                  <c:v>4.5377653092145934E-2</c:v>
                </c:pt>
                <c:pt idx="2996">
                  <c:v>4.217199981212643E-2</c:v>
                </c:pt>
                <c:pt idx="2997">
                  <c:v>3.6124985665082897E-2</c:v>
                </c:pt>
                <c:pt idx="2998">
                  <c:v>3.9466425776481594E-2</c:v>
                </c:pt>
                <c:pt idx="2999">
                  <c:v>3.4205172210931806E-2</c:v>
                </c:pt>
                <c:pt idx="3000">
                  <c:v>4.7093629837036612E-2</c:v>
                </c:pt>
                <c:pt idx="3001">
                  <c:v>3.5668846219778116E-2</c:v>
                </c:pt>
                <c:pt idx="3002">
                  <c:v>3.4126363694667809E-2</c:v>
                </c:pt>
                <c:pt idx="3003">
                  <c:v>2.8808308765292206E-2</c:v>
                </c:pt>
                <c:pt idx="3004">
                  <c:v>3.6054432392120396E-2</c:v>
                </c:pt>
                <c:pt idx="3005">
                  <c:v>3.2563969492912299E-2</c:v>
                </c:pt>
                <c:pt idx="3006">
                  <c:v>4.0140841156244306E-2</c:v>
                </c:pt>
                <c:pt idx="3007">
                  <c:v>5.139116942882542E-2</c:v>
                </c:pt>
                <c:pt idx="3008">
                  <c:v>4.1300732642412234E-2</c:v>
                </c:pt>
                <c:pt idx="3009">
                  <c:v>4.8252731561660801E-2</c:v>
                </c:pt>
                <c:pt idx="3010">
                  <c:v>3.7441659718752011E-2</c:v>
                </c:pt>
                <c:pt idx="3011">
                  <c:v>3.7147790193557718E-2</c:v>
                </c:pt>
                <c:pt idx="3012">
                  <c:v>3.6930240690708216E-2</c:v>
                </c:pt>
                <c:pt idx="3013">
                  <c:v>3.8194783031940467E-2</c:v>
                </c:pt>
                <c:pt idx="3014">
                  <c:v>2.7917644008994182E-2</c:v>
                </c:pt>
                <c:pt idx="3015">
                  <c:v>4.2450986802578139E-2</c:v>
                </c:pt>
                <c:pt idx="3016">
                  <c:v>3.4011162817478256E-2</c:v>
                </c:pt>
                <c:pt idx="3017">
                  <c:v>4.3678428977727897E-2</c:v>
                </c:pt>
                <c:pt idx="3018">
                  <c:v>3.5556804388761513E-2</c:v>
                </c:pt>
                <c:pt idx="3019">
                  <c:v>4.8743788152933218E-2</c:v>
                </c:pt>
                <c:pt idx="3020">
                  <c:v>3.7294205278158216E-2</c:v>
                </c:pt>
                <c:pt idx="3021">
                  <c:v>3.2898932695388801E-2</c:v>
                </c:pt>
                <c:pt idx="3022">
                  <c:v>3.9853647351265092E-2</c:v>
                </c:pt>
                <c:pt idx="3023">
                  <c:v>2.7757186442613612E-2</c:v>
                </c:pt>
                <c:pt idx="3024">
                  <c:v>4.5377653092145934E-2</c:v>
                </c:pt>
                <c:pt idx="3025">
                  <c:v>4.9852691590786272E-2</c:v>
                </c:pt>
                <c:pt idx="3026">
                  <c:v>2.8378481045365247E-2</c:v>
                </c:pt>
                <c:pt idx="3027">
                  <c:v>4.1882246732711813E-2</c:v>
                </c:pt>
                <c:pt idx="3028">
                  <c:v>5.0195772200822802E-2</c:v>
                </c:pt>
                <c:pt idx="3029">
                  <c:v>3.2796967774629732E-2</c:v>
                </c:pt>
                <c:pt idx="3030">
                  <c:v>3.2796967774629732E-2</c:v>
                </c:pt>
                <c:pt idx="3031">
                  <c:v>3.7147790193557718E-2</c:v>
                </c:pt>
                <c:pt idx="3032">
                  <c:v>4.5064941048622124E-2</c:v>
                </c:pt>
                <c:pt idx="3033">
                  <c:v>3.5351000726223131E-2</c:v>
                </c:pt>
                <c:pt idx="3034">
                  <c:v>4.0829382836818723E-2</c:v>
                </c:pt>
                <c:pt idx="3035">
                  <c:v>2.8927756473422002E-2</c:v>
                </c:pt>
                <c:pt idx="3036">
                  <c:v>3.4877501428127441E-2</c:v>
                </c:pt>
                <c:pt idx="3037">
                  <c:v>4.1300732642412234E-2</c:v>
                </c:pt>
                <c:pt idx="3038">
                  <c:v>4.3615028262138415E-2</c:v>
                </c:pt>
                <c:pt idx="3039">
                  <c:v>4.8418302088975886E-2</c:v>
                </c:pt>
                <c:pt idx="3040">
                  <c:v>3.9716821163892704E-2</c:v>
                </c:pt>
                <c:pt idx="3041">
                  <c:v>3.9632488042116221E-2</c:v>
                </c:pt>
                <c:pt idx="3042">
                  <c:v>5.2568621933460541E-2</c:v>
                </c:pt>
                <c:pt idx="3043">
                  <c:v>6.3089236617088304E-2</c:v>
                </c:pt>
                <c:pt idx="3044">
                  <c:v>3.3063109964132302E-2</c:v>
                </c:pt>
                <c:pt idx="3045">
                  <c:v>5.3951866924762705E-2</c:v>
                </c:pt>
                <c:pt idx="3046">
                  <c:v>3.7147790193557718E-2</c:v>
                </c:pt>
                <c:pt idx="3047">
                  <c:v>3.9864324033260311E-2</c:v>
                </c:pt>
                <c:pt idx="3048">
                  <c:v>4.3612465262413011E-2</c:v>
                </c:pt>
                <c:pt idx="3049">
                  <c:v>3.65825667977333E-2</c:v>
                </c:pt>
                <c:pt idx="3050">
                  <c:v>3.7342004477977885E-2</c:v>
                </c:pt>
                <c:pt idx="3051">
                  <c:v>3.3852517604827999E-2</c:v>
                </c:pt>
                <c:pt idx="3052">
                  <c:v>3.9242621511220911E-2</c:v>
                </c:pt>
                <c:pt idx="3053">
                  <c:v>3.231429681181909E-2</c:v>
                </c:pt>
                <c:pt idx="3054">
                  <c:v>3.7263259291648913E-2</c:v>
                </c:pt>
                <c:pt idx="3055">
                  <c:v>3.6636292934417752E-2</c:v>
                </c:pt>
                <c:pt idx="3056">
                  <c:v>3.9363428950309712E-2</c:v>
                </c:pt>
                <c:pt idx="3057">
                  <c:v>3.1839653849601711E-2</c:v>
                </c:pt>
                <c:pt idx="3058">
                  <c:v>3.0856164172291711E-2</c:v>
                </c:pt>
                <c:pt idx="3059">
                  <c:v>3.5030834376811995E-2</c:v>
                </c:pt>
                <c:pt idx="3060">
                  <c:v>2.8450146317481998E-2</c:v>
                </c:pt>
                <c:pt idx="3061">
                  <c:v>4.0242802351713201E-2</c:v>
                </c:pt>
                <c:pt idx="3062">
                  <c:v>3.6718320101499606E-2</c:v>
                </c:pt>
                <c:pt idx="3063">
                  <c:v>3.6879651248455041E-2</c:v>
                </c:pt>
                <c:pt idx="3064">
                  <c:v>4.4252485036850024E-2</c:v>
                </c:pt>
                <c:pt idx="3065">
                  <c:v>3.95252145826816E-2</c:v>
                </c:pt>
                <c:pt idx="3066">
                  <c:v>3.3218398690223756E-2</c:v>
                </c:pt>
                <c:pt idx="3067">
                  <c:v>3.1092433258891088E-2</c:v>
                </c:pt>
                <c:pt idx="3068">
                  <c:v>2.9977297410369017E-2</c:v>
                </c:pt>
                <c:pt idx="3069">
                  <c:v>5.5114645510911914E-2</c:v>
                </c:pt>
                <c:pt idx="3070">
                  <c:v>2.9698420315980863E-2</c:v>
                </c:pt>
                <c:pt idx="3071">
                  <c:v>4.0749937295913724E-2</c:v>
                </c:pt>
                <c:pt idx="3072">
                  <c:v>2.6130503043532389E-2</c:v>
                </c:pt>
                <c:pt idx="3073">
                  <c:v>3.8314592093229315E-2</c:v>
                </c:pt>
                <c:pt idx="3074">
                  <c:v>3.2726518809795407E-2</c:v>
                </c:pt>
                <c:pt idx="3075">
                  <c:v>4.6659234911203433E-2</c:v>
                </c:pt>
                <c:pt idx="3076">
                  <c:v>5.3526036441326398E-2</c:v>
                </c:pt>
                <c:pt idx="3077">
                  <c:v>3.5483829677105096E-2</c:v>
                </c:pt>
                <c:pt idx="3078">
                  <c:v>3.5759884864091901E-2</c:v>
                </c:pt>
                <c:pt idx="3079">
                  <c:v>3.6760363727808006E-2</c:v>
                </c:pt>
                <c:pt idx="3080">
                  <c:v>3.9167422801256208E-2</c:v>
                </c:pt>
                <c:pt idx="3081">
                  <c:v>3.6056198179721811E-2</c:v>
                </c:pt>
                <c:pt idx="3082">
                  <c:v>3.4569095820188502E-2</c:v>
                </c:pt>
                <c:pt idx="3083">
                  <c:v>3.1503804028034252E-2</c:v>
                </c:pt>
                <c:pt idx="3084">
                  <c:v>3.8966637104749714E-2</c:v>
                </c:pt>
                <c:pt idx="3085">
                  <c:v>3.9389021694660215E-2</c:v>
                </c:pt>
                <c:pt idx="3086">
                  <c:v>4.0749937295913724E-2</c:v>
                </c:pt>
                <c:pt idx="3087">
                  <c:v>3.7441659718752011E-2</c:v>
                </c:pt>
                <c:pt idx="3088">
                  <c:v>4.2501222342252711E-2</c:v>
                </c:pt>
                <c:pt idx="3089">
                  <c:v>4.413658753037452E-2</c:v>
                </c:pt>
                <c:pt idx="3090">
                  <c:v>3.7228513509035152E-2</c:v>
                </c:pt>
                <c:pt idx="3091">
                  <c:v>3.4946080297231667E-2</c:v>
                </c:pt>
                <c:pt idx="3092">
                  <c:v>3.3343926072120784E-2</c:v>
                </c:pt>
                <c:pt idx="3093">
                  <c:v>3.1069444492459367E-2</c:v>
                </c:pt>
                <c:pt idx="3094">
                  <c:v>4.480642452836061E-2</c:v>
                </c:pt>
                <c:pt idx="3095">
                  <c:v>3.0922627076506601E-2</c:v>
                </c:pt>
                <c:pt idx="3096">
                  <c:v>3.5833526402712E-2</c:v>
                </c:pt>
                <c:pt idx="3097">
                  <c:v>2.762422524392601E-2</c:v>
                </c:pt>
                <c:pt idx="3098">
                  <c:v>3.2717086374759702E-2</c:v>
                </c:pt>
                <c:pt idx="3099">
                  <c:v>3.8152869790792521E-2</c:v>
                </c:pt>
                <c:pt idx="3100">
                  <c:v>3.6054432392120396E-2</c:v>
                </c:pt>
                <c:pt idx="3101">
                  <c:v>3.1325303018093192E-2</c:v>
                </c:pt>
                <c:pt idx="3102">
                  <c:v>3.4011162817478256E-2</c:v>
                </c:pt>
                <c:pt idx="3103">
                  <c:v>4.0741637349128931E-2</c:v>
                </c:pt>
                <c:pt idx="3104">
                  <c:v>3.0527321621775651E-2</c:v>
                </c:pt>
                <c:pt idx="3105">
                  <c:v>3.3127732574939742E-2</c:v>
                </c:pt>
                <c:pt idx="3106">
                  <c:v>3.1655482947826399E-2</c:v>
                </c:pt>
                <c:pt idx="3107">
                  <c:v>3.3676136285066612E-2</c:v>
                </c:pt>
                <c:pt idx="3108">
                  <c:v>4.0749937295913724E-2</c:v>
                </c:pt>
                <c:pt idx="3109">
                  <c:v>2.716050297021871E-2</c:v>
                </c:pt>
                <c:pt idx="3110">
                  <c:v>3.52858714759351E-2</c:v>
                </c:pt>
                <c:pt idx="3111">
                  <c:v>3.9322294294834068E-2</c:v>
                </c:pt>
                <c:pt idx="3112">
                  <c:v>3.0879572033882096E-2</c:v>
                </c:pt>
                <c:pt idx="3113">
                  <c:v>3.3460214734077405E-2</c:v>
                </c:pt>
                <c:pt idx="3114">
                  <c:v>4.1206117719411822E-2</c:v>
                </c:pt>
                <c:pt idx="3115">
                  <c:v>3.7263259291648913E-2</c:v>
                </c:pt>
                <c:pt idx="3116">
                  <c:v>4.6175420284271212E-2</c:v>
                </c:pt>
                <c:pt idx="3117">
                  <c:v>4.6265635639429099E-2</c:v>
                </c:pt>
                <c:pt idx="3118">
                  <c:v>3.791435062885281E-2</c:v>
                </c:pt>
                <c:pt idx="3119">
                  <c:v>4.4747065752744723E-2</c:v>
                </c:pt>
                <c:pt idx="3120">
                  <c:v>3.2899200916290408E-2</c:v>
                </c:pt>
                <c:pt idx="3121">
                  <c:v>2.8383055701851807E-2</c:v>
                </c:pt>
                <c:pt idx="3122">
                  <c:v>2.9462661594152388E-2</c:v>
                </c:pt>
                <c:pt idx="3123">
                  <c:v>3.1131528317928352E-2</c:v>
                </c:pt>
                <c:pt idx="3124">
                  <c:v>2.9644602909684202E-2</c:v>
                </c:pt>
                <c:pt idx="3125">
                  <c:v>4.0133196860551813E-2</c:v>
                </c:pt>
                <c:pt idx="3126">
                  <c:v>2.6960795745253611E-2</c:v>
                </c:pt>
                <c:pt idx="3127">
                  <c:v>3.8693953305482906E-2</c:v>
                </c:pt>
                <c:pt idx="3128">
                  <c:v>4.0657561272382715E-2</c:v>
                </c:pt>
                <c:pt idx="3129">
                  <c:v>3.7897832691669658E-2</c:v>
                </c:pt>
                <c:pt idx="3130">
                  <c:v>3.5556804388761513E-2</c:v>
                </c:pt>
                <c:pt idx="3131">
                  <c:v>3.3463135361671392E-2</c:v>
                </c:pt>
                <c:pt idx="3132">
                  <c:v>2.8601940721273554E-2</c:v>
                </c:pt>
                <c:pt idx="3133">
                  <c:v>4.2378675192594507E-2</c:v>
                </c:pt>
                <c:pt idx="3134">
                  <c:v>5.0964348018169375E-2</c:v>
                </c:pt>
                <c:pt idx="3135">
                  <c:v>3.3676136285066612E-2</c:v>
                </c:pt>
                <c:pt idx="3136">
                  <c:v>4.2427688837051572E-2</c:v>
                </c:pt>
                <c:pt idx="3137">
                  <c:v>3.5430807620287032E-2</c:v>
                </c:pt>
                <c:pt idx="3138">
                  <c:v>3.3424746245145805E-2</c:v>
                </c:pt>
                <c:pt idx="3139">
                  <c:v>3.8152869790792521E-2</c:v>
                </c:pt>
                <c:pt idx="3140">
                  <c:v>2.5967955589294482E-2</c:v>
                </c:pt>
                <c:pt idx="3141">
                  <c:v>2.9873292893171411E-2</c:v>
                </c:pt>
                <c:pt idx="3142">
                  <c:v>4.7038618475198822E-2</c:v>
                </c:pt>
                <c:pt idx="3143">
                  <c:v>2.716137282550354E-2</c:v>
                </c:pt>
                <c:pt idx="3144">
                  <c:v>4.1205152869224333E-2</c:v>
                </c:pt>
                <c:pt idx="3145">
                  <c:v>3.9568487554788583E-2</c:v>
                </c:pt>
                <c:pt idx="3146">
                  <c:v>3.7118166685104446E-2</c:v>
                </c:pt>
                <c:pt idx="3147">
                  <c:v>3.2420128583908199E-2</c:v>
                </c:pt>
                <c:pt idx="3148">
                  <c:v>3.288979083299641E-2</c:v>
                </c:pt>
                <c:pt idx="3149">
                  <c:v>3.7118166685104446E-2</c:v>
                </c:pt>
                <c:pt idx="3150">
                  <c:v>2.7511592954397208E-2</c:v>
                </c:pt>
                <c:pt idx="3151">
                  <c:v>3.7512414157390601E-2</c:v>
                </c:pt>
                <c:pt idx="3152">
                  <c:v>4.3706633150577837E-2</c:v>
                </c:pt>
                <c:pt idx="3153">
                  <c:v>2.8808169066906E-2</c:v>
                </c:pt>
                <c:pt idx="3154">
                  <c:v>3.4808374941349009E-2</c:v>
                </c:pt>
                <c:pt idx="3155">
                  <c:v>2.8990818187594452E-2</c:v>
                </c:pt>
                <c:pt idx="3156">
                  <c:v>3.7062961608171602E-2</c:v>
                </c:pt>
                <c:pt idx="3157">
                  <c:v>2.8567526489496203E-2</c:v>
                </c:pt>
                <c:pt idx="3158">
                  <c:v>2.6888020336627998E-2</c:v>
                </c:pt>
                <c:pt idx="3159">
                  <c:v>2.730708569288251E-2</c:v>
                </c:pt>
                <c:pt idx="3160">
                  <c:v>3.921876475214961E-2</c:v>
                </c:pt>
                <c:pt idx="3161">
                  <c:v>3.4098405390977901E-2</c:v>
                </c:pt>
                <c:pt idx="3162">
                  <c:v>3.8181461393833188E-2</c:v>
                </c:pt>
                <c:pt idx="3163">
                  <c:v>4.1952688246965429E-2</c:v>
                </c:pt>
                <c:pt idx="3164">
                  <c:v>4.8229750245809465E-2</c:v>
                </c:pt>
                <c:pt idx="3165">
                  <c:v>3.3265944570302991E-2</c:v>
                </c:pt>
                <c:pt idx="3166">
                  <c:v>4.3525073677301386E-2</c:v>
                </c:pt>
                <c:pt idx="3167">
                  <c:v>3.5825096070766414E-2</c:v>
                </c:pt>
                <c:pt idx="3168">
                  <c:v>4.0542848408222205E-2</c:v>
                </c:pt>
                <c:pt idx="3169">
                  <c:v>4.0242802351713201E-2</c:v>
                </c:pt>
                <c:pt idx="3170">
                  <c:v>4.0140841156244306E-2</c:v>
                </c:pt>
                <c:pt idx="3171">
                  <c:v>3.3944040536880493E-2</c:v>
                </c:pt>
                <c:pt idx="3172">
                  <c:v>2.8188472613692304E-2</c:v>
                </c:pt>
                <c:pt idx="3173">
                  <c:v>4.7048140317201601E-2</c:v>
                </c:pt>
                <c:pt idx="3174">
                  <c:v>3.5935297608375757E-2</c:v>
                </c:pt>
                <c:pt idx="3175">
                  <c:v>3.5583846271038E-2</c:v>
                </c:pt>
                <c:pt idx="3176">
                  <c:v>3.2891441136598601E-2</c:v>
                </c:pt>
                <c:pt idx="3177">
                  <c:v>5.6127641350030913E-2</c:v>
                </c:pt>
                <c:pt idx="3178">
                  <c:v>3.2899200916290408E-2</c:v>
                </c:pt>
                <c:pt idx="3179">
                  <c:v>3.8424339145422003E-2</c:v>
                </c:pt>
                <c:pt idx="3180">
                  <c:v>3.8100283592939405E-2</c:v>
                </c:pt>
                <c:pt idx="3181">
                  <c:v>3.7118166685104446E-2</c:v>
                </c:pt>
                <c:pt idx="3182">
                  <c:v>4.7051317989826411E-2</c:v>
                </c:pt>
                <c:pt idx="3183">
                  <c:v>3.4496977925300612E-2</c:v>
                </c:pt>
                <c:pt idx="3184">
                  <c:v>4.0736205875873593E-2</c:v>
                </c:pt>
                <c:pt idx="3185">
                  <c:v>3.8052324205636999E-2</c:v>
                </c:pt>
                <c:pt idx="3186">
                  <c:v>4.6883888542652075E-2</c:v>
                </c:pt>
                <c:pt idx="3187">
                  <c:v>3.4008879214525216E-2</c:v>
                </c:pt>
                <c:pt idx="3188">
                  <c:v>4.0736205875873593E-2</c:v>
                </c:pt>
                <c:pt idx="3189">
                  <c:v>5.6906431913376097E-2</c:v>
                </c:pt>
                <c:pt idx="3190">
                  <c:v>5.139116942882542E-2</c:v>
                </c:pt>
                <c:pt idx="3191">
                  <c:v>4.4254083186388009E-2</c:v>
                </c:pt>
                <c:pt idx="3192">
                  <c:v>4.2132288217544764E-2</c:v>
                </c:pt>
                <c:pt idx="3193">
                  <c:v>3.8609363138675808E-2</c:v>
                </c:pt>
                <c:pt idx="3194">
                  <c:v>3.6632552742958145E-2</c:v>
                </c:pt>
                <c:pt idx="3195">
                  <c:v>3.8424339145422003E-2</c:v>
                </c:pt>
                <c:pt idx="3196">
                  <c:v>3.4603934735059752E-2</c:v>
                </c:pt>
                <c:pt idx="3197">
                  <c:v>4.0402002632617909E-2</c:v>
                </c:pt>
                <c:pt idx="3198">
                  <c:v>2.6543688029050806E-2</c:v>
                </c:pt>
                <c:pt idx="3199">
                  <c:v>3.1113108620047642E-2</c:v>
                </c:pt>
                <c:pt idx="3200">
                  <c:v>3.8424339145422003E-2</c:v>
                </c:pt>
                <c:pt idx="3201">
                  <c:v>5.0872117280960118E-2</c:v>
                </c:pt>
                <c:pt idx="3202">
                  <c:v>5.0994686782360098E-2</c:v>
                </c:pt>
                <c:pt idx="3203">
                  <c:v>3.6783862859010821E-2</c:v>
                </c:pt>
                <c:pt idx="3204">
                  <c:v>3.3488318324089189E-2</c:v>
                </c:pt>
                <c:pt idx="3205">
                  <c:v>4.3525073677301386E-2</c:v>
                </c:pt>
                <c:pt idx="3206">
                  <c:v>5.8706045150756822E-2</c:v>
                </c:pt>
                <c:pt idx="3207">
                  <c:v>3.9632488042116221E-2</c:v>
                </c:pt>
                <c:pt idx="3208">
                  <c:v>2.8497153893113112E-2</c:v>
                </c:pt>
                <c:pt idx="3209">
                  <c:v>3.023730777204052E-2</c:v>
                </c:pt>
                <c:pt idx="3210">
                  <c:v>5.8706045150756822E-2</c:v>
                </c:pt>
                <c:pt idx="3211">
                  <c:v>3.5125035792589201E-2</c:v>
                </c:pt>
                <c:pt idx="3212">
                  <c:v>4.3456308543682105E-2</c:v>
                </c:pt>
                <c:pt idx="3213">
                  <c:v>3.2699774950742701E-2</c:v>
                </c:pt>
                <c:pt idx="3214">
                  <c:v>3.5906825214624412E-2</c:v>
                </c:pt>
                <c:pt idx="3215">
                  <c:v>2.9229370877146783E-2</c:v>
                </c:pt>
                <c:pt idx="3216">
                  <c:v>4.8645634204149323E-2</c:v>
                </c:pt>
                <c:pt idx="3217">
                  <c:v>4.6238295733928722E-2</c:v>
                </c:pt>
                <c:pt idx="3218">
                  <c:v>3.5666506737470599E-2</c:v>
                </c:pt>
                <c:pt idx="3219">
                  <c:v>3.8047537207603593E-2</c:v>
                </c:pt>
                <c:pt idx="3220">
                  <c:v>4.0226582437753705E-2</c:v>
                </c:pt>
                <c:pt idx="3221">
                  <c:v>4.1690967977047022E-2</c:v>
                </c:pt>
                <c:pt idx="3222">
                  <c:v>4.9256019294261918E-2</c:v>
                </c:pt>
                <c:pt idx="3223">
                  <c:v>5.2249100059270796E-2</c:v>
                </c:pt>
                <c:pt idx="3224">
                  <c:v>3.4603934735059752E-2</c:v>
                </c:pt>
                <c:pt idx="3225">
                  <c:v>3.3440478146076202E-2</c:v>
                </c:pt>
                <c:pt idx="3226">
                  <c:v>3.3641051501035704E-2</c:v>
                </c:pt>
                <c:pt idx="3227">
                  <c:v>3.2250713557005005E-2</c:v>
                </c:pt>
                <c:pt idx="3228">
                  <c:v>3.3000189810991301E-2</c:v>
                </c:pt>
                <c:pt idx="3229">
                  <c:v>3.7646591663360651E-2</c:v>
                </c:pt>
                <c:pt idx="3230">
                  <c:v>2.5669533759355552E-2</c:v>
                </c:pt>
                <c:pt idx="3231">
                  <c:v>2.8601940721273554E-2</c:v>
                </c:pt>
                <c:pt idx="3232">
                  <c:v>3.791435062885281E-2</c:v>
                </c:pt>
                <c:pt idx="3233">
                  <c:v>4.2356688529253124E-2</c:v>
                </c:pt>
                <c:pt idx="3234">
                  <c:v>3.5464156419038793E-2</c:v>
                </c:pt>
                <c:pt idx="3235">
                  <c:v>3.622116148471842E-2</c:v>
                </c:pt>
                <c:pt idx="3236">
                  <c:v>3.1839653849601711E-2</c:v>
                </c:pt>
                <c:pt idx="3237">
                  <c:v>4.6560838818550096E-2</c:v>
                </c:pt>
                <c:pt idx="3238">
                  <c:v>3.006011620163921E-2</c:v>
                </c:pt>
                <c:pt idx="3239">
                  <c:v>3.0046090483665609E-2</c:v>
                </c:pt>
                <c:pt idx="3240">
                  <c:v>4.9002680927515349E-2</c:v>
                </c:pt>
                <c:pt idx="3241">
                  <c:v>4.9216881394386486E-2</c:v>
                </c:pt>
                <c:pt idx="3242">
                  <c:v>2.8729949146509202E-2</c:v>
                </c:pt>
                <c:pt idx="3243">
                  <c:v>3.4680254757404293E-2</c:v>
                </c:pt>
                <c:pt idx="3244">
                  <c:v>4.2427688837051572E-2</c:v>
                </c:pt>
                <c:pt idx="3245">
                  <c:v>3.1032260507345293E-2</c:v>
                </c:pt>
                <c:pt idx="3246">
                  <c:v>4.3525073677301386E-2</c:v>
                </c:pt>
                <c:pt idx="3247">
                  <c:v>3.7904597818851589E-2</c:v>
                </c:pt>
                <c:pt idx="3248">
                  <c:v>4.0772091597318892E-2</c:v>
                </c:pt>
                <c:pt idx="3249">
                  <c:v>4.2898505926132396E-2</c:v>
                </c:pt>
                <c:pt idx="3250">
                  <c:v>3.7842366844415817E-2</c:v>
                </c:pt>
                <c:pt idx="3251">
                  <c:v>3.4645840525627261E-2</c:v>
                </c:pt>
                <c:pt idx="3252">
                  <c:v>4.1266269981861101E-2</c:v>
                </c:pt>
                <c:pt idx="3253">
                  <c:v>4.5612677931785903E-2</c:v>
                </c:pt>
                <c:pt idx="3254">
                  <c:v>3.9252515882253806E-2</c:v>
                </c:pt>
                <c:pt idx="3255">
                  <c:v>6.1638105660676748E-2</c:v>
                </c:pt>
                <c:pt idx="3256">
                  <c:v>3.8653906434774503E-2</c:v>
                </c:pt>
                <c:pt idx="3257">
                  <c:v>4.5738980174064622E-2</c:v>
                </c:pt>
                <c:pt idx="3258">
                  <c:v>3.2899200916290408E-2</c:v>
                </c:pt>
                <c:pt idx="3259">
                  <c:v>3.4823182970285409E-2</c:v>
                </c:pt>
                <c:pt idx="3260">
                  <c:v>3.7294205278158216E-2</c:v>
                </c:pt>
                <c:pt idx="3261">
                  <c:v>5.1529634743928923E-2</c:v>
                </c:pt>
                <c:pt idx="3262">
                  <c:v>3.0662519857287397E-2</c:v>
                </c:pt>
                <c:pt idx="3263">
                  <c:v>2.9068363830447197E-2</c:v>
                </c:pt>
                <c:pt idx="3264">
                  <c:v>2.8601940721273554E-2</c:v>
                </c:pt>
                <c:pt idx="3265">
                  <c:v>3.6760363727808006E-2</c:v>
                </c:pt>
                <c:pt idx="3266">
                  <c:v>4.0749937295913724E-2</c:v>
                </c:pt>
                <c:pt idx="3267">
                  <c:v>3.4635107964277434E-2</c:v>
                </c:pt>
                <c:pt idx="3268">
                  <c:v>4.0067344903946041E-2</c:v>
                </c:pt>
                <c:pt idx="3269">
                  <c:v>3.9219893515110106E-2</c:v>
                </c:pt>
                <c:pt idx="3270">
                  <c:v>5.9861324727535498E-2</c:v>
                </c:pt>
                <c:pt idx="3271">
                  <c:v>3.5344671458005912E-2</c:v>
                </c:pt>
                <c:pt idx="3272">
                  <c:v>3.3802073448896415E-2</c:v>
                </c:pt>
                <c:pt idx="3273">
                  <c:v>5.2979618310928414E-2</c:v>
                </c:pt>
                <c:pt idx="3274">
                  <c:v>3.5183459520340014E-2</c:v>
                </c:pt>
                <c:pt idx="3275">
                  <c:v>3.6760363727808006E-2</c:v>
                </c:pt>
                <c:pt idx="3276">
                  <c:v>2.7933228760957805E-2</c:v>
                </c:pt>
                <c:pt idx="3277">
                  <c:v>3.516710922122001E-2</c:v>
                </c:pt>
                <c:pt idx="3278">
                  <c:v>3.6866981536150006E-2</c:v>
                </c:pt>
                <c:pt idx="3279">
                  <c:v>3.4432657063007431E-2</c:v>
                </c:pt>
                <c:pt idx="3280">
                  <c:v>4.9852691590786272E-2</c:v>
                </c:pt>
                <c:pt idx="3281">
                  <c:v>4.3251223862171222E-2</c:v>
                </c:pt>
                <c:pt idx="3282">
                  <c:v>4.7048140317201601E-2</c:v>
                </c:pt>
                <c:pt idx="3283">
                  <c:v>3.1402207911014716E-2</c:v>
                </c:pt>
                <c:pt idx="3284">
                  <c:v>4.0766060352325606E-2</c:v>
                </c:pt>
                <c:pt idx="3285">
                  <c:v>4.2024292051792325E-2</c:v>
                </c:pt>
                <c:pt idx="3286">
                  <c:v>4.4318877160549379E-2</c:v>
                </c:pt>
                <c:pt idx="3287">
                  <c:v>3.3811181783676252E-2</c:v>
                </c:pt>
                <c:pt idx="3288">
                  <c:v>3.593677654862408E-2</c:v>
                </c:pt>
                <c:pt idx="3289">
                  <c:v>3.7598311901092502E-2</c:v>
                </c:pt>
                <c:pt idx="3290">
                  <c:v>3.4011162817478256E-2</c:v>
                </c:pt>
                <c:pt idx="3291">
                  <c:v>4.1326828300952856E-2</c:v>
                </c:pt>
                <c:pt idx="3292">
                  <c:v>3.1503804028034252E-2</c:v>
                </c:pt>
                <c:pt idx="3293">
                  <c:v>3.4823182970285409E-2</c:v>
                </c:pt>
                <c:pt idx="3294">
                  <c:v>3.2961819320917192E-2</c:v>
                </c:pt>
                <c:pt idx="3295">
                  <c:v>4.3525073677301386E-2</c:v>
                </c:pt>
                <c:pt idx="3296">
                  <c:v>4.6276085078716313E-2</c:v>
                </c:pt>
                <c:pt idx="3297">
                  <c:v>4.0845945477485393E-2</c:v>
                </c:pt>
                <c:pt idx="3298">
                  <c:v>3.4050200134515811E-2</c:v>
                </c:pt>
                <c:pt idx="3299">
                  <c:v>3.1350728124380112E-2</c:v>
                </c:pt>
                <c:pt idx="3300">
                  <c:v>3.3723484724760007E-2</c:v>
                </c:pt>
                <c:pt idx="3301">
                  <c:v>4.1760113090276711E-2</c:v>
                </c:pt>
                <c:pt idx="3302">
                  <c:v>2.7621474117040613E-2</c:v>
                </c:pt>
                <c:pt idx="3303">
                  <c:v>3.7871107459068486E-2</c:v>
                </c:pt>
                <c:pt idx="3304">
                  <c:v>3.2443311065435514E-2</c:v>
                </c:pt>
                <c:pt idx="3305">
                  <c:v>3.4000229090452208E-2</c:v>
                </c:pt>
                <c:pt idx="3306">
                  <c:v>4.2500767856836576E-2</c:v>
                </c:pt>
                <c:pt idx="3307">
                  <c:v>3.7263259291648913E-2</c:v>
                </c:pt>
                <c:pt idx="3308">
                  <c:v>3.5872373729944361E-2</c:v>
                </c:pt>
                <c:pt idx="3309">
                  <c:v>3.5125035792589201E-2</c:v>
                </c:pt>
                <c:pt idx="3310">
                  <c:v>3.01454830914736E-2</c:v>
                </c:pt>
                <c:pt idx="3311">
                  <c:v>4.2141605168581016E-2</c:v>
                </c:pt>
                <c:pt idx="3312">
                  <c:v>2.6230683550238599E-2</c:v>
                </c:pt>
                <c:pt idx="3313">
                  <c:v>4.7336898744106508E-2</c:v>
                </c:pt>
                <c:pt idx="3314">
                  <c:v>2.8483705595135776E-2</c:v>
                </c:pt>
                <c:pt idx="3315">
                  <c:v>3.82663793861866E-2</c:v>
                </c:pt>
                <c:pt idx="3316">
                  <c:v>3.5896666347980506E-2</c:v>
                </c:pt>
                <c:pt idx="3317">
                  <c:v>3.0946193262934702E-2</c:v>
                </c:pt>
                <c:pt idx="3318">
                  <c:v>4.2427688837051572E-2</c:v>
                </c:pt>
                <c:pt idx="3319">
                  <c:v>3.7871107459068486E-2</c:v>
                </c:pt>
                <c:pt idx="3320">
                  <c:v>3.52858714759351E-2</c:v>
                </c:pt>
                <c:pt idx="3321">
                  <c:v>4.0766060352325606E-2</c:v>
                </c:pt>
                <c:pt idx="3322">
                  <c:v>5.3043726831674597E-2</c:v>
                </c:pt>
                <c:pt idx="3323">
                  <c:v>3.1215734779834851E-2</c:v>
                </c:pt>
                <c:pt idx="3324">
                  <c:v>4.3695759028196321E-2</c:v>
                </c:pt>
                <c:pt idx="3325">
                  <c:v>3.365202993154532E-2</c:v>
                </c:pt>
                <c:pt idx="3326">
                  <c:v>4.6659234911203433E-2</c:v>
                </c:pt>
                <c:pt idx="3327">
                  <c:v>4.3093815445900019E-2</c:v>
                </c:pt>
                <c:pt idx="3328">
                  <c:v>4.7662377357482903E-2</c:v>
                </c:pt>
                <c:pt idx="3329">
                  <c:v>3.4888103604316802E-2</c:v>
                </c:pt>
                <c:pt idx="3330">
                  <c:v>5.0532989203929922E-2</c:v>
                </c:pt>
                <c:pt idx="3331">
                  <c:v>3.0486844480037776E-2</c:v>
                </c:pt>
                <c:pt idx="3332">
                  <c:v>3.0780877918005076E-2</c:v>
                </c:pt>
                <c:pt idx="3333">
                  <c:v>3.1485479325056152E-2</c:v>
                </c:pt>
                <c:pt idx="3334">
                  <c:v>4.1926741600036614E-2</c:v>
                </c:pt>
                <c:pt idx="3335">
                  <c:v>2.7587713673710913E-2</c:v>
                </c:pt>
                <c:pt idx="3336">
                  <c:v>4.7571104019880309E-2</c:v>
                </c:pt>
                <c:pt idx="3337">
                  <c:v>4.6924296766519456E-2</c:v>
                </c:pt>
                <c:pt idx="3338">
                  <c:v>3.695297986269E-2</c:v>
                </c:pt>
                <c:pt idx="3339">
                  <c:v>3.746480494737621E-2</c:v>
                </c:pt>
                <c:pt idx="3340">
                  <c:v>5.1529634743928923E-2</c:v>
                </c:pt>
                <c:pt idx="3341">
                  <c:v>4.7004479914903897E-2</c:v>
                </c:pt>
                <c:pt idx="3342">
                  <c:v>3.5389825701713652E-2</c:v>
                </c:pt>
                <c:pt idx="3343">
                  <c:v>2.5682324543595352E-2</c:v>
                </c:pt>
                <c:pt idx="3344">
                  <c:v>3.6760363727808006E-2</c:v>
                </c:pt>
                <c:pt idx="3345">
                  <c:v>4.1760113090276711E-2</c:v>
                </c:pt>
                <c:pt idx="3346">
                  <c:v>3.5825096070766414E-2</c:v>
                </c:pt>
                <c:pt idx="3347">
                  <c:v>3.0157936736941289E-2</c:v>
                </c:pt>
                <c:pt idx="3348">
                  <c:v>3.4290764480829287E-2</c:v>
                </c:pt>
                <c:pt idx="3349">
                  <c:v>3.5172384232282597E-2</c:v>
                </c:pt>
                <c:pt idx="3350">
                  <c:v>3.6171071231365218E-2</c:v>
                </c:pt>
                <c:pt idx="3351">
                  <c:v>3.1638666987419212E-2</c:v>
                </c:pt>
                <c:pt idx="3352">
                  <c:v>3.3202901482582092E-2</c:v>
                </c:pt>
                <c:pt idx="3353">
                  <c:v>4.8038370907306838E-2</c:v>
                </c:pt>
                <c:pt idx="3354">
                  <c:v>4.7336898744106508E-2</c:v>
                </c:pt>
                <c:pt idx="3355">
                  <c:v>3.3135022968053811E-2</c:v>
                </c:pt>
                <c:pt idx="3356">
                  <c:v>4.8743788152933218E-2</c:v>
                </c:pt>
                <c:pt idx="3357">
                  <c:v>4.3604578822851223E-2</c:v>
                </c:pt>
                <c:pt idx="3358">
                  <c:v>3.0157936736941289E-2</c:v>
                </c:pt>
                <c:pt idx="3359">
                  <c:v>3.3846311271190602E-2</c:v>
                </c:pt>
                <c:pt idx="3360">
                  <c:v>3.1149659305810897E-2</c:v>
                </c:pt>
                <c:pt idx="3361">
                  <c:v>3.8754437118768713E-2</c:v>
                </c:pt>
                <c:pt idx="3362">
                  <c:v>4.0841400623321512E-2</c:v>
                </c:pt>
                <c:pt idx="3363">
                  <c:v>3.9146617054939312E-2</c:v>
                </c:pt>
                <c:pt idx="3364">
                  <c:v>2.6993775740265864E-2</c:v>
                </c:pt>
                <c:pt idx="3365">
                  <c:v>3.4978978335857405E-2</c:v>
                </c:pt>
                <c:pt idx="3366">
                  <c:v>3.2003074884414826E-2</c:v>
                </c:pt>
                <c:pt idx="3367">
                  <c:v>4.0140841156244306E-2</c:v>
                </c:pt>
                <c:pt idx="3368">
                  <c:v>4.7462932765483912E-2</c:v>
                </c:pt>
                <c:pt idx="3369">
                  <c:v>4.0164917707443376E-2</c:v>
                </c:pt>
                <c:pt idx="3370">
                  <c:v>3.322611004114151E-2</c:v>
                </c:pt>
                <c:pt idx="3371">
                  <c:v>3.1619079411029934E-2</c:v>
                </c:pt>
                <c:pt idx="3372">
                  <c:v>3.5459619015455301E-2</c:v>
                </c:pt>
                <c:pt idx="3373">
                  <c:v>3.6124985665082897E-2</c:v>
                </c:pt>
                <c:pt idx="3374">
                  <c:v>3.4318890422582606E-2</c:v>
                </c:pt>
                <c:pt idx="3375">
                  <c:v>3.6124985665082897E-2</c:v>
                </c:pt>
                <c:pt idx="3376">
                  <c:v>6.042351946234701E-2</c:v>
                </c:pt>
                <c:pt idx="3377">
                  <c:v>2.8949391096830403E-2</c:v>
                </c:pt>
                <c:pt idx="3378">
                  <c:v>3.0242240056395586E-2</c:v>
                </c:pt>
                <c:pt idx="3379">
                  <c:v>3.7417571991681997E-2</c:v>
                </c:pt>
                <c:pt idx="3380">
                  <c:v>3.5124246031045907E-2</c:v>
                </c:pt>
                <c:pt idx="3381">
                  <c:v>4.9243059009313632E-2</c:v>
                </c:pt>
                <c:pt idx="3382">
                  <c:v>3.2450422644615215E-2</c:v>
                </c:pt>
                <c:pt idx="3383">
                  <c:v>5.1529634743928923E-2</c:v>
                </c:pt>
                <c:pt idx="3384">
                  <c:v>5.9861324727535498E-2</c:v>
                </c:pt>
                <c:pt idx="3385">
                  <c:v>3.1207967549562621E-2</c:v>
                </c:pt>
                <c:pt idx="3386">
                  <c:v>2.9699223116040202E-2</c:v>
                </c:pt>
                <c:pt idx="3387">
                  <c:v>3.01454830914736E-2</c:v>
                </c:pt>
                <c:pt idx="3388">
                  <c:v>4.3251223862171222E-2</c:v>
                </c:pt>
                <c:pt idx="3389">
                  <c:v>3.2221831381321016E-2</c:v>
                </c:pt>
                <c:pt idx="3390">
                  <c:v>4.5612677931785903E-2</c:v>
                </c:pt>
                <c:pt idx="3391">
                  <c:v>3.3152457326650599E-2</c:v>
                </c:pt>
                <c:pt idx="3392">
                  <c:v>4.1300732642412234E-2</c:v>
                </c:pt>
                <c:pt idx="3393">
                  <c:v>2.6574600487947596E-2</c:v>
                </c:pt>
                <c:pt idx="3394">
                  <c:v>3.5389825701713652E-2</c:v>
                </c:pt>
                <c:pt idx="3395">
                  <c:v>4.0296144783496905E-2</c:v>
                </c:pt>
                <c:pt idx="3396">
                  <c:v>2.9229370877146783E-2</c:v>
                </c:pt>
                <c:pt idx="3397">
                  <c:v>3.338781744241729E-2</c:v>
                </c:pt>
                <c:pt idx="3398">
                  <c:v>2.6290670037269651E-2</c:v>
                </c:pt>
                <c:pt idx="3399">
                  <c:v>2.7750052511692005E-2</c:v>
                </c:pt>
                <c:pt idx="3400">
                  <c:v>4.9216881394386486E-2</c:v>
                </c:pt>
                <c:pt idx="3401">
                  <c:v>3.1020516529679423E-2</c:v>
                </c:pt>
                <c:pt idx="3402">
                  <c:v>4.4734198600053822E-2</c:v>
                </c:pt>
                <c:pt idx="3403">
                  <c:v>3.0009733512997652E-2</c:v>
                </c:pt>
                <c:pt idx="3404">
                  <c:v>3.7301972508430647E-2</c:v>
                </c:pt>
                <c:pt idx="3405">
                  <c:v>3.0626695603132203E-2</c:v>
                </c:pt>
                <c:pt idx="3406">
                  <c:v>3.3684153109788909E-2</c:v>
                </c:pt>
                <c:pt idx="3407">
                  <c:v>4.5208055526018087E-2</c:v>
                </c:pt>
                <c:pt idx="3408">
                  <c:v>2.7046125382185052E-2</c:v>
                </c:pt>
                <c:pt idx="3409">
                  <c:v>3.6786478012800196E-2</c:v>
                </c:pt>
                <c:pt idx="3410">
                  <c:v>4.4254083186388009E-2</c:v>
                </c:pt>
                <c:pt idx="3411">
                  <c:v>3.3723484724760007E-2</c:v>
                </c:pt>
                <c:pt idx="3412">
                  <c:v>4.1865192353725413E-2</c:v>
                </c:pt>
                <c:pt idx="3413">
                  <c:v>4.7336898744106508E-2</c:v>
                </c:pt>
                <c:pt idx="3414">
                  <c:v>4.4287838041782414E-2</c:v>
                </c:pt>
                <c:pt idx="3415">
                  <c:v>4.5527994632721155E-2</c:v>
                </c:pt>
                <c:pt idx="3416">
                  <c:v>3.7771087139844998E-2</c:v>
                </c:pt>
                <c:pt idx="3417">
                  <c:v>3.0780877918005076E-2</c:v>
                </c:pt>
                <c:pt idx="3418">
                  <c:v>3.7263259291648913E-2</c:v>
                </c:pt>
                <c:pt idx="3419">
                  <c:v>3.6598429083824206E-2</c:v>
                </c:pt>
                <c:pt idx="3420">
                  <c:v>4.1557170450687395E-2</c:v>
                </c:pt>
                <c:pt idx="3421">
                  <c:v>2.8753058984875752E-2</c:v>
                </c:pt>
                <c:pt idx="3422">
                  <c:v>4.3251223862171222E-2</c:v>
                </c:pt>
                <c:pt idx="3423">
                  <c:v>4.1557170450687395E-2</c:v>
                </c:pt>
                <c:pt idx="3424">
                  <c:v>3.3460214734077405E-2</c:v>
                </c:pt>
                <c:pt idx="3425">
                  <c:v>3.6849375814199663E-2</c:v>
                </c:pt>
                <c:pt idx="3426">
                  <c:v>3.6180451512336703E-2</c:v>
                </c:pt>
                <c:pt idx="3427">
                  <c:v>3.5172384232282597E-2</c:v>
                </c:pt>
                <c:pt idx="3428">
                  <c:v>3.6636292934417752E-2</c:v>
                </c:pt>
                <c:pt idx="3429">
                  <c:v>4.8229750245809465E-2</c:v>
                </c:pt>
                <c:pt idx="3430">
                  <c:v>3.232912346720701E-2</c:v>
                </c:pt>
                <c:pt idx="3431">
                  <c:v>2.909127436578271E-2</c:v>
                </c:pt>
                <c:pt idx="3432">
                  <c:v>4.5738980174064622E-2</c:v>
                </c:pt>
                <c:pt idx="3433">
                  <c:v>5.3951866924762705E-2</c:v>
                </c:pt>
                <c:pt idx="3434">
                  <c:v>2.6574600487947596E-2</c:v>
                </c:pt>
                <c:pt idx="3435">
                  <c:v>3.5183459520340014E-2</c:v>
                </c:pt>
                <c:pt idx="3436">
                  <c:v>4.1820969432592406E-2</c:v>
                </c:pt>
                <c:pt idx="3437">
                  <c:v>4.7462932765483912E-2</c:v>
                </c:pt>
                <c:pt idx="3438">
                  <c:v>4.417248070240036E-2</c:v>
                </c:pt>
                <c:pt idx="3439">
                  <c:v>4.2427688837051572E-2</c:v>
                </c:pt>
                <c:pt idx="3440">
                  <c:v>4.6175420284271212E-2</c:v>
                </c:pt>
                <c:pt idx="3441">
                  <c:v>2.7167730033397709E-2</c:v>
                </c:pt>
                <c:pt idx="3442">
                  <c:v>3.8092534989118604E-2</c:v>
                </c:pt>
                <c:pt idx="3443">
                  <c:v>3.6421447992324878E-2</c:v>
                </c:pt>
                <c:pt idx="3444">
                  <c:v>3.4978978335857405E-2</c:v>
                </c:pt>
                <c:pt idx="3445">
                  <c:v>3.1325303018093192E-2</c:v>
                </c:pt>
                <c:pt idx="3446">
                  <c:v>2.8601940721273554E-2</c:v>
                </c:pt>
                <c:pt idx="3447">
                  <c:v>4.9852691590786272E-2</c:v>
                </c:pt>
                <c:pt idx="3448">
                  <c:v>3.6578647792339401E-2</c:v>
                </c:pt>
                <c:pt idx="3449">
                  <c:v>3.6598429083824206E-2</c:v>
                </c:pt>
                <c:pt idx="3450">
                  <c:v>3.36444862186909E-2</c:v>
                </c:pt>
                <c:pt idx="3451">
                  <c:v>2.7668571099638908E-2</c:v>
                </c:pt>
                <c:pt idx="3452">
                  <c:v>4.3330010026693434E-2</c:v>
                </c:pt>
                <c:pt idx="3453">
                  <c:v>3.5172384232282597E-2</c:v>
                </c:pt>
                <c:pt idx="3454">
                  <c:v>3.1843110918998802E-2</c:v>
                </c:pt>
                <c:pt idx="3455">
                  <c:v>3.7118166685104446E-2</c:v>
                </c:pt>
                <c:pt idx="3456">
                  <c:v>3.8713578134775231E-2</c:v>
                </c:pt>
                <c:pt idx="3457">
                  <c:v>3.3000189810991301E-2</c:v>
                </c:pt>
                <c:pt idx="3458">
                  <c:v>3.791435062885281E-2</c:v>
                </c:pt>
                <c:pt idx="3459">
                  <c:v>2.8197156265377998E-2</c:v>
                </c:pt>
                <c:pt idx="3460">
                  <c:v>3.2891441136598601E-2</c:v>
                </c:pt>
                <c:pt idx="3461">
                  <c:v>3.7118166685104446E-2</c:v>
                </c:pt>
                <c:pt idx="3462">
                  <c:v>3.2400164753198603E-2</c:v>
                </c:pt>
                <c:pt idx="3463">
                  <c:v>3.6760363727808006E-2</c:v>
                </c:pt>
                <c:pt idx="3464">
                  <c:v>3.4515827894210808E-2</c:v>
                </c:pt>
                <c:pt idx="3465">
                  <c:v>4.4922754168510423E-2</c:v>
                </c:pt>
                <c:pt idx="3466">
                  <c:v>3.8265466690063497E-2</c:v>
                </c:pt>
                <c:pt idx="3467">
                  <c:v>2.9186077415943215E-2</c:v>
                </c:pt>
                <c:pt idx="3468">
                  <c:v>4.4352341443300476E-2</c:v>
                </c:pt>
                <c:pt idx="3469">
                  <c:v>3.2671131193637806E-2</c:v>
                </c:pt>
                <c:pt idx="3470">
                  <c:v>3.1839653849601711E-2</c:v>
                </c:pt>
                <c:pt idx="3471">
                  <c:v>3.6489501595497097E-2</c:v>
                </c:pt>
                <c:pt idx="3472">
                  <c:v>2.9082311317324687E-2</c:v>
                </c:pt>
                <c:pt idx="3473">
                  <c:v>4.9852691590786272E-2</c:v>
                </c:pt>
                <c:pt idx="3474">
                  <c:v>3.3424746245145805E-2</c:v>
                </c:pt>
                <c:pt idx="3475">
                  <c:v>3.3520661294460304E-2</c:v>
                </c:pt>
                <c:pt idx="3476">
                  <c:v>3.1790710985660615E-2</c:v>
                </c:pt>
                <c:pt idx="3477">
                  <c:v>3.4951206296682399E-2</c:v>
                </c:pt>
                <c:pt idx="3478">
                  <c:v>4.9002680927515349E-2</c:v>
                </c:pt>
                <c:pt idx="3479">
                  <c:v>2.9694238677621006E-2</c:v>
                </c:pt>
                <c:pt idx="3480">
                  <c:v>4.72856760025024E-2</c:v>
                </c:pt>
                <c:pt idx="3481">
                  <c:v>3.5040725022554411E-2</c:v>
                </c:pt>
                <c:pt idx="3482">
                  <c:v>3.4355167299509042E-2</c:v>
                </c:pt>
                <c:pt idx="3483">
                  <c:v>4.3675843626260508E-2</c:v>
                </c:pt>
                <c:pt idx="3484">
                  <c:v>3.6289874464273661E-2</c:v>
                </c:pt>
                <c:pt idx="3485">
                  <c:v>5.139116942882542E-2</c:v>
                </c:pt>
                <c:pt idx="3486">
                  <c:v>3.0856164172291711E-2</c:v>
                </c:pt>
                <c:pt idx="3487">
                  <c:v>4.5177392661571475E-2</c:v>
                </c:pt>
                <c:pt idx="3488">
                  <c:v>3.2671131193637806E-2</c:v>
                </c:pt>
                <c:pt idx="3489">
                  <c:v>3.8228288292884785E-2</c:v>
                </c:pt>
                <c:pt idx="3490">
                  <c:v>4.3718762695789316E-2</c:v>
                </c:pt>
                <c:pt idx="3491">
                  <c:v>3.1032260507345293E-2</c:v>
                </c:pt>
                <c:pt idx="3492">
                  <c:v>3.7809621542692212E-2</c:v>
                </c:pt>
                <c:pt idx="3493">
                  <c:v>4.3178815394639865E-2</c:v>
                </c:pt>
                <c:pt idx="3494">
                  <c:v>3.1790710985660615E-2</c:v>
                </c:pt>
                <c:pt idx="3495">
                  <c:v>4.7336898744106508E-2</c:v>
                </c:pt>
                <c:pt idx="3496">
                  <c:v>3.4823182970285409E-2</c:v>
                </c:pt>
                <c:pt idx="3497">
                  <c:v>3.5183459520340014E-2</c:v>
                </c:pt>
                <c:pt idx="3498">
                  <c:v>3.0828183516860001E-2</c:v>
                </c:pt>
                <c:pt idx="3499">
                  <c:v>2.5825064629316385E-2</c:v>
                </c:pt>
                <c:pt idx="3500">
                  <c:v>3.3884093165397595E-2</c:v>
                </c:pt>
                <c:pt idx="3501">
                  <c:v>3.1092433258891088E-2</c:v>
                </c:pt>
                <c:pt idx="3502">
                  <c:v>3.9695885032415411E-2</c:v>
                </c:pt>
                <c:pt idx="3503">
                  <c:v>4.4955600053072024E-2</c:v>
                </c:pt>
                <c:pt idx="3504">
                  <c:v>3.6363381892442703E-2</c:v>
                </c:pt>
                <c:pt idx="3505">
                  <c:v>3.0780877918005076E-2</c:v>
                </c:pt>
                <c:pt idx="3506">
                  <c:v>2.9151141643524212E-2</c:v>
                </c:pt>
                <c:pt idx="3507">
                  <c:v>4.1838850826025023E-2</c:v>
                </c:pt>
                <c:pt idx="3508">
                  <c:v>3.1092433258891088E-2</c:v>
                </c:pt>
                <c:pt idx="3509">
                  <c:v>3.6684215068817229E-2</c:v>
                </c:pt>
                <c:pt idx="3510">
                  <c:v>4.561496898531911E-2</c:v>
                </c:pt>
                <c:pt idx="3511">
                  <c:v>3.5286393016576885E-2</c:v>
                </c:pt>
                <c:pt idx="3512">
                  <c:v>2.8444284573197403E-2</c:v>
                </c:pt>
                <c:pt idx="3513">
                  <c:v>4.1557170450687395E-2</c:v>
                </c:pt>
                <c:pt idx="3514">
                  <c:v>3.2097656279802302E-2</c:v>
                </c:pt>
                <c:pt idx="3515">
                  <c:v>4.0140841156244306E-2</c:v>
                </c:pt>
                <c:pt idx="3516">
                  <c:v>3.4517385065555614E-2</c:v>
                </c:pt>
                <c:pt idx="3517">
                  <c:v>3.6124985665082897E-2</c:v>
                </c:pt>
                <c:pt idx="3518">
                  <c:v>3.5201665014028688E-2</c:v>
                </c:pt>
                <c:pt idx="3519">
                  <c:v>2.8538271784782399E-2</c:v>
                </c:pt>
                <c:pt idx="3520">
                  <c:v>3.7263259291648913E-2</c:v>
                </c:pt>
                <c:pt idx="3521">
                  <c:v>3.4396402537822689E-2</c:v>
                </c:pt>
                <c:pt idx="3522">
                  <c:v>3.3795446157455396E-2</c:v>
                </c:pt>
                <c:pt idx="3523">
                  <c:v>3.2370511442422985E-2</c:v>
                </c:pt>
                <c:pt idx="3524">
                  <c:v>4.4051695615053232E-2</c:v>
                </c:pt>
                <c:pt idx="3525">
                  <c:v>4.3441470712423304E-2</c:v>
                </c:pt>
                <c:pt idx="3526">
                  <c:v>3.791435062885281E-2</c:v>
                </c:pt>
                <c:pt idx="3527">
                  <c:v>2.9672250151634206E-2</c:v>
                </c:pt>
                <c:pt idx="3528">
                  <c:v>3.5935297608375757E-2</c:v>
                </c:pt>
                <c:pt idx="3529">
                  <c:v>3.2341752201318706E-2</c:v>
                </c:pt>
                <c:pt idx="3530">
                  <c:v>4.4318877160549379E-2</c:v>
                </c:pt>
                <c:pt idx="3531">
                  <c:v>4.5738980174064622E-2</c:v>
                </c:pt>
                <c:pt idx="3532">
                  <c:v>4.0982514619827423E-2</c:v>
                </c:pt>
                <c:pt idx="3533">
                  <c:v>4.3612465262413011E-2</c:v>
                </c:pt>
                <c:pt idx="3534">
                  <c:v>3.6171071231365218E-2</c:v>
                </c:pt>
                <c:pt idx="3535">
                  <c:v>3.7650961428880816E-2</c:v>
                </c:pt>
                <c:pt idx="3536">
                  <c:v>4.258701950311676E-2</c:v>
                </c:pt>
                <c:pt idx="3537">
                  <c:v>3.4897491335868794E-2</c:v>
                </c:pt>
                <c:pt idx="3538">
                  <c:v>4.2474549263715716E-2</c:v>
                </c:pt>
                <c:pt idx="3539">
                  <c:v>4.4955600053072024E-2</c:v>
                </c:pt>
                <c:pt idx="3540">
                  <c:v>3.7703901529312238E-2</c:v>
                </c:pt>
                <c:pt idx="3541">
                  <c:v>3.2388977706432294E-2</c:v>
                </c:pt>
                <c:pt idx="3542">
                  <c:v>3.6293771117925831E-2</c:v>
                </c:pt>
                <c:pt idx="3543">
                  <c:v>5.3043726831674597E-2</c:v>
                </c:pt>
                <c:pt idx="3544">
                  <c:v>4.2978335171937887E-2</c:v>
                </c:pt>
                <c:pt idx="3545">
                  <c:v>3.5145435482263697E-2</c:v>
                </c:pt>
                <c:pt idx="3546">
                  <c:v>4.1338205337524407E-2</c:v>
                </c:pt>
                <c:pt idx="3547">
                  <c:v>4.5064941048622124E-2</c:v>
                </c:pt>
                <c:pt idx="3548">
                  <c:v>2.90736090391874E-2</c:v>
                </c:pt>
                <c:pt idx="3549">
                  <c:v>2.6695944368839392E-2</c:v>
                </c:pt>
                <c:pt idx="3550">
                  <c:v>3.6716360598802608E-2</c:v>
                </c:pt>
                <c:pt idx="3551">
                  <c:v>4.3169047683477346E-2</c:v>
                </c:pt>
                <c:pt idx="3552">
                  <c:v>3.2717060297727606E-2</c:v>
                </c:pt>
                <c:pt idx="3553">
                  <c:v>3.9322294294834068E-2</c:v>
                </c:pt>
                <c:pt idx="3554">
                  <c:v>3.9322294294834068E-2</c:v>
                </c:pt>
                <c:pt idx="3555">
                  <c:v>3.7430867552757437E-2</c:v>
                </c:pt>
                <c:pt idx="3556">
                  <c:v>3.0884737148881011E-2</c:v>
                </c:pt>
                <c:pt idx="3557">
                  <c:v>5.4287116974592223E-2</c:v>
                </c:pt>
                <c:pt idx="3558">
                  <c:v>3.26520465314388E-2</c:v>
                </c:pt>
                <c:pt idx="3559">
                  <c:v>3.0157936736941289E-2</c:v>
                </c:pt>
                <c:pt idx="3560">
                  <c:v>3.5312887281179442E-2</c:v>
                </c:pt>
                <c:pt idx="3561">
                  <c:v>4.1073258966207477E-2</c:v>
                </c:pt>
                <c:pt idx="3562">
                  <c:v>4.9081500619649922E-2</c:v>
                </c:pt>
                <c:pt idx="3563">
                  <c:v>3.231429681181909E-2</c:v>
                </c:pt>
                <c:pt idx="3564">
                  <c:v>2.7757186442613612E-2</c:v>
                </c:pt>
                <c:pt idx="3565">
                  <c:v>3.2039847224950978E-2</c:v>
                </c:pt>
                <c:pt idx="3566">
                  <c:v>4.7462932765483912E-2</c:v>
                </c:pt>
                <c:pt idx="3567">
                  <c:v>3.374085947871211E-2</c:v>
                </c:pt>
                <c:pt idx="3568">
                  <c:v>4.7051317989826411E-2</c:v>
                </c:pt>
                <c:pt idx="3569">
                  <c:v>3.2706797122955399E-2</c:v>
                </c:pt>
                <c:pt idx="3570">
                  <c:v>3.2443311065435514E-2</c:v>
                </c:pt>
                <c:pt idx="3571">
                  <c:v>2.8450146317481998E-2</c:v>
                </c:pt>
                <c:pt idx="3572">
                  <c:v>3.5382855683565209E-2</c:v>
                </c:pt>
                <c:pt idx="3573">
                  <c:v>3.6335092037916211E-2</c:v>
                </c:pt>
                <c:pt idx="3574">
                  <c:v>3.4420885145664201E-2</c:v>
                </c:pt>
                <c:pt idx="3575">
                  <c:v>3.4808374941349009E-2</c:v>
                </c:pt>
                <c:pt idx="3576">
                  <c:v>3.8231711834669203E-2</c:v>
                </c:pt>
                <c:pt idx="3577">
                  <c:v>4.4199947267770816E-2</c:v>
                </c:pt>
                <c:pt idx="3578">
                  <c:v>3.8664028048515341E-2</c:v>
                </c:pt>
                <c:pt idx="3579">
                  <c:v>3.4857004880905242E-2</c:v>
                </c:pt>
                <c:pt idx="3580">
                  <c:v>3.7788476794958101E-2</c:v>
                </c:pt>
                <c:pt idx="3581">
                  <c:v>3.3852517604827999E-2</c:v>
                </c:pt>
                <c:pt idx="3582">
                  <c:v>2.9672250151634206E-2</c:v>
                </c:pt>
                <c:pt idx="3583">
                  <c:v>3.2096594572067295E-2</c:v>
                </c:pt>
                <c:pt idx="3584">
                  <c:v>4.113778099417692E-2</c:v>
                </c:pt>
                <c:pt idx="3585">
                  <c:v>4.2252417653799113E-2</c:v>
                </c:pt>
                <c:pt idx="3586">
                  <c:v>4.152054339647273E-2</c:v>
                </c:pt>
                <c:pt idx="3587">
                  <c:v>3.1597223132848705E-2</c:v>
                </c:pt>
                <c:pt idx="3588">
                  <c:v>5.9077225625515033E-2</c:v>
                </c:pt>
                <c:pt idx="3589">
                  <c:v>3.9685014635324617E-2</c:v>
                </c:pt>
                <c:pt idx="3590">
                  <c:v>3.4300707280635806E-2</c:v>
                </c:pt>
                <c:pt idx="3591">
                  <c:v>3.2420627772808151E-2</c:v>
                </c:pt>
                <c:pt idx="3592">
                  <c:v>3.0372153967618904E-2</c:v>
                </c:pt>
                <c:pt idx="3593">
                  <c:v>3.9632488042116221E-2</c:v>
                </c:pt>
                <c:pt idx="3594">
                  <c:v>2.8808308765292206E-2</c:v>
                </c:pt>
                <c:pt idx="3595">
                  <c:v>2.8501139953732477E-2</c:v>
                </c:pt>
                <c:pt idx="3596">
                  <c:v>2.6736292988061995E-2</c:v>
                </c:pt>
                <c:pt idx="3597">
                  <c:v>4.6175420284271212E-2</c:v>
                </c:pt>
                <c:pt idx="3598">
                  <c:v>4.7571104019880309E-2</c:v>
                </c:pt>
                <c:pt idx="3599">
                  <c:v>4.413658753037452E-2</c:v>
                </c:pt>
                <c:pt idx="3600">
                  <c:v>4.1049577295780099E-2</c:v>
                </c:pt>
                <c:pt idx="3601">
                  <c:v>3.5430807620287032E-2</c:v>
                </c:pt>
                <c:pt idx="3602">
                  <c:v>4.9643982201814603E-2</c:v>
                </c:pt>
                <c:pt idx="3603">
                  <c:v>3.365202993154532E-2</c:v>
                </c:pt>
                <c:pt idx="3604">
                  <c:v>3.5636484622955315E-2</c:v>
                </c:pt>
                <c:pt idx="3605">
                  <c:v>4.5566942542791422E-2</c:v>
                </c:pt>
                <c:pt idx="3606">
                  <c:v>4.3235447257757222E-2</c:v>
                </c:pt>
                <c:pt idx="3607">
                  <c:v>4.1341979056596811E-2</c:v>
                </c:pt>
                <c:pt idx="3608">
                  <c:v>4.3169047683477346E-2</c:v>
                </c:pt>
                <c:pt idx="3609">
                  <c:v>3.6971699446439792E-2</c:v>
                </c:pt>
                <c:pt idx="3610">
                  <c:v>3.0559532344341278E-2</c:v>
                </c:pt>
                <c:pt idx="3611">
                  <c:v>2.8601940721273554E-2</c:v>
                </c:pt>
                <c:pt idx="3612">
                  <c:v>3.808229789137841E-2</c:v>
                </c:pt>
                <c:pt idx="3613">
                  <c:v>4.1952755302190795E-2</c:v>
                </c:pt>
                <c:pt idx="3614">
                  <c:v>3.4385442733764614E-2</c:v>
                </c:pt>
                <c:pt idx="3615">
                  <c:v>3.0828183516860001E-2</c:v>
                </c:pt>
                <c:pt idx="3616">
                  <c:v>3.0922627076506601E-2</c:v>
                </c:pt>
                <c:pt idx="3617">
                  <c:v>2.8538271784782399E-2</c:v>
                </c:pt>
                <c:pt idx="3618">
                  <c:v>5.7945206761359946E-2</c:v>
                </c:pt>
                <c:pt idx="3619">
                  <c:v>4.4240061193704612E-2</c:v>
                </c:pt>
                <c:pt idx="3620">
                  <c:v>3.4857004880905242E-2</c:v>
                </c:pt>
                <c:pt idx="3621">
                  <c:v>3.6453094333410305E-2</c:v>
                </c:pt>
                <c:pt idx="3622">
                  <c:v>4.4979125261306797E-2</c:v>
                </c:pt>
                <c:pt idx="3623">
                  <c:v>3.7667248398065699E-2</c:v>
                </c:pt>
                <c:pt idx="3624">
                  <c:v>4.6038456261157878E-2</c:v>
                </c:pt>
                <c:pt idx="3625">
                  <c:v>2.9791999608278316E-2</c:v>
                </c:pt>
                <c:pt idx="3626">
                  <c:v>4.1266269981861101E-2</c:v>
                </c:pt>
                <c:pt idx="3627">
                  <c:v>3.6475714296102552E-2</c:v>
                </c:pt>
                <c:pt idx="3628">
                  <c:v>3.8864739239215809E-2</c:v>
                </c:pt>
                <c:pt idx="3629">
                  <c:v>2.5561505928635608E-2</c:v>
                </c:pt>
                <c:pt idx="3630">
                  <c:v>5.139116942882542E-2</c:v>
                </c:pt>
                <c:pt idx="3631">
                  <c:v>3.8864739239215809E-2</c:v>
                </c:pt>
                <c:pt idx="3632">
                  <c:v>2.9427863657474591E-2</c:v>
                </c:pt>
                <c:pt idx="3633">
                  <c:v>2.9758639633655503E-2</c:v>
                </c:pt>
                <c:pt idx="3634">
                  <c:v>3.3559836447238901E-2</c:v>
                </c:pt>
                <c:pt idx="3635">
                  <c:v>2.9977297410369017E-2</c:v>
                </c:pt>
                <c:pt idx="3636">
                  <c:v>3.5335607826709914E-2</c:v>
                </c:pt>
                <c:pt idx="3637">
                  <c:v>3.1069444492459367E-2</c:v>
                </c:pt>
                <c:pt idx="3638">
                  <c:v>4.4024206697940813E-2</c:v>
                </c:pt>
                <c:pt idx="3639">
                  <c:v>3.9664395153522512E-2</c:v>
                </c:pt>
                <c:pt idx="3640">
                  <c:v>4.5037139207124724E-2</c:v>
                </c:pt>
                <c:pt idx="3641">
                  <c:v>5.3043726831674597E-2</c:v>
                </c:pt>
                <c:pt idx="3642">
                  <c:v>2.923542261123661E-2</c:v>
                </c:pt>
                <c:pt idx="3643">
                  <c:v>3.2820321619510803E-2</c:v>
                </c:pt>
                <c:pt idx="3644">
                  <c:v>3.0324991792440397E-2</c:v>
                </c:pt>
                <c:pt idx="3645">
                  <c:v>3.1149659305810897E-2</c:v>
                </c:pt>
                <c:pt idx="3646">
                  <c:v>3.3557265996932997E-2</c:v>
                </c:pt>
                <c:pt idx="3647">
                  <c:v>2.6736292988061995E-2</c:v>
                </c:pt>
                <c:pt idx="3648">
                  <c:v>4.0339186787605306E-2</c:v>
                </c:pt>
                <c:pt idx="3649">
                  <c:v>4.9002680927515349E-2</c:v>
                </c:pt>
                <c:pt idx="3650">
                  <c:v>3.7118166685104446E-2</c:v>
                </c:pt>
                <c:pt idx="3651">
                  <c:v>3.4733790904283551E-2</c:v>
                </c:pt>
                <c:pt idx="3652">
                  <c:v>4.6924296766519456E-2</c:v>
                </c:pt>
                <c:pt idx="3653">
                  <c:v>3.5483829677105096E-2</c:v>
                </c:pt>
                <c:pt idx="3654">
                  <c:v>2.8454367071390256E-2</c:v>
                </c:pt>
                <c:pt idx="3655">
                  <c:v>4.3251223862171222E-2</c:v>
                </c:pt>
                <c:pt idx="3656">
                  <c:v>3.2287664711475497E-2</c:v>
                </c:pt>
                <c:pt idx="3657">
                  <c:v>3.9196629077196114E-2</c:v>
                </c:pt>
                <c:pt idx="3658">
                  <c:v>3.2823644578457017E-2</c:v>
                </c:pt>
                <c:pt idx="3659">
                  <c:v>4.5525938272476203E-2</c:v>
                </c:pt>
                <c:pt idx="3660">
                  <c:v>3.5726420581340804E-2</c:v>
                </c:pt>
                <c:pt idx="3661">
                  <c:v>3.7080317735672157E-2</c:v>
                </c:pt>
                <c:pt idx="3662">
                  <c:v>3.0840851366519952E-2</c:v>
                </c:pt>
                <c:pt idx="3663">
                  <c:v>4.7657713294029222E-2</c:v>
                </c:pt>
                <c:pt idx="3664">
                  <c:v>5.139116942882542E-2</c:v>
                </c:pt>
                <c:pt idx="3665">
                  <c:v>3.5172384232282597E-2</c:v>
                </c:pt>
                <c:pt idx="3666">
                  <c:v>3.1630601733923097E-2</c:v>
                </c:pt>
                <c:pt idx="3667">
                  <c:v>4.1626639664173105E-2</c:v>
                </c:pt>
                <c:pt idx="3668">
                  <c:v>3.5946439951658193E-2</c:v>
                </c:pt>
                <c:pt idx="3669">
                  <c:v>3.4823182970285409E-2</c:v>
                </c:pt>
                <c:pt idx="3670">
                  <c:v>5.2568621933460541E-2</c:v>
                </c:pt>
                <c:pt idx="3671">
                  <c:v>2.754837274551402E-2</c:v>
                </c:pt>
                <c:pt idx="3672">
                  <c:v>5.3526036441326398E-2</c:v>
                </c:pt>
                <c:pt idx="3673">
                  <c:v>3.254532814025881E-2</c:v>
                </c:pt>
                <c:pt idx="3674">
                  <c:v>3.8152869790792521E-2</c:v>
                </c:pt>
                <c:pt idx="3675">
                  <c:v>2.5830715894699215E-2</c:v>
                </c:pt>
                <c:pt idx="3676">
                  <c:v>2.9186077415943215E-2</c:v>
                </c:pt>
                <c:pt idx="3677">
                  <c:v>4.2430374771356624E-2</c:v>
                </c:pt>
                <c:pt idx="3678">
                  <c:v>4.6777039766311722E-2</c:v>
                </c:pt>
                <c:pt idx="3679">
                  <c:v>3.2370511442422985E-2</c:v>
                </c:pt>
                <c:pt idx="3680">
                  <c:v>3.0971279367804607E-2</c:v>
                </c:pt>
                <c:pt idx="3681">
                  <c:v>3.0523952096700706E-2</c:v>
                </c:pt>
                <c:pt idx="3682">
                  <c:v>3.1889352947473637E-2</c:v>
                </c:pt>
                <c:pt idx="3683">
                  <c:v>3.6124985665082897E-2</c:v>
                </c:pt>
                <c:pt idx="3684">
                  <c:v>4.7048140317201601E-2</c:v>
                </c:pt>
                <c:pt idx="3685">
                  <c:v>4.9216881394386486E-2</c:v>
                </c:pt>
                <c:pt idx="3686">
                  <c:v>4.6175368130206888E-2</c:v>
                </c:pt>
                <c:pt idx="3687">
                  <c:v>3.1503804028034252E-2</c:v>
                </c:pt>
                <c:pt idx="3688">
                  <c:v>3.9710547775030115E-2</c:v>
                </c:pt>
                <c:pt idx="3689">
                  <c:v>3.4897491335868794E-2</c:v>
                </c:pt>
                <c:pt idx="3690">
                  <c:v>2.8383055701851807E-2</c:v>
                </c:pt>
                <c:pt idx="3691">
                  <c:v>2.9644602909684202E-2</c:v>
                </c:pt>
                <c:pt idx="3692">
                  <c:v>3.6083035171032042E-2</c:v>
                </c:pt>
                <c:pt idx="3693">
                  <c:v>3.2221831381321016E-2</c:v>
                </c:pt>
                <c:pt idx="3694">
                  <c:v>3.1631700694561102E-2</c:v>
                </c:pt>
                <c:pt idx="3695">
                  <c:v>3.5666506737470599E-2</c:v>
                </c:pt>
                <c:pt idx="3696">
                  <c:v>3.3457260578870898E-2</c:v>
                </c:pt>
                <c:pt idx="3697">
                  <c:v>4.1300732642412234E-2</c:v>
                </c:pt>
                <c:pt idx="3698">
                  <c:v>3.4569095820188502E-2</c:v>
                </c:pt>
                <c:pt idx="3699">
                  <c:v>3.4727789461612694E-2</c:v>
                </c:pt>
                <c:pt idx="3700">
                  <c:v>3.2386273145675791E-2</c:v>
                </c:pt>
                <c:pt idx="3701">
                  <c:v>3.3795446157455396E-2</c:v>
                </c:pt>
                <c:pt idx="3702">
                  <c:v>3.9975315332412699E-2</c:v>
                </c:pt>
                <c:pt idx="3703">
                  <c:v>3.5583846271038E-2</c:v>
                </c:pt>
                <c:pt idx="3704">
                  <c:v>3.7441659718752011E-2</c:v>
                </c:pt>
                <c:pt idx="3705">
                  <c:v>3.3152457326650599E-2</c:v>
                </c:pt>
                <c:pt idx="3706">
                  <c:v>3.3301532268524212E-2</c:v>
                </c:pt>
                <c:pt idx="3707">
                  <c:v>2.9116408899426478E-2</c:v>
                </c:pt>
                <c:pt idx="3708">
                  <c:v>3.2377470284700456E-2</c:v>
                </c:pt>
                <c:pt idx="3709">
                  <c:v>3.1325303018093192E-2</c:v>
                </c:pt>
                <c:pt idx="3710">
                  <c:v>3.718958795070651E-2</c:v>
                </c:pt>
                <c:pt idx="3711">
                  <c:v>3.5954780876636484E-2</c:v>
                </c:pt>
                <c:pt idx="3712">
                  <c:v>2.9672250151634206E-2</c:v>
                </c:pt>
                <c:pt idx="3713">
                  <c:v>4.1949510574340765E-2</c:v>
                </c:pt>
                <c:pt idx="3714">
                  <c:v>2.9464969411492306E-2</c:v>
                </c:pt>
                <c:pt idx="3715">
                  <c:v>3.6265369504690212E-2</c:v>
                </c:pt>
                <c:pt idx="3716">
                  <c:v>3.0917091295123152E-2</c:v>
                </c:pt>
                <c:pt idx="3717">
                  <c:v>4.1377235203981413E-2</c:v>
                </c:pt>
                <c:pt idx="3718">
                  <c:v>4.413658753037452E-2</c:v>
                </c:pt>
                <c:pt idx="3719">
                  <c:v>4.8743788152933218E-2</c:v>
                </c:pt>
                <c:pt idx="3720">
                  <c:v>2.931911312043671E-2</c:v>
                </c:pt>
                <c:pt idx="3721">
                  <c:v>4.4019542634487097E-2</c:v>
                </c:pt>
                <c:pt idx="3722">
                  <c:v>4.2427688837051572E-2</c:v>
                </c:pt>
                <c:pt idx="3723">
                  <c:v>3.7147790193557718E-2</c:v>
                </c:pt>
                <c:pt idx="3724">
                  <c:v>2.8008881956338823E-2</c:v>
                </c:pt>
                <c:pt idx="3725">
                  <c:v>4.4650569558143734E-2</c:v>
                </c:pt>
                <c:pt idx="3726">
                  <c:v>3.2095659524202409E-2</c:v>
                </c:pt>
                <c:pt idx="3727">
                  <c:v>3.6026179790496805E-2</c:v>
                </c:pt>
                <c:pt idx="3728">
                  <c:v>3.4355167299509042E-2</c:v>
                </c:pt>
                <c:pt idx="3729">
                  <c:v>3.7827789783477811E-2</c:v>
                </c:pt>
                <c:pt idx="3730">
                  <c:v>4.4537097215652521E-2</c:v>
                </c:pt>
                <c:pt idx="3731">
                  <c:v>4.480642452836061E-2</c:v>
                </c:pt>
                <c:pt idx="3732">
                  <c:v>4.9852691590786272E-2</c:v>
                </c:pt>
                <c:pt idx="3733">
                  <c:v>3.888629376888271E-2</c:v>
                </c:pt>
                <c:pt idx="3734">
                  <c:v>3.9568487554788583E-2</c:v>
                </c:pt>
                <c:pt idx="3735">
                  <c:v>3.8200002163648605E-2</c:v>
                </c:pt>
                <c:pt idx="3736">
                  <c:v>3.5880878567695694E-2</c:v>
                </c:pt>
                <c:pt idx="3737">
                  <c:v>4.0318075567483895E-2</c:v>
                </c:pt>
                <c:pt idx="3738">
                  <c:v>5.0063200294971522E-2</c:v>
                </c:pt>
                <c:pt idx="3739">
                  <c:v>4.2601544409990297E-2</c:v>
                </c:pt>
                <c:pt idx="3740">
                  <c:v>4.9243059009313632E-2</c:v>
                </c:pt>
                <c:pt idx="3741">
                  <c:v>2.90736090391874E-2</c:v>
                </c:pt>
                <c:pt idx="3742">
                  <c:v>3.3999945968389587E-2</c:v>
                </c:pt>
                <c:pt idx="3743">
                  <c:v>4.4091124087572112E-2</c:v>
                </c:pt>
                <c:pt idx="3744">
                  <c:v>3.2899200916290408E-2</c:v>
                </c:pt>
                <c:pt idx="3745">
                  <c:v>5.7264689356088784E-2</c:v>
                </c:pt>
                <c:pt idx="3746">
                  <c:v>5.6906431913376097E-2</c:v>
                </c:pt>
                <c:pt idx="3747">
                  <c:v>3.8152869790792521E-2</c:v>
                </c:pt>
                <c:pt idx="3748">
                  <c:v>3.2898932695388801E-2</c:v>
                </c:pt>
                <c:pt idx="3749">
                  <c:v>3.9664395153522512E-2</c:v>
                </c:pt>
                <c:pt idx="3750">
                  <c:v>5.4501775652170202E-2</c:v>
                </c:pt>
                <c:pt idx="3751">
                  <c:v>3.7557445466518485E-2</c:v>
                </c:pt>
                <c:pt idx="3752">
                  <c:v>3.8864739239215809E-2</c:v>
                </c:pt>
                <c:pt idx="3753">
                  <c:v>4.0749937295913724E-2</c:v>
                </c:pt>
                <c:pt idx="3754">
                  <c:v>4.413658753037452E-2</c:v>
                </c:pt>
                <c:pt idx="3755">
                  <c:v>3.5183459520340014E-2</c:v>
                </c:pt>
                <c:pt idx="3756">
                  <c:v>3.181636705994622E-2</c:v>
                </c:pt>
                <c:pt idx="3757">
                  <c:v>3.0611971393227612E-2</c:v>
                </c:pt>
                <c:pt idx="3758">
                  <c:v>4.7571104019880309E-2</c:v>
                </c:pt>
                <c:pt idx="3759">
                  <c:v>4.2086675763130327E-2</c:v>
                </c:pt>
                <c:pt idx="3760">
                  <c:v>4.0542848408222205E-2</c:v>
                </c:pt>
                <c:pt idx="3761">
                  <c:v>3.5172384232282597E-2</c:v>
                </c:pt>
                <c:pt idx="3762">
                  <c:v>3.1767588108778014E-2</c:v>
                </c:pt>
                <c:pt idx="3763">
                  <c:v>3.5185460001230198E-2</c:v>
                </c:pt>
                <c:pt idx="3764">
                  <c:v>3.1069444492459367E-2</c:v>
                </c:pt>
                <c:pt idx="3765">
                  <c:v>3.4939397126436303E-2</c:v>
                </c:pt>
                <c:pt idx="3766">
                  <c:v>4.2636036872863915E-2</c:v>
                </c:pt>
                <c:pt idx="3767">
                  <c:v>4.6560838818550096E-2</c:v>
                </c:pt>
                <c:pt idx="3768">
                  <c:v>3.0630404129624478E-2</c:v>
                </c:pt>
                <c:pt idx="3769">
                  <c:v>2.7933228760957805E-2</c:v>
                </c:pt>
                <c:pt idx="3770">
                  <c:v>2.6807053014636012E-2</c:v>
                </c:pt>
                <c:pt idx="3771">
                  <c:v>2.7126668021082878E-2</c:v>
                </c:pt>
                <c:pt idx="3772">
                  <c:v>4.2771145701408365E-2</c:v>
                </c:pt>
                <c:pt idx="3773">
                  <c:v>4.2853549122810419E-2</c:v>
                </c:pt>
                <c:pt idx="3774">
                  <c:v>2.8551742434501606E-2</c:v>
                </c:pt>
                <c:pt idx="3775">
                  <c:v>3.0009167268872396E-2</c:v>
                </c:pt>
                <c:pt idx="3776">
                  <c:v>2.762422524392601E-2</c:v>
                </c:pt>
                <c:pt idx="3777">
                  <c:v>4.2962051928043692E-2</c:v>
                </c:pt>
                <c:pt idx="3778">
                  <c:v>4.1300732642412234E-2</c:v>
                </c:pt>
                <c:pt idx="3779">
                  <c:v>3.5896666347980506E-2</c:v>
                </c:pt>
                <c:pt idx="3780">
                  <c:v>4.2024292051792325E-2</c:v>
                </c:pt>
                <c:pt idx="3781">
                  <c:v>3.38377133011818E-2</c:v>
                </c:pt>
                <c:pt idx="3782">
                  <c:v>4.6411361545324312E-2</c:v>
                </c:pt>
                <c:pt idx="3783">
                  <c:v>3.6760363727808006E-2</c:v>
                </c:pt>
                <c:pt idx="3784">
                  <c:v>4.8743788152933218E-2</c:v>
                </c:pt>
                <c:pt idx="3785">
                  <c:v>4.5377653092145934E-2</c:v>
                </c:pt>
                <c:pt idx="3786">
                  <c:v>3.3520661294460304E-2</c:v>
                </c:pt>
                <c:pt idx="3787">
                  <c:v>5.0532989203929922E-2</c:v>
                </c:pt>
                <c:pt idx="3788">
                  <c:v>3.0663950368762006E-2</c:v>
                </c:pt>
                <c:pt idx="3789">
                  <c:v>4.5064941048622124E-2</c:v>
                </c:pt>
                <c:pt idx="3790">
                  <c:v>3.5666506737470599E-2</c:v>
                </c:pt>
                <c:pt idx="3791">
                  <c:v>3.6468077450990788E-2</c:v>
                </c:pt>
                <c:pt idx="3792">
                  <c:v>3.791435062885281E-2</c:v>
                </c:pt>
                <c:pt idx="3793">
                  <c:v>4.9852691590786272E-2</c:v>
                </c:pt>
                <c:pt idx="3794">
                  <c:v>3.1361721456050901E-2</c:v>
                </c:pt>
                <c:pt idx="3795">
                  <c:v>3.2899200916290408E-2</c:v>
                </c:pt>
                <c:pt idx="3796">
                  <c:v>3.5391602665185942E-2</c:v>
                </c:pt>
                <c:pt idx="3797">
                  <c:v>4.3215300887823098E-2</c:v>
                </c:pt>
                <c:pt idx="3798">
                  <c:v>2.5830715894699215E-2</c:v>
                </c:pt>
                <c:pt idx="3799">
                  <c:v>5.9077225625515033E-2</c:v>
                </c:pt>
                <c:pt idx="3800">
                  <c:v>5.2249100059270796E-2</c:v>
                </c:pt>
                <c:pt idx="3801">
                  <c:v>4.3612465262413011E-2</c:v>
                </c:pt>
                <c:pt idx="3802">
                  <c:v>4.3552730232477334E-2</c:v>
                </c:pt>
                <c:pt idx="3803">
                  <c:v>3.7347011268138913E-2</c:v>
                </c:pt>
                <c:pt idx="3804">
                  <c:v>4.8252731561660801E-2</c:v>
                </c:pt>
                <c:pt idx="3805">
                  <c:v>4.8439200967550312E-2</c:v>
                </c:pt>
                <c:pt idx="3806">
                  <c:v>4.6041879802942297E-2</c:v>
                </c:pt>
                <c:pt idx="3807">
                  <c:v>3.4010294824838597E-2</c:v>
                </c:pt>
                <c:pt idx="3808">
                  <c:v>3.0643980950117167E-2</c:v>
                </c:pt>
                <c:pt idx="3809">
                  <c:v>3.4635107964277434E-2</c:v>
                </c:pt>
                <c:pt idx="3810">
                  <c:v>2.7957959100604186E-2</c:v>
                </c:pt>
                <c:pt idx="3811">
                  <c:v>3.9637152105569923E-2</c:v>
                </c:pt>
                <c:pt idx="3812">
                  <c:v>3.7651702761650252E-2</c:v>
                </c:pt>
                <c:pt idx="3813">
                  <c:v>6.1638105660676748E-2</c:v>
                </c:pt>
                <c:pt idx="3814">
                  <c:v>3.9242621511220911E-2</c:v>
                </c:pt>
                <c:pt idx="3815">
                  <c:v>4.2452763766050311E-2</c:v>
                </c:pt>
                <c:pt idx="3816">
                  <c:v>3.5833526402712E-2</c:v>
                </c:pt>
                <c:pt idx="3817">
                  <c:v>3.0349466949701278E-2</c:v>
                </c:pt>
                <c:pt idx="3818">
                  <c:v>5.0964348018169375E-2</c:v>
                </c:pt>
                <c:pt idx="3819">
                  <c:v>3.791435062885281E-2</c:v>
                </c:pt>
                <c:pt idx="3820">
                  <c:v>2.9698420315980863E-2</c:v>
                </c:pt>
                <c:pt idx="3821">
                  <c:v>4.0339186787605306E-2</c:v>
                </c:pt>
                <c:pt idx="3822">
                  <c:v>3.8167107850313214E-2</c:v>
                </c:pt>
                <c:pt idx="3823">
                  <c:v>3.3343926072120784E-2</c:v>
                </c:pt>
                <c:pt idx="3824">
                  <c:v>4.6777039766311722E-2</c:v>
                </c:pt>
                <c:pt idx="3825">
                  <c:v>2.9229370877146783E-2</c:v>
                </c:pt>
                <c:pt idx="3826">
                  <c:v>3.4567877650260995E-2</c:v>
                </c:pt>
                <c:pt idx="3827">
                  <c:v>4.7571104019880309E-2</c:v>
                </c:pt>
                <c:pt idx="3828">
                  <c:v>4.4583745300769785E-2</c:v>
                </c:pt>
                <c:pt idx="3829">
                  <c:v>3.1953230500221412E-2</c:v>
                </c:pt>
                <c:pt idx="3830">
                  <c:v>3.1597819179296556E-2</c:v>
                </c:pt>
                <c:pt idx="3831">
                  <c:v>2.9251759871840501E-2</c:v>
                </c:pt>
                <c:pt idx="3832">
                  <c:v>3.016722388565541E-2</c:v>
                </c:pt>
                <c:pt idx="3833">
                  <c:v>3.7765085697174183E-2</c:v>
                </c:pt>
                <c:pt idx="3834">
                  <c:v>3.8664028048515341E-2</c:v>
                </c:pt>
                <c:pt idx="3835">
                  <c:v>3.5825096070766414E-2</c:v>
                </c:pt>
                <c:pt idx="3836">
                  <c:v>3.1379237771034303E-2</c:v>
                </c:pt>
                <c:pt idx="3837">
                  <c:v>4.5127421617507914E-2</c:v>
                </c:pt>
                <c:pt idx="3838">
                  <c:v>2.9535777866840467E-2</c:v>
                </c:pt>
                <c:pt idx="3839">
                  <c:v>3.4823182970285409E-2</c:v>
                </c:pt>
                <c:pt idx="3840">
                  <c:v>4.258701950311676E-2</c:v>
                </c:pt>
                <c:pt idx="3841">
                  <c:v>3.5487230867147411E-2</c:v>
                </c:pt>
                <c:pt idx="3842">
                  <c:v>2.8079589828848797E-2</c:v>
                </c:pt>
                <c:pt idx="3843">
                  <c:v>3.8314592093229315E-2</c:v>
                </c:pt>
                <c:pt idx="3844">
                  <c:v>3.0144989490508988E-2</c:v>
                </c:pt>
                <c:pt idx="3845">
                  <c:v>3.6760363727808006E-2</c:v>
                </c:pt>
                <c:pt idx="3846">
                  <c:v>3.8167107850313214E-2</c:v>
                </c:pt>
                <c:pt idx="3847">
                  <c:v>4.5612677931785903E-2</c:v>
                </c:pt>
                <c:pt idx="3848">
                  <c:v>4.0829382836818723E-2</c:v>
                </c:pt>
                <c:pt idx="3849">
                  <c:v>3.8284707814455012E-2</c:v>
                </c:pt>
                <c:pt idx="3850">
                  <c:v>3.1843110918998802E-2</c:v>
                </c:pt>
                <c:pt idx="3851">
                  <c:v>4.3031942099332796E-2</c:v>
                </c:pt>
                <c:pt idx="3852">
                  <c:v>3.4897491335868794E-2</c:v>
                </c:pt>
                <c:pt idx="3853">
                  <c:v>3.4833773970604033E-2</c:v>
                </c:pt>
                <c:pt idx="3854">
                  <c:v>2.7966089546680388E-2</c:v>
                </c:pt>
                <c:pt idx="3855">
                  <c:v>4.3500378727912875E-2</c:v>
                </c:pt>
                <c:pt idx="3856">
                  <c:v>2.7842685580253705E-2</c:v>
                </c:pt>
                <c:pt idx="3857">
                  <c:v>4.8229750245809465E-2</c:v>
                </c:pt>
                <c:pt idx="3858">
                  <c:v>2.9211949557066085E-2</c:v>
                </c:pt>
                <c:pt idx="3859">
                  <c:v>3.2167676836252199E-2</c:v>
                </c:pt>
                <c:pt idx="3860">
                  <c:v>4.6876609325408922E-2</c:v>
                </c:pt>
                <c:pt idx="3861">
                  <c:v>2.6993775740265864E-2</c:v>
                </c:pt>
                <c:pt idx="3862">
                  <c:v>4.0749937295913724E-2</c:v>
                </c:pt>
                <c:pt idx="3863">
                  <c:v>4.1353959590196623E-2</c:v>
                </c:pt>
                <c:pt idx="3864">
                  <c:v>5.4287116974592223E-2</c:v>
                </c:pt>
                <c:pt idx="3865">
                  <c:v>4.1405949741601895E-2</c:v>
                </c:pt>
                <c:pt idx="3866">
                  <c:v>4.4318877160549379E-2</c:v>
                </c:pt>
                <c:pt idx="3867">
                  <c:v>3.6124985665082897E-2</c:v>
                </c:pt>
                <c:pt idx="3868">
                  <c:v>4.0018070489168223E-2</c:v>
                </c:pt>
                <c:pt idx="3869">
                  <c:v>3.6760363727808006E-2</c:v>
                </c:pt>
                <c:pt idx="3870">
                  <c:v>3.2443311065435514E-2</c:v>
                </c:pt>
                <c:pt idx="3871">
                  <c:v>6.042351946234701E-2</c:v>
                </c:pt>
                <c:pt idx="3872">
                  <c:v>3.8824938237667105E-2</c:v>
                </c:pt>
                <c:pt idx="3873">
                  <c:v>2.5391288101673185E-2</c:v>
                </c:pt>
                <c:pt idx="3874">
                  <c:v>3.5668846219778116E-2</c:v>
                </c:pt>
                <c:pt idx="3875">
                  <c:v>3.2370511442422985E-2</c:v>
                </c:pt>
                <c:pt idx="3876">
                  <c:v>3.5694476217031493E-2</c:v>
                </c:pt>
                <c:pt idx="3877">
                  <c:v>3.4058079123497009E-2</c:v>
                </c:pt>
                <c:pt idx="3878">
                  <c:v>5.3526036441326398E-2</c:v>
                </c:pt>
                <c:pt idx="3879">
                  <c:v>3.3202335238456712E-2</c:v>
                </c:pt>
                <c:pt idx="3880">
                  <c:v>4.3695759028196321E-2</c:v>
                </c:pt>
                <c:pt idx="3881">
                  <c:v>4.4561728835106076E-2</c:v>
                </c:pt>
                <c:pt idx="3882">
                  <c:v>4.6248063445091206E-2</c:v>
                </c:pt>
                <c:pt idx="3883">
                  <c:v>4.2658720165491111E-2</c:v>
                </c:pt>
                <c:pt idx="3884">
                  <c:v>4.6041879802942297E-2</c:v>
                </c:pt>
                <c:pt idx="3885">
                  <c:v>2.9717279598116899E-2</c:v>
                </c:pt>
                <c:pt idx="3886">
                  <c:v>4.7093629837036612E-2</c:v>
                </c:pt>
                <c:pt idx="3887">
                  <c:v>5.1836363971233514E-2</c:v>
                </c:pt>
                <c:pt idx="3888">
                  <c:v>3.5584058612585102E-2</c:v>
                </c:pt>
                <c:pt idx="3889">
                  <c:v>3.5583846271038E-2</c:v>
                </c:pt>
                <c:pt idx="3890">
                  <c:v>3.1384989619255142E-2</c:v>
                </c:pt>
                <c:pt idx="3891">
                  <c:v>3.3063109964132302E-2</c:v>
                </c:pt>
                <c:pt idx="3892">
                  <c:v>3.8314592093229315E-2</c:v>
                </c:pt>
                <c:pt idx="3893">
                  <c:v>3.2171484082937199E-2</c:v>
                </c:pt>
                <c:pt idx="3894">
                  <c:v>3.9252515882253806E-2</c:v>
                </c:pt>
                <c:pt idx="3895">
                  <c:v>4.0138218551874209E-2</c:v>
                </c:pt>
                <c:pt idx="3896">
                  <c:v>3.463390469551101E-2</c:v>
                </c:pt>
                <c:pt idx="3897">
                  <c:v>4.6175420284271212E-2</c:v>
                </c:pt>
                <c:pt idx="3898">
                  <c:v>3.7147790193557718E-2</c:v>
                </c:pt>
                <c:pt idx="3899">
                  <c:v>3.4396402537822689E-2</c:v>
                </c:pt>
                <c:pt idx="3900">
                  <c:v>3.01454830914736E-2</c:v>
                </c:pt>
                <c:pt idx="3901">
                  <c:v>2.9448978602886242E-2</c:v>
                </c:pt>
                <c:pt idx="3902">
                  <c:v>4.0749937295913724E-2</c:v>
                </c:pt>
                <c:pt idx="3903">
                  <c:v>3.1315069645643213E-2</c:v>
                </c:pt>
                <c:pt idx="3904">
                  <c:v>3.0009167268872396E-2</c:v>
                </c:pt>
                <c:pt idx="3905">
                  <c:v>3.3296018838882398E-2</c:v>
                </c:pt>
                <c:pt idx="3906">
                  <c:v>4.530834034085271E-2</c:v>
                </c:pt>
                <c:pt idx="3907">
                  <c:v>3.1384989619255142E-2</c:v>
                </c:pt>
                <c:pt idx="3908">
                  <c:v>3.2692000269889811E-2</c:v>
                </c:pt>
                <c:pt idx="3909">
                  <c:v>3.2706797122955399E-2</c:v>
                </c:pt>
                <c:pt idx="3910">
                  <c:v>3.4603934735059752E-2</c:v>
                </c:pt>
                <c:pt idx="3911">
                  <c:v>3.3795446157455396E-2</c:v>
                </c:pt>
                <c:pt idx="3912">
                  <c:v>3.6971699446439792E-2</c:v>
                </c:pt>
                <c:pt idx="3913">
                  <c:v>3.3795446157455396E-2</c:v>
                </c:pt>
                <c:pt idx="3914">
                  <c:v>4.2776744812727176E-2</c:v>
                </c:pt>
                <c:pt idx="3915">
                  <c:v>2.9574964195489908E-2</c:v>
                </c:pt>
                <c:pt idx="3916">
                  <c:v>3.6455649882555098E-2</c:v>
                </c:pt>
                <c:pt idx="3917">
                  <c:v>3.7118166685104446E-2</c:v>
                </c:pt>
                <c:pt idx="3918">
                  <c:v>3.0658036470413295E-2</c:v>
                </c:pt>
                <c:pt idx="3919">
                  <c:v>3.2899200916290408E-2</c:v>
                </c:pt>
                <c:pt idx="3920">
                  <c:v>2.5985769927501751E-2</c:v>
                </c:pt>
                <c:pt idx="3921">
                  <c:v>2.9913282021880112E-2</c:v>
                </c:pt>
                <c:pt idx="3922">
                  <c:v>3.8712274283170742E-2</c:v>
                </c:pt>
                <c:pt idx="3923">
                  <c:v>3.5628456622362102E-2</c:v>
                </c:pt>
                <c:pt idx="3924">
                  <c:v>3.2095659524202409E-2</c:v>
                </c:pt>
                <c:pt idx="3925">
                  <c:v>5.0532989203929922E-2</c:v>
                </c:pt>
                <c:pt idx="3926">
                  <c:v>2.8123019263148277E-2</c:v>
                </c:pt>
                <c:pt idx="3927">
                  <c:v>5.219128355383891E-2</c:v>
                </c:pt>
                <c:pt idx="3928">
                  <c:v>3.4290764480829287E-2</c:v>
                </c:pt>
                <c:pt idx="3929">
                  <c:v>3.0240217223763671E-2</c:v>
                </c:pt>
                <c:pt idx="3930">
                  <c:v>3.9688181132078199E-2</c:v>
                </c:pt>
                <c:pt idx="3931">
                  <c:v>4.9002680927515349E-2</c:v>
                </c:pt>
                <c:pt idx="3932">
                  <c:v>3.287263587117209E-2</c:v>
                </c:pt>
                <c:pt idx="3933">
                  <c:v>3.4857004880905242E-2</c:v>
                </c:pt>
                <c:pt idx="3934">
                  <c:v>4.6041879802942297E-2</c:v>
                </c:pt>
                <c:pt idx="3935">
                  <c:v>4.4158883392810808E-2</c:v>
                </c:pt>
                <c:pt idx="3936">
                  <c:v>4.2636036872863915E-2</c:v>
                </c:pt>
                <c:pt idx="3937">
                  <c:v>3.3066283911466592E-2</c:v>
                </c:pt>
                <c:pt idx="3938">
                  <c:v>4.0214709937572507E-2</c:v>
                </c:pt>
                <c:pt idx="3939">
                  <c:v>3.4939397126436303E-2</c:v>
                </c:pt>
                <c:pt idx="3940">
                  <c:v>4.6175420284271212E-2</c:v>
                </c:pt>
                <c:pt idx="3941">
                  <c:v>4.3695759028196321E-2</c:v>
                </c:pt>
                <c:pt idx="3942">
                  <c:v>4.0542848408222205E-2</c:v>
                </c:pt>
                <c:pt idx="3943">
                  <c:v>4.413658753037452E-2</c:v>
                </c:pt>
                <c:pt idx="3944">
                  <c:v>3.4011162817478256E-2</c:v>
                </c:pt>
                <c:pt idx="3945">
                  <c:v>3.181636705994622E-2</c:v>
                </c:pt>
                <c:pt idx="3946">
                  <c:v>4.6266995370387975E-2</c:v>
                </c:pt>
                <c:pt idx="3947">
                  <c:v>5.6127641350030913E-2</c:v>
                </c:pt>
                <c:pt idx="3948">
                  <c:v>3.4567877650260995E-2</c:v>
                </c:pt>
                <c:pt idx="3949">
                  <c:v>4.3695759028196321E-2</c:v>
                </c:pt>
                <c:pt idx="3950">
                  <c:v>3.705149143934254E-2</c:v>
                </c:pt>
                <c:pt idx="3951">
                  <c:v>4.5612677931785903E-2</c:v>
                </c:pt>
                <c:pt idx="3952">
                  <c:v>4.1557170450687395E-2</c:v>
                </c:pt>
                <c:pt idx="3953">
                  <c:v>3.0708899721503369E-2</c:v>
                </c:pt>
                <c:pt idx="3954">
                  <c:v>4.1137009859085111E-2</c:v>
                </c:pt>
                <c:pt idx="3955">
                  <c:v>3.1839653849601711E-2</c:v>
                </c:pt>
                <c:pt idx="3956">
                  <c:v>4.1332110762596116E-2</c:v>
                </c:pt>
                <c:pt idx="3957">
                  <c:v>3.7771087139844998E-2</c:v>
                </c:pt>
                <c:pt idx="3958">
                  <c:v>3.9685014635324617E-2</c:v>
                </c:pt>
                <c:pt idx="3959">
                  <c:v>3.5014469176530803E-2</c:v>
                </c:pt>
                <c:pt idx="3960">
                  <c:v>3.4126363694667809E-2</c:v>
                </c:pt>
                <c:pt idx="3961">
                  <c:v>3.9719086140394204E-2</c:v>
                </c:pt>
                <c:pt idx="3962">
                  <c:v>4.5460876077413594E-2</c:v>
                </c:pt>
                <c:pt idx="3963">
                  <c:v>4.09154742956164E-2</c:v>
                </c:pt>
                <c:pt idx="3964">
                  <c:v>4.5177392661571475E-2</c:v>
                </c:pt>
                <c:pt idx="3965">
                  <c:v>4.4979125261306797E-2</c:v>
                </c:pt>
                <c:pt idx="3966">
                  <c:v>5.1921918988227796E-2</c:v>
                </c:pt>
                <c:pt idx="3967">
                  <c:v>3.7667725235223812E-2</c:v>
                </c:pt>
                <c:pt idx="3968">
                  <c:v>4.6985033899545829E-2</c:v>
                </c:pt>
                <c:pt idx="3969">
                  <c:v>4.3215300887823098E-2</c:v>
                </c:pt>
                <c:pt idx="3970">
                  <c:v>4.2568184435367633E-2</c:v>
                </c:pt>
                <c:pt idx="3971">
                  <c:v>5.7264689356088784E-2</c:v>
                </c:pt>
                <c:pt idx="3972">
                  <c:v>3.9402600377798101E-2</c:v>
                </c:pt>
                <c:pt idx="3973">
                  <c:v>3.4209597855806406E-2</c:v>
                </c:pt>
                <c:pt idx="3974">
                  <c:v>5.2568621933460541E-2</c:v>
                </c:pt>
                <c:pt idx="3975">
                  <c:v>3.5694476217031493E-2</c:v>
                </c:pt>
                <c:pt idx="3976">
                  <c:v>3.5872373729944361E-2</c:v>
                </c:pt>
                <c:pt idx="3977">
                  <c:v>4.6266995370387975E-2</c:v>
                </c:pt>
                <c:pt idx="3978">
                  <c:v>3.0708899721503369E-2</c:v>
                </c:pt>
                <c:pt idx="3979">
                  <c:v>3.3703714609146111E-2</c:v>
                </c:pt>
                <c:pt idx="3980">
                  <c:v>4.9002680927515349E-2</c:v>
                </c:pt>
                <c:pt idx="3981">
                  <c:v>3.7062961608171602E-2</c:v>
                </c:pt>
                <c:pt idx="3982">
                  <c:v>2.7465710416436299E-2</c:v>
                </c:pt>
                <c:pt idx="3983">
                  <c:v>3.5906825214624412E-2</c:v>
                </c:pt>
                <c:pt idx="3984">
                  <c:v>3.3479023724794416E-2</c:v>
                </c:pt>
                <c:pt idx="3985">
                  <c:v>3.231429681181909E-2</c:v>
                </c:pt>
                <c:pt idx="3986">
                  <c:v>4.0074422955513146E-2</c:v>
                </c:pt>
                <c:pt idx="3987">
                  <c:v>3.4569095820188502E-2</c:v>
                </c:pt>
                <c:pt idx="3988">
                  <c:v>3.6760363727808006E-2</c:v>
                </c:pt>
                <c:pt idx="3989">
                  <c:v>3.6489501595497097E-2</c:v>
                </c:pt>
                <c:pt idx="3990">
                  <c:v>3.7097297608852525E-2</c:v>
                </c:pt>
                <c:pt idx="3991">
                  <c:v>3.2992292195558506E-2</c:v>
                </c:pt>
                <c:pt idx="3992">
                  <c:v>2.8658062219619806E-2</c:v>
                </c:pt>
                <c:pt idx="3993">
                  <c:v>4.1872929781675318E-2</c:v>
                </c:pt>
                <c:pt idx="3994">
                  <c:v>4.1284438222646734E-2</c:v>
                </c:pt>
                <c:pt idx="3995">
                  <c:v>4.4253002852201642E-2</c:v>
                </c:pt>
                <c:pt idx="3996">
                  <c:v>3.6786478012800196E-2</c:v>
                </c:pt>
                <c:pt idx="3997">
                  <c:v>4.113778099417692E-2</c:v>
                </c:pt>
                <c:pt idx="3998">
                  <c:v>3.9685014635324617E-2</c:v>
                </c:pt>
                <c:pt idx="3999">
                  <c:v>4.3525073677301386E-2</c:v>
                </c:pt>
                <c:pt idx="4000">
                  <c:v>3.7211515009403361E-2</c:v>
                </c:pt>
                <c:pt idx="4001">
                  <c:v>3.3176206052303293E-2</c:v>
                </c:pt>
                <c:pt idx="4002">
                  <c:v>3.2598357647657415E-2</c:v>
                </c:pt>
                <c:pt idx="4003">
                  <c:v>4.7097478061914402E-2</c:v>
                </c:pt>
                <c:pt idx="4004">
                  <c:v>3.8864739239215809E-2</c:v>
                </c:pt>
                <c:pt idx="4005">
                  <c:v>3.4109912812709892E-2</c:v>
                </c:pt>
                <c:pt idx="4006">
                  <c:v>5.2979618310928414E-2</c:v>
                </c:pt>
                <c:pt idx="4007">
                  <c:v>2.7621474117040613E-2</c:v>
                </c:pt>
                <c:pt idx="4008">
                  <c:v>3.3884093165397595E-2</c:v>
                </c:pt>
                <c:pt idx="4009">
                  <c:v>4.0242802351713201E-2</c:v>
                </c:pt>
                <c:pt idx="4010">
                  <c:v>3.5936258733272511E-2</c:v>
                </c:pt>
                <c:pt idx="4011">
                  <c:v>3.8712274283170742E-2</c:v>
                </c:pt>
                <c:pt idx="4012">
                  <c:v>4.8451773822307719E-2</c:v>
                </c:pt>
                <c:pt idx="4013">
                  <c:v>3.1647145748138442E-2</c:v>
                </c:pt>
                <c:pt idx="4014">
                  <c:v>2.8865408152341798E-2</c:v>
                </c:pt>
                <c:pt idx="4015">
                  <c:v>3.6841697990894401E-2</c:v>
                </c:pt>
                <c:pt idx="4016">
                  <c:v>4.6759519726038014E-2</c:v>
                </c:pt>
                <c:pt idx="4017">
                  <c:v>3.376710787415501E-2</c:v>
                </c:pt>
                <c:pt idx="4018">
                  <c:v>3.5694476217031493E-2</c:v>
                </c:pt>
                <c:pt idx="4019">
                  <c:v>3.1092433258891088E-2</c:v>
                </c:pt>
                <c:pt idx="4020">
                  <c:v>4.1715119034051916E-2</c:v>
                </c:pt>
                <c:pt idx="4021">
                  <c:v>4.5712422579527096E-2</c:v>
                </c:pt>
                <c:pt idx="4022">
                  <c:v>3.9370030164718607E-2</c:v>
                </c:pt>
                <c:pt idx="4023">
                  <c:v>3.5857249051332502E-2</c:v>
                </c:pt>
                <c:pt idx="4024">
                  <c:v>3.7039414048195003E-2</c:v>
                </c:pt>
                <c:pt idx="4025">
                  <c:v>4.6777039766311722E-2</c:v>
                </c:pt>
                <c:pt idx="4026">
                  <c:v>3.8715638220310218E-2</c:v>
                </c:pt>
                <c:pt idx="4027">
                  <c:v>3.7222448736429242E-2</c:v>
                </c:pt>
                <c:pt idx="4028">
                  <c:v>4.9852691590786272E-2</c:v>
                </c:pt>
                <c:pt idx="4029">
                  <c:v>3.4569095820188502E-2</c:v>
                </c:pt>
                <c:pt idx="4030">
                  <c:v>3.2899200916290408E-2</c:v>
                </c:pt>
                <c:pt idx="4031">
                  <c:v>5.5778648704290397E-2</c:v>
                </c:pt>
                <c:pt idx="4032">
                  <c:v>3.6124985665082897E-2</c:v>
                </c:pt>
                <c:pt idx="4033">
                  <c:v>3.4432657063007431E-2</c:v>
                </c:pt>
                <c:pt idx="4034">
                  <c:v>4.1266269981861101E-2</c:v>
                </c:pt>
                <c:pt idx="4035">
                  <c:v>3.7771087139844998E-2</c:v>
                </c:pt>
                <c:pt idx="4036">
                  <c:v>3.1215734779834851E-2</c:v>
                </c:pt>
                <c:pt idx="4037">
                  <c:v>4.2963281273842087E-2</c:v>
                </c:pt>
                <c:pt idx="4038">
                  <c:v>3.1592842191457714E-2</c:v>
                </c:pt>
                <c:pt idx="4039">
                  <c:v>3.7379220128059554E-2</c:v>
                </c:pt>
                <c:pt idx="4040">
                  <c:v>2.730708569288251E-2</c:v>
                </c:pt>
                <c:pt idx="4041">
                  <c:v>3.2659593969583588E-2</c:v>
                </c:pt>
                <c:pt idx="4042">
                  <c:v>5.3043726831674597E-2</c:v>
                </c:pt>
                <c:pt idx="4043">
                  <c:v>3.55453863739967E-2</c:v>
                </c:pt>
                <c:pt idx="4044">
                  <c:v>3.9121702313423212E-2</c:v>
                </c:pt>
                <c:pt idx="4045">
                  <c:v>3.5429026931524298E-2</c:v>
                </c:pt>
                <c:pt idx="4046">
                  <c:v>3.8034167140722316E-2</c:v>
                </c:pt>
                <c:pt idx="4047">
                  <c:v>3.1987097114324702E-2</c:v>
                </c:pt>
                <c:pt idx="4048">
                  <c:v>2.9251759871840501E-2</c:v>
                </c:pt>
                <c:pt idx="4049">
                  <c:v>3.9196629077196114E-2</c:v>
                </c:pt>
                <c:pt idx="4050">
                  <c:v>3.9537534117698704E-2</c:v>
                </c:pt>
                <c:pt idx="4051">
                  <c:v>4.5064941048622124E-2</c:v>
                </c:pt>
                <c:pt idx="4052">
                  <c:v>3.5636484622955315E-2</c:v>
                </c:pt>
                <c:pt idx="4053">
                  <c:v>3.082122281193735E-2</c:v>
                </c:pt>
                <c:pt idx="4054">
                  <c:v>2.6384692639112511E-2</c:v>
                </c:pt>
                <c:pt idx="4055">
                  <c:v>3.4737937152385795E-2</c:v>
                </c:pt>
                <c:pt idx="4056">
                  <c:v>3.2972671091556514E-2</c:v>
                </c:pt>
                <c:pt idx="4057">
                  <c:v>4.0208239108324106E-2</c:v>
                </c:pt>
                <c:pt idx="4058">
                  <c:v>4.1159015148878077E-2</c:v>
                </c:pt>
                <c:pt idx="4059">
                  <c:v>5.139116942882542E-2</c:v>
                </c:pt>
                <c:pt idx="4060">
                  <c:v>3.3424746245145805E-2</c:v>
                </c:pt>
                <c:pt idx="4061">
                  <c:v>4.5613791793584817E-2</c:v>
                </c:pt>
                <c:pt idx="4062">
                  <c:v>3.5668846219778116E-2</c:v>
                </c:pt>
                <c:pt idx="4063">
                  <c:v>3.2891441136598601E-2</c:v>
                </c:pt>
                <c:pt idx="4064">
                  <c:v>3.7281870841980085E-2</c:v>
                </c:pt>
                <c:pt idx="4065">
                  <c:v>3.4300707280635806E-2</c:v>
                </c:pt>
                <c:pt idx="4066">
                  <c:v>3.1399898231029552E-2</c:v>
                </c:pt>
                <c:pt idx="4067">
                  <c:v>2.9913282021880112E-2</c:v>
                </c:pt>
                <c:pt idx="4068">
                  <c:v>5.4811533540487449E-2</c:v>
                </c:pt>
                <c:pt idx="4069">
                  <c:v>3.4429550170898403E-2</c:v>
                </c:pt>
                <c:pt idx="4070">
                  <c:v>3.2627593725919814E-2</c:v>
                </c:pt>
                <c:pt idx="4071">
                  <c:v>3.7656009197235114E-2</c:v>
                </c:pt>
                <c:pt idx="4072">
                  <c:v>3.2625783234834699E-2</c:v>
                </c:pt>
                <c:pt idx="4073">
                  <c:v>3.8864739239215809E-2</c:v>
                </c:pt>
                <c:pt idx="4074">
                  <c:v>4.9643982201814603E-2</c:v>
                </c:pt>
                <c:pt idx="4075">
                  <c:v>3.0372153967618904E-2</c:v>
                </c:pt>
                <c:pt idx="4076">
                  <c:v>4.1300732642412234E-2</c:v>
                </c:pt>
                <c:pt idx="4077">
                  <c:v>4.1405949741601895E-2</c:v>
                </c:pt>
                <c:pt idx="4078">
                  <c:v>5.3951866924762705E-2</c:v>
                </c:pt>
                <c:pt idx="4079">
                  <c:v>4.1129976511001601E-2</c:v>
                </c:pt>
                <c:pt idx="4080">
                  <c:v>4.7336898744106508E-2</c:v>
                </c:pt>
                <c:pt idx="4081">
                  <c:v>3.7827789783477811E-2</c:v>
                </c:pt>
                <c:pt idx="4082">
                  <c:v>3.4877501428127441E-2</c:v>
                </c:pt>
                <c:pt idx="4083">
                  <c:v>3.5833526402712E-2</c:v>
                </c:pt>
                <c:pt idx="4084">
                  <c:v>4.3058674782514614E-2</c:v>
                </c:pt>
                <c:pt idx="4085">
                  <c:v>3.181636705994622E-2</c:v>
                </c:pt>
                <c:pt idx="4086">
                  <c:v>3.8228288292884785E-2</c:v>
                </c:pt>
                <c:pt idx="4087">
                  <c:v>3.3857729285955422E-2</c:v>
                </c:pt>
                <c:pt idx="4088">
                  <c:v>4.5377653092145934E-2</c:v>
                </c:pt>
                <c:pt idx="4089">
                  <c:v>4.7336898744106508E-2</c:v>
                </c:pt>
                <c:pt idx="4090">
                  <c:v>3.3063109964132302E-2</c:v>
                </c:pt>
                <c:pt idx="4091">
                  <c:v>3.921876475214961E-2</c:v>
                </c:pt>
                <c:pt idx="4092">
                  <c:v>3.2287664711475497E-2</c:v>
                </c:pt>
                <c:pt idx="4093">
                  <c:v>4.413658753037452E-2</c:v>
                </c:pt>
                <c:pt idx="4094">
                  <c:v>2.6130503043532389E-2</c:v>
                </c:pt>
                <c:pt idx="4095">
                  <c:v>5.2979618310928414E-2</c:v>
                </c:pt>
                <c:pt idx="4096">
                  <c:v>4.8229750245809465E-2</c:v>
                </c:pt>
                <c:pt idx="4097">
                  <c:v>3.7713952362537405E-2</c:v>
                </c:pt>
                <c:pt idx="4098">
                  <c:v>5.8706045150756822E-2</c:v>
                </c:pt>
                <c:pt idx="4099">
                  <c:v>3.436795622110371E-2</c:v>
                </c:pt>
                <c:pt idx="4100">
                  <c:v>3.0157936736941289E-2</c:v>
                </c:pt>
                <c:pt idx="4101">
                  <c:v>4.9852691590786272E-2</c:v>
                </c:pt>
                <c:pt idx="4102">
                  <c:v>3.695297986269E-2</c:v>
                </c:pt>
                <c:pt idx="4103">
                  <c:v>3.01454830914736E-2</c:v>
                </c:pt>
                <c:pt idx="4104">
                  <c:v>3.9283677935600392E-2</c:v>
                </c:pt>
                <c:pt idx="4105">
                  <c:v>3.6455649882555098E-2</c:v>
                </c:pt>
                <c:pt idx="4106">
                  <c:v>3.2377470284700456E-2</c:v>
                </c:pt>
                <c:pt idx="4107">
                  <c:v>3.1092433258891088E-2</c:v>
                </c:pt>
                <c:pt idx="4108">
                  <c:v>3.718958795070651E-2</c:v>
                </c:pt>
                <c:pt idx="4109">
                  <c:v>3.361964970827104E-2</c:v>
                </c:pt>
                <c:pt idx="4110">
                  <c:v>4.6041879802942297E-2</c:v>
                </c:pt>
                <c:pt idx="4111">
                  <c:v>3.01454830914736E-2</c:v>
                </c:pt>
                <c:pt idx="4112">
                  <c:v>2.762422524392601E-2</c:v>
                </c:pt>
                <c:pt idx="4113">
                  <c:v>3.6338247358799092E-2</c:v>
                </c:pt>
                <c:pt idx="4114">
                  <c:v>2.8328226879239103E-2</c:v>
                </c:pt>
                <c:pt idx="4115">
                  <c:v>3.165087103843691E-2</c:v>
                </c:pt>
                <c:pt idx="4116">
                  <c:v>3.3424746245145805E-2</c:v>
                </c:pt>
                <c:pt idx="4117">
                  <c:v>4.2962051928043692E-2</c:v>
                </c:pt>
                <c:pt idx="4118">
                  <c:v>3.3176206052303293E-2</c:v>
                </c:pt>
                <c:pt idx="4119">
                  <c:v>3.331370279192921E-2</c:v>
                </c:pt>
                <c:pt idx="4120">
                  <c:v>3.5893827676773286E-2</c:v>
                </c:pt>
                <c:pt idx="4121">
                  <c:v>5.5114645510911914E-2</c:v>
                </c:pt>
                <c:pt idx="4122">
                  <c:v>4.0339186787605306E-2</c:v>
                </c:pt>
                <c:pt idx="4123">
                  <c:v>4.0339186787605306E-2</c:v>
                </c:pt>
                <c:pt idx="4124">
                  <c:v>3.2685216516256457E-2</c:v>
                </c:pt>
                <c:pt idx="4125">
                  <c:v>3.7611484527587911E-2</c:v>
                </c:pt>
                <c:pt idx="4126">
                  <c:v>4.0242802351713201E-2</c:v>
                </c:pt>
                <c:pt idx="4127">
                  <c:v>2.9401518404483896E-2</c:v>
                </c:pt>
                <c:pt idx="4128">
                  <c:v>3.4133732318878215E-2</c:v>
                </c:pt>
                <c:pt idx="4129">
                  <c:v>3.4290764480829287E-2</c:v>
                </c:pt>
                <c:pt idx="4130">
                  <c:v>4.0067344903946041E-2</c:v>
                </c:pt>
                <c:pt idx="4131">
                  <c:v>3.8659043610096012E-2</c:v>
                </c:pt>
                <c:pt idx="4132">
                  <c:v>4.2059402912855107E-2</c:v>
                </c:pt>
                <c:pt idx="4133">
                  <c:v>4.72856760025024E-2</c:v>
                </c:pt>
                <c:pt idx="4134">
                  <c:v>4.8418302088975886E-2</c:v>
                </c:pt>
                <c:pt idx="4135">
                  <c:v>4.7694269567728022E-2</c:v>
                </c:pt>
                <c:pt idx="4136">
                  <c:v>3.376710787415501E-2</c:v>
                </c:pt>
                <c:pt idx="4137">
                  <c:v>4.1557170450687395E-2</c:v>
                </c:pt>
                <c:pt idx="4138">
                  <c:v>3.006566502153871E-2</c:v>
                </c:pt>
                <c:pt idx="4139">
                  <c:v>3.9402600377798101E-2</c:v>
                </c:pt>
                <c:pt idx="4140">
                  <c:v>3.0371453613042807E-2</c:v>
                </c:pt>
                <c:pt idx="4141">
                  <c:v>3.2095659524202409E-2</c:v>
                </c:pt>
                <c:pt idx="4142">
                  <c:v>2.7757186442613612E-2</c:v>
                </c:pt>
                <c:pt idx="4143">
                  <c:v>4.2500767856836576E-2</c:v>
                </c:pt>
                <c:pt idx="4144">
                  <c:v>3.1325303018093192E-2</c:v>
                </c:pt>
                <c:pt idx="4145">
                  <c:v>2.9229370877146783E-2</c:v>
                </c:pt>
                <c:pt idx="4146">
                  <c:v>4.3788868933916134E-2</c:v>
                </c:pt>
                <c:pt idx="4147">
                  <c:v>2.9698420315980863E-2</c:v>
                </c:pt>
                <c:pt idx="4148">
                  <c:v>4.7657713294029222E-2</c:v>
                </c:pt>
                <c:pt idx="4149">
                  <c:v>3.4011162817478256E-2</c:v>
                </c:pt>
                <c:pt idx="4150">
                  <c:v>4.9895197153091632E-2</c:v>
                </c:pt>
                <c:pt idx="4151">
                  <c:v>3.7118166685104446E-2</c:v>
                </c:pt>
                <c:pt idx="4152">
                  <c:v>3.4300707280635806E-2</c:v>
                </c:pt>
                <c:pt idx="4153">
                  <c:v>2.6574600487947596E-2</c:v>
                </c:pt>
                <c:pt idx="4154">
                  <c:v>3.2443311065435514E-2</c:v>
                </c:pt>
                <c:pt idx="4155">
                  <c:v>4.2872149497270605E-2</c:v>
                </c:pt>
                <c:pt idx="4156">
                  <c:v>3.3857729285955422E-2</c:v>
                </c:pt>
                <c:pt idx="4157">
                  <c:v>3.8152869790792521E-2</c:v>
                </c:pt>
                <c:pt idx="4158">
                  <c:v>5.7264689356088784E-2</c:v>
                </c:pt>
                <c:pt idx="4159">
                  <c:v>4.1971486061811399E-2</c:v>
                </c:pt>
                <c:pt idx="4160">
                  <c:v>4.1129976511001601E-2</c:v>
                </c:pt>
                <c:pt idx="4161">
                  <c:v>4.3706633150577837E-2</c:v>
                </c:pt>
                <c:pt idx="4162">
                  <c:v>3.9112091064453111E-2</c:v>
                </c:pt>
                <c:pt idx="4163">
                  <c:v>3.01454830914736E-2</c:v>
                </c:pt>
                <c:pt idx="4164">
                  <c:v>4.7265663743019111E-2</c:v>
                </c:pt>
                <c:pt idx="4165">
                  <c:v>4.1820969432592406E-2</c:v>
                </c:pt>
                <c:pt idx="4166">
                  <c:v>4.2427688837051572E-2</c:v>
                </c:pt>
                <c:pt idx="4167">
                  <c:v>4.1266269981861101E-2</c:v>
                </c:pt>
                <c:pt idx="4168">
                  <c:v>5.9077225625515033E-2</c:v>
                </c:pt>
                <c:pt idx="4169">
                  <c:v>3.9242621511220911E-2</c:v>
                </c:pt>
                <c:pt idx="4170">
                  <c:v>4.8743788152933218E-2</c:v>
                </c:pt>
                <c:pt idx="4171">
                  <c:v>3.4798402339219998E-2</c:v>
                </c:pt>
                <c:pt idx="4172">
                  <c:v>4.1300732642412234E-2</c:v>
                </c:pt>
                <c:pt idx="4173">
                  <c:v>3.2899200916290408E-2</c:v>
                </c:pt>
                <c:pt idx="4174">
                  <c:v>3.5583846271038E-2</c:v>
                </c:pt>
                <c:pt idx="4175">
                  <c:v>3.8864739239215809E-2</c:v>
                </c:pt>
                <c:pt idx="4176">
                  <c:v>4.5015957206487711E-2</c:v>
                </c:pt>
                <c:pt idx="4177">
                  <c:v>3.8824938237667105E-2</c:v>
                </c:pt>
                <c:pt idx="4178">
                  <c:v>4.8038370907306838E-2</c:v>
                </c:pt>
                <c:pt idx="4179">
                  <c:v>3.5556804388761513E-2</c:v>
                </c:pt>
                <c:pt idx="4180">
                  <c:v>3.7441659718752011E-2</c:v>
                </c:pt>
                <c:pt idx="4181">
                  <c:v>3.3260181546211194E-2</c:v>
                </c:pt>
                <c:pt idx="4182">
                  <c:v>4.3215300887823098E-2</c:v>
                </c:pt>
                <c:pt idx="4183">
                  <c:v>5.219128355383891E-2</c:v>
                </c:pt>
                <c:pt idx="4184">
                  <c:v>3.6238733679056299E-2</c:v>
                </c:pt>
                <c:pt idx="4185">
                  <c:v>3.2633703202009326E-2</c:v>
                </c:pt>
                <c:pt idx="4186">
                  <c:v>4.3456308543682105E-2</c:v>
                </c:pt>
                <c:pt idx="4187">
                  <c:v>4.3695759028196321E-2</c:v>
                </c:pt>
                <c:pt idx="4188">
                  <c:v>4.3101936578750555E-2</c:v>
                </c:pt>
                <c:pt idx="4189">
                  <c:v>3.4808374941349009E-2</c:v>
                </c:pt>
                <c:pt idx="4190">
                  <c:v>3.8410507142543814E-2</c:v>
                </c:pt>
                <c:pt idx="4191">
                  <c:v>3.3723484724760007E-2</c:v>
                </c:pt>
                <c:pt idx="4192">
                  <c:v>6.3089236617088304E-2</c:v>
                </c:pt>
                <c:pt idx="4193">
                  <c:v>3.8492631167173406E-2</c:v>
                </c:pt>
                <c:pt idx="4194">
                  <c:v>2.7668571099638908E-2</c:v>
                </c:pt>
                <c:pt idx="4195">
                  <c:v>3.2464317977428499E-2</c:v>
                </c:pt>
                <c:pt idx="4196">
                  <c:v>2.6265805587172637E-2</c:v>
                </c:pt>
                <c:pt idx="4197">
                  <c:v>3.42069417238237E-2</c:v>
                </c:pt>
                <c:pt idx="4198">
                  <c:v>6.042351946234701E-2</c:v>
                </c:pt>
                <c:pt idx="4199">
                  <c:v>3.2095659524202409E-2</c:v>
                </c:pt>
                <c:pt idx="4200">
                  <c:v>3.3479023724794416E-2</c:v>
                </c:pt>
                <c:pt idx="4201">
                  <c:v>3.3000189810991301E-2</c:v>
                </c:pt>
                <c:pt idx="4202">
                  <c:v>4.0736205875873593E-2</c:v>
                </c:pt>
                <c:pt idx="4203">
                  <c:v>3.0840851366519952E-2</c:v>
                </c:pt>
                <c:pt idx="4204">
                  <c:v>2.9867274686694215E-2</c:v>
                </c:pt>
                <c:pt idx="4205">
                  <c:v>4.2474549263715716E-2</c:v>
                </c:pt>
                <c:pt idx="4206">
                  <c:v>3.7598311901092502E-2</c:v>
                </c:pt>
                <c:pt idx="4207">
                  <c:v>3.4823182970285409E-2</c:v>
                </c:pt>
                <c:pt idx="4208">
                  <c:v>3.9283677935600392E-2</c:v>
                </c:pt>
                <c:pt idx="4209">
                  <c:v>2.7394609525799841E-2</c:v>
                </c:pt>
                <c:pt idx="4210">
                  <c:v>3.6760363727808006E-2</c:v>
                </c:pt>
                <c:pt idx="4211">
                  <c:v>3.0704770237207399E-2</c:v>
                </c:pt>
                <c:pt idx="4212">
                  <c:v>3.8510266691446311E-2</c:v>
                </c:pt>
                <c:pt idx="4213">
                  <c:v>3.7429194897413295E-2</c:v>
                </c:pt>
                <c:pt idx="4214">
                  <c:v>4.1952688246965429E-2</c:v>
                </c:pt>
                <c:pt idx="4215">
                  <c:v>3.7646591663360651E-2</c:v>
                </c:pt>
                <c:pt idx="4216">
                  <c:v>3.058343008160596E-2</c:v>
                </c:pt>
                <c:pt idx="4217">
                  <c:v>3.2899200916290408E-2</c:v>
                </c:pt>
                <c:pt idx="4218">
                  <c:v>4.0140841156244306E-2</c:v>
                </c:pt>
                <c:pt idx="4219">
                  <c:v>3.8625705987215084E-2</c:v>
                </c:pt>
                <c:pt idx="4220">
                  <c:v>4.7987204045057429E-2</c:v>
                </c:pt>
                <c:pt idx="4221">
                  <c:v>3.7222448736429242E-2</c:v>
                </c:pt>
                <c:pt idx="4222">
                  <c:v>4.0766060352325606E-2</c:v>
                </c:pt>
                <c:pt idx="4223">
                  <c:v>3.9664395153522512E-2</c:v>
                </c:pt>
                <c:pt idx="4224">
                  <c:v>2.9444484040141029E-2</c:v>
                </c:pt>
                <c:pt idx="4225">
                  <c:v>4.3031942099332796E-2</c:v>
                </c:pt>
                <c:pt idx="4226">
                  <c:v>5.4501775652170202E-2</c:v>
                </c:pt>
                <c:pt idx="4227">
                  <c:v>5.7945206761359946E-2</c:v>
                </c:pt>
                <c:pt idx="4228">
                  <c:v>3.01454830914736E-2</c:v>
                </c:pt>
                <c:pt idx="4229">
                  <c:v>3.6597553640604005E-2</c:v>
                </c:pt>
                <c:pt idx="4230">
                  <c:v>4.0749937295913724E-2</c:v>
                </c:pt>
                <c:pt idx="4231">
                  <c:v>4.4051695615053232E-2</c:v>
                </c:pt>
                <c:pt idx="4232">
                  <c:v>3.5896666347980506E-2</c:v>
                </c:pt>
                <c:pt idx="4233">
                  <c:v>3.2559327781200513E-2</c:v>
                </c:pt>
                <c:pt idx="4234">
                  <c:v>4.0667798370122896E-2</c:v>
                </c:pt>
                <c:pt idx="4235">
                  <c:v>5.6906431913376097E-2</c:v>
                </c:pt>
                <c:pt idx="4236">
                  <c:v>3.0840851366519952E-2</c:v>
                </c:pt>
                <c:pt idx="4237">
                  <c:v>3.6468077450990788E-2</c:v>
                </c:pt>
                <c:pt idx="4238">
                  <c:v>4.9243059009313632E-2</c:v>
                </c:pt>
                <c:pt idx="4239">
                  <c:v>3.8492631167173406E-2</c:v>
                </c:pt>
                <c:pt idx="4240">
                  <c:v>3.1032260507345293E-2</c:v>
                </c:pt>
                <c:pt idx="4241">
                  <c:v>3.6889407783746837E-2</c:v>
                </c:pt>
                <c:pt idx="4242">
                  <c:v>2.8601940721273554E-2</c:v>
                </c:pt>
                <c:pt idx="4243">
                  <c:v>3.7118166685104446E-2</c:v>
                </c:pt>
                <c:pt idx="4244">
                  <c:v>3.4300707280635806E-2</c:v>
                </c:pt>
                <c:pt idx="4245">
                  <c:v>3.7778183817863596E-2</c:v>
                </c:pt>
                <c:pt idx="4246">
                  <c:v>4.2208973318338484E-2</c:v>
                </c:pt>
                <c:pt idx="4247">
                  <c:v>3.5286393016576885E-2</c:v>
                </c:pt>
                <c:pt idx="4248">
                  <c:v>5.2249100059270796E-2</c:v>
                </c:pt>
                <c:pt idx="4249">
                  <c:v>4.0242802351713201E-2</c:v>
                </c:pt>
                <c:pt idx="4250">
                  <c:v>3.0909337103367015E-2</c:v>
                </c:pt>
                <c:pt idx="4251">
                  <c:v>3.6124985665082897E-2</c:v>
                </c:pt>
                <c:pt idx="4252">
                  <c:v>3.5668846219778116E-2</c:v>
                </c:pt>
                <c:pt idx="4253">
                  <c:v>4.5168563723564065E-2</c:v>
                </c:pt>
                <c:pt idx="4254">
                  <c:v>3.181636705994622E-2</c:v>
                </c:pt>
                <c:pt idx="4255">
                  <c:v>4.1926741600036614E-2</c:v>
                </c:pt>
                <c:pt idx="4256">
                  <c:v>3.622116148471842E-2</c:v>
                </c:pt>
                <c:pt idx="4257">
                  <c:v>3.2891441136598601E-2</c:v>
                </c:pt>
                <c:pt idx="4258">
                  <c:v>3.4471958875656211E-2</c:v>
                </c:pt>
                <c:pt idx="4259">
                  <c:v>3.3260181546211194E-2</c:v>
                </c:pt>
                <c:pt idx="4260">
                  <c:v>3.4892227500677213E-2</c:v>
                </c:pt>
                <c:pt idx="4261">
                  <c:v>5.9077225625515033E-2</c:v>
                </c:pt>
                <c:pt idx="4262">
                  <c:v>4.3215300887823098E-2</c:v>
                </c:pt>
                <c:pt idx="4263">
                  <c:v>4.1952688246965429E-2</c:v>
                </c:pt>
                <c:pt idx="4264">
                  <c:v>3.4823182970285409E-2</c:v>
                </c:pt>
                <c:pt idx="4265">
                  <c:v>3.2899200916290408E-2</c:v>
                </c:pt>
                <c:pt idx="4266">
                  <c:v>3.3723484724760007E-2</c:v>
                </c:pt>
                <c:pt idx="4267">
                  <c:v>4.6659234911203433E-2</c:v>
                </c:pt>
                <c:pt idx="4268">
                  <c:v>3.2898932695388801E-2</c:v>
                </c:pt>
                <c:pt idx="4269">
                  <c:v>3.8661736994981794E-2</c:v>
                </c:pt>
                <c:pt idx="4270">
                  <c:v>4.5460876077413594E-2</c:v>
                </c:pt>
                <c:pt idx="4271">
                  <c:v>3.7441659718752011E-2</c:v>
                </c:pt>
                <c:pt idx="4272">
                  <c:v>3.9259538054466241E-2</c:v>
                </c:pt>
                <c:pt idx="4273">
                  <c:v>4.0140841156244306E-2</c:v>
                </c:pt>
                <c:pt idx="4274">
                  <c:v>4.0775358676910345E-2</c:v>
                </c:pt>
                <c:pt idx="4275">
                  <c:v>5.2568621933460541E-2</c:v>
                </c:pt>
                <c:pt idx="4276">
                  <c:v>3.5833526402712E-2</c:v>
                </c:pt>
                <c:pt idx="4277">
                  <c:v>3.6455649882555098E-2</c:v>
                </c:pt>
                <c:pt idx="4278">
                  <c:v>4.2978335171937887E-2</c:v>
                </c:pt>
                <c:pt idx="4279">
                  <c:v>3.9196629077196114E-2</c:v>
                </c:pt>
                <c:pt idx="4280">
                  <c:v>4.5168563723564065E-2</c:v>
                </c:pt>
                <c:pt idx="4281">
                  <c:v>4.4979125261306797E-2</c:v>
                </c:pt>
                <c:pt idx="4282">
                  <c:v>3.8314592093229315E-2</c:v>
                </c:pt>
                <c:pt idx="4283">
                  <c:v>3.4396402537822689E-2</c:v>
                </c:pt>
                <c:pt idx="4284">
                  <c:v>3.7228513509035152E-2</c:v>
                </c:pt>
                <c:pt idx="4285">
                  <c:v>3.6005329340696314E-2</c:v>
                </c:pt>
                <c:pt idx="4286">
                  <c:v>4.417248070240036E-2</c:v>
                </c:pt>
                <c:pt idx="4287">
                  <c:v>3.6335092037916211E-2</c:v>
                </c:pt>
                <c:pt idx="4288">
                  <c:v>4.7336898744106508E-2</c:v>
                </c:pt>
                <c:pt idx="4289">
                  <c:v>3.4321036189794499E-2</c:v>
                </c:pt>
                <c:pt idx="4290">
                  <c:v>3.2167676836252199E-2</c:v>
                </c:pt>
                <c:pt idx="4291">
                  <c:v>3.8092534989118604E-2</c:v>
                </c:pt>
                <c:pt idx="4292">
                  <c:v>3.8194783031940467E-2</c:v>
                </c:pt>
                <c:pt idx="4293">
                  <c:v>3.2908745110034894E-2</c:v>
                </c:pt>
                <c:pt idx="4294">
                  <c:v>4.3456308543682105E-2</c:v>
                </c:pt>
                <c:pt idx="4295">
                  <c:v>4.6175420284271212E-2</c:v>
                </c:pt>
                <c:pt idx="4296">
                  <c:v>3.7897832691669658E-2</c:v>
                </c:pt>
                <c:pt idx="4297">
                  <c:v>3.5483829677105096E-2</c:v>
                </c:pt>
                <c:pt idx="4298">
                  <c:v>4.4659033417701714E-2</c:v>
                </c:pt>
                <c:pt idx="4299">
                  <c:v>3.6124985665082897E-2</c:v>
                </c:pt>
                <c:pt idx="4300">
                  <c:v>3.4098405390977901E-2</c:v>
                </c:pt>
                <c:pt idx="4301">
                  <c:v>3.8134831935167313E-2</c:v>
                </c:pt>
                <c:pt idx="4302">
                  <c:v>2.8986260294914204E-2</c:v>
                </c:pt>
                <c:pt idx="4303">
                  <c:v>4.1038878262043006E-2</c:v>
                </c:pt>
                <c:pt idx="4304">
                  <c:v>4.7571104019880309E-2</c:v>
                </c:pt>
                <c:pt idx="4305">
                  <c:v>2.8808169066906E-2</c:v>
                </c:pt>
                <c:pt idx="4306">
                  <c:v>3.7785477936267985E-2</c:v>
                </c:pt>
                <c:pt idx="4307">
                  <c:v>3.7713952362537405E-2</c:v>
                </c:pt>
                <c:pt idx="4308">
                  <c:v>3.1295698136091211E-2</c:v>
                </c:pt>
                <c:pt idx="4309">
                  <c:v>3.5556804388761513E-2</c:v>
                </c:pt>
                <c:pt idx="4310">
                  <c:v>3.8181461393833188E-2</c:v>
                </c:pt>
                <c:pt idx="4311">
                  <c:v>3.9756476879119901E-2</c:v>
                </c:pt>
                <c:pt idx="4312">
                  <c:v>2.8753058984875752E-2</c:v>
                </c:pt>
                <c:pt idx="4313">
                  <c:v>2.5825064629316385E-2</c:v>
                </c:pt>
                <c:pt idx="4314">
                  <c:v>4.0226582437753705E-2</c:v>
                </c:pt>
                <c:pt idx="4315">
                  <c:v>4.3169047683477346E-2</c:v>
                </c:pt>
                <c:pt idx="4316">
                  <c:v>4.3066054582595804E-2</c:v>
                </c:pt>
                <c:pt idx="4317">
                  <c:v>3.7228513509035152E-2</c:v>
                </c:pt>
                <c:pt idx="4318">
                  <c:v>3.5896666347980506E-2</c:v>
                </c:pt>
                <c:pt idx="4319">
                  <c:v>4.3456308543682105E-2</c:v>
                </c:pt>
                <c:pt idx="4320">
                  <c:v>3.2899200916290408E-2</c:v>
                </c:pt>
                <c:pt idx="4321">
                  <c:v>3.4685779362916912E-2</c:v>
                </c:pt>
                <c:pt idx="4322">
                  <c:v>3.6446474492549896E-2</c:v>
                </c:pt>
                <c:pt idx="4323">
                  <c:v>4.5460876077413594E-2</c:v>
                </c:pt>
                <c:pt idx="4324">
                  <c:v>4.0140841156244306E-2</c:v>
                </c:pt>
                <c:pt idx="4325">
                  <c:v>3.0116926878690702E-2</c:v>
                </c:pt>
                <c:pt idx="4326">
                  <c:v>4.1902732104063013E-2</c:v>
                </c:pt>
                <c:pt idx="4327">
                  <c:v>4.0339186787605306E-2</c:v>
                </c:pt>
                <c:pt idx="4328">
                  <c:v>4.2771145701408365E-2</c:v>
                </c:pt>
                <c:pt idx="4329">
                  <c:v>3.4566573798656505E-2</c:v>
                </c:pt>
                <c:pt idx="4330">
                  <c:v>3.3641051501035704E-2</c:v>
                </c:pt>
                <c:pt idx="4331">
                  <c:v>4.2430374771356624E-2</c:v>
                </c:pt>
                <c:pt idx="4332">
                  <c:v>4.2962051928043692E-2</c:v>
                </c:pt>
                <c:pt idx="4333">
                  <c:v>3.1325303018093192E-2</c:v>
                </c:pt>
                <c:pt idx="4334">
                  <c:v>3.1727705150842701E-2</c:v>
                </c:pt>
                <c:pt idx="4335">
                  <c:v>3.8356237113475841E-2</c:v>
                </c:pt>
                <c:pt idx="4336">
                  <c:v>3.8754437118768713E-2</c:v>
                </c:pt>
                <c:pt idx="4337">
                  <c:v>4.4252485036850024E-2</c:v>
                </c:pt>
                <c:pt idx="4338">
                  <c:v>3.2823644578457017E-2</c:v>
                </c:pt>
                <c:pt idx="4339">
                  <c:v>3.5459619015455301E-2</c:v>
                </c:pt>
                <c:pt idx="4340">
                  <c:v>2.7699332684278672E-2</c:v>
                </c:pt>
                <c:pt idx="4341">
                  <c:v>2.8601940721273554E-2</c:v>
                </c:pt>
                <c:pt idx="4342">
                  <c:v>3.1534116715192802E-2</c:v>
                </c:pt>
                <c:pt idx="4343">
                  <c:v>3.9632488042116221E-2</c:v>
                </c:pt>
                <c:pt idx="4344">
                  <c:v>3.2544843852520051E-2</c:v>
                </c:pt>
                <c:pt idx="4345">
                  <c:v>3.4209597855806406E-2</c:v>
                </c:pt>
                <c:pt idx="4346">
                  <c:v>3.231429681181909E-2</c:v>
                </c:pt>
                <c:pt idx="4347">
                  <c:v>4.2452763766050311E-2</c:v>
                </c:pt>
                <c:pt idx="4348">
                  <c:v>4.480642452836061E-2</c:v>
                </c:pt>
                <c:pt idx="4349">
                  <c:v>3.6335092037916211E-2</c:v>
                </c:pt>
                <c:pt idx="4350">
                  <c:v>3.5668846219778116E-2</c:v>
                </c:pt>
                <c:pt idx="4351">
                  <c:v>3.5420823842287077E-2</c:v>
                </c:pt>
                <c:pt idx="4352">
                  <c:v>5.4287116974592223E-2</c:v>
                </c:pt>
                <c:pt idx="4353">
                  <c:v>3.0372153967618904E-2</c:v>
                </c:pt>
                <c:pt idx="4354">
                  <c:v>3.9119802415371045E-2</c:v>
                </c:pt>
                <c:pt idx="4355">
                  <c:v>3.26520465314388E-2</c:v>
                </c:pt>
                <c:pt idx="4356">
                  <c:v>4.2674154043197618E-2</c:v>
                </c:pt>
                <c:pt idx="4357">
                  <c:v>3.7080317735672157E-2</c:v>
                </c:pt>
                <c:pt idx="4358">
                  <c:v>3.6489501595497097E-2</c:v>
                </c:pt>
                <c:pt idx="4359">
                  <c:v>5.0176851451396914E-2</c:v>
                </c:pt>
                <c:pt idx="4360">
                  <c:v>4.3500378727912875E-2</c:v>
                </c:pt>
                <c:pt idx="4361">
                  <c:v>5.4811533540487449E-2</c:v>
                </c:pt>
                <c:pt idx="4362">
                  <c:v>4.2660437524318924E-2</c:v>
                </c:pt>
                <c:pt idx="4363">
                  <c:v>3.9632488042116221E-2</c:v>
                </c:pt>
                <c:pt idx="4364">
                  <c:v>3.6054432392120396E-2</c:v>
                </c:pt>
                <c:pt idx="4365">
                  <c:v>3.4011162817478256E-2</c:v>
                </c:pt>
                <c:pt idx="4366">
                  <c:v>3.2370511442422985E-2</c:v>
                </c:pt>
                <c:pt idx="4367">
                  <c:v>3.1908396631479395E-2</c:v>
                </c:pt>
                <c:pt idx="4368">
                  <c:v>4.0339186787605306E-2</c:v>
                </c:pt>
                <c:pt idx="4369">
                  <c:v>4.1901294142007814E-2</c:v>
                </c:pt>
                <c:pt idx="4370">
                  <c:v>3.8864739239215809E-2</c:v>
                </c:pt>
                <c:pt idx="4371">
                  <c:v>3.835380822420123E-2</c:v>
                </c:pt>
                <c:pt idx="4372">
                  <c:v>3.9196629077196114E-2</c:v>
                </c:pt>
                <c:pt idx="4373">
                  <c:v>4.4091124087572112E-2</c:v>
                </c:pt>
                <c:pt idx="4374">
                  <c:v>3.3798858523368815E-2</c:v>
                </c:pt>
                <c:pt idx="4375">
                  <c:v>4.2978335171937887E-2</c:v>
                </c:pt>
                <c:pt idx="4376">
                  <c:v>3.8492631167173406E-2</c:v>
                </c:pt>
                <c:pt idx="4377">
                  <c:v>3.7703901529312238E-2</c:v>
                </c:pt>
                <c:pt idx="4378">
                  <c:v>4.0349934250116591E-2</c:v>
                </c:pt>
                <c:pt idx="4379">
                  <c:v>3.7222448736429242E-2</c:v>
                </c:pt>
                <c:pt idx="4380">
                  <c:v>3.3857729285955422E-2</c:v>
                </c:pt>
                <c:pt idx="4381">
                  <c:v>4.0206536650657702E-2</c:v>
                </c:pt>
                <c:pt idx="4382">
                  <c:v>3.0144989490508988E-2</c:v>
                </c:pt>
                <c:pt idx="4383">
                  <c:v>3.7842366844415817E-2</c:v>
                </c:pt>
                <c:pt idx="4384">
                  <c:v>6.042351946234701E-2</c:v>
                </c:pt>
                <c:pt idx="4385">
                  <c:v>3.6879651248455041E-2</c:v>
                </c:pt>
                <c:pt idx="4386">
                  <c:v>3.8711100816726712E-2</c:v>
                </c:pt>
                <c:pt idx="4387">
                  <c:v>3.4569095820188502E-2</c:v>
                </c:pt>
                <c:pt idx="4388">
                  <c:v>3.4978978335857405E-2</c:v>
                </c:pt>
                <c:pt idx="4389">
                  <c:v>4.5377653092145934E-2</c:v>
                </c:pt>
                <c:pt idx="4390">
                  <c:v>2.6599863544106542E-2</c:v>
                </c:pt>
                <c:pt idx="4391">
                  <c:v>3.5382855683565209E-2</c:v>
                </c:pt>
                <c:pt idx="4392">
                  <c:v>3.4224171191453899E-2</c:v>
                </c:pt>
                <c:pt idx="4393">
                  <c:v>3.2899200916290408E-2</c:v>
                </c:pt>
                <c:pt idx="4394">
                  <c:v>3.5382855683565209E-2</c:v>
                </c:pt>
                <c:pt idx="4395">
                  <c:v>3.7651702761650252E-2</c:v>
                </c:pt>
                <c:pt idx="4396">
                  <c:v>4.1316550225019524E-2</c:v>
                </c:pt>
                <c:pt idx="4397">
                  <c:v>4.3055795133113917E-2</c:v>
                </c:pt>
                <c:pt idx="4398">
                  <c:v>3.6277640610933456E-2</c:v>
                </c:pt>
                <c:pt idx="4399">
                  <c:v>3.7702023983001716E-2</c:v>
                </c:pt>
                <c:pt idx="4400">
                  <c:v>4.9796666949987765E-2</c:v>
                </c:pt>
                <c:pt idx="4401">
                  <c:v>2.7933228760957805E-2</c:v>
                </c:pt>
                <c:pt idx="4402">
                  <c:v>4.8229750245809465E-2</c:v>
                </c:pt>
                <c:pt idx="4403">
                  <c:v>4.9852691590786272E-2</c:v>
                </c:pt>
                <c:pt idx="4404">
                  <c:v>2.8769707307219512E-2</c:v>
                </c:pt>
                <c:pt idx="4405">
                  <c:v>2.9717279598116899E-2</c:v>
                </c:pt>
                <c:pt idx="4406">
                  <c:v>3.2960023730993299E-2</c:v>
                </c:pt>
                <c:pt idx="4407">
                  <c:v>5.1836363971233514E-2</c:v>
                </c:pt>
                <c:pt idx="4408">
                  <c:v>3.5825096070766414E-2</c:v>
                </c:pt>
                <c:pt idx="4409">
                  <c:v>2.6695944368839392E-2</c:v>
                </c:pt>
                <c:pt idx="4410">
                  <c:v>3.7441659718752011E-2</c:v>
                </c:pt>
                <c:pt idx="4411">
                  <c:v>3.5583846271038E-2</c:v>
                </c:pt>
                <c:pt idx="4412">
                  <c:v>5.5114645510911914E-2</c:v>
                </c:pt>
                <c:pt idx="4413">
                  <c:v>3.8966637104749714E-2</c:v>
                </c:pt>
                <c:pt idx="4414">
                  <c:v>4.0339186787605306E-2</c:v>
                </c:pt>
                <c:pt idx="4415">
                  <c:v>3.8299992680549712E-2</c:v>
                </c:pt>
                <c:pt idx="4416">
                  <c:v>3.9967272430658299E-2</c:v>
                </c:pt>
                <c:pt idx="4417">
                  <c:v>4.2978335171937887E-2</c:v>
                </c:pt>
                <c:pt idx="4418">
                  <c:v>4.4734198600053822E-2</c:v>
                </c:pt>
                <c:pt idx="4419">
                  <c:v>4.8250295221805614E-2</c:v>
                </c:pt>
                <c:pt idx="4420">
                  <c:v>4.1300732642412234E-2</c:v>
                </c:pt>
                <c:pt idx="4421">
                  <c:v>3.6440685391426093E-2</c:v>
                </c:pt>
                <c:pt idx="4422">
                  <c:v>3.1503804028034252E-2</c:v>
                </c:pt>
                <c:pt idx="4423">
                  <c:v>5.8706045150756822E-2</c:v>
                </c:pt>
                <c:pt idx="4424">
                  <c:v>3.2095659524202409E-2</c:v>
                </c:pt>
                <c:pt idx="4425">
                  <c:v>3.5583846271038E-2</c:v>
                </c:pt>
                <c:pt idx="4426">
                  <c:v>5.5778648704290397E-2</c:v>
                </c:pt>
                <c:pt idx="4427">
                  <c:v>3.8152869790792521E-2</c:v>
                </c:pt>
                <c:pt idx="4428">
                  <c:v>3.4401677548885498E-2</c:v>
                </c:pt>
                <c:pt idx="4429">
                  <c:v>3.4897491335868794E-2</c:v>
                </c:pt>
                <c:pt idx="4430">
                  <c:v>4.3067701160907822E-2</c:v>
                </c:pt>
                <c:pt idx="4431">
                  <c:v>3.5570658743381521E-2</c:v>
                </c:pt>
                <c:pt idx="4432">
                  <c:v>4.0698390454053907E-2</c:v>
                </c:pt>
                <c:pt idx="4433">
                  <c:v>2.9717279598116899E-2</c:v>
                </c:pt>
                <c:pt idx="4434">
                  <c:v>3.9095103740692111E-2</c:v>
                </c:pt>
                <c:pt idx="4435">
                  <c:v>2.716050297021871E-2</c:v>
                </c:pt>
                <c:pt idx="4436">
                  <c:v>3.3225178718566999E-2</c:v>
                </c:pt>
                <c:pt idx="4437">
                  <c:v>4.0736205875873593E-2</c:v>
                </c:pt>
                <c:pt idx="4438">
                  <c:v>3.1325303018093192E-2</c:v>
                </c:pt>
                <c:pt idx="4439">
                  <c:v>2.8601940721273554E-2</c:v>
                </c:pt>
                <c:pt idx="4440">
                  <c:v>3.5584058612585102E-2</c:v>
                </c:pt>
                <c:pt idx="4441">
                  <c:v>3.4471958875656211E-2</c:v>
                </c:pt>
                <c:pt idx="4442">
                  <c:v>4.7692582011222832E-2</c:v>
                </c:pt>
                <c:pt idx="4443">
                  <c:v>3.8100283592939405E-2</c:v>
                </c:pt>
                <c:pt idx="4444">
                  <c:v>4.376267269253746E-2</c:v>
                </c:pt>
                <c:pt idx="4445">
                  <c:v>4.4287838041782414E-2</c:v>
                </c:pt>
                <c:pt idx="4446">
                  <c:v>3.6716360598802608E-2</c:v>
                </c:pt>
                <c:pt idx="4447">
                  <c:v>3.4603934735059752E-2</c:v>
                </c:pt>
                <c:pt idx="4448">
                  <c:v>4.1971486061811399E-2</c:v>
                </c:pt>
                <c:pt idx="4449">
                  <c:v>4.2443986982107329E-2</c:v>
                </c:pt>
                <c:pt idx="4450">
                  <c:v>4.8743788152933218E-2</c:v>
                </c:pt>
                <c:pt idx="4451">
                  <c:v>3.9632488042116221E-2</c:v>
                </c:pt>
                <c:pt idx="4452">
                  <c:v>3.7765085697174183E-2</c:v>
                </c:pt>
                <c:pt idx="4453">
                  <c:v>3.132960945367811E-2</c:v>
                </c:pt>
                <c:pt idx="4454">
                  <c:v>3.4396402537822689E-2</c:v>
                </c:pt>
                <c:pt idx="4455">
                  <c:v>3.921876475214961E-2</c:v>
                </c:pt>
                <c:pt idx="4456">
                  <c:v>3.4013628959655817E-2</c:v>
                </c:pt>
                <c:pt idx="4457">
                  <c:v>3.4224171191453899E-2</c:v>
                </c:pt>
                <c:pt idx="4458">
                  <c:v>5.0964348018169375E-2</c:v>
                </c:pt>
                <c:pt idx="4459">
                  <c:v>4.7048140317201601E-2</c:v>
                </c:pt>
                <c:pt idx="4460">
                  <c:v>3.7441659718752011E-2</c:v>
                </c:pt>
                <c:pt idx="4461">
                  <c:v>4.1051272302865878E-2</c:v>
                </c:pt>
                <c:pt idx="4462">
                  <c:v>3.7222448736429242E-2</c:v>
                </c:pt>
                <c:pt idx="4463">
                  <c:v>3.9219893515110106E-2</c:v>
                </c:pt>
                <c:pt idx="4464">
                  <c:v>3.8864739239215809E-2</c:v>
                </c:pt>
                <c:pt idx="4465">
                  <c:v>2.9328575357794793E-2</c:v>
                </c:pt>
                <c:pt idx="4466">
                  <c:v>2.8949391096830403E-2</c:v>
                </c:pt>
                <c:pt idx="4467">
                  <c:v>5.7264689356088784E-2</c:v>
                </c:pt>
                <c:pt idx="4468">
                  <c:v>3.3260181546211194E-2</c:v>
                </c:pt>
                <c:pt idx="4469">
                  <c:v>4.6659234911203433E-2</c:v>
                </c:pt>
                <c:pt idx="4470">
                  <c:v>4.1295155882835395E-2</c:v>
                </c:pt>
                <c:pt idx="4471">
                  <c:v>4.3724101036787012E-2</c:v>
                </c:pt>
                <c:pt idx="4472">
                  <c:v>4.480642452836061E-2</c:v>
                </c:pt>
                <c:pt idx="4473">
                  <c:v>4.3512962758541308E-2</c:v>
                </c:pt>
                <c:pt idx="4474">
                  <c:v>4.4963397085666865E-2</c:v>
                </c:pt>
                <c:pt idx="4475">
                  <c:v>4.5612677931785903E-2</c:v>
                </c:pt>
                <c:pt idx="4476">
                  <c:v>3.8181461393833188E-2</c:v>
                </c:pt>
                <c:pt idx="4477">
                  <c:v>4.4919833540916672E-2</c:v>
                </c:pt>
                <c:pt idx="4478">
                  <c:v>3.9322294294834068E-2</c:v>
                </c:pt>
                <c:pt idx="4479">
                  <c:v>4.0018070489168223E-2</c:v>
                </c:pt>
                <c:pt idx="4480">
                  <c:v>5.0964348018169375E-2</c:v>
                </c:pt>
                <c:pt idx="4481">
                  <c:v>2.9695196077227665E-2</c:v>
                </c:pt>
                <c:pt idx="4482">
                  <c:v>3.7512414157390601E-2</c:v>
                </c:pt>
                <c:pt idx="4483">
                  <c:v>3.6311741918325452E-2</c:v>
                </c:pt>
                <c:pt idx="4484">
                  <c:v>4.6274762600660123E-2</c:v>
                </c:pt>
                <c:pt idx="4485">
                  <c:v>3.835380822420123E-2</c:v>
                </c:pt>
                <c:pt idx="4486">
                  <c:v>4.4318877160549379E-2</c:v>
                </c:pt>
                <c:pt idx="4487">
                  <c:v>4.2443986982107329E-2</c:v>
                </c:pt>
                <c:pt idx="4488">
                  <c:v>3.9402600377798101E-2</c:v>
                </c:pt>
                <c:pt idx="4489">
                  <c:v>3.5183459520340014E-2</c:v>
                </c:pt>
                <c:pt idx="4490">
                  <c:v>3.8424339145422003E-2</c:v>
                </c:pt>
                <c:pt idx="4491">
                  <c:v>3.1032260507345293E-2</c:v>
                </c:pt>
                <c:pt idx="4492">
                  <c:v>2.8328226879239103E-2</c:v>
                </c:pt>
                <c:pt idx="4493">
                  <c:v>3.7765085697174183E-2</c:v>
                </c:pt>
                <c:pt idx="4494">
                  <c:v>3.9756476879119901E-2</c:v>
                </c:pt>
                <c:pt idx="4495">
                  <c:v>3.7743795663118501E-2</c:v>
                </c:pt>
                <c:pt idx="4496">
                  <c:v>3.5833526402712E-2</c:v>
                </c:pt>
                <c:pt idx="4497">
                  <c:v>3.3520661294460304E-2</c:v>
                </c:pt>
                <c:pt idx="4498">
                  <c:v>5.3526036441326398E-2</c:v>
                </c:pt>
                <c:pt idx="4499">
                  <c:v>3.2671131193637806E-2</c:v>
                </c:pt>
                <c:pt idx="4500">
                  <c:v>4.5064941048622124E-2</c:v>
                </c:pt>
                <c:pt idx="4501">
                  <c:v>4.4659033417701714E-2</c:v>
                </c:pt>
                <c:pt idx="4502">
                  <c:v>4.6953558921814006E-2</c:v>
                </c:pt>
                <c:pt idx="4503">
                  <c:v>3.6124985665082897E-2</c:v>
                </c:pt>
                <c:pt idx="4504">
                  <c:v>4.0402002632617909E-2</c:v>
                </c:pt>
                <c:pt idx="4505">
                  <c:v>3.5183459520340014E-2</c:v>
                </c:pt>
                <c:pt idx="4506">
                  <c:v>5.2674937993288123E-2</c:v>
                </c:pt>
                <c:pt idx="4507">
                  <c:v>2.7238706126809224E-2</c:v>
                </c:pt>
                <c:pt idx="4508">
                  <c:v>4.2962051928043692E-2</c:v>
                </c:pt>
                <c:pt idx="4509">
                  <c:v>2.8997335582971701E-2</c:v>
                </c:pt>
                <c:pt idx="4510">
                  <c:v>3.2891441136598601E-2</c:v>
                </c:pt>
                <c:pt idx="4511">
                  <c:v>4.1952755302190795E-2</c:v>
                </c:pt>
                <c:pt idx="4512">
                  <c:v>4.9643982201814603E-2</c:v>
                </c:pt>
                <c:pt idx="4513">
                  <c:v>3.365202993154532E-2</c:v>
                </c:pt>
                <c:pt idx="4514">
                  <c:v>3.3218398690223756E-2</c:v>
                </c:pt>
                <c:pt idx="4515">
                  <c:v>3.0663950368762006E-2</c:v>
                </c:pt>
                <c:pt idx="4516">
                  <c:v>3.0909337103367015E-2</c:v>
                </c:pt>
                <c:pt idx="4517">
                  <c:v>3.3440478146076202E-2</c:v>
                </c:pt>
                <c:pt idx="4518">
                  <c:v>3.7611484527587911E-2</c:v>
                </c:pt>
                <c:pt idx="4519">
                  <c:v>3.0626695603132203E-2</c:v>
                </c:pt>
                <c:pt idx="4520">
                  <c:v>3.2420128583908199E-2</c:v>
                </c:pt>
                <c:pt idx="4521">
                  <c:v>3.4385442733764614E-2</c:v>
                </c:pt>
                <c:pt idx="4522">
                  <c:v>3.8633864372968715E-2</c:v>
                </c:pt>
                <c:pt idx="4523">
                  <c:v>4.2771145701408365E-2</c:v>
                </c:pt>
                <c:pt idx="4524">
                  <c:v>4.5208055526018087E-2</c:v>
                </c:pt>
                <c:pt idx="4525">
                  <c:v>4.6238295733928722E-2</c:v>
                </c:pt>
                <c:pt idx="4526">
                  <c:v>4.383979737758642E-2</c:v>
                </c:pt>
                <c:pt idx="4527">
                  <c:v>3.0946193262934702E-2</c:v>
                </c:pt>
                <c:pt idx="4528">
                  <c:v>3.695297986269E-2</c:v>
                </c:pt>
                <c:pt idx="4529">
                  <c:v>3.1069444492459367E-2</c:v>
                </c:pt>
                <c:pt idx="4530">
                  <c:v>4.5460876077413594E-2</c:v>
                </c:pt>
                <c:pt idx="4531">
                  <c:v>4.3251223862171222E-2</c:v>
                </c:pt>
                <c:pt idx="4532">
                  <c:v>5.0022482872009333E-2</c:v>
                </c:pt>
                <c:pt idx="4533">
                  <c:v>3.4798402339219998E-2</c:v>
                </c:pt>
                <c:pt idx="4534">
                  <c:v>2.9116408899426478E-2</c:v>
                </c:pt>
                <c:pt idx="4535">
                  <c:v>3.2255370169878131E-2</c:v>
                </c:pt>
                <c:pt idx="4536">
                  <c:v>4.6029005199670688E-2</c:v>
                </c:pt>
                <c:pt idx="4537">
                  <c:v>3.8878668099641821E-2</c:v>
                </c:pt>
                <c:pt idx="4538">
                  <c:v>3.8410507142543814E-2</c:v>
                </c:pt>
                <c:pt idx="4539">
                  <c:v>2.785586565732975E-2</c:v>
                </c:pt>
                <c:pt idx="4540">
                  <c:v>4.101974517106996E-2</c:v>
                </c:pt>
                <c:pt idx="4541">
                  <c:v>3.2633703202009326E-2</c:v>
                </c:pt>
                <c:pt idx="4542">
                  <c:v>4.2378675192594507E-2</c:v>
                </c:pt>
                <c:pt idx="4543">
                  <c:v>4.9002680927515349E-2</c:v>
                </c:pt>
                <c:pt idx="4544">
                  <c:v>3.3487163484096596E-2</c:v>
                </c:pt>
                <c:pt idx="4545">
                  <c:v>5.3043726831674597E-2</c:v>
                </c:pt>
                <c:pt idx="4546">
                  <c:v>3.859693557024E-2</c:v>
                </c:pt>
                <c:pt idx="4547">
                  <c:v>3.0408300459384998E-2</c:v>
                </c:pt>
                <c:pt idx="4548">
                  <c:v>3.0708899721503369E-2</c:v>
                </c:pt>
                <c:pt idx="4549">
                  <c:v>3.6124985665082897E-2</c:v>
                </c:pt>
                <c:pt idx="4550">
                  <c:v>3.5626605153083801E-2</c:v>
                </c:pt>
                <c:pt idx="4551">
                  <c:v>3.5201665014028688E-2</c:v>
                </c:pt>
                <c:pt idx="4552">
                  <c:v>3.38377133011818E-2</c:v>
                </c:pt>
                <c:pt idx="4553">
                  <c:v>4.0982514619827423E-2</c:v>
                </c:pt>
                <c:pt idx="4554">
                  <c:v>4.3235447257757222E-2</c:v>
                </c:pt>
                <c:pt idx="4555">
                  <c:v>4.7571104019880309E-2</c:v>
                </c:pt>
                <c:pt idx="4556">
                  <c:v>3.1631700694561102E-2</c:v>
                </c:pt>
                <c:pt idx="4557">
                  <c:v>4.4254083186388009E-2</c:v>
                </c:pt>
                <c:pt idx="4558">
                  <c:v>3.6454312503338013E-2</c:v>
                </c:pt>
                <c:pt idx="4559">
                  <c:v>3.6054432392120396E-2</c:v>
                </c:pt>
                <c:pt idx="4560">
                  <c:v>2.8372881934046627E-2</c:v>
                </c:pt>
                <c:pt idx="4561">
                  <c:v>3.7168275564909099E-2</c:v>
                </c:pt>
                <c:pt idx="4562">
                  <c:v>4.152054339647273E-2</c:v>
                </c:pt>
                <c:pt idx="4563">
                  <c:v>3.3529117703437812E-2</c:v>
                </c:pt>
                <c:pt idx="4564">
                  <c:v>4.3695759028196321E-2</c:v>
                </c:pt>
                <c:pt idx="4565">
                  <c:v>2.6993775740265864E-2</c:v>
                </c:pt>
                <c:pt idx="4566">
                  <c:v>3.3723484724760007E-2</c:v>
                </c:pt>
                <c:pt idx="4567">
                  <c:v>3.2854370772838606E-2</c:v>
                </c:pt>
                <c:pt idx="4568">
                  <c:v>3.6171071231365218E-2</c:v>
                </c:pt>
                <c:pt idx="4569">
                  <c:v>4.2356688529253124E-2</c:v>
                </c:pt>
                <c:pt idx="4570">
                  <c:v>3.9095103740692111E-2</c:v>
                </c:pt>
                <c:pt idx="4571">
                  <c:v>3.5108499228954315E-2</c:v>
                </c:pt>
                <c:pt idx="4572">
                  <c:v>3.132960945367811E-2</c:v>
                </c:pt>
                <c:pt idx="4573">
                  <c:v>3.9761330932378804E-2</c:v>
                </c:pt>
                <c:pt idx="4574">
                  <c:v>3.7147790193557718E-2</c:v>
                </c:pt>
                <c:pt idx="4575">
                  <c:v>3.9054881781339604E-2</c:v>
                </c:pt>
                <c:pt idx="4576">
                  <c:v>3.9776939898729352E-2</c:v>
                </c:pt>
                <c:pt idx="4577">
                  <c:v>3.4486096352338784E-2</c:v>
                </c:pt>
                <c:pt idx="4578">
                  <c:v>6.3089236617088304E-2</c:v>
                </c:pt>
                <c:pt idx="4579">
                  <c:v>4.7048140317201601E-2</c:v>
                </c:pt>
                <c:pt idx="4580">
                  <c:v>3.0306484550237538E-2</c:v>
                </c:pt>
                <c:pt idx="4581">
                  <c:v>3.8734454661607701E-2</c:v>
                </c:pt>
                <c:pt idx="4582">
                  <c:v>4.1926741600036614E-2</c:v>
                </c:pt>
                <c:pt idx="4583">
                  <c:v>3.1149659305810897E-2</c:v>
                </c:pt>
                <c:pt idx="4584">
                  <c:v>3.6503065377473908E-2</c:v>
                </c:pt>
                <c:pt idx="4585">
                  <c:v>3.4013628959655817E-2</c:v>
                </c:pt>
                <c:pt idx="4586">
                  <c:v>3.8200002163648605E-2</c:v>
                </c:pt>
                <c:pt idx="4587">
                  <c:v>2.7756571769714411E-2</c:v>
                </c:pt>
                <c:pt idx="4588">
                  <c:v>3.288979083299641E-2</c:v>
                </c:pt>
                <c:pt idx="4589">
                  <c:v>3.4569095820188502E-2</c:v>
                </c:pt>
                <c:pt idx="4590">
                  <c:v>4.0243167430162347E-2</c:v>
                </c:pt>
                <c:pt idx="4591">
                  <c:v>3.5483829677105096E-2</c:v>
                </c:pt>
                <c:pt idx="4592">
                  <c:v>3.3768963068723699E-2</c:v>
                </c:pt>
                <c:pt idx="4593">
                  <c:v>3.1465098261833205E-2</c:v>
                </c:pt>
                <c:pt idx="4594">
                  <c:v>4.1266269981861101E-2</c:v>
                </c:pt>
                <c:pt idx="4595">
                  <c:v>3.8152869790792521E-2</c:v>
                </c:pt>
                <c:pt idx="4596">
                  <c:v>3.1119924038648588E-2</c:v>
                </c:pt>
                <c:pt idx="4597">
                  <c:v>3.1149659305810897E-2</c:v>
                </c:pt>
                <c:pt idx="4598">
                  <c:v>6.1638105660676748E-2</c:v>
                </c:pt>
                <c:pt idx="4599">
                  <c:v>3.3894065767526606E-2</c:v>
                </c:pt>
                <c:pt idx="4600">
                  <c:v>4.3500378727912875E-2</c:v>
                </c:pt>
                <c:pt idx="4601">
                  <c:v>4.4474177062511423E-2</c:v>
                </c:pt>
                <c:pt idx="4602">
                  <c:v>5.1921918988227796E-2</c:v>
                </c:pt>
                <c:pt idx="4603">
                  <c:v>3.9196629077196114E-2</c:v>
                </c:pt>
                <c:pt idx="4604">
                  <c:v>4.9240171909332324E-2</c:v>
                </c:pt>
                <c:pt idx="4605">
                  <c:v>4.417248070240036E-2</c:v>
                </c:pt>
                <c:pt idx="4606">
                  <c:v>4.5377653092145934E-2</c:v>
                </c:pt>
                <c:pt idx="4607">
                  <c:v>5.139116942882542E-2</c:v>
                </c:pt>
                <c:pt idx="4608">
                  <c:v>3.7233572453260567E-2</c:v>
                </c:pt>
                <c:pt idx="4609">
                  <c:v>2.9366604983806593E-2</c:v>
                </c:pt>
                <c:pt idx="4610">
                  <c:v>4.0772091597318892E-2</c:v>
                </c:pt>
                <c:pt idx="4611">
                  <c:v>3.4486100077629221E-2</c:v>
                </c:pt>
                <c:pt idx="4612">
                  <c:v>4.2443986982107329E-2</c:v>
                </c:pt>
                <c:pt idx="4613">
                  <c:v>3.302393853664401E-2</c:v>
                </c:pt>
                <c:pt idx="4614">
                  <c:v>4.1800528764724676E-2</c:v>
                </c:pt>
                <c:pt idx="4615">
                  <c:v>3.0387666076421776E-2</c:v>
                </c:pt>
                <c:pt idx="4616">
                  <c:v>3.2077275216579673E-2</c:v>
                </c:pt>
                <c:pt idx="4617">
                  <c:v>4.5064941048622124E-2</c:v>
                </c:pt>
                <c:pt idx="4618">
                  <c:v>3.1325303018093192E-2</c:v>
                </c:pt>
                <c:pt idx="4619">
                  <c:v>3.0403325334191312E-2</c:v>
                </c:pt>
                <c:pt idx="4620">
                  <c:v>2.9229370877146783E-2</c:v>
                </c:pt>
                <c:pt idx="4621">
                  <c:v>3.6489501595497097E-2</c:v>
                </c:pt>
                <c:pt idx="4622">
                  <c:v>2.9702417552471216E-2</c:v>
                </c:pt>
                <c:pt idx="4623">
                  <c:v>3.7396702915430097E-2</c:v>
                </c:pt>
                <c:pt idx="4624">
                  <c:v>3.8664028048515341E-2</c:v>
                </c:pt>
                <c:pt idx="4625">
                  <c:v>4.9002680927515349E-2</c:v>
                </c:pt>
                <c:pt idx="4626">
                  <c:v>4.7571104019880309E-2</c:v>
                </c:pt>
                <c:pt idx="4627">
                  <c:v>4.480642452836061E-2</c:v>
                </c:pt>
                <c:pt idx="4628">
                  <c:v>4.2934946715831812E-2</c:v>
                </c:pt>
                <c:pt idx="4629">
                  <c:v>5.0964348018169375E-2</c:v>
                </c:pt>
                <c:pt idx="4630">
                  <c:v>2.5967955589294482E-2</c:v>
                </c:pt>
                <c:pt idx="4631">
                  <c:v>5.2249100059270796E-2</c:v>
                </c:pt>
                <c:pt idx="4632">
                  <c:v>4.2771145701408365E-2</c:v>
                </c:pt>
                <c:pt idx="4633">
                  <c:v>3.3202335238456712E-2</c:v>
                </c:pt>
                <c:pt idx="4634">
                  <c:v>3.4985158592462498E-2</c:v>
                </c:pt>
                <c:pt idx="4635">
                  <c:v>3.5833526402712E-2</c:v>
                </c:pt>
                <c:pt idx="4636">
                  <c:v>3.4603934735059752E-2</c:v>
                </c:pt>
                <c:pt idx="4637">
                  <c:v>3.2908745110034894E-2</c:v>
                </c:pt>
                <c:pt idx="4638">
                  <c:v>2.9644602909684202E-2</c:v>
                </c:pt>
                <c:pt idx="4639">
                  <c:v>3.4205172210931806E-2</c:v>
                </c:pt>
                <c:pt idx="4640">
                  <c:v>3.8152869790792521E-2</c:v>
                </c:pt>
                <c:pt idx="4641">
                  <c:v>3.9322294294834068E-2</c:v>
                </c:pt>
                <c:pt idx="4642">
                  <c:v>3.0626695603132203E-2</c:v>
                </c:pt>
                <c:pt idx="4643">
                  <c:v>4.4383492320776201E-2</c:v>
                </c:pt>
                <c:pt idx="4644">
                  <c:v>5.3043726831674597E-2</c:v>
                </c:pt>
                <c:pt idx="4645">
                  <c:v>3.0144989490508988E-2</c:v>
                </c:pt>
                <c:pt idx="4646">
                  <c:v>4.0927253663539866E-2</c:v>
                </c:pt>
                <c:pt idx="4647">
                  <c:v>3.6480419337749502E-2</c:v>
                </c:pt>
                <c:pt idx="4648">
                  <c:v>3.3557265996932997E-2</c:v>
                </c:pt>
                <c:pt idx="4649">
                  <c:v>4.5648239552974687E-2</c:v>
                </c:pt>
                <c:pt idx="4650">
                  <c:v>4.413658753037452E-2</c:v>
                </c:pt>
                <c:pt idx="4651">
                  <c:v>2.785586565732975E-2</c:v>
                </c:pt>
                <c:pt idx="4652">
                  <c:v>4.4496215879917436E-2</c:v>
                </c:pt>
                <c:pt idx="4653">
                  <c:v>3.2625783234834699E-2</c:v>
                </c:pt>
                <c:pt idx="4654">
                  <c:v>3.7650961428880816E-2</c:v>
                </c:pt>
                <c:pt idx="4655">
                  <c:v>4.5502670109272024E-2</c:v>
                </c:pt>
                <c:pt idx="4656">
                  <c:v>3.3066283911466592E-2</c:v>
                </c:pt>
                <c:pt idx="4657">
                  <c:v>3.3218398690223756E-2</c:v>
                </c:pt>
                <c:pt idx="4658">
                  <c:v>3.8005765527486884E-2</c:v>
                </c:pt>
                <c:pt idx="4659">
                  <c:v>4.8038370907306838E-2</c:v>
                </c:pt>
                <c:pt idx="4660">
                  <c:v>3.5030834376811995E-2</c:v>
                </c:pt>
                <c:pt idx="4661">
                  <c:v>4.3543636798858622E-2</c:v>
                </c:pt>
                <c:pt idx="4662">
                  <c:v>3.7021171301603296E-2</c:v>
                </c:pt>
                <c:pt idx="4663">
                  <c:v>3.5795398056507152E-2</c:v>
                </c:pt>
                <c:pt idx="4664">
                  <c:v>3.7080317735672157E-2</c:v>
                </c:pt>
                <c:pt idx="4665">
                  <c:v>6.1638105660676748E-2</c:v>
                </c:pt>
                <c:pt idx="4666">
                  <c:v>3.0282778665423535E-2</c:v>
                </c:pt>
                <c:pt idx="4667">
                  <c:v>2.8601940721273554E-2</c:v>
                </c:pt>
                <c:pt idx="4668">
                  <c:v>3.3063109964132302E-2</c:v>
                </c:pt>
                <c:pt idx="4669">
                  <c:v>4.0826495736837526E-2</c:v>
                </c:pt>
                <c:pt idx="4670">
                  <c:v>3.4705515950918205E-2</c:v>
                </c:pt>
                <c:pt idx="4671">
                  <c:v>4.1300732642412234E-2</c:v>
                </c:pt>
                <c:pt idx="4672">
                  <c:v>4.6238295733928722E-2</c:v>
                </c:pt>
                <c:pt idx="4673">
                  <c:v>4.6274762600660123E-2</c:v>
                </c:pt>
                <c:pt idx="4674">
                  <c:v>4.9796666949987765E-2</c:v>
                </c:pt>
                <c:pt idx="4675">
                  <c:v>2.6837680488825066E-2</c:v>
                </c:pt>
                <c:pt idx="4676">
                  <c:v>3.2096594572067295E-2</c:v>
                </c:pt>
                <c:pt idx="4677">
                  <c:v>3.4410078078508412E-2</c:v>
                </c:pt>
                <c:pt idx="4678">
                  <c:v>3.9146363735199016E-2</c:v>
                </c:pt>
                <c:pt idx="4679">
                  <c:v>3.5584058612585102E-2</c:v>
                </c:pt>
                <c:pt idx="4680">
                  <c:v>3.5172384232282597E-2</c:v>
                </c:pt>
                <c:pt idx="4681">
                  <c:v>3.7629608064890005E-2</c:v>
                </c:pt>
                <c:pt idx="4682">
                  <c:v>3.3772245049476651E-2</c:v>
                </c:pt>
                <c:pt idx="4683">
                  <c:v>3.9517242461443128E-2</c:v>
                </c:pt>
                <c:pt idx="4684">
                  <c:v>4.415674880146981E-2</c:v>
                </c:pt>
                <c:pt idx="4685">
                  <c:v>4.7662377357482903E-2</c:v>
                </c:pt>
                <c:pt idx="4686">
                  <c:v>3.0984325334429765E-2</c:v>
                </c:pt>
                <c:pt idx="4687">
                  <c:v>3.1207967549562621E-2</c:v>
                </c:pt>
                <c:pt idx="4688">
                  <c:v>2.8497153893113112E-2</c:v>
                </c:pt>
                <c:pt idx="4689">
                  <c:v>3.9167422801256208E-2</c:v>
                </c:pt>
                <c:pt idx="4690">
                  <c:v>3.2095659524202409E-2</c:v>
                </c:pt>
                <c:pt idx="4691">
                  <c:v>3.2096594572067295E-2</c:v>
                </c:pt>
                <c:pt idx="4692">
                  <c:v>5.9077225625515033E-2</c:v>
                </c:pt>
                <c:pt idx="4693">
                  <c:v>4.6560838818550096E-2</c:v>
                </c:pt>
                <c:pt idx="4694">
                  <c:v>4.7048140317201601E-2</c:v>
                </c:pt>
                <c:pt idx="4695">
                  <c:v>3.1295698136091211E-2</c:v>
                </c:pt>
                <c:pt idx="4696">
                  <c:v>3.4050200134515811E-2</c:v>
                </c:pt>
                <c:pt idx="4697">
                  <c:v>4.0296144783496905E-2</c:v>
                </c:pt>
                <c:pt idx="4698">
                  <c:v>3.3723484724760007E-2</c:v>
                </c:pt>
                <c:pt idx="4699">
                  <c:v>3.9524126797914505E-2</c:v>
                </c:pt>
                <c:pt idx="4700">
                  <c:v>4.2886096984148268E-2</c:v>
                </c:pt>
                <c:pt idx="4701">
                  <c:v>4.5612677931785903E-2</c:v>
                </c:pt>
                <c:pt idx="4702">
                  <c:v>5.6906431913376097E-2</c:v>
                </c:pt>
                <c:pt idx="4703">
                  <c:v>3.5583846271038E-2</c:v>
                </c:pt>
                <c:pt idx="4704">
                  <c:v>2.9229370877146783E-2</c:v>
                </c:pt>
                <c:pt idx="4705">
                  <c:v>4.2978335171937887E-2</c:v>
                </c:pt>
                <c:pt idx="4706">
                  <c:v>3.695297986269E-2</c:v>
                </c:pt>
                <c:pt idx="4707">
                  <c:v>3.1932011246681213E-2</c:v>
                </c:pt>
                <c:pt idx="4708">
                  <c:v>4.7048140317201601E-2</c:v>
                </c:pt>
                <c:pt idx="4709">
                  <c:v>3.4877501428127441E-2</c:v>
                </c:pt>
                <c:pt idx="4710">
                  <c:v>4.4646773487329497E-2</c:v>
                </c:pt>
                <c:pt idx="4711">
                  <c:v>4.1020069271326107E-2</c:v>
                </c:pt>
                <c:pt idx="4712">
                  <c:v>5.3526036441326398E-2</c:v>
                </c:pt>
                <c:pt idx="4713">
                  <c:v>3.0550142750144012E-2</c:v>
                </c:pt>
                <c:pt idx="4714">
                  <c:v>6.042351946234701E-2</c:v>
                </c:pt>
                <c:pt idx="4715">
                  <c:v>3.2420627772808151E-2</c:v>
                </c:pt>
                <c:pt idx="4716">
                  <c:v>3.7168275564909099E-2</c:v>
                </c:pt>
                <c:pt idx="4717">
                  <c:v>3.2908745110034894E-2</c:v>
                </c:pt>
                <c:pt idx="4718">
                  <c:v>3.5628456622362102E-2</c:v>
                </c:pt>
                <c:pt idx="4719">
                  <c:v>3.8609363138675808E-2</c:v>
                </c:pt>
                <c:pt idx="4720">
                  <c:v>3.4528713673353209E-2</c:v>
                </c:pt>
                <c:pt idx="4721">
                  <c:v>3.9695885032415411E-2</c:v>
                </c:pt>
                <c:pt idx="4722">
                  <c:v>2.8753058984875752E-2</c:v>
                </c:pt>
                <c:pt idx="4723">
                  <c:v>4.0425464510917712E-2</c:v>
                </c:pt>
                <c:pt idx="4724">
                  <c:v>2.762422524392601E-2</c:v>
                </c:pt>
                <c:pt idx="4725">
                  <c:v>4.8276107758283608E-2</c:v>
                </c:pt>
                <c:pt idx="4726">
                  <c:v>3.9632488042116221E-2</c:v>
                </c:pt>
                <c:pt idx="4727">
                  <c:v>4.5347496867179912E-2</c:v>
                </c:pt>
                <c:pt idx="4728">
                  <c:v>3.7986606359481791E-2</c:v>
                </c:pt>
                <c:pt idx="4729">
                  <c:v>4.0841769427061095E-2</c:v>
                </c:pt>
                <c:pt idx="4730">
                  <c:v>3.8661736994981794E-2</c:v>
                </c:pt>
                <c:pt idx="4731">
                  <c:v>3.7771087139844998E-2</c:v>
                </c:pt>
                <c:pt idx="4732">
                  <c:v>3.4000229090452208E-2</c:v>
                </c:pt>
                <c:pt idx="4733">
                  <c:v>3.7654642015695697E-2</c:v>
                </c:pt>
                <c:pt idx="4734">
                  <c:v>3.3472571521997403E-2</c:v>
                </c:pt>
                <c:pt idx="4735">
                  <c:v>4.1558928787708317E-2</c:v>
                </c:pt>
                <c:pt idx="4736">
                  <c:v>3.5668846219778116E-2</c:v>
                </c:pt>
                <c:pt idx="4737">
                  <c:v>3.3424746245145805E-2</c:v>
                </c:pt>
                <c:pt idx="4738">
                  <c:v>3.9205655455589392E-2</c:v>
                </c:pt>
                <c:pt idx="4739">
                  <c:v>4.4979125261306797E-2</c:v>
                </c:pt>
                <c:pt idx="4740">
                  <c:v>3.5795398056507152E-2</c:v>
                </c:pt>
                <c:pt idx="4741">
                  <c:v>3.3202335238456712E-2</c:v>
                </c:pt>
                <c:pt idx="4742">
                  <c:v>3.4300707280635806E-2</c:v>
                </c:pt>
                <c:pt idx="4743">
                  <c:v>3.5668846219778116E-2</c:v>
                </c:pt>
                <c:pt idx="4744">
                  <c:v>4.0670260787010207E-2</c:v>
                </c:pt>
                <c:pt idx="4745">
                  <c:v>3.5014469176530803E-2</c:v>
                </c:pt>
                <c:pt idx="4746">
                  <c:v>3.8228288292884785E-2</c:v>
                </c:pt>
                <c:pt idx="4747">
                  <c:v>4.3678428977727897E-2</c:v>
                </c:pt>
                <c:pt idx="4748">
                  <c:v>3.9322294294834068E-2</c:v>
                </c:pt>
                <c:pt idx="4749">
                  <c:v>3.0403325334191312E-2</c:v>
                </c:pt>
                <c:pt idx="4750">
                  <c:v>3.1325303018093192E-2</c:v>
                </c:pt>
                <c:pt idx="4751">
                  <c:v>3.8864739239215809E-2</c:v>
                </c:pt>
                <c:pt idx="4752">
                  <c:v>4.9239393323659897E-2</c:v>
                </c:pt>
                <c:pt idx="4753">
                  <c:v>3.2685216516256457E-2</c:v>
                </c:pt>
                <c:pt idx="4754">
                  <c:v>4.7571104019880309E-2</c:v>
                </c:pt>
                <c:pt idx="4755">
                  <c:v>4.0318075567483895E-2</c:v>
                </c:pt>
                <c:pt idx="4756">
                  <c:v>3.9888128638267545E-2</c:v>
                </c:pt>
                <c:pt idx="4757">
                  <c:v>3.0157936736941289E-2</c:v>
                </c:pt>
                <c:pt idx="4758">
                  <c:v>3.3152457326650599E-2</c:v>
                </c:pt>
                <c:pt idx="4759">
                  <c:v>3.3301532268524212E-2</c:v>
                </c:pt>
                <c:pt idx="4760">
                  <c:v>4.1316550225019524E-2</c:v>
                </c:pt>
                <c:pt idx="4761">
                  <c:v>3.3152457326650599E-2</c:v>
                </c:pt>
                <c:pt idx="4762">
                  <c:v>3.8181461393833188E-2</c:v>
                </c:pt>
                <c:pt idx="4763">
                  <c:v>3.3127732574939742E-2</c:v>
                </c:pt>
                <c:pt idx="4764">
                  <c:v>3.2250713557005005E-2</c:v>
                </c:pt>
                <c:pt idx="4765">
                  <c:v>3.7646591663360651E-2</c:v>
                </c:pt>
                <c:pt idx="4766">
                  <c:v>3.4645840525627261E-2</c:v>
                </c:pt>
                <c:pt idx="4767">
                  <c:v>2.7381664142012607E-2</c:v>
                </c:pt>
                <c:pt idx="4768">
                  <c:v>3.7598311901092502E-2</c:v>
                </c:pt>
                <c:pt idx="4769">
                  <c:v>3.0371453613042807E-2</c:v>
                </c:pt>
                <c:pt idx="4770">
                  <c:v>3.9694610983133399E-2</c:v>
                </c:pt>
                <c:pt idx="4771">
                  <c:v>4.4747065752744723E-2</c:v>
                </c:pt>
                <c:pt idx="4772">
                  <c:v>3.4569095820188502E-2</c:v>
                </c:pt>
                <c:pt idx="4773">
                  <c:v>4.4646773487329497E-2</c:v>
                </c:pt>
                <c:pt idx="4774">
                  <c:v>4.1952755302190795E-2</c:v>
                </c:pt>
                <c:pt idx="4775">
                  <c:v>3.8879256695509012E-2</c:v>
                </c:pt>
                <c:pt idx="4776">
                  <c:v>3.9626147598028252E-2</c:v>
                </c:pt>
                <c:pt idx="4777">
                  <c:v>2.9758639633655503E-2</c:v>
                </c:pt>
                <c:pt idx="4778">
                  <c:v>5.1921918988227796E-2</c:v>
                </c:pt>
                <c:pt idx="4779">
                  <c:v>3.4471958875656211E-2</c:v>
                </c:pt>
                <c:pt idx="4780">
                  <c:v>3.4013628959655817E-2</c:v>
                </c:pt>
                <c:pt idx="4781">
                  <c:v>3.9568487554788583E-2</c:v>
                </c:pt>
                <c:pt idx="4782">
                  <c:v>3.6682911217212802E-2</c:v>
                </c:pt>
                <c:pt idx="4783">
                  <c:v>3.3000189810991301E-2</c:v>
                </c:pt>
                <c:pt idx="4784">
                  <c:v>4.7051317989826411E-2</c:v>
                </c:pt>
                <c:pt idx="4785">
                  <c:v>4.5572236180305523E-2</c:v>
                </c:pt>
                <c:pt idx="4786">
                  <c:v>3.0840851366519952E-2</c:v>
                </c:pt>
                <c:pt idx="4787">
                  <c:v>3.8314592093229315E-2</c:v>
                </c:pt>
                <c:pt idx="4788">
                  <c:v>3.5183459520340014E-2</c:v>
                </c:pt>
                <c:pt idx="4789">
                  <c:v>3.4999817609787015E-2</c:v>
                </c:pt>
                <c:pt idx="4790">
                  <c:v>3.9632488042116221E-2</c:v>
                </c:pt>
                <c:pt idx="4791">
                  <c:v>4.2784433811903236E-2</c:v>
                </c:pt>
                <c:pt idx="4792">
                  <c:v>2.9444484040141029E-2</c:v>
                </c:pt>
                <c:pt idx="4793">
                  <c:v>3.5040725022554411E-2</c:v>
                </c:pt>
                <c:pt idx="4794">
                  <c:v>3.5906825214624412E-2</c:v>
                </c:pt>
                <c:pt idx="4795">
                  <c:v>4.4789224863052424E-2</c:v>
                </c:pt>
                <c:pt idx="4796">
                  <c:v>4.8418302088975886E-2</c:v>
                </c:pt>
                <c:pt idx="4797">
                  <c:v>3.011587262153639E-2</c:v>
                </c:pt>
                <c:pt idx="4798">
                  <c:v>4.3678428977727897E-2</c:v>
                </c:pt>
                <c:pt idx="4799">
                  <c:v>3.6740992218256052E-2</c:v>
                </c:pt>
                <c:pt idx="4800">
                  <c:v>3.6729738116264385E-2</c:v>
                </c:pt>
                <c:pt idx="4801">
                  <c:v>3.4569095820188502E-2</c:v>
                </c:pt>
                <c:pt idx="4802">
                  <c:v>3.4023236483335599E-2</c:v>
                </c:pt>
                <c:pt idx="4803">
                  <c:v>3.3557265996932997E-2</c:v>
                </c:pt>
                <c:pt idx="4804">
                  <c:v>5.0195772200822802E-2</c:v>
                </c:pt>
                <c:pt idx="4805">
                  <c:v>3.4946080297231667E-2</c:v>
                </c:pt>
                <c:pt idx="4806">
                  <c:v>3.1597223132848705E-2</c:v>
                </c:pt>
                <c:pt idx="4807">
                  <c:v>2.7933228760957805E-2</c:v>
                </c:pt>
                <c:pt idx="4808">
                  <c:v>3.4496977925300612E-2</c:v>
                </c:pt>
                <c:pt idx="4809">
                  <c:v>3.1660042703151793E-2</c:v>
                </c:pt>
                <c:pt idx="4810">
                  <c:v>2.7621474117040613E-2</c:v>
                </c:pt>
                <c:pt idx="4811">
                  <c:v>3.5183459520340014E-2</c:v>
                </c:pt>
                <c:pt idx="4812">
                  <c:v>3.3152457326650599E-2</c:v>
                </c:pt>
                <c:pt idx="4813">
                  <c:v>5.6127641350030913E-2</c:v>
                </c:pt>
                <c:pt idx="4814">
                  <c:v>3.8659043610096012E-2</c:v>
                </c:pt>
                <c:pt idx="4815">
                  <c:v>4.5612677931785903E-2</c:v>
                </c:pt>
                <c:pt idx="4816">
                  <c:v>3.2759677618742052E-2</c:v>
                </c:pt>
                <c:pt idx="4817">
                  <c:v>3.4823182970285409E-2</c:v>
                </c:pt>
                <c:pt idx="4818">
                  <c:v>3.2671131193637806E-2</c:v>
                </c:pt>
                <c:pt idx="4819">
                  <c:v>3.6760363727808006E-2</c:v>
                </c:pt>
                <c:pt idx="4820">
                  <c:v>4.2962051928043692E-2</c:v>
                </c:pt>
                <c:pt idx="4821">
                  <c:v>3.1597223132848705E-2</c:v>
                </c:pt>
                <c:pt idx="4822">
                  <c:v>5.2249100059270796E-2</c:v>
                </c:pt>
                <c:pt idx="4823">
                  <c:v>4.3500378727912875E-2</c:v>
                </c:pt>
                <c:pt idx="4824">
                  <c:v>3.729543089866641E-2</c:v>
                </c:pt>
                <c:pt idx="4825">
                  <c:v>3.4990835934877403E-2</c:v>
                </c:pt>
                <c:pt idx="4826">
                  <c:v>3.7061311304569439E-2</c:v>
                </c:pt>
                <c:pt idx="4827">
                  <c:v>3.9864324033260311E-2</c:v>
                </c:pt>
                <c:pt idx="4828">
                  <c:v>2.8197156265377998E-2</c:v>
                </c:pt>
                <c:pt idx="4829">
                  <c:v>3.3218398690223756E-2</c:v>
                </c:pt>
                <c:pt idx="4830">
                  <c:v>5.1529634743928923E-2</c:v>
                </c:pt>
                <c:pt idx="4831">
                  <c:v>4.0140841156244306E-2</c:v>
                </c:pt>
                <c:pt idx="4832">
                  <c:v>4.1901294142007814E-2</c:v>
                </c:pt>
                <c:pt idx="4833">
                  <c:v>4.4747065752744723E-2</c:v>
                </c:pt>
                <c:pt idx="4834">
                  <c:v>3.6803305149078536E-2</c:v>
                </c:pt>
                <c:pt idx="4835">
                  <c:v>4.6883888542652075E-2</c:v>
                </c:pt>
                <c:pt idx="4836">
                  <c:v>3.8712274283170742E-2</c:v>
                </c:pt>
                <c:pt idx="4837">
                  <c:v>3.1791377812624158E-2</c:v>
                </c:pt>
                <c:pt idx="4838">
                  <c:v>4.1520945727825206E-2</c:v>
                </c:pt>
                <c:pt idx="4839">
                  <c:v>3.3787112683057896E-2</c:v>
                </c:pt>
                <c:pt idx="4840">
                  <c:v>3.7788476794958101E-2</c:v>
                </c:pt>
                <c:pt idx="4841">
                  <c:v>3.705149143934254E-2</c:v>
                </c:pt>
                <c:pt idx="4842">
                  <c:v>3.468274325132379E-2</c:v>
                </c:pt>
                <c:pt idx="4843">
                  <c:v>3.5668846219778116E-2</c:v>
                </c:pt>
                <c:pt idx="4844">
                  <c:v>3.1381860375404483E-2</c:v>
                </c:pt>
                <c:pt idx="4845">
                  <c:v>3.5183459520340014E-2</c:v>
                </c:pt>
                <c:pt idx="4846">
                  <c:v>4.8252731561660801E-2</c:v>
                </c:pt>
                <c:pt idx="4847">
                  <c:v>3.8824938237667105E-2</c:v>
                </c:pt>
                <c:pt idx="4848">
                  <c:v>3.7788476794958101E-2</c:v>
                </c:pt>
                <c:pt idx="4849">
                  <c:v>4.1895028203725822E-2</c:v>
                </c:pt>
                <c:pt idx="4850">
                  <c:v>3.1953230500221412E-2</c:v>
                </c:pt>
                <c:pt idx="4851">
                  <c:v>3.2143831253051806E-2</c:v>
                </c:pt>
                <c:pt idx="4852">
                  <c:v>3.9033435285091442E-2</c:v>
                </c:pt>
                <c:pt idx="4853">
                  <c:v>4.7051317989826411E-2</c:v>
                </c:pt>
                <c:pt idx="4854">
                  <c:v>3.8152869790792521E-2</c:v>
                </c:pt>
                <c:pt idx="4855">
                  <c:v>3.0508775264024797E-2</c:v>
                </c:pt>
                <c:pt idx="4856">
                  <c:v>4.480642452836061E-2</c:v>
                </c:pt>
                <c:pt idx="4857">
                  <c:v>3.9121702313423212E-2</c:v>
                </c:pt>
                <c:pt idx="4858">
                  <c:v>3.6891631782055026E-2</c:v>
                </c:pt>
                <c:pt idx="4859">
                  <c:v>4.480642452836061E-2</c:v>
                </c:pt>
                <c:pt idx="4860">
                  <c:v>3.5556804388761513E-2</c:v>
                </c:pt>
                <c:pt idx="4861">
                  <c:v>3.3463135361671392E-2</c:v>
                </c:pt>
                <c:pt idx="4862">
                  <c:v>3.8309678435325616E-2</c:v>
                </c:pt>
                <c:pt idx="4863">
                  <c:v>3.6891631782055026E-2</c:v>
                </c:pt>
                <c:pt idx="4864">
                  <c:v>3.9729006588459091E-2</c:v>
                </c:pt>
                <c:pt idx="4865">
                  <c:v>4.1952755302190795E-2</c:v>
                </c:pt>
                <c:pt idx="4866">
                  <c:v>3.5583846271038E-2</c:v>
                </c:pt>
                <c:pt idx="4867">
                  <c:v>2.9312744736671399E-2</c:v>
                </c:pt>
                <c:pt idx="4868">
                  <c:v>3.2505154609680204E-2</c:v>
                </c:pt>
                <c:pt idx="4869">
                  <c:v>4.0749937295913724E-2</c:v>
                </c:pt>
                <c:pt idx="4870">
                  <c:v>3.0965410172939356E-2</c:v>
                </c:pt>
                <c:pt idx="4871">
                  <c:v>4.6276085078716313E-2</c:v>
                </c:pt>
                <c:pt idx="4872">
                  <c:v>3.7102170288562816E-2</c:v>
                </c:pt>
                <c:pt idx="4873">
                  <c:v>3.5556804388761513E-2</c:v>
                </c:pt>
                <c:pt idx="4874">
                  <c:v>4.4269986450672094E-2</c:v>
                </c:pt>
                <c:pt idx="4875">
                  <c:v>3.3557265996932997E-2</c:v>
                </c:pt>
                <c:pt idx="4876">
                  <c:v>3.9710547775030115E-2</c:v>
                </c:pt>
                <c:pt idx="4877">
                  <c:v>3.9108894765377017E-2</c:v>
                </c:pt>
                <c:pt idx="4878">
                  <c:v>4.399392381310481E-2</c:v>
                </c:pt>
                <c:pt idx="4879">
                  <c:v>3.8314592093229315E-2</c:v>
                </c:pt>
                <c:pt idx="4880">
                  <c:v>2.7412140741944393E-2</c:v>
                </c:pt>
                <c:pt idx="4881">
                  <c:v>4.3215300887823098E-2</c:v>
                </c:pt>
                <c:pt idx="4882">
                  <c:v>3.4888103604316802E-2</c:v>
                </c:pt>
                <c:pt idx="4883">
                  <c:v>4.480642452836061E-2</c:v>
                </c:pt>
                <c:pt idx="4884">
                  <c:v>4.0766060352325606E-2</c:v>
                </c:pt>
                <c:pt idx="4885">
                  <c:v>3.8167107850313214E-2</c:v>
                </c:pt>
                <c:pt idx="4886">
                  <c:v>3.6059144884347992E-2</c:v>
                </c:pt>
                <c:pt idx="4887">
                  <c:v>3.6412298679351897E-2</c:v>
                </c:pt>
                <c:pt idx="4888">
                  <c:v>3.921876475214961E-2</c:v>
                </c:pt>
                <c:pt idx="4889">
                  <c:v>3.593876585364341E-2</c:v>
                </c:pt>
                <c:pt idx="4890">
                  <c:v>3.058343008160596E-2</c:v>
                </c:pt>
                <c:pt idx="4891">
                  <c:v>3.3072654157877003E-2</c:v>
                </c:pt>
                <c:pt idx="4892">
                  <c:v>4.3612465262413011E-2</c:v>
                </c:pt>
                <c:pt idx="4893">
                  <c:v>4.7987204045057429E-2</c:v>
                </c:pt>
                <c:pt idx="4894">
                  <c:v>3.7342004477977885E-2</c:v>
                </c:pt>
                <c:pt idx="4895">
                  <c:v>2.7587713673710913E-2</c:v>
                </c:pt>
                <c:pt idx="4896">
                  <c:v>3.7842366844415817E-2</c:v>
                </c:pt>
                <c:pt idx="4897">
                  <c:v>3.9575032889843119E-2</c:v>
                </c:pt>
                <c:pt idx="4898">
                  <c:v>2.9644602909684202E-2</c:v>
                </c:pt>
                <c:pt idx="4899">
                  <c:v>4.2962051928043692E-2</c:v>
                </c:pt>
                <c:pt idx="4900">
                  <c:v>3.9632488042116221E-2</c:v>
                </c:pt>
                <c:pt idx="4901">
                  <c:v>4.7051317989826411E-2</c:v>
                </c:pt>
                <c:pt idx="4902">
                  <c:v>3.2377470284700456E-2</c:v>
                </c:pt>
                <c:pt idx="4903">
                  <c:v>3.5668846219778116E-2</c:v>
                </c:pt>
                <c:pt idx="4904">
                  <c:v>3.2167676836252199E-2</c:v>
                </c:pt>
                <c:pt idx="4905">
                  <c:v>5.0926078110933415E-2</c:v>
                </c:pt>
                <c:pt idx="4906">
                  <c:v>2.8538271784782399E-2</c:v>
                </c:pt>
                <c:pt idx="4907">
                  <c:v>3.8653906434774503E-2</c:v>
                </c:pt>
                <c:pt idx="4908">
                  <c:v>3.4826368093490608E-2</c:v>
                </c:pt>
                <c:pt idx="4909">
                  <c:v>3.2370511442422985E-2</c:v>
                </c:pt>
                <c:pt idx="4910">
                  <c:v>3.4396402537822689E-2</c:v>
                </c:pt>
                <c:pt idx="4911">
                  <c:v>4.2978335171937887E-2</c:v>
                </c:pt>
                <c:pt idx="4912">
                  <c:v>3.9196629077196114E-2</c:v>
                </c:pt>
                <c:pt idx="4913">
                  <c:v>5.2249100059270796E-2</c:v>
                </c:pt>
                <c:pt idx="4914">
                  <c:v>3.5583846271038E-2</c:v>
                </c:pt>
                <c:pt idx="4915">
                  <c:v>3.2633703202009326E-2</c:v>
                </c:pt>
                <c:pt idx="4916">
                  <c:v>3.695297986269E-2</c:v>
                </c:pt>
                <c:pt idx="4917">
                  <c:v>4.9852691590786272E-2</c:v>
                </c:pt>
                <c:pt idx="4918">
                  <c:v>3.0094292014837352E-2</c:v>
                </c:pt>
                <c:pt idx="4919">
                  <c:v>2.6736292988061995E-2</c:v>
                </c:pt>
                <c:pt idx="4920">
                  <c:v>4.6238295733928722E-2</c:v>
                </c:pt>
                <c:pt idx="4921">
                  <c:v>3.3460214734077405E-2</c:v>
                </c:pt>
                <c:pt idx="4922">
                  <c:v>3.3218398690223756E-2</c:v>
                </c:pt>
                <c:pt idx="4923">
                  <c:v>3.8824938237667105E-2</c:v>
                </c:pt>
                <c:pt idx="4924">
                  <c:v>4.2450986802578139E-2</c:v>
                </c:pt>
                <c:pt idx="4925">
                  <c:v>3.2891441136598601E-2</c:v>
                </c:pt>
                <c:pt idx="4926">
                  <c:v>4.311751574277882E-2</c:v>
                </c:pt>
                <c:pt idx="4927">
                  <c:v>3.9568487554788583E-2</c:v>
                </c:pt>
                <c:pt idx="4928">
                  <c:v>3.9196629077196114E-2</c:v>
                </c:pt>
                <c:pt idx="4929">
                  <c:v>3.5584058612585102E-2</c:v>
                </c:pt>
                <c:pt idx="4930">
                  <c:v>2.6969688013195998E-2</c:v>
                </c:pt>
                <c:pt idx="4931">
                  <c:v>3.2891441136598601E-2</c:v>
                </c:pt>
                <c:pt idx="4932">
                  <c:v>2.9963400214910511E-2</c:v>
                </c:pt>
                <c:pt idx="4933">
                  <c:v>3.2899200916290408E-2</c:v>
                </c:pt>
                <c:pt idx="4934">
                  <c:v>3.0828183516860001E-2</c:v>
                </c:pt>
                <c:pt idx="4935">
                  <c:v>3.2899200916290408E-2</c:v>
                </c:pt>
                <c:pt idx="4936">
                  <c:v>3.5833526402712E-2</c:v>
                </c:pt>
                <c:pt idx="4937">
                  <c:v>3.1869065016508116E-2</c:v>
                </c:pt>
                <c:pt idx="4938">
                  <c:v>3.7097297608852525E-2</c:v>
                </c:pt>
                <c:pt idx="4939">
                  <c:v>4.1840914636850406E-2</c:v>
                </c:pt>
                <c:pt idx="4940">
                  <c:v>4.5612677931785903E-2</c:v>
                </c:pt>
                <c:pt idx="4941">
                  <c:v>3.7646591663360651E-2</c:v>
                </c:pt>
                <c:pt idx="4942">
                  <c:v>2.9464969411492306E-2</c:v>
                </c:pt>
                <c:pt idx="4943">
                  <c:v>3.9971418678760633E-2</c:v>
                </c:pt>
                <c:pt idx="4944">
                  <c:v>3.8609363138675808E-2</c:v>
                </c:pt>
                <c:pt idx="4945">
                  <c:v>4.0226582437753705E-2</c:v>
                </c:pt>
                <c:pt idx="4946">
                  <c:v>4.0736205875873593E-2</c:v>
                </c:pt>
                <c:pt idx="4947">
                  <c:v>3.5183459520340014E-2</c:v>
                </c:pt>
                <c:pt idx="4948">
                  <c:v>3.6180451512336703E-2</c:v>
                </c:pt>
                <c:pt idx="4949">
                  <c:v>4.0242802351713201E-2</c:v>
                </c:pt>
                <c:pt idx="4950">
                  <c:v>2.9186077415943215E-2</c:v>
                </c:pt>
                <c:pt idx="4951">
                  <c:v>3.3223196864128099E-2</c:v>
                </c:pt>
                <c:pt idx="4952">
                  <c:v>3.7986606359481791E-2</c:v>
                </c:pt>
                <c:pt idx="4953">
                  <c:v>3.9165932685136802E-2</c:v>
                </c:pt>
                <c:pt idx="4954">
                  <c:v>3.2370511442422985E-2</c:v>
                </c:pt>
                <c:pt idx="4955">
                  <c:v>4.8743788152933218E-2</c:v>
                </c:pt>
                <c:pt idx="4956">
                  <c:v>4.4646773487329497E-2</c:v>
                </c:pt>
                <c:pt idx="4957">
                  <c:v>4.0775358676910345E-2</c:v>
                </c:pt>
                <c:pt idx="4958">
                  <c:v>3.8095824420452111E-2</c:v>
                </c:pt>
                <c:pt idx="4959">
                  <c:v>3.791435062885281E-2</c:v>
                </c:pt>
                <c:pt idx="4960">
                  <c:v>3.4321036189794499E-2</c:v>
                </c:pt>
                <c:pt idx="4961">
                  <c:v>4.2141605168581016E-2</c:v>
                </c:pt>
                <c:pt idx="4962">
                  <c:v>3.3846311271190602E-2</c:v>
                </c:pt>
                <c:pt idx="4963">
                  <c:v>3.3460214734077405E-2</c:v>
                </c:pt>
                <c:pt idx="4964">
                  <c:v>3.3214546740055105E-2</c:v>
                </c:pt>
                <c:pt idx="4965">
                  <c:v>3.7512414157390601E-2</c:v>
                </c:pt>
                <c:pt idx="4966">
                  <c:v>4.0736205875873593E-2</c:v>
                </c:pt>
                <c:pt idx="4967">
                  <c:v>3.4410078078508412E-2</c:v>
                </c:pt>
                <c:pt idx="4968">
                  <c:v>3.4990835934877403E-2</c:v>
                </c:pt>
                <c:pt idx="4969">
                  <c:v>3.1020516529679423E-2</c:v>
                </c:pt>
                <c:pt idx="4970">
                  <c:v>5.4811533540487449E-2</c:v>
                </c:pt>
                <c:pt idx="4971">
                  <c:v>3.718958795070651E-2</c:v>
                </c:pt>
                <c:pt idx="4972">
                  <c:v>4.4199947267770816E-2</c:v>
                </c:pt>
                <c:pt idx="4973">
                  <c:v>3.4133732318878215E-2</c:v>
                </c:pt>
                <c:pt idx="4974">
                  <c:v>2.9245859012007706E-2</c:v>
                </c:pt>
                <c:pt idx="4975">
                  <c:v>3.3723484724760007E-2</c:v>
                </c:pt>
                <c:pt idx="4976">
                  <c:v>3.5306915640831001E-2</c:v>
                </c:pt>
                <c:pt idx="4977">
                  <c:v>3.9225939661264482E-2</c:v>
                </c:pt>
                <c:pt idx="4978">
                  <c:v>4.5377653092145934E-2</c:v>
                </c:pt>
                <c:pt idx="4979">
                  <c:v>4.1341979056596811E-2</c:v>
                </c:pt>
                <c:pt idx="4980">
                  <c:v>3.1092433258891088E-2</c:v>
                </c:pt>
                <c:pt idx="4981">
                  <c:v>3.7771087139844998E-2</c:v>
                </c:pt>
                <c:pt idx="4982">
                  <c:v>3.0840851366519952E-2</c:v>
                </c:pt>
                <c:pt idx="4983">
                  <c:v>2.6993775740265864E-2</c:v>
                </c:pt>
                <c:pt idx="4984">
                  <c:v>2.7757186442613612E-2</c:v>
                </c:pt>
                <c:pt idx="4985">
                  <c:v>3.2891441136598601E-2</c:v>
                </c:pt>
                <c:pt idx="4986">
                  <c:v>3.2685216516256457E-2</c:v>
                </c:pt>
                <c:pt idx="4987">
                  <c:v>4.1266269981861101E-2</c:v>
                </c:pt>
                <c:pt idx="4988">
                  <c:v>5.6127641350030913E-2</c:v>
                </c:pt>
                <c:pt idx="4989">
                  <c:v>2.8794635087251712E-2</c:v>
                </c:pt>
                <c:pt idx="4990">
                  <c:v>3.6819830536842311E-2</c:v>
                </c:pt>
                <c:pt idx="4991">
                  <c:v>3.3723484724760007E-2</c:v>
                </c:pt>
                <c:pt idx="4992">
                  <c:v>3.65825667977333E-2</c:v>
                </c:pt>
                <c:pt idx="4993">
                  <c:v>3.8864739239215809E-2</c:v>
                </c:pt>
                <c:pt idx="4994">
                  <c:v>3.5140447318553952E-2</c:v>
                </c:pt>
                <c:pt idx="4995">
                  <c:v>3.2961819320917192E-2</c:v>
                </c:pt>
                <c:pt idx="4996">
                  <c:v>3.1272064894437797E-2</c:v>
                </c:pt>
                <c:pt idx="4997">
                  <c:v>3.082122281193735E-2</c:v>
                </c:pt>
                <c:pt idx="4998">
                  <c:v>2.7340127155184756E-2</c:v>
                </c:pt>
                <c:pt idx="4999">
                  <c:v>3.3063109964132302E-2</c:v>
                </c:pt>
                <c:pt idx="5000">
                  <c:v>5.1921918988227796E-2</c:v>
                </c:pt>
                <c:pt idx="5001">
                  <c:v>3.9242621511220911E-2</c:v>
                </c:pt>
                <c:pt idx="5002">
                  <c:v>3.6803305149078536E-2</c:v>
                </c:pt>
                <c:pt idx="5003">
                  <c:v>3.0663950368762006E-2</c:v>
                </c:pt>
                <c:pt idx="5004">
                  <c:v>4.0710058063268717E-2</c:v>
                </c:pt>
                <c:pt idx="5005">
                  <c:v>3.0157936736941289E-2</c:v>
                </c:pt>
                <c:pt idx="5006">
                  <c:v>4.0845945477485393E-2</c:v>
                </c:pt>
                <c:pt idx="5007">
                  <c:v>3.2143831253051806E-2</c:v>
                </c:pt>
                <c:pt idx="5008">
                  <c:v>4.2427688837051572E-2</c:v>
                </c:pt>
                <c:pt idx="5009">
                  <c:v>2.9229370877146783E-2</c:v>
                </c:pt>
                <c:pt idx="5010">
                  <c:v>4.8038370907306838E-2</c:v>
                </c:pt>
                <c:pt idx="5011">
                  <c:v>4.2252417653799113E-2</c:v>
                </c:pt>
                <c:pt idx="5012">
                  <c:v>3.1350728124380112E-2</c:v>
                </c:pt>
                <c:pt idx="5013">
                  <c:v>3.7671960890293239E-2</c:v>
                </c:pt>
                <c:pt idx="5014">
                  <c:v>2.785586565732975E-2</c:v>
                </c:pt>
                <c:pt idx="5015">
                  <c:v>3.9196629077196114E-2</c:v>
                </c:pt>
                <c:pt idx="5016">
                  <c:v>4.0736205875873593E-2</c:v>
                </c:pt>
                <c:pt idx="5017">
                  <c:v>3.9219893515110106E-2</c:v>
                </c:pt>
                <c:pt idx="5018">
                  <c:v>3.7771087139844998E-2</c:v>
                </c:pt>
                <c:pt idx="5019">
                  <c:v>5.5114645510911914E-2</c:v>
                </c:pt>
                <c:pt idx="5020">
                  <c:v>3.0922627076506601E-2</c:v>
                </c:pt>
                <c:pt idx="5021">
                  <c:v>3.4603934735059752E-2</c:v>
                </c:pt>
                <c:pt idx="5022">
                  <c:v>2.8601940721273554E-2</c:v>
                </c:pt>
                <c:pt idx="5023">
                  <c:v>3.4823182970285409E-2</c:v>
                </c:pt>
                <c:pt idx="5024">
                  <c:v>4.4199947267770816E-2</c:v>
                </c:pt>
                <c:pt idx="5025">
                  <c:v>4.8229750245809465E-2</c:v>
                </c:pt>
                <c:pt idx="5026">
                  <c:v>3.1020516529679423E-2</c:v>
                </c:pt>
                <c:pt idx="5027">
                  <c:v>4.3031942099332796E-2</c:v>
                </c:pt>
                <c:pt idx="5028">
                  <c:v>3.2969705760479091E-2</c:v>
                </c:pt>
                <c:pt idx="5029">
                  <c:v>4.4252485036850024E-2</c:v>
                </c:pt>
                <c:pt idx="5030">
                  <c:v>3.4011162817478256E-2</c:v>
                </c:pt>
                <c:pt idx="5031">
                  <c:v>4.6330105513334309E-2</c:v>
                </c:pt>
                <c:pt idx="5032">
                  <c:v>3.1597819179296556E-2</c:v>
                </c:pt>
                <c:pt idx="5033">
                  <c:v>2.9828427359461798E-2</c:v>
                </c:pt>
                <c:pt idx="5034">
                  <c:v>3.7771087139844998E-2</c:v>
                </c:pt>
                <c:pt idx="5035">
                  <c:v>2.6888020336627998E-2</c:v>
                </c:pt>
                <c:pt idx="5036">
                  <c:v>5.7945206761359946E-2</c:v>
                </c:pt>
                <c:pt idx="5037">
                  <c:v>4.4024206697940813E-2</c:v>
                </c:pt>
                <c:pt idx="5038">
                  <c:v>3.7241540849208811E-2</c:v>
                </c:pt>
                <c:pt idx="5039">
                  <c:v>4.6274762600660123E-2</c:v>
                </c:pt>
                <c:pt idx="5040">
                  <c:v>3.4355167299509042E-2</c:v>
                </c:pt>
                <c:pt idx="5041">
                  <c:v>3.3811181783676252E-2</c:v>
                </c:pt>
                <c:pt idx="5042">
                  <c:v>2.730708569288251E-2</c:v>
                </c:pt>
                <c:pt idx="5043">
                  <c:v>3.7211515009403361E-2</c:v>
                </c:pt>
                <c:pt idx="5044">
                  <c:v>3.2563969492912299E-2</c:v>
                </c:pt>
                <c:pt idx="5045">
                  <c:v>5.0532989203929922E-2</c:v>
                </c:pt>
                <c:pt idx="5046">
                  <c:v>3.2167676836252199E-2</c:v>
                </c:pt>
                <c:pt idx="5047">
                  <c:v>2.9462661594152388E-2</c:v>
                </c:pt>
                <c:pt idx="5048">
                  <c:v>5.8706045150756822E-2</c:v>
                </c:pt>
                <c:pt idx="5049">
                  <c:v>4.0242802351713201E-2</c:v>
                </c:pt>
                <c:pt idx="5050">
                  <c:v>3.1384989619255142E-2</c:v>
                </c:pt>
                <c:pt idx="5051">
                  <c:v>3.2765030860900893E-2</c:v>
                </c:pt>
                <c:pt idx="5052">
                  <c:v>2.7757186442613612E-2</c:v>
                </c:pt>
                <c:pt idx="5053">
                  <c:v>3.4013628959655817E-2</c:v>
                </c:pt>
                <c:pt idx="5054">
                  <c:v>3.6054432392120396E-2</c:v>
                </c:pt>
                <c:pt idx="5055">
                  <c:v>3.1767588108778014E-2</c:v>
                </c:pt>
                <c:pt idx="5056">
                  <c:v>5.1707629114389433E-2</c:v>
                </c:pt>
                <c:pt idx="5057">
                  <c:v>4.1416320949793098E-2</c:v>
                </c:pt>
                <c:pt idx="5058">
                  <c:v>3.1092433258891088E-2</c:v>
                </c:pt>
                <c:pt idx="5059">
                  <c:v>2.9782220721244802E-2</c:v>
                </c:pt>
                <c:pt idx="5060">
                  <c:v>2.8239572420716428E-2</c:v>
                </c:pt>
                <c:pt idx="5061">
                  <c:v>4.5818794518709377E-2</c:v>
                </c:pt>
                <c:pt idx="5062">
                  <c:v>2.6265805587172637E-2</c:v>
                </c:pt>
                <c:pt idx="5063">
                  <c:v>3.5845953971147516E-2</c:v>
                </c:pt>
                <c:pt idx="5064">
                  <c:v>4.152054339647273E-2</c:v>
                </c:pt>
                <c:pt idx="5065">
                  <c:v>4.3612465262413011E-2</c:v>
                </c:pt>
                <c:pt idx="5066">
                  <c:v>2.9245859012007706E-2</c:v>
                </c:pt>
                <c:pt idx="5067">
                  <c:v>4.8038370907306838E-2</c:v>
                </c:pt>
                <c:pt idx="5068">
                  <c:v>4.8743788152933218E-2</c:v>
                </c:pt>
                <c:pt idx="5069">
                  <c:v>2.7742654085159312E-2</c:v>
                </c:pt>
                <c:pt idx="5070">
                  <c:v>3.4645840525627261E-2</c:v>
                </c:pt>
                <c:pt idx="5071">
                  <c:v>3.0159140005707716E-2</c:v>
                </c:pt>
                <c:pt idx="5072">
                  <c:v>3.7788476794958101E-2</c:v>
                </c:pt>
                <c:pt idx="5073">
                  <c:v>3.132960945367811E-2</c:v>
                </c:pt>
                <c:pt idx="5074">
                  <c:v>3.5584058612585102E-2</c:v>
                </c:pt>
                <c:pt idx="5075">
                  <c:v>4.0749937295913724E-2</c:v>
                </c:pt>
                <c:pt idx="5076">
                  <c:v>3.1092433258891088E-2</c:v>
                </c:pt>
                <c:pt idx="5077">
                  <c:v>2.8808169066906E-2</c:v>
                </c:pt>
                <c:pt idx="5078">
                  <c:v>4.6777039766311722E-2</c:v>
                </c:pt>
                <c:pt idx="5079">
                  <c:v>3.6489501595497097E-2</c:v>
                </c:pt>
                <c:pt idx="5080">
                  <c:v>3.0144989490508988E-2</c:v>
                </c:pt>
                <c:pt idx="5081">
                  <c:v>4.4252485036850024E-2</c:v>
                </c:pt>
                <c:pt idx="5082">
                  <c:v>4.6276085078716313E-2</c:v>
                </c:pt>
                <c:pt idx="5083">
                  <c:v>3.3869855105876916E-2</c:v>
                </c:pt>
                <c:pt idx="5084">
                  <c:v>2.5830715894699215E-2</c:v>
                </c:pt>
                <c:pt idx="5085">
                  <c:v>3.7441659718752011E-2</c:v>
                </c:pt>
                <c:pt idx="5086">
                  <c:v>3.7871107459068486E-2</c:v>
                </c:pt>
                <c:pt idx="5087">
                  <c:v>3.4666452556848484E-2</c:v>
                </c:pt>
                <c:pt idx="5088">
                  <c:v>4.1838850826025023E-2</c:v>
                </c:pt>
                <c:pt idx="5089">
                  <c:v>2.9913282021880112E-2</c:v>
                </c:pt>
                <c:pt idx="5090">
                  <c:v>2.5830715894699215E-2</c:v>
                </c:pt>
                <c:pt idx="5091">
                  <c:v>3.5825096070766414E-2</c:v>
                </c:pt>
                <c:pt idx="5092">
                  <c:v>4.3525073677301386E-2</c:v>
                </c:pt>
                <c:pt idx="5093">
                  <c:v>2.8601940721273554E-2</c:v>
                </c:pt>
                <c:pt idx="5094">
                  <c:v>3.2759677618742052E-2</c:v>
                </c:pt>
                <c:pt idx="5095">
                  <c:v>4.0339186787605306E-2</c:v>
                </c:pt>
                <c:pt idx="5096">
                  <c:v>3.7147790193557718E-2</c:v>
                </c:pt>
                <c:pt idx="5097">
                  <c:v>2.8927756473422002E-2</c:v>
                </c:pt>
                <c:pt idx="5098">
                  <c:v>4.1952755302190795E-2</c:v>
                </c:pt>
                <c:pt idx="5099">
                  <c:v>3.2854370772838606E-2</c:v>
                </c:pt>
                <c:pt idx="5100">
                  <c:v>3.2250713557005005E-2</c:v>
                </c:pt>
                <c:pt idx="5101">
                  <c:v>3.1384889036417001E-2</c:v>
                </c:pt>
                <c:pt idx="5102">
                  <c:v>3.0633892863988977E-2</c:v>
                </c:pt>
                <c:pt idx="5103">
                  <c:v>4.5572236180305523E-2</c:v>
                </c:pt>
                <c:pt idx="5104">
                  <c:v>3.5183459520340014E-2</c:v>
                </c:pt>
                <c:pt idx="5105">
                  <c:v>4.2427688837051572E-2</c:v>
                </c:pt>
                <c:pt idx="5106">
                  <c:v>4.5612677931785903E-2</c:v>
                </c:pt>
                <c:pt idx="5107">
                  <c:v>2.9033552855253282E-2</c:v>
                </c:pt>
                <c:pt idx="5108">
                  <c:v>4.0681295096874147E-2</c:v>
                </c:pt>
                <c:pt idx="5109">
                  <c:v>2.7257194742560411E-2</c:v>
                </c:pt>
                <c:pt idx="5110">
                  <c:v>4.6659234911203433E-2</c:v>
                </c:pt>
                <c:pt idx="5111">
                  <c:v>3.4897491335868794E-2</c:v>
                </c:pt>
                <c:pt idx="5112">
                  <c:v>3.4738045185804492E-2</c:v>
                </c:pt>
                <c:pt idx="5113">
                  <c:v>3.8712274283170742E-2</c:v>
                </c:pt>
                <c:pt idx="5114">
                  <c:v>3.7765085697174183E-2</c:v>
                </c:pt>
                <c:pt idx="5115">
                  <c:v>2.9427863657474591E-2</c:v>
                </c:pt>
                <c:pt idx="5116">
                  <c:v>3.5066474229097394E-2</c:v>
                </c:pt>
                <c:pt idx="5117">
                  <c:v>3.0922627076506601E-2</c:v>
                </c:pt>
                <c:pt idx="5118">
                  <c:v>3.4543354064226206E-2</c:v>
                </c:pt>
                <c:pt idx="5119">
                  <c:v>2.9943151399493207E-2</c:v>
                </c:pt>
                <c:pt idx="5120">
                  <c:v>3.7147790193557718E-2</c:v>
                </c:pt>
                <c:pt idx="5121">
                  <c:v>5.139116942882542E-2</c:v>
                </c:pt>
                <c:pt idx="5122">
                  <c:v>4.5460876077413594E-2</c:v>
                </c:pt>
                <c:pt idx="5123">
                  <c:v>3.7441659718752011E-2</c:v>
                </c:pt>
                <c:pt idx="5124">
                  <c:v>2.9702417552471216E-2</c:v>
                </c:pt>
                <c:pt idx="5125">
                  <c:v>3.6311741918325452E-2</c:v>
                </c:pt>
                <c:pt idx="5126">
                  <c:v>3.2625783234834699E-2</c:v>
                </c:pt>
                <c:pt idx="5127">
                  <c:v>3.7118166685104446E-2</c:v>
                </c:pt>
                <c:pt idx="5128">
                  <c:v>2.7757186442613612E-2</c:v>
                </c:pt>
                <c:pt idx="5129">
                  <c:v>3.4515827894210808E-2</c:v>
                </c:pt>
                <c:pt idx="5130">
                  <c:v>4.3525073677301386E-2</c:v>
                </c:pt>
                <c:pt idx="5131">
                  <c:v>5.4501775652170202E-2</c:v>
                </c:pt>
                <c:pt idx="5132">
                  <c:v>4.5460876077413594E-2</c:v>
                </c:pt>
                <c:pt idx="5133">
                  <c:v>3.1094454228878007E-2</c:v>
                </c:pt>
                <c:pt idx="5134">
                  <c:v>3.2899200916290408E-2</c:v>
                </c:pt>
                <c:pt idx="5135">
                  <c:v>3.2989099621772842E-2</c:v>
                </c:pt>
                <c:pt idx="5136">
                  <c:v>5.139116942882542E-2</c:v>
                </c:pt>
                <c:pt idx="5137">
                  <c:v>4.8645634204149323E-2</c:v>
                </c:pt>
                <c:pt idx="5138">
                  <c:v>3.5825096070766414E-2</c:v>
                </c:pt>
                <c:pt idx="5139">
                  <c:v>3.1219184398651078E-2</c:v>
                </c:pt>
                <c:pt idx="5140">
                  <c:v>4.0133196860551813E-2</c:v>
                </c:pt>
                <c:pt idx="5141">
                  <c:v>3.4321036189794499E-2</c:v>
                </c:pt>
                <c:pt idx="5142">
                  <c:v>3.365202993154532E-2</c:v>
                </c:pt>
                <c:pt idx="5143">
                  <c:v>2.8239572420716428E-2</c:v>
                </c:pt>
                <c:pt idx="5144">
                  <c:v>3.8587495684623802E-2</c:v>
                </c:pt>
                <c:pt idx="5145">
                  <c:v>2.8601940721273554E-2</c:v>
                </c:pt>
                <c:pt idx="5146">
                  <c:v>2.9717279598116899E-2</c:v>
                </c:pt>
                <c:pt idx="5147">
                  <c:v>4.7051317989826411E-2</c:v>
                </c:pt>
                <c:pt idx="5148">
                  <c:v>4.6113736927509461E-2</c:v>
                </c:pt>
                <c:pt idx="5149">
                  <c:v>3.9637152105569923E-2</c:v>
                </c:pt>
                <c:pt idx="5150">
                  <c:v>2.5292389094829611E-2</c:v>
                </c:pt>
                <c:pt idx="5151">
                  <c:v>4.0226582437753705E-2</c:v>
                </c:pt>
                <c:pt idx="5152">
                  <c:v>3.2095659524202409E-2</c:v>
                </c:pt>
                <c:pt idx="5153">
                  <c:v>4.2780239135027112E-2</c:v>
                </c:pt>
                <c:pt idx="5154">
                  <c:v>4.7571104019880309E-2</c:v>
                </c:pt>
                <c:pt idx="5155">
                  <c:v>3.2221831381321016E-2</c:v>
                </c:pt>
                <c:pt idx="5156">
                  <c:v>2.68242992460728E-2</c:v>
                </c:pt>
                <c:pt idx="5157">
                  <c:v>4.1266269981861101E-2</c:v>
                </c:pt>
                <c:pt idx="5158">
                  <c:v>3.5183459520340014E-2</c:v>
                </c:pt>
                <c:pt idx="5159">
                  <c:v>4.6659234911203433E-2</c:v>
                </c:pt>
                <c:pt idx="5160">
                  <c:v>3.6752406507730498E-2</c:v>
                </c:pt>
                <c:pt idx="5161">
                  <c:v>3.1550142914056806E-2</c:v>
                </c:pt>
                <c:pt idx="5162">
                  <c:v>3.7211515009403361E-2</c:v>
                </c:pt>
                <c:pt idx="5163">
                  <c:v>2.9078863561153478E-2</c:v>
                </c:pt>
                <c:pt idx="5164">
                  <c:v>3.0247306451201494E-2</c:v>
                </c:pt>
                <c:pt idx="5165">
                  <c:v>3.1660042703151793E-2</c:v>
                </c:pt>
                <c:pt idx="5166">
                  <c:v>2.9317406937479997E-2</c:v>
                </c:pt>
                <c:pt idx="5167">
                  <c:v>3.4823182970285409E-2</c:v>
                </c:pt>
                <c:pt idx="5168">
                  <c:v>3.7771087139844998E-2</c:v>
                </c:pt>
                <c:pt idx="5169">
                  <c:v>4.7571104019880309E-2</c:v>
                </c:pt>
                <c:pt idx="5170">
                  <c:v>3.8587495684623802E-2</c:v>
                </c:pt>
                <c:pt idx="5171">
                  <c:v>3.8864739239215809E-2</c:v>
                </c:pt>
                <c:pt idx="5172">
                  <c:v>3.9196629077196114E-2</c:v>
                </c:pt>
                <c:pt idx="5173">
                  <c:v>5.219128355383891E-2</c:v>
                </c:pt>
                <c:pt idx="5174">
                  <c:v>4.1952755302190795E-2</c:v>
                </c:pt>
                <c:pt idx="5175">
                  <c:v>3.2961819320917192E-2</c:v>
                </c:pt>
                <c:pt idx="5176">
                  <c:v>3.5833526402712E-2</c:v>
                </c:pt>
                <c:pt idx="5177">
                  <c:v>3.7097297608852525E-2</c:v>
                </c:pt>
                <c:pt idx="5178">
                  <c:v>3.7677250802517027E-2</c:v>
                </c:pt>
                <c:pt idx="5179">
                  <c:v>4.3306957930326788E-2</c:v>
                </c:pt>
                <c:pt idx="5180">
                  <c:v>4.7051317989826411E-2</c:v>
                </c:pt>
                <c:pt idx="5181">
                  <c:v>3.082122281193735E-2</c:v>
                </c:pt>
                <c:pt idx="5182">
                  <c:v>3.3795446157455396E-2</c:v>
                </c:pt>
                <c:pt idx="5183">
                  <c:v>4.4254083186388009E-2</c:v>
                </c:pt>
                <c:pt idx="5184">
                  <c:v>4.7004479914903897E-2</c:v>
                </c:pt>
                <c:pt idx="5185">
                  <c:v>3.1630601733923097E-2</c:v>
                </c:pt>
                <c:pt idx="5186">
                  <c:v>5.6906431913376097E-2</c:v>
                </c:pt>
                <c:pt idx="5187">
                  <c:v>3.4011162817478256E-2</c:v>
                </c:pt>
                <c:pt idx="5188">
                  <c:v>2.8123019263148277E-2</c:v>
                </c:pt>
                <c:pt idx="5189">
                  <c:v>4.5613791793584817E-2</c:v>
                </c:pt>
                <c:pt idx="5190">
                  <c:v>4.3665912002325107E-2</c:v>
                </c:pt>
                <c:pt idx="5191">
                  <c:v>2.8197156265377998E-2</c:v>
                </c:pt>
                <c:pt idx="5192">
                  <c:v>3.8188278675079498E-2</c:v>
                </c:pt>
                <c:pt idx="5193">
                  <c:v>3.593677654862408E-2</c:v>
                </c:pt>
                <c:pt idx="5194">
                  <c:v>3.5825096070766414E-2</c:v>
                </c:pt>
                <c:pt idx="5195">
                  <c:v>4.4199947267770816E-2</c:v>
                </c:pt>
                <c:pt idx="5196">
                  <c:v>3.1149659305810897E-2</c:v>
                </c:pt>
                <c:pt idx="5197">
                  <c:v>3.6215104162692996E-2</c:v>
                </c:pt>
                <c:pt idx="5198">
                  <c:v>4.7051317989826411E-2</c:v>
                </c:pt>
                <c:pt idx="5199">
                  <c:v>4.6175420284271212E-2</c:v>
                </c:pt>
                <c:pt idx="5200">
                  <c:v>3.1092433258891088E-2</c:v>
                </c:pt>
                <c:pt idx="5201">
                  <c:v>3.695297986269E-2</c:v>
                </c:pt>
                <c:pt idx="5202">
                  <c:v>4.2024292051792325E-2</c:v>
                </c:pt>
                <c:pt idx="5203">
                  <c:v>3.4609500318765619E-2</c:v>
                </c:pt>
                <c:pt idx="5204">
                  <c:v>3.2494846731424387E-2</c:v>
                </c:pt>
                <c:pt idx="5205">
                  <c:v>4.7693341970443844E-2</c:v>
                </c:pt>
                <c:pt idx="5206">
                  <c:v>4.6411361545324312E-2</c:v>
                </c:pt>
                <c:pt idx="5207">
                  <c:v>3.5183459520340014E-2</c:v>
                </c:pt>
                <c:pt idx="5208">
                  <c:v>3.4815169870853452E-2</c:v>
                </c:pt>
                <c:pt idx="5209">
                  <c:v>3.0157936736941289E-2</c:v>
                </c:pt>
                <c:pt idx="5210">
                  <c:v>4.5064941048622124E-2</c:v>
                </c:pt>
                <c:pt idx="5211">
                  <c:v>3.6334346979856609E-2</c:v>
                </c:pt>
                <c:pt idx="5212">
                  <c:v>3.1503804028034252E-2</c:v>
                </c:pt>
                <c:pt idx="5213">
                  <c:v>3.0828183516860001E-2</c:v>
                </c:pt>
                <c:pt idx="5214">
                  <c:v>2.7257194742560411E-2</c:v>
                </c:pt>
                <c:pt idx="5215">
                  <c:v>2.7340127155184756E-2</c:v>
                </c:pt>
                <c:pt idx="5216">
                  <c:v>2.8601940721273554E-2</c:v>
                </c:pt>
                <c:pt idx="5217">
                  <c:v>3.791435062885281E-2</c:v>
                </c:pt>
                <c:pt idx="5218">
                  <c:v>3.9963174611330005E-2</c:v>
                </c:pt>
                <c:pt idx="5219">
                  <c:v>3.6740992218256052E-2</c:v>
                </c:pt>
                <c:pt idx="5220">
                  <c:v>3.8864739239215809E-2</c:v>
                </c:pt>
                <c:pt idx="5221">
                  <c:v>3.2899200916290408E-2</c:v>
                </c:pt>
                <c:pt idx="5222">
                  <c:v>2.6265805587172637E-2</c:v>
                </c:pt>
                <c:pt idx="5223">
                  <c:v>3.4013628959655817E-2</c:v>
                </c:pt>
                <c:pt idx="5224">
                  <c:v>2.7381664142012607E-2</c:v>
                </c:pt>
                <c:pt idx="5225">
                  <c:v>4.6175420284271212E-2</c:v>
                </c:pt>
                <c:pt idx="5226">
                  <c:v>4.6063344925642034E-2</c:v>
                </c:pt>
                <c:pt idx="5227">
                  <c:v>3.4823182970285409E-2</c:v>
                </c:pt>
                <c:pt idx="5228">
                  <c:v>3.3440478146076202E-2</c:v>
                </c:pt>
                <c:pt idx="5229">
                  <c:v>4.1087515652179697E-2</c:v>
                </c:pt>
                <c:pt idx="5230">
                  <c:v>4.6953558921814006E-2</c:v>
                </c:pt>
                <c:pt idx="5231">
                  <c:v>2.7757186442613612E-2</c:v>
                </c:pt>
                <c:pt idx="5232">
                  <c:v>5.0195772200822802E-2</c:v>
                </c:pt>
                <c:pt idx="5233">
                  <c:v>3.6597963422536815E-2</c:v>
                </c:pt>
                <c:pt idx="5234">
                  <c:v>3.181636705994622E-2</c:v>
                </c:pt>
                <c:pt idx="5235">
                  <c:v>3.5172384232282597E-2</c:v>
                </c:pt>
                <c:pt idx="5236">
                  <c:v>3.9946805685758612E-2</c:v>
                </c:pt>
                <c:pt idx="5237">
                  <c:v>4.0766060352325606E-2</c:v>
                </c:pt>
                <c:pt idx="5238">
                  <c:v>6.042351946234701E-2</c:v>
                </c:pt>
                <c:pt idx="5239">
                  <c:v>2.9963400214910511E-2</c:v>
                </c:pt>
                <c:pt idx="5240">
                  <c:v>5.4811533540487449E-2</c:v>
                </c:pt>
                <c:pt idx="5241">
                  <c:v>3.9803285151720214E-2</c:v>
                </c:pt>
                <c:pt idx="5242">
                  <c:v>3.7342004477977885E-2</c:v>
                </c:pt>
                <c:pt idx="5243">
                  <c:v>3.2625783234834699E-2</c:v>
                </c:pt>
                <c:pt idx="5244">
                  <c:v>4.4352341443300476E-2</c:v>
                </c:pt>
                <c:pt idx="5245">
                  <c:v>3.42069417238237E-2</c:v>
                </c:pt>
                <c:pt idx="5246">
                  <c:v>4.6265292912721592E-2</c:v>
                </c:pt>
                <c:pt idx="5247">
                  <c:v>3.2420128583908199E-2</c:v>
                </c:pt>
                <c:pt idx="5248">
                  <c:v>4.6777039766311722E-2</c:v>
                </c:pt>
                <c:pt idx="5249">
                  <c:v>4.0140841156244306E-2</c:v>
                </c:pt>
                <c:pt idx="5250">
                  <c:v>4.417248070240036E-2</c:v>
                </c:pt>
                <c:pt idx="5251">
                  <c:v>3.3218398690223756E-2</c:v>
                </c:pt>
                <c:pt idx="5252">
                  <c:v>3.4892227500677213E-2</c:v>
                </c:pt>
                <c:pt idx="5253">
                  <c:v>3.3066283911466592E-2</c:v>
                </c:pt>
                <c:pt idx="5254">
                  <c:v>3.26520465314388E-2</c:v>
                </c:pt>
                <c:pt idx="5255">
                  <c:v>3.4420885145664201E-2</c:v>
                </c:pt>
                <c:pt idx="5256">
                  <c:v>3.082122281193735E-2</c:v>
                </c:pt>
                <c:pt idx="5257">
                  <c:v>4.3695759028196321E-2</c:v>
                </c:pt>
                <c:pt idx="5258">
                  <c:v>4.3604578822851223E-2</c:v>
                </c:pt>
                <c:pt idx="5259">
                  <c:v>3.4205172210931806E-2</c:v>
                </c:pt>
                <c:pt idx="5260">
                  <c:v>3.1207967549562621E-2</c:v>
                </c:pt>
                <c:pt idx="5261">
                  <c:v>3.4496977925300612E-2</c:v>
                </c:pt>
                <c:pt idx="5262">
                  <c:v>3.5389825701713652E-2</c:v>
                </c:pt>
                <c:pt idx="5263">
                  <c:v>4.6160239726305022E-2</c:v>
                </c:pt>
                <c:pt idx="5264">
                  <c:v>3.2400164753198603E-2</c:v>
                </c:pt>
                <c:pt idx="5265">
                  <c:v>3.0840851366519952E-2</c:v>
                </c:pt>
                <c:pt idx="5266">
                  <c:v>3.9803285151720214E-2</c:v>
                </c:pt>
                <c:pt idx="5267">
                  <c:v>4.1800528764724676E-2</c:v>
                </c:pt>
                <c:pt idx="5268">
                  <c:v>3.9466425776481594E-2</c:v>
                </c:pt>
                <c:pt idx="5269">
                  <c:v>3.2899200916290408E-2</c:v>
                </c:pt>
                <c:pt idx="5270">
                  <c:v>3.4471958875656211E-2</c:v>
                </c:pt>
                <c:pt idx="5271">
                  <c:v>3.054247982800011E-2</c:v>
                </c:pt>
                <c:pt idx="5272">
                  <c:v>3.0828183516860001E-2</c:v>
                </c:pt>
                <c:pt idx="5273">
                  <c:v>2.8123019263148277E-2</c:v>
                </c:pt>
                <c:pt idx="5274">
                  <c:v>3.0144989490508988E-2</c:v>
                </c:pt>
                <c:pt idx="5275">
                  <c:v>3.8711100816726712E-2</c:v>
                </c:pt>
                <c:pt idx="5276">
                  <c:v>2.730708569288251E-2</c:v>
                </c:pt>
                <c:pt idx="5277">
                  <c:v>4.2450986802578139E-2</c:v>
                </c:pt>
                <c:pt idx="5278">
                  <c:v>4.6238295733928722E-2</c:v>
                </c:pt>
                <c:pt idx="5279">
                  <c:v>3.2143831253051806E-2</c:v>
                </c:pt>
                <c:pt idx="5280">
                  <c:v>3.6891631782055026E-2</c:v>
                </c:pt>
                <c:pt idx="5281">
                  <c:v>5.9861324727535498E-2</c:v>
                </c:pt>
                <c:pt idx="5282">
                  <c:v>3.2095659524202409E-2</c:v>
                </c:pt>
                <c:pt idx="5283">
                  <c:v>3.0840851366519952E-2</c:v>
                </c:pt>
                <c:pt idx="5284">
                  <c:v>3.5183459520340014E-2</c:v>
                </c:pt>
                <c:pt idx="5285">
                  <c:v>3.2096594572067295E-2</c:v>
                </c:pt>
                <c:pt idx="5286">
                  <c:v>4.3525073677301386E-2</c:v>
                </c:pt>
                <c:pt idx="5287">
                  <c:v>4.0339186787605306E-2</c:v>
                </c:pt>
                <c:pt idx="5288">
                  <c:v>3.4300707280635806E-2</c:v>
                </c:pt>
                <c:pt idx="5289">
                  <c:v>3.2891441136598601E-2</c:v>
                </c:pt>
                <c:pt idx="5290">
                  <c:v>4.4979125261306797E-2</c:v>
                </c:pt>
                <c:pt idx="5291">
                  <c:v>4.1574064642190905E-2</c:v>
                </c:pt>
                <c:pt idx="5292">
                  <c:v>4.0318075567483895E-2</c:v>
                </c:pt>
                <c:pt idx="5293">
                  <c:v>4.0736205875873593E-2</c:v>
                </c:pt>
                <c:pt idx="5294">
                  <c:v>2.8325757011771206E-2</c:v>
                </c:pt>
                <c:pt idx="5295">
                  <c:v>2.9242107644677263E-2</c:v>
                </c:pt>
                <c:pt idx="5296">
                  <c:v>4.0749937295913724E-2</c:v>
                </c:pt>
                <c:pt idx="5297">
                  <c:v>4.3251223862171222E-2</c:v>
                </c:pt>
                <c:pt idx="5298">
                  <c:v>4.8645634204149323E-2</c:v>
                </c:pt>
                <c:pt idx="5299">
                  <c:v>4.1326828300952856E-2</c:v>
                </c:pt>
                <c:pt idx="5300">
                  <c:v>3.791435062885281E-2</c:v>
                </c:pt>
                <c:pt idx="5301">
                  <c:v>3.0840851366519952E-2</c:v>
                </c:pt>
                <c:pt idx="5302">
                  <c:v>3.1655482947826399E-2</c:v>
                </c:pt>
                <c:pt idx="5303">
                  <c:v>3.1092433258891088E-2</c:v>
                </c:pt>
                <c:pt idx="5304">
                  <c:v>4.2427688837051572E-2</c:v>
                </c:pt>
                <c:pt idx="5305">
                  <c:v>5.3526036441326398E-2</c:v>
                </c:pt>
                <c:pt idx="5306">
                  <c:v>3.2097656279802302E-2</c:v>
                </c:pt>
                <c:pt idx="5307">
                  <c:v>2.8808169066906E-2</c:v>
                </c:pt>
                <c:pt idx="5308">
                  <c:v>3.6455649882555098E-2</c:v>
                </c:pt>
                <c:pt idx="5309">
                  <c:v>4.9852691590786272E-2</c:v>
                </c:pt>
                <c:pt idx="5310">
                  <c:v>2.9913282021880112E-2</c:v>
                </c:pt>
                <c:pt idx="5311">
                  <c:v>5.2249100059270796E-2</c:v>
                </c:pt>
                <c:pt idx="5312">
                  <c:v>3.1597819179296556E-2</c:v>
                </c:pt>
                <c:pt idx="5313">
                  <c:v>3.0984325334429765E-2</c:v>
                </c:pt>
                <c:pt idx="5314">
                  <c:v>3.2370511442422985E-2</c:v>
                </c:pt>
                <c:pt idx="5315">
                  <c:v>3.7598311901092502E-2</c:v>
                </c:pt>
                <c:pt idx="5316">
                  <c:v>3.322611004114151E-2</c:v>
                </c:pt>
                <c:pt idx="5317">
                  <c:v>3.6631107330322418E-2</c:v>
                </c:pt>
                <c:pt idx="5318">
                  <c:v>3.6171071231365218E-2</c:v>
                </c:pt>
                <c:pt idx="5319">
                  <c:v>3.4707207232713796E-2</c:v>
                </c:pt>
                <c:pt idx="5320">
                  <c:v>3.1325303018093192E-2</c:v>
                </c:pt>
                <c:pt idx="5321">
                  <c:v>3.6841697990894401E-2</c:v>
                </c:pt>
                <c:pt idx="5322">
                  <c:v>3.5051085054874483E-2</c:v>
                </c:pt>
                <c:pt idx="5323">
                  <c:v>5.4811533540487449E-2</c:v>
                </c:pt>
                <c:pt idx="5324">
                  <c:v>3.3723484724760007E-2</c:v>
                </c:pt>
                <c:pt idx="5325">
                  <c:v>3.4603934735059752E-2</c:v>
                </c:pt>
                <c:pt idx="5326">
                  <c:v>3.2625783234834699E-2</c:v>
                </c:pt>
                <c:pt idx="5327">
                  <c:v>3.3723484724760007E-2</c:v>
                </c:pt>
                <c:pt idx="5328">
                  <c:v>3.718958795070651E-2</c:v>
                </c:pt>
                <c:pt idx="5329">
                  <c:v>4.495846107602141E-2</c:v>
                </c:pt>
                <c:pt idx="5330">
                  <c:v>5.3043726831674597E-2</c:v>
                </c:pt>
                <c:pt idx="5331">
                  <c:v>3.7743795663118501E-2</c:v>
                </c:pt>
                <c:pt idx="5332">
                  <c:v>3.365202993154532E-2</c:v>
                </c:pt>
                <c:pt idx="5333">
                  <c:v>3.0826222151517889E-2</c:v>
                </c:pt>
                <c:pt idx="5334">
                  <c:v>3.6124985665082897E-2</c:v>
                </c:pt>
                <c:pt idx="5335">
                  <c:v>4.3178815394639865E-2</c:v>
                </c:pt>
                <c:pt idx="5336">
                  <c:v>3.2095659524202409E-2</c:v>
                </c:pt>
                <c:pt idx="5337">
                  <c:v>3.4877501428127441E-2</c:v>
                </c:pt>
                <c:pt idx="5338">
                  <c:v>3.1839653849601711E-2</c:v>
                </c:pt>
                <c:pt idx="5339">
                  <c:v>3.1846087425947252E-2</c:v>
                </c:pt>
                <c:pt idx="5340">
                  <c:v>2.8601940721273554E-2</c:v>
                </c:pt>
                <c:pt idx="5341">
                  <c:v>3.058343008160596E-2</c:v>
                </c:pt>
                <c:pt idx="5342">
                  <c:v>3.6265369504690212E-2</c:v>
                </c:pt>
                <c:pt idx="5343">
                  <c:v>3.9095103740692111E-2</c:v>
                </c:pt>
                <c:pt idx="5344">
                  <c:v>2.8044003993272799E-2</c:v>
                </c:pt>
                <c:pt idx="5345">
                  <c:v>3.6693427711725325E-2</c:v>
                </c:pt>
                <c:pt idx="5346">
                  <c:v>3.9632488042116221E-2</c:v>
                </c:pt>
                <c:pt idx="5347">
                  <c:v>4.6330105513334309E-2</c:v>
                </c:pt>
                <c:pt idx="5348">
                  <c:v>3.1207967549562621E-2</c:v>
                </c:pt>
                <c:pt idx="5349">
                  <c:v>4.2636036872863915E-2</c:v>
                </c:pt>
                <c:pt idx="5350">
                  <c:v>3.2823644578457017E-2</c:v>
                </c:pt>
                <c:pt idx="5351">
                  <c:v>3.9719086140394204E-2</c:v>
                </c:pt>
                <c:pt idx="5352">
                  <c:v>3.4823182970285409E-2</c:v>
                </c:pt>
                <c:pt idx="5353">
                  <c:v>5.9077225625515033E-2</c:v>
                </c:pt>
                <c:pt idx="5354">
                  <c:v>3.0663950368762006E-2</c:v>
                </c:pt>
                <c:pt idx="5355">
                  <c:v>3.6455649882555098E-2</c:v>
                </c:pt>
                <c:pt idx="5356">
                  <c:v>3.0144989490508988E-2</c:v>
                </c:pt>
                <c:pt idx="5357">
                  <c:v>4.0749937295913724E-2</c:v>
                </c:pt>
                <c:pt idx="5358">
                  <c:v>3.8194783031940467E-2</c:v>
                </c:pt>
                <c:pt idx="5359">
                  <c:v>3.8092534989118604E-2</c:v>
                </c:pt>
                <c:pt idx="5360">
                  <c:v>3.3347785472869991E-2</c:v>
                </c:pt>
                <c:pt idx="5361">
                  <c:v>3.3723484724760007E-2</c:v>
                </c:pt>
                <c:pt idx="5362">
                  <c:v>4.0829382836818723E-2</c:v>
                </c:pt>
                <c:pt idx="5363">
                  <c:v>3.01454830914736E-2</c:v>
                </c:pt>
                <c:pt idx="5364">
                  <c:v>3.4569095820188502E-2</c:v>
                </c:pt>
                <c:pt idx="5365">
                  <c:v>3.3218398690223756E-2</c:v>
                </c:pt>
                <c:pt idx="5366">
                  <c:v>3.0074601992964706E-2</c:v>
                </c:pt>
                <c:pt idx="5367">
                  <c:v>4.4753018766641763E-2</c:v>
                </c:pt>
                <c:pt idx="5368">
                  <c:v>2.9078863561153478E-2</c:v>
                </c:pt>
                <c:pt idx="5369">
                  <c:v>5.3526036441326398E-2</c:v>
                </c:pt>
                <c:pt idx="5370">
                  <c:v>3.1340654939413098E-2</c:v>
                </c:pt>
                <c:pt idx="5371">
                  <c:v>3.5014469176530803E-2</c:v>
                </c:pt>
                <c:pt idx="5372">
                  <c:v>3.1839653849601711E-2</c:v>
                </c:pt>
                <c:pt idx="5373">
                  <c:v>3.9575085043907214E-2</c:v>
                </c:pt>
                <c:pt idx="5374">
                  <c:v>4.5013971626758791E-2</c:v>
                </c:pt>
                <c:pt idx="5375">
                  <c:v>2.6130503043532389E-2</c:v>
                </c:pt>
                <c:pt idx="5376">
                  <c:v>3.0159140005707716E-2</c:v>
                </c:pt>
                <c:pt idx="5377">
                  <c:v>3.8023170083761292E-2</c:v>
                </c:pt>
                <c:pt idx="5378">
                  <c:v>5.0195772200822802E-2</c:v>
                </c:pt>
                <c:pt idx="5379">
                  <c:v>2.6736292988061995E-2</c:v>
                </c:pt>
                <c:pt idx="5380">
                  <c:v>3.6489501595497097E-2</c:v>
                </c:pt>
                <c:pt idx="5381">
                  <c:v>5.0539035350084291E-2</c:v>
                </c:pt>
                <c:pt idx="5382">
                  <c:v>3.5872373729944361E-2</c:v>
                </c:pt>
                <c:pt idx="5383">
                  <c:v>3.1839653849601711E-2</c:v>
                </c:pt>
                <c:pt idx="5384">
                  <c:v>4.2853549122810419E-2</c:v>
                </c:pt>
                <c:pt idx="5385">
                  <c:v>3.1113108620047642E-2</c:v>
                </c:pt>
                <c:pt idx="5386">
                  <c:v>3.8846969604492208E-2</c:v>
                </c:pt>
                <c:pt idx="5387">
                  <c:v>3.7771087139844998E-2</c:v>
                </c:pt>
                <c:pt idx="5388">
                  <c:v>4.9796666949987765E-2</c:v>
                </c:pt>
                <c:pt idx="5389">
                  <c:v>3.4011162817478256E-2</c:v>
                </c:pt>
                <c:pt idx="5390">
                  <c:v>3.3343926072120784E-2</c:v>
                </c:pt>
                <c:pt idx="5391">
                  <c:v>3.8444157689809896E-2</c:v>
                </c:pt>
                <c:pt idx="5392">
                  <c:v>3.5668846219778116E-2</c:v>
                </c:pt>
                <c:pt idx="5393">
                  <c:v>3.7765085697174183E-2</c:v>
                </c:pt>
                <c:pt idx="5394">
                  <c:v>3.695297986269E-2</c:v>
                </c:pt>
                <c:pt idx="5395">
                  <c:v>4.9852691590786272E-2</c:v>
                </c:pt>
                <c:pt idx="5396">
                  <c:v>3.3515445888042401E-2</c:v>
                </c:pt>
                <c:pt idx="5397">
                  <c:v>3.2706797122955399E-2</c:v>
                </c:pt>
                <c:pt idx="5398">
                  <c:v>3.0009167268872396E-2</c:v>
                </c:pt>
                <c:pt idx="5399">
                  <c:v>2.9323196038603807E-2</c:v>
                </c:pt>
                <c:pt idx="5400">
                  <c:v>3.1149659305810897E-2</c:v>
                </c:pt>
                <c:pt idx="5401">
                  <c:v>2.7465710416436299E-2</c:v>
                </c:pt>
                <c:pt idx="5402">
                  <c:v>4.5612677931785903E-2</c:v>
                </c:pt>
                <c:pt idx="5403">
                  <c:v>3.365202993154532E-2</c:v>
                </c:pt>
                <c:pt idx="5404">
                  <c:v>4.6238295733928722E-2</c:v>
                </c:pt>
                <c:pt idx="5405">
                  <c:v>3.65825667977333E-2</c:v>
                </c:pt>
                <c:pt idx="5406">
                  <c:v>2.7742654085159312E-2</c:v>
                </c:pt>
                <c:pt idx="5407">
                  <c:v>4.1332110762596116E-2</c:v>
                </c:pt>
                <c:pt idx="5408">
                  <c:v>3.116310015320781E-2</c:v>
                </c:pt>
                <c:pt idx="5409">
                  <c:v>3.7168275564909099E-2</c:v>
                </c:pt>
                <c:pt idx="5410">
                  <c:v>5.5778648704290397E-2</c:v>
                </c:pt>
                <c:pt idx="5411">
                  <c:v>3.9632488042116221E-2</c:v>
                </c:pt>
                <c:pt idx="5412">
                  <c:v>3.2167676836252199E-2</c:v>
                </c:pt>
                <c:pt idx="5413">
                  <c:v>3.6475714296102552E-2</c:v>
                </c:pt>
                <c:pt idx="5414">
                  <c:v>2.8567526489496203E-2</c:v>
                </c:pt>
                <c:pt idx="5415">
                  <c:v>3.1693659722805016E-2</c:v>
                </c:pt>
                <c:pt idx="5416">
                  <c:v>3.4846566617488903E-2</c:v>
                </c:pt>
                <c:pt idx="5417">
                  <c:v>3.2115224748849931E-2</c:v>
                </c:pt>
                <c:pt idx="5418">
                  <c:v>3.6026179790496805E-2</c:v>
                </c:pt>
                <c:pt idx="5419">
                  <c:v>3.3385992050170912E-2</c:v>
                </c:pt>
                <c:pt idx="5420">
                  <c:v>3.7147790193557718E-2</c:v>
                </c:pt>
                <c:pt idx="5421">
                  <c:v>4.3730363249778824E-2</c:v>
                </c:pt>
                <c:pt idx="5422">
                  <c:v>3.054247982800011E-2</c:v>
                </c:pt>
                <c:pt idx="5423">
                  <c:v>3.1350728124380112E-2</c:v>
                </c:pt>
                <c:pt idx="5424">
                  <c:v>4.9239393323659897E-2</c:v>
                </c:pt>
                <c:pt idx="5425">
                  <c:v>4.4919833540916672E-2</c:v>
                </c:pt>
                <c:pt idx="5426">
                  <c:v>3.4543354064226206E-2</c:v>
                </c:pt>
                <c:pt idx="5427">
                  <c:v>2.8122419491410193E-2</c:v>
                </c:pt>
                <c:pt idx="5428">
                  <c:v>4.2957924306392815E-2</c:v>
                </c:pt>
                <c:pt idx="5429">
                  <c:v>3.4143283963203402E-2</c:v>
                </c:pt>
                <c:pt idx="5430">
                  <c:v>4.2776744812727176E-2</c:v>
                </c:pt>
                <c:pt idx="5431">
                  <c:v>4.1952755302190795E-2</c:v>
                </c:pt>
                <c:pt idx="5432">
                  <c:v>3.1583391129970696E-2</c:v>
                </c:pt>
                <c:pt idx="5433">
                  <c:v>4.7622054815292414E-2</c:v>
                </c:pt>
                <c:pt idx="5434">
                  <c:v>2.7945656329393411E-2</c:v>
                </c:pt>
                <c:pt idx="5435">
                  <c:v>3.3663786947727203E-2</c:v>
                </c:pt>
                <c:pt idx="5436">
                  <c:v>5.6906431913376097E-2</c:v>
                </c:pt>
                <c:pt idx="5437">
                  <c:v>5.3951866924762705E-2</c:v>
                </c:pt>
                <c:pt idx="5438">
                  <c:v>4.1760113090276711E-2</c:v>
                </c:pt>
                <c:pt idx="5439">
                  <c:v>4.1557170450687395E-2</c:v>
                </c:pt>
                <c:pt idx="5440">
                  <c:v>2.8971539810299912E-2</c:v>
                </c:pt>
                <c:pt idx="5441">
                  <c:v>5.8706045150756822E-2</c:v>
                </c:pt>
                <c:pt idx="5442">
                  <c:v>4.5730773359537256E-2</c:v>
                </c:pt>
                <c:pt idx="5443">
                  <c:v>4.0255375206470358E-2</c:v>
                </c:pt>
                <c:pt idx="5444">
                  <c:v>2.9229370877146783E-2</c:v>
                </c:pt>
                <c:pt idx="5445">
                  <c:v>3.0306484550237538E-2</c:v>
                </c:pt>
                <c:pt idx="5446">
                  <c:v>3.65825667977333E-2</c:v>
                </c:pt>
                <c:pt idx="5447">
                  <c:v>3.8711100816726712E-2</c:v>
                </c:pt>
                <c:pt idx="5448">
                  <c:v>5.3951866924762705E-2</c:v>
                </c:pt>
                <c:pt idx="5449">
                  <c:v>3.6879651248455041E-2</c:v>
                </c:pt>
                <c:pt idx="5450">
                  <c:v>3.695297986269E-2</c:v>
                </c:pt>
                <c:pt idx="5451">
                  <c:v>3.181636705994622E-2</c:v>
                </c:pt>
                <c:pt idx="5452">
                  <c:v>3.1149659305810897E-2</c:v>
                </c:pt>
                <c:pt idx="5453">
                  <c:v>3.9196629077196114E-2</c:v>
                </c:pt>
                <c:pt idx="5454">
                  <c:v>2.7340127155184756E-2</c:v>
                </c:pt>
                <c:pt idx="5455">
                  <c:v>4.0206536650657702E-2</c:v>
                </c:pt>
                <c:pt idx="5456">
                  <c:v>3.0322965234518003E-2</c:v>
                </c:pt>
                <c:pt idx="5457">
                  <c:v>4.0177468210458797E-2</c:v>
                </c:pt>
                <c:pt idx="5458">
                  <c:v>4.1557170450687395E-2</c:v>
                </c:pt>
                <c:pt idx="5459">
                  <c:v>3.8052324205636999E-2</c:v>
                </c:pt>
                <c:pt idx="5460">
                  <c:v>3.6849375814199663E-2</c:v>
                </c:pt>
                <c:pt idx="5461">
                  <c:v>2.8808169066906E-2</c:v>
                </c:pt>
                <c:pt idx="5462">
                  <c:v>2.7137352153658978E-2</c:v>
                </c:pt>
                <c:pt idx="5463">
                  <c:v>3.2167676836252199E-2</c:v>
                </c:pt>
                <c:pt idx="5464">
                  <c:v>3.1069444492459367E-2</c:v>
                </c:pt>
                <c:pt idx="5465">
                  <c:v>2.8601940721273554E-2</c:v>
                </c:pt>
                <c:pt idx="5466">
                  <c:v>3.1272064894437797E-2</c:v>
                </c:pt>
                <c:pt idx="5467">
                  <c:v>2.987323515117182E-2</c:v>
                </c:pt>
                <c:pt idx="5468">
                  <c:v>3.622116148471842E-2</c:v>
                </c:pt>
                <c:pt idx="5469">
                  <c:v>5.9861324727535498E-2</c:v>
                </c:pt>
                <c:pt idx="5470">
                  <c:v>3.5694476217031493E-2</c:v>
                </c:pt>
                <c:pt idx="5471">
                  <c:v>3.9189528673887218E-2</c:v>
                </c:pt>
                <c:pt idx="5472">
                  <c:v>3.6124985665082897E-2</c:v>
                </c:pt>
                <c:pt idx="5473">
                  <c:v>3.0144989490508988E-2</c:v>
                </c:pt>
                <c:pt idx="5474">
                  <c:v>3.3857729285955422E-2</c:v>
                </c:pt>
                <c:pt idx="5475">
                  <c:v>5.219128355383891E-2</c:v>
                </c:pt>
                <c:pt idx="5476">
                  <c:v>3.0486844480037776E-2</c:v>
                </c:pt>
                <c:pt idx="5477">
                  <c:v>3.0663950368762006E-2</c:v>
                </c:pt>
                <c:pt idx="5478">
                  <c:v>4.1173908859491432E-2</c:v>
                </c:pt>
                <c:pt idx="5479">
                  <c:v>3.9864324033260311E-2</c:v>
                </c:pt>
                <c:pt idx="5480">
                  <c:v>2.8572067618370205E-2</c:v>
                </c:pt>
                <c:pt idx="5481">
                  <c:v>3.6171071231365218E-2</c:v>
                </c:pt>
                <c:pt idx="5482">
                  <c:v>3.054247982800011E-2</c:v>
                </c:pt>
                <c:pt idx="5483">
                  <c:v>2.8927756473422002E-2</c:v>
                </c:pt>
                <c:pt idx="5484">
                  <c:v>3.0840851366519952E-2</c:v>
                </c:pt>
                <c:pt idx="5485">
                  <c:v>2.8753058984875752E-2</c:v>
                </c:pt>
                <c:pt idx="5486">
                  <c:v>5.7264689356088784E-2</c:v>
                </c:pt>
                <c:pt idx="5487">
                  <c:v>3.921876475214961E-2</c:v>
                </c:pt>
                <c:pt idx="5488">
                  <c:v>4.5064941048622124E-2</c:v>
                </c:pt>
                <c:pt idx="5489">
                  <c:v>3.8728550076484701E-2</c:v>
                </c:pt>
                <c:pt idx="5490">
                  <c:v>3.4594688564538907E-2</c:v>
                </c:pt>
                <c:pt idx="5491">
                  <c:v>3.8693953305482906E-2</c:v>
                </c:pt>
                <c:pt idx="5492">
                  <c:v>3.4143283963203402E-2</c:v>
                </c:pt>
                <c:pt idx="5493">
                  <c:v>3.5199210047722002E-2</c:v>
                </c:pt>
                <c:pt idx="5494">
                  <c:v>3.8314592093229315E-2</c:v>
                </c:pt>
                <c:pt idx="5495">
                  <c:v>3.1149659305810897E-2</c:v>
                </c:pt>
                <c:pt idx="5496">
                  <c:v>4.4508963823318717E-2</c:v>
                </c:pt>
                <c:pt idx="5497">
                  <c:v>3.01454830914736E-2</c:v>
                </c:pt>
                <c:pt idx="5498">
                  <c:v>4.0736205875873593E-2</c:v>
                </c:pt>
                <c:pt idx="5499">
                  <c:v>3.8152869790792521E-2</c:v>
                </c:pt>
                <c:pt idx="5500">
                  <c:v>3.4897491335868794E-2</c:v>
                </c:pt>
                <c:pt idx="5501">
                  <c:v>3.5825096070766414E-2</c:v>
                </c:pt>
                <c:pt idx="5502">
                  <c:v>2.7509339153766611E-2</c:v>
                </c:pt>
                <c:pt idx="5503">
                  <c:v>4.0700521320104745E-2</c:v>
                </c:pt>
                <c:pt idx="5504">
                  <c:v>3.1069444492459367E-2</c:v>
                </c:pt>
                <c:pt idx="5505">
                  <c:v>2.9448978602886242E-2</c:v>
                </c:pt>
                <c:pt idx="5506">
                  <c:v>3.8625705987215084E-2</c:v>
                </c:pt>
                <c:pt idx="5507">
                  <c:v>3.7441659718752011E-2</c:v>
                </c:pt>
                <c:pt idx="5508">
                  <c:v>4.2568184435367633E-2</c:v>
                </c:pt>
                <c:pt idx="5509">
                  <c:v>3.0403325334191312E-2</c:v>
                </c:pt>
                <c:pt idx="5510">
                  <c:v>3.1381860375404483E-2</c:v>
                </c:pt>
                <c:pt idx="5511">
                  <c:v>3.7441659718752011E-2</c:v>
                </c:pt>
                <c:pt idx="5512">
                  <c:v>3.7765085697174183E-2</c:v>
                </c:pt>
                <c:pt idx="5513">
                  <c:v>3.6413781344890601E-2</c:v>
                </c:pt>
                <c:pt idx="5514">
                  <c:v>3.4603934735059752E-2</c:v>
                </c:pt>
                <c:pt idx="5515">
                  <c:v>3.0353320762515193E-2</c:v>
                </c:pt>
                <c:pt idx="5516">
                  <c:v>3.5975478589534884E-2</c:v>
                </c:pt>
                <c:pt idx="5517">
                  <c:v>2.9229370877146783E-2</c:v>
                </c:pt>
                <c:pt idx="5518">
                  <c:v>4.2978335171937887E-2</c:v>
                </c:pt>
                <c:pt idx="5519">
                  <c:v>4.2450986802578139E-2</c:v>
                </c:pt>
                <c:pt idx="5520">
                  <c:v>3.4569095820188502E-2</c:v>
                </c:pt>
                <c:pt idx="5521">
                  <c:v>3.3921476453542689E-2</c:v>
                </c:pt>
                <c:pt idx="5522">
                  <c:v>3.9517242461443128E-2</c:v>
                </c:pt>
                <c:pt idx="5523">
                  <c:v>4.0698390454053907E-2</c:v>
                </c:pt>
                <c:pt idx="5524">
                  <c:v>4.0339186787605306E-2</c:v>
                </c:pt>
                <c:pt idx="5525">
                  <c:v>4.8038370907306838E-2</c:v>
                </c:pt>
                <c:pt idx="5526">
                  <c:v>4.9243059009313632E-2</c:v>
                </c:pt>
                <c:pt idx="5527">
                  <c:v>3.1361721456050901E-2</c:v>
                </c:pt>
                <c:pt idx="5528">
                  <c:v>3.6760363727808006E-2</c:v>
                </c:pt>
                <c:pt idx="5529">
                  <c:v>3.2972671091556514E-2</c:v>
                </c:pt>
                <c:pt idx="5530">
                  <c:v>4.8743788152933218E-2</c:v>
                </c:pt>
                <c:pt idx="5531">
                  <c:v>4.3726310133934014E-2</c:v>
                </c:pt>
                <c:pt idx="5532">
                  <c:v>2.8601940721273554E-2</c:v>
                </c:pt>
                <c:pt idx="5533">
                  <c:v>3.4013628959655817E-2</c:v>
                </c:pt>
                <c:pt idx="5534">
                  <c:v>5.0539035350084291E-2</c:v>
                </c:pt>
                <c:pt idx="5535">
                  <c:v>3.2505154609680204E-2</c:v>
                </c:pt>
                <c:pt idx="5536">
                  <c:v>4.1275996714830405E-2</c:v>
                </c:pt>
                <c:pt idx="5537">
                  <c:v>3.695297986269E-2</c:v>
                </c:pt>
                <c:pt idx="5538">
                  <c:v>3.9756476879119901E-2</c:v>
                </c:pt>
                <c:pt idx="5539">
                  <c:v>3.5299208015203622E-2</c:v>
                </c:pt>
                <c:pt idx="5540">
                  <c:v>3.8712274283170742E-2</c:v>
                </c:pt>
                <c:pt idx="5541">
                  <c:v>3.26520465314388E-2</c:v>
                </c:pt>
                <c:pt idx="5542">
                  <c:v>3.4733790904283551E-2</c:v>
                </c:pt>
                <c:pt idx="5543">
                  <c:v>2.6960795745253611E-2</c:v>
                </c:pt>
                <c:pt idx="5544">
                  <c:v>2.6993775740265864E-2</c:v>
                </c:pt>
                <c:pt idx="5545">
                  <c:v>3.695297986269E-2</c:v>
                </c:pt>
                <c:pt idx="5546">
                  <c:v>3.9322294294834068E-2</c:v>
                </c:pt>
                <c:pt idx="5547">
                  <c:v>4.3706633150577837E-2</c:v>
                </c:pt>
                <c:pt idx="5548">
                  <c:v>4.1952755302190795E-2</c:v>
                </c:pt>
                <c:pt idx="5549">
                  <c:v>3.3723484724760007E-2</c:v>
                </c:pt>
                <c:pt idx="5550">
                  <c:v>4.7051317989826411E-2</c:v>
                </c:pt>
                <c:pt idx="5551">
                  <c:v>3.4569095820188502E-2</c:v>
                </c:pt>
                <c:pt idx="5552">
                  <c:v>4.0208239108324106E-2</c:v>
                </c:pt>
                <c:pt idx="5553">
                  <c:v>3.0828183516860001E-2</c:v>
                </c:pt>
                <c:pt idx="5554">
                  <c:v>4.6659234911203433E-2</c:v>
                </c:pt>
                <c:pt idx="5555">
                  <c:v>3.2891441136598601E-2</c:v>
                </c:pt>
                <c:pt idx="5556">
                  <c:v>6.1638105660676748E-2</c:v>
                </c:pt>
                <c:pt idx="5557">
                  <c:v>3.8194783031940467E-2</c:v>
                </c:pt>
                <c:pt idx="5558">
                  <c:v>4.4254083186388009E-2</c:v>
                </c:pt>
                <c:pt idx="5559">
                  <c:v>2.785586565732975E-2</c:v>
                </c:pt>
                <c:pt idx="5560">
                  <c:v>2.8971539810299912E-2</c:v>
                </c:pt>
                <c:pt idx="5561">
                  <c:v>3.1272064894437797E-2</c:v>
                </c:pt>
                <c:pt idx="5562">
                  <c:v>3.1485479325056152E-2</c:v>
                </c:pt>
                <c:pt idx="5563">
                  <c:v>3.7147790193557718E-2</c:v>
                </c:pt>
                <c:pt idx="5564">
                  <c:v>5.4501775652170202E-2</c:v>
                </c:pt>
                <c:pt idx="5565">
                  <c:v>3.9322294294834068E-2</c:v>
                </c:pt>
                <c:pt idx="5566">
                  <c:v>2.7886467054486316E-2</c:v>
                </c:pt>
                <c:pt idx="5567">
                  <c:v>4.2500767856836576E-2</c:v>
                </c:pt>
                <c:pt idx="5568">
                  <c:v>2.9409216716885667E-2</c:v>
                </c:pt>
                <c:pt idx="5569">
                  <c:v>4.2427688837051572E-2</c:v>
                </c:pt>
                <c:pt idx="5570">
                  <c:v>3.2443311065435514E-2</c:v>
                </c:pt>
                <c:pt idx="5571">
                  <c:v>2.9698420315980863E-2</c:v>
                </c:pt>
                <c:pt idx="5572">
                  <c:v>5.8706045150756822E-2</c:v>
                </c:pt>
                <c:pt idx="5573">
                  <c:v>3.7771087139844998E-2</c:v>
                </c:pt>
                <c:pt idx="5574">
                  <c:v>4.6238295733928722E-2</c:v>
                </c:pt>
                <c:pt idx="5575">
                  <c:v>2.8538271784782399E-2</c:v>
                </c:pt>
                <c:pt idx="5576">
                  <c:v>3.6083035171032042E-2</c:v>
                </c:pt>
                <c:pt idx="5577">
                  <c:v>3.2167676836252199E-2</c:v>
                </c:pt>
                <c:pt idx="5578">
                  <c:v>3.4603934735059752E-2</c:v>
                </c:pt>
                <c:pt idx="5579">
                  <c:v>3.1092433258891088E-2</c:v>
                </c:pt>
                <c:pt idx="5580">
                  <c:v>3.4008879214525216E-2</c:v>
                </c:pt>
                <c:pt idx="5581">
                  <c:v>4.0138218551874209E-2</c:v>
                </c:pt>
                <c:pt idx="5582">
                  <c:v>3.1597819179296556E-2</c:v>
                </c:pt>
                <c:pt idx="5583">
                  <c:v>4.0718700736761114E-2</c:v>
                </c:pt>
                <c:pt idx="5584">
                  <c:v>4.9243059009313632E-2</c:v>
                </c:pt>
                <c:pt idx="5585">
                  <c:v>5.3951866924762705E-2</c:v>
                </c:pt>
                <c:pt idx="5586">
                  <c:v>3.376404196023939E-2</c:v>
                </c:pt>
                <c:pt idx="5587">
                  <c:v>3.231429681181909E-2</c:v>
                </c:pt>
                <c:pt idx="5588">
                  <c:v>5.219128355383891E-2</c:v>
                </c:pt>
                <c:pt idx="5589">
                  <c:v>4.1952755302190795E-2</c:v>
                </c:pt>
                <c:pt idx="5590">
                  <c:v>4.7051317989826411E-2</c:v>
                </c:pt>
                <c:pt idx="5591">
                  <c:v>3.5626605153083801E-2</c:v>
                </c:pt>
                <c:pt idx="5592">
                  <c:v>3.3152457326650599E-2</c:v>
                </c:pt>
                <c:pt idx="5593">
                  <c:v>4.5064941048622124E-2</c:v>
                </c:pt>
                <c:pt idx="5594">
                  <c:v>4.0339186787605306E-2</c:v>
                </c:pt>
                <c:pt idx="5595">
                  <c:v>4.1557170450687395E-2</c:v>
                </c:pt>
                <c:pt idx="5596">
                  <c:v>3.6691434681415683E-2</c:v>
                </c:pt>
                <c:pt idx="5597">
                  <c:v>3.2899200916290408E-2</c:v>
                </c:pt>
                <c:pt idx="5598">
                  <c:v>2.9984854161739308E-2</c:v>
                </c:pt>
                <c:pt idx="5599">
                  <c:v>3.4143283963203402E-2</c:v>
                </c:pt>
                <c:pt idx="5600">
                  <c:v>3.8152869790792521E-2</c:v>
                </c:pt>
                <c:pt idx="5601">
                  <c:v>4.3500378727912875E-2</c:v>
                </c:pt>
                <c:pt idx="5602">
                  <c:v>6.3089236617088304E-2</c:v>
                </c:pt>
                <c:pt idx="5603">
                  <c:v>2.6265805587172637E-2</c:v>
                </c:pt>
                <c:pt idx="5604">
                  <c:v>3.8492631167173406E-2</c:v>
                </c:pt>
                <c:pt idx="5605">
                  <c:v>2.8601940721273554E-2</c:v>
                </c:pt>
                <c:pt idx="5606">
                  <c:v>3.6311741918325452E-2</c:v>
                </c:pt>
                <c:pt idx="5607">
                  <c:v>2.5431815534830222E-2</c:v>
                </c:pt>
                <c:pt idx="5608">
                  <c:v>4.8038370907306838E-2</c:v>
                </c:pt>
                <c:pt idx="5609">
                  <c:v>3.1660042703151793E-2</c:v>
                </c:pt>
                <c:pt idx="5610">
                  <c:v>4.2962051928043692E-2</c:v>
                </c:pt>
                <c:pt idx="5611">
                  <c:v>3.9967272430658299E-2</c:v>
                </c:pt>
                <c:pt idx="5612">
                  <c:v>3.6363381892442703E-2</c:v>
                </c:pt>
                <c:pt idx="5613">
                  <c:v>3.5344671458005912E-2</c:v>
                </c:pt>
                <c:pt idx="5614">
                  <c:v>4.3726310133934014E-2</c:v>
                </c:pt>
                <c:pt idx="5615">
                  <c:v>3.6277640610933456E-2</c:v>
                </c:pt>
                <c:pt idx="5616">
                  <c:v>4.0749937295913724E-2</c:v>
                </c:pt>
                <c:pt idx="5617">
                  <c:v>3.5306915640831001E-2</c:v>
                </c:pt>
                <c:pt idx="5618">
                  <c:v>3.365202993154532E-2</c:v>
                </c:pt>
                <c:pt idx="5619">
                  <c:v>3.181636705994622E-2</c:v>
                </c:pt>
                <c:pt idx="5620">
                  <c:v>3.4008879214525216E-2</c:v>
                </c:pt>
                <c:pt idx="5621">
                  <c:v>3.3176206052303293E-2</c:v>
                </c:pt>
                <c:pt idx="5622">
                  <c:v>3.2377470284700456E-2</c:v>
                </c:pt>
                <c:pt idx="5623">
                  <c:v>3.2908745110034894E-2</c:v>
                </c:pt>
                <c:pt idx="5624">
                  <c:v>3.5549324005842209E-2</c:v>
                </c:pt>
                <c:pt idx="5625">
                  <c:v>3.1630601733923097E-2</c:v>
                </c:pt>
                <c:pt idx="5626">
                  <c:v>4.0242802351713201E-2</c:v>
                </c:pt>
                <c:pt idx="5627">
                  <c:v>4.2962051928043692E-2</c:v>
                </c:pt>
                <c:pt idx="5628">
                  <c:v>4.2962051928043692E-2</c:v>
                </c:pt>
                <c:pt idx="5629">
                  <c:v>3.3218398690223756E-2</c:v>
                </c:pt>
                <c:pt idx="5630">
                  <c:v>4.7336898744106508E-2</c:v>
                </c:pt>
                <c:pt idx="5631">
                  <c:v>3.8092534989118604E-2</c:v>
                </c:pt>
                <c:pt idx="5632">
                  <c:v>3.6675587296485956E-2</c:v>
                </c:pt>
                <c:pt idx="5633">
                  <c:v>4.4199947267770816E-2</c:v>
                </c:pt>
                <c:pt idx="5634">
                  <c:v>4.7093473374843826E-2</c:v>
                </c:pt>
                <c:pt idx="5635">
                  <c:v>3.8092534989118604E-2</c:v>
                </c:pt>
                <c:pt idx="5636">
                  <c:v>5.1921918988227796E-2</c:v>
                </c:pt>
                <c:pt idx="5637">
                  <c:v>3.9283677935600392E-2</c:v>
                </c:pt>
                <c:pt idx="5638">
                  <c:v>4.4254083186388009E-2</c:v>
                </c:pt>
                <c:pt idx="5639">
                  <c:v>3.6755193024873838E-2</c:v>
                </c:pt>
                <c:pt idx="5640">
                  <c:v>3.2373674213886316E-2</c:v>
                </c:pt>
                <c:pt idx="5641">
                  <c:v>3.4011162817478256E-2</c:v>
                </c:pt>
                <c:pt idx="5642">
                  <c:v>4.0425464510917712E-2</c:v>
                </c:pt>
                <c:pt idx="5643">
                  <c:v>3.921876475214961E-2</c:v>
                </c:pt>
                <c:pt idx="5644">
                  <c:v>3.7788476794958101E-2</c:v>
                </c:pt>
                <c:pt idx="5645">
                  <c:v>3.4603934735059752E-2</c:v>
                </c:pt>
                <c:pt idx="5646">
                  <c:v>4.6474002301692845E-2</c:v>
                </c:pt>
                <c:pt idx="5647">
                  <c:v>3.01454830914736E-2</c:v>
                </c:pt>
                <c:pt idx="5648">
                  <c:v>4.3245565146207691E-2</c:v>
                </c:pt>
                <c:pt idx="5649">
                  <c:v>3.7228513509035152E-2</c:v>
                </c:pt>
                <c:pt idx="5650">
                  <c:v>4.1189838200807467E-2</c:v>
                </c:pt>
                <c:pt idx="5651">
                  <c:v>2.9242107644677263E-2</c:v>
                </c:pt>
                <c:pt idx="5652">
                  <c:v>4.1266269981861101E-2</c:v>
                </c:pt>
                <c:pt idx="5653">
                  <c:v>3.9568487554788583E-2</c:v>
                </c:pt>
                <c:pt idx="5654">
                  <c:v>6.1638105660676748E-2</c:v>
                </c:pt>
                <c:pt idx="5655">
                  <c:v>3.6691434681415683E-2</c:v>
                </c:pt>
                <c:pt idx="5656">
                  <c:v>3.0844755470752779E-2</c:v>
                </c:pt>
                <c:pt idx="5657">
                  <c:v>3.1839653849601711E-2</c:v>
                </c:pt>
                <c:pt idx="5658">
                  <c:v>3.4892227500677213E-2</c:v>
                </c:pt>
                <c:pt idx="5659">
                  <c:v>3.4224171191453899E-2</c:v>
                </c:pt>
                <c:pt idx="5660">
                  <c:v>3.9788801223039606E-2</c:v>
                </c:pt>
                <c:pt idx="5661">
                  <c:v>3.2039847224950978E-2</c:v>
                </c:pt>
                <c:pt idx="5662">
                  <c:v>3.01454830914736E-2</c:v>
                </c:pt>
                <c:pt idx="5663">
                  <c:v>3.1149659305810897E-2</c:v>
                </c:pt>
                <c:pt idx="5664">
                  <c:v>5.4811533540487449E-2</c:v>
                </c:pt>
                <c:pt idx="5665">
                  <c:v>3.1889352947473637E-2</c:v>
                </c:pt>
                <c:pt idx="5666">
                  <c:v>3.5857249051332502E-2</c:v>
                </c:pt>
                <c:pt idx="5667">
                  <c:v>3.2097656279802302E-2</c:v>
                </c:pt>
                <c:pt idx="5668">
                  <c:v>4.3031942099332796E-2</c:v>
                </c:pt>
                <c:pt idx="5669">
                  <c:v>3.2373674213886316E-2</c:v>
                </c:pt>
                <c:pt idx="5670">
                  <c:v>4.1266269981861101E-2</c:v>
                </c:pt>
                <c:pt idx="5671">
                  <c:v>3.5430807620287032E-2</c:v>
                </c:pt>
                <c:pt idx="5672">
                  <c:v>4.9243059009313632E-2</c:v>
                </c:pt>
                <c:pt idx="5673">
                  <c:v>3.9322294294834068E-2</c:v>
                </c:pt>
                <c:pt idx="5674">
                  <c:v>4.1997391730547104E-2</c:v>
                </c:pt>
                <c:pt idx="5675">
                  <c:v>3.4013628959655817E-2</c:v>
                </c:pt>
                <c:pt idx="5676">
                  <c:v>3.0306484550237538E-2</c:v>
                </c:pt>
                <c:pt idx="5677">
                  <c:v>3.0009167268872396E-2</c:v>
                </c:pt>
                <c:pt idx="5678">
                  <c:v>3.7147790193557718E-2</c:v>
                </c:pt>
                <c:pt idx="5679">
                  <c:v>3.791435062885281E-2</c:v>
                </c:pt>
                <c:pt idx="5680">
                  <c:v>3.695297986269E-2</c:v>
                </c:pt>
                <c:pt idx="5681">
                  <c:v>3.695297986269E-2</c:v>
                </c:pt>
                <c:pt idx="5682">
                  <c:v>5.3526036441326398E-2</c:v>
                </c:pt>
                <c:pt idx="5683">
                  <c:v>2.9229370877146783E-2</c:v>
                </c:pt>
                <c:pt idx="5684">
                  <c:v>4.0766060352325606E-2</c:v>
                </c:pt>
                <c:pt idx="5685">
                  <c:v>2.9574964195489908E-2</c:v>
                </c:pt>
                <c:pt idx="5686">
                  <c:v>4.2470276355743554E-2</c:v>
                </c:pt>
                <c:pt idx="5687">
                  <c:v>3.4999817609787015E-2</c:v>
                </c:pt>
                <c:pt idx="5688">
                  <c:v>2.9692798852920557E-2</c:v>
                </c:pt>
                <c:pt idx="5689">
                  <c:v>4.4955600053072024E-2</c:v>
                </c:pt>
                <c:pt idx="5690">
                  <c:v>2.716050297021871E-2</c:v>
                </c:pt>
                <c:pt idx="5691">
                  <c:v>3.8194783031940467E-2</c:v>
                </c:pt>
                <c:pt idx="5692">
                  <c:v>3.2699774950742701E-2</c:v>
                </c:pt>
                <c:pt idx="5693">
                  <c:v>3.6311928182840451E-2</c:v>
                </c:pt>
                <c:pt idx="5694">
                  <c:v>3.5172384232282597E-2</c:v>
                </c:pt>
                <c:pt idx="5695">
                  <c:v>3.1839653849601711E-2</c:v>
                </c:pt>
                <c:pt idx="5696">
                  <c:v>2.8450146317481998E-2</c:v>
                </c:pt>
                <c:pt idx="5697">
                  <c:v>4.9002680927515349E-2</c:v>
                </c:pt>
                <c:pt idx="5698">
                  <c:v>4.6238295733928722E-2</c:v>
                </c:pt>
                <c:pt idx="5699">
                  <c:v>3.4738045185804492E-2</c:v>
                </c:pt>
                <c:pt idx="5700">
                  <c:v>4.0766060352325606E-2</c:v>
                </c:pt>
                <c:pt idx="5701">
                  <c:v>3.5825096070766414E-2</c:v>
                </c:pt>
                <c:pt idx="5702">
                  <c:v>3.5795398056507152E-2</c:v>
                </c:pt>
                <c:pt idx="5703">
                  <c:v>4.5612677931785903E-2</c:v>
                </c:pt>
                <c:pt idx="5704">
                  <c:v>3.5583846271038E-2</c:v>
                </c:pt>
                <c:pt idx="5705">
                  <c:v>3.5299208015203622E-2</c:v>
                </c:pt>
                <c:pt idx="5706">
                  <c:v>5.3951866924762705E-2</c:v>
                </c:pt>
                <c:pt idx="5707">
                  <c:v>3.5183459520340014E-2</c:v>
                </c:pt>
                <c:pt idx="5708">
                  <c:v>3.2095659524202409E-2</c:v>
                </c:pt>
                <c:pt idx="5709">
                  <c:v>3.365202993154532E-2</c:v>
                </c:pt>
                <c:pt idx="5710">
                  <c:v>3.8320876657962799E-2</c:v>
                </c:pt>
                <c:pt idx="5711">
                  <c:v>4.6474002301692845E-2</c:v>
                </c:pt>
                <c:pt idx="5712">
                  <c:v>2.8547389432787878E-2</c:v>
                </c:pt>
                <c:pt idx="5713">
                  <c:v>5.0195772200822802E-2</c:v>
                </c:pt>
                <c:pt idx="5714">
                  <c:v>2.68242992460728E-2</c:v>
                </c:pt>
                <c:pt idx="5715">
                  <c:v>3.198987990617759E-2</c:v>
                </c:pt>
                <c:pt idx="5716">
                  <c:v>4.3612465262413011E-2</c:v>
                </c:pt>
                <c:pt idx="5717">
                  <c:v>3.8194783031940467E-2</c:v>
                </c:pt>
                <c:pt idx="5718">
                  <c:v>3.3552985638379995E-2</c:v>
                </c:pt>
                <c:pt idx="5719">
                  <c:v>2.7756571769714411E-2</c:v>
                </c:pt>
                <c:pt idx="5720">
                  <c:v>2.9983630403876405E-2</c:v>
                </c:pt>
                <c:pt idx="5721">
                  <c:v>4.3525073677301386E-2</c:v>
                </c:pt>
                <c:pt idx="5722">
                  <c:v>3.4170947968959899E-2</c:v>
                </c:pt>
                <c:pt idx="5723">
                  <c:v>3.4410078078508412E-2</c:v>
                </c:pt>
                <c:pt idx="5724">
                  <c:v>3.4990835934877403E-2</c:v>
                </c:pt>
                <c:pt idx="5725">
                  <c:v>3.0828183516860001E-2</c:v>
                </c:pt>
                <c:pt idx="5726">
                  <c:v>4.7662377357482903E-2</c:v>
                </c:pt>
                <c:pt idx="5727">
                  <c:v>4.0531836450099896E-2</c:v>
                </c:pt>
                <c:pt idx="5728">
                  <c:v>2.8990818187594452E-2</c:v>
                </c:pt>
                <c:pt idx="5729">
                  <c:v>2.8949391096830403E-2</c:v>
                </c:pt>
                <c:pt idx="5730">
                  <c:v>3.8609363138675808E-2</c:v>
                </c:pt>
                <c:pt idx="5731">
                  <c:v>2.6459662243723998E-2</c:v>
                </c:pt>
                <c:pt idx="5732">
                  <c:v>2.9983630403876405E-2</c:v>
                </c:pt>
                <c:pt idx="5733">
                  <c:v>3.7396956235170413E-2</c:v>
                </c:pt>
                <c:pt idx="5734">
                  <c:v>3.7347011268138913E-2</c:v>
                </c:pt>
                <c:pt idx="5735">
                  <c:v>3.0722957104444511E-2</c:v>
                </c:pt>
                <c:pt idx="5736">
                  <c:v>3.0462382361292797E-2</c:v>
                </c:pt>
                <c:pt idx="5737">
                  <c:v>3.4105252474546412E-2</c:v>
                </c:pt>
                <c:pt idx="5738">
                  <c:v>3.3214546740055105E-2</c:v>
                </c:pt>
                <c:pt idx="5739">
                  <c:v>3.6124985665082897E-2</c:v>
                </c:pt>
                <c:pt idx="5740">
                  <c:v>2.7759008109569678E-2</c:v>
                </c:pt>
                <c:pt idx="5741">
                  <c:v>3.2891441136598601E-2</c:v>
                </c:pt>
                <c:pt idx="5742">
                  <c:v>4.0829382836818723E-2</c:v>
                </c:pt>
                <c:pt idx="5743">
                  <c:v>2.6574600487947596E-2</c:v>
                </c:pt>
                <c:pt idx="5744">
                  <c:v>3.5787001252174405E-2</c:v>
                </c:pt>
                <c:pt idx="5745">
                  <c:v>3.9141573011875291E-2</c:v>
                </c:pt>
                <c:pt idx="5746">
                  <c:v>4.9550954252481627E-2</c:v>
                </c:pt>
                <c:pt idx="5747">
                  <c:v>3.8711100816726712E-2</c:v>
                </c:pt>
                <c:pt idx="5748">
                  <c:v>2.9717279598116899E-2</c:v>
                </c:pt>
                <c:pt idx="5749">
                  <c:v>3.8228288292884785E-2</c:v>
                </c:pt>
                <c:pt idx="5750">
                  <c:v>4.5502670109272024E-2</c:v>
                </c:pt>
                <c:pt idx="5751">
                  <c:v>2.8829412534832878E-2</c:v>
                </c:pt>
                <c:pt idx="5752">
                  <c:v>4.5613791793584817E-2</c:v>
                </c:pt>
                <c:pt idx="5753">
                  <c:v>4.6238295733928722E-2</c:v>
                </c:pt>
                <c:pt idx="5754">
                  <c:v>2.8567526489496203E-2</c:v>
                </c:pt>
                <c:pt idx="5755">
                  <c:v>4.3456308543682105E-2</c:v>
                </c:pt>
                <c:pt idx="5756">
                  <c:v>3.8152869790792521E-2</c:v>
                </c:pt>
                <c:pt idx="5757">
                  <c:v>3.232912346720701E-2</c:v>
                </c:pt>
                <c:pt idx="5758">
                  <c:v>4.3031942099332796E-2</c:v>
                </c:pt>
                <c:pt idx="5759">
                  <c:v>3.2039847224950978E-2</c:v>
                </c:pt>
                <c:pt idx="5760">
                  <c:v>2.9409216716885667E-2</c:v>
                </c:pt>
                <c:pt idx="5761">
                  <c:v>4.0749937295913724E-2</c:v>
                </c:pt>
                <c:pt idx="5762">
                  <c:v>3.6866981536150006E-2</c:v>
                </c:pt>
                <c:pt idx="5763">
                  <c:v>2.5672167539596662E-2</c:v>
                </c:pt>
                <c:pt idx="5764">
                  <c:v>2.8378481045365247E-2</c:v>
                </c:pt>
                <c:pt idx="5765">
                  <c:v>4.7336898744106508E-2</c:v>
                </c:pt>
                <c:pt idx="5766">
                  <c:v>3.3684153109788909E-2</c:v>
                </c:pt>
                <c:pt idx="5767">
                  <c:v>3.0840851366519952E-2</c:v>
                </c:pt>
                <c:pt idx="5768">
                  <c:v>2.8567526489496203E-2</c:v>
                </c:pt>
                <c:pt idx="5769">
                  <c:v>4.480642452836061E-2</c:v>
                </c:pt>
                <c:pt idx="5770">
                  <c:v>3.8314592093229315E-2</c:v>
                </c:pt>
                <c:pt idx="5771">
                  <c:v>3.0371453613042807E-2</c:v>
                </c:pt>
                <c:pt idx="5772">
                  <c:v>3.8188278675079498E-2</c:v>
                </c:pt>
                <c:pt idx="5773">
                  <c:v>3.2167676836252199E-2</c:v>
                </c:pt>
                <c:pt idx="5774">
                  <c:v>2.68242992460728E-2</c:v>
                </c:pt>
                <c:pt idx="5775">
                  <c:v>2.8497153893113112E-2</c:v>
                </c:pt>
                <c:pt idx="5776">
                  <c:v>3.8152869790792521E-2</c:v>
                </c:pt>
                <c:pt idx="5777">
                  <c:v>4.0749937295913724E-2</c:v>
                </c:pt>
                <c:pt idx="5778">
                  <c:v>3.01454830914736E-2</c:v>
                </c:pt>
                <c:pt idx="5779">
                  <c:v>2.5669533759355552E-2</c:v>
                </c:pt>
                <c:pt idx="5780">
                  <c:v>3.7147790193557718E-2</c:v>
                </c:pt>
                <c:pt idx="5781">
                  <c:v>3.9196629077196114E-2</c:v>
                </c:pt>
                <c:pt idx="5782">
                  <c:v>3.9575032889843119E-2</c:v>
                </c:pt>
                <c:pt idx="5783">
                  <c:v>3.5626605153083801E-2</c:v>
                </c:pt>
                <c:pt idx="5784">
                  <c:v>2.8567526489496203E-2</c:v>
                </c:pt>
                <c:pt idx="5785">
                  <c:v>2.68242992460728E-2</c:v>
                </c:pt>
                <c:pt idx="5786">
                  <c:v>3.0971279367804607E-2</c:v>
                </c:pt>
                <c:pt idx="5787">
                  <c:v>3.9694610983133399E-2</c:v>
                </c:pt>
                <c:pt idx="5788">
                  <c:v>3.7166066467762E-2</c:v>
                </c:pt>
                <c:pt idx="5789">
                  <c:v>2.8808169066906E-2</c:v>
                </c:pt>
                <c:pt idx="5790">
                  <c:v>3.1079689040780099E-2</c:v>
                </c:pt>
                <c:pt idx="5791">
                  <c:v>2.9444484040141029E-2</c:v>
                </c:pt>
                <c:pt idx="5792">
                  <c:v>2.7954220771789606E-2</c:v>
                </c:pt>
                <c:pt idx="5793">
                  <c:v>3.1069444492459367E-2</c:v>
                </c:pt>
                <c:pt idx="5794">
                  <c:v>3.5306915640831001E-2</c:v>
                </c:pt>
                <c:pt idx="5795">
                  <c:v>2.8538271784782399E-2</c:v>
                </c:pt>
                <c:pt idx="5796">
                  <c:v>4.3718762695789316E-2</c:v>
                </c:pt>
                <c:pt idx="5797">
                  <c:v>3.5389825701713652E-2</c:v>
                </c:pt>
                <c:pt idx="5798">
                  <c:v>3.9135243743658156E-2</c:v>
                </c:pt>
                <c:pt idx="5799">
                  <c:v>5.3951866924762705E-2</c:v>
                </c:pt>
                <c:pt idx="5800">
                  <c:v>6.042351946234701E-2</c:v>
                </c:pt>
                <c:pt idx="5801">
                  <c:v>4.2427688837051572E-2</c:v>
                </c:pt>
                <c:pt idx="5802">
                  <c:v>3.1883403658867E-2</c:v>
                </c:pt>
                <c:pt idx="5803">
                  <c:v>4.0749937295913724E-2</c:v>
                </c:pt>
                <c:pt idx="5804">
                  <c:v>3.1301572918891983E-2</c:v>
                </c:pt>
                <c:pt idx="5805">
                  <c:v>3.9196629077196114E-2</c:v>
                </c:pt>
                <c:pt idx="5806">
                  <c:v>5.3951866924762705E-2</c:v>
                </c:pt>
                <c:pt idx="5807">
                  <c:v>3.3703714609146111E-2</c:v>
                </c:pt>
                <c:pt idx="5808">
                  <c:v>4.4747065752744723E-2</c:v>
                </c:pt>
                <c:pt idx="5809">
                  <c:v>3.1295698136091211E-2</c:v>
                </c:pt>
                <c:pt idx="5810">
                  <c:v>2.9328575357794793E-2</c:v>
                </c:pt>
                <c:pt idx="5811">
                  <c:v>3.8950733840465504E-2</c:v>
                </c:pt>
                <c:pt idx="5812">
                  <c:v>2.9427863657474591E-2</c:v>
                </c:pt>
                <c:pt idx="5813">
                  <c:v>3.4645840525627261E-2</c:v>
                </c:pt>
                <c:pt idx="5814">
                  <c:v>4.5344039797782905E-2</c:v>
                </c:pt>
                <c:pt idx="5815">
                  <c:v>3.5833526402712E-2</c:v>
                </c:pt>
                <c:pt idx="5816">
                  <c:v>3.4603934735059752E-2</c:v>
                </c:pt>
                <c:pt idx="5817">
                  <c:v>3.4809730947017711E-2</c:v>
                </c:pt>
                <c:pt idx="5818">
                  <c:v>3.4486100077629221E-2</c:v>
                </c:pt>
                <c:pt idx="5819">
                  <c:v>2.7823092415928903E-2</c:v>
                </c:pt>
                <c:pt idx="5820">
                  <c:v>3.4939397126436303E-2</c:v>
                </c:pt>
                <c:pt idx="5821">
                  <c:v>3.4098405390977901E-2</c:v>
                </c:pt>
                <c:pt idx="5822">
                  <c:v>3.2370511442422985E-2</c:v>
                </c:pt>
                <c:pt idx="5823">
                  <c:v>3.7439532577991638E-2</c:v>
                </c:pt>
                <c:pt idx="5824">
                  <c:v>4.1760113090276711E-2</c:v>
                </c:pt>
                <c:pt idx="5825">
                  <c:v>2.7137352153658978E-2</c:v>
                </c:pt>
                <c:pt idx="5826">
                  <c:v>3.1113108620047642E-2</c:v>
                </c:pt>
                <c:pt idx="5827">
                  <c:v>2.9644602909684202E-2</c:v>
                </c:pt>
                <c:pt idx="5828">
                  <c:v>2.716050297021871E-2</c:v>
                </c:pt>
                <c:pt idx="5829">
                  <c:v>3.4603934735059752E-2</c:v>
                </c:pt>
                <c:pt idx="5830">
                  <c:v>5.9077225625515033E-2</c:v>
                </c:pt>
                <c:pt idx="5831">
                  <c:v>3.8238383829593797E-2</c:v>
                </c:pt>
                <c:pt idx="5832">
                  <c:v>3.1343635171651806E-2</c:v>
                </c:pt>
                <c:pt idx="5833">
                  <c:v>3.8492631167173406E-2</c:v>
                </c:pt>
                <c:pt idx="5834">
                  <c:v>3.3034771680831895E-2</c:v>
                </c:pt>
                <c:pt idx="5835">
                  <c:v>6.3089236617088304E-2</c:v>
                </c:pt>
                <c:pt idx="5836">
                  <c:v>4.5037139207124724E-2</c:v>
                </c:pt>
                <c:pt idx="5837">
                  <c:v>2.9535777866840467E-2</c:v>
                </c:pt>
                <c:pt idx="5838">
                  <c:v>2.9912589117884587E-2</c:v>
                </c:pt>
                <c:pt idx="5839">
                  <c:v>2.7613993734121402E-2</c:v>
                </c:pt>
                <c:pt idx="5840">
                  <c:v>4.0208239108324106E-2</c:v>
                </c:pt>
                <c:pt idx="5841">
                  <c:v>3.8314592093229315E-2</c:v>
                </c:pt>
                <c:pt idx="5842">
                  <c:v>4.0736205875873593E-2</c:v>
                </c:pt>
                <c:pt idx="5843">
                  <c:v>3.1149659305810897E-2</c:v>
                </c:pt>
                <c:pt idx="5844">
                  <c:v>4.2378675192594507E-2</c:v>
                </c:pt>
                <c:pt idx="5845">
                  <c:v>5.3043726831674597E-2</c:v>
                </c:pt>
                <c:pt idx="5846">
                  <c:v>3.5896666347980506E-2</c:v>
                </c:pt>
                <c:pt idx="5847">
                  <c:v>3.6841697990894401E-2</c:v>
                </c:pt>
                <c:pt idx="5848">
                  <c:v>5.5778648704290397E-2</c:v>
                </c:pt>
                <c:pt idx="5849">
                  <c:v>3.7168275564909099E-2</c:v>
                </c:pt>
                <c:pt idx="5850">
                  <c:v>3.1381860375404483E-2</c:v>
                </c:pt>
                <c:pt idx="5851">
                  <c:v>3.006566502153871E-2</c:v>
                </c:pt>
                <c:pt idx="5852">
                  <c:v>5.4811533540487449E-2</c:v>
                </c:pt>
                <c:pt idx="5853">
                  <c:v>3.4603934735059752E-2</c:v>
                </c:pt>
                <c:pt idx="5854">
                  <c:v>3.695297986269E-2</c:v>
                </c:pt>
                <c:pt idx="5855">
                  <c:v>3.2899200916290408E-2</c:v>
                </c:pt>
                <c:pt idx="5856">
                  <c:v>3.1149659305810897E-2</c:v>
                </c:pt>
                <c:pt idx="5857">
                  <c:v>3.4432657063007431E-2</c:v>
                </c:pt>
                <c:pt idx="5858">
                  <c:v>5.3951866924762705E-2</c:v>
                </c:pt>
                <c:pt idx="5859">
                  <c:v>4.6655897051096011E-2</c:v>
                </c:pt>
                <c:pt idx="5860">
                  <c:v>6.042351946234701E-2</c:v>
                </c:pt>
                <c:pt idx="5861">
                  <c:v>3.5767823457717902E-2</c:v>
                </c:pt>
                <c:pt idx="5862">
                  <c:v>4.3055795133113917E-2</c:v>
                </c:pt>
                <c:pt idx="5863">
                  <c:v>4.4352341443300476E-2</c:v>
                </c:pt>
                <c:pt idx="5864">
                  <c:v>4.3493606150150445E-2</c:v>
                </c:pt>
                <c:pt idx="5865">
                  <c:v>2.9078863561153478E-2</c:v>
                </c:pt>
                <c:pt idx="5866">
                  <c:v>5.4287116974592223E-2</c:v>
                </c:pt>
                <c:pt idx="5867">
                  <c:v>3.4726329147815711E-2</c:v>
                </c:pt>
                <c:pt idx="5868">
                  <c:v>3.7147790193557718E-2</c:v>
                </c:pt>
                <c:pt idx="5869">
                  <c:v>4.4979125261306797E-2</c:v>
                </c:pt>
                <c:pt idx="5870">
                  <c:v>4.4252485036850024E-2</c:v>
                </c:pt>
                <c:pt idx="5871">
                  <c:v>2.8729949146509202E-2</c:v>
                </c:pt>
                <c:pt idx="5872">
                  <c:v>2.68242992460728E-2</c:v>
                </c:pt>
                <c:pt idx="5873">
                  <c:v>3.7702023983001716E-2</c:v>
                </c:pt>
                <c:pt idx="5874">
                  <c:v>3.3515445888042401E-2</c:v>
                </c:pt>
                <c:pt idx="5875">
                  <c:v>3.4330300986766892E-2</c:v>
                </c:pt>
                <c:pt idx="5876">
                  <c:v>3.181636705994622E-2</c:v>
                </c:pt>
                <c:pt idx="5877">
                  <c:v>3.9537534117698704E-2</c:v>
                </c:pt>
                <c:pt idx="5878">
                  <c:v>3.181636705994622E-2</c:v>
                </c:pt>
                <c:pt idx="5879">
                  <c:v>2.9025999829173216E-2</c:v>
                </c:pt>
                <c:pt idx="5880">
                  <c:v>3.4680254757404293E-2</c:v>
                </c:pt>
                <c:pt idx="5881">
                  <c:v>3.3723484724760007E-2</c:v>
                </c:pt>
                <c:pt idx="5882">
                  <c:v>2.8450146317481998E-2</c:v>
                </c:pt>
                <c:pt idx="5883">
                  <c:v>4.561496898531911E-2</c:v>
                </c:pt>
                <c:pt idx="5884">
                  <c:v>3.2671131193637806E-2</c:v>
                </c:pt>
                <c:pt idx="5885">
                  <c:v>3.2625783234834699E-2</c:v>
                </c:pt>
                <c:pt idx="5886">
                  <c:v>3.3066283911466592E-2</c:v>
                </c:pt>
                <c:pt idx="5887">
                  <c:v>3.1839653849601711E-2</c:v>
                </c:pt>
                <c:pt idx="5888">
                  <c:v>4.2443986982107329E-2</c:v>
                </c:pt>
                <c:pt idx="5889">
                  <c:v>2.6993775740265864E-2</c:v>
                </c:pt>
                <c:pt idx="5890">
                  <c:v>2.9251759871840501E-2</c:v>
                </c:pt>
                <c:pt idx="5891">
                  <c:v>3.2823644578457017E-2</c:v>
                </c:pt>
                <c:pt idx="5892">
                  <c:v>3.4727789461612694E-2</c:v>
                </c:pt>
                <c:pt idx="5893">
                  <c:v>3.82663793861866E-2</c:v>
                </c:pt>
                <c:pt idx="5894">
                  <c:v>5.7945206761359946E-2</c:v>
                </c:pt>
                <c:pt idx="5895">
                  <c:v>2.9078863561153478E-2</c:v>
                </c:pt>
                <c:pt idx="5896">
                  <c:v>3.2370511442422985E-2</c:v>
                </c:pt>
                <c:pt idx="5897">
                  <c:v>3.4897491335868794E-2</c:v>
                </c:pt>
                <c:pt idx="5898">
                  <c:v>2.6914995163679213E-2</c:v>
                </c:pt>
                <c:pt idx="5899">
                  <c:v>6.3089236617088304E-2</c:v>
                </c:pt>
                <c:pt idx="5900">
                  <c:v>4.9852691590786272E-2</c:v>
                </c:pt>
                <c:pt idx="5901">
                  <c:v>3.3723484724760007E-2</c:v>
                </c:pt>
                <c:pt idx="5902">
                  <c:v>3.2377470284700456E-2</c:v>
                </c:pt>
                <c:pt idx="5903">
                  <c:v>2.8753058984875752E-2</c:v>
                </c:pt>
                <c:pt idx="5904">
                  <c:v>3.7598311901092502E-2</c:v>
                </c:pt>
                <c:pt idx="5905">
                  <c:v>4.480642452836061E-2</c:v>
                </c:pt>
                <c:pt idx="5906">
                  <c:v>4.9643982201814603E-2</c:v>
                </c:pt>
                <c:pt idx="5907">
                  <c:v>6.1638105660676748E-2</c:v>
                </c:pt>
                <c:pt idx="5908">
                  <c:v>3.6311741918325452E-2</c:v>
                </c:pt>
                <c:pt idx="5909">
                  <c:v>3.5743527114391341E-2</c:v>
                </c:pt>
                <c:pt idx="5910">
                  <c:v>3.2057892531156602E-2</c:v>
                </c:pt>
                <c:pt idx="5911">
                  <c:v>3.5743363201618208E-2</c:v>
                </c:pt>
                <c:pt idx="5912">
                  <c:v>3.3723484724760007E-2</c:v>
                </c:pt>
                <c:pt idx="5913">
                  <c:v>3.8299992680549712E-2</c:v>
                </c:pt>
                <c:pt idx="5914">
                  <c:v>4.7692582011222832E-2</c:v>
                </c:pt>
                <c:pt idx="5915">
                  <c:v>3.715851157903674E-2</c:v>
                </c:pt>
                <c:pt idx="5916">
                  <c:v>3.2370511442422985E-2</c:v>
                </c:pt>
                <c:pt idx="5917">
                  <c:v>3.2598357647657415E-2</c:v>
                </c:pt>
                <c:pt idx="5918">
                  <c:v>2.6993775740265864E-2</c:v>
                </c:pt>
                <c:pt idx="5919">
                  <c:v>3.7118166685104446E-2</c:v>
                </c:pt>
                <c:pt idx="5920">
                  <c:v>5.0964348018169375E-2</c:v>
                </c:pt>
                <c:pt idx="5921">
                  <c:v>3.4823182970285409E-2</c:v>
                </c:pt>
                <c:pt idx="5922">
                  <c:v>3.483010455966009E-2</c:v>
                </c:pt>
                <c:pt idx="5923">
                  <c:v>4.4963397085666865E-2</c:v>
                </c:pt>
                <c:pt idx="5924">
                  <c:v>2.8123019263148277E-2</c:v>
                </c:pt>
                <c:pt idx="5925">
                  <c:v>3.7228513509035152E-2</c:v>
                </c:pt>
                <c:pt idx="5926">
                  <c:v>5.9861324727535498E-2</c:v>
                </c:pt>
                <c:pt idx="5927">
                  <c:v>3.2167676836252199E-2</c:v>
                </c:pt>
                <c:pt idx="5928">
                  <c:v>4.0847651660442422E-2</c:v>
                </c:pt>
                <c:pt idx="5929">
                  <c:v>3.2706797122955399E-2</c:v>
                </c:pt>
                <c:pt idx="5930">
                  <c:v>4.4254083186388009E-2</c:v>
                </c:pt>
                <c:pt idx="5931">
                  <c:v>4.2962051928043692E-2</c:v>
                </c:pt>
                <c:pt idx="5932">
                  <c:v>4.0206536650657702E-2</c:v>
                </c:pt>
                <c:pt idx="5933">
                  <c:v>3.7441659718752011E-2</c:v>
                </c:pt>
                <c:pt idx="5934">
                  <c:v>3.288979083299641E-2</c:v>
                </c:pt>
                <c:pt idx="5935">
                  <c:v>4.480642452836061E-2</c:v>
                </c:pt>
                <c:pt idx="5936">
                  <c:v>2.5292389094829611E-2</c:v>
                </c:pt>
                <c:pt idx="5937">
                  <c:v>2.8601940721273554E-2</c:v>
                </c:pt>
                <c:pt idx="5938">
                  <c:v>2.9766568914055807E-2</c:v>
                </c:pt>
                <c:pt idx="5939">
                  <c:v>3.8314592093229315E-2</c:v>
                </c:pt>
                <c:pt idx="5940">
                  <c:v>4.9216881394386486E-2</c:v>
                </c:pt>
                <c:pt idx="5941">
                  <c:v>2.6265805587172637E-2</c:v>
                </c:pt>
                <c:pt idx="5942">
                  <c:v>3.3260181546211194E-2</c:v>
                </c:pt>
                <c:pt idx="5943">
                  <c:v>2.9698420315980863E-2</c:v>
                </c:pt>
                <c:pt idx="5944">
                  <c:v>3.6412298679351897E-2</c:v>
                </c:pt>
                <c:pt idx="5945">
                  <c:v>3.0626695603132203E-2</c:v>
                </c:pt>
                <c:pt idx="5946">
                  <c:v>4.3456308543682105E-2</c:v>
                </c:pt>
                <c:pt idx="5947">
                  <c:v>4.3031942099332796E-2</c:v>
                </c:pt>
                <c:pt idx="5948">
                  <c:v>3.0074601992964706E-2</c:v>
                </c:pt>
                <c:pt idx="5949">
                  <c:v>4.7051317989826411E-2</c:v>
                </c:pt>
                <c:pt idx="5950">
                  <c:v>3.995180502533921E-2</c:v>
                </c:pt>
                <c:pt idx="5951">
                  <c:v>4.3988835066556875E-2</c:v>
                </c:pt>
                <c:pt idx="5952">
                  <c:v>3.5183459520340014E-2</c:v>
                </c:pt>
                <c:pt idx="5953">
                  <c:v>2.8383055701851807E-2</c:v>
                </c:pt>
                <c:pt idx="5954">
                  <c:v>3.3034771680831895E-2</c:v>
                </c:pt>
                <c:pt idx="5955">
                  <c:v>3.8754437118768713E-2</c:v>
                </c:pt>
                <c:pt idx="5956">
                  <c:v>2.7381664142012607E-2</c:v>
                </c:pt>
                <c:pt idx="5957">
                  <c:v>3.5668846219778116E-2</c:v>
                </c:pt>
                <c:pt idx="5958">
                  <c:v>3.0946193262934702E-2</c:v>
                </c:pt>
                <c:pt idx="5959">
                  <c:v>5.139116942882542E-2</c:v>
                </c:pt>
                <c:pt idx="5960">
                  <c:v>3.01454830914736E-2</c:v>
                </c:pt>
                <c:pt idx="5961">
                  <c:v>3.5487230867147411E-2</c:v>
                </c:pt>
                <c:pt idx="5962">
                  <c:v>3.1111296266317402E-2</c:v>
                </c:pt>
                <c:pt idx="5963">
                  <c:v>3.7651702761650252E-2</c:v>
                </c:pt>
                <c:pt idx="5964">
                  <c:v>3.7598311901092502E-2</c:v>
                </c:pt>
                <c:pt idx="5965">
                  <c:v>3.0708899721503369E-2</c:v>
                </c:pt>
                <c:pt idx="5966">
                  <c:v>2.7001855894923321E-2</c:v>
                </c:pt>
                <c:pt idx="5967">
                  <c:v>2.6290670037269651E-2</c:v>
                </c:pt>
                <c:pt idx="5968">
                  <c:v>4.2962051928043692E-2</c:v>
                </c:pt>
                <c:pt idx="5969">
                  <c:v>4.2378675192594507E-2</c:v>
                </c:pt>
                <c:pt idx="5970">
                  <c:v>2.7340127155184756E-2</c:v>
                </c:pt>
                <c:pt idx="5971">
                  <c:v>4.0766060352325606E-2</c:v>
                </c:pt>
                <c:pt idx="5972">
                  <c:v>4.0781930088997026E-2</c:v>
                </c:pt>
                <c:pt idx="5973">
                  <c:v>2.7757186442613612E-2</c:v>
                </c:pt>
                <c:pt idx="5974">
                  <c:v>4.495846107602141E-2</c:v>
                </c:pt>
                <c:pt idx="5975">
                  <c:v>3.7284091114997905E-2</c:v>
                </c:pt>
                <c:pt idx="5976">
                  <c:v>3.3811181783676252E-2</c:v>
                </c:pt>
                <c:pt idx="5977">
                  <c:v>3.6879651248455041E-2</c:v>
                </c:pt>
                <c:pt idx="5978">
                  <c:v>4.3604578822851223E-2</c:v>
                </c:pt>
                <c:pt idx="5979">
                  <c:v>3.5825096070766414E-2</c:v>
                </c:pt>
                <c:pt idx="5980">
                  <c:v>4.4260293245315822E-2</c:v>
                </c:pt>
                <c:pt idx="5981">
                  <c:v>3.0780877918005076E-2</c:v>
                </c:pt>
                <c:pt idx="5982">
                  <c:v>3.8039457052946112E-2</c:v>
                </c:pt>
                <c:pt idx="5983">
                  <c:v>3.5743527114391341E-2</c:v>
                </c:pt>
                <c:pt idx="5984">
                  <c:v>4.3251223862171222E-2</c:v>
                </c:pt>
                <c:pt idx="5985">
                  <c:v>4.8743788152933218E-2</c:v>
                </c:pt>
                <c:pt idx="5986">
                  <c:v>3.1711418181657812E-2</c:v>
                </c:pt>
                <c:pt idx="5987">
                  <c:v>3.0840851366519952E-2</c:v>
                </c:pt>
                <c:pt idx="5988">
                  <c:v>4.4086527079344025E-2</c:v>
                </c:pt>
                <c:pt idx="5989">
                  <c:v>3.718958795070651E-2</c:v>
                </c:pt>
                <c:pt idx="5990">
                  <c:v>3.6480419337749502E-2</c:v>
                </c:pt>
                <c:pt idx="5991">
                  <c:v>3.2625783234834699E-2</c:v>
                </c:pt>
                <c:pt idx="5992">
                  <c:v>2.7945656329393411E-2</c:v>
                </c:pt>
                <c:pt idx="5993">
                  <c:v>3.2685216516256457E-2</c:v>
                </c:pt>
                <c:pt idx="5994">
                  <c:v>3.1839653849601711E-2</c:v>
                </c:pt>
                <c:pt idx="5995">
                  <c:v>3.0457168817520214E-2</c:v>
                </c:pt>
                <c:pt idx="5996">
                  <c:v>3.1839653849601711E-2</c:v>
                </c:pt>
                <c:pt idx="5997">
                  <c:v>3.0658036470413295E-2</c:v>
                </c:pt>
                <c:pt idx="5998">
                  <c:v>2.9828427359461798E-2</c:v>
                </c:pt>
                <c:pt idx="5999">
                  <c:v>3.9632488042116221E-2</c:v>
                </c:pt>
                <c:pt idx="6000">
                  <c:v>4.1931979358196314E-2</c:v>
                </c:pt>
                <c:pt idx="6001">
                  <c:v>3.2899200916290408E-2</c:v>
                </c:pt>
                <c:pt idx="6002">
                  <c:v>3.0387666076421776E-2</c:v>
                </c:pt>
                <c:pt idx="6003">
                  <c:v>3.5896666347980506E-2</c:v>
                </c:pt>
                <c:pt idx="6004">
                  <c:v>2.6837680488825066E-2</c:v>
                </c:pt>
                <c:pt idx="6005">
                  <c:v>4.2208973318338484E-2</c:v>
                </c:pt>
                <c:pt idx="6006">
                  <c:v>2.8197156265377998E-2</c:v>
                </c:pt>
                <c:pt idx="6007">
                  <c:v>3.7396702915430097E-2</c:v>
                </c:pt>
                <c:pt idx="6008">
                  <c:v>3.0100479722023052E-2</c:v>
                </c:pt>
                <c:pt idx="6009">
                  <c:v>4.4738560914993501E-2</c:v>
                </c:pt>
                <c:pt idx="6010">
                  <c:v>3.7303667515516468E-2</c:v>
                </c:pt>
                <c:pt idx="6011">
                  <c:v>3.5825096070766414E-2</c:v>
                </c:pt>
                <c:pt idx="6012">
                  <c:v>2.7759008109569678E-2</c:v>
                </c:pt>
                <c:pt idx="6013">
                  <c:v>3.5839285701513443E-2</c:v>
                </c:pt>
                <c:pt idx="6014">
                  <c:v>4.9216881394386486E-2</c:v>
                </c:pt>
                <c:pt idx="6015">
                  <c:v>3.5935297608375757E-2</c:v>
                </c:pt>
                <c:pt idx="6016">
                  <c:v>3.9632488042116221E-2</c:v>
                </c:pt>
                <c:pt idx="6017">
                  <c:v>4.1645582765340639E-2</c:v>
                </c:pt>
                <c:pt idx="6018">
                  <c:v>2.762422524392601E-2</c:v>
                </c:pt>
                <c:pt idx="6019">
                  <c:v>4.6276085078716313E-2</c:v>
                </c:pt>
                <c:pt idx="6020">
                  <c:v>3.0372153967618904E-2</c:v>
                </c:pt>
                <c:pt idx="6021">
                  <c:v>2.8808169066906E-2</c:v>
                </c:pt>
                <c:pt idx="6022">
                  <c:v>2.6969572529196788E-2</c:v>
                </c:pt>
                <c:pt idx="6023">
                  <c:v>4.5712422579527096E-2</c:v>
                </c:pt>
                <c:pt idx="6024">
                  <c:v>2.8986260294914204E-2</c:v>
                </c:pt>
                <c:pt idx="6025">
                  <c:v>3.4528713673353209E-2</c:v>
                </c:pt>
                <c:pt idx="6026">
                  <c:v>4.2962051928043692E-2</c:v>
                </c:pt>
                <c:pt idx="6027">
                  <c:v>2.6574600487947596E-2</c:v>
                </c:pt>
                <c:pt idx="6028">
                  <c:v>2.7757186442613612E-2</c:v>
                </c:pt>
                <c:pt idx="6029">
                  <c:v>5.4501775652170202E-2</c:v>
                </c:pt>
                <c:pt idx="6030">
                  <c:v>3.0946193262934702E-2</c:v>
                </c:pt>
                <c:pt idx="6031">
                  <c:v>2.6960795745253611E-2</c:v>
                </c:pt>
                <c:pt idx="6032">
                  <c:v>3.5456527024507516E-2</c:v>
                </c:pt>
                <c:pt idx="6033">
                  <c:v>3.5391721874475555E-2</c:v>
                </c:pt>
                <c:pt idx="6034">
                  <c:v>2.8383055701851807E-2</c:v>
                </c:pt>
                <c:pt idx="6035">
                  <c:v>3.5066474229097394E-2</c:v>
                </c:pt>
                <c:pt idx="6036">
                  <c:v>2.762422524392601E-2</c:v>
                </c:pt>
                <c:pt idx="6037">
                  <c:v>2.8383055701851807E-2</c:v>
                </c:pt>
                <c:pt idx="6038">
                  <c:v>3.3424746245145805E-2</c:v>
                </c:pt>
                <c:pt idx="6039">
                  <c:v>5.139116942882542E-2</c:v>
                </c:pt>
                <c:pt idx="6040">
                  <c:v>5.0532989203929922E-2</c:v>
                </c:pt>
                <c:pt idx="6041">
                  <c:v>3.1149659305810897E-2</c:v>
                </c:pt>
                <c:pt idx="6042">
                  <c:v>2.7509339153766611E-2</c:v>
                </c:pt>
                <c:pt idx="6043">
                  <c:v>3.6311741918325452E-2</c:v>
                </c:pt>
                <c:pt idx="6044">
                  <c:v>3.5825096070766414E-2</c:v>
                </c:pt>
                <c:pt idx="6045">
                  <c:v>4.6777039766311722E-2</c:v>
                </c:pt>
                <c:pt idx="6046">
                  <c:v>2.8483705595135776E-2</c:v>
                </c:pt>
                <c:pt idx="6047">
                  <c:v>2.8601940721273554E-2</c:v>
                </c:pt>
                <c:pt idx="6048">
                  <c:v>3.9322294294834068E-2</c:v>
                </c:pt>
                <c:pt idx="6049">
                  <c:v>4.6041879802942297E-2</c:v>
                </c:pt>
                <c:pt idx="6050">
                  <c:v>3.0888602137565602E-2</c:v>
                </c:pt>
                <c:pt idx="6051">
                  <c:v>3.8512594997882711E-2</c:v>
                </c:pt>
                <c:pt idx="6052">
                  <c:v>4.0206536650657702E-2</c:v>
                </c:pt>
                <c:pt idx="6053">
                  <c:v>3.322611004114151E-2</c:v>
                </c:pt>
                <c:pt idx="6054">
                  <c:v>3.8034167140722316E-2</c:v>
                </c:pt>
                <c:pt idx="6055">
                  <c:v>3.1094454228878007E-2</c:v>
                </c:pt>
                <c:pt idx="6056">
                  <c:v>2.8658062219619806E-2</c:v>
                </c:pt>
                <c:pt idx="6057">
                  <c:v>5.4811533540487449E-2</c:v>
                </c:pt>
                <c:pt idx="6058">
                  <c:v>4.2024292051792325E-2</c:v>
                </c:pt>
                <c:pt idx="6059">
                  <c:v>3.054247982800011E-2</c:v>
                </c:pt>
                <c:pt idx="6060">
                  <c:v>4.9852691590786272E-2</c:v>
                </c:pt>
                <c:pt idx="6061">
                  <c:v>2.6513788849115406E-2</c:v>
                </c:pt>
                <c:pt idx="6062">
                  <c:v>3.7788476794958101E-2</c:v>
                </c:pt>
                <c:pt idx="6063">
                  <c:v>3.4597214311361299E-2</c:v>
                </c:pt>
                <c:pt idx="6064">
                  <c:v>3.4011162817478256E-2</c:v>
                </c:pt>
                <c:pt idx="6065">
                  <c:v>4.0339186787605306E-2</c:v>
                </c:pt>
                <c:pt idx="6066">
                  <c:v>3.0144989490508988E-2</c:v>
                </c:pt>
                <c:pt idx="6067">
                  <c:v>3.3226933330297477E-2</c:v>
                </c:pt>
                <c:pt idx="6068">
                  <c:v>4.3584786355495501E-2</c:v>
                </c:pt>
                <c:pt idx="6069">
                  <c:v>5.0176851451396914E-2</c:v>
                </c:pt>
                <c:pt idx="6070">
                  <c:v>4.9002680927515349E-2</c:v>
                </c:pt>
                <c:pt idx="6071">
                  <c:v>3.3559836447238901E-2</c:v>
                </c:pt>
                <c:pt idx="6072">
                  <c:v>3.6054432392120396E-2</c:v>
                </c:pt>
                <c:pt idx="6073">
                  <c:v>3.6928936839103699E-2</c:v>
                </c:pt>
                <c:pt idx="6074">
                  <c:v>4.4318877160549379E-2</c:v>
                </c:pt>
                <c:pt idx="6075">
                  <c:v>4.2962051928043692E-2</c:v>
                </c:pt>
                <c:pt idx="6076">
                  <c:v>3.5014469176530803E-2</c:v>
                </c:pt>
                <c:pt idx="6077">
                  <c:v>3.2373674213886316E-2</c:v>
                </c:pt>
                <c:pt idx="6078">
                  <c:v>2.90736090391874E-2</c:v>
                </c:pt>
                <c:pt idx="6079">
                  <c:v>3.4603934735059752E-2</c:v>
                </c:pt>
                <c:pt idx="6080">
                  <c:v>2.68242992460728E-2</c:v>
                </c:pt>
                <c:pt idx="6081">
                  <c:v>2.8384875506162605E-2</c:v>
                </c:pt>
                <c:pt idx="6082">
                  <c:v>4.9002680927515349E-2</c:v>
                </c:pt>
                <c:pt idx="6083">
                  <c:v>3.1889352947473637E-2</c:v>
                </c:pt>
                <c:pt idx="6084">
                  <c:v>5.2979618310928414E-2</c:v>
                </c:pt>
                <c:pt idx="6085">
                  <c:v>4.0339186787605306E-2</c:v>
                </c:pt>
                <c:pt idx="6086">
                  <c:v>4.1425205767154465E-2</c:v>
                </c:pt>
                <c:pt idx="6087">
                  <c:v>3.6005329340696314E-2</c:v>
                </c:pt>
                <c:pt idx="6088">
                  <c:v>4.4252485036850024E-2</c:v>
                </c:pt>
                <c:pt idx="6089">
                  <c:v>3.9338830858469016E-2</c:v>
                </c:pt>
                <c:pt idx="6090">
                  <c:v>4.7987204045057429E-2</c:v>
                </c:pt>
                <c:pt idx="6091">
                  <c:v>3.9196629077196114E-2</c:v>
                </c:pt>
                <c:pt idx="6092">
                  <c:v>4.1341979056596811E-2</c:v>
                </c:pt>
                <c:pt idx="6093">
                  <c:v>4.4254083186388009E-2</c:v>
                </c:pt>
                <c:pt idx="6094">
                  <c:v>4.1266269981861101E-2</c:v>
                </c:pt>
                <c:pt idx="6095">
                  <c:v>3.0009167268872396E-2</c:v>
                </c:pt>
                <c:pt idx="6096">
                  <c:v>4.4747065752744723E-2</c:v>
                </c:pt>
                <c:pt idx="6097">
                  <c:v>4.0164448320865603E-2</c:v>
                </c:pt>
                <c:pt idx="6098">
                  <c:v>4.6659234911203433E-2</c:v>
                </c:pt>
                <c:pt idx="6099">
                  <c:v>3.4897491335868794E-2</c:v>
                </c:pt>
                <c:pt idx="6100">
                  <c:v>3.4897491335868794E-2</c:v>
                </c:pt>
                <c:pt idx="6101">
                  <c:v>5.7945206761359946E-2</c:v>
                </c:pt>
                <c:pt idx="6102">
                  <c:v>4.6226896345615408E-2</c:v>
                </c:pt>
                <c:pt idx="6103">
                  <c:v>3.3795446157455396E-2</c:v>
                </c:pt>
                <c:pt idx="6104">
                  <c:v>3.7650961428880816E-2</c:v>
                </c:pt>
                <c:pt idx="6105">
                  <c:v>4.7571104019880309E-2</c:v>
                </c:pt>
                <c:pt idx="6106">
                  <c:v>3.2095659524202409E-2</c:v>
                </c:pt>
                <c:pt idx="6107">
                  <c:v>3.0157936736941289E-2</c:v>
                </c:pt>
                <c:pt idx="6108">
                  <c:v>4.9117825925350363E-2</c:v>
                </c:pt>
                <c:pt idx="6109">
                  <c:v>4.7051317989826411E-2</c:v>
                </c:pt>
                <c:pt idx="6110">
                  <c:v>2.5830715894699215E-2</c:v>
                </c:pt>
                <c:pt idx="6111">
                  <c:v>3.1503804028034252E-2</c:v>
                </c:pt>
                <c:pt idx="6112">
                  <c:v>4.0364276617765413E-2</c:v>
                </c:pt>
                <c:pt idx="6113">
                  <c:v>3.791435062885281E-2</c:v>
                </c:pt>
                <c:pt idx="6114">
                  <c:v>4.480642452836061E-2</c:v>
                </c:pt>
                <c:pt idx="6115">
                  <c:v>3.6054432392120396E-2</c:v>
                </c:pt>
                <c:pt idx="6116">
                  <c:v>3.6455649882555098E-2</c:v>
                </c:pt>
                <c:pt idx="6117">
                  <c:v>6.042351946234701E-2</c:v>
                </c:pt>
                <c:pt idx="6118">
                  <c:v>3.26520465314388E-2</c:v>
                </c:pt>
                <c:pt idx="6119">
                  <c:v>3.5435792058706422E-2</c:v>
                </c:pt>
                <c:pt idx="6120">
                  <c:v>3.2152302563190613E-2</c:v>
                </c:pt>
                <c:pt idx="6121">
                  <c:v>4.9243059009313632E-2</c:v>
                </c:pt>
                <c:pt idx="6122">
                  <c:v>3.2899200916290408E-2</c:v>
                </c:pt>
                <c:pt idx="6123">
                  <c:v>4.3215300887823098E-2</c:v>
                </c:pt>
                <c:pt idx="6124">
                  <c:v>3.3921476453542689E-2</c:v>
                </c:pt>
                <c:pt idx="6125">
                  <c:v>3.9219893515110106E-2</c:v>
                </c:pt>
                <c:pt idx="6126">
                  <c:v>3.4471958875656211E-2</c:v>
                </c:pt>
                <c:pt idx="6127">
                  <c:v>3.365202993154532E-2</c:v>
                </c:pt>
                <c:pt idx="6128">
                  <c:v>4.0700521320104745E-2</c:v>
                </c:pt>
                <c:pt idx="6129">
                  <c:v>3.7233572453260567E-2</c:v>
                </c:pt>
                <c:pt idx="6130">
                  <c:v>2.8383055701851807E-2</c:v>
                </c:pt>
                <c:pt idx="6131">
                  <c:v>2.8201824054122006E-2</c:v>
                </c:pt>
                <c:pt idx="6132">
                  <c:v>3.1149659305810897E-2</c:v>
                </c:pt>
                <c:pt idx="6133">
                  <c:v>3.1503804028034252E-2</c:v>
                </c:pt>
                <c:pt idx="6134">
                  <c:v>3.3884093165397595E-2</c:v>
                </c:pt>
                <c:pt idx="6135">
                  <c:v>3.9108894765377017E-2</c:v>
                </c:pt>
                <c:pt idx="6136">
                  <c:v>4.8743788152933218E-2</c:v>
                </c:pt>
                <c:pt idx="6137">
                  <c:v>3.1663928180933089E-2</c:v>
                </c:pt>
                <c:pt idx="6138">
                  <c:v>3.9967272430658299E-2</c:v>
                </c:pt>
                <c:pt idx="6139">
                  <c:v>3.3226933330297477E-2</c:v>
                </c:pt>
                <c:pt idx="6140">
                  <c:v>2.762422524392601E-2</c:v>
                </c:pt>
                <c:pt idx="6141">
                  <c:v>3.5389825701713652E-2</c:v>
                </c:pt>
                <c:pt idx="6142">
                  <c:v>4.480642452836061E-2</c:v>
                </c:pt>
                <c:pt idx="6143">
                  <c:v>3.5456527024507516E-2</c:v>
                </c:pt>
                <c:pt idx="6144">
                  <c:v>3.6729738116264385E-2</c:v>
                </c:pt>
                <c:pt idx="6145">
                  <c:v>3.9283677935600392E-2</c:v>
                </c:pt>
                <c:pt idx="6146">
                  <c:v>3.3152457326650599E-2</c:v>
                </c:pt>
                <c:pt idx="6147">
                  <c:v>3.1901571899652502E-2</c:v>
                </c:pt>
                <c:pt idx="6148">
                  <c:v>2.90736090391874E-2</c:v>
                </c:pt>
                <c:pt idx="6149">
                  <c:v>3.365726396441461E-2</c:v>
                </c:pt>
                <c:pt idx="6150">
                  <c:v>4.0177468210458797E-2</c:v>
                </c:pt>
                <c:pt idx="6151">
                  <c:v>4.2427688837051572E-2</c:v>
                </c:pt>
                <c:pt idx="6152">
                  <c:v>2.8383055701851807E-2</c:v>
                </c:pt>
                <c:pt idx="6153">
                  <c:v>3.1020516529679423E-2</c:v>
                </c:pt>
                <c:pt idx="6154">
                  <c:v>3.2891441136598601E-2</c:v>
                </c:pt>
                <c:pt idx="6155">
                  <c:v>4.3251223862171222E-2</c:v>
                </c:pt>
                <c:pt idx="6156">
                  <c:v>3.8659043610096012E-2</c:v>
                </c:pt>
                <c:pt idx="6157">
                  <c:v>3.5315006971359385E-2</c:v>
                </c:pt>
                <c:pt idx="6158">
                  <c:v>3.2167676836252199E-2</c:v>
                </c:pt>
                <c:pt idx="6159">
                  <c:v>3.7598311901092502E-2</c:v>
                </c:pt>
                <c:pt idx="6160">
                  <c:v>2.909127436578271E-2</c:v>
                </c:pt>
                <c:pt idx="6161">
                  <c:v>2.9912589117884587E-2</c:v>
                </c:pt>
                <c:pt idx="6162">
                  <c:v>4.0243167430162347E-2</c:v>
                </c:pt>
                <c:pt idx="6163">
                  <c:v>2.8785536065697708E-2</c:v>
                </c:pt>
                <c:pt idx="6164">
                  <c:v>3.2625783234834699E-2</c:v>
                </c:pt>
                <c:pt idx="6165">
                  <c:v>3.8864739239215809E-2</c:v>
                </c:pt>
                <c:pt idx="6166">
                  <c:v>3.5759884864091901E-2</c:v>
                </c:pt>
                <c:pt idx="6167">
                  <c:v>2.8865408152341798E-2</c:v>
                </c:pt>
                <c:pt idx="6168">
                  <c:v>3.33482883870602E-2</c:v>
                </c:pt>
                <c:pt idx="6169">
                  <c:v>3.1209086999297104E-2</c:v>
                </c:pt>
                <c:pt idx="6170">
                  <c:v>3.7842366844415817E-2</c:v>
                </c:pt>
                <c:pt idx="6171">
                  <c:v>2.7560831978917111E-2</c:v>
                </c:pt>
                <c:pt idx="6172">
                  <c:v>3.2517328858375612E-2</c:v>
                </c:pt>
                <c:pt idx="6173">
                  <c:v>6.042351946234701E-2</c:v>
                </c:pt>
                <c:pt idx="6174">
                  <c:v>3.5628456622362102E-2</c:v>
                </c:pt>
                <c:pt idx="6175">
                  <c:v>4.1300732642412234E-2</c:v>
                </c:pt>
                <c:pt idx="6176">
                  <c:v>3.7118166685104446E-2</c:v>
                </c:pt>
                <c:pt idx="6177">
                  <c:v>2.9448978602886242E-2</c:v>
                </c:pt>
                <c:pt idx="6178">
                  <c:v>2.7945656329393411E-2</c:v>
                </c:pt>
                <c:pt idx="6179">
                  <c:v>2.6574600487947596E-2</c:v>
                </c:pt>
                <c:pt idx="6180">
                  <c:v>3.3460214734077405E-2</c:v>
                </c:pt>
                <c:pt idx="6181">
                  <c:v>2.8601940721273554E-2</c:v>
                </c:pt>
                <c:pt idx="6182">
                  <c:v>3.6684215068817229E-2</c:v>
                </c:pt>
                <c:pt idx="6183">
                  <c:v>4.4318877160549379E-2</c:v>
                </c:pt>
                <c:pt idx="6184">
                  <c:v>4.2427688837051572E-2</c:v>
                </c:pt>
                <c:pt idx="6185">
                  <c:v>3.0159140005707716E-2</c:v>
                </c:pt>
                <c:pt idx="6186">
                  <c:v>3.0372153967618904E-2</c:v>
                </c:pt>
                <c:pt idx="6187">
                  <c:v>4.1865192353725413E-2</c:v>
                </c:pt>
                <c:pt idx="6188">
                  <c:v>4.7657713294029222E-2</c:v>
                </c:pt>
                <c:pt idx="6189">
                  <c:v>5.2249100059270796E-2</c:v>
                </c:pt>
                <c:pt idx="6190">
                  <c:v>4.1763935238122933E-2</c:v>
                </c:pt>
                <c:pt idx="6191">
                  <c:v>4.5572236180305523E-2</c:v>
                </c:pt>
                <c:pt idx="6192">
                  <c:v>3.4050200134515811E-2</c:v>
                </c:pt>
                <c:pt idx="6193">
                  <c:v>4.9852691590786272E-2</c:v>
                </c:pt>
                <c:pt idx="6194">
                  <c:v>3.4011162817478256E-2</c:v>
                </c:pt>
                <c:pt idx="6195">
                  <c:v>3.2625783234834699E-2</c:v>
                </c:pt>
                <c:pt idx="6196">
                  <c:v>3.7493493407964824E-2</c:v>
                </c:pt>
                <c:pt idx="6197">
                  <c:v>3.8194783031940467E-2</c:v>
                </c:pt>
                <c:pt idx="6198">
                  <c:v>3.7897530943155316E-2</c:v>
                </c:pt>
                <c:pt idx="6199">
                  <c:v>3.5014469176530803E-2</c:v>
                </c:pt>
                <c:pt idx="6200">
                  <c:v>3.1020516529679423E-2</c:v>
                </c:pt>
                <c:pt idx="6201">
                  <c:v>3.2872341573238505E-2</c:v>
                </c:pt>
                <c:pt idx="6202">
                  <c:v>3.2370511442422985E-2</c:v>
                </c:pt>
                <c:pt idx="6203">
                  <c:v>3.7650961428880816E-2</c:v>
                </c:pt>
                <c:pt idx="6204">
                  <c:v>3.2891441136598601E-2</c:v>
                </c:pt>
                <c:pt idx="6205">
                  <c:v>4.152054339647273E-2</c:v>
                </c:pt>
                <c:pt idx="6206">
                  <c:v>5.139116942882542E-2</c:v>
                </c:pt>
                <c:pt idx="6207">
                  <c:v>3.4385442733764614E-2</c:v>
                </c:pt>
                <c:pt idx="6208">
                  <c:v>3.3390972763299956E-2</c:v>
                </c:pt>
                <c:pt idx="6209">
                  <c:v>3.4897491335868794E-2</c:v>
                </c:pt>
                <c:pt idx="6210">
                  <c:v>3.7629608064890005E-2</c:v>
                </c:pt>
                <c:pt idx="6211">
                  <c:v>3.5833526402712E-2</c:v>
                </c:pt>
                <c:pt idx="6212">
                  <c:v>3.5382855683565209E-2</c:v>
                </c:pt>
                <c:pt idx="6213">
                  <c:v>3.7147790193557718E-2</c:v>
                </c:pt>
                <c:pt idx="6214">
                  <c:v>5.7945206761359946E-2</c:v>
                </c:pt>
                <c:pt idx="6215">
                  <c:v>2.8601940721273554E-2</c:v>
                </c:pt>
                <c:pt idx="6216">
                  <c:v>4.3500378727912875E-2</c:v>
                </c:pt>
                <c:pt idx="6217">
                  <c:v>4.1952755302190795E-2</c:v>
                </c:pt>
                <c:pt idx="6218">
                  <c:v>3.7598311901092502E-2</c:v>
                </c:pt>
                <c:pt idx="6219">
                  <c:v>3.2627593725919814E-2</c:v>
                </c:pt>
                <c:pt idx="6220">
                  <c:v>4.0749937295913724E-2</c:v>
                </c:pt>
                <c:pt idx="6221">
                  <c:v>2.7033625170588563E-2</c:v>
                </c:pt>
                <c:pt idx="6222">
                  <c:v>4.7622054815292414E-2</c:v>
                </c:pt>
                <c:pt idx="6223">
                  <c:v>4.7336898744106508E-2</c:v>
                </c:pt>
                <c:pt idx="6224">
                  <c:v>4.6072296798229211E-2</c:v>
                </c:pt>
                <c:pt idx="6225">
                  <c:v>2.8008881956338823E-2</c:v>
                </c:pt>
                <c:pt idx="6226">
                  <c:v>4.9117825925350363E-2</c:v>
                </c:pt>
                <c:pt idx="6227">
                  <c:v>2.7137337252497801E-2</c:v>
                </c:pt>
                <c:pt idx="6228">
                  <c:v>3.6335092037916211E-2</c:v>
                </c:pt>
                <c:pt idx="6229">
                  <c:v>2.8979346156120404E-2</c:v>
                </c:pt>
                <c:pt idx="6230">
                  <c:v>3.0717959627509204E-2</c:v>
                </c:pt>
                <c:pt idx="6231">
                  <c:v>3.9685014635324617E-2</c:v>
                </c:pt>
                <c:pt idx="6232">
                  <c:v>3.3723484724760007E-2</c:v>
                </c:pt>
                <c:pt idx="6233">
                  <c:v>4.0242802351713201E-2</c:v>
                </c:pt>
                <c:pt idx="6234">
                  <c:v>4.4738560914993501E-2</c:v>
                </c:pt>
                <c:pt idx="6235">
                  <c:v>4.4318877160549379E-2</c:v>
                </c:pt>
                <c:pt idx="6236">
                  <c:v>4.0698390454053907E-2</c:v>
                </c:pt>
                <c:pt idx="6237">
                  <c:v>3.7118166685104446E-2</c:v>
                </c:pt>
                <c:pt idx="6238">
                  <c:v>4.2427688837051572E-2</c:v>
                </c:pt>
                <c:pt idx="6239">
                  <c:v>3.4143283963203402E-2</c:v>
                </c:pt>
                <c:pt idx="6240">
                  <c:v>4.9216881394386486E-2</c:v>
                </c:pt>
                <c:pt idx="6241">
                  <c:v>3.9322294294834068E-2</c:v>
                </c:pt>
                <c:pt idx="6242">
                  <c:v>3.3424746245145805E-2</c:v>
                </c:pt>
                <c:pt idx="6243">
                  <c:v>3.911163657903674E-2</c:v>
                </c:pt>
                <c:pt idx="6244">
                  <c:v>3.0322965234518003E-2</c:v>
                </c:pt>
                <c:pt idx="6245">
                  <c:v>4.2356688529253124E-2</c:v>
                </c:pt>
                <c:pt idx="6246">
                  <c:v>3.6841697990894401E-2</c:v>
                </c:pt>
                <c:pt idx="6247">
                  <c:v>3.7895031273365104E-2</c:v>
                </c:pt>
                <c:pt idx="6248">
                  <c:v>2.9886094853281989E-2</c:v>
                </c:pt>
                <c:pt idx="6249">
                  <c:v>3.3557265996932997E-2</c:v>
                </c:pt>
                <c:pt idx="6250">
                  <c:v>3.3135022968053811E-2</c:v>
                </c:pt>
                <c:pt idx="6251">
                  <c:v>3.5602282732725282E-2</c:v>
                </c:pt>
                <c:pt idx="6252">
                  <c:v>4.3178815394639865E-2</c:v>
                </c:pt>
                <c:pt idx="6253">
                  <c:v>4.9216881394386486E-2</c:v>
                </c:pt>
                <c:pt idx="6254">
                  <c:v>4.2378675192594507E-2</c:v>
                </c:pt>
                <c:pt idx="6255">
                  <c:v>3.1506337225437206E-2</c:v>
                </c:pt>
                <c:pt idx="6256">
                  <c:v>4.0841769427061095E-2</c:v>
                </c:pt>
                <c:pt idx="6257">
                  <c:v>5.219128355383891E-2</c:v>
                </c:pt>
                <c:pt idx="6258">
                  <c:v>2.7933228760957805E-2</c:v>
                </c:pt>
                <c:pt idx="6259">
                  <c:v>6.042351946234701E-2</c:v>
                </c:pt>
                <c:pt idx="6260">
                  <c:v>3.0003884807229063E-2</c:v>
                </c:pt>
                <c:pt idx="6261">
                  <c:v>3.41883562505245E-2</c:v>
                </c:pt>
                <c:pt idx="6262">
                  <c:v>3.1597819179296556E-2</c:v>
                </c:pt>
                <c:pt idx="6263">
                  <c:v>2.6130503043532389E-2</c:v>
                </c:pt>
                <c:pt idx="6264">
                  <c:v>4.6274762600660123E-2</c:v>
                </c:pt>
                <c:pt idx="6265">
                  <c:v>3.6054432392120396E-2</c:v>
                </c:pt>
                <c:pt idx="6266">
                  <c:v>4.3695759028196321E-2</c:v>
                </c:pt>
                <c:pt idx="6267">
                  <c:v>3.3225178718566999E-2</c:v>
                </c:pt>
                <c:pt idx="6268">
                  <c:v>3.6891631782055026E-2</c:v>
                </c:pt>
                <c:pt idx="6269">
                  <c:v>3.7703901529312238E-2</c:v>
                </c:pt>
                <c:pt idx="6270">
                  <c:v>3.695297986269E-2</c:v>
                </c:pt>
                <c:pt idx="6271">
                  <c:v>3.5857249051332502E-2</c:v>
                </c:pt>
                <c:pt idx="6272">
                  <c:v>4.5660007745027514E-2</c:v>
                </c:pt>
                <c:pt idx="6273">
                  <c:v>4.1952688246965429E-2</c:v>
                </c:pt>
                <c:pt idx="6274">
                  <c:v>3.718958795070651E-2</c:v>
                </c:pt>
                <c:pt idx="6275">
                  <c:v>4.4747065752744723E-2</c:v>
                </c:pt>
                <c:pt idx="6276">
                  <c:v>4.4254083186388009E-2</c:v>
                </c:pt>
                <c:pt idx="6277">
                  <c:v>3.4034371376037591E-2</c:v>
                </c:pt>
                <c:pt idx="6278">
                  <c:v>3.5030834376811995E-2</c:v>
                </c:pt>
                <c:pt idx="6279">
                  <c:v>3.4471958875656211E-2</c:v>
                </c:pt>
                <c:pt idx="6280">
                  <c:v>4.7571104019880309E-2</c:v>
                </c:pt>
                <c:pt idx="6281">
                  <c:v>5.7945206761359946E-2</c:v>
                </c:pt>
                <c:pt idx="6282">
                  <c:v>3.6455649882555098E-2</c:v>
                </c:pt>
                <c:pt idx="6283">
                  <c:v>3.9363428950309712E-2</c:v>
                </c:pt>
                <c:pt idx="6284">
                  <c:v>2.9993373900651956E-2</c:v>
                </c:pt>
                <c:pt idx="6285">
                  <c:v>3.5795398056507152E-2</c:v>
                </c:pt>
                <c:pt idx="6286">
                  <c:v>2.6695944368839392E-2</c:v>
                </c:pt>
                <c:pt idx="6287">
                  <c:v>3.4083496779203484E-2</c:v>
                </c:pt>
                <c:pt idx="6288">
                  <c:v>3.1693659722805016E-2</c:v>
                </c:pt>
                <c:pt idx="6289">
                  <c:v>4.1557170450687395E-2</c:v>
                </c:pt>
                <c:pt idx="6290">
                  <c:v>4.4738560914993501E-2</c:v>
                </c:pt>
                <c:pt idx="6291">
                  <c:v>3.6334346979856609E-2</c:v>
                </c:pt>
                <c:pt idx="6292">
                  <c:v>4.1793439537287001E-2</c:v>
                </c:pt>
                <c:pt idx="6293">
                  <c:v>4.6175420284271212E-2</c:v>
                </c:pt>
                <c:pt idx="6294">
                  <c:v>3.1325303018093192E-2</c:v>
                </c:pt>
                <c:pt idx="6295">
                  <c:v>5.0195772200822802E-2</c:v>
                </c:pt>
                <c:pt idx="6296">
                  <c:v>3.1869065016508116E-2</c:v>
                </c:pt>
                <c:pt idx="6297">
                  <c:v>4.4254083186388009E-2</c:v>
                </c:pt>
                <c:pt idx="6298">
                  <c:v>3.6363381892442703E-2</c:v>
                </c:pt>
                <c:pt idx="6299">
                  <c:v>3.5893827676773286E-2</c:v>
                </c:pt>
                <c:pt idx="6300">
                  <c:v>4.6560838818550096E-2</c:v>
                </c:pt>
                <c:pt idx="6301">
                  <c:v>4.6226896345615408E-2</c:v>
                </c:pt>
                <c:pt idx="6302">
                  <c:v>4.9216881394386486E-2</c:v>
                </c:pt>
                <c:pt idx="6303">
                  <c:v>3.6740992218256052E-2</c:v>
                </c:pt>
                <c:pt idx="6304">
                  <c:v>3.9697803556919237E-2</c:v>
                </c:pt>
                <c:pt idx="6305">
                  <c:v>3.1273540109396092E-2</c:v>
                </c:pt>
                <c:pt idx="6306">
                  <c:v>2.7672391384840084E-2</c:v>
                </c:pt>
                <c:pt idx="6307">
                  <c:v>3.9575085043907214E-2</c:v>
                </c:pt>
                <c:pt idx="6308">
                  <c:v>4.1820969432592406E-2</c:v>
                </c:pt>
                <c:pt idx="6309">
                  <c:v>4.012443125247972E-2</c:v>
                </c:pt>
                <c:pt idx="6310">
                  <c:v>4.4318877160549379E-2</c:v>
                </c:pt>
                <c:pt idx="6311">
                  <c:v>4.5730773359537256E-2</c:v>
                </c:pt>
                <c:pt idx="6312">
                  <c:v>3.4133732318878215E-2</c:v>
                </c:pt>
                <c:pt idx="6313">
                  <c:v>3.5980381071567501E-2</c:v>
                </c:pt>
                <c:pt idx="6314">
                  <c:v>3.5483829677105096E-2</c:v>
                </c:pt>
                <c:pt idx="6315">
                  <c:v>3.7646591663360651E-2</c:v>
                </c:pt>
                <c:pt idx="6316">
                  <c:v>3.6760363727808006E-2</c:v>
                </c:pt>
                <c:pt idx="6317">
                  <c:v>5.219128355383891E-2</c:v>
                </c:pt>
                <c:pt idx="6318">
                  <c:v>3.1619079411029934E-2</c:v>
                </c:pt>
                <c:pt idx="6319">
                  <c:v>3.6054432392120396E-2</c:v>
                </c:pt>
                <c:pt idx="6320">
                  <c:v>4.8252731561660801E-2</c:v>
                </c:pt>
                <c:pt idx="6321">
                  <c:v>5.1529634743928923E-2</c:v>
                </c:pt>
                <c:pt idx="6322">
                  <c:v>3.2685216516256457E-2</c:v>
                </c:pt>
                <c:pt idx="6323">
                  <c:v>5.2979618310928414E-2</c:v>
                </c:pt>
                <c:pt idx="6324">
                  <c:v>3.4126363694667809E-2</c:v>
                </c:pt>
                <c:pt idx="6325">
                  <c:v>4.4825512915849734E-2</c:v>
                </c:pt>
                <c:pt idx="6326">
                  <c:v>4.5612677931785903E-2</c:v>
                </c:pt>
                <c:pt idx="6327">
                  <c:v>3.8625705987215084E-2</c:v>
                </c:pt>
                <c:pt idx="6328">
                  <c:v>3.2625783234834699E-2</c:v>
                </c:pt>
                <c:pt idx="6329">
                  <c:v>4.2780239135027112E-2</c:v>
                </c:pt>
                <c:pt idx="6330">
                  <c:v>3.1843110918998802E-2</c:v>
                </c:pt>
                <c:pt idx="6331">
                  <c:v>5.7264689356088784E-2</c:v>
                </c:pt>
                <c:pt idx="6332">
                  <c:v>4.6238295733928722E-2</c:v>
                </c:pt>
                <c:pt idx="6333">
                  <c:v>3.2370511442422985E-2</c:v>
                </c:pt>
                <c:pt idx="6334">
                  <c:v>4.1952755302190795E-2</c:v>
                </c:pt>
                <c:pt idx="6335">
                  <c:v>4.3031942099332796E-2</c:v>
                </c:pt>
                <c:pt idx="6336">
                  <c:v>3.4133732318878215E-2</c:v>
                </c:pt>
                <c:pt idx="6337">
                  <c:v>3.3795446157455396E-2</c:v>
                </c:pt>
                <c:pt idx="6338">
                  <c:v>3.302393853664401E-2</c:v>
                </c:pt>
                <c:pt idx="6339">
                  <c:v>3.8625705987215084E-2</c:v>
                </c:pt>
                <c:pt idx="6340">
                  <c:v>2.7917644008994182E-2</c:v>
                </c:pt>
                <c:pt idx="6341">
                  <c:v>3.6054432392120396E-2</c:v>
                </c:pt>
                <c:pt idx="6342">
                  <c:v>3.3063109964132302E-2</c:v>
                </c:pt>
                <c:pt idx="6343">
                  <c:v>4.8451773822307719E-2</c:v>
                </c:pt>
                <c:pt idx="6344">
                  <c:v>3.5743363201618208E-2</c:v>
                </c:pt>
                <c:pt idx="6345">
                  <c:v>4.3245565146207691E-2</c:v>
                </c:pt>
                <c:pt idx="6346">
                  <c:v>3.9146617054939312E-2</c:v>
                </c:pt>
                <c:pt idx="6347">
                  <c:v>3.5668846219778116E-2</c:v>
                </c:pt>
                <c:pt idx="6348">
                  <c:v>3.3723484724760007E-2</c:v>
                </c:pt>
                <c:pt idx="6349">
                  <c:v>3.5583846271038E-2</c:v>
                </c:pt>
                <c:pt idx="6350">
                  <c:v>2.6599863544106542E-2</c:v>
                </c:pt>
                <c:pt idx="6351">
                  <c:v>4.0841769427061095E-2</c:v>
                </c:pt>
                <c:pt idx="6352">
                  <c:v>5.4287116974592223E-2</c:v>
                </c:pt>
                <c:pt idx="6353">
                  <c:v>3.7702023983001716E-2</c:v>
                </c:pt>
                <c:pt idx="6354">
                  <c:v>3.4471958875656211E-2</c:v>
                </c:pt>
                <c:pt idx="6355">
                  <c:v>3.3857729285955422E-2</c:v>
                </c:pt>
                <c:pt idx="6356">
                  <c:v>3.4951206296682399E-2</c:v>
                </c:pt>
                <c:pt idx="6357">
                  <c:v>4.7093629837036612E-2</c:v>
                </c:pt>
                <c:pt idx="6358">
                  <c:v>2.5797370821237616E-2</c:v>
                </c:pt>
                <c:pt idx="6359">
                  <c:v>3.5483829677105096E-2</c:v>
                </c:pt>
                <c:pt idx="6360">
                  <c:v>4.5612677931785903E-2</c:v>
                </c:pt>
                <c:pt idx="6361">
                  <c:v>3.054247982800011E-2</c:v>
                </c:pt>
                <c:pt idx="6362">
                  <c:v>3.0856164172291711E-2</c:v>
                </c:pt>
                <c:pt idx="6363">
                  <c:v>3.41883562505245E-2</c:v>
                </c:pt>
                <c:pt idx="6364">
                  <c:v>3.6693427711725325E-2</c:v>
                </c:pt>
                <c:pt idx="6365">
                  <c:v>3.4567877650260995E-2</c:v>
                </c:pt>
                <c:pt idx="6366">
                  <c:v>3.5172384232282597E-2</c:v>
                </c:pt>
                <c:pt idx="6367">
                  <c:v>3.5107076168060386E-2</c:v>
                </c:pt>
                <c:pt idx="6368">
                  <c:v>3.5549324005842209E-2</c:v>
                </c:pt>
                <c:pt idx="6369">
                  <c:v>3.6726456135511377E-2</c:v>
                </c:pt>
                <c:pt idx="6370">
                  <c:v>4.0339186787605306E-2</c:v>
                </c:pt>
                <c:pt idx="6371">
                  <c:v>2.762422524392601E-2</c:v>
                </c:pt>
                <c:pt idx="6372">
                  <c:v>3.1843110918998802E-2</c:v>
                </c:pt>
                <c:pt idx="6373">
                  <c:v>3.331370279192921E-2</c:v>
                </c:pt>
                <c:pt idx="6374">
                  <c:v>4.3726310133934014E-2</c:v>
                </c:pt>
                <c:pt idx="6375">
                  <c:v>4.8252731561660801E-2</c:v>
                </c:pt>
                <c:pt idx="6376">
                  <c:v>4.2200781404972097E-2</c:v>
                </c:pt>
                <c:pt idx="6377">
                  <c:v>3.5125035792589201E-2</c:v>
                </c:pt>
                <c:pt idx="6378">
                  <c:v>3.3152457326650599E-2</c:v>
                </c:pt>
                <c:pt idx="6379">
                  <c:v>2.5391288101673185E-2</c:v>
                </c:pt>
                <c:pt idx="6380">
                  <c:v>3.3472571521997403E-2</c:v>
                </c:pt>
                <c:pt idx="6381">
                  <c:v>3.7061311304569439E-2</c:v>
                </c:pt>
                <c:pt idx="6382">
                  <c:v>3.4978978335857405E-2</c:v>
                </c:pt>
                <c:pt idx="6383">
                  <c:v>4.1412685066461744E-2</c:v>
                </c:pt>
                <c:pt idx="6384">
                  <c:v>3.0247306451201494E-2</c:v>
                </c:pt>
                <c:pt idx="6385">
                  <c:v>3.1597819179296556E-2</c:v>
                </c:pt>
                <c:pt idx="6386">
                  <c:v>3.3868510276079206E-2</c:v>
                </c:pt>
                <c:pt idx="6387">
                  <c:v>3.1979586929082905E-2</c:v>
                </c:pt>
                <c:pt idx="6388">
                  <c:v>4.2470276355743554E-2</c:v>
                </c:pt>
                <c:pt idx="6389">
                  <c:v>2.8123019263148277E-2</c:v>
                </c:pt>
                <c:pt idx="6390">
                  <c:v>3.6841697990894401E-2</c:v>
                </c:pt>
                <c:pt idx="6391">
                  <c:v>3.4823182970285409E-2</c:v>
                </c:pt>
                <c:pt idx="6392">
                  <c:v>4.0775358676910345E-2</c:v>
                </c:pt>
                <c:pt idx="6393">
                  <c:v>3.7396702915430097E-2</c:v>
                </c:pt>
                <c:pt idx="6394">
                  <c:v>4.8395346850156833E-2</c:v>
                </c:pt>
                <c:pt idx="6395">
                  <c:v>3.3063109964132302E-2</c:v>
                </c:pt>
                <c:pt idx="6396">
                  <c:v>3.5286393016576885E-2</c:v>
                </c:pt>
                <c:pt idx="6397">
                  <c:v>3.9685014635324617E-2</c:v>
                </c:pt>
                <c:pt idx="6398">
                  <c:v>4.9256019294261918E-2</c:v>
                </c:pt>
                <c:pt idx="6399">
                  <c:v>4.1332110762596116E-2</c:v>
                </c:pt>
                <c:pt idx="6400">
                  <c:v>4.8229750245809465E-2</c:v>
                </c:pt>
                <c:pt idx="6401">
                  <c:v>3.1452745199203602E-2</c:v>
                </c:pt>
                <c:pt idx="6402">
                  <c:v>4.2450986802578139E-2</c:v>
                </c:pt>
                <c:pt idx="6403">
                  <c:v>2.8586110100150112E-2</c:v>
                </c:pt>
                <c:pt idx="6404">
                  <c:v>3.7147790193557718E-2</c:v>
                </c:pt>
                <c:pt idx="6405">
                  <c:v>3.3343926072120784E-2</c:v>
                </c:pt>
                <c:pt idx="6406">
                  <c:v>2.9782220721244802E-2</c:v>
                </c:pt>
                <c:pt idx="6407">
                  <c:v>3.8228288292884785E-2</c:v>
                </c:pt>
                <c:pt idx="6408">
                  <c:v>3.3226933330297477E-2</c:v>
                </c:pt>
                <c:pt idx="6409">
                  <c:v>2.6580244302749606E-2</c:v>
                </c:pt>
                <c:pt idx="6410">
                  <c:v>3.9095103740692111E-2</c:v>
                </c:pt>
                <c:pt idx="6411">
                  <c:v>3.9959825575351798E-2</c:v>
                </c:pt>
                <c:pt idx="6412">
                  <c:v>3.231429681181909E-2</c:v>
                </c:pt>
                <c:pt idx="6413">
                  <c:v>2.9239149764180253E-2</c:v>
                </c:pt>
                <c:pt idx="6414">
                  <c:v>3.5030834376811995E-2</c:v>
                </c:pt>
                <c:pt idx="6415">
                  <c:v>3.4569095820188502E-2</c:v>
                </c:pt>
                <c:pt idx="6416">
                  <c:v>4.0738254785537713E-2</c:v>
                </c:pt>
                <c:pt idx="6417">
                  <c:v>3.7379220128059554E-2</c:v>
                </c:pt>
                <c:pt idx="6418">
                  <c:v>3.4603934735059752E-2</c:v>
                </c:pt>
                <c:pt idx="6419">
                  <c:v>4.7558017075061812E-2</c:v>
                </c:pt>
                <c:pt idx="6420">
                  <c:v>2.6807053014636012E-2</c:v>
                </c:pt>
                <c:pt idx="6421">
                  <c:v>3.4897491335868794E-2</c:v>
                </c:pt>
                <c:pt idx="6422">
                  <c:v>5.4287116974592223E-2</c:v>
                </c:pt>
                <c:pt idx="6423">
                  <c:v>4.0749937295913724E-2</c:v>
                </c:pt>
                <c:pt idx="6424">
                  <c:v>3.6215104162692996E-2</c:v>
                </c:pt>
                <c:pt idx="6425">
                  <c:v>4.9895197153091632E-2</c:v>
                </c:pt>
                <c:pt idx="6426">
                  <c:v>3.1113108620047642E-2</c:v>
                </c:pt>
                <c:pt idx="6427">
                  <c:v>3.8314592093229315E-2</c:v>
                </c:pt>
                <c:pt idx="6428">
                  <c:v>2.8538271784782399E-2</c:v>
                </c:pt>
                <c:pt idx="6429">
                  <c:v>4.0841769427061095E-2</c:v>
                </c:pt>
                <c:pt idx="6430">
                  <c:v>4.383979737758642E-2</c:v>
                </c:pt>
                <c:pt idx="6431">
                  <c:v>4.5064941048622124E-2</c:v>
                </c:pt>
                <c:pt idx="6432">
                  <c:v>4.6846315264701795E-2</c:v>
                </c:pt>
                <c:pt idx="6433">
                  <c:v>3.3971488475799602E-2</c:v>
                </c:pt>
                <c:pt idx="6434">
                  <c:v>4.3665912002325107E-2</c:v>
                </c:pt>
                <c:pt idx="6435">
                  <c:v>4.4848904013633881E-2</c:v>
                </c:pt>
                <c:pt idx="6436">
                  <c:v>3.8759678602218607E-2</c:v>
                </c:pt>
                <c:pt idx="6437">
                  <c:v>3.8625705987215084E-2</c:v>
                </c:pt>
                <c:pt idx="6438">
                  <c:v>2.7437133714556829E-2</c:v>
                </c:pt>
                <c:pt idx="6439">
                  <c:v>3.6912526935338967E-2</c:v>
                </c:pt>
                <c:pt idx="6440">
                  <c:v>3.2908745110034894E-2</c:v>
                </c:pt>
                <c:pt idx="6441">
                  <c:v>3.2627593725919814E-2</c:v>
                </c:pt>
                <c:pt idx="6442">
                  <c:v>3.1889352947473637E-2</c:v>
                </c:pt>
                <c:pt idx="6443">
                  <c:v>3.9575032889843119E-2</c:v>
                </c:pt>
                <c:pt idx="6444">
                  <c:v>3.8188278675079498E-2</c:v>
                </c:pt>
                <c:pt idx="6445">
                  <c:v>3.3857729285955422E-2</c:v>
                </c:pt>
                <c:pt idx="6446">
                  <c:v>3.5391602665185942E-2</c:v>
                </c:pt>
                <c:pt idx="6447">
                  <c:v>3.5041108727455243E-2</c:v>
                </c:pt>
                <c:pt idx="6448">
                  <c:v>4.2978335171937887E-2</c:v>
                </c:pt>
                <c:pt idx="6449">
                  <c:v>3.7986606359481791E-2</c:v>
                </c:pt>
                <c:pt idx="6450">
                  <c:v>3.6760363727808006E-2</c:v>
                </c:pt>
                <c:pt idx="6451">
                  <c:v>3.8902364671230302E-2</c:v>
                </c:pt>
                <c:pt idx="6452">
                  <c:v>2.6993775740265864E-2</c:v>
                </c:pt>
                <c:pt idx="6453">
                  <c:v>3.8846969604492208E-2</c:v>
                </c:pt>
                <c:pt idx="6454">
                  <c:v>4.7571104019880309E-2</c:v>
                </c:pt>
                <c:pt idx="6455">
                  <c:v>3.1960483640432365E-2</c:v>
                </c:pt>
                <c:pt idx="6456">
                  <c:v>3.8609363138675808E-2</c:v>
                </c:pt>
                <c:pt idx="6457">
                  <c:v>2.7137337252497801E-2</c:v>
                </c:pt>
                <c:pt idx="6458">
                  <c:v>3.7771087139844998E-2</c:v>
                </c:pt>
                <c:pt idx="6459">
                  <c:v>3.1325303018093192E-2</c:v>
                </c:pt>
                <c:pt idx="6460">
                  <c:v>3.5668846219778116E-2</c:v>
                </c:pt>
                <c:pt idx="6461">
                  <c:v>3.921876475214961E-2</c:v>
                </c:pt>
                <c:pt idx="6462">
                  <c:v>4.2452763766050311E-2</c:v>
                </c:pt>
                <c:pt idx="6463">
                  <c:v>4.5612677931785903E-2</c:v>
                </c:pt>
                <c:pt idx="6464">
                  <c:v>4.2962051928043692E-2</c:v>
                </c:pt>
                <c:pt idx="6465">
                  <c:v>4.0148623287677807E-2</c:v>
                </c:pt>
                <c:pt idx="6466">
                  <c:v>3.5896666347980506E-2</c:v>
                </c:pt>
                <c:pt idx="6467">
                  <c:v>2.8328226879239103E-2</c:v>
                </c:pt>
                <c:pt idx="6468">
                  <c:v>3.0922627076506601E-2</c:v>
                </c:pt>
                <c:pt idx="6469">
                  <c:v>4.0749937295913724E-2</c:v>
                </c:pt>
                <c:pt idx="6470">
                  <c:v>4.0698390454053907E-2</c:v>
                </c:pt>
                <c:pt idx="6471">
                  <c:v>4.5612677931785903E-2</c:v>
                </c:pt>
                <c:pt idx="6472">
                  <c:v>3.4133732318878215E-2</c:v>
                </c:pt>
                <c:pt idx="6473">
                  <c:v>3.9196629077196114E-2</c:v>
                </c:pt>
                <c:pt idx="6474">
                  <c:v>3.8711100816726712E-2</c:v>
                </c:pt>
                <c:pt idx="6475">
                  <c:v>2.8736105188727452E-2</c:v>
                </c:pt>
                <c:pt idx="6476">
                  <c:v>3.3472571521997403E-2</c:v>
                </c:pt>
                <c:pt idx="6477">
                  <c:v>3.6693427711725325E-2</c:v>
                </c:pt>
                <c:pt idx="6478">
                  <c:v>4.2978335171937887E-2</c:v>
                </c:pt>
                <c:pt idx="6479">
                  <c:v>3.9626147598028252E-2</c:v>
                </c:pt>
                <c:pt idx="6480">
                  <c:v>3.2420128583908199E-2</c:v>
                </c:pt>
                <c:pt idx="6481">
                  <c:v>5.139116942882542E-2</c:v>
                </c:pt>
                <c:pt idx="6482">
                  <c:v>3.8342226296663305E-2</c:v>
                </c:pt>
                <c:pt idx="6483">
                  <c:v>4.0140841156244306E-2</c:v>
                </c:pt>
                <c:pt idx="6484">
                  <c:v>3.8512594997882711E-2</c:v>
                </c:pt>
                <c:pt idx="6485">
                  <c:v>3.6684215068817229E-2</c:v>
                </c:pt>
                <c:pt idx="6486">
                  <c:v>3.1361721456050901E-2</c:v>
                </c:pt>
                <c:pt idx="6487">
                  <c:v>3.2625783234834699E-2</c:v>
                </c:pt>
                <c:pt idx="6488">
                  <c:v>5.5778648704290397E-2</c:v>
                </c:pt>
                <c:pt idx="6489">
                  <c:v>4.1820969432592406E-2</c:v>
                </c:pt>
                <c:pt idx="6490">
                  <c:v>3.8238383829593797E-2</c:v>
                </c:pt>
                <c:pt idx="6491">
                  <c:v>3.6335092037916211E-2</c:v>
                </c:pt>
                <c:pt idx="6492">
                  <c:v>4.1266269981861101E-2</c:v>
                </c:pt>
                <c:pt idx="6493">
                  <c:v>3.9710547775030115E-2</c:v>
                </c:pt>
                <c:pt idx="6494">
                  <c:v>3.9776939898729352E-2</c:v>
                </c:pt>
                <c:pt idx="6495">
                  <c:v>4.3251223862171222E-2</c:v>
                </c:pt>
                <c:pt idx="6496">
                  <c:v>3.7147790193557718E-2</c:v>
                </c:pt>
                <c:pt idx="6497">
                  <c:v>3.3152457326650599E-2</c:v>
                </c:pt>
                <c:pt idx="6498">
                  <c:v>3.4823182970285409E-2</c:v>
                </c:pt>
                <c:pt idx="6499">
                  <c:v>4.2427688837051572E-2</c:v>
                </c:pt>
                <c:pt idx="6500">
                  <c:v>3.9776939898729352E-2</c:v>
                </c:pt>
                <c:pt idx="6501">
                  <c:v>3.5183459520340014E-2</c:v>
                </c:pt>
                <c:pt idx="6502">
                  <c:v>4.7558017075061812E-2</c:v>
                </c:pt>
                <c:pt idx="6503">
                  <c:v>4.4568616896867926E-2</c:v>
                </c:pt>
                <c:pt idx="6504">
                  <c:v>4.7336898744106508E-2</c:v>
                </c:pt>
                <c:pt idx="6505">
                  <c:v>2.754837274551402E-2</c:v>
                </c:pt>
                <c:pt idx="6506">
                  <c:v>3.8653906434774503E-2</c:v>
                </c:pt>
                <c:pt idx="6507">
                  <c:v>3.9575085043907214E-2</c:v>
                </c:pt>
                <c:pt idx="6508">
                  <c:v>2.8450146317481998E-2</c:v>
                </c:pt>
                <c:pt idx="6509">
                  <c:v>3.7482298910617856E-2</c:v>
                </c:pt>
                <c:pt idx="6510">
                  <c:v>2.9912589117884587E-2</c:v>
                </c:pt>
                <c:pt idx="6511">
                  <c:v>4.6924296766519456E-2</c:v>
                </c:pt>
                <c:pt idx="6512">
                  <c:v>4.0542848408222205E-2</c:v>
                </c:pt>
                <c:pt idx="6513">
                  <c:v>3.0306484550237538E-2</c:v>
                </c:pt>
                <c:pt idx="6514">
                  <c:v>4.0140841156244306E-2</c:v>
                </c:pt>
                <c:pt idx="6515">
                  <c:v>4.152054339647273E-2</c:v>
                </c:pt>
                <c:pt idx="6516">
                  <c:v>3.5833526402712E-2</c:v>
                </c:pt>
                <c:pt idx="6517">
                  <c:v>3.9664395153522512E-2</c:v>
                </c:pt>
                <c:pt idx="6518">
                  <c:v>3.1767588108778014E-2</c:v>
                </c:pt>
                <c:pt idx="6519">
                  <c:v>4.7051317989826411E-2</c:v>
                </c:pt>
                <c:pt idx="6520">
                  <c:v>3.3798858523368815E-2</c:v>
                </c:pt>
                <c:pt idx="6521">
                  <c:v>4.2917203158140474E-2</c:v>
                </c:pt>
                <c:pt idx="6522">
                  <c:v>3.0486844480037776E-2</c:v>
                </c:pt>
                <c:pt idx="6523">
                  <c:v>3.1796947121620303E-2</c:v>
                </c:pt>
                <c:pt idx="6524">
                  <c:v>3.4946080297231667E-2</c:v>
                </c:pt>
                <c:pt idx="6525">
                  <c:v>3.7153102457523568E-2</c:v>
                </c:pt>
                <c:pt idx="6526">
                  <c:v>3.4109912812709892E-2</c:v>
                </c:pt>
                <c:pt idx="6527">
                  <c:v>4.9852691590786272E-2</c:v>
                </c:pt>
                <c:pt idx="6528">
                  <c:v>4.3695759028196321E-2</c:v>
                </c:pt>
                <c:pt idx="6529">
                  <c:v>4.5612677931785903E-2</c:v>
                </c:pt>
                <c:pt idx="6530">
                  <c:v>3.011587262153639E-2</c:v>
                </c:pt>
                <c:pt idx="6531">
                  <c:v>3.1079689040780099E-2</c:v>
                </c:pt>
                <c:pt idx="6532">
                  <c:v>3.6081887781620157E-2</c:v>
                </c:pt>
                <c:pt idx="6533">
                  <c:v>3.9238687604665846E-2</c:v>
                </c:pt>
                <c:pt idx="6534">
                  <c:v>3.1020516529679423E-2</c:v>
                </c:pt>
                <c:pt idx="6535">
                  <c:v>3.9626147598028252E-2</c:v>
                </c:pt>
                <c:pt idx="6536">
                  <c:v>4.4035181403160116E-2</c:v>
                </c:pt>
                <c:pt idx="6537">
                  <c:v>4.9216881394386486E-2</c:v>
                </c:pt>
                <c:pt idx="6538">
                  <c:v>4.1266269981861101E-2</c:v>
                </c:pt>
                <c:pt idx="6539">
                  <c:v>4.7662377357482903E-2</c:v>
                </c:pt>
                <c:pt idx="6540">
                  <c:v>5.1529634743928923E-2</c:v>
                </c:pt>
                <c:pt idx="6541">
                  <c:v>3.2898932695388801E-2</c:v>
                </c:pt>
                <c:pt idx="6542">
                  <c:v>2.8601940721273554E-2</c:v>
                </c:pt>
                <c:pt idx="6543">
                  <c:v>3.8759678602218607E-2</c:v>
                </c:pt>
                <c:pt idx="6544">
                  <c:v>4.0208239108324106E-2</c:v>
                </c:pt>
                <c:pt idx="6545">
                  <c:v>4.1558928787708317E-2</c:v>
                </c:pt>
                <c:pt idx="6546">
                  <c:v>2.9245859012007706E-2</c:v>
                </c:pt>
                <c:pt idx="6547">
                  <c:v>3.2706797122955399E-2</c:v>
                </c:pt>
                <c:pt idx="6548">
                  <c:v>2.9717279598116899E-2</c:v>
                </c:pt>
                <c:pt idx="6549">
                  <c:v>3.7788476794958101E-2</c:v>
                </c:pt>
                <c:pt idx="6550">
                  <c:v>5.9077225625515033E-2</c:v>
                </c:pt>
                <c:pt idx="6551">
                  <c:v>3.5767823457717902E-2</c:v>
                </c:pt>
                <c:pt idx="6552">
                  <c:v>2.9229370877146783E-2</c:v>
                </c:pt>
                <c:pt idx="6553">
                  <c:v>2.832327783107761E-2</c:v>
                </c:pt>
                <c:pt idx="6554">
                  <c:v>3.5825096070766414E-2</c:v>
                </c:pt>
                <c:pt idx="6555">
                  <c:v>5.4501775652170202E-2</c:v>
                </c:pt>
                <c:pt idx="6556">
                  <c:v>3.365202993154532E-2</c:v>
                </c:pt>
                <c:pt idx="6557">
                  <c:v>3.1094454228878007E-2</c:v>
                </c:pt>
                <c:pt idx="6558">
                  <c:v>3.3253517001867391E-2</c:v>
                </c:pt>
                <c:pt idx="6559">
                  <c:v>5.2979618310928414E-2</c:v>
                </c:pt>
                <c:pt idx="6560">
                  <c:v>4.3500378727912875E-2</c:v>
                </c:pt>
                <c:pt idx="6561">
                  <c:v>4.6777039766311722E-2</c:v>
                </c:pt>
                <c:pt idx="6562">
                  <c:v>2.8769707307219512E-2</c:v>
                </c:pt>
                <c:pt idx="6563">
                  <c:v>4.1820969432592406E-2</c:v>
                </c:pt>
                <c:pt idx="6564">
                  <c:v>2.8865408152341798E-2</c:v>
                </c:pt>
                <c:pt idx="6565">
                  <c:v>4.2024292051792325E-2</c:v>
                </c:pt>
                <c:pt idx="6566">
                  <c:v>3.9864324033260311E-2</c:v>
                </c:pt>
                <c:pt idx="6567">
                  <c:v>3.1932011246681213E-2</c:v>
                </c:pt>
                <c:pt idx="6568">
                  <c:v>3.058343008160596E-2</c:v>
                </c:pt>
                <c:pt idx="6569">
                  <c:v>4.5730773359537256E-2</c:v>
                </c:pt>
                <c:pt idx="6570">
                  <c:v>3.095636330544951E-2</c:v>
                </c:pt>
                <c:pt idx="6571">
                  <c:v>4.6175420284271212E-2</c:v>
                </c:pt>
                <c:pt idx="6572">
                  <c:v>4.6166699379682513E-2</c:v>
                </c:pt>
                <c:pt idx="6573">
                  <c:v>3.9366357028484351E-2</c:v>
                </c:pt>
                <c:pt idx="6574">
                  <c:v>3.7827789783477811E-2</c:v>
                </c:pt>
                <c:pt idx="6575">
                  <c:v>3.4609500318765619E-2</c:v>
                </c:pt>
                <c:pt idx="6576">
                  <c:v>3.5344671458005912E-2</c:v>
                </c:pt>
                <c:pt idx="6577">
                  <c:v>3.4300707280635806E-2</c:v>
                </c:pt>
                <c:pt idx="6578">
                  <c:v>3.8609363138675808E-2</c:v>
                </c:pt>
                <c:pt idx="6579">
                  <c:v>3.6335092037916211E-2</c:v>
                </c:pt>
                <c:pt idx="6580">
                  <c:v>3.5636484622955315E-2</c:v>
                </c:pt>
                <c:pt idx="6581">
                  <c:v>4.1820969432592406E-2</c:v>
                </c:pt>
                <c:pt idx="6582">
                  <c:v>3.9135243743658156E-2</c:v>
                </c:pt>
                <c:pt idx="6583">
                  <c:v>4.7662377357482903E-2</c:v>
                </c:pt>
                <c:pt idx="6584">
                  <c:v>3.365202993154532E-2</c:v>
                </c:pt>
                <c:pt idx="6585">
                  <c:v>3.2054953277111095E-2</c:v>
                </c:pt>
                <c:pt idx="6586">
                  <c:v>4.0700521320104745E-2</c:v>
                </c:pt>
                <c:pt idx="6587">
                  <c:v>2.8328226879239103E-2</c:v>
                </c:pt>
                <c:pt idx="6588">
                  <c:v>3.5185460001230198E-2</c:v>
                </c:pt>
                <c:pt idx="6589">
                  <c:v>4.9643982201814603E-2</c:v>
                </c:pt>
                <c:pt idx="6590">
                  <c:v>2.8197156265377998E-2</c:v>
                </c:pt>
                <c:pt idx="6591">
                  <c:v>2.6837680488825066E-2</c:v>
                </c:pt>
                <c:pt idx="6592">
                  <c:v>2.8384875506162605E-2</c:v>
                </c:pt>
                <c:pt idx="6593">
                  <c:v>3.3034771680831895E-2</c:v>
                </c:pt>
                <c:pt idx="6594">
                  <c:v>4.9643982201814603E-2</c:v>
                </c:pt>
                <c:pt idx="6595">
                  <c:v>4.0781930088997026E-2</c:v>
                </c:pt>
                <c:pt idx="6596">
                  <c:v>5.139116942882542E-2</c:v>
                </c:pt>
                <c:pt idx="6597">
                  <c:v>3.38377133011818E-2</c:v>
                </c:pt>
                <c:pt idx="6598">
                  <c:v>3.2464317977428499E-2</c:v>
                </c:pt>
                <c:pt idx="6599">
                  <c:v>4.1557170450687395E-2</c:v>
                </c:pt>
                <c:pt idx="6600">
                  <c:v>3.9632488042116221E-2</c:v>
                </c:pt>
                <c:pt idx="6601">
                  <c:v>3.2341752201318706E-2</c:v>
                </c:pt>
                <c:pt idx="6602">
                  <c:v>4.0749937295913724E-2</c:v>
                </c:pt>
                <c:pt idx="6603">
                  <c:v>3.6412298679351897E-2</c:v>
                </c:pt>
                <c:pt idx="6604">
                  <c:v>3.2891441136598601E-2</c:v>
                </c:pt>
                <c:pt idx="6605">
                  <c:v>4.0140841156244306E-2</c:v>
                </c:pt>
                <c:pt idx="6606">
                  <c:v>3.4946080297231667E-2</c:v>
                </c:pt>
                <c:pt idx="6607">
                  <c:v>3.8424339145422003E-2</c:v>
                </c:pt>
                <c:pt idx="6608">
                  <c:v>4.5177392661571475E-2</c:v>
                </c:pt>
                <c:pt idx="6609">
                  <c:v>2.9429921880364411E-2</c:v>
                </c:pt>
                <c:pt idx="6610">
                  <c:v>3.3424746245145805E-2</c:v>
                </c:pt>
                <c:pt idx="6611">
                  <c:v>3.0840851366519952E-2</c:v>
                </c:pt>
                <c:pt idx="6612">
                  <c:v>3.4978978335857405E-2</c:v>
                </c:pt>
                <c:pt idx="6613">
                  <c:v>4.0339186787605306E-2</c:v>
                </c:pt>
                <c:pt idx="6614">
                  <c:v>3.5544753074646003E-2</c:v>
                </c:pt>
                <c:pt idx="6615">
                  <c:v>2.716137282550354E-2</c:v>
                </c:pt>
                <c:pt idx="6616">
                  <c:v>4.2082894593477332E-2</c:v>
                </c:pt>
                <c:pt idx="6617">
                  <c:v>3.2039847224950978E-2</c:v>
                </c:pt>
                <c:pt idx="6618">
                  <c:v>3.5857249051332502E-2</c:v>
                </c:pt>
                <c:pt idx="6619">
                  <c:v>3.8181461393833188E-2</c:v>
                </c:pt>
                <c:pt idx="6620">
                  <c:v>3.6440685391426093E-2</c:v>
                </c:pt>
                <c:pt idx="6621">
                  <c:v>3.6124467849731404E-2</c:v>
                </c:pt>
                <c:pt idx="6622">
                  <c:v>3.058343008160596E-2</c:v>
                </c:pt>
                <c:pt idx="6623">
                  <c:v>3.0377449467778275E-2</c:v>
                </c:pt>
                <c:pt idx="6624">
                  <c:v>3.7441659718752011E-2</c:v>
                </c:pt>
                <c:pt idx="6625">
                  <c:v>4.1412685066461744E-2</c:v>
                </c:pt>
                <c:pt idx="6626">
                  <c:v>4.480642452836061E-2</c:v>
                </c:pt>
                <c:pt idx="6627">
                  <c:v>5.0539035350084291E-2</c:v>
                </c:pt>
                <c:pt idx="6628">
                  <c:v>2.7757186442613612E-2</c:v>
                </c:pt>
                <c:pt idx="6629">
                  <c:v>3.6752406507730498E-2</c:v>
                </c:pt>
                <c:pt idx="6630">
                  <c:v>4.3525073677301386E-2</c:v>
                </c:pt>
                <c:pt idx="6631">
                  <c:v>3.3857729285955422E-2</c:v>
                </c:pt>
                <c:pt idx="6632">
                  <c:v>2.8997335582971701E-2</c:v>
                </c:pt>
                <c:pt idx="6633">
                  <c:v>3.6277640610933456E-2</c:v>
                </c:pt>
                <c:pt idx="6634">
                  <c:v>2.9082311317324687E-2</c:v>
                </c:pt>
                <c:pt idx="6635">
                  <c:v>3.8492631167173406E-2</c:v>
                </c:pt>
                <c:pt idx="6636">
                  <c:v>3.5318929702043513E-2</c:v>
                </c:pt>
                <c:pt idx="6637">
                  <c:v>4.3500378727912875E-2</c:v>
                </c:pt>
                <c:pt idx="6638">
                  <c:v>2.8328226879239103E-2</c:v>
                </c:pt>
                <c:pt idx="6639">
                  <c:v>3.5982396453618996E-2</c:v>
                </c:pt>
                <c:pt idx="6640">
                  <c:v>3.1597223132848705E-2</c:v>
                </c:pt>
                <c:pt idx="6641">
                  <c:v>4.6175420284271212E-2</c:v>
                </c:pt>
                <c:pt idx="6642">
                  <c:v>4.5064941048622124E-2</c:v>
                </c:pt>
                <c:pt idx="6643">
                  <c:v>3.4515827894210808E-2</c:v>
                </c:pt>
                <c:pt idx="6644">
                  <c:v>2.6837680488825066E-2</c:v>
                </c:pt>
                <c:pt idx="6645">
                  <c:v>3.3347785472869991E-2</c:v>
                </c:pt>
                <c:pt idx="6646">
                  <c:v>3.7288725376129296E-2</c:v>
                </c:pt>
                <c:pt idx="6647">
                  <c:v>3.6878742277622313E-2</c:v>
                </c:pt>
                <c:pt idx="6648">
                  <c:v>3.8152869790792521E-2</c:v>
                </c:pt>
                <c:pt idx="6649">
                  <c:v>4.1353959590196623E-2</c:v>
                </c:pt>
                <c:pt idx="6650">
                  <c:v>3.2443311065435514E-2</c:v>
                </c:pt>
                <c:pt idx="6651">
                  <c:v>4.2784433811903236E-2</c:v>
                </c:pt>
                <c:pt idx="6652">
                  <c:v>3.2969117164611886E-2</c:v>
                </c:pt>
                <c:pt idx="6653">
                  <c:v>4.3695759028196321E-2</c:v>
                </c:pt>
                <c:pt idx="6654">
                  <c:v>5.0195772200822802E-2</c:v>
                </c:pt>
                <c:pt idx="6655">
                  <c:v>3.1381860375404483E-2</c:v>
                </c:pt>
                <c:pt idx="6656">
                  <c:v>4.0208239108324106E-2</c:v>
                </c:pt>
                <c:pt idx="6657">
                  <c:v>3.9112597703933744E-2</c:v>
                </c:pt>
                <c:pt idx="6658">
                  <c:v>4.4318877160549379E-2</c:v>
                </c:pt>
                <c:pt idx="6659">
                  <c:v>4.9243059009313632E-2</c:v>
                </c:pt>
                <c:pt idx="6660">
                  <c:v>3.4013628959655817E-2</c:v>
                </c:pt>
                <c:pt idx="6661">
                  <c:v>3.9575085043907214E-2</c:v>
                </c:pt>
                <c:pt idx="6662">
                  <c:v>4.3706633150577837E-2</c:v>
                </c:pt>
                <c:pt idx="6663">
                  <c:v>3.6289874464273661E-2</c:v>
                </c:pt>
                <c:pt idx="6664">
                  <c:v>4.2780239135027112E-2</c:v>
                </c:pt>
                <c:pt idx="6665">
                  <c:v>3.1325303018093192E-2</c:v>
                </c:pt>
                <c:pt idx="6666">
                  <c:v>5.4501775652170202E-2</c:v>
                </c:pt>
                <c:pt idx="6667">
                  <c:v>4.2450986802578139E-2</c:v>
                </c:pt>
                <c:pt idx="6668">
                  <c:v>5.7264689356088784E-2</c:v>
                </c:pt>
                <c:pt idx="6669">
                  <c:v>3.2717060297727606E-2</c:v>
                </c:pt>
                <c:pt idx="6670">
                  <c:v>3.2287664711475497E-2</c:v>
                </c:pt>
                <c:pt idx="6671">
                  <c:v>3.0595608055591604E-2</c:v>
                </c:pt>
                <c:pt idx="6672">
                  <c:v>3.5172384232282597E-2</c:v>
                </c:pt>
                <c:pt idx="6673">
                  <c:v>3.7671960890293239E-2</c:v>
                </c:pt>
                <c:pt idx="6674">
                  <c:v>3.3424746245145805E-2</c:v>
                </c:pt>
                <c:pt idx="6675">
                  <c:v>3.7743795663118501E-2</c:v>
                </c:pt>
                <c:pt idx="6676">
                  <c:v>3.8492631167173406E-2</c:v>
                </c:pt>
                <c:pt idx="6677">
                  <c:v>5.1529634743928923E-2</c:v>
                </c:pt>
                <c:pt idx="6678">
                  <c:v>3.4897491335868794E-2</c:v>
                </c:pt>
                <c:pt idx="6679">
                  <c:v>3.6803305149078536E-2</c:v>
                </c:pt>
                <c:pt idx="6680">
                  <c:v>4.3665912002325107E-2</c:v>
                </c:pt>
                <c:pt idx="6681">
                  <c:v>4.413658753037452E-2</c:v>
                </c:pt>
                <c:pt idx="6682">
                  <c:v>3.6455649882555098E-2</c:v>
                </c:pt>
                <c:pt idx="6683">
                  <c:v>5.0964348018169375E-2</c:v>
                </c:pt>
                <c:pt idx="6684">
                  <c:v>3.1384989619255142E-2</c:v>
                </c:pt>
                <c:pt idx="6685">
                  <c:v>2.9229370877146783E-2</c:v>
                </c:pt>
                <c:pt idx="6686">
                  <c:v>4.1073258966207477E-2</c:v>
                </c:pt>
                <c:pt idx="6687">
                  <c:v>3.2559327781200513E-2</c:v>
                </c:pt>
                <c:pt idx="6688">
                  <c:v>3.3347785472869991E-2</c:v>
                </c:pt>
                <c:pt idx="6689">
                  <c:v>4.7004479914903897E-2</c:v>
                </c:pt>
                <c:pt idx="6690">
                  <c:v>3.3226933330297477E-2</c:v>
                </c:pt>
                <c:pt idx="6691">
                  <c:v>5.0964348018169375E-2</c:v>
                </c:pt>
                <c:pt idx="6692">
                  <c:v>3.1149659305810897E-2</c:v>
                </c:pt>
                <c:pt idx="6693">
                  <c:v>4.5502670109272024E-2</c:v>
                </c:pt>
                <c:pt idx="6694">
                  <c:v>2.7137337252497801E-2</c:v>
                </c:pt>
                <c:pt idx="6695">
                  <c:v>4.6647194772958665E-2</c:v>
                </c:pt>
                <c:pt idx="6696">
                  <c:v>2.8201824054122006E-2</c:v>
                </c:pt>
                <c:pt idx="6697">
                  <c:v>4.7051317989826411E-2</c:v>
                </c:pt>
                <c:pt idx="6698">
                  <c:v>3.7713952362537405E-2</c:v>
                </c:pt>
                <c:pt idx="6699">
                  <c:v>3.2625783234834699E-2</c:v>
                </c:pt>
                <c:pt idx="6700">
                  <c:v>5.139116942882542E-2</c:v>
                </c:pt>
                <c:pt idx="6701">
                  <c:v>3.5787001252174405E-2</c:v>
                </c:pt>
                <c:pt idx="6702">
                  <c:v>3.4010294824838597E-2</c:v>
                </c:pt>
                <c:pt idx="6703">
                  <c:v>3.55453863739967E-2</c:v>
                </c:pt>
                <c:pt idx="6704">
                  <c:v>3.2625783234834699E-2</c:v>
                </c:pt>
                <c:pt idx="6705">
                  <c:v>4.0140841156244306E-2</c:v>
                </c:pt>
                <c:pt idx="6706">
                  <c:v>4.3169047683477346E-2</c:v>
                </c:pt>
                <c:pt idx="6707">
                  <c:v>4.4747065752744723E-2</c:v>
                </c:pt>
                <c:pt idx="6708">
                  <c:v>4.7657713294029222E-2</c:v>
                </c:pt>
                <c:pt idx="6709">
                  <c:v>5.2979618310928414E-2</c:v>
                </c:pt>
                <c:pt idx="6710">
                  <c:v>4.0194988250732512E-2</c:v>
                </c:pt>
                <c:pt idx="6711">
                  <c:v>2.8875239193439557E-2</c:v>
                </c:pt>
                <c:pt idx="6712">
                  <c:v>4.480642452836061E-2</c:v>
                </c:pt>
                <c:pt idx="6713">
                  <c:v>3.5628456622362102E-2</c:v>
                </c:pt>
                <c:pt idx="6714">
                  <c:v>3.1506337225437206E-2</c:v>
                </c:pt>
                <c:pt idx="6715">
                  <c:v>3.1003009527921836E-2</c:v>
                </c:pt>
                <c:pt idx="6716">
                  <c:v>2.9251759871840501E-2</c:v>
                </c:pt>
                <c:pt idx="6717">
                  <c:v>3.5232484340667704E-2</c:v>
                </c:pt>
                <c:pt idx="6718">
                  <c:v>3.5425882786512451E-2</c:v>
                </c:pt>
                <c:pt idx="6719">
                  <c:v>4.1952755302190795E-2</c:v>
                </c:pt>
                <c:pt idx="6720">
                  <c:v>4.4035181403160116E-2</c:v>
                </c:pt>
                <c:pt idx="6721">
                  <c:v>2.9044868424534867E-2</c:v>
                </c:pt>
                <c:pt idx="6722">
                  <c:v>3.9322294294834068E-2</c:v>
                </c:pt>
                <c:pt idx="6723">
                  <c:v>3.1597223132848705E-2</c:v>
                </c:pt>
                <c:pt idx="6724">
                  <c:v>3.4050200134515811E-2</c:v>
                </c:pt>
                <c:pt idx="6725">
                  <c:v>5.3043726831674597E-2</c:v>
                </c:pt>
                <c:pt idx="6726">
                  <c:v>4.1763935238122933E-2</c:v>
                </c:pt>
                <c:pt idx="6727">
                  <c:v>3.6879651248455041E-2</c:v>
                </c:pt>
                <c:pt idx="6728">
                  <c:v>3.4999817609787015E-2</c:v>
                </c:pt>
                <c:pt idx="6729">
                  <c:v>3.9710547775030115E-2</c:v>
                </c:pt>
                <c:pt idx="6730">
                  <c:v>4.2962051928043692E-2</c:v>
                </c:pt>
                <c:pt idx="6731">
                  <c:v>3.8038294762373012E-2</c:v>
                </c:pt>
                <c:pt idx="6732">
                  <c:v>3.4117959439754514E-2</c:v>
                </c:pt>
                <c:pt idx="6733">
                  <c:v>3.9761330932378804E-2</c:v>
                </c:pt>
                <c:pt idx="6734">
                  <c:v>3.4167613834142713E-2</c:v>
                </c:pt>
                <c:pt idx="6735">
                  <c:v>3.2685216516256457E-2</c:v>
                </c:pt>
                <c:pt idx="6736">
                  <c:v>4.9796666949987765E-2</c:v>
                </c:pt>
                <c:pt idx="6737">
                  <c:v>4.6924296766519456E-2</c:v>
                </c:pt>
                <c:pt idx="6738">
                  <c:v>4.2387228459119936E-2</c:v>
                </c:pt>
                <c:pt idx="6739">
                  <c:v>4.1557170450687395E-2</c:v>
                </c:pt>
                <c:pt idx="6740">
                  <c:v>4.6041879802942297E-2</c:v>
                </c:pt>
                <c:pt idx="6741">
                  <c:v>3.7675615400076086E-2</c:v>
                </c:pt>
                <c:pt idx="6742">
                  <c:v>4.1872929781675318E-2</c:v>
                </c:pt>
                <c:pt idx="6743">
                  <c:v>3.9761330932378804E-2</c:v>
                </c:pt>
                <c:pt idx="6744">
                  <c:v>3.4603934735059752E-2</c:v>
                </c:pt>
                <c:pt idx="6745">
                  <c:v>4.413658753037452E-2</c:v>
                </c:pt>
                <c:pt idx="6746">
                  <c:v>3.2898932695388801E-2</c:v>
                </c:pt>
                <c:pt idx="6747">
                  <c:v>3.4013628959655817E-2</c:v>
                </c:pt>
                <c:pt idx="6748">
                  <c:v>3.8824938237667105E-2</c:v>
                </c:pt>
                <c:pt idx="6749">
                  <c:v>3.7771087139844998E-2</c:v>
                </c:pt>
                <c:pt idx="6750">
                  <c:v>3.3723484724760007E-2</c:v>
                </c:pt>
                <c:pt idx="6751">
                  <c:v>3.376404196023939E-2</c:v>
                </c:pt>
                <c:pt idx="6752">
                  <c:v>5.3951866924762705E-2</c:v>
                </c:pt>
                <c:pt idx="6753">
                  <c:v>3.7228513509035152E-2</c:v>
                </c:pt>
                <c:pt idx="6754">
                  <c:v>5.9077225625515033E-2</c:v>
                </c:pt>
                <c:pt idx="6755">
                  <c:v>3.5009436309337595E-2</c:v>
                </c:pt>
                <c:pt idx="6756">
                  <c:v>3.8187786936759907E-2</c:v>
                </c:pt>
                <c:pt idx="6757">
                  <c:v>3.6238733679056299E-2</c:v>
                </c:pt>
                <c:pt idx="6758">
                  <c:v>3.4897491335868794E-2</c:v>
                </c:pt>
                <c:pt idx="6759">
                  <c:v>3.5430807620287032E-2</c:v>
                </c:pt>
                <c:pt idx="6760">
                  <c:v>3.7756819278001813E-2</c:v>
                </c:pt>
                <c:pt idx="6761">
                  <c:v>3.483010455966009E-2</c:v>
                </c:pt>
                <c:pt idx="6762">
                  <c:v>3.4396402537822689E-2</c:v>
                </c:pt>
                <c:pt idx="6763">
                  <c:v>3.6468077450990788E-2</c:v>
                </c:pt>
                <c:pt idx="6764">
                  <c:v>3.4000229090452208E-2</c:v>
                </c:pt>
                <c:pt idx="6765">
                  <c:v>4.1820969432592406E-2</c:v>
                </c:pt>
                <c:pt idx="6766">
                  <c:v>3.2420627772808151E-2</c:v>
                </c:pt>
                <c:pt idx="6767">
                  <c:v>4.6175420284271212E-2</c:v>
                </c:pt>
                <c:pt idx="6768">
                  <c:v>4.2378675192594507E-2</c:v>
                </c:pt>
                <c:pt idx="6769">
                  <c:v>3.3152457326650599E-2</c:v>
                </c:pt>
                <c:pt idx="6770">
                  <c:v>3.4651398658752455E-2</c:v>
                </c:pt>
                <c:pt idx="6771">
                  <c:v>3.9664395153522512E-2</c:v>
                </c:pt>
                <c:pt idx="6772">
                  <c:v>3.5584058612585102E-2</c:v>
                </c:pt>
                <c:pt idx="6773">
                  <c:v>3.45068871974945E-2</c:v>
                </c:pt>
                <c:pt idx="6774">
                  <c:v>4.258701950311676E-2</c:v>
                </c:pt>
                <c:pt idx="6775">
                  <c:v>3.4823182970285409E-2</c:v>
                </c:pt>
                <c:pt idx="6776">
                  <c:v>3.2400164753198603E-2</c:v>
                </c:pt>
                <c:pt idx="6777">
                  <c:v>3.0540321022272152E-2</c:v>
                </c:pt>
                <c:pt idx="6778">
                  <c:v>3.0324991792440397E-2</c:v>
                </c:pt>
                <c:pt idx="6779">
                  <c:v>3.6454312503338013E-2</c:v>
                </c:pt>
                <c:pt idx="6780">
                  <c:v>3.1583391129970696E-2</c:v>
                </c:pt>
                <c:pt idx="6781">
                  <c:v>3.9694610983133399E-2</c:v>
                </c:pt>
                <c:pt idx="6782">
                  <c:v>2.7759008109569678E-2</c:v>
                </c:pt>
                <c:pt idx="6783">
                  <c:v>3.5583846271038E-2</c:v>
                </c:pt>
                <c:pt idx="6784">
                  <c:v>3.8653906434774503E-2</c:v>
                </c:pt>
                <c:pt idx="6785">
                  <c:v>3.3424746245145805E-2</c:v>
                </c:pt>
                <c:pt idx="6786">
                  <c:v>3.5825096070766414E-2</c:v>
                </c:pt>
                <c:pt idx="6787">
                  <c:v>5.0532989203929922E-2</c:v>
                </c:pt>
                <c:pt idx="6788">
                  <c:v>3.5628456622362102E-2</c:v>
                </c:pt>
                <c:pt idx="6789">
                  <c:v>3.3458195626735715E-2</c:v>
                </c:pt>
                <c:pt idx="6790">
                  <c:v>3.254532814025881E-2</c:v>
                </c:pt>
                <c:pt idx="6791">
                  <c:v>4.4862344861030821E-2</c:v>
                </c:pt>
                <c:pt idx="6792">
                  <c:v>4.1645582765340639E-2</c:v>
                </c:pt>
                <c:pt idx="6793">
                  <c:v>3.82663793861866E-2</c:v>
                </c:pt>
                <c:pt idx="6794">
                  <c:v>2.9913282021880112E-2</c:v>
                </c:pt>
                <c:pt idx="6795">
                  <c:v>3.6223694682121395E-2</c:v>
                </c:pt>
                <c:pt idx="6796">
                  <c:v>3.5787001252174405E-2</c:v>
                </c:pt>
                <c:pt idx="6797">
                  <c:v>4.9346178770065315E-2</c:v>
                </c:pt>
                <c:pt idx="6798">
                  <c:v>3.5906825214624412E-2</c:v>
                </c:pt>
                <c:pt idx="6799">
                  <c:v>3.9196629077196114E-2</c:v>
                </c:pt>
                <c:pt idx="6800">
                  <c:v>3.8410507142543814E-2</c:v>
                </c:pt>
                <c:pt idx="6801">
                  <c:v>4.2378675192594507E-2</c:v>
                </c:pt>
                <c:pt idx="6802">
                  <c:v>3.1113108620047642E-2</c:v>
                </c:pt>
                <c:pt idx="6803">
                  <c:v>4.3169047683477346E-2</c:v>
                </c:pt>
                <c:pt idx="6804">
                  <c:v>2.7757186442613612E-2</c:v>
                </c:pt>
                <c:pt idx="6805">
                  <c:v>2.8483705595135776E-2</c:v>
                </c:pt>
                <c:pt idx="6806">
                  <c:v>2.9610509052872706E-2</c:v>
                </c:pt>
                <c:pt idx="6807">
                  <c:v>3.219196945428851E-2</c:v>
                </c:pt>
                <c:pt idx="6808">
                  <c:v>3.1260769814252805E-2</c:v>
                </c:pt>
                <c:pt idx="6809">
                  <c:v>3.4300707280635806E-2</c:v>
                </c:pt>
                <c:pt idx="6810">
                  <c:v>3.3309690654277808E-2</c:v>
                </c:pt>
                <c:pt idx="6811">
                  <c:v>3.9803285151720214E-2</c:v>
                </c:pt>
                <c:pt idx="6812">
                  <c:v>3.1796172261238098E-2</c:v>
                </c:pt>
                <c:pt idx="6813">
                  <c:v>3.252969309687611E-2</c:v>
                </c:pt>
                <c:pt idx="6814">
                  <c:v>3.2872341573238505E-2</c:v>
                </c:pt>
                <c:pt idx="6815">
                  <c:v>3.4823182970285409E-2</c:v>
                </c:pt>
                <c:pt idx="6816">
                  <c:v>4.0542848408222205E-2</c:v>
                </c:pt>
                <c:pt idx="6817">
                  <c:v>3.2167676836252199E-2</c:v>
                </c:pt>
                <c:pt idx="6818">
                  <c:v>3.054247982800011E-2</c:v>
                </c:pt>
                <c:pt idx="6819">
                  <c:v>3.8034167140722316E-2</c:v>
                </c:pt>
                <c:pt idx="6820">
                  <c:v>4.1249196976423277E-2</c:v>
                </c:pt>
                <c:pt idx="6821">
                  <c:v>3.5030834376811995E-2</c:v>
                </c:pt>
                <c:pt idx="6822">
                  <c:v>4.1952755302190795E-2</c:v>
                </c:pt>
                <c:pt idx="6823">
                  <c:v>4.480642452836061E-2</c:v>
                </c:pt>
                <c:pt idx="6824">
                  <c:v>3.3275309950113408E-2</c:v>
                </c:pt>
                <c:pt idx="6825">
                  <c:v>3.3440478146076202E-2</c:v>
                </c:pt>
                <c:pt idx="6826">
                  <c:v>4.3525073677301386E-2</c:v>
                </c:pt>
                <c:pt idx="6827">
                  <c:v>3.4569095820188502E-2</c:v>
                </c:pt>
                <c:pt idx="6828">
                  <c:v>3.3723484724760007E-2</c:v>
                </c:pt>
                <c:pt idx="6829">
                  <c:v>3.3000189810991301E-2</c:v>
                </c:pt>
                <c:pt idx="6830">
                  <c:v>3.5382855683565209E-2</c:v>
                </c:pt>
                <c:pt idx="6831">
                  <c:v>4.1557170450687395E-2</c:v>
                </c:pt>
                <c:pt idx="6832">
                  <c:v>3.3424746245145805E-2</c:v>
                </c:pt>
                <c:pt idx="6833">
                  <c:v>4.6041879802942297E-2</c:v>
                </c:pt>
                <c:pt idx="6834">
                  <c:v>3.46542075276376E-2</c:v>
                </c:pt>
                <c:pt idx="6835">
                  <c:v>3.6675587296485956E-2</c:v>
                </c:pt>
                <c:pt idx="6836">
                  <c:v>3.8424339145422003E-2</c:v>
                </c:pt>
                <c:pt idx="6837">
                  <c:v>3.9864324033260311E-2</c:v>
                </c:pt>
                <c:pt idx="6838">
                  <c:v>2.9251759871840501E-2</c:v>
                </c:pt>
                <c:pt idx="6839">
                  <c:v>3.0909337103367015E-2</c:v>
                </c:pt>
                <c:pt idx="6840">
                  <c:v>3.5825096070766414E-2</c:v>
                </c:pt>
                <c:pt idx="6841">
                  <c:v>4.2636036872863915E-2</c:v>
                </c:pt>
                <c:pt idx="6842">
                  <c:v>3.5389825701713652E-2</c:v>
                </c:pt>
                <c:pt idx="6843">
                  <c:v>3.921876475214961E-2</c:v>
                </c:pt>
                <c:pt idx="6844">
                  <c:v>3.288979083299641E-2</c:v>
                </c:pt>
                <c:pt idx="6845">
                  <c:v>4.7265663743019111E-2</c:v>
                </c:pt>
                <c:pt idx="6846">
                  <c:v>3.4013628959655817E-2</c:v>
                </c:pt>
                <c:pt idx="6847">
                  <c:v>5.0176851451396914E-2</c:v>
                </c:pt>
                <c:pt idx="6848">
                  <c:v>3.082122281193735E-2</c:v>
                </c:pt>
                <c:pt idx="6849">
                  <c:v>3.181636705994622E-2</c:v>
                </c:pt>
                <c:pt idx="6850">
                  <c:v>4.9216881394386486E-2</c:v>
                </c:pt>
                <c:pt idx="6851">
                  <c:v>4.0749937295913724E-2</c:v>
                </c:pt>
                <c:pt idx="6852">
                  <c:v>3.1839653849601711E-2</c:v>
                </c:pt>
                <c:pt idx="6853">
                  <c:v>3.5009436309337595E-2</c:v>
                </c:pt>
                <c:pt idx="6854">
                  <c:v>4.2208973318338484E-2</c:v>
                </c:pt>
                <c:pt idx="6855">
                  <c:v>4.3066054582595804E-2</c:v>
                </c:pt>
                <c:pt idx="6856">
                  <c:v>4.1952688246965429E-2</c:v>
                </c:pt>
                <c:pt idx="6857">
                  <c:v>3.4321036189794499E-2</c:v>
                </c:pt>
                <c:pt idx="6858">
                  <c:v>3.1207967549562621E-2</c:v>
                </c:pt>
                <c:pt idx="6859">
                  <c:v>4.6276085078716313E-2</c:v>
                </c:pt>
                <c:pt idx="6860">
                  <c:v>3.5532042384147609E-2</c:v>
                </c:pt>
                <c:pt idx="6861">
                  <c:v>3.4167613834142713E-2</c:v>
                </c:pt>
                <c:pt idx="6862">
                  <c:v>3.4155279397964498E-2</c:v>
                </c:pt>
                <c:pt idx="6863">
                  <c:v>5.4287116974592223E-2</c:v>
                </c:pt>
                <c:pt idx="6864">
                  <c:v>3.4892227500677213E-2</c:v>
                </c:pt>
                <c:pt idx="6865">
                  <c:v>5.3526036441326398E-2</c:v>
                </c:pt>
                <c:pt idx="6866">
                  <c:v>4.6777039766311722E-2</c:v>
                </c:pt>
                <c:pt idx="6867">
                  <c:v>3.232912346720701E-2</c:v>
                </c:pt>
                <c:pt idx="6868">
                  <c:v>3.6455649882555098E-2</c:v>
                </c:pt>
                <c:pt idx="6869">
                  <c:v>3.4300707280635806E-2</c:v>
                </c:pt>
                <c:pt idx="6870">
                  <c:v>3.8194783031940467E-2</c:v>
                </c:pt>
                <c:pt idx="6871">
                  <c:v>3.5483829677105096E-2</c:v>
                </c:pt>
                <c:pt idx="6872">
                  <c:v>4.0860552340745919E-2</c:v>
                </c:pt>
                <c:pt idx="6873">
                  <c:v>3.6884240806102878E-2</c:v>
                </c:pt>
                <c:pt idx="6874">
                  <c:v>4.2450986802578139E-2</c:v>
                </c:pt>
                <c:pt idx="6875">
                  <c:v>4.1557170450687395E-2</c:v>
                </c:pt>
                <c:pt idx="6876">
                  <c:v>3.2559327781200513E-2</c:v>
                </c:pt>
                <c:pt idx="6877">
                  <c:v>4.1882246732711813E-2</c:v>
                </c:pt>
                <c:pt idx="6878">
                  <c:v>3.7147790193557718E-2</c:v>
                </c:pt>
                <c:pt idx="6879">
                  <c:v>3.9694610983133399E-2</c:v>
                </c:pt>
                <c:pt idx="6880">
                  <c:v>3.1215734779834851E-2</c:v>
                </c:pt>
                <c:pt idx="6881">
                  <c:v>3.9112091064453111E-2</c:v>
                </c:pt>
                <c:pt idx="6882">
                  <c:v>4.1763935238122933E-2</c:v>
                </c:pt>
                <c:pt idx="6883">
                  <c:v>3.28971482813359E-2</c:v>
                </c:pt>
                <c:pt idx="6884">
                  <c:v>3.8314592093229315E-2</c:v>
                </c:pt>
                <c:pt idx="6885">
                  <c:v>3.2297451049089404E-2</c:v>
                </c:pt>
                <c:pt idx="6886">
                  <c:v>3.6124985665082897E-2</c:v>
                </c:pt>
                <c:pt idx="6887">
                  <c:v>3.6455649882555098E-2</c:v>
                </c:pt>
                <c:pt idx="6888">
                  <c:v>5.4501775652170202E-2</c:v>
                </c:pt>
                <c:pt idx="6889">
                  <c:v>3.8152869790792521E-2</c:v>
                </c:pt>
                <c:pt idx="6890">
                  <c:v>4.1557170450687395E-2</c:v>
                </c:pt>
                <c:pt idx="6891">
                  <c:v>3.8492631167173406E-2</c:v>
                </c:pt>
                <c:pt idx="6892">
                  <c:v>3.9697803556919237E-2</c:v>
                </c:pt>
                <c:pt idx="6893">
                  <c:v>4.1316550225019524E-2</c:v>
                </c:pt>
                <c:pt idx="6894">
                  <c:v>3.4058079123497009E-2</c:v>
                </c:pt>
                <c:pt idx="6895">
                  <c:v>3.6124985665082897E-2</c:v>
                </c:pt>
                <c:pt idx="6896">
                  <c:v>3.0247306451201494E-2</c:v>
                </c:pt>
                <c:pt idx="6897">
                  <c:v>3.2143831253051806E-2</c:v>
                </c:pt>
                <c:pt idx="6898">
                  <c:v>5.2979618310928414E-2</c:v>
                </c:pt>
                <c:pt idx="6899">
                  <c:v>3.0372153967618904E-2</c:v>
                </c:pt>
                <c:pt idx="6900">
                  <c:v>3.3296018838882398E-2</c:v>
                </c:pt>
                <c:pt idx="6901">
                  <c:v>3.7788476794958101E-2</c:v>
                </c:pt>
                <c:pt idx="6902">
                  <c:v>5.0532989203929922E-2</c:v>
                </c:pt>
                <c:pt idx="6903">
                  <c:v>3.3515445888042401E-2</c:v>
                </c:pt>
                <c:pt idx="6904">
                  <c:v>2.8497153893113112E-2</c:v>
                </c:pt>
                <c:pt idx="6905">
                  <c:v>3.3225178718566999E-2</c:v>
                </c:pt>
                <c:pt idx="6906">
                  <c:v>3.3424746245145805E-2</c:v>
                </c:pt>
                <c:pt idx="6907">
                  <c:v>2.9474496841430678E-2</c:v>
                </c:pt>
                <c:pt idx="6908">
                  <c:v>4.0736205875873593E-2</c:v>
                </c:pt>
                <c:pt idx="6909">
                  <c:v>3.1843110918998802E-2</c:v>
                </c:pt>
                <c:pt idx="6910">
                  <c:v>2.7757186442613612E-2</c:v>
                </c:pt>
                <c:pt idx="6911">
                  <c:v>4.0727779269218514E-2</c:v>
                </c:pt>
                <c:pt idx="6912">
                  <c:v>2.7757186442613612E-2</c:v>
                </c:pt>
                <c:pt idx="6913">
                  <c:v>4.2886096984148268E-2</c:v>
                </c:pt>
                <c:pt idx="6914">
                  <c:v>4.0388401597738467E-2</c:v>
                </c:pt>
                <c:pt idx="6915">
                  <c:v>5.3043726831674597E-2</c:v>
                </c:pt>
                <c:pt idx="6916">
                  <c:v>3.5382855683565209E-2</c:v>
                </c:pt>
                <c:pt idx="6917">
                  <c:v>4.0242802351713201E-2</c:v>
                </c:pt>
                <c:pt idx="6918">
                  <c:v>4.0177468210458797E-2</c:v>
                </c:pt>
                <c:pt idx="6919">
                  <c:v>3.3884093165397595E-2</c:v>
                </c:pt>
                <c:pt idx="6920">
                  <c:v>2.6807053014636012E-2</c:v>
                </c:pt>
                <c:pt idx="6921">
                  <c:v>3.2054707407951487E-2</c:v>
                </c:pt>
                <c:pt idx="6922">
                  <c:v>4.8252731561660801E-2</c:v>
                </c:pt>
                <c:pt idx="6923">
                  <c:v>3.5795398056507152E-2</c:v>
                </c:pt>
                <c:pt idx="6924">
                  <c:v>2.855778858065601E-2</c:v>
                </c:pt>
                <c:pt idx="6925">
                  <c:v>3.82663793861866E-2</c:v>
                </c:pt>
                <c:pt idx="6926">
                  <c:v>5.4501775652170202E-2</c:v>
                </c:pt>
                <c:pt idx="6927">
                  <c:v>3.7263259291648913E-2</c:v>
                </c:pt>
                <c:pt idx="6928">
                  <c:v>4.7051317989826411E-2</c:v>
                </c:pt>
                <c:pt idx="6929">
                  <c:v>4.4946834444999813E-2</c:v>
                </c:pt>
                <c:pt idx="6930">
                  <c:v>3.6335092037916211E-2</c:v>
                </c:pt>
                <c:pt idx="6931">
                  <c:v>3.7147790193557718E-2</c:v>
                </c:pt>
                <c:pt idx="6932">
                  <c:v>5.7945206761359946E-2</c:v>
                </c:pt>
                <c:pt idx="6933">
                  <c:v>2.8601940721273554E-2</c:v>
                </c:pt>
                <c:pt idx="6934">
                  <c:v>4.6924296766519456E-2</c:v>
                </c:pt>
                <c:pt idx="6935">
                  <c:v>3.8092534989118604E-2</c:v>
                </c:pt>
                <c:pt idx="6936">
                  <c:v>3.4011162817478256E-2</c:v>
                </c:pt>
                <c:pt idx="6937">
                  <c:v>3.5172384232282597E-2</c:v>
                </c:pt>
                <c:pt idx="6938">
                  <c:v>4.3244071304798098E-2</c:v>
                </c:pt>
                <c:pt idx="6939">
                  <c:v>3.5459619015455301E-2</c:v>
                </c:pt>
                <c:pt idx="6940">
                  <c:v>3.9694610983133399E-2</c:v>
                </c:pt>
                <c:pt idx="6941">
                  <c:v>2.9409216716885667E-2</c:v>
                </c:pt>
                <c:pt idx="6942">
                  <c:v>3.0372153967618904E-2</c:v>
                </c:pt>
                <c:pt idx="6943">
                  <c:v>4.2962051928043692E-2</c:v>
                </c:pt>
                <c:pt idx="6944">
                  <c:v>4.1316550225019524E-2</c:v>
                </c:pt>
                <c:pt idx="6945">
                  <c:v>4.5610018074512516E-2</c:v>
                </c:pt>
                <c:pt idx="6946">
                  <c:v>4.3525073677301386E-2</c:v>
                </c:pt>
                <c:pt idx="6947">
                  <c:v>4.6460390090942424E-2</c:v>
                </c:pt>
                <c:pt idx="6948">
                  <c:v>4.0177468210458797E-2</c:v>
                </c:pt>
                <c:pt idx="6949">
                  <c:v>5.6906431913376097E-2</c:v>
                </c:pt>
                <c:pt idx="6950">
                  <c:v>3.5833526402712E-2</c:v>
                </c:pt>
                <c:pt idx="6951">
                  <c:v>5.0964348018169375E-2</c:v>
                </c:pt>
                <c:pt idx="6952">
                  <c:v>4.7571104019880309E-2</c:v>
                </c:pt>
                <c:pt idx="6953">
                  <c:v>4.3695759028196321E-2</c:v>
                </c:pt>
                <c:pt idx="6954">
                  <c:v>4.1205152869224333E-2</c:v>
                </c:pt>
                <c:pt idx="6955">
                  <c:v>4.2917203158140474E-2</c:v>
                </c:pt>
                <c:pt idx="6956">
                  <c:v>4.7662377357482903E-2</c:v>
                </c:pt>
                <c:pt idx="6957">
                  <c:v>4.9796666949987765E-2</c:v>
                </c:pt>
                <c:pt idx="6958">
                  <c:v>3.4569095820188502E-2</c:v>
                </c:pt>
                <c:pt idx="6959">
                  <c:v>3.6455649882555098E-2</c:v>
                </c:pt>
                <c:pt idx="6960">
                  <c:v>3.5548590123653412E-2</c:v>
                </c:pt>
                <c:pt idx="6961">
                  <c:v>2.9782220721244802E-2</c:v>
                </c:pt>
                <c:pt idx="6962">
                  <c:v>5.219128355383891E-2</c:v>
                </c:pt>
                <c:pt idx="6963">
                  <c:v>3.2234974205493892E-2</c:v>
                </c:pt>
                <c:pt idx="6964">
                  <c:v>3.8759678602218607E-2</c:v>
                </c:pt>
                <c:pt idx="6965">
                  <c:v>3.0597008764743812E-2</c:v>
                </c:pt>
                <c:pt idx="6966">
                  <c:v>4.7336898744106508E-2</c:v>
                </c:pt>
                <c:pt idx="6967">
                  <c:v>3.8410507142543814E-2</c:v>
                </c:pt>
                <c:pt idx="6968">
                  <c:v>3.8370519876480109E-2</c:v>
                </c:pt>
                <c:pt idx="6969">
                  <c:v>5.7945206761359946E-2</c:v>
                </c:pt>
                <c:pt idx="6970">
                  <c:v>4.3993033468723429E-2</c:v>
                </c:pt>
                <c:pt idx="6971">
                  <c:v>3.2377470284700456E-2</c:v>
                </c:pt>
                <c:pt idx="6972">
                  <c:v>3.5183459520340014E-2</c:v>
                </c:pt>
                <c:pt idx="6973">
                  <c:v>2.9462661594152388E-2</c:v>
                </c:pt>
                <c:pt idx="6974">
                  <c:v>3.0791925266385151E-2</c:v>
                </c:pt>
                <c:pt idx="6975">
                  <c:v>5.219128355383891E-2</c:v>
                </c:pt>
                <c:pt idx="6976">
                  <c:v>3.6005329340696314E-2</c:v>
                </c:pt>
                <c:pt idx="6977">
                  <c:v>2.6888020336627998E-2</c:v>
                </c:pt>
                <c:pt idx="6978">
                  <c:v>4.4922754168510423E-2</c:v>
                </c:pt>
                <c:pt idx="6979">
                  <c:v>3.8609363138675808E-2</c:v>
                </c:pt>
                <c:pt idx="6980">
                  <c:v>3.9112091064453111E-2</c:v>
                </c:pt>
                <c:pt idx="6981">
                  <c:v>4.3251223862171222E-2</c:v>
                </c:pt>
                <c:pt idx="6982">
                  <c:v>3.9225939661264482E-2</c:v>
                </c:pt>
                <c:pt idx="6983">
                  <c:v>3.7986606359481791E-2</c:v>
                </c:pt>
                <c:pt idx="6984">
                  <c:v>3.5715077072382001E-2</c:v>
                </c:pt>
                <c:pt idx="6985">
                  <c:v>2.6599863544106542E-2</c:v>
                </c:pt>
                <c:pt idx="6986">
                  <c:v>3.6803305149078536E-2</c:v>
                </c:pt>
                <c:pt idx="6987">
                  <c:v>3.0306484550237538E-2</c:v>
                </c:pt>
                <c:pt idx="6988">
                  <c:v>3.4432657063007431E-2</c:v>
                </c:pt>
                <c:pt idx="6989">
                  <c:v>3.132960945367811E-2</c:v>
                </c:pt>
                <c:pt idx="6990">
                  <c:v>4.5377653092145934E-2</c:v>
                </c:pt>
                <c:pt idx="6991">
                  <c:v>4.9002680927515349E-2</c:v>
                </c:pt>
                <c:pt idx="6992">
                  <c:v>3.0306484550237538E-2</c:v>
                </c:pt>
                <c:pt idx="6993">
                  <c:v>2.7046125382185052E-2</c:v>
                </c:pt>
                <c:pt idx="6994">
                  <c:v>5.6127641350030913E-2</c:v>
                </c:pt>
                <c:pt idx="6995">
                  <c:v>5.2249100059270796E-2</c:v>
                </c:pt>
                <c:pt idx="6996">
                  <c:v>3.6879651248455041E-2</c:v>
                </c:pt>
                <c:pt idx="6997">
                  <c:v>4.2962051928043692E-2</c:v>
                </c:pt>
                <c:pt idx="6998">
                  <c:v>3.2400164753198603E-2</c:v>
                </c:pt>
                <c:pt idx="6999">
                  <c:v>4.5064941048622124E-2</c:v>
                </c:pt>
                <c:pt idx="7000">
                  <c:v>4.0140841156244306E-2</c:v>
                </c:pt>
                <c:pt idx="7001">
                  <c:v>3.6682911217212802E-2</c:v>
                </c:pt>
                <c:pt idx="7002">
                  <c:v>4.1902732104063013E-2</c:v>
                </c:pt>
                <c:pt idx="7003">
                  <c:v>3.6879651248455041E-2</c:v>
                </c:pt>
                <c:pt idx="7004">
                  <c:v>4.3718762695789316E-2</c:v>
                </c:pt>
                <c:pt idx="7005">
                  <c:v>3.6335092037916211E-2</c:v>
                </c:pt>
                <c:pt idx="7006">
                  <c:v>3.6054432392120396E-2</c:v>
                </c:pt>
                <c:pt idx="7007">
                  <c:v>3.4143283963203402E-2</c:v>
                </c:pt>
                <c:pt idx="7008">
                  <c:v>3.82663793861866E-2</c:v>
                </c:pt>
                <c:pt idx="7009">
                  <c:v>3.2095659524202409E-2</c:v>
                </c:pt>
                <c:pt idx="7010">
                  <c:v>2.7126668021082878E-2</c:v>
                </c:pt>
                <c:pt idx="7011">
                  <c:v>3.1020516529679423E-2</c:v>
                </c:pt>
                <c:pt idx="7012">
                  <c:v>4.480642452836061E-2</c:v>
                </c:pt>
                <c:pt idx="7013">
                  <c:v>2.8197156265377998E-2</c:v>
                </c:pt>
                <c:pt idx="7014">
                  <c:v>3.5857249051332502E-2</c:v>
                </c:pt>
                <c:pt idx="7015">
                  <c:v>4.4946834444999813E-2</c:v>
                </c:pt>
                <c:pt idx="7016">
                  <c:v>3.1215734779834851E-2</c:v>
                </c:pt>
                <c:pt idx="7017">
                  <c:v>3.2057914882898296E-2</c:v>
                </c:pt>
                <c:pt idx="7018">
                  <c:v>3.302393853664401E-2</c:v>
                </c:pt>
                <c:pt idx="7019">
                  <c:v>4.0339186787605306E-2</c:v>
                </c:pt>
                <c:pt idx="7020">
                  <c:v>3.3663786947727203E-2</c:v>
                </c:pt>
                <c:pt idx="7021">
                  <c:v>4.51803393661976E-2</c:v>
                </c:pt>
                <c:pt idx="7022">
                  <c:v>2.7966089546680388E-2</c:v>
                </c:pt>
                <c:pt idx="7023">
                  <c:v>3.023730777204052E-2</c:v>
                </c:pt>
                <c:pt idx="7024">
                  <c:v>3.7651702761650252E-2</c:v>
                </c:pt>
                <c:pt idx="7025">
                  <c:v>3.4528713673353209E-2</c:v>
                </c:pt>
                <c:pt idx="7026">
                  <c:v>3.7153102457523568E-2</c:v>
                </c:pt>
                <c:pt idx="7027">
                  <c:v>4.2962051928043692E-2</c:v>
                </c:pt>
                <c:pt idx="7028">
                  <c:v>4.2570900171995212E-2</c:v>
                </c:pt>
                <c:pt idx="7029">
                  <c:v>3.7703901529312238E-2</c:v>
                </c:pt>
                <c:pt idx="7030">
                  <c:v>3.3337779343128211E-2</c:v>
                </c:pt>
                <c:pt idx="7031">
                  <c:v>3.302393853664401E-2</c:v>
                </c:pt>
                <c:pt idx="7032">
                  <c:v>5.9077225625515033E-2</c:v>
                </c:pt>
                <c:pt idx="7033">
                  <c:v>3.7118166685104446E-2</c:v>
                </c:pt>
                <c:pt idx="7034">
                  <c:v>2.9698420315980863E-2</c:v>
                </c:pt>
                <c:pt idx="7035">
                  <c:v>3.0371453613042807E-2</c:v>
                </c:pt>
                <c:pt idx="7036">
                  <c:v>2.6230683550238599E-2</c:v>
                </c:pt>
                <c:pt idx="7037">
                  <c:v>3.3802073448896415E-2</c:v>
                </c:pt>
                <c:pt idx="7038">
                  <c:v>3.8052324205636999E-2</c:v>
                </c:pt>
                <c:pt idx="7039">
                  <c:v>3.8492631167173406E-2</c:v>
                </c:pt>
                <c:pt idx="7040">
                  <c:v>3.7168275564909099E-2</c:v>
                </c:pt>
                <c:pt idx="7041">
                  <c:v>3.8152869790792521E-2</c:v>
                </c:pt>
                <c:pt idx="7042">
                  <c:v>3.4651398658752455E-2</c:v>
                </c:pt>
                <c:pt idx="7043">
                  <c:v>3.0840851366519952E-2</c:v>
                </c:pt>
                <c:pt idx="7044">
                  <c:v>3.287263587117209E-2</c:v>
                </c:pt>
                <c:pt idx="7045">
                  <c:v>5.9077225625515033E-2</c:v>
                </c:pt>
                <c:pt idx="7046">
                  <c:v>3.1561315059662004E-2</c:v>
                </c:pt>
                <c:pt idx="7047">
                  <c:v>3.2262101769447306E-2</c:v>
                </c:pt>
                <c:pt idx="7048">
                  <c:v>3.5306915640831001E-2</c:v>
                </c:pt>
                <c:pt idx="7049">
                  <c:v>2.7294540777802571E-2</c:v>
                </c:pt>
                <c:pt idx="7050">
                  <c:v>2.9963400214910511E-2</c:v>
                </c:pt>
                <c:pt idx="7051">
                  <c:v>3.0371453613042807E-2</c:v>
                </c:pt>
                <c:pt idx="7052">
                  <c:v>3.8152869790792521E-2</c:v>
                </c:pt>
                <c:pt idx="7053">
                  <c:v>2.8450146317481998E-2</c:v>
                </c:pt>
                <c:pt idx="7054">
                  <c:v>2.6493323966860882E-2</c:v>
                </c:pt>
                <c:pt idx="7055">
                  <c:v>3.9803285151720214E-2</c:v>
                </c:pt>
                <c:pt idx="7056">
                  <c:v>4.9852691590786272E-2</c:v>
                </c:pt>
                <c:pt idx="7057">
                  <c:v>2.7757186442613612E-2</c:v>
                </c:pt>
                <c:pt idx="7058">
                  <c:v>4.8743788152933218E-2</c:v>
                </c:pt>
                <c:pt idx="7059">
                  <c:v>5.5778648704290397E-2</c:v>
                </c:pt>
                <c:pt idx="7060">
                  <c:v>2.8289467096328711E-2</c:v>
                </c:pt>
                <c:pt idx="7061">
                  <c:v>4.2963281273842087E-2</c:v>
                </c:pt>
                <c:pt idx="7062">
                  <c:v>3.2095659524202409E-2</c:v>
                </c:pt>
                <c:pt idx="7063">
                  <c:v>2.5292389094829611E-2</c:v>
                </c:pt>
                <c:pt idx="7064">
                  <c:v>4.9643982201814603E-2</c:v>
                </c:pt>
                <c:pt idx="7065">
                  <c:v>3.6320406943559605E-2</c:v>
                </c:pt>
                <c:pt idx="7066">
                  <c:v>3.1092433258891088E-2</c:v>
                </c:pt>
                <c:pt idx="7067">
                  <c:v>4.1377235203981413E-2</c:v>
                </c:pt>
                <c:pt idx="7068">
                  <c:v>5.0532989203929922E-2</c:v>
                </c:pt>
                <c:pt idx="7069">
                  <c:v>3.1869065016508116E-2</c:v>
                </c:pt>
                <c:pt idx="7070">
                  <c:v>5.0532989203929922E-2</c:v>
                </c:pt>
                <c:pt idx="7071">
                  <c:v>3.6277640610933456E-2</c:v>
                </c:pt>
                <c:pt idx="7072">
                  <c:v>4.5612677931785903E-2</c:v>
                </c:pt>
                <c:pt idx="7073">
                  <c:v>4.8252731561660801E-2</c:v>
                </c:pt>
                <c:pt idx="7074">
                  <c:v>3.5787001252174405E-2</c:v>
                </c:pt>
                <c:pt idx="7075">
                  <c:v>4.1249196976423277E-2</c:v>
                </c:pt>
                <c:pt idx="7076">
                  <c:v>3.1131528317928352E-2</c:v>
                </c:pt>
                <c:pt idx="7077">
                  <c:v>3.8314592093229315E-2</c:v>
                </c:pt>
                <c:pt idx="7078">
                  <c:v>3.4645840525627261E-2</c:v>
                </c:pt>
                <c:pt idx="7079">
                  <c:v>4.0255375206470358E-2</c:v>
                </c:pt>
                <c:pt idx="7080">
                  <c:v>4.2978335171937887E-2</c:v>
                </c:pt>
                <c:pt idx="7081">
                  <c:v>2.7340127155184756E-2</c:v>
                </c:pt>
                <c:pt idx="7082">
                  <c:v>3.6054432392120396E-2</c:v>
                </c:pt>
                <c:pt idx="7083">
                  <c:v>2.728355489671231E-2</c:v>
                </c:pt>
                <c:pt idx="7084">
                  <c:v>3.5833526402712E-2</c:v>
                </c:pt>
                <c:pt idx="7085">
                  <c:v>3.0527321621775651E-2</c:v>
                </c:pt>
                <c:pt idx="7086">
                  <c:v>3.7771087139844998E-2</c:v>
                </c:pt>
                <c:pt idx="7087">
                  <c:v>3.8747891783714399E-2</c:v>
                </c:pt>
                <c:pt idx="7088">
                  <c:v>2.9672250151634206E-2</c:v>
                </c:pt>
                <c:pt idx="7089">
                  <c:v>3.3529117703437812E-2</c:v>
                </c:pt>
                <c:pt idx="7090">
                  <c:v>4.5064941048622124E-2</c:v>
                </c:pt>
                <c:pt idx="7091">
                  <c:v>3.5975478589534884E-2</c:v>
                </c:pt>
                <c:pt idx="7092">
                  <c:v>3.1790710985660615E-2</c:v>
                </c:pt>
                <c:pt idx="7093">
                  <c:v>4.5612677931785903E-2</c:v>
                </c:pt>
                <c:pt idx="7094">
                  <c:v>3.9255660027265701E-2</c:v>
                </c:pt>
                <c:pt idx="7095">
                  <c:v>3.6816459149122217E-2</c:v>
                </c:pt>
                <c:pt idx="7096">
                  <c:v>3.463390469551101E-2</c:v>
                </c:pt>
                <c:pt idx="7097">
                  <c:v>4.0138218551874209E-2</c:v>
                </c:pt>
                <c:pt idx="7098">
                  <c:v>4.1341979056596811E-2</c:v>
                </c:pt>
                <c:pt idx="7099">
                  <c:v>4.7662377357482903E-2</c:v>
                </c:pt>
                <c:pt idx="7100">
                  <c:v>3.8609363138675808E-2</c:v>
                </c:pt>
                <c:pt idx="7101">
                  <c:v>3.2443311065435514E-2</c:v>
                </c:pt>
                <c:pt idx="7102">
                  <c:v>4.4158883392810808E-2</c:v>
                </c:pt>
                <c:pt idx="7103">
                  <c:v>3.8316871970891904E-2</c:v>
                </c:pt>
                <c:pt idx="7104">
                  <c:v>4.9216881394386486E-2</c:v>
                </c:pt>
                <c:pt idx="7105">
                  <c:v>3.8854353129863801E-2</c:v>
                </c:pt>
                <c:pt idx="7106">
                  <c:v>2.5830715894699215E-2</c:v>
                </c:pt>
                <c:pt idx="7107">
                  <c:v>3.2823644578457017E-2</c:v>
                </c:pt>
                <c:pt idx="7108">
                  <c:v>4.7336898744106508E-2</c:v>
                </c:pt>
                <c:pt idx="7109">
                  <c:v>2.7950070798397116E-2</c:v>
                </c:pt>
                <c:pt idx="7110">
                  <c:v>4.012443125247972E-2</c:v>
                </c:pt>
                <c:pt idx="7111">
                  <c:v>4.9852691590786272E-2</c:v>
                </c:pt>
                <c:pt idx="7112">
                  <c:v>4.5730773359537256E-2</c:v>
                </c:pt>
                <c:pt idx="7113">
                  <c:v>4.0339186787605306E-2</c:v>
                </c:pt>
                <c:pt idx="7114">
                  <c:v>3.5833526402712E-2</c:v>
                </c:pt>
                <c:pt idx="7115">
                  <c:v>2.9698420315980863E-2</c:v>
                </c:pt>
                <c:pt idx="7116">
                  <c:v>3.5833526402712E-2</c:v>
                </c:pt>
                <c:pt idx="7117">
                  <c:v>3.4050200134515811E-2</c:v>
                </c:pt>
                <c:pt idx="7118">
                  <c:v>3.5487230867147411E-2</c:v>
                </c:pt>
                <c:pt idx="7119">
                  <c:v>3.3641051501035704E-2</c:v>
                </c:pt>
                <c:pt idx="7120">
                  <c:v>4.3032046407461222E-2</c:v>
                </c:pt>
                <c:pt idx="7121">
                  <c:v>3.4707207232713796E-2</c:v>
                </c:pt>
                <c:pt idx="7122">
                  <c:v>3.1638666987419212E-2</c:v>
                </c:pt>
                <c:pt idx="7123">
                  <c:v>3.8609363138675808E-2</c:v>
                </c:pt>
                <c:pt idx="7124">
                  <c:v>3.9130732417106656E-2</c:v>
                </c:pt>
                <c:pt idx="7125">
                  <c:v>4.1416320949793098E-2</c:v>
                </c:pt>
                <c:pt idx="7126">
                  <c:v>3.3152457326650599E-2</c:v>
                </c:pt>
                <c:pt idx="7127">
                  <c:v>3.4385442733764614E-2</c:v>
                </c:pt>
                <c:pt idx="7128">
                  <c:v>4.0736205875873593E-2</c:v>
                </c:pt>
                <c:pt idx="7129">
                  <c:v>3.0396403744816797E-2</c:v>
                </c:pt>
                <c:pt idx="7130">
                  <c:v>3.7871107459068486E-2</c:v>
                </c:pt>
                <c:pt idx="7131">
                  <c:v>2.6493323966860882E-2</c:v>
                </c:pt>
                <c:pt idx="7132">
                  <c:v>4.7048140317201601E-2</c:v>
                </c:pt>
                <c:pt idx="7133">
                  <c:v>2.6807053014636012E-2</c:v>
                </c:pt>
                <c:pt idx="7134">
                  <c:v>3.1987097114324702E-2</c:v>
                </c:pt>
                <c:pt idx="7135">
                  <c:v>2.9409216716885667E-2</c:v>
                </c:pt>
                <c:pt idx="7136">
                  <c:v>3.1325303018093192E-2</c:v>
                </c:pt>
                <c:pt idx="7137">
                  <c:v>3.4300707280635806E-2</c:v>
                </c:pt>
                <c:pt idx="7138">
                  <c:v>3.2159924507141106E-2</c:v>
                </c:pt>
                <c:pt idx="7139">
                  <c:v>4.2378675192594507E-2</c:v>
                </c:pt>
                <c:pt idx="7140">
                  <c:v>3.6755193024873838E-2</c:v>
                </c:pt>
                <c:pt idx="7141">
                  <c:v>3.1381860375404483E-2</c:v>
                </c:pt>
                <c:pt idx="7142">
                  <c:v>3.3440478146076202E-2</c:v>
                </c:pt>
                <c:pt idx="7143">
                  <c:v>3.6454312503338013E-2</c:v>
                </c:pt>
                <c:pt idx="7144">
                  <c:v>3.2969117164611886E-2</c:v>
                </c:pt>
                <c:pt idx="7145">
                  <c:v>4.1952755302190795E-2</c:v>
                </c:pt>
                <c:pt idx="7146">
                  <c:v>3.8877256214618711E-2</c:v>
                </c:pt>
                <c:pt idx="7147">
                  <c:v>2.7917644008994182E-2</c:v>
                </c:pt>
                <c:pt idx="7148">
                  <c:v>3.9568487554788583E-2</c:v>
                </c:pt>
                <c:pt idx="7149">
                  <c:v>3.0319748446345354E-2</c:v>
                </c:pt>
                <c:pt idx="7150">
                  <c:v>3.6598429083824206E-2</c:v>
                </c:pt>
                <c:pt idx="7151">
                  <c:v>3.0828183516860001E-2</c:v>
                </c:pt>
                <c:pt idx="7152">
                  <c:v>3.8625705987215084E-2</c:v>
                </c:pt>
                <c:pt idx="7153">
                  <c:v>4.3788868933916134E-2</c:v>
                </c:pt>
                <c:pt idx="7154">
                  <c:v>3.1953230500221412E-2</c:v>
                </c:pt>
                <c:pt idx="7155">
                  <c:v>3.82663793861866E-2</c:v>
                </c:pt>
                <c:pt idx="7156">
                  <c:v>3.8314592093229315E-2</c:v>
                </c:pt>
                <c:pt idx="7157">
                  <c:v>3.791435062885281E-2</c:v>
                </c:pt>
                <c:pt idx="7158">
                  <c:v>4.7051317989826411E-2</c:v>
                </c:pt>
                <c:pt idx="7159">
                  <c:v>5.4287116974592223E-2</c:v>
                </c:pt>
                <c:pt idx="7160">
                  <c:v>3.8759678602218607E-2</c:v>
                </c:pt>
                <c:pt idx="7161">
                  <c:v>3.9108894765377017E-2</c:v>
                </c:pt>
                <c:pt idx="7162">
                  <c:v>4.0339186787605306E-2</c:v>
                </c:pt>
                <c:pt idx="7163">
                  <c:v>3.5286393016576885E-2</c:v>
                </c:pt>
                <c:pt idx="7164">
                  <c:v>4.1820969432592406E-2</c:v>
                </c:pt>
                <c:pt idx="7165">
                  <c:v>3.9632488042116221E-2</c:v>
                </c:pt>
                <c:pt idx="7166">
                  <c:v>3.8492631167173406E-2</c:v>
                </c:pt>
                <c:pt idx="7167">
                  <c:v>3.0009167268872396E-2</c:v>
                </c:pt>
                <c:pt idx="7168">
                  <c:v>3.2969117164611886E-2</c:v>
                </c:pt>
                <c:pt idx="7169">
                  <c:v>4.5149430632591303E-2</c:v>
                </c:pt>
                <c:pt idx="7170">
                  <c:v>3.5312887281179442E-2</c:v>
                </c:pt>
                <c:pt idx="7171">
                  <c:v>2.8123019263148277E-2</c:v>
                </c:pt>
                <c:pt idx="7172">
                  <c:v>3.6693427711725325E-2</c:v>
                </c:pt>
                <c:pt idx="7173">
                  <c:v>4.5612677931785903E-2</c:v>
                </c:pt>
                <c:pt idx="7174">
                  <c:v>4.1792273521423576E-2</c:v>
                </c:pt>
                <c:pt idx="7175">
                  <c:v>3.2250713557005005E-2</c:v>
                </c:pt>
                <c:pt idx="7176">
                  <c:v>3.5583846271038E-2</c:v>
                </c:pt>
                <c:pt idx="7177">
                  <c:v>2.9229370877146783E-2</c:v>
                </c:pt>
                <c:pt idx="7178">
                  <c:v>3.9196629077196114E-2</c:v>
                </c:pt>
                <c:pt idx="7179">
                  <c:v>3.8609363138675808E-2</c:v>
                </c:pt>
                <c:pt idx="7180">
                  <c:v>3.3424746245145805E-2</c:v>
                </c:pt>
                <c:pt idx="7181">
                  <c:v>2.9912589117884587E-2</c:v>
                </c:pt>
                <c:pt idx="7182">
                  <c:v>4.413658753037452E-2</c:v>
                </c:pt>
                <c:pt idx="7183">
                  <c:v>4.4254083186388009E-2</c:v>
                </c:pt>
                <c:pt idx="7184">
                  <c:v>3.1049760058522273E-2</c:v>
                </c:pt>
                <c:pt idx="7185">
                  <c:v>4.6729568392038297E-2</c:v>
                </c:pt>
                <c:pt idx="7186">
                  <c:v>5.0195772200822802E-2</c:v>
                </c:pt>
                <c:pt idx="7187">
                  <c:v>3.376710787415501E-2</c:v>
                </c:pt>
                <c:pt idx="7188">
                  <c:v>5.0964348018169375E-2</c:v>
                </c:pt>
                <c:pt idx="7189">
                  <c:v>3.1149659305810897E-2</c:v>
                </c:pt>
                <c:pt idx="7190">
                  <c:v>4.1952755302190795E-2</c:v>
                </c:pt>
                <c:pt idx="7191">
                  <c:v>3.4290764480829287E-2</c:v>
                </c:pt>
                <c:pt idx="7192">
                  <c:v>3.3884093165397595E-2</c:v>
                </c:pt>
                <c:pt idx="7193">
                  <c:v>2.8383055701851807E-2</c:v>
                </c:pt>
                <c:pt idx="7194">
                  <c:v>3.3460214734077405E-2</c:v>
                </c:pt>
                <c:pt idx="7195">
                  <c:v>3.6891631782055026E-2</c:v>
                </c:pt>
                <c:pt idx="7196">
                  <c:v>3.4008879214525216E-2</c:v>
                </c:pt>
                <c:pt idx="7197">
                  <c:v>3.1149659305810897E-2</c:v>
                </c:pt>
                <c:pt idx="7198">
                  <c:v>4.0148623287677807E-2</c:v>
                </c:pt>
                <c:pt idx="7199">
                  <c:v>3.9322294294834068E-2</c:v>
                </c:pt>
                <c:pt idx="7200">
                  <c:v>3.9664395153522512E-2</c:v>
                </c:pt>
                <c:pt idx="7201">
                  <c:v>3.4897491335868794E-2</c:v>
                </c:pt>
                <c:pt idx="7202">
                  <c:v>5.139116942882542E-2</c:v>
                </c:pt>
                <c:pt idx="7203">
                  <c:v>3.9685014635324617E-2</c:v>
                </c:pt>
                <c:pt idx="7204">
                  <c:v>4.7048140317201601E-2</c:v>
                </c:pt>
                <c:pt idx="7205">
                  <c:v>4.0339186787605306E-2</c:v>
                </c:pt>
                <c:pt idx="7206">
                  <c:v>3.6311741918325452E-2</c:v>
                </c:pt>
                <c:pt idx="7207">
                  <c:v>4.3500378727912875E-2</c:v>
                </c:pt>
                <c:pt idx="7208">
                  <c:v>4.8252731561660801E-2</c:v>
                </c:pt>
                <c:pt idx="7209">
                  <c:v>3.8488447666168206E-2</c:v>
                </c:pt>
                <c:pt idx="7210">
                  <c:v>4.3215300887823098E-2</c:v>
                </c:pt>
                <c:pt idx="7211">
                  <c:v>3.4609500318765619E-2</c:v>
                </c:pt>
                <c:pt idx="7212">
                  <c:v>4.3093815445900019E-2</c:v>
                </c:pt>
                <c:pt idx="7213">
                  <c:v>3.4318890422582606E-2</c:v>
                </c:pt>
                <c:pt idx="7214">
                  <c:v>3.5686019808054012E-2</c:v>
                </c:pt>
                <c:pt idx="7215">
                  <c:v>3.6489501595497097E-2</c:v>
                </c:pt>
                <c:pt idx="7216">
                  <c:v>3.4808374941349009E-2</c:v>
                </c:pt>
                <c:pt idx="7217">
                  <c:v>3.0306484550237538E-2</c:v>
                </c:pt>
                <c:pt idx="7218">
                  <c:v>4.1557170450687395E-2</c:v>
                </c:pt>
                <c:pt idx="7219">
                  <c:v>3.4603934735059752E-2</c:v>
                </c:pt>
                <c:pt idx="7220">
                  <c:v>4.5168563723564065E-2</c:v>
                </c:pt>
                <c:pt idx="7221">
                  <c:v>4.2450986802578139E-2</c:v>
                </c:pt>
                <c:pt idx="7222">
                  <c:v>3.6618109792471001E-2</c:v>
                </c:pt>
                <c:pt idx="7223">
                  <c:v>4.6961084008216913E-2</c:v>
                </c:pt>
                <c:pt idx="7224">
                  <c:v>3.9146617054939312E-2</c:v>
                </c:pt>
                <c:pt idx="7225">
                  <c:v>3.5487230867147411E-2</c:v>
                </c:pt>
                <c:pt idx="7226">
                  <c:v>3.0712746083736395E-2</c:v>
                </c:pt>
                <c:pt idx="7227">
                  <c:v>3.4978978335857405E-2</c:v>
                </c:pt>
                <c:pt idx="7228">
                  <c:v>4.5613791793584817E-2</c:v>
                </c:pt>
                <c:pt idx="7229">
                  <c:v>3.3152457326650599E-2</c:v>
                </c:pt>
                <c:pt idx="7230">
                  <c:v>3.3424746245145805E-2</c:v>
                </c:pt>
                <c:pt idx="7231">
                  <c:v>3.564428165555001E-2</c:v>
                </c:pt>
                <c:pt idx="7232">
                  <c:v>3.995180502533921E-2</c:v>
                </c:pt>
                <c:pt idx="7233">
                  <c:v>2.6969688013195998E-2</c:v>
                </c:pt>
                <c:pt idx="7234">
                  <c:v>4.2962051928043692E-2</c:v>
                </c:pt>
                <c:pt idx="7235">
                  <c:v>3.9632488042116221E-2</c:v>
                </c:pt>
                <c:pt idx="7236">
                  <c:v>3.7656009197235114E-2</c:v>
                </c:pt>
                <c:pt idx="7237">
                  <c:v>3.9710547775030115E-2</c:v>
                </c:pt>
                <c:pt idx="7238">
                  <c:v>3.2167676836252199E-2</c:v>
                </c:pt>
                <c:pt idx="7239">
                  <c:v>3.7646591663360651E-2</c:v>
                </c:pt>
                <c:pt idx="7240">
                  <c:v>4.5064941048622124E-2</c:v>
                </c:pt>
                <c:pt idx="7241">
                  <c:v>3.3557265996932997E-2</c:v>
                </c:pt>
                <c:pt idx="7242">
                  <c:v>3.7211745977401824E-2</c:v>
                </c:pt>
                <c:pt idx="7243">
                  <c:v>3.4011162817478256E-2</c:v>
                </c:pt>
                <c:pt idx="7244">
                  <c:v>3.4180186688900008E-2</c:v>
                </c:pt>
                <c:pt idx="7245">
                  <c:v>4.5037139207124724E-2</c:v>
                </c:pt>
                <c:pt idx="7246">
                  <c:v>3.1953230500221412E-2</c:v>
                </c:pt>
                <c:pt idx="7247">
                  <c:v>4.5648239552974687E-2</c:v>
                </c:pt>
                <c:pt idx="7248">
                  <c:v>4.2441546916961712E-2</c:v>
                </c:pt>
                <c:pt idx="7249">
                  <c:v>4.0588263422250706E-2</c:v>
                </c:pt>
                <c:pt idx="7250">
                  <c:v>3.921876475214961E-2</c:v>
                </c:pt>
                <c:pt idx="7251">
                  <c:v>3.4569095820188502E-2</c:v>
                </c:pt>
                <c:pt idx="7252">
                  <c:v>3.1092433258891088E-2</c:v>
                </c:pt>
                <c:pt idx="7253">
                  <c:v>3.7118166685104446E-2</c:v>
                </c:pt>
                <c:pt idx="7254">
                  <c:v>5.4811533540487449E-2</c:v>
                </c:pt>
                <c:pt idx="7255">
                  <c:v>3.0611971393227612E-2</c:v>
                </c:pt>
                <c:pt idx="7256">
                  <c:v>3.1638666987419212E-2</c:v>
                </c:pt>
                <c:pt idx="7257">
                  <c:v>3.7771087139844998E-2</c:v>
                </c:pt>
                <c:pt idx="7258">
                  <c:v>3.9112597703933744E-2</c:v>
                </c:pt>
                <c:pt idx="7259">
                  <c:v>2.8997335582971701E-2</c:v>
                </c:pt>
                <c:pt idx="7260">
                  <c:v>3.0159140005707716E-2</c:v>
                </c:pt>
                <c:pt idx="7261">
                  <c:v>3.5787001252174405E-2</c:v>
                </c:pt>
                <c:pt idx="7262">
                  <c:v>3.1092433258891088E-2</c:v>
                </c:pt>
                <c:pt idx="7263">
                  <c:v>5.0926078110933415E-2</c:v>
                </c:pt>
                <c:pt idx="7264">
                  <c:v>3.4410078078508412E-2</c:v>
                </c:pt>
                <c:pt idx="7265">
                  <c:v>2.909127436578271E-2</c:v>
                </c:pt>
                <c:pt idx="7266">
                  <c:v>3.0881069600582099E-2</c:v>
                </c:pt>
                <c:pt idx="7267">
                  <c:v>3.6889407783746837E-2</c:v>
                </c:pt>
                <c:pt idx="7268">
                  <c:v>3.4651398658752455E-2</c:v>
                </c:pt>
                <c:pt idx="7269">
                  <c:v>3.4013628959655817E-2</c:v>
                </c:pt>
                <c:pt idx="7270">
                  <c:v>5.5114645510911914E-2</c:v>
                </c:pt>
                <c:pt idx="7271">
                  <c:v>4.9002680927515349E-2</c:v>
                </c:pt>
                <c:pt idx="7272">
                  <c:v>3.322611004114151E-2</c:v>
                </c:pt>
                <c:pt idx="7273">
                  <c:v>4.0845945477485393E-2</c:v>
                </c:pt>
                <c:pt idx="7274">
                  <c:v>2.7742654085159312E-2</c:v>
                </c:pt>
                <c:pt idx="7275">
                  <c:v>3.9967272430658299E-2</c:v>
                </c:pt>
                <c:pt idx="7276">
                  <c:v>3.2625783234834699E-2</c:v>
                </c:pt>
                <c:pt idx="7277">
                  <c:v>3.2976739108562511E-2</c:v>
                </c:pt>
                <c:pt idx="7278">
                  <c:v>4.8038370907306838E-2</c:v>
                </c:pt>
                <c:pt idx="7279">
                  <c:v>3.1092433258891088E-2</c:v>
                </c:pt>
                <c:pt idx="7280">
                  <c:v>3.9694610983133399E-2</c:v>
                </c:pt>
                <c:pt idx="7281">
                  <c:v>3.791435062885281E-2</c:v>
                </c:pt>
                <c:pt idx="7282">
                  <c:v>3.8864739239215809E-2</c:v>
                </c:pt>
                <c:pt idx="7283">
                  <c:v>4.9796666949987765E-2</c:v>
                </c:pt>
                <c:pt idx="7284">
                  <c:v>3.2370511442422985E-2</c:v>
                </c:pt>
                <c:pt idx="7285">
                  <c:v>3.5579800605774051E-2</c:v>
                </c:pt>
                <c:pt idx="7286">
                  <c:v>4.5572236180305523E-2</c:v>
                </c:pt>
                <c:pt idx="7287">
                  <c:v>3.4330300986766892E-2</c:v>
                </c:pt>
                <c:pt idx="7288">
                  <c:v>5.0539035350084291E-2</c:v>
                </c:pt>
                <c:pt idx="7289">
                  <c:v>4.2962051928043692E-2</c:v>
                </c:pt>
                <c:pt idx="7290">
                  <c:v>3.181636705994622E-2</c:v>
                </c:pt>
                <c:pt idx="7291">
                  <c:v>4.6496767550707044E-2</c:v>
                </c:pt>
                <c:pt idx="7292">
                  <c:v>5.6127641350030913E-2</c:v>
                </c:pt>
                <c:pt idx="7293">
                  <c:v>4.413658753037452E-2</c:v>
                </c:pt>
                <c:pt idx="7294">
                  <c:v>3.888629376888271E-2</c:v>
                </c:pt>
                <c:pt idx="7295">
                  <c:v>2.7757186442613612E-2</c:v>
                </c:pt>
                <c:pt idx="7296">
                  <c:v>3.5668846219778116E-2</c:v>
                </c:pt>
                <c:pt idx="7297">
                  <c:v>3.9756476879119901E-2</c:v>
                </c:pt>
                <c:pt idx="7298">
                  <c:v>3.2891441136598601E-2</c:v>
                </c:pt>
                <c:pt idx="7299">
                  <c:v>2.90736090391874E-2</c:v>
                </c:pt>
                <c:pt idx="7300">
                  <c:v>4.480642452836061E-2</c:v>
                </c:pt>
                <c:pt idx="7301">
                  <c:v>3.6729738116264385E-2</c:v>
                </c:pt>
                <c:pt idx="7302">
                  <c:v>3.1177202239632596E-2</c:v>
                </c:pt>
                <c:pt idx="7303">
                  <c:v>2.8483705595135776E-2</c:v>
                </c:pt>
                <c:pt idx="7304">
                  <c:v>3.0462382361292797E-2</c:v>
                </c:pt>
                <c:pt idx="7305">
                  <c:v>3.3343926072120784E-2</c:v>
                </c:pt>
                <c:pt idx="7306">
                  <c:v>2.7137337252497801E-2</c:v>
                </c:pt>
                <c:pt idx="7307">
                  <c:v>4.6029005199670688E-2</c:v>
                </c:pt>
                <c:pt idx="7308">
                  <c:v>3.1085651367902711E-2</c:v>
                </c:pt>
                <c:pt idx="7309">
                  <c:v>3.0310599133372237E-2</c:v>
                </c:pt>
                <c:pt idx="7310">
                  <c:v>3.2167676836252199E-2</c:v>
                </c:pt>
                <c:pt idx="7311">
                  <c:v>4.1405949741601895E-2</c:v>
                </c:pt>
                <c:pt idx="7312">
                  <c:v>2.716050297021871E-2</c:v>
                </c:pt>
                <c:pt idx="7313">
                  <c:v>3.7557445466518485E-2</c:v>
                </c:pt>
                <c:pt idx="7314">
                  <c:v>3.8238383829593797E-2</c:v>
                </c:pt>
                <c:pt idx="7315">
                  <c:v>4.2427688837051572E-2</c:v>
                </c:pt>
                <c:pt idx="7316">
                  <c:v>3.365202993154532E-2</c:v>
                </c:pt>
                <c:pt idx="7317">
                  <c:v>4.8743788152933218E-2</c:v>
                </c:pt>
                <c:pt idx="7318">
                  <c:v>4.4254083186388009E-2</c:v>
                </c:pt>
                <c:pt idx="7319">
                  <c:v>3.4143283963203402E-2</c:v>
                </c:pt>
                <c:pt idx="7320">
                  <c:v>4.6846315264701795E-2</c:v>
                </c:pt>
                <c:pt idx="7321">
                  <c:v>3.6864530295133598E-2</c:v>
                </c:pt>
                <c:pt idx="7322">
                  <c:v>4.3251223862171222E-2</c:v>
                </c:pt>
                <c:pt idx="7323">
                  <c:v>2.7353810146451052E-2</c:v>
                </c:pt>
                <c:pt idx="7324">
                  <c:v>3.7778183817863596E-2</c:v>
                </c:pt>
                <c:pt idx="7325">
                  <c:v>3.1883403658867E-2</c:v>
                </c:pt>
                <c:pt idx="7326">
                  <c:v>4.1654780507087687E-2</c:v>
                </c:pt>
                <c:pt idx="7327">
                  <c:v>4.0749937295913724E-2</c:v>
                </c:pt>
                <c:pt idx="7328">
                  <c:v>4.5460876077413594E-2</c:v>
                </c:pt>
                <c:pt idx="7329">
                  <c:v>3.65825667977333E-2</c:v>
                </c:pt>
                <c:pt idx="7330">
                  <c:v>3.3515445888042401E-2</c:v>
                </c:pt>
                <c:pt idx="7331">
                  <c:v>4.3500378727912875E-2</c:v>
                </c:pt>
                <c:pt idx="7332">
                  <c:v>5.2568621933460541E-2</c:v>
                </c:pt>
                <c:pt idx="7333">
                  <c:v>4.8743788152933218E-2</c:v>
                </c:pt>
                <c:pt idx="7334">
                  <c:v>2.9672250151634206E-2</c:v>
                </c:pt>
                <c:pt idx="7335">
                  <c:v>3.4846566617488903E-2</c:v>
                </c:pt>
                <c:pt idx="7336">
                  <c:v>4.3838169425725916E-2</c:v>
                </c:pt>
                <c:pt idx="7337">
                  <c:v>3.5935297608375757E-2</c:v>
                </c:pt>
                <c:pt idx="7338">
                  <c:v>3.4403864294290508E-2</c:v>
                </c:pt>
                <c:pt idx="7339">
                  <c:v>4.2501222342252711E-2</c:v>
                </c:pt>
                <c:pt idx="7340">
                  <c:v>3.7771087139844998E-2</c:v>
                </c:pt>
                <c:pt idx="7341">
                  <c:v>5.2249100059270796E-2</c:v>
                </c:pt>
                <c:pt idx="7342">
                  <c:v>3.1092433258891088E-2</c:v>
                </c:pt>
                <c:pt idx="7343">
                  <c:v>3.3798858523368815E-2</c:v>
                </c:pt>
                <c:pt idx="7344">
                  <c:v>2.9245859012007706E-2</c:v>
                </c:pt>
                <c:pt idx="7345">
                  <c:v>4.3101936578750555E-2</c:v>
                </c:pt>
                <c:pt idx="7346">
                  <c:v>5.0793346017599113E-2</c:v>
                </c:pt>
                <c:pt idx="7347">
                  <c:v>4.0829382836818723E-2</c:v>
                </c:pt>
                <c:pt idx="7348">
                  <c:v>2.8083752840757405E-2</c:v>
                </c:pt>
                <c:pt idx="7349">
                  <c:v>4.2441546916961712E-2</c:v>
                </c:pt>
                <c:pt idx="7350">
                  <c:v>3.8950745016336406E-2</c:v>
                </c:pt>
                <c:pt idx="7351">
                  <c:v>3.5389825701713652E-2</c:v>
                </c:pt>
                <c:pt idx="7352">
                  <c:v>4.2872149497270605E-2</c:v>
                </c:pt>
                <c:pt idx="7353">
                  <c:v>3.6879651248455041E-2</c:v>
                </c:pt>
                <c:pt idx="7354">
                  <c:v>3.6238733679056299E-2</c:v>
                </c:pt>
                <c:pt idx="7355">
                  <c:v>3.835380822420123E-2</c:v>
                </c:pt>
                <c:pt idx="7356">
                  <c:v>3.8609363138675808E-2</c:v>
                </c:pt>
                <c:pt idx="7357">
                  <c:v>3.4432657063007431E-2</c:v>
                </c:pt>
                <c:pt idx="7358">
                  <c:v>3.6059144884347992E-2</c:v>
                </c:pt>
                <c:pt idx="7359">
                  <c:v>2.8971539810299912E-2</c:v>
                </c:pt>
                <c:pt idx="7360">
                  <c:v>3.6478858441114509E-2</c:v>
                </c:pt>
                <c:pt idx="7361">
                  <c:v>3.5825096070766414E-2</c:v>
                </c:pt>
                <c:pt idx="7362">
                  <c:v>3.6617439240217216E-2</c:v>
                </c:pt>
                <c:pt idx="7363">
                  <c:v>3.7342004477977885E-2</c:v>
                </c:pt>
                <c:pt idx="7364">
                  <c:v>3.4609500318765619E-2</c:v>
                </c:pt>
                <c:pt idx="7365">
                  <c:v>3.8664028048515341E-2</c:v>
                </c:pt>
                <c:pt idx="7366">
                  <c:v>3.4892227500677213E-2</c:v>
                </c:pt>
                <c:pt idx="7367">
                  <c:v>3.3063109964132302E-2</c:v>
                </c:pt>
                <c:pt idx="7368">
                  <c:v>3.4205172210931806E-2</c:v>
                </c:pt>
                <c:pt idx="7369">
                  <c:v>2.9535777866840467E-2</c:v>
                </c:pt>
                <c:pt idx="7370">
                  <c:v>3.8119222968816813E-2</c:v>
                </c:pt>
                <c:pt idx="7371">
                  <c:v>4.9002680927515349E-2</c:v>
                </c:pt>
                <c:pt idx="7372">
                  <c:v>3.9864324033260311E-2</c:v>
                </c:pt>
                <c:pt idx="7373">
                  <c:v>4.2509447783231714E-2</c:v>
                </c:pt>
                <c:pt idx="7374">
                  <c:v>4.5075748115777858E-2</c:v>
                </c:pt>
                <c:pt idx="7375">
                  <c:v>4.2427688837051572E-2</c:v>
                </c:pt>
                <c:pt idx="7376">
                  <c:v>2.8383055701851807E-2</c:v>
                </c:pt>
                <c:pt idx="7377">
                  <c:v>3.9710547775030115E-2</c:v>
                </c:pt>
                <c:pt idx="7378">
                  <c:v>2.6402063667774298E-2</c:v>
                </c:pt>
                <c:pt idx="7379">
                  <c:v>3.5286393016576885E-2</c:v>
                </c:pt>
                <c:pt idx="7380">
                  <c:v>4.7552309930324749E-2</c:v>
                </c:pt>
                <c:pt idx="7381">
                  <c:v>2.7933228760957805E-2</c:v>
                </c:pt>
                <c:pt idx="7382">
                  <c:v>3.8200002163648605E-2</c:v>
                </c:pt>
                <c:pt idx="7383">
                  <c:v>4.0269725024700213E-2</c:v>
                </c:pt>
                <c:pt idx="7384">
                  <c:v>4.6238295733928722E-2</c:v>
                </c:pt>
                <c:pt idx="7385">
                  <c:v>3.4000229090452208E-2</c:v>
                </c:pt>
                <c:pt idx="7386">
                  <c:v>2.8188472613692304E-2</c:v>
                </c:pt>
                <c:pt idx="7387">
                  <c:v>4.0255375206470358E-2</c:v>
                </c:pt>
                <c:pt idx="7388">
                  <c:v>4.9643982201814603E-2</c:v>
                </c:pt>
                <c:pt idx="7389">
                  <c:v>3.4098405390977901E-2</c:v>
                </c:pt>
                <c:pt idx="7390">
                  <c:v>2.9251759871840501E-2</c:v>
                </c:pt>
                <c:pt idx="7391">
                  <c:v>4.1300732642412234E-2</c:v>
                </c:pt>
                <c:pt idx="7392">
                  <c:v>3.8664028048515341E-2</c:v>
                </c:pt>
                <c:pt idx="7393">
                  <c:v>3.6489501595497097E-2</c:v>
                </c:pt>
                <c:pt idx="7394">
                  <c:v>4.4946834444999813E-2</c:v>
                </c:pt>
                <c:pt idx="7395">
                  <c:v>3.2095659524202409E-2</c:v>
                </c:pt>
                <c:pt idx="7396">
                  <c:v>4.9256019294261918E-2</c:v>
                </c:pt>
                <c:pt idx="7397">
                  <c:v>3.6338247358799092E-2</c:v>
                </c:pt>
                <c:pt idx="7398">
                  <c:v>3.2095659524202409E-2</c:v>
                </c:pt>
                <c:pt idx="7399">
                  <c:v>2.7966089546680388E-2</c:v>
                </c:pt>
                <c:pt idx="7400">
                  <c:v>3.0600022524595403E-2</c:v>
                </c:pt>
                <c:pt idx="7401">
                  <c:v>4.8252731561660801E-2</c:v>
                </c:pt>
                <c:pt idx="7402">
                  <c:v>4.1326828300952856E-2</c:v>
                </c:pt>
                <c:pt idx="7403">
                  <c:v>4.5527994632721155E-2</c:v>
                </c:pt>
                <c:pt idx="7404">
                  <c:v>3.4897491335868794E-2</c:v>
                </c:pt>
                <c:pt idx="7405">
                  <c:v>2.8083752840757405E-2</c:v>
                </c:pt>
                <c:pt idx="7406">
                  <c:v>3.2671131193637806E-2</c:v>
                </c:pt>
                <c:pt idx="7407">
                  <c:v>4.3251223862171222E-2</c:v>
                </c:pt>
                <c:pt idx="7408">
                  <c:v>4.0829382836818723E-2</c:v>
                </c:pt>
                <c:pt idx="7409">
                  <c:v>4.3591551482677467E-2</c:v>
                </c:pt>
                <c:pt idx="7410">
                  <c:v>4.3624483048915919E-2</c:v>
                </c:pt>
                <c:pt idx="7411">
                  <c:v>2.8601940721273554E-2</c:v>
                </c:pt>
                <c:pt idx="7412">
                  <c:v>4.5572236180305523E-2</c:v>
                </c:pt>
                <c:pt idx="7413">
                  <c:v>3.7646591663360651E-2</c:v>
                </c:pt>
                <c:pt idx="7414">
                  <c:v>3.5483829677105096E-2</c:v>
                </c:pt>
                <c:pt idx="7415">
                  <c:v>4.4955600053072024E-2</c:v>
                </c:pt>
                <c:pt idx="7416">
                  <c:v>5.7264689356088784E-2</c:v>
                </c:pt>
                <c:pt idx="7417">
                  <c:v>3.4290764480829287E-2</c:v>
                </c:pt>
                <c:pt idx="7418">
                  <c:v>2.9044868424534867E-2</c:v>
                </c:pt>
                <c:pt idx="7419">
                  <c:v>3.132960945367811E-2</c:v>
                </c:pt>
                <c:pt idx="7420">
                  <c:v>5.3043726831674597E-2</c:v>
                </c:pt>
                <c:pt idx="7421">
                  <c:v>3.5172384232282597E-2</c:v>
                </c:pt>
                <c:pt idx="7422">
                  <c:v>4.0339186787605306E-2</c:v>
                </c:pt>
                <c:pt idx="7423">
                  <c:v>3.6475714296102552E-2</c:v>
                </c:pt>
                <c:pt idx="7424">
                  <c:v>4.1952755302190795E-2</c:v>
                </c:pt>
                <c:pt idx="7425">
                  <c:v>3.2287664711475497E-2</c:v>
                </c:pt>
                <c:pt idx="7426">
                  <c:v>4.1840914636850406E-2</c:v>
                </c:pt>
                <c:pt idx="7427">
                  <c:v>4.0749937295913724E-2</c:v>
                </c:pt>
                <c:pt idx="7428">
                  <c:v>3.8152869790792521E-2</c:v>
                </c:pt>
                <c:pt idx="7429">
                  <c:v>5.3951866924762705E-2</c:v>
                </c:pt>
                <c:pt idx="7430">
                  <c:v>3.718958795070651E-2</c:v>
                </c:pt>
                <c:pt idx="7431">
                  <c:v>4.0243167430162347E-2</c:v>
                </c:pt>
                <c:pt idx="7432">
                  <c:v>3.593677654862408E-2</c:v>
                </c:pt>
                <c:pt idx="7433">
                  <c:v>5.3043726831674597E-2</c:v>
                </c:pt>
                <c:pt idx="7434">
                  <c:v>3.7241540849208811E-2</c:v>
                </c:pt>
                <c:pt idx="7435">
                  <c:v>2.6130503043532389E-2</c:v>
                </c:pt>
                <c:pt idx="7436">
                  <c:v>3.7922773510217785E-2</c:v>
                </c:pt>
                <c:pt idx="7437">
                  <c:v>4.480642452836061E-2</c:v>
                </c:pt>
                <c:pt idx="7438">
                  <c:v>4.6113736927509461E-2</c:v>
                </c:pt>
                <c:pt idx="7439">
                  <c:v>5.3043726831674597E-2</c:v>
                </c:pt>
                <c:pt idx="7440">
                  <c:v>4.3695759028196321E-2</c:v>
                </c:pt>
                <c:pt idx="7441">
                  <c:v>3.5388518124818809E-2</c:v>
                </c:pt>
                <c:pt idx="7442">
                  <c:v>2.6837680488825066E-2</c:v>
                </c:pt>
                <c:pt idx="7443">
                  <c:v>4.7093473374843826E-2</c:v>
                </c:pt>
                <c:pt idx="7444">
                  <c:v>3.7147790193557718E-2</c:v>
                </c:pt>
                <c:pt idx="7445">
                  <c:v>3.5199210047722002E-2</c:v>
                </c:pt>
                <c:pt idx="7446">
                  <c:v>3.695297986269E-2</c:v>
                </c:pt>
                <c:pt idx="7447">
                  <c:v>3.8477033376693691E-2</c:v>
                </c:pt>
                <c:pt idx="7448">
                  <c:v>3.7827789783477811E-2</c:v>
                </c:pt>
                <c:pt idx="7449">
                  <c:v>3.198987990617759E-2</c:v>
                </c:pt>
                <c:pt idx="7450">
                  <c:v>4.51803393661976E-2</c:v>
                </c:pt>
                <c:pt idx="7451">
                  <c:v>4.0226582437753705E-2</c:v>
                </c:pt>
                <c:pt idx="7452">
                  <c:v>2.9873292893171411E-2</c:v>
                </c:pt>
                <c:pt idx="7453">
                  <c:v>2.8123019263148277E-2</c:v>
                </c:pt>
                <c:pt idx="7454">
                  <c:v>3.1869065016508116E-2</c:v>
                </c:pt>
                <c:pt idx="7455">
                  <c:v>5.1707629114389433E-2</c:v>
                </c:pt>
                <c:pt idx="7456">
                  <c:v>2.8577879071235712E-2</c:v>
                </c:pt>
                <c:pt idx="7457">
                  <c:v>4.0781930088997026E-2</c:v>
                </c:pt>
                <c:pt idx="7458">
                  <c:v>3.1869065016508116E-2</c:v>
                </c:pt>
                <c:pt idx="7459">
                  <c:v>3.7018112838268356E-2</c:v>
                </c:pt>
                <c:pt idx="7460">
                  <c:v>4.3500378727912875E-2</c:v>
                </c:pt>
                <c:pt idx="7461">
                  <c:v>3.7355057895183605E-2</c:v>
                </c:pt>
                <c:pt idx="7462">
                  <c:v>2.9251759871840501E-2</c:v>
                </c:pt>
                <c:pt idx="7463">
                  <c:v>4.9243059009313632E-2</c:v>
                </c:pt>
                <c:pt idx="7464">
                  <c:v>4.9796666949987765E-2</c:v>
                </c:pt>
                <c:pt idx="7465">
                  <c:v>3.5896666347980506E-2</c:v>
                </c:pt>
                <c:pt idx="7466">
                  <c:v>3.3152457326650599E-2</c:v>
                </c:pt>
                <c:pt idx="7467">
                  <c:v>4.5064941048622124E-2</c:v>
                </c:pt>
                <c:pt idx="7468">
                  <c:v>3.6760363727808006E-2</c:v>
                </c:pt>
                <c:pt idx="7469">
                  <c:v>3.3152457326650599E-2</c:v>
                </c:pt>
                <c:pt idx="7470">
                  <c:v>3.6180451512336703E-2</c:v>
                </c:pt>
                <c:pt idx="7471">
                  <c:v>3.5556804388761513E-2</c:v>
                </c:pt>
                <c:pt idx="7472">
                  <c:v>4.7894909977912924E-2</c:v>
                </c:pt>
                <c:pt idx="7473">
                  <c:v>3.5487230867147411E-2</c:v>
                </c:pt>
                <c:pt idx="7474">
                  <c:v>3.1655482947826399E-2</c:v>
                </c:pt>
                <c:pt idx="7475">
                  <c:v>3.0157936736941289E-2</c:v>
                </c:pt>
                <c:pt idx="7476">
                  <c:v>3.4396402537822689E-2</c:v>
                </c:pt>
                <c:pt idx="7477">
                  <c:v>4.1173908859491432E-2</c:v>
                </c:pt>
                <c:pt idx="7478">
                  <c:v>3.695297986269E-2</c:v>
                </c:pt>
                <c:pt idx="7479">
                  <c:v>3.6468077450990788E-2</c:v>
                </c:pt>
                <c:pt idx="7480">
                  <c:v>3.365202993154532E-2</c:v>
                </c:pt>
                <c:pt idx="7481">
                  <c:v>3.8249038159847315E-2</c:v>
                </c:pt>
                <c:pt idx="7482">
                  <c:v>3.181636705994622E-2</c:v>
                </c:pt>
                <c:pt idx="7483">
                  <c:v>2.8601940721273554E-2</c:v>
                </c:pt>
                <c:pt idx="7484">
                  <c:v>3.4609500318765619E-2</c:v>
                </c:pt>
                <c:pt idx="7485">
                  <c:v>3.1503804028034252E-2</c:v>
                </c:pt>
                <c:pt idx="7486">
                  <c:v>3.7833243608474898E-2</c:v>
                </c:pt>
                <c:pt idx="7487">
                  <c:v>4.2378675192594507E-2</c:v>
                </c:pt>
                <c:pt idx="7488">
                  <c:v>4.5149430632591303E-2</c:v>
                </c:pt>
                <c:pt idx="7489">
                  <c:v>4.3564539402723333E-2</c:v>
                </c:pt>
                <c:pt idx="7490">
                  <c:v>3.8314592093229315E-2</c:v>
                </c:pt>
                <c:pt idx="7491">
                  <c:v>3.4300707280635806E-2</c:v>
                </c:pt>
                <c:pt idx="7492">
                  <c:v>3.9761330932378804E-2</c:v>
                </c:pt>
                <c:pt idx="7493">
                  <c:v>3.9322294294834068E-2</c:v>
                </c:pt>
                <c:pt idx="7494">
                  <c:v>3.5435792058706422E-2</c:v>
                </c:pt>
                <c:pt idx="7495">
                  <c:v>3.8711100816726712E-2</c:v>
                </c:pt>
                <c:pt idx="7496">
                  <c:v>3.1843110918998802E-2</c:v>
                </c:pt>
                <c:pt idx="7497">
                  <c:v>4.0339186787605306E-2</c:v>
                </c:pt>
                <c:pt idx="7498">
                  <c:v>3.4011162817478256E-2</c:v>
                </c:pt>
                <c:pt idx="7499">
                  <c:v>3.7429194897413295E-2</c:v>
                </c:pt>
                <c:pt idx="7500">
                  <c:v>3.4010294824838597E-2</c:v>
                </c:pt>
                <c:pt idx="7501">
                  <c:v>3.1149659305810897E-2</c:v>
                </c:pt>
                <c:pt idx="7502">
                  <c:v>2.9229370877146783E-2</c:v>
                </c:pt>
                <c:pt idx="7503">
                  <c:v>3.0840851366519952E-2</c:v>
                </c:pt>
                <c:pt idx="7504">
                  <c:v>3.0792824923992188E-2</c:v>
                </c:pt>
                <c:pt idx="7505">
                  <c:v>3.8152869790792521E-2</c:v>
                </c:pt>
                <c:pt idx="7506">
                  <c:v>5.2979618310928414E-2</c:v>
                </c:pt>
                <c:pt idx="7507">
                  <c:v>4.3695759028196321E-2</c:v>
                </c:pt>
                <c:pt idx="7508">
                  <c:v>4.4979125261306797E-2</c:v>
                </c:pt>
                <c:pt idx="7509">
                  <c:v>3.4603934735059752E-2</c:v>
                </c:pt>
                <c:pt idx="7510">
                  <c:v>4.2441546916961712E-2</c:v>
                </c:pt>
                <c:pt idx="7511">
                  <c:v>3.5583846271038E-2</c:v>
                </c:pt>
                <c:pt idx="7512">
                  <c:v>3.4823182970285409E-2</c:v>
                </c:pt>
                <c:pt idx="7513">
                  <c:v>4.2780239135027112E-2</c:v>
                </c:pt>
                <c:pt idx="7514">
                  <c:v>4.1865192353725413E-2</c:v>
                </c:pt>
                <c:pt idx="7515">
                  <c:v>4.5502670109272024E-2</c:v>
                </c:pt>
                <c:pt idx="7516">
                  <c:v>2.8971539810299912E-2</c:v>
                </c:pt>
                <c:pt idx="7517">
                  <c:v>5.4287116974592223E-2</c:v>
                </c:pt>
                <c:pt idx="7518">
                  <c:v>3.8759678602218607E-2</c:v>
                </c:pt>
                <c:pt idx="7519">
                  <c:v>4.9256019294261918E-2</c:v>
                </c:pt>
                <c:pt idx="7520">
                  <c:v>4.1206117719411822E-2</c:v>
                </c:pt>
                <c:pt idx="7521">
                  <c:v>2.7757186442613612E-2</c:v>
                </c:pt>
                <c:pt idx="7522">
                  <c:v>5.3043726831674597E-2</c:v>
                </c:pt>
                <c:pt idx="7523">
                  <c:v>4.9643982201814603E-2</c:v>
                </c:pt>
                <c:pt idx="7524">
                  <c:v>5.7945206761359946E-2</c:v>
                </c:pt>
                <c:pt idx="7525">
                  <c:v>3.9688181132078199E-2</c:v>
                </c:pt>
                <c:pt idx="7526">
                  <c:v>3.5694476217031493E-2</c:v>
                </c:pt>
                <c:pt idx="7527">
                  <c:v>3.3225178718566999E-2</c:v>
                </c:pt>
                <c:pt idx="7528">
                  <c:v>3.9776939898729352E-2</c:v>
                </c:pt>
                <c:pt idx="7529">
                  <c:v>3.4300707280635806E-2</c:v>
                </c:pt>
                <c:pt idx="7530">
                  <c:v>2.6384692639112511E-2</c:v>
                </c:pt>
                <c:pt idx="7531">
                  <c:v>3.6760363727808006E-2</c:v>
                </c:pt>
                <c:pt idx="7532">
                  <c:v>4.3543636798858622E-2</c:v>
                </c:pt>
                <c:pt idx="7533">
                  <c:v>4.0542848408222205E-2</c:v>
                </c:pt>
                <c:pt idx="7534">
                  <c:v>4.8229750245809465E-2</c:v>
                </c:pt>
                <c:pt idx="7535">
                  <c:v>3.4396402537822689E-2</c:v>
                </c:pt>
                <c:pt idx="7536">
                  <c:v>4.2853549122810419E-2</c:v>
                </c:pt>
                <c:pt idx="7537">
                  <c:v>2.9672250151634206E-2</c:v>
                </c:pt>
                <c:pt idx="7538">
                  <c:v>3.1149659305810897E-2</c:v>
                </c:pt>
                <c:pt idx="7539">
                  <c:v>3.3253517001867391E-2</c:v>
                </c:pt>
                <c:pt idx="7540">
                  <c:v>2.9229370877146783E-2</c:v>
                </c:pt>
                <c:pt idx="7541">
                  <c:v>2.7340127155184756E-2</c:v>
                </c:pt>
                <c:pt idx="7542">
                  <c:v>3.6455649882555098E-2</c:v>
                </c:pt>
                <c:pt idx="7543">
                  <c:v>3.6475714296102552E-2</c:v>
                </c:pt>
                <c:pt idx="7544">
                  <c:v>4.7694269567728022E-2</c:v>
                </c:pt>
                <c:pt idx="7545">
                  <c:v>3.2377470284700456E-2</c:v>
                </c:pt>
                <c:pt idx="7546">
                  <c:v>4.0140841156244306E-2</c:v>
                </c:pt>
                <c:pt idx="7547">
                  <c:v>3.5628456622362102E-2</c:v>
                </c:pt>
                <c:pt idx="7548">
                  <c:v>2.7596946805715616E-2</c:v>
                </c:pt>
                <c:pt idx="7549">
                  <c:v>3.7771087139844998E-2</c:v>
                </c:pt>
                <c:pt idx="7550">
                  <c:v>2.850332297384741E-2</c:v>
                </c:pt>
                <c:pt idx="7551">
                  <c:v>4.2636036872863915E-2</c:v>
                </c:pt>
                <c:pt idx="7552">
                  <c:v>2.8736105188727452E-2</c:v>
                </c:pt>
                <c:pt idx="7553">
                  <c:v>4.4019542634487097E-2</c:v>
                </c:pt>
                <c:pt idx="7554">
                  <c:v>3.436795622110371E-2</c:v>
                </c:pt>
                <c:pt idx="7555">
                  <c:v>3.3135022968053811E-2</c:v>
                </c:pt>
                <c:pt idx="7556">
                  <c:v>3.1020516529679423E-2</c:v>
                </c:pt>
                <c:pt idx="7557">
                  <c:v>2.9659915715456103E-2</c:v>
                </c:pt>
                <c:pt idx="7558">
                  <c:v>3.7441659718752011E-2</c:v>
                </c:pt>
                <c:pt idx="7559">
                  <c:v>3.0349466949701278E-2</c:v>
                </c:pt>
                <c:pt idx="7560">
                  <c:v>3.8092534989118604E-2</c:v>
                </c:pt>
                <c:pt idx="7561">
                  <c:v>3.6253012716770366E-2</c:v>
                </c:pt>
                <c:pt idx="7562">
                  <c:v>3.9637152105569923E-2</c:v>
                </c:pt>
                <c:pt idx="7563">
                  <c:v>3.622116148471842E-2</c:v>
                </c:pt>
                <c:pt idx="7564">
                  <c:v>3.082122281193735E-2</c:v>
                </c:pt>
                <c:pt idx="7565">
                  <c:v>3.1343635171651806E-2</c:v>
                </c:pt>
                <c:pt idx="7566">
                  <c:v>4.8252731561660801E-2</c:v>
                </c:pt>
                <c:pt idx="7567">
                  <c:v>5.3526036441326398E-2</c:v>
                </c:pt>
                <c:pt idx="7568">
                  <c:v>3.4479022026062095E-2</c:v>
                </c:pt>
                <c:pt idx="7569">
                  <c:v>3.1839653849601711E-2</c:v>
                </c:pt>
                <c:pt idx="7570">
                  <c:v>5.7264689356088784E-2</c:v>
                </c:pt>
                <c:pt idx="7571">
                  <c:v>4.7336898744106508E-2</c:v>
                </c:pt>
                <c:pt idx="7572">
                  <c:v>3.8674097508192194E-2</c:v>
                </c:pt>
                <c:pt idx="7573">
                  <c:v>4.0860552340745919E-2</c:v>
                </c:pt>
                <c:pt idx="7574">
                  <c:v>3.6866981536150006E-2</c:v>
                </c:pt>
                <c:pt idx="7575">
                  <c:v>3.3301532268524212E-2</c:v>
                </c:pt>
                <c:pt idx="7576">
                  <c:v>2.8601940721273554E-2</c:v>
                </c:pt>
                <c:pt idx="7577">
                  <c:v>2.9462661594152388E-2</c:v>
                </c:pt>
                <c:pt idx="7578">
                  <c:v>5.0176851451396914E-2</c:v>
                </c:pt>
                <c:pt idx="7579">
                  <c:v>3.7609141319990297E-2</c:v>
                </c:pt>
                <c:pt idx="7580">
                  <c:v>3.3424746245145805E-2</c:v>
                </c:pt>
                <c:pt idx="7581">
                  <c:v>3.6729738116264385E-2</c:v>
                </c:pt>
                <c:pt idx="7582">
                  <c:v>3.7153102457523568E-2</c:v>
                </c:pt>
                <c:pt idx="7583">
                  <c:v>4.9852691590786272E-2</c:v>
                </c:pt>
                <c:pt idx="7584">
                  <c:v>4.6985033899545829E-2</c:v>
                </c:pt>
                <c:pt idx="7585">
                  <c:v>3.3063109964132302E-2</c:v>
                </c:pt>
                <c:pt idx="7586">
                  <c:v>3.6124985665082897E-2</c:v>
                </c:pt>
                <c:pt idx="7587">
                  <c:v>3.3723484724760007E-2</c:v>
                </c:pt>
                <c:pt idx="7588">
                  <c:v>3.4978978335857405E-2</c:v>
                </c:pt>
                <c:pt idx="7589">
                  <c:v>4.413658753037452E-2</c:v>
                </c:pt>
                <c:pt idx="7590">
                  <c:v>3.8119222968816813E-2</c:v>
                </c:pt>
                <c:pt idx="7591">
                  <c:v>3.1092433258891088E-2</c:v>
                </c:pt>
                <c:pt idx="7592">
                  <c:v>3.054247982800011E-2</c:v>
                </c:pt>
                <c:pt idx="7593">
                  <c:v>3.2891441136598601E-2</c:v>
                </c:pt>
                <c:pt idx="7594">
                  <c:v>4.2978335171937887E-2</c:v>
                </c:pt>
                <c:pt idx="7595">
                  <c:v>4.2636036872863915E-2</c:v>
                </c:pt>
                <c:pt idx="7596">
                  <c:v>4.0214709937572507E-2</c:v>
                </c:pt>
                <c:pt idx="7597">
                  <c:v>3.8492631167173406E-2</c:v>
                </c:pt>
                <c:pt idx="7598">
                  <c:v>4.9796666949987765E-2</c:v>
                </c:pt>
                <c:pt idx="7599">
                  <c:v>5.0022482872009333E-2</c:v>
                </c:pt>
                <c:pt idx="7600">
                  <c:v>3.8653906434774503E-2</c:v>
                </c:pt>
                <c:pt idx="7601">
                  <c:v>3.9688181132078199E-2</c:v>
                </c:pt>
                <c:pt idx="7602">
                  <c:v>3.4300707280635806E-2</c:v>
                </c:pt>
                <c:pt idx="7603">
                  <c:v>3.0157936736941289E-2</c:v>
                </c:pt>
                <c:pt idx="7604">
                  <c:v>3.5420823842287077E-2</c:v>
                </c:pt>
                <c:pt idx="7605">
                  <c:v>2.9464969411492306E-2</c:v>
                </c:pt>
                <c:pt idx="7606">
                  <c:v>3.4098405390977901E-2</c:v>
                </c:pt>
                <c:pt idx="7607">
                  <c:v>4.9852691590786272E-2</c:v>
                </c:pt>
                <c:pt idx="7608">
                  <c:v>4.7571104019880309E-2</c:v>
                </c:pt>
                <c:pt idx="7609">
                  <c:v>3.2152302563190613E-2</c:v>
                </c:pt>
                <c:pt idx="7610">
                  <c:v>3.5694476217031493E-2</c:v>
                </c:pt>
                <c:pt idx="7611">
                  <c:v>2.9610509052872706E-2</c:v>
                </c:pt>
                <c:pt idx="7612">
                  <c:v>3.9963174611330005E-2</c:v>
                </c:pt>
                <c:pt idx="7613">
                  <c:v>2.7587713673710913E-2</c:v>
                </c:pt>
                <c:pt idx="7614">
                  <c:v>3.2077275216579673E-2</c:v>
                </c:pt>
                <c:pt idx="7615">
                  <c:v>2.5830715894699215E-2</c:v>
                </c:pt>
                <c:pt idx="7616">
                  <c:v>3.5935297608375757E-2</c:v>
                </c:pt>
                <c:pt idx="7617">
                  <c:v>3.2054707407951487E-2</c:v>
                </c:pt>
                <c:pt idx="7618">
                  <c:v>4.6985033899545829E-2</c:v>
                </c:pt>
                <c:pt idx="7619">
                  <c:v>2.7465710416436299E-2</c:v>
                </c:pt>
                <c:pt idx="7620">
                  <c:v>3.5183459520340014E-2</c:v>
                </c:pt>
                <c:pt idx="7621">
                  <c:v>4.1626639664173105E-2</c:v>
                </c:pt>
                <c:pt idx="7622">
                  <c:v>4.2962051928043692E-2</c:v>
                </c:pt>
                <c:pt idx="7623">
                  <c:v>3.2255370169878131E-2</c:v>
                </c:pt>
                <c:pt idx="7624">
                  <c:v>4.2500767856836576E-2</c:v>
                </c:pt>
                <c:pt idx="7625">
                  <c:v>3.9271041750908002E-2</c:v>
                </c:pt>
                <c:pt idx="7626">
                  <c:v>2.68242992460728E-2</c:v>
                </c:pt>
                <c:pt idx="7627">
                  <c:v>3.6740992218256052E-2</c:v>
                </c:pt>
                <c:pt idx="7628">
                  <c:v>3.4013628959655817E-2</c:v>
                </c:pt>
                <c:pt idx="7629">
                  <c:v>3.1839653849601711E-2</c:v>
                </c:pt>
                <c:pt idx="7630">
                  <c:v>4.1763935238122933E-2</c:v>
                </c:pt>
                <c:pt idx="7631">
                  <c:v>4.0339186787605306E-2</c:v>
                </c:pt>
                <c:pt idx="7632">
                  <c:v>4.8743788152933218E-2</c:v>
                </c:pt>
                <c:pt idx="7633">
                  <c:v>3.5276740789413653E-2</c:v>
                </c:pt>
                <c:pt idx="7634">
                  <c:v>3.2377470284700456E-2</c:v>
                </c:pt>
                <c:pt idx="7635">
                  <c:v>3.5964351147413198E-2</c:v>
                </c:pt>
                <c:pt idx="7636">
                  <c:v>3.9196629077196114E-2</c:v>
                </c:pt>
                <c:pt idx="7637">
                  <c:v>3.0123844742775002E-2</c:v>
                </c:pt>
                <c:pt idx="7638">
                  <c:v>2.8567526489496203E-2</c:v>
                </c:pt>
                <c:pt idx="7639">
                  <c:v>4.1129976511001601E-2</c:v>
                </c:pt>
                <c:pt idx="7640">
                  <c:v>3.1631700694561102E-2</c:v>
                </c:pt>
                <c:pt idx="7641">
                  <c:v>3.1534116715192802E-2</c:v>
                </c:pt>
                <c:pt idx="7642">
                  <c:v>4.417248070240036E-2</c:v>
                </c:pt>
                <c:pt idx="7643">
                  <c:v>4.1840914636850406E-2</c:v>
                </c:pt>
                <c:pt idx="7644">
                  <c:v>3.9719086140394204E-2</c:v>
                </c:pt>
                <c:pt idx="7645">
                  <c:v>4.9002680927515349E-2</c:v>
                </c:pt>
                <c:pt idx="7646">
                  <c:v>4.6175420284271212E-2</c:v>
                </c:pt>
                <c:pt idx="7647">
                  <c:v>3.8653906434774503E-2</c:v>
                </c:pt>
                <c:pt idx="7648">
                  <c:v>4.3101936578750555E-2</c:v>
                </c:pt>
                <c:pt idx="7649">
                  <c:v>3.8092534989118604E-2</c:v>
                </c:pt>
                <c:pt idx="7650">
                  <c:v>4.1763935238122933E-2</c:v>
                </c:pt>
                <c:pt idx="7651">
                  <c:v>3.2420128583908199E-2</c:v>
                </c:pt>
                <c:pt idx="7652">
                  <c:v>3.791435062885281E-2</c:v>
                </c:pt>
                <c:pt idx="7653">
                  <c:v>3.4515827894210808E-2</c:v>
                </c:pt>
                <c:pt idx="7654">
                  <c:v>3.9370030164718607E-2</c:v>
                </c:pt>
                <c:pt idx="7655">
                  <c:v>3.5030834376811995E-2</c:v>
                </c:pt>
                <c:pt idx="7656">
                  <c:v>4.1484635323286112E-2</c:v>
                </c:pt>
                <c:pt idx="7657">
                  <c:v>3.8878668099641821E-2</c:v>
                </c:pt>
                <c:pt idx="7658">
                  <c:v>3.4300707280635806E-2</c:v>
                </c:pt>
                <c:pt idx="7659">
                  <c:v>4.3678428977727897E-2</c:v>
                </c:pt>
                <c:pt idx="7660">
                  <c:v>3.3210650086402907E-2</c:v>
                </c:pt>
                <c:pt idx="7661">
                  <c:v>2.730708569288251E-2</c:v>
                </c:pt>
                <c:pt idx="7662">
                  <c:v>3.1094454228878007E-2</c:v>
                </c:pt>
                <c:pt idx="7663">
                  <c:v>3.1882751733064603E-2</c:v>
                </c:pt>
                <c:pt idx="7664">
                  <c:v>3.7342004477977885E-2</c:v>
                </c:pt>
                <c:pt idx="7665">
                  <c:v>3.4609500318765619E-2</c:v>
                </c:pt>
                <c:pt idx="7666">
                  <c:v>3.1586620956659296E-2</c:v>
                </c:pt>
                <c:pt idx="7667">
                  <c:v>2.9912589117884587E-2</c:v>
                </c:pt>
                <c:pt idx="7668">
                  <c:v>3.1069444492459367E-2</c:v>
                </c:pt>
                <c:pt idx="7669">
                  <c:v>4.2427688837051572E-2</c:v>
                </c:pt>
                <c:pt idx="7670">
                  <c:v>4.0681295096874147E-2</c:v>
                </c:pt>
                <c:pt idx="7671">
                  <c:v>5.3043726831674597E-2</c:v>
                </c:pt>
                <c:pt idx="7672">
                  <c:v>3.8759678602218607E-2</c:v>
                </c:pt>
                <c:pt idx="7673">
                  <c:v>3.9322294294834068E-2</c:v>
                </c:pt>
                <c:pt idx="7674">
                  <c:v>4.2252417653799113E-2</c:v>
                </c:pt>
                <c:pt idx="7675">
                  <c:v>3.3723484724760007E-2</c:v>
                </c:pt>
                <c:pt idx="7676">
                  <c:v>3.65825667977333E-2</c:v>
                </c:pt>
                <c:pt idx="7677">
                  <c:v>5.1921918988227796E-2</c:v>
                </c:pt>
                <c:pt idx="7678">
                  <c:v>3.023730777204052E-2</c:v>
                </c:pt>
                <c:pt idx="7679">
                  <c:v>3.5487230867147411E-2</c:v>
                </c:pt>
                <c:pt idx="7680">
                  <c:v>4.0838997811079143E-2</c:v>
                </c:pt>
                <c:pt idx="7681">
                  <c:v>4.4254083186388009E-2</c:v>
                </c:pt>
                <c:pt idx="7682">
                  <c:v>4.1266269981861101E-2</c:v>
                </c:pt>
                <c:pt idx="7683">
                  <c:v>3.7968918681144818E-2</c:v>
                </c:pt>
                <c:pt idx="7684">
                  <c:v>4.9796666949987765E-2</c:v>
                </c:pt>
                <c:pt idx="7685">
                  <c:v>3.9112091064453111E-2</c:v>
                </c:pt>
                <c:pt idx="7686">
                  <c:v>4.7051317989826411E-2</c:v>
                </c:pt>
                <c:pt idx="7687">
                  <c:v>4.5502670109272024E-2</c:v>
                </c:pt>
                <c:pt idx="7688">
                  <c:v>3.279614076018339E-2</c:v>
                </c:pt>
                <c:pt idx="7689">
                  <c:v>4.6266995370387975E-2</c:v>
                </c:pt>
                <c:pt idx="7690">
                  <c:v>3.7347011268138913E-2</c:v>
                </c:pt>
                <c:pt idx="7691">
                  <c:v>4.7571104019880309E-2</c:v>
                </c:pt>
                <c:pt idx="7692">
                  <c:v>3.5128634423017509E-2</c:v>
                </c:pt>
                <c:pt idx="7693">
                  <c:v>3.9756476879119901E-2</c:v>
                </c:pt>
                <c:pt idx="7694">
                  <c:v>3.1583391129970696E-2</c:v>
                </c:pt>
                <c:pt idx="7695">
                  <c:v>4.0123790502548363E-2</c:v>
                </c:pt>
                <c:pt idx="7696">
                  <c:v>3.4897491335868794E-2</c:v>
                </c:pt>
                <c:pt idx="7697">
                  <c:v>3.4999817609787015E-2</c:v>
                </c:pt>
                <c:pt idx="7698">
                  <c:v>2.9229370877146783E-2</c:v>
                </c:pt>
                <c:pt idx="7699">
                  <c:v>5.3526036441326398E-2</c:v>
                </c:pt>
                <c:pt idx="7700">
                  <c:v>5.0539035350084291E-2</c:v>
                </c:pt>
                <c:pt idx="7701">
                  <c:v>5.3526036441326398E-2</c:v>
                </c:pt>
                <c:pt idx="7702">
                  <c:v>4.4747065752744723E-2</c:v>
                </c:pt>
                <c:pt idx="7703">
                  <c:v>3.2095659524202409E-2</c:v>
                </c:pt>
                <c:pt idx="7704">
                  <c:v>3.3460214734077405E-2</c:v>
                </c:pt>
                <c:pt idx="7705">
                  <c:v>3.9761330932378804E-2</c:v>
                </c:pt>
                <c:pt idx="7706">
                  <c:v>4.0140841156244306E-2</c:v>
                </c:pt>
                <c:pt idx="7707">
                  <c:v>4.1780609637498911E-2</c:v>
                </c:pt>
                <c:pt idx="7708">
                  <c:v>3.9632488042116221E-2</c:v>
                </c:pt>
                <c:pt idx="7709">
                  <c:v>3.4355167299509042E-2</c:v>
                </c:pt>
                <c:pt idx="7710">
                  <c:v>3.0372153967618904E-2</c:v>
                </c:pt>
                <c:pt idx="7711">
                  <c:v>3.4011162817478256E-2</c:v>
                </c:pt>
                <c:pt idx="7712">
                  <c:v>4.1206117719411822E-2</c:v>
                </c:pt>
                <c:pt idx="7713">
                  <c:v>3.232912346720701E-2</c:v>
                </c:pt>
                <c:pt idx="7714">
                  <c:v>4.2086675763130327E-2</c:v>
                </c:pt>
                <c:pt idx="7715">
                  <c:v>3.01454830914736E-2</c:v>
                </c:pt>
                <c:pt idx="7716">
                  <c:v>3.6682911217212802E-2</c:v>
                </c:pt>
                <c:pt idx="7717">
                  <c:v>3.5483829677105096E-2</c:v>
                </c:pt>
                <c:pt idx="7718">
                  <c:v>3.5636484622955315E-2</c:v>
                </c:pt>
                <c:pt idx="7719">
                  <c:v>2.8383055701851807E-2</c:v>
                </c:pt>
                <c:pt idx="7720">
                  <c:v>3.9242621511220911E-2</c:v>
                </c:pt>
                <c:pt idx="7721">
                  <c:v>3.6180451512336703E-2</c:v>
                </c:pt>
                <c:pt idx="7722">
                  <c:v>3.6682911217212802E-2</c:v>
                </c:pt>
                <c:pt idx="7723">
                  <c:v>4.4158883392810808E-2</c:v>
                </c:pt>
                <c:pt idx="7724">
                  <c:v>5.3951866924762705E-2</c:v>
                </c:pt>
                <c:pt idx="7725">
                  <c:v>3.1361721456050901E-2</c:v>
                </c:pt>
                <c:pt idx="7726">
                  <c:v>3.0655523762106902E-2</c:v>
                </c:pt>
                <c:pt idx="7727">
                  <c:v>3.2788611948490101E-2</c:v>
                </c:pt>
                <c:pt idx="7728">
                  <c:v>4.9216881394386486E-2</c:v>
                </c:pt>
                <c:pt idx="7729">
                  <c:v>5.3043726831674597E-2</c:v>
                </c:pt>
                <c:pt idx="7730">
                  <c:v>4.7051317989826411E-2</c:v>
                </c:pt>
                <c:pt idx="7731">
                  <c:v>5.9077225625515033E-2</c:v>
                </c:pt>
                <c:pt idx="7732">
                  <c:v>2.5830715894699215E-2</c:v>
                </c:pt>
                <c:pt idx="7733">
                  <c:v>4.0766060352325606E-2</c:v>
                </c:pt>
                <c:pt idx="7734">
                  <c:v>4.6777039766311722E-2</c:v>
                </c:pt>
                <c:pt idx="7735">
                  <c:v>5.9077225625515033E-2</c:v>
                </c:pt>
                <c:pt idx="7736">
                  <c:v>4.8743788152933218E-2</c:v>
                </c:pt>
                <c:pt idx="7737">
                  <c:v>3.4486100077629221E-2</c:v>
                </c:pt>
                <c:pt idx="7738">
                  <c:v>3.365202993154532E-2</c:v>
                </c:pt>
                <c:pt idx="7739">
                  <c:v>3.9402600377798101E-2</c:v>
                </c:pt>
                <c:pt idx="7740">
                  <c:v>3.6455649882555098E-2</c:v>
                </c:pt>
                <c:pt idx="7741">
                  <c:v>4.1051272302865878E-2</c:v>
                </c:pt>
                <c:pt idx="7742">
                  <c:v>5.0872117280960118E-2</c:v>
                </c:pt>
                <c:pt idx="7743">
                  <c:v>3.331370279192921E-2</c:v>
                </c:pt>
                <c:pt idx="7744">
                  <c:v>3.1839653849601711E-2</c:v>
                </c:pt>
                <c:pt idx="7745">
                  <c:v>3.5964351147413198E-2</c:v>
                </c:pt>
                <c:pt idx="7746">
                  <c:v>3.8711100816726712E-2</c:v>
                </c:pt>
                <c:pt idx="7747">
                  <c:v>4.9852691590786272E-2</c:v>
                </c:pt>
                <c:pt idx="7748">
                  <c:v>3.8314592093229315E-2</c:v>
                </c:pt>
                <c:pt idx="7749">
                  <c:v>4.9796666949987765E-2</c:v>
                </c:pt>
                <c:pt idx="7750">
                  <c:v>4.1130490601062795E-2</c:v>
                </c:pt>
                <c:pt idx="7751">
                  <c:v>3.4569095820188502E-2</c:v>
                </c:pt>
                <c:pt idx="7752">
                  <c:v>3.673182427883151E-2</c:v>
                </c:pt>
                <c:pt idx="7753">
                  <c:v>4.1760113090276711E-2</c:v>
                </c:pt>
                <c:pt idx="7754">
                  <c:v>3.6455649882555098E-2</c:v>
                </c:pt>
                <c:pt idx="7755">
                  <c:v>4.1763935238122933E-2</c:v>
                </c:pt>
                <c:pt idx="7756">
                  <c:v>3.7675615400076086E-2</c:v>
                </c:pt>
                <c:pt idx="7757">
                  <c:v>2.9366604983806593E-2</c:v>
                </c:pt>
                <c:pt idx="7758">
                  <c:v>3.3811181783676252E-2</c:v>
                </c:pt>
                <c:pt idx="7759">
                  <c:v>3.1550142914056806E-2</c:v>
                </c:pt>
                <c:pt idx="7760">
                  <c:v>3.3460214734077405E-2</c:v>
                </c:pt>
                <c:pt idx="7761">
                  <c:v>3.4205172210931806E-2</c:v>
                </c:pt>
                <c:pt idx="7762">
                  <c:v>3.1219184398651078E-2</c:v>
                </c:pt>
                <c:pt idx="7763">
                  <c:v>2.7613993734121402E-2</c:v>
                </c:pt>
                <c:pt idx="7764">
                  <c:v>4.0829382836818723E-2</c:v>
                </c:pt>
                <c:pt idx="7765">
                  <c:v>3.2344900071621004E-2</c:v>
                </c:pt>
                <c:pt idx="7766">
                  <c:v>4.1574064642190905E-2</c:v>
                </c:pt>
                <c:pt idx="7767">
                  <c:v>2.9535777866840467E-2</c:v>
                </c:pt>
                <c:pt idx="7768">
                  <c:v>4.0829382836818723E-2</c:v>
                </c:pt>
                <c:pt idx="7769">
                  <c:v>3.791435062885281E-2</c:v>
                </c:pt>
                <c:pt idx="7770">
                  <c:v>3.7703901529312238E-2</c:v>
                </c:pt>
                <c:pt idx="7771">
                  <c:v>2.7945656329393411E-2</c:v>
                </c:pt>
                <c:pt idx="7772">
                  <c:v>3.8864739239215809E-2</c:v>
                </c:pt>
                <c:pt idx="7773">
                  <c:v>4.1405949741601895E-2</c:v>
                </c:pt>
                <c:pt idx="7774">
                  <c:v>3.322611004114151E-2</c:v>
                </c:pt>
                <c:pt idx="7775">
                  <c:v>4.3665912002325107E-2</c:v>
                </c:pt>
                <c:pt idx="7776">
                  <c:v>5.6906431913376097E-2</c:v>
                </c:pt>
                <c:pt idx="7777">
                  <c:v>4.1949510574340765E-2</c:v>
                </c:pt>
                <c:pt idx="7778">
                  <c:v>5.2568621933460541E-2</c:v>
                </c:pt>
                <c:pt idx="7779">
                  <c:v>3.9196629077196114E-2</c:v>
                </c:pt>
                <c:pt idx="7780">
                  <c:v>4.5564882457256303E-2</c:v>
                </c:pt>
                <c:pt idx="7781">
                  <c:v>4.6041879802942297E-2</c:v>
                </c:pt>
                <c:pt idx="7782">
                  <c:v>4.5064941048622124E-2</c:v>
                </c:pt>
                <c:pt idx="7783">
                  <c:v>3.4569095820188502E-2</c:v>
                </c:pt>
                <c:pt idx="7784">
                  <c:v>3.6311741918325452E-2</c:v>
                </c:pt>
                <c:pt idx="7785">
                  <c:v>3.023730777204052E-2</c:v>
                </c:pt>
                <c:pt idx="7786">
                  <c:v>3.7512414157390601E-2</c:v>
                </c:pt>
                <c:pt idx="7787">
                  <c:v>3.9694610983133399E-2</c:v>
                </c:pt>
                <c:pt idx="7788">
                  <c:v>3.4603934735059752E-2</c:v>
                </c:pt>
                <c:pt idx="7789">
                  <c:v>4.0736205875873593E-2</c:v>
                </c:pt>
                <c:pt idx="7790">
                  <c:v>3.5893827676773286E-2</c:v>
                </c:pt>
                <c:pt idx="7791">
                  <c:v>3.4877501428127441E-2</c:v>
                </c:pt>
                <c:pt idx="7792">
                  <c:v>4.2378675192594507E-2</c:v>
                </c:pt>
                <c:pt idx="7793">
                  <c:v>3.7222448736429242E-2</c:v>
                </c:pt>
                <c:pt idx="7794">
                  <c:v>3.5125035792589201E-2</c:v>
                </c:pt>
                <c:pt idx="7795">
                  <c:v>5.4811533540487449E-2</c:v>
                </c:pt>
                <c:pt idx="7796">
                  <c:v>2.5830715894699215E-2</c:v>
                </c:pt>
                <c:pt idx="7797">
                  <c:v>3.7097297608852525E-2</c:v>
                </c:pt>
                <c:pt idx="7798">
                  <c:v>3.5344671458005912E-2</c:v>
                </c:pt>
                <c:pt idx="7799">
                  <c:v>4.1882246732711813E-2</c:v>
                </c:pt>
                <c:pt idx="7800">
                  <c:v>2.9444484040141029E-2</c:v>
                </c:pt>
                <c:pt idx="7801">
                  <c:v>4.5566942542791422E-2</c:v>
                </c:pt>
                <c:pt idx="7802">
                  <c:v>3.3629160374403014E-2</c:v>
                </c:pt>
                <c:pt idx="7803">
                  <c:v>3.3152457326650599E-2</c:v>
                </c:pt>
                <c:pt idx="7804">
                  <c:v>3.1506337225437206E-2</c:v>
                </c:pt>
                <c:pt idx="7805">
                  <c:v>3.4013628959655817E-2</c:v>
                </c:pt>
                <c:pt idx="7806">
                  <c:v>3.4715563058853115E-2</c:v>
                </c:pt>
                <c:pt idx="7807">
                  <c:v>3.01454830914736E-2</c:v>
                </c:pt>
                <c:pt idx="7808">
                  <c:v>4.7336898744106508E-2</c:v>
                </c:pt>
                <c:pt idx="7809">
                  <c:v>3.1650066375732401E-2</c:v>
                </c:pt>
                <c:pt idx="7810">
                  <c:v>3.5108499228954315E-2</c:v>
                </c:pt>
                <c:pt idx="7811">
                  <c:v>3.7080317735672157E-2</c:v>
                </c:pt>
                <c:pt idx="7812">
                  <c:v>4.2771145701408365E-2</c:v>
                </c:pt>
                <c:pt idx="7813">
                  <c:v>3.8238383829593797E-2</c:v>
                </c:pt>
                <c:pt idx="7814">
                  <c:v>3.9685014635324617E-2</c:v>
                </c:pt>
                <c:pt idx="7815">
                  <c:v>3.1079689040780099E-2</c:v>
                </c:pt>
                <c:pt idx="7816">
                  <c:v>4.6659234911203433E-2</c:v>
                </c:pt>
                <c:pt idx="7817">
                  <c:v>3.8492631167173406E-2</c:v>
                </c:pt>
                <c:pt idx="7818">
                  <c:v>3.3000189810991301E-2</c:v>
                </c:pt>
                <c:pt idx="7819">
                  <c:v>4.1715119034051916E-2</c:v>
                </c:pt>
                <c:pt idx="7820">
                  <c:v>4.5648239552974687E-2</c:v>
                </c:pt>
                <c:pt idx="7821">
                  <c:v>4.0476974099874503E-2</c:v>
                </c:pt>
                <c:pt idx="7822">
                  <c:v>3.8187786936759907E-2</c:v>
                </c:pt>
                <c:pt idx="7823">
                  <c:v>3.8314592093229315E-2</c:v>
                </c:pt>
                <c:pt idx="7824">
                  <c:v>4.8252731561660801E-2</c:v>
                </c:pt>
                <c:pt idx="7825">
                  <c:v>4.3245565146207691E-2</c:v>
                </c:pt>
                <c:pt idx="7826">
                  <c:v>4.6460390090942424E-2</c:v>
                </c:pt>
                <c:pt idx="7827">
                  <c:v>4.6953558921814006E-2</c:v>
                </c:pt>
                <c:pt idx="7828">
                  <c:v>5.1921918988227796E-2</c:v>
                </c:pt>
                <c:pt idx="7829">
                  <c:v>3.6005329340696314E-2</c:v>
                </c:pt>
                <c:pt idx="7830">
                  <c:v>3.2823644578457017E-2</c:v>
                </c:pt>
                <c:pt idx="7831">
                  <c:v>4.1412685066461744E-2</c:v>
                </c:pt>
                <c:pt idx="7832">
                  <c:v>4.8276107758283608E-2</c:v>
                </c:pt>
                <c:pt idx="7833">
                  <c:v>3.8759678602218607E-2</c:v>
                </c:pt>
                <c:pt idx="7834">
                  <c:v>4.1316550225019524E-2</c:v>
                </c:pt>
                <c:pt idx="7835">
                  <c:v>3.2706797122955399E-2</c:v>
                </c:pt>
                <c:pt idx="7836">
                  <c:v>3.3176206052303293E-2</c:v>
                </c:pt>
                <c:pt idx="7837">
                  <c:v>3.1069444492459367E-2</c:v>
                </c:pt>
                <c:pt idx="7838">
                  <c:v>3.5583846271038E-2</c:v>
                </c:pt>
                <c:pt idx="7839">
                  <c:v>2.8829412534832878E-2</c:v>
                </c:pt>
                <c:pt idx="7840">
                  <c:v>2.9930457472801212E-2</c:v>
                </c:pt>
                <c:pt idx="7841">
                  <c:v>3.0298011377453811E-2</c:v>
                </c:pt>
                <c:pt idx="7842">
                  <c:v>3.2685216516256457E-2</c:v>
                </c:pt>
                <c:pt idx="7843">
                  <c:v>5.3526036441326398E-2</c:v>
                </c:pt>
                <c:pt idx="7844">
                  <c:v>3.2563969492912299E-2</c:v>
                </c:pt>
                <c:pt idx="7845">
                  <c:v>3.7263259291648913E-2</c:v>
                </c:pt>
                <c:pt idx="7846">
                  <c:v>4.2962051928043692E-2</c:v>
                </c:pt>
                <c:pt idx="7847">
                  <c:v>3.3202901482582092E-2</c:v>
                </c:pt>
                <c:pt idx="7848">
                  <c:v>3.5825096070766414E-2</c:v>
                </c:pt>
                <c:pt idx="7849">
                  <c:v>4.417248070240036E-2</c:v>
                </c:pt>
                <c:pt idx="7850">
                  <c:v>3.1350728124380112E-2</c:v>
                </c:pt>
                <c:pt idx="7851">
                  <c:v>3.8152869790792521E-2</c:v>
                </c:pt>
                <c:pt idx="7852">
                  <c:v>4.3055795133113917E-2</c:v>
                </c:pt>
                <c:pt idx="7853">
                  <c:v>4.1728634387254701E-2</c:v>
                </c:pt>
                <c:pt idx="7854">
                  <c:v>4.413658753037452E-2</c:v>
                </c:pt>
                <c:pt idx="7855">
                  <c:v>3.8062248378992102E-2</c:v>
                </c:pt>
                <c:pt idx="7856">
                  <c:v>2.6993775740265864E-2</c:v>
                </c:pt>
                <c:pt idx="7857">
                  <c:v>3.011587262153639E-2</c:v>
                </c:pt>
                <c:pt idx="7858">
                  <c:v>4.7756120562553413E-2</c:v>
                </c:pt>
                <c:pt idx="7859">
                  <c:v>3.0144989490508988E-2</c:v>
                </c:pt>
                <c:pt idx="7860">
                  <c:v>2.8785536065697708E-2</c:v>
                </c:pt>
                <c:pt idx="7861">
                  <c:v>4.7692582011222832E-2</c:v>
                </c:pt>
                <c:pt idx="7862">
                  <c:v>4.8252731561660801E-2</c:v>
                </c:pt>
                <c:pt idx="7863">
                  <c:v>4.2356688529253124E-2</c:v>
                </c:pt>
                <c:pt idx="7864">
                  <c:v>3.0762698501348478E-2</c:v>
                </c:pt>
                <c:pt idx="7865">
                  <c:v>3.622116148471842E-2</c:v>
                </c:pt>
                <c:pt idx="7866">
                  <c:v>4.480642452836061E-2</c:v>
                </c:pt>
                <c:pt idx="7867">
                  <c:v>3.00646238029003E-2</c:v>
                </c:pt>
                <c:pt idx="7868">
                  <c:v>4.413658753037452E-2</c:v>
                </c:pt>
                <c:pt idx="7869">
                  <c:v>2.8372881934046627E-2</c:v>
                </c:pt>
                <c:pt idx="7870">
                  <c:v>4.413658753037452E-2</c:v>
                </c:pt>
                <c:pt idx="7871">
                  <c:v>5.5778648704290397E-2</c:v>
                </c:pt>
                <c:pt idx="7872">
                  <c:v>3.4034371376037591E-2</c:v>
                </c:pt>
                <c:pt idx="7873">
                  <c:v>3.33482883870602E-2</c:v>
                </c:pt>
                <c:pt idx="7874">
                  <c:v>3.8348603993654209E-2</c:v>
                </c:pt>
                <c:pt idx="7875">
                  <c:v>3.2891441136598601E-2</c:v>
                </c:pt>
                <c:pt idx="7876">
                  <c:v>4.9643982201814603E-2</c:v>
                </c:pt>
                <c:pt idx="7877">
                  <c:v>2.9462661594152388E-2</c:v>
                </c:pt>
                <c:pt idx="7878">
                  <c:v>3.9967272430658299E-2</c:v>
                </c:pt>
                <c:pt idx="7879">
                  <c:v>2.7587713673710913E-2</c:v>
                </c:pt>
                <c:pt idx="7880">
                  <c:v>3.8824938237667105E-2</c:v>
                </c:pt>
                <c:pt idx="7881">
                  <c:v>3.5556804388761513E-2</c:v>
                </c:pt>
                <c:pt idx="7882">
                  <c:v>2.9574964195489908E-2</c:v>
                </c:pt>
                <c:pt idx="7883">
                  <c:v>3.4946080297231667E-2</c:v>
                </c:pt>
                <c:pt idx="7884">
                  <c:v>3.0630404129624478E-2</c:v>
                </c:pt>
                <c:pt idx="7885">
                  <c:v>4.2872149497270605E-2</c:v>
                </c:pt>
                <c:pt idx="7886">
                  <c:v>3.726489469408991E-2</c:v>
                </c:pt>
                <c:pt idx="7887">
                  <c:v>4.3552730232477334E-2</c:v>
                </c:pt>
                <c:pt idx="7888">
                  <c:v>2.6384692639112511E-2</c:v>
                </c:pt>
                <c:pt idx="7889">
                  <c:v>4.8743788152933218E-2</c:v>
                </c:pt>
                <c:pt idx="7890">
                  <c:v>3.2706797122955399E-2</c:v>
                </c:pt>
                <c:pt idx="7891">
                  <c:v>3.5833526402712E-2</c:v>
                </c:pt>
                <c:pt idx="7892">
                  <c:v>3.1932011246681213E-2</c:v>
                </c:pt>
                <c:pt idx="7893">
                  <c:v>3.6755193024873838E-2</c:v>
                </c:pt>
                <c:pt idx="7894">
                  <c:v>5.0532989203929922E-2</c:v>
                </c:pt>
                <c:pt idx="7895">
                  <c:v>3.4569095820188502E-2</c:v>
                </c:pt>
                <c:pt idx="7896">
                  <c:v>3.1260769814252805E-2</c:v>
                </c:pt>
                <c:pt idx="7897">
                  <c:v>2.8754428029060398E-2</c:v>
                </c:pt>
                <c:pt idx="7898">
                  <c:v>3.4321036189794499E-2</c:v>
                </c:pt>
                <c:pt idx="7899">
                  <c:v>3.718958795070651E-2</c:v>
                </c:pt>
                <c:pt idx="7900">
                  <c:v>3.1767588108778014E-2</c:v>
                </c:pt>
                <c:pt idx="7901">
                  <c:v>3.2529968768358244E-2</c:v>
                </c:pt>
                <c:pt idx="7902">
                  <c:v>3.41883562505245E-2</c:v>
                </c:pt>
                <c:pt idx="7903">
                  <c:v>5.219128355383891E-2</c:v>
                </c:pt>
                <c:pt idx="7904">
                  <c:v>4.4051695615053232E-2</c:v>
                </c:pt>
                <c:pt idx="7905">
                  <c:v>2.7126668021082878E-2</c:v>
                </c:pt>
                <c:pt idx="7906">
                  <c:v>3.1839653849601711E-2</c:v>
                </c:pt>
                <c:pt idx="7907">
                  <c:v>3.8187786936759907E-2</c:v>
                </c:pt>
                <c:pt idx="7908">
                  <c:v>3.9632488042116221E-2</c:v>
                </c:pt>
                <c:pt idx="7909">
                  <c:v>3.3488318324089189E-2</c:v>
                </c:pt>
                <c:pt idx="7910">
                  <c:v>4.9796666949987765E-2</c:v>
                </c:pt>
                <c:pt idx="7911">
                  <c:v>3.7646591663360651E-2</c:v>
                </c:pt>
                <c:pt idx="7912">
                  <c:v>4.0194988250732512E-2</c:v>
                </c:pt>
                <c:pt idx="7913">
                  <c:v>3.3723484724760007E-2</c:v>
                </c:pt>
                <c:pt idx="7914">
                  <c:v>2.8123019263148277E-2</c:v>
                </c:pt>
                <c:pt idx="7915">
                  <c:v>3.0909337103367015E-2</c:v>
                </c:pt>
                <c:pt idx="7916">
                  <c:v>3.0960440635681104E-2</c:v>
                </c:pt>
                <c:pt idx="7917">
                  <c:v>3.3620979636907605E-2</c:v>
                </c:pt>
                <c:pt idx="7918">
                  <c:v>2.7700684964656799E-2</c:v>
                </c:pt>
                <c:pt idx="7919">
                  <c:v>4.4323593378067024E-2</c:v>
                </c:pt>
                <c:pt idx="7920">
                  <c:v>3.4385442733764614E-2</c:v>
                </c:pt>
                <c:pt idx="7921">
                  <c:v>4.3727751821279512E-2</c:v>
                </c:pt>
                <c:pt idx="7922">
                  <c:v>4.1820969432592406E-2</c:v>
                </c:pt>
                <c:pt idx="7923">
                  <c:v>3.8268163800239598E-2</c:v>
                </c:pt>
                <c:pt idx="7924">
                  <c:v>2.5292389094829611E-2</c:v>
                </c:pt>
                <c:pt idx="7925">
                  <c:v>2.8601940721273554E-2</c:v>
                </c:pt>
                <c:pt idx="7926">
                  <c:v>3.7713952362537405E-2</c:v>
                </c:pt>
                <c:pt idx="7927">
                  <c:v>3.9697803556919237E-2</c:v>
                </c:pt>
                <c:pt idx="7928">
                  <c:v>4.012443125247972E-2</c:v>
                </c:pt>
                <c:pt idx="7929">
                  <c:v>3.5183459520340014E-2</c:v>
                </c:pt>
                <c:pt idx="7930">
                  <c:v>3.2095659524202409E-2</c:v>
                </c:pt>
                <c:pt idx="7931">
                  <c:v>3.7147790193557718E-2</c:v>
                </c:pt>
                <c:pt idx="7932">
                  <c:v>4.3500378727912875E-2</c:v>
                </c:pt>
                <c:pt idx="7933">
                  <c:v>3.6124985665082897E-2</c:v>
                </c:pt>
                <c:pt idx="7934">
                  <c:v>3.3215038478374634E-2</c:v>
                </c:pt>
                <c:pt idx="7935">
                  <c:v>3.4013628959655817E-2</c:v>
                </c:pt>
                <c:pt idx="7936">
                  <c:v>3.0611971393227612E-2</c:v>
                </c:pt>
                <c:pt idx="7937">
                  <c:v>3.4300707280635806E-2</c:v>
                </c:pt>
                <c:pt idx="7938">
                  <c:v>4.4496215879917436E-2</c:v>
                </c:pt>
                <c:pt idx="7939">
                  <c:v>2.90736090391874E-2</c:v>
                </c:pt>
                <c:pt idx="7940">
                  <c:v>3.5487230867147411E-2</c:v>
                </c:pt>
                <c:pt idx="7941">
                  <c:v>4.0067344903946041E-2</c:v>
                </c:pt>
                <c:pt idx="7942">
                  <c:v>3.1215734779834851E-2</c:v>
                </c:pt>
                <c:pt idx="7943">
                  <c:v>4.480642452836061E-2</c:v>
                </c:pt>
                <c:pt idx="7944">
                  <c:v>3.3723484724760007E-2</c:v>
                </c:pt>
                <c:pt idx="7945">
                  <c:v>2.863345667719841E-2</c:v>
                </c:pt>
                <c:pt idx="7946">
                  <c:v>3.5487230867147411E-2</c:v>
                </c:pt>
                <c:pt idx="7947">
                  <c:v>3.8206804543733604E-2</c:v>
                </c:pt>
                <c:pt idx="7948">
                  <c:v>3.8314592093229315E-2</c:v>
                </c:pt>
                <c:pt idx="7949">
                  <c:v>3.5382855683565209E-2</c:v>
                </c:pt>
                <c:pt idx="7950">
                  <c:v>5.1921918988227796E-2</c:v>
                </c:pt>
                <c:pt idx="7951">
                  <c:v>3.181636705994622E-2</c:v>
                </c:pt>
                <c:pt idx="7952">
                  <c:v>3.0611971393227612E-2</c:v>
                </c:pt>
                <c:pt idx="7953">
                  <c:v>2.8197156265377998E-2</c:v>
                </c:pt>
                <c:pt idx="7954">
                  <c:v>3.3152457326650599E-2</c:v>
                </c:pt>
                <c:pt idx="7955">
                  <c:v>3.8238383829593797E-2</c:v>
                </c:pt>
                <c:pt idx="7956">
                  <c:v>3.0840851366519952E-2</c:v>
                </c:pt>
                <c:pt idx="7957">
                  <c:v>3.55453863739967E-2</c:v>
                </c:pt>
                <c:pt idx="7958">
                  <c:v>2.8079589828848797E-2</c:v>
                </c:pt>
                <c:pt idx="7959">
                  <c:v>4.7336898744106508E-2</c:v>
                </c:pt>
                <c:pt idx="7960">
                  <c:v>3.8966637104749714E-2</c:v>
                </c:pt>
                <c:pt idx="7961">
                  <c:v>2.7257194742560411E-2</c:v>
                </c:pt>
                <c:pt idx="7962">
                  <c:v>3.9196629077196114E-2</c:v>
                </c:pt>
                <c:pt idx="7963">
                  <c:v>3.0372153967618904E-2</c:v>
                </c:pt>
                <c:pt idx="7964">
                  <c:v>3.6363381892442703E-2</c:v>
                </c:pt>
                <c:pt idx="7965">
                  <c:v>4.3306957930326788E-2</c:v>
                </c:pt>
                <c:pt idx="7966">
                  <c:v>3.4569095820188502E-2</c:v>
                </c:pt>
                <c:pt idx="7967">
                  <c:v>3.5075418651104105E-2</c:v>
                </c:pt>
                <c:pt idx="7968">
                  <c:v>3.5946439951658193E-2</c:v>
                </c:pt>
                <c:pt idx="7969">
                  <c:v>3.0909337103367015E-2</c:v>
                </c:pt>
                <c:pt idx="7970">
                  <c:v>3.65825667977333E-2</c:v>
                </c:pt>
                <c:pt idx="7971">
                  <c:v>3.0157936736941289E-2</c:v>
                </c:pt>
                <c:pt idx="7972">
                  <c:v>4.5566942542791422E-2</c:v>
                </c:pt>
                <c:pt idx="7973">
                  <c:v>3.7147790193557718E-2</c:v>
                </c:pt>
                <c:pt idx="7974">
                  <c:v>3.2124858349561705E-2</c:v>
                </c:pt>
                <c:pt idx="7975">
                  <c:v>3.8004741072654696E-2</c:v>
                </c:pt>
                <c:pt idx="7976">
                  <c:v>3.5125035792589201E-2</c:v>
                </c:pt>
                <c:pt idx="7977">
                  <c:v>3.0856164172291711E-2</c:v>
                </c:pt>
                <c:pt idx="7978">
                  <c:v>4.0829382836818723E-2</c:v>
                </c:pt>
                <c:pt idx="7979">
                  <c:v>4.0749937295913724E-2</c:v>
                </c:pt>
                <c:pt idx="7980">
                  <c:v>3.3226933330297477E-2</c:v>
                </c:pt>
                <c:pt idx="7981">
                  <c:v>3.5487230867147411E-2</c:v>
                </c:pt>
                <c:pt idx="7982">
                  <c:v>3.01454830914736E-2</c:v>
                </c:pt>
                <c:pt idx="7983">
                  <c:v>4.9796666949987765E-2</c:v>
                </c:pt>
                <c:pt idx="7984">
                  <c:v>2.6960795745253611E-2</c:v>
                </c:pt>
                <c:pt idx="7985">
                  <c:v>2.8601940721273554E-2</c:v>
                </c:pt>
                <c:pt idx="7986">
                  <c:v>3.4117959439754514E-2</c:v>
                </c:pt>
                <c:pt idx="7987">
                  <c:v>3.4013628959655817E-2</c:v>
                </c:pt>
                <c:pt idx="7988">
                  <c:v>3.5668846219778116E-2</c:v>
                </c:pt>
                <c:pt idx="7989">
                  <c:v>4.3251223862171222E-2</c:v>
                </c:pt>
                <c:pt idx="7990">
                  <c:v>3.8238383829593797E-2</c:v>
                </c:pt>
                <c:pt idx="7991">
                  <c:v>5.5778648704290397E-2</c:v>
                </c:pt>
                <c:pt idx="7992">
                  <c:v>4.2450986802578139E-2</c:v>
                </c:pt>
                <c:pt idx="7993">
                  <c:v>4.8743788152933218E-2</c:v>
                </c:pt>
                <c:pt idx="7994">
                  <c:v>3.5014469176530803E-2</c:v>
                </c:pt>
                <c:pt idx="7995">
                  <c:v>3.4609500318765619E-2</c:v>
                </c:pt>
                <c:pt idx="7996">
                  <c:v>3.5430807620287032E-2</c:v>
                </c:pt>
                <c:pt idx="7997">
                  <c:v>3.715851157903674E-2</c:v>
                </c:pt>
                <c:pt idx="7998">
                  <c:v>3.4011162817478256E-2</c:v>
                </c:pt>
                <c:pt idx="7999">
                  <c:v>5.0532989203929922E-2</c:v>
                </c:pt>
                <c:pt idx="8000">
                  <c:v>3.7765085697174183E-2</c:v>
                </c:pt>
                <c:pt idx="8001">
                  <c:v>4.2776744812727176E-2</c:v>
                </c:pt>
                <c:pt idx="8002">
                  <c:v>3.9537534117698704E-2</c:v>
                </c:pt>
                <c:pt idx="8003">
                  <c:v>3.6265369504690212E-2</c:v>
                </c:pt>
                <c:pt idx="8004">
                  <c:v>3.3061727881431593E-2</c:v>
                </c:pt>
                <c:pt idx="8005">
                  <c:v>4.2282994836569027E-2</c:v>
                </c:pt>
                <c:pt idx="8006">
                  <c:v>2.8197156265377998E-2</c:v>
                </c:pt>
                <c:pt idx="8007">
                  <c:v>3.1149659305810897E-2</c:v>
                </c:pt>
                <c:pt idx="8008">
                  <c:v>4.6274762600660123E-2</c:v>
                </c:pt>
                <c:pt idx="8009">
                  <c:v>4.0364276617765413E-2</c:v>
                </c:pt>
                <c:pt idx="8010">
                  <c:v>2.8927756473422002E-2</c:v>
                </c:pt>
                <c:pt idx="8011">
                  <c:v>3.7646591663360651E-2</c:v>
                </c:pt>
                <c:pt idx="8012">
                  <c:v>3.8314592093229315E-2</c:v>
                </c:pt>
                <c:pt idx="8013">
                  <c:v>4.8252731561660801E-2</c:v>
                </c:pt>
                <c:pt idx="8014">
                  <c:v>4.4035181403160116E-2</c:v>
                </c:pt>
                <c:pt idx="8015">
                  <c:v>4.7662377357482903E-2</c:v>
                </c:pt>
                <c:pt idx="8016">
                  <c:v>4.6175420284271212E-2</c:v>
                </c:pt>
                <c:pt idx="8017">
                  <c:v>3.7654642015695697E-2</c:v>
                </c:pt>
                <c:pt idx="8018">
                  <c:v>4.6041879802942297E-2</c:v>
                </c:pt>
                <c:pt idx="8019">
                  <c:v>4.4112537056207997E-2</c:v>
                </c:pt>
                <c:pt idx="8020">
                  <c:v>3.8879256695509012E-2</c:v>
                </c:pt>
                <c:pt idx="8021">
                  <c:v>3.0371453613042807E-2</c:v>
                </c:pt>
                <c:pt idx="8022">
                  <c:v>4.1763935238122933E-2</c:v>
                </c:pt>
                <c:pt idx="8023">
                  <c:v>3.5232484340667704E-2</c:v>
                </c:pt>
                <c:pt idx="8024">
                  <c:v>2.9229370877146783E-2</c:v>
                </c:pt>
                <c:pt idx="8025">
                  <c:v>4.6659234911203433E-2</c:v>
                </c:pt>
                <c:pt idx="8026">
                  <c:v>3.5183459520340014E-2</c:v>
                </c:pt>
                <c:pt idx="8027">
                  <c:v>4.8743788152933218E-2</c:v>
                </c:pt>
                <c:pt idx="8028">
                  <c:v>4.3245565146207691E-2</c:v>
                </c:pt>
                <c:pt idx="8029">
                  <c:v>4.5179609209299067E-2</c:v>
                </c:pt>
                <c:pt idx="8030">
                  <c:v>2.90736090391874E-2</c:v>
                </c:pt>
                <c:pt idx="8031">
                  <c:v>3.6783862859010821E-2</c:v>
                </c:pt>
                <c:pt idx="8032">
                  <c:v>4.0196035057306533E-2</c:v>
                </c:pt>
                <c:pt idx="8033">
                  <c:v>3.5906825214624412E-2</c:v>
                </c:pt>
                <c:pt idx="8034">
                  <c:v>3.6334346979856609E-2</c:v>
                </c:pt>
                <c:pt idx="8035">
                  <c:v>3.3460214734077405E-2</c:v>
                </c:pt>
                <c:pt idx="8036">
                  <c:v>3.4011162817478256E-2</c:v>
                </c:pt>
                <c:pt idx="8037">
                  <c:v>2.6574600487947596E-2</c:v>
                </c:pt>
                <c:pt idx="8038">
                  <c:v>4.4862344861030821E-2</c:v>
                </c:pt>
                <c:pt idx="8039">
                  <c:v>2.9699223116040202E-2</c:v>
                </c:pt>
                <c:pt idx="8040">
                  <c:v>3.1638666987419212E-2</c:v>
                </c:pt>
                <c:pt idx="8041">
                  <c:v>2.7953663840889906E-2</c:v>
                </c:pt>
                <c:pt idx="8042">
                  <c:v>3.6654856055975016E-2</c:v>
                </c:pt>
                <c:pt idx="8043">
                  <c:v>3.4685779362916912E-2</c:v>
                </c:pt>
                <c:pt idx="8044">
                  <c:v>4.6961084008216913E-2</c:v>
                </c:pt>
                <c:pt idx="8045">
                  <c:v>4.413658753037452E-2</c:v>
                </c:pt>
                <c:pt idx="8046">
                  <c:v>3.1054427847266211E-2</c:v>
                </c:pt>
                <c:pt idx="8047">
                  <c:v>2.730708569288251E-2</c:v>
                </c:pt>
                <c:pt idx="8048">
                  <c:v>4.413658753037452E-2</c:v>
                </c:pt>
                <c:pt idx="8049">
                  <c:v>3.9967272430658299E-2</c:v>
                </c:pt>
                <c:pt idx="8050">
                  <c:v>3.1149659305810897E-2</c:v>
                </c:pt>
                <c:pt idx="8051">
                  <c:v>3.9196629077196114E-2</c:v>
                </c:pt>
                <c:pt idx="8052">
                  <c:v>3.8512594997882711E-2</c:v>
                </c:pt>
                <c:pt idx="8053">
                  <c:v>5.2568621933460541E-2</c:v>
                </c:pt>
                <c:pt idx="8054">
                  <c:v>3.0724059790372783E-2</c:v>
                </c:pt>
                <c:pt idx="8055">
                  <c:v>5.5114645510911914E-2</c:v>
                </c:pt>
                <c:pt idx="8056">
                  <c:v>3.6455649882555098E-2</c:v>
                </c:pt>
                <c:pt idx="8057">
                  <c:v>3.4479022026062095E-2</c:v>
                </c:pt>
                <c:pt idx="8058">
                  <c:v>2.8808169066906E-2</c:v>
                </c:pt>
                <c:pt idx="8059">
                  <c:v>3.0377449467778275E-2</c:v>
                </c:pt>
                <c:pt idx="8060">
                  <c:v>2.987323515117182E-2</c:v>
                </c:pt>
                <c:pt idx="8061">
                  <c:v>3.8864739239215809E-2</c:v>
                </c:pt>
                <c:pt idx="8062">
                  <c:v>3.387858718633651E-2</c:v>
                </c:pt>
                <c:pt idx="8063">
                  <c:v>4.3612465262413011E-2</c:v>
                </c:pt>
                <c:pt idx="8064">
                  <c:v>3.8759678602218607E-2</c:v>
                </c:pt>
                <c:pt idx="8065">
                  <c:v>3.9847124367952305E-2</c:v>
                </c:pt>
                <c:pt idx="8066">
                  <c:v>3.712175413966181E-2</c:v>
                </c:pt>
                <c:pt idx="8067">
                  <c:v>5.9861324727535498E-2</c:v>
                </c:pt>
                <c:pt idx="8068">
                  <c:v>4.6063344925642034E-2</c:v>
                </c:pt>
                <c:pt idx="8069">
                  <c:v>2.9366604983806593E-2</c:v>
                </c:pt>
                <c:pt idx="8070">
                  <c:v>3.5666506737470599E-2</c:v>
                </c:pt>
                <c:pt idx="8071">
                  <c:v>4.0242802351713201E-2</c:v>
                </c:pt>
                <c:pt idx="8072">
                  <c:v>4.8229750245809465E-2</c:v>
                </c:pt>
                <c:pt idx="8073">
                  <c:v>3.6054432392120396E-2</c:v>
                </c:pt>
                <c:pt idx="8074">
                  <c:v>2.9702998697757711E-2</c:v>
                </c:pt>
                <c:pt idx="8075">
                  <c:v>3.2143831253051806E-2</c:v>
                </c:pt>
                <c:pt idx="8076">
                  <c:v>3.0856164172291711E-2</c:v>
                </c:pt>
                <c:pt idx="8077">
                  <c:v>3.2370511442422985E-2</c:v>
                </c:pt>
                <c:pt idx="8078">
                  <c:v>4.7336898744106508E-2</c:v>
                </c:pt>
                <c:pt idx="8079">
                  <c:v>3.8481283932924291E-2</c:v>
                </c:pt>
                <c:pt idx="8080">
                  <c:v>3.4050200134515811E-2</c:v>
                </c:pt>
                <c:pt idx="8081">
                  <c:v>6.1638105660676748E-2</c:v>
                </c:pt>
                <c:pt idx="8082">
                  <c:v>3.2733816653490219E-2</c:v>
                </c:pt>
                <c:pt idx="8083">
                  <c:v>2.8940489515662197E-2</c:v>
                </c:pt>
                <c:pt idx="8084">
                  <c:v>4.0214709937572507E-2</c:v>
                </c:pt>
                <c:pt idx="8085">
                  <c:v>3.6475714296102552E-2</c:v>
                </c:pt>
                <c:pt idx="8086">
                  <c:v>3.9803285151720214E-2</c:v>
                </c:pt>
                <c:pt idx="8087">
                  <c:v>3.718958795070651E-2</c:v>
                </c:pt>
                <c:pt idx="8088">
                  <c:v>3.5825096070766414E-2</c:v>
                </c:pt>
                <c:pt idx="8089">
                  <c:v>3.1583391129970696E-2</c:v>
                </c:pt>
                <c:pt idx="8090">
                  <c:v>4.3032046407461222E-2</c:v>
                </c:pt>
                <c:pt idx="8091">
                  <c:v>3.6920651793479912E-2</c:v>
                </c:pt>
                <c:pt idx="8092">
                  <c:v>4.1316550225019524E-2</c:v>
                </c:pt>
                <c:pt idx="8093">
                  <c:v>3.8801014423370556E-2</c:v>
                </c:pt>
                <c:pt idx="8094">
                  <c:v>2.7917644008994182E-2</c:v>
                </c:pt>
                <c:pt idx="8095">
                  <c:v>2.8538271784782399E-2</c:v>
                </c:pt>
                <c:pt idx="8096">
                  <c:v>3.1092433258891088E-2</c:v>
                </c:pt>
                <c:pt idx="8097">
                  <c:v>4.4963397085666865E-2</c:v>
                </c:pt>
                <c:pt idx="8098">
                  <c:v>3.3675242215395106E-2</c:v>
                </c:pt>
                <c:pt idx="8099">
                  <c:v>3.8864739239215809E-2</c:v>
                </c:pt>
                <c:pt idx="8100">
                  <c:v>4.7656767070293413E-2</c:v>
                </c:pt>
                <c:pt idx="8101">
                  <c:v>3.3152457326650599E-2</c:v>
                </c:pt>
                <c:pt idx="8102">
                  <c:v>3.5636484622955315E-2</c:v>
                </c:pt>
                <c:pt idx="8103">
                  <c:v>4.8395346850156833E-2</c:v>
                </c:pt>
                <c:pt idx="8104">
                  <c:v>3.5549324005842209E-2</c:v>
                </c:pt>
                <c:pt idx="8105">
                  <c:v>4.3678428977727897E-2</c:v>
                </c:pt>
                <c:pt idx="8106">
                  <c:v>4.0841769427061095E-2</c:v>
                </c:pt>
                <c:pt idx="8107">
                  <c:v>4.1557170450687395E-2</c:v>
                </c:pt>
                <c:pt idx="8108">
                  <c:v>6.1638105660676748E-2</c:v>
                </c:pt>
                <c:pt idx="8109">
                  <c:v>3.4727789461612694E-2</c:v>
                </c:pt>
                <c:pt idx="8110">
                  <c:v>4.0829382836818723E-2</c:v>
                </c:pt>
                <c:pt idx="8111">
                  <c:v>3.6480419337749502E-2</c:v>
                </c:pt>
                <c:pt idx="8112">
                  <c:v>4.9346178770065315E-2</c:v>
                </c:pt>
                <c:pt idx="8113">
                  <c:v>2.6993775740265864E-2</c:v>
                </c:pt>
                <c:pt idx="8114">
                  <c:v>5.2249100059270796E-2</c:v>
                </c:pt>
                <c:pt idx="8115">
                  <c:v>3.4990835934877403E-2</c:v>
                </c:pt>
                <c:pt idx="8116">
                  <c:v>2.8289467096328711E-2</c:v>
                </c:pt>
                <c:pt idx="8117">
                  <c:v>4.1129976511001601E-2</c:v>
                </c:pt>
                <c:pt idx="8118">
                  <c:v>3.4603934735059752E-2</c:v>
                </c:pt>
                <c:pt idx="8119">
                  <c:v>6.1638105660676748E-2</c:v>
                </c:pt>
                <c:pt idx="8120">
                  <c:v>3.5527739673852914E-2</c:v>
                </c:pt>
                <c:pt idx="8121">
                  <c:v>3.7771087139844998E-2</c:v>
                </c:pt>
                <c:pt idx="8122">
                  <c:v>4.9002680927515349E-2</c:v>
                </c:pt>
                <c:pt idx="8123">
                  <c:v>3.6884240806102878E-2</c:v>
                </c:pt>
                <c:pt idx="8124">
                  <c:v>4.6953558921814006E-2</c:v>
                </c:pt>
                <c:pt idx="8125">
                  <c:v>2.9621139168739312E-2</c:v>
                </c:pt>
                <c:pt idx="8126">
                  <c:v>3.6180451512336703E-2</c:v>
                </c:pt>
                <c:pt idx="8127">
                  <c:v>2.8450146317481998E-2</c:v>
                </c:pt>
                <c:pt idx="8128">
                  <c:v>3.2759677618742052E-2</c:v>
                </c:pt>
                <c:pt idx="8129">
                  <c:v>3.7118166685104446E-2</c:v>
                </c:pt>
                <c:pt idx="8130">
                  <c:v>3.8571264594793396E-2</c:v>
                </c:pt>
                <c:pt idx="8131">
                  <c:v>3.2255370169878131E-2</c:v>
                </c:pt>
                <c:pt idx="8132">
                  <c:v>3.4105252474546412E-2</c:v>
                </c:pt>
                <c:pt idx="8133">
                  <c:v>4.9216881394386486E-2</c:v>
                </c:pt>
                <c:pt idx="8134">
                  <c:v>3.5694476217031493E-2</c:v>
                </c:pt>
                <c:pt idx="8135">
                  <c:v>4.2427688837051572E-2</c:v>
                </c:pt>
                <c:pt idx="8136">
                  <c:v>3.7147790193557718E-2</c:v>
                </c:pt>
                <c:pt idx="8137">
                  <c:v>4.6041879802942297E-2</c:v>
                </c:pt>
                <c:pt idx="8138">
                  <c:v>5.1529634743928923E-2</c:v>
                </c:pt>
                <c:pt idx="8139">
                  <c:v>4.1763935238122933E-2</c:v>
                </c:pt>
                <c:pt idx="8140">
                  <c:v>5.0195772200822802E-2</c:v>
                </c:pt>
                <c:pt idx="8141">
                  <c:v>2.8588097542524379E-2</c:v>
                </c:pt>
                <c:pt idx="8142">
                  <c:v>3.8167107850313214E-2</c:v>
                </c:pt>
                <c:pt idx="8143">
                  <c:v>4.6659234911203433E-2</c:v>
                </c:pt>
                <c:pt idx="8144">
                  <c:v>5.1529634743928923E-2</c:v>
                </c:pt>
                <c:pt idx="8145">
                  <c:v>4.2356688529253124E-2</c:v>
                </c:pt>
                <c:pt idx="8146">
                  <c:v>4.6175420284271212E-2</c:v>
                </c:pt>
                <c:pt idx="8147">
                  <c:v>2.7757186442613612E-2</c:v>
                </c:pt>
                <c:pt idx="8148">
                  <c:v>3.9535291492939002E-2</c:v>
                </c:pt>
                <c:pt idx="8149">
                  <c:v>4.0781930088997026E-2</c:v>
                </c:pt>
                <c:pt idx="8150">
                  <c:v>5.139116942882542E-2</c:v>
                </c:pt>
                <c:pt idx="8151">
                  <c:v>4.1967578232288409E-2</c:v>
                </c:pt>
                <c:pt idx="8152">
                  <c:v>3.5872373729944361E-2</c:v>
                </c:pt>
                <c:pt idx="8153">
                  <c:v>3.9402600377798101E-2</c:v>
                </c:pt>
                <c:pt idx="8154">
                  <c:v>4.0749937295913724E-2</c:v>
                </c:pt>
                <c:pt idx="8155">
                  <c:v>3.6760363727808006E-2</c:v>
                </c:pt>
                <c:pt idx="8156">
                  <c:v>4.3604578822851223E-2</c:v>
                </c:pt>
                <c:pt idx="8157">
                  <c:v>4.2282994836569027E-2</c:v>
                </c:pt>
                <c:pt idx="8158">
                  <c:v>3.6265369504690212E-2</c:v>
                </c:pt>
                <c:pt idx="8159">
                  <c:v>4.1952755302190795E-2</c:v>
                </c:pt>
                <c:pt idx="8160">
                  <c:v>3.4550696611404405E-2</c:v>
                </c:pt>
                <c:pt idx="8161">
                  <c:v>3.1092433258891088E-2</c:v>
                </c:pt>
                <c:pt idx="8162">
                  <c:v>4.7507882118225112E-2</c:v>
                </c:pt>
                <c:pt idx="8163">
                  <c:v>3.0828183516860001E-2</c:v>
                </c:pt>
                <c:pt idx="8164">
                  <c:v>5.2249100059270796E-2</c:v>
                </c:pt>
                <c:pt idx="8165">
                  <c:v>3.6005329340696314E-2</c:v>
                </c:pt>
                <c:pt idx="8166">
                  <c:v>5.4501775652170202E-2</c:v>
                </c:pt>
                <c:pt idx="8167">
                  <c:v>4.1332110762596116E-2</c:v>
                </c:pt>
                <c:pt idx="8168">
                  <c:v>4.3093815445900019E-2</c:v>
                </c:pt>
                <c:pt idx="8169">
                  <c:v>3.3249579370021792E-2</c:v>
                </c:pt>
                <c:pt idx="8170">
                  <c:v>3.01454830914736E-2</c:v>
                </c:pt>
                <c:pt idx="8171">
                  <c:v>3.593677654862408E-2</c:v>
                </c:pt>
                <c:pt idx="8172">
                  <c:v>3.2370511442422985E-2</c:v>
                </c:pt>
                <c:pt idx="8173">
                  <c:v>3.8532134145498304E-2</c:v>
                </c:pt>
                <c:pt idx="8174">
                  <c:v>4.413658753037452E-2</c:v>
                </c:pt>
                <c:pt idx="8175">
                  <c:v>3.8314592093229315E-2</c:v>
                </c:pt>
                <c:pt idx="8176">
                  <c:v>4.72856760025024E-2</c:v>
                </c:pt>
                <c:pt idx="8177">
                  <c:v>3.8709115236997611E-2</c:v>
                </c:pt>
                <c:pt idx="8178">
                  <c:v>4.0542848408222205E-2</c:v>
                </c:pt>
                <c:pt idx="8179">
                  <c:v>3.3811181783676252E-2</c:v>
                </c:pt>
                <c:pt idx="8180">
                  <c:v>3.8167107850313214E-2</c:v>
                </c:pt>
                <c:pt idx="8181">
                  <c:v>3.55453863739967E-2</c:v>
                </c:pt>
                <c:pt idx="8182">
                  <c:v>4.1800528764724676E-2</c:v>
                </c:pt>
                <c:pt idx="8183">
                  <c:v>4.0231358259916319E-2</c:v>
                </c:pt>
                <c:pt idx="8184">
                  <c:v>4.6265292912721592E-2</c:v>
                </c:pt>
                <c:pt idx="8185">
                  <c:v>3.7194777280092205E-2</c:v>
                </c:pt>
                <c:pt idx="8186">
                  <c:v>3.0922627076506601E-2</c:v>
                </c:pt>
                <c:pt idx="8187">
                  <c:v>4.480642452836061E-2</c:v>
                </c:pt>
                <c:pt idx="8188">
                  <c:v>2.8927756473422002E-2</c:v>
                </c:pt>
                <c:pt idx="8189">
                  <c:v>4.9550954252481627E-2</c:v>
                </c:pt>
                <c:pt idx="8190">
                  <c:v>3.2159924507141106E-2</c:v>
                </c:pt>
                <c:pt idx="8191">
                  <c:v>3.8314592093229315E-2</c:v>
                </c:pt>
                <c:pt idx="8192">
                  <c:v>4.6953558921814006E-2</c:v>
                </c:pt>
                <c:pt idx="8193">
                  <c:v>3.2854370772838606E-2</c:v>
                </c:pt>
                <c:pt idx="8194">
                  <c:v>3.8238383829593797E-2</c:v>
                </c:pt>
                <c:pt idx="8195">
                  <c:v>5.4811533540487449E-2</c:v>
                </c:pt>
                <c:pt idx="8196">
                  <c:v>5.219128355383891E-2</c:v>
                </c:pt>
                <c:pt idx="8197">
                  <c:v>4.4646773487329497E-2</c:v>
                </c:pt>
                <c:pt idx="8198">
                  <c:v>3.7788476794958101E-2</c:v>
                </c:pt>
                <c:pt idx="8199">
                  <c:v>3.4224171191453899E-2</c:v>
                </c:pt>
                <c:pt idx="8200">
                  <c:v>2.8123019263148277E-2</c:v>
                </c:pt>
                <c:pt idx="8201">
                  <c:v>3.5183459520340014E-2</c:v>
                </c:pt>
                <c:pt idx="8202">
                  <c:v>3.181636705994622E-2</c:v>
                </c:pt>
                <c:pt idx="8203">
                  <c:v>4.9796666949987765E-2</c:v>
                </c:pt>
                <c:pt idx="8204">
                  <c:v>4.9256019294261918E-2</c:v>
                </c:pt>
                <c:pt idx="8205">
                  <c:v>3.695297986269E-2</c:v>
                </c:pt>
                <c:pt idx="8206">
                  <c:v>4.5612677931785903E-2</c:v>
                </c:pt>
                <c:pt idx="8207">
                  <c:v>5.6127641350030913E-2</c:v>
                </c:pt>
                <c:pt idx="8208">
                  <c:v>4.6782623976469123E-2</c:v>
                </c:pt>
                <c:pt idx="8209">
                  <c:v>3.0462382361292797E-2</c:v>
                </c:pt>
                <c:pt idx="8210">
                  <c:v>2.8865408152341798E-2</c:v>
                </c:pt>
                <c:pt idx="8211">
                  <c:v>3.6412298679351897E-2</c:v>
                </c:pt>
                <c:pt idx="8212">
                  <c:v>3.8864739239215809E-2</c:v>
                </c:pt>
                <c:pt idx="8213">
                  <c:v>3.6752406507730498E-2</c:v>
                </c:pt>
                <c:pt idx="8214">
                  <c:v>3.365202993154532E-2</c:v>
                </c:pt>
                <c:pt idx="8215">
                  <c:v>5.9077225625515033E-2</c:v>
                </c:pt>
                <c:pt idx="8216">
                  <c:v>3.1149659305810897E-2</c:v>
                </c:pt>
                <c:pt idx="8217">
                  <c:v>3.7671960890293239E-2</c:v>
                </c:pt>
                <c:pt idx="8218">
                  <c:v>3.9963174611330005E-2</c:v>
                </c:pt>
                <c:pt idx="8219">
                  <c:v>2.8597138822078712E-2</c:v>
                </c:pt>
                <c:pt idx="8220">
                  <c:v>3.5430807620287032E-2</c:v>
                </c:pt>
                <c:pt idx="8221">
                  <c:v>3.4013628959655817E-2</c:v>
                </c:pt>
                <c:pt idx="8222">
                  <c:v>5.2249100059270796E-2</c:v>
                </c:pt>
                <c:pt idx="8223">
                  <c:v>5.2249100059270796E-2</c:v>
                </c:pt>
                <c:pt idx="8224">
                  <c:v>3.2908745110034894E-2</c:v>
                </c:pt>
                <c:pt idx="8225">
                  <c:v>2.6265805587172637E-2</c:v>
                </c:pt>
                <c:pt idx="8226">
                  <c:v>4.1901294142007814E-2</c:v>
                </c:pt>
                <c:pt idx="8227">
                  <c:v>3.8181461393833188E-2</c:v>
                </c:pt>
                <c:pt idx="8228">
                  <c:v>4.7048140317201601E-2</c:v>
                </c:pt>
                <c:pt idx="8229">
                  <c:v>3.2854370772838606E-2</c:v>
                </c:pt>
                <c:pt idx="8230">
                  <c:v>3.2054707407951487E-2</c:v>
                </c:pt>
                <c:pt idx="8231">
                  <c:v>2.8753058984875752E-2</c:v>
                </c:pt>
                <c:pt idx="8232">
                  <c:v>3.9664395153522512E-2</c:v>
                </c:pt>
                <c:pt idx="8233">
                  <c:v>4.1326828300952856E-2</c:v>
                </c:pt>
                <c:pt idx="8234">
                  <c:v>4.0214709937572507E-2</c:v>
                </c:pt>
                <c:pt idx="8235">
                  <c:v>3.2255370169878131E-2</c:v>
                </c:pt>
                <c:pt idx="8236">
                  <c:v>3.5030834376811995E-2</c:v>
                </c:pt>
                <c:pt idx="8237">
                  <c:v>2.9912589117884587E-2</c:v>
                </c:pt>
                <c:pt idx="8238">
                  <c:v>3.0627941712737156E-2</c:v>
                </c:pt>
                <c:pt idx="8239">
                  <c:v>3.9632488042116221E-2</c:v>
                </c:pt>
                <c:pt idx="8240">
                  <c:v>4.0140841156244306E-2</c:v>
                </c:pt>
                <c:pt idx="8241">
                  <c:v>3.5172384232282597E-2</c:v>
                </c:pt>
                <c:pt idx="8242">
                  <c:v>3.921876475214961E-2</c:v>
                </c:pt>
                <c:pt idx="8243">
                  <c:v>3.9322294294834068E-2</c:v>
                </c:pt>
                <c:pt idx="8244">
                  <c:v>4.8038370907306838E-2</c:v>
                </c:pt>
                <c:pt idx="8245">
                  <c:v>3.4823182970285409E-2</c:v>
                </c:pt>
                <c:pt idx="8246">
                  <c:v>3.7788476794958101E-2</c:v>
                </c:pt>
                <c:pt idx="8247">
                  <c:v>4.0318075567483895E-2</c:v>
                </c:pt>
                <c:pt idx="8248">
                  <c:v>2.5669533759355552E-2</c:v>
                </c:pt>
                <c:pt idx="8249">
                  <c:v>3.6124985665082897E-2</c:v>
                </c:pt>
                <c:pt idx="8250">
                  <c:v>3.8072932511568215E-2</c:v>
                </c:pt>
                <c:pt idx="8251">
                  <c:v>4.2492501437664122E-2</c:v>
                </c:pt>
                <c:pt idx="8252">
                  <c:v>3.7598311901092502E-2</c:v>
                </c:pt>
                <c:pt idx="8253">
                  <c:v>3.2464317977428499E-2</c:v>
                </c:pt>
                <c:pt idx="8254">
                  <c:v>3.8864739239215809E-2</c:v>
                </c:pt>
                <c:pt idx="8255">
                  <c:v>3.0247306451201494E-2</c:v>
                </c:pt>
                <c:pt idx="8256">
                  <c:v>3.8206804543733604E-2</c:v>
                </c:pt>
                <c:pt idx="8257">
                  <c:v>3.3529117703437812E-2</c:v>
                </c:pt>
                <c:pt idx="8258">
                  <c:v>3.425700217485441E-2</c:v>
                </c:pt>
                <c:pt idx="8259">
                  <c:v>3.2167676836252199E-2</c:v>
                </c:pt>
                <c:pt idx="8260">
                  <c:v>3.1361721456050901E-2</c:v>
                </c:pt>
                <c:pt idx="8261">
                  <c:v>3.3034771680831895E-2</c:v>
                </c:pt>
                <c:pt idx="8262">
                  <c:v>4.1952755302190795E-2</c:v>
                </c:pt>
                <c:pt idx="8263">
                  <c:v>3.0840851366519952E-2</c:v>
                </c:pt>
                <c:pt idx="8264">
                  <c:v>3.1839653849601711E-2</c:v>
                </c:pt>
                <c:pt idx="8265">
                  <c:v>3.6171071231365218E-2</c:v>
                </c:pt>
                <c:pt idx="8266">
                  <c:v>3.7897832691669658E-2</c:v>
                </c:pt>
                <c:pt idx="8267">
                  <c:v>4.2427688837051572E-2</c:v>
                </c:pt>
                <c:pt idx="8268">
                  <c:v>3.7620816379785593E-2</c:v>
                </c:pt>
                <c:pt idx="8269">
                  <c:v>4.2951118201017387E-2</c:v>
                </c:pt>
                <c:pt idx="8270">
                  <c:v>4.6777039766311722E-2</c:v>
                </c:pt>
                <c:pt idx="8271">
                  <c:v>3.9761330932378804E-2</c:v>
                </c:pt>
                <c:pt idx="8272">
                  <c:v>2.9867274686694215E-2</c:v>
                </c:pt>
                <c:pt idx="8273">
                  <c:v>3.5172384232282597E-2</c:v>
                </c:pt>
                <c:pt idx="8274">
                  <c:v>3.376404196023939E-2</c:v>
                </c:pt>
                <c:pt idx="8275">
                  <c:v>2.9698420315980863E-2</c:v>
                </c:pt>
                <c:pt idx="8276">
                  <c:v>4.0700521320104745E-2</c:v>
                </c:pt>
                <c:pt idx="8277">
                  <c:v>3.8152869790792521E-2</c:v>
                </c:pt>
                <c:pt idx="8278">
                  <c:v>3.729543089866641E-2</c:v>
                </c:pt>
                <c:pt idx="8279">
                  <c:v>3.4407258033752414E-2</c:v>
                </c:pt>
                <c:pt idx="8280">
                  <c:v>2.8294287621975008E-2</c:v>
                </c:pt>
                <c:pt idx="8281">
                  <c:v>3.1889352947473637E-2</c:v>
                </c:pt>
                <c:pt idx="8282">
                  <c:v>3.9196629077196114E-2</c:v>
                </c:pt>
                <c:pt idx="8283">
                  <c:v>3.9729006588459091E-2</c:v>
                </c:pt>
                <c:pt idx="8284">
                  <c:v>3.0684240162372676E-2</c:v>
                </c:pt>
                <c:pt idx="8285">
                  <c:v>4.0206536650657702E-2</c:v>
                </c:pt>
                <c:pt idx="8286">
                  <c:v>4.4979125261306797E-2</c:v>
                </c:pt>
                <c:pt idx="8287">
                  <c:v>3.4300707280635806E-2</c:v>
                </c:pt>
                <c:pt idx="8288">
                  <c:v>2.8997335582971701E-2</c:v>
                </c:pt>
                <c:pt idx="8289">
                  <c:v>3.6334346979856609E-2</c:v>
                </c:pt>
                <c:pt idx="8290">
                  <c:v>3.4897491335868794E-2</c:v>
                </c:pt>
                <c:pt idx="8291">
                  <c:v>5.139116942882542E-2</c:v>
                </c:pt>
                <c:pt idx="8292">
                  <c:v>2.9574964195489908E-2</c:v>
                </c:pt>
                <c:pt idx="8293">
                  <c:v>3.9756476879119901E-2</c:v>
                </c:pt>
                <c:pt idx="8294">
                  <c:v>3.3152457326650599E-2</c:v>
                </c:pt>
                <c:pt idx="8295">
                  <c:v>4.0425464510917712E-2</c:v>
                </c:pt>
                <c:pt idx="8296">
                  <c:v>2.9698420315980863E-2</c:v>
                </c:pt>
                <c:pt idx="8297">
                  <c:v>4.5612677931785903E-2</c:v>
                </c:pt>
                <c:pt idx="8298">
                  <c:v>4.3500378727912875E-2</c:v>
                </c:pt>
                <c:pt idx="8299">
                  <c:v>5.7264689356088784E-2</c:v>
                </c:pt>
                <c:pt idx="8300">
                  <c:v>3.0371453613042807E-2</c:v>
                </c:pt>
                <c:pt idx="8301">
                  <c:v>5.0793346017599113E-2</c:v>
                </c:pt>
                <c:pt idx="8302">
                  <c:v>3.4300707280635806E-2</c:v>
                </c:pt>
                <c:pt idx="8303">
                  <c:v>3.7512414157390601E-2</c:v>
                </c:pt>
                <c:pt idx="8304">
                  <c:v>4.6274762600660123E-2</c:v>
                </c:pt>
                <c:pt idx="8305">
                  <c:v>3.0600022524595403E-2</c:v>
                </c:pt>
                <c:pt idx="8306">
                  <c:v>3.1202686950564402E-2</c:v>
                </c:pt>
                <c:pt idx="8307">
                  <c:v>4.4919833540916672E-2</c:v>
                </c:pt>
                <c:pt idx="8308">
                  <c:v>4.3787911534309533E-2</c:v>
                </c:pt>
                <c:pt idx="8309">
                  <c:v>2.8588097542524379E-2</c:v>
                </c:pt>
                <c:pt idx="8310">
                  <c:v>3.8664028048515341E-2</c:v>
                </c:pt>
                <c:pt idx="8311">
                  <c:v>3.2115224748849931E-2</c:v>
                </c:pt>
                <c:pt idx="8312">
                  <c:v>3.8299992680549712E-2</c:v>
                </c:pt>
                <c:pt idx="8313">
                  <c:v>4.413658753037452E-2</c:v>
                </c:pt>
                <c:pt idx="8314">
                  <c:v>3.1901571899652502E-2</c:v>
                </c:pt>
                <c:pt idx="8315">
                  <c:v>4.6659234911203433E-2</c:v>
                </c:pt>
                <c:pt idx="8316">
                  <c:v>3.2891441136598601E-2</c:v>
                </c:pt>
                <c:pt idx="8317">
                  <c:v>4.3543636798858622E-2</c:v>
                </c:pt>
                <c:pt idx="8318">
                  <c:v>3.7809621542692212E-2</c:v>
                </c:pt>
                <c:pt idx="8319">
                  <c:v>3.3529117703437812E-2</c:v>
                </c:pt>
                <c:pt idx="8320">
                  <c:v>2.8146127238869698E-2</c:v>
                </c:pt>
                <c:pt idx="8321">
                  <c:v>4.5064941048622124E-2</c:v>
                </c:pt>
                <c:pt idx="8322">
                  <c:v>4.6274762600660123E-2</c:v>
                </c:pt>
                <c:pt idx="8323">
                  <c:v>4.0177468210458797E-2</c:v>
                </c:pt>
                <c:pt idx="8324">
                  <c:v>3.7702023983001716E-2</c:v>
                </c:pt>
                <c:pt idx="8325">
                  <c:v>3.5583846271038E-2</c:v>
                </c:pt>
                <c:pt idx="8326">
                  <c:v>3.5420823842287077E-2</c:v>
                </c:pt>
                <c:pt idx="8327">
                  <c:v>3.2095659524202409E-2</c:v>
                </c:pt>
                <c:pt idx="8328">
                  <c:v>4.4287838041782414E-2</c:v>
                </c:pt>
                <c:pt idx="8329">
                  <c:v>4.2208973318338484E-2</c:v>
                </c:pt>
                <c:pt idx="8330">
                  <c:v>3.3703714609146111E-2</c:v>
                </c:pt>
                <c:pt idx="8331">
                  <c:v>3.8492631167173406E-2</c:v>
                </c:pt>
                <c:pt idx="8332">
                  <c:v>3.9283677935600392E-2</c:v>
                </c:pt>
                <c:pt idx="8333">
                  <c:v>3.5825096070766414E-2</c:v>
                </c:pt>
                <c:pt idx="8334">
                  <c:v>4.2474549263715716E-2</c:v>
                </c:pt>
                <c:pt idx="8335">
                  <c:v>2.730708569288251E-2</c:v>
                </c:pt>
                <c:pt idx="8336">
                  <c:v>4.1626639664173105E-2</c:v>
                </c:pt>
                <c:pt idx="8337">
                  <c:v>3.4300707280635806E-2</c:v>
                </c:pt>
                <c:pt idx="8338">
                  <c:v>2.68242992460728E-2</c:v>
                </c:pt>
                <c:pt idx="8339">
                  <c:v>4.2410138994455324E-2</c:v>
                </c:pt>
                <c:pt idx="8340">
                  <c:v>4.1205152869224333E-2</c:v>
                </c:pt>
                <c:pt idx="8341">
                  <c:v>2.90736090391874E-2</c:v>
                </c:pt>
                <c:pt idx="8342">
                  <c:v>3.9694610983133399E-2</c:v>
                </c:pt>
                <c:pt idx="8343">
                  <c:v>3.8712274283170742E-2</c:v>
                </c:pt>
                <c:pt idx="8344">
                  <c:v>3.6054432392120396E-2</c:v>
                </c:pt>
                <c:pt idx="8345">
                  <c:v>3.2377470284700456E-2</c:v>
                </c:pt>
                <c:pt idx="8346">
                  <c:v>3.2095659524202409E-2</c:v>
                </c:pt>
                <c:pt idx="8347">
                  <c:v>3.9860159158706721E-2</c:v>
                </c:pt>
                <c:pt idx="8348">
                  <c:v>5.3951866924762705E-2</c:v>
                </c:pt>
                <c:pt idx="8349">
                  <c:v>3.42069417238237E-2</c:v>
                </c:pt>
                <c:pt idx="8350">
                  <c:v>3.4603934735059752E-2</c:v>
                </c:pt>
                <c:pt idx="8351">
                  <c:v>3.4396402537822689E-2</c:v>
                </c:pt>
                <c:pt idx="8352">
                  <c:v>3.564428165555001E-2</c:v>
                </c:pt>
                <c:pt idx="8353">
                  <c:v>4.4753018766641763E-2</c:v>
                </c:pt>
                <c:pt idx="8354">
                  <c:v>3.9729006588459091E-2</c:v>
                </c:pt>
                <c:pt idx="8355">
                  <c:v>4.1820969432592406E-2</c:v>
                </c:pt>
                <c:pt idx="8356">
                  <c:v>3.4897491335868794E-2</c:v>
                </c:pt>
                <c:pt idx="8357">
                  <c:v>3.1755071133375216E-2</c:v>
                </c:pt>
                <c:pt idx="8358">
                  <c:v>3.7512414157390601E-2</c:v>
                </c:pt>
                <c:pt idx="8359">
                  <c:v>4.0242802351713201E-2</c:v>
                </c:pt>
                <c:pt idx="8360">
                  <c:v>3.1295698136091211E-2</c:v>
                </c:pt>
                <c:pt idx="8361">
                  <c:v>4.0476974099874503E-2</c:v>
                </c:pt>
                <c:pt idx="8362">
                  <c:v>3.054247982800011E-2</c:v>
                </c:pt>
                <c:pt idx="8363">
                  <c:v>4.9215480685234111E-2</c:v>
                </c:pt>
                <c:pt idx="8364">
                  <c:v>3.7922870367765406E-2</c:v>
                </c:pt>
                <c:pt idx="8365">
                  <c:v>4.0829382836818723E-2</c:v>
                </c:pt>
                <c:pt idx="8366">
                  <c:v>5.3043726831674597E-2</c:v>
                </c:pt>
                <c:pt idx="8367">
                  <c:v>4.3668925762176486E-2</c:v>
                </c:pt>
                <c:pt idx="8368">
                  <c:v>4.1266269981861101E-2</c:v>
                </c:pt>
                <c:pt idx="8369">
                  <c:v>3.5183459520340014E-2</c:v>
                </c:pt>
                <c:pt idx="8370">
                  <c:v>3.3424746245145805E-2</c:v>
                </c:pt>
                <c:pt idx="8371">
                  <c:v>3.1412813812494396E-2</c:v>
                </c:pt>
                <c:pt idx="8372">
                  <c:v>2.8808169066906E-2</c:v>
                </c:pt>
                <c:pt idx="8373">
                  <c:v>4.0476974099874503E-2</c:v>
                </c:pt>
                <c:pt idx="8374">
                  <c:v>2.9828427359461798E-2</c:v>
                </c:pt>
                <c:pt idx="8375">
                  <c:v>4.2978335171937887E-2</c:v>
                </c:pt>
                <c:pt idx="8376">
                  <c:v>3.1215734779834851E-2</c:v>
                </c:pt>
                <c:pt idx="8377">
                  <c:v>3.5579800605774051E-2</c:v>
                </c:pt>
                <c:pt idx="8378">
                  <c:v>3.1343635171651806E-2</c:v>
                </c:pt>
                <c:pt idx="8379">
                  <c:v>3.9196629077196114E-2</c:v>
                </c:pt>
                <c:pt idx="8380">
                  <c:v>4.480642452836061E-2</c:v>
                </c:pt>
                <c:pt idx="8381">
                  <c:v>3.4824151545763009E-2</c:v>
                </c:pt>
                <c:pt idx="8382">
                  <c:v>3.1350728124380112E-2</c:v>
                </c:pt>
                <c:pt idx="8383">
                  <c:v>3.5906825214624412E-2</c:v>
                </c:pt>
                <c:pt idx="8384">
                  <c:v>5.6127641350030913E-2</c:v>
                </c:pt>
                <c:pt idx="8385">
                  <c:v>4.0736205875873593E-2</c:v>
                </c:pt>
                <c:pt idx="8386">
                  <c:v>3.2899200916290408E-2</c:v>
                </c:pt>
                <c:pt idx="8387">
                  <c:v>3.7061311304569439E-2</c:v>
                </c:pt>
                <c:pt idx="8388">
                  <c:v>3.181636705994622E-2</c:v>
                </c:pt>
                <c:pt idx="8389">
                  <c:v>3.4823182970285409E-2</c:v>
                </c:pt>
                <c:pt idx="8390">
                  <c:v>4.1038878262043006E-2</c:v>
                </c:pt>
                <c:pt idx="8391">
                  <c:v>3.4569095820188502E-2</c:v>
                </c:pt>
                <c:pt idx="8392">
                  <c:v>3.1693659722805016E-2</c:v>
                </c:pt>
                <c:pt idx="8393">
                  <c:v>3.8962353020906414E-2</c:v>
                </c:pt>
                <c:pt idx="8394">
                  <c:v>3.4167613834142713E-2</c:v>
                </c:pt>
                <c:pt idx="8395">
                  <c:v>3.4300707280635806E-2</c:v>
                </c:pt>
                <c:pt idx="8396">
                  <c:v>4.1275996714830405E-2</c:v>
                </c:pt>
                <c:pt idx="8397">
                  <c:v>4.6113736927509461E-2</c:v>
                </c:pt>
                <c:pt idx="8398">
                  <c:v>3.4133732318878215E-2</c:v>
                </c:pt>
                <c:pt idx="8399">
                  <c:v>3.6760363727808006E-2</c:v>
                </c:pt>
                <c:pt idx="8400">
                  <c:v>3.4290764480829287E-2</c:v>
                </c:pt>
                <c:pt idx="8401">
                  <c:v>5.4501775652170202E-2</c:v>
                </c:pt>
                <c:pt idx="8402">
                  <c:v>2.7394609525799841E-2</c:v>
                </c:pt>
                <c:pt idx="8403">
                  <c:v>3.7629686295986217E-2</c:v>
                </c:pt>
                <c:pt idx="8404">
                  <c:v>3.33482883870602E-2</c:v>
                </c:pt>
                <c:pt idx="8405">
                  <c:v>4.0736205875873593E-2</c:v>
                </c:pt>
                <c:pt idx="8406">
                  <c:v>5.0136383622884702E-2</c:v>
                </c:pt>
                <c:pt idx="8407">
                  <c:v>4.5149430632591303E-2</c:v>
                </c:pt>
                <c:pt idx="8408">
                  <c:v>3.2095659524202409E-2</c:v>
                </c:pt>
                <c:pt idx="8409">
                  <c:v>3.5833526402712E-2</c:v>
                </c:pt>
                <c:pt idx="8410">
                  <c:v>3.7211515009403361E-2</c:v>
                </c:pt>
                <c:pt idx="8411">
                  <c:v>4.0499709546566023E-2</c:v>
                </c:pt>
                <c:pt idx="8412">
                  <c:v>3.1675819307565828E-2</c:v>
                </c:pt>
                <c:pt idx="8413">
                  <c:v>4.1971486061811399E-2</c:v>
                </c:pt>
                <c:pt idx="8414">
                  <c:v>3.791435062885281E-2</c:v>
                </c:pt>
                <c:pt idx="8415">
                  <c:v>4.0390133857727342E-2</c:v>
                </c:pt>
                <c:pt idx="8416">
                  <c:v>3.365202993154532E-2</c:v>
                </c:pt>
                <c:pt idx="8417">
                  <c:v>3.181636705994622E-2</c:v>
                </c:pt>
                <c:pt idx="8418">
                  <c:v>3.7430867552757437E-2</c:v>
                </c:pt>
                <c:pt idx="8419">
                  <c:v>4.2378675192594507E-2</c:v>
                </c:pt>
                <c:pt idx="8420">
                  <c:v>3.9632488042116221E-2</c:v>
                </c:pt>
                <c:pt idx="8421">
                  <c:v>2.9913282021880112E-2</c:v>
                </c:pt>
                <c:pt idx="8422">
                  <c:v>5.1921918988227796E-2</c:v>
                </c:pt>
                <c:pt idx="8423">
                  <c:v>4.5460876077413594E-2</c:v>
                </c:pt>
                <c:pt idx="8424">
                  <c:v>2.7621474117040613E-2</c:v>
                </c:pt>
                <c:pt idx="8425">
                  <c:v>4.9796666949987765E-2</c:v>
                </c:pt>
                <c:pt idx="8426">
                  <c:v>2.5561505928635608E-2</c:v>
                </c:pt>
                <c:pt idx="8427">
                  <c:v>5.3526036441326398E-2</c:v>
                </c:pt>
                <c:pt idx="8428">
                  <c:v>3.9141573011875291E-2</c:v>
                </c:pt>
                <c:pt idx="8429">
                  <c:v>4.8229750245809465E-2</c:v>
                </c:pt>
                <c:pt idx="8430">
                  <c:v>4.4646773487329497E-2</c:v>
                </c:pt>
                <c:pt idx="8431">
                  <c:v>2.9186077415943215E-2</c:v>
                </c:pt>
                <c:pt idx="8432">
                  <c:v>4.1316550225019524E-2</c:v>
                </c:pt>
                <c:pt idx="8433">
                  <c:v>3.8228288292884785E-2</c:v>
                </c:pt>
                <c:pt idx="8434">
                  <c:v>4.1952755302190795E-2</c:v>
                </c:pt>
                <c:pt idx="8435">
                  <c:v>3.9967272430658299E-2</c:v>
                </c:pt>
                <c:pt idx="8436">
                  <c:v>4.3543636798858622E-2</c:v>
                </c:pt>
                <c:pt idx="8437">
                  <c:v>3.5880878567695694E-2</c:v>
                </c:pt>
                <c:pt idx="8438">
                  <c:v>3.006011620163921E-2</c:v>
                </c:pt>
                <c:pt idx="8439">
                  <c:v>4.5060224831104521E-2</c:v>
                </c:pt>
                <c:pt idx="8440">
                  <c:v>4.0736205875873593E-2</c:v>
                </c:pt>
                <c:pt idx="8441">
                  <c:v>4.7571104019880309E-2</c:v>
                </c:pt>
                <c:pt idx="8442">
                  <c:v>3.7493493407964824E-2</c:v>
                </c:pt>
                <c:pt idx="8443">
                  <c:v>3.0769461765885287E-2</c:v>
                </c:pt>
                <c:pt idx="8444">
                  <c:v>3.1693659722805016E-2</c:v>
                </c:pt>
                <c:pt idx="8445">
                  <c:v>3.7788476794958101E-2</c:v>
                </c:pt>
                <c:pt idx="8446">
                  <c:v>4.7336898744106508E-2</c:v>
                </c:pt>
                <c:pt idx="8447">
                  <c:v>3.2898932695388801E-2</c:v>
                </c:pt>
                <c:pt idx="8448">
                  <c:v>3.3971488475799602E-2</c:v>
                </c:pt>
                <c:pt idx="8449">
                  <c:v>2.9328575357794793E-2</c:v>
                </c:pt>
                <c:pt idx="8450">
                  <c:v>2.7945656329393411E-2</c:v>
                </c:pt>
                <c:pt idx="8451">
                  <c:v>4.1952755302190795E-2</c:v>
                </c:pt>
                <c:pt idx="8452">
                  <c:v>4.3937135487794855E-2</c:v>
                </c:pt>
                <c:pt idx="8453">
                  <c:v>3.0540321022272152E-2</c:v>
                </c:pt>
                <c:pt idx="8454">
                  <c:v>3.6455649882555098E-2</c:v>
                </c:pt>
                <c:pt idx="8455">
                  <c:v>3.6760363727808006E-2</c:v>
                </c:pt>
                <c:pt idx="8456">
                  <c:v>4.7662377357482903E-2</c:v>
                </c:pt>
                <c:pt idx="8457">
                  <c:v>3.5040725022554411E-2</c:v>
                </c:pt>
                <c:pt idx="8458">
                  <c:v>3.8228288292884785E-2</c:v>
                </c:pt>
                <c:pt idx="8459">
                  <c:v>3.3218398690223756E-2</c:v>
                </c:pt>
                <c:pt idx="8460">
                  <c:v>4.7336898744106508E-2</c:v>
                </c:pt>
                <c:pt idx="8461">
                  <c:v>4.1129976511001601E-2</c:v>
                </c:pt>
                <c:pt idx="8462">
                  <c:v>4.0177468210458797E-2</c:v>
                </c:pt>
                <c:pt idx="8463">
                  <c:v>3.6740992218256052E-2</c:v>
                </c:pt>
                <c:pt idx="8464">
                  <c:v>3.2250713557005005E-2</c:v>
                </c:pt>
                <c:pt idx="8465">
                  <c:v>3.3424746245145805E-2</c:v>
                </c:pt>
                <c:pt idx="8466">
                  <c:v>3.5487230867147411E-2</c:v>
                </c:pt>
                <c:pt idx="8467">
                  <c:v>3.6455649882555098E-2</c:v>
                </c:pt>
                <c:pt idx="8468">
                  <c:v>3.7869129329919891E-2</c:v>
                </c:pt>
                <c:pt idx="8469">
                  <c:v>4.0741637349128931E-2</c:v>
                </c:pt>
                <c:pt idx="8470">
                  <c:v>3.5825096070766414E-2</c:v>
                </c:pt>
                <c:pt idx="8471">
                  <c:v>4.1557170450687395E-2</c:v>
                </c:pt>
                <c:pt idx="8472">
                  <c:v>3.1384989619255142E-2</c:v>
                </c:pt>
                <c:pt idx="8473">
                  <c:v>4.9852691590786272E-2</c:v>
                </c:pt>
                <c:pt idx="8474">
                  <c:v>4.0698390454053907E-2</c:v>
                </c:pt>
                <c:pt idx="8475">
                  <c:v>3.4603934735059752E-2</c:v>
                </c:pt>
                <c:pt idx="8476">
                  <c:v>2.9610509052872706E-2</c:v>
                </c:pt>
                <c:pt idx="8477">
                  <c:v>3.4946080297231667E-2</c:v>
                </c:pt>
                <c:pt idx="8478">
                  <c:v>2.68242992460728E-2</c:v>
                </c:pt>
                <c:pt idx="8479">
                  <c:v>4.2020469903946062E-2</c:v>
                </c:pt>
                <c:pt idx="8480">
                  <c:v>4.4747065752744723E-2</c:v>
                </c:pt>
                <c:pt idx="8481">
                  <c:v>4.5377653092145934E-2</c:v>
                </c:pt>
                <c:pt idx="8482">
                  <c:v>4.5064941048622124E-2</c:v>
                </c:pt>
                <c:pt idx="8483">
                  <c:v>4.3066054582595804E-2</c:v>
                </c:pt>
                <c:pt idx="8484">
                  <c:v>3.8492631167173406E-2</c:v>
                </c:pt>
                <c:pt idx="8485">
                  <c:v>3.7194777280092205E-2</c:v>
                </c:pt>
                <c:pt idx="8486">
                  <c:v>4.9796666949987765E-2</c:v>
                </c:pt>
                <c:pt idx="8487">
                  <c:v>3.3065885305404691E-2</c:v>
                </c:pt>
                <c:pt idx="8488">
                  <c:v>3.5683829337358516E-2</c:v>
                </c:pt>
                <c:pt idx="8489">
                  <c:v>5.139116942882542E-2</c:v>
                </c:pt>
                <c:pt idx="8490">
                  <c:v>3.6716360598802608E-2</c:v>
                </c:pt>
                <c:pt idx="8491">
                  <c:v>4.6846315264701795E-2</c:v>
                </c:pt>
                <c:pt idx="8492">
                  <c:v>3.1631700694561102E-2</c:v>
                </c:pt>
                <c:pt idx="8493">
                  <c:v>3.9788801223039606E-2</c:v>
                </c:pt>
                <c:pt idx="8494">
                  <c:v>4.6659234911203433E-2</c:v>
                </c:pt>
                <c:pt idx="8495">
                  <c:v>2.9245859012007706E-2</c:v>
                </c:pt>
                <c:pt idx="8496">
                  <c:v>3.5872373729944361E-2</c:v>
                </c:pt>
                <c:pt idx="8497">
                  <c:v>4.1840914636850406E-2</c:v>
                </c:pt>
                <c:pt idx="8498">
                  <c:v>3.6760363727808006E-2</c:v>
                </c:pt>
                <c:pt idx="8499">
                  <c:v>3.5108499228954315E-2</c:v>
                </c:pt>
                <c:pt idx="8500">
                  <c:v>3.5337161272764282E-2</c:v>
                </c:pt>
                <c:pt idx="8501">
                  <c:v>3.6455649882555098E-2</c:v>
                </c:pt>
                <c:pt idx="8502">
                  <c:v>3.5172384232282597E-2</c:v>
                </c:pt>
                <c:pt idx="8503">
                  <c:v>3.1069444492459367E-2</c:v>
                </c:pt>
                <c:pt idx="8504">
                  <c:v>3.5344671458005912E-2</c:v>
                </c:pt>
                <c:pt idx="8505">
                  <c:v>4.6777039766311722E-2</c:v>
                </c:pt>
                <c:pt idx="8506">
                  <c:v>4.1206117719411822E-2</c:v>
                </c:pt>
                <c:pt idx="8507">
                  <c:v>3.4823182970285409E-2</c:v>
                </c:pt>
                <c:pt idx="8508">
                  <c:v>4.0425464510917712E-2</c:v>
                </c:pt>
                <c:pt idx="8509">
                  <c:v>4.6777039766311722E-2</c:v>
                </c:pt>
                <c:pt idx="8510">
                  <c:v>3.5030834376811995E-2</c:v>
                </c:pt>
                <c:pt idx="8511">
                  <c:v>3.9225939661264482E-2</c:v>
                </c:pt>
                <c:pt idx="8512">
                  <c:v>3.6468077450990788E-2</c:v>
                </c:pt>
                <c:pt idx="8513">
                  <c:v>3.8664028048515341E-2</c:v>
                </c:pt>
                <c:pt idx="8514">
                  <c:v>3.921404480934141E-2</c:v>
                </c:pt>
                <c:pt idx="8515">
                  <c:v>3.8152869790792521E-2</c:v>
                </c:pt>
                <c:pt idx="8516">
                  <c:v>6.042351946234701E-2</c:v>
                </c:pt>
                <c:pt idx="8517">
                  <c:v>4.3251223862171222E-2</c:v>
                </c:pt>
                <c:pt idx="8518">
                  <c:v>3.3457260578870898E-2</c:v>
                </c:pt>
                <c:pt idx="8519">
                  <c:v>3.4877501428127441E-2</c:v>
                </c:pt>
                <c:pt idx="8520">
                  <c:v>3.4978978335857405E-2</c:v>
                </c:pt>
                <c:pt idx="8521">
                  <c:v>4.1952755302190795E-2</c:v>
                </c:pt>
                <c:pt idx="8522">
                  <c:v>3.6277640610933456E-2</c:v>
                </c:pt>
                <c:pt idx="8523">
                  <c:v>2.7672391384840084E-2</c:v>
                </c:pt>
                <c:pt idx="8524">
                  <c:v>3.3063109964132302E-2</c:v>
                </c:pt>
                <c:pt idx="8525">
                  <c:v>5.2979618310928414E-2</c:v>
                </c:pt>
                <c:pt idx="8526">
                  <c:v>4.1300732642412234E-2</c:v>
                </c:pt>
                <c:pt idx="8527">
                  <c:v>2.6658458635211008E-2</c:v>
                </c:pt>
                <c:pt idx="8528">
                  <c:v>3.6054432392120396E-2</c:v>
                </c:pt>
                <c:pt idx="8529">
                  <c:v>3.9694610983133399E-2</c:v>
                </c:pt>
                <c:pt idx="8530">
                  <c:v>3.3210463821887998E-2</c:v>
                </c:pt>
                <c:pt idx="8531">
                  <c:v>3.1345780938863796E-2</c:v>
                </c:pt>
                <c:pt idx="8532">
                  <c:v>3.2899200916290408E-2</c:v>
                </c:pt>
                <c:pt idx="8533">
                  <c:v>2.730708569288251E-2</c:v>
                </c:pt>
                <c:pt idx="8534">
                  <c:v>3.2891441136598601E-2</c:v>
                </c:pt>
                <c:pt idx="8535">
                  <c:v>3.4385442733764614E-2</c:v>
                </c:pt>
                <c:pt idx="8536">
                  <c:v>3.4355167299509042E-2</c:v>
                </c:pt>
                <c:pt idx="8537">
                  <c:v>3.053720295429236E-2</c:v>
                </c:pt>
                <c:pt idx="8538">
                  <c:v>2.7137337252497801E-2</c:v>
                </c:pt>
                <c:pt idx="8539">
                  <c:v>3.4978978335857405E-2</c:v>
                </c:pt>
                <c:pt idx="8540">
                  <c:v>3.2559327781200513E-2</c:v>
                </c:pt>
                <c:pt idx="8541">
                  <c:v>2.937199547886862E-2</c:v>
                </c:pt>
                <c:pt idx="8542">
                  <c:v>5.1921918988227796E-2</c:v>
                </c:pt>
                <c:pt idx="8543">
                  <c:v>3.3440478146076202E-2</c:v>
                </c:pt>
                <c:pt idx="8544">
                  <c:v>4.8252731561660801E-2</c:v>
                </c:pt>
                <c:pt idx="8545">
                  <c:v>4.0339186787605306E-2</c:v>
                </c:pt>
                <c:pt idx="8546">
                  <c:v>3.2341752201318706E-2</c:v>
                </c:pt>
                <c:pt idx="8547">
                  <c:v>3.5833526402712E-2</c:v>
                </c:pt>
                <c:pt idx="8548">
                  <c:v>4.1820969432592406E-2</c:v>
                </c:pt>
                <c:pt idx="8549">
                  <c:v>3.673182427883151E-2</c:v>
                </c:pt>
                <c:pt idx="8550">
                  <c:v>4.0293164551258108E-2</c:v>
                </c:pt>
                <c:pt idx="8551">
                  <c:v>3.1079689040780099E-2</c:v>
                </c:pt>
                <c:pt idx="8552">
                  <c:v>5.0195772200822802E-2</c:v>
                </c:pt>
                <c:pt idx="8553">
                  <c:v>5.5778648704290397E-2</c:v>
                </c:pt>
                <c:pt idx="8554">
                  <c:v>3.5857249051332502E-2</c:v>
                </c:pt>
                <c:pt idx="8555">
                  <c:v>3.5788159817457206E-2</c:v>
                </c:pt>
                <c:pt idx="8556">
                  <c:v>3.5209886729717393E-2</c:v>
                </c:pt>
                <c:pt idx="8557">
                  <c:v>3.9664395153522512E-2</c:v>
                </c:pt>
                <c:pt idx="8558">
                  <c:v>4.7692582011222832E-2</c:v>
                </c:pt>
                <c:pt idx="8559">
                  <c:v>3.8532134145498304E-2</c:v>
                </c:pt>
                <c:pt idx="8560">
                  <c:v>2.6993775740265864E-2</c:v>
                </c:pt>
                <c:pt idx="8561">
                  <c:v>4.0177468210458797E-2</c:v>
                </c:pt>
                <c:pt idx="8562">
                  <c:v>4.0736205875873593E-2</c:v>
                </c:pt>
                <c:pt idx="8563">
                  <c:v>3.6760363727808006E-2</c:v>
                </c:pt>
                <c:pt idx="8564">
                  <c:v>3.8342226296663305E-2</c:v>
                </c:pt>
                <c:pt idx="8565">
                  <c:v>3.6124985665082897E-2</c:v>
                </c:pt>
                <c:pt idx="8566">
                  <c:v>3.4013628959655817E-2</c:v>
                </c:pt>
                <c:pt idx="8567">
                  <c:v>4.1820969432592406E-2</c:v>
                </c:pt>
                <c:pt idx="8568">
                  <c:v>2.9610509052872706E-2</c:v>
                </c:pt>
                <c:pt idx="8569">
                  <c:v>4.0681295096874147E-2</c:v>
                </c:pt>
                <c:pt idx="8570">
                  <c:v>4.2451106011867495E-2</c:v>
                </c:pt>
                <c:pt idx="8571">
                  <c:v>4.1266269981861101E-2</c:v>
                </c:pt>
                <c:pt idx="8572">
                  <c:v>4.1266269981861101E-2</c:v>
                </c:pt>
                <c:pt idx="8573">
                  <c:v>3.7771087139844998E-2</c:v>
                </c:pt>
                <c:pt idx="8574">
                  <c:v>4.1820969432592406E-2</c:v>
                </c:pt>
                <c:pt idx="8575">
                  <c:v>4.3706633150577837E-2</c:v>
                </c:pt>
                <c:pt idx="8576">
                  <c:v>3.4133732318878215E-2</c:v>
                </c:pt>
                <c:pt idx="8577">
                  <c:v>3.376404196023939E-2</c:v>
                </c:pt>
                <c:pt idx="8578">
                  <c:v>3.8366276770830085E-2</c:v>
                </c:pt>
                <c:pt idx="8579">
                  <c:v>3.5183459520340014E-2</c:v>
                </c:pt>
                <c:pt idx="8580">
                  <c:v>3.9967272430658299E-2</c:v>
                </c:pt>
                <c:pt idx="8581">
                  <c:v>4.9643982201814603E-2</c:v>
                </c:pt>
                <c:pt idx="8582">
                  <c:v>2.9229370877146783E-2</c:v>
                </c:pt>
                <c:pt idx="8583">
                  <c:v>3.1830132007598995E-2</c:v>
                </c:pt>
                <c:pt idx="8584">
                  <c:v>2.6993775740265864E-2</c:v>
                </c:pt>
                <c:pt idx="8585">
                  <c:v>3.4013628959655817E-2</c:v>
                </c:pt>
                <c:pt idx="8586">
                  <c:v>3.2685216516256457E-2</c:v>
                </c:pt>
                <c:pt idx="8587">
                  <c:v>3.8931652903556817E-2</c:v>
                </c:pt>
                <c:pt idx="8588">
                  <c:v>4.5612677931785903E-2</c:v>
                </c:pt>
                <c:pt idx="8589">
                  <c:v>3.5830371081829272E-2</c:v>
                </c:pt>
                <c:pt idx="8590">
                  <c:v>3.8187786936759907E-2</c:v>
                </c:pt>
                <c:pt idx="8591">
                  <c:v>3.5183459520340014E-2</c:v>
                </c:pt>
                <c:pt idx="8592">
                  <c:v>3.5668846219778116E-2</c:v>
                </c:pt>
                <c:pt idx="8593">
                  <c:v>3.1350728124380112E-2</c:v>
                </c:pt>
                <c:pt idx="8594">
                  <c:v>3.4011162817478256E-2</c:v>
                </c:pt>
                <c:pt idx="8595">
                  <c:v>2.9571814462542582E-2</c:v>
                </c:pt>
                <c:pt idx="8596">
                  <c:v>4.480642452836061E-2</c:v>
                </c:pt>
                <c:pt idx="8597">
                  <c:v>4.0339186787605306E-2</c:v>
                </c:pt>
                <c:pt idx="8598">
                  <c:v>3.7897832691669658E-2</c:v>
                </c:pt>
                <c:pt idx="8599">
                  <c:v>2.9867274686694215E-2</c:v>
                </c:pt>
                <c:pt idx="8600">
                  <c:v>4.1952755302190795E-2</c:v>
                </c:pt>
                <c:pt idx="8601">
                  <c:v>3.1839653849601711E-2</c:v>
                </c:pt>
                <c:pt idx="8602">
                  <c:v>4.2356688529253124E-2</c:v>
                </c:pt>
                <c:pt idx="8603">
                  <c:v>4.5377653092145934E-2</c:v>
                </c:pt>
                <c:pt idx="8604">
                  <c:v>2.9206044971942888E-2</c:v>
                </c:pt>
                <c:pt idx="8605">
                  <c:v>4.04474660754204E-2</c:v>
                </c:pt>
                <c:pt idx="8606">
                  <c:v>3.7429194897413295E-2</c:v>
                </c:pt>
                <c:pt idx="8607">
                  <c:v>3.023730777204052E-2</c:v>
                </c:pt>
                <c:pt idx="8608">
                  <c:v>3.2370511442422985E-2</c:v>
                </c:pt>
                <c:pt idx="8609">
                  <c:v>3.2908745110034894E-2</c:v>
                </c:pt>
                <c:pt idx="8610">
                  <c:v>3.2899200916290408E-2</c:v>
                </c:pt>
                <c:pt idx="8611">
                  <c:v>3.6712124943733208E-2</c:v>
                </c:pt>
                <c:pt idx="8612">
                  <c:v>3.304071724414822E-2</c:v>
                </c:pt>
                <c:pt idx="8613">
                  <c:v>2.6736292988061995E-2</c:v>
                </c:pt>
                <c:pt idx="8614">
                  <c:v>3.3127732574939742E-2</c:v>
                </c:pt>
                <c:pt idx="8615">
                  <c:v>4.5612677931785903E-2</c:v>
                </c:pt>
                <c:pt idx="8616">
                  <c:v>3.9695885032415411E-2</c:v>
                </c:pt>
                <c:pt idx="8617">
                  <c:v>3.01454830914736E-2</c:v>
                </c:pt>
                <c:pt idx="8618">
                  <c:v>4.4318877160549379E-2</c:v>
                </c:pt>
                <c:pt idx="8619">
                  <c:v>3.8052324205636999E-2</c:v>
                </c:pt>
                <c:pt idx="8620">
                  <c:v>2.9229370877146783E-2</c:v>
                </c:pt>
                <c:pt idx="8621">
                  <c:v>3.7147790193557718E-2</c:v>
                </c:pt>
                <c:pt idx="8622">
                  <c:v>3.8181461393833188E-2</c:v>
                </c:pt>
                <c:pt idx="8623">
                  <c:v>4.5613992959261197E-2</c:v>
                </c:pt>
                <c:pt idx="8624">
                  <c:v>3.9710547775030115E-2</c:v>
                </c:pt>
                <c:pt idx="8625">
                  <c:v>5.2979618310928414E-2</c:v>
                </c:pt>
                <c:pt idx="8626">
                  <c:v>3.9500329643487923E-2</c:v>
                </c:pt>
                <c:pt idx="8627">
                  <c:v>4.4253002852201642E-2</c:v>
                </c:pt>
                <c:pt idx="8628">
                  <c:v>5.3043726831674597E-2</c:v>
                </c:pt>
                <c:pt idx="8629">
                  <c:v>3.1032260507345293E-2</c:v>
                </c:pt>
                <c:pt idx="8630">
                  <c:v>3.4528713673353209E-2</c:v>
                </c:pt>
                <c:pt idx="8631">
                  <c:v>5.4811533540487449E-2</c:v>
                </c:pt>
                <c:pt idx="8632">
                  <c:v>3.1149659305810897E-2</c:v>
                </c:pt>
                <c:pt idx="8633">
                  <c:v>3.3857729285955422E-2</c:v>
                </c:pt>
                <c:pt idx="8634">
                  <c:v>5.3951866924762705E-2</c:v>
                </c:pt>
                <c:pt idx="8635">
                  <c:v>5.1921918988227796E-2</c:v>
                </c:pt>
                <c:pt idx="8636">
                  <c:v>3.7417571991681997E-2</c:v>
                </c:pt>
                <c:pt idx="8637">
                  <c:v>3.7675615400076086E-2</c:v>
                </c:pt>
                <c:pt idx="8638">
                  <c:v>4.417248070240036E-2</c:v>
                </c:pt>
                <c:pt idx="8639">
                  <c:v>3.3024549484252902E-2</c:v>
                </c:pt>
                <c:pt idx="8640">
                  <c:v>3.5975478589534884E-2</c:v>
                </c:pt>
                <c:pt idx="8641">
                  <c:v>4.7336898744106508E-2</c:v>
                </c:pt>
                <c:pt idx="8642">
                  <c:v>3.1503804028034252E-2</c:v>
                </c:pt>
                <c:pt idx="8643">
                  <c:v>3.7771087139844998E-2</c:v>
                </c:pt>
                <c:pt idx="8644">
                  <c:v>4.1332110762596116E-2</c:v>
                </c:pt>
                <c:pt idx="8645">
                  <c:v>4.1300732642412234E-2</c:v>
                </c:pt>
                <c:pt idx="8646">
                  <c:v>3.7771087139844998E-2</c:v>
                </c:pt>
                <c:pt idx="8647">
                  <c:v>3.7827789783477811E-2</c:v>
                </c:pt>
                <c:pt idx="8648">
                  <c:v>3.26520465314388E-2</c:v>
                </c:pt>
                <c:pt idx="8649">
                  <c:v>3.2625783234834699E-2</c:v>
                </c:pt>
                <c:pt idx="8650">
                  <c:v>4.4086527079344025E-2</c:v>
                </c:pt>
                <c:pt idx="8651">
                  <c:v>4.8743788152933218E-2</c:v>
                </c:pt>
                <c:pt idx="8652">
                  <c:v>2.8201824054122006E-2</c:v>
                </c:pt>
                <c:pt idx="8653">
                  <c:v>4.0681295096874147E-2</c:v>
                </c:pt>
                <c:pt idx="8654">
                  <c:v>3.7765085697174183E-2</c:v>
                </c:pt>
                <c:pt idx="8655">
                  <c:v>4.1332110762596116E-2</c:v>
                </c:pt>
                <c:pt idx="8656">
                  <c:v>3.3424746245145805E-2</c:v>
                </c:pt>
                <c:pt idx="8657">
                  <c:v>3.7118166685104446E-2</c:v>
                </c:pt>
                <c:pt idx="8658">
                  <c:v>3.6884240806102878E-2</c:v>
                </c:pt>
                <c:pt idx="8659">
                  <c:v>2.6960795745253611E-2</c:v>
                </c:pt>
                <c:pt idx="8660">
                  <c:v>4.5660007745027514E-2</c:v>
                </c:pt>
                <c:pt idx="8661">
                  <c:v>3.5172384232282597E-2</c:v>
                </c:pt>
                <c:pt idx="8662">
                  <c:v>3.4396402537822689E-2</c:v>
                </c:pt>
                <c:pt idx="8663">
                  <c:v>3.2370511442422985E-2</c:v>
                </c:pt>
                <c:pt idx="8664">
                  <c:v>4.0749937295913724E-2</c:v>
                </c:pt>
                <c:pt idx="8665">
                  <c:v>3.3066283911466592E-2</c:v>
                </c:pt>
                <c:pt idx="8666">
                  <c:v>3.7771087139844998E-2</c:v>
                </c:pt>
                <c:pt idx="8667">
                  <c:v>5.5114645510911914E-2</c:v>
                </c:pt>
                <c:pt idx="8668">
                  <c:v>4.3066054582595804E-2</c:v>
                </c:pt>
                <c:pt idx="8669">
                  <c:v>3.4155279397964498E-2</c:v>
                </c:pt>
                <c:pt idx="8670">
                  <c:v>4.415674880146981E-2</c:v>
                </c:pt>
                <c:pt idx="8671">
                  <c:v>3.2388977706432294E-2</c:v>
                </c:pt>
                <c:pt idx="8672">
                  <c:v>4.2452763766050311E-2</c:v>
                </c:pt>
                <c:pt idx="8673">
                  <c:v>3.7147790193557718E-2</c:v>
                </c:pt>
                <c:pt idx="8674">
                  <c:v>3.0009167268872396E-2</c:v>
                </c:pt>
                <c:pt idx="8675">
                  <c:v>3.6760363727808006E-2</c:v>
                </c:pt>
                <c:pt idx="8676">
                  <c:v>3.0600022524595403E-2</c:v>
                </c:pt>
                <c:pt idx="8677">
                  <c:v>2.7757186442613612E-2</c:v>
                </c:pt>
                <c:pt idx="8678">
                  <c:v>4.5612677931785903E-2</c:v>
                </c:pt>
                <c:pt idx="8679">
                  <c:v>3.7441659718752011E-2</c:v>
                </c:pt>
                <c:pt idx="8680">
                  <c:v>3.0840851366519952E-2</c:v>
                </c:pt>
                <c:pt idx="8681">
                  <c:v>3.1843110918998802E-2</c:v>
                </c:pt>
                <c:pt idx="8682">
                  <c:v>3.4011162817478256E-2</c:v>
                </c:pt>
                <c:pt idx="8683">
                  <c:v>4.0749937295913724E-2</c:v>
                </c:pt>
                <c:pt idx="8684">
                  <c:v>4.5064941048622124E-2</c:v>
                </c:pt>
                <c:pt idx="8685">
                  <c:v>3.2147202640772019E-2</c:v>
                </c:pt>
                <c:pt idx="8686">
                  <c:v>3.7396702915430097E-2</c:v>
                </c:pt>
                <c:pt idx="8687">
                  <c:v>3.3325422555208199E-2</c:v>
                </c:pt>
                <c:pt idx="8688">
                  <c:v>3.4432657063007431E-2</c:v>
                </c:pt>
                <c:pt idx="8689">
                  <c:v>3.7311688065528946E-2</c:v>
                </c:pt>
                <c:pt idx="8690">
                  <c:v>5.2249100059270796E-2</c:v>
                </c:pt>
                <c:pt idx="8691">
                  <c:v>4.8252731561660801E-2</c:v>
                </c:pt>
                <c:pt idx="8692">
                  <c:v>4.6659234911203433E-2</c:v>
                </c:pt>
                <c:pt idx="8693">
                  <c:v>4.3695759028196321E-2</c:v>
                </c:pt>
                <c:pt idx="8694">
                  <c:v>4.8418302088975886E-2</c:v>
                </c:pt>
                <c:pt idx="8695">
                  <c:v>3.5108499228954315E-2</c:v>
                </c:pt>
                <c:pt idx="8696">
                  <c:v>2.730708569288251E-2</c:v>
                </c:pt>
                <c:pt idx="8697">
                  <c:v>3.2323878258466797E-2</c:v>
                </c:pt>
                <c:pt idx="8698">
                  <c:v>3.9967272430658299E-2</c:v>
                </c:pt>
                <c:pt idx="8699">
                  <c:v>3.5583846271038E-2</c:v>
                </c:pt>
                <c:pt idx="8700">
                  <c:v>3.5825096070766414E-2</c:v>
                </c:pt>
                <c:pt idx="8701">
                  <c:v>2.6543688029050806E-2</c:v>
                </c:pt>
                <c:pt idx="8702">
                  <c:v>2.8201824054122006E-2</c:v>
                </c:pt>
                <c:pt idx="8703">
                  <c:v>3.9864324033260311E-2</c:v>
                </c:pt>
                <c:pt idx="8704">
                  <c:v>4.2378675192594507E-2</c:v>
                </c:pt>
                <c:pt idx="8705">
                  <c:v>4.6238295733928722E-2</c:v>
                </c:pt>
                <c:pt idx="8706">
                  <c:v>3.8005765527486884E-2</c:v>
                </c:pt>
                <c:pt idx="8707">
                  <c:v>5.5778648704290397E-2</c:v>
                </c:pt>
                <c:pt idx="8708">
                  <c:v>3.3571984618902206E-2</c:v>
                </c:pt>
                <c:pt idx="8709">
                  <c:v>4.4445615261793095E-2</c:v>
                </c:pt>
                <c:pt idx="8710">
                  <c:v>3.4603934735059752E-2</c:v>
                </c:pt>
                <c:pt idx="8711">
                  <c:v>3.4733790904283551E-2</c:v>
                </c:pt>
                <c:pt idx="8712">
                  <c:v>3.3152457326650599E-2</c:v>
                </c:pt>
                <c:pt idx="8713">
                  <c:v>3.0349466949701278E-2</c:v>
                </c:pt>
                <c:pt idx="8714">
                  <c:v>5.4811533540487449E-2</c:v>
                </c:pt>
                <c:pt idx="8715">
                  <c:v>3.058343008160596E-2</c:v>
                </c:pt>
                <c:pt idx="8716">
                  <c:v>3.4823182970285409E-2</c:v>
                </c:pt>
                <c:pt idx="8717">
                  <c:v>4.1763935238122933E-2</c:v>
                </c:pt>
                <c:pt idx="8718">
                  <c:v>3.8181461393833188E-2</c:v>
                </c:pt>
                <c:pt idx="8719">
                  <c:v>3.0769461765885287E-2</c:v>
                </c:pt>
                <c:pt idx="8720">
                  <c:v>2.9164208099245997E-2</c:v>
                </c:pt>
                <c:pt idx="8721">
                  <c:v>4.7571104019880309E-2</c:v>
                </c:pt>
                <c:pt idx="8722">
                  <c:v>4.9852691590786272E-2</c:v>
                </c:pt>
                <c:pt idx="8723">
                  <c:v>3.3552985638379995E-2</c:v>
                </c:pt>
                <c:pt idx="8724">
                  <c:v>3.0840851366519952E-2</c:v>
                </c:pt>
                <c:pt idx="8725">
                  <c:v>4.1926741600036614E-2</c:v>
                </c:pt>
                <c:pt idx="8726">
                  <c:v>3.695297986269E-2</c:v>
                </c:pt>
                <c:pt idx="8727">
                  <c:v>4.5385275036096594E-2</c:v>
                </c:pt>
                <c:pt idx="8728">
                  <c:v>4.1763935238122933E-2</c:v>
                </c:pt>
                <c:pt idx="8729">
                  <c:v>4.4979125261306797E-2</c:v>
                </c:pt>
                <c:pt idx="8730">
                  <c:v>4.413658753037452E-2</c:v>
                </c:pt>
                <c:pt idx="8731">
                  <c:v>2.9698420315980863E-2</c:v>
                </c:pt>
                <c:pt idx="8732">
                  <c:v>5.2249100059270796E-2</c:v>
                </c:pt>
                <c:pt idx="8733">
                  <c:v>3.5628456622362102E-2</c:v>
                </c:pt>
                <c:pt idx="8734">
                  <c:v>3.7646591663360651E-2</c:v>
                </c:pt>
                <c:pt idx="8735">
                  <c:v>3.1727403402328498E-2</c:v>
                </c:pt>
                <c:pt idx="8736">
                  <c:v>3.8966637104749714E-2</c:v>
                </c:pt>
                <c:pt idx="8737">
                  <c:v>3.5108499228954315E-2</c:v>
                </c:pt>
                <c:pt idx="8738">
                  <c:v>5.4811533540487449E-2</c:v>
                </c:pt>
                <c:pt idx="8739">
                  <c:v>4.3251223862171222E-2</c:v>
                </c:pt>
                <c:pt idx="8740">
                  <c:v>3.8314592093229315E-2</c:v>
                </c:pt>
                <c:pt idx="8741">
                  <c:v>3.3424746245145805E-2</c:v>
                </c:pt>
                <c:pt idx="8742">
                  <c:v>2.8383055701851807E-2</c:v>
                </c:pt>
                <c:pt idx="8743">
                  <c:v>3.6475714296102552E-2</c:v>
                </c:pt>
                <c:pt idx="8744">
                  <c:v>3.1325303018093192E-2</c:v>
                </c:pt>
                <c:pt idx="8745">
                  <c:v>3.2167676836252199E-2</c:v>
                </c:pt>
                <c:pt idx="8746">
                  <c:v>5.0532989203929922E-2</c:v>
                </c:pt>
                <c:pt idx="8747">
                  <c:v>4.0255375206470358E-2</c:v>
                </c:pt>
                <c:pt idx="8748">
                  <c:v>3.2563969492912299E-2</c:v>
                </c:pt>
                <c:pt idx="8749">
                  <c:v>3.4999817609787015E-2</c:v>
                </c:pt>
                <c:pt idx="8750">
                  <c:v>3.2115224748849931E-2</c:v>
                </c:pt>
                <c:pt idx="8751">
                  <c:v>4.1557170450687395E-2</c:v>
                </c:pt>
                <c:pt idx="8752">
                  <c:v>3.2259557396173595E-2</c:v>
                </c:pt>
                <c:pt idx="8753">
                  <c:v>4.6460390090942424E-2</c:v>
                </c:pt>
                <c:pt idx="8754">
                  <c:v>3.2625783234834699E-2</c:v>
                </c:pt>
                <c:pt idx="8755">
                  <c:v>3.4396402537822689E-2</c:v>
                </c:pt>
                <c:pt idx="8756">
                  <c:v>3.5668846219778116E-2</c:v>
                </c:pt>
                <c:pt idx="8757">
                  <c:v>2.9462661594152388E-2</c:v>
                </c:pt>
                <c:pt idx="8758">
                  <c:v>4.4254083186388009E-2</c:v>
                </c:pt>
                <c:pt idx="8759">
                  <c:v>3.3951424062251989E-2</c:v>
                </c:pt>
                <c:pt idx="8760">
                  <c:v>2.8676256537437397E-2</c:v>
                </c:pt>
                <c:pt idx="8761">
                  <c:v>2.9644602909684202E-2</c:v>
                </c:pt>
                <c:pt idx="8762">
                  <c:v>4.1341979056596811E-2</c:v>
                </c:pt>
                <c:pt idx="8763">
                  <c:v>3.1149659305810897E-2</c:v>
                </c:pt>
                <c:pt idx="8764">
                  <c:v>3.6124985665082897E-2</c:v>
                </c:pt>
                <c:pt idx="8765">
                  <c:v>3.1239096075296471E-2</c:v>
                </c:pt>
                <c:pt idx="8766">
                  <c:v>2.9229370877146783E-2</c:v>
                </c:pt>
                <c:pt idx="8767">
                  <c:v>3.7269856780767482E-2</c:v>
                </c:pt>
                <c:pt idx="8768">
                  <c:v>2.8567526489496203E-2</c:v>
                </c:pt>
                <c:pt idx="8769">
                  <c:v>4.9002680927515349E-2</c:v>
                </c:pt>
                <c:pt idx="8770">
                  <c:v>3.7441659718752011E-2</c:v>
                </c:pt>
                <c:pt idx="8771">
                  <c:v>3.5579800605774051E-2</c:v>
                </c:pt>
                <c:pt idx="8772">
                  <c:v>4.3675843626260508E-2</c:v>
                </c:pt>
                <c:pt idx="8773">
                  <c:v>2.8597138822078712E-2</c:v>
                </c:pt>
                <c:pt idx="8774">
                  <c:v>4.1493359953165124E-2</c:v>
                </c:pt>
                <c:pt idx="8775">
                  <c:v>3.9112091064453111E-2</c:v>
                </c:pt>
                <c:pt idx="8776">
                  <c:v>4.2427688837051572E-2</c:v>
                </c:pt>
                <c:pt idx="8777">
                  <c:v>3.7771087139844998E-2</c:v>
                </c:pt>
                <c:pt idx="8778">
                  <c:v>3.8092534989118604E-2</c:v>
                </c:pt>
                <c:pt idx="8779">
                  <c:v>3.3488318324089189E-2</c:v>
                </c:pt>
                <c:pt idx="8780">
                  <c:v>2.8079589828848797E-2</c:v>
                </c:pt>
                <c:pt idx="8781">
                  <c:v>3.0371453613042807E-2</c:v>
                </c:pt>
                <c:pt idx="8782">
                  <c:v>3.7646591663360651E-2</c:v>
                </c:pt>
                <c:pt idx="8783">
                  <c:v>3.1902119517326501E-2</c:v>
                </c:pt>
                <c:pt idx="8784">
                  <c:v>3.2147202640772019E-2</c:v>
                </c:pt>
                <c:pt idx="8785">
                  <c:v>4.1353959590196623E-2</c:v>
                </c:pt>
                <c:pt idx="8786">
                  <c:v>2.6574600487947596E-2</c:v>
                </c:pt>
                <c:pt idx="8787">
                  <c:v>3.9967272430658299E-2</c:v>
                </c:pt>
                <c:pt idx="8788">
                  <c:v>3.1020516529679423E-2</c:v>
                </c:pt>
                <c:pt idx="8789">
                  <c:v>4.7093629837036612E-2</c:v>
                </c:pt>
                <c:pt idx="8790">
                  <c:v>4.1316550225019524E-2</c:v>
                </c:pt>
                <c:pt idx="8791">
                  <c:v>3.3442921936512E-2</c:v>
                </c:pt>
                <c:pt idx="8792">
                  <c:v>4.2443986982107329E-2</c:v>
                </c:pt>
                <c:pt idx="8793">
                  <c:v>3.6675587296485956E-2</c:v>
                </c:pt>
                <c:pt idx="8794">
                  <c:v>2.8567526489496203E-2</c:v>
                </c:pt>
                <c:pt idx="8795">
                  <c:v>3.8801014423370556E-2</c:v>
                </c:pt>
                <c:pt idx="8796">
                  <c:v>3.1889352947473637E-2</c:v>
                </c:pt>
                <c:pt idx="8797">
                  <c:v>3.9694610983133399E-2</c:v>
                </c:pt>
                <c:pt idx="8798">
                  <c:v>3.8966637104749714E-2</c:v>
                </c:pt>
                <c:pt idx="8799">
                  <c:v>5.2249100059270796E-2</c:v>
                </c:pt>
                <c:pt idx="8800">
                  <c:v>3.3152457326650599E-2</c:v>
                </c:pt>
                <c:pt idx="8801">
                  <c:v>3.9033435285091442E-2</c:v>
                </c:pt>
                <c:pt idx="8802">
                  <c:v>3.0724059790372783E-2</c:v>
                </c:pt>
                <c:pt idx="8803">
                  <c:v>3.2531075179577061E-2</c:v>
                </c:pt>
                <c:pt idx="8804">
                  <c:v>5.5114645510911914E-2</c:v>
                </c:pt>
                <c:pt idx="8805">
                  <c:v>3.7620816379785593E-2</c:v>
                </c:pt>
                <c:pt idx="8806">
                  <c:v>3.1839653849601711E-2</c:v>
                </c:pt>
                <c:pt idx="8807">
                  <c:v>3.4597214311361299E-2</c:v>
                </c:pt>
                <c:pt idx="8808">
                  <c:v>2.5431815534830222E-2</c:v>
                </c:pt>
                <c:pt idx="8809">
                  <c:v>3.6455649882555098E-2</c:v>
                </c:pt>
                <c:pt idx="8810">
                  <c:v>2.7757186442613612E-2</c:v>
                </c:pt>
                <c:pt idx="8811">
                  <c:v>2.9229370877146783E-2</c:v>
                </c:pt>
                <c:pt idx="8812">
                  <c:v>5.3043726831674597E-2</c:v>
                </c:pt>
                <c:pt idx="8813">
                  <c:v>3.2370511442422985E-2</c:v>
                </c:pt>
                <c:pt idx="8814">
                  <c:v>4.7656767070293413E-2</c:v>
                </c:pt>
                <c:pt idx="8815">
                  <c:v>4.6659234911203433E-2</c:v>
                </c:pt>
                <c:pt idx="8816">
                  <c:v>3.2842028886079913E-2</c:v>
                </c:pt>
                <c:pt idx="8817">
                  <c:v>4.8743788152933218E-2</c:v>
                </c:pt>
                <c:pt idx="8818">
                  <c:v>3.3857729285955422E-2</c:v>
                </c:pt>
                <c:pt idx="8819">
                  <c:v>4.3665912002325107E-2</c:v>
                </c:pt>
                <c:pt idx="8820">
                  <c:v>3.3218398690223756E-2</c:v>
                </c:pt>
                <c:pt idx="8821">
                  <c:v>4.0781930088997026E-2</c:v>
                </c:pt>
                <c:pt idx="8822">
                  <c:v>3.2898932695388801E-2</c:v>
                </c:pt>
                <c:pt idx="8823">
                  <c:v>2.9462661594152388E-2</c:v>
                </c:pt>
                <c:pt idx="8824">
                  <c:v>4.3076213449239724E-2</c:v>
                </c:pt>
                <c:pt idx="8825">
                  <c:v>3.46542075276376E-2</c:v>
                </c:pt>
                <c:pt idx="8826">
                  <c:v>2.5431815534830222E-2</c:v>
                </c:pt>
                <c:pt idx="8827">
                  <c:v>4.5738980174064622E-2</c:v>
                </c:pt>
                <c:pt idx="8828">
                  <c:v>3.4877501428127441E-2</c:v>
                </c:pt>
                <c:pt idx="8829">
                  <c:v>3.1465098261833205E-2</c:v>
                </c:pt>
                <c:pt idx="8830">
                  <c:v>3.1295698136091211E-2</c:v>
                </c:pt>
                <c:pt idx="8831">
                  <c:v>2.9692798852920557E-2</c:v>
                </c:pt>
                <c:pt idx="8832">
                  <c:v>4.4734198600053822E-2</c:v>
                </c:pt>
                <c:pt idx="8833">
                  <c:v>4.2356688529253124E-2</c:v>
                </c:pt>
                <c:pt idx="8834">
                  <c:v>3.1506337225437206E-2</c:v>
                </c:pt>
                <c:pt idx="8835">
                  <c:v>2.68242992460728E-2</c:v>
                </c:pt>
                <c:pt idx="8836">
                  <c:v>3.8039457052946112E-2</c:v>
                </c:pt>
                <c:pt idx="8837">
                  <c:v>4.1275996714830405E-2</c:v>
                </c:pt>
                <c:pt idx="8838">
                  <c:v>4.3254546821117408E-2</c:v>
                </c:pt>
                <c:pt idx="8839">
                  <c:v>2.9867274686694215E-2</c:v>
                </c:pt>
                <c:pt idx="8840">
                  <c:v>4.8743788152933218E-2</c:v>
                </c:pt>
                <c:pt idx="8841">
                  <c:v>3.2200001180172085E-2</c:v>
                </c:pt>
                <c:pt idx="8842">
                  <c:v>4.5730773359537256E-2</c:v>
                </c:pt>
                <c:pt idx="8843">
                  <c:v>3.7986606359481791E-2</c:v>
                </c:pt>
                <c:pt idx="8844">
                  <c:v>2.8927756473422002E-2</c:v>
                </c:pt>
                <c:pt idx="8845">
                  <c:v>3.0840851366519952E-2</c:v>
                </c:pt>
                <c:pt idx="8846">
                  <c:v>5.9861324727535498E-2</c:v>
                </c:pt>
                <c:pt idx="8847">
                  <c:v>2.762422524392601E-2</c:v>
                </c:pt>
                <c:pt idx="8848">
                  <c:v>5.1529634743928923E-2</c:v>
                </c:pt>
                <c:pt idx="8849">
                  <c:v>3.6475714296102552E-2</c:v>
                </c:pt>
                <c:pt idx="8850">
                  <c:v>4.1300732642412234E-2</c:v>
                </c:pt>
                <c:pt idx="8851">
                  <c:v>3.3796794712543501E-2</c:v>
                </c:pt>
                <c:pt idx="8852">
                  <c:v>3.3152457326650599E-2</c:v>
                </c:pt>
                <c:pt idx="8853">
                  <c:v>3.2942540943622596E-2</c:v>
                </c:pt>
                <c:pt idx="8854">
                  <c:v>2.5985769927501751E-2</c:v>
                </c:pt>
                <c:pt idx="8855">
                  <c:v>3.0840851366519952E-2</c:v>
                </c:pt>
                <c:pt idx="8856">
                  <c:v>3.5668846219778116E-2</c:v>
                </c:pt>
                <c:pt idx="8857">
                  <c:v>5.3043726831674597E-2</c:v>
                </c:pt>
                <c:pt idx="8858">
                  <c:v>4.1316550225019524E-2</c:v>
                </c:pt>
                <c:pt idx="8859">
                  <c:v>3.8878668099641821E-2</c:v>
                </c:pt>
                <c:pt idx="8860">
                  <c:v>3.7675615400076086E-2</c:v>
                </c:pt>
                <c:pt idx="8861">
                  <c:v>2.9610509052872706E-2</c:v>
                </c:pt>
                <c:pt idx="8862">
                  <c:v>3.9888128638267545E-2</c:v>
                </c:pt>
                <c:pt idx="8863">
                  <c:v>2.9462661594152388E-2</c:v>
                </c:pt>
                <c:pt idx="8864">
                  <c:v>3.01454830914736E-2</c:v>
                </c:pt>
                <c:pt idx="8865">
                  <c:v>3.5107076168060386E-2</c:v>
                </c:pt>
                <c:pt idx="8866">
                  <c:v>3.7417571991681997E-2</c:v>
                </c:pt>
                <c:pt idx="8867">
                  <c:v>4.2597699910402541E-2</c:v>
                </c:pt>
                <c:pt idx="8868">
                  <c:v>4.6166699379682513E-2</c:v>
                </c:pt>
                <c:pt idx="8869">
                  <c:v>4.6038456261157878E-2</c:v>
                </c:pt>
                <c:pt idx="8870">
                  <c:v>4.9216881394386486E-2</c:v>
                </c:pt>
                <c:pt idx="8871">
                  <c:v>4.1760113090276711E-2</c:v>
                </c:pt>
                <c:pt idx="8872">
                  <c:v>3.4645840525627261E-2</c:v>
                </c:pt>
                <c:pt idx="8873">
                  <c:v>2.7613993734121402E-2</c:v>
                </c:pt>
                <c:pt idx="8874">
                  <c:v>4.3525073677301386E-2</c:v>
                </c:pt>
                <c:pt idx="8875">
                  <c:v>4.4979125261306797E-2</c:v>
                </c:pt>
                <c:pt idx="8876">
                  <c:v>4.1129976511001601E-2</c:v>
                </c:pt>
                <c:pt idx="8877">
                  <c:v>4.7741040587425204E-2</c:v>
                </c:pt>
                <c:pt idx="8878">
                  <c:v>5.3951866924762705E-2</c:v>
                </c:pt>
                <c:pt idx="8879">
                  <c:v>2.8383055701851807E-2</c:v>
                </c:pt>
                <c:pt idx="8880">
                  <c:v>3.7294205278158216E-2</c:v>
                </c:pt>
                <c:pt idx="8881">
                  <c:v>4.5788731426000796E-2</c:v>
                </c:pt>
                <c:pt idx="8882">
                  <c:v>3.8299992680549712E-2</c:v>
                </c:pt>
                <c:pt idx="8883">
                  <c:v>5.2568621933460541E-2</c:v>
                </c:pt>
                <c:pt idx="8884">
                  <c:v>2.8123019263148277E-2</c:v>
                </c:pt>
                <c:pt idx="8885">
                  <c:v>3.2167676836252199E-2</c:v>
                </c:pt>
                <c:pt idx="8886">
                  <c:v>4.0243167430162347E-2</c:v>
                </c:pt>
                <c:pt idx="8887">
                  <c:v>5.2249100059270796E-2</c:v>
                </c:pt>
                <c:pt idx="8888">
                  <c:v>5.0539035350084291E-2</c:v>
                </c:pt>
                <c:pt idx="8889">
                  <c:v>3.1138354912400208E-2</c:v>
                </c:pt>
                <c:pt idx="8890">
                  <c:v>3.6468077450990788E-2</c:v>
                </c:pt>
                <c:pt idx="8891">
                  <c:v>2.5292389094829611E-2</c:v>
                </c:pt>
                <c:pt idx="8892">
                  <c:v>4.8252731561660801E-2</c:v>
                </c:pt>
                <c:pt idx="8893">
                  <c:v>3.7765085697174183E-2</c:v>
                </c:pt>
                <c:pt idx="8894">
                  <c:v>3.1534116715192802E-2</c:v>
                </c:pt>
                <c:pt idx="8895">
                  <c:v>3.2708939164876952E-2</c:v>
                </c:pt>
                <c:pt idx="8896">
                  <c:v>4.4979125261306797E-2</c:v>
                </c:pt>
                <c:pt idx="8897">
                  <c:v>3.0144989490508988E-2</c:v>
                </c:pt>
                <c:pt idx="8898">
                  <c:v>3.01454830914736E-2</c:v>
                </c:pt>
                <c:pt idx="8899">
                  <c:v>2.9912589117884587E-2</c:v>
                </c:pt>
                <c:pt idx="8900">
                  <c:v>4.1763935238122933E-2</c:v>
                </c:pt>
                <c:pt idx="8901">
                  <c:v>3.8709115236997611E-2</c:v>
                </c:pt>
                <c:pt idx="8902">
                  <c:v>3.5386748611927012E-2</c:v>
                </c:pt>
                <c:pt idx="8903">
                  <c:v>4.2743716388940832E-2</c:v>
                </c:pt>
                <c:pt idx="8904">
                  <c:v>2.68242992460728E-2</c:v>
                </c:pt>
                <c:pt idx="8905">
                  <c:v>2.9448978602886242E-2</c:v>
                </c:pt>
                <c:pt idx="8906">
                  <c:v>3.8492631167173406E-2</c:v>
                </c:pt>
                <c:pt idx="8907">
                  <c:v>3.0984325334429765E-2</c:v>
                </c:pt>
                <c:pt idx="8908">
                  <c:v>4.7196913510561149E-2</c:v>
                </c:pt>
                <c:pt idx="8909">
                  <c:v>4.1557170450687395E-2</c:v>
                </c:pt>
                <c:pt idx="8910">
                  <c:v>4.5527994632721155E-2</c:v>
                </c:pt>
                <c:pt idx="8911">
                  <c:v>6.1638105660676748E-2</c:v>
                </c:pt>
                <c:pt idx="8912">
                  <c:v>3.49994264543056E-2</c:v>
                </c:pt>
                <c:pt idx="8913">
                  <c:v>2.7460204437375197E-2</c:v>
                </c:pt>
                <c:pt idx="8914">
                  <c:v>3.7671960890293239E-2</c:v>
                </c:pt>
                <c:pt idx="8915">
                  <c:v>4.6041879802942297E-2</c:v>
                </c:pt>
                <c:pt idx="8916">
                  <c:v>3.1597819179296556E-2</c:v>
                </c:pt>
                <c:pt idx="8917">
                  <c:v>3.3460214734077405E-2</c:v>
                </c:pt>
                <c:pt idx="8918">
                  <c:v>3.7771087139844998E-2</c:v>
                </c:pt>
                <c:pt idx="8919">
                  <c:v>3.5389825701713652E-2</c:v>
                </c:pt>
                <c:pt idx="8920">
                  <c:v>3.4897491335868794E-2</c:v>
                </c:pt>
                <c:pt idx="8921">
                  <c:v>3.1113108620047642E-2</c:v>
                </c:pt>
                <c:pt idx="8922">
                  <c:v>3.1325303018093192E-2</c:v>
                </c:pt>
                <c:pt idx="8923">
                  <c:v>3.6026179790496805E-2</c:v>
                </c:pt>
                <c:pt idx="8924">
                  <c:v>3.2370511442422985E-2</c:v>
                </c:pt>
                <c:pt idx="8925">
                  <c:v>3.0372153967618904E-2</c:v>
                </c:pt>
                <c:pt idx="8926">
                  <c:v>4.0296144783496905E-2</c:v>
                </c:pt>
                <c:pt idx="8927">
                  <c:v>3.5318929702043513E-2</c:v>
                </c:pt>
                <c:pt idx="8928">
                  <c:v>3.55453863739967E-2</c:v>
                </c:pt>
                <c:pt idx="8929">
                  <c:v>2.9929265379905742E-2</c:v>
                </c:pt>
                <c:pt idx="8930">
                  <c:v>3.9338830858469016E-2</c:v>
                </c:pt>
                <c:pt idx="8931">
                  <c:v>4.3695759028196321E-2</c:v>
                </c:pt>
                <c:pt idx="8932">
                  <c:v>3.4603934735059752E-2</c:v>
                </c:pt>
                <c:pt idx="8933">
                  <c:v>3.162286058068281E-2</c:v>
                </c:pt>
                <c:pt idx="8934">
                  <c:v>5.3951866924762705E-2</c:v>
                </c:pt>
                <c:pt idx="8935">
                  <c:v>2.9448978602886242E-2</c:v>
                </c:pt>
                <c:pt idx="8936">
                  <c:v>3.2891441136598601E-2</c:v>
                </c:pt>
                <c:pt idx="8937">
                  <c:v>3.2095659524202409E-2</c:v>
                </c:pt>
                <c:pt idx="8938">
                  <c:v>3.7699069827795056E-2</c:v>
                </c:pt>
                <c:pt idx="8939">
                  <c:v>3.9196629077196114E-2</c:v>
                </c:pt>
                <c:pt idx="8940">
                  <c:v>3.8072932511568215E-2</c:v>
                </c:pt>
                <c:pt idx="8941">
                  <c:v>3.3135022968053811E-2</c:v>
                </c:pt>
                <c:pt idx="8942">
                  <c:v>3.3424746245145805E-2</c:v>
                </c:pt>
                <c:pt idx="8943">
                  <c:v>2.7757186442613612E-2</c:v>
                </c:pt>
                <c:pt idx="8944">
                  <c:v>3.4823182970285409E-2</c:v>
                </c:pt>
                <c:pt idx="8945">
                  <c:v>3.7788476794958101E-2</c:v>
                </c:pt>
                <c:pt idx="8946">
                  <c:v>3.2899200916290408E-2</c:v>
                </c:pt>
                <c:pt idx="8947">
                  <c:v>3.6246024072170299E-2</c:v>
                </c:pt>
                <c:pt idx="8948">
                  <c:v>3.232912346720701E-2</c:v>
                </c:pt>
                <c:pt idx="8949">
                  <c:v>3.1843110918998802E-2</c:v>
                </c:pt>
                <c:pt idx="8950">
                  <c:v>3.4815169870853452E-2</c:v>
                </c:pt>
                <c:pt idx="8951">
                  <c:v>4.6175420284271212E-2</c:v>
                </c:pt>
                <c:pt idx="8952">
                  <c:v>3.8316871970891904E-2</c:v>
                </c:pt>
                <c:pt idx="8953">
                  <c:v>3.2733816653490219E-2</c:v>
                </c:pt>
                <c:pt idx="8954">
                  <c:v>2.9229370877146783E-2</c:v>
                </c:pt>
                <c:pt idx="8955">
                  <c:v>2.909127436578271E-2</c:v>
                </c:pt>
                <c:pt idx="8956">
                  <c:v>3.01454830914736E-2</c:v>
                </c:pt>
                <c:pt idx="8957">
                  <c:v>3.181636705994622E-2</c:v>
                </c:pt>
                <c:pt idx="8958">
                  <c:v>4.7571104019880309E-2</c:v>
                </c:pt>
                <c:pt idx="8959">
                  <c:v>3.0486844480037776E-2</c:v>
                </c:pt>
                <c:pt idx="8960">
                  <c:v>3.6215104162692996E-2</c:v>
                </c:pt>
                <c:pt idx="8961">
                  <c:v>4.1763935238122933E-2</c:v>
                </c:pt>
                <c:pt idx="8962">
                  <c:v>3.6335092037916211E-2</c:v>
                </c:pt>
                <c:pt idx="8963">
                  <c:v>2.7340127155184756E-2</c:v>
                </c:pt>
                <c:pt idx="8964">
                  <c:v>4.0255375206470358E-2</c:v>
                </c:pt>
                <c:pt idx="8965">
                  <c:v>4.4254083186388009E-2</c:v>
                </c:pt>
                <c:pt idx="8966">
                  <c:v>4.1952755302190795E-2</c:v>
                </c:pt>
                <c:pt idx="8967">
                  <c:v>3.9664395153522512E-2</c:v>
                </c:pt>
                <c:pt idx="8968">
                  <c:v>2.5431815534830222E-2</c:v>
                </c:pt>
                <c:pt idx="8969">
                  <c:v>4.1952755302190795E-2</c:v>
                </c:pt>
                <c:pt idx="8970">
                  <c:v>4.1838850826025023E-2</c:v>
                </c:pt>
                <c:pt idx="8971">
                  <c:v>4.7694269567728022E-2</c:v>
                </c:pt>
                <c:pt idx="8972">
                  <c:v>4.9243059009313632E-2</c:v>
                </c:pt>
                <c:pt idx="8973">
                  <c:v>3.2717086374759702E-2</c:v>
                </c:pt>
                <c:pt idx="8974">
                  <c:v>4.7051317989826411E-2</c:v>
                </c:pt>
                <c:pt idx="8975">
                  <c:v>4.1284438222646734E-2</c:v>
                </c:pt>
                <c:pt idx="8976">
                  <c:v>3.6415394395589801E-2</c:v>
                </c:pt>
                <c:pt idx="8977">
                  <c:v>3.3347785472869991E-2</c:v>
                </c:pt>
                <c:pt idx="8978">
                  <c:v>3.2095659524202409E-2</c:v>
                </c:pt>
                <c:pt idx="8979">
                  <c:v>3.0627941712737156E-2</c:v>
                </c:pt>
                <c:pt idx="8980">
                  <c:v>3.3489771187305589E-2</c:v>
                </c:pt>
                <c:pt idx="8981">
                  <c:v>4.0425464510917712E-2</c:v>
                </c:pt>
                <c:pt idx="8982">
                  <c:v>4.0453195571899386E-2</c:v>
                </c:pt>
                <c:pt idx="8983">
                  <c:v>2.9242107644677263E-2</c:v>
                </c:pt>
                <c:pt idx="8984">
                  <c:v>4.3169047683477346E-2</c:v>
                </c:pt>
                <c:pt idx="8985">
                  <c:v>3.7493493407964824E-2</c:v>
                </c:pt>
                <c:pt idx="8986">
                  <c:v>4.4946834444999813E-2</c:v>
                </c:pt>
                <c:pt idx="8987">
                  <c:v>3.0840851366519952E-2</c:v>
                </c:pt>
                <c:pt idx="8988">
                  <c:v>4.1654780507087687E-2</c:v>
                </c:pt>
                <c:pt idx="8989">
                  <c:v>4.3251223862171222E-2</c:v>
                </c:pt>
                <c:pt idx="8990">
                  <c:v>3.2234974205493892E-2</c:v>
                </c:pt>
                <c:pt idx="8991">
                  <c:v>5.219128355383891E-2</c:v>
                </c:pt>
                <c:pt idx="8992">
                  <c:v>3.1550142914056806E-2</c:v>
                </c:pt>
                <c:pt idx="8993">
                  <c:v>3.365202993154532E-2</c:v>
                </c:pt>
                <c:pt idx="8994">
                  <c:v>3.7788476794958101E-2</c:v>
                </c:pt>
                <c:pt idx="8995">
                  <c:v>4.1557170450687395E-2</c:v>
                </c:pt>
                <c:pt idx="8996">
                  <c:v>4.3215300887823098E-2</c:v>
                </c:pt>
                <c:pt idx="8997">
                  <c:v>3.5185460001230198E-2</c:v>
                </c:pt>
                <c:pt idx="8998">
                  <c:v>3.8238383829593797E-2</c:v>
                </c:pt>
                <c:pt idx="8999">
                  <c:v>5.5114645510911914E-2</c:v>
                </c:pt>
                <c:pt idx="9000">
                  <c:v>4.0242802351713201E-2</c:v>
                </c:pt>
                <c:pt idx="9001">
                  <c:v>4.0700521320104745E-2</c:v>
                </c:pt>
                <c:pt idx="9002">
                  <c:v>3.8486469537019702E-2</c:v>
                </c:pt>
                <c:pt idx="9003">
                  <c:v>3.6180451512336703E-2</c:v>
                </c:pt>
                <c:pt idx="9004">
                  <c:v>3.7118166685104446E-2</c:v>
                </c:pt>
                <c:pt idx="9005">
                  <c:v>3.9322294294834068E-2</c:v>
                </c:pt>
                <c:pt idx="9006">
                  <c:v>3.2054707407951487E-2</c:v>
                </c:pt>
                <c:pt idx="9007">
                  <c:v>3.1465098261833205E-2</c:v>
                </c:pt>
                <c:pt idx="9008">
                  <c:v>4.0829382836818723E-2</c:v>
                </c:pt>
                <c:pt idx="9009">
                  <c:v>3.6054432392120396E-2</c:v>
                </c:pt>
                <c:pt idx="9010">
                  <c:v>4.6175420284271212E-2</c:v>
                </c:pt>
                <c:pt idx="9011">
                  <c:v>4.2978335171937887E-2</c:v>
                </c:pt>
                <c:pt idx="9012">
                  <c:v>3.5312887281179442E-2</c:v>
                </c:pt>
                <c:pt idx="9013">
                  <c:v>4.4496215879917436E-2</c:v>
                </c:pt>
                <c:pt idx="9014">
                  <c:v>3.3723484724760007E-2</c:v>
                </c:pt>
                <c:pt idx="9015">
                  <c:v>3.9710547775030115E-2</c:v>
                </c:pt>
                <c:pt idx="9016">
                  <c:v>4.0738254785537713E-2</c:v>
                </c:pt>
                <c:pt idx="9017">
                  <c:v>3.7542756646871601E-2</c:v>
                </c:pt>
                <c:pt idx="9018">
                  <c:v>4.6729568392038297E-2</c:v>
                </c:pt>
                <c:pt idx="9019">
                  <c:v>4.4508963823318717E-2</c:v>
                </c:pt>
                <c:pt idx="9020">
                  <c:v>4.1300732642412234E-2</c:v>
                </c:pt>
                <c:pt idx="9021">
                  <c:v>5.4501775652170202E-2</c:v>
                </c:pt>
                <c:pt idx="9022">
                  <c:v>2.9033552855253282E-2</c:v>
                </c:pt>
                <c:pt idx="9023">
                  <c:v>4.2427688837051572E-2</c:v>
                </c:pt>
                <c:pt idx="9024">
                  <c:v>2.9535777866840467E-2</c:v>
                </c:pt>
                <c:pt idx="9025">
                  <c:v>3.888629376888271E-2</c:v>
                </c:pt>
                <c:pt idx="9026">
                  <c:v>3.1381860375404483E-2</c:v>
                </c:pt>
                <c:pt idx="9027">
                  <c:v>3.2891441136598601E-2</c:v>
                </c:pt>
                <c:pt idx="9028">
                  <c:v>2.9867274686694215E-2</c:v>
                </c:pt>
                <c:pt idx="9029">
                  <c:v>3.7650961428880816E-2</c:v>
                </c:pt>
                <c:pt idx="9030">
                  <c:v>4.5738980174064622E-2</c:v>
                </c:pt>
                <c:pt idx="9031">
                  <c:v>3.4300707280635806E-2</c:v>
                </c:pt>
                <c:pt idx="9032">
                  <c:v>3.7233572453260567E-2</c:v>
                </c:pt>
                <c:pt idx="9033">
                  <c:v>2.6481172069907331E-2</c:v>
                </c:pt>
                <c:pt idx="9034">
                  <c:v>4.1557170450687395E-2</c:v>
                </c:pt>
                <c:pt idx="9035">
                  <c:v>2.7465710416436299E-2</c:v>
                </c:pt>
                <c:pt idx="9036">
                  <c:v>3.6455649882555098E-2</c:v>
                </c:pt>
                <c:pt idx="9037">
                  <c:v>4.2427688837051572E-2</c:v>
                </c:pt>
                <c:pt idx="9038">
                  <c:v>3.2152302563190613E-2</c:v>
                </c:pt>
                <c:pt idx="9039">
                  <c:v>3.6124985665082897E-2</c:v>
                </c:pt>
                <c:pt idx="9040">
                  <c:v>3.6654856055975016E-2</c:v>
                </c:pt>
                <c:pt idx="9041">
                  <c:v>3.1207967549562621E-2</c:v>
                </c:pt>
                <c:pt idx="9042">
                  <c:v>3.595850244164471E-2</c:v>
                </c:pt>
                <c:pt idx="9043">
                  <c:v>4.3066054582595804E-2</c:v>
                </c:pt>
                <c:pt idx="9044">
                  <c:v>3.0387666076421776E-2</c:v>
                </c:pt>
                <c:pt idx="9045">
                  <c:v>3.4290764480829287E-2</c:v>
                </c:pt>
                <c:pt idx="9046">
                  <c:v>4.9852691590786272E-2</c:v>
                </c:pt>
                <c:pt idx="9047">
                  <c:v>4.00979854166508E-2</c:v>
                </c:pt>
                <c:pt idx="9048">
                  <c:v>3.0144989490508988E-2</c:v>
                </c:pt>
                <c:pt idx="9049">
                  <c:v>3.7241540849208811E-2</c:v>
                </c:pt>
                <c:pt idx="9050">
                  <c:v>6.1638105660676748E-2</c:v>
                </c:pt>
                <c:pt idx="9051">
                  <c:v>2.9698420315980863E-2</c:v>
                </c:pt>
                <c:pt idx="9052">
                  <c:v>3.9322294294834068E-2</c:v>
                </c:pt>
                <c:pt idx="9053">
                  <c:v>2.7340127155184756E-2</c:v>
                </c:pt>
                <c:pt idx="9054">
                  <c:v>3.1350728124380112E-2</c:v>
                </c:pt>
                <c:pt idx="9055">
                  <c:v>3.9402600377798101E-2</c:v>
                </c:pt>
                <c:pt idx="9056">
                  <c:v>3.1219184398651078E-2</c:v>
                </c:pt>
                <c:pt idx="9057">
                  <c:v>4.0242802351713201E-2</c:v>
                </c:pt>
                <c:pt idx="9058">
                  <c:v>4.0140841156244306E-2</c:v>
                </c:pt>
                <c:pt idx="9059">
                  <c:v>2.9912589117884587E-2</c:v>
                </c:pt>
                <c:pt idx="9060">
                  <c:v>3.1131528317928352E-2</c:v>
                </c:pt>
                <c:pt idx="9061">
                  <c:v>4.0710058063268717E-2</c:v>
                </c:pt>
                <c:pt idx="9062">
                  <c:v>4.2443986982107329E-2</c:v>
                </c:pt>
                <c:pt idx="9063">
                  <c:v>2.8601940721273554E-2</c:v>
                </c:pt>
                <c:pt idx="9064">
                  <c:v>4.4253002852201642E-2</c:v>
                </c:pt>
                <c:pt idx="9065">
                  <c:v>3.3460214734077405E-2</c:v>
                </c:pt>
                <c:pt idx="9066">
                  <c:v>3.8561534136533668E-2</c:v>
                </c:pt>
                <c:pt idx="9067">
                  <c:v>3.2095659524202409E-2</c:v>
                </c:pt>
                <c:pt idx="9068">
                  <c:v>3.7771087139844998E-2</c:v>
                </c:pt>
                <c:pt idx="9069">
                  <c:v>4.4287361204624232E-2</c:v>
                </c:pt>
                <c:pt idx="9070">
                  <c:v>4.480642452836061E-2</c:v>
                </c:pt>
                <c:pt idx="9071">
                  <c:v>3.7897832691669658E-2</c:v>
                </c:pt>
                <c:pt idx="9072">
                  <c:v>3.2464317977428499E-2</c:v>
                </c:pt>
                <c:pt idx="9073">
                  <c:v>3.3066283911466592E-2</c:v>
                </c:pt>
                <c:pt idx="9074">
                  <c:v>3.8424339145422003E-2</c:v>
                </c:pt>
                <c:pt idx="9075">
                  <c:v>3.6054432392120396E-2</c:v>
                </c:pt>
                <c:pt idx="9076">
                  <c:v>3.4933239221572952E-2</c:v>
                </c:pt>
                <c:pt idx="9077">
                  <c:v>3.4450583159923595E-2</c:v>
                </c:pt>
                <c:pt idx="9078">
                  <c:v>3.5199210047722002E-2</c:v>
                </c:pt>
                <c:pt idx="9079">
                  <c:v>4.255234450101851E-2</c:v>
                </c:pt>
                <c:pt idx="9080">
                  <c:v>3.622116148471842E-2</c:v>
                </c:pt>
                <c:pt idx="9081">
                  <c:v>3.9322294294834068E-2</c:v>
                </c:pt>
                <c:pt idx="9082">
                  <c:v>4.1284438222646734E-2</c:v>
                </c:pt>
                <c:pt idx="9083">
                  <c:v>3.6660932004451842E-2</c:v>
                </c:pt>
                <c:pt idx="9084">
                  <c:v>2.9644602909684202E-2</c:v>
                </c:pt>
                <c:pt idx="9085">
                  <c:v>4.0177468210458797E-2</c:v>
                </c:pt>
                <c:pt idx="9086">
                  <c:v>3.5833526402712E-2</c:v>
                </c:pt>
                <c:pt idx="9087">
                  <c:v>2.9913282021880112E-2</c:v>
                </c:pt>
                <c:pt idx="9088">
                  <c:v>3.5668846219778116E-2</c:v>
                </c:pt>
                <c:pt idx="9089">
                  <c:v>3.7222448736429242E-2</c:v>
                </c:pt>
                <c:pt idx="9090">
                  <c:v>4.3591551482677467E-2</c:v>
                </c:pt>
                <c:pt idx="9091">
                  <c:v>2.844951674342161E-2</c:v>
                </c:pt>
                <c:pt idx="9092">
                  <c:v>3.7771087139844998E-2</c:v>
                </c:pt>
                <c:pt idx="9093">
                  <c:v>4.7571104019880309E-2</c:v>
                </c:pt>
                <c:pt idx="9094">
                  <c:v>3.4013628959655817E-2</c:v>
                </c:pt>
                <c:pt idx="9095">
                  <c:v>4.9216881394386486E-2</c:v>
                </c:pt>
                <c:pt idx="9096">
                  <c:v>3.3559836447238901E-2</c:v>
                </c:pt>
                <c:pt idx="9097">
                  <c:v>4.6038456261157878E-2</c:v>
                </c:pt>
                <c:pt idx="9098">
                  <c:v>3.5108499228954315E-2</c:v>
                </c:pt>
                <c:pt idx="9099">
                  <c:v>3.3776350319385508E-2</c:v>
                </c:pt>
                <c:pt idx="9100">
                  <c:v>4.6953558921814006E-2</c:v>
                </c:pt>
                <c:pt idx="9101">
                  <c:v>4.6238295733928722E-2</c:v>
                </c:pt>
                <c:pt idx="9102">
                  <c:v>4.0349934250116591E-2</c:v>
                </c:pt>
                <c:pt idx="9103">
                  <c:v>5.4287116974592223E-2</c:v>
                </c:pt>
                <c:pt idx="9104">
                  <c:v>3.4410078078508412E-2</c:v>
                </c:pt>
                <c:pt idx="9105">
                  <c:v>2.9229370877146783E-2</c:v>
                </c:pt>
                <c:pt idx="9106">
                  <c:v>4.7336898744106508E-2</c:v>
                </c:pt>
                <c:pt idx="9107">
                  <c:v>2.8483705595135776E-2</c:v>
                </c:pt>
                <c:pt idx="9108">
                  <c:v>3.2659593969583588E-2</c:v>
                </c:pt>
                <c:pt idx="9109">
                  <c:v>5.3951866924762705E-2</c:v>
                </c:pt>
                <c:pt idx="9110">
                  <c:v>3.8314592093229315E-2</c:v>
                </c:pt>
                <c:pt idx="9111">
                  <c:v>3.2625783234834699E-2</c:v>
                </c:pt>
                <c:pt idx="9112">
                  <c:v>3.5857249051332502E-2</c:v>
                </c:pt>
                <c:pt idx="9113">
                  <c:v>4.3552730232477334E-2</c:v>
                </c:pt>
                <c:pt idx="9114">
                  <c:v>3.5393573343753808E-2</c:v>
                </c:pt>
                <c:pt idx="9115">
                  <c:v>4.8743788152933218E-2</c:v>
                </c:pt>
                <c:pt idx="9116">
                  <c:v>5.4287116974592223E-2</c:v>
                </c:pt>
                <c:pt idx="9117">
                  <c:v>3.2039847224950978E-2</c:v>
                </c:pt>
                <c:pt idx="9118">
                  <c:v>2.7509339153766611E-2</c:v>
                </c:pt>
                <c:pt idx="9119">
                  <c:v>3.0968930572271416E-2</c:v>
                </c:pt>
                <c:pt idx="9120">
                  <c:v>3.7703901529312238E-2</c:v>
                </c:pt>
                <c:pt idx="9121">
                  <c:v>4.9216881394386486E-2</c:v>
                </c:pt>
                <c:pt idx="9122">
                  <c:v>3.0349466949701278E-2</c:v>
                </c:pt>
                <c:pt idx="9123">
                  <c:v>3.888629376888271E-2</c:v>
                </c:pt>
                <c:pt idx="9124">
                  <c:v>4.7051317989826411E-2</c:v>
                </c:pt>
                <c:pt idx="9125">
                  <c:v>3.921876475214961E-2</c:v>
                </c:pt>
                <c:pt idx="9126">
                  <c:v>2.6960795745253611E-2</c:v>
                </c:pt>
                <c:pt idx="9127">
                  <c:v>3.7052225321531351E-2</c:v>
                </c:pt>
                <c:pt idx="9128">
                  <c:v>4.9346178770065315E-2</c:v>
                </c:pt>
                <c:pt idx="9129">
                  <c:v>2.785586565732975E-2</c:v>
                </c:pt>
                <c:pt idx="9130">
                  <c:v>2.9958084225654588E-2</c:v>
                </c:pt>
                <c:pt idx="9131">
                  <c:v>4.1557170450687395E-2</c:v>
                </c:pt>
                <c:pt idx="9132">
                  <c:v>3.7788476794958101E-2</c:v>
                </c:pt>
                <c:pt idx="9133">
                  <c:v>3.3152457326650599E-2</c:v>
                </c:pt>
                <c:pt idx="9134">
                  <c:v>3.365202993154532E-2</c:v>
                </c:pt>
                <c:pt idx="9135">
                  <c:v>3.9967272430658299E-2</c:v>
                </c:pt>
                <c:pt idx="9136">
                  <c:v>3.6265369504690212E-2</c:v>
                </c:pt>
                <c:pt idx="9137">
                  <c:v>3.7080317735672157E-2</c:v>
                </c:pt>
                <c:pt idx="9138">
                  <c:v>4.1038878262043006E-2</c:v>
                </c:pt>
                <c:pt idx="9139">
                  <c:v>2.8239572420716428E-2</c:v>
                </c:pt>
                <c:pt idx="9140">
                  <c:v>3.4429550170898403E-2</c:v>
                </c:pt>
                <c:pt idx="9141">
                  <c:v>3.7842366844415817E-2</c:v>
                </c:pt>
                <c:pt idx="9142">
                  <c:v>3.3440478146076202E-2</c:v>
                </c:pt>
                <c:pt idx="9143">
                  <c:v>3.791435062885281E-2</c:v>
                </c:pt>
                <c:pt idx="9144">
                  <c:v>4.2962051928043692E-2</c:v>
                </c:pt>
                <c:pt idx="9145">
                  <c:v>3.3529117703437812E-2</c:v>
                </c:pt>
                <c:pt idx="9146">
                  <c:v>3.0302312225103503E-2</c:v>
                </c:pt>
                <c:pt idx="9147">
                  <c:v>4.9002680927515349E-2</c:v>
                </c:pt>
                <c:pt idx="9148">
                  <c:v>3.4823182970285409E-2</c:v>
                </c:pt>
                <c:pt idx="9149">
                  <c:v>3.1869065016508116E-2</c:v>
                </c:pt>
                <c:pt idx="9150">
                  <c:v>3.5666506737470599E-2</c:v>
                </c:pt>
                <c:pt idx="9151">
                  <c:v>4.1300732642412234E-2</c:v>
                </c:pt>
                <c:pt idx="9152">
                  <c:v>3.7650961428880816E-2</c:v>
                </c:pt>
                <c:pt idx="9153">
                  <c:v>2.6993775740265864E-2</c:v>
                </c:pt>
                <c:pt idx="9154">
                  <c:v>3.5487230867147411E-2</c:v>
                </c:pt>
                <c:pt idx="9155">
                  <c:v>4.6226896345615408E-2</c:v>
                </c:pt>
                <c:pt idx="9156">
                  <c:v>2.9644602909684202E-2</c:v>
                </c:pt>
                <c:pt idx="9157">
                  <c:v>3.01454830914736E-2</c:v>
                </c:pt>
                <c:pt idx="9158">
                  <c:v>3.1690970063209617E-2</c:v>
                </c:pt>
                <c:pt idx="9159">
                  <c:v>4.3500378727912875E-2</c:v>
                </c:pt>
                <c:pt idx="9160">
                  <c:v>3.1987097114324702E-2</c:v>
                </c:pt>
                <c:pt idx="9161">
                  <c:v>3.4011162817478256E-2</c:v>
                </c:pt>
                <c:pt idx="9162">
                  <c:v>3.1660042703151793E-2</c:v>
                </c:pt>
                <c:pt idx="9163">
                  <c:v>3.0828183516860001E-2</c:v>
                </c:pt>
                <c:pt idx="9164">
                  <c:v>3.9126258343458183E-2</c:v>
                </c:pt>
                <c:pt idx="9165">
                  <c:v>3.4471958875656211E-2</c:v>
                </c:pt>
                <c:pt idx="9166">
                  <c:v>3.7662897258997019E-2</c:v>
                </c:pt>
                <c:pt idx="9167">
                  <c:v>4.7051317989826411E-2</c:v>
                </c:pt>
                <c:pt idx="9168">
                  <c:v>4.3251223862171222E-2</c:v>
                </c:pt>
                <c:pt idx="9169">
                  <c:v>3.9112091064453111E-2</c:v>
                </c:pt>
                <c:pt idx="9170">
                  <c:v>3.9352018386125655E-2</c:v>
                </c:pt>
                <c:pt idx="9171">
                  <c:v>3.5172384232282597E-2</c:v>
                </c:pt>
                <c:pt idx="9172">
                  <c:v>4.1811786592006732E-2</c:v>
                </c:pt>
                <c:pt idx="9173">
                  <c:v>3.6085665225982742E-2</c:v>
                </c:pt>
                <c:pt idx="9174">
                  <c:v>3.8444157689809896E-2</c:v>
                </c:pt>
                <c:pt idx="9175">
                  <c:v>3.4290764480829287E-2</c:v>
                </c:pt>
                <c:pt idx="9176">
                  <c:v>3.5584058612585102E-2</c:v>
                </c:pt>
                <c:pt idx="9177">
                  <c:v>3.9363428950309712E-2</c:v>
                </c:pt>
                <c:pt idx="9178">
                  <c:v>5.0022482872009333E-2</c:v>
                </c:pt>
                <c:pt idx="9179">
                  <c:v>3.5583846271038E-2</c:v>
                </c:pt>
                <c:pt idx="9180">
                  <c:v>3.791435062885281E-2</c:v>
                </c:pt>
                <c:pt idx="9181">
                  <c:v>5.0022482872009333E-2</c:v>
                </c:pt>
                <c:pt idx="9182">
                  <c:v>4.3178815394639865E-2</c:v>
                </c:pt>
                <c:pt idx="9183">
                  <c:v>4.2427688837051572E-2</c:v>
                </c:pt>
                <c:pt idx="9184">
                  <c:v>3.082122281193735E-2</c:v>
                </c:pt>
                <c:pt idx="9185">
                  <c:v>3.695297986269E-2</c:v>
                </c:pt>
                <c:pt idx="9186">
                  <c:v>4.2962051928043692E-2</c:v>
                </c:pt>
                <c:pt idx="9187">
                  <c:v>2.9873292893171411E-2</c:v>
                </c:pt>
                <c:pt idx="9188">
                  <c:v>2.7945656329393411E-2</c:v>
                </c:pt>
                <c:pt idx="9189">
                  <c:v>2.7757186442613612E-2</c:v>
                </c:pt>
                <c:pt idx="9190">
                  <c:v>3.6930240690708216E-2</c:v>
                </c:pt>
                <c:pt idx="9191">
                  <c:v>3.3529117703437812E-2</c:v>
                </c:pt>
                <c:pt idx="9192">
                  <c:v>4.2978335171937887E-2</c:v>
                </c:pt>
                <c:pt idx="9193">
                  <c:v>5.2568621933460541E-2</c:v>
                </c:pt>
                <c:pt idx="9194">
                  <c:v>3.8712274283170742E-2</c:v>
                </c:pt>
                <c:pt idx="9195">
                  <c:v>4.480642452836061E-2</c:v>
                </c:pt>
                <c:pt idx="9196">
                  <c:v>3.1711418181657812E-2</c:v>
                </c:pt>
                <c:pt idx="9197">
                  <c:v>5.0532989203929922E-2</c:v>
                </c:pt>
                <c:pt idx="9198">
                  <c:v>3.6693427711725325E-2</c:v>
                </c:pt>
                <c:pt idx="9199">
                  <c:v>3.2559327781200513E-2</c:v>
                </c:pt>
                <c:pt idx="9200">
                  <c:v>3.65825667977333E-2</c:v>
                </c:pt>
                <c:pt idx="9201">
                  <c:v>3.9141573011875291E-2</c:v>
                </c:pt>
                <c:pt idx="9202">
                  <c:v>3.0157936736941289E-2</c:v>
                </c:pt>
                <c:pt idx="9203">
                  <c:v>3.1020516529679423E-2</c:v>
                </c:pt>
                <c:pt idx="9204">
                  <c:v>3.5027161240577719E-2</c:v>
                </c:pt>
                <c:pt idx="9205">
                  <c:v>5.0793346017599113E-2</c:v>
                </c:pt>
                <c:pt idx="9206">
                  <c:v>4.8038370907306838E-2</c:v>
                </c:pt>
                <c:pt idx="9207">
                  <c:v>4.5064941048622124E-2</c:v>
                </c:pt>
                <c:pt idx="9208">
                  <c:v>4.8250295221805614E-2</c:v>
                </c:pt>
                <c:pt idx="9209">
                  <c:v>3.7441659718752011E-2</c:v>
                </c:pt>
                <c:pt idx="9210">
                  <c:v>3.376404196023939E-2</c:v>
                </c:pt>
                <c:pt idx="9211">
                  <c:v>3.5636484622955315E-2</c:v>
                </c:pt>
                <c:pt idx="9212">
                  <c:v>3.0840851366519952E-2</c:v>
                </c:pt>
                <c:pt idx="9213">
                  <c:v>4.7051317989826411E-2</c:v>
                </c:pt>
                <c:pt idx="9214">
                  <c:v>3.1869065016508116E-2</c:v>
                </c:pt>
                <c:pt idx="9215">
                  <c:v>4.5613791793584817E-2</c:v>
                </c:pt>
                <c:pt idx="9216">
                  <c:v>2.9698420315980863E-2</c:v>
                </c:pt>
                <c:pt idx="9217">
                  <c:v>4.1840914636850406E-2</c:v>
                </c:pt>
                <c:pt idx="9218">
                  <c:v>2.8567526489496203E-2</c:v>
                </c:pt>
                <c:pt idx="9219">
                  <c:v>3.9664395153522512E-2</c:v>
                </c:pt>
                <c:pt idx="9220">
                  <c:v>2.7412140741944393E-2</c:v>
                </c:pt>
                <c:pt idx="9221">
                  <c:v>5.0051730126142523E-2</c:v>
                </c:pt>
                <c:pt idx="9222">
                  <c:v>2.9672250151634206E-2</c:v>
                </c:pt>
                <c:pt idx="9223">
                  <c:v>4.6777039766311722E-2</c:v>
                </c:pt>
                <c:pt idx="9224">
                  <c:v>3.8912311196327216E-2</c:v>
                </c:pt>
                <c:pt idx="9225">
                  <c:v>4.9243059009313632E-2</c:v>
                </c:pt>
                <c:pt idx="9226">
                  <c:v>4.4979125261306797E-2</c:v>
                </c:pt>
                <c:pt idx="9227">
                  <c:v>3.4897491335868794E-2</c:v>
                </c:pt>
                <c:pt idx="9228">
                  <c:v>4.3251223862171222E-2</c:v>
                </c:pt>
                <c:pt idx="9229">
                  <c:v>3.0157446861267111E-2</c:v>
                </c:pt>
                <c:pt idx="9230">
                  <c:v>3.3424746245145805E-2</c:v>
                </c:pt>
                <c:pt idx="9231">
                  <c:v>3.2684490084648098E-2</c:v>
                </c:pt>
                <c:pt idx="9232">
                  <c:v>3.9568487554788583E-2</c:v>
                </c:pt>
                <c:pt idx="9233">
                  <c:v>3.6311741918325452E-2</c:v>
                </c:pt>
                <c:pt idx="9234">
                  <c:v>2.7757186442613612E-2</c:v>
                </c:pt>
                <c:pt idx="9235">
                  <c:v>2.8198132291436178E-2</c:v>
                </c:pt>
                <c:pt idx="9236">
                  <c:v>4.7846782952547316E-2</c:v>
                </c:pt>
                <c:pt idx="9237">
                  <c:v>3.8052324205636999E-2</c:v>
                </c:pt>
                <c:pt idx="9238">
                  <c:v>4.4254083186388009E-2</c:v>
                </c:pt>
                <c:pt idx="9239">
                  <c:v>3.5145435482263697E-2</c:v>
                </c:pt>
                <c:pt idx="9240">
                  <c:v>4.2962051928043692E-2</c:v>
                </c:pt>
                <c:pt idx="9241">
                  <c:v>3.3515445888042401E-2</c:v>
                </c:pt>
                <c:pt idx="9242">
                  <c:v>4.9643982201814603E-2</c:v>
                </c:pt>
                <c:pt idx="9243">
                  <c:v>4.3178815394639865E-2</c:v>
                </c:pt>
                <c:pt idx="9244">
                  <c:v>3.2095659524202409E-2</c:v>
                </c:pt>
                <c:pt idx="9245">
                  <c:v>5.1707629114389433E-2</c:v>
                </c:pt>
                <c:pt idx="9246">
                  <c:v>4.1728634387254701E-2</c:v>
                </c:pt>
                <c:pt idx="9247">
                  <c:v>4.0140841156244306E-2</c:v>
                </c:pt>
                <c:pt idx="9248">
                  <c:v>3.4471958875656211E-2</c:v>
                </c:pt>
                <c:pt idx="9249">
                  <c:v>3.9710547775030115E-2</c:v>
                </c:pt>
                <c:pt idx="9250">
                  <c:v>2.9409216716885667E-2</c:v>
                </c:pt>
                <c:pt idx="9251">
                  <c:v>3.3135022968053811E-2</c:v>
                </c:pt>
                <c:pt idx="9252">
                  <c:v>3.3795446157455396E-2</c:v>
                </c:pt>
                <c:pt idx="9253">
                  <c:v>2.7137337252497801E-2</c:v>
                </c:pt>
                <c:pt idx="9254">
                  <c:v>3.4569095820188502E-2</c:v>
                </c:pt>
                <c:pt idx="9255">
                  <c:v>3.9719086140394204E-2</c:v>
                </c:pt>
                <c:pt idx="9256">
                  <c:v>3.6454312503338013E-2</c:v>
                </c:pt>
                <c:pt idx="9257">
                  <c:v>3.729543089866641E-2</c:v>
                </c:pt>
                <c:pt idx="9258">
                  <c:v>5.9861324727535498E-2</c:v>
                </c:pt>
                <c:pt idx="9259">
                  <c:v>3.5183459520340014E-2</c:v>
                </c:pt>
                <c:pt idx="9260">
                  <c:v>3.9267227053642315E-2</c:v>
                </c:pt>
                <c:pt idx="9261">
                  <c:v>4.0736205875873593E-2</c:v>
                </c:pt>
                <c:pt idx="9262">
                  <c:v>4.13462817668915E-2</c:v>
                </c:pt>
                <c:pt idx="9263">
                  <c:v>4.4254083186388009E-2</c:v>
                </c:pt>
                <c:pt idx="9264">
                  <c:v>4.417248070240036E-2</c:v>
                </c:pt>
                <c:pt idx="9265">
                  <c:v>4.0298741310834899E-2</c:v>
                </c:pt>
                <c:pt idx="9266">
                  <c:v>5.7945206761359946E-2</c:v>
                </c:pt>
                <c:pt idx="9267">
                  <c:v>3.2095659524202409E-2</c:v>
                </c:pt>
                <c:pt idx="9268">
                  <c:v>4.1558928787708317E-2</c:v>
                </c:pt>
                <c:pt idx="9269">
                  <c:v>4.4199947267770816E-2</c:v>
                </c:pt>
                <c:pt idx="9270">
                  <c:v>4.0231358259916319E-2</c:v>
                </c:pt>
                <c:pt idx="9271">
                  <c:v>3.9322294294834068E-2</c:v>
                </c:pt>
                <c:pt idx="9272">
                  <c:v>4.0860552340745919E-2</c:v>
                </c:pt>
                <c:pt idx="9273">
                  <c:v>3.2717086374759702E-2</c:v>
                </c:pt>
                <c:pt idx="9274">
                  <c:v>3.9755757898092305E-2</c:v>
                </c:pt>
                <c:pt idx="9275">
                  <c:v>3.1901571899652502E-2</c:v>
                </c:pt>
                <c:pt idx="9276">
                  <c:v>3.7604037672281411E-2</c:v>
                </c:pt>
                <c:pt idx="9277">
                  <c:v>2.9328575357794793E-2</c:v>
                </c:pt>
                <c:pt idx="9278">
                  <c:v>4.6175368130206888E-2</c:v>
                </c:pt>
                <c:pt idx="9279">
                  <c:v>3.0074601992964706E-2</c:v>
                </c:pt>
                <c:pt idx="9280">
                  <c:v>3.8801014423370556E-2</c:v>
                </c:pt>
                <c:pt idx="9281">
                  <c:v>3.3515445888042401E-2</c:v>
                </c:pt>
                <c:pt idx="9282">
                  <c:v>3.1923126429319507E-2</c:v>
                </c:pt>
                <c:pt idx="9283">
                  <c:v>4.6113736927509461E-2</c:v>
                </c:pt>
                <c:pt idx="9284">
                  <c:v>4.9215480685234111E-2</c:v>
                </c:pt>
                <c:pt idx="9285">
                  <c:v>2.8769707307219512E-2</c:v>
                </c:pt>
                <c:pt idx="9286">
                  <c:v>3.0527321621775651E-2</c:v>
                </c:pt>
                <c:pt idx="9287">
                  <c:v>3.4429550170898403E-2</c:v>
                </c:pt>
                <c:pt idx="9288">
                  <c:v>4.7336898744106508E-2</c:v>
                </c:pt>
                <c:pt idx="9289">
                  <c:v>3.4364823251962703E-2</c:v>
                </c:pt>
                <c:pt idx="9290">
                  <c:v>4.5564882457256303E-2</c:v>
                </c:pt>
                <c:pt idx="9291">
                  <c:v>3.4603934735059752E-2</c:v>
                </c:pt>
                <c:pt idx="9292">
                  <c:v>2.7621474117040613E-2</c:v>
                </c:pt>
                <c:pt idx="9293">
                  <c:v>3.0971279367804607E-2</c:v>
                </c:pt>
                <c:pt idx="9294">
                  <c:v>4.1792273521423576E-2</c:v>
                </c:pt>
                <c:pt idx="9295">
                  <c:v>3.3884093165397595E-2</c:v>
                </c:pt>
                <c:pt idx="9296">
                  <c:v>3.471758961677554E-2</c:v>
                </c:pt>
                <c:pt idx="9297">
                  <c:v>3.7788476794958101E-2</c:v>
                </c:pt>
                <c:pt idx="9298">
                  <c:v>3.0984325334429765E-2</c:v>
                </c:pt>
                <c:pt idx="9299">
                  <c:v>4.1763935238122933E-2</c:v>
                </c:pt>
                <c:pt idx="9300">
                  <c:v>4.6175420284271212E-2</c:v>
                </c:pt>
                <c:pt idx="9301">
                  <c:v>3.4011162817478256E-2</c:v>
                </c:pt>
                <c:pt idx="9302">
                  <c:v>3.7651702761650252E-2</c:v>
                </c:pt>
                <c:pt idx="9303">
                  <c:v>3.4034371376037591E-2</c:v>
                </c:pt>
                <c:pt idx="9304">
                  <c:v>3.0324991792440397E-2</c:v>
                </c:pt>
                <c:pt idx="9305">
                  <c:v>4.1141510009765493E-2</c:v>
                </c:pt>
                <c:pt idx="9306">
                  <c:v>5.0539035350084291E-2</c:v>
                </c:pt>
                <c:pt idx="9307">
                  <c:v>4.0542848408222205E-2</c:v>
                </c:pt>
                <c:pt idx="9308">
                  <c:v>4.1316550225019524E-2</c:v>
                </c:pt>
                <c:pt idx="9309">
                  <c:v>4.0647950023412711E-2</c:v>
                </c:pt>
                <c:pt idx="9310">
                  <c:v>3.5125035792589201E-2</c:v>
                </c:pt>
                <c:pt idx="9311">
                  <c:v>4.2492501437664122E-2</c:v>
                </c:pt>
                <c:pt idx="9312">
                  <c:v>2.7759008109569678E-2</c:v>
                </c:pt>
                <c:pt idx="9313">
                  <c:v>4.9002680927515349E-2</c:v>
                </c:pt>
                <c:pt idx="9314">
                  <c:v>3.6180451512336703E-2</c:v>
                </c:pt>
                <c:pt idx="9315">
                  <c:v>2.7460204437375197E-2</c:v>
                </c:pt>
                <c:pt idx="9316">
                  <c:v>3.7441659718752011E-2</c:v>
                </c:pt>
                <c:pt idx="9317">
                  <c:v>3.5487230867147411E-2</c:v>
                </c:pt>
                <c:pt idx="9318">
                  <c:v>3.2898932695388801E-2</c:v>
                </c:pt>
                <c:pt idx="9319">
                  <c:v>3.3904332667589201E-2</c:v>
                </c:pt>
                <c:pt idx="9320">
                  <c:v>3.0074601992964706E-2</c:v>
                </c:pt>
                <c:pt idx="9321">
                  <c:v>3.2171484082937199E-2</c:v>
                </c:pt>
                <c:pt idx="9322">
                  <c:v>3.8342226296663305E-2</c:v>
                </c:pt>
                <c:pt idx="9323">
                  <c:v>4.13462817668915E-2</c:v>
                </c:pt>
                <c:pt idx="9324">
                  <c:v>4.1926741600036614E-2</c:v>
                </c:pt>
                <c:pt idx="9325">
                  <c:v>4.2450986802578139E-2</c:v>
                </c:pt>
                <c:pt idx="9326">
                  <c:v>4.2978335171937887E-2</c:v>
                </c:pt>
                <c:pt idx="9327">
                  <c:v>2.7750052511692005E-2</c:v>
                </c:pt>
                <c:pt idx="9328">
                  <c:v>3.5918131470680202E-2</c:v>
                </c:pt>
                <c:pt idx="9329">
                  <c:v>3.4396402537822689E-2</c:v>
                </c:pt>
                <c:pt idx="9330">
                  <c:v>3.5286393016576885E-2</c:v>
                </c:pt>
                <c:pt idx="9331">
                  <c:v>3.46542075276376E-2</c:v>
                </c:pt>
                <c:pt idx="9332">
                  <c:v>2.9164208099245997E-2</c:v>
                </c:pt>
                <c:pt idx="9333">
                  <c:v>3.8492631167173406E-2</c:v>
                </c:pt>
                <c:pt idx="9334">
                  <c:v>3.0473334714770449E-2</c:v>
                </c:pt>
                <c:pt idx="9335">
                  <c:v>2.9186077415943215E-2</c:v>
                </c:pt>
                <c:pt idx="9336">
                  <c:v>2.9186077415943215E-2</c:v>
                </c:pt>
                <c:pt idx="9337">
                  <c:v>2.8819054365158067E-2</c:v>
                </c:pt>
                <c:pt idx="9338">
                  <c:v>3.9632488042116221E-2</c:v>
                </c:pt>
                <c:pt idx="9339">
                  <c:v>3.1361721456050901E-2</c:v>
                </c:pt>
                <c:pt idx="9340">
                  <c:v>4.4199947267770816E-2</c:v>
                </c:pt>
                <c:pt idx="9341">
                  <c:v>3.4603934735059752E-2</c:v>
                </c:pt>
                <c:pt idx="9342">
                  <c:v>3.5172384232282597E-2</c:v>
                </c:pt>
                <c:pt idx="9343">
                  <c:v>5.139116942882542E-2</c:v>
                </c:pt>
                <c:pt idx="9344">
                  <c:v>3.7118166685104446E-2</c:v>
                </c:pt>
                <c:pt idx="9345">
                  <c:v>4.5613791793584817E-2</c:v>
                </c:pt>
                <c:pt idx="9346">
                  <c:v>3.1503804028034252E-2</c:v>
                </c:pt>
                <c:pt idx="9347">
                  <c:v>3.7118166685104446E-2</c:v>
                </c:pt>
                <c:pt idx="9348">
                  <c:v>3.2517328858375612E-2</c:v>
                </c:pt>
                <c:pt idx="9349">
                  <c:v>3.2377470284700456E-2</c:v>
                </c:pt>
                <c:pt idx="9350">
                  <c:v>4.3665912002325107E-2</c:v>
                </c:pt>
                <c:pt idx="9351">
                  <c:v>3.2891441136598601E-2</c:v>
                </c:pt>
                <c:pt idx="9352">
                  <c:v>5.7945206761359946E-2</c:v>
                </c:pt>
                <c:pt idx="9353">
                  <c:v>2.6736292988061995E-2</c:v>
                </c:pt>
                <c:pt idx="9354">
                  <c:v>3.2167676836252199E-2</c:v>
                </c:pt>
                <c:pt idx="9355">
                  <c:v>3.6054432392120396E-2</c:v>
                </c:pt>
                <c:pt idx="9356">
                  <c:v>3.2420128583908199E-2</c:v>
                </c:pt>
                <c:pt idx="9357">
                  <c:v>3.2788611948490101E-2</c:v>
                </c:pt>
                <c:pt idx="9358">
                  <c:v>3.3723484724760007E-2</c:v>
                </c:pt>
                <c:pt idx="9359">
                  <c:v>3.2095659524202409E-2</c:v>
                </c:pt>
                <c:pt idx="9360">
                  <c:v>3.2942540943622596E-2</c:v>
                </c:pt>
                <c:pt idx="9361">
                  <c:v>3.6455649882555098E-2</c:v>
                </c:pt>
                <c:pt idx="9362">
                  <c:v>4.0670260787010207E-2</c:v>
                </c:pt>
                <c:pt idx="9363">
                  <c:v>3.2625783234834699E-2</c:v>
                </c:pt>
                <c:pt idx="9364">
                  <c:v>2.7621474117040613E-2</c:v>
                </c:pt>
                <c:pt idx="9365">
                  <c:v>3.9967272430658299E-2</c:v>
                </c:pt>
                <c:pt idx="9366">
                  <c:v>4.0196035057306533E-2</c:v>
                </c:pt>
                <c:pt idx="9367">
                  <c:v>2.7394609525799841E-2</c:v>
                </c:pt>
                <c:pt idx="9368">
                  <c:v>3.6879651248455041E-2</c:v>
                </c:pt>
                <c:pt idx="9369">
                  <c:v>3.38288433849811E-2</c:v>
                </c:pt>
                <c:pt idx="9370">
                  <c:v>3.5694476217031493E-2</c:v>
                </c:pt>
                <c:pt idx="9371">
                  <c:v>3.859693557024E-2</c:v>
                </c:pt>
                <c:pt idx="9372">
                  <c:v>3.5459619015455301E-2</c:v>
                </c:pt>
                <c:pt idx="9373">
                  <c:v>3.1663928180933089E-2</c:v>
                </c:pt>
                <c:pt idx="9374">
                  <c:v>3.9694610983133399E-2</c:v>
                </c:pt>
                <c:pt idx="9375">
                  <c:v>3.1089693307876611E-2</c:v>
                </c:pt>
                <c:pt idx="9376">
                  <c:v>3.5030834376811995E-2</c:v>
                </c:pt>
                <c:pt idx="9377">
                  <c:v>3.7598311901092502E-2</c:v>
                </c:pt>
                <c:pt idx="9378">
                  <c:v>3.9934370666742387E-2</c:v>
                </c:pt>
                <c:pt idx="9379">
                  <c:v>3.6891631782055026E-2</c:v>
                </c:pt>
                <c:pt idx="9380">
                  <c:v>3.3167310059070601E-2</c:v>
                </c:pt>
                <c:pt idx="9381">
                  <c:v>4.6474002301692845E-2</c:v>
                </c:pt>
                <c:pt idx="9382">
                  <c:v>3.7651702761650252E-2</c:v>
                </c:pt>
                <c:pt idx="9383">
                  <c:v>3.9196629077196114E-2</c:v>
                </c:pt>
                <c:pt idx="9384">
                  <c:v>4.2452763766050311E-2</c:v>
                </c:pt>
                <c:pt idx="9385">
                  <c:v>2.7757186442613612E-2</c:v>
                </c:pt>
                <c:pt idx="9386">
                  <c:v>4.5612677931785903E-2</c:v>
                </c:pt>
                <c:pt idx="9387">
                  <c:v>2.8753058984875752E-2</c:v>
                </c:pt>
                <c:pt idx="9388">
                  <c:v>3.7396956235170413E-2</c:v>
                </c:pt>
                <c:pt idx="9389">
                  <c:v>4.1557170450687395E-2</c:v>
                </c:pt>
                <c:pt idx="9390">
                  <c:v>3.9108894765377017E-2</c:v>
                </c:pt>
                <c:pt idx="9391">
                  <c:v>2.5830715894699215E-2</c:v>
                </c:pt>
                <c:pt idx="9392">
                  <c:v>2.7933228760957805E-2</c:v>
                </c:pt>
                <c:pt idx="9393">
                  <c:v>4.8038370907306838E-2</c:v>
                </c:pt>
                <c:pt idx="9394">
                  <c:v>4.8743788152933218E-2</c:v>
                </c:pt>
                <c:pt idx="9395">
                  <c:v>3.8966637104749714E-2</c:v>
                </c:pt>
                <c:pt idx="9396">
                  <c:v>3.2255370169878131E-2</c:v>
                </c:pt>
                <c:pt idx="9397">
                  <c:v>3.9252515882253806E-2</c:v>
                </c:pt>
                <c:pt idx="9398">
                  <c:v>3.1113108620047642E-2</c:v>
                </c:pt>
                <c:pt idx="9399">
                  <c:v>3.8878668099641821E-2</c:v>
                </c:pt>
                <c:pt idx="9400">
                  <c:v>4.1377235203981413E-2</c:v>
                </c:pt>
                <c:pt idx="9401">
                  <c:v>3.6841697990894401E-2</c:v>
                </c:pt>
                <c:pt idx="9402">
                  <c:v>3.6319244652986506E-2</c:v>
                </c:pt>
                <c:pt idx="9403">
                  <c:v>2.7613993734121402E-2</c:v>
                </c:pt>
                <c:pt idx="9404">
                  <c:v>3.4355167299509042E-2</c:v>
                </c:pt>
                <c:pt idx="9405">
                  <c:v>3.5759884864091901E-2</c:v>
                </c:pt>
                <c:pt idx="9406">
                  <c:v>3.9761330932378804E-2</c:v>
                </c:pt>
                <c:pt idx="9407">
                  <c:v>3.9967272430658299E-2</c:v>
                </c:pt>
                <c:pt idx="9408">
                  <c:v>2.9229370877146783E-2</c:v>
                </c:pt>
                <c:pt idx="9409">
                  <c:v>2.7465710416436299E-2</c:v>
                </c:pt>
                <c:pt idx="9410">
                  <c:v>3.01454830914736E-2</c:v>
                </c:pt>
                <c:pt idx="9411">
                  <c:v>3.5286393016576885E-2</c:v>
                </c:pt>
                <c:pt idx="9412">
                  <c:v>4.4693056493997622E-2</c:v>
                </c:pt>
                <c:pt idx="9413">
                  <c:v>4.9216881394386486E-2</c:v>
                </c:pt>
                <c:pt idx="9414">
                  <c:v>3.0909337103367015E-2</c:v>
                </c:pt>
                <c:pt idx="9415">
                  <c:v>3.2625783234834699E-2</c:v>
                </c:pt>
                <c:pt idx="9416">
                  <c:v>4.1030596941709511E-2</c:v>
                </c:pt>
                <c:pt idx="9417">
                  <c:v>3.8314592093229315E-2</c:v>
                </c:pt>
                <c:pt idx="9418">
                  <c:v>3.55453863739967E-2</c:v>
                </c:pt>
                <c:pt idx="9419">
                  <c:v>3.0242240056395586E-2</c:v>
                </c:pt>
                <c:pt idx="9420">
                  <c:v>3.7441659718752011E-2</c:v>
                </c:pt>
                <c:pt idx="9421">
                  <c:v>3.9971418678760633E-2</c:v>
                </c:pt>
                <c:pt idx="9422">
                  <c:v>3.1092433258891088E-2</c:v>
                </c:pt>
                <c:pt idx="9423">
                  <c:v>5.2568621933460541E-2</c:v>
                </c:pt>
                <c:pt idx="9424">
                  <c:v>3.365202993154532E-2</c:v>
                </c:pt>
                <c:pt idx="9425">
                  <c:v>4.4352341443300476E-2</c:v>
                </c:pt>
                <c:pt idx="9426">
                  <c:v>3.1049760058522273E-2</c:v>
                </c:pt>
                <c:pt idx="9427">
                  <c:v>2.6695944368839392E-2</c:v>
                </c:pt>
                <c:pt idx="9428">
                  <c:v>3.4999817609787015E-2</c:v>
                </c:pt>
                <c:pt idx="9429">
                  <c:v>5.8706045150756822E-2</c:v>
                </c:pt>
                <c:pt idx="9430">
                  <c:v>5.4811533540487449E-2</c:v>
                </c:pt>
                <c:pt idx="9431">
                  <c:v>4.5612677931785903E-2</c:v>
                </c:pt>
                <c:pt idx="9432">
                  <c:v>5.2568621933460541E-2</c:v>
                </c:pt>
                <c:pt idx="9433">
                  <c:v>3.5787001252174405E-2</c:v>
                </c:pt>
                <c:pt idx="9434">
                  <c:v>3.7118166685104446E-2</c:v>
                </c:pt>
                <c:pt idx="9435">
                  <c:v>2.9444484040141029E-2</c:v>
                </c:pt>
                <c:pt idx="9436">
                  <c:v>3.2659593969583588E-2</c:v>
                </c:pt>
                <c:pt idx="9437">
                  <c:v>3.6054432392120396E-2</c:v>
                </c:pt>
                <c:pt idx="9438">
                  <c:v>2.68242992460728E-2</c:v>
                </c:pt>
                <c:pt idx="9439">
                  <c:v>3.8759678602218607E-2</c:v>
                </c:pt>
                <c:pt idx="9440">
                  <c:v>2.9229370877146783E-2</c:v>
                </c:pt>
                <c:pt idx="9441">
                  <c:v>3.0922627076506601E-2</c:v>
                </c:pt>
                <c:pt idx="9442">
                  <c:v>4.0829382836818723E-2</c:v>
                </c:pt>
                <c:pt idx="9443">
                  <c:v>3.1272064894437797E-2</c:v>
                </c:pt>
                <c:pt idx="9444">
                  <c:v>4.0140841156244306E-2</c:v>
                </c:pt>
                <c:pt idx="9445">
                  <c:v>2.9963400214910511E-2</c:v>
                </c:pt>
                <c:pt idx="9446">
                  <c:v>3.7986606359481791E-2</c:v>
                </c:pt>
                <c:pt idx="9447">
                  <c:v>2.7095630764961284E-2</c:v>
                </c:pt>
                <c:pt idx="9448">
                  <c:v>5.9077225625515033E-2</c:v>
                </c:pt>
                <c:pt idx="9449">
                  <c:v>3.436795622110371E-2</c:v>
                </c:pt>
                <c:pt idx="9450">
                  <c:v>3.8477033376693691E-2</c:v>
                </c:pt>
                <c:pt idx="9451">
                  <c:v>4.9852691590786272E-2</c:v>
                </c:pt>
                <c:pt idx="9452">
                  <c:v>3.3811181783676252E-2</c:v>
                </c:pt>
                <c:pt idx="9453">
                  <c:v>3.7788476794958101E-2</c:v>
                </c:pt>
                <c:pt idx="9454">
                  <c:v>4.2962051928043692E-2</c:v>
                </c:pt>
                <c:pt idx="9455">
                  <c:v>3.6005329340696314E-2</c:v>
                </c:pt>
                <c:pt idx="9456">
                  <c:v>3.4143283963203402E-2</c:v>
                </c:pt>
                <c:pt idx="9457">
                  <c:v>4.0749937295913724E-2</c:v>
                </c:pt>
                <c:pt idx="9458">
                  <c:v>3.4300707280635806E-2</c:v>
                </c:pt>
                <c:pt idx="9459">
                  <c:v>3.38288433849811E-2</c:v>
                </c:pt>
                <c:pt idx="9460">
                  <c:v>2.8808169066906E-2</c:v>
                </c:pt>
                <c:pt idx="9461">
                  <c:v>3.9601590484380812E-2</c:v>
                </c:pt>
                <c:pt idx="9462">
                  <c:v>3.9196629077196114E-2</c:v>
                </c:pt>
                <c:pt idx="9463">
                  <c:v>3.8188278675079498E-2</c:v>
                </c:pt>
                <c:pt idx="9464">
                  <c:v>3.8711100816726712E-2</c:v>
                </c:pt>
                <c:pt idx="9465">
                  <c:v>5.9861324727535498E-2</c:v>
                </c:pt>
                <c:pt idx="9466">
                  <c:v>4.4254083186388009E-2</c:v>
                </c:pt>
                <c:pt idx="9467">
                  <c:v>3.9694610983133399E-2</c:v>
                </c:pt>
                <c:pt idx="9468">
                  <c:v>3.5315006971359385E-2</c:v>
                </c:pt>
                <c:pt idx="9469">
                  <c:v>4.2962051928043692E-2</c:v>
                </c:pt>
                <c:pt idx="9470">
                  <c:v>4.3254546821117408E-2</c:v>
                </c:pt>
                <c:pt idx="9471">
                  <c:v>3.3152457326650599E-2</c:v>
                </c:pt>
                <c:pt idx="9472">
                  <c:v>4.3624483048915919E-2</c:v>
                </c:pt>
                <c:pt idx="9473">
                  <c:v>4.8645634204149323E-2</c:v>
                </c:pt>
                <c:pt idx="9474">
                  <c:v>3.6884240806102878E-2</c:v>
                </c:pt>
                <c:pt idx="9475">
                  <c:v>3.5393573343753808E-2</c:v>
                </c:pt>
                <c:pt idx="9476">
                  <c:v>2.984591387212291E-2</c:v>
                </c:pt>
                <c:pt idx="9477">
                  <c:v>3.2373674213886316E-2</c:v>
                </c:pt>
                <c:pt idx="9478">
                  <c:v>3.5483829677105096E-2</c:v>
                </c:pt>
                <c:pt idx="9479">
                  <c:v>3.7430867552757437E-2</c:v>
                </c:pt>
                <c:pt idx="9480">
                  <c:v>2.8123019263148277E-2</c:v>
                </c:pt>
                <c:pt idx="9481">
                  <c:v>2.801457792520521E-2</c:v>
                </c:pt>
                <c:pt idx="9482">
                  <c:v>4.1952755302190795E-2</c:v>
                </c:pt>
                <c:pt idx="9483">
                  <c:v>3.8152869790792521E-2</c:v>
                </c:pt>
                <c:pt idx="9484">
                  <c:v>3.1384989619255142E-2</c:v>
                </c:pt>
                <c:pt idx="9485">
                  <c:v>3.6377012729644949E-2</c:v>
                </c:pt>
                <c:pt idx="9486">
                  <c:v>4.417248070240036E-2</c:v>
                </c:pt>
                <c:pt idx="9487">
                  <c:v>3.365202993154532E-2</c:v>
                </c:pt>
                <c:pt idx="9488">
                  <c:v>4.3604578822851223E-2</c:v>
                </c:pt>
                <c:pt idx="9489">
                  <c:v>3.3152457326650599E-2</c:v>
                </c:pt>
                <c:pt idx="9490">
                  <c:v>3.2685216516256457E-2</c:v>
                </c:pt>
                <c:pt idx="9491">
                  <c:v>3.8052324205636999E-2</c:v>
                </c:pt>
                <c:pt idx="9492">
                  <c:v>4.4747065752744723E-2</c:v>
                </c:pt>
                <c:pt idx="9493">
                  <c:v>3.7441659718752011E-2</c:v>
                </c:pt>
                <c:pt idx="9494">
                  <c:v>2.7757186442613612E-2</c:v>
                </c:pt>
                <c:pt idx="9495">
                  <c:v>2.7137352153658978E-2</c:v>
                </c:pt>
                <c:pt idx="9496">
                  <c:v>3.4680254757404293E-2</c:v>
                </c:pt>
                <c:pt idx="9497">
                  <c:v>4.5460876077413594E-2</c:v>
                </c:pt>
                <c:pt idx="9498">
                  <c:v>4.7571104019880309E-2</c:v>
                </c:pt>
                <c:pt idx="9499">
                  <c:v>3.5124246031045907E-2</c:v>
                </c:pt>
                <c:pt idx="9500">
                  <c:v>3.8152869790792521E-2</c:v>
                </c:pt>
                <c:pt idx="9501">
                  <c:v>4.5377653092145934E-2</c:v>
                </c:pt>
                <c:pt idx="9502">
                  <c:v>4.0288072079420097E-2</c:v>
                </c:pt>
                <c:pt idx="9503">
                  <c:v>5.3951866924762705E-2</c:v>
                </c:pt>
                <c:pt idx="9504">
                  <c:v>2.8601940721273554E-2</c:v>
                </c:pt>
                <c:pt idx="9505">
                  <c:v>3.5825096070766414E-2</c:v>
                </c:pt>
                <c:pt idx="9506">
                  <c:v>5.9861324727535498E-2</c:v>
                </c:pt>
                <c:pt idx="9507">
                  <c:v>3.5108499228954315E-2</c:v>
                </c:pt>
                <c:pt idx="9508">
                  <c:v>3.0349466949701278E-2</c:v>
                </c:pt>
                <c:pt idx="9509">
                  <c:v>3.622116148471842E-2</c:v>
                </c:pt>
                <c:pt idx="9510">
                  <c:v>3.2250713557005005E-2</c:v>
                </c:pt>
                <c:pt idx="9511">
                  <c:v>3.4823182970285409E-2</c:v>
                </c:pt>
                <c:pt idx="9512">
                  <c:v>4.4091124087572112E-2</c:v>
                </c:pt>
                <c:pt idx="9513">
                  <c:v>4.0164917707443376E-2</c:v>
                </c:pt>
                <c:pt idx="9514">
                  <c:v>3.7222448736429242E-2</c:v>
                </c:pt>
                <c:pt idx="9515">
                  <c:v>2.9644602909684202E-2</c:v>
                </c:pt>
                <c:pt idx="9516">
                  <c:v>3.3463135361671392E-2</c:v>
                </c:pt>
                <c:pt idx="9517">
                  <c:v>4.3726310133934014E-2</c:v>
                </c:pt>
                <c:pt idx="9518">
                  <c:v>3.3921476453542689E-2</c:v>
                </c:pt>
                <c:pt idx="9519">
                  <c:v>4.9852691590786272E-2</c:v>
                </c:pt>
                <c:pt idx="9520">
                  <c:v>5.2249100059270796E-2</c:v>
                </c:pt>
                <c:pt idx="9521">
                  <c:v>3.8052324205636999E-2</c:v>
                </c:pt>
                <c:pt idx="9522">
                  <c:v>3.5351000726223131E-2</c:v>
                </c:pt>
                <c:pt idx="9523">
                  <c:v>3.1177202239632596E-2</c:v>
                </c:pt>
                <c:pt idx="9524">
                  <c:v>3.1597819179296556E-2</c:v>
                </c:pt>
                <c:pt idx="9525">
                  <c:v>3.5579800605774051E-2</c:v>
                </c:pt>
                <c:pt idx="9526">
                  <c:v>4.9002680927515349E-2</c:v>
                </c:pt>
                <c:pt idx="9527">
                  <c:v>5.2249100059270796E-2</c:v>
                </c:pt>
                <c:pt idx="9528">
                  <c:v>3.5267118364572594E-2</c:v>
                </c:pt>
                <c:pt idx="9529">
                  <c:v>5.9861324727535498E-2</c:v>
                </c:pt>
                <c:pt idx="9530">
                  <c:v>3.9322294294834068E-2</c:v>
                </c:pt>
                <c:pt idx="9531">
                  <c:v>3.4685779362916912E-2</c:v>
                </c:pt>
                <c:pt idx="9532">
                  <c:v>3.1113108620047642E-2</c:v>
                </c:pt>
                <c:pt idx="9533">
                  <c:v>4.3695759028196321E-2</c:v>
                </c:pt>
                <c:pt idx="9534">
                  <c:v>4.2500767856836576E-2</c:v>
                </c:pt>
                <c:pt idx="9535">
                  <c:v>4.1300732642412234E-2</c:v>
                </c:pt>
                <c:pt idx="9536">
                  <c:v>3.1960483640432365E-2</c:v>
                </c:pt>
                <c:pt idx="9537">
                  <c:v>3.4892227500677213E-2</c:v>
                </c:pt>
                <c:pt idx="9538">
                  <c:v>3.2972671091556514E-2</c:v>
                </c:pt>
                <c:pt idx="9539">
                  <c:v>3.5893537104129916E-2</c:v>
                </c:pt>
                <c:pt idx="9540">
                  <c:v>4.0749937295913724E-2</c:v>
                </c:pt>
                <c:pt idx="9541">
                  <c:v>3.4603934735059752E-2</c:v>
                </c:pt>
                <c:pt idx="9542">
                  <c:v>3.8950733840465504E-2</c:v>
                </c:pt>
                <c:pt idx="9543">
                  <c:v>3.5787001252174405E-2</c:v>
                </c:pt>
                <c:pt idx="9544">
                  <c:v>3.016722388565541E-2</c:v>
                </c:pt>
                <c:pt idx="9545">
                  <c:v>3.0349466949701278E-2</c:v>
                </c:pt>
                <c:pt idx="9546">
                  <c:v>4.1205152869224333E-2</c:v>
                </c:pt>
                <c:pt idx="9547">
                  <c:v>3.1381860375404483E-2</c:v>
                </c:pt>
                <c:pt idx="9548">
                  <c:v>4.2378675192594507E-2</c:v>
                </c:pt>
                <c:pt idx="9549">
                  <c:v>2.9366604983806593E-2</c:v>
                </c:pt>
                <c:pt idx="9550">
                  <c:v>3.8159813731908819E-2</c:v>
                </c:pt>
                <c:pt idx="9551">
                  <c:v>2.9672250151634206E-2</c:v>
                </c:pt>
                <c:pt idx="9552">
                  <c:v>3.1032260507345293E-2</c:v>
                </c:pt>
                <c:pt idx="9553">
                  <c:v>2.8597138822078712E-2</c:v>
                </c:pt>
                <c:pt idx="9554">
                  <c:v>3.2717086374759702E-2</c:v>
                </c:pt>
                <c:pt idx="9555">
                  <c:v>2.8201824054122006E-2</c:v>
                </c:pt>
                <c:pt idx="9556">
                  <c:v>3.2908745110034894E-2</c:v>
                </c:pt>
                <c:pt idx="9557">
                  <c:v>3.4300707280635806E-2</c:v>
                </c:pt>
                <c:pt idx="9558">
                  <c:v>3.1350728124380112E-2</c:v>
                </c:pt>
                <c:pt idx="9559">
                  <c:v>2.844951674342161E-2</c:v>
                </c:pt>
                <c:pt idx="9560">
                  <c:v>2.9448978602886242E-2</c:v>
                </c:pt>
                <c:pt idx="9561">
                  <c:v>3.8929667323827716E-2</c:v>
                </c:pt>
                <c:pt idx="9562">
                  <c:v>4.4199947267770816E-2</c:v>
                </c:pt>
                <c:pt idx="9563">
                  <c:v>3.0611962080001904E-2</c:v>
                </c:pt>
                <c:pt idx="9564">
                  <c:v>3.3772245049476651E-2</c:v>
                </c:pt>
                <c:pt idx="9565">
                  <c:v>3.2370511442422985E-2</c:v>
                </c:pt>
                <c:pt idx="9566">
                  <c:v>3.3218398690223756E-2</c:v>
                </c:pt>
                <c:pt idx="9567">
                  <c:v>3.4685779362916912E-2</c:v>
                </c:pt>
                <c:pt idx="9568">
                  <c:v>3.3260181546211194E-2</c:v>
                </c:pt>
                <c:pt idx="9569">
                  <c:v>6.042351946234701E-2</c:v>
                </c:pt>
                <c:pt idx="9570">
                  <c:v>4.8252731561660801E-2</c:v>
                </c:pt>
                <c:pt idx="9571">
                  <c:v>3.3811181783676252E-2</c:v>
                </c:pt>
                <c:pt idx="9572">
                  <c:v>3.3225178718566999E-2</c:v>
                </c:pt>
                <c:pt idx="9573">
                  <c:v>4.0838997811079143E-2</c:v>
                </c:pt>
                <c:pt idx="9574">
                  <c:v>3.5172384232282597E-2</c:v>
                </c:pt>
                <c:pt idx="9575">
                  <c:v>3.2899200916290408E-2</c:v>
                </c:pt>
                <c:pt idx="9576">
                  <c:v>3.6971699446439792E-2</c:v>
                </c:pt>
                <c:pt idx="9577">
                  <c:v>3.9205655455589392E-2</c:v>
                </c:pt>
                <c:pt idx="9578">
                  <c:v>3.5382855683565209E-2</c:v>
                </c:pt>
                <c:pt idx="9579">
                  <c:v>3.7430867552757437E-2</c:v>
                </c:pt>
                <c:pt idx="9580">
                  <c:v>3.9761330932378804E-2</c:v>
                </c:pt>
                <c:pt idx="9581">
                  <c:v>3.4300707280635806E-2</c:v>
                </c:pt>
                <c:pt idx="9582">
                  <c:v>3.26520465314388E-2</c:v>
                </c:pt>
                <c:pt idx="9583">
                  <c:v>4.6238295733928722E-2</c:v>
                </c:pt>
                <c:pt idx="9584">
                  <c:v>3.4857004880905242E-2</c:v>
                </c:pt>
                <c:pt idx="9585">
                  <c:v>3.6729738116264385E-2</c:v>
                </c:pt>
                <c:pt idx="9586">
                  <c:v>2.8340639546513606E-2</c:v>
                </c:pt>
                <c:pt idx="9587">
                  <c:v>2.9672250151634206E-2</c:v>
                </c:pt>
                <c:pt idx="9588">
                  <c:v>4.1820969432592406E-2</c:v>
                </c:pt>
                <c:pt idx="9589">
                  <c:v>3.8864739239215809E-2</c:v>
                </c:pt>
                <c:pt idx="9590">
                  <c:v>4.8038370907306838E-2</c:v>
                </c:pt>
                <c:pt idx="9591">
                  <c:v>3.6311741918325452E-2</c:v>
                </c:pt>
                <c:pt idx="9592">
                  <c:v>3.4290764480829287E-2</c:v>
                </c:pt>
                <c:pt idx="9593">
                  <c:v>3.4639302641153454E-2</c:v>
                </c:pt>
                <c:pt idx="9594">
                  <c:v>3.7342004477977885E-2</c:v>
                </c:pt>
                <c:pt idx="9595">
                  <c:v>4.2500767856836576E-2</c:v>
                </c:pt>
                <c:pt idx="9596">
                  <c:v>3.6277640610933456E-2</c:v>
                </c:pt>
                <c:pt idx="9597">
                  <c:v>3.1727705150842701E-2</c:v>
                </c:pt>
                <c:pt idx="9598">
                  <c:v>3.0159140005707716E-2</c:v>
                </c:pt>
                <c:pt idx="9599">
                  <c:v>3.0840851366519952E-2</c:v>
                </c:pt>
                <c:pt idx="9600">
                  <c:v>5.0195772200822802E-2</c:v>
                </c:pt>
                <c:pt idx="9601">
                  <c:v>3.0946193262934702E-2</c:v>
                </c:pt>
                <c:pt idx="9602">
                  <c:v>3.791435062885281E-2</c:v>
                </c:pt>
                <c:pt idx="9603">
                  <c:v>3.5487230867147411E-2</c:v>
                </c:pt>
                <c:pt idx="9604">
                  <c:v>3.7228513509035152E-2</c:v>
                </c:pt>
                <c:pt idx="9605">
                  <c:v>4.0339186787605306E-2</c:v>
                </c:pt>
                <c:pt idx="9606">
                  <c:v>2.7757186442613612E-2</c:v>
                </c:pt>
                <c:pt idx="9607">
                  <c:v>4.9216881394386486E-2</c:v>
                </c:pt>
                <c:pt idx="9608">
                  <c:v>3.9967272430658299E-2</c:v>
                </c:pt>
                <c:pt idx="9609">
                  <c:v>3.7702023983001716E-2</c:v>
                </c:pt>
                <c:pt idx="9610">
                  <c:v>5.0872117280960118E-2</c:v>
                </c:pt>
                <c:pt idx="9611">
                  <c:v>4.7048140317201601E-2</c:v>
                </c:pt>
                <c:pt idx="9612">
                  <c:v>4.6226896345615408E-2</c:v>
                </c:pt>
                <c:pt idx="9613">
                  <c:v>3.058343008160596E-2</c:v>
                </c:pt>
                <c:pt idx="9614">
                  <c:v>4.9002680927515349E-2</c:v>
                </c:pt>
                <c:pt idx="9615">
                  <c:v>4.6238295733928722E-2</c:v>
                </c:pt>
                <c:pt idx="9616">
                  <c:v>3.5199210047722002E-2</c:v>
                </c:pt>
                <c:pt idx="9617">
                  <c:v>4.417248070240036E-2</c:v>
                </c:pt>
                <c:pt idx="9618">
                  <c:v>5.6127641350030913E-2</c:v>
                </c:pt>
                <c:pt idx="9619">
                  <c:v>4.9215480685234111E-2</c:v>
                </c:pt>
                <c:pt idx="9620">
                  <c:v>4.9216881394386486E-2</c:v>
                </c:pt>
                <c:pt idx="9621">
                  <c:v>4.5235879719257265E-2</c:v>
                </c:pt>
                <c:pt idx="9622">
                  <c:v>4.1493359953165124E-2</c:v>
                </c:pt>
                <c:pt idx="9623">
                  <c:v>3.695297986269E-2</c:v>
                </c:pt>
                <c:pt idx="9624">
                  <c:v>4.8743788152933218E-2</c:v>
                </c:pt>
                <c:pt idx="9625">
                  <c:v>4.0542930364608813E-2</c:v>
                </c:pt>
                <c:pt idx="9626">
                  <c:v>3.7667248398065699E-2</c:v>
                </c:pt>
                <c:pt idx="9627">
                  <c:v>4.5064941048622124E-2</c:v>
                </c:pt>
                <c:pt idx="9628">
                  <c:v>4.9162756651639924E-2</c:v>
                </c:pt>
                <c:pt idx="9629">
                  <c:v>3.3202335238456712E-2</c:v>
                </c:pt>
                <c:pt idx="9630">
                  <c:v>3.5825096070766414E-2</c:v>
                </c:pt>
                <c:pt idx="9631">
                  <c:v>3.0671956017613539E-2</c:v>
                </c:pt>
                <c:pt idx="9632">
                  <c:v>3.2096594572067295E-2</c:v>
                </c:pt>
                <c:pt idx="9633">
                  <c:v>3.8482580333948024E-2</c:v>
                </c:pt>
                <c:pt idx="9634">
                  <c:v>3.3176206052303293E-2</c:v>
                </c:pt>
                <c:pt idx="9635">
                  <c:v>2.8572067618370205E-2</c:v>
                </c:pt>
                <c:pt idx="9636">
                  <c:v>2.9749227687716616E-2</c:v>
                </c:pt>
                <c:pt idx="9637">
                  <c:v>3.6803305149078536E-2</c:v>
                </c:pt>
                <c:pt idx="9638">
                  <c:v>3.6841697990894401E-2</c:v>
                </c:pt>
                <c:pt idx="9639">
                  <c:v>3.8181461393833188E-2</c:v>
                </c:pt>
                <c:pt idx="9640">
                  <c:v>3.0457168817520214E-2</c:v>
                </c:pt>
                <c:pt idx="9641">
                  <c:v>4.5612677931785903E-2</c:v>
                </c:pt>
                <c:pt idx="9642">
                  <c:v>3.7194777280092205E-2</c:v>
                </c:pt>
                <c:pt idx="9643">
                  <c:v>3.4709446132183089E-2</c:v>
                </c:pt>
                <c:pt idx="9644">
                  <c:v>4.1137009859085111E-2</c:v>
                </c:pt>
                <c:pt idx="9645">
                  <c:v>3.9196629077196114E-2</c:v>
                </c:pt>
                <c:pt idx="9646">
                  <c:v>3.181636705994622E-2</c:v>
                </c:pt>
                <c:pt idx="9647">
                  <c:v>4.6659234911203433E-2</c:v>
                </c:pt>
                <c:pt idx="9648">
                  <c:v>3.6124985665082897E-2</c:v>
                </c:pt>
                <c:pt idx="9649">
                  <c:v>3.9695885032415411E-2</c:v>
                </c:pt>
                <c:pt idx="9650">
                  <c:v>3.1724836677312795E-2</c:v>
                </c:pt>
                <c:pt idx="9651">
                  <c:v>5.139116942882542E-2</c:v>
                </c:pt>
                <c:pt idx="9652">
                  <c:v>3.8824938237667105E-2</c:v>
                </c:pt>
                <c:pt idx="9653">
                  <c:v>3.2891441136598601E-2</c:v>
                </c:pt>
                <c:pt idx="9654">
                  <c:v>4.0177468210458797E-2</c:v>
                </c:pt>
                <c:pt idx="9655">
                  <c:v>3.0611971393227612E-2</c:v>
                </c:pt>
                <c:pt idx="9656">
                  <c:v>4.0296144783496905E-2</c:v>
                </c:pt>
                <c:pt idx="9657">
                  <c:v>2.8123019263148277E-2</c:v>
                </c:pt>
                <c:pt idx="9658">
                  <c:v>5.219128355383891E-2</c:v>
                </c:pt>
                <c:pt idx="9659">
                  <c:v>4.9852691590786272E-2</c:v>
                </c:pt>
                <c:pt idx="9660">
                  <c:v>5.0532989203929922E-2</c:v>
                </c:pt>
                <c:pt idx="9661">
                  <c:v>3.331370279192921E-2</c:v>
                </c:pt>
                <c:pt idx="9662">
                  <c:v>3.2891441136598601E-2</c:v>
                </c:pt>
                <c:pt idx="9663">
                  <c:v>4.2452763766050311E-2</c:v>
                </c:pt>
                <c:pt idx="9664">
                  <c:v>3.4823182970285409E-2</c:v>
                </c:pt>
                <c:pt idx="9665">
                  <c:v>4.9895197153091632E-2</c:v>
                </c:pt>
                <c:pt idx="9666">
                  <c:v>3.5389825701713652E-2</c:v>
                </c:pt>
                <c:pt idx="9667">
                  <c:v>2.984591387212291E-2</c:v>
                </c:pt>
                <c:pt idx="9668">
                  <c:v>3.5825096070766414E-2</c:v>
                </c:pt>
                <c:pt idx="9669">
                  <c:v>2.6695944368839392E-2</c:v>
                </c:pt>
                <c:pt idx="9670">
                  <c:v>4.4287361204624232E-2</c:v>
                </c:pt>
                <c:pt idx="9671">
                  <c:v>4.6777039766311722E-2</c:v>
                </c:pt>
                <c:pt idx="9672">
                  <c:v>3.2854370772838606E-2</c:v>
                </c:pt>
                <c:pt idx="9673">
                  <c:v>5.3951866924762705E-2</c:v>
                </c:pt>
                <c:pt idx="9674">
                  <c:v>3.6624670028686516E-2</c:v>
                </c:pt>
                <c:pt idx="9675">
                  <c:v>3.695297986269E-2</c:v>
                </c:pt>
                <c:pt idx="9676">
                  <c:v>3.1660042703151793E-2</c:v>
                </c:pt>
                <c:pt idx="9677">
                  <c:v>3.7379220128059554E-2</c:v>
                </c:pt>
                <c:pt idx="9678">
                  <c:v>3.9283677935600392E-2</c:v>
                </c:pt>
                <c:pt idx="9679">
                  <c:v>4.6175420284271212E-2</c:v>
                </c:pt>
                <c:pt idx="9680">
                  <c:v>4.1557170450687395E-2</c:v>
                </c:pt>
                <c:pt idx="9681">
                  <c:v>3.9119802415371045E-2</c:v>
                </c:pt>
                <c:pt idx="9682">
                  <c:v>3.4815169870853452E-2</c:v>
                </c:pt>
                <c:pt idx="9683">
                  <c:v>4.480642452836061E-2</c:v>
                </c:pt>
                <c:pt idx="9684">
                  <c:v>2.8597138822078712E-2</c:v>
                </c:pt>
                <c:pt idx="9685">
                  <c:v>3.2942540943622596E-2</c:v>
                </c:pt>
                <c:pt idx="9686">
                  <c:v>4.3456308543682105E-2</c:v>
                </c:pt>
                <c:pt idx="9687">
                  <c:v>3.5833526402712E-2</c:v>
                </c:pt>
                <c:pt idx="9688">
                  <c:v>4.0339186787605306E-2</c:v>
                </c:pt>
                <c:pt idx="9689">
                  <c:v>4.2962051928043692E-2</c:v>
                </c:pt>
                <c:pt idx="9690">
                  <c:v>4.6777039766311722E-2</c:v>
                </c:pt>
                <c:pt idx="9691">
                  <c:v>4.2509447783231714E-2</c:v>
                </c:pt>
                <c:pt idx="9692">
                  <c:v>3.5172384232282597E-2</c:v>
                </c:pt>
                <c:pt idx="9693">
                  <c:v>3.011587262153639E-2</c:v>
                </c:pt>
                <c:pt idx="9694">
                  <c:v>4.2541265487670767E-2</c:v>
                </c:pt>
                <c:pt idx="9695">
                  <c:v>3.8609363138675808E-2</c:v>
                </c:pt>
                <c:pt idx="9696">
                  <c:v>3.3202335238456712E-2</c:v>
                </c:pt>
                <c:pt idx="9697">
                  <c:v>2.9610509052872706E-2</c:v>
                </c:pt>
                <c:pt idx="9698">
                  <c:v>3.1092433258891088E-2</c:v>
                </c:pt>
                <c:pt idx="9699">
                  <c:v>3.082122281193735E-2</c:v>
                </c:pt>
                <c:pt idx="9700">
                  <c:v>4.6175420284271212E-2</c:v>
                </c:pt>
                <c:pt idx="9701">
                  <c:v>3.1534116715192802E-2</c:v>
                </c:pt>
                <c:pt idx="9702">
                  <c:v>4.3665912002325107E-2</c:v>
                </c:pt>
                <c:pt idx="9703">
                  <c:v>3.622116148471842E-2</c:v>
                </c:pt>
                <c:pt idx="9704">
                  <c:v>3.2891441136598601E-2</c:v>
                </c:pt>
                <c:pt idx="9705">
                  <c:v>3.1069444492459367E-2</c:v>
                </c:pt>
                <c:pt idx="9706">
                  <c:v>3.0946193262934702E-2</c:v>
                </c:pt>
                <c:pt idx="9707">
                  <c:v>5.6906431913376097E-2</c:v>
                </c:pt>
                <c:pt idx="9708">
                  <c:v>3.4685779362916912E-2</c:v>
                </c:pt>
                <c:pt idx="9709">
                  <c:v>4.5460876077413594E-2</c:v>
                </c:pt>
                <c:pt idx="9710">
                  <c:v>3.9967272430658299E-2</c:v>
                </c:pt>
                <c:pt idx="9711">
                  <c:v>3.2854370772838606E-2</c:v>
                </c:pt>
                <c:pt idx="9712">
                  <c:v>4.0749937295913724E-2</c:v>
                </c:pt>
                <c:pt idx="9713">
                  <c:v>3.4013628959655817E-2</c:v>
                </c:pt>
                <c:pt idx="9714">
                  <c:v>3.2981343567371549E-2</c:v>
                </c:pt>
                <c:pt idx="9715">
                  <c:v>5.0195772200822802E-2</c:v>
                </c:pt>
                <c:pt idx="9716">
                  <c:v>4.7741040587425204E-2</c:v>
                </c:pt>
                <c:pt idx="9717">
                  <c:v>3.9664395153522512E-2</c:v>
                </c:pt>
                <c:pt idx="9718">
                  <c:v>4.9895197153091632E-2</c:v>
                </c:pt>
                <c:pt idx="9719">
                  <c:v>3.695297986269E-2</c:v>
                </c:pt>
                <c:pt idx="9720">
                  <c:v>4.9216881394386486E-2</c:v>
                </c:pt>
                <c:pt idx="9721">
                  <c:v>5.8706045150756822E-2</c:v>
                </c:pt>
                <c:pt idx="9722">
                  <c:v>5.7264689356088784E-2</c:v>
                </c:pt>
                <c:pt idx="9723">
                  <c:v>4.480642452836061E-2</c:v>
                </c:pt>
                <c:pt idx="9724">
                  <c:v>4.0542848408222205E-2</c:v>
                </c:pt>
                <c:pt idx="9725">
                  <c:v>3.5787001252174405E-2</c:v>
                </c:pt>
                <c:pt idx="9726">
                  <c:v>4.5818794518709377E-2</c:v>
                </c:pt>
                <c:pt idx="9727">
                  <c:v>3.181636705994622E-2</c:v>
                </c:pt>
                <c:pt idx="9728">
                  <c:v>2.6130503043532389E-2</c:v>
                </c:pt>
                <c:pt idx="9729">
                  <c:v>3.9112597703933744E-2</c:v>
                </c:pt>
                <c:pt idx="9730">
                  <c:v>3.5183459520340014E-2</c:v>
                </c:pt>
                <c:pt idx="9731">
                  <c:v>3.4300707280635806E-2</c:v>
                </c:pt>
                <c:pt idx="9732">
                  <c:v>4.7093473374843826E-2</c:v>
                </c:pt>
                <c:pt idx="9733">
                  <c:v>3.6311741918325452E-2</c:v>
                </c:pt>
                <c:pt idx="9734">
                  <c:v>3.7702023983001716E-2</c:v>
                </c:pt>
                <c:pt idx="9735">
                  <c:v>3.5456527024507516E-2</c:v>
                </c:pt>
                <c:pt idx="9736">
                  <c:v>4.3706633150577837E-2</c:v>
                </c:pt>
                <c:pt idx="9737">
                  <c:v>5.0532989203929922E-2</c:v>
                </c:pt>
                <c:pt idx="9738">
                  <c:v>3.3641051501035704E-2</c:v>
                </c:pt>
                <c:pt idx="9739">
                  <c:v>2.6290670037269651E-2</c:v>
                </c:pt>
                <c:pt idx="9740">
                  <c:v>3.023730777204052E-2</c:v>
                </c:pt>
                <c:pt idx="9741">
                  <c:v>3.9888128638267545E-2</c:v>
                </c:pt>
                <c:pt idx="9742">
                  <c:v>4.3251223862171222E-2</c:v>
                </c:pt>
                <c:pt idx="9743">
                  <c:v>3.4051276743412011E-2</c:v>
                </c:pt>
                <c:pt idx="9744">
                  <c:v>4.7571104019880309E-2</c:v>
                </c:pt>
                <c:pt idx="9745">
                  <c:v>4.2978335171937887E-2</c:v>
                </c:pt>
                <c:pt idx="9746">
                  <c:v>4.2962051928043692E-2</c:v>
                </c:pt>
                <c:pt idx="9747">
                  <c:v>3.5382855683565209E-2</c:v>
                </c:pt>
                <c:pt idx="9748">
                  <c:v>4.4352341443300476E-2</c:v>
                </c:pt>
                <c:pt idx="9749">
                  <c:v>5.3526036441326398E-2</c:v>
                </c:pt>
                <c:pt idx="9750">
                  <c:v>2.9873292893171411E-2</c:v>
                </c:pt>
                <c:pt idx="9751">
                  <c:v>4.0681295096874147E-2</c:v>
                </c:pt>
                <c:pt idx="9752">
                  <c:v>3.5579800605774051E-2</c:v>
                </c:pt>
                <c:pt idx="9753">
                  <c:v>4.1051272302865878E-2</c:v>
                </c:pt>
                <c:pt idx="9754">
                  <c:v>3.2095659524202409E-2</c:v>
                </c:pt>
                <c:pt idx="9755">
                  <c:v>3.2625783234834699E-2</c:v>
                </c:pt>
                <c:pt idx="9756">
                  <c:v>3.33482883870602E-2</c:v>
                </c:pt>
                <c:pt idx="9757">
                  <c:v>5.1529634743928923E-2</c:v>
                </c:pt>
                <c:pt idx="9758">
                  <c:v>3.9664395153522512E-2</c:v>
                </c:pt>
                <c:pt idx="9759">
                  <c:v>2.9427863657474591E-2</c:v>
                </c:pt>
                <c:pt idx="9760">
                  <c:v>5.4811533540487449E-2</c:v>
                </c:pt>
                <c:pt idx="9761">
                  <c:v>4.5612677931785903E-2</c:v>
                </c:pt>
                <c:pt idx="9762">
                  <c:v>3.8187786936759907E-2</c:v>
                </c:pt>
                <c:pt idx="9763">
                  <c:v>3.5435792058706422E-2</c:v>
                </c:pt>
                <c:pt idx="9764">
                  <c:v>3.5232484340667704E-2</c:v>
                </c:pt>
                <c:pt idx="9765">
                  <c:v>3.9971418678760633E-2</c:v>
                </c:pt>
                <c:pt idx="9766">
                  <c:v>3.7788476794958101E-2</c:v>
                </c:pt>
                <c:pt idx="9767">
                  <c:v>2.9186077415943215E-2</c:v>
                </c:pt>
                <c:pt idx="9768">
                  <c:v>3.7342004477977885E-2</c:v>
                </c:pt>
                <c:pt idx="9769">
                  <c:v>3.8194783031940467E-2</c:v>
                </c:pt>
                <c:pt idx="9770">
                  <c:v>3.1069444492459367E-2</c:v>
                </c:pt>
                <c:pt idx="9771">
                  <c:v>3.8039457052946112E-2</c:v>
                </c:pt>
                <c:pt idx="9772">
                  <c:v>5.1921918988227796E-2</c:v>
                </c:pt>
                <c:pt idx="9773">
                  <c:v>2.6617400348186503E-2</c:v>
                </c:pt>
                <c:pt idx="9774">
                  <c:v>3.4823182970285409E-2</c:v>
                </c:pt>
                <c:pt idx="9775">
                  <c:v>3.2095659524202409E-2</c:v>
                </c:pt>
                <c:pt idx="9776">
                  <c:v>3.4013628959655817E-2</c:v>
                </c:pt>
                <c:pt idx="9777">
                  <c:v>3.7118166685104446E-2</c:v>
                </c:pt>
                <c:pt idx="9778">
                  <c:v>3.8167107850313214E-2</c:v>
                </c:pt>
                <c:pt idx="9779">
                  <c:v>3.231429681181909E-2</c:v>
                </c:pt>
                <c:pt idx="9780">
                  <c:v>3.1597819179296556E-2</c:v>
                </c:pt>
                <c:pt idx="9781">
                  <c:v>4.1205152869224333E-2</c:v>
                </c:pt>
                <c:pt idx="9782">
                  <c:v>3.5483829677105096E-2</c:v>
                </c:pt>
                <c:pt idx="9783">
                  <c:v>3.7396702915430097E-2</c:v>
                </c:pt>
                <c:pt idx="9784">
                  <c:v>3.695297986269E-2</c:v>
                </c:pt>
                <c:pt idx="9785">
                  <c:v>4.3058674782514614E-2</c:v>
                </c:pt>
                <c:pt idx="9786">
                  <c:v>3.2443311065435514E-2</c:v>
                </c:pt>
                <c:pt idx="9787">
                  <c:v>3.7347011268138913E-2</c:v>
                </c:pt>
                <c:pt idx="9788">
                  <c:v>3.0704770237207399E-2</c:v>
                </c:pt>
                <c:pt idx="9789">
                  <c:v>3.7788476794958101E-2</c:v>
                </c:pt>
                <c:pt idx="9790">
                  <c:v>3.5201665014028688E-2</c:v>
                </c:pt>
                <c:pt idx="9791">
                  <c:v>4.2430374771356624E-2</c:v>
                </c:pt>
                <c:pt idx="9792">
                  <c:v>3.8846969604492208E-2</c:v>
                </c:pt>
                <c:pt idx="9793">
                  <c:v>4.7741040587425204E-2</c:v>
                </c:pt>
                <c:pt idx="9794">
                  <c:v>3.2351423054933499E-2</c:v>
                </c:pt>
                <c:pt idx="9795">
                  <c:v>3.2237172126770186E-2</c:v>
                </c:pt>
                <c:pt idx="9796">
                  <c:v>3.2115224748849931E-2</c:v>
                </c:pt>
                <c:pt idx="9797">
                  <c:v>2.6130503043532389E-2</c:v>
                </c:pt>
                <c:pt idx="9798">
                  <c:v>3.1832020729780301E-2</c:v>
                </c:pt>
                <c:pt idx="9799">
                  <c:v>4.0074422955513146E-2</c:v>
                </c:pt>
                <c:pt idx="9800">
                  <c:v>2.9317406937479997E-2</c:v>
                </c:pt>
                <c:pt idx="9801">
                  <c:v>3.5668846219778116E-2</c:v>
                </c:pt>
                <c:pt idx="9802">
                  <c:v>3.3629160374403014E-2</c:v>
                </c:pt>
                <c:pt idx="9803">
                  <c:v>4.2978335171937887E-2</c:v>
                </c:pt>
                <c:pt idx="9804">
                  <c:v>6.1638105660676748E-2</c:v>
                </c:pt>
                <c:pt idx="9805">
                  <c:v>3.4407258033752414E-2</c:v>
                </c:pt>
                <c:pt idx="9806">
                  <c:v>3.0331319198012456E-2</c:v>
                </c:pt>
                <c:pt idx="9807">
                  <c:v>3.3723484724760007E-2</c:v>
                </c:pt>
                <c:pt idx="9808">
                  <c:v>4.1206117719411822E-2</c:v>
                </c:pt>
                <c:pt idx="9809">
                  <c:v>5.5114645510911914E-2</c:v>
                </c:pt>
                <c:pt idx="9810">
                  <c:v>3.8238383829593797E-2</c:v>
                </c:pt>
                <c:pt idx="9811">
                  <c:v>3.3944040536880493E-2</c:v>
                </c:pt>
                <c:pt idx="9812">
                  <c:v>4.7336898744106508E-2</c:v>
                </c:pt>
                <c:pt idx="9813">
                  <c:v>4.3695759028196321E-2</c:v>
                </c:pt>
                <c:pt idx="9814">
                  <c:v>2.8372881934046627E-2</c:v>
                </c:pt>
                <c:pt idx="9815">
                  <c:v>3.7441659718752011E-2</c:v>
                </c:pt>
                <c:pt idx="9816">
                  <c:v>3.1619079411029934E-2</c:v>
                </c:pt>
                <c:pt idx="9817">
                  <c:v>6.3089236617088304E-2</c:v>
                </c:pt>
                <c:pt idx="9818">
                  <c:v>3.4011162817478256E-2</c:v>
                </c:pt>
                <c:pt idx="9819">
                  <c:v>3.6740992218256052E-2</c:v>
                </c:pt>
                <c:pt idx="9820">
                  <c:v>4.1763935238122933E-2</c:v>
                </c:pt>
                <c:pt idx="9821">
                  <c:v>3.0372153967618904E-2</c:v>
                </c:pt>
                <c:pt idx="9822">
                  <c:v>4.3813310563564307E-2</c:v>
                </c:pt>
                <c:pt idx="9823">
                  <c:v>4.1300732642412234E-2</c:v>
                </c:pt>
                <c:pt idx="9824">
                  <c:v>3.7118166685104446E-2</c:v>
                </c:pt>
                <c:pt idx="9825">
                  <c:v>2.9912589117884587E-2</c:v>
                </c:pt>
                <c:pt idx="9826">
                  <c:v>3.9259538054466241E-2</c:v>
                </c:pt>
                <c:pt idx="9827">
                  <c:v>3.2152302563190613E-2</c:v>
                </c:pt>
                <c:pt idx="9828">
                  <c:v>3.6760363727808006E-2</c:v>
                </c:pt>
                <c:pt idx="9829">
                  <c:v>5.4501775652170202E-2</c:v>
                </c:pt>
                <c:pt idx="9830">
                  <c:v>3.1207967549562621E-2</c:v>
                </c:pt>
                <c:pt idx="9831">
                  <c:v>3.3869151026010506E-2</c:v>
                </c:pt>
                <c:pt idx="9832">
                  <c:v>3.3000189810991301E-2</c:v>
                </c:pt>
                <c:pt idx="9833">
                  <c:v>5.4501775652170202E-2</c:v>
                </c:pt>
                <c:pt idx="9834">
                  <c:v>3.3215038478374634E-2</c:v>
                </c:pt>
                <c:pt idx="9835">
                  <c:v>4.2451106011867495E-2</c:v>
                </c:pt>
                <c:pt idx="9836">
                  <c:v>2.8328226879239103E-2</c:v>
                </c:pt>
                <c:pt idx="9837">
                  <c:v>4.5208055526018087E-2</c:v>
                </c:pt>
                <c:pt idx="9838">
                  <c:v>3.2559327781200513E-2</c:v>
                </c:pt>
                <c:pt idx="9839">
                  <c:v>3.7228513509035152E-2</c:v>
                </c:pt>
                <c:pt idx="9840">
                  <c:v>4.1266269981861101E-2</c:v>
                </c:pt>
                <c:pt idx="9841">
                  <c:v>4.7552309930324749E-2</c:v>
                </c:pt>
                <c:pt idx="9842">
                  <c:v>2.9113026335835377E-2</c:v>
                </c:pt>
                <c:pt idx="9843">
                  <c:v>3.8492631167173406E-2</c:v>
                </c:pt>
                <c:pt idx="9844">
                  <c:v>3.2494224607944495E-2</c:v>
                </c:pt>
                <c:pt idx="9845">
                  <c:v>3.0840851366519952E-2</c:v>
                </c:pt>
                <c:pt idx="9846">
                  <c:v>3.8653906434774503E-2</c:v>
                </c:pt>
                <c:pt idx="9847">
                  <c:v>4.3695759028196321E-2</c:v>
                </c:pt>
                <c:pt idx="9848">
                  <c:v>3.8609363138675808E-2</c:v>
                </c:pt>
                <c:pt idx="9849">
                  <c:v>3.4013628959655817E-2</c:v>
                </c:pt>
                <c:pt idx="9850">
                  <c:v>5.4287116974592223E-2</c:v>
                </c:pt>
                <c:pt idx="9851">
                  <c:v>3.3954638987779596E-2</c:v>
                </c:pt>
                <c:pt idx="9852">
                  <c:v>3.5833526402712E-2</c:v>
                </c:pt>
                <c:pt idx="9853">
                  <c:v>4.4254083186388009E-2</c:v>
                </c:pt>
                <c:pt idx="9854">
                  <c:v>2.7945656329393411E-2</c:v>
                </c:pt>
                <c:pt idx="9855">
                  <c:v>3.4011162817478256E-2</c:v>
                </c:pt>
                <c:pt idx="9856">
                  <c:v>3.7153102457523568E-2</c:v>
                </c:pt>
                <c:pt idx="9857">
                  <c:v>4.2319431900978401E-2</c:v>
                </c:pt>
                <c:pt idx="9858">
                  <c:v>2.7945656329393411E-2</c:v>
                </c:pt>
                <c:pt idx="9859">
                  <c:v>2.7700684964656799E-2</c:v>
                </c:pt>
                <c:pt idx="9860">
                  <c:v>5.139116942882542E-2</c:v>
                </c:pt>
                <c:pt idx="9861">
                  <c:v>3.0157936736941289E-2</c:v>
                </c:pt>
                <c:pt idx="9862">
                  <c:v>3.7097297608852525E-2</c:v>
                </c:pt>
                <c:pt idx="9863">
                  <c:v>4.0453195571899386E-2</c:v>
                </c:pt>
                <c:pt idx="9864">
                  <c:v>2.9082311317324687E-2</c:v>
                </c:pt>
                <c:pt idx="9865">
                  <c:v>2.8444284573197403E-2</c:v>
                </c:pt>
                <c:pt idx="9866">
                  <c:v>3.2505154609680204E-2</c:v>
                </c:pt>
                <c:pt idx="9867">
                  <c:v>3.3091705292463296E-2</c:v>
                </c:pt>
                <c:pt idx="9868">
                  <c:v>4.5064941048622124E-2</c:v>
                </c:pt>
                <c:pt idx="9869">
                  <c:v>3.9632488042116221E-2</c:v>
                </c:pt>
                <c:pt idx="9870">
                  <c:v>3.0364392325282111E-2</c:v>
                </c:pt>
                <c:pt idx="9871">
                  <c:v>4.1284438222646734E-2</c:v>
                </c:pt>
                <c:pt idx="9872">
                  <c:v>4.6777039766311722E-2</c:v>
                </c:pt>
                <c:pt idx="9873">
                  <c:v>3.6675587296485956E-2</c:v>
                </c:pt>
                <c:pt idx="9874">
                  <c:v>3.7194777280092205E-2</c:v>
                </c:pt>
                <c:pt idx="9875">
                  <c:v>4.3695759028196321E-2</c:v>
                </c:pt>
                <c:pt idx="9876">
                  <c:v>4.2427688837051572E-2</c:v>
                </c:pt>
                <c:pt idx="9877">
                  <c:v>3.4798402339219998E-2</c:v>
                </c:pt>
                <c:pt idx="9878">
                  <c:v>4.9796666949987765E-2</c:v>
                </c:pt>
                <c:pt idx="9879">
                  <c:v>2.8188472613692304E-2</c:v>
                </c:pt>
                <c:pt idx="9880">
                  <c:v>4.0242802351713201E-2</c:v>
                </c:pt>
                <c:pt idx="9881">
                  <c:v>3.6760363727808006E-2</c:v>
                </c:pt>
                <c:pt idx="9882">
                  <c:v>3.181636705994622E-2</c:v>
                </c:pt>
                <c:pt idx="9883">
                  <c:v>4.2427688837051572E-2</c:v>
                </c:pt>
                <c:pt idx="9884">
                  <c:v>3.5487230867147411E-2</c:v>
                </c:pt>
                <c:pt idx="9885">
                  <c:v>5.3043726831674597E-2</c:v>
                </c:pt>
                <c:pt idx="9886">
                  <c:v>5.0022482872009333E-2</c:v>
                </c:pt>
                <c:pt idx="9887">
                  <c:v>3.1619079411029934E-2</c:v>
                </c:pt>
                <c:pt idx="9888">
                  <c:v>5.3951866924762705E-2</c:v>
                </c:pt>
                <c:pt idx="9889">
                  <c:v>4.4681645929813434E-2</c:v>
                </c:pt>
                <c:pt idx="9890">
                  <c:v>3.6124985665082897E-2</c:v>
                </c:pt>
                <c:pt idx="9891">
                  <c:v>3.2961819320917192E-2</c:v>
                </c:pt>
                <c:pt idx="9892">
                  <c:v>4.2978335171937887E-2</c:v>
                </c:pt>
                <c:pt idx="9893">
                  <c:v>3.2341752201318706E-2</c:v>
                </c:pt>
                <c:pt idx="9894">
                  <c:v>4.0841769427061095E-2</c:v>
                </c:pt>
                <c:pt idx="9895">
                  <c:v>3.2341752201318706E-2</c:v>
                </c:pt>
                <c:pt idx="9896">
                  <c:v>4.0845945477485393E-2</c:v>
                </c:pt>
                <c:pt idx="9897">
                  <c:v>4.8415351659059497E-2</c:v>
                </c:pt>
                <c:pt idx="9898">
                  <c:v>3.6054432392120396E-2</c:v>
                </c:pt>
                <c:pt idx="9899">
                  <c:v>3.4892227500677213E-2</c:v>
                </c:pt>
                <c:pt idx="9900">
                  <c:v>3.6884240806102878E-2</c:v>
                </c:pt>
                <c:pt idx="9901">
                  <c:v>2.8601940721273554E-2</c:v>
                </c:pt>
                <c:pt idx="9902">
                  <c:v>4.8038370907306838E-2</c:v>
                </c:pt>
                <c:pt idx="9903">
                  <c:v>3.6691434681415683E-2</c:v>
                </c:pt>
                <c:pt idx="9904">
                  <c:v>3.3334597945213311E-2</c:v>
                </c:pt>
                <c:pt idx="9905">
                  <c:v>3.4897491335868794E-2</c:v>
                </c:pt>
                <c:pt idx="9906">
                  <c:v>4.1425205767154465E-2</c:v>
                </c:pt>
                <c:pt idx="9907">
                  <c:v>3.6026179790496805E-2</c:v>
                </c:pt>
                <c:pt idx="9908">
                  <c:v>3.4824151545763009E-2</c:v>
                </c:pt>
                <c:pt idx="9909">
                  <c:v>3.7646591663360651E-2</c:v>
                </c:pt>
                <c:pt idx="9910">
                  <c:v>3.7342004477977885E-2</c:v>
                </c:pt>
                <c:pt idx="9911">
                  <c:v>4.8743788152933218E-2</c:v>
                </c:pt>
                <c:pt idx="9912">
                  <c:v>4.1266269981861101E-2</c:v>
                </c:pt>
                <c:pt idx="9913">
                  <c:v>5.2568621933460541E-2</c:v>
                </c:pt>
                <c:pt idx="9914">
                  <c:v>4.1332110762596116E-2</c:v>
                </c:pt>
                <c:pt idx="9915">
                  <c:v>3.5435792058706422E-2</c:v>
                </c:pt>
                <c:pt idx="9916">
                  <c:v>4.5660007745027514E-2</c:v>
                </c:pt>
                <c:pt idx="9917">
                  <c:v>3.0247885733842794E-2</c:v>
                </c:pt>
                <c:pt idx="9918">
                  <c:v>3.1131528317928352E-2</c:v>
                </c:pt>
                <c:pt idx="9919">
                  <c:v>4.2387228459119936E-2</c:v>
                </c:pt>
                <c:pt idx="9920">
                  <c:v>3.4300707280635806E-2</c:v>
                </c:pt>
                <c:pt idx="9921">
                  <c:v>3.4990835934877403E-2</c:v>
                </c:pt>
                <c:pt idx="9922">
                  <c:v>3.5743363201618208E-2</c:v>
                </c:pt>
                <c:pt idx="9923">
                  <c:v>4.7846782952547316E-2</c:v>
                </c:pt>
                <c:pt idx="9924">
                  <c:v>2.9116408899426478E-2</c:v>
                </c:pt>
                <c:pt idx="9925">
                  <c:v>3.5628456622362102E-2</c:v>
                </c:pt>
                <c:pt idx="9926">
                  <c:v>4.3251223862171222E-2</c:v>
                </c:pt>
                <c:pt idx="9927">
                  <c:v>2.9977297410369017E-2</c:v>
                </c:pt>
                <c:pt idx="9928">
                  <c:v>4.5460876077413594E-2</c:v>
                </c:pt>
                <c:pt idx="9929">
                  <c:v>4.2500767856836576E-2</c:v>
                </c:pt>
                <c:pt idx="9930">
                  <c:v>3.8713578134775231E-2</c:v>
                </c:pt>
                <c:pt idx="9931">
                  <c:v>3.7080317735672157E-2</c:v>
                </c:pt>
                <c:pt idx="9932">
                  <c:v>3.6265369504690212E-2</c:v>
                </c:pt>
                <c:pt idx="9933">
                  <c:v>4.2509447783231714E-2</c:v>
                </c:pt>
                <c:pt idx="9934">
                  <c:v>3.8238383829593797E-2</c:v>
                </c:pt>
                <c:pt idx="9935">
                  <c:v>3.2706797122955399E-2</c:v>
                </c:pt>
                <c:pt idx="9936">
                  <c:v>5.3951866924762705E-2</c:v>
                </c:pt>
                <c:pt idx="9937">
                  <c:v>4.6166699379682513E-2</c:v>
                </c:pt>
                <c:pt idx="9938">
                  <c:v>3.5487230867147411E-2</c:v>
                </c:pt>
                <c:pt idx="9939">
                  <c:v>3.0724059790372783E-2</c:v>
                </c:pt>
                <c:pt idx="9940">
                  <c:v>2.8753058984875752E-2</c:v>
                </c:pt>
                <c:pt idx="9941">
                  <c:v>4.417248070240036E-2</c:v>
                </c:pt>
                <c:pt idx="9942">
                  <c:v>4.9162756651639924E-2</c:v>
                </c:pt>
                <c:pt idx="9943">
                  <c:v>4.3500378727912875E-2</c:v>
                </c:pt>
                <c:pt idx="9944">
                  <c:v>4.9796666949987765E-2</c:v>
                </c:pt>
                <c:pt idx="9945">
                  <c:v>4.2917203158140474E-2</c:v>
                </c:pt>
                <c:pt idx="9946">
                  <c:v>3.006011620163921E-2</c:v>
                </c:pt>
                <c:pt idx="9947">
                  <c:v>3.2377470284700456E-2</c:v>
                </c:pt>
                <c:pt idx="9948">
                  <c:v>3.3723484724760007E-2</c:v>
                </c:pt>
                <c:pt idx="9949">
                  <c:v>3.9697803556919237E-2</c:v>
                </c:pt>
                <c:pt idx="9950">
                  <c:v>3.51903848350048E-2</c:v>
                </c:pt>
                <c:pt idx="9951">
                  <c:v>3.5694476217031493E-2</c:v>
                </c:pt>
                <c:pt idx="9952">
                  <c:v>2.9229370877146783E-2</c:v>
                </c:pt>
                <c:pt idx="9953">
                  <c:v>3.0922627076506601E-2</c:v>
                </c:pt>
                <c:pt idx="9954">
                  <c:v>3.1092433258891088E-2</c:v>
                </c:pt>
                <c:pt idx="9955">
                  <c:v>2.9993373900651956E-2</c:v>
                </c:pt>
                <c:pt idx="9956">
                  <c:v>4.3695759028196321E-2</c:v>
                </c:pt>
                <c:pt idx="9957">
                  <c:v>4.4252485036850024E-2</c:v>
                </c:pt>
                <c:pt idx="9958">
                  <c:v>3.376404196023939E-2</c:v>
                </c:pt>
                <c:pt idx="9959">
                  <c:v>3.9196629077196114E-2</c:v>
                </c:pt>
                <c:pt idx="9960">
                  <c:v>3.7429194897413295E-2</c:v>
                </c:pt>
                <c:pt idx="9961">
                  <c:v>3.4050200134515811E-2</c:v>
                </c:pt>
                <c:pt idx="9962">
                  <c:v>3.6455649882555098E-2</c:v>
                </c:pt>
                <c:pt idx="9963">
                  <c:v>4.3695759028196321E-2</c:v>
                </c:pt>
                <c:pt idx="9964">
                  <c:v>4.0738254785537713E-2</c:v>
                </c:pt>
                <c:pt idx="9965">
                  <c:v>3.9130732417106656E-2</c:v>
                </c:pt>
                <c:pt idx="9966">
                  <c:v>3.8410507142543814E-2</c:v>
                </c:pt>
                <c:pt idx="9967">
                  <c:v>4.4919833540916672E-2</c:v>
                </c:pt>
                <c:pt idx="9968">
                  <c:v>4.7051317989826411E-2</c:v>
                </c:pt>
                <c:pt idx="9969">
                  <c:v>4.0838997811079143E-2</c:v>
                </c:pt>
                <c:pt idx="9970">
                  <c:v>4.1275996714830405E-2</c:v>
                </c:pt>
                <c:pt idx="9971">
                  <c:v>3.376404196023939E-2</c:v>
                </c:pt>
                <c:pt idx="9972">
                  <c:v>3.8152869790792521E-2</c:v>
                </c:pt>
                <c:pt idx="9973">
                  <c:v>4.5502670109272024E-2</c:v>
                </c:pt>
                <c:pt idx="9974">
                  <c:v>3.4050200134515811E-2</c:v>
                </c:pt>
                <c:pt idx="9975">
                  <c:v>3.6026179790496805E-2</c:v>
                </c:pt>
                <c:pt idx="9976">
                  <c:v>4.3678428977727897E-2</c:v>
                </c:pt>
                <c:pt idx="9977">
                  <c:v>4.9643982201814603E-2</c:v>
                </c:pt>
                <c:pt idx="9978">
                  <c:v>4.1129976511001601E-2</c:v>
                </c:pt>
                <c:pt idx="9979">
                  <c:v>3.7771087139844998E-2</c:v>
                </c:pt>
                <c:pt idx="9980">
                  <c:v>4.5064941048622124E-2</c:v>
                </c:pt>
                <c:pt idx="9981">
                  <c:v>3.8492631167173406E-2</c:v>
                </c:pt>
                <c:pt idx="9982">
                  <c:v>3.6005329340696314E-2</c:v>
                </c:pt>
                <c:pt idx="9983">
                  <c:v>3.6891631782055026E-2</c:v>
                </c:pt>
                <c:pt idx="9984">
                  <c:v>3.7441659718752011E-2</c:v>
                </c:pt>
                <c:pt idx="9985">
                  <c:v>3.622116148471842E-2</c:v>
                </c:pt>
                <c:pt idx="9986">
                  <c:v>3.6760363727808006E-2</c:v>
                </c:pt>
                <c:pt idx="9987">
                  <c:v>3.8152869790792521E-2</c:v>
                </c:pt>
                <c:pt idx="9988">
                  <c:v>3.5324815660715186E-2</c:v>
                </c:pt>
                <c:pt idx="9989">
                  <c:v>4.0177468210458797E-2</c:v>
                </c:pt>
                <c:pt idx="9990">
                  <c:v>4.2776744812727176E-2</c:v>
                </c:pt>
                <c:pt idx="9991">
                  <c:v>3.4290764480829287E-2</c:v>
                </c:pt>
                <c:pt idx="9992">
                  <c:v>4.9643982201814603E-2</c:v>
                </c:pt>
                <c:pt idx="9993">
                  <c:v>3.5286393016576885E-2</c:v>
                </c:pt>
                <c:pt idx="9994">
                  <c:v>4.2427688837051572E-2</c:v>
                </c:pt>
                <c:pt idx="9995">
                  <c:v>3.5628456622362102E-2</c:v>
                </c:pt>
                <c:pt idx="9996">
                  <c:v>3.8152869790792521E-2</c:v>
                </c:pt>
                <c:pt idx="9997">
                  <c:v>4.012443125247972E-2</c:v>
                </c:pt>
                <c:pt idx="9998">
                  <c:v>3.5996422171592678E-2</c:v>
                </c:pt>
                <c:pt idx="9999">
                  <c:v>3.4290764480829287E-2</c:v>
                </c:pt>
                <c:pt idx="10000">
                  <c:v>3.8152869790792521E-2</c:v>
                </c:pt>
                <c:pt idx="10001">
                  <c:v>3.8299992680549712E-2</c:v>
                </c:pt>
                <c:pt idx="10002">
                  <c:v>3.6760363727808006E-2</c:v>
                </c:pt>
                <c:pt idx="10003">
                  <c:v>4.9216881394386486E-2</c:v>
                </c:pt>
                <c:pt idx="10004">
                  <c:v>3.2820321619510803E-2</c:v>
                </c:pt>
                <c:pt idx="10005">
                  <c:v>3.6760363727808006E-2</c:v>
                </c:pt>
                <c:pt idx="10006">
                  <c:v>3.6760363727808006E-2</c:v>
                </c:pt>
                <c:pt idx="10007">
                  <c:v>3.7512414157390601E-2</c:v>
                </c:pt>
                <c:pt idx="10008">
                  <c:v>3.8492631167173406E-2</c:v>
                </c:pt>
                <c:pt idx="10009">
                  <c:v>3.9196629077196114E-2</c:v>
                </c:pt>
                <c:pt idx="10010">
                  <c:v>3.4290764480829287E-2</c:v>
                </c:pt>
                <c:pt idx="10011">
                  <c:v>4.0838997811079143E-2</c:v>
                </c:pt>
                <c:pt idx="10012">
                  <c:v>3.5839285701513443E-2</c:v>
                </c:pt>
                <c:pt idx="10013">
                  <c:v>3.8410507142543814E-2</c:v>
                </c:pt>
                <c:pt idx="10014">
                  <c:v>3.3522713929414701E-2</c:v>
                </c:pt>
                <c:pt idx="10015">
                  <c:v>4.4693056493997622E-2</c:v>
                </c:pt>
                <c:pt idx="10016">
                  <c:v>4.5064941048622124E-2</c:v>
                </c:pt>
                <c:pt idx="10017">
                  <c:v>3.6877531558275327E-2</c:v>
                </c:pt>
                <c:pt idx="10018">
                  <c:v>3.5324815660715186E-2</c:v>
                </c:pt>
                <c:pt idx="10019">
                  <c:v>4.5610018074512516E-2</c:v>
                </c:pt>
                <c:pt idx="10020">
                  <c:v>4.1952755302190795E-2</c:v>
                </c:pt>
                <c:pt idx="10021">
                  <c:v>3.376404196023939E-2</c:v>
                </c:pt>
                <c:pt idx="10022">
                  <c:v>3.6026179790496805E-2</c:v>
                </c:pt>
                <c:pt idx="10023">
                  <c:v>4.1275996714830405E-2</c:v>
                </c:pt>
                <c:pt idx="10024">
                  <c:v>4.5064941048622124E-2</c:v>
                </c:pt>
                <c:pt idx="10025">
                  <c:v>3.5906825214624412E-2</c:v>
                </c:pt>
                <c:pt idx="10026">
                  <c:v>3.4635107964277434E-2</c:v>
                </c:pt>
                <c:pt idx="10027">
                  <c:v>4.7552309930324749E-2</c:v>
                </c:pt>
                <c:pt idx="10028">
                  <c:v>3.8152869790792521E-2</c:v>
                </c:pt>
                <c:pt idx="10029">
                  <c:v>4.0781930088997026E-2</c:v>
                </c:pt>
                <c:pt idx="10030">
                  <c:v>4.6883888542652075E-2</c:v>
                </c:pt>
                <c:pt idx="10031">
                  <c:v>4.1793439537287001E-2</c:v>
                </c:pt>
                <c:pt idx="10032">
                  <c:v>3.6311741918325452E-2</c:v>
                </c:pt>
                <c:pt idx="10033">
                  <c:v>3.4528713673353209E-2</c:v>
                </c:pt>
                <c:pt idx="10034">
                  <c:v>3.8864739239215809E-2</c:v>
                </c:pt>
                <c:pt idx="10035">
                  <c:v>3.5795398056507152E-2</c:v>
                </c:pt>
                <c:pt idx="10036">
                  <c:v>3.6760363727808006E-2</c:v>
                </c:pt>
                <c:pt idx="10037">
                  <c:v>3.9402600377798101E-2</c:v>
                </c:pt>
                <c:pt idx="10038">
                  <c:v>3.5795398056507152E-2</c:v>
                </c:pt>
                <c:pt idx="10039">
                  <c:v>4.1557170450687395E-2</c:v>
                </c:pt>
                <c:pt idx="10040">
                  <c:v>4.0339186787605306E-2</c:v>
                </c:pt>
                <c:pt idx="10041">
                  <c:v>5.0195772200822802E-2</c:v>
                </c:pt>
                <c:pt idx="10042">
                  <c:v>3.69514748454094E-2</c:v>
                </c:pt>
                <c:pt idx="10043">
                  <c:v>3.3249579370021792E-2</c:v>
                </c:pt>
                <c:pt idx="10044">
                  <c:v>3.5324815660715186E-2</c:v>
                </c:pt>
                <c:pt idx="10045">
                  <c:v>3.6760363727808006E-2</c:v>
                </c:pt>
                <c:pt idx="10046">
                  <c:v>3.3795446157455396E-2</c:v>
                </c:pt>
                <c:pt idx="10047">
                  <c:v>4.0738254785537713E-2</c:v>
                </c:pt>
                <c:pt idx="10048">
                  <c:v>3.9299614727497142E-2</c:v>
                </c:pt>
                <c:pt idx="10049">
                  <c:v>3.7771087139844998E-2</c:v>
                </c:pt>
                <c:pt idx="10050">
                  <c:v>3.376404196023939E-2</c:v>
                </c:pt>
                <c:pt idx="10051">
                  <c:v>3.622116148471842E-2</c:v>
                </c:pt>
                <c:pt idx="10052">
                  <c:v>3.6005329340696314E-2</c:v>
                </c:pt>
                <c:pt idx="10053">
                  <c:v>3.5299208015203622E-2</c:v>
                </c:pt>
                <c:pt idx="10054">
                  <c:v>3.4224171191453899E-2</c:v>
                </c:pt>
                <c:pt idx="10055">
                  <c:v>5.7264689356088784E-2</c:v>
                </c:pt>
                <c:pt idx="10056">
                  <c:v>4.9643982201814603E-2</c:v>
                </c:pt>
                <c:pt idx="10057">
                  <c:v>4.3612465262413011E-2</c:v>
                </c:pt>
                <c:pt idx="10058">
                  <c:v>4.6883888542652075E-2</c:v>
                </c:pt>
                <c:pt idx="10059">
                  <c:v>4.1266269981861101E-2</c:v>
                </c:pt>
                <c:pt idx="10060">
                  <c:v>4.1377235203981413E-2</c:v>
                </c:pt>
                <c:pt idx="10061">
                  <c:v>3.3249579370021792E-2</c:v>
                </c:pt>
                <c:pt idx="10062">
                  <c:v>3.9196629077196114E-2</c:v>
                </c:pt>
                <c:pt idx="10063">
                  <c:v>3.8754437118768713E-2</c:v>
                </c:pt>
                <c:pt idx="10064">
                  <c:v>3.4892227500677213E-2</c:v>
                </c:pt>
                <c:pt idx="10065">
                  <c:v>3.4432657063007431E-2</c:v>
                </c:pt>
                <c:pt idx="10066">
                  <c:v>4.3695759028196321E-2</c:v>
                </c:pt>
                <c:pt idx="10067">
                  <c:v>4.3058674782514614E-2</c:v>
                </c:pt>
                <c:pt idx="10068">
                  <c:v>5.2979618310928414E-2</c:v>
                </c:pt>
                <c:pt idx="10069">
                  <c:v>4.0838997811079143E-2</c:v>
                </c:pt>
                <c:pt idx="10070">
                  <c:v>3.7512414157390601E-2</c:v>
                </c:pt>
                <c:pt idx="10071">
                  <c:v>3.4737937152385795E-2</c:v>
                </c:pt>
                <c:pt idx="10072">
                  <c:v>3.7771087139844998E-2</c:v>
                </c:pt>
                <c:pt idx="10073">
                  <c:v>4.7558017075061812E-2</c:v>
                </c:pt>
                <c:pt idx="10074">
                  <c:v>4.3031942099332796E-2</c:v>
                </c:pt>
                <c:pt idx="10075">
                  <c:v>3.7345264106988914E-2</c:v>
                </c:pt>
                <c:pt idx="10076">
                  <c:v>3.5286393016576885E-2</c:v>
                </c:pt>
                <c:pt idx="10077">
                  <c:v>4.0318075567483895E-2</c:v>
                </c:pt>
                <c:pt idx="10078">
                  <c:v>3.5795398056507152E-2</c:v>
                </c:pt>
                <c:pt idx="10079">
                  <c:v>4.0749937295913724E-2</c:v>
                </c:pt>
                <c:pt idx="10080">
                  <c:v>4.0749937295913724E-2</c:v>
                </c:pt>
                <c:pt idx="10081">
                  <c:v>3.9637152105569923E-2</c:v>
                </c:pt>
                <c:pt idx="10082">
                  <c:v>3.9632488042116221E-2</c:v>
                </c:pt>
                <c:pt idx="10083">
                  <c:v>4.2443986982107329E-2</c:v>
                </c:pt>
                <c:pt idx="10084">
                  <c:v>3.5666506737470599E-2</c:v>
                </c:pt>
                <c:pt idx="10085">
                  <c:v>4.4158883392810808E-2</c:v>
                </c:pt>
                <c:pt idx="10086">
                  <c:v>3.9632488042116221E-2</c:v>
                </c:pt>
                <c:pt idx="10087">
                  <c:v>4.0710058063268717E-2</c:v>
                </c:pt>
                <c:pt idx="10088">
                  <c:v>4.0272090584039709E-2</c:v>
                </c:pt>
                <c:pt idx="10089">
                  <c:v>3.9196629077196114E-2</c:v>
                </c:pt>
                <c:pt idx="10090">
                  <c:v>4.4269986450672094E-2</c:v>
                </c:pt>
                <c:pt idx="10091">
                  <c:v>4.113778099417692E-2</c:v>
                </c:pt>
                <c:pt idx="10092">
                  <c:v>4.1838850826025023E-2</c:v>
                </c:pt>
                <c:pt idx="10093">
                  <c:v>4.1952755302190795E-2</c:v>
                </c:pt>
                <c:pt idx="10094">
                  <c:v>4.4253002852201642E-2</c:v>
                </c:pt>
                <c:pt idx="10095">
                  <c:v>4.0138218551874209E-2</c:v>
                </c:pt>
                <c:pt idx="10096">
                  <c:v>4.1952755302190795E-2</c:v>
                </c:pt>
                <c:pt idx="10097">
                  <c:v>4.2570900171995212E-2</c:v>
                </c:pt>
                <c:pt idx="10098">
                  <c:v>4.0749937295913724E-2</c:v>
                </c:pt>
                <c:pt idx="10099">
                  <c:v>4.1952755302190795E-2</c:v>
                </c:pt>
                <c:pt idx="10100">
                  <c:v>3.7654642015695697E-2</c:v>
                </c:pt>
                <c:pt idx="10101">
                  <c:v>3.8167107850313214E-2</c:v>
                </c:pt>
                <c:pt idx="10102">
                  <c:v>3.5906825214624412E-2</c:v>
                </c:pt>
                <c:pt idx="10103">
                  <c:v>3.4737937152385795E-2</c:v>
                </c:pt>
                <c:pt idx="10104">
                  <c:v>3.9967272430658299E-2</c:v>
                </c:pt>
                <c:pt idx="10105">
                  <c:v>2.0000000000000011E-2</c:v>
                </c:pt>
                <c:pt idx="10106">
                  <c:v>0.1</c:v>
                </c:pt>
              </c:numCache>
            </c:numRef>
          </c:xVal>
          <c:yVal>
            <c:numRef>
              <c:f>Sheet1!$C$2:$C$10108</c:f>
              <c:numCache>
                <c:formatCode>General</c:formatCode>
                <c:ptCount val="10107"/>
                <c:pt idx="9960">
                  <c:v>3.8110762834548909E-2</c:v>
                </c:pt>
                <c:pt idx="9961">
                  <c:v>4.6143069863319376E-2</c:v>
                </c:pt>
                <c:pt idx="9962">
                  <c:v>4.5637696981430269E-2</c:v>
                </c:pt>
                <c:pt idx="9963">
                  <c:v>8.4699675440788366E-2</c:v>
                </c:pt>
                <c:pt idx="9964">
                  <c:v>4.0836803615093224E-2</c:v>
                </c:pt>
                <c:pt idx="9965">
                  <c:v>4.0861476212739903E-2</c:v>
                </c:pt>
                <c:pt idx="9966">
                  <c:v>5.6921623647213003E-2</c:v>
                </c:pt>
                <c:pt idx="9967">
                  <c:v>5.3694166243076324E-2</c:v>
                </c:pt>
                <c:pt idx="9968">
                  <c:v>4.9147665500640918E-2</c:v>
                </c:pt>
                <c:pt idx="9969">
                  <c:v>4.4769920408725981E-2</c:v>
                </c:pt>
                <c:pt idx="9970">
                  <c:v>4.355075582861901E-2</c:v>
                </c:pt>
                <c:pt idx="9971">
                  <c:v>4.3263159692287355E-2</c:v>
                </c:pt>
                <c:pt idx="9972">
                  <c:v>7.8612290322780803E-2</c:v>
                </c:pt>
                <c:pt idx="9973">
                  <c:v>4.9211584031581934E-2</c:v>
                </c:pt>
                <c:pt idx="9974">
                  <c:v>3.4210529178381008E-2</c:v>
                </c:pt>
                <c:pt idx="9975">
                  <c:v>5.9392713010311432E-2</c:v>
                </c:pt>
                <c:pt idx="9976">
                  <c:v>4.4733032584190424E-2</c:v>
                </c:pt>
                <c:pt idx="9977">
                  <c:v>5.0172291696071736E-2</c:v>
                </c:pt>
                <c:pt idx="9978">
                  <c:v>4.5912690460682033E-2</c:v>
                </c:pt>
                <c:pt idx="9979">
                  <c:v>4.2144816368818297E-2</c:v>
                </c:pt>
                <c:pt idx="9980">
                  <c:v>6.3332863152027241E-2</c:v>
                </c:pt>
                <c:pt idx="9981">
                  <c:v>4.2982071638107446E-2</c:v>
                </c:pt>
                <c:pt idx="9982">
                  <c:v>3.5202443599700942E-2</c:v>
                </c:pt>
                <c:pt idx="9983">
                  <c:v>4.4091410934925412E-2</c:v>
                </c:pt>
                <c:pt idx="9984">
                  <c:v>5.3230568766593774E-2</c:v>
                </c:pt>
                <c:pt idx="9985">
                  <c:v>5.3052436560392401E-2</c:v>
                </c:pt>
                <c:pt idx="9986">
                  <c:v>4.5723609626293349E-2</c:v>
                </c:pt>
                <c:pt idx="9987">
                  <c:v>4.0655352175235665E-2</c:v>
                </c:pt>
                <c:pt idx="9988">
                  <c:v>3.5033773630857599E-2</c:v>
                </c:pt>
                <c:pt idx="9989">
                  <c:v>4.0915310382843004E-2</c:v>
                </c:pt>
                <c:pt idx="9990">
                  <c:v>4.6967342495918295E-2</c:v>
                </c:pt>
                <c:pt idx="9991">
                  <c:v>5.4145846515893846E-2</c:v>
                </c:pt>
                <c:pt idx="9992">
                  <c:v>4.816581681370731E-2</c:v>
                </c:pt>
                <c:pt idx="9993">
                  <c:v>4.2335763573646754E-2</c:v>
                </c:pt>
                <c:pt idx="9994">
                  <c:v>7.9218454658985124E-2</c:v>
                </c:pt>
                <c:pt idx="9995">
                  <c:v>5.5329743772745105E-2</c:v>
                </c:pt>
                <c:pt idx="9996">
                  <c:v>4.2849473655223902E-2</c:v>
                </c:pt>
                <c:pt idx="9997">
                  <c:v>4.0775217115879107E-2</c:v>
                </c:pt>
                <c:pt idx="9998">
                  <c:v>4.1649892926216105E-2</c:v>
                </c:pt>
                <c:pt idx="9999">
                  <c:v>4.463395103812242E-2</c:v>
                </c:pt>
                <c:pt idx="10000">
                  <c:v>3.79910618066788E-2</c:v>
                </c:pt>
                <c:pt idx="10001">
                  <c:v>4.2909167706966407E-2</c:v>
                </c:pt>
                <c:pt idx="10002">
                  <c:v>3.6641824990510982E-2</c:v>
                </c:pt>
                <c:pt idx="10003">
                  <c:v>5.1643718034029007E-2</c:v>
                </c:pt>
                <c:pt idx="10004">
                  <c:v>3.1668357551097912E-2</c:v>
                </c:pt>
                <c:pt idx="10005">
                  <c:v>4.0516752749681514E-2</c:v>
                </c:pt>
                <c:pt idx="10006">
                  <c:v>5.2873652428388714E-2</c:v>
                </c:pt>
                <c:pt idx="10007">
                  <c:v>3.6862485110759714E-2</c:v>
                </c:pt>
                <c:pt idx="10008">
                  <c:v>7.7732846140861594E-2</c:v>
                </c:pt>
                <c:pt idx="10009">
                  <c:v>3.8170851767063106E-2</c:v>
                </c:pt>
                <c:pt idx="10010">
                  <c:v>4.5294042676687039E-2</c:v>
                </c:pt>
                <c:pt idx="10011">
                  <c:v>3.6490786820650094E-2</c:v>
                </c:pt>
                <c:pt idx="10012">
                  <c:v>3.6959555000066806E-2</c:v>
                </c:pt>
                <c:pt idx="10013">
                  <c:v>4.2995739728212412E-2</c:v>
                </c:pt>
                <c:pt idx="10014">
                  <c:v>3.9765246212482397E-2</c:v>
                </c:pt>
                <c:pt idx="10015">
                  <c:v>6.722507625818254E-2</c:v>
                </c:pt>
                <c:pt idx="10016">
                  <c:v>4.1667912155389807E-2</c:v>
                </c:pt>
                <c:pt idx="10017">
                  <c:v>3.4498337656259613E-2</c:v>
                </c:pt>
                <c:pt idx="10018">
                  <c:v>5.509263277053851E-2</c:v>
                </c:pt>
                <c:pt idx="10019">
                  <c:v>5.8054674416780513E-2</c:v>
                </c:pt>
                <c:pt idx="10020">
                  <c:v>7.9200111329555511E-2</c:v>
                </c:pt>
                <c:pt idx="10021">
                  <c:v>3.5563223063945812E-2</c:v>
                </c:pt>
                <c:pt idx="10022">
                  <c:v>4.0013343095779405E-2</c:v>
                </c:pt>
                <c:pt idx="10023">
                  <c:v>5.7032614946365738E-2</c:v>
                </c:pt>
                <c:pt idx="10024">
                  <c:v>5.6057929992675802E-2</c:v>
                </c:pt>
                <c:pt idx="10025">
                  <c:v>4.2925640940666338E-2</c:v>
                </c:pt>
                <c:pt idx="10026">
                  <c:v>4.2205825448036284E-2</c:v>
                </c:pt>
                <c:pt idx="10027">
                  <c:v>4.7531478106975611E-2</c:v>
                </c:pt>
                <c:pt idx="10028">
                  <c:v>4.2147286236286344E-2</c:v>
                </c:pt>
                <c:pt idx="10029">
                  <c:v>4.0820218622684486E-2</c:v>
                </c:pt>
                <c:pt idx="10030">
                  <c:v>5.7813823223114034E-2</c:v>
                </c:pt>
                <c:pt idx="10031">
                  <c:v>4.5838128775358207E-2</c:v>
                </c:pt>
                <c:pt idx="10032">
                  <c:v>3.5425618290901212E-2</c:v>
                </c:pt>
                <c:pt idx="10033">
                  <c:v>3.7081014364957816E-2</c:v>
                </c:pt>
                <c:pt idx="10034">
                  <c:v>6.962282210588451E-2</c:v>
                </c:pt>
                <c:pt idx="10035">
                  <c:v>3.9982456713914906E-2</c:v>
                </c:pt>
                <c:pt idx="10036">
                  <c:v>4.4912584125995962E-2</c:v>
                </c:pt>
                <c:pt idx="10037">
                  <c:v>5.6346043944358812E-2</c:v>
                </c:pt>
                <c:pt idx="10038">
                  <c:v>4.7108057886362111E-2</c:v>
                </c:pt>
                <c:pt idx="10039">
                  <c:v>6.45600780844688E-2</c:v>
                </c:pt>
                <c:pt idx="10040">
                  <c:v>5.2294977009296549E-2</c:v>
                </c:pt>
                <c:pt idx="10041">
                  <c:v>9.10982936620712E-2</c:v>
                </c:pt>
                <c:pt idx="10042">
                  <c:v>4.2030278593301822E-2</c:v>
                </c:pt>
                <c:pt idx="10043">
                  <c:v>4.4369671493768886E-2</c:v>
                </c:pt>
                <c:pt idx="10044">
                  <c:v>3.6321915686130621E-2</c:v>
                </c:pt>
                <c:pt idx="10045">
                  <c:v>4.3391156941652312E-2</c:v>
                </c:pt>
                <c:pt idx="10046">
                  <c:v>4.0294818580150438E-2</c:v>
                </c:pt>
                <c:pt idx="10047">
                  <c:v>5.6841883808374405E-2</c:v>
                </c:pt>
                <c:pt idx="10048">
                  <c:v>3.7897266447544237E-2</c:v>
                </c:pt>
                <c:pt idx="10049">
                  <c:v>8.9764580130577476E-2</c:v>
                </c:pt>
                <c:pt idx="10050">
                  <c:v>3.482376411557201E-2</c:v>
                </c:pt>
                <c:pt idx="10051">
                  <c:v>5.0558421760797508E-2</c:v>
                </c:pt>
                <c:pt idx="10052">
                  <c:v>3.5921812057495096E-2</c:v>
                </c:pt>
                <c:pt idx="10053">
                  <c:v>4.4282484799623684E-2</c:v>
                </c:pt>
                <c:pt idx="10054">
                  <c:v>4.3602820485830314E-2</c:v>
                </c:pt>
                <c:pt idx="10055">
                  <c:v>0.12198168039321924</c:v>
                </c:pt>
                <c:pt idx="10056">
                  <c:v>5.4543994367122733E-2</c:v>
                </c:pt>
                <c:pt idx="10057">
                  <c:v>6.4460590481758104E-2</c:v>
                </c:pt>
                <c:pt idx="10058">
                  <c:v>5.3061310201883302E-2</c:v>
                </c:pt>
                <c:pt idx="10059">
                  <c:v>3.53117026388646E-2</c:v>
                </c:pt>
                <c:pt idx="10060">
                  <c:v>4.2631797492504106E-2</c:v>
                </c:pt>
                <c:pt idx="10061">
                  <c:v>3.4458249807357802E-2</c:v>
                </c:pt>
                <c:pt idx="10062">
                  <c:v>4.2295467108488131E-2</c:v>
                </c:pt>
                <c:pt idx="10063">
                  <c:v>3.8419391959905611E-2</c:v>
                </c:pt>
                <c:pt idx="10064">
                  <c:v>4.6246256679296466E-2</c:v>
                </c:pt>
                <c:pt idx="10065">
                  <c:v>4.8519585281610496E-2</c:v>
                </c:pt>
                <c:pt idx="10066">
                  <c:v>0.10112089663743999</c:v>
                </c:pt>
                <c:pt idx="10067">
                  <c:v>5.1752846688032095E-2</c:v>
                </c:pt>
                <c:pt idx="10068">
                  <c:v>5.8928567916154806E-2</c:v>
                </c:pt>
                <c:pt idx="10069">
                  <c:v>4.1111737489700324E-2</c:v>
                </c:pt>
                <c:pt idx="10070">
                  <c:v>6.8143777549266829E-2</c:v>
                </c:pt>
                <c:pt idx="10071">
                  <c:v>3.4773476421833052E-2</c:v>
                </c:pt>
                <c:pt idx="10072">
                  <c:v>3.8835134357214002E-2</c:v>
                </c:pt>
                <c:pt idx="10073">
                  <c:v>4.874280840158448E-2</c:v>
                </c:pt>
                <c:pt idx="10074">
                  <c:v>5.5997338145971458E-2</c:v>
                </c:pt>
                <c:pt idx="10075">
                  <c:v>4.3226867914199815E-2</c:v>
                </c:pt>
                <c:pt idx="10076">
                  <c:v>3.9676152169704416E-2</c:v>
                </c:pt>
                <c:pt idx="10077">
                  <c:v>4.7356028109789013E-2</c:v>
                </c:pt>
                <c:pt idx="10078">
                  <c:v>4.2347002774476977E-2</c:v>
                </c:pt>
                <c:pt idx="10079">
                  <c:v>4.9463737756014141E-2</c:v>
                </c:pt>
                <c:pt idx="10080">
                  <c:v>6.2028754502534901E-2</c:v>
                </c:pt>
                <c:pt idx="10081">
                  <c:v>4.0396168828010809E-2</c:v>
                </c:pt>
                <c:pt idx="10082">
                  <c:v>0.130425795912743</c:v>
                </c:pt>
                <c:pt idx="10083">
                  <c:v>5.2500098943710487E-2</c:v>
                </c:pt>
                <c:pt idx="10084">
                  <c:v>4.1794203221797922E-2</c:v>
                </c:pt>
                <c:pt idx="10085">
                  <c:v>4.2362578213214923E-2</c:v>
                </c:pt>
                <c:pt idx="10086">
                  <c:v>3.9439521729946192E-2</c:v>
                </c:pt>
                <c:pt idx="10087">
                  <c:v>4.3481644243001924E-2</c:v>
                </c:pt>
                <c:pt idx="10088">
                  <c:v>3.9582245051860802E-2</c:v>
                </c:pt>
                <c:pt idx="10089">
                  <c:v>6.3502967357635678E-2</c:v>
                </c:pt>
                <c:pt idx="10090">
                  <c:v>4.5649029314518016E-2</c:v>
                </c:pt>
                <c:pt idx="10091">
                  <c:v>4.3168082833290114E-2</c:v>
                </c:pt>
                <c:pt idx="10092">
                  <c:v>4.1902445256710101E-2</c:v>
                </c:pt>
                <c:pt idx="10093">
                  <c:v>4.6031661331653713E-2</c:v>
                </c:pt>
                <c:pt idx="10094">
                  <c:v>5.2925720810890337E-2</c:v>
                </c:pt>
                <c:pt idx="10095">
                  <c:v>4.2268332093954065E-2</c:v>
                </c:pt>
                <c:pt idx="10096">
                  <c:v>7.1140587329864488E-2</c:v>
                </c:pt>
                <c:pt idx="10097">
                  <c:v>5.9927389025688366E-2</c:v>
                </c:pt>
                <c:pt idx="10098">
                  <c:v>0.10820479691028639</c:v>
                </c:pt>
                <c:pt idx="10099">
                  <c:v>4.0153212845325671E-2</c:v>
                </c:pt>
                <c:pt idx="10100">
                  <c:v>4.7863226383924533E-2</c:v>
                </c:pt>
                <c:pt idx="10101">
                  <c:v>4.2303793132305451E-2</c:v>
                </c:pt>
                <c:pt idx="10102">
                  <c:v>4.4248726218938814E-2</c:v>
                </c:pt>
                <c:pt idx="10103">
                  <c:v>3.6190800368785914E-2</c:v>
                </c:pt>
                <c:pt idx="10104">
                  <c:v>4.4821009039878922E-2</c:v>
                </c:pt>
              </c:numCache>
            </c:numRef>
          </c:yVal>
        </c:ser>
        <c:ser>
          <c:idx val="2"/>
          <c:order val="2"/>
          <c:tx>
            <c:strRef>
              <c:f>Sheet1!$D$1</c:f>
              <c:strCache>
                <c:ptCount val="1"/>
                <c:pt idx="0">
                  <c:v>Column2</c:v>
                </c:pt>
              </c:strCache>
            </c:strRef>
          </c:tx>
          <c:spPr>
            <a:ln w="28575">
              <a:noFill/>
            </a:ln>
          </c:spPr>
          <c:dPt>
            <c:idx val="10105"/>
            <c:marker>
              <c:symbol val="none"/>
            </c:marker>
          </c:dPt>
          <c:dPt>
            <c:idx val="10106"/>
            <c:marker>
              <c:symbol val="none"/>
            </c:marker>
          </c:dPt>
          <c:trendline>
            <c:spPr>
              <a:ln w="19050">
                <a:solidFill>
                  <a:srgbClr val="F26649"/>
                </a:solidFill>
              </a:ln>
            </c:spPr>
            <c:trendlineType val="linear"/>
          </c:trendline>
          <c:xVal>
            <c:numRef>
              <c:f>Sheet1!$A$2:$A$10108</c:f>
              <c:numCache>
                <c:formatCode>General</c:formatCode>
                <c:ptCount val="10107"/>
                <c:pt idx="0">
                  <c:v>3.695297986269E-2</c:v>
                </c:pt>
                <c:pt idx="1">
                  <c:v>4.2780239135027112E-2</c:v>
                </c:pt>
                <c:pt idx="2">
                  <c:v>4.9852691590786272E-2</c:v>
                </c:pt>
                <c:pt idx="3">
                  <c:v>4.2978335171937887E-2</c:v>
                </c:pt>
                <c:pt idx="4">
                  <c:v>3.6124985665082897E-2</c:v>
                </c:pt>
                <c:pt idx="5">
                  <c:v>3.2167676836252199E-2</c:v>
                </c:pt>
                <c:pt idx="6">
                  <c:v>5.5778648704290397E-2</c:v>
                </c:pt>
                <c:pt idx="7">
                  <c:v>3.5183459520340014E-2</c:v>
                </c:pt>
                <c:pt idx="8">
                  <c:v>3.8633864372968715E-2</c:v>
                </c:pt>
                <c:pt idx="9">
                  <c:v>4.6238295733928722E-2</c:v>
                </c:pt>
                <c:pt idx="10">
                  <c:v>3.2529968768358244E-2</c:v>
                </c:pt>
                <c:pt idx="11">
                  <c:v>4.2962051928043692E-2</c:v>
                </c:pt>
                <c:pt idx="12">
                  <c:v>4.3066054582595804E-2</c:v>
                </c:pt>
                <c:pt idx="13">
                  <c:v>4.6238295733928722E-2</c:v>
                </c:pt>
                <c:pt idx="14">
                  <c:v>3.1960483640432365E-2</c:v>
                </c:pt>
                <c:pt idx="15">
                  <c:v>4.0766060352325606E-2</c:v>
                </c:pt>
                <c:pt idx="16">
                  <c:v>4.7093629837036612E-2</c:v>
                </c:pt>
                <c:pt idx="17">
                  <c:v>6.1638105660676748E-2</c:v>
                </c:pt>
                <c:pt idx="18">
                  <c:v>3.6760363727808006E-2</c:v>
                </c:pt>
                <c:pt idx="19">
                  <c:v>4.9643982201814603E-2</c:v>
                </c:pt>
                <c:pt idx="20">
                  <c:v>3.20054404437543E-2</c:v>
                </c:pt>
                <c:pt idx="21">
                  <c:v>3.6489501595497097E-2</c:v>
                </c:pt>
                <c:pt idx="22">
                  <c:v>3.4635107964277434E-2</c:v>
                </c:pt>
                <c:pt idx="23">
                  <c:v>3.1020516529679423E-2</c:v>
                </c:pt>
                <c:pt idx="24">
                  <c:v>3.3857729285955422E-2</c:v>
                </c:pt>
                <c:pt idx="25">
                  <c:v>5.219128355383891E-2</c:v>
                </c:pt>
                <c:pt idx="26">
                  <c:v>3.3488318324089189E-2</c:v>
                </c:pt>
                <c:pt idx="27">
                  <c:v>3.5686019808054012E-2</c:v>
                </c:pt>
                <c:pt idx="28">
                  <c:v>4.6166699379682513E-2</c:v>
                </c:pt>
                <c:pt idx="29">
                  <c:v>5.1529634743928923E-2</c:v>
                </c:pt>
                <c:pt idx="30">
                  <c:v>4.6659234911203433E-2</c:v>
                </c:pt>
                <c:pt idx="31">
                  <c:v>3.4569095820188502E-2</c:v>
                </c:pt>
                <c:pt idx="32">
                  <c:v>4.0681295096874147E-2</c:v>
                </c:pt>
                <c:pt idx="33">
                  <c:v>3.8092534989118604E-2</c:v>
                </c:pt>
                <c:pt idx="34">
                  <c:v>4.3855473399162306E-2</c:v>
                </c:pt>
                <c:pt idx="35">
                  <c:v>3.2854370772838606E-2</c:v>
                </c:pt>
                <c:pt idx="36">
                  <c:v>4.9216881394386486E-2</c:v>
                </c:pt>
                <c:pt idx="37">
                  <c:v>2.7509339153766611E-2</c:v>
                </c:pt>
                <c:pt idx="38">
                  <c:v>3.6475714296102552E-2</c:v>
                </c:pt>
                <c:pt idx="39">
                  <c:v>3.8877256214618711E-2</c:v>
                </c:pt>
                <c:pt idx="40">
                  <c:v>3.4401677548885498E-2</c:v>
                </c:pt>
                <c:pt idx="41">
                  <c:v>2.7613993734121402E-2</c:v>
                </c:pt>
                <c:pt idx="42">
                  <c:v>3.5833526402712E-2</c:v>
                </c:pt>
                <c:pt idx="43">
                  <c:v>3.5456527024507516E-2</c:v>
                </c:pt>
                <c:pt idx="44">
                  <c:v>3.5351000726223131E-2</c:v>
                </c:pt>
                <c:pt idx="45">
                  <c:v>3.4515827894210808E-2</c:v>
                </c:pt>
                <c:pt idx="46">
                  <c:v>3.2096594572067295E-2</c:v>
                </c:pt>
                <c:pt idx="47">
                  <c:v>4.6924296766519456E-2</c:v>
                </c:pt>
                <c:pt idx="48">
                  <c:v>4.3552730232477334E-2</c:v>
                </c:pt>
                <c:pt idx="49">
                  <c:v>4.1557170450687395E-2</c:v>
                </c:pt>
                <c:pt idx="50">
                  <c:v>3.8653906434774503E-2</c:v>
                </c:pt>
                <c:pt idx="51">
                  <c:v>3.0503900721669322E-2</c:v>
                </c:pt>
                <c:pt idx="52">
                  <c:v>3.2420627772808151E-2</c:v>
                </c:pt>
                <c:pt idx="53">
                  <c:v>3.6879651248455041E-2</c:v>
                </c:pt>
                <c:pt idx="54">
                  <c:v>3.6468077450990788E-2</c:v>
                </c:pt>
                <c:pt idx="55">
                  <c:v>4.1425205767154465E-2</c:v>
                </c:pt>
                <c:pt idx="56">
                  <c:v>3.0487366020679658E-2</c:v>
                </c:pt>
                <c:pt idx="57">
                  <c:v>3.5787001252174405E-2</c:v>
                </c:pt>
                <c:pt idx="58">
                  <c:v>3.5964351147413198E-2</c:v>
                </c:pt>
                <c:pt idx="59">
                  <c:v>4.311751574277882E-2</c:v>
                </c:pt>
                <c:pt idx="60">
                  <c:v>3.718958795070651E-2</c:v>
                </c:pt>
                <c:pt idx="61">
                  <c:v>3.8653906434774503E-2</c:v>
                </c:pt>
                <c:pt idx="62">
                  <c:v>3.2129492610692999E-2</c:v>
                </c:pt>
                <c:pt idx="63">
                  <c:v>3.5199210047722002E-2</c:v>
                </c:pt>
                <c:pt idx="64">
                  <c:v>3.9710547775030115E-2</c:v>
                </c:pt>
                <c:pt idx="65">
                  <c:v>2.8340639546513606E-2</c:v>
                </c:pt>
                <c:pt idx="66">
                  <c:v>3.0922627076506601E-2</c:v>
                </c:pt>
                <c:pt idx="67">
                  <c:v>3.7778183817863596E-2</c:v>
                </c:pt>
                <c:pt idx="68">
                  <c:v>4.1949510574340765E-2</c:v>
                </c:pt>
                <c:pt idx="69">
                  <c:v>3.9196629077196114E-2</c:v>
                </c:pt>
                <c:pt idx="70">
                  <c:v>3.6124985665082897E-2</c:v>
                </c:pt>
                <c:pt idx="71">
                  <c:v>3.6660932004451842E-2</c:v>
                </c:pt>
                <c:pt idx="72">
                  <c:v>4.480642452836061E-2</c:v>
                </c:pt>
                <c:pt idx="73">
                  <c:v>3.3152457326650599E-2</c:v>
                </c:pt>
                <c:pt idx="74">
                  <c:v>3.2517328858375612E-2</c:v>
                </c:pt>
                <c:pt idx="75">
                  <c:v>3.9963174611330005E-2</c:v>
                </c:pt>
                <c:pt idx="76">
                  <c:v>2.7465710416436299E-2</c:v>
                </c:pt>
                <c:pt idx="77">
                  <c:v>3.2262101769447306E-2</c:v>
                </c:pt>
                <c:pt idx="78">
                  <c:v>3.4058079123497009E-2</c:v>
                </c:pt>
                <c:pt idx="79">
                  <c:v>3.0353320762515193E-2</c:v>
                </c:pt>
                <c:pt idx="80">
                  <c:v>2.7755960822105488E-2</c:v>
                </c:pt>
                <c:pt idx="81">
                  <c:v>3.2095659524202409E-2</c:v>
                </c:pt>
                <c:pt idx="82">
                  <c:v>5.2674937993288123E-2</c:v>
                </c:pt>
                <c:pt idx="83">
                  <c:v>3.3176206052303293E-2</c:v>
                </c:pt>
                <c:pt idx="84">
                  <c:v>3.3520661294460304E-2</c:v>
                </c:pt>
                <c:pt idx="85">
                  <c:v>3.4321036189794499E-2</c:v>
                </c:pt>
                <c:pt idx="86">
                  <c:v>2.9828427359461798E-2</c:v>
                </c:pt>
                <c:pt idx="87">
                  <c:v>3.4517385065555614E-2</c:v>
                </c:pt>
                <c:pt idx="88">
                  <c:v>3.300317749381082E-2</c:v>
                </c:pt>
                <c:pt idx="89">
                  <c:v>4.0829382836818723E-2</c:v>
                </c:pt>
                <c:pt idx="90">
                  <c:v>4.3500378727912875E-2</c:v>
                </c:pt>
                <c:pt idx="91">
                  <c:v>4.3525073677301386E-2</c:v>
                </c:pt>
                <c:pt idx="92">
                  <c:v>2.9082311317324687E-2</c:v>
                </c:pt>
                <c:pt idx="93">
                  <c:v>4.7051317989826411E-2</c:v>
                </c:pt>
                <c:pt idx="94">
                  <c:v>4.4963397085666865E-2</c:v>
                </c:pt>
                <c:pt idx="95">
                  <c:v>3.2420128583908199E-2</c:v>
                </c:pt>
                <c:pt idx="96">
                  <c:v>3.2255370169878131E-2</c:v>
                </c:pt>
                <c:pt idx="97">
                  <c:v>3.3024549484252902E-2</c:v>
                </c:pt>
                <c:pt idx="98">
                  <c:v>3.7986606359481791E-2</c:v>
                </c:pt>
                <c:pt idx="99">
                  <c:v>4.1173908859491432E-2</c:v>
                </c:pt>
                <c:pt idx="100">
                  <c:v>3.0888602137565602E-2</c:v>
                </c:pt>
                <c:pt idx="101">
                  <c:v>3.0630404129624478E-2</c:v>
                </c:pt>
                <c:pt idx="102">
                  <c:v>3.181636705994622E-2</c:v>
                </c:pt>
                <c:pt idx="103">
                  <c:v>4.1902732104063013E-2</c:v>
                </c:pt>
                <c:pt idx="104">
                  <c:v>3.0322965234518003E-2</c:v>
                </c:pt>
                <c:pt idx="105">
                  <c:v>3.4645840525627261E-2</c:v>
                </c:pt>
                <c:pt idx="106">
                  <c:v>3.9694610983133399E-2</c:v>
                </c:pt>
                <c:pt idx="107">
                  <c:v>3.376710787415501E-2</c:v>
                </c:pt>
                <c:pt idx="108">
                  <c:v>2.6969572529196788E-2</c:v>
                </c:pt>
                <c:pt idx="109">
                  <c:v>2.6993775740265864E-2</c:v>
                </c:pt>
                <c:pt idx="110">
                  <c:v>5.139116942882542E-2</c:v>
                </c:pt>
                <c:pt idx="111">
                  <c:v>3.2625783234834699E-2</c:v>
                </c:pt>
                <c:pt idx="112">
                  <c:v>4.6175420284271212E-2</c:v>
                </c:pt>
                <c:pt idx="113">
                  <c:v>4.6175420284271212E-2</c:v>
                </c:pt>
                <c:pt idx="114">
                  <c:v>3.0840851366519952E-2</c:v>
                </c:pt>
                <c:pt idx="115">
                  <c:v>6.042351946234701E-2</c:v>
                </c:pt>
                <c:pt idx="116">
                  <c:v>3.7675615400076086E-2</c:v>
                </c:pt>
                <c:pt idx="117">
                  <c:v>3.5172384232282597E-2</c:v>
                </c:pt>
                <c:pt idx="118">
                  <c:v>2.7437133714556829E-2</c:v>
                </c:pt>
                <c:pt idx="119">
                  <c:v>3.1597819179296556E-2</c:v>
                </c:pt>
                <c:pt idx="120">
                  <c:v>3.6054432392120396E-2</c:v>
                </c:pt>
                <c:pt idx="121">
                  <c:v>4.7038618475198822E-2</c:v>
                </c:pt>
                <c:pt idx="122">
                  <c:v>3.1631700694561102E-2</c:v>
                </c:pt>
                <c:pt idx="123">
                  <c:v>5.6127641350030913E-2</c:v>
                </c:pt>
                <c:pt idx="124">
                  <c:v>3.181636705994622E-2</c:v>
                </c:pt>
                <c:pt idx="125">
                  <c:v>3.0372153967618904E-2</c:v>
                </c:pt>
                <c:pt idx="126">
                  <c:v>3.6289874464273661E-2</c:v>
                </c:pt>
                <c:pt idx="127">
                  <c:v>3.8879256695509012E-2</c:v>
                </c:pt>
                <c:pt idx="128">
                  <c:v>3.9242621511220911E-2</c:v>
                </c:pt>
                <c:pt idx="129">
                  <c:v>2.9229370877146783E-2</c:v>
                </c:pt>
                <c:pt idx="130">
                  <c:v>5.4501775652170202E-2</c:v>
                </c:pt>
                <c:pt idx="131">
                  <c:v>4.2427688837051572E-2</c:v>
                </c:pt>
                <c:pt idx="132">
                  <c:v>4.9002680927515349E-2</c:v>
                </c:pt>
                <c:pt idx="133">
                  <c:v>3.6752406507730498E-2</c:v>
                </c:pt>
                <c:pt idx="134">
                  <c:v>4.0698390454053907E-2</c:v>
                </c:pt>
                <c:pt idx="135">
                  <c:v>3.01454830914736E-2</c:v>
                </c:pt>
                <c:pt idx="136">
                  <c:v>3.8966637104749714E-2</c:v>
                </c:pt>
                <c:pt idx="137">
                  <c:v>3.8188278675079498E-2</c:v>
                </c:pt>
                <c:pt idx="138">
                  <c:v>4.2141605168581016E-2</c:v>
                </c:pt>
                <c:pt idx="139">
                  <c:v>4.215431585907941E-2</c:v>
                </c:pt>
                <c:pt idx="140">
                  <c:v>3.9283677935600392E-2</c:v>
                </c:pt>
                <c:pt idx="141">
                  <c:v>4.0736205875873593E-2</c:v>
                </c:pt>
                <c:pt idx="142">
                  <c:v>2.8239572420716428E-2</c:v>
                </c:pt>
                <c:pt idx="143">
                  <c:v>4.3695759028196321E-2</c:v>
                </c:pt>
                <c:pt idx="144">
                  <c:v>4.1558928787708317E-2</c:v>
                </c:pt>
                <c:pt idx="145">
                  <c:v>2.7917644008994182E-2</c:v>
                </c:pt>
                <c:pt idx="146">
                  <c:v>3.4517385065555614E-2</c:v>
                </c:pt>
                <c:pt idx="147">
                  <c:v>4.8605233430862406E-2</c:v>
                </c:pt>
                <c:pt idx="148">
                  <c:v>5.0539035350084291E-2</c:v>
                </c:pt>
                <c:pt idx="149">
                  <c:v>5.1836363971233514E-2</c:v>
                </c:pt>
                <c:pt idx="150">
                  <c:v>4.5460876077413594E-2</c:v>
                </c:pt>
                <c:pt idx="151">
                  <c:v>3.4569095820188502E-2</c:v>
                </c:pt>
                <c:pt idx="152">
                  <c:v>3.36444862186909E-2</c:v>
                </c:pt>
                <c:pt idx="153">
                  <c:v>3.1666774302720989E-2</c:v>
                </c:pt>
                <c:pt idx="154">
                  <c:v>3.7429194897413295E-2</c:v>
                </c:pt>
                <c:pt idx="155">
                  <c:v>3.2717086374759702E-2</c:v>
                </c:pt>
                <c:pt idx="156">
                  <c:v>3.9694610983133399E-2</c:v>
                </c:pt>
                <c:pt idx="157">
                  <c:v>4.0736205875873593E-2</c:v>
                </c:pt>
                <c:pt idx="158">
                  <c:v>3.9755757898092305E-2</c:v>
                </c:pt>
                <c:pt idx="159">
                  <c:v>3.7168275564909099E-2</c:v>
                </c:pt>
                <c:pt idx="160">
                  <c:v>4.0164917707443376E-2</c:v>
                </c:pt>
                <c:pt idx="161">
                  <c:v>4.2962051928043692E-2</c:v>
                </c:pt>
                <c:pt idx="162">
                  <c:v>3.9971418678760633E-2</c:v>
                </c:pt>
                <c:pt idx="163">
                  <c:v>4.0242802351713201E-2</c:v>
                </c:pt>
                <c:pt idx="164">
                  <c:v>4.2978335171937887E-2</c:v>
                </c:pt>
                <c:pt idx="165">
                  <c:v>3.7097297608852525E-2</c:v>
                </c:pt>
                <c:pt idx="166">
                  <c:v>4.2252417653799113E-2</c:v>
                </c:pt>
                <c:pt idx="167">
                  <c:v>3.5833526402712E-2</c:v>
                </c:pt>
                <c:pt idx="168">
                  <c:v>3.3723484724760007E-2</c:v>
                </c:pt>
                <c:pt idx="169">
                  <c:v>5.0195772200822802E-2</c:v>
                </c:pt>
                <c:pt idx="170">
                  <c:v>2.7757186442613612E-2</c:v>
                </c:pt>
                <c:pt idx="171">
                  <c:v>4.2500767856836576E-2</c:v>
                </c:pt>
                <c:pt idx="172">
                  <c:v>3.357515856623651E-2</c:v>
                </c:pt>
                <c:pt idx="173">
                  <c:v>3.3424746245145805E-2</c:v>
                </c:pt>
                <c:pt idx="174">
                  <c:v>5.0994686782360098E-2</c:v>
                </c:pt>
                <c:pt idx="175">
                  <c:v>3.0403325334191312E-2</c:v>
                </c:pt>
                <c:pt idx="176">
                  <c:v>3.9054881781339604E-2</c:v>
                </c:pt>
                <c:pt idx="177">
                  <c:v>4.5013971626758791E-2</c:v>
                </c:pt>
                <c:pt idx="178">
                  <c:v>5.8706045150756822E-2</c:v>
                </c:pt>
                <c:pt idx="179">
                  <c:v>3.8052324205636999E-2</c:v>
                </c:pt>
                <c:pt idx="180">
                  <c:v>4.3525073677301386E-2</c:v>
                </c:pt>
                <c:pt idx="181">
                  <c:v>2.9717279598116899E-2</c:v>
                </c:pt>
                <c:pt idx="182">
                  <c:v>3.5318929702043513E-2</c:v>
                </c:pt>
                <c:pt idx="183">
                  <c:v>4.0781930088997026E-2</c:v>
                </c:pt>
                <c:pt idx="184">
                  <c:v>3.2598357647657415E-2</c:v>
                </c:pt>
                <c:pt idx="185">
                  <c:v>4.0710058063268717E-2</c:v>
                </c:pt>
                <c:pt idx="186">
                  <c:v>3.2388977706432294E-2</c:v>
                </c:pt>
                <c:pt idx="187">
                  <c:v>5.6127641350030913E-2</c:v>
                </c:pt>
                <c:pt idx="188">
                  <c:v>3.0157936736941289E-2</c:v>
                </c:pt>
                <c:pt idx="189">
                  <c:v>4.6238295733928722E-2</c:v>
                </c:pt>
                <c:pt idx="190">
                  <c:v>2.9366604983806593E-2</c:v>
                </c:pt>
                <c:pt idx="191">
                  <c:v>4.9346178770065315E-2</c:v>
                </c:pt>
                <c:pt idx="192">
                  <c:v>3.3152457326650599E-2</c:v>
                </c:pt>
                <c:pt idx="193">
                  <c:v>4.4979125261306797E-2</c:v>
                </c:pt>
                <c:pt idx="194">
                  <c:v>3.2891441136598601E-2</c:v>
                </c:pt>
                <c:pt idx="195">
                  <c:v>3.1619079411029934E-2</c:v>
                </c:pt>
                <c:pt idx="196">
                  <c:v>3.9143986999988507E-2</c:v>
                </c:pt>
                <c:pt idx="197">
                  <c:v>3.082122281193735E-2</c:v>
                </c:pt>
                <c:pt idx="198">
                  <c:v>3.5787001252174405E-2</c:v>
                </c:pt>
                <c:pt idx="199">
                  <c:v>3.9196629077196114E-2</c:v>
                </c:pt>
                <c:pt idx="200">
                  <c:v>4.0738254785537713E-2</c:v>
                </c:pt>
                <c:pt idx="201">
                  <c:v>3.0157936736941289E-2</c:v>
                </c:pt>
                <c:pt idx="202">
                  <c:v>4.7051317989826411E-2</c:v>
                </c:pt>
                <c:pt idx="203">
                  <c:v>2.7757186442613612E-2</c:v>
                </c:pt>
                <c:pt idx="204">
                  <c:v>3.1711418181657812E-2</c:v>
                </c:pt>
                <c:pt idx="205">
                  <c:v>4.3251223862171222E-2</c:v>
                </c:pt>
                <c:pt idx="206">
                  <c:v>3.2096594572067295E-2</c:v>
                </c:pt>
                <c:pt idx="207">
                  <c:v>3.9146617054939312E-2</c:v>
                </c:pt>
                <c:pt idx="208">
                  <c:v>2.8572067618370205E-2</c:v>
                </c:pt>
                <c:pt idx="209">
                  <c:v>3.1839653849601711E-2</c:v>
                </c:pt>
                <c:pt idx="210">
                  <c:v>4.1173908859491432E-2</c:v>
                </c:pt>
                <c:pt idx="211">
                  <c:v>4.4979125261306797E-2</c:v>
                </c:pt>
                <c:pt idx="212">
                  <c:v>4.3525073677301386E-2</c:v>
                </c:pt>
                <c:pt idx="213">
                  <c:v>3.4823182970285409E-2</c:v>
                </c:pt>
                <c:pt idx="214">
                  <c:v>2.8601940721273554E-2</c:v>
                </c:pt>
                <c:pt idx="215">
                  <c:v>3.376710787415501E-2</c:v>
                </c:pt>
                <c:pt idx="216">
                  <c:v>3.6971699446439792E-2</c:v>
                </c:pt>
                <c:pt idx="217">
                  <c:v>3.8005765527486884E-2</c:v>
                </c:pt>
                <c:pt idx="218">
                  <c:v>3.1138354912400208E-2</c:v>
                </c:pt>
                <c:pt idx="219">
                  <c:v>4.4024206697940813E-2</c:v>
                </c:pt>
                <c:pt idx="220">
                  <c:v>3.9967272430658299E-2</c:v>
                </c:pt>
                <c:pt idx="221">
                  <c:v>3.6597963422536815E-2</c:v>
                </c:pt>
                <c:pt idx="222">
                  <c:v>3.1987097114324702E-2</c:v>
                </c:pt>
                <c:pt idx="223">
                  <c:v>3.023730777204052E-2</c:v>
                </c:pt>
                <c:pt idx="224">
                  <c:v>4.9852691590786272E-2</c:v>
                </c:pt>
                <c:pt idx="225">
                  <c:v>3.7871107459068486E-2</c:v>
                </c:pt>
                <c:pt idx="226">
                  <c:v>3.2969117164611886E-2</c:v>
                </c:pt>
                <c:pt idx="227">
                  <c:v>3.695297986269E-2</c:v>
                </c:pt>
                <c:pt idx="228">
                  <c:v>4.5527994632721155E-2</c:v>
                </c:pt>
                <c:pt idx="229">
                  <c:v>3.8492631167173406E-2</c:v>
                </c:pt>
                <c:pt idx="230">
                  <c:v>3.7598311901092502E-2</c:v>
                </c:pt>
                <c:pt idx="231">
                  <c:v>2.8083752840757405E-2</c:v>
                </c:pt>
                <c:pt idx="232">
                  <c:v>4.5075748115777858E-2</c:v>
                </c:pt>
                <c:pt idx="233">
                  <c:v>3.1325303018093192E-2</c:v>
                </c:pt>
                <c:pt idx="234">
                  <c:v>4.7663450241088923E-2</c:v>
                </c:pt>
                <c:pt idx="235">
                  <c:v>3.7869129329919891E-2</c:v>
                </c:pt>
                <c:pt idx="236">
                  <c:v>3.8966637104749714E-2</c:v>
                </c:pt>
                <c:pt idx="237">
                  <c:v>4.3235447257757222E-2</c:v>
                </c:pt>
                <c:pt idx="238">
                  <c:v>3.0630404129624478E-2</c:v>
                </c:pt>
                <c:pt idx="239">
                  <c:v>3.9225939661264482E-2</c:v>
                </c:pt>
                <c:pt idx="240">
                  <c:v>5.7945206761359946E-2</c:v>
                </c:pt>
                <c:pt idx="241">
                  <c:v>5.0539035350084291E-2</c:v>
                </c:pt>
                <c:pt idx="242">
                  <c:v>3.1711418181657812E-2</c:v>
                </c:pt>
                <c:pt idx="243">
                  <c:v>3.6752406507730498E-2</c:v>
                </c:pt>
                <c:pt idx="244">
                  <c:v>3.5286393016576885E-2</c:v>
                </c:pt>
                <c:pt idx="245">
                  <c:v>3.9632488042116221E-2</c:v>
                </c:pt>
                <c:pt idx="246">
                  <c:v>3.4300707280635806E-2</c:v>
                </c:pt>
                <c:pt idx="247">
                  <c:v>3.6363381892442703E-2</c:v>
                </c:pt>
                <c:pt idx="248">
                  <c:v>3.463390469551101E-2</c:v>
                </c:pt>
                <c:pt idx="249">
                  <c:v>3.0828183516860001E-2</c:v>
                </c:pt>
                <c:pt idx="250">
                  <c:v>2.9873292893171411E-2</c:v>
                </c:pt>
                <c:pt idx="251">
                  <c:v>4.1728634387254701E-2</c:v>
                </c:pt>
                <c:pt idx="252">
                  <c:v>3.1149659305810897E-2</c:v>
                </c:pt>
                <c:pt idx="253">
                  <c:v>3.6675587296485956E-2</c:v>
                </c:pt>
                <c:pt idx="254">
                  <c:v>3.3463135361671392E-2</c:v>
                </c:pt>
                <c:pt idx="255">
                  <c:v>3.1315069645643213E-2</c:v>
                </c:pt>
                <c:pt idx="256">
                  <c:v>3.9130732417106656E-2</c:v>
                </c:pt>
                <c:pt idx="257">
                  <c:v>4.0826495736837526E-2</c:v>
                </c:pt>
                <c:pt idx="258">
                  <c:v>4.6659234911203433E-2</c:v>
                </c:pt>
                <c:pt idx="259">
                  <c:v>3.7426933646202094E-2</c:v>
                </c:pt>
                <c:pt idx="260">
                  <c:v>3.4999817609787015E-2</c:v>
                </c:pt>
                <c:pt idx="261">
                  <c:v>3.5030834376811995E-2</c:v>
                </c:pt>
                <c:pt idx="262">
                  <c:v>3.3424746245145805E-2</c:v>
                </c:pt>
                <c:pt idx="263">
                  <c:v>4.0700521320104745E-2</c:v>
                </c:pt>
                <c:pt idx="264">
                  <c:v>4.0318075567483895E-2</c:v>
                </c:pt>
                <c:pt idx="265">
                  <c:v>4.3251223862171222E-2</c:v>
                </c:pt>
                <c:pt idx="266">
                  <c:v>3.8759678602218607E-2</c:v>
                </c:pt>
                <c:pt idx="267">
                  <c:v>5.3043726831674597E-2</c:v>
                </c:pt>
                <c:pt idx="268">
                  <c:v>3.1908396631479395E-2</c:v>
                </c:pt>
                <c:pt idx="269">
                  <c:v>4.2962051928043692E-2</c:v>
                </c:pt>
                <c:pt idx="270">
                  <c:v>4.7662377357482903E-2</c:v>
                </c:pt>
                <c:pt idx="271">
                  <c:v>3.6056198179721811E-2</c:v>
                </c:pt>
                <c:pt idx="272">
                  <c:v>4.0542848408222205E-2</c:v>
                </c:pt>
                <c:pt idx="273">
                  <c:v>3.8152869790792521E-2</c:v>
                </c:pt>
                <c:pt idx="274">
                  <c:v>3.8095824420452111E-2</c:v>
                </c:pt>
                <c:pt idx="275">
                  <c:v>3.01454830914736E-2</c:v>
                </c:pt>
                <c:pt idx="276">
                  <c:v>4.0829382836818723E-2</c:v>
                </c:pt>
                <c:pt idx="277">
                  <c:v>4.5613791793584817E-2</c:v>
                </c:pt>
                <c:pt idx="278">
                  <c:v>4.4747065752744723E-2</c:v>
                </c:pt>
                <c:pt idx="279">
                  <c:v>3.6598429083824206E-2</c:v>
                </c:pt>
                <c:pt idx="280">
                  <c:v>5.5114645510911914E-2</c:v>
                </c:pt>
                <c:pt idx="281">
                  <c:v>4.2776744812727176E-2</c:v>
                </c:pt>
                <c:pt idx="282">
                  <c:v>3.4167613834142713E-2</c:v>
                </c:pt>
                <c:pt idx="283">
                  <c:v>3.7598311901092502E-2</c:v>
                </c:pt>
                <c:pt idx="284">
                  <c:v>4.2100835591554461E-2</c:v>
                </c:pt>
                <c:pt idx="285">
                  <c:v>4.7265663743019111E-2</c:v>
                </c:pt>
                <c:pt idx="286">
                  <c:v>3.9756476879119901E-2</c:v>
                </c:pt>
                <c:pt idx="287">
                  <c:v>3.1340654939413098E-2</c:v>
                </c:pt>
                <c:pt idx="288">
                  <c:v>3.181636705994622E-2</c:v>
                </c:pt>
                <c:pt idx="289">
                  <c:v>3.2297451049089404E-2</c:v>
                </c:pt>
                <c:pt idx="290">
                  <c:v>3.0377449467778275E-2</c:v>
                </c:pt>
                <c:pt idx="291">
                  <c:v>2.9162855818867708E-2</c:v>
                </c:pt>
                <c:pt idx="292">
                  <c:v>4.4747065752744723E-2</c:v>
                </c:pt>
                <c:pt idx="293">
                  <c:v>3.3430401235818905E-2</c:v>
                </c:pt>
                <c:pt idx="294">
                  <c:v>3.3430401235818905E-2</c:v>
                </c:pt>
                <c:pt idx="295">
                  <c:v>4.3215300887823098E-2</c:v>
                </c:pt>
                <c:pt idx="296">
                  <c:v>3.4290764480829287E-2</c:v>
                </c:pt>
                <c:pt idx="297">
                  <c:v>3.2556705176830292E-2</c:v>
                </c:pt>
                <c:pt idx="298">
                  <c:v>3.2255370169878131E-2</c:v>
                </c:pt>
                <c:pt idx="299">
                  <c:v>2.8588097542524379E-2</c:v>
                </c:pt>
                <c:pt idx="300">
                  <c:v>3.5504702478647211E-2</c:v>
                </c:pt>
                <c:pt idx="301">
                  <c:v>4.4240061193704612E-2</c:v>
                </c:pt>
                <c:pt idx="302">
                  <c:v>3.7598311901092502E-2</c:v>
                </c:pt>
                <c:pt idx="303">
                  <c:v>4.5612677931785903E-2</c:v>
                </c:pt>
                <c:pt idx="304">
                  <c:v>3.5389825701713652E-2</c:v>
                </c:pt>
                <c:pt idx="305">
                  <c:v>4.480642452836061E-2</c:v>
                </c:pt>
                <c:pt idx="306">
                  <c:v>4.6175420284271212E-2</c:v>
                </c:pt>
                <c:pt idx="307">
                  <c:v>4.0140841156244306E-2</c:v>
                </c:pt>
                <c:pt idx="308">
                  <c:v>2.8289467096328711E-2</c:v>
                </c:pt>
                <c:pt idx="309">
                  <c:v>6.042351946234701E-2</c:v>
                </c:pt>
                <c:pt idx="310">
                  <c:v>4.480642452836061E-2</c:v>
                </c:pt>
                <c:pt idx="311">
                  <c:v>3.9776939898729352E-2</c:v>
                </c:pt>
                <c:pt idx="312">
                  <c:v>4.0860552340745919E-2</c:v>
                </c:pt>
                <c:pt idx="313">
                  <c:v>4.5377653092145934E-2</c:v>
                </c:pt>
                <c:pt idx="314">
                  <c:v>3.6889407783746837E-2</c:v>
                </c:pt>
                <c:pt idx="315">
                  <c:v>2.5830715894699215E-2</c:v>
                </c:pt>
                <c:pt idx="316">
                  <c:v>3.9761330932378804E-2</c:v>
                </c:pt>
                <c:pt idx="317">
                  <c:v>3.8206804543733604E-2</c:v>
                </c:pt>
                <c:pt idx="318">
                  <c:v>3.9322294294834068E-2</c:v>
                </c:pt>
                <c:pt idx="319">
                  <c:v>3.9888128638267545E-2</c:v>
                </c:pt>
                <c:pt idx="320">
                  <c:v>4.0226582437753705E-2</c:v>
                </c:pt>
                <c:pt idx="321">
                  <c:v>2.9121564701199504E-2</c:v>
                </c:pt>
                <c:pt idx="322">
                  <c:v>5.9077225625515033E-2</c:v>
                </c:pt>
                <c:pt idx="323">
                  <c:v>3.4011162817478256E-2</c:v>
                </c:pt>
                <c:pt idx="324">
                  <c:v>3.0708899721503369E-2</c:v>
                </c:pt>
                <c:pt idx="325">
                  <c:v>4.1557170450687395E-2</c:v>
                </c:pt>
                <c:pt idx="326">
                  <c:v>5.219128355383891E-2</c:v>
                </c:pt>
                <c:pt idx="327">
                  <c:v>2.9474496841430678E-2</c:v>
                </c:pt>
                <c:pt idx="328">
                  <c:v>3.5668846219778116E-2</c:v>
                </c:pt>
                <c:pt idx="329">
                  <c:v>5.0051730126142523E-2</c:v>
                </c:pt>
                <c:pt idx="330">
                  <c:v>3.7771087139844998E-2</c:v>
                </c:pt>
                <c:pt idx="331">
                  <c:v>4.0018070489168223E-2</c:v>
                </c:pt>
                <c:pt idx="332">
                  <c:v>4.2024292051792325E-2</c:v>
                </c:pt>
                <c:pt idx="333">
                  <c:v>4.3500378727912875E-2</c:v>
                </c:pt>
                <c:pt idx="334">
                  <c:v>4.7336898744106508E-2</c:v>
                </c:pt>
                <c:pt idx="335">
                  <c:v>3.8759678602218607E-2</c:v>
                </c:pt>
                <c:pt idx="336">
                  <c:v>4.5612677931785903E-2</c:v>
                </c:pt>
                <c:pt idx="337">
                  <c:v>3.6693427711725325E-2</c:v>
                </c:pt>
                <c:pt idx="338">
                  <c:v>4.9243059009313632E-2</c:v>
                </c:pt>
                <c:pt idx="339">
                  <c:v>3.4823182970285409E-2</c:v>
                </c:pt>
                <c:pt idx="340">
                  <c:v>3.4517094492912299E-2</c:v>
                </c:pt>
                <c:pt idx="341">
                  <c:v>3.1960483640432365E-2</c:v>
                </c:pt>
                <c:pt idx="342">
                  <c:v>4.0736205875873593E-2</c:v>
                </c:pt>
                <c:pt idx="343">
                  <c:v>3.4985158592462498E-2</c:v>
                </c:pt>
                <c:pt idx="344">
                  <c:v>3.288979083299641E-2</c:v>
                </c:pt>
                <c:pt idx="345">
                  <c:v>3.4008879214525216E-2</c:v>
                </c:pt>
                <c:pt idx="346">
                  <c:v>3.4999817609787015E-2</c:v>
                </c:pt>
                <c:pt idx="347">
                  <c:v>4.2509447783231714E-2</c:v>
                </c:pt>
                <c:pt idx="348">
                  <c:v>3.7222448736429242E-2</c:v>
                </c:pt>
                <c:pt idx="349">
                  <c:v>5.9077225625515033E-2</c:v>
                </c:pt>
                <c:pt idx="350">
                  <c:v>4.9346178770065315E-2</c:v>
                </c:pt>
                <c:pt idx="351">
                  <c:v>4.5546941459178904E-2</c:v>
                </c:pt>
                <c:pt idx="352">
                  <c:v>4.2962051928043692E-2</c:v>
                </c:pt>
                <c:pt idx="353">
                  <c:v>3.01454830914736E-2</c:v>
                </c:pt>
                <c:pt idx="354">
                  <c:v>4.1763935238122933E-2</c:v>
                </c:pt>
                <c:pt idx="355">
                  <c:v>5.3043726831674597E-2</c:v>
                </c:pt>
                <c:pt idx="356">
                  <c:v>4.7694269567728022E-2</c:v>
                </c:pt>
                <c:pt idx="357">
                  <c:v>3.8864739239215809E-2</c:v>
                </c:pt>
                <c:pt idx="358">
                  <c:v>3.5125035792589201E-2</c:v>
                </c:pt>
                <c:pt idx="359">
                  <c:v>3.6675587296485956E-2</c:v>
                </c:pt>
                <c:pt idx="360">
                  <c:v>4.7694269567728022E-2</c:v>
                </c:pt>
                <c:pt idx="361">
                  <c:v>3.8674097508192194E-2</c:v>
                </c:pt>
                <c:pt idx="362">
                  <c:v>5.1707629114389433E-2</c:v>
                </c:pt>
                <c:pt idx="363">
                  <c:v>2.9044868424534867E-2</c:v>
                </c:pt>
                <c:pt idx="364">
                  <c:v>2.9867274686694215E-2</c:v>
                </c:pt>
                <c:pt idx="365">
                  <c:v>3.791435062885281E-2</c:v>
                </c:pt>
                <c:pt idx="366">
                  <c:v>3.3944040536880493E-2</c:v>
                </c:pt>
                <c:pt idx="367">
                  <c:v>4.2980212718248423E-2</c:v>
                </c:pt>
                <c:pt idx="368">
                  <c:v>3.4639302641153454E-2</c:v>
                </c:pt>
                <c:pt idx="369">
                  <c:v>3.8532134145498304E-2</c:v>
                </c:pt>
                <c:pt idx="370">
                  <c:v>3.3135022968053811E-2</c:v>
                </c:pt>
                <c:pt idx="371">
                  <c:v>3.01454830914736E-2</c:v>
                </c:pt>
                <c:pt idx="372">
                  <c:v>6.042351946234701E-2</c:v>
                </c:pt>
                <c:pt idx="373">
                  <c:v>3.5833526402712E-2</c:v>
                </c:pt>
                <c:pt idx="374">
                  <c:v>4.2784433811903236E-2</c:v>
                </c:pt>
                <c:pt idx="375">
                  <c:v>3.6277640610933456E-2</c:v>
                </c:pt>
                <c:pt idx="376">
                  <c:v>3.3343926072120784E-2</c:v>
                </c:pt>
                <c:pt idx="377">
                  <c:v>3.3463135361671392E-2</c:v>
                </c:pt>
                <c:pt idx="378">
                  <c:v>4.1206117719411822E-2</c:v>
                </c:pt>
                <c:pt idx="379">
                  <c:v>4.480642452836061E-2</c:v>
                </c:pt>
                <c:pt idx="380">
                  <c:v>4.3215300887823098E-2</c:v>
                </c:pt>
                <c:pt idx="381">
                  <c:v>3.3798858523368815E-2</c:v>
                </c:pt>
                <c:pt idx="382">
                  <c:v>3.0319748446345354E-2</c:v>
                </c:pt>
                <c:pt idx="383">
                  <c:v>3.4877501428127441E-2</c:v>
                </c:pt>
                <c:pt idx="384">
                  <c:v>3.8265466690063497E-2</c:v>
                </c:pt>
                <c:pt idx="385">
                  <c:v>3.2559327781200513E-2</c:v>
                </c:pt>
                <c:pt idx="386">
                  <c:v>4.2509447783231714E-2</c:v>
                </c:pt>
                <c:pt idx="387">
                  <c:v>4.1901294142007814E-2</c:v>
                </c:pt>
                <c:pt idx="388">
                  <c:v>3.0408300459384998E-2</c:v>
                </c:pt>
                <c:pt idx="389">
                  <c:v>4.2450986802578139E-2</c:v>
                </c:pt>
                <c:pt idx="390">
                  <c:v>4.0700521320104745E-2</c:v>
                </c:pt>
                <c:pt idx="391">
                  <c:v>3.3684153109788909E-2</c:v>
                </c:pt>
                <c:pt idx="392">
                  <c:v>3.8864739239215809E-2</c:v>
                </c:pt>
                <c:pt idx="393">
                  <c:v>5.7945206761359946E-2</c:v>
                </c:pt>
                <c:pt idx="394">
                  <c:v>4.0208239108324106E-2</c:v>
                </c:pt>
                <c:pt idx="395">
                  <c:v>3.231429681181909E-2</c:v>
                </c:pt>
                <c:pt idx="396">
                  <c:v>3.9352018386125655E-2</c:v>
                </c:pt>
                <c:pt idx="397">
                  <c:v>3.6466948688030285E-2</c:v>
                </c:pt>
                <c:pt idx="398">
                  <c:v>3.9259538054466241E-2</c:v>
                </c:pt>
                <c:pt idx="399">
                  <c:v>3.9632488042116221E-2</c:v>
                </c:pt>
                <c:pt idx="400">
                  <c:v>4.0242802351713201E-2</c:v>
                </c:pt>
                <c:pt idx="401">
                  <c:v>4.3525073677301386E-2</c:v>
                </c:pt>
                <c:pt idx="402">
                  <c:v>3.8900777697563296E-2</c:v>
                </c:pt>
                <c:pt idx="403">
                  <c:v>2.8079589828848797E-2</c:v>
                </c:pt>
                <c:pt idx="404">
                  <c:v>4.3321974575519603E-2</c:v>
                </c:pt>
                <c:pt idx="405">
                  <c:v>4.1557170450687395E-2</c:v>
                </c:pt>
                <c:pt idx="406">
                  <c:v>2.6993775740265864E-2</c:v>
                </c:pt>
                <c:pt idx="407">
                  <c:v>3.3063109964132302E-2</c:v>
                </c:pt>
                <c:pt idx="408">
                  <c:v>4.0140841156244306E-2</c:v>
                </c:pt>
                <c:pt idx="409">
                  <c:v>5.6127641350030913E-2</c:v>
                </c:pt>
                <c:pt idx="410">
                  <c:v>3.7771087139844998E-2</c:v>
                </c:pt>
                <c:pt idx="411">
                  <c:v>3.1092433258891088E-2</c:v>
                </c:pt>
                <c:pt idx="412">
                  <c:v>3.1092433258891088E-2</c:v>
                </c:pt>
                <c:pt idx="413">
                  <c:v>3.7097297608852525E-2</c:v>
                </c:pt>
                <c:pt idx="414">
                  <c:v>3.6455649882555098E-2</c:v>
                </c:pt>
                <c:pt idx="415">
                  <c:v>4.4287361204624232E-2</c:v>
                </c:pt>
                <c:pt idx="416">
                  <c:v>3.5041108727455243E-2</c:v>
                </c:pt>
                <c:pt idx="417">
                  <c:v>5.0195772200822802E-2</c:v>
                </c:pt>
                <c:pt idx="418">
                  <c:v>4.8229750245809465E-2</c:v>
                </c:pt>
                <c:pt idx="419">
                  <c:v>3.8152869790792521E-2</c:v>
                </c:pt>
                <c:pt idx="420">
                  <c:v>4.3695759028196321E-2</c:v>
                </c:pt>
                <c:pt idx="421">
                  <c:v>3.4517385065555614E-2</c:v>
                </c:pt>
                <c:pt idx="422">
                  <c:v>3.0157936736941289E-2</c:v>
                </c:pt>
                <c:pt idx="423">
                  <c:v>5.7945206761359946E-2</c:v>
                </c:pt>
                <c:pt idx="424">
                  <c:v>5.4501775652170202E-2</c:v>
                </c:pt>
                <c:pt idx="425">
                  <c:v>4.7692582011222832E-2</c:v>
                </c:pt>
                <c:pt idx="426">
                  <c:v>3.0658036470413295E-2</c:v>
                </c:pt>
                <c:pt idx="427">
                  <c:v>3.2373674213886316E-2</c:v>
                </c:pt>
                <c:pt idx="428">
                  <c:v>4.4024206697940813E-2</c:v>
                </c:pt>
                <c:pt idx="429">
                  <c:v>3.7417571991681997E-2</c:v>
                </c:pt>
                <c:pt idx="430">
                  <c:v>4.3525073677301386E-2</c:v>
                </c:pt>
                <c:pt idx="431">
                  <c:v>4.0140841156244306E-2</c:v>
                </c:pt>
                <c:pt idx="432">
                  <c:v>5.0176851451396914E-2</c:v>
                </c:pt>
                <c:pt idx="433">
                  <c:v>4.0736205875873593E-2</c:v>
                </c:pt>
                <c:pt idx="434">
                  <c:v>2.9644602909684202E-2</c:v>
                </c:pt>
                <c:pt idx="435">
                  <c:v>3.5833526402712E-2</c:v>
                </c:pt>
                <c:pt idx="436">
                  <c:v>2.8328226879239103E-2</c:v>
                </c:pt>
                <c:pt idx="437">
                  <c:v>3.0626695603132203E-2</c:v>
                </c:pt>
                <c:pt idx="438">
                  <c:v>3.5108499228954315E-2</c:v>
                </c:pt>
                <c:pt idx="439">
                  <c:v>4.2962051928043692E-2</c:v>
                </c:pt>
                <c:pt idx="440">
                  <c:v>2.7945656329393411E-2</c:v>
                </c:pt>
                <c:pt idx="441">
                  <c:v>2.9983630403876405E-2</c:v>
                </c:pt>
                <c:pt idx="442">
                  <c:v>3.2788611948490101E-2</c:v>
                </c:pt>
                <c:pt idx="443">
                  <c:v>3.9755757898092305E-2</c:v>
                </c:pt>
                <c:pt idx="444">
                  <c:v>4.1206117719411822E-2</c:v>
                </c:pt>
                <c:pt idx="445">
                  <c:v>3.1820159405469992E-2</c:v>
                </c:pt>
                <c:pt idx="446">
                  <c:v>4.480642452836061E-2</c:v>
                </c:pt>
                <c:pt idx="447">
                  <c:v>3.5430807620287032E-2</c:v>
                </c:pt>
                <c:pt idx="448">
                  <c:v>2.8927756473422002E-2</c:v>
                </c:pt>
                <c:pt idx="449">
                  <c:v>3.058343008160596E-2</c:v>
                </c:pt>
                <c:pt idx="450">
                  <c:v>3.7051659077406006E-2</c:v>
                </c:pt>
                <c:pt idx="451">
                  <c:v>2.7668571099638908E-2</c:v>
                </c:pt>
                <c:pt idx="452">
                  <c:v>3.7153102457523568E-2</c:v>
                </c:pt>
                <c:pt idx="453">
                  <c:v>5.4811533540487449E-2</c:v>
                </c:pt>
                <c:pt idx="454">
                  <c:v>3.4205172210931806E-2</c:v>
                </c:pt>
                <c:pt idx="455">
                  <c:v>3.5382855683565209E-2</c:v>
                </c:pt>
                <c:pt idx="456">
                  <c:v>3.4737937152385795E-2</c:v>
                </c:pt>
                <c:pt idx="457">
                  <c:v>4.0798563510179506E-2</c:v>
                </c:pt>
                <c:pt idx="458">
                  <c:v>3.5430807620287032E-2</c:v>
                </c:pt>
                <c:pt idx="459">
                  <c:v>3.0306484550237538E-2</c:v>
                </c:pt>
                <c:pt idx="460">
                  <c:v>4.3169047683477346E-2</c:v>
                </c:pt>
                <c:pt idx="461">
                  <c:v>3.3811181783676252E-2</c:v>
                </c:pt>
                <c:pt idx="462">
                  <c:v>4.2962051928043692E-2</c:v>
                </c:pt>
                <c:pt idx="463">
                  <c:v>3.3641051501035704E-2</c:v>
                </c:pt>
                <c:pt idx="464">
                  <c:v>3.2908745110034894E-2</c:v>
                </c:pt>
                <c:pt idx="465">
                  <c:v>4.6041879802942297E-2</c:v>
                </c:pt>
                <c:pt idx="466">
                  <c:v>4.6924296766519456E-2</c:v>
                </c:pt>
                <c:pt idx="467">
                  <c:v>3.33482883870602E-2</c:v>
                </c:pt>
                <c:pt idx="468">
                  <c:v>2.8201824054122006E-2</c:v>
                </c:pt>
                <c:pt idx="469">
                  <c:v>4.0177468210458797E-2</c:v>
                </c:pt>
                <c:pt idx="470">
                  <c:v>4.1865192353725413E-2</c:v>
                </c:pt>
                <c:pt idx="471">
                  <c:v>4.1266269981861101E-2</c:v>
                </c:pt>
                <c:pt idx="472">
                  <c:v>3.4567877650260995E-2</c:v>
                </c:pt>
                <c:pt idx="473">
                  <c:v>4.3500378727912875E-2</c:v>
                </c:pt>
                <c:pt idx="474">
                  <c:v>4.2980212718248423E-2</c:v>
                </c:pt>
                <c:pt idx="475">
                  <c:v>3.65825667977333E-2</c:v>
                </c:pt>
                <c:pt idx="476">
                  <c:v>5.4811533540487449E-2</c:v>
                </c:pt>
                <c:pt idx="477">
                  <c:v>3.5201665014028688E-2</c:v>
                </c:pt>
                <c:pt idx="478">
                  <c:v>5.1529634743928923E-2</c:v>
                </c:pt>
                <c:pt idx="479">
                  <c:v>3.116310015320781E-2</c:v>
                </c:pt>
                <c:pt idx="480">
                  <c:v>4.0727779269218514E-2</c:v>
                </c:pt>
                <c:pt idx="481">
                  <c:v>3.8238383829593797E-2</c:v>
                </c:pt>
                <c:pt idx="482">
                  <c:v>3.2625783234834699E-2</c:v>
                </c:pt>
                <c:pt idx="483">
                  <c:v>4.4340107589960105E-2</c:v>
                </c:pt>
                <c:pt idx="484">
                  <c:v>3.8713578134775231E-2</c:v>
                </c:pt>
                <c:pt idx="485">
                  <c:v>3.6026179790496805E-2</c:v>
                </c:pt>
                <c:pt idx="486">
                  <c:v>3.5857249051332502E-2</c:v>
                </c:pt>
                <c:pt idx="487">
                  <c:v>3.1325303018093192E-2</c:v>
                </c:pt>
                <c:pt idx="488">
                  <c:v>3.2908745110034894E-2</c:v>
                </c:pt>
                <c:pt idx="489">
                  <c:v>3.6054432392120396E-2</c:v>
                </c:pt>
                <c:pt idx="490">
                  <c:v>3.8711100816726712E-2</c:v>
                </c:pt>
                <c:pt idx="491">
                  <c:v>2.5985769927501751E-2</c:v>
                </c:pt>
                <c:pt idx="492">
                  <c:v>4.9852691590786272E-2</c:v>
                </c:pt>
                <c:pt idx="493">
                  <c:v>3.2965403050184194E-2</c:v>
                </c:pt>
                <c:pt idx="494">
                  <c:v>3.31699438393116E-2</c:v>
                </c:pt>
                <c:pt idx="495">
                  <c:v>3.5628456622362102E-2</c:v>
                </c:pt>
                <c:pt idx="496">
                  <c:v>3.8854353129863801E-2</c:v>
                </c:pt>
                <c:pt idx="497">
                  <c:v>5.4811533540487449E-2</c:v>
                </c:pt>
                <c:pt idx="498">
                  <c:v>3.5935297608375757E-2</c:v>
                </c:pt>
                <c:pt idx="499">
                  <c:v>4.9643982201814603E-2</c:v>
                </c:pt>
                <c:pt idx="500">
                  <c:v>2.9312744736671399E-2</c:v>
                </c:pt>
                <c:pt idx="501">
                  <c:v>3.4569095820188502E-2</c:v>
                </c:pt>
                <c:pt idx="502">
                  <c:v>3.1111296266317402E-2</c:v>
                </c:pt>
                <c:pt idx="503">
                  <c:v>3.1638666987419212E-2</c:v>
                </c:pt>
                <c:pt idx="504">
                  <c:v>2.9912589117884587E-2</c:v>
                </c:pt>
                <c:pt idx="505">
                  <c:v>3.1923126429319507E-2</c:v>
                </c:pt>
                <c:pt idx="506">
                  <c:v>3.3000189810991301E-2</c:v>
                </c:pt>
                <c:pt idx="507">
                  <c:v>3.6760363727808006E-2</c:v>
                </c:pt>
                <c:pt idx="508">
                  <c:v>2.9186077415943215E-2</c:v>
                </c:pt>
                <c:pt idx="509">
                  <c:v>3.6005329340696314E-2</c:v>
                </c:pt>
                <c:pt idx="510">
                  <c:v>4.7571104019880309E-2</c:v>
                </c:pt>
                <c:pt idx="511">
                  <c:v>4.9162756651639924E-2</c:v>
                </c:pt>
                <c:pt idx="512">
                  <c:v>3.7097297608852525E-2</c:v>
                </c:pt>
                <c:pt idx="513">
                  <c:v>2.7823092415928903E-2</c:v>
                </c:pt>
                <c:pt idx="514">
                  <c:v>4.3251223862171222E-2</c:v>
                </c:pt>
                <c:pt idx="515">
                  <c:v>3.2627593725919814E-2</c:v>
                </c:pt>
                <c:pt idx="516">
                  <c:v>3.6421447992324878E-2</c:v>
                </c:pt>
                <c:pt idx="517">
                  <c:v>4.5927710831165425E-2</c:v>
                </c:pt>
                <c:pt idx="518">
                  <c:v>4.8743788152933218E-2</c:v>
                </c:pt>
                <c:pt idx="519">
                  <c:v>3.7352699786424616E-2</c:v>
                </c:pt>
                <c:pt idx="520">
                  <c:v>2.6599863544106542E-2</c:v>
                </c:pt>
                <c:pt idx="521">
                  <c:v>4.6655897051096011E-2</c:v>
                </c:pt>
                <c:pt idx="522">
                  <c:v>4.3178815394639865E-2</c:v>
                </c:pt>
                <c:pt idx="523">
                  <c:v>3.5872373729944361E-2</c:v>
                </c:pt>
                <c:pt idx="524">
                  <c:v>3.7650961428880816E-2</c:v>
                </c:pt>
                <c:pt idx="525">
                  <c:v>3.6468077450990788E-2</c:v>
                </c:pt>
                <c:pt idx="526">
                  <c:v>2.6736292988061995E-2</c:v>
                </c:pt>
                <c:pt idx="527">
                  <c:v>4.480642452836061E-2</c:v>
                </c:pt>
                <c:pt idx="528">
                  <c:v>3.5312887281179442E-2</c:v>
                </c:pt>
                <c:pt idx="529">
                  <c:v>3.1207967549562621E-2</c:v>
                </c:pt>
                <c:pt idx="530">
                  <c:v>3.3723484724760007E-2</c:v>
                </c:pt>
                <c:pt idx="531">
                  <c:v>6.3089236617088304E-2</c:v>
                </c:pt>
                <c:pt idx="532">
                  <c:v>3.014711476862441E-2</c:v>
                </c:pt>
                <c:pt idx="533">
                  <c:v>4.8038370907306838E-2</c:v>
                </c:pt>
                <c:pt idx="534">
                  <c:v>3.6654856055975016E-2</c:v>
                </c:pt>
                <c:pt idx="535">
                  <c:v>4.2410138994455324E-2</c:v>
                </c:pt>
                <c:pt idx="536">
                  <c:v>5.1707629114389433E-2</c:v>
                </c:pt>
                <c:pt idx="537">
                  <c:v>3.6277640610933456E-2</c:v>
                </c:pt>
                <c:pt idx="538">
                  <c:v>3.7097297608852525E-2</c:v>
                </c:pt>
                <c:pt idx="539">
                  <c:v>2.9462661594152388E-2</c:v>
                </c:pt>
                <c:pt idx="540">
                  <c:v>4.8229750245809465E-2</c:v>
                </c:pt>
                <c:pt idx="541">
                  <c:v>4.1300732642412234E-2</c:v>
                </c:pt>
                <c:pt idx="542">
                  <c:v>3.1379237771034303E-2</c:v>
                </c:pt>
                <c:pt idx="543">
                  <c:v>4.6238295733928722E-2</c:v>
                </c:pt>
                <c:pt idx="544">
                  <c:v>3.3795446157455396E-2</c:v>
                </c:pt>
                <c:pt idx="545">
                  <c:v>3.181636705994622E-2</c:v>
                </c:pt>
                <c:pt idx="546">
                  <c:v>3.5487230867147411E-2</c:v>
                </c:pt>
                <c:pt idx="547">
                  <c:v>3.4396402537822689E-2</c:v>
                </c:pt>
                <c:pt idx="548">
                  <c:v>4.0339186787605306E-2</c:v>
                </c:pt>
                <c:pt idx="549">
                  <c:v>3.4603934735059752E-2</c:v>
                </c:pt>
                <c:pt idx="550">
                  <c:v>3.4013628959655817E-2</c:v>
                </c:pt>
                <c:pt idx="551">
                  <c:v>4.9243059009313632E-2</c:v>
                </c:pt>
                <c:pt idx="552">
                  <c:v>3.6654856055975016E-2</c:v>
                </c:pt>
                <c:pt idx="553">
                  <c:v>3.9632488042116221E-2</c:v>
                </c:pt>
                <c:pt idx="554">
                  <c:v>4.2427688837051572E-2</c:v>
                </c:pt>
                <c:pt idx="555">
                  <c:v>3.1638666987419212E-2</c:v>
                </c:pt>
                <c:pt idx="556">
                  <c:v>4.3251223862171222E-2</c:v>
                </c:pt>
                <c:pt idx="557">
                  <c:v>3.4897491335868794E-2</c:v>
                </c:pt>
                <c:pt idx="558">
                  <c:v>4.9005597829818968E-2</c:v>
                </c:pt>
                <c:pt idx="559">
                  <c:v>4.7048140317201601E-2</c:v>
                </c:pt>
                <c:pt idx="560">
                  <c:v>3.4569095820188502E-2</c:v>
                </c:pt>
                <c:pt idx="561">
                  <c:v>3.3520661294460304E-2</c:v>
                </c:pt>
                <c:pt idx="562">
                  <c:v>3.4528713673353209E-2</c:v>
                </c:pt>
                <c:pt idx="563">
                  <c:v>3.4939397126436303E-2</c:v>
                </c:pt>
                <c:pt idx="564">
                  <c:v>4.6238295733928722E-2</c:v>
                </c:pt>
                <c:pt idx="565">
                  <c:v>3.62915322184564E-2</c:v>
                </c:pt>
                <c:pt idx="566">
                  <c:v>4.8252731561660801E-2</c:v>
                </c:pt>
                <c:pt idx="567">
                  <c:v>3.2717086374759702E-2</c:v>
                </c:pt>
                <c:pt idx="568">
                  <c:v>3.8314592093229315E-2</c:v>
                </c:pt>
                <c:pt idx="569">
                  <c:v>3.9967272430658299E-2</c:v>
                </c:pt>
                <c:pt idx="570">
                  <c:v>4.2452763766050311E-2</c:v>
                </c:pt>
                <c:pt idx="571">
                  <c:v>3.1273540109396092E-2</c:v>
                </c:pt>
                <c:pt idx="572">
                  <c:v>3.1583391129970696E-2</c:v>
                </c:pt>
                <c:pt idx="573">
                  <c:v>4.9162756651639924E-2</c:v>
                </c:pt>
                <c:pt idx="574">
                  <c:v>3.8152869790792521E-2</c:v>
                </c:pt>
                <c:pt idx="575">
                  <c:v>3.8712274283170742E-2</c:v>
                </c:pt>
                <c:pt idx="576">
                  <c:v>3.1079689040780099E-2</c:v>
                </c:pt>
                <c:pt idx="577">
                  <c:v>3.6632552742958145E-2</c:v>
                </c:pt>
                <c:pt idx="578">
                  <c:v>3.082122281193735E-2</c:v>
                </c:pt>
                <c:pt idx="579">
                  <c:v>5.0532989203929922E-2</c:v>
                </c:pt>
                <c:pt idx="580">
                  <c:v>3.5825096070766414E-2</c:v>
                </c:pt>
                <c:pt idx="581">
                  <c:v>4.1763935238122933E-2</c:v>
                </c:pt>
                <c:pt idx="582">
                  <c:v>3.7778183817863596E-2</c:v>
                </c:pt>
                <c:pt idx="583">
                  <c:v>4.1820969432592406E-2</c:v>
                </c:pt>
                <c:pt idx="584">
                  <c:v>3.791435062885281E-2</c:v>
                </c:pt>
                <c:pt idx="585">
                  <c:v>4.5575179159641314E-2</c:v>
                </c:pt>
                <c:pt idx="586">
                  <c:v>4.2568184435367633E-2</c:v>
                </c:pt>
                <c:pt idx="587">
                  <c:v>3.0377449467778275E-2</c:v>
                </c:pt>
                <c:pt idx="588">
                  <c:v>3.3424746245145805E-2</c:v>
                </c:pt>
                <c:pt idx="589">
                  <c:v>3.7018112838268356E-2</c:v>
                </c:pt>
                <c:pt idx="590">
                  <c:v>2.7954220771789606E-2</c:v>
                </c:pt>
                <c:pt idx="591">
                  <c:v>5.139116942882542E-2</c:v>
                </c:pt>
                <c:pt idx="592">
                  <c:v>3.921876475214961E-2</c:v>
                </c:pt>
                <c:pt idx="593">
                  <c:v>2.6993775740265864E-2</c:v>
                </c:pt>
                <c:pt idx="594">
                  <c:v>3.6752406507730498E-2</c:v>
                </c:pt>
                <c:pt idx="595">
                  <c:v>3.1655482947826399E-2</c:v>
                </c:pt>
                <c:pt idx="596">
                  <c:v>4.0698390454053907E-2</c:v>
                </c:pt>
                <c:pt idx="597">
                  <c:v>3.9694610983133399E-2</c:v>
                </c:pt>
                <c:pt idx="598">
                  <c:v>3.5694476217031493E-2</c:v>
                </c:pt>
                <c:pt idx="599">
                  <c:v>3.5788159817457206E-2</c:v>
                </c:pt>
                <c:pt idx="600">
                  <c:v>3.6889407783746837E-2</c:v>
                </c:pt>
                <c:pt idx="601">
                  <c:v>3.0450092628598251E-2</c:v>
                </c:pt>
                <c:pt idx="602">
                  <c:v>3.4183505922555951E-2</c:v>
                </c:pt>
                <c:pt idx="603">
                  <c:v>3.55453863739967E-2</c:v>
                </c:pt>
                <c:pt idx="604">
                  <c:v>2.5830715894699215E-2</c:v>
                </c:pt>
                <c:pt idx="605">
                  <c:v>3.181636705994622E-2</c:v>
                </c:pt>
                <c:pt idx="606">
                  <c:v>4.4919833540916672E-2</c:v>
                </c:pt>
                <c:pt idx="607">
                  <c:v>2.6736292988061995E-2</c:v>
                </c:pt>
                <c:pt idx="608">
                  <c:v>4.3031942099332796E-2</c:v>
                </c:pt>
                <c:pt idx="609">
                  <c:v>3.1325303018093192E-2</c:v>
                </c:pt>
                <c:pt idx="610">
                  <c:v>4.0588263422250706E-2</c:v>
                </c:pt>
                <c:pt idx="611">
                  <c:v>2.8753058984875752E-2</c:v>
                </c:pt>
                <c:pt idx="612">
                  <c:v>3.2096594572067295E-2</c:v>
                </c:pt>
                <c:pt idx="613">
                  <c:v>4.0164917707443376E-2</c:v>
                </c:pt>
                <c:pt idx="614">
                  <c:v>3.5833526402712E-2</c:v>
                </c:pt>
                <c:pt idx="615">
                  <c:v>3.6124985665082897E-2</c:v>
                </c:pt>
                <c:pt idx="616">
                  <c:v>3.5825096070766414E-2</c:v>
                </c:pt>
                <c:pt idx="617">
                  <c:v>4.3695759028196321E-2</c:v>
                </c:pt>
                <c:pt idx="618">
                  <c:v>2.7381664142012607E-2</c:v>
                </c:pt>
                <c:pt idx="619">
                  <c:v>4.6238295733928722E-2</c:v>
                </c:pt>
                <c:pt idx="620">
                  <c:v>5.7264689356088784E-2</c:v>
                </c:pt>
                <c:pt idx="621">
                  <c:v>3.695297986269E-2</c:v>
                </c:pt>
                <c:pt idx="622">
                  <c:v>3.5833526402712E-2</c:v>
                </c:pt>
                <c:pt idx="623">
                  <c:v>4.3058674782514614E-2</c:v>
                </c:pt>
                <c:pt idx="624">
                  <c:v>5.3951866924762705E-2</c:v>
                </c:pt>
                <c:pt idx="625">
                  <c:v>2.90736090391874E-2</c:v>
                </c:pt>
                <c:pt idx="626">
                  <c:v>3.3676136285066612E-2</c:v>
                </c:pt>
                <c:pt idx="627">
                  <c:v>2.9702417552471216E-2</c:v>
                </c:pt>
                <c:pt idx="628">
                  <c:v>2.6888020336627998E-2</c:v>
                </c:pt>
                <c:pt idx="629">
                  <c:v>3.8005765527486884E-2</c:v>
                </c:pt>
                <c:pt idx="630">
                  <c:v>4.9256019294261918E-2</c:v>
                </c:pt>
                <c:pt idx="631">
                  <c:v>3.5910427570343011E-2</c:v>
                </c:pt>
                <c:pt idx="632">
                  <c:v>3.7147790193557718E-2</c:v>
                </c:pt>
                <c:pt idx="633">
                  <c:v>3.7771087139844998E-2</c:v>
                </c:pt>
                <c:pt idx="634">
                  <c:v>4.5612677931785903E-2</c:v>
                </c:pt>
                <c:pt idx="635">
                  <c:v>4.6238295733928722E-2</c:v>
                </c:pt>
                <c:pt idx="636">
                  <c:v>3.1094454228878007E-2</c:v>
                </c:pt>
                <c:pt idx="637">
                  <c:v>4.0231358259916319E-2</c:v>
                </c:pt>
                <c:pt idx="638">
                  <c:v>4.3665912002325107E-2</c:v>
                </c:pt>
                <c:pt idx="639">
                  <c:v>4.0206536650657702E-2</c:v>
                </c:pt>
                <c:pt idx="640">
                  <c:v>3.6288145929575161E-2</c:v>
                </c:pt>
                <c:pt idx="641">
                  <c:v>3.7263259291648913E-2</c:v>
                </c:pt>
                <c:pt idx="642">
                  <c:v>3.8187786936759907E-2</c:v>
                </c:pt>
                <c:pt idx="643">
                  <c:v>3.38377133011818E-2</c:v>
                </c:pt>
                <c:pt idx="644">
                  <c:v>3.5707473754882792E-2</c:v>
                </c:pt>
                <c:pt idx="645">
                  <c:v>3.0840851366519952E-2</c:v>
                </c:pt>
                <c:pt idx="646">
                  <c:v>5.2979618310928414E-2</c:v>
                </c:pt>
                <c:pt idx="647">
                  <c:v>2.8601940721273554E-2</c:v>
                </c:pt>
                <c:pt idx="648">
                  <c:v>3.1953230500221412E-2</c:v>
                </c:pt>
                <c:pt idx="649">
                  <c:v>3.365202993154532E-2</c:v>
                </c:pt>
                <c:pt idx="650">
                  <c:v>3.5825096070766414E-2</c:v>
                </c:pt>
                <c:pt idx="651">
                  <c:v>4.2780239135027112E-2</c:v>
                </c:pt>
                <c:pt idx="652">
                  <c:v>3.6879651248455041E-2</c:v>
                </c:pt>
                <c:pt idx="653">
                  <c:v>3.5825096070766414E-2</c:v>
                </c:pt>
                <c:pt idx="654">
                  <c:v>2.844951674342161E-2</c:v>
                </c:pt>
                <c:pt idx="655">
                  <c:v>3.0349466949701278E-2</c:v>
                </c:pt>
                <c:pt idx="656">
                  <c:v>4.7336898744106508E-2</c:v>
                </c:pt>
                <c:pt idx="657">
                  <c:v>4.4254083186388009E-2</c:v>
                </c:pt>
                <c:pt idx="658">
                  <c:v>4.5064941048622124E-2</c:v>
                </c:pt>
                <c:pt idx="659">
                  <c:v>3.3440478146076202E-2</c:v>
                </c:pt>
                <c:pt idx="660">
                  <c:v>4.2450986802578139E-2</c:v>
                </c:pt>
                <c:pt idx="661">
                  <c:v>4.1266269981861101E-2</c:v>
                </c:pt>
                <c:pt idx="662">
                  <c:v>3.01454830914736E-2</c:v>
                </c:pt>
                <c:pt idx="663">
                  <c:v>5.219128355383891E-2</c:v>
                </c:pt>
                <c:pt idx="664">
                  <c:v>5.139116942882542E-2</c:v>
                </c:pt>
                <c:pt idx="665">
                  <c:v>4.4254083186388009E-2</c:v>
                </c:pt>
                <c:pt idx="666">
                  <c:v>4.1266269981861101E-2</c:v>
                </c:pt>
                <c:pt idx="667">
                  <c:v>4.7507882118225112E-2</c:v>
                </c:pt>
                <c:pt idx="668">
                  <c:v>4.6175420284271212E-2</c:v>
                </c:pt>
                <c:pt idx="669">
                  <c:v>3.014711476862441E-2</c:v>
                </c:pt>
                <c:pt idx="670">
                  <c:v>4.4253002852201642E-2</c:v>
                </c:pt>
                <c:pt idx="671">
                  <c:v>3.9847124367952305E-2</c:v>
                </c:pt>
                <c:pt idx="672">
                  <c:v>4.1141510009765493E-2</c:v>
                </c:pt>
                <c:pt idx="673">
                  <c:v>3.5668846219778116E-2</c:v>
                </c:pt>
                <c:pt idx="674">
                  <c:v>4.3066054582595804E-2</c:v>
                </c:pt>
                <c:pt idx="675">
                  <c:v>3.3884093165397595E-2</c:v>
                </c:pt>
                <c:pt idx="676">
                  <c:v>6.3089236617088304E-2</c:v>
                </c:pt>
                <c:pt idx="677">
                  <c:v>3.1985796988010483E-2</c:v>
                </c:pt>
                <c:pt idx="678">
                  <c:v>3.2095659524202409E-2</c:v>
                </c:pt>
                <c:pt idx="679">
                  <c:v>3.1468983739614501E-2</c:v>
                </c:pt>
                <c:pt idx="680">
                  <c:v>4.1326828300952856E-2</c:v>
                </c:pt>
                <c:pt idx="681">
                  <c:v>3.8711100816726712E-2</c:v>
                </c:pt>
                <c:pt idx="682">
                  <c:v>4.413658753037452E-2</c:v>
                </c:pt>
                <c:pt idx="683">
                  <c:v>3.6760363727808006E-2</c:v>
                </c:pt>
                <c:pt idx="684">
                  <c:v>4.0214709937572507E-2</c:v>
                </c:pt>
                <c:pt idx="685">
                  <c:v>4.495846107602141E-2</c:v>
                </c:pt>
                <c:pt idx="686">
                  <c:v>3.5833526402712E-2</c:v>
                </c:pt>
                <c:pt idx="687">
                  <c:v>4.255234450101851E-2</c:v>
                </c:pt>
                <c:pt idx="688">
                  <c:v>4.0242802351713201E-2</c:v>
                </c:pt>
                <c:pt idx="689">
                  <c:v>3.7263259291648913E-2</c:v>
                </c:pt>
                <c:pt idx="690">
                  <c:v>3.4385442733764614E-2</c:v>
                </c:pt>
                <c:pt idx="691">
                  <c:v>5.3526036441326398E-2</c:v>
                </c:pt>
                <c:pt idx="692">
                  <c:v>3.1655482947826399E-2</c:v>
                </c:pt>
                <c:pt idx="693">
                  <c:v>2.9811574146151511E-2</c:v>
                </c:pt>
                <c:pt idx="694">
                  <c:v>4.1543032974004697E-2</c:v>
                </c:pt>
                <c:pt idx="695">
                  <c:v>4.2452763766050311E-2</c:v>
                </c:pt>
                <c:pt idx="696">
                  <c:v>3.2115224748849931E-2</c:v>
                </c:pt>
                <c:pt idx="697">
                  <c:v>4.3215300887823098E-2</c:v>
                </c:pt>
                <c:pt idx="698">
                  <c:v>3.4999817609787015E-2</c:v>
                </c:pt>
                <c:pt idx="699">
                  <c:v>3.2969705760479091E-2</c:v>
                </c:pt>
                <c:pt idx="700">
                  <c:v>3.0082808807492298E-2</c:v>
                </c:pt>
                <c:pt idx="701">
                  <c:v>3.8659043610096012E-2</c:v>
                </c:pt>
                <c:pt idx="702">
                  <c:v>2.8647184371948197E-2</c:v>
                </c:pt>
                <c:pt idx="703">
                  <c:v>3.0917091295123152E-2</c:v>
                </c:pt>
                <c:pt idx="704">
                  <c:v>3.338781744241729E-2</c:v>
                </c:pt>
                <c:pt idx="705">
                  <c:v>3.6335092037916211E-2</c:v>
                </c:pt>
                <c:pt idx="706">
                  <c:v>3.6841697990894401E-2</c:v>
                </c:pt>
                <c:pt idx="707">
                  <c:v>3.1843110918998802E-2</c:v>
                </c:pt>
                <c:pt idx="708">
                  <c:v>4.1557170450687395E-2</c:v>
                </c:pt>
                <c:pt idx="709">
                  <c:v>3.9716821163892704E-2</c:v>
                </c:pt>
                <c:pt idx="710">
                  <c:v>4.6063344925642034E-2</c:v>
                </c:pt>
                <c:pt idx="711">
                  <c:v>4.5502670109272024E-2</c:v>
                </c:pt>
                <c:pt idx="712">
                  <c:v>4.0339186787605306E-2</c:v>
                </c:pt>
                <c:pt idx="713">
                  <c:v>2.9698420315980863E-2</c:v>
                </c:pt>
                <c:pt idx="714">
                  <c:v>4.5130334794521436E-2</c:v>
                </c:pt>
                <c:pt idx="715">
                  <c:v>3.9167422801256208E-2</c:v>
                </c:pt>
                <c:pt idx="716">
                  <c:v>3.4300707280635806E-2</c:v>
                </c:pt>
                <c:pt idx="717">
                  <c:v>3.2733816653490219E-2</c:v>
                </c:pt>
                <c:pt idx="718">
                  <c:v>3.3082932233810404E-2</c:v>
                </c:pt>
                <c:pt idx="719">
                  <c:v>3.1381860375404483E-2</c:v>
                </c:pt>
                <c:pt idx="720">
                  <c:v>3.2170627266168615E-2</c:v>
                </c:pt>
                <c:pt idx="721">
                  <c:v>2.6960795745253611E-2</c:v>
                </c:pt>
                <c:pt idx="722">
                  <c:v>3.054247982800011E-2</c:v>
                </c:pt>
                <c:pt idx="723">
                  <c:v>4.3251223862171222E-2</c:v>
                </c:pt>
                <c:pt idx="724">
                  <c:v>3.3343926072120784E-2</c:v>
                </c:pt>
                <c:pt idx="725">
                  <c:v>3.7294205278158216E-2</c:v>
                </c:pt>
                <c:pt idx="726">
                  <c:v>3.1839653849601711E-2</c:v>
                </c:pt>
                <c:pt idx="727">
                  <c:v>3.0828183516860001E-2</c:v>
                </c:pt>
                <c:pt idx="728">
                  <c:v>3.2625783234834699E-2</c:v>
                </c:pt>
                <c:pt idx="729">
                  <c:v>3.2706797122955399E-2</c:v>
                </c:pt>
                <c:pt idx="730">
                  <c:v>3.2908745110034894E-2</c:v>
                </c:pt>
                <c:pt idx="731">
                  <c:v>3.5487230867147411E-2</c:v>
                </c:pt>
                <c:pt idx="732">
                  <c:v>3.5543400794267606E-2</c:v>
                </c:pt>
                <c:pt idx="733">
                  <c:v>3.1889352947473637E-2</c:v>
                </c:pt>
                <c:pt idx="734">
                  <c:v>3.7986606359481791E-2</c:v>
                </c:pt>
                <c:pt idx="735">
                  <c:v>4.9216881394386486E-2</c:v>
                </c:pt>
                <c:pt idx="736">
                  <c:v>2.8522497043013604E-2</c:v>
                </c:pt>
                <c:pt idx="737">
                  <c:v>3.791435062885281E-2</c:v>
                </c:pt>
                <c:pt idx="738">
                  <c:v>3.8532134145498304E-2</c:v>
                </c:pt>
                <c:pt idx="739">
                  <c:v>3.4951206296682399E-2</c:v>
                </c:pt>
                <c:pt idx="740">
                  <c:v>3.0840851366519952E-2</c:v>
                </c:pt>
                <c:pt idx="741">
                  <c:v>4.6953558921814006E-2</c:v>
                </c:pt>
                <c:pt idx="742">
                  <c:v>3.3000189810991301E-2</c:v>
                </c:pt>
                <c:pt idx="743">
                  <c:v>2.7757186442613612E-2</c:v>
                </c:pt>
                <c:pt idx="744">
                  <c:v>2.7521876618266217E-2</c:v>
                </c:pt>
                <c:pt idx="745">
                  <c:v>4.5612677931785903E-2</c:v>
                </c:pt>
                <c:pt idx="746">
                  <c:v>2.9427863657474591E-2</c:v>
                </c:pt>
                <c:pt idx="747">
                  <c:v>3.3152457326650599E-2</c:v>
                </c:pt>
                <c:pt idx="748">
                  <c:v>3.3063109964132302E-2</c:v>
                </c:pt>
                <c:pt idx="749">
                  <c:v>3.7771087139844998E-2</c:v>
                </c:pt>
                <c:pt idx="750">
                  <c:v>4.7694269567728022E-2</c:v>
                </c:pt>
                <c:pt idx="751">
                  <c:v>3.6217663437128192E-2</c:v>
                </c:pt>
                <c:pt idx="752">
                  <c:v>2.9462661594152388E-2</c:v>
                </c:pt>
                <c:pt idx="753">
                  <c:v>3.5199210047722002E-2</c:v>
                </c:pt>
                <c:pt idx="754">
                  <c:v>5.2979618310928414E-2</c:v>
                </c:pt>
                <c:pt idx="755">
                  <c:v>2.9977297410369017E-2</c:v>
                </c:pt>
                <c:pt idx="756">
                  <c:v>3.0663950368762006E-2</c:v>
                </c:pt>
                <c:pt idx="757">
                  <c:v>3.2420128583908199E-2</c:v>
                </c:pt>
                <c:pt idx="758">
                  <c:v>4.7657713294029222E-2</c:v>
                </c:pt>
                <c:pt idx="759">
                  <c:v>3.4999817609787015E-2</c:v>
                </c:pt>
                <c:pt idx="760">
                  <c:v>3.481929004192362E-2</c:v>
                </c:pt>
                <c:pt idx="761">
                  <c:v>3.4892227500677213E-2</c:v>
                </c:pt>
                <c:pt idx="762">
                  <c:v>4.1129976511001601E-2</c:v>
                </c:pt>
                <c:pt idx="763">
                  <c:v>4.2149305343627846E-2</c:v>
                </c:pt>
                <c:pt idx="764">
                  <c:v>3.4569095820188502E-2</c:v>
                </c:pt>
                <c:pt idx="765">
                  <c:v>3.3460214734077405E-2</c:v>
                </c:pt>
                <c:pt idx="766">
                  <c:v>3.6879651248455041E-2</c:v>
                </c:pt>
                <c:pt idx="767">
                  <c:v>4.1865192353725413E-2</c:v>
                </c:pt>
                <c:pt idx="768">
                  <c:v>4.0140841156244306E-2</c:v>
                </c:pt>
                <c:pt idx="769">
                  <c:v>4.3500378727912875E-2</c:v>
                </c:pt>
                <c:pt idx="770">
                  <c:v>3.8877256214618711E-2</c:v>
                </c:pt>
                <c:pt idx="771">
                  <c:v>4.2427688837051572E-2</c:v>
                </c:pt>
                <c:pt idx="772">
                  <c:v>3.9121702313423212E-2</c:v>
                </c:pt>
                <c:pt idx="773">
                  <c:v>3.1465098261833205E-2</c:v>
                </c:pt>
                <c:pt idx="774">
                  <c:v>3.3472571521997403E-2</c:v>
                </c:pt>
                <c:pt idx="775">
                  <c:v>3.0349466949701278E-2</c:v>
                </c:pt>
                <c:pt idx="776">
                  <c:v>4.1316550225019524E-2</c:v>
                </c:pt>
                <c:pt idx="777">
                  <c:v>4.1857581585645724E-2</c:v>
                </c:pt>
                <c:pt idx="778">
                  <c:v>3.0971279367804607E-2</c:v>
                </c:pt>
                <c:pt idx="779">
                  <c:v>3.6489501595497097E-2</c:v>
                </c:pt>
                <c:pt idx="780">
                  <c:v>3.6265369504690212E-2</c:v>
                </c:pt>
                <c:pt idx="781">
                  <c:v>4.2962051928043692E-2</c:v>
                </c:pt>
                <c:pt idx="782">
                  <c:v>2.9444484040141029E-2</c:v>
                </c:pt>
                <c:pt idx="783">
                  <c:v>4.258701950311676E-2</c:v>
                </c:pt>
                <c:pt idx="784">
                  <c:v>4.8229750245809465E-2</c:v>
                </c:pt>
                <c:pt idx="785">
                  <c:v>4.2784433811903236E-2</c:v>
                </c:pt>
                <c:pt idx="786">
                  <c:v>4.258701950311676E-2</c:v>
                </c:pt>
                <c:pt idx="787">
                  <c:v>3.5487230867147411E-2</c:v>
                </c:pt>
                <c:pt idx="788">
                  <c:v>3.9225939661264482E-2</c:v>
                </c:pt>
                <c:pt idx="789">
                  <c:v>3.3218398690223756E-2</c:v>
                </c:pt>
                <c:pt idx="790">
                  <c:v>4.7571104019880309E-2</c:v>
                </c:pt>
                <c:pt idx="791">
                  <c:v>3.7771087139844998E-2</c:v>
                </c:pt>
                <c:pt idx="792">
                  <c:v>4.1800528764724676E-2</c:v>
                </c:pt>
                <c:pt idx="793">
                  <c:v>3.1923126429319507E-2</c:v>
                </c:pt>
                <c:pt idx="794">
                  <c:v>4.0670260787010207E-2</c:v>
                </c:pt>
                <c:pt idx="795">
                  <c:v>3.5556804388761513E-2</c:v>
                </c:pt>
                <c:pt idx="796">
                  <c:v>4.5460876077413594E-2</c:v>
                </c:pt>
                <c:pt idx="797">
                  <c:v>3.132960945367811E-2</c:v>
                </c:pt>
                <c:pt idx="798">
                  <c:v>2.8146127238869698E-2</c:v>
                </c:pt>
                <c:pt idx="799">
                  <c:v>5.2979618310928414E-2</c:v>
                </c:pt>
                <c:pt idx="800">
                  <c:v>4.1001949459314305E-2</c:v>
                </c:pt>
                <c:pt idx="801">
                  <c:v>3.5487230867147411E-2</c:v>
                </c:pt>
                <c:pt idx="802">
                  <c:v>3.4050200134515811E-2</c:v>
                </c:pt>
                <c:pt idx="803">
                  <c:v>3.9967272430658299E-2</c:v>
                </c:pt>
                <c:pt idx="804">
                  <c:v>3.7771087139844998E-2</c:v>
                </c:pt>
                <c:pt idx="805">
                  <c:v>4.8038370907306838E-2</c:v>
                </c:pt>
                <c:pt idx="806">
                  <c:v>4.6659234911203433E-2</c:v>
                </c:pt>
                <c:pt idx="807">
                  <c:v>4.3101936578750555E-2</c:v>
                </c:pt>
                <c:pt idx="808">
                  <c:v>5.0532989203929922E-2</c:v>
                </c:pt>
                <c:pt idx="809">
                  <c:v>4.0476974099874503E-2</c:v>
                </c:pt>
                <c:pt idx="810">
                  <c:v>3.0611971393227612E-2</c:v>
                </c:pt>
                <c:pt idx="811">
                  <c:v>3.0157936736941289E-2</c:v>
                </c:pt>
                <c:pt idx="812">
                  <c:v>4.5818794518709377E-2</c:v>
                </c:pt>
                <c:pt idx="813">
                  <c:v>4.0781930088997026E-2</c:v>
                </c:pt>
                <c:pt idx="814">
                  <c:v>2.8197156265377998E-2</c:v>
                </c:pt>
                <c:pt idx="815">
                  <c:v>3.5668846219778116E-2</c:v>
                </c:pt>
                <c:pt idx="816">
                  <c:v>2.8971539810299912E-2</c:v>
                </c:pt>
                <c:pt idx="817">
                  <c:v>4.4862344861030821E-2</c:v>
                </c:pt>
                <c:pt idx="818">
                  <c:v>3.593677654862408E-2</c:v>
                </c:pt>
                <c:pt idx="819">
                  <c:v>4.4352341443300476E-2</c:v>
                </c:pt>
                <c:pt idx="820">
                  <c:v>3.3726569265127189E-2</c:v>
                </c:pt>
                <c:pt idx="821">
                  <c:v>3.2167676836252199E-2</c:v>
                </c:pt>
                <c:pt idx="822">
                  <c:v>3.9575085043907214E-2</c:v>
                </c:pt>
                <c:pt idx="823">
                  <c:v>3.1272064894437797E-2</c:v>
                </c:pt>
                <c:pt idx="824">
                  <c:v>2.9366604983806593E-2</c:v>
                </c:pt>
                <c:pt idx="825">
                  <c:v>3.4990835934877403E-2</c:v>
                </c:pt>
                <c:pt idx="826">
                  <c:v>3.1839653849601711E-2</c:v>
                </c:pt>
                <c:pt idx="827">
                  <c:v>3.9108894765377017E-2</c:v>
                </c:pt>
                <c:pt idx="828">
                  <c:v>3.9710547775030115E-2</c:v>
                </c:pt>
                <c:pt idx="829">
                  <c:v>4.2568184435367633E-2</c:v>
                </c:pt>
                <c:pt idx="830">
                  <c:v>3.6455649882555098E-2</c:v>
                </c:pt>
                <c:pt idx="831">
                  <c:v>3.8966637104749714E-2</c:v>
                </c:pt>
                <c:pt idx="832">
                  <c:v>4.6330105513334309E-2</c:v>
                </c:pt>
                <c:pt idx="833">
                  <c:v>3.331370279192921E-2</c:v>
                </c:pt>
                <c:pt idx="834">
                  <c:v>2.8601940721273554E-2</c:v>
                </c:pt>
                <c:pt idx="835">
                  <c:v>3.5668846219778116E-2</c:v>
                </c:pt>
                <c:pt idx="836">
                  <c:v>3.2891441136598601E-2</c:v>
                </c:pt>
                <c:pt idx="837">
                  <c:v>4.3706633150577837E-2</c:v>
                </c:pt>
                <c:pt idx="838">
                  <c:v>5.139116942882542E-2</c:v>
                </c:pt>
                <c:pt idx="839">
                  <c:v>3.8754437118768713E-2</c:v>
                </c:pt>
                <c:pt idx="840">
                  <c:v>3.2370511442422985E-2</c:v>
                </c:pt>
                <c:pt idx="841">
                  <c:v>4.2452763766050311E-2</c:v>
                </c:pt>
                <c:pt idx="842">
                  <c:v>2.7465710416436299E-2</c:v>
                </c:pt>
                <c:pt idx="843">
                  <c:v>3.5075418651104105E-2</c:v>
                </c:pt>
                <c:pt idx="844">
                  <c:v>3.02234701812268E-2</c:v>
                </c:pt>
                <c:pt idx="845">
                  <c:v>3.5435792058706422E-2</c:v>
                </c:pt>
                <c:pt idx="846">
                  <c:v>2.6728985831141503E-2</c:v>
                </c:pt>
                <c:pt idx="847">
                  <c:v>2.7613993734121402E-2</c:v>
                </c:pt>
                <c:pt idx="848">
                  <c:v>4.3500378727912875E-2</c:v>
                </c:pt>
                <c:pt idx="849">
                  <c:v>3.9119802415371045E-2</c:v>
                </c:pt>
                <c:pt idx="850">
                  <c:v>5.6906431913376097E-2</c:v>
                </c:pt>
                <c:pt idx="851">
                  <c:v>3.4635107964277434E-2</c:v>
                </c:pt>
                <c:pt idx="852">
                  <c:v>4.4024206697940813E-2</c:v>
                </c:pt>
                <c:pt idx="853">
                  <c:v>2.9390892013907405E-2</c:v>
                </c:pt>
                <c:pt idx="854">
                  <c:v>4.0781930088997026E-2</c:v>
                </c:pt>
                <c:pt idx="855">
                  <c:v>3.9632488042116221E-2</c:v>
                </c:pt>
                <c:pt idx="856">
                  <c:v>3.3472571521997403E-2</c:v>
                </c:pt>
                <c:pt idx="857">
                  <c:v>3.6760363727808006E-2</c:v>
                </c:pt>
                <c:pt idx="858">
                  <c:v>2.7945656329393411E-2</c:v>
                </c:pt>
                <c:pt idx="859">
                  <c:v>3.3424746245145805E-2</c:v>
                </c:pt>
                <c:pt idx="860">
                  <c:v>4.0339186787605306E-2</c:v>
                </c:pt>
                <c:pt idx="861">
                  <c:v>3.4300707280635806E-2</c:v>
                </c:pt>
                <c:pt idx="862">
                  <c:v>4.9216881394386486E-2</c:v>
                </c:pt>
                <c:pt idx="863">
                  <c:v>3.9967272430658299E-2</c:v>
                </c:pt>
                <c:pt idx="864">
                  <c:v>3.5066474229097394E-2</c:v>
                </c:pt>
                <c:pt idx="865">
                  <c:v>3.3066283911466592E-2</c:v>
                </c:pt>
                <c:pt idx="866">
                  <c:v>3.1381860375404483E-2</c:v>
                </c:pt>
                <c:pt idx="867">
                  <c:v>2.8201824054122006E-2</c:v>
                </c:pt>
                <c:pt idx="868">
                  <c:v>4.0231358259916319E-2</c:v>
                </c:pt>
                <c:pt idx="869">
                  <c:v>4.012443125247972E-2</c:v>
                </c:pt>
                <c:pt idx="870">
                  <c:v>3.3249579370021792E-2</c:v>
                </c:pt>
                <c:pt idx="871">
                  <c:v>4.0838997811079143E-2</c:v>
                </c:pt>
                <c:pt idx="872">
                  <c:v>3.5668846219778116E-2</c:v>
                </c:pt>
                <c:pt idx="873">
                  <c:v>3.9283677935600392E-2</c:v>
                </c:pt>
                <c:pt idx="874">
                  <c:v>4.78645041584971E-2</c:v>
                </c:pt>
                <c:pt idx="875">
                  <c:v>4.8393875360488905E-2</c:v>
                </c:pt>
                <c:pt idx="876">
                  <c:v>3.7778183817863596E-2</c:v>
                </c:pt>
                <c:pt idx="877">
                  <c:v>3.6654856055975016E-2</c:v>
                </c:pt>
                <c:pt idx="878">
                  <c:v>4.4537097215652521E-2</c:v>
                </c:pt>
                <c:pt idx="879">
                  <c:v>4.2568184435367633E-2</c:v>
                </c:pt>
                <c:pt idx="880">
                  <c:v>3.2167676836252199E-2</c:v>
                </c:pt>
                <c:pt idx="881">
                  <c:v>4.480642452836061E-2</c:v>
                </c:pt>
                <c:pt idx="882">
                  <c:v>4.1557170450687395E-2</c:v>
                </c:pt>
                <c:pt idx="883">
                  <c:v>3.0282778665423535E-2</c:v>
                </c:pt>
                <c:pt idx="884">
                  <c:v>3.3440478146076202E-2</c:v>
                </c:pt>
                <c:pt idx="885">
                  <c:v>3.2992292195558506E-2</c:v>
                </c:pt>
                <c:pt idx="886">
                  <c:v>3.9697803556919237E-2</c:v>
                </c:pt>
                <c:pt idx="887">
                  <c:v>4.4383492320776201E-2</c:v>
                </c:pt>
                <c:pt idx="888">
                  <c:v>3.0922627076506601E-2</c:v>
                </c:pt>
                <c:pt idx="889">
                  <c:v>5.1529634743928923E-2</c:v>
                </c:pt>
                <c:pt idx="890">
                  <c:v>3.0568294227123316E-2</c:v>
                </c:pt>
                <c:pt idx="891">
                  <c:v>3.8728550076484701E-2</c:v>
                </c:pt>
                <c:pt idx="892">
                  <c:v>3.6879651248455041E-2</c:v>
                </c:pt>
                <c:pt idx="893">
                  <c:v>3.0159140005707716E-2</c:v>
                </c:pt>
                <c:pt idx="894">
                  <c:v>3.3152457326650599E-2</c:v>
                </c:pt>
                <c:pt idx="895">
                  <c:v>2.7757186442613612E-2</c:v>
                </c:pt>
                <c:pt idx="896">
                  <c:v>3.9146617054939312E-2</c:v>
                </c:pt>
                <c:pt idx="897">
                  <c:v>3.4569095820188502E-2</c:v>
                </c:pt>
                <c:pt idx="898">
                  <c:v>4.2872149497270605E-2</c:v>
                </c:pt>
                <c:pt idx="899">
                  <c:v>3.6654856055975016E-2</c:v>
                </c:pt>
                <c:pt idx="900">
                  <c:v>3.2097656279802302E-2</c:v>
                </c:pt>
                <c:pt idx="901">
                  <c:v>4.5738980174064622E-2</c:v>
                </c:pt>
                <c:pt idx="902">
                  <c:v>3.1869065016508116E-2</c:v>
                </c:pt>
                <c:pt idx="903">
                  <c:v>3.921876475214961E-2</c:v>
                </c:pt>
                <c:pt idx="904">
                  <c:v>3.2992292195558506E-2</c:v>
                </c:pt>
                <c:pt idx="905">
                  <c:v>3.3638626337051399E-2</c:v>
                </c:pt>
                <c:pt idx="906">
                  <c:v>3.4013628959655817E-2</c:v>
                </c:pt>
                <c:pt idx="907">
                  <c:v>3.4133732318878215E-2</c:v>
                </c:pt>
                <c:pt idx="908">
                  <c:v>5.1529634743928923E-2</c:v>
                </c:pt>
                <c:pt idx="909">
                  <c:v>3.436795622110371E-2</c:v>
                </c:pt>
                <c:pt idx="910">
                  <c:v>3.5459619015455301E-2</c:v>
                </c:pt>
                <c:pt idx="911">
                  <c:v>3.6059144884347992E-2</c:v>
                </c:pt>
                <c:pt idx="912">
                  <c:v>3.7598311901092502E-2</c:v>
                </c:pt>
                <c:pt idx="913">
                  <c:v>4.0208239108324106E-2</c:v>
                </c:pt>
                <c:pt idx="914">
                  <c:v>4.6038456261157878E-2</c:v>
                </c:pt>
                <c:pt idx="915">
                  <c:v>4.9420695751905649E-2</c:v>
                </c:pt>
                <c:pt idx="916">
                  <c:v>3.5487230867147411E-2</c:v>
                </c:pt>
                <c:pt idx="917">
                  <c:v>5.2568621933460541E-2</c:v>
                </c:pt>
                <c:pt idx="918">
                  <c:v>4.0829382836818723E-2</c:v>
                </c:pt>
                <c:pt idx="919">
                  <c:v>4.2636036872863915E-2</c:v>
                </c:pt>
                <c:pt idx="920">
                  <c:v>3.6054432392120396E-2</c:v>
                </c:pt>
                <c:pt idx="921">
                  <c:v>4.2962051928043692E-2</c:v>
                </c:pt>
                <c:pt idx="922">
                  <c:v>2.9983630403876405E-2</c:v>
                </c:pt>
                <c:pt idx="923">
                  <c:v>4.4979125261306797E-2</c:v>
                </c:pt>
                <c:pt idx="924">
                  <c:v>4.3706633150577837E-2</c:v>
                </c:pt>
                <c:pt idx="925">
                  <c:v>3.1381860375404483E-2</c:v>
                </c:pt>
                <c:pt idx="926">
                  <c:v>3.3923793584108408E-2</c:v>
                </c:pt>
                <c:pt idx="927">
                  <c:v>3.1791377812624158E-2</c:v>
                </c:pt>
                <c:pt idx="928">
                  <c:v>4.1593413800001436E-2</c:v>
                </c:pt>
                <c:pt idx="929">
                  <c:v>3.5910427570343011E-2</c:v>
                </c:pt>
                <c:pt idx="930">
                  <c:v>4.1266269981861101E-2</c:v>
                </c:pt>
                <c:pt idx="931">
                  <c:v>5.4811533540487449E-2</c:v>
                </c:pt>
                <c:pt idx="932">
                  <c:v>4.7694269567728022E-2</c:v>
                </c:pt>
                <c:pt idx="933">
                  <c:v>3.2529968768358244E-2</c:v>
                </c:pt>
                <c:pt idx="934">
                  <c:v>4.0318075567483895E-2</c:v>
                </c:pt>
                <c:pt idx="935">
                  <c:v>4.4035181403160116E-2</c:v>
                </c:pt>
                <c:pt idx="936">
                  <c:v>3.1839653849601711E-2</c:v>
                </c:pt>
                <c:pt idx="937">
                  <c:v>2.9462661594152388E-2</c:v>
                </c:pt>
                <c:pt idx="938">
                  <c:v>5.2568621933460541E-2</c:v>
                </c:pt>
                <c:pt idx="939">
                  <c:v>3.5286393016576885E-2</c:v>
                </c:pt>
                <c:pt idx="940">
                  <c:v>5.2249100059270796E-2</c:v>
                </c:pt>
                <c:pt idx="941">
                  <c:v>3.4000229090452208E-2</c:v>
                </c:pt>
                <c:pt idx="942">
                  <c:v>4.3706633150577837E-2</c:v>
                </c:pt>
                <c:pt idx="943">
                  <c:v>3.5014469176530803E-2</c:v>
                </c:pt>
                <c:pt idx="944">
                  <c:v>3.6124985665082897E-2</c:v>
                </c:pt>
                <c:pt idx="945">
                  <c:v>3.5487230867147411E-2</c:v>
                </c:pt>
                <c:pt idx="946">
                  <c:v>4.1558928787708317E-2</c:v>
                </c:pt>
                <c:pt idx="947">
                  <c:v>3.3440478146076202E-2</c:v>
                </c:pt>
                <c:pt idx="948">
                  <c:v>2.7613993734121402E-2</c:v>
                </c:pt>
                <c:pt idx="949">
                  <c:v>5.5114645510911914E-2</c:v>
                </c:pt>
                <c:pt idx="950">
                  <c:v>4.4747065752744723E-2</c:v>
                </c:pt>
                <c:pt idx="951">
                  <c:v>3.6598429083824206E-2</c:v>
                </c:pt>
                <c:pt idx="952">
                  <c:v>3.1215734779834851E-2</c:v>
                </c:pt>
                <c:pt idx="953">
                  <c:v>3.718958795070651E-2</c:v>
                </c:pt>
                <c:pt idx="954">
                  <c:v>4.5613791793584817E-2</c:v>
                </c:pt>
                <c:pt idx="955">
                  <c:v>4.1129976511001601E-2</c:v>
                </c:pt>
                <c:pt idx="956">
                  <c:v>3.9694610983133399E-2</c:v>
                </c:pt>
                <c:pt idx="957">
                  <c:v>3.1131528317928352E-2</c:v>
                </c:pt>
                <c:pt idx="958">
                  <c:v>2.9427863657474591E-2</c:v>
                </c:pt>
                <c:pt idx="959">
                  <c:v>3.5583846271038E-2</c:v>
                </c:pt>
                <c:pt idx="960">
                  <c:v>3.7441659718752011E-2</c:v>
                </c:pt>
                <c:pt idx="961">
                  <c:v>2.7353810146451052E-2</c:v>
                </c:pt>
                <c:pt idx="962">
                  <c:v>3.8864739239215809E-2</c:v>
                </c:pt>
                <c:pt idx="963">
                  <c:v>3.4300707280635806E-2</c:v>
                </c:pt>
                <c:pt idx="964">
                  <c:v>3.2592196017503752E-2</c:v>
                </c:pt>
                <c:pt idx="965">
                  <c:v>3.4300707280635806E-2</c:v>
                </c:pt>
                <c:pt idx="966">
                  <c:v>3.181636705994622E-2</c:v>
                </c:pt>
                <c:pt idx="967">
                  <c:v>4.7662377357482903E-2</c:v>
                </c:pt>
                <c:pt idx="968">
                  <c:v>4.4158976525068332E-2</c:v>
                </c:pt>
                <c:pt idx="969">
                  <c:v>3.2097656279802302E-2</c:v>
                </c:pt>
                <c:pt idx="970">
                  <c:v>3.9632488042116221E-2</c:v>
                </c:pt>
                <c:pt idx="971">
                  <c:v>3.6054432392120396E-2</c:v>
                </c:pt>
                <c:pt idx="972">
                  <c:v>4.0841769427061095E-2</c:v>
                </c:pt>
                <c:pt idx="973">
                  <c:v>4.2356688529253124E-2</c:v>
                </c:pt>
                <c:pt idx="974">
                  <c:v>3.9967272430658299E-2</c:v>
                </c:pt>
                <c:pt idx="975">
                  <c:v>3.376404196023939E-2</c:v>
                </c:pt>
                <c:pt idx="976">
                  <c:v>4.2141605168581016E-2</c:v>
                </c:pt>
                <c:pt idx="977">
                  <c:v>3.0349466949701278E-2</c:v>
                </c:pt>
                <c:pt idx="978">
                  <c:v>3.26520465314388E-2</c:v>
                </c:pt>
                <c:pt idx="979">
                  <c:v>3.9322294294834068E-2</c:v>
                </c:pt>
                <c:pt idx="980">
                  <c:v>2.9695196077227665E-2</c:v>
                </c:pt>
                <c:pt idx="981">
                  <c:v>4.7336898744106508E-2</c:v>
                </c:pt>
                <c:pt idx="982">
                  <c:v>3.3571984618902206E-2</c:v>
                </c:pt>
                <c:pt idx="983">
                  <c:v>4.1209351271390762E-2</c:v>
                </c:pt>
                <c:pt idx="984">
                  <c:v>3.4050200134515811E-2</c:v>
                </c:pt>
                <c:pt idx="985">
                  <c:v>3.1260769814252805E-2</c:v>
                </c:pt>
                <c:pt idx="986">
                  <c:v>3.9283677935600392E-2</c:v>
                </c:pt>
                <c:pt idx="987">
                  <c:v>4.2356688529253124E-2</c:v>
                </c:pt>
                <c:pt idx="988">
                  <c:v>3.0371453613042807E-2</c:v>
                </c:pt>
                <c:pt idx="989">
                  <c:v>2.7757186442613612E-2</c:v>
                </c:pt>
                <c:pt idx="990">
                  <c:v>4.0829382836818723E-2</c:v>
                </c:pt>
                <c:pt idx="991">
                  <c:v>3.3921476453542689E-2</c:v>
                </c:pt>
                <c:pt idx="992">
                  <c:v>3.0840851366519952E-2</c:v>
                </c:pt>
                <c:pt idx="993">
                  <c:v>3.8206804543733604E-2</c:v>
                </c:pt>
                <c:pt idx="994">
                  <c:v>2.8239572420716428E-2</c:v>
                </c:pt>
                <c:pt idx="995">
                  <c:v>3.058343008160596E-2</c:v>
                </c:pt>
                <c:pt idx="996">
                  <c:v>4.1902732104063013E-2</c:v>
                </c:pt>
                <c:pt idx="997">
                  <c:v>4.495846107602141E-2</c:v>
                </c:pt>
                <c:pt idx="998">
                  <c:v>3.2107558101415606E-2</c:v>
                </c:pt>
                <c:pt idx="999">
                  <c:v>4.0736205875873593E-2</c:v>
                </c:pt>
                <c:pt idx="1000">
                  <c:v>3.6454312503338013E-2</c:v>
                </c:pt>
                <c:pt idx="1001">
                  <c:v>4.6238295733928722E-2</c:v>
                </c:pt>
                <c:pt idx="1002">
                  <c:v>3.5935297608375757E-2</c:v>
                </c:pt>
                <c:pt idx="1003">
                  <c:v>3.921876475214961E-2</c:v>
                </c:pt>
                <c:pt idx="1004">
                  <c:v>3.6124985665082897E-2</c:v>
                </c:pt>
                <c:pt idx="1005">
                  <c:v>3.8587495684623802E-2</c:v>
                </c:pt>
                <c:pt idx="1006">
                  <c:v>3.8674097508192194E-2</c:v>
                </c:pt>
                <c:pt idx="1007">
                  <c:v>4.3342031538486696E-2</c:v>
                </c:pt>
                <c:pt idx="1008">
                  <c:v>3.51903848350048E-2</c:v>
                </c:pt>
                <c:pt idx="1009">
                  <c:v>4.7552309930324749E-2</c:v>
                </c:pt>
                <c:pt idx="1010">
                  <c:v>4.7048140317201601E-2</c:v>
                </c:pt>
                <c:pt idx="1011">
                  <c:v>5.139116942882542E-2</c:v>
                </c:pt>
                <c:pt idx="1012">
                  <c:v>3.8152869790792521E-2</c:v>
                </c:pt>
                <c:pt idx="1013">
                  <c:v>3.8824938237667105E-2</c:v>
                </c:pt>
                <c:pt idx="1014">
                  <c:v>5.3951866924762705E-2</c:v>
                </c:pt>
                <c:pt idx="1015">
                  <c:v>4.5064941048622124E-2</c:v>
                </c:pt>
                <c:pt idx="1016">
                  <c:v>4.0074422955513146E-2</c:v>
                </c:pt>
                <c:pt idx="1017">
                  <c:v>3.7827789783477811E-2</c:v>
                </c:pt>
                <c:pt idx="1018">
                  <c:v>2.9229370877146783E-2</c:v>
                </c:pt>
                <c:pt idx="1019">
                  <c:v>3.26520465314388E-2</c:v>
                </c:pt>
                <c:pt idx="1020">
                  <c:v>3.2370511442422985E-2</c:v>
                </c:pt>
                <c:pt idx="1021">
                  <c:v>3.7118166685104446E-2</c:v>
                </c:pt>
                <c:pt idx="1022">
                  <c:v>4.4254083186388009E-2</c:v>
                </c:pt>
                <c:pt idx="1023">
                  <c:v>3.1092433258891088E-2</c:v>
                </c:pt>
                <c:pt idx="1024">
                  <c:v>3.6455649882555098E-2</c:v>
                </c:pt>
                <c:pt idx="1025">
                  <c:v>3.0371453613042807E-2</c:v>
                </c:pt>
                <c:pt idx="1026">
                  <c:v>3.3717114478349804E-2</c:v>
                </c:pt>
                <c:pt idx="1027">
                  <c:v>3.9259538054466241E-2</c:v>
                </c:pt>
                <c:pt idx="1028">
                  <c:v>4.3695759028196321E-2</c:v>
                </c:pt>
                <c:pt idx="1029">
                  <c:v>3.9761330932378804E-2</c:v>
                </c:pt>
                <c:pt idx="1030">
                  <c:v>3.4011162817478256E-2</c:v>
                </c:pt>
                <c:pt idx="1031">
                  <c:v>3.8709115236997611E-2</c:v>
                </c:pt>
                <c:pt idx="1032">
                  <c:v>4.1763935238122933E-2</c:v>
                </c:pt>
                <c:pt idx="1033">
                  <c:v>4.3251223862171222E-2</c:v>
                </c:pt>
                <c:pt idx="1034">
                  <c:v>3.2891441136598601E-2</c:v>
                </c:pt>
                <c:pt idx="1035">
                  <c:v>4.3525073677301386E-2</c:v>
                </c:pt>
                <c:pt idx="1036">
                  <c:v>2.9251759871840501E-2</c:v>
                </c:pt>
                <c:pt idx="1037">
                  <c:v>3.622116148471842E-2</c:v>
                </c:pt>
                <c:pt idx="1038">
                  <c:v>4.4254083186388009E-2</c:v>
                </c:pt>
                <c:pt idx="1039">
                  <c:v>3.9196629077196114E-2</c:v>
                </c:pt>
                <c:pt idx="1040">
                  <c:v>4.1377235203981413E-2</c:v>
                </c:pt>
                <c:pt idx="1041">
                  <c:v>4.0138218551874209E-2</c:v>
                </c:pt>
                <c:pt idx="1042">
                  <c:v>3.718958795070651E-2</c:v>
                </c:pt>
                <c:pt idx="1043">
                  <c:v>3.0828183516860001E-2</c:v>
                </c:pt>
                <c:pt idx="1044">
                  <c:v>3.5825096070766414E-2</c:v>
                </c:pt>
                <c:pt idx="1045">
                  <c:v>4.5502670109272024E-2</c:v>
                </c:pt>
                <c:pt idx="1046">
                  <c:v>4.8252731561660801E-2</c:v>
                </c:pt>
                <c:pt idx="1047">
                  <c:v>3.5066474229097394E-2</c:v>
                </c:pt>
                <c:pt idx="1048">
                  <c:v>2.762422524392601E-2</c:v>
                </c:pt>
                <c:pt idx="1049">
                  <c:v>2.9116408899426478E-2</c:v>
                </c:pt>
                <c:pt idx="1050">
                  <c:v>3.8492631167173406E-2</c:v>
                </c:pt>
                <c:pt idx="1051">
                  <c:v>2.5561505928635608E-2</c:v>
                </c:pt>
                <c:pt idx="1052">
                  <c:v>2.90736090391874E-2</c:v>
                </c:pt>
                <c:pt idx="1053">
                  <c:v>3.7396956235170413E-2</c:v>
                </c:pt>
                <c:pt idx="1054">
                  <c:v>4.4254083186388009E-2</c:v>
                </c:pt>
                <c:pt idx="1055">
                  <c:v>5.1529634743928923E-2</c:v>
                </c:pt>
                <c:pt idx="1056">
                  <c:v>3.7147790193557718E-2</c:v>
                </c:pt>
                <c:pt idx="1057">
                  <c:v>4.1130490601062795E-2</c:v>
                </c:pt>
                <c:pt idx="1058">
                  <c:v>3.5787001252174405E-2</c:v>
                </c:pt>
                <c:pt idx="1059">
                  <c:v>4.0255375206470358E-2</c:v>
                </c:pt>
                <c:pt idx="1060">
                  <c:v>3.8864739239215809E-2</c:v>
                </c:pt>
                <c:pt idx="1061">
                  <c:v>4.480642452836061E-2</c:v>
                </c:pt>
                <c:pt idx="1062">
                  <c:v>4.836987704038638E-2</c:v>
                </c:pt>
                <c:pt idx="1063">
                  <c:v>4.0749937295913724E-2</c:v>
                </c:pt>
                <c:pt idx="1064">
                  <c:v>4.7048140317201601E-2</c:v>
                </c:pt>
                <c:pt idx="1065">
                  <c:v>3.4603934735059752E-2</c:v>
                </c:pt>
                <c:pt idx="1066">
                  <c:v>3.8194783031940467E-2</c:v>
                </c:pt>
                <c:pt idx="1067">
                  <c:v>3.7677250802517027E-2</c:v>
                </c:pt>
                <c:pt idx="1068">
                  <c:v>3.7228513509035152E-2</c:v>
                </c:pt>
                <c:pt idx="1069">
                  <c:v>3.6879651248455041E-2</c:v>
                </c:pt>
                <c:pt idx="1070">
                  <c:v>3.322611004114151E-2</c:v>
                </c:pt>
                <c:pt idx="1071">
                  <c:v>3.1069444492459367E-2</c:v>
                </c:pt>
                <c:pt idx="1072">
                  <c:v>3.1350728124380112E-2</c:v>
                </c:pt>
                <c:pt idx="1073">
                  <c:v>3.3000189810991301E-2</c:v>
                </c:pt>
                <c:pt idx="1074">
                  <c:v>3.5315006971359385E-2</c:v>
                </c:pt>
                <c:pt idx="1075">
                  <c:v>3.7771087139844998E-2</c:v>
                </c:pt>
                <c:pt idx="1076">
                  <c:v>3.6335092037916211E-2</c:v>
                </c:pt>
                <c:pt idx="1077">
                  <c:v>3.7788476794958101E-2</c:v>
                </c:pt>
                <c:pt idx="1078">
                  <c:v>2.6695944368839392E-2</c:v>
                </c:pt>
                <c:pt idx="1079">
                  <c:v>3.5795398056507152E-2</c:v>
                </c:pt>
                <c:pt idx="1080">
                  <c:v>3.8052324205636999E-2</c:v>
                </c:pt>
                <c:pt idx="1081">
                  <c:v>3.9685014635324617E-2</c:v>
                </c:pt>
                <c:pt idx="1082">
                  <c:v>4.6266995370387975E-2</c:v>
                </c:pt>
                <c:pt idx="1083">
                  <c:v>3.6277640610933456E-2</c:v>
                </c:pt>
                <c:pt idx="1084">
                  <c:v>3.1583391129970696E-2</c:v>
                </c:pt>
                <c:pt idx="1085">
                  <c:v>2.932061441242691E-2</c:v>
                </c:pt>
                <c:pt idx="1086">
                  <c:v>4.4340971857309598E-2</c:v>
                </c:pt>
                <c:pt idx="1087">
                  <c:v>4.1275996714830405E-2</c:v>
                </c:pt>
                <c:pt idx="1088">
                  <c:v>2.7757186442613612E-2</c:v>
                </c:pt>
                <c:pt idx="1089">
                  <c:v>3.8653906434774503E-2</c:v>
                </c:pt>
                <c:pt idx="1090">
                  <c:v>4.2978335171937887E-2</c:v>
                </c:pt>
                <c:pt idx="1091">
                  <c:v>3.9544567465782207E-2</c:v>
                </c:pt>
                <c:pt idx="1092">
                  <c:v>4.4963397085666865E-2</c:v>
                </c:pt>
                <c:pt idx="1093">
                  <c:v>3.0371453613042807E-2</c:v>
                </c:pt>
                <c:pt idx="1094">
                  <c:v>4.8252731561660801E-2</c:v>
                </c:pt>
                <c:pt idx="1095">
                  <c:v>3.058343008160596E-2</c:v>
                </c:pt>
                <c:pt idx="1096">
                  <c:v>3.2097656279802302E-2</c:v>
                </c:pt>
                <c:pt idx="1097">
                  <c:v>3.0626695603132203E-2</c:v>
                </c:pt>
                <c:pt idx="1098">
                  <c:v>3.1381860375404483E-2</c:v>
                </c:pt>
                <c:pt idx="1099">
                  <c:v>3.0762698501348478E-2</c:v>
                </c:pt>
                <c:pt idx="1100">
                  <c:v>5.0964348018169375E-2</c:v>
                </c:pt>
                <c:pt idx="1101">
                  <c:v>3.4143283963203402E-2</c:v>
                </c:pt>
                <c:pt idx="1102">
                  <c:v>3.1619079411029934E-2</c:v>
                </c:pt>
                <c:pt idx="1103">
                  <c:v>2.9251759871840501E-2</c:v>
                </c:pt>
                <c:pt idx="1104">
                  <c:v>3.6672122776508428E-2</c:v>
                </c:pt>
                <c:pt idx="1105">
                  <c:v>4.6777039766311722E-2</c:v>
                </c:pt>
                <c:pt idx="1106">
                  <c:v>4.0196035057306533E-2</c:v>
                </c:pt>
                <c:pt idx="1107">
                  <c:v>3.4715563058853115E-2</c:v>
                </c:pt>
                <c:pt idx="1108">
                  <c:v>3.8950733840465504E-2</c:v>
                </c:pt>
                <c:pt idx="1109">
                  <c:v>4.0140841156244306E-2</c:v>
                </c:pt>
                <c:pt idx="1110">
                  <c:v>3.9847124367952305E-2</c:v>
                </c:pt>
                <c:pt idx="1111">
                  <c:v>3.0826222151517889E-2</c:v>
                </c:pt>
                <c:pt idx="1112">
                  <c:v>4.4254083186388009E-2</c:v>
                </c:pt>
                <c:pt idx="1113">
                  <c:v>3.2684490084648098E-2</c:v>
                </c:pt>
                <c:pt idx="1114">
                  <c:v>3.8854353129863801E-2</c:v>
                </c:pt>
                <c:pt idx="1115">
                  <c:v>4.1557170450687395E-2</c:v>
                </c:pt>
                <c:pt idx="1116">
                  <c:v>4.5738980174064622E-2</c:v>
                </c:pt>
                <c:pt idx="1117">
                  <c:v>3.7986606359481791E-2</c:v>
                </c:pt>
                <c:pt idx="1118">
                  <c:v>3.1119924038648588E-2</c:v>
                </c:pt>
                <c:pt idx="1119">
                  <c:v>3.365202993154532E-2</c:v>
                </c:pt>
                <c:pt idx="1120">
                  <c:v>3.6755193024873838E-2</c:v>
                </c:pt>
                <c:pt idx="1121">
                  <c:v>4.7571104019880309E-2</c:v>
                </c:pt>
                <c:pt idx="1122">
                  <c:v>4.0206536650657702E-2</c:v>
                </c:pt>
                <c:pt idx="1123">
                  <c:v>4.9216881394386486E-2</c:v>
                </c:pt>
                <c:pt idx="1124">
                  <c:v>4.2962051928043692E-2</c:v>
                </c:pt>
                <c:pt idx="1125">
                  <c:v>6.042351946234701E-2</c:v>
                </c:pt>
                <c:pt idx="1126">
                  <c:v>3.1597223132848705E-2</c:v>
                </c:pt>
                <c:pt idx="1127">
                  <c:v>3.7147790193557718E-2</c:v>
                </c:pt>
                <c:pt idx="1128">
                  <c:v>3.2167676836252199E-2</c:v>
                </c:pt>
                <c:pt idx="1129">
                  <c:v>4.0749937295913724E-2</c:v>
                </c:pt>
                <c:pt idx="1130">
                  <c:v>3.4143283963203402E-2</c:v>
                </c:pt>
                <c:pt idx="1131">
                  <c:v>2.9671067371964639E-2</c:v>
                </c:pt>
                <c:pt idx="1132">
                  <c:v>3.6468077450990788E-2</c:v>
                </c:pt>
                <c:pt idx="1133">
                  <c:v>3.1843110918998802E-2</c:v>
                </c:pt>
                <c:pt idx="1134">
                  <c:v>3.3676136285066612E-2</c:v>
                </c:pt>
                <c:pt idx="1135">
                  <c:v>3.7703901529312238E-2</c:v>
                </c:pt>
                <c:pt idx="1136">
                  <c:v>3.8238383829593797E-2</c:v>
                </c:pt>
                <c:pt idx="1137">
                  <c:v>3.5125035792589201E-2</c:v>
                </c:pt>
                <c:pt idx="1138">
                  <c:v>4.0738254785537713E-2</c:v>
                </c:pt>
                <c:pt idx="1139">
                  <c:v>2.9671067371964639E-2</c:v>
                </c:pt>
                <c:pt idx="1140">
                  <c:v>4.6953558921814006E-2</c:v>
                </c:pt>
                <c:pt idx="1141">
                  <c:v>3.1350728124380112E-2</c:v>
                </c:pt>
                <c:pt idx="1142">
                  <c:v>4.5064941048622124E-2</c:v>
                </c:pt>
                <c:pt idx="1143">
                  <c:v>3.1092433258891088E-2</c:v>
                </c:pt>
                <c:pt idx="1144">
                  <c:v>3.3343926072120784E-2</c:v>
                </c:pt>
                <c:pt idx="1145">
                  <c:v>5.5114645510911914E-2</c:v>
                </c:pt>
                <c:pt idx="1146">
                  <c:v>3.6311741918325452E-2</c:v>
                </c:pt>
                <c:pt idx="1147">
                  <c:v>5.1707629114389433E-2</c:v>
                </c:pt>
                <c:pt idx="1148">
                  <c:v>3.5389825701713652E-2</c:v>
                </c:pt>
                <c:pt idx="1149">
                  <c:v>3.5172384232282597E-2</c:v>
                </c:pt>
                <c:pt idx="1150">
                  <c:v>4.3400909751653713E-2</c:v>
                </c:pt>
                <c:pt idx="1151">
                  <c:v>4.9796666949987765E-2</c:v>
                </c:pt>
                <c:pt idx="1152">
                  <c:v>4.6238295733928722E-2</c:v>
                </c:pt>
                <c:pt idx="1153">
                  <c:v>3.5787001252174405E-2</c:v>
                </c:pt>
                <c:pt idx="1154">
                  <c:v>3.2899200916290408E-2</c:v>
                </c:pt>
                <c:pt idx="1155">
                  <c:v>4.9852691590786272E-2</c:v>
                </c:pt>
                <c:pt idx="1156">
                  <c:v>3.8512594997882711E-2</c:v>
                </c:pt>
                <c:pt idx="1157">
                  <c:v>3.8877256214618711E-2</c:v>
                </c:pt>
                <c:pt idx="1158">
                  <c:v>3.726489469408991E-2</c:v>
                </c:pt>
                <c:pt idx="1159">
                  <c:v>3.7342004477977885E-2</c:v>
                </c:pt>
                <c:pt idx="1160">
                  <c:v>4.2427688837051572E-2</c:v>
                </c:pt>
                <c:pt idx="1161">
                  <c:v>2.9625952243804952E-2</c:v>
                </c:pt>
                <c:pt idx="1162">
                  <c:v>3.5833526402712E-2</c:v>
                </c:pt>
                <c:pt idx="1163">
                  <c:v>3.9575085043907214E-2</c:v>
                </c:pt>
                <c:pt idx="1164">
                  <c:v>5.0532989203929922E-2</c:v>
                </c:pt>
                <c:pt idx="1165">
                  <c:v>3.9716821163892704E-2</c:v>
                </c:pt>
                <c:pt idx="1166">
                  <c:v>4.5485530048608933E-2</c:v>
                </c:pt>
                <c:pt idx="1167">
                  <c:v>4.4091124087572112E-2</c:v>
                </c:pt>
                <c:pt idx="1168">
                  <c:v>3.4300707280635806E-2</c:v>
                </c:pt>
                <c:pt idx="1169">
                  <c:v>2.9993373900651956E-2</c:v>
                </c:pt>
                <c:pt idx="1170">
                  <c:v>4.6659234911203433E-2</c:v>
                </c:pt>
                <c:pt idx="1171">
                  <c:v>3.6786478012800196E-2</c:v>
                </c:pt>
                <c:pt idx="1172">
                  <c:v>3.5014469176530803E-2</c:v>
                </c:pt>
                <c:pt idx="1173">
                  <c:v>5.1921918988227796E-2</c:v>
                </c:pt>
                <c:pt idx="1174">
                  <c:v>3.6879651248455041E-2</c:v>
                </c:pt>
                <c:pt idx="1175">
                  <c:v>4.4922754168510423E-2</c:v>
                </c:pt>
                <c:pt idx="1176">
                  <c:v>4.5075748115777858E-2</c:v>
                </c:pt>
                <c:pt idx="1177">
                  <c:v>3.9544567465782207E-2</c:v>
                </c:pt>
                <c:pt idx="1178">
                  <c:v>5.3951866924762705E-2</c:v>
                </c:pt>
                <c:pt idx="1179">
                  <c:v>5.2568621933460541E-2</c:v>
                </c:pt>
                <c:pt idx="1180">
                  <c:v>3.6489501595497097E-2</c:v>
                </c:pt>
                <c:pt idx="1181">
                  <c:v>4.2962051928043692E-2</c:v>
                </c:pt>
                <c:pt idx="1182">
                  <c:v>4.2452763766050311E-2</c:v>
                </c:pt>
                <c:pt idx="1183">
                  <c:v>4.1763935238122933E-2</c:v>
                </c:pt>
                <c:pt idx="1184">
                  <c:v>3.3000189810991301E-2</c:v>
                </c:pt>
                <c:pt idx="1185">
                  <c:v>3.8814276456832893E-2</c:v>
                </c:pt>
                <c:pt idx="1186">
                  <c:v>3.4978978335857405E-2</c:v>
                </c:pt>
                <c:pt idx="1187">
                  <c:v>2.8753058984875752E-2</c:v>
                </c:pt>
                <c:pt idx="1188">
                  <c:v>3.3152457326650599E-2</c:v>
                </c:pt>
                <c:pt idx="1189">
                  <c:v>4.1792273521423576E-2</c:v>
                </c:pt>
                <c:pt idx="1190">
                  <c:v>3.2262593507766751E-2</c:v>
                </c:pt>
                <c:pt idx="1191">
                  <c:v>4.0829382836818723E-2</c:v>
                </c:pt>
                <c:pt idx="1192">
                  <c:v>4.9852691590786272E-2</c:v>
                </c:pt>
                <c:pt idx="1193">
                  <c:v>3.7051659077406006E-2</c:v>
                </c:pt>
                <c:pt idx="1194">
                  <c:v>2.8927756473422002E-2</c:v>
                </c:pt>
                <c:pt idx="1195">
                  <c:v>3.1092433258891088E-2</c:v>
                </c:pt>
                <c:pt idx="1196">
                  <c:v>4.3058674782514614E-2</c:v>
                </c:pt>
                <c:pt idx="1197">
                  <c:v>3.1209086999297104E-2</c:v>
                </c:pt>
                <c:pt idx="1198">
                  <c:v>3.5595182329416351E-2</c:v>
                </c:pt>
                <c:pt idx="1199">
                  <c:v>3.8864739239215809E-2</c:v>
                </c:pt>
                <c:pt idx="1200">
                  <c:v>2.9229370877146783E-2</c:v>
                </c:pt>
                <c:pt idx="1201">
                  <c:v>3.1733207404613689E-2</c:v>
                </c:pt>
                <c:pt idx="1202">
                  <c:v>4.9796666949987765E-2</c:v>
                </c:pt>
                <c:pt idx="1203">
                  <c:v>3.6363381892442703E-2</c:v>
                </c:pt>
                <c:pt idx="1204">
                  <c:v>3.4011162817478256E-2</c:v>
                </c:pt>
                <c:pt idx="1205">
                  <c:v>4.4158883392810808E-2</c:v>
                </c:pt>
                <c:pt idx="1206">
                  <c:v>2.5985769927501751E-2</c:v>
                </c:pt>
                <c:pt idx="1207">
                  <c:v>2.7137352153658978E-2</c:v>
                </c:pt>
                <c:pt idx="1208">
                  <c:v>3.6293771117925831E-2</c:v>
                </c:pt>
                <c:pt idx="1209">
                  <c:v>3.6180451512336703E-2</c:v>
                </c:pt>
                <c:pt idx="1210">
                  <c:v>3.4013628959655817E-2</c:v>
                </c:pt>
                <c:pt idx="1211">
                  <c:v>3.3944040536880493E-2</c:v>
                </c:pt>
                <c:pt idx="1212">
                  <c:v>2.6736292988061995E-2</c:v>
                </c:pt>
                <c:pt idx="1213">
                  <c:v>4.5738980174064622E-2</c:v>
                </c:pt>
                <c:pt idx="1214">
                  <c:v>3.9389021694660215E-2</c:v>
                </c:pt>
                <c:pt idx="1215">
                  <c:v>3.9803285151720214E-2</c:v>
                </c:pt>
                <c:pt idx="1216">
                  <c:v>4.0813021361827934E-2</c:v>
                </c:pt>
                <c:pt idx="1217">
                  <c:v>4.3604578822851223E-2</c:v>
                </c:pt>
                <c:pt idx="1218">
                  <c:v>4.0339186787605306E-2</c:v>
                </c:pt>
                <c:pt idx="1219">
                  <c:v>3.5125035792589201E-2</c:v>
                </c:pt>
                <c:pt idx="1220">
                  <c:v>4.1557170450687395E-2</c:v>
                </c:pt>
                <c:pt idx="1221">
                  <c:v>4.3718762695789316E-2</c:v>
                </c:pt>
                <c:pt idx="1222">
                  <c:v>4.0242802351713201E-2</c:v>
                </c:pt>
                <c:pt idx="1223">
                  <c:v>2.9717279598116899E-2</c:v>
                </c:pt>
                <c:pt idx="1224">
                  <c:v>3.5125035792589201E-2</c:v>
                </c:pt>
                <c:pt idx="1225">
                  <c:v>4.5613791793584817E-2</c:v>
                </c:pt>
                <c:pt idx="1226">
                  <c:v>4.8415351659059497E-2</c:v>
                </c:pt>
                <c:pt idx="1227">
                  <c:v>3.0003884807229063E-2</c:v>
                </c:pt>
                <c:pt idx="1228">
                  <c:v>4.3525073677301386E-2</c:v>
                </c:pt>
                <c:pt idx="1229">
                  <c:v>3.4978978335857405E-2</c:v>
                </c:pt>
                <c:pt idx="1230">
                  <c:v>5.3951866924762705E-2</c:v>
                </c:pt>
                <c:pt idx="1231">
                  <c:v>4.0749937295913724E-2</c:v>
                </c:pt>
                <c:pt idx="1232">
                  <c:v>3.4010294824838597E-2</c:v>
                </c:pt>
                <c:pt idx="1233">
                  <c:v>3.921876475214961E-2</c:v>
                </c:pt>
                <c:pt idx="1234">
                  <c:v>5.7264689356088784E-2</c:v>
                </c:pt>
                <c:pt idx="1235">
                  <c:v>4.5377653092145934E-2</c:v>
                </c:pt>
                <c:pt idx="1236">
                  <c:v>3.9053354412317394E-2</c:v>
                </c:pt>
                <c:pt idx="1237">
                  <c:v>2.6993775740265864E-2</c:v>
                </c:pt>
                <c:pt idx="1238">
                  <c:v>5.9077225625515033E-2</c:v>
                </c:pt>
                <c:pt idx="1239">
                  <c:v>4.3235447257757222E-2</c:v>
                </c:pt>
                <c:pt idx="1240">
                  <c:v>4.1038878262043006E-2</c:v>
                </c:pt>
                <c:pt idx="1241">
                  <c:v>3.1092433258891088E-2</c:v>
                </c:pt>
                <c:pt idx="1242">
                  <c:v>4.3706633150577837E-2</c:v>
                </c:pt>
                <c:pt idx="1243">
                  <c:v>3.3571984618902206E-2</c:v>
                </c:pt>
                <c:pt idx="1244">
                  <c:v>3.7096228450536756E-2</c:v>
                </c:pt>
                <c:pt idx="1245">
                  <c:v>3.0856164172291711E-2</c:v>
                </c:pt>
                <c:pt idx="1246">
                  <c:v>5.6127641350030913E-2</c:v>
                </c:pt>
                <c:pt idx="1247">
                  <c:v>4.4979125261306797E-2</c:v>
                </c:pt>
                <c:pt idx="1248">
                  <c:v>3.7153102457523568E-2</c:v>
                </c:pt>
                <c:pt idx="1249">
                  <c:v>3.5964351147413198E-2</c:v>
                </c:pt>
                <c:pt idx="1250">
                  <c:v>4.7051317989826411E-2</c:v>
                </c:pt>
                <c:pt idx="1251">
                  <c:v>5.7945206761359946E-2</c:v>
                </c:pt>
                <c:pt idx="1252">
                  <c:v>3.5459619015455301E-2</c:v>
                </c:pt>
                <c:pt idx="1253">
                  <c:v>4.8393875360488905E-2</c:v>
                </c:pt>
                <c:pt idx="1254">
                  <c:v>3.4098405390977901E-2</c:v>
                </c:pt>
                <c:pt idx="1255">
                  <c:v>3.3152457326650599E-2</c:v>
                </c:pt>
                <c:pt idx="1256">
                  <c:v>5.0539035350084291E-2</c:v>
                </c:pt>
                <c:pt idx="1257">
                  <c:v>3.0988309532403967E-2</c:v>
                </c:pt>
                <c:pt idx="1258">
                  <c:v>4.0698390454053907E-2</c:v>
                </c:pt>
                <c:pt idx="1259">
                  <c:v>4.6041879802942297E-2</c:v>
                </c:pt>
                <c:pt idx="1260">
                  <c:v>3.2671131193637806E-2</c:v>
                </c:pt>
                <c:pt idx="1261">
                  <c:v>3.3424746245145805E-2</c:v>
                </c:pt>
                <c:pt idx="1262">
                  <c:v>3.7788476794958101E-2</c:v>
                </c:pt>
                <c:pt idx="1263">
                  <c:v>3.4999817609787015E-2</c:v>
                </c:pt>
                <c:pt idx="1264">
                  <c:v>3.3000189810991301E-2</c:v>
                </c:pt>
                <c:pt idx="1265">
                  <c:v>3.0319748446345354E-2</c:v>
                </c:pt>
                <c:pt idx="1266">
                  <c:v>3.058343008160596E-2</c:v>
                </c:pt>
                <c:pt idx="1267">
                  <c:v>4.8645634204149323E-2</c:v>
                </c:pt>
                <c:pt idx="1268">
                  <c:v>3.7118166685104446E-2</c:v>
                </c:pt>
                <c:pt idx="1269">
                  <c:v>3.4050200134515811E-2</c:v>
                </c:pt>
                <c:pt idx="1270">
                  <c:v>4.4323593378067024E-2</c:v>
                </c:pt>
                <c:pt idx="1271">
                  <c:v>3.8759678602218607E-2</c:v>
                </c:pt>
                <c:pt idx="1272">
                  <c:v>3.3723484724760007E-2</c:v>
                </c:pt>
                <c:pt idx="1273">
                  <c:v>4.9243059009313632E-2</c:v>
                </c:pt>
                <c:pt idx="1274">
                  <c:v>4.7571104019880309E-2</c:v>
                </c:pt>
                <c:pt idx="1275">
                  <c:v>4.3058674782514614E-2</c:v>
                </c:pt>
                <c:pt idx="1276">
                  <c:v>3.0879572033882096E-2</c:v>
                </c:pt>
                <c:pt idx="1277">
                  <c:v>3.4013628959655817E-2</c:v>
                </c:pt>
                <c:pt idx="1278">
                  <c:v>3.8152869790792521E-2</c:v>
                </c:pt>
                <c:pt idx="1279">
                  <c:v>4.3624483048915919E-2</c:v>
                </c:pt>
                <c:pt idx="1280">
                  <c:v>3.2719872891902951E-2</c:v>
                </c:pt>
                <c:pt idx="1281">
                  <c:v>3.0157936736941289E-2</c:v>
                </c:pt>
                <c:pt idx="1282">
                  <c:v>4.1377235203981413E-2</c:v>
                </c:pt>
                <c:pt idx="1283">
                  <c:v>3.3723484724760007E-2</c:v>
                </c:pt>
                <c:pt idx="1284">
                  <c:v>3.2625783234834699E-2</c:v>
                </c:pt>
                <c:pt idx="1285">
                  <c:v>4.4979125261306797E-2</c:v>
                </c:pt>
                <c:pt idx="1286">
                  <c:v>3.9761330932378804E-2</c:v>
                </c:pt>
                <c:pt idx="1287">
                  <c:v>3.7871107459068486E-2</c:v>
                </c:pt>
                <c:pt idx="1288">
                  <c:v>3.7771087139844998E-2</c:v>
                </c:pt>
                <c:pt idx="1289">
                  <c:v>3.4775182604789796E-2</c:v>
                </c:pt>
                <c:pt idx="1290">
                  <c:v>3.3488318324089189E-2</c:v>
                </c:pt>
                <c:pt idx="1291">
                  <c:v>4.8038370907306838E-2</c:v>
                </c:pt>
                <c:pt idx="1292">
                  <c:v>3.95252145826816E-2</c:v>
                </c:pt>
                <c:pt idx="1293">
                  <c:v>4.0140841156244306E-2</c:v>
                </c:pt>
                <c:pt idx="1294">
                  <c:v>3.8864739239215809E-2</c:v>
                </c:pt>
                <c:pt idx="1295">
                  <c:v>3.8713578134775231E-2</c:v>
                </c:pt>
                <c:pt idx="1296">
                  <c:v>3.7211745977401824E-2</c:v>
                </c:pt>
                <c:pt idx="1297">
                  <c:v>3.5107076168060386E-2</c:v>
                </c:pt>
                <c:pt idx="1298">
                  <c:v>5.219128355383891E-2</c:v>
                </c:pt>
                <c:pt idx="1299">
                  <c:v>3.3424746245145805E-2</c:v>
                </c:pt>
                <c:pt idx="1300">
                  <c:v>4.6041879802942297E-2</c:v>
                </c:pt>
                <c:pt idx="1301">
                  <c:v>3.6455649882555098E-2</c:v>
                </c:pt>
                <c:pt idx="1302">
                  <c:v>3.7147790193557718E-2</c:v>
                </c:pt>
                <c:pt idx="1303">
                  <c:v>4.5612677931785903E-2</c:v>
                </c:pt>
                <c:pt idx="1304">
                  <c:v>3.2373674213886316E-2</c:v>
                </c:pt>
                <c:pt idx="1305">
                  <c:v>4.3675843626260508E-2</c:v>
                </c:pt>
                <c:pt idx="1306">
                  <c:v>2.6888020336627998E-2</c:v>
                </c:pt>
                <c:pt idx="1307">
                  <c:v>3.4290764480829287E-2</c:v>
                </c:pt>
                <c:pt idx="1308">
                  <c:v>3.5183459520340014E-2</c:v>
                </c:pt>
                <c:pt idx="1309">
                  <c:v>3.1113108620047642E-2</c:v>
                </c:pt>
                <c:pt idx="1310">
                  <c:v>3.7147790193557718E-2</c:v>
                </c:pt>
                <c:pt idx="1311">
                  <c:v>3.6455649882555098E-2</c:v>
                </c:pt>
                <c:pt idx="1312">
                  <c:v>2.8769707307219512E-2</c:v>
                </c:pt>
                <c:pt idx="1313">
                  <c:v>3.2625783234834699E-2</c:v>
                </c:pt>
                <c:pt idx="1314">
                  <c:v>3.6636292934417752E-2</c:v>
                </c:pt>
                <c:pt idx="1315">
                  <c:v>3.3424746245145805E-2</c:v>
                </c:pt>
                <c:pt idx="1316">
                  <c:v>4.3015372008085223E-2</c:v>
                </c:pt>
                <c:pt idx="1317">
                  <c:v>3.2453633844852406E-2</c:v>
                </c:pt>
                <c:pt idx="1318">
                  <c:v>3.8092534989118604E-2</c:v>
                </c:pt>
                <c:pt idx="1319">
                  <c:v>3.3223196864128099E-2</c:v>
                </c:pt>
                <c:pt idx="1320">
                  <c:v>2.909127436578271E-2</c:v>
                </c:pt>
                <c:pt idx="1321">
                  <c:v>4.6266995370387975E-2</c:v>
                </c:pt>
                <c:pt idx="1322">
                  <c:v>3.5183459520340014E-2</c:v>
                </c:pt>
                <c:pt idx="1323">
                  <c:v>3.3301532268524212E-2</c:v>
                </c:pt>
                <c:pt idx="1324">
                  <c:v>3.6005329340696314E-2</c:v>
                </c:pt>
                <c:pt idx="1325">
                  <c:v>4.2474549263715716E-2</c:v>
                </c:pt>
                <c:pt idx="1326">
                  <c:v>4.1401188820600496E-2</c:v>
                </c:pt>
                <c:pt idx="1327">
                  <c:v>4.1275996714830405E-2</c:v>
                </c:pt>
                <c:pt idx="1328">
                  <c:v>5.3043726831674597E-2</c:v>
                </c:pt>
                <c:pt idx="1329">
                  <c:v>3.4888103604316802E-2</c:v>
                </c:pt>
                <c:pt idx="1330">
                  <c:v>3.8424339145422003E-2</c:v>
                </c:pt>
                <c:pt idx="1331">
                  <c:v>4.51803393661976E-2</c:v>
                </c:pt>
                <c:pt idx="1332">
                  <c:v>3.4543354064226206E-2</c:v>
                </c:pt>
                <c:pt idx="1333">
                  <c:v>2.7465710416436299E-2</c:v>
                </c:pt>
                <c:pt idx="1334">
                  <c:v>3.7765085697174183E-2</c:v>
                </c:pt>
                <c:pt idx="1335">
                  <c:v>4.2427688837051572E-2</c:v>
                </c:pt>
                <c:pt idx="1336">
                  <c:v>3.4877501428127441E-2</c:v>
                </c:pt>
                <c:pt idx="1337">
                  <c:v>4.8229750245809465E-2</c:v>
                </c:pt>
                <c:pt idx="1338">
                  <c:v>3.4543354064226206E-2</c:v>
                </c:pt>
                <c:pt idx="1339">
                  <c:v>4.4287838041782414E-2</c:v>
                </c:pt>
                <c:pt idx="1340">
                  <c:v>3.8152869790792521E-2</c:v>
                </c:pt>
                <c:pt idx="1341">
                  <c:v>3.0242240056395586E-2</c:v>
                </c:pt>
                <c:pt idx="1342">
                  <c:v>4.7265663743019111E-2</c:v>
                </c:pt>
                <c:pt idx="1343">
                  <c:v>3.2699774950742701E-2</c:v>
                </c:pt>
                <c:pt idx="1344">
                  <c:v>3.69514748454094E-2</c:v>
                </c:pt>
                <c:pt idx="1345">
                  <c:v>5.5114645510911914E-2</c:v>
                </c:pt>
                <c:pt idx="1346">
                  <c:v>3.8152869790792521E-2</c:v>
                </c:pt>
                <c:pt idx="1347">
                  <c:v>3.6054432392120396E-2</c:v>
                </c:pt>
                <c:pt idx="1348">
                  <c:v>2.8383055701851807E-2</c:v>
                </c:pt>
                <c:pt idx="1349">
                  <c:v>3.7441659718752011E-2</c:v>
                </c:pt>
                <c:pt idx="1350">
                  <c:v>3.9242621511220911E-2</c:v>
                </c:pt>
                <c:pt idx="1351">
                  <c:v>3.1727705150842701E-2</c:v>
                </c:pt>
                <c:pt idx="1352">
                  <c:v>4.4496215879917436E-2</c:v>
                </c:pt>
                <c:pt idx="1353">
                  <c:v>4.2766503989696739E-2</c:v>
                </c:pt>
                <c:pt idx="1354">
                  <c:v>3.1655482947826399E-2</c:v>
                </c:pt>
                <c:pt idx="1355">
                  <c:v>3.7598311901092502E-2</c:v>
                </c:pt>
                <c:pt idx="1356">
                  <c:v>3.6760363727808006E-2</c:v>
                </c:pt>
                <c:pt idx="1357">
                  <c:v>3.1771175563335509E-2</c:v>
                </c:pt>
                <c:pt idx="1358">
                  <c:v>4.7987204045057429E-2</c:v>
                </c:pt>
                <c:pt idx="1359">
                  <c:v>3.4180186688900008E-2</c:v>
                </c:pt>
                <c:pt idx="1360">
                  <c:v>3.9975315332412699E-2</c:v>
                </c:pt>
                <c:pt idx="1361">
                  <c:v>3.8633864372968715E-2</c:v>
                </c:pt>
                <c:pt idx="1362">
                  <c:v>3.50885912775993E-2</c:v>
                </c:pt>
                <c:pt idx="1363">
                  <c:v>4.0667798370122896E-2</c:v>
                </c:pt>
                <c:pt idx="1364">
                  <c:v>4.0829382836818723E-2</c:v>
                </c:pt>
                <c:pt idx="1365">
                  <c:v>4.0736205875873593E-2</c:v>
                </c:pt>
                <c:pt idx="1366">
                  <c:v>4.5064941048622124E-2</c:v>
                </c:pt>
                <c:pt idx="1367">
                  <c:v>4.4199947267770816E-2</c:v>
                </c:pt>
                <c:pt idx="1368">
                  <c:v>3.5487230867147411E-2</c:v>
                </c:pt>
                <c:pt idx="1369">
                  <c:v>4.9081500619649922E-2</c:v>
                </c:pt>
                <c:pt idx="1370">
                  <c:v>4.5377653092145934E-2</c:v>
                </c:pt>
                <c:pt idx="1371">
                  <c:v>4.0206536650657702E-2</c:v>
                </c:pt>
                <c:pt idx="1372">
                  <c:v>4.0749937295913724E-2</c:v>
                </c:pt>
                <c:pt idx="1373">
                  <c:v>3.8664028048515341E-2</c:v>
                </c:pt>
                <c:pt idx="1374">
                  <c:v>4.6248685568570973E-2</c:v>
                </c:pt>
                <c:pt idx="1375">
                  <c:v>3.2717060297727606E-2</c:v>
                </c:pt>
                <c:pt idx="1376">
                  <c:v>3.2400164753198603E-2</c:v>
                </c:pt>
                <c:pt idx="1377">
                  <c:v>3.6311741918325452E-2</c:v>
                </c:pt>
                <c:pt idx="1378">
                  <c:v>3.593677654862408E-2</c:v>
                </c:pt>
                <c:pt idx="1379">
                  <c:v>3.2969117164611886E-2</c:v>
                </c:pt>
                <c:pt idx="1380">
                  <c:v>3.2255370169878131E-2</c:v>
                </c:pt>
                <c:pt idx="1381">
                  <c:v>3.8152869790792521E-2</c:v>
                </c:pt>
                <c:pt idx="1382">
                  <c:v>3.6760363727808006E-2</c:v>
                </c:pt>
                <c:pt idx="1383">
                  <c:v>3.4013628959655817E-2</c:v>
                </c:pt>
                <c:pt idx="1384">
                  <c:v>3.2899200916290408E-2</c:v>
                </c:pt>
                <c:pt idx="1385">
                  <c:v>3.1960539519786807E-2</c:v>
                </c:pt>
                <c:pt idx="1386">
                  <c:v>5.3951866924762705E-2</c:v>
                </c:pt>
                <c:pt idx="1387">
                  <c:v>2.8601940721273554E-2</c:v>
                </c:pt>
                <c:pt idx="1388">
                  <c:v>3.8314592093229315E-2</c:v>
                </c:pt>
                <c:pt idx="1389">
                  <c:v>3.4098405390977901E-2</c:v>
                </c:pt>
                <c:pt idx="1390">
                  <c:v>2.730708569288251E-2</c:v>
                </c:pt>
                <c:pt idx="1391">
                  <c:v>2.7917644008994182E-2</c:v>
                </c:pt>
                <c:pt idx="1392">
                  <c:v>3.8062248378992102E-2</c:v>
                </c:pt>
                <c:pt idx="1393">
                  <c:v>3.7873443216085503E-2</c:v>
                </c:pt>
                <c:pt idx="1394">
                  <c:v>4.417248070240036E-2</c:v>
                </c:pt>
                <c:pt idx="1395">
                  <c:v>4.1793439537287001E-2</c:v>
                </c:pt>
                <c:pt idx="1396">
                  <c:v>3.8039457052946112E-2</c:v>
                </c:pt>
                <c:pt idx="1397">
                  <c:v>3.5694476217031493E-2</c:v>
                </c:pt>
                <c:pt idx="1398">
                  <c:v>4.4789224863052424E-2</c:v>
                </c:pt>
                <c:pt idx="1399">
                  <c:v>3.5788159817457206E-2</c:v>
                </c:pt>
                <c:pt idx="1400">
                  <c:v>3.4224171191453899E-2</c:v>
                </c:pt>
                <c:pt idx="1401">
                  <c:v>2.9328575357794793E-2</c:v>
                </c:pt>
                <c:pt idx="1402">
                  <c:v>3.0630404129624478E-2</c:v>
                </c:pt>
                <c:pt idx="1403">
                  <c:v>4.0738254785537713E-2</c:v>
                </c:pt>
                <c:pt idx="1404">
                  <c:v>4.1840914636850406E-2</c:v>
                </c:pt>
                <c:pt idx="1405">
                  <c:v>3.8900777697563296E-2</c:v>
                </c:pt>
                <c:pt idx="1406">
                  <c:v>3.5487230867147411E-2</c:v>
                </c:pt>
                <c:pt idx="1407">
                  <c:v>3.7651702761650252E-2</c:v>
                </c:pt>
                <c:pt idx="1408">
                  <c:v>4.9852691590786272E-2</c:v>
                </c:pt>
                <c:pt idx="1409">
                  <c:v>2.9242107644677263E-2</c:v>
                </c:pt>
                <c:pt idx="1410">
                  <c:v>3.4102536737918798E-2</c:v>
                </c:pt>
                <c:pt idx="1411">
                  <c:v>3.7410199642181417E-2</c:v>
                </c:pt>
                <c:pt idx="1412">
                  <c:v>2.8931796550750764E-2</c:v>
                </c:pt>
                <c:pt idx="1413">
                  <c:v>4.6953558921814006E-2</c:v>
                </c:pt>
                <c:pt idx="1414">
                  <c:v>4.6041879802942297E-2</c:v>
                </c:pt>
                <c:pt idx="1415">
                  <c:v>3.8052324205636999E-2</c:v>
                </c:pt>
                <c:pt idx="1416">
                  <c:v>4.5064941048622124E-2</c:v>
                </c:pt>
                <c:pt idx="1417">
                  <c:v>3.8152869790792521E-2</c:v>
                </c:pt>
                <c:pt idx="1418">
                  <c:v>4.6175420284271212E-2</c:v>
                </c:pt>
                <c:pt idx="1419">
                  <c:v>3.8759678602218607E-2</c:v>
                </c:pt>
                <c:pt idx="1420">
                  <c:v>3.1325303018093192E-2</c:v>
                </c:pt>
                <c:pt idx="1421">
                  <c:v>4.1626639664173105E-2</c:v>
                </c:pt>
                <c:pt idx="1422">
                  <c:v>3.5825096070766414E-2</c:v>
                </c:pt>
                <c:pt idx="1423">
                  <c:v>3.7650961428880816E-2</c:v>
                </c:pt>
                <c:pt idx="1424">
                  <c:v>2.6736292988061995E-2</c:v>
                </c:pt>
                <c:pt idx="1425">
                  <c:v>3.4353747963905404E-2</c:v>
                </c:pt>
                <c:pt idx="1426">
                  <c:v>3.1149659305810897E-2</c:v>
                </c:pt>
                <c:pt idx="1427">
                  <c:v>3.4300707280635806E-2</c:v>
                </c:pt>
                <c:pt idx="1428">
                  <c:v>3.5935297608375757E-2</c:v>
                </c:pt>
                <c:pt idx="1429">
                  <c:v>3.718958795070651E-2</c:v>
                </c:pt>
                <c:pt idx="1430">
                  <c:v>5.0539035350084291E-2</c:v>
                </c:pt>
                <c:pt idx="1431">
                  <c:v>2.9251759871840501E-2</c:v>
                </c:pt>
                <c:pt idx="1432">
                  <c:v>5.4501775652170202E-2</c:v>
                </c:pt>
                <c:pt idx="1433">
                  <c:v>3.7986606359481791E-2</c:v>
                </c:pt>
                <c:pt idx="1434">
                  <c:v>4.6846315264701795E-2</c:v>
                </c:pt>
                <c:pt idx="1435">
                  <c:v>4.1300732642412234E-2</c:v>
                </c:pt>
                <c:pt idx="1436">
                  <c:v>4.5613791793584817E-2</c:v>
                </c:pt>
                <c:pt idx="1437">
                  <c:v>3.4011162817478256E-2</c:v>
                </c:pt>
                <c:pt idx="1438">
                  <c:v>5.0964348018169375E-2</c:v>
                </c:pt>
                <c:pt idx="1439">
                  <c:v>3.8152869790792521E-2</c:v>
                </c:pt>
                <c:pt idx="1440">
                  <c:v>3.5356495529413202E-2</c:v>
                </c:pt>
                <c:pt idx="1441">
                  <c:v>3.695297986269E-2</c:v>
                </c:pt>
                <c:pt idx="1442">
                  <c:v>3.8962353020906414E-2</c:v>
                </c:pt>
                <c:pt idx="1443">
                  <c:v>4.9796666949987765E-2</c:v>
                </c:pt>
                <c:pt idx="1444">
                  <c:v>3.1032260507345293E-2</c:v>
                </c:pt>
                <c:pt idx="1445">
                  <c:v>3.4155279397964498E-2</c:v>
                </c:pt>
                <c:pt idx="1446">
                  <c:v>5.4811533540487449E-2</c:v>
                </c:pt>
                <c:pt idx="1447">
                  <c:v>3.8625705987215084E-2</c:v>
                </c:pt>
                <c:pt idx="1448">
                  <c:v>3.4569095820188502E-2</c:v>
                </c:pt>
                <c:pt idx="1449">
                  <c:v>3.7441659718752011E-2</c:v>
                </c:pt>
                <c:pt idx="1450">
                  <c:v>6.3089236617088304E-2</c:v>
                </c:pt>
                <c:pt idx="1451">
                  <c:v>4.8605233430862406E-2</c:v>
                </c:pt>
                <c:pt idx="1452">
                  <c:v>3.1630601733923097E-2</c:v>
                </c:pt>
                <c:pt idx="1453">
                  <c:v>4.0177468210458797E-2</c:v>
                </c:pt>
                <c:pt idx="1454">
                  <c:v>3.4355167299509042E-2</c:v>
                </c:pt>
                <c:pt idx="1455">
                  <c:v>3.8712274283170742E-2</c:v>
                </c:pt>
                <c:pt idx="1456">
                  <c:v>2.952505648136141E-2</c:v>
                </c:pt>
                <c:pt idx="1457">
                  <c:v>3.8188278675079498E-2</c:v>
                </c:pt>
                <c:pt idx="1458">
                  <c:v>3.2115224748849931E-2</c:v>
                </c:pt>
                <c:pt idx="1459">
                  <c:v>5.139116942882542E-2</c:v>
                </c:pt>
                <c:pt idx="1460">
                  <c:v>4.5564882457256303E-2</c:v>
                </c:pt>
                <c:pt idx="1461">
                  <c:v>3.3063109964132302E-2</c:v>
                </c:pt>
                <c:pt idx="1462">
                  <c:v>4.6175420284271212E-2</c:v>
                </c:pt>
                <c:pt idx="1463">
                  <c:v>3.1020516529679423E-2</c:v>
                </c:pt>
                <c:pt idx="1464">
                  <c:v>3.7765085697174183E-2</c:v>
                </c:pt>
                <c:pt idx="1465">
                  <c:v>3.9960760623216608E-2</c:v>
                </c:pt>
                <c:pt idx="1466">
                  <c:v>2.9963400214910511E-2</c:v>
                </c:pt>
                <c:pt idx="1467">
                  <c:v>4.1300732642412234E-2</c:v>
                </c:pt>
                <c:pt idx="1468">
                  <c:v>4.1173908859491432E-2</c:v>
                </c:pt>
                <c:pt idx="1469">
                  <c:v>4.6659234911203433E-2</c:v>
                </c:pt>
                <c:pt idx="1470">
                  <c:v>3.9719086140394204E-2</c:v>
                </c:pt>
                <c:pt idx="1471">
                  <c:v>3.9776939898729352E-2</c:v>
                </c:pt>
                <c:pt idx="1472">
                  <c:v>2.8769707307219512E-2</c:v>
                </c:pt>
                <c:pt idx="1473">
                  <c:v>3.2981343567371549E-2</c:v>
                </c:pt>
                <c:pt idx="1474">
                  <c:v>3.9688181132078199E-2</c:v>
                </c:pt>
                <c:pt idx="1475">
                  <c:v>3.7263259291648913E-2</c:v>
                </c:pt>
                <c:pt idx="1476">
                  <c:v>3.6987844854593381E-2</c:v>
                </c:pt>
                <c:pt idx="1477">
                  <c:v>3.2377470284700456E-2</c:v>
                </c:pt>
                <c:pt idx="1478">
                  <c:v>3.9967272430658299E-2</c:v>
                </c:pt>
                <c:pt idx="1479">
                  <c:v>4.480642452836061E-2</c:v>
                </c:pt>
                <c:pt idx="1480">
                  <c:v>3.4205172210931806E-2</c:v>
                </c:pt>
                <c:pt idx="1481">
                  <c:v>2.6329530403018005E-2</c:v>
                </c:pt>
                <c:pt idx="1482">
                  <c:v>3.7347011268138913E-2</c:v>
                </c:pt>
                <c:pt idx="1483">
                  <c:v>4.2086675763130327E-2</c:v>
                </c:pt>
                <c:pt idx="1484">
                  <c:v>3.8878668099641821E-2</c:v>
                </c:pt>
                <c:pt idx="1485">
                  <c:v>5.139116942882542E-2</c:v>
                </c:pt>
                <c:pt idx="1486">
                  <c:v>4.2474549263715716E-2</c:v>
                </c:pt>
                <c:pt idx="1487">
                  <c:v>4.0749937295913724E-2</c:v>
                </c:pt>
                <c:pt idx="1488">
                  <c:v>4.0242802351713201E-2</c:v>
                </c:pt>
                <c:pt idx="1489">
                  <c:v>5.7264689356088784E-2</c:v>
                </c:pt>
                <c:pt idx="1490">
                  <c:v>3.9632488042116221E-2</c:v>
                </c:pt>
                <c:pt idx="1491">
                  <c:v>5.4501775652170202E-2</c:v>
                </c:pt>
                <c:pt idx="1492">
                  <c:v>3.9864324033260311E-2</c:v>
                </c:pt>
                <c:pt idx="1493">
                  <c:v>5.1921918988227796E-2</c:v>
                </c:pt>
                <c:pt idx="1494">
                  <c:v>4.2427688837051572E-2</c:v>
                </c:pt>
                <c:pt idx="1495">
                  <c:v>3.181636705994622E-2</c:v>
                </c:pt>
                <c:pt idx="1496">
                  <c:v>4.0339186787605306E-2</c:v>
                </c:pt>
                <c:pt idx="1497">
                  <c:v>3.9466425776481594E-2</c:v>
                </c:pt>
                <c:pt idx="1498">
                  <c:v>3.8712274283170742E-2</c:v>
                </c:pt>
                <c:pt idx="1499">
                  <c:v>2.8676256537437397E-2</c:v>
                </c:pt>
                <c:pt idx="1500">
                  <c:v>3.4603934735059752E-2</c:v>
                </c:pt>
                <c:pt idx="1501">
                  <c:v>4.4254083186388009E-2</c:v>
                </c:pt>
                <c:pt idx="1502">
                  <c:v>3.7062961608171602E-2</c:v>
                </c:pt>
                <c:pt idx="1503">
                  <c:v>4.3251223862171222E-2</c:v>
                </c:pt>
                <c:pt idx="1504">
                  <c:v>3.7233572453260567E-2</c:v>
                </c:pt>
                <c:pt idx="1505">
                  <c:v>3.6468077450990788E-2</c:v>
                </c:pt>
                <c:pt idx="1506">
                  <c:v>4.7336898744106508E-2</c:v>
                </c:pt>
                <c:pt idx="1507">
                  <c:v>3.8712274283170742E-2</c:v>
                </c:pt>
                <c:pt idx="1508">
                  <c:v>3.6180451512336703E-2</c:v>
                </c:pt>
                <c:pt idx="1509">
                  <c:v>3.9694610983133399E-2</c:v>
                </c:pt>
                <c:pt idx="1510">
                  <c:v>3.7441659718752011E-2</c:v>
                </c:pt>
                <c:pt idx="1511">
                  <c:v>3.7842366844415817E-2</c:v>
                </c:pt>
                <c:pt idx="1512">
                  <c:v>3.6618109792471001E-2</c:v>
                </c:pt>
                <c:pt idx="1513">
                  <c:v>3.8711100816726712E-2</c:v>
                </c:pt>
                <c:pt idx="1514">
                  <c:v>4.4352341443300476E-2</c:v>
                </c:pt>
                <c:pt idx="1515">
                  <c:v>3.6920651793479912E-2</c:v>
                </c:pt>
                <c:pt idx="1516">
                  <c:v>4.0718700736761114E-2</c:v>
                </c:pt>
                <c:pt idx="1517">
                  <c:v>3.1597223132848705E-2</c:v>
                </c:pt>
                <c:pt idx="1518">
                  <c:v>4.1377235203981413E-2</c:v>
                </c:pt>
                <c:pt idx="1519">
                  <c:v>4.2024292051792325E-2</c:v>
                </c:pt>
                <c:pt idx="1520">
                  <c:v>3.8625705987215084E-2</c:v>
                </c:pt>
                <c:pt idx="1521">
                  <c:v>4.1840914636850406E-2</c:v>
                </c:pt>
                <c:pt idx="1522">
                  <c:v>3.1902119517326501E-2</c:v>
                </c:pt>
                <c:pt idx="1523">
                  <c:v>3.7703901529312238E-2</c:v>
                </c:pt>
                <c:pt idx="1524">
                  <c:v>3.4429550170898403E-2</c:v>
                </c:pt>
                <c:pt idx="1525">
                  <c:v>4.3847966939210913E-2</c:v>
                </c:pt>
                <c:pt idx="1526">
                  <c:v>4.1316550225019524E-2</c:v>
                </c:pt>
                <c:pt idx="1527">
                  <c:v>3.4569095820188502E-2</c:v>
                </c:pt>
                <c:pt idx="1528">
                  <c:v>2.8588097542524379E-2</c:v>
                </c:pt>
                <c:pt idx="1529">
                  <c:v>4.0681295096874147E-2</c:v>
                </c:pt>
                <c:pt idx="1530">
                  <c:v>2.8601940721273554E-2</c:v>
                </c:pt>
                <c:pt idx="1531">
                  <c:v>2.8753058984875752E-2</c:v>
                </c:pt>
                <c:pt idx="1532">
                  <c:v>3.5556804388761513E-2</c:v>
                </c:pt>
                <c:pt idx="1533">
                  <c:v>2.8971539810299912E-2</c:v>
                </c:pt>
                <c:pt idx="1534">
                  <c:v>3.2420128583908199E-2</c:v>
                </c:pt>
                <c:pt idx="1535">
                  <c:v>3.593677654862408E-2</c:v>
                </c:pt>
                <c:pt idx="1536">
                  <c:v>5.2979618310928414E-2</c:v>
                </c:pt>
                <c:pt idx="1537">
                  <c:v>2.8384875506162605E-2</c:v>
                </c:pt>
                <c:pt idx="1538">
                  <c:v>4.7336898744106508E-2</c:v>
                </c:pt>
                <c:pt idx="1539">
                  <c:v>3.8314592093229315E-2</c:v>
                </c:pt>
                <c:pt idx="1540">
                  <c:v>3.7557445466518485E-2</c:v>
                </c:pt>
                <c:pt idx="1541">
                  <c:v>3.7342004477977885E-2</c:v>
                </c:pt>
                <c:pt idx="1542">
                  <c:v>5.0195772200822802E-2</c:v>
                </c:pt>
                <c:pt idx="1543">
                  <c:v>3.7342004477977885E-2</c:v>
                </c:pt>
                <c:pt idx="1544">
                  <c:v>3.791435062885281E-2</c:v>
                </c:pt>
                <c:pt idx="1545">
                  <c:v>3.2972671091556514E-2</c:v>
                </c:pt>
                <c:pt idx="1546">
                  <c:v>3.5583846271038E-2</c:v>
                </c:pt>
                <c:pt idx="1547">
                  <c:v>3.2625783234834699E-2</c:v>
                </c:pt>
                <c:pt idx="1548">
                  <c:v>5.4287116974592223E-2</c:v>
                </c:pt>
                <c:pt idx="1549">
                  <c:v>3.5896666347980506E-2</c:v>
                </c:pt>
                <c:pt idx="1550">
                  <c:v>2.8383055701851807E-2</c:v>
                </c:pt>
                <c:pt idx="1551">
                  <c:v>3.365202993154532E-2</c:v>
                </c:pt>
                <c:pt idx="1552">
                  <c:v>5.4501775652170202E-2</c:v>
                </c:pt>
                <c:pt idx="1553">
                  <c:v>3.4133732318878215E-2</c:v>
                </c:pt>
                <c:pt idx="1554">
                  <c:v>3.5172384232282597E-2</c:v>
                </c:pt>
                <c:pt idx="1555">
                  <c:v>3.4471958875656211E-2</c:v>
                </c:pt>
                <c:pt idx="1556">
                  <c:v>3.9710547775030115E-2</c:v>
                </c:pt>
                <c:pt idx="1557">
                  <c:v>3.0840851366519952E-2</c:v>
                </c:pt>
                <c:pt idx="1558">
                  <c:v>3.6578647792339401E-2</c:v>
                </c:pt>
                <c:pt idx="1559">
                  <c:v>3.2596904784441001E-2</c:v>
                </c:pt>
                <c:pt idx="1560">
                  <c:v>4.5377653092145934E-2</c:v>
                </c:pt>
                <c:pt idx="1561">
                  <c:v>3.1655482947826399E-2</c:v>
                </c:pt>
                <c:pt idx="1562">
                  <c:v>4.5460876077413594E-2</c:v>
                </c:pt>
                <c:pt idx="1563">
                  <c:v>3.8238383829593797E-2</c:v>
                </c:pt>
                <c:pt idx="1564">
                  <c:v>3.4013628959655817E-2</c:v>
                </c:pt>
                <c:pt idx="1565">
                  <c:v>3.4946080297231667E-2</c:v>
                </c:pt>
                <c:pt idx="1566">
                  <c:v>3.4300707280635806E-2</c:v>
                </c:pt>
                <c:pt idx="1567">
                  <c:v>4.2872149497270605E-2</c:v>
                </c:pt>
                <c:pt idx="1568">
                  <c:v>4.1865192353725413E-2</c:v>
                </c:pt>
                <c:pt idx="1569">
                  <c:v>5.6127641350030913E-2</c:v>
                </c:pt>
                <c:pt idx="1570">
                  <c:v>3.8134831935167313E-2</c:v>
                </c:pt>
                <c:pt idx="1571">
                  <c:v>4.1266269981861101E-2</c:v>
                </c:pt>
                <c:pt idx="1572">
                  <c:v>3.9196629077196114E-2</c:v>
                </c:pt>
                <c:pt idx="1573">
                  <c:v>2.9672250151634206E-2</c:v>
                </c:pt>
                <c:pt idx="1574">
                  <c:v>4.2962051928043692E-2</c:v>
                </c:pt>
                <c:pt idx="1575">
                  <c:v>3.2095659524202409E-2</c:v>
                </c:pt>
                <c:pt idx="1576">
                  <c:v>4.1820969432592406E-2</c:v>
                </c:pt>
                <c:pt idx="1577">
                  <c:v>4.0847651660442422E-2</c:v>
                </c:pt>
                <c:pt idx="1578">
                  <c:v>3.1092433258891088E-2</c:v>
                </c:pt>
                <c:pt idx="1579">
                  <c:v>3.3347785472869991E-2</c:v>
                </c:pt>
                <c:pt idx="1580">
                  <c:v>3.3127732574939742E-2</c:v>
                </c:pt>
                <c:pt idx="1581">
                  <c:v>3.9688181132078199E-2</c:v>
                </c:pt>
                <c:pt idx="1582">
                  <c:v>2.8372881934046627E-2</c:v>
                </c:pt>
                <c:pt idx="1583">
                  <c:v>3.7342004477977885E-2</c:v>
                </c:pt>
                <c:pt idx="1584">
                  <c:v>5.5114645510911914E-2</c:v>
                </c:pt>
                <c:pt idx="1585">
                  <c:v>4.6113736927509461E-2</c:v>
                </c:pt>
                <c:pt idx="1586">
                  <c:v>5.1921918988227796E-2</c:v>
                </c:pt>
                <c:pt idx="1587">
                  <c:v>3.2820321619510803E-2</c:v>
                </c:pt>
                <c:pt idx="1588">
                  <c:v>4.2962051928043692E-2</c:v>
                </c:pt>
                <c:pt idx="1589">
                  <c:v>3.5172384232282597E-2</c:v>
                </c:pt>
                <c:pt idx="1590">
                  <c:v>3.5839285701513443E-2</c:v>
                </c:pt>
                <c:pt idx="1591">
                  <c:v>3.2077275216579673E-2</c:v>
                </c:pt>
                <c:pt idx="1592">
                  <c:v>2.622351050376898E-2</c:v>
                </c:pt>
                <c:pt idx="1593">
                  <c:v>3.6455649882555098E-2</c:v>
                </c:pt>
                <c:pt idx="1594">
                  <c:v>3.7051659077406006E-2</c:v>
                </c:pt>
                <c:pt idx="1595">
                  <c:v>2.8383055701851807E-2</c:v>
                </c:pt>
                <c:pt idx="1596">
                  <c:v>3.7147790193557718E-2</c:v>
                </c:pt>
                <c:pt idx="1597">
                  <c:v>3.5389825701713652E-2</c:v>
                </c:pt>
                <c:pt idx="1598">
                  <c:v>4.5460876077413594E-2</c:v>
                </c:pt>
                <c:pt idx="1599">
                  <c:v>4.0847651660442422E-2</c:v>
                </c:pt>
                <c:pt idx="1600">
                  <c:v>4.0736205875873593E-2</c:v>
                </c:pt>
                <c:pt idx="1601">
                  <c:v>3.8664028048515341E-2</c:v>
                </c:pt>
                <c:pt idx="1602">
                  <c:v>2.8601940721273554E-2</c:v>
                </c:pt>
                <c:pt idx="1603">
                  <c:v>2.9211949557066085E-2</c:v>
                </c:pt>
                <c:pt idx="1604">
                  <c:v>3.4432657063007431E-2</c:v>
                </c:pt>
                <c:pt idx="1605">
                  <c:v>3.132960945367811E-2</c:v>
                </c:pt>
                <c:pt idx="1606">
                  <c:v>3.4205172210931806E-2</c:v>
                </c:pt>
                <c:pt idx="1607">
                  <c:v>3.3226933330297477E-2</c:v>
                </c:pt>
                <c:pt idx="1608">
                  <c:v>4.72856760025024E-2</c:v>
                </c:pt>
                <c:pt idx="1609">
                  <c:v>4.1557170450687395E-2</c:v>
                </c:pt>
                <c:pt idx="1610">
                  <c:v>3.5583846271038E-2</c:v>
                </c:pt>
                <c:pt idx="1611">
                  <c:v>4.3706633150577837E-2</c:v>
                </c:pt>
                <c:pt idx="1612">
                  <c:v>3.5964351147413198E-2</c:v>
                </c:pt>
                <c:pt idx="1613">
                  <c:v>3.1767588108778014E-2</c:v>
                </c:pt>
                <c:pt idx="1614">
                  <c:v>4.1205152869224333E-2</c:v>
                </c:pt>
                <c:pt idx="1615">
                  <c:v>3.0942840501666201E-2</c:v>
                </c:pt>
                <c:pt idx="1616">
                  <c:v>3.3135022968053811E-2</c:v>
                </c:pt>
                <c:pt idx="1617">
                  <c:v>3.5825096070766414E-2</c:v>
                </c:pt>
                <c:pt idx="1618">
                  <c:v>4.5460876077413594E-2</c:v>
                </c:pt>
                <c:pt idx="1619">
                  <c:v>5.8706045150756822E-2</c:v>
                </c:pt>
                <c:pt idx="1620">
                  <c:v>2.8601940721273554E-2</c:v>
                </c:pt>
                <c:pt idx="1621">
                  <c:v>3.3515445888042401E-2</c:v>
                </c:pt>
                <c:pt idx="1622">
                  <c:v>3.4167613834142713E-2</c:v>
                </c:pt>
                <c:pt idx="1623">
                  <c:v>3.2854370772838606E-2</c:v>
                </c:pt>
                <c:pt idx="1624">
                  <c:v>3.8062248378992102E-2</c:v>
                </c:pt>
                <c:pt idx="1625">
                  <c:v>3.8410507142543814E-2</c:v>
                </c:pt>
                <c:pt idx="1626">
                  <c:v>3.9761330932378804E-2</c:v>
                </c:pt>
                <c:pt idx="1627">
                  <c:v>3.9143986999988507E-2</c:v>
                </c:pt>
                <c:pt idx="1628">
                  <c:v>4.9852691590786272E-2</c:v>
                </c:pt>
                <c:pt idx="1629">
                  <c:v>4.415674880146981E-2</c:v>
                </c:pt>
                <c:pt idx="1630">
                  <c:v>2.7137337252497801E-2</c:v>
                </c:pt>
                <c:pt idx="1631">
                  <c:v>2.7757186442613612E-2</c:v>
                </c:pt>
                <c:pt idx="1632">
                  <c:v>3.5487230867147411E-2</c:v>
                </c:pt>
                <c:pt idx="1633">
                  <c:v>4.5612677931785903E-2</c:v>
                </c:pt>
                <c:pt idx="1634">
                  <c:v>4.8038370907306838E-2</c:v>
                </c:pt>
                <c:pt idx="1635">
                  <c:v>2.8439925983548206E-2</c:v>
                </c:pt>
                <c:pt idx="1636">
                  <c:v>3.0888602137565602E-2</c:v>
                </c:pt>
                <c:pt idx="1637">
                  <c:v>2.9912589117884587E-2</c:v>
                </c:pt>
                <c:pt idx="1638">
                  <c:v>3.6124985665082897E-2</c:v>
                </c:pt>
                <c:pt idx="1639">
                  <c:v>4.4496215879917436E-2</c:v>
                </c:pt>
                <c:pt idx="1640">
                  <c:v>5.5778648704290397E-2</c:v>
                </c:pt>
                <c:pt idx="1641">
                  <c:v>3.2450422644615215E-2</c:v>
                </c:pt>
                <c:pt idx="1642">
                  <c:v>3.0881218612194256E-2</c:v>
                </c:pt>
                <c:pt idx="1643">
                  <c:v>3.338781744241729E-2</c:v>
                </c:pt>
                <c:pt idx="1644">
                  <c:v>4.5575179159641314E-2</c:v>
                </c:pt>
                <c:pt idx="1645">
                  <c:v>3.1295698136091211E-2</c:v>
                </c:pt>
                <c:pt idx="1646">
                  <c:v>3.2592196017503752E-2</c:v>
                </c:pt>
                <c:pt idx="1647">
                  <c:v>4.1326828300952856E-2</c:v>
                </c:pt>
                <c:pt idx="1648">
                  <c:v>3.9963174611330005E-2</c:v>
                </c:pt>
                <c:pt idx="1649">
                  <c:v>3.5579800605774051E-2</c:v>
                </c:pt>
                <c:pt idx="1650">
                  <c:v>3.4300707280635806E-2</c:v>
                </c:pt>
                <c:pt idx="1651">
                  <c:v>2.9097961261868512E-2</c:v>
                </c:pt>
                <c:pt idx="1652">
                  <c:v>2.9366604983806593E-2</c:v>
                </c:pt>
                <c:pt idx="1653">
                  <c:v>5.3951866924762705E-2</c:v>
                </c:pt>
                <c:pt idx="1654">
                  <c:v>3.791435062885281E-2</c:v>
                </c:pt>
                <c:pt idx="1655">
                  <c:v>3.9095103740692111E-2</c:v>
                </c:pt>
                <c:pt idx="1656">
                  <c:v>4.0206536650657702E-2</c:v>
                </c:pt>
                <c:pt idx="1657">
                  <c:v>3.1592842191457714E-2</c:v>
                </c:pt>
                <c:pt idx="1658">
                  <c:v>3.5825096070766414E-2</c:v>
                </c:pt>
                <c:pt idx="1659">
                  <c:v>3.1348951160907704E-2</c:v>
                </c:pt>
                <c:pt idx="1660">
                  <c:v>3.4567877650260995E-2</c:v>
                </c:pt>
                <c:pt idx="1661">
                  <c:v>3.9135243743658156E-2</c:v>
                </c:pt>
                <c:pt idx="1662">
                  <c:v>4.0775358676910345E-2</c:v>
                </c:pt>
                <c:pt idx="1663">
                  <c:v>2.8123019263148277E-2</c:v>
                </c:pt>
                <c:pt idx="1664">
                  <c:v>4.561496898531911E-2</c:v>
                </c:pt>
                <c:pt idx="1665">
                  <c:v>4.6166699379682513E-2</c:v>
                </c:pt>
                <c:pt idx="1666">
                  <c:v>3.1839653849601711E-2</c:v>
                </c:pt>
                <c:pt idx="1667">
                  <c:v>3.8763798773288713E-2</c:v>
                </c:pt>
                <c:pt idx="1668">
                  <c:v>4.6041879802942297E-2</c:v>
                </c:pt>
                <c:pt idx="1669">
                  <c:v>3.7609141319990297E-2</c:v>
                </c:pt>
                <c:pt idx="1670">
                  <c:v>4.1793439537287001E-2</c:v>
                </c:pt>
                <c:pt idx="1671">
                  <c:v>5.6127641350030913E-2</c:v>
                </c:pt>
                <c:pt idx="1672">
                  <c:v>3.6026179790496805E-2</c:v>
                </c:pt>
                <c:pt idx="1673">
                  <c:v>4.2971115559339496E-2</c:v>
                </c:pt>
                <c:pt idx="1674">
                  <c:v>3.2708939164876952E-2</c:v>
                </c:pt>
                <c:pt idx="1675">
                  <c:v>3.3440478146076202E-2</c:v>
                </c:pt>
                <c:pt idx="1676">
                  <c:v>2.6993775740265864E-2</c:v>
                </c:pt>
                <c:pt idx="1677">
                  <c:v>3.1215734779834851E-2</c:v>
                </c:pt>
                <c:pt idx="1678">
                  <c:v>5.139116942882542E-2</c:v>
                </c:pt>
                <c:pt idx="1679">
                  <c:v>3.8152869790792521E-2</c:v>
                </c:pt>
                <c:pt idx="1680">
                  <c:v>4.2362254112959061E-2</c:v>
                </c:pt>
                <c:pt idx="1681">
                  <c:v>3.1465098261833205E-2</c:v>
                </c:pt>
                <c:pt idx="1682">
                  <c:v>3.8062248378992102E-2</c:v>
                </c:pt>
                <c:pt idx="1683">
                  <c:v>4.7571104019880309E-2</c:v>
                </c:pt>
                <c:pt idx="1684">
                  <c:v>4.1300732642412234E-2</c:v>
                </c:pt>
                <c:pt idx="1685">
                  <c:v>3.1839653849601711E-2</c:v>
                </c:pt>
                <c:pt idx="1686">
                  <c:v>3.7512414157390601E-2</c:v>
                </c:pt>
                <c:pt idx="1687">
                  <c:v>3.1272064894437797E-2</c:v>
                </c:pt>
                <c:pt idx="1688">
                  <c:v>3.7228513509035152E-2</c:v>
                </c:pt>
                <c:pt idx="1689">
                  <c:v>3.9146363735199016E-2</c:v>
                </c:pt>
                <c:pt idx="1690">
                  <c:v>4.3178815394639865E-2</c:v>
                </c:pt>
                <c:pt idx="1691">
                  <c:v>2.9963400214910511E-2</c:v>
                </c:pt>
                <c:pt idx="1692">
                  <c:v>3.5199210047722002E-2</c:v>
                </c:pt>
                <c:pt idx="1693">
                  <c:v>4.2962051928043692E-2</c:v>
                </c:pt>
                <c:pt idx="1694">
                  <c:v>4.5738980174064622E-2</c:v>
                </c:pt>
                <c:pt idx="1695">
                  <c:v>5.2249100059270796E-2</c:v>
                </c:pt>
                <c:pt idx="1696">
                  <c:v>3.4011162817478256E-2</c:v>
                </c:pt>
                <c:pt idx="1697">
                  <c:v>2.9912589117884587E-2</c:v>
                </c:pt>
                <c:pt idx="1698">
                  <c:v>3.6617439240217216E-2</c:v>
                </c:pt>
                <c:pt idx="1699">
                  <c:v>3.9886623620986918E-2</c:v>
                </c:pt>
                <c:pt idx="1700">
                  <c:v>4.3695759028196321E-2</c:v>
                </c:pt>
                <c:pt idx="1701">
                  <c:v>4.1405949741601895E-2</c:v>
                </c:pt>
                <c:pt idx="1702">
                  <c:v>3.6693427711725325E-2</c:v>
                </c:pt>
                <c:pt idx="1703">
                  <c:v>3.6293771117925831E-2</c:v>
                </c:pt>
                <c:pt idx="1704">
                  <c:v>3.8299992680549712E-2</c:v>
                </c:pt>
                <c:pt idx="1705">
                  <c:v>3.5393573343753808E-2</c:v>
                </c:pt>
                <c:pt idx="1706">
                  <c:v>4.3215300887823098E-2</c:v>
                </c:pt>
                <c:pt idx="1707">
                  <c:v>2.9695196077227665E-2</c:v>
                </c:pt>
                <c:pt idx="1708">
                  <c:v>2.730708569288251E-2</c:v>
                </c:pt>
                <c:pt idx="1709">
                  <c:v>4.0670260787010207E-2</c:v>
                </c:pt>
                <c:pt idx="1710">
                  <c:v>4.1952755302190795E-2</c:v>
                </c:pt>
                <c:pt idx="1711">
                  <c:v>3.8194783031940467E-2</c:v>
                </c:pt>
                <c:pt idx="1712">
                  <c:v>3.338781744241729E-2</c:v>
                </c:pt>
                <c:pt idx="1713">
                  <c:v>3.835380822420123E-2</c:v>
                </c:pt>
                <c:pt idx="1714">
                  <c:v>4.7552309930324749E-2</c:v>
                </c:pt>
                <c:pt idx="1715">
                  <c:v>3.3723484724760007E-2</c:v>
                </c:pt>
                <c:pt idx="1716">
                  <c:v>3.4000229090452208E-2</c:v>
                </c:pt>
                <c:pt idx="1717">
                  <c:v>3.4013628959655817E-2</c:v>
                </c:pt>
                <c:pt idx="1718">
                  <c:v>3.1325303018093192E-2</c:v>
                </c:pt>
                <c:pt idx="1719">
                  <c:v>5.0532989203929922E-2</c:v>
                </c:pt>
                <c:pt idx="1720">
                  <c:v>4.4946834444999813E-2</c:v>
                </c:pt>
                <c:pt idx="1721">
                  <c:v>3.65825667977333E-2</c:v>
                </c:pt>
                <c:pt idx="1722">
                  <c:v>2.9791999608278316E-2</c:v>
                </c:pt>
                <c:pt idx="1723">
                  <c:v>3.7441659718752011E-2</c:v>
                </c:pt>
                <c:pt idx="1724">
                  <c:v>3.302393853664401E-2</c:v>
                </c:pt>
                <c:pt idx="1725">
                  <c:v>3.4224171191453899E-2</c:v>
                </c:pt>
                <c:pt idx="1726">
                  <c:v>3.2054707407951487E-2</c:v>
                </c:pt>
                <c:pt idx="1727">
                  <c:v>3.4098405390977901E-2</c:v>
                </c:pt>
                <c:pt idx="1728">
                  <c:v>3.4897491335868794E-2</c:v>
                </c:pt>
                <c:pt idx="1729">
                  <c:v>3.859693557024E-2</c:v>
                </c:pt>
                <c:pt idx="1730">
                  <c:v>3.058343008160596E-2</c:v>
                </c:pt>
                <c:pt idx="1731">
                  <c:v>4.9243059009313632E-2</c:v>
                </c:pt>
                <c:pt idx="1732">
                  <c:v>3.5306915640831001E-2</c:v>
                </c:pt>
                <c:pt idx="1733">
                  <c:v>4.9796666949987765E-2</c:v>
                </c:pt>
                <c:pt idx="1734">
                  <c:v>5.5114645510911914E-2</c:v>
                </c:pt>
                <c:pt idx="1735">
                  <c:v>4.1486985981464393E-2</c:v>
                </c:pt>
                <c:pt idx="1736">
                  <c:v>4.7662377357482903E-2</c:v>
                </c:pt>
                <c:pt idx="1737">
                  <c:v>3.8966637104749714E-2</c:v>
                </c:pt>
                <c:pt idx="1738">
                  <c:v>4.2962051928043692E-2</c:v>
                </c:pt>
                <c:pt idx="1739">
                  <c:v>2.9229370877146783E-2</c:v>
                </c:pt>
                <c:pt idx="1740">
                  <c:v>4.4035181403160116E-2</c:v>
                </c:pt>
                <c:pt idx="1741">
                  <c:v>4.3917179107666023E-2</c:v>
                </c:pt>
                <c:pt idx="1742">
                  <c:v>3.9761330932378804E-2</c:v>
                </c:pt>
                <c:pt idx="1743">
                  <c:v>3.2097656279802302E-2</c:v>
                </c:pt>
                <c:pt idx="1744">
                  <c:v>4.5502670109272024E-2</c:v>
                </c:pt>
                <c:pt idx="1745">
                  <c:v>3.5833526402712E-2</c:v>
                </c:pt>
                <c:pt idx="1746">
                  <c:v>3.8152869790792521E-2</c:v>
                </c:pt>
                <c:pt idx="1747">
                  <c:v>3.6277640610933456E-2</c:v>
                </c:pt>
                <c:pt idx="1748">
                  <c:v>4.0829382836818723E-2</c:v>
                </c:pt>
                <c:pt idx="1749">
                  <c:v>3.2559327781200513E-2</c:v>
                </c:pt>
                <c:pt idx="1750">
                  <c:v>3.6879651248455041E-2</c:v>
                </c:pt>
                <c:pt idx="1751">
                  <c:v>4.0074422955513146E-2</c:v>
                </c:pt>
                <c:pt idx="1752">
                  <c:v>3.012022934854023E-2</c:v>
                </c:pt>
                <c:pt idx="1753">
                  <c:v>3.9568487554788583E-2</c:v>
                </c:pt>
                <c:pt idx="1754">
                  <c:v>3.01454830914736E-2</c:v>
                </c:pt>
                <c:pt idx="1755">
                  <c:v>3.1843110918998802E-2</c:v>
                </c:pt>
                <c:pt idx="1756">
                  <c:v>4.9796666949987765E-2</c:v>
                </c:pt>
                <c:pt idx="1757">
                  <c:v>3.8072932511568215E-2</c:v>
                </c:pt>
                <c:pt idx="1758">
                  <c:v>3.374085947871211E-2</c:v>
                </c:pt>
                <c:pt idx="1759">
                  <c:v>3.8609363138675808E-2</c:v>
                </c:pt>
                <c:pt idx="1760">
                  <c:v>3.5487230867147411E-2</c:v>
                </c:pt>
                <c:pt idx="1761">
                  <c:v>3.46542075276376E-2</c:v>
                </c:pt>
                <c:pt idx="1762">
                  <c:v>4.0772091597318892E-2</c:v>
                </c:pt>
                <c:pt idx="1763">
                  <c:v>3.3356755971908597E-2</c:v>
                </c:pt>
                <c:pt idx="1764">
                  <c:v>3.5694476217031493E-2</c:v>
                </c:pt>
                <c:pt idx="1765">
                  <c:v>3.6786478012800196E-2</c:v>
                </c:pt>
                <c:pt idx="1766">
                  <c:v>3.4999817609787015E-2</c:v>
                </c:pt>
                <c:pt idx="1767">
                  <c:v>5.139116942882542E-2</c:v>
                </c:pt>
                <c:pt idx="1768">
                  <c:v>3.0157936736941289E-2</c:v>
                </c:pt>
                <c:pt idx="1769">
                  <c:v>5.2568621933460541E-2</c:v>
                </c:pt>
                <c:pt idx="1770">
                  <c:v>3.0157936736941289E-2</c:v>
                </c:pt>
                <c:pt idx="1771">
                  <c:v>3.5668846219778116E-2</c:v>
                </c:pt>
                <c:pt idx="1772">
                  <c:v>4.4269986450672094E-2</c:v>
                </c:pt>
                <c:pt idx="1773">
                  <c:v>2.8808169066906E-2</c:v>
                </c:pt>
                <c:pt idx="1774">
                  <c:v>3.4603934735059752E-2</c:v>
                </c:pt>
                <c:pt idx="1775">
                  <c:v>3.8314592093229315E-2</c:v>
                </c:pt>
                <c:pt idx="1776">
                  <c:v>3.9259538054466241E-2</c:v>
                </c:pt>
                <c:pt idx="1777">
                  <c:v>3.6891631782055026E-2</c:v>
                </c:pt>
                <c:pt idx="1778">
                  <c:v>3.4000229090452208E-2</c:v>
                </c:pt>
                <c:pt idx="1779">
                  <c:v>4.0177468210458797E-2</c:v>
                </c:pt>
                <c:pt idx="1780">
                  <c:v>2.8829412534832878E-2</c:v>
                </c:pt>
                <c:pt idx="1781">
                  <c:v>3.6311741918325452E-2</c:v>
                </c:pt>
                <c:pt idx="1782">
                  <c:v>3.0922627076506601E-2</c:v>
                </c:pt>
                <c:pt idx="1783">
                  <c:v>3.6693427711725325E-2</c:v>
                </c:pt>
                <c:pt idx="1784">
                  <c:v>3.9119802415371045E-2</c:v>
                </c:pt>
                <c:pt idx="1785">
                  <c:v>4.1840914636850406E-2</c:v>
                </c:pt>
                <c:pt idx="1786">
                  <c:v>3.6293771117925831E-2</c:v>
                </c:pt>
                <c:pt idx="1787">
                  <c:v>3.9963174611330005E-2</c:v>
                </c:pt>
                <c:pt idx="1788">
                  <c:v>3.4300707280635806E-2</c:v>
                </c:pt>
                <c:pt idx="1789">
                  <c:v>4.0671601891517632E-2</c:v>
                </c:pt>
                <c:pt idx="1790">
                  <c:v>6.1638105660676748E-2</c:v>
                </c:pt>
                <c:pt idx="1791">
                  <c:v>3.9967272430658299E-2</c:v>
                </c:pt>
                <c:pt idx="1792">
                  <c:v>3.7396956235170413E-2</c:v>
                </c:pt>
                <c:pt idx="1793">
                  <c:v>2.8201824054122006E-2</c:v>
                </c:pt>
                <c:pt idx="1794">
                  <c:v>4.6113736927509461E-2</c:v>
                </c:pt>
                <c:pt idx="1795">
                  <c:v>4.8229750245809465E-2</c:v>
                </c:pt>
                <c:pt idx="1796">
                  <c:v>3.8532134145498304E-2</c:v>
                </c:pt>
                <c:pt idx="1797">
                  <c:v>4.417248070240036E-2</c:v>
                </c:pt>
                <c:pt idx="1798">
                  <c:v>5.219128355383891E-2</c:v>
                </c:pt>
                <c:pt idx="1799">
                  <c:v>2.8239572420716428E-2</c:v>
                </c:pt>
                <c:pt idx="1800">
                  <c:v>3.5583846271038E-2</c:v>
                </c:pt>
                <c:pt idx="1801">
                  <c:v>3.2377470284700456E-2</c:v>
                </c:pt>
                <c:pt idx="1802">
                  <c:v>3.2891441136598601E-2</c:v>
                </c:pt>
                <c:pt idx="1803">
                  <c:v>3.38377133011818E-2</c:v>
                </c:pt>
                <c:pt idx="1804">
                  <c:v>4.1820969432592406E-2</c:v>
                </c:pt>
                <c:pt idx="1805">
                  <c:v>4.3695759028196321E-2</c:v>
                </c:pt>
                <c:pt idx="1806">
                  <c:v>3.7211515009403361E-2</c:v>
                </c:pt>
                <c:pt idx="1807">
                  <c:v>3.3515445888042401E-2</c:v>
                </c:pt>
                <c:pt idx="1808">
                  <c:v>3.3215038478374634E-2</c:v>
                </c:pt>
                <c:pt idx="1809">
                  <c:v>3.2097656279802302E-2</c:v>
                </c:pt>
                <c:pt idx="1810">
                  <c:v>3.5896666347980506E-2</c:v>
                </c:pt>
                <c:pt idx="1811">
                  <c:v>4.3058674782514614E-2</c:v>
                </c:pt>
                <c:pt idx="1812">
                  <c:v>2.8819054365158067E-2</c:v>
                </c:pt>
                <c:pt idx="1813">
                  <c:v>3.9694610983133399E-2</c:v>
                </c:pt>
                <c:pt idx="1814">
                  <c:v>3.9322294294834068E-2</c:v>
                </c:pt>
                <c:pt idx="1815">
                  <c:v>3.181636705994622E-2</c:v>
                </c:pt>
                <c:pt idx="1816">
                  <c:v>4.9216881394386486E-2</c:v>
                </c:pt>
                <c:pt idx="1817">
                  <c:v>3.365202993154532E-2</c:v>
                </c:pt>
                <c:pt idx="1818">
                  <c:v>3.6489501595497097E-2</c:v>
                </c:pt>
                <c:pt idx="1819">
                  <c:v>2.8658062219619806E-2</c:v>
                </c:pt>
                <c:pt idx="1820">
                  <c:v>3.9370030164718607E-2</c:v>
                </c:pt>
                <c:pt idx="1821">
                  <c:v>3.4471958875656211E-2</c:v>
                </c:pt>
                <c:pt idx="1822">
                  <c:v>3.3520661294460304E-2</c:v>
                </c:pt>
                <c:pt idx="1823">
                  <c:v>3.9967272430658299E-2</c:v>
                </c:pt>
                <c:pt idx="1824">
                  <c:v>4.5460876077413594E-2</c:v>
                </c:pt>
                <c:pt idx="1825">
                  <c:v>3.6468077450990788E-2</c:v>
                </c:pt>
                <c:pt idx="1826">
                  <c:v>3.5833526402712E-2</c:v>
                </c:pt>
                <c:pt idx="1827">
                  <c:v>4.7846224159002498E-2</c:v>
                </c:pt>
                <c:pt idx="1828">
                  <c:v>2.68242992460728E-2</c:v>
                </c:pt>
                <c:pt idx="1829">
                  <c:v>3.3607874065637595E-2</c:v>
                </c:pt>
                <c:pt idx="1830">
                  <c:v>4.9420695751905649E-2</c:v>
                </c:pt>
                <c:pt idx="1831">
                  <c:v>3.6889407783746837E-2</c:v>
                </c:pt>
                <c:pt idx="1832">
                  <c:v>3.2598357647657415E-2</c:v>
                </c:pt>
                <c:pt idx="1833">
                  <c:v>4.0775358676910345E-2</c:v>
                </c:pt>
                <c:pt idx="1834">
                  <c:v>3.0828183516860001E-2</c:v>
                </c:pt>
                <c:pt idx="1835">
                  <c:v>3.4877501428127441E-2</c:v>
                </c:pt>
                <c:pt idx="1836">
                  <c:v>5.219128355383891E-2</c:v>
                </c:pt>
                <c:pt idx="1837">
                  <c:v>2.8753058984875752E-2</c:v>
                </c:pt>
                <c:pt idx="1838">
                  <c:v>3.4167613834142713E-2</c:v>
                </c:pt>
                <c:pt idx="1839">
                  <c:v>2.8808308765292206E-2</c:v>
                </c:pt>
                <c:pt idx="1840">
                  <c:v>3.9108894765377017E-2</c:v>
                </c:pt>
                <c:pt idx="1841">
                  <c:v>2.8695460408926052E-2</c:v>
                </c:pt>
                <c:pt idx="1842">
                  <c:v>4.4254083186388009E-2</c:v>
                </c:pt>
                <c:pt idx="1843">
                  <c:v>4.4383492320776201E-2</c:v>
                </c:pt>
                <c:pt idx="1844">
                  <c:v>3.6622855812311214E-2</c:v>
                </c:pt>
                <c:pt idx="1845">
                  <c:v>4.6175420284271212E-2</c:v>
                </c:pt>
                <c:pt idx="1846">
                  <c:v>2.8865408152341798E-2</c:v>
                </c:pt>
                <c:pt idx="1847">
                  <c:v>3.1506337225437206E-2</c:v>
                </c:pt>
                <c:pt idx="1848">
                  <c:v>2.6993775740265864E-2</c:v>
                </c:pt>
                <c:pt idx="1849">
                  <c:v>3.8092534989118604E-2</c:v>
                </c:pt>
                <c:pt idx="1850">
                  <c:v>3.9685014635324617E-2</c:v>
                </c:pt>
                <c:pt idx="1851">
                  <c:v>3.5487230867147411E-2</c:v>
                </c:pt>
                <c:pt idx="1852">
                  <c:v>3.2625783234834699E-2</c:v>
                </c:pt>
                <c:pt idx="1853">
                  <c:v>3.8228288292884785E-2</c:v>
                </c:pt>
                <c:pt idx="1854">
                  <c:v>2.9963400214910511E-2</c:v>
                </c:pt>
                <c:pt idx="1855">
                  <c:v>3.7228513509035152E-2</c:v>
                </c:pt>
                <c:pt idx="1856">
                  <c:v>3.1839653849601711E-2</c:v>
                </c:pt>
                <c:pt idx="1857">
                  <c:v>3.9694610983133399E-2</c:v>
                </c:pt>
                <c:pt idx="1858">
                  <c:v>3.921876475214961E-2</c:v>
                </c:pt>
                <c:pt idx="1859">
                  <c:v>3.4888103604316802E-2</c:v>
                </c:pt>
                <c:pt idx="1860">
                  <c:v>2.9251759871840501E-2</c:v>
                </c:pt>
                <c:pt idx="1861">
                  <c:v>3.9095103740692111E-2</c:v>
                </c:pt>
                <c:pt idx="1862">
                  <c:v>3.4300707280635806E-2</c:v>
                </c:pt>
                <c:pt idx="1863">
                  <c:v>5.0532989203929922E-2</c:v>
                </c:pt>
                <c:pt idx="1864">
                  <c:v>3.3024549484252902E-2</c:v>
                </c:pt>
                <c:pt idx="1865">
                  <c:v>3.4420885145664201E-2</c:v>
                </c:pt>
                <c:pt idx="1866">
                  <c:v>3.2733816653490219E-2</c:v>
                </c:pt>
                <c:pt idx="1867">
                  <c:v>3.2759677618742052E-2</c:v>
                </c:pt>
                <c:pt idx="1868">
                  <c:v>2.9462661594152388E-2</c:v>
                </c:pt>
                <c:pt idx="1869">
                  <c:v>3.2788611948490101E-2</c:v>
                </c:pt>
                <c:pt idx="1870">
                  <c:v>4.6238295733928722E-2</c:v>
                </c:pt>
                <c:pt idx="1871">
                  <c:v>3.8573782891035101E-2</c:v>
                </c:pt>
                <c:pt idx="1872">
                  <c:v>2.6574600487947596E-2</c:v>
                </c:pt>
                <c:pt idx="1873">
                  <c:v>3.8194783031940467E-2</c:v>
                </c:pt>
                <c:pt idx="1874">
                  <c:v>3.7168275564909099E-2</c:v>
                </c:pt>
                <c:pt idx="1875">
                  <c:v>4.3251223862171222E-2</c:v>
                </c:pt>
                <c:pt idx="1876">
                  <c:v>3.7294205278158216E-2</c:v>
                </c:pt>
                <c:pt idx="1877">
                  <c:v>4.5064941048622124E-2</c:v>
                </c:pt>
                <c:pt idx="1878">
                  <c:v>3.058343008160596E-2</c:v>
                </c:pt>
                <c:pt idx="1879">
                  <c:v>4.1020069271326107E-2</c:v>
                </c:pt>
                <c:pt idx="1880">
                  <c:v>3.4209597855806406E-2</c:v>
                </c:pt>
                <c:pt idx="1881">
                  <c:v>2.9229370877146783E-2</c:v>
                </c:pt>
                <c:pt idx="1882">
                  <c:v>3.7441659718752011E-2</c:v>
                </c:pt>
                <c:pt idx="1883">
                  <c:v>3.2129492610692999E-2</c:v>
                </c:pt>
                <c:pt idx="1884">
                  <c:v>4.0738254785537713E-2</c:v>
                </c:pt>
                <c:pt idx="1885">
                  <c:v>3.9963174611330005E-2</c:v>
                </c:pt>
                <c:pt idx="1886">
                  <c:v>5.0195772200822802E-2</c:v>
                </c:pt>
                <c:pt idx="1887">
                  <c:v>3.6412298679351897E-2</c:v>
                </c:pt>
                <c:pt idx="1888">
                  <c:v>2.7137337252497801E-2</c:v>
                </c:pt>
                <c:pt idx="1889">
                  <c:v>3.3424746245145805E-2</c:v>
                </c:pt>
                <c:pt idx="1890">
                  <c:v>3.2898932695388801E-2</c:v>
                </c:pt>
                <c:pt idx="1891">
                  <c:v>3.365726396441461E-2</c:v>
                </c:pt>
                <c:pt idx="1892">
                  <c:v>2.8808169066906E-2</c:v>
                </c:pt>
                <c:pt idx="1893">
                  <c:v>5.219128355383891E-2</c:v>
                </c:pt>
                <c:pt idx="1894">
                  <c:v>4.1971486061811399E-2</c:v>
                </c:pt>
                <c:pt idx="1895">
                  <c:v>4.1266269981861101E-2</c:v>
                </c:pt>
                <c:pt idx="1896">
                  <c:v>3.5299208015203622E-2</c:v>
                </c:pt>
                <c:pt idx="1897">
                  <c:v>4.5738980174064622E-2</c:v>
                </c:pt>
                <c:pt idx="1898">
                  <c:v>4.417248070240036E-2</c:v>
                </c:pt>
                <c:pt idx="1899">
                  <c:v>3.9568487554788583E-2</c:v>
                </c:pt>
                <c:pt idx="1900">
                  <c:v>3.5839285701513443E-2</c:v>
                </c:pt>
                <c:pt idx="1901">
                  <c:v>3.1092433258891088E-2</c:v>
                </c:pt>
                <c:pt idx="1902">
                  <c:v>4.9796666949987765E-2</c:v>
                </c:pt>
                <c:pt idx="1903">
                  <c:v>5.5114645510911914E-2</c:v>
                </c:pt>
                <c:pt idx="1904">
                  <c:v>4.3726310133934014E-2</c:v>
                </c:pt>
                <c:pt idx="1905">
                  <c:v>3.5556804388761513E-2</c:v>
                </c:pt>
                <c:pt idx="1906">
                  <c:v>3.2287664711475497E-2</c:v>
                </c:pt>
                <c:pt idx="1907">
                  <c:v>3.2077275216579673E-2</c:v>
                </c:pt>
                <c:pt idx="1908">
                  <c:v>4.0681295096874147E-2</c:v>
                </c:pt>
                <c:pt idx="1909">
                  <c:v>4.0766060352325606E-2</c:v>
                </c:pt>
                <c:pt idx="1910">
                  <c:v>3.2671131193637806E-2</c:v>
                </c:pt>
                <c:pt idx="1911">
                  <c:v>2.8201824054122006E-2</c:v>
                </c:pt>
                <c:pt idx="1912">
                  <c:v>3.1693659722805016E-2</c:v>
                </c:pt>
                <c:pt idx="1913">
                  <c:v>4.0698390454053907E-2</c:v>
                </c:pt>
                <c:pt idx="1914">
                  <c:v>4.1763935238122933E-2</c:v>
                </c:pt>
                <c:pt idx="1915">
                  <c:v>4.3215300887823098E-2</c:v>
                </c:pt>
                <c:pt idx="1916">
                  <c:v>3.7147790193557718E-2</c:v>
                </c:pt>
                <c:pt idx="1917">
                  <c:v>2.7137337252497801E-2</c:v>
                </c:pt>
                <c:pt idx="1918">
                  <c:v>3.2167676836252199E-2</c:v>
                </c:pt>
                <c:pt idx="1919">
                  <c:v>4.7051317989826411E-2</c:v>
                </c:pt>
                <c:pt idx="1920">
                  <c:v>3.365202993154532E-2</c:v>
                </c:pt>
                <c:pt idx="1921">
                  <c:v>2.7945656329393411E-2</c:v>
                </c:pt>
                <c:pt idx="1922">
                  <c:v>4.8252731561660801E-2</c:v>
                </c:pt>
                <c:pt idx="1923">
                  <c:v>4.2636036872863915E-2</c:v>
                </c:pt>
                <c:pt idx="1924">
                  <c:v>3.8664028048515341E-2</c:v>
                </c:pt>
                <c:pt idx="1925">
                  <c:v>3.9761330932378804E-2</c:v>
                </c:pt>
                <c:pt idx="1926">
                  <c:v>3.2891441136598601E-2</c:v>
                </c:pt>
                <c:pt idx="1927">
                  <c:v>4.7846224159002498E-2</c:v>
                </c:pt>
                <c:pt idx="1928">
                  <c:v>3.5668846219778116E-2</c:v>
                </c:pt>
                <c:pt idx="1929">
                  <c:v>5.9861324727535498E-2</c:v>
                </c:pt>
                <c:pt idx="1930">
                  <c:v>4.5037139207124724E-2</c:v>
                </c:pt>
                <c:pt idx="1931">
                  <c:v>4.0698390454053907E-2</c:v>
                </c:pt>
                <c:pt idx="1932">
                  <c:v>3.6335092037916211E-2</c:v>
                </c:pt>
                <c:pt idx="1933">
                  <c:v>3.0627941712737156E-2</c:v>
                </c:pt>
                <c:pt idx="1934">
                  <c:v>3.6883082240820021E-2</c:v>
                </c:pt>
                <c:pt idx="1935">
                  <c:v>4.2568184435367633E-2</c:v>
                </c:pt>
                <c:pt idx="1936">
                  <c:v>3.8492631167173406E-2</c:v>
                </c:pt>
                <c:pt idx="1937">
                  <c:v>2.9912589117884587E-2</c:v>
                </c:pt>
                <c:pt idx="1938">
                  <c:v>4.3525073677301386E-2</c:v>
                </c:pt>
                <c:pt idx="1939">
                  <c:v>3.425700217485441E-2</c:v>
                </c:pt>
                <c:pt idx="1940">
                  <c:v>3.7871107459068486E-2</c:v>
                </c:pt>
                <c:pt idx="1941">
                  <c:v>3.4818697720766192E-2</c:v>
                </c:pt>
                <c:pt idx="1942">
                  <c:v>3.4515827894210808E-2</c:v>
                </c:pt>
                <c:pt idx="1943">
                  <c:v>4.4955600053072024E-2</c:v>
                </c:pt>
                <c:pt idx="1944">
                  <c:v>2.7757186442613612E-2</c:v>
                </c:pt>
                <c:pt idx="1945">
                  <c:v>3.7897530943155316E-2</c:v>
                </c:pt>
                <c:pt idx="1946">
                  <c:v>4.2980212718248423E-2</c:v>
                </c:pt>
                <c:pt idx="1947">
                  <c:v>3.331370279192921E-2</c:v>
                </c:pt>
                <c:pt idx="1948">
                  <c:v>4.1949510574340765E-2</c:v>
                </c:pt>
                <c:pt idx="1949">
                  <c:v>4.0588263422250706E-2</c:v>
                </c:pt>
                <c:pt idx="1950">
                  <c:v>3.4011162817478256E-2</c:v>
                </c:pt>
                <c:pt idx="1951">
                  <c:v>4.4253002852201642E-2</c:v>
                </c:pt>
                <c:pt idx="1952">
                  <c:v>3.3135022968053811E-2</c:v>
                </c:pt>
                <c:pt idx="1953">
                  <c:v>5.0136383622884702E-2</c:v>
                </c:pt>
                <c:pt idx="1954">
                  <c:v>3.4271690994501142E-2</c:v>
                </c:pt>
                <c:pt idx="1955">
                  <c:v>3.4897491335868794E-2</c:v>
                </c:pt>
                <c:pt idx="1956">
                  <c:v>2.8729513287544202E-2</c:v>
                </c:pt>
                <c:pt idx="1957">
                  <c:v>3.9196629077196114E-2</c:v>
                </c:pt>
                <c:pt idx="1958">
                  <c:v>3.6918252706527752E-2</c:v>
                </c:pt>
                <c:pt idx="1959">
                  <c:v>3.6265369504690212E-2</c:v>
                </c:pt>
                <c:pt idx="1960">
                  <c:v>4.4260293245315822E-2</c:v>
                </c:pt>
                <c:pt idx="1961">
                  <c:v>3.7771087139844998E-2</c:v>
                </c:pt>
                <c:pt idx="1962">
                  <c:v>3.3440478146076202E-2</c:v>
                </c:pt>
                <c:pt idx="1963">
                  <c:v>4.7051317989826411E-2</c:v>
                </c:pt>
                <c:pt idx="1964">
                  <c:v>3.3515445888042401E-2</c:v>
                </c:pt>
                <c:pt idx="1965">
                  <c:v>4.3718762695789316E-2</c:v>
                </c:pt>
                <c:pt idx="1966">
                  <c:v>4.4091124087572112E-2</c:v>
                </c:pt>
                <c:pt idx="1967">
                  <c:v>3.8759678602218607E-2</c:v>
                </c:pt>
                <c:pt idx="1968">
                  <c:v>3.0306484550237538E-2</c:v>
                </c:pt>
                <c:pt idx="1969">
                  <c:v>3.4407258033752414E-2</c:v>
                </c:pt>
                <c:pt idx="1970">
                  <c:v>3.7778183817863596E-2</c:v>
                </c:pt>
                <c:pt idx="1971">
                  <c:v>3.2373674213886316E-2</c:v>
                </c:pt>
                <c:pt idx="1972">
                  <c:v>3.4897491335868794E-2</c:v>
                </c:pt>
                <c:pt idx="1973">
                  <c:v>3.181636705994622E-2</c:v>
                </c:pt>
                <c:pt idx="1974">
                  <c:v>3.8314592093229315E-2</c:v>
                </c:pt>
                <c:pt idx="1975">
                  <c:v>4.3101936578750555E-2</c:v>
                </c:pt>
                <c:pt idx="1976">
                  <c:v>3.4515827894210808E-2</c:v>
                </c:pt>
                <c:pt idx="1977">
                  <c:v>3.715851157903674E-2</c:v>
                </c:pt>
                <c:pt idx="1978">
                  <c:v>5.1707629114389433E-2</c:v>
                </c:pt>
                <c:pt idx="1979">
                  <c:v>3.9756476879119901E-2</c:v>
                </c:pt>
                <c:pt idx="1980">
                  <c:v>3.859693557024E-2</c:v>
                </c:pt>
                <c:pt idx="1981">
                  <c:v>4.8038370907306838E-2</c:v>
                </c:pt>
                <c:pt idx="1982">
                  <c:v>3.1092433258891088E-2</c:v>
                </c:pt>
                <c:pt idx="1983">
                  <c:v>4.2427688837051572E-2</c:v>
                </c:pt>
                <c:pt idx="1984">
                  <c:v>4.2026262730360017E-2</c:v>
                </c:pt>
                <c:pt idx="1985">
                  <c:v>3.9685014635324617E-2</c:v>
                </c:pt>
                <c:pt idx="1986">
                  <c:v>3.365202993154532E-2</c:v>
                </c:pt>
                <c:pt idx="1987">
                  <c:v>3.9967272430658299E-2</c:v>
                </c:pt>
                <c:pt idx="1988">
                  <c:v>4.6041879802942297E-2</c:v>
                </c:pt>
                <c:pt idx="1989">
                  <c:v>3.4180186688900008E-2</c:v>
                </c:pt>
                <c:pt idx="1990">
                  <c:v>3.7441659718752011E-2</c:v>
                </c:pt>
                <c:pt idx="1991">
                  <c:v>2.9915107414126521E-2</c:v>
                </c:pt>
                <c:pt idx="1992">
                  <c:v>3.4567877650260995E-2</c:v>
                </c:pt>
                <c:pt idx="1993">
                  <c:v>3.5487230867147411E-2</c:v>
                </c:pt>
                <c:pt idx="1994">
                  <c:v>3.8625705987215084E-2</c:v>
                </c:pt>
                <c:pt idx="1995">
                  <c:v>3.2899200916290408E-2</c:v>
                </c:pt>
                <c:pt idx="1996">
                  <c:v>3.1601052731275697E-2</c:v>
                </c:pt>
                <c:pt idx="1997">
                  <c:v>4.1820969432592406E-2</c:v>
                </c:pt>
                <c:pt idx="1998">
                  <c:v>3.3000189810991301E-2</c:v>
                </c:pt>
                <c:pt idx="1999">
                  <c:v>4.5015957206487711E-2</c:v>
                </c:pt>
                <c:pt idx="2000">
                  <c:v>2.9245937243104085E-2</c:v>
                </c:pt>
                <c:pt idx="2001">
                  <c:v>3.7743795663118501E-2</c:v>
                </c:pt>
                <c:pt idx="2002">
                  <c:v>3.6930240690708216E-2</c:v>
                </c:pt>
                <c:pt idx="2003">
                  <c:v>4.6238295733928722E-2</c:v>
                </c:pt>
                <c:pt idx="2004">
                  <c:v>4.5460876077413594E-2</c:v>
                </c:pt>
                <c:pt idx="2005">
                  <c:v>4.6248685568570973E-2</c:v>
                </c:pt>
                <c:pt idx="2006">
                  <c:v>4.3838169425725916E-2</c:v>
                </c:pt>
                <c:pt idx="2007">
                  <c:v>3.5172384232282597E-2</c:v>
                </c:pt>
                <c:pt idx="2008">
                  <c:v>3.6891631782055026E-2</c:v>
                </c:pt>
                <c:pt idx="2009">
                  <c:v>3.2563969492912299E-2</c:v>
                </c:pt>
                <c:pt idx="2010">
                  <c:v>3.6124985665082897E-2</c:v>
                </c:pt>
                <c:pt idx="2011">
                  <c:v>3.5584058612585102E-2</c:v>
                </c:pt>
                <c:pt idx="2012">
                  <c:v>4.0453195571899386E-2</c:v>
                </c:pt>
                <c:pt idx="2013">
                  <c:v>2.9229370877146783E-2</c:v>
                </c:pt>
                <c:pt idx="2014">
                  <c:v>3.9575085043907214E-2</c:v>
                </c:pt>
                <c:pt idx="2015">
                  <c:v>3.6729738116264385E-2</c:v>
                </c:pt>
                <c:pt idx="2016">
                  <c:v>3.4075733274221483E-2</c:v>
                </c:pt>
                <c:pt idx="2017">
                  <c:v>3.9322294294834068E-2</c:v>
                </c:pt>
                <c:pt idx="2018">
                  <c:v>5.7264689356088784E-2</c:v>
                </c:pt>
                <c:pt idx="2019">
                  <c:v>3.254532814025881E-2</c:v>
                </c:pt>
                <c:pt idx="2020">
                  <c:v>3.8664028048515341E-2</c:v>
                </c:pt>
                <c:pt idx="2021">
                  <c:v>4.4253002852201642E-2</c:v>
                </c:pt>
                <c:pt idx="2022">
                  <c:v>3.0840851366519952E-2</c:v>
                </c:pt>
                <c:pt idx="2023">
                  <c:v>3.346786275506021E-2</c:v>
                </c:pt>
                <c:pt idx="2024">
                  <c:v>4.9643982201814603E-2</c:v>
                </c:pt>
                <c:pt idx="2025">
                  <c:v>2.6993775740265864E-2</c:v>
                </c:pt>
                <c:pt idx="2026">
                  <c:v>2.9959540814161342E-2</c:v>
                </c:pt>
                <c:pt idx="2027">
                  <c:v>3.374085947871211E-2</c:v>
                </c:pt>
                <c:pt idx="2028">
                  <c:v>4.8415351659059497E-2</c:v>
                </c:pt>
                <c:pt idx="2029">
                  <c:v>3.9054881781339604E-2</c:v>
                </c:pt>
                <c:pt idx="2030">
                  <c:v>3.6440685391426093E-2</c:v>
                </c:pt>
                <c:pt idx="2031">
                  <c:v>3.5833526402712E-2</c:v>
                </c:pt>
                <c:pt idx="2032">
                  <c:v>3.7699069827795056E-2</c:v>
                </c:pt>
                <c:pt idx="2033">
                  <c:v>3.4823182970285409E-2</c:v>
                </c:pt>
                <c:pt idx="2034">
                  <c:v>3.2107558101415606E-2</c:v>
                </c:pt>
                <c:pt idx="2035">
                  <c:v>3.2420128583908199E-2</c:v>
                </c:pt>
                <c:pt idx="2036">
                  <c:v>5.0964348018169375E-2</c:v>
                </c:pt>
                <c:pt idx="2037">
                  <c:v>2.9943151399493207E-2</c:v>
                </c:pt>
                <c:pt idx="2038">
                  <c:v>3.5666506737470599E-2</c:v>
                </c:pt>
                <c:pt idx="2039">
                  <c:v>3.1361721456050901E-2</c:v>
                </c:pt>
                <c:pt idx="2040">
                  <c:v>3.9259538054466241E-2</c:v>
                </c:pt>
                <c:pt idx="2041">
                  <c:v>2.8383055701851807E-2</c:v>
                </c:pt>
                <c:pt idx="2042">
                  <c:v>3.0909337103367015E-2</c:v>
                </c:pt>
                <c:pt idx="2043">
                  <c:v>4.2601544409990297E-2</c:v>
                </c:pt>
                <c:pt idx="2044">
                  <c:v>3.9788801223039606E-2</c:v>
                </c:pt>
                <c:pt idx="2045">
                  <c:v>3.4569095820188502E-2</c:v>
                </c:pt>
                <c:pt idx="2046">
                  <c:v>4.0749937295913724E-2</c:v>
                </c:pt>
                <c:pt idx="2047">
                  <c:v>3.3024549484252902E-2</c:v>
                </c:pt>
                <c:pt idx="2048">
                  <c:v>2.5431815534830222E-2</c:v>
                </c:pt>
                <c:pt idx="2049">
                  <c:v>3.7097297608852525E-2</c:v>
                </c:pt>
                <c:pt idx="2050">
                  <c:v>3.4877501428127441E-2</c:v>
                </c:pt>
                <c:pt idx="2051">
                  <c:v>3.2287664711475497E-2</c:v>
                </c:pt>
                <c:pt idx="2052">
                  <c:v>4.1760113090276711E-2</c:v>
                </c:pt>
                <c:pt idx="2053">
                  <c:v>3.5183459520340014E-2</c:v>
                </c:pt>
                <c:pt idx="2054">
                  <c:v>3.9167422801256208E-2</c:v>
                </c:pt>
                <c:pt idx="2055">
                  <c:v>3.6455649882555098E-2</c:v>
                </c:pt>
                <c:pt idx="2056">
                  <c:v>3.1092433258891088E-2</c:v>
                </c:pt>
                <c:pt idx="2057">
                  <c:v>5.0994686782360098E-2</c:v>
                </c:pt>
                <c:pt idx="2058">
                  <c:v>2.9311656951904307E-2</c:v>
                </c:pt>
                <c:pt idx="2059">
                  <c:v>3.2796967774629732E-2</c:v>
                </c:pt>
                <c:pt idx="2060">
                  <c:v>3.2899200916290408E-2</c:v>
                </c:pt>
                <c:pt idx="2061">
                  <c:v>3.4224171191453899E-2</c:v>
                </c:pt>
                <c:pt idx="2062">
                  <c:v>4.5064941048622124E-2</c:v>
                </c:pt>
                <c:pt idx="2063">
                  <c:v>5.1921918988227796E-2</c:v>
                </c:pt>
                <c:pt idx="2064">
                  <c:v>5.16699254512787E-2</c:v>
                </c:pt>
                <c:pt idx="2065">
                  <c:v>4.9852691590786272E-2</c:v>
                </c:pt>
                <c:pt idx="2066">
                  <c:v>3.7765085697174183E-2</c:v>
                </c:pt>
                <c:pt idx="2067">
                  <c:v>4.6985033899545829E-2</c:v>
                </c:pt>
                <c:pt idx="2068">
                  <c:v>2.6993775740265864E-2</c:v>
                </c:pt>
                <c:pt idx="2069">
                  <c:v>3.0247885733842794E-2</c:v>
                </c:pt>
                <c:pt idx="2070">
                  <c:v>4.1266269981861101E-2</c:v>
                </c:pt>
                <c:pt idx="2071">
                  <c:v>3.4109480679035208E-2</c:v>
                </c:pt>
                <c:pt idx="2072">
                  <c:v>3.8492631167173406E-2</c:v>
                </c:pt>
                <c:pt idx="2073">
                  <c:v>3.9146617054939312E-2</c:v>
                </c:pt>
                <c:pt idx="2074">
                  <c:v>4.113778099417692E-2</c:v>
                </c:pt>
                <c:pt idx="2075">
                  <c:v>3.2531075179577061E-2</c:v>
                </c:pt>
                <c:pt idx="2076">
                  <c:v>4.1412685066461744E-2</c:v>
                </c:pt>
                <c:pt idx="2077">
                  <c:v>4.1872929781675318E-2</c:v>
                </c:pt>
                <c:pt idx="2078">
                  <c:v>5.0539035350084291E-2</c:v>
                </c:pt>
                <c:pt idx="2079">
                  <c:v>3.322611004114151E-2</c:v>
                </c:pt>
                <c:pt idx="2080">
                  <c:v>3.1630601733923097E-2</c:v>
                </c:pt>
                <c:pt idx="2081">
                  <c:v>3.2297451049089404E-2</c:v>
                </c:pt>
                <c:pt idx="2082">
                  <c:v>4.1967578232288409E-2</c:v>
                </c:pt>
                <c:pt idx="2083">
                  <c:v>3.7211745977401824E-2</c:v>
                </c:pt>
                <c:pt idx="2084">
                  <c:v>4.2441546916961712E-2</c:v>
                </c:pt>
                <c:pt idx="2085">
                  <c:v>3.4645840525627261E-2</c:v>
                </c:pt>
                <c:pt idx="2086">
                  <c:v>4.7265663743019111E-2</c:v>
                </c:pt>
                <c:pt idx="2087">
                  <c:v>5.9077225625515033E-2</c:v>
                </c:pt>
                <c:pt idx="2088">
                  <c:v>3.6335092037916211E-2</c:v>
                </c:pt>
                <c:pt idx="2089">
                  <c:v>3.7771087139844998E-2</c:v>
                </c:pt>
                <c:pt idx="2090">
                  <c:v>3.6238733679056299E-2</c:v>
                </c:pt>
                <c:pt idx="2091">
                  <c:v>3.4888103604316802E-2</c:v>
                </c:pt>
                <c:pt idx="2092">
                  <c:v>2.8123019263148277E-2</c:v>
                </c:pt>
                <c:pt idx="2093">
                  <c:v>4.8758424818516048E-2</c:v>
                </c:pt>
                <c:pt idx="2094">
                  <c:v>3.5833526402712E-2</c:v>
                </c:pt>
                <c:pt idx="2095">
                  <c:v>3.9632488042116221E-2</c:v>
                </c:pt>
                <c:pt idx="2096">
                  <c:v>4.3838169425725916E-2</c:v>
                </c:pt>
                <c:pt idx="2097">
                  <c:v>4.9002680927515349E-2</c:v>
                </c:pt>
                <c:pt idx="2098">
                  <c:v>4.3543636798858622E-2</c:v>
                </c:pt>
                <c:pt idx="2099">
                  <c:v>4.0214709937572507E-2</c:v>
                </c:pt>
                <c:pt idx="2100">
                  <c:v>3.0884737148881011E-2</c:v>
                </c:pt>
                <c:pt idx="2101">
                  <c:v>5.2979618310928414E-2</c:v>
                </c:pt>
                <c:pt idx="2102">
                  <c:v>3.6879651248455041E-2</c:v>
                </c:pt>
                <c:pt idx="2103">
                  <c:v>6.042351946234701E-2</c:v>
                </c:pt>
                <c:pt idx="2104">
                  <c:v>4.1763935238122933E-2</c:v>
                </c:pt>
                <c:pt idx="2105">
                  <c:v>2.6599863544106542E-2</c:v>
                </c:pt>
                <c:pt idx="2106">
                  <c:v>4.3500378727912875E-2</c:v>
                </c:pt>
                <c:pt idx="2107">
                  <c:v>4.2962051928043692E-2</c:v>
                </c:pt>
                <c:pt idx="2108">
                  <c:v>2.9535777866840467E-2</c:v>
                </c:pt>
                <c:pt idx="2109">
                  <c:v>4.1901294142007814E-2</c:v>
                </c:pt>
                <c:pt idx="2110">
                  <c:v>5.0793346017599113E-2</c:v>
                </c:pt>
                <c:pt idx="2111">
                  <c:v>3.8492631167173406E-2</c:v>
                </c:pt>
                <c:pt idx="2112">
                  <c:v>4.6041879802942297E-2</c:v>
                </c:pt>
                <c:pt idx="2113">
                  <c:v>3.718958795070651E-2</c:v>
                </c:pt>
                <c:pt idx="2114">
                  <c:v>5.0136383622884702E-2</c:v>
                </c:pt>
                <c:pt idx="2115">
                  <c:v>4.8252731561660801E-2</c:v>
                </c:pt>
                <c:pt idx="2116">
                  <c:v>3.0247306451201494E-2</c:v>
                </c:pt>
                <c:pt idx="2117">
                  <c:v>3.5556804388761513E-2</c:v>
                </c:pt>
                <c:pt idx="2118">
                  <c:v>3.921876475214961E-2</c:v>
                </c:pt>
                <c:pt idx="2119">
                  <c:v>3.3663786947727203E-2</c:v>
                </c:pt>
                <c:pt idx="2120">
                  <c:v>4.0841769427061095E-2</c:v>
                </c:pt>
                <c:pt idx="2121">
                  <c:v>5.219128355383891E-2</c:v>
                </c:pt>
                <c:pt idx="2122">
                  <c:v>3.8609363138675808E-2</c:v>
                </c:pt>
                <c:pt idx="2123">
                  <c:v>3.2370511442422985E-2</c:v>
                </c:pt>
                <c:pt idx="2124">
                  <c:v>3.1113108620047642E-2</c:v>
                </c:pt>
                <c:pt idx="2125">
                  <c:v>3.3424746245145805E-2</c:v>
                </c:pt>
                <c:pt idx="2126">
                  <c:v>3.7651702761650252E-2</c:v>
                </c:pt>
                <c:pt idx="2127">
                  <c:v>2.8483705595135776E-2</c:v>
                </c:pt>
                <c:pt idx="2128">
                  <c:v>3.4133732318878215E-2</c:v>
                </c:pt>
                <c:pt idx="2129">
                  <c:v>5.219128355383891E-2</c:v>
                </c:pt>
                <c:pt idx="2130">
                  <c:v>4.4681645929813434E-2</c:v>
                </c:pt>
                <c:pt idx="2131">
                  <c:v>3.1384889036417001E-2</c:v>
                </c:pt>
                <c:pt idx="2132">
                  <c:v>3.5108499228954315E-2</c:v>
                </c:pt>
                <c:pt idx="2133">
                  <c:v>2.9672250151634206E-2</c:v>
                </c:pt>
                <c:pt idx="2134">
                  <c:v>4.7051317989826411E-2</c:v>
                </c:pt>
                <c:pt idx="2135">
                  <c:v>3.2069619745016112E-2</c:v>
                </c:pt>
                <c:pt idx="2136">
                  <c:v>3.1092433258891088E-2</c:v>
                </c:pt>
                <c:pt idx="2137">
                  <c:v>3.6786478012800196E-2</c:v>
                </c:pt>
                <c:pt idx="2138">
                  <c:v>3.01454830914736E-2</c:v>
                </c:pt>
                <c:pt idx="2139">
                  <c:v>2.8927756473422002E-2</c:v>
                </c:pt>
                <c:pt idx="2140">
                  <c:v>4.8038370907306838E-2</c:v>
                </c:pt>
                <c:pt idx="2141">
                  <c:v>3.4432657063007431E-2</c:v>
                </c:pt>
                <c:pt idx="2142">
                  <c:v>3.8092534989118604E-2</c:v>
                </c:pt>
                <c:pt idx="2143">
                  <c:v>2.9229370877146783E-2</c:v>
                </c:pt>
                <c:pt idx="2144">
                  <c:v>3.2077275216579673E-2</c:v>
                </c:pt>
                <c:pt idx="2145">
                  <c:v>4.0196035057306533E-2</c:v>
                </c:pt>
                <c:pt idx="2146">
                  <c:v>3.1325303018093192E-2</c:v>
                </c:pt>
                <c:pt idx="2147">
                  <c:v>3.5825096070766414E-2</c:v>
                </c:pt>
                <c:pt idx="2148">
                  <c:v>2.7757186442613612E-2</c:v>
                </c:pt>
                <c:pt idx="2149">
                  <c:v>3.9500329643487923E-2</c:v>
                </c:pt>
                <c:pt idx="2150">
                  <c:v>3.6005329340696314E-2</c:v>
                </c:pt>
                <c:pt idx="2151">
                  <c:v>4.0293164551258108E-2</c:v>
                </c:pt>
                <c:pt idx="2152">
                  <c:v>2.9044868424534867E-2</c:v>
                </c:pt>
                <c:pt idx="2153">
                  <c:v>3.2823644578457017E-2</c:v>
                </c:pt>
                <c:pt idx="2154">
                  <c:v>3.3463135361671392E-2</c:v>
                </c:pt>
                <c:pt idx="2155">
                  <c:v>4.3252564966678612E-2</c:v>
                </c:pt>
                <c:pt idx="2156">
                  <c:v>3.365202993154532E-2</c:v>
                </c:pt>
                <c:pt idx="2157">
                  <c:v>3.3347785472869991E-2</c:v>
                </c:pt>
                <c:pt idx="2158">
                  <c:v>2.923542261123661E-2</c:v>
                </c:pt>
                <c:pt idx="2159">
                  <c:v>3.65825667977333E-2</c:v>
                </c:pt>
                <c:pt idx="2160">
                  <c:v>3.5583846271038E-2</c:v>
                </c:pt>
                <c:pt idx="2161">
                  <c:v>3.2096594572067295E-2</c:v>
                </c:pt>
                <c:pt idx="2162">
                  <c:v>3.2443311065435514E-2</c:v>
                </c:pt>
                <c:pt idx="2163">
                  <c:v>3.5628456622362102E-2</c:v>
                </c:pt>
                <c:pt idx="2164">
                  <c:v>3.3072654157877003E-2</c:v>
                </c:pt>
                <c:pt idx="2165">
                  <c:v>3.6879651248455041E-2</c:v>
                </c:pt>
                <c:pt idx="2166">
                  <c:v>4.3718762695789316E-2</c:v>
                </c:pt>
                <c:pt idx="2167">
                  <c:v>3.0708899721503369E-2</c:v>
                </c:pt>
                <c:pt idx="2168">
                  <c:v>4.8390608280897113E-2</c:v>
                </c:pt>
                <c:pt idx="2169">
                  <c:v>4.8395346850156833E-2</c:v>
                </c:pt>
                <c:pt idx="2170">
                  <c:v>3.116310015320781E-2</c:v>
                </c:pt>
                <c:pt idx="2171">
                  <c:v>3.3135022968053811E-2</c:v>
                </c:pt>
                <c:pt idx="2172">
                  <c:v>4.0749937295913724E-2</c:v>
                </c:pt>
                <c:pt idx="2173">
                  <c:v>4.2427688837051572E-2</c:v>
                </c:pt>
                <c:pt idx="2174">
                  <c:v>3.5014469176530803E-2</c:v>
                </c:pt>
                <c:pt idx="2175">
                  <c:v>4.3695759028196321E-2</c:v>
                </c:pt>
                <c:pt idx="2176">
                  <c:v>3.181636705994622E-2</c:v>
                </c:pt>
                <c:pt idx="2177">
                  <c:v>2.7137337252497801E-2</c:v>
                </c:pt>
                <c:pt idx="2178">
                  <c:v>2.8785536065697708E-2</c:v>
                </c:pt>
                <c:pt idx="2179">
                  <c:v>3.3000189810991301E-2</c:v>
                </c:pt>
                <c:pt idx="2180">
                  <c:v>3.5584058612585102E-2</c:v>
                </c:pt>
                <c:pt idx="2181">
                  <c:v>4.1557170450687395E-2</c:v>
                </c:pt>
                <c:pt idx="2182">
                  <c:v>2.9913282021880112E-2</c:v>
                </c:pt>
                <c:pt idx="2183">
                  <c:v>3.181636705994622E-2</c:v>
                </c:pt>
                <c:pt idx="2184">
                  <c:v>3.5595182329416351E-2</c:v>
                </c:pt>
                <c:pt idx="2185">
                  <c:v>3.3337779343128211E-2</c:v>
                </c:pt>
                <c:pt idx="2186">
                  <c:v>4.3251223862171222E-2</c:v>
                </c:pt>
                <c:pt idx="2187">
                  <c:v>3.8194783031940467E-2</c:v>
                </c:pt>
                <c:pt idx="2188">
                  <c:v>3.95252145826816E-2</c:v>
                </c:pt>
                <c:pt idx="2189">
                  <c:v>4.7622054815292414E-2</c:v>
                </c:pt>
                <c:pt idx="2190">
                  <c:v>3.1020516529679423E-2</c:v>
                </c:pt>
                <c:pt idx="2191">
                  <c:v>3.4892227500677213E-2</c:v>
                </c:pt>
                <c:pt idx="2192">
                  <c:v>3.5459619015455301E-2</c:v>
                </c:pt>
                <c:pt idx="2193">
                  <c:v>3.7702023983001716E-2</c:v>
                </c:pt>
                <c:pt idx="2194">
                  <c:v>2.6574600487947596E-2</c:v>
                </c:pt>
                <c:pt idx="2195">
                  <c:v>3.1839653849601711E-2</c:v>
                </c:pt>
                <c:pt idx="2196">
                  <c:v>4.3199915438890506E-2</c:v>
                </c:pt>
                <c:pt idx="2197">
                  <c:v>2.9698420315980863E-2</c:v>
                </c:pt>
                <c:pt idx="2198">
                  <c:v>3.4897491335868794E-2</c:v>
                </c:pt>
                <c:pt idx="2199">
                  <c:v>4.0736205875873593E-2</c:v>
                </c:pt>
                <c:pt idx="2200">
                  <c:v>3.8477033376693691E-2</c:v>
                </c:pt>
                <c:pt idx="2201">
                  <c:v>4.3066054582595804E-2</c:v>
                </c:pt>
                <c:pt idx="2202">
                  <c:v>4.1159015148878077E-2</c:v>
                </c:pt>
                <c:pt idx="2203">
                  <c:v>3.718958795070651E-2</c:v>
                </c:pt>
                <c:pt idx="2204">
                  <c:v>3.1711418181657812E-2</c:v>
                </c:pt>
                <c:pt idx="2205">
                  <c:v>3.4939397126436303E-2</c:v>
                </c:pt>
                <c:pt idx="2206">
                  <c:v>3.1325303018093192E-2</c:v>
                </c:pt>
                <c:pt idx="2207">
                  <c:v>3.0462382361292797E-2</c:v>
                </c:pt>
                <c:pt idx="2208">
                  <c:v>4.2963281273842087E-2</c:v>
                </c:pt>
                <c:pt idx="2209">
                  <c:v>3.8609363138675808E-2</c:v>
                </c:pt>
                <c:pt idx="2210">
                  <c:v>2.9867274686694215E-2</c:v>
                </c:pt>
                <c:pt idx="2211">
                  <c:v>3.4569095820188502E-2</c:v>
                </c:pt>
                <c:pt idx="2212">
                  <c:v>3.2854370772838606E-2</c:v>
                </c:pt>
                <c:pt idx="2213">
                  <c:v>2.8997335582971701E-2</c:v>
                </c:pt>
                <c:pt idx="2214">
                  <c:v>5.2568621933460541E-2</c:v>
                </c:pt>
                <c:pt idx="2215">
                  <c:v>3.31699438393116E-2</c:v>
                </c:pt>
                <c:pt idx="2216">
                  <c:v>2.9409216716885667E-2</c:v>
                </c:pt>
                <c:pt idx="2217">
                  <c:v>3.4385442733764614E-2</c:v>
                </c:pt>
                <c:pt idx="2218">
                  <c:v>2.8785536065697708E-2</c:v>
                </c:pt>
                <c:pt idx="2219">
                  <c:v>3.516710922122001E-2</c:v>
                </c:pt>
                <c:pt idx="2220">
                  <c:v>3.8152869790792521E-2</c:v>
                </c:pt>
                <c:pt idx="2221">
                  <c:v>4.4287838041782414E-2</c:v>
                </c:pt>
                <c:pt idx="2222">
                  <c:v>2.8450146317481998E-2</c:v>
                </c:pt>
                <c:pt idx="2223">
                  <c:v>3.8052324205636999E-2</c:v>
                </c:pt>
                <c:pt idx="2224">
                  <c:v>3.9196629077196114E-2</c:v>
                </c:pt>
                <c:pt idx="2225">
                  <c:v>3.5199210047722002E-2</c:v>
                </c:pt>
                <c:pt idx="2226">
                  <c:v>3.921876475214961E-2</c:v>
                </c:pt>
                <c:pt idx="2227">
                  <c:v>3.0600022524595403E-2</c:v>
                </c:pt>
                <c:pt idx="2228">
                  <c:v>3.4823182970285409E-2</c:v>
                </c:pt>
                <c:pt idx="2229">
                  <c:v>3.162286058068281E-2</c:v>
                </c:pt>
                <c:pt idx="2230">
                  <c:v>4.0339186787605306E-2</c:v>
                </c:pt>
                <c:pt idx="2231">
                  <c:v>2.8971539810299912E-2</c:v>
                </c:pt>
                <c:pt idx="2232">
                  <c:v>3.2899200916290408E-2</c:v>
                </c:pt>
                <c:pt idx="2233">
                  <c:v>3.3488318324089189E-2</c:v>
                </c:pt>
                <c:pt idx="2234">
                  <c:v>3.4471958875656211E-2</c:v>
                </c:pt>
                <c:pt idx="2235">
                  <c:v>2.8166631236672325E-2</c:v>
                </c:pt>
                <c:pt idx="2236">
                  <c:v>4.4979125261306797E-2</c:v>
                </c:pt>
                <c:pt idx="2237">
                  <c:v>3.5224948078394006E-2</c:v>
                </c:pt>
                <c:pt idx="2238">
                  <c:v>3.4680254757404293E-2</c:v>
                </c:pt>
                <c:pt idx="2239">
                  <c:v>3.2685216516256457E-2</c:v>
                </c:pt>
                <c:pt idx="2240">
                  <c:v>3.5666506737470599E-2</c:v>
                </c:pt>
                <c:pt idx="2241">
                  <c:v>3.0965410172939356E-2</c:v>
                </c:pt>
                <c:pt idx="2242">
                  <c:v>3.4946080297231667E-2</c:v>
                </c:pt>
                <c:pt idx="2243">
                  <c:v>3.0840851366519952E-2</c:v>
                </c:pt>
                <c:pt idx="2244">
                  <c:v>3.7342004477977885E-2</c:v>
                </c:pt>
                <c:pt idx="2245">
                  <c:v>3.1839653849601711E-2</c:v>
                </c:pt>
                <c:pt idx="2246">
                  <c:v>3.9694610983133399E-2</c:v>
                </c:pt>
                <c:pt idx="2247">
                  <c:v>3.5430807620287032E-2</c:v>
                </c:pt>
                <c:pt idx="2248">
                  <c:v>4.1326828300952856E-2</c:v>
                </c:pt>
                <c:pt idx="2249">
                  <c:v>4.1249196976423277E-2</c:v>
                </c:pt>
                <c:pt idx="2250">
                  <c:v>4.8605233430862406E-2</c:v>
                </c:pt>
                <c:pt idx="2251">
                  <c:v>4.0749937295913724E-2</c:v>
                </c:pt>
                <c:pt idx="2252">
                  <c:v>3.4460313618183205E-2</c:v>
                </c:pt>
                <c:pt idx="2253">
                  <c:v>3.2891441136598601E-2</c:v>
                </c:pt>
                <c:pt idx="2254">
                  <c:v>2.8601940721273554E-2</c:v>
                </c:pt>
                <c:pt idx="2255">
                  <c:v>3.9112597703933744E-2</c:v>
                </c:pt>
                <c:pt idx="2256">
                  <c:v>3.0009167268872396E-2</c:v>
                </c:pt>
                <c:pt idx="2257">
                  <c:v>4.5177392661571475E-2</c:v>
                </c:pt>
                <c:pt idx="2258">
                  <c:v>3.6598429083824206E-2</c:v>
                </c:pt>
                <c:pt idx="2259">
                  <c:v>4.5612677931785903E-2</c:v>
                </c:pt>
                <c:pt idx="2260">
                  <c:v>4.2141605168581016E-2</c:v>
                </c:pt>
                <c:pt idx="2261">
                  <c:v>3.3460214734077405E-2</c:v>
                </c:pt>
                <c:pt idx="2262">
                  <c:v>4.3668925762176486E-2</c:v>
                </c:pt>
                <c:pt idx="2263">
                  <c:v>3.7441659718752011E-2</c:v>
                </c:pt>
                <c:pt idx="2264">
                  <c:v>3.8152869790792521E-2</c:v>
                </c:pt>
                <c:pt idx="2265">
                  <c:v>3.4569095820188502E-2</c:v>
                </c:pt>
                <c:pt idx="2266">
                  <c:v>3.9967272430658299E-2</c:v>
                </c:pt>
                <c:pt idx="2267">
                  <c:v>3.0909337103367015E-2</c:v>
                </c:pt>
                <c:pt idx="2268">
                  <c:v>3.8711100816726712E-2</c:v>
                </c:pt>
                <c:pt idx="2269">
                  <c:v>3.4167613834142713E-2</c:v>
                </c:pt>
                <c:pt idx="2270">
                  <c:v>3.1379237771034303E-2</c:v>
                </c:pt>
                <c:pt idx="2271">
                  <c:v>5.8706045150756822E-2</c:v>
                </c:pt>
                <c:pt idx="2272">
                  <c:v>3.3119104802608504E-2</c:v>
                </c:pt>
                <c:pt idx="2273">
                  <c:v>3.376710787415501E-2</c:v>
                </c:pt>
                <c:pt idx="2274">
                  <c:v>3.4651398658752455E-2</c:v>
                </c:pt>
                <c:pt idx="2275">
                  <c:v>2.7945656329393411E-2</c:v>
                </c:pt>
                <c:pt idx="2276">
                  <c:v>3.9694610983133399E-2</c:v>
                </c:pt>
                <c:pt idx="2277">
                  <c:v>5.219128355383891E-2</c:v>
                </c:pt>
                <c:pt idx="2278">
                  <c:v>3.9632488042116221E-2</c:v>
                </c:pt>
                <c:pt idx="2279">
                  <c:v>3.0909337103367015E-2</c:v>
                </c:pt>
                <c:pt idx="2280">
                  <c:v>4.3342031538486696E-2</c:v>
                </c:pt>
                <c:pt idx="2281">
                  <c:v>6.3089236617088304E-2</c:v>
                </c:pt>
                <c:pt idx="2282">
                  <c:v>2.71466225385666E-2</c:v>
                </c:pt>
                <c:pt idx="2283">
                  <c:v>3.3703714609146111E-2</c:v>
                </c:pt>
                <c:pt idx="2284">
                  <c:v>4.5612677931785903E-2</c:v>
                </c:pt>
                <c:pt idx="2285">
                  <c:v>3.9694610983133399E-2</c:v>
                </c:pt>
                <c:pt idx="2286">
                  <c:v>4.0860552340745919E-2</c:v>
                </c:pt>
                <c:pt idx="2287">
                  <c:v>5.0063200294971522E-2</c:v>
                </c:pt>
                <c:pt idx="2288">
                  <c:v>3.3811181783676252E-2</c:v>
                </c:pt>
                <c:pt idx="2289">
                  <c:v>3.9616599678993218E-2</c:v>
                </c:pt>
                <c:pt idx="2290">
                  <c:v>3.0372153967618904E-2</c:v>
                </c:pt>
                <c:pt idx="2291">
                  <c:v>5.0964348018169375E-2</c:v>
                </c:pt>
                <c:pt idx="2292">
                  <c:v>5.2568621933460541E-2</c:v>
                </c:pt>
                <c:pt idx="2293">
                  <c:v>3.0247306451201494E-2</c:v>
                </c:pt>
                <c:pt idx="2294">
                  <c:v>3.0917091295123152E-2</c:v>
                </c:pt>
                <c:pt idx="2295">
                  <c:v>3.7788476794958101E-2</c:v>
                </c:pt>
                <c:pt idx="2296">
                  <c:v>2.9462661594152388E-2</c:v>
                </c:pt>
                <c:pt idx="2297">
                  <c:v>3.4000229090452208E-2</c:v>
                </c:pt>
                <c:pt idx="2298">
                  <c:v>4.8743788152933218E-2</c:v>
                </c:pt>
                <c:pt idx="2299">
                  <c:v>3.4098405390977901E-2</c:v>
                </c:pt>
                <c:pt idx="2300">
                  <c:v>3.0372153967618904E-2</c:v>
                </c:pt>
                <c:pt idx="2301">
                  <c:v>4.5564882457256303E-2</c:v>
                </c:pt>
                <c:pt idx="2302">
                  <c:v>3.8187786936759907E-2</c:v>
                </c:pt>
                <c:pt idx="2303">
                  <c:v>3.1325303018093192E-2</c:v>
                </c:pt>
                <c:pt idx="2304">
                  <c:v>3.921876475214961E-2</c:v>
                </c:pt>
                <c:pt idx="2305">
                  <c:v>3.921876475214961E-2</c:v>
                </c:pt>
                <c:pt idx="2306">
                  <c:v>3.1953230500221412E-2</c:v>
                </c:pt>
                <c:pt idx="2307">
                  <c:v>4.286829754710219E-2</c:v>
                </c:pt>
                <c:pt idx="2308">
                  <c:v>3.8674097508192194E-2</c:v>
                </c:pt>
                <c:pt idx="2309">
                  <c:v>4.5525938272476203E-2</c:v>
                </c:pt>
                <c:pt idx="2310">
                  <c:v>4.1902732104063013E-2</c:v>
                </c:pt>
                <c:pt idx="2311">
                  <c:v>4.1820969432592406E-2</c:v>
                </c:pt>
                <c:pt idx="2312">
                  <c:v>4.2980212718248423E-2</c:v>
                </c:pt>
                <c:pt idx="2313">
                  <c:v>3.8879256695509012E-2</c:v>
                </c:pt>
                <c:pt idx="2314">
                  <c:v>3.3723484724760007E-2</c:v>
                </c:pt>
                <c:pt idx="2315">
                  <c:v>3.4300707280635806E-2</c:v>
                </c:pt>
                <c:pt idx="2316">
                  <c:v>3.1149659305810897E-2</c:v>
                </c:pt>
                <c:pt idx="2317">
                  <c:v>3.279614076018339E-2</c:v>
                </c:pt>
                <c:pt idx="2318">
                  <c:v>3.2370511442422985E-2</c:v>
                </c:pt>
                <c:pt idx="2319">
                  <c:v>4.2978335171937887E-2</c:v>
                </c:pt>
                <c:pt idx="2320">
                  <c:v>3.8238383829593797E-2</c:v>
                </c:pt>
                <c:pt idx="2321">
                  <c:v>3.7429194897413295E-2</c:v>
                </c:pt>
                <c:pt idx="2322">
                  <c:v>3.4300707280635806E-2</c:v>
                </c:pt>
                <c:pt idx="2323">
                  <c:v>2.9535777866840467E-2</c:v>
                </c:pt>
                <c:pt idx="2324">
                  <c:v>3.8005765527486884E-2</c:v>
                </c:pt>
                <c:pt idx="2325">
                  <c:v>3.0840851366519952E-2</c:v>
                </c:pt>
                <c:pt idx="2326">
                  <c:v>2.9186077415943215E-2</c:v>
                </c:pt>
                <c:pt idx="2327">
                  <c:v>3.2556705176830292E-2</c:v>
                </c:pt>
                <c:pt idx="2328">
                  <c:v>3.8090813905000714E-2</c:v>
                </c:pt>
                <c:pt idx="2329">
                  <c:v>3.6455649882555098E-2</c:v>
                </c:pt>
                <c:pt idx="2330">
                  <c:v>3.3253517001867391E-2</c:v>
                </c:pt>
                <c:pt idx="2331">
                  <c:v>3.6421447992324878E-2</c:v>
                </c:pt>
                <c:pt idx="2332">
                  <c:v>3.3152457326650599E-2</c:v>
                </c:pt>
                <c:pt idx="2333">
                  <c:v>3.5668846219778116E-2</c:v>
                </c:pt>
                <c:pt idx="2334">
                  <c:v>3.1325303018093192E-2</c:v>
                </c:pt>
                <c:pt idx="2335">
                  <c:v>4.7662377357482903E-2</c:v>
                </c:pt>
                <c:pt idx="2336">
                  <c:v>3.7080317735672157E-2</c:v>
                </c:pt>
                <c:pt idx="2337">
                  <c:v>4.3169047683477346E-2</c:v>
                </c:pt>
                <c:pt idx="2338">
                  <c:v>3.4290764480829287E-2</c:v>
                </c:pt>
                <c:pt idx="2339">
                  <c:v>3.7097297608852525E-2</c:v>
                </c:pt>
                <c:pt idx="2340">
                  <c:v>2.8588097542524379E-2</c:v>
                </c:pt>
                <c:pt idx="2341">
                  <c:v>3.2171484082937199E-2</c:v>
                </c:pt>
                <c:pt idx="2342">
                  <c:v>3.4471958875656211E-2</c:v>
                </c:pt>
                <c:pt idx="2343">
                  <c:v>3.4597214311361299E-2</c:v>
                </c:pt>
                <c:pt idx="2344">
                  <c:v>3.3676136285066612E-2</c:v>
                </c:pt>
                <c:pt idx="2345">
                  <c:v>3.2633703202009326E-2</c:v>
                </c:pt>
                <c:pt idx="2346">
                  <c:v>3.1054427847266211E-2</c:v>
                </c:pt>
                <c:pt idx="2347">
                  <c:v>3.6277640610933456E-2</c:v>
                </c:pt>
                <c:pt idx="2348">
                  <c:v>4.2450986802578139E-2</c:v>
                </c:pt>
                <c:pt idx="2349">
                  <c:v>3.7147790193557718E-2</c:v>
                </c:pt>
                <c:pt idx="2350">
                  <c:v>3.9632488042116221E-2</c:v>
                </c:pt>
                <c:pt idx="2351">
                  <c:v>3.4897491335868794E-2</c:v>
                </c:pt>
                <c:pt idx="2352">
                  <c:v>4.5612677931785903E-2</c:v>
                </c:pt>
                <c:pt idx="2353">
                  <c:v>3.5556804388761513E-2</c:v>
                </c:pt>
                <c:pt idx="2354">
                  <c:v>5.219128355383891E-2</c:v>
                </c:pt>
                <c:pt idx="2355">
                  <c:v>4.0700521320104745E-2</c:v>
                </c:pt>
                <c:pt idx="2356">
                  <c:v>3.27540636062622E-2</c:v>
                </c:pt>
                <c:pt idx="2357">
                  <c:v>4.3254546821117408E-2</c:v>
                </c:pt>
                <c:pt idx="2358">
                  <c:v>2.6993775740265864E-2</c:v>
                </c:pt>
                <c:pt idx="2359">
                  <c:v>3.01454830914736E-2</c:v>
                </c:pt>
                <c:pt idx="2360">
                  <c:v>3.729543089866641E-2</c:v>
                </c:pt>
                <c:pt idx="2361">
                  <c:v>3.231429681181909E-2</c:v>
                </c:pt>
                <c:pt idx="2362">
                  <c:v>4.7894909977912924E-2</c:v>
                </c:pt>
                <c:pt idx="2363">
                  <c:v>2.7820948511362225E-2</c:v>
                </c:pt>
                <c:pt idx="2364">
                  <c:v>2.9116408899426478E-2</c:v>
                </c:pt>
                <c:pt idx="2365">
                  <c:v>4.2365025728941158E-2</c:v>
                </c:pt>
                <c:pt idx="2366">
                  <c:v>3.4011162817478256E-2</c:v>
                </c:pt>
                <c:pt idx="2367">
                  <c:v>4.7662377357482903E-2</c:v>
                </c:pt>
                <c:pt idx="2368">
                  <c:v>5.6127641350030913E-2</c:v>
                </c:pt>
                <c:pt idx="2369">
                  <c:v>4.0177468210458797E-2</c:v>
                </c:pt>
                <c:pt idx="2370">
                  <c:v>4.2024292051792325E-2</c:v>
                </c:pt>
                <c:pt idx="2371">
                  <c:v>3.2095659524202409E-2</c:v>
                </c:pt>
                <c:pt idx="2372">
                  <c:v>2.8997335582971701E-2</c:v>
                </c:pt>
                <c:pt idx="2373">
                  <c:v>2.6695944368839392E-2</c:v>
                </c:pt>
                <c:pt idx="2374">
                  <c:v>3.7650961428880816E-2</c:v>
                </c:pt>
                <c:pt idx="2375">
                  <c:v>4.1824281215667711E-2</c:v>
                </c:pt>
                <c:pt idx="2376">
                  <c:v>2.9574964195489908E-2</c:v>
                </c:pt>
                <c:pt idx="2377">
                  <c:v>4.9005597829818968E-2</c:v>
                </c:pt>
                <c:pt idx="2378">
                  <c:v>2.9913282021880112E-2</c:v>
                </c:pt>
                <c:pt idx="2379">
                  <c:v>3.6454312503338013E-2</c:v>
                </c:pt>
                <c:pt idx="2380">
                  <c:v>4.2427688837051572E-2</c:v>
                </c:pt>
                <c:pt idx="2381">
                  <c:v>3.2234974205493892E-2</c:v>
                </c:pt>
                <c:pt idx="2382">
                  <c:v>3.9112597703933744E-2</c:v>
                </c:pt>
                <c:pt idx="2383">
                  <c:v>3.1839653849601711E-2</c:v>
                </c:pt>
                <c:pt idx="2384">
                  <c:v>3.1485479325056152E-2</c:v>
                </c:pt>
                <c:pt idx="2385">
                  <c:v>3.2255370169878131E-2</c:v>
                </c:pt>
                <c:pt idx="2386">
                  <c:v>3.6335092037916211E-2</c:v>
                </c:pt>
                <c:pt idx="2387">
                  <c:v>3.1361721456050901E-2</c:v>
                </c:pt>
                <c:pt idx="2388">
                  <c:v>3.2908745110034894E-2</c:v>
                </c:pt>
                <c:pt idx="2389">
                  <c:v>3.9219893515110106E-2</c:v>
                </c:pt>
                <c:pt idx="2390">
                  <c:v>4.6474002301692845E-2</c:v>
                </c:pt>
                <c:pt idx="2391">
                  <c:v>2.9229370877146783E-2</c:v>
                </c:pt>
                <c:pt idx="2392">
                  <c:v>2.7238706126809224E-2</c:v>
                </c:pt>
                <c:pt idx="2393">
                  <c:v>3.4133732318878215E-2</c:v>
                </c:pt>
                <c:pt idx="2394">
                  <c:v>4.6729568392038297E-2</c:v>
                </c:pt>
                <c:pt idx="2395">
                  <c:v>4.1760113090276711E-2</c:v>
                </c:pt>
                <c:pt idx="2396">
                  <c:v>3.6455649882555098E-2</c:v>
                </c:pt>
                <c:pt idx="2397">
                  <c:v>3.3571984618902206E-2</c:v>
                </c:pt>
                <c:pt idx="2398">
                  <c:v>3.2095659524202409E-2</c:v>
                </c:pt>
                <c:pt idx="2399">
                  <c:v>4.3788868933916134E-2</c:v>
                </c:pt>
                <c:pt idx="2400">
                  <c:v>3.3529117703437812E-2</c:v>
                </c:pt>
                <c:pt idx="2401">
                  <c:v>3.9196629077196114E-2</c:v>
                </c:pt>
                <c:pt idx="2402">
                  <c:v>3.5286393016576885E-2</c:v>
                </c:pt>
                <c:pt idx="2403">
                  <c:v>2.7613993734121402E-2</c:v>
                </c:pt>
                <c:pt idx="2404">
                  <c:v>3.6786478012800196E-2</c:v>
                </c:pt>
                <c:pt idx="2405">
                  <c:v>4.836987704038638E-2</c:v>
                </c:pt>
                <c:pt idx="2406">
                  <c:v>3.8265466690063497E-2</c:v>
                </c:pt>
                <c:pt idx="2407">
                  <c:v>4.5235879719257265E-2</c:v>
                </c:pt>
                <c:pt idx="2408">
                  <c:v>3.695297986269E-2</c:v>
                </c:pt>
                <c:pt idx="2409">
                  <c:v>4.1405949741601895E-2</c:v>
                </c:pt>
                <c:pt idx="2410">
                  <c:v>3.9205655455589392E-2</c:v>
                </c:pt>
                <c:pt idx="2411">
                  <c:v>2.8483705595135776E-2</c:v>
                </c:pt>
                <c:pt idx="2412">
                  <c:v>3.8754437118768713E-2</c:v>
                </c:pt>
                <c:pt idx="2413">
                  <c:v>4.0242802351713201E-2</c:v>
                </c:pt>
                <c:pt idx="2414">
                  <c:v>3.1209086999297104E-2</c:v>
                </c:pt>
                <c:pt idx="2415">
                  <c:v>3.5487230867147411E-2</c:v>
                </c:pt>
                <c:pt idx="2416">
                  <c:v>3.7441659718752011E-2</c:v>
                </c:pt>
                <c:pt idx="2417">
                  <c:v>2.9321424663066867E-2</c:v>
                </c:pt>
                <c:pt idx="2418">
                  <c:v>4.0727779269218514E-2</c:v>
                </c:pt>
                <c:pt idx="2419">
                  <c:v>3.6005329340696314E-2</c:v>
                </c:pt>
                <c:pt idx="2420">
                  <c:v>3.1465098261833205E-2</c:v>
                </c:pt>
                <c:pt idx="2421">
                  <c:v>4.3695759028196321E-2</c:v>
                </c:pt>
                <c:pt idx="2422">
                  <c:v>3.8119222968816813E-2</c:v>
                </c:pt>
                <c:pt idx="2423">
                  <c:v>5.6906431913376097E-2</c:v>
                </c:pt>
                <c:pt idx="2424">
                  <c:v>4.8418302088975886E-2</c:v>
                </c:pt>
                <c:pt idx="2425">
                  <c:v>3.6786478012800196E-2</c:v>
                </c:pt>
                <c:pt idx="2426">
                  <c:v>3.3460214734077405E-2</c:v>
                </c:pt>
                <c:pt idx="2427">
                  <c:v>3.8754437118768713E-2</c:v>
                </c:pt>
                <c:pt idx="2428">
                  <c:v>2.622351050376898E-2</c:v>
                </c:pt>
                <c:pt idx="2429">
                  <c:v>3.4133732318878215E-2</c:v>
                </c:pt>
                <c:pt idx="2430">
                  <c:v>4.1173908859491432E-2</c:v>
                </c:pt>
                <c:pt idx="2431">
                  <c:v>3.2625783234834699E-2</c:v>
                </c:pt>
                <c:pt idx="2432">
                  <c:v>4.0164448320865603E-2</c:v>
                </c:pt>
                <c:pt idx="2433">
                  <c:v>2.6402063667774298E-2</c:v>
                </c:pt>
                <c:pt idx="2434">
                  <c:v>5.139116942882542E-2</c:v>
                </c:pt>
                <c:pt idx="2435">
                  <c:v>4.6985033899545829E-2</c:v>
                </c:pt>
                <c:pt idx="2436">
                  <c:v>3.4892227500677213E-2</c:v>
                </c:pt>
                <c:pt idx="2437">
                  <c:v>3.0840851366519952E-2</c:v>
                </c:pt>
                <c:pt idx="2438">
                  <c:v>3.5748731344938237E-2</c:v>
                </c:pt>
                <c:pt idx="2439">
                  <c:v>5.5114645510911914E-2</c:v>
                </c:pt>
                <c:pt idx="2440">
                  <c:v>3.7765085697174183E-2</c:v>
                </c:pt>
                <c:pt idx="2441">
                  <c:v>3.9864324033260311E-2</c:v>
                </c:pt>
                <c:pt idx="2442">
                  <c:v>4.7571104019880309E-2</c:v>
                </c:pt>
                <c:pt idx="2443">
                  <c:v>3.01454830914736E-2</c:v>
                </c:pt>
                <c:pt idx="2444">
                  <c:v>3.2854370772838606E-2</c:v>
                </c:pt>
                <c:pt idx="2445">
                  <c:v>3.9146363735199016E-2</c:v>
                </c:pt>
                <c:pt idx="2446">
                  <c:v>4.3032046407461222E-2</c:v>
                </c:pt>
                <c:pt idx="2447">
                  <c:v>3.1149659305810897E-2</c:v>
                </c:pt>
                <c:pt idx="2448">
                  <c:v>4.0194988250732512E-2</c:v>
                </c:pt>
                <c:pt idx="2449">
                  <c:v>4.6953558921814006E-2</c:v>
                </c:pt>
                <c:pt idx="2450">
                  <c:v>3.361964970827104E-2</c:v>
                </c:pt>
                <c:pt idx="2451">
                  <c:v>2.8228221461176897E-2</c:v>
                </c:pt>
                <c:pt idx="2452">
                  <c:v>3.2250713557005005E-2</c:v>
                </c:pt>
                <c:pt idx="2453">
                  <c:v>4.6777039766311722E-2</c:v>
                </c:pt>
                <c:pt idx="2454">
                  <c:v>4.4287838041782414E-2</c:v>
                </c:pt>
                <c:pt idx="2455">
                  <c:v>3.7381280213594416E-2</c:v>
                </c:pt>
                <c:pt idx="2456">
                  <c:v>3.2899200916290408E-2</c:v>
                </c:pt>
                <c:pt idx="2457">
                  <c:v>3.2625783234834699E-2</c:v>
                </c:pt>
                <c:pt idx="2458">
                  <c:v>4.6175420284271212E-2</c:v>
                </c:pt>
                <c:pt idx="2459">
                  <c:v>2.8601940721273554E-2</c:v>
                </c:pt>
                <c:pt idx="2460">
                  <c:v>4.5460876077413594E-2</c:v>
                </c:pt>
                <c:pt idx="2461">
                  <c:v>3.8095824420452111E-2</c:v>
                </c:pt>
                <c:pt idx="2462">
                  <c:v>3.49994264543056E-2</c:v>
                </c:pt>
                <c:pt idx="2463">
                  <c:v>2.7381664142012607E-2</c:v>
                </c:pt>
                <c:pt idx="2464">
                  <c:v>3.231429681181909E-2</c:v>
                </c:pt>
                <c:pt idx="2465">
                  <c:v>3.2054707407951487E-2</c:v>
                </c:pt>
                <c:pt idx="2466">
                  <c:v>4.6474002301692845E-2</c:v>
                </c:pt>
                <c:pt idx="2467">
                  <c:v>2.9317406937479997E-2</c:v>
                </c:pt>
                <c:pt idx="2468">
                  <c:v>2.68242992460728E-2</c:v>
                </c:pt>
                <c:pt idx="2469">
                  <c:v>3.4271690994501142E-2</c:v>
                </c:pt>
                <c:pt idx="2470">
                  <c:v>3.6682911217212802E-2</c:v>
                </c:pt>
                <c:pt idx="2471">
                  <c:v>3.9575085043907214E-2</c:v>
                </c:pt>
                <c:pt idx="2472">
                  <c:v>5.219128355383891E-2</c:v>
                </c:pt>
                <c:pt idx="2473">
                  <c:v>4.152054339647273E-2</c:v>
                </c:pt>
                <c:pt idx="2474">
                  <c:v>4.5460876077413594E-2</c:v>
                </c:pt>
                <c:pt idx="2475">
                  <c:v>2.6969572529196788E-2</c:v>
                </c:pt>
                <c:pt idx="2476">
                  <c:v>4.9002680927515349E-2</c:v>
                </c:pt>
                <c:pt idx="2477">
                  <c:v>2.7137352153658978E-2</c:v>
                </c:pt>
                <c:pt idx="2478">
                  <c:v>3.4566573798656505E-2</c:v>
                </c:pt>
                <c:pt idx="2479">
                  <c:v>3.2097656279802302E-2</c:v>
                </c:pt>
                <c:pt idx="2480">
                  <c:v>4.3525073677301386E-2</c:v>
                </c:pt>
                <c:pt idx="2481">
                  <c:v>4.1840914636850406E-2</c:v>
                </c:pt>
                <c:pt idx="2482">
                  <c:v>3.921404480934141E-2</c:v>
                </c:pt>
                <c:pt idx="2483">
                  <c:v>4.2917203158140474E-2</c:v>
                </c:pt>
                <c:pt idx="2484">
                  <c:v>3.4300707280635806E-2</c:v>
                </c:pt>
                <c:pt idx="2485">
                  <c:v>3.3460214734077405E-2</c:v>
                </c:pt>
                <c:pt idx="2486">
                  <c:v>4.0208239108324106E-2</c:v>
                </c:pt>
                <c:pt idx="2487">
                  <c:v>3.0247885733842794E-2</c:v>
                </c:pt>
                <c:pt idx="2488">
                  <c:v>5.0539035350084291E-2</c:v>
                </c:pt>
                <c:pt idx="2489">
                  <c:v>4.3665912002325107E-2</c:v>
                </c:pt>
                <c:pt idx="2490">
                  <c:v>4.0775358676910345E-2</c:v>
                </c:pt>
                <c:pt idx="2491">
                  <c:v>2.90736090391874E-2</c:v>
                </c:pt>
                <c:pt idx="2492">
                  <c:v>3.3857729285955422E-2</c:v>
                </c:pt>
                <c:pt idx="2493">
                  <c:v>3.8206804543733604E-2</c:v>
                </c:pt>
                <c:pt idx="2494">
                  <c:v>4.0826495736837526E-2</c:v>
                </c:pt>
                <c:pt idx="2495">
                  <c:v>4.2378675192594507E-2</c:v>
                </c:pt>
                <c:pt idx="2496">
                  <c:v>3.7897832691669658E-2</c:v>
                </c:pt>
                <c:pt idx="2497">
                  <c:v>3.5527739673852914E-2</c:v>
                </c:pt>
                <c:pt idx="2498">
                  <c:v>3.2625783234834699E-2</c:v>
                </c:pt>
                <c:pt idx="2499">
                  <c:v>3.6489501595497097E-2</c:v>
                </c:pt>
                <c:pt idx="2500">
                  <c:v>3.6752406507730498E-2</c:v>
                </c:pt>
                <c:pt idx="2501">
                  <c:v>3.6054432392120396E-2</c:v>
                </c:pt>
                <c:pt idx="2502">
                  <c:v>4.5064941048622124E-2</c:v>
                </c:pt>
                <c:pt idx="2503">
                  <c:v>3.695297986269E-2</c:v>
                </c:pt>
                <c:pt idx="2504">
                  <c:v>3.2699774950742701E-2</c:v>
                </c:pt>
                <c:pt idx="2505">
                  <c:v>4.3235447257757222E-2</c:v>
                </c:pt>
                <c:pt idx="2506">
                  <c:v>2.6993775740265864E-2</c:v>
                </c:pt>
                <c:pt idx="2507">
                  <c:v>3.4083496779203484E-2</c:v>
                </c:pt>
                <c:pt idx="2508">
                  <c:v>2.9873292893171411E-2</c:v>
                </c:pt>
                <c:pt idx="2509">
                  <c:v>3.1711418181657812E-2</c:v>
                </c:pt>
                <c:pt idx="2510">
                  <c:v>3.3811181783676252E-2</c:v>
                </c:pt>
                <c:pt idx="2511">
                  <c:v>3.2420627772808151E-2</c:v>
                </c:pt>
                <c:pt idx="2512">
                  <c:v>4.2026262730360017E-2</c:v>
                </c:pt>
                <c:pt idx="2513">
                  <c:v>3.6265369504690212E-2</c:v>
                </c:pt>
                <c:pt idx="2514">
                  <c:v>3.7441659718752011E-2</c:v>
                </c:pt>
                <c:pt idx="2515">
                  <c:v>5.7264689356088784E-2</c:v>
                </c:pt>
                <c:pt idx="2516">
                  <c:v>4.5612677931785903E-2</c:v>
                </c:pt>
                <c:pt idx="2517">
                  <c:v>3.7629608064890005E-2</c:v>
                </c:pt>
                <c:pt idx="2518">
                  <c:v>3.0003884807229063E-2</c:v>
                </c:pt>
                <c:pt idx="2519">
                  <c:v>3.0840851366519952E-2</c:v>
                </c:pt>
                <c:pt idx="2520">
                  <c:v>3.6683596670627684E-2</c:v>
                </c:pt>
                <c:pt idx="2521">
                  <c:v>3.0377449467778275E-2</c:v>
                </c:pt>
                <c:pt idx="2522">
                  <c:v>5.3526036441326398E-2</c:v>
                </c:pt>
                <c:pt idx="2523">
                  <c:v>2.9782220721244802E-2</c:v>
                </c:pt>
                <c:pt idx="2524">
                  <c:v>2.844951674342161E-2</c:v>
                </c:pt>
                <c:pt idx="2525">
                  <c:v>3.7118166685104446E-2</c:v>
                </c:pt>
                <c:pt idx="2526">
                  <c:v>3.1583391129970696E-2</c:v>
                </c:pt>
                <c:pt idx="2527">
                  <c:v>3.1092433258891088E-2</c:v>
                </c:pt>
                <c:pt idx="2528">
                  <c:v>4.1266269981861101E-2</c:v>
                </c:pt>
                <c:pt idx="2529">
                  <c:v>4.4650569558143734E-2</c:v>
                </c:pt>
                <c:pt idx="2530">
                  <c:v>2.8328226879239103E-2</c:v>
                </c:pt>
                <c:pt idx="2531">
                  <c:v>3.4978978335857405E-2</c:v>
                </c:pt>
                <c:pt idx="2532">
                  <c:v>4.012443125247972E-2</c:v>
                </c:pt>
                <c:pt idx="2533">
                  <c:v>4.2509447783231714E-2</c:v>
                </c:pt>
                <c:pt idx="2534">
                  <c:v>2.8450146317481998E-2</c:v>
                </c:pt>
                <c:pt idx="2535">
                  <c:v>3.2370511442422985E-2</c:v>
                </c:pt>
                <c:pt idx="2536">
                  <c:v>3.5880878567695694E-2</c:v>
                </c:pt>
                <c:pt idx="2537">
                  <c:v>3.9967272430658299E-2</c:v>
                </c:pt>
                <c:pt idx="2538">
                  <c:v>4.2427688837051572E-2</c:v>
                </c:pt>
                <c:pt idx="2539">
                  <c:v>4.3500378727912875E-2</c:v>
                </c:pt>
                <c:pt idx="2540">
                  <c:v>3.0371453613042807E-2</c:v>
                </c:pt>
                <c:pt idx="2541">
                  <c:v>3.0157936736941289E-2</c:v>
                </c:pt>
                <c:pt idx="2542">
                  <c:v>3.1264510005712502E-2</c:v>
                </c:pt>
                <c:pt idx="2543">
                  <c:v>4.3251223862171222E-2</c:v>
                </c:pt>
                <c:pt idx="2544">
                  <c:v>3.3063109964132302E-2</c:v>
                </c:pt>
                <c:pt idx="2545">
                  <c:v>2.7621474117040613E-2</c:v>
                </c:pt>
                <c:pt idx="2546">
                  <c:v>3.7771087139844998E-2</c:v>
                </c:pt>
                <c:pt idx="2547">
                  <c:v>3.6654856055975016E-2</c:v>
                </c:pt>
                <c:pt idx="2548">
                  <c:v>5.139116942882542E-2</c:v>
                </c:pt>
                <c:pt idx="2549">
                  <c:v>3.1630601733923097E-2</c:v>
                </c:pt>
                <c:pt idx="2550">
                  <c:v>3.6455649882555098E-2</c:v>
                </c:pt>
                <c:pt idx="2551">
                  <c:v>4.2082894593477332E-2</c:v>
                </c:pt>
                <c:pt idx="2552">
                  <c:v>3.0040899291634598E-2</c:v>
                </c:pt>
                <c:pt idx="2553">
                  <c:v>3.3472571521997403E-2</c:v>
                </c:pt>
                <c:pt idx="2554">
                  <c:v>4.4646773487329497E-2</c:v>
                </c:pt>
                <c:pt idx="2555">
                  <c:v>3.1301572918891983E-2</c:v>
                </c:pt>
                <c:pt idx="2556">
                  <c:v>4.7507882118225112E-2</c:v>
                </c:pt>
                <c:pt idx="2557">
                  <c:v>3.4011162817478256E-2</c:v>
                </c:pt>
                <c:pt idx="2558">
                  <c:v>4.1593413800001436E-2</c:v>
                </c:pt>
                <c:pt idx="2559">
                  <c:v>4.0177468210458797E-2</c:v>
                </c:pt>
                <c:pt idx="2560">
                  <c:v>4.1137009859085111E-2</c:v>
                </c:pt>
                <c:pt idx="2561">
                  <c:v>3.6930240690708216E-2</c:v>
                </c:pt>
                <c:pt idx="2562">
                  <c:v>3.387858718633651E-2</c:v>
                </c:pt>
                <c:pt idx="2563">
                  <c:v>3.3663786947727203E-2</c:v>
                </c:pt>
                <c:pt idx="2564">
                  <c:v>4.8252731561660801E-2</c:v>
                </c:pt>
                <c:pt idx="2565">
                  <c:v>4.5015957206487711E-2</c:v>
                </c:pt>
                <c:pt idx="2566">
                  <c:v>5.4287116974592223E-2</c:v>
                </c:pt>
                <c:pt idx="2567">
                  <c:v>3.9632488042116221E-2</c:v>
                </c:pt>
                <c:pt idx="2568">
                  <c:v>3.7646591663360651E-2</c:v>
                </c:pt>
                <c:pt idx="2569">
                  <c:v>6.1638105660676748E-2</c:v>
                </c:pt>
                <c:pt idx="2570">
                  <c:v>3.8711100816726712E-2</c:v>
                </c:pt>
                <c:pt idx="2571">
                  <c:v>4.4747065752744723E-2</c:v>
                </c:pt>
                <c:pt idx="2572">
                  <c:v>4.2971115559339496E-2</c:v>
                </c:pt>
                <c:pt idx="2573">
                  <c:v>3.8410507142543814E-2</c:v>
                </c:pt>
                <c:pt idx="2574">
                  <c:v>3.9888128638267545E-2</c:v>
                </c:pt>
                <c:pt idx="2575">
                  <c:v>4.4611200690269505E-2</c:v>
                </c:pt>
                <c:pt idx="2576">
                  <c:v>4.836987704038638E-2</c:v>
                </c:pt>
                <c:pt idx="2577">
                  <c:v>3.9761330932378804E-2</c:v>
                </c:pt>
                <c:pt idx="2578">
                  <c:v>5.0964348018169375E-2</c:v>
                </c:pt>
                <c:pt idx="2579">
                  <c:v>2.9151141643524212E-2</c:v>
                </c:pt>
                <c:pt idx="2580">
                  <c:v>3.7342004477977885E-2</c:v>
                </c:pt>
                <c:pt idx="2581">
                  <c:v>3.9135243743658156E-2</c:v>
                </c:pt>
                <c:pt idx="2582">
                  <c:v>3.6468077450990788E-2</c:v>
                </c:pt>
                <c:pt idx="2583">
                  <c:v>3.3703714609146111E-2</c:v>
                </c:pt>
                <c:pt idx="2584">
                  <c:v>4.0140841156244306E-2</c:v>
                </c:pt>
                <c:pt idx="2585">
                  <c:v>3.2159924507141106E-2</c:v>
                </c:pt>
                <c:pt idx="2586">
                  <c:v>4.4254083186388009E-2</c:v>
                </c:pt>
                <c:pt idx="2587">
                  <c:v>2.8366528451442625E-2</c:v>
                </c:pt>
                <c:pt idx="2588">
                  <c:v>3.6215104162692996E-2</c:v>
                </c:pt>
                <c:pt idx="2589">
                  <c:v>3.4707207232713796E-2</c:v>
                </c:pt>
                <c:pt idx="2590">
                  <c:v>3.0009733512997652E-2</c:v>
                </c:pt>
                <c:pt idx="2591">
                  <c:v>3.4569095820188502E-2</c:v>
                </c:pt>
                <c:pt idx="2592">
                  <c:v>2.730708569288251E-2</c:v>
                </c:pt>
                <c:pt idx="2593">
                  <c:v>3.1092433258891088E-2</c:v>
                </c:pt>
                <c:pt idx="2594">
                  <c:v>3.6054432392120396E-2</c:v>
                </c:pt>
                <c:pt idx="2595">
                  <c:v>4.3695759028196321E-2</c:v>
                </c:pt>
                <c:pt idx="2596">
                  <c:v>3.2334826886653997E-2</c:v>
                </c:pt>
                <c:pt idx="2597">
                  <c:v>3.0881069600582099E-2</c:v>
                </c:pt>
                <c:pt idx="2598">
                  <c:v>4.0819212794303915E-2</c:v>
                </c:pt>
                <c:pt idx="2599">
                  <c:v>5.0532989203929922E-2</c:v>
                </c:pt>
                <c:pt idx="2600">
                  <c:v>3.0626695603132203E-2</c:v>
                </c:pt>
                <c:pt idx="2601">
                  <c:v>4.1952755302190795E-2</c:v>
                </c:pt>
                <c:pt idx="2602">
                  <c:v>3.2559327781200513E-2</c:v>
                </c:pt>
                <c:pt idx="2603">
                  <c:v>3.0148059129715001E-2</c:v>
                </c:pt>
                <c:pt idx="2604">
                  <c:v>5.2249100059270796E-2</c:v>
                </c:pt>
                <c:pt idx="2605">
                  <c:v>3.7118166685104446E-2</c:v>
                </c:pt>
                <c:pt idx="2606">
                  <c:v>3.365202993154532E-2</c:v>
                </c:pt>
                <c:pt idx="2607">
                  <c:v>3.8152869790792521E-2</c:v>
                </c:pt>
                <c:pt idx="2608">
                  <c:v>3.6334346979856609E-2</c:v>
                </c:pt>
                <c:pt idx="2609">
                  <c:v>2.728355489671231E-2</c:v>
                </c:pt>
                <c:pt idx="2610">
                  <c:v>3.8664028048515341E-2</c:v>
                </c:pt>
                <c:pt idx="2611">
                  <c:v>4.495846107602141E-2</c:v>
                </c:pt>
                <c:pt idx="2612">
                  <c:v>3.4808374941349009E-2</c:v>
                </c:pt>
                <c:pt idx="2613">
                  <c:v>3.2394152134656913E-2</c:v>
                </c:pt>
                <c:pt idx="2614">
                  <c:v>3.9112597703933744E-2</c:v>
                </c:pt>
                <c:pt idx="2615">
                  <c:v>4.5485530048608933E-2</c:v>
                </c:pt>
                <c:pt idx="2616">
                  <c:v>3.1771175563335509E-2</c:v>
                </c:pt>
                <c:pt idx="2617">
                  <c:v>4.6659234911203433E-2</c:v>
                </c:pt>
                <c:pt idx="2618">
                  <c:v>3.231429681181909E-2</c:v>
                </c:pt>
                <c:pt idx="2619">
                  <c:v>4.0749937295913724E-2</c:v>
                </c:pt>
                <c:pt idx="2620">
                  <c:v>3.1032260507345293E-2</c:v>
                </c:pt>
                <c:pt idx="2621">
                  <c:v>4.0242802351713201E-2</c:v>
                </c:pt>
                <c:pt idx="2622">
                  <c:v>5.0539035350084291E-2</c:v>
                </c:pt>
                <c:pt idx="2623">
                  <c:v>3.2167676836252199E-2</c:v>
                </c:pt>
                <c:pt idx="2624">
                  <c:v>3.8864739239215809E-2</c:v>
                </c:pt>
                <c:pt idx="2625">
                  <c:v>4.6723239123821501E-2</c:v>
                </c:pt>
                <c:pt idx="2626">
                  <c:v>4.3254546821117408E-2</c:v>
                </c:pt>
                <c:pt idx="2627">
                  <c:v>3.3440478146076202E-2</c:v>
                </c:pt>
                <c:pt idx="2628">
                  <c:v>4.3645150959491709E-2</c:v>
                </c:pt>
                <c:pt idx="2629">
                  <c:v>4.4979125261306797E-2</c:v>
                </c:pt>
                <c:pt idx="2630">
                  <c:v>3.8864739239215809E-2</c:v>
                </c:pt>
                <c:pt idx="2631">
                  <c:v>2.8228221461176897E-2</c:v>
                </c:pt>
                <c:pt idx="2632">
                  <c:v>3.6455649882555098E-2</c:v>
                </c:pt>
                <c:pt idx="2633">
                  <c:v>3.0840851366519952E-2</c:v>
                </c:pt>
                <c:pt idx="2634">
                  <c:v>4.1341979056596811E-2</c:v>
                </c:pt>
                <c:pt idx="2635">
                  <c:v>3.5743527114391341E-2</c:v>
                </c:pt>
                <c:pt idx="2636">
                  <c:v>3.436795622110371E-2</c:v>
                </c:pt>
                <c:pt idx="2637">
                  <c:v>3.6124985665082897E-2</c:v>
                </c:pt>
                <c:pt idx="2638">
                  <c:v>3.5964351147413198E-2</c:v>
                </c:pt>
                <c:pt idx="2639">
                  <c:v>2.9409216716885667E-2</c:v>
                </c:pt>
                <c:pt idx="2640">
                  <c:v>4.7894909977912924E-2</c:v>
                </c:pt>
                <c:pt idx="2641">
                  <c:v>3.4823182970285409E-2</c:v>
                </c:pt>
                <c:pt idx="2642">
                  <c:v>3.4300707280635806E-2</c:v>
                </c:pt>
                <c:pt idx="2643">
                  <c:v>4.6659234911203433E-2</c:v>
                </c:pt>
                <c:pt idx="2644">
                  <c:v>3.9322294294834068E-2</c:v>
                </c:pt>
                <c:pt idx="2645">
                  <c:v>4.0242802351713201E-2</c:v>
                </c:pt>
                <c:pt idx="2646">
                  <c:v>3.8152869790792521E-2</c:v>
                </c:pt>
                <c:pt idx="2647">
                  <c:v>3.2913293689489503E-2</c:v>
                </c:pt>
                <c:pt idx="2648">
                  <c:v>3.7228513509035152E-2</c:v>
                </c:pt>
                <c:pt idx="2649">
                  <c:v>3.6879692226648414E-2</c:v>
                </c:pt>
                <c:pt idx="2650">
                  <c:v>4.2427688837051572E-2</c:v>
                </c:pt>
                <c:pt idx="2651">
                  <c:v>2.5830715894699215E-2</c:v>
                </c:pt>
                <c:pt idx="2652">
                  <c:v>3.3795446157455396E-2</c:v>
                </c:pt>
                <c:pt idx="2653">
                  <c:v>6.042351946234701E-2</c:v>
                </c:pt>
                <c:pt idx="2654">
                  <c:v>3.5694476217031493E-2</c:v>
                </c:pt>
                <c:pt idx="2655">
                  <c:v>3.0856164172291711E-2</c:v>
                </c:pt>
                <c:pt idx="2656">
                  <c:v>3.198987990617759E-2</c:v>
                </c:pt>
                <c:pt idx="2657">
                  <c:v>3.7598311901092502E-2</c:v>
                </c:pt>
                <c:pt idx="2658">
                  <c:v>3.4300707280635806E-2</c:v>
                </c:pt>
                <c:pt idx="2659">
                  <c:v>4.3215300887823098E-2</c:v>
                </c:pt>
                <c:pt idx="2660">
                  <c:v>3.9967272430658299E-2</c:v>
                </c:pt>
                <c:pt idx="2661">
                  <c:v>3.3811181783676252E-2</c:v>
                </c:pt>
                <c:pt idx="2662">
                  <c:v>4.5648239552974687E-2</c:v>
                </c:pt>
                <c:pt idx="2663">
                  <c:v>3.7441659718752011E-2</c:v>
                </c:pt>
                <c:pt idx="2664">
                  <c:v>3.2167676836252199E-2</c:v>
                </c:pt>
                <c:pt idx="2665">
                  <c:v>4.3695759028196321E-2</c:v>
                </c:pt>
                <c:pt idx="2666">
                  <c:v>4.0177468210458797E-2</c:v>
                </c:pt>
                <c:pt idx="2667">
                  <c:v>4.1840914636850406E-2</c:v>
                </c:pt>
                <c:pt idx="2668">
                  <c:v>4.6166699379682513E-2</c:v>
                </c:pt>
                <c:pt idx="2669">
                  <c:v>3.9219893515110106E-2</c:v>
                </c:pt>
                <c:pt idx="2670">
                  <c:v>4.0242802351713201E-2</c:v>
                </c:pt>
                <c:pt idx="2671">
                  <c:v>3.6180451512336703E-2</c:v>
                </c:pt>
                <c:pt idx="2672">
                  <c:v>3.5199210047722002E-2</c:v>
                </c:pt>
                <c:pt idx="2673">
                  <c:v>3.4355167299509042E-2</c:v>
                </c:pt>
                <c:pt idx="2674">
                  <c:v>3.4685779362916912E-2</c:v>
                </c:pt>
                <c:pt idx="2675">
                  <c:v>4.6175420284271212E-2</c:v>
                </c:pt>
                <c:pt idx="2676">
                  <c:v>2.7587713673710913E-2</c:v>
                </c:pt>
                <c:pt idx="2677">
                  <c:v>3.9967272430658299E-2</c:v>
                </c:pt>
                <c:pt idx="2678">
                  <c:v>5.1529634743928923E-2</c:v>
                </c:pt>
                <c:pt idx="2679">
                  <c:v>4.8229750245809465E-2</c:v>
                </c:pt>
                <c:pt idx="2680">
                  <c:v>3.5183459520340014E-2</c:v>
                </c:pt>
                <c:pt idx="2681">
                  <c:v>3.2531075179577061E-2</c:v>
                </c:pt>
                <c:pt idx="2682">
                  <c:v>4.1284438222646734E-2</c:v>
                </c:pt>
                <c:pt idx="2683">
                  <c:v>5.1921918988227796E-2</c:v>
                </c:pt>
                <c:pt idx="2684">
                  <c:v>2.7828266844153411E-2</c:v>
                </c:pt>
                <c:pt idx="2685">
                  <c:v>2.6736292988061995E-2</c:v>
                </c:pt>
                <c:pt idx="2686">
                  <c:v>3.3726569265127189E-2</c:v>
                </c:pt>
                <c:pt idx="2687">
                  <c:v>2.7340127155184756E-2</c:v>
                </c:pt>
                <c:pt idx="2688">
                  <c:v>4.2378675192594507E-2</c:v>
                </c:pt>
                <c:pt idx="2689">
                  <c:v>3.4951206296682399E-2</c:v>
                </c:pt>
                <c:pt idx="2690">
                  <c:v>4.2252417653799113E-2</c:v>
                </c:pt>
                <c:pt idx="2691">
                  <c:v>4.6777039766311722E-2</c:v>
                </c:pt>
                <c:pt idx="2692">
                  <c:v>3.5767823457717902E-2</c:v>
                </c:pt>
                <c:pt idx="2693">
                  <c:v>3.5857249051332502E-2</c:v>
                </c:pt>
                <c:pt idx="2694">
                  <c:v>4.7552309930324749E-2</c:v>
                </c:pt>
                <c:pt idx="2695">
                  <c:v>4.8038370907306838E-2</c:v>
                </c:pt>
                <c:pt idx="2696">
                  <c:v>3.1135108321905205E-2</c:v>
                </c:pt>
                <c:pt idx="2697">
                  <c:v>2.7820948511362225E-2</c:v>
                </c:pt>
                <c:pt idx="2698">
                  <c:v>3.1325303018093192E-2</c:v>
                </c:pt>
                <c:pt idx="2699">
                  <c:v>3.5435792058706422E-2</c:v>
                </c:pt>
                <c:pt idx="2700">
                  <c:v>3.5503596067428596E-2</c:v>
                </c:pt>
                <c:pt idx="2701">
                  <c:v>3.6083035171032042E-2</c:v>
                </c:pt>
                <c:pt idx="2702">
                  <c:v>3.4892227500677213E-2</c:v>
                </c:pt>
                <c:pt idx="2703">
                  <c:v>4.8743788152933218E-2</c:v>
                </c:pt>
                <c:pt idx="2704">
                  <c:v>4.0074422955513146E-2</c:v>
                </c:pt>
                <c:pt idx="2705">
                  <c:v>2.9366604983806593E-2</c:v>
                </c:pt>
                <c:pt idx="2706">
                  <c:v>5.1529634743928923E-2</c:v>
                </c:pt>
                <c:pt idx="2707">
                  <c:v>2.6265805587172637E-2</c:v>
                </c:pt>
                <c:pt idx="2708">
                  <c:v>3.8152869790792521E-2</c:v>
                </c:pt>
                <c:pt idx="2709">
                  <c:v>2.8601940721273554E-2</c:v>
                </c:pt>
                <c:pt idx="2710">
                  <c:v>3.3488318324089189E-2</c:v>
                </c:pt>
                <c:pt idx="2711">
                  <c:v>2.9044868424534867E-2</c:v>
                </c:pt>
                <c:pt idx="2712">
                  <c:v>3.0704770237207399E-2</c:v>
                </c:pt>
                <c:pt idx="2713">
                  <c:v>3.006011620163921E-2</c:v>
                </c:pt>
                <c:pt idx="2714">
                  <c:v>3.8713578134775231E-2</c:v>
                </c:pt>
                <c:pt idx="2715">
                  <c:v>4.0775358676910345E-2</c:v>
                </c:pt>
                <c:pt idx="2716">
                  <c:v>3.5825096070766414E-2</c:v>
                </c:pt>
                <c:pt idx="2717">
                  <c:v>3.9664395153522512E-2</c:v>
                </c:pt>
                <c:pt idx="2718">
                  <c:v>4.1952755302190795E-2</c:v>
                </c:pt>
                <c:pt idx="2719">
                  <c:v>3.3515445888042401E-2</c:v>
                </c:pt>
                <c:pt idx="2720">
                  <c:v>4.2459197342395824E-2</c:v>
                </c:pt>
                <c:pt idx="2721">
                  <c:v>4.6961084008216913E-2</c:v>
                </c:pt>
                <c:pt idx="2722">
                  <c:v>2.8083752840757405E-2</c:v>
                </c:pt>
                <c:pt idx="2723">
                  <c:v>3.6889407783746837E-2</c:v>
                </c:pt>
                <c:pt idx="2724">
                  <c:v>4.3838169425725916E-2</c:v>
                </c:pt>
                <c:pt idx="2725">
                  <c:v>3.6618109792471001E-2</c:v>
                </c:pt>
                <c:pt idx="2726">
                  <c:v>4.6265292912721592E-2</c:v>
                </c:pt>
                <c:pt idx="2727">
                  <c:v>4.2501222342252711E-2</c:v>
                </c:pt>
                <c:pt idx="2728">
                  <c:v>3.4892227500677213E-2</c:v>
                </c:pt>
                <c:pt idx="2729">
                  <c:v>3.9864324033260311E-2</c:v>
                </c:pt>
                <c:pt idx="2730">
                  <c:v>3.6455649882555098E-2</c:v>
                </c:pt>
                <c:pt idx="2731">
                  <c:v>4.4963397085666865E-2</c:v>
                </c:pt>
                <c:pt idx="2732">
                  <c:v>3.8492631167173406E-2</c:v>
                </c:pt>
                <c:pt idx="2733">
                  <c:v>3.8609363138675808E-2</c:v>
                </c:pt>
                <c:pt idx="2734">
                  <c:v>3.5487230867147411E-2</c:v>
                </c:pt>
                <c:pt idx="2735">
                  <c:v>3.5906825214624412E-2</c:v>
                </c:pt>
                <c:pt idx="2736">
                  <c:v>5.3951866924762705E-2</c:v>
                </c:pt>
                <c:pt idx="2737">
                  <c:v>4.2934946715831812E-2</c:v>
                </c:pt>
                <c:pt idx="2738">
                  <c:v>3.1960483640432365E-2</c:v>
                </c:pt>
                <c:pt idx="2739">
                  <c:v>5.3043726831674597E-2</c:v>
                </c:pt>
                <c:pt idx="2740">
                  <c:v>4.417248070240036E-2</c:v>
                </c:pt>
                <c:pt idx="2741">
                  <c:v>4.9081500619649922E-2</c:v>
                </c:pt>
                <c:pt idx="2742">
                  <c:v>2.8383055701851807E-2</c:v>
                </c:pt>
                <c:pt idx="2743">
                  <c:v>2.8197156265377998E-2</c:v>
                </c:pt>
                <c:pt idx="2744">
                  <c:v>3.4050200134515811E-2</c:v>
                </c:pt>
                <c:pt idx="2745">
                  <c:v>4.6175420284271212E-2</c:v>
                </c:pt>
                <c:pt idx="2746">
                  <c:v>4.7336898744106508E-2</c:v>
                </c:pt>
                <c:pt idx="2747">
                  <c:v>5.3951866924762705E-2</c:v>
                </c:pt>
                <c:pt idx="2748">
                  <c:v>4.1338205337524407E-2</c:v>
                </c:pt>
                <c:pt idx="2749">
                  <c:v>3.0349466949701278E-2</c:v>
                </c:pt>
                <c:pt idx="2750">
                  <c:v>2.7137337252497801E-2</c:v>
                </c:pt>
                <c:pt idx="2751">
                  <c:v>3.4282084554433788E-2</c:v>
                </c:pt>
                <c:pt idx="2752">
                  <c:v>4.9852691590786272E-2</c:v>
                </c:pt>
                <c:pt idx="2753">
                  <c:v>3.5715173929929823E-2</c:v>
                </c:pt>
                <c:pt idx="2754">
                  <c:v>3.8206804543733604E-2</c:v>
                </c:pt>
                <c:pt idx="2755">
                  <c:v>4.1609041392803206E-2</c:v>
                </c:pt>
                <c:pt idx="2756">
                  <c:v>5.1529634743928923E-2</c:v>
                </c:pt>
                <c:pt idx="2757">
                  <c:v>3.593876585364341E-2</c:v>
                </c:pt>
                <c:pt idx="2758">
                  <c:v>4.1189838200807467E-2</c:v>
                </c:pt>
                <c:pt idx="2759">
                  <c:v>3.5108499228954315E-2</c:v>
                </c:pt>
                <c:pt idx="2760">
                  <c:v>3.5795398056507152E-2</c:v>
                </c:pt>
                <c:pt idx="2761">
                  <c:v>3.7342004477977885E-2</c:v>
                </c:pt>
                <c:pt idx="2762">
                  <c:v>3.4008879214525216E-2</c:v>
                </c:pt>
                <c:pt idx="2763">
                  <c:v>2.8753058984875752E-2</c:v>
                </c:pt>
                <c:pt idx="2764">
                  <c:v>3.0856164172291711E-2</c:v>
                </c:pt>
                <c:pt idx="2765">
                  <c:v>4.2212646454572733E-2</c:v>
                </c:pt>
                <c:pt idx="2766">
                  <c:v>4.1763935238122933E-2</c:v>
                </c:pt>
                <c:pt idx="2767">
                  <c:v>3.8483712822198993E-2</c:v>
                </c:pt>
                <c:pt idx="2768">
                  <c:v>3.8801014423370556E-2</c:v>
                </c:pt>
                <c:pt idx="2769">
                  <c:v>4.5060224831104521E-2</c:v>
                </c:pt>
                <c:pt idx="2770">
                  <c:v>3.5286393016576885E-2</c:v>
                </c:pt>
                <c:pt idx="2771">
                  <c:v>3.5767823457717902E-2</c:v>
                </c:pt>
                <c:pt idx="2772">
                  <c:v>3.3152457326650599E-2</c:v>
                </c:pt>
                <c:pt idx="2773">
                  <c:v>3.9756476879119901E-2</c:v>
                </c:pt>
                <c:pt idx="2774">
                  <c:v>4.480642452836061E-2</c:v>
                </c:pt>
                <c:pt idx="2775">
                  <c:v>3.4167613834142713E-2</c:v>
                </c:pt>
                <c:pt idx="2776">
                  <c:v>3.4321036189794499E-2</c:v>
                </c:pt>
                <c:pt idx="2777">
                  <c:v>3.2143831253051806E-2</c:v>
                </c:pt>
                <c:pt idx="2778">
                  <c:v>3.1839653849601711E-2</c:v>
                </c:pt>
                <c:pt idx="2779">
                  <c:v>3.3641051501035704E-2</c:v>
                </c:pt>
                <c:pt idx="2780">
                  <c:v>4.9796666949987765E-2</c:v>
                </c:pt>
                <c:pt idx="2781">
                  <c:v>3.4183505922555951E-2</c:v>
                </c:pt>
                <c:pt idx="2782">
                  <c:v>3.3176206052303293E-2</c:v>
                </c:pt>
                <c:pt idx="2783">
                  <c:v>3.4355167299509042E-2</c:v>
                </c:pt>
                <c:pt idx="2784">
                  <c:v>3.5833526402712E-2</c:v>
                </c:pt>
                <c:pt idx="2785">
                  <c:v>2.8736105188727452E-2</c:v>
                </c:pt>
                <c:pt idx="2786">
                  <c:v>3.4075733274221483E-2</c:v>
                </c:pt>
                <c:pt idx="2787">
                  <c:v>4.2427688837051572E-2</c:v>
                </c:pt>
                <c:pt idx="2788">
                  <c:v>3.7788476794958101E-2</c:v>
                </c:pt>
                <c:pt idx="2789">
                  <c:v>2.9963400214910511E-2</c:v>
                </c:pt>
                <c:pt idx="2790">
                  <c:v>3.1092433258891088E-2</c:v>
                </c:pt>
                <c:pt idx="2791">
                  <c:v>3.5487230867147411E-2</c:v>
                </c:pt>
                <c:pt idx="2792">
                  <c:v>3.6672122776508428E-2</c:v>
                </c:pt>
                <c:pt idx="2793">
                  <c:v>3.1325303018093192E-2</c:v>
                </c:pt>
                <c:pt idx="2794">
                  <c:v>4.0847651660442422E-2</c:v>
                </c:pt>
                <c:pt idx="2795">
                  <c:v>5.139116942882542E-2</c:v>
                </c:pt>
                <c:pt idx="2796">
                  <c:v>4.4646773487329497E-2</c:v>
                </c:pt>
                <c:pt idx="2797">
                  <c:v>3.1932011246681213E-2</c:v>
                </c:pt>
                <c:pt idx="2798">
                  <c:v>2.9828427359461798E-2</c:v>
                </c:pt>
                <c:pt idx="2799">
                  <c:v>3.7263259291648913E-2</c:v>
                </c:pt>
                <c:pt idx="2800">
                  <c:v>3.5183459520340014E-2</c:v>
                </c:pt>
                <c:pt idx="2801">
                  <c:v>3.361964970827104E-2</c:v>
                </c:pt>
                <c:pt idx="2802">
                  <c:v>5.9861324727535498E-2</c:v>
                </c:pt>
                <c:pt idx="2803">
                  <c:v>3.8092534989118604E-2</c:v>
                </c:pt>
                <c:pt idx="2804">
                  <c:v>3.2400164753198603E-2</c:v>
                </c:pt>
                <c:pt idx="2805">
                  <c:v>4.1760113090276711E-2</c:v>
                </c:pt>
                <c:pt idx="2806">
                  <c:v>3.4013628959655817E-2</c:v>
                </c:pt>
                <c:pt idx="2807">
                  <c:v>3.7953164428472623E-2</c:v>
                </c:pt>
                <c:pt idx="2808">
                  <c:v>3.2556705176830292E-2</c:v>
                </c:pt>
                <c:pt idx="2809">
                  <c:v>4.13462817668915E-2</c:v>
                </c:pt>
                <c:pt idx="2810">
                  <c:v>3.5910427570343011E-2</c:v>
                </c:pt>
                <c:pt idx="2811">
                  <c:v>3.3437035977840451E-2</c:v>
                </c:pt>
                <c:pt idx="2812">
                  <c:v>6.042351946234701E-2</c:v>
                </c:pt>
                <c:pt idx="2813">
                  <c:v>2.900378406047821E-2</c:v>
                </c:pt>
                <c:pt idx="2814">
                  <c:v>3.1901571899652502E-2</c:v>
                </c:pt>
                <c:pt idx="2815">
                  <c:v>3.7153102457523568E-2</c:v>
                </c:pt>
                <c:pt idx="2816">
                  <c:v>3.2823644578457017E-2</c:v>
                </c:pt>
                <c:pt idx="2817">
                  <c:v>2.5985769927501751E-2</c:v>
                </c:pt>
                <c:pt idx="2818">
                  <c:v>3.5666506737470599E-2</c:v>
                </c:pt>
                <c:pt idx="2819">
                  <c:v>3.5125035792589201E-2</c:v>
                </c:pt>
                <c:pt idx="2820">
                  <c:v>3.1579863280057997E-2</c:v>
                </c:pt>
                <c:pt idx="2821">
                  <c:v>3.2250713557005005E-2</c:v>
                </c:pt>
                <c:pt idx="2822">
                  <c:v>4.6029005199670688E-2</c:v>
                </c:pt>
                <c:pt idx="2823">
                  <c:v>3.4666452556848484E-2</c:v>
                </c:pt>
                <c:pt idx="2824">
                  <c:v>3.1597223132848705E-2</c:v>
                </c:pt>
                <c:pt idx="2825">
                  <c:v>5.0964348018169375E-2</c:v>
                </c:pt>
                <c:pt idx="2826">
                  <c:v>3.9694610983133399E-2</c:v>
                </c:pt>
                <c:pt idx="2827">
                  <c:v>4.2934946715831812E-2</c:v>
                </c:pt>
                <c:pt idx="2828">
                  <c:v>2.7509339153766611E-2</c:v>
                </c:pt>
                <c:pt idx="2829">
                  <c:v>3.0134508386254352E-2</c:v>
                </c:pt>
                <c:pt idx="2830">
                  <c:v>3.593677654862408E-2</c:v>
                </c:pt>
                <c:pt idx="2831">
                  <c:v>3.3557265996932997E-2</c:v>
                </c:pt>
                <c:pt idx="2832">
                  <c:v>4.0133196860551813E-2</c:v>
                </c:pt>
                <c:pt idx="2833">
                  <c:v>5.0195772200822802E-2</c:v>
                </c:pt>
                <c:pt idx="2834">
                  <c:v>3.0704770237207399E-2</c:v>
                </c:pt>
                <c:pt idx="2835">
                  <c:v>3.8571264594793396E-2</c:v>
                </c:pt>
                <c:pt idx="2836">
                  <c:v>2.9717279598116899E-2</c:v>
                </c:pt>
                <c:pt idx="2837">
                  <c:v>4.1952755302190795E-2</c:v>
                </c:pt>
                <c:pt idx="2838">
                  <c:v>4.9852691590786272E-2</c:v>
                </c:pt>
                <c:pt idx="2839">
                  <c:v>3.8461290299892405E-2</c:v>
                </c:pt>
                <c:pt idx="2840">
                  <c:v>5.3951866924762705E-2</c:v>
                </c:pt>
                <c:pt idx="2841">
                  <c:v>4.8252731561660801E-2</c:v>
                </c:pt>
                <c:pt idx="2842">
                  <c:v>3.7097297608852525E-2</c:v>
                </c:pt>
                <c:pt idx="2843">
                  <c:v>3.8005765527486884E-2</c:v>
                </c:pt>
                <c:pt idx="2844">
                  <c:v>4.6560838818550096E-2</c:v>
                </c:pt>
                <c:pt idx="2845">
                  <c:v>4.1760113090276711E-2</c:v>
                </c:pt>
                <c:pt idx="2846">
                  <c:v>3.6682911217212802E-2</c:v>
                </c:pt>
                <c:pt idx="2847">
                  <c:v>3.302393853664401E-2</c:v>
                </c:pt>
                <c:pt idx="2848">
                  <c:v>4.0208239108324106E-2</c:v>
                </c:pt>
                <c:pt idx="2849">
                  <c:v>3.5833526402712E-2</c:v>
                </c:pt>
                <c:pt idx="2850">
                  <c:v>3.5382855683565209E-2</c:v>
                </c:pt>
                <c:pt idx="2851">
                  <c:v>3.0840851366519952E-2</c:v>
                </c:pt>
                <c:pt idx="2852">
                  <c:v>4.6175420284271212E-2</c:v>
                </c:pt>
                <c:pt idx="2853">
                  <c:v>4.9002680927515349E-2</c:v>
                </c:pt>
                <c:pt idx="2854">
                  <c:v>5.2568621933460541E-2</c:v>
                </c:pt>
                <c:pt idx="2855">
                  <c:v>4.530834034085271E-2</c:v>
                </c:pt>
                <c:pt idx="2856">
                  <c:v>3.4300707280635806E-2</c:v>
                </c:pt>
                <c:pt idx="2857">
                  <c:v>2.6993775740265864E-2</c:v>
                </c:pt>
                <c:pt idx="2858">
                  <c:v>4.1901294142007814E-2</c:v>
                </c:pt>
                <c:pt idx="2859">
                  <c:v>4.3695759028196321E-2</c:v>
                </c:pt>
                <c:pt idx="2860">
                  <c:v>3.8754437118768713E-2</c:v>
                </c:pt>
                <c:pt idx="2861">
                  <c:v>2.8383055701851807E-2</c:v>
                </c:pt>
                <c:pt idx="2862">
                  <c:v>4.0749937295913724E-2</c:v>
                </c:pt>
                <c:pt idx="2863">
                  <c:v>3.4318890422582606E-2</c:v>
                </c:pt>
                <c:pt idx="2864">
                  <c:v>4.3695759028196321E-2</c:v>
                </c:pt>
                <c:pt idx="2865">
                  <c:v>3.2899200916290408E-2</c:v>
                </c:pt>
                <c:pt idx="2866">
                  <c:v>3.6277640610933456E-2</c:v>
                </c:pt>
                <c:pt idx="2867">
                  <c:v>3.5201665014028688E-2</c:v>
                </c:pt>
                <c:pt idx="2868">
                  <c:v>3.2054707407951487E-2</c:v>
                </c:pt>
                <c:pt idx="2869">
                  <c:v>3.0840851366519952E-2</c:v>
                </c:pt>
                <c:pt idx="2870">
                  <c:v>3.1032260507345293E-2</c:v>
                </c:pt>
                <c:pt idx="2871">
                  <c:v>2.9993373900651956E-2</c:v>
                </c:pt>
                <c:pt idx="2872">
                  <c:v>3.7429194897413295E-2</c:v>
                </c:pt>
                <c:pt idx="2873">
                  <c:v>3.8864739239215809E-2</c:v>
                </c:pt>
                <c:pt idx="2874">
                  <c:v>4.6782623976469123E-2</c:v>
                </c:pt>
                <c:pt idx="2875">
                  <c:v>3.3723484724760007E-2</c:v>
                </c:pt>
                <c:pt idx="2876">
                  <c:v>4.2450986802578139E-2</c:v>
                </c:pt>
                <c:pt idx="2877">
                  <c:v>3.8238383829593797E-2</c:v>
                </c:pt>
                <c:pt idx="2878">
                  <c:v>3.1839653849601711E-2</c:v>
                </c:pt>
                <c:pt idx="2879">
                  <c:v>3.4897491335868794E-2</c:v>
                </c:pt>
                <c:pt idx="2880">
                  <c:v>5.5778648704290397E-2</c:v>
                </c:pt>
                <c:pt idx="2881">
                  <c:v>3.2262593507766751E-2</c:v>
                </c:pt>
                <c:pt idx="2882">
                  <c:v>3.231429681181909E-2</c:v>
                </c:pt>
                <c:pt idx="2883">
                  <c:v>3.8228288292884785E-2</c:v>
                </c:pt>
                <c:pt idx="2884">
                  <c:v>3.7342004477977885E-2</c:v>
                </c:pt>
                <c:pt idx="2885">
                  <c:v>2.9867274686694215E-2</c:v>
                </c:pt>
                <c:pt idx="2886">
                  <c:v>3.2961819320917192E-2</c:v>
                </c:pt>
                <c:pt idx="2887">
                  <c:v>4.1038878262043006E-2</c:v>
                </c:pt>
                <c:pt idx="2888">
                  <c:v>3.835380822420123E-2</c:v>
                </c:pt>
                <c:pt idx="2889">
                  <c:v>3.5964351147413198E-2</c:v>
                </c:pt>
                <c:pt idx="2890">
                  <c:v>5.1921918988227796E-2</c:v>
                </c:pt>
                <c:pt idx="2891">
                  <c:v>3.2689232379198206E-2</c:v>
                </c:pt>
                <c:pt idx="2892">
                  <c:v>3.4013628959655817E-2</c:v>
                </c:pt>
                <c:pt idx="2893">
                  <c:v>2.9462661594152388E-2</c:v>
                </c:pt>
                <c:pt idx="2894">
                  <c:v>3.2097656279802302E-2</c:v>
                </c:pt>
                <c:pt idx="2895">
                  <c:v>3.1839653849601711E-2</c:v>
                </c:pt>
                <c:pt idx="2896">
                  <c:v>3.8238383829593797E-2</c:v>
                </c:pt>
                <c:pt idx="2897">
                  <c:v>3.6622855812311214E-2</c:v>
                </c:pt>
                <c:pt idx="2898">
                  <c:v>4.4051695615053232E-2</c:v>
                </c:pt>
                <c:pt idx="2899">
                  <c:v>2.9390892013907405E-2</c:v>
                </c:pt>
                <c:pt idx="2900">
                  <c:v>3.3723484724760007E-2</c:v>
                </c:pt>
                <c:pt idx="2901">
                  <c:v>3.4897491335868794E-2</c:v>
                </c:pt>
                <c:pt idx="2902">
                  <c:v>3.1675819307565828E-2</c:v>
                </c:pt>
                <c:pt idx="2903">
                  <c:v>2.9229370877146783E-2</c:v>
                </c:pt>
                <c:pt idx="2904">
                  <c:v>4.2362254112959061E-2</c:v>
                </c:pt>
                <c:pt idx="2905">
                  <c:v>4.0339186787605306E-2</c:v>
                </c:pt>
                <c:pt idx="2906">
                  <c:v>2.5830715894699215E-2</c:v>
                </c:pt>
                <c:pt idx="2907">
                  <c:v>3.2854370772838606E-2</c:v>
                </c:pt>
                <c:pt idx="2908">
                  <c:v>3.6672122776508428E-2</c:v>
                </c:pt>
                <c:pt idx="2909">
                  <c:v>4.1820969432592406E-2</c:v>
                </c:pt>
                <c:pt idx="2910">
                  <c:v>4.6330105513334309E-2</c:v>
                </c:pt>
                <c:pt idx="2911">
                  <c:v>3.2823644578457017E-2</c:v>
                </c:pt>
                <c:pt idx="2912">
                  <c:v>3.7233572453260567E-2</c:v>
                </c:pt>
                <c:pt idx="2913">
                  <c:v>3.4703623503446614E-2</c:v>
                </c:pt>
                <c:pt idx="2914">
                  <c:v>3.238210082054141E-2</c:v>
                </c:pt>
                <c:pt idx="2915">
                  <c:v>2.8753058984875752E-2</c:v>
                </c:pt>
                <c:pt idx="2916">
                  <c:v>4.6953558921814006E-2</c:v>
                </c:pt>
                <c:pt idx="2917">
                  <c:v>3.5140447318553952E-2</c:v>
                </c:pt>
                <c:pt idx="2918">
                  <c:v>4.1173908859491432E-2</c:v>
                </c:pt>
                <c:pt idx="2919">
                  <c:v>3.8314592093229315E-2</c:v>
                </c:pt>
                <c:pt idx="2920">
                  <c:v>3.1325303018093192E-2</c:v>
                </c:pt>
                <c:pt idx="2921">
                  <c:v>2.9409216716885667E-2</c:v>
                </c:pt>
                <c:pt idx="2922">
                  <c:v>3.006011620163921E-2</c:v>
                </c:pt>
                <c:pt idx="2923">
                  <c:v>2.8949391096830403E-2</c:v>
                </c:pt>
                <c:pt idx="2924">
                  <c:v>3.3152457326650599E-2</c:v>
                </c:pt>
                <c:pt idx="2925">
                  <c:v>3.921876475214961E-2</c:v>
                </c:pt>
                <c:pt idx="2926">
                  <c:v>3.65825667977333E-2</c:v>
                </c:pt>
                <c:pt idx="2927">
                  <c:v>3.9694610983133399E-2</c:v>
                </c:pt>
                <c:pt idx="2928">
                  <c:v>4.6274762600660123E-2</c:v>
                </c:pt>
                <c:pt idx="2929">
                  <c:v>4.7693341970443844E-2</c:v>
                </c:pt>
                <c:pt idx="2930">
                  <c:v>4.1300732642412234E-2</c:v>
                </c:pt>
                <c:pt idx="2931">
                  <c:v>5.0195772200822802E-2</c:v>
                </c:pt>
                <c:pt idx="2932">
                  <c:v>3.6475714296102552E-2</c:v>
                </c:pt>
                <c:pt idx="2933">
                  <c:v>4.7051317989826411E-2</c:v>
                </c:pt>
                <c:pt idx="2934">
                  <c:v>2.8201824054122006E-2</c:v>
                </c:pt>
                <c:pt idx="2935">
                  <c:v>3.1069444492459367E-2</c:v>
                </c:pt>
                <c:pt idx="2936">
                  <c:v>4.5064941048622124E-2</c:v>
                </c:pt>
                <c:pt idx="2937">
                  <c:v>3.6491513252258342E-2</c:v>
                </c:pt>
                <c:pt idx="2938">
                  <c:v>3.8653906434774503E-2</c:v>
                </c:pt>
                <c:pt idx="2939">
                  <c:v>4.9796666949987765E-2</c:v>
                </c:pt>
                <c:pt idx="2940">
                  <c:v>4.1326828300952856E-2</c:v>
                </c:pt>
                <c:pt idx="2941">
                  <c:v>3.1079689040780099E-2</c:v>
                </c:pt>
                <c:pt idx="2942">
                  <c:v>5.3043726831674597E-2</c:v>
                </c:pt>
                <c:pt idx="2943">
                  <c:v>4.4253002852201642E-2</c:v>
                </c:pt>
                <c:pt idx="2944">
                  <c:v>3.1149659305810897E-2</c:v>
                </c:pt>
                <c:pt idx="2945">
                  <c:v>4.0700521320104745E-2</c:v>
                </c:pt>
                <c:pt idx="2946">
                  <c:v>3.7654642015695697E-2</c:v>
                </c:pt>
                <c:pt idx="2947">
                  <c:v>4.2500767856836576E-2</c:v>
                </c:pt>
                <c:pt idx="2948">
                  <c:v>4.4747065752744723E-2</c:v>
                </c:pt>
                <c:pt idx="2949">
                  <c:v>3.2287664711475497E-2</c:v>
                </c:pt>
                <c:pt idx="2950">
                  <c:v>6.3089236617088304E-2</c:v>
                </c:pt>
                <c:pt idx="2951">
                  <c:v>3.5715173929929823E-2</c:v>
                </c:pt>
                <c:pt idx="2952">
                  <c:v>3.6878742277622313E-2</c:v>
                </c:pt>
                <c:pt idx="2953">
                  <c:v>5.2249100059270796E-2</c:v>
                </c:pt>
                <c:pt idx="2954">
                  <c:v>4.9852691590786272E-2</c:v>
                </c:pt>
                <c:pt idx="2955">
                  <c:v>3.9119802415371045E-2</c:v>
                </c:pt>
                <c:pt idx="2956">
                  <c:v>3.01454830914736E-2</c:v>
                </c:pt>
                <c:pt idx="2957">
                  <c:v>3.6421447992324878E-2</c:v>
                </c:pt>
                <c:pt idx="2958">
                  <c:v>3.1597819179296556E-2</c:v>
                </c:pt>
                <c:pt idx="2959">
                  <c:v>3.1361721456050901E-2</c:v>
                </c:pt>
                <c:pt idx="2960">
                  <c:v>3.331370279192921E-2</c:v>
                </c:pt>
                <c:pt idx="2961">
                  <c:v>2.90736090391874E-2</c:v>
                </c:pt>
                <c:pt idx="2962">
                  <c:v>3.2563969492912299E-2</c:v>
                </c:pt>
                <c:pt idx="2963">
                  <c:v>3.9697803556919237E-2</c:v>
                </c:pt>
                <c:pt idx="2964">
                  <c:v>3.304071724414822E-2</c:v>
                </c:pt>
                <c:pt idx="2965">
                  <c:v>3.6440685391426093E-2</c:v>
                </c:pt>
                <c:pt idx="2966">
                  <c:v>3.3472571521997403E-2</c:v>
                </c:pt>
                <c:pt idx="2967">
                  <c:v>3.1149659305810897E-2</c:v>
                </c:pt>
                <c:pt idx="2968">
                  <c:v>3.6816459149122217E-2</c:v>
                </c:pt>
                <c:pt idx="2969">
                  <c:v>3.501874580979359E-2</c:v>
                </c:pt>
                <c:pt idx="2970">
                  <c:v>4.1840914636850406E-2</c:v>
                </c:pt>
                <c:pt idx="2971">
                  <c:v>3.9864324033260311E-2</c:v>
                </c:pt>
                <c:pt idx="2972">
                  <c:v>3.1215734779834851E-2</c:v>
                </c:pt>
                <c:pt idx="2973">
                  <c:v>3.181636705994622E-2</c:v>
                </c:pt>
                <c:pt idx="2974">
                  <c:v>3.6786478012800196E-2</c:v>
                </c:pt>
                <c:pt idx="2975">
                  <c:v>2.8197156265377998E-2</c:v>
                </c:pt>
                <c:pt idx="2976">
                  <c:v>2.8597138822078712E-2</c:v>
                </c:pt>
                <c:pt idx="2977">
                  <c:v>3.6693427711725325E-2</c:v>
                </c:pt>
                <c:pt idx="2978">
                  <c:v>2.8201824054122006E-2</c:v>
                </c:pt>
                <c:pt idx="2979">
                  <c:v>4.3500378727912875E-2</c:v>
                </c:pt>
                <c:pt idx="2980">
                  <c:v>5.0964348018169375E-2</c:v>
                </c:pt>
                <c:pt idx="2981">
                  <c:v>3.38377133011818E-2</c:v>
                </c:pt>
                <c:pt idx="2982">
                  <c:v>3.8072932511568215E-2</c:v>
                </c:pt>
                <c:pt idx="2983">
                  <c:v>3.9756476879119901E-2</c:v>
                </c:pt>
                <c:pt idx="2984">
                  <c:v>3.6866981536150006E-2</c:v>
                </c:pt>
                <c:pt idx="2985">
                  <c:v>6.3089236617088304E-2</c:v>
                </c:pt>
                <c:pt idx="2986">
                  <c:v>4.1425205767154465E-2</c:v>
                </c:pt>
                <c:pt idx="2987">
                  <c:v>3.8508377969265012E-2</c:v>
                </c:pt>
                <c:pt idx="2988">
                  <c:v>5.6906431913376097E-2</c:v>
                </c:pt>
                <c:pt idx="2989">
                  <c:v>2.9033552855253282E-2</c:v>
                </c:pt>
                <c:pt idx="2990">
                  <c:v>3.8238383829593797E-2</c:v>
                </c:pt>
                <c:pt idx="2991">
                  <c:v>4.9420695751905649E-2</c:v>
                </c:pt>
                <c:pt idx="2992">
                  <c:v>3.9637152105569923E-2</c:v>
                </c:pt>
                <c:pt idx="2993">
                  <c:v>3.0003884807229063E-2</c:v>
                </c:pt>
                <c:pt idx="2994">
                  <c:v>3.1767588108778014E-2</c:v>
                </c:pt>
                <c:pt idx="2995">
                  <c:v>4.5377653092145934E-2</c:v>
                </c:pt>
                <c:pt idx="2996">
                  <c:v>4.217199981212643E-2</c:v>
                </c:pt>
                <c:pt idx="2997">
                  <c:v>3.6124985665082897E-2</c:v>
                </c:pt>
                <c:pt idx="2998">
                  <c:v>3.9466425776481594E-2</c:v>
                </c:pt>
                <c:pt idx="2999">
                  <c:v>3.4205172210931806E-2</c:v>
                </c:pt>
                <c:pt idx="3000">
                  <c:v>4.7093629837036612E-2</c:v>
                </c:pt>
                <c:pt idx="3001">
                  <c:v>3.5668846219778116E-2</c:v>
                </c:pt>
                <c:pt idx="3002">
                  <c:v>3.4126363694667809E-2</c:v>
                </c:pt>
                <c:pt idx="3003">
                  <c:v>2.8808308765292206E-2</c:v>
                </c:pt>
                <c:pt idx="3004">
                  <c:v>3.6054432392120396E-2</c:v>
                </c:pt>
                <c:pt idx="3005">
                  <c:v>3.2563969492912299E-2</c:v>
                </c:pt>
                <c:pt idx="3006">
                  <c:v>4.0140841156244306E-2</c:v>
                </c:pt>
                <c:pt idx="3007">
                  <c:v>5.139116942882542E-2</c:v>
                </c:pt>
                <c:pt idx="3008">
                  <c:v>4.1300732642412234E-2</c:v>
                </c:pt>
                <c:pt idx="3009">
                  <c:v>4.8252731561660801E-2</c:v>
                </c:pt>
                <c:pt idx="3010">
                  <c:v>3.7441659718752011E-2</c:v>
                </c:pt>
                <c:pt idx="3011">
                  <c:v>3.7147790193557718E-2</c:v>
                </c:pt>
                <c:pt idx="3012">
                  <c:v>3.6930240690708216E-2</c:v>
                </c:pt>
                <c:pt idx="3013">
                  <c:v>3.8194783031940467E-2</c:v>
                </c:pt>
                <c:pt idx="3014">
                  <c:v>2.7917644008994182E-2</c:v>
                </c:pt>
                <c:pt idx="3015">
                  <c:v>4.2450986802578139E-2</c:v>
                </c:pt>
                <c:pt idx="3016">
                  <c:v>3.4011162817478256E-2</c:v>
                </c:pt>
                <c:pt idx="3017">
                  <c:v>4.3678428977727897E-2</c:v>
                </c:pt>
                <c:pt idx="3018">
                  <c:v>3.5556804388761513E-2</c:v>
                </c:pt>
                <c:pt idx="3019">
                  <c:v>4.8743788152933218E-2</c:v>
                </c:pt>
                <c:pt idx="3020">
                  <c:v>3.7294205278158216E-2</c:v>
                </c:pt>
                <c:pt idx="3021">
                  <c:v>3.2898932695388801E-2</c:v>
                </c:pt>
                <c:pt idx="3022">
                  <c:v>3.9853647351265092E-2</c:v>
                </c:pt>
                <c:pt idx="3023">
                  <c:v>2.7757186442613612E-2</c:v>
                </c:pt>
                <c:pt idx="3024">
                  <c:v>4.5377653092145934E-2</c:v>
                </c:pt>
                <c:pt idx="3025">
                  <c:v>4.9852691590786272E-2</c:v>
                </c:pt>
                <c:pt idx="3026">
                  <c:v>2.8378481045365247E-2</c:v>
                </c:pt>
                <c:pt idx="3027">
                  <c:v>4.1882246732711813E-2</c:v>
                </c:pt>
                <c:pt idx="3028">
                  <c:v>5.0195772200822802E-2</c:v>
                </c:pt>
                <c:pt idx="3029">
                  <c:v>3.2796967774629732E-2</c:v>
                </c:pt>
                <c:pt idx="3030">
                  <c:v>3.2796967774629732E-2</c:v>
                </c:pt>
                <c:pt idx="3031">
                  <c:v>3.7147790193557718E-2</c:v>
                </c:pt>
                <c:pt idx="3032">
                  <c:v>4.5064941048622124E-2</c:v>
                </c:pt>
                <c:pt idx="3033">
                  <c:v>3.5351000726223131E-2</c:v>
                </c:pt>
                <c:pt idx="3034">
                  <c:v>4.0829382836818723E-2</c:v>
                </c:pt>
                <c:pt idx="3035">
                  <c:v>2.8927756473422002E-2</c:v>
                </c:pt>
                <c:pt idx="3036">
                  <c:v>3.4877501428127441E-2</c:v>
                </c:pt>
                <c:pt idx="3037">
                  <c:v>4.1300732642412234E-2</c:v>
                </c:pt>
                <c:pt idx="3038">
                  <c:v>4.3615028262138415E-2</c:v>
                </c:pt>
                <c:pt idx="3039">
                  <c:v>4.8418302088975886E-2</c:v>
                </c:pt>
                <c:pt idx="3040">
                  <c:v>3.9716821163892704E-2</c:v>
                </c:pt>
                <c:pt idx="3041">
                  <c:v>3.9632488042116221E-2</c:v>
                </c:pt>
                <c:pt idx="3042">
                  <c:v>5.2568621933460541E-2</c:v>
                </c:pt>
                <c:pt idx="3043">
                  <c:v>6.3089236617088304E-2</c:v>
                </c:pt>
                <c:pt idx="3044">
                  <c:v>3.3063109964132302E-2</c:v>
                </c:pt>
                <c:pt idx="3045">
                  <c:v>5.3951866924762705E-2</c:v>
                </c:pt>
                <c:pt idx="3046">
                  <c:v>3.7147790193557718E-2</c:v>
                </c:pt>
                <c:pt idx="3047">
                  <c:v>3.9864324033260311E-2</c:v>
                </c:pt>
                <c:pt idx="3048">
                  <c:v>4.3612465262413011E-2</c:v>
                </c:pt>
                <c:pt idx="3049">
                  <c:v>3.65825667977333E-2</c:v>
                </c:pt>
                <c:pt idx="3050">
                  <c:v>3.7342004477977885E-2</c:v>
                </c:pt>
                <c:pt idx="3051">
                  <c:v>3.3852517604827999E-2</c:v>
                </c:pt>
                <c:pt idx="3052">
                  <c:v>3.9242621511220911E-2</c:v>
                </c:pt>
                <c:pt idx="3053">
                  <c:v>3.231429681181909E-2</c:v>
                </c:pt>
                <c:pt idx="3054">
                  <c:v>3.7263259291648913E-2</c:v>
                </c:pt>
                <c:pt idx="3055">
                  <c:v>3.6636292934417752E-2</c:v>
                </c:pt>
                <c:pt idx="3056">
                  <c:v>3.9363428950309712E-2</c:v>
                </c:pt>
                <c:pt idx="3057">
                  <c:v>3.1839653849601711E-2</c:v>
                </c:pt>
                <c:pt idx="3058">
                  <c:v>3.0856164172291711E-2</c:v>
                </c:pt>
                <c:pt idx="3059">
                  <c:v>3.5030834376811995E-2</c:v>
                </c:pt>
                <c:pt idx="3060">
                  <c:v>2.8450146317481998E-2</c:v>
                </c:pt>
                <c:pt idx="3061">
                  <c:v>4.0242802351713201E-2</c:v>
                </c:pt>
                <c:pt idx="3062">
                  <c:v>3.6718320101499606E-2</c:v>
                </c:pt>
                <c:pt idx="3063">
                  <c:v>3.6879651248455041E-2</c:v>
                </c:pt>
                <c:pt idx="3064">
                  <c:v>4.4252485036850024E-2</c:v>
                </c:pt>
                <c:pt idx="3065">
                  <c:v>3.95252145826816E-2</c:v>
                </c:pt>
                <c:pt idx="3066">
                  <c:v>3.3218398690223756E-2</c:v>
                </c:pt>
                <c:pt idx="3067">
                  <c:v>3.1092433258891088E-2</c:v>
                </c:pt>
                <c:pt idx="3068">
                  <c:v>2.9977297410369017E-2</c:v>
                </c:pt>
                <c:pt idx="3069">
                  <c:v>5.5114645510911914E-2</c:v>
                </c:pt>
                <c:pt idx="3070">
                  <c:v>2.9698420315980863E-2</c:v>
                </c:pt>
                <c:pt idx="3071">
                  <c:v>4.0749937295913724E-2</c:v>
                </c:pt>
                <c:pt idx="3072">
                  <c:v>2.6130503043532389E-2</c:v>
                </c:pt>
                <c:pt idx="3073">
                  <c:v>3.8314592093229315E-2</c:v>
                </c:pt>
                <c:pt idx="3074">
                  <c:v>3.2726518809795407E-2</c:v>
                </c:pt>
                <c:pt idx="3075">
                  <c:v>4.6659234911203433E-2</c:v>
                </c:pt>
                <c:pt idx="3076">
                  <c:v>5.3526036441326398E-2</c:v>
                </c:pt>
                <c:pt idx="3077">
                  <c:v>3.5483829677105096E-2</c:v>
                </c:pt>
                <c:pt idx="3078">
                  <c:v>3.5759884864091901E-2</c:v>
                </c:pt>
                <c:pt idx="3079">
                  <c:v>3.6760363727808006E-2</c:v>
                </c:pt>
                <c:pt idx="3080">
                  <c:v>3.9167422801256208E-2</c:v>
                </c:pt>
                <c:pt idx="3081">
                  <c:v>3.6056198179721811E-2</c:v>
                </c:pt>
                <c:pt idx="3082">
                  <c:v>3.4569095820188502E-2</c:v>
                </c:pt>
                <c:pt idx="3083">
                  <c:v>3.1503804028034252E-2</c:v>
                </c:pt>
                <c:pt idx="3084">
                  <c:v>3.8966637104749714E-2</c:v>
                </c:pt>
                <c:pt idx="3085">
                  <c:v>3.9389021694660215E-2</c:v>
                </c:pt>
                <c:pt idx="3086">
                  <c:v>4.0749937295913724E-2</c:v>
                </c:pt>
                <c:pt idx="3087">
                  <c:v>3.7441659718752011E-2</c:v>
                </c:pt>
                <c:pt idx="3088">
                  <c:v>4.2501222342252711E-2</c:v>
                </c:pt>
                <c:pt idx="3089">
                  <c:v>4.413658753037452E-2</c:v>
                </c:pt>
                <c:pt idx="3090">
                  <c:v>3.7228513509035152E-2</c:v>
                </c:pt>
                <c:pt idx="3091">
                  <c:v>3.4946080297231667E-2</c:v>
                </c:pt>
                <c:pt idx="3092">
                  <c:v>3.3343926072120784E-2</c:v>
                </c:pt>
                <c:pt idx="3093">
                  <c:v>3.1069444492459367E-2</c:v>
                </c:pt>
                <c:pt idx="3094">
                  <c:v>4.480642452836061E-2</c:v>
                </c:pt>
                <c:pt idx="3095">
                  <c:v>3.0922627076506601E-2</c:v>
                </c:pt>
                <c:pt idx="3096">
                  <c:v>3.5833526402712E-2</c:v>
                </c:pt>
                <c:pt idx="3097">
                  <c:v>2.762422524392601E-2</c:v>
                </c:pt>
                <c:pt idx="3098">
                  <c:v>3.2717086374759702E-2</c:v>
                </c:pt>
                <c:pt idx="3099">
                  <c:v>3.8152869790792521E-2</c:v>
                </c:pt>
                <c:pt idx="3100">
                  <c:v>3.6054432392120396E-2</c:v>
                </c:pt>
                <c:pt idx="3101">
                  <c:v>3.1325303018093192E-2</c:v>
                </c:pt>
                <c:pt idx="3102">
                  <c:v>3.4011162817478256E-2</c:v>
                </c:pt>
                <c:pt idx="3103">
                  <c:v>4.0741637349128931E-2</c:v>
                </c:pt>
                <c:pt idx="3104">
                  <c:v>3.0527321621775651E-2</c:v>
                </c:pt>
                <c:pt idx="3105">
                  <c:v>3.3127732574939742E-2</c:v>
                </c:pt>
                <c:pt idx="3106">
                  <c:v>3.1655482947826399E-2</c:v>
                </c:pt>
                <c:pt idx="3107">
                  <c:v>3.3676136285066612E-2</c:v>
                </c:pt>
                <c:pt idx="3108">
                  <c:v>4.0749937295913724E-2</c:v>
                </c:pt>
                <c:pt idx="3109">
                  <c:v>2.716050297021871E-2</c:v>
                </c:pt>
                <c:pt idx="3110">
                  <c:v>3.52858714759351E-2</c:v>
                </c:pt>
                <c:pt idx="3111">
                  <c:v>3.9322294294834068E-2</c:v>
                </c:pt>
                <c:pt idx="3112">
                  <c:v>3.0879572033882096E-2</c:v>
                </c:pt>
                <c:pt idx="3113">
                  <c:v>3.3460214734077405E-2</c:v>
                </c:pt>
                <c:pt idx="3114">
                  <c:v>4.1206117719411822E-2</c:v>
                </c:pt>
                <c:pt idx="3115">
                  <c:v>3.7263259291648913E-2</c:v>
                </c:pt>
                <c:pt idx="3116">
                  <c:v>4.6175420284271212E-2</c:v>
                </c:pt>
                <c:pt idx="3117">
                  <c:v>4.6265635639429099E-2</c:v>
                </c:pt>
                <c:pt idx="3118">
                  <c:v>3.791435062885281E-2</c:v>
                </c:pt>
                <c:pt idx="3119">
                  <c:v>4.4747065752744723E-2</c:v>
                </c:pt>
                <c:pt idx="3120">
                  <c:v>3.2899200916290408E-2</c:v>
                </c:pt>
                <c:pt idx="3121">
                  <c:v>2.8383055701851807E-2</c:v>
                </c:pt>
                <c:pt idx="3122">
                  <c:v>2.9462661594152388E-2</c:v>
                </c:pt>
                <c:pt idx="3123">
                  <c:v>3.1131528317928352E-2</c:v>
                </c:pt>
                <c:pt idx="3124">
                  <c:v>2.9644602909684202E-2</c:v>
                </c:pt>
                <c:pt idx="3125">
                  <c:v>4.0133196860551813E-2</c:v>
                </c:pt>
                <c:pt idx="3126">
                  <c:v>2.6960795745253611E-2</c:v>
                </c:pt>
                <c:pt idx="3127">
                  <c:v>3.8693953305482906E-2</c:v>
                </c:pt>
                <c:pt idx="3128">
                  <c:v>4.0657561272382715E-2</c:v>
                </c:pt>
                <c:pt idx="3129">
                  <c:v>3.7897832691669658E-2</c:v>
                </c:pt>
                <c:pt idx="3130">
                  <c:v>3.5556804388761513E-2</c:v>
                </c:pt>
                <c:pt idx="3131">
                  <c:v>3.3463135361671392E-2</c:v>
                </c:pt>
                <c:pt idx="3132">
                  <c:v>2.8601940721273554E-2</c:v>
                </c:pt>
                <c:pt idx="3133">
                  <c:v>4.2378675192594507E-2</c:v>
                </c:pt>
                <c:pt idx="3134">
                  <c:v>5.0964348018169375E-2</c:v>
                </c:pt>
                <c:pt idx="3135">
                  <c:v>3.3676136285066612E-2</c:v>
                </c:pt>
                <c:pt idx="3136">
                  <c:v>4.2427688837051572E-2</c:v>
                </c:pt>
                <c:pt idx="3137">
                  <c:v>3.5430807620287032E-2</c:v>
                </c:pt>
                <c:pt idx="3138">
                  <c:v>3.3424746245145805E-2</c:v>
                </c:pt>
                <c:pt idx="3139">
                  <c:v>3.8152869790792521E-2</c:v>
                </c:pt>
                <c:pt idx="3140">
                  <c:v>2.5967955589294482E-2</c:v>
                </c:pt>
                <c:pt idx="3141">
                  <c:v>2.9873292893171411E-2</c:v>
                </c:pt>
                <c:pt idx="3142">
                  <c:v>4.7038618475198822E-2</c:v>
                </c:pt>
                <c:pt idx="3143">
                  <c:v>2.716137282550354E-2</c:v>
                </c:pt>
                <c:pt idx="3144">
                  <c:v>4.1205152869224333E-2</c:v>
                </c:pt>
                <c:pt idx="3145">
                  <c:v>3.9568487554788583E-2</c:v>
                </c:pt>
                <c:pt idx="3146">
                  <c:v>3.7118166685104446E-2</c:v>
                </c:pt>
                <c:pt idx="3147">
                  <c:v>3.2420128583908199E-2</c:v>
                </c:pt>
                <c:pt idx="3148">
                  <c:v>3.288979083299641E-2</c:v>
                </c:pt>
                <c:pt idx="3149">
                  <c:v>3.7118166685104446E-2</c:v>
                </c:pt>
                <c:pt idx="3150">
                  <c:v>2.7511592954397208E-2</c:v>
                </c:pt>
                <c:pt idx="3151">
                  <c:v>3.7512414157390601E-2</c:v>
                </c:pt>
                <c:pt idx="3152">
                  <c:v>4.3706633150577837E-2</c:v>
                </c:pt>
                <c:pt idx="3153">
                  <c:v>2.8808169066906E-2</c:v>
                </c:pt>
                <c:pt idx="3154">
                  <c:v>3.4808374941349009E-2</c:v>
                </c:pt>
                <c:pt idx="3155">
                  <c:v>2.8990818187594452E-2</c:v>
                </c:pt>
                <c:pt idx="3156">
                  <c:v>3.7062961608171602E-2</c:v>
                </c:pt>
                <c:pt idx="3157">
                  <c:v>2.8567526489496203E-2</c:v>
                </c:pt>
                <c:pt idx="3158">
                  <c:v>2.6888020336627998E-2</c:v>
                </c:pt>
                <c:pt idx="3159">
                  <c:v>2.730708569288251E-2</c:v>
                </c:pt>
                <c:pt idx="3160">
                  <c:v>3.921876475214961E-2</c:v>
                </c:pt>
                <c:pt idx="3161">
                  <c:v>3.4098405390977901E-2</c:v>
                </c:pt>
                <c:pt idx="3162">
                  <c:v>3.8181461393833188E-2</c:v>
                </c:pt>
                <c:pt idx="3163">
                  <c:v>4.1952688246965429E-2</c:v>
                </c:pt>
                <c:pt idx="3164">
                  <c:v>4.8229750245809465E-2</c:v>
                </c:pt>
                <c:pt idx="3165">
                  <c:v>3.3265944570302991E-2</c:v>
                </c:pt>
                <c:pt idx="3166">
                  <c:v>4.3525073677301386E-2</c:v>
                </c:pt>
                <c:pt idx="3167">
                  <c:v>3.5825096070766414E-2</c:v>
                </c:pt>
                <c:pt idx="3168">
                  <c:v>4.0542848408222205E-2</c:v>
                </c:pt>
                <c:pt idx="3169">
                  <c:v>4.0242802351713201E-2</c:v>
                </c:pt>
                <c:pt idx="3170">
                  <c:v>4.0140841156244306E-2</c:v>
                </c:pt>
                <c:pt idx="3171">
                  <c:v>3.3944040536880493E-2</c:v>
                </c:pt>
                <c:pt idx="3172">
                  <c:v>2.8188472613692304E-2</c:v>
                </c:pt>
                <c:pt idx="3173">
                  <c:v>4.7048140317201601E-2</c:v>
                </c:pt>
                <c:pt idx="3174">
                  <c:v>3.5935297608375757E-2</c:v>
                </c:pt>
                <c:pt idx="3175">
                  <c:v>3.5583846271038E-2</c:v>
                </c:pt>
                <c:pt idx="3176">
                  <c:v>3.2891441136598601E-2</c:v>
                </c:pt>
                <c:pt idx="3177">
                  <c:v>5.6127641350030913E-2</c:v>
                </c:pt>
                <c:pt idx="3178">
                  <c:v>3.2899200916290408E-2</c:v>
                </c:pt>
                <c:pt idx="3179">
                  <c:v>3.8424339145422003E-2</c:v>
                </c:pt>
                <c:pt idx="3180">
                  <c:v>3.8100283592939405E-2</c:v>
                </c:pt>
                <c:pt idx="3181">
                  <c:v>3.7118166685104446E-2</c:v>
                </c:pt>
                <c:pt idx="3182">
                  <c:v>4.7051317989826411E-2</c:v>
                </c:pt>
                <c:pt idx="3183">
                  <c:v>3.4496977925300612E-2</c:v>
                </c:pt>
                <c:pt idx="3184">
                  <c:v>4.0736205875873593E-2</c:v>
                </c:pt>
                <c:pt idx="3185">
                  <c:v>3.8052324205636999E-2</c:v>
                </c:pt>
                <c:pt idx="3186">
                  <c:v>4.6883888542652075E-2</c:v>
                </c:pt>
                <c:pt idx="3187">
                  <c:v>3.4008879214525216E-2</c:v>
                </c:pt>
                <c:pt idx="3188">
                  <c:v>4.0736205875873593E-2</c:v>
                </c:pt>
                <c:pt idx="3189">
                  <c:v>5.6906431913376097E-2</c:v>
                </c:pt>
                <c:pt idx="3190">
                  <c:v>5.139116942882542E-2</c:v>
                </c:pt>
                <c:pt idx="3191">
                  <c:v>4.4254083186388009E-2</c:v>
                </c:pt>
                <c:pt idx="3192">
                  <c:v>4.2132288217544764E-2</c:v>
                </c:pt>
                <c:pt idx="3193">
                  <c:v>3.8609363138675808E-2</c:v>
                </c:pt>
                <c:pt idx="3194">
                  <c:v>3.6632552742958145E-2</c:v>
                </c:pt>
                <c:pt idx="3195">
                  <c:v>3.8424339145422003E-2</c:v>
                </c:pt>
                <c:pt idx="3196">
                  <c:v>3.4603934735059752E-2</c:v>
                </c:pt>
                <c:pt idx="3197">
                  <c:v>4.0402002632617909E-2</c:v>
                </c:pt>
                <c:pt idx="3198">
                  <c:v>2.6543688029050806E-2</c:v>
                </c:pt>
                <c:pt idx="3199">
                  <c:v>3.1113108620047642E-2</c:v>
                </c:pt>
                <c:pt idx="3200">
                  <c:v>3.8424339145422003E-2</c:v>
                </c:pt>
                <c:pt idx="3201">
                  <c:v>5.0872117280960118E-2</c:v>
                </c:pt>
                <c:pt idx="3202">
                  <c:v>5.0994686782360098E-2</c:v>
                </c:pt>
                <c:pt idx="3203">
                  <c:v>3.6783862859010821E-2</c:v>
                </c:pt>
                <c:pt idx="3204">
                  <c:v>3.3488318324089189E-2</c:v>
                </c:pt>
                <c:pt idx="3205">
                  <c:v>4.3525073677301386E-2</c:v>
                </c:pt>
                <c:pt idx="3206">
                  <c:v>5.8706045150756822E-2</c:v>
                </c:pt>
                <c:pt idx="3207">
                  <c:v>3.9632488042116221E-2</c:v>
                </c:pt>
                <c:pt idx="3208">
                  <c:v>2.8497153893113112E-2</c:v>
                </c:pt>
                <c:pt idx="3209">
                  <c:v>3.023730777204052E-2</c:v>
                </c:pt>
                <c:pt idx="3210">
                  <c:v>5.8706045150756822E-2</c:v>
                </c:pt>
                <c:pt idx="3211">
                  <c:v>3.5125035792589201E-2</c:v>
                </c:pt>
                <c:pt idx="3212">
                  <c:v>4.3456308543682105E-2</c:v>
                </c:pt>
                <c:pt idx="3213">
                  <c:v>3.2699774950742701E-2</c:v>
                </c:pt>
                <c:pt idx="3214">
                  <c:v>3.5906825214624412E-2</c:v>
                </c:pt>
                <c:pt idx="3215">
                  <c:v>2.9229370877146783E-2</c:v>
                </c:pt>
                <c:pt idx="3216">
                  <c:v>4.8645634204149323E-2</c:v>
                </c:pt>
                <c:pt idx="3217">
                  <c:v>4.6238295733928722E-2</c:v>
                </c:pt>
                <c:pt idx="3218">
                  <c:v>3.5666506737470599E-2</c:v>
                </c:pt>
                <c:pt idx="3219">
                  <c:v>3.8047537207603593E-2</c:v>
                </c:pt>
                <c:pt idx="3220">
                  <c:v>4.0226582437753705E-2</c:v>
                </c:pt>
                <c:pt idx="3221">
                  <c:v>4.1690967977047022E-2</c:v>
                </c:pt>
                <c:pt idx="3222">
                  <c:v>4.9256019294261918E-2</c:v>
                </c:pt>
                <c:pt idx="3223">
                  <c:v>5.2249100059270796E-2</c:v>
                </c:pt>
                <c:pt idx="3224">
                  <c:v>3.4603934735059752E-2</c:v>
                </c:pt>
                <c:pt idx="3225">
                  <c:v>3.3440478146076202E-2</c:v>
                </c:pt>
                <c:pt idx="3226">
                  <c:v>3.3641051501035704E-2</c:v>
                </c:pt>
                <c:pt idx="3227">
                  <c:v>3.2250713557005005E-2</c:v>
                </c:pt>
                <c:pt idx="3228">
                  <c:v>3.3000189810991301E-2</c:v>
                </c:pt>
                <c:pt idx="3229">
                  <c:v>3.7646591663360651E-2</c:v>
                </c:pt>
                <c:pt idx="3230">
                  <c:v>2.5669533759355552E-2</c:v>
                </c:pt>
                <c:pt idx="3231">
                  <c:v>2.8601940721273554E-2</c:v>
                </c:pt>
                <c:pt idx="3232">
                  <c:v>3.791435062885281E-2</c:v>
                </c:pt>
                <c:pt idx="3233">
                  <c:v>4.2356688529253124E-2</c:v>
                </c:pt>
                <c:pt idx="3234">
                  <c:v>3.5464156419038793E-2</c:v>
                </c:pt>
                <c:pt idx="3235">
                  <c:v>3.622116148471842E-2</c:v>
                </c:pt>
                <c:pt idx="3236">
                  <c:v>3.1839653849601711E-2</c:v>
                </c:pt>
                <c:pt idx="3237">
                  <c:v>4.6560838818550096E-2</c:v>
                </c:pt>
                <c:pt idx="3238">
                  <c:v>3.006011620163921E-2</c:v>
                </c:pt>
                <c:pt idx="3239">
                  <c:v>3.0046090483665609E-2</c:v>
                </c:pt>
                <c:pt idx="3240">
                  <c:v>4.9002680927515349E-2</c:v>
                </c:pt>
                <c:pt idx="3241">
                  <c:v>4.9216881394386486E-2</c:v>
                </c:pt>
                <c:pt idx="3242">
                  <c:v>2.8729949146509202E-2</c:v>
                </c:pt>
                <c:pt idx="3243">
                  <c:v>3.4680254757404293E-2</c:v>
                </c:pt>
                <c:pt idx="3244">
                  <c:v>4.2427688837051572E-2</c:v>
                </c:pt>
                <c:pt idx="3245">
                  <c:v>3.1032260507345293E-2</c:v>
                </c:pt>
                <c:pt idx="3246">
                  <c:v>4.3525073677301386E-2</c:v>
                </c:pt>
                <c:pt idx="3247">
                  <c:v>3.7904597818851589E-2</c:v>
                </c:pt>
                <c:pt idx="3248">
                  <c:v>4.0772091597318892E-2</c:v>
                </c:pt>
                <c:pt idx="3249">
                  <c:v>4.2898505926132396E-2</c:v>
                </c:pt>
                <c:pt idx="3250">
                  <c:v>3.7842366844415817E-2</c:v>
                </c:pt>
                <c:pt idx="3251">
                  <c:v>3.4645840525627261E-2</c:v>
                </c:pt>
                <c:pt idx="3252">
                  <c:v>4.1266269981861101E-2</c:v>
                </c:pt>
                <c:pt idx="3253">
                  <c:v>4.5612677931785903E-2</c:v>
                </c:pt>
                <c:pt idx="3254">
                  <c:v>3.9252515882253806E-2</c:v>
                </c:pt>
                <c:pt idx="3255">
                  <c:v>6.1638105660676748E-2</c:v>
                </c:pt>
                <c:pt idx="3256">
                  <c:v>3.8653906434774503E-2</c:v>
                </c:pt>
                <c:pt idx="3257">
                  <c:v>4.5738980174064622E-2</c:v>
                </c:pt>
                <c:pt idx="3258">
                  <c:v>3.2899200916290408E-2</c:v>
                </c:pt>
                <c:pt idx="3259">
                  <c:v>3.4823182970285409E-2</c:v>
                </c:pt>
                <c:pt idx="3260">
                  <c:v>3.7294205278158216E-2</c:v>
                </c:pt>
                <c:pt idx="3261">
                  <c:v>5.1529634743928923E-2</c:v>
                </c:pt>
                <c:pt idx="3262">
                  <c:v>3.0662519857287397E-2</c:v>
                </c:pt>
                <c:pt idx="3263">
                  <c:v>2.9068363830447197E-2</c:v>
                </c:pt>
                <c:pt idx="3264">
                  <c:v>2.8601940721273554E-2</c:v>
                </c:pt>
                <c:pt idx="3265">
                  <c:v>3.6760363727808006E-2</c:v>
                </c:pt>
                <c:pt idx="3266">
                  <c:v>4.0749937295913724E-2</c:v>
                </c:pt>
                <c:pt idx="3267">
                  <c:v>3.4635107964277434E-2</c:v>
                </c:pt>
                <c:pt idx="3268">
                  <c:v>4.0067344903946041E-2</c:v>
                </c:pt>
                <c:pt idx="3269">
                  <c:v>3.9219893515110106E-2</c:v>
                </c:pt>
                <c:pt idx="3270">
                  <c:v>5.9861324727535498E-2</c:v>
                </c:pt>
                <c:pt idx="3271">
                  <c:v>3.5344671458005912E-2</c:v>
                </c:pt>
                <c:pt idx="3272">
                  <c:v>3.3802073448896415E-2</c:v>
                </c:pt>
                <c:pt idx="3273">
                  <c:v>5.2979618310928414E-2</c:v>
                </c:pt>
                <c:pt idx="3274">
                  <c:v>3.5183459520340014E-2</c:v>
                </c:pt>
                <c:pt idx="3275">
                  <c:v>3.6760363727808006E-2</c:v>
                </c:pt>
                <c:pt idx="3276">
                  <c:v>2.7933228760957805E-2</c:v>
                </c:pt>
                <c:pt idx="3277">
                  <c:v>3.516710922122001E-2</c:v>
                </c:pt>
                <c:pt idx="3278">
                  <c:v>3.6866981536150006E-2</c:v>
                </c:pt>
                <c:pt idx="3279">
                  <c:v>3.4432657063007431E-2</c:v>
                </c:pt>
                <c:pt idx="3280">
                  <c:v>4.9852691590786272E-2</c:v>
                </c:pt>
                <c:pt idx="3281">
                  <c:v>4.3251223862171222E-2</c:v>
                </c:pt>
                <c:pt idx="3282">
                  <c:v>4.7048140317201601E-2</c:v>
                </c:pt>
                <c:pt idx="3283">
                  <c:v>3.1402207911014716E-2</c:v>
                </c:pt>
                <c:pt idx="3284">
                  <c:v>4.0766060352325606E-2</c:v>
                </c:pt>
                <c:pt idx="3285">
                  <c:v>4.2024292051792325E-2</c:v>
                </c:pt>
                <c:pt idx="3286">
                  <c:v>4.4318877160549379E-2</c:v>
                </c:pt>
                <c:pt idx="3287">
                  <c:v>3.3811181783676252E-2</c:v>
                </c:pt>
                <c:pt idx="3288">
                  <c:v>3.593677654862408E-2</c:v>
                </c:pt>
                <c:pt idx="3289">
                  <c:v>3.7598311901092502E-2</c:v>
                </c:pt>
                <c:pt idx="3290">
                  <c:v>3.4011162817478256E-2</c:v>
                </c:pt>
                <c:pt idx="3291">
                  <c:v>4.1326828300952856E-2</c:v>
                </c:pt>
                <c:pt idx="3292">
                  <c:v>3.1503804028034252E-2</c:v>
                </c:pt>
                <c:pt idx="3293">
                  <c:v>3.4823182970285409E-2</c:v>
                </c:pt>
                <c:pt idx="3294">
                  <c:v>3.2961819320917192E-2</c:v>
                </c:pt>
                <c:pt idx="3295">
                  <c:v>4.3525073677301386E-2</c:v>
                </c:pt>
                <c:pt idx="3296">
                  <c:v>4.6276085078716313E-2</c:v>
                </c:pt>
                <c:pt idx="3297">
                  <c:v>4.0845945477485393E-2</c:v>
                </c:pt>
                <c:pt idx="3298">
                  <c:v>3.4050200134515811E-2</c:v>
                </c:pt>
                <c:pt idx="3299">
                  <c:v>3.1350728124380112E-2</c:v>
                </c:pt>
                <c:pt idx="3300">
                  <c:v>3.3723484724760007E-2</c:v>
                </c:pt>
                <c:pt idx="3301">
                  <c:v>4.1760113090276711E-2</c:v>
                </c:pt>
                <c:pt idx="3302">
                  <c:v>2.7621474117040613E-2</c:v>
                </c:pt>
                <c:pt idx="3303">
                  <c:v>3.7871107459068486E-2</c:v>
                </c:pt>
                <c:pt idx="3304">
                  <c:v>3.2443311065435514E-2</c:v>
                </c:pt>
                <c:pt idx="3305">
                  <c:v>3.4000229090452208E-2</c:v>
                </c:pt>
                <c:pt idx="3306">
                  <c:v>4.2500767856836576E-2</c:v>
                </c:pt>
                <c:pt idx="3307">
                  <c:v>3.7263259291648913E-2</c:v>
                </c:pt>
                <c:pt idx="3308">
                  <c:v>3.5872373729944361E-2</c:v>
                </c:pt>
                <c:pt idx="3309">
                  <c:v>3.5125035792589201E-2</c:v>
                </c:pt>
                <c:pt idx="3310">
                  <c:v>3.01454830914736E-2</c:v>
                </c:pt>
                <c:pt idx="3311">
                  <c:v>4.2141605168581016E-2</c:v>
                </c:pt>
                <c:pt idx="3312">
                  <c:v>2.6230683550238599E-2</c:v>
                </c:pt>
                <c:pt idx="3313">
                  <c:v>4.7336898744106508E-2</c:v>
                </c:pt>
                <c:pt idx="3314">
                  <c:v>2.8483705595135776E-2</c:v>
                </c:pt>
                <c:pt idx="3315">
                  <c:v>3.82663793861866E-2</c:v>
                </c:pt>
                <c:pt idx="3316">
                  <c:v>3.5896666347980506E-2</c:v>
                </c:pt>
                <c:pt idx="3317">
                  <c:v>3.0946193262934702E-2</c:v>
                </c:pt>
                <c:pt idx="3318">
                  <c:v>4.2427688837051572E-2</c:v>
                </c:pt>
                <c:pt idx="3319">
                  <c:v>3.7871107459068486E-2</c:v>
                </c:pt>
                <c:pt idx="3320">
                  <c:v>3.52858714759351E-2</c:v>
                </c:pt>
                <c:pt idx="3321">
                  <c:v>4.0766060352325606E-2</c:v>
                </c:pt>
                <c:pt idx="3322">
                  <c:v>5.3043726831674597E-2</c:v>
                </c:pt>
                <c:pt idx="3323">
                  <c:v>3.1215734779834851E-2</c:v>
                </c:pt>
                <c:pt idx="3324">
                  <c:v>4.3695759028196321E-2</c:v>
                </c:pt>
                <c:pt idx="3325">
                  <c:v>3.365202993154532E-2</c:v>
                </c:pt>
                <c:pt idx="3326">
                  <c:v>4.6659234911203433E-2</c:v>
                </c:pt>
                <c:pt idx="3327">
                  <c:v>4.3093815445900019E-2</c:v>
                </c:pt>
                <c:pt idx="3328">
                  <c:v>4.7662377357482903E-2</c:v>
                </c:pt>
                <c:pt idx="3329">
                  <c:v>3.4888103604316802E-2</c:v>
                </c:pt>
                <c:pt idx="3330">
                  <c:v>5.0532989203929922E-2</c:v>
                </c:pt>
                <c:pt idx="3331">
                  <c:v>3.0486844480037776E-2</c:v>
                </c:pt>
                <c:pt idx="3332">
                  <c:v>3.0780877918005076E-2</c:v>
                </c:pt>
                <c:pt idx="3333">
                  <c:v>3.1485479325056152E-2</c:v>
                </c:pt>
                <c:pt idx="3334">
                  <c:v>4.1926741600036614E-2</c:v>
                </c:pt>
                <c:pt idx="3335">
                  <c:v>2.7587713673710913E-2</c:v>
                </c:pt>
                <c:pt idx="3336">
                  <c:v>4.7571104019880309E-2</c:v>
                </c:pt>
                <c:pt idx="3337">
                  <c:v>4.6924296766519456E-2</c:v>
                </c:pt>
                <c:pt idx="3338">
                  <c:v>3.695297986269E-2</c:v>
                </c:pt>
                <c:pt idx="3339">
                  <c:v>3.746480494737621E-2</c:v>
                </c:pt>
                <c:pt idx="3340">
                  <c:v>5.1529634743928923E-2</c:v>
                </c:pt>
                <c:pt idx="3341">
                  <c:v>4.7004479914903897E-2</c:v>
                </c:pt>
                <c:pt idx="3342">
                  <c:v>3.5389825701713652E-2</c:v>
                </c:pt>
                <c:pt idx="3343">
                  <c:v>2.5682324543595352E-2</c:v>
                </c:pt>
                <c:pt idx="3344">
                  <c:v>3.6760363727808006E-2</c:v>
                </c:pt>
                <c:pt idx="3345">
                  <c:v>4.1760113090276711E-2</c:v>
                </c:pt>
                <c:pt idx="3346">
                  <c:v>3.5825096070766414E-2</c:v>
                </c:pt>
                <c:pt idx="3347">
                  <c:v>3.0157936736941289E-2</c:v>
                </c:pt>
                <c:pt idx="3348">
                  <c:v>3.4290764480829287E-2</c:v>
                </c:pt>
                <c:pt idx="3349">
                  <c:v>3.5172384232282597E-2</c:v>
                </c:pt>
                <c:pt idx="3350">
                  <c:v>3.6171071231365218E-2</c:v>
                </c:pt>
                <c:pt idx="3351">
                  <c:v>3.1638666987419212E-2</c:v>
                </c:pt>
                <c:pt idx="3352">
                  <c:v>3.3202901482582092E-2</c:v>
                </c:pt>
                <c:pt idx="3353">
                  <c:v>4.8038370907306838E-2</c:v>
                </c:pt>
                <c:pt idx="3354">
                  <c:v>4.7336898744106508E-2</c:v>
                </c:pt>
                <c:pt idx="3355">
                  <c:v>3.3135022968053811E-2</c:v>
                </c:pt>
                <c:pt idx="3356">
                  <c:v>4.8743788152933218E-2</c:v>
                </c:pt>
                <c:pt idx="3357">
                  <c:v>4.3604578822851223E-2</c:v>
                </c:pt>
                <c:pt idx="3358">
                  <c:v>3.0157936736941289E-2</c:v>
                </c:pt>
                <c:pt idx="3359">
                  <c:v>3.3846311271190602E-2</c:v>
                </c:pt>
                <c:pt idx="3360">
                  <c:v>3.1149659305810897E-2</c:v>
                </c:pt>
                <c:pt idx="3361">
                  <c:v>3.8754437118768713E-2</c:v>
                </c:pt>
                <c:pt idx="3362">
                  <c:v>4.0841400623321512E-2</c:v>
                </c:pt>
                <c:pt idx="3363">
                  <c:v>3.9146617054939312E-2</c:v>
                </c:pt>
                <c:pt idx="3364">
                  <c:v>2.6993775740265864E-2</c:v>
                </c:pt>
                <c:pt idx="3365">
                  <c:v>3.4978978335857405E-2</c:v>
                </c:pt>
                <c:pt idx="3366">
                  <c:v>3.2003074884414826E-2</c:v>
                </c:pt>
                <c:pt idx="3367">
                  <c:v>4.0140841156244306E-2</c:v>
                </c:pt>
                <c:pt idx="3368">
                  <c:v>4.7462932765483912E-2</c:v>
                </c:pt>
                <c:pt idx="3369">
                  <c:v>4.0164917707443376E-2</c:v>
                </c:pt>
                <c:pt idx="3370">
                  <c:v>3.322611004114151E-2</c:v>
                </c:pt>
                <c:pt idx="3371">
                  <c:v>3.1619079411029934E-2</c:v>
                </c:pt>
                <c:pt idx="3372">
                  <c:v>3.5459619015455301E-2</c:v>
                </c:pt>
                <c:pt idx="3373">
                  <c:v>3.6124985665082897E-2</c:v>
                </c:pt>
                <c:pt idx="3374">
                  <c:v>3.4318890422582606E-2</c:v>
                </c:pt>
                <c:pt idx="3375">
                  <c:v>3.6124985665082897E-2</c:v>
                </c:pt>
                <c:pt idx="3376">
                  <c:v>6.042351946234701E-2</c:v>
                </c:pt>
                <c:pt idx="3377">
                  <c:v>2.8949391096830403E-2</c:v>
                </c:pt>
                <c:pt idx="3378">
                  <c:v>3.0242240056395586E-2</c:v>
                </c:pt>
                <c:pt idx="3379">
                  <c:v>3.7417571991681997E-2</c:v>
                </c:pt>
                <c:pt idx="3380">
                  <c:v>3.5124246031045907E-2</c:v>
                </c:pt>
                <c:pt idx="3381">
                  <c:v>4.9243059009313632E-2</c:v>
                </c:pt>
                <c:pt idx="3382">
                  <c:v>3.2450422644615215E-2</c:v>
                </c:pt>
                <c:pt idx="3383">
                  <c:v>5.1529634743928923E-2</c:v>
                </c:pt>
                <c:pt idx="3384">
                  <c:v>5.9861324727535498E-2</c:v>
                </c:pt>
                <c:pt idx="3385">
                  <c:v>3.1207967549562621E-2</c:v>
                </c:pt>
                <c:pt idx="3386">
                  <c:v>2.9699223116040202E-2</c:v>
                </c:pt>
                <c:pt idx="3387">
                  <c:v>3.01454830914736E-2</c:v>
                </c:pt>
                <c:pt idx="3388">
                  <c:v>4.3251223862171222E-2</c:v>
                </c:pt>
                <c:pt idx="3389">
                  <c:v>3.2221831381321016E-2</c:v>
                </c:pt>
                <c:pt idx="3390">
                  <c:v>4.5612677931785903E-2</c:v>
                </c:pt>
                <c:pt idx="3391">
                  <c:v>3.3152457326650599E-2</c:v>
                </c:pt>
                <c:pt idx="3392">
                  <c:v>4.1300732642412234E-2</c:v>
                </c:pt>
                <c:pt idx="3393">
                  <c:v>2.6574600487947596E-2</c:v>
                </c:pt>
                <c:pt idx="3394">
                  <c:v>3.5389825701713652E-2</c:v>
                </c:pt>
                <c:pt idx="3395">
                  <c:v>4.0296144783496905E-2</c:v>
                </c:pt>
                <c:pt idx="3396">
                  <c:v>2.9229370877146783E-2</c:v>
                </c:pt>
                <c:pt idx="3397">
                  <c:v>3.338781744241729E-2</c:v>
                </c:pt>
                <c:pt idx="3398">
                  <c:v>2.6290670037269651E-2</c:v>
                </c:pt>
                <c:pt idx="3399">
                  <c:v>2.7750052511692005E-2</c:v>
                </c:pt>
                <c:pt idx="3400">
                  <c:v>4.9216881394386486E-2</c:v>
                </c:pt>
                <c:pt idx="3401">
                  <c:v>3.1020516529679423E-2</c:v>
                </c:pt>
                <c:pt idx="3402">
                  <c:v>4.4734198600053822E-2</c:v>
                </c:pt>
                <c:pt idx="3403">
                  <c:v>3.0009733512997652E-2</c:v>
                </c:pt>
                <c:pt idx="3404">
                  <c:v>3.7301972508430647E-2</c:v>
                </c:pt>
                <c:pt idx="3405">
                  <c:v>3.0626695603132203E-2</c:v>
                </c:pt>
                <c:pt idx="3406">
                  <c:v>3.3684153109788909E-2</c:v>
                </c:pt>
                <c:pt idx="3407">
                  <c:v>4.5208055526018087E-2</c:v>
                </c:pt>
                <c:pt idx="3408">
                  <c:v>2.7046125382185052E-2</c:v>
                </c:pt>
                <c:pt idx="3409">
                  <c:v>3.6786478012800196E-2</c:v>
                </c:pt>
                <c:pt idx="3410">
                  <c:v>4.4254083186388009E-2</c:v>
                </c:pt>
                <c:pt idx="3411">
                  <c:v>3.3723484724760007E-2</c:v>
                </c:pt>
                <c:pt idx="3412">
                  <c:v>4.1865192353725413E-2</c:v>
                </c:pt>
                <c:pt idx="3413">
                  <c:v>4.7336898744106508E-2</c:v>
                </c:pt>
                <c:pt idx="3414">
                  <c:v>4.4287838041782414E-2</c:v>
                </c:pt>
                <c:pt idx="3415">
                  <c:v>4.5527994632721155E-2</c:v>
                </c:pt>
                <c:pt idx="3416">
                  <c:v>3.7771087139844998E-2</c:v>
                </c:pt>
                <c:pt idx="3417">
                  <c:v>3.0780877918005076E-2</c:v>
                </c:pt>
                <c:pt idx="3418">
                  <c:v>3.7263259291648913E-2</c:v>
                </c:pt>
                <c:pt idx="3419">
                  <c:v>3.6598429083824206E-2</c:v>
                </c:pt>
                <c:pt idx="3420">
                  <c:v>4.1557170450687395E-2</c:v>
                </c:pt>
                <c:pt idx="3421">
                  <c:v>2.8753058984875752E-2</c:v>
                </c:pt>
                <c:pt idx="3422">
                  <c:v>4.3251223862171222E-2</c:v>
                </c:pt>
                <c:pt idx="3423">
                  <c:v>4.1557170450687395E-2</c:v>
                </c:pt>
                <c:pt idx="3424">
                  <c:v>3.3460214734077405E-2</c:v>
                </c:pt>
                <c:pt idx="3425">
                  <c:v>3.6849375814199663E-2</c:v>
                </c:pt>
                <c:pt idx="3426">
                  <c:v>3.6180451512336703E-2</c:v>
                </c:pt>
                <c:pt idx="3427">
                  <c:v>3.5172384232282597E-2</c:v>
                </c:pt>
                <c:pt idx="3428">
                  <c:v>3.6636292934417752E-2</c:v>
                </c:pt>
                <c:pt idx="3429">
                  <c:v>4.8229750245809465E-2</c:v>
                </c:pt>
                <c:pt idx="3430">
                  <c:v>3.232912346720701E-2</c:v>
                </c:pt>
                <c:pt idx="3431">
                  <c:v>2.909127436578271E-2</c:v>
                </c:pt>
                <c:pt idx="3432">
                  <c:v>4.5738980174064622E-2</c:v>
                </c:pt>
                <c:pt idx="3433">
                  <c:v>5.3951866924762705E-2</c:v>
                </c:pt>
                <c:pt idx="3434">
                  <c:v>2.6574600487947596E-2</c:v>
                </c:pt>
                <c:pt idx="3435">
                  <c:v>3.5183459520340014E-2</c:v>
                </c:pt>
                <c:pt idx="3436">
                  <c:v>4.1820969432592406E-2</c:v>
                </c:pt>
                <c:pt idx="3437">
                  <c:v>4.7462932765483912E-2</c:v>
                </c:pt>
                <c:pt idx="3438">
                  <c:v>4.417248070240036E-2</c:v>
                </c:pt>
                <c:pt idx="3439">
                  <c:v>4.2427688837051572E-2</c:v>
                </c:pt>
                <c:pt idx="3440">
                  <c:v>4.6175420284271212E-2</c:v>
                </c:pt>
                <c:pt idx="3441">
                  <c:v>2.7167730033397709E-2</c:v>
                </c:pt>
                <c:pt idx="3442">
                  <c:v>3.8092534989118604E-2</c:v>
                </c:pt>
                <c:pt idx="3443">
                  <c:v>3.6421447992324878E-2</c:v>
                </c:pt>
                <c:pt idx="3444">
                  <c:v>3.4978978335857405E-2</c:v>
                </c:pt>
                <c:pt idx="3445">
                  <c:v>3.1325303018093192E-2</c:v>
                </c:pt>
                <c:pt idx="3446">
                  <c:v>2.8601940721273554E-2</c:v>
                </c:pt>
                <c:pt idx="3447">
                  <c:v>4.9852691590786272E-2</c:v>
                </c:pt>
                <c:pt idx="3448">
                  <c:v>3.6578647792339401E-2</c:v>
                </c:pt>
                <c:pt idx="3449">
                  <c:v>3.6598429083824206E-2</c:v>
                </c:pt>
                <c:pt idx="3450">
                  <c:v>3.36444862186909E-2</c:v>
                </c:pt>
                <c:pt idx="3451">
                  <c:v>2.7668571099638908E-2</c:v>
                </c:pt>
                <c:pt idx="3452">
                  <c:v>4.3330010026693434E-2</c:v>
                </c:pt>
                <c:pt idx="3453">
                  <c:v>3.5172384232282597E-2</c:v>
                </c:pt>
                <c:pt idx="3454">
                  <c:v>3.1843110918998802E-2</c:v>
                </c:pt>
                <c:pt idx="3455">
                  <c:v>3.7118166685104446E-2</c:v>
                </c:pt>
                <c:pt idx="3456">
                  <c:v>3.8713578134775231E-2</c:v>
                </c:pt>
                <c:pt idx="3457">
                  <c:v>3.3000189810991301E-2</c:v>
                </c:pt>
                <c:pt idx="3458">
                  <c:v>3.791435062885281E-2</c:v>
                </c:pt>
                <c:pt idx="3459">
                  <c:v>2.8197156265377998E-2</c:v>
                </c:pt>
                <c:pt idx="3460">
                  <c:v>3.2891441136598601E-2</c:v>
                </c:pt>
                <c:pt idx="3461">
                  <c:v>3.7118166685104446E-2</c:v>
                </c:pt>
                <c:pt idx="3462">
                  <c:v>3.2400164753198603E-2</c:v>
                </c:pt>
                <c:pt idx="3463">
                  <c:v>3.6760363727808006E-2</c:v>
                </c:pt>
                <c:pt idx="3464">
                  <c:v>3.4515827894210808E-2</c:v>
                </c:pt>
                <c:pt idx="3465">
                  <c:v>4.4922754168510423E-2</c:v>
                </c:pt>
                <c:pt idx="3466">
                  <c:v>3.8265466690063497E-2</c:v>
                </c:pt>
                <c:pt idx="3467">
                  <c:v>2.9186077415943215E-2</c:v>
                </c:pt>
                <c:pt idx="3468">
                  <c:v>4.4352341443300476E-2</c:v>
                </c:pt>
                <c:pt idx="3469">
                  <c:v>3.2671131193637806E-2</c:v>
                </c:pt>
                <c:pt idx="3470">
                  <c:v>3.1839653849601711E-2</c:v>
                </c:pt>
                <c:pt idx="3471">
                  <c:v>3.6489501595497097E-2</c:v>
                </c:pt>
                <c:pt idx="3472">
                  <c:v>2.9082311317324687E-2</c:v>
                </c:pt>
                <c:pt idx="3473">
                  <c:v>4.9852691590786272E-2</c:v>
                </c:pt>
                <c:pt idx="3474">
                  <c:v>3.3424746245145805E-2</c:v>
                </c:pt>
                <c:pt idx="3475">
                  <c:v>3.3520661294460304E-2</c:v>
                </c:pt>
                <c:pt idx="3476">
                  <c:v>3.1790710985660615E-2</c:v>
                </c:pt>
                <c:pt idx="3477">
                  <c:v>3.4951206296682399E-2</c:v>
                </c:pt>
                <c:pt idx="3478">
                  <c:v>4.9002680927515349E-2</c:v>
                </c:pt>
                <c:pt idx="3479">
                  <c:v>2.9694238677621006E-2</c:v>
                </c:pt>
                <c:pt idx="3480">
                  <c:v>4.72856760025024E-2</c:v>
                </c:pt>
                <c:pt idx="3481">
                  <c:v>3.5040725022554411E-2</c:v>
                </c:pt>
                <c:pt idx="3482">
                  <c:v>3.4355167299509042E-2</c:v>
                </c:pt>
                <c:pt idx="3483">
                  <c:v>4.3675843626260508E-2</c:v>
                </c:pt>
                <c:pt idx="3484">
                  <c:v>3.6289874464273661E-2</c:v>
                </c:pt>
                <c:pt idx="3485">
                  <c:v>5.139116942882542E-2</c:v>
                </c:pt>
                <c:pt idx="3486">
                  <c:v>3.0856164172291711E-2</c:v>
                </c:pt>
                <c:pt idx="3487">
                  <c:v>4.5177392661571475E-2</c:v>
                </c:pt>
                <c:pt idx="3488">
                  <c:v>3.2671131193637806E-2</c:v>
                </c:pt>
                <c:pt idx="3489">
                  <c:v>3.8228288292884785E-2</c:v>
                </c:pt>
                <c:pt idx="3490">
                  <c:v>4.3718762695789316E-2</c:v>
                </c:pt>
                <c:pt idx="3491">
                  <c:v>3.1032260507345293E-2</c:v>
                </c:pt>
                <c:pt idx="3492">
                  <c:v>3.7809621542692212E-2</c:v>
                </c:pt>
                <c:pt idx="3493">
                  <c:v>4.3178815394639865E-2</c:v>
                </c:pt>
                <c:pt idx="3494">
                  <c:v>3.1790710985660615E-2</c:v>
                </c:pt>
                <c:pt idx="3495">
                  <c:v>4.7336898744106508E-2</c:v>
                </c:pt>
                <c:pt idx="3496">
                  <c:v>3.4823182970285409E-2</c:v>
                </c:pt>
                <c:pt idx="3497">
                  <c:v>3.5183459520340014E-2</c:v>
                </c:pt>
                <c:pt idx="3498">
                  <c:v>3.0828183516860001E-2</c:v>
                </c:pt>
                <c:pt idx="3499">
                  <c:v>2.5825064629316385E-2</c:v>
                </c:pt>
                <c:pt idx="3500">
                  <c:v>3.3884093165397595E-2</c:v>
                </c:pt>
                <c:pt idx="3501">
                  <c:v>3.1092433258891088E-2</c:v>
                </c:pt>
                <c:pt idx="3502">
                  <c:v>3.9695885032415411E-2</c:v>
                </c:pt>
                <c:pt idx="3503">
                  <c:v>4.4955600053072024E-2</c:v>
                </c:pt>
                <c:pt idx="3504">
                  <c:v>3.6363381892442703E-2</c:v>
                </c:pt>
                <c:pt idx="3505">
                  <c:v>3.0780877918005076E-2</c:v>
                </c:pt>
                <c:pt idx="3506">
                  <c:v>2.9151141643524212E-2</c:v>
                </c:pt>
                <c:pt idx="3507">
                  <c:v>4.1838850826025023E-2</c:v>
                </c:pt>
                <c:pt idx="3508">
                  <c:v>3.1092433258891088E-2</c:v>
                </c:pt>
                <c:pt idx="3509">
                  <c:v>3.6684215068817229E-2</c:v>
                </c:pt>
                <c:pt idx="3510">
                  <c:v>4.561496898531911E-2</c:v>
                </c:pt>
                <c:pt idx="3511">
                  <c:v>3.5286393016576885E-2</c:v>
                </c:pt>
                <c:pt idx="3512">
                  <c:v>2.8444284573197403E-2</c:v>
                </c:pt>
                <c:pt idx="3513">
                  <c:v>4.1557170450687395E-2</c:v>
                </c:pt>
                <c:pt idx="3514">
                  <c:v>3.2097656279802302E-2</c:v>
                </c:pt>
                <c:pt idx="3515">
                  <c:v>4.0140841156244306E-2</c:v>
                </c:pt>
                <c:pt idx="3516">
                  <c:v>3.4517385065555614E-2</c:v>
                </c:pt>
                <c:pt idx="3517">
                  <c:v>3.6124985665082897E-2</c:v>
                </c:pt>
                <c:pt idx="3518">
                  <c:v>3.5201665014028688E-2</c:v>
                </c:pt>
                <c:pt idx="3519">
                  <c:v>2.8538271784782399E-2</c:v>
                </c:pt>
                <c:pt idx="3520">
                  <c:v>3.7263259291648913E-2</c:v>
                </c:pt>
                <c:pt idx="3521">
                  <c:v>3.4396402537822689E-2</c:v>
                </c:pt>
                <c:pt idx="3522">
                  <c:v>3.3795446157455396E-2</c:v>
                </c:pt>
                <c:pt idx="3523">
                  <c:v>3.2370511442422985E-2</c:v>
                </c:pt>
                <c:pt idx="3524">
                  <c:v>4.4051695615053232E-2</c:v>
                </c:pt>
                <c:pt idx="3525">
                  <c:v>4.3441470712423304E-2</c:v>
                </c:pt>
                <c:pt idx="3526">
                  <c:v>3.791435062885281E-2</c:v>
                </c:pt>
                <c:pt idx="3527">
                  <c:v>2.9672250151634206E-2</c:v>
                </c:pt>
                <c:pt idx="3528">
                  <c:v>3.5935297608375757E-2</c:v>
                </c:pt>
                <c:pt idx="3529">
                  <c:v>3.2341752201318706E-2</c:v>
                </c:pt>
                <c:pt idx="3530">
                  <c:v>4.4318877160549379E-2</c:v>
                </c:pt>
                <c:pt idx="3531">
                  <c:v>4.5738980174064622E-2</c:v>
                </c:pt>
                <c:pt idx="3532">
                  <c:v>4.0982514619827423E-2</c:v>
                </c:pt>
                <c:pt idx="3533">
                  <c:v>4.3612465262413011E-2</c:v>
                </c:pt>
                <c:pt idx="3534">
                  <c:v>3.6171071231365218E-2</c:v>
                </c:pt>
                <c:pt idx="3535">
                  <c:v>3.7650961428880816E-2</c:v>
                </c:pt>
                <c:pt idx="3536">
                  <c:v>4.258701950311676E-2</c:v>
                </c:pt>
                <c:pt idx="3537">
                  <c:v>3.4897491335868794E-2</c:v>
                </c:pt>
                <c:pt idx="3538">
                  <c:v>4.2474549263715716E-2</c:v>
                </c:pt>
                <c:pt idx="3539">
                  <c:v>4.4955600053072024E-2</c:v>
                </c:pt>
                <c:pt idx="3540">
                  <c:v>3.7703901529312238E-2</c:v>
                </c:pt>
                <c:pt idx="3541">
                  <c:v>3.2388977706432294E-2</c:v>
                </c:pt>
                <c:pt idx="3542">
                  <c:v>3.6293771117925831E-2</c:v>
                </c:pt>
                <c:pt idx="3543">
                  <c:v>5.3043726831674597E-2</c:v>
                </c:pt>
                <c:pt idx="3544">
                  <c:v>4.2978335171937887E-2</c:v>
                </c:pt>
                <c:pt idx="3545">
                  <c:v>3.5145435482263697E-2</c:v>
                </c:pt>
                <c:pt idx="3546">
                  <c:v>4.1338205337524407E-2</c:v>
                </c:pt>
                <c:pt idx="3547">
                  <c:v>4.5064941048622124E-2</c:v>
                </c:pt>
                <c:pt idx="3548">
                  <c:v>2.90736090391874E-2</c:v>
                </c:pt>
                <c:pt idx="3549">
                  <c:v>2.6695944368839392E-2</c:v>
                </c:pt>
                <c:pt idx="3550">
                  <c:v>3.6716360598802608E-2</c:v>
                </c:pt>
                <c:pt idx="3551">
                  <c:v>4.3169047683477346E-2</c:v>
                </c:pt>
                <c:pt idx="3552">
                  <c:v>3.2717060297727606E-2</c:v>
                </c:pt>
                <c:pt idx="3553">
                  <c:v>3.9322294294834068E-2</c:v>
                </c:pt>
                <c:pt idx="3554">
                  <c:v>3.9322294294834068E-2</c:v>
                </c:pt>
                <c:pt idx="3555">
                  <c:v>3.7430867552757437E-2</c:v>
                </c:pt>
                <c:pt idx="3556">
                  <c:v>3.0884737148881011E-2</c:v>
                </c:pt>
                <c:pt idx="3557">
                  <c:v>5.4287116974592223E-2</c:v>
                </c:pt>
                <c:pt idx="3558">
                  <c:v>3.26520465314388E-2</c:v>
                </c:pt>
                <c:pt idx="3559">
                  <c:v>3.0157936736941289E-2</c:v>
                </c:pt>
                <c:pt idx="3560">
                  <c:v>3.5312887281179442E-2</c:v>
                </c:pt>
                <c:pt idx="3561">
                  <c:v>4.1073258966207477E-2</c:v>
                </c:pt>
                <c:pt idx="3562">
                  <c:v>4.9081500619649922E-2</c:v>
                </c:pt>
                <c:pt idx="3563">
                  <c:v>3.231429681181909E-2</c:v>
                </c:pt>
                <c:pt idx="3564">
                  <c:v>2.7757186442613612E-2</c:v>
                </c:pt>
                <c:pt idx="3565">
                  <c:v>3.2039847224950978E-2</c:v>
                </c:pt>
                <c:pt idx="3566">
                  <c:v>4.7462932765483912E-2</c:v>
                </c:pt>
                <c:pt idx="3567">
                  <c:v>3.374085947871211E-2</c:v>
                </c:pt>
                <c:pt idx="3568">
                  <c:v>4.7051317989826411E-2</c:v>
                </c:pt>
                <c:pt idx="3569">
                  <c:v>3.2706797122955399E-2</c:v>
                </c:pt>
                <c:pt idx="3570">
                  <c:v>3.2443311065435514E-2</c:v>
                </c:pt>
                <c:pt idx="3571">
                  <c:v>2.8450146317481998E-2</c:v>
                </c:pt>
                <c:pt idx="3572">
                  <c:v>3.5382855683565209E-2</c:v>
                </c:pt>
                <c:pt idx="3573">
                  <c:v>3.6335092037916211E-2</c:v>
                </c:pt>
                <c:pt idx="3574">
                  <c:v>3.4420885145664201E-2</c:v>
                </c:pt>
                <c:pt idx="3575">
                  <c:v>3.4808374941349009E-2</c:v>
                </c:pt>
                <c:pt idx="3576">
                  <c:v>3.8231711834669203E-2</c:v>
                </c:pt>
                <c:pt idx="3577">
                  <c:v>4.4199947267770816E-2</c:v>
                </c:pt>
                <c:pt idx="3578">
                  <c:v>3.8664028048515341E-2</c:v>
                </c:pt>
                <c:pt idx="3579">
                  <c:v>3.4857004880905242E-2</c:v>
                </c:pt>
                <c:pt idx="3580">
                  <c:v>3.7788476794958101E-2</c:v>
                </c:pt>
                <c:pt idx="3581">
                  <c:v>3.3852517604827999E-2</c:v>
                </c:pt>
                <c:pt idx="3582">
                  <c:v>2.9672250151634206E-2</c:v>
                </c:pt>
                <c:pt idx="3583">
                  <c:v>3.2096594572067295E-2</c:v>
                </c:pt>
                <c:pt idx="3584">
                  <c:v>4.113778099417692E-2</c:v>
                </c:pt>
                <c:pt idx="3585">
                  <c:v>4.2252417653799113E-2</c:v>
                </c:pt>
                <c:pt idx="3586">
                  <c:v>4.152054339647273E-2</c:v>
                </c:pt>
                <c:pt idx="3587">
                  <c:v>3.1597223132848705E-2</c:v>
                </c:pt>
                <c:pt idx="3588">
                  <c:v>5.9077225625515033E-2</c:v>
                </c:pt>
                <c:pt idx="3589">
                  <c:v>3.9685014635324617E-2</c:v>
                </c:pt>
                <c:pt idx="3590">
                  <c:v>3.4300707280635806E-2</c:v>
                </c:pt>
                <c:pt idx="3591">
                  <c:v>3.2420627772808151E-2</c:v>
                </c:pt>
                <c:pt idx="3592">
                  <c:v>3.0372153967618904E-2</c:v>
                </c:pt>
                <c:pt idx="3593">
                  <c:v>3.9632488042116221E-2</c:v>
                </c:pt>
                <c:pt idx="3594">
                  <c:v>2.8808308765292206E-2</c:v>
                </c:pt>
                <c:pt idx="3595">
                  <c:v>2.8501139953732477E-2</c:v>
                </c:pt>
                <c:pt idx="3596">
                  <c:v>2.6736292988061995E-2</c:v>
                </c:pt>
                <c:pt idx="3597">
                  <c:v>4.6175420284271212E-2</c:v>
                </c:pt>
                <c:pt idx="3598">
                  <c:v>4.7571104019880309E-2</c:v>
                </c:pt>
                <c:pt idx="3599">
                  <c:v>4.413658753037452E-2</c:v>
                </c:pt>
                <c:pt idx="3600">
                  <c:v>4.1049577295780099E-2</c:v>
                </c:pt>
                <c:pt idx="3601">
                  <c:v>3.5430807620287032E-2</c:v>
                </c:pt>
                <c:pt idx="3602">
                  <c:v>4.9643982201814603E-2</c:v>
                </c:pt>
                <c:pt idx="3603">
                  <c:v>3.365202993154532E-2</c:v>
                </c:pt>
                <c:pt idx="3604">
                  <c:v>3.5636484622955315E-2</c:v>
                </c:pt>
                <c:pt idx="3605">
                  <c:v>4.5566942542791422E-2</c:v>
                </c:pt>
                <c:pt idx="3606">
                  <c:v>4.3235447257757222E-2</c:v>
                </c:pt>
                <c:pt idx="3607">
                  <c:v>4.1341979056596811E-2</c:v>
                </c:pt>
                <c:pt idx="3608">
                  <c:v>4.3169047683477346E-2</c:v>
                </c:pt>
                <c:pt idx="3609">
                  <c:v>3.6971699446439792E-2</c:v>
                </c:pt>
                <c:pt idx="3610">
                  <c:v>3.0559532344341278E-2</c:v>
                </c:pt>
                <c:pt idx="3611">
                  <c:v>2.8601940721273554E-2</c:v>
                </c:pt>
                <c:pt idx="3612">
                  <c:v>3.808229789137841E-2</c:v>
                </c:pt>
                <c:pt idx="3613">
                  <c:v>4.1952755302190795E-2</c:v>
                </c:pt>
                <c:pt idx="3614">
                  <c:v>3.4385442733764614E-2</c:v>
                </c:pt>
                <c:pt idx="3615">
                  <c:v>3.0828183516860001E-2</c:v>
                </c:pt>
                <c:pt idx="3616">
                  <c:v>3.0922627076506601E-2</c:v>
                </c:pt>
                <c:pt idx="3617">
                  <c:v>2.8538271784782399E-2</c:v>
                </c:pt>
                <c:pt idx="3618">
                  <c:v>5.7945206761359946E-2</c:v>
                </c:pt>
                <c:pt idx="3619">
                  <c:v>4.4240061193704612E-2</c:v>
                </c:pt>
                <c:pt idx="3620">
                  <c:v>3.4857004880905242E-2</c:v>
                </c:pt>
                <c:pt idx="3621">
                  <c:v>3.6453094333410305E-2</c:v>
                </c:pt>
                <c:pt idx="3622">
                  <c:v>4.4979125261306797E-2</c:v>
                </c:pt>
                <c:pt idx="3623">
                  <c:v>3.7667248398065699E-2</c:v>
                </c:pt>
                <c:pt idx="3624">
                  <c:v>4.6038456261157878E-2</c:v>
                </c:pt>
                <c:pt idx="3625">
                  <c:v>2.9791999608278316E-2</c:v>
                </c:pt>
                <c:pt idx="3626">
                  <c:v>4.1266269981861101E-2</c:v>
                </c:pt>
                <c:pt idx="3627">
                  <c:v>3.6475714296102552E-2</c:v>
                </c:pt>
                <c:pt idx="3628">
                  <c:v>3.8864739239215809E-2</c:v>
                </c:pt>
                <c:pt idx="3629">
                  <c:v>2.5561505928635608E-2</c:v>
                </c:pt>
                <c:pt idx="3630">
                  <c:v>5.139116942882542E-2</c:v>
                </c:pt>
                <c:pt idx="3631">
                  <c:v>3.8864739239215809E-2</c:v>
                </c:pt>
                <c:pt idx="3632">
                  <c:v>2.9427863657474591E-2</c:v>
                </c:pt>
                <c:pt idx="3633">
                  <c:v>2.9758639633655503E-2</c:v>
                </c:pt>
                <c:pt idx="3634">
                  <c:v>3.3559836447238901E-2</c:v>
                </c:pt>
                <c:pt idx="3635">
                  <c:v>2.9977297410369017E-2</c:v>
                </c:pt>
                <c:pt idx="3636">
                  <c:v>3.5335607826709914E-2</c:v>
                </c:pt>
                <c:pt idx="3637">
                  <c:v>3.1069444492459367E-2</c:v>
                </c:pt>
                <c:pt idx="3638">
                  <c:v>4.4024206697940813E-2</c:v>
                </c:pt>
                <c:pt idx="3639">
                  <c:v>3.9664395153522512E-2</c:v>
                </c:pt>
                <c:pt idx="3640">
                  <c:v>4.5037139207124724E-2</c:v>
                </c:pt>
                <c:pt idx="3641">
                  <c:v>5.3043726831674597E-2</c:v>
                </c:pt>
                <c:pt idx="3642">
                  <c:v>2.923542261123661E-2</c:v>
                </c:pt>
                <c:pt idx="3643">
                  <c:v>3.2820321619510803E-2</c:v>
                </c:pt>
                <c:pt idx="3644">
                  <c:v>3.0324991792440397E-2</c:v>
                </c:pt>
                <c:pt idx="3645">
                  <c:v>3.1149659305810897E-2</c:v>
                </c:pt>
                <c:pt idx="3646">
                  <c:v>3.3557265996932997E-2</c:v>
                </c:pt>
                <c:pt idx="3647">
                  <c:v>2.6736292988061995E-2</c:v>
                </c:pt>
                <c:pt idx="3648">
                  <c:v>4.0339186787605306E-2</c:v>
                </c:pt>
                <c:pt idx="3649">
                  <c:v>4.9002680927515349E-2</c:v>
                </c:pt>
                <c:pt idx="3650">
                  <c:v>3.7118166685104446E-2</c:v>
                </c:pt>
                <c:pt idx="3651">
                  <c:v>3.4733790904283551E-2</c:v>
                </c:pt>
                <c:pt idx="3652">
                  <c:v>4.6924296766519456E-2</c:v>
                </c:pt>
                <c:pt idx="3653">
                  <c:v>3.5483829677105096E-2</c:v>
                </c:pt>
                <c:pt idx="3654">
                  <c:v>2.8454367071390256E-2</c:v>
                </c:pt>
                <c:pt idx="3655">
                  <c:v>4.3251223862171222E-2</c:v>
                </c:pt>
                <c:pt idx="3656">
                  <c:v>3.2287664711475497E-2</c:v>
                </c:pt>
                <c:pt idx="3657">
                  <c:v>3.9196629077196114E-2</c:v>
                </c:pt>
                <c:pt idx="3658">
                  <c:v>3.2823644578457017E-2</c:v>
                </c:pt>
                <c:pt idx="3659">
                  <c:v>4.5525938272476203E-2</c:v>
                </c:pt>
                <c:pt idx="3660">
                  <c:v>3.5726420581340804E-2</c:v>
                </c:pt>
                <c:pt idx="3661">
                  <c:v>3.7080317735672157E-2</c:v>
                </c:pt>
                <c:pt idx="3662">
                  <c:v>3.0840851366519952E-2</c:v>
                </c:pt>
                <c:pt idx="3663">
                  <c:v>4.7657713294029222E-2</c:v>
                </c:pt>
                <c:pt idx="3664">
                  <c:v>5.139116942882542E-2</c:v>
                </c:pt>
                <c:pt idx="3665">
                  <c:v>3.5172384232282597E-2</c:v>
                </c:pt>
                <c:pt idx="3666">
                  <c:v>3.1630601733923097E-2</c:v>
                </c:pt>
                <c:pt idx="3667">
                  <c:v>4.1626639664173105E-2</c:v>
                </c:pt>
                <c:pt idx="3668">
                  <c:v>3.5946439951658193E-2</c:v>
                </c:pt>
                <c:pt idx="3669">
                  <c:v>3.4823182970285409E-2</c:v>
                </c:pt>
                <c:pt idx="3670">
                  <c:v>5.2568621933460541E-2</c:v>
                </c:pt>
                <c:pt idx="3671">
                  <c:v>2.754837274551402E-2</c:v>
                </c:pt>
                <c:pt idx="3672">
                  <c:v>5.3526036441326398E-2</c:v>
                </c:pt>
                <c:pt idx="3673">
                  <c:v>3.254532814025881E-2</c:v>
                </c:pt>
                <c:pt idx="3674">
                  <c:v>3.8152869790792521E-2</c:v>
                </c:pt>
                <c:pt idx="3675">
                  <c:v>2.5830715894699215E-2</c:v>
                </c:pt>
                <c:pt idx="3676">
                  <c:v>2.9186077415943215E-2</c:v>
                </c:pt>
                <c:pt idx="3677">
                  <c:v>4.2430374771356624E-2</c:v>
                </c:pt>
                <c:pt idx="3678">
                  <c:v>4.6777039766311722E-2</c:v>
                </c:pt>
                <c:pt idx="3679">
                  <c:v>3.2370511442422985E-2</c:v>
                </c:pt>
                <c:pt idx="3680">
                  <c:v>3.0971279367804607E-2</c:v>
                </c:pt>
                <c:pt idx="3681">
                  <c:v>3.0523952096700706E-2</c:v>
                </c:pt>
                <c:pt idx="3682">
                  <c:v>3.1889352947473637E-2</c:v>
                </c:pt>
                <c:pt idx="3683">
                  <c:v>3.6124985665082897E-2</c:v>
                </c:pt>
                <c:pt idx="3684">
                  <c:v>4.7048140317201601E-2</c:v>
                </c:pt>
                <c:pt idx="3685">
                  <c:v>4.9216881394386486E-2</c:v>
                </c:pt>
                <c:pt idx="3686">
                  <c:v>4.6175368130206888E-2</c:v>
                </c:pt>
                <c:pt idx="3687">
                  <c:v>3.1503804028034252E-2</c:v>
                </c:pt>
                <c:pt idx="3688">
                  <c:v>3.9710547775030115E-2</c:v>
                </c:pt>
                <c:pt idx="3689">
                  <c:v>3.4897491335868794E-2</c:v>
                </c:pt>
                <c:pt idx="3690">
                  <c:v>2.8383055701851807E-2</c:v>
                </c:pt>
                <c:pt idx="3691">
                  <c:v>2.9644602909684202E-2</c:v>
                </c:pt>
                <c:pt idx="3692">
                  <c:v>3.6083035171032042E-2</c:v>
                </c:pt>
                <c:pt idx="3693">
                  <c:v>3.2221831381321016E-2</c:v>
                </c:pt>
                <c:pt idx="3694">
                  <c:v>3.1631700694561102E-2</c:v>
                </c:pt>
                <c:pt idx="3695">
                  <c:v>3.5666506737470599E-2</c:v>
                </c:pt>
                <c:pt idx="3696">
                  <c:v>3.3457260578870898E-2</c:v>
                </c:pt>
                <c:pt idx="3697">
                  <c:v>4.1300732642412234E-2</c:v>
                </c:pt>
                <c:pt idx="3698">
                  <c:v>3.4569095820188502E-2</c:v>
                </c:pt>
                <c:pt idx="3699">
                  <c:v>3.4727789461612694E-2</c:v>
                </c:pt>
                <c:pt idx="3700">
                  <c:v>3.2386273145675791E-2</c:v>
                </c:pt>
                <c:pt idx="3701">
                  <c:v>3.3795446157455396E-2</c:v>
                </c:pt>
                <c:pt idx="3702">
                  <c:v>3.9975315332412699E-2</c:v>
                </c:pt>
                <c:pt idx="3703">
                  <c:v>3.5583846271038E-2</c:v>
                </c:pt>
                <c:pt idx="3704">
                  <c:v>3.7441659718752011E-2</c:v>
                </c:pt>
                <c:pt idx="3705">
                  <c:v>3.3152457326650599E-2</c:v>
                </c:pt>
                <c:pt idx="3706">
                  <c:v>3.3301532268524212E-2</c:v>
                </c:pt>
                <c:pt idx="3707">
                  <c:v>2.9116408899426478E-2</c:v>
                </c:pt>
                <c:pt idx="3708">
                  <c:v>3.2377470284700456E-2</c:v>
                </c:pt>
                <c:pt idx="3709">
                  <c:v>3.1325303018093192E-2</c:v>
                </c:pt>
                <c:pt idx="3710">
                  <c:v>3.718958795070651E-2</c:v>
                </c:pt>
                <c:pt idx="3711">
                  <c:v>3.5954780876636484E-2</c:v>
                </c:pt>
                <c:pt idx="3712">
                  <c:v>2.9672250151634206E-2</c:v>
                </c:pt>
                <c:pt idx="3713">
                  <c:v>4.1949510574340765E-2</c:v>
                </c:pt>
                <c:pt idx="3714">
                  <c:v>2.9464969411492306E-2</c:v>
                </c:pt>
                <c:pt idx="3715">
                  <c:v>3.6265369504690212E-2</c:v>
                </c:pt>
                <c:pt idx="3716">
                  <c:v>3.0917091295123152E-2</c:v>
                </c:pt>
                <c:pt idx="3717">
                  <c:v>4.1377235203981413E-2</c:v>
                </c:pt>
                <c:pt idx="3718">
                  <c:v>4.413658753037452E-2</c:v>
                </c:pt>
                <c:pt idx="3719">
                  <c:v>4.8743788152933218E-2</c:v>
                </c:pt>
                <c:pt idx="3720">
                  <c:v>2.931911312043671E-2</c:v>
                </c:pt>
                <c:pt idx="3721">
                  <c:v>4.4019542634487097E-2</c:v>
                </c:pt>
                <c:pt idx="3722">
                  <c:v>4.2427688837051572E-2</c:v>
                </c:pt>
                <c:pt idx="3723">
                  <c:v>3.7147790193557718E-2</c:v>
                </c:pt>
                <c:pt idx="3724">
                  <c:v>2.8008881956338823E-2</c:v>
                </c:pt>
                <c:pt idx="3725">
                  <c:v>4.4650569558143734E-2</c:v>
                </c:pt>
                <c:pt idx="3726">
                  <c:v>3.2095659524202409E-2</c:v>
                </c:pt>
                <c:pt idx="3727">
                  <c:v>3.6026179790496805E-2</c:v>
                </c:pt>
                <c:pt idx="3728">
                  <c:v>3.4355167299509042E-2</c:v>
                </c:pt>
                <c:pt idx="3729">
                  <c:v>3.7827789783477811E-2</c:v>
                </c:pt>
                <c:pt idx="3730">
                  <c:v>4.4537097215652521E-2</c:v>
                </c:pt>
                <c:pt idx="3731">
                  <c:v>4.480642452836061E-2</c:v>
                </c:pt>
                <c:pt idx="3732">
                  <c:v>4.9852691590786272E-2</c:v>
                </c:pt>
                <c:pt idx="3733">
                  <c:v>3.888629376888271E-2</c:v>
                </c:pt>
                <c:pt idx="3734">
                  <c:v>3.9568487554788583E-2</c:v>
                </c:pt>
                <c:pt idx="3735">
                  <c:v>3.8200002163648605E-2</c:v>
                </c:pt>
                <c:pt idx="3736">
                  <c:v>3.5880878567695694E-2</c:v>
                </c:pt>
                <c:pt idx="3737">
                  <c:v>4.0318075567483895E-2</c:v>
                </c:pt>
                <c:pt idx="3738">
                  <c:v>5.0063200294971522E-2</c:v>
                </c:pt>
                <c:pt idx="3739">
                  <c:v>4.2601544409990297E-2</c:v>
                </c:pt>
                <c:pt idx="3740">
                  <c:v>4.9243059009313632E-2</c:v>
                </c:pt>
                <c:pt idx="3741">
                  <c:v>2.90736090391874E-2</c:v>
                </c:pt>
                <c:pt idx="3742">
                  <c:v>3.3999945968389587E-2</c:v>
                </c:pt>
                <c:pt idx="3743">
                  <c:v>4.4091124087572112E-2</c:v>
                </c:pt>
                <c:pt idx="3744">
                  <c:v>3.2899200916290408E-2</c:v>
                </c:pt>
                <c:pt idx="3745">
                  <c:v>5.7264689356088784E-2</c:v>
                </c:pt>
                <c:pt idx="3746">
                  <c:v>5.6906431913376097E-2</c:v>
                </c:pt>
                <c:pt idx="3747">
                  <c:v>3.8152869790792521E-2</c:v>
                </c:pt>
                <c:pt idx="3748">
                  <c:v>3.2898932695388801E-2</c:v>
                </c:pt>
                <c:pt idx="3749">
                  <c:v>3.9664395153522512E-2</c:v>
                </c:pt>
                <c:pt idx="3750">
                  <c:v>5.4501775652170202E-2</c:v>
                </c:pt>
                <c:pt idx="3751">
                  <c:v>3.7557445466518485E-2</c:v>
                </c:pt>
                <c:pt idx="3752">
                  <c:v>3.8864739239215809E-2</c:v>
                </c:pt>
                <c:pt idx="3753">
                  <c:v>4.0749937295913724E-2</c:v>
                </c:pt>
                <c:pt idx="3754">
                  <c:v>4.413658753037452E-2</c:v>
                </c:pt>
                <c:pt idx="3755">
                  <c:v>3.5183459520340014E-2</c:v>
                </c:pt>
                <c:pt idx="3756">
                  <c:v>3.181636705994622E-2</c:v>
                </c:pt>
                <c:pt idx="3757">
                  <c:v>3.0611971393227612E-2</c:v>
                </c:pt>
                <c:pt idx="3758">
                  <c:v>4.7571104019880309E-2</c:v>
                </c:pt>
                <c:pt idx="3759">
                  <c:v>4.2086675763130327E-2</c:v>
                </c:pt>
                <c:pt idx="3760">
                  <c:v>4.0542848408222205E-2</c:v>
                </c:pt>
                <c:pt idx="3761">
                  <c:v>3.5172384232282597E-2</c:v>
                </c:pt>
                <c:pt idx="3762">
                  <c:v>3.1767588108778014E-2</c:v>
                </c:pt>
                <c:pt idx="3763">
                  <c:v>3.5185460001230198E-2</c:v>
                </c:pt>
                <c:pt idx="3764">
                  <c:v>3.1069444492459367E-2</c:v>
                </c:pt>
                <c:pt idx="3765">
                  <c:v>3.4939397126436303E-2</c:v>
                </c:pt>
                <c:pt idx="3766">
                  <c:v>4.2636036872863915E-2</c:v>
                </c:pt>
                <c:pt idx="3767">
                  <c:v>4.6560838818550096E-2</c:v>
                </c:pt>
                <c:pt idx="3768">
                  <c:v>3.0630404129624478E-2</c:v>
                </c:pt>
                <c:pt idx="3769">
                  <c:v>2.7933228760957805E-2</c:v>
                </c:pt>
                <c:pt idx="3770">
                  <c:v>2.6807053014636012E-2</c:v>
                </c:pt>
                <c:pt idx="3771">
                  <c:v>2.7126668021082878E-2</c:v>
                </c:pt>
                <c:pt idx="3772">
                  <c:v>4.2771145701408365E-2</c:v>
                </c:pt>
                <c:pt idx="3773">
                  <c:v>4.2853549122810419E-2</c:v>
                </c:pt>
                <c:pt idx="3774">
                  <c:v>2.8551742434501606E-2</c:v>
                </c:pt>
                <c:pt idx="3775">
                  <c:v>3.0009167268872396E-2</c:v>
                </c:pt>
                <c:pt idx="3776">
                  <c:v>2.762422524392601E-2</c:v>
                </c:pt>
                <c:pt idx="3777">
                  <c:v>4.2962051928043692E-2</c:v>
                </c:pt>
                <c:pt idx="3778">
                  <c:v>4.1300732642412234E-2</c:v>
                </c:pt>
                <c:pt idx="3779">
                  <c:v>3.5896666347980506E-2</c:v>
                </c:pt>
                <c:pt idx="3780">
                  <c:v>4.2024292051792325E-2</c:v>
                </c:pt>
                <c:pt idx="3781">
                  <c:v>3.38377133011818E-2</c:v>
                </c:pt>
                <c:pt idx="3782">
                  <c:v>4.6411361545324312E-2</c:v>
                </c:pt>
                <c:pt idx="3783">
                  <c:v>3.6760363727808006E-2</c:v>
                </c:pt>
                <c:pt idx="3784">
                  <c:v>4.8743788152933218E-2</c:v>
                </c:pt>
                <c:pt idx="3785">
                  <c:v>4.5377653092145934E-2</c:v>
                </c:pt>
                <c:pt idx="3786">
                  <c:v>3.3520661294460304E-2</c:v>
                </c:pt>
                <c:pt idx="3787">
                  <c:v>5.0532989203929922E-2</c:v>
                </c:pt>
                <c:pt idx="3788">
                  <c:v>3.0663950368762006E-2</c:v>
                </c:pt>
                <c:pt idx="3789">
                  <c:v>4.5064941048622124E-2</c:v>
                </c:pt>
                <c:pt idx="3790">
                  <c:v>3.5666506737470599E-2</c:v>
                </c:pt>
                <c:pt idx="3791">
                  <c:v>3.6468077450990788E-2</c:v>
                </c:pt>
                <c:pt idx="3792">
                  <c:v>3.791435062885281E-2</c:v>
                </c:pt>
                <c:pt idx="3793">
                  <c:v>4.9852691590786272E-2</c:v>
                </c:pt>
                <c:pt idx="3794">
                  <c:v>3.1361721456050901E-2</c:v>
                </c:pt>
                <c:pt idx="3795">
                  <c:v>3.2899200916290408E-2</c:v>
                </c:pt>
                <c:pt idx="3796">
                  <c:v>3.5391602665185942E-2</c:v>
                </c:pt>
                <c:pt idx="3797">
                  <c:v>4.3215300887823098E-2</c:v>
                </c:pt>
                <c:pt idx="3798">
                  <c:v>2.5830715894699215E-2</c:v>
                </c:pt>
                <c:pt idx="3799">
                  <c:v>5.9077225625515033E-2</c:v>
                </c:pt>
                <c:pt idx="3800">
                  <c:v>5.2249100059270796E-2</c:v>
                </c:pt>
                <c:pt idx="3801">
                  <c:v>4.3612465262413011E-2</c:v>
                </c:pt>
                <c:pt idx="3802">
                  <c:v>4.3552730232477334E-2</c:v>
                </c:pt>
                <c:pt idx="3803">
                  <c:v>3.7347011268138913E-2</c:v>
                </c:pt>
                <c:pt idx="3804">
                  <c:v>4.8252731561660801E-2</c:v>
                </c:pt>
                <c:pt idx="3805">
                  <c:v>4.8439200967550312E-2</c:v>
                </c:pt>
                <c:pt idx="3806">
                  <c:v>4.6041879802942297E-2</c:v>
                </c:pt>
                <c:pt idx="3807">
                  <c:v>3.4010294824838597E-2</c:v>
                </c:pt>
                <c:pt idx="3808">
                  <c:v>3.0643980950117167E-2</c:v>
                </c:pt>
                <c:pt idx="3809">
                  <c:v>3.4635107964277434E-2</c:v>
                </c:pt>
                <c:pt idx="3810">
                  <c:v>2.7957959100604186E-2</c:v>
                </c:pt>
                <c:pt idx="3811">
                  <c:v>3.9637152105569923E-2</c:v>
                </c:pt>
                <c:pt idx="3812">
                  <c:v>3.7651702761650252E-2</c:v>
                </c:pt>
                <c:pt idx="3813">
                  <c:v>6.1638105660676748E-2</c:v>
                </c:pt>
                <c:pt idx="3814">
                  <c:v>3.9242621511220911E-2</c:v>
                </c:pt>
                <c:pt idx="3815">
                  <c:v>4.2452763766050311E-2</c:v>
                </c:pt>
                <c:pt idx="3816">
                  <c:v>3.5833526402712E-2</c:v>
                </c:pt>
                <c:pt idx="3817">
                  <c:v>3.0349466949701278E-2</c:v>
                </c:pt>
                <c:pt idx="3818">
                  <c:v>5.0964348018169375E-2</c:v>
                </c:pt>
                <c:pt idx="3819">
                  <c:v>3.791435062885281E-2</c:v>
                </c:pt>
                <c:pt idx="3820">
                  <c:v>2.9698420315980863E-2</c:v>
                </c:pt>
                <c:pt idx="3821">
                  <c:v>4.0339186787605306E-2</c:v>
                </c:pt>
                <c:pt idx="3822">
                  <c:v>3.8167107850313214E-2</c:v>
                </c:pt>
                <c:pt idx="3823">
                  <c:v>3.3343926072120784E-2</c:v>
                </c:pt>
                <c:pt idx="3824">
                  <c:v>4.6777039766311722E-2</c:v>
                </c:pt>
                <c:pt idx="3825">
                  <c:v>2.9229370877146783E-2</c:v>
                </c:pt>
                <c:pt idx="3826">
                  <c:v>3.4567877650260995E-2</c:v>
                </c:pt>
                <c:pt idx="3827">
                  <c:v>4.7571104019880309E-2</c:v>
                </c:pt>
                <c:pt idx="3828">
                  <c:v>4.4583745300769785E-2</c:v>
                </c:pt>
                <c:pt idx="3829">
                  <c:v>3.1953230500221412E-2</c:v>
                </c:pt>
                <c:pt idx="3830">
                  <c:v>3.1597819179296556E-2</c:v>
                </c:pt>
                <c:pt idx="3831">
                  <c:v>2.9251759871840501E-2</c:v>
                </c:pt>
                <c:pt idx="3832">
                  <c:v>3.016722388565541E-2</c:v>
                </c:pt>
                <c:pt idx="3833">
                  <c:v>3.7765085697174183E-2</c:v>
                </c:pt>
                <c:pt idx="3834">
                  <c:v>3.8664028048515341E-2</c:v>
                </c:pt>
                <c:pt idx="3835">
                  <c:v>3.5825096070766414E-2</c:v>
                </c:pt>
                <c:pt idx="3836">
                  <c:v>3.1379237771034303E-2</c:v>
                </c:pt>
                <c:pt idx="3837">
                  <c:v>4.5127421617507914E-2</c:v>
                </c:pt>
                <c:pt idx="3838">
                  <c:v>2.9535777866840467E-2</c:v>
                </c:pt>
                <c:pt idx="3839">
                  <c:v>3.4823182970285409E-2</c:v>
                </c:pt>
                <c:pt idx="3840">
                  <c:v>4.258701950311676E-2</c:v>
                </c:pt>
                <c:pt idx="3841">
                  <c:v>3.5487230867147411E-2</c:v>
                </c:pt>
                <c:pt idx="3842">
                  <c:v>2.8079589828848797E-2</c:v>
                </c:pt>
                <c:pt idx="3843">
                  <c:v>3.8314592093229315E-2</c:v>
                </c:pt>
                <c:pt idx="3844">
                  <c:v>3.0144989490508988E-2</c:v>
                </c:pt>
                <c:pt idx="3845">
                  <c:v>3.6760363727808006E-2</c:v>
                </c:pt>
                <c:pt idx="3846">
                  <c:v>3.8167107850313214E-2</c:v>
                </c:pt>
                <c:pt idx="3847">
                  <c:v>4.5612677931785903E-2</c:v>
                </c:pt>
                <c:pt idx="3848">
                  <c:v>4.0829382836818723E-2</c:v>
                </c:pt>
                <c:pt idx="3849">
                  <c:v>3.8284707814455012E-2</c:v>
                </c:pt>
                <c:pt idx="3850">
                  <c:v>3.1843110918998802E-2</c:v>
                </c:pt>
                <c:pt idx="3851">
                  <c:v>4.3031942099332796E-2</c:v>
                </c:pt>
                <c:pt idx="3852">
                  <c:v>3.4897491335868794E-2</c:v>
                </c:pt>
                <c:pt idx="3853">
                  <c:v>3.4833773970604033E-2</c:v>
                </c:pt>
                <c:pt idx="3854">
                  <c:v>2.7966089546680388E-2</c:v>
                </c:pt>
                <c:pt idx="3855">
                  <c:v>4.3500378727912875E-2</c:v>
                </c:pt>
                <c:pt idx="3856">
                  <c:v>2.7842685580253705E-2</c:v>
                </c:pt>
                <c:pt idx="3857">
                  <c:v>4.8229750245809465E-2</c:v>
                </c:pt>
                <c:pt idx="3858">
                  <c:v>2.9211949557066085E-2</c:v>
                </c:pt>
                <c:pt idx="3859">
                  <c:v>3.2167676836252199E-2</c:v>
                </c:pt>
                <c:pt idx="3860">
                  <c:v>4.6876609325408922E-2</c:v>
                </c:pt>
                <c:pt idx="3861">
                  <c:v>2.6993775740265864E-2</c:v>
                </c:pt>
                <c:pt idx="3862">
                  <c:v>4.0749937295913724E-2</c:v>
                </c:pt>
                <c:pt idx="3863">
                  <c:v>4.1353959590196623E-2</c:v>
                </c:pt>
                <c:pt idx="3864">
                  <c:v>5.4287116974592223E-2</c:v>
                </c:pt>
                <c:pt idx="3865">
                  <c:v>4.1405949741601895E-2</c:v>
                </c:pt>
                <c:pt idx="3866">
                  <c:v>4.4318877160549379E-2</c:v>
                </c:pt>
                <c:pt idx="3867">
                  <c:v>3.6124985665082897E-2</c:v>
                </c:pt>
                <c:pt idx="3868">
                  <c:v>4.0018070489168223E-2</c:v>
                </c:pt>
                <c:pt idx="3869">
                  <c:v>3.6760363727808006E-2</c:v>
                </c:pt>
                <c:pt idx="3870">
                  <c:v>3.2443311065435514E-2</c:v>
                </c:pt>
                <c:pt idx="3871">
                  <c:v>6.042351946234701E-2</c:v>
                </c:pt>
                <c:pt idx="3872">
                  <c:v>3.8824938237667105E-2</c:v>
                </c:pt>
                <c:pt idx="3873">
                  <c:v>2.5391288101673185E-2</c:v>
                </c:pt>
                <c:pt idx="3874">
                  <c:v>3.5668846219778116E-2</c:v>
                </c:pt>
                <c:pt idx="3875">
                  <c:v>3.2370511442422985E-2</c:v>
                </c:pt>
                <c:pt idx="3876">
                  <c:v>3.5694476217031493E-2</c:v>
                </c:pt>
                <c:pt idx="3877">
                  <c:v>3.4058079123497009E-2</c:v>
                </c:pt>
                <c:pt idx="3878">
                  <c:v>5.3526036441326398E-2</c:v>
                </c:pt>
                <c:pt idx="3879">
                  <c:v>3.3202335238456712E-2</c:v>
                </c:pt>
                <c:pt idx="3880">
                  <c:v>4.3695759028196321E-2</c:v>
                </c:pt>
                <c:pt idx="3881">
                  <c:v>4.4561728835106076E-2</c:v>
                </c:pt>
                <c:pt idx="3882">
                  <c:v>4.6248063445091206E-2</c:v>
                </c:pt>
                <c:pt idx="3883">
                  <c:v>4.2658720165491111E-2</c:v>
                </c:pt>
                <c:pt idx="3884">
                  <c:v>4.6041879802942297E-2</c:v>
                </c:pt>
                <c:pt idx="3885">
                  <c:v>2.9717279598116899E-2</c:v>
                </c:pt>
                <c:pt idx="3886">
                  <c:v>4.7093629837036612E-2</c:v>
                </c:pt>
                <c:pt idx="3887">
                  <c:v>5.1836363971233514E-2</c:v>
                </c:pt>
                <c:pt idx="3888">
                  <c:v>3.5584058612585102E-2</c:v>
                </c:pt>
                <c:pt idx="3889">
                  <c:v>3.5583846271038E-2</c:v>
                </c:pt>
                <c:pt idx="3890">
                  <c:v>3.1384989619255142E-2</c:v>
                </c:pt>
                <c:pt idx="3891">
                  <c:v>3.3063109964132302E-2</c:v>
                </c:pt>
                <c:pt idx="3892">
                  <c:v>3.8314592093229315E-2</c:v>
                </c:pt>
                <c:pt idx="3893">
                  <c:v>3.2171484082937199E-2</c:v>
                </c:pt>
                <c:pt idx="3894">
                  <c:v>3.9252515882253806E-2</c:v>
                </c:pt>
                <c:pt idx="3895">
                  <c:v>4.0138218551874209E-2</c:v>
                </c:pt>
                <c:pt idx="3896">
                  <c:v>3.463390469551101E-2</c:v>
                </c:pt>
                <c:pt idx="3897">
                  <c:v>4.6175420284271212E-2</c:v>
                </c:pt>
                <c:pt idx="3898">
                  <c:v>3.7147790193557718E-2</c:v>
                </c:pt>
                <c:pt idx="3899">
                  <c:v>3.4396402537822689E-2</c:v>
                </c:pt>
                <c:pt idx="3900">
                  <c:v>3.01454830914736E-2</c:v>
                </c:pt>
                <c:pt idx="3901">
                  <c:v>2.9448978602886242E-2</c:v>
                </c:pt>
                <c:pt idx="3902">
                  <c:v>4.0749937295913724E-2</c:v>
                </c:pt>
                <c:pt idx="3903">
                  <c:v>3.1315069645643213E-2</c:v>
                </c:pt>
                <c:pt idx="3904">
                  <c:v>3.0009167268872396E-2</c:v>
                </c:pt>
                <c:pt idx="3905">
                  <c:v>3.3296018838882398E-2</c:v>
                </c:pt>
                <c:pt idx="3906">
                  <c:v>4.530834034085271E-2</c:v>
                </c:pt>
                <c:pt idx="3907">
                  <c:v>3.1384989619255142E-2</c:v>
                </c:pt>
                <c:pt idx="3908">
                  <c:v>3.2692000269889811E-2</c:v>
                </c:pt>
                <c:pt idx="3909">
                  <c:v>3.2706797122955399E-2</c:v>
                </c:pt>
                <c:pt idx="3910">
                  <c:v>3.4603934735059752E-2</c:v>
                </c:pt>
                <c:pt idx="3911">
                  <c:v>3.3795446157455396E-2</c:v>
                </c:pt>
                <c:pt idx="3912">
                  <c:v>3.6971699446439792E-2</c:v>
                </c:pt>
                <c:pt idx="3913">
                  <c:v>3.3795446157455396E-2</c:v>
                </c:pt>
                <c:pt idx="3914">
                  <c:v>4.2776744812727176E-2</c:v>
                </c:pt>
                <c:pt idx="3915">
                  <c:v>2.9574964195489908E-2</c:v>
                </c:pt>
                <c:pt idx="3916">
                  <c:v>3.6455649882555098E-2</c:v>
                </c:pt>
                <c:pt idx="3917">
                  <c:v>3.7118166685104446E-2</c:v>
                </c:pt>
                <c:pt idx="3918">
                  <c:v>3.0658036470413295E-2</c:v>
                </c:pt>
                <c:pt idx="3919">
                  <c:v>3.2899200916290408E-2</c:v>
                </c:pt>
                <c:pt idx="3920">
                  <c:v>2.5985769927501751E-2</c:v>
                </c:pt>
                <c:pt idx="3921">
                  <c:v>2.9913282021880112E-2</c:v>
                </c:pt>
                <c:pt idx="3922">
                  <c:v>3.8712274283170742E-2</c:v>
                </c:pt>
                <c:pt idx="3923">
                  <c:v>3.5628456622362102E-2</c:v>
                </c:pt>
                <c:pt idx="3924">
                  <c:v>3.2095659524202409E-2</c:v>
                </c:pt>
                <c:pt idx="3925">
                  <c:v>5.0532989203929922E-2</c:v>
                </c:pt>
                <c:pt idx="3926">
                  <c:v>2.8123019263148277E-2</c:v>
                </c:pt>
                <c:pt idx="3927">
                  <c:v>5.219128355383891E-2</c:v>
                </c:pt>
                <c:pt idx="3928">
                  <c:v>3.4290764480829287E-2</c:v>
                </c:pt>
                <c:pt idx="3929">
                  <c:v>3.0240217223763671E-2</c:v>
                </c:pt>
                <c:pt idx="3930">
                  <c:v>3.9688181132078199E-2</c:v>
                </c:pt>
                <c:pt idx="3931">
                  <c:v>4.9002680927515349E-2</c:v>
                </c:pt>
                <c:pt idx="3932">
                  <c:v>3.287263587117209E-2</c:v>
                </c:pt>
                <c:pt idx="3933">
                  <c:v>3.4857004880905242E-2</c:v>
                </c:pt>
                <c:pt idx="3934">
                  <c:v>4.6041879802942297E-2</c:v>
                </c:pt>
                <c:pt idx="3935">
                  <c:v>4.4158883392810808E-2</c:v>
                </c:pt>
                <c:pt idx="3936">
                  <c:v>4.2636036872863915E-2</c:v>
                </c:pt>
                <c:pt idx="3937">
                  <c:v>3.3066283911466592E-2</c:v>
                </c:pt>
                <c:pt idx="3938">
                  <c:v>4.0214709937572507E-2</c:v>
                </c:pt>
                <c:pt idx="3939">
                  <c:v>3.4939397126436303E-2</c:v>
                </c:pt>
                <c:pt idx="3940">
                  <c:v>4.6175420284271212E-2</c:v>
                </c:pt>
                <c:pt idx="3941">
                  <c:v>4.3695759028196321E-2</c:v>
                </c:pt>
                <c:pt idx="3942">
                  <c:v>4.0542848408222205E-2</c:v>
                </c:pt>
                <c:pt idx="3943">
                  <c:v>4.413658753037452E-2</c:v>
                </c:pt>
                <c:pt idx="3944">
                  <c:v>3.4011162817478256E-2</c:v>
                </c:pt>
                <c:pt idx="3945">
                  <c:v>3.181636705994622E-2</c:v>
                </c:pt>
                <c:pt idx="3946">
                  <c:v>4.6266995370387975E-2</c:v>
                </c:pt>
                <c:pt idx="3947">
                  <c:v>5.6127641350030913E-2</c:v>
                </c:pt>
                <c:pt idx="3948">
                  <c:v>3.4567877650260995E-2</c:v>
                </c:pt>
                <c:pt idx="3949">
                  <c:v>4.3695759028196321E-2</c:v>
                </c:pt>
                <c:pt idx="3950">
                  <c:v>3.705149143934254E-2</c:v>
                </c:pt>
                <c:pt idx="3951">
                  <c:v>4.5612677931785903E-2</c:v>
                </c:pt>
                <c:pt idx="3952">
                  <c:v>4.1557170450687395E-2</c:v>
                </c:pt>
                <c:pt idx="3953">
                  <c:v>3.0708899721503369E-2</c:v>
                </c:pt>
                <c:pt idx="3954">
                  <c:v>4.1137009859085111E-2</c:v>
                </c:pt>
                <c:pt idx="3955">
                  <c:v>3.1839653849601711E-2</c:v>
                </c:pt>
                <c:pt idx="3956">
                  <c:v>4.1332110762596116E-2</c:v>
                </c:pt>
                <c:pt idx="3957">
                  <c:v>3.7771087139844998E-2</c:v>
                </c:pt>
                <c:pt idx="3958">
                  <c:v>3.9685014635324617E-2</c:v>
                </c:pt>
                <c:pt idx="3959">
                  <c:v>3.5014469176530803E-2</c:v>
                </c:pt>
                <c:pt idx="3960">
                  <c:v>3.4126363694667809E-2</c:v>
                </c:pt>
                <c:pt idx="3961">
                  <c:v>3.9719086140394204E-2</c:v>
                </c:pt>
                <c:pt idx="3962">
                  <c:v>4.5460876077413594E-2</c:v>
                </c:pt>
                <c:pt idx="3963">
                  <c:v>4.09154742956164E-2</c:v>
                </c:pt>
                <c:pt idx="3964">
                  <c:v>4.5177392661571475E-2</c:v>
                </c:pt>
                <c:pt idx="3965">
                  <c:v>4.4979125261306797E-2</c:v>
                </c:pt>
                <c:pt idx="3966">
                  <c:v>5.1921918988227796E-2</c:v>
                </c:pt>
                <c:pt idx="3967">
                  <c:v>3.7667725235223812E-2</c:v>
                </c:pt>
                <c:pt idx="3968">
                  <c:v>4.6985033899545829E-2</c:v>
                </c:pt>
                <c:pt idx="3969">
                  <c:v>4.3215300887823098E-2</c:v>
                </c:pt>
                <c:pt idx="3970">
                  <c:v>4.2568184435367633E-2</c:v>
                </c:pt>
                <c:pt idx="3971">
                  <c:v>5.7264689356088784E-2</c:v>
                </c:pt>
                <c:pt idx="3972">
                  <c:v>3.9402600377798101E-2</c:v>
                </c:pt>
                <c:pt idx="3973">
                  <c:v>3.4209597855806406E-2</c:v>
                </c:pt>
                <c:pt idx="3974">
                  <c:v>5.2568621933460541E-2</c:v>
                </c:pt>
                <c:pt idx="3975">
                  <c:v>3.5694476217031493E-2</c:v>
                </c:pt>
                <c:pt idx="3976">
                  <c:v>3.5872373729944361E-2</c:v>
                </c:pt>
                <c:pt idx="3977">
                  <c:v>4.6266995370387975E-2</c:v>
                </c:pt>
                <c:pt idx="3978">
                  <c:v>3.0708899721503369E-2</c:v>
                </c:pt>
                <c:pt idx="3979">
                  <c:v>3.3703714609146111E-2</c:v>
                </c:pt>
                <c:pt idx="3980">
                  <c:v>4.9002680927515349E-2</c:v>
                </c:pt>
                <c:pt idx="3981">
                  <c:v>3.7062961608171602E-2</c:v>
                </c:pt>
                <c:pt idx="3982">
                  <c:v>2.7465710416436299E-2</c:v>
                </c:pt>
                <c:pt idx="3983">
                  <c:v>3.5906825214624412E-2</c:v>
                </c:pt>
                <c:pt idx="3984">
                  <c:v>3.3479023724794416E-2</c:v>
                </c:pt>
                <c:pt idx="3985">
                  <c:v>3.231429681181909E-2</c:v>
                </c:pt>
                <c:pt idx="3986">
                  <c:v>4.0074422955513146E-2</c:v>
                </c:pt>
                <c:pt idx="3987">
                  <c:v>3.4569095820188502E-2</c:v>
                </c:pt>
                <c:pt idx="3988">
                  <c:v>3.6760363727808006E-2</c:v>
                </c:pt>
                <c:pt idx="3989">
                  <c:v>3.6489501595497097E-2</c:v>
                </c:pt>
                <c:pt idx="3990">
                  <c:v>3.7097297608852525E-2</c:v>
                </c:pt>
                <c:pt idx="3991">
                  <c:v>3.2992292195558506E-2</c:v>
                </c:pt>
                <c:pt idx="3992">
                  <c:v>2.8658062219619806E-2</c:v>
                </c:pt>
                <c:pt idx="3993">
                  <c:v>4.1872929781675318E-2</c:v>
                </c:pt>
                <c:pt idx="3994">
                  <c:v>4.1284438222646734E-2</c:v>
                </c:pt>
                <c:pt idx="3995">
                  <c:v>4.4253002852201642E-2</c:v>
                </c:pt>
                <c:pt idx="3996">
                  <c:v>3.6786478012800196E-2</c:v>
                </c:pt>
                <c:pt idx="3997">
                  <c:v>4.113778099417692E-2</c:v>
                </c:pt>
                <c:pt idx="3998">
                  <c:v>3.9685014635324617E-2</c:v>
                </c:pt>
                <c:pt idx="3999">
                  <c:v>4.3525073677301386E-2</c:v>
                </c:pt>
                <c:pt idx="4000">
                  <c:v>3.7211515009403361E-2</c:v>
                </c:pt>
                <c:pt idx="4001">
                  <c:v>3.3176206052303293E-2</c:v>
                </c:pt>
                <c:pt idx="4002">
                  <c:v>3.2598357647657415E-2</c:v>
                </c:pt>
                <c:pt idx="4003">
                  <c:v>4.7097478061914402E-2</c:v>
                </c:pt>
                <c:pt idx="4004">
                  <c:v>3.8864739239215809E-2</c:v>
                </c:pt>
                <c:pt idx="4005">
                  <c:v>3.4109912812709892E-2</c:v>
                </c:pt>
                <c:pt idx="4006">
                  <c:v>5.2979618310928414E-2</c:v>
                </c:pt>
                <c:pt idx="4007">
                  <c:v>2.7621474117040613E-2</c:v>
                </c:pt>
                <c:pt idx="4008">
                  <c:v>3.3884093165397595E-2</c:v>
                </c:pt>
                <c:pt idx="4009">
                  <c:v>4.0242802351713201E-2</c:v>
                </c:pt>
                <c:pt idx="4010">
                  <c:v>3.5936258733272511E-2</c:v>
                </c:pt>
                <c:pt idx="4011">
                  <c:v>3.8712274283170742E-2</c:v>
                </c:pt>
                <c:pt idx="4012">
                  <c:v>4.8451773822307719E-2</c:v>
                </c:pt>
                <c:pt idx="4013">
                  <c:v>3.1647145748138442E-2</c:v>
                </c:pt>
                <c:pt idx="4014">
                  <c:v>2.8865408152341798E-2</c:v>
                </c:pt>
                <c:pt idx="4015">
                  <c:v>3.6841697990894401E-2</c:v>
                </c:pt>
                <c:pt idx="4016">
                  <c:v>4.6759519726038014E-2</c:v>
                </c:pt>
                <c:pt idx="4017">
                  <c:v>3.376710787415501E-2</c:v>
                </c:pt>
                <c:pt idx="4018">
                  <c:v>3.5694476217031493E-2</c:v>
                </c:pt>
                <c:pt idx="4019">
                  <c:v>3.1092433258891088E-2</c:v>
                </c:pt>
                <c:pt idx="4020">
                  <c:v>4.1715119034051916E-2</c:v>
                </c:pt>
                <c:pt idx="4021">
                  <c:v>4.5712422579527096E-2</c:v>
                </c:pt>
                <c:pt idx="4022">
                  <c:v>3.9370030164718607E-2</c:v>
                </c:pt>
                <c:pt idx="4023">
                  <c:v>3.5857249051332502E-2</c:v>
                </c:pt>
                <c:pt idx="4024">
                  <c:v>3.7039414048195003E-2</c:v>
                </c:pt>
                <c:pt idx="4025">
                  <c:v>4.6777039766311722E-2</c:v>
                </c:pt>
                <c:pt idx="4026">
                  <c:v>3.8715638220310218E-2</c:v>
                </c:pt>
                <c:pt idx="4027">
                  <c:v>3.7222448736429242E-2</c:v>
                </c:pt>
                <c:pt idx="4028">
                  <c:v>4.9852691590786272E-2</c:v>
                </c:pt>
                <c:pt idx="4029">
                  <c:v>3.4569095820188502E-2</c:v>
                </c:pt>
                <c:pt idx="4030">
                  <c:v>3.2899200916290408E-2</c:v>
                </c:pt>
                <c:pt idx="4031">
                  <c:v>5.5778648704290397E-2</c:v>
                </c:pt>
                <c:pt idx="4032">
                  <c:v>3.6124985665082897E-2</c:v>
                </c:pt>
                <c:pt idx="4033">
                  <c:v>3.4432657063007431E-2</c:v>
                </c:pt>
                <c:pt idx="4034">
                  <c:v>4.1266269981861101E-2</c:v>
                </c:pt>
                <c:pt idx="4035">
                  <c:v>3.7771087139844998E-2</c:v>
                </c:pt>
                <c:pt idx="4036">
                  <c:v>3.1215734779834851E-2</c:v>
                </c:pt>
                <c:pt idx="4037">
                  <c:v>4.2963281273842087E-2</c:v>
                </c:pt>
                <c:pt idx="4038">
                  <c:v>3.1592842191457714E-2</c:v>
                </c:pt>
                <c:pt idx="4039">
                  <c:v>3.7379220128059554E-2</c:v>
                </c:pt>
                <c:pt idx="4040">
                  <c:v>2.730708569288251E-2</c:v>
                </c:pt>
                <c:pt idx="4041">
                  <c:v>3.2659593969583588E-2</c:v>
                </c:pt>
                <c:pt idx="4042">
                  <c:v>5.3043726831674597E-2</c:v>
                </c:pt>
                <c:pt idx="4043">
                  <c:v>3.55453863739967E-2</c:v>
                </c:pt>
                <c:pt idx="4044">
                  <c:v>3.9121702313423212E-2</c:v>
                </c:pt>
                <c:pt idx="4045">
                  <c:v>3.5429026931524298E-2</c:v>
                </c:pt>
                <c:pt idx="4046">
                  <c:v>3.8034167140722316E-2</c:v>
                </c:pt>
                <c:pt idx="4047">
                  <c:v>3.1987097114324702E-2</c:v>
                </c:pt>
                <c:pt idx="4048">
                  <c:v>2.9251759871840501E-2</c:v>
                </c:pt>
                <c:pt idx="4049">
                  <c:v>3.9196629077196114E-2</c:v>
                </c:pt>
                <c:pt idx="4050">
                  <c:v>3.9537534117698704E-2</c:v>
                </c:pt>
                <c:pt idx="4051">
                  <c:v>4.5064941048622124E-2</c:v>
                </c:pt>
                <c:pt idx="4052">
                  <c:v>3.5636484622955315E-2</c:v>
                </c:pt>
                <c:pt idx="4053">
                  <c:v>3.082122281193735E-2</c:v>
                </c:pt>
                <c:pt idx="4054">
                  <c:v>2.6384692639112511E-2</c:v>
                </c:pt>
                <c:pt idx="4055">
                  <c:v>3.4737937152385795E-2</c:v>
                </c:pt>
                <c:pt idx="4056">
                  <c:v>3.2972671091556514E-2</c:v>
                </c:pt>
                <c:pt idx="4057">
                  <c:v>4.0208239108324106E-2</c:v>
                </c:pt>
                <c:pt idx="4058">
                  <c:v>4.1159015148878077E-2</c:v>
                </c:pt>
                <c:pt idx="4059">
                  <c:v>5.139116942882542E-2</c:v>
                </c:pt>
                <c:pt idx="4060">
                  <c:v>3.3424746245145805E-2</c:v>
                </c:pt>
                <c:pt idx="4061">
                  <c:v>4.5613791793584817E-2</c:v>
                </c:pt>
                <c:pt idx="4062">
                  <c:v>3.5668846219778116E-2</c:v>
                </c:pt>
                <c:pt idx="4063">
                  <c:v>3.2891441136598601E-2</c:v>
                </c:pt>
                <c:pt idx="4064">
                  <c:v>3.7281870841980085E-2</c:v>
                </c:pt>
                <c:pt idx="4065">
                  <c:v>3.4300707280635806E-2</c:v>
                </c:pt>
                <c:pt idx="4066">
                  <c:v>3.1399898231029552E-2</c:v>
                </c:pt>
                <c:pt idx="4067">
                  <c:v>2.9913282021880112E-2</c:v>
                </c:pt>
                <c:pt idx="4068">
                  <c:v>5.4811533540487449E-2</c:v>
                </c:pt>
                <c:pt idx="4069">
                  <c:v>3.4429550170898403E-2</c:v>
                </c:pt>
                <c:pt idx="4070">
                  <c:v>3.2627593725919814E-2</c:v>
                </c:pt>
                <c:pt idx="4071">
                  <c:v>3.7656009197235114E-2</c:v>
                </c:pt>
                <c:pt idx="4072">
                  <c:v>3.2625783234834699E-2</c:v>
                </c:pt>
                <c:pt idx="4073">
                  <c:v>3.8864739239215809E-2</c:v>
                </c:pt>
                <c:pt idx="4074">
                  <c:v>4.9643982201814603E-2</c:v>
                </c:pt>
                <c:pt idx="4075">
                  <c:v>3.0372153967618904E-2</c:v>
                </c:pt>
                <c:pt idx="4076">
                  <c:v>4.1300732642412234E-2</c:v>
                </c:pt>
                <c:pt idx="4077">
                  <c:v>4.1405949741601895E-2</c:v>
                </c:pt>
                <c:pt idx="4078">
                  <c:v>5.3951866924762705E-2</c:v>
                </c:pt>
                <c:pt idx="4079">
                  <c:v>4.1129976511001601E-2</c:v>
                </c:pt>
                <c:pt idx="4080">
                  <c:v>4.7336898744106508E-2</c:v>
                </c:pt>
                <c:pt idx="4081">
                  <c:v>3.7827789783477811E-2</c:v>
                </c:pt>
                <c:pt idx="4082">
                  <c:v>3.4877501428127441E-2</c:v>
                </c:pt>
                <c:pt idx="4083">
                  <c:v>3.5833526402712E-2</c:v>
                </c:pt>
                <c:pt idx="4084">
                  <c:v>4.3058674782514614E-2</c:v>
                </c:pt>
                <c:pt idx="4085">
                  <c:v>3.181636705994622E-2</c:v>
                </c:pt>
                <c:pt idx="4086">
                  <c:v>3.8228288292884785E-2</c:v>
                </c:pt>
                <c:pt idx="4087">
                  <c:v>3.3857729285955422E-2</c:v>
                </c:pt>
                <c:pt idx="4088">
                  <c:v>4.5377653092145934E-2</c:v>
                </c:pt>
                <c:pt idx="4089">
                  <c:v>4.7336898744106508E-2</c:v>
                </c:pt>
                <c:pt idx="4090">
                  <c:v>3.3063109964132302E-2</c:v>
                </c:pt>
                <c:pt idx="4091">
                  <c:v>3.921876475214961E-2</c:v>
                </c:pt>
                <c:pt idx="4092">
                  <c:v>3.2287664711475497E-2</c:v>
                </c:pt>
                <c:pt idx="4093">
                  <c:v>4.413658753037452E-2</c:v>
                </c:pt>
                <c:pt idx="4094">
                  <c:v>2.6130503043532389E-2</c:v>
                </c:pt>
                <c:pt idx="4095">
                  <c:v>5.2979618310928414E-2</c:v>
                </c:pt>
                <c:pt idx="4096">
                  <c:v>4.8229750245809465E-2</c:v>
                </c:pt>
                <c:pt idx="4097">
                  <c:v>3.7713952362537405E-2</c:v>
                </c:pt>
                <c:pt idx="4098">
                  <c:v>5.8706045150756822E-2</c:v>
                </c:pt>
                <c:pt idx="4099">
                  <c:v>3.436795622110371E-2</c:v>
                </c:pt>
                <c:pt idx="4100">
                  <c:v>3.0157936736941289E-2</c:v>
                </c:pt>
                <c:pt idx="4101">
                  <c:v>4.9852691590786272E-2</c:v>
                </c:pt>
                <c:pt idx="4102">
                  <c:v>3.695297986269E-2</c:v>
                </c:pt>
                <c:pt idx="4103">
                  <c:v>3.01454830914736E-2</c:v>
                </c:pt>
                <c:pt idx="4104">
                  <c:v>3.9283677935600392E-2</c:v>
                </c:pt>
                <c:pt idx="4105">
                  <c:v>3.6455649882555098E-2</c:v>
                </c:pt>
                <c:pt idx="4106">
                  <c:v>3.2377470284700456E-2</c:v>
                </c:pt>
                <c:pt idx="4107">
                  <c:v>3.1092433258891088E-2</c:v>
                </c:pt>
                <c:pt idx="4108">
                  <c:v>3.718958795070651E-2</c:v>
                </c:pt>
                <c:pt idx="4109">
                  <c:v>3.361964970827104E-2</c:v>
                </c:pt>
                <c:pt idx="4110">
                  <c:v>4.6041879802942297E-2</c:v>
                </c:pt>
                <c:pt idx="4111">
                  <c:v>3.01454830914736E-2</c:v>
                </c:pt>
                <c:pt idx="4112">
                  <c:v>2.762422524392601E-2</c:v>
                </c:pt>
                <c:pt idx="4113">
                  <c:v>3.6338247358799092E-2</c:v>
                </c:pt>
                <c:pt idx="4114">
                  <c:v>2.8328226879239103E-2</c:v>
                </c:pt>
                <c:pt idx="4115">
                  <c:v>3.165087103843691E-2</c:v>
                </c:pt>
                <c:pt idx="4116">
                  <c:v>3.3424746245145805E-2</c:v>
                </c:pt>
                <c:pt idx="4117">
                  <c:v>4.2962051928043692E-2</c:v>
                </c:pt>
                <c:pt idx="4118">
                  <c:v>3.3176206052303293E-2</c:v>
                </c:pt>
                <c:pt idx="4119">
                  <c:v>3.331370279192921E-2</c:v>
                </c:pt>
                <c:pt idx="4120">
                  <c:v>3.5893827676773286E-2</c:v>
                </c:pt>
                <c:pt idx="4121">
                  <c:v>5.5114645510911914E-2</c:v>
                </c:pt>
                <c:pt idx="4122">
                  <c:v>4.0339186787605306E-2</c:v>
                </c:pt>
                <c:pt idx="4123">
                  <c:v>4.0339186787605306E-2</c:v>
                </c:pt>
                <c:pt idx="4124">
                  <c:v>3.2685216516256457E-2</c:v>
                </c:pt>
                <c:pt idx="4125">
                  <c:v>3.7611484527587911E-2</c:v>
                </c:pt>
                <c:pt idx="4126">
                  <c:v>4.0242802351713201E-2</c:v>
                </c:pt>
                <c:pt idx="4127">
                  <c:v>2.9401518404483896E-2</c:v>
                </c:pt>
                <c:pt idx="4128">
                  <c:v>3.4133732318878215E-2</c:v>
                </c:pt>
                <c:pt idx="4129">
                  <c:v>3.4290764480829287E-2</c:v>
                </c:pt>
                <c:pt idx="4130">
                  <c:v>4.0067344903946041E-2</c:v>
                </c:pt>
                <c:pt idx="4131">
                  <c:v>3.8659043610096012E-2</c:v>
                </c:pt>
                <c:pt idx="4132">
                  <c:v>4.2059402912855107E-2</c:v>
                </c:pt>
                <c:pt idx="4133">
                  <c:v>4.72856760025024E-2</c:v>
                </c:pt>
                <c:pt idx="4134">
                  <c:v>4.8418302088975886E-2</c:v>
                </c:pt>
                <c:pt idx="4135">
                  <c:v>4.7694269567728022E-2</c:v>
                </c:pt>
                <c:pt idx="4136">
                  <c:v>3.376710787415501E-2</c:v>
                </c:pt>
                <c:pt idx="4137">
                  <c:v>4.1557170450687395E-2</c:v>
                </c:pt>
                <c:pt idx="4138">
                  <c:v>3.006566502153871E-2</c:v>
                </c:pt>
                <c:pt idx="4139">
                  <c:v>3.9402600377798101E-2</c:v>
                </c:pt>
                <c:pt idx="4140">
                  <c:v>3.0371453613042807E-2</c:v>
                </c:pt>
                <c:pt idx="4141">
                  <c:v>3.2095659524202409E-2</c:v>
                </c:pt>
                <c:pt idx="4142">
                  <c:v>2.7757186442613612E-2</c:v>
                </c:pt>
                <c:pt idx="4143">
                  <c:v>4.2500767856836576E-2</c:v>
                </c:pt>
                <c:pt idx="4144">
                  <c:v>3.1325303018093192E-2</c:v>
                </c:pt>
                <c:pt idx="4145">
                  <c:v>2.9229370877146783E-2</c:v>
                </c:pt>
                <c:pt idx="4146">
                  <c:v>4.3788868933916134E-2</c:v>
                </c:pt>
                <c:pt idx="4147">
                  <c:v>2.9698420315980863E-2</c:v>
                </c:pt>
                <c:pt idx="4148">
                  <c:v>4.7657713294029222E-2</c:v>
                </c:pt>
                <c:pt idx="4149">
                  <c:v>3.4011162817478256E-2</c:v>
                </c:pt>
                <c:pt idx="4150">
                  <c:v>4.9895197153091632E-2</c:v>
                </c:pt>
                <c:pt idx="4151">
                  <c:v>3.7118166685104446E-2</c:v>
                </c:pt>
                <c:pt idx="4152">
                  <c:v>3.4300707280635806E-2</c:v>
                </c:pt>
                <c:pt idx="4153">
                  <c:v>2.6574600487947596E-2</c:v>
                </c:pt>
                <c:pt idx="4154">
                  <c:v>3.2443311065435514E-2</c:v>
                </c:pt>
                <c:pt idx="4155">
                  <c:v>4.2872149497270605E-2</c:v>
                </c:pt>
                <c:pt idx="4156">
                  <c:v>3.3857729285955422E-2</c:v>
                </c:pt>
                <c:pt idx="4157">
                  <c:v>3.8152869790792521E-2</c:v>
                </c:pt>
                <c:pt idx="4158">
                  <c:v>5.7264689356088784E-2</c:v>
                </c:pt>
                <c:pt idx="4159">
                  <c:v>4.1971486061811399E-2</c:v>
                </c:pt>
                <c:pt idx="4160">
                  <c:v>4.1129976511001601E-2</c:v>
                </c:pt>
                <c:pt idx="4161">
                  <c:v>4.3706633150577837E-2</c:v>
                </c:pt>
                <c:pt idx="4162">
                  <c:v>3.9112091064453111E-2</c:v>
                </c:pt>
                <c:pt idx="4163">
                  <c:v>3.01454830914736E-2</c:v>
                </c:pt>
                <c:pt idx="4164">
                  <c:v>4.7265663743019111E-2</c:v>
                </c:pt>
                <c:pt idx="4165">
                  <c:v>4.1820969432592406E-2</c:v>
                </c:pt>
                <c:pt idx="4166">
                  <c:v>4.2427688837051572E-2</c:v>
                </c:pt>
                <c:pt idx="4167">
                  <c:v>4.1266269981861101E-2</c:v>
                </c:pt>
                <c:pt idx="4168">
                  <c:v>5.9077225625515033E-2</c:v>
                </c:pt>
                <c:pt idx="4169">
                  <c:v>3.9242621511220911E-2</c:v>
                </c:pt>
                <c:pt idx="4170">
                  <c:v>4.8743788152933218E-2</c:v>
                </c:pt>
                <c:pt idx="4171">
                  <c:v>3.4798402339219998E-2</c:v>
                </c:pt>
                <c:pt idx="4172">
                  <c:v>4.1300732642412234E-2</c:v>
                </c:pt>
                <c:pt idx="4173">
                  <c:v>3.2899200916290408E-2</c:v>
                </c:pt>
                <c:pt idx="4174">
                  <c:v>3.5583846271038E-2</c:v>
                </c:pt>
                <c:pt idx="4175">
                  <c:v>3.8864739239215809E-2</c:v>
                </c:pt>
                <c:pt idx="4176">
                  <c:v>4.5015957206487711E-2</c:v>
                </c:pt>
                <c:pt idx="4177">
                  <c:v>3.8824938237667105E-2</c:v>
                </c:pt>
                <c:pt idx="4178">
                  <c:v>4.8038370907306838E-2</c:v>
                </c:pt>
                <c:pt idx="4179">
                  <c:v>3.5556804388761513E-2</c:v>
                </c:pt>
                <c:pt idx="4180">
                  <c:v>3.7441659718752011E-2</c:v>
                </c:pt>
                <c:pt idx="4181">
                  <c:v>3.3260181546211194E-2</c:v>
                </c:pt>
                <c:pt idx="4182">
                  <c:v>4.3215300887823098E-2</c:v>
                </c:pt>
                <c:pt idx="4183">
                  <c:v>5.219128355383891E-2</c:v>
                </c:pt>
                <c:pt idx="4184">
                  <c:v>3.6238733679056299E-2</c:v>
                </c:pt>
                <c:pt idx="4185">
                  <c:v>3.2633703202009326E-2</c:v>
                </c:pt>
                <c:pt idx="4186">
                  <c:v>4.3456308543682105E-2</c:v>
                </c:pt>
                <c:pt idx="4187">
                  <c:v>4.3695759028196321E-2</c:v>
                </c:pt>
                <c:pt idx="4188">
                  <c:v>4.3101936578750555E-2</c:v>
                </c:pt>
                <c:pt idx="4189">
                  <c:v>3.4808374941349009E-2</c:v>
                </c:pt>
                <c:pt idx="4190">
                  <c:v>3.8410507142543814E-2</c:v>
                </c:pt>
                <c:pt idx="4191">
                  <c:v>3.3723484724760007E-2</c:v>
                </c:pt>
                <c:pt idx="4192">
                  <c:v>6.3089236617088304E-2</c:v>
                </c:pt>
                <c:pt idx="4193">
                  <c:v>3.8492631167173406E-2</c:v>
                </c:pt>
                <c:pt idx="4194">
                  <c:v>2.7668571099638908E-2</c:v>
                </c:pt>
                <c:pt idx="4195">
                  <c:v>3.2464317977428499E-2</c:v>
                </c:pt>
                <c:pt idx="4196">
                  <c:v>2.6265805587172637E-2</c:v>
                </c:pt>
                <c:pt idx="4197">
                  <c:v>3.42069417238237E-2</c:v>
                </c:pt>
                <c:pt idx="4198">
                  <c:v>6.042351946234701E-2</c:v>
                </c:pt>
                <c:pt idx="4199">
                  <c:v>3.2095659524202409E-2</c:v>
                </c:pt>
                <c:pt idx="4200">
                  <c:v>3.3479023724794416E-2</c:v>
                </c:pt>
                <c:pt idx="4201">
                  <c:v>3.3000189810991301E-2</c:v>
                </c:pt>
                <c:pt idx="4202">
                  <c:v>4.0736205875873593E-2</c:v>
                </c:pt>
                <c:pt idx="4203">
                  <c:v>3.0840851366519952E-2</c:v>
                </c:pt>
                <c:pt idx="4204">
                  <c:v>2.9867274686694215E-2</c:v>
                </c:pt>
                <c:pt idx="4205">
                  <c:v>4.2474549263715716E-2</c:v>
                </c:pt>
                <c:pt idx="4206">
                  <c:v>3.7598311901092502E-2</c:v>
                </c:pt>
                <c:pt idx="4207">
                  <c:v>3.4823182970285409E-2</c:v>
                </c:pt>
                <c:pt idx="4208">
                  <c:v>3.9283677935600392E-2</c:v>
                </c:pt>
                <c:pt idx="4209">
                  <c:v>2.7394609525799841E-2</c:v>
                </c:pt>
                <c:pt idx="4210">
                  <c:v>3.6760363727808006E-2</c:v>
                </c:pt>
                <c:pt idx="4211">
                  <c:v>3.0704770237207399E-2</c:v>
                </c:pt>
                <c:pt idx="4212">
                  <c:v>3.8510266691446311E-2</c:v>
                </c:pt>
                <c:pt idx="4213">
                  <c:v>3.7429194897413295E-2</c:v>
                </c:pt>
                <c:pt idx="4214">
                  <c:v>4.1952688246965429E-2</c:v>
                </c:pt>
                <c:pt idx="4215">
                  <c:v>3.7646591663360651E-2</c:v>
                </c:pt>
                <c:pt idx="4216">
                  <c:v>3.058343008160596E-2</c:v>
                </c:pt>
                <c:pt idx="4217">
                  <c:v>3.2899200916290408E-2</c:v>
                </c:pt>
                <c:pt idx="4218">
                  <c:v>4.0140841156244306E-2</c:v>
                </c:pt>
                <c:pt idx="4219">
                  <c:v>3.8625705987215084E-2</c:v>
                </c:pt>
                <c:pt idx="4220">
                  <c:v>4.7987204045057429E-2</c:v>
                </c:pt>
                <c:pt idx="4221">
                  <c:v>3.7222448736429242E-2</c:v>
                </c:pt>
                <c:pt idx="4222">
                  <c:v>4.0766060352325606E-2</c:v>
                </c:pt>
                <c:pt idx="4223">
                  <c:v>3.9664395153522512E-2</c:v>
                </c:pt>
                <c:pt idx="4224">
                  <c:v>2.9444484040141029E-2</c:v>
                </c:pt>
                <c:pt idx="4225">
                  <c:v>4.3031942099332796E-2</c:v>
                </c:pt>
                <c:pt idx="4226">
                  <c:v>5.4501775652170202E-2</c:v>
                </c:pt>
                <c:pt idx="4227">
                  <c:v>5.7945206761359946E-2</c:v>
                </c:pt>
                <c:pt idx="4228">
                  <c:v>3.01454830914736E-2</c:v>
                </c:pt>
                <c:pt idx="4229">
                  <c:v>3.6597553640604005E-2</c:v>
                </c:pt>
                <c:pt idx="4230">
                  <c:v>4.0749937295913724E-2</c:v>
                </c:pt>
                <c:pt idx="4231">
                  <c:v>4.4051695615053232E-2</c:v>
                </c:pt>
                <c:pt idx="4232">
                  <c:v>3.5896666347980506E-2</c:v>
                </c:pt>
                <c:pt idx="4233">
                  <c:v>3.2559327781200513E-2</c:v>
                </c:pt>
                <c:pt idx="4234">
                  <c:v>4.0667798370122896E-2</c:v>
                </c:pt>
                <c:pt idx="4235">
                  <c:v>5.6906431913376097E-2</c:v>
                </c:pt>
                <c:pt idx="4236">
                  <c:v>3.0840851366519952E-2</c:v>
                </c:pt>
                <c:pt idx="4237">
                  <c:v>3.6468077450990788E-2</c:v>
                </c:pt>
                <c:pt idx="4238">
                  <c:v>4.9243059009313632E-2</c:v>
                </c:pt>
                <c:pt idx="4239">
                  <c:v>3.8492631167173406E-2</c:v>
                </c:pt>
                <c:pt idx="4240">
                  <c:v>3.1032260507345293E-2</c:v>
                </c:pt>
                <c:pt idx="4241">
                  <c:v>3.6889407783746837E-2</c:v>
                </c:pt>
                <c:pt idx="4242">
                  <c:v>2.8601940721273554E-2</c:v>
                </c:pt>
                <c:pt idx="4243">
                  <c:v>3.7118166685104446E-2</c:v>
                </c:pt>
                <c:pt idx="4244">
                  <c:v>3.4300707280635806E-2</c:v>
                </c:pt>
                <c:pt idx="4245">
                  <c:v>3.7778183817863596E-2</c:v>
                </c:pt>
                <c:pt idx="4246">
                  <c:v>4.2208973318338484E-2</c:v>
                </c:pt>
                <c:pt idx="4247">
                  <c:v>3.5286393016576885E-2</c:v>
                </c:pt>
                <c:pt idx="4248">
                  <c:v>5.2249100059270796E-2</c:v>
                </c:pt>
                <c:pt idx="4249">
                  <c:v>4.0242802351713201E-2</c:v>
                </c:pt>
                <c:pt idx="4250">
                  <c:v>3.0909337103367015E-2</c:v>
                </c:pt>
                <c:pt idx="4251">
                  <c:v>3.6124985665082897E-2</c:v>
                </c:pt>
                <c:pt idx="4252">
                  <c:v>3.5668846219778116E-2</c:v>
                </c:pt>
                <c:pt idx="4253">
                  <c:v>4.5168563723564065E-2</c:v>
                </c:pt>
                <c:pt idx="4254">
                  <c:v>3.181636705994622E-2</c:v>
                </c:pt>
                <c:pt idx="4255">
                  <c:v>4.1926741600036614E-2</c:v>
                </c:pt>
                <c:pt idx="4256">
                  <c:v>3.622116148471842E-2</c:v>
                </c:pt>
                <c:pt idx="4257">
                  <c:v>3.2891441136598601E-2</c:v>
                </c:pt>
                <c:pt idx="4258">
                  <c:v>3.4471958875656211E-2</c:v>
                </c:pt>
                <c:pt idx="4259">
                  <c:v>3.3260181546211194E-2</c:v>
                </c:pt>
                <c:pt idx="4260">
                  <c:v>3.4892227500677213E-2</c:v>
                </c:pt>
                <c:pt idx="4261">
                  <c:v>5.9077225625515033E-2</c:v>
                </c:pt>
                <c:pt idx="4262">
                  <c:v>4.3215300887823098E-2</c:v>
                </c:pt>
                <c:pt idx="4263">
                  <c:v>4.1952688246965429E-2</c:v>
                </c:pt>
                <c:pt idx="4264">
                  <c:v>3.4823182970285409E-2</c:v>
                </c:pt>
                <c:pt idx="4265">
                  <c:v>3.2899200916290408E-2</c:v>
                </c:pt>
                <c:pt idx="4266">
                  <c:v>3.3723484724760007E-2</c:v>
                </c:pt>
                <c:pt idx="4267">
                  <c:v>4.6659234911203433E-2</c:v>
                </c:pt>
                <c:pt idx="4268">
                  <c:v>3.2898932695388801E-2</c:v>
                </c:pt>
                <c:pt idx="4269">
                  <c:v>3.8661736994981794E-2</c:v>
                </c:pt>
                <c:pt idx="4270">
                  <c:v>4.5460876077413594E-2</c:v>
                </c:pt>
                <c:pt idx="4271">
                  <c:v>3.7441659718752011E-2</c:v>
                </c:pt>
                <c:pt idx="4272">
                  <c:v>3.9259538054466241E-2</c:v>
                </c:pt>
                <c:pt idx="4273">
                  <c:v>4.0140841156244306E-2</c:v>
                </c:pt>
                <c:pt idx="4274">
                  <c:v>4.0775358676910345E-2</c:v>
                </c:pt>
                <c:pt idx="4275">
                  <c:v>5.2568621933460541E-2</c:v>
                </c:pt>
                <c:pt idx="4276">
                  <c:v>3.5833526402712E-2</c:v>
                </c:pt>
                <c:pt idx="4277">
                  <c:v>3.6455649882555098E-2</c:v>
                </c:pt>
                <c:pt idx="4278">
                  <c:v>4.2978335171937887E-2</c:v>
                </c:pt>
                <c:pt idx="4279">
                  <c:v>3.9196629077196114E-2</c:v>
                </c:pt>
                <c:pt idx="4280">
                  <c:v>4.5168563723564065E-2</c:v>
                </c:pt>
                <c:pt idx="4281">
                  <c:v>4.4979125261306797E-2</c:v>
                </c:pt>
                <c:pt idx="4282">
                  <c:v>3.8314592093229315E-2</c:v>
                </c:pt>
                <c:pt idx="4283">
                  <c:v>3.4396402537822689E-2</c:v>
                </c:pt>
                <c:pt idx="4284">
                  <c:v>3.7228513509035152E-2</c:v>
                </c:pt>
                <c:pt idx="4285">
                  <c:v>3.6005329340696314E-2</c:v>
                </c:pt>
                <c:pt idx="4286">
                  <c:v>4.417248070240036E-2</c:v>
                </c:pt>
                <c:pt idx="4287">
                  <c:v>3.6335092037916211E-2</c:v>
                </c:pt>
                <c:pt idx="4288">
                  <c:v>4.7336898744106508E-2</c:v>
                </c:pt>
                <c:pt idx="4289">
                  <c:v>3.4321036189794499E-2</c:v>
                </c:pt>
                <c:pt idx="4290">
                  <c:v>3.2167676836252199E-2</c:v>
                </c:pt>
                <c:pt idx="4291">
                  <c:v>3.8092534989118604E-2</c:v>
                </c:pt>
                <c:pt idx="4292">
                  <c:v>3.8194783031940467E-2</c:v>
                </c:pt>
                <c:pt idx="4293">
                  <c:v>3.2908745110034894E-2</c:v>
                </c:pt>
                <c:pt idx="4294">
                  <c:v>4.3456308543682105E-2</c:v>
                </c:pt>
                <c:pt idx="4295">
                  <c:v>4.6175420284271212E-2</c:v>
                </c:pt>
                <c:pt idx="4296">
                  <c:v>3.7897832691669658E-2</c:v>
                </c:pt>
                <c:pt idx="4297">
                  <c:v>3.5483829677105096E-2</c:v>
                </c:pt>
                <c:pt idx="4298">
                  <c:v>4.4659033417701714E-2</c:v>
                </c:pt>
                <c:pt idx="4299">
                  <c:v>3.6124985665082897E-2</c:v>
                </c:pt>
                <c:pt idx="4300">
                  <c:v>3.4098405390977901E-2</c:v>
                </c:pt>
                <c:pt idx="4301">
                  <c:v>3.8134831935167313E-2</c:v>
                </c:pt>
                <c:pt idx="4302">
                  <c:v>2.8986260294914204E-2</c:v>
                </c:pt>
                <c:pt idx="4303">
                  <c:v>4.1038878262043006E-2</c:v>
                </c:pt>
                <c:pt idx="4304">
                  <c:v>4.7571104019880309E-2</c:v>
                </c:pt>
                <c:pt idx="4305">
                  <c:v>2.8808169066906E-2</c:v>
                </c:pt>
                <c:pt idx="4306">
                  <c:v>3.7785477936267985E-2</c:v>
                </c:pt>
                <c:pt idx="4307">
                  <c:v>3.7713952362537405E-2</c:v>
                </c:pt>
                <c:pt idx="4308">
                  <c:v>3.1295698136091211E-2</c:v>
                </c:pt>
                <c:pt idx="4309">
                  <c:v>3.5556804388761513E-2</c:v>
                </c:pt>
                <c:pt idx="4310">
                  <c:v>3.8181461393833188E-2</c:v>
                </c:pt>
                <c:pt idx="4311">
                  <c:v>3.9756476879119901E-2</c:v>
                </c:pt>
                <c:pt idx="4312">
                  <c:v>2.8753058984875752E-2</c:v>
                </c:pt>
                <c:pt idx="4313">
                  <c:v>2.5825064629316385E-2</c:v>
                </c:pt>
                <c:pt idx="4314">
                  <c:v>4.0226582437753705E-2</c:v>
                </c:pt>
                <c:pt idx="4315">
                  <c:v>4.3169047683477346E-2</c:v>
                </c:pt>
                <c:pt idx="4316">
                  <c:v>4.3066054582595804E-2</c:v>
                </c:pt>
                <c:pt idx="4317">
                  <c:v>3.7228513509035152E-2</c:v>
                </c:pt>
                <c:pt idx="4318">
                  <c:v>3.5896666347980506E-2</c:v>
                </c:pt>
                <c:pt idx="4319">
                  <c:v>4.3456308543682105E-2</c:v>
                </c:pt>
                <c:pt idx="4320">
                  <c:v>3.2899200916290408E-2</c:v>
                </c:pt>
                <c:pt idx="4321">
                  <c:v>3.4685779362916912E-2</c:v>
                </c:pt>
                <c:pt idx="4322">
                  <c:v>3.6446474492549896E-2</c:v>
                </c:pt>
                <c:pt idx="4323">
                  <c:v>4.5460876077413594E-2</c:v>
                </c:pt>
                <c:pt idx="4324">
                  <c:v>4.0140841156244306E-2</c:v>
                </c:pt>
                <c:pt idx="4325">
                  <c:v>3.0116926878690702E-2</c:v>
                </c:pt>
                <c:pt idx="4326">
                  <c:v>4.1902732104063013E-2</c:v>
                </c:pt>
                <c:pt idx="4327">
                  <c:v>4.0339186787605306E-2</c:v>
                </c:pt>
                <c:pt idx="4328">
                  <c:v>4.2771145701408365E-2</c:v>
                </c:pt>
                <c:pt idx="4329">
                  <c:v>3.4566573798656505E-2</c:v>
                </c:pt>
                <c:pt idx="4330">
                  <c:v>3.3641051501035704E-2</c:v>
                </c:pt>
                <c:pt idx="4331">
                  <c:v>4.2430374771356624E-2</c:v>
                </c:pt>
                <c:pt idx="4332">
                  <c:v>4.2962051928043692E-2</c:v>
                </c:pt>
                <c:pt idx="4333">
                  <c:v>3.1325303018093192E-2</c:v>
                </c:pt>
                <c:pt idx="4334">
                  <c:v>3.1727705150842701E-2</c:v>
                </c:pt>
                <c:pt idx="4335">
                  <c:v>3.8356237113475841E-2</c:v>
                </c:pt>
                <c:pt idx="4336">
                  <c:v>3.8754437118768713E-2</c:v>
                </c:pt>
                <c:pt idx="4337">
                  <c:v>4.4252485036850024E-2</c:v>
                </c:pt>
                <c:pt idx="4338">
                  <c:v>3.2823644578457017E-2</c:v>
                </c:pt>
                <c:pt idx="4339">
                  <c:v>3.5459619015455301E-2</c:v>
                </c:pt>
                <c:pt idx="4340">
                  <c:v>2.7699332684278672E-2</c:v>
                </c:pt>
                <c:pt idx="4341">
                  <c:v>2.8601940721273554E-2</c:v>
                </c:pt>
                <c:pt idx="4342">
                  <c:v>3.1534116715192802E-2</c:v>
                </c:pt>
                <c:pt idx="4343">
                  <c:v>3.9632488042116221E-2</c:v>
                </c:pt>
                <c:pt idx="4344">
                  <c:v>3.2544843852520051E-2</c:v>
                </c:pt>
                <c:pt idx="4345">
                  <c:v>3.4209597855806406E-2</c:v>
                </c:pt>
                <c:pt idx="4346">
                  <c:v>3.231429681181909E-2</c:v>
                </c:pt>
                <c:pt idx="4347">
                  <c:v>4.2452763766050311E-2</c:v>
                </c:pt>
                <c:pt idx="4348">
                  <c:v>4.480642452836061E-2</c:v>
                </c:pt>
                <c:pt idx="4349">
                  <c:v>3.6335092037916211E-2</c:v>
                </c:pt>
                <c:pt idx="4350">
                  <c:v>3.5668846219778116E-2</c:v>
                </c:pt>
                <c:pt idx="4351">
                  <c:v>3.5420823842287077E-2</c:v>
                </c:pt>
                <c:pt idx="4352">
                  <c:v>5.4287116974592223E-2</c:v>
                </c:pt>
                <c:pt idx="4353">
                  <c:v>3.0372153967618904E-2</c:v>
                </c:pt>
                <c:pt idx="4354">
                  <c:v>3.9119802415371045E-2</c:v>
                </c:pt>
                <c:pt idx="4355">
                  <c:v>3.26520465314388E-2</c:v>
                </c:pt>
                <c:pt idx="4356">
                  <c:v>4.2674154043197618E-2</c:v>
                </c:pt>
                <c:pt idx="4357">
                  <c:v>3.7080317735672157E-2</c:v>
                </c:pt>
                <c:pt idx="4358">
                  <c:v>3.6489501595497097E-2</c:v>
                </c:pt>
                <c:pt idx="4359">
                  <c:v>5.0176851451396914E-2</c:v>
                </c:pt>
                <c:pt idx="4360">
                  <c:v>4.3500378727912875E-2</c:v>
                </c:pt>
                <c:pt idx="4361">
                  <c:v>5.4811533540487449E-2</c:v>
                </c:pt>
                <c:pt idx="4362">
                  <c:v>4.2660437524318924E-2</c:v>
                </c:pt>
                <c:pt idx="4363">
                  <c:v>3.9632488042116221E-2</c:v>
                </c:pt>
                <c:pt idx="4364">
                  <c:v>3.6054432392120396E-2</c:v>
                </c:pt>
                <c:pt idx="4365">
                  <c:v>3.4011162817478256E-2</c:v>
                </c:pt>
                <c:pt idx="4366">
                  <c:v>3.2370511442422985E-2</c:v>
                </c:pt>
                <c:pt idx="4367">
                  <c:v>3.1908396631479395E-2</c:v>
                </c:pt>
                <c:pt idx="4368">
                  <c:v>4.0339186787605306E-2</c:v>
                </c:pt>
                <c:pt idx="4369">
                  <c:v>4.1901294142007814E-2</c:v>
                </c:pt>
                <c:pt idx="4370">
                  <c:v>3.8864739239215809E-2</c:v>
                </c:pt>
                <c:pt idx="4371">
                  <c:v>3.835380822420123E-2</c:v>
                </c:pt>
                <c:pt idx="4372">
                  <c:v>3.9196629077196114E-2</c:v>
                </c:pt>
                <c:pt idx="4373">
                  <c:v>4.4091124087572112E-2</c:v>
                </c:pt>
                <c:pt idx="4374">
                  <c:v>3.3798858523368815E-2</c:v>
                </c:pt>
                <c:pt idx="4375">
                  <c:v>4.2978335171937887E-2</c:v>
                </c:pt>
                <c:pt idx="4376">
                  <c:v>3.8492631167173406E-2</c:v>
                </c:pt>
                <c:pt idx="4377">
                  <c:v>3.7703901529312238E-2</c:v>
                </c:pt>
                <c:pt idx="4378">
                  <c:v>4.0349934250116591E-2</c:v>
                </c:pt>
                <c:pt idx="4379">
                  <c:v>3.7222448736429242E-2</c:v>
                </c:pt>
                <c:pt idx="4380">
                  <c:v>3.3857729285955422E-2</c:v>
                </c:pt>
                <c:pt idx="4381">
                  <c:v>4.0206536650657702E-2</c:v>
                </c:pt>
                <c:pt idx="4382">
                  <c:v>3.0144989490508988E-2</c:v>
                </c:pt>
                <c:pt idx="4383">
                  <c:v>3.7842366844415817E-2</c:v>
                </c:pt>
                <c:pt idx="4384">
                  <c:v>6.042351946234701E-2</c:v>
                </c:pt>
                <c:pt idx="4385">
                  <c:v>3.6879651248455041E-2</c:v>
                </c:pt>
                <c:pt idx="4386">
                  <c:v>3.8711100816726712E-2</c:v>
                </c:pt>
                <c:pt idx="4387">
                  <c:v>3.4569095820188502E-2</c:v>
                </c:pt>
                <c:pt idx="4388">
                  <c:v>3.4978978335857405E-2</c:v>
                </c:pt>
                <c:pt idx="4389">
                  <c:v>4.5377653092145934E-2</c:v>
                </c:pt>
                <c:pt idx="4390">
                  <c:v>2.6599863544106542E-2</c:v>
                </c:pt>
                <c:pt idx="4391">
                  <c:v>3.5382855683565209E-2</c:v>
                </c:pt>
                <c:pt idx="4392">
                  <c:v>3.4224171191453899E-2</c:v>
                </c:pt>
                <c:pt idx="4393">
                  <c:v>3.2899200916290408E-2</c:v>
                </c:pt>
                <c:pt idx="4394">
                  <c:v>3.5382855683565209E-2</c:v>
                </c:pt>
                <c:pt idx="4395">
                  <c:v>3.7651702761650252E-2</c:v>
                </c:pt>
                <c:pt idx="4396">
                  <c:v>4.1316550225019524E-2</c:v>
                </c:pt>
                <c:pt idx="4397">
                  <c:v>4.3055795133113917E-2</c:v>
                </c:pt>
                <c:pt idx="4398">
                  <c:v>3.6277640610933456E-2</c:v>
                </c:pt>
                <c:pt idx="4399">
                  <c:v>3.7702023983001716E-2</c:v>
                </c:pt>
                <c:pt idx="4400">
                  <c:v>4.9796666949987765E-2</c:v>
                </c:pt>
                <c:pt idx="4401">
                  <c:v>2.7933228760957805E-2</c:v>
                </c:pt>
                <c:pt idx="4402">
                  <c:v>4.8229750245809465E-2</c:v>
                </c:pt>
                <c:pt idx="4403">
                  <c:v>4.9852691590786272E-2</c:v>
                </c:pt>
                <c:pt idx="4404">
                  <c:v>2.8769707307219512E-2</c:v>
                </c:pt>
                <c:pt idx="4405">
                  <c:v>2.9717279598116899E-2</c:v>
                </c:pt>
                <c:pt idx="4406">
                  <c:v>3.2960023730993299E-2</c:v>
                </c:pt>
                <c:pt idx="4407">
                  <c:v>5.1836363971233514E-2</c:v>
                </c:pt>
                <c:pt idx="4408">
                  <c:v>3.5825096070766414E-2</c:v>
                </c:pt>
                <c:pt idx="4409">
                  <c:v>2.6695944368839392E-2</c:v>
                </c:pt>
                <c:pt idx="4410">
                  <c:v>3.7441659718752011E-2</c:v>
                </c:pt>
                <c:pt idx="4411">
                  <c:v>3.5583846271038E-2</c:v>
                </c:pt>
                <c:pt idx="4412">
                  <c:v>5.5114645510911914E-2</c:v>
                </c:pt>
                <c:pt idx="4413">
                  <c:v>3.8966637104749714E-2</c:v>
                </c:pt>
                <c:pt idx="4414">
                  <c:v>4.0339186787605306E-2</c:v>
                </c:pt>
                <c:pt idx="4415">
                  <c:v>3.8299992680549712E-2</c:v>
                </c:pt>
                <c:pt idx="4416">
                  <c:v>3.9967272430658299E-2</c:v>
                </c:pt>
                <c:pt idx="4417">
                  <c:v>4.2978335171937887E-2</c:v>
                </c:pt>
                <c:pt idx="4418">
                  <c:v>4.4734198600053822E-2</c:v>
                </c:pt>
                <c:pt idx="4419">
                  <c:v>4.8250295221805614E-2</c:v>
                </c:pt>
                <c:pt idx="4420">
                  <c:v>4.1300732642412234E-2</c:v>
                </c:pt>
                <c:pt idx="4421">
                  <c:v>3.6440685391426093E-2</c:v>
                </c:pt>
                <c:pt idx="4422">
                  <c:v>3.1503804028034252E-2</c:v>
                </c:pt>
                <c:pt idx="4423">
                  <c:v>5.8706045150756822E-2</c:v>
                </c:pt>
                <c:pt idx="4424">
                  <c:v>3.2095659524202409E-2</c:v>
                </c:pt>
                <c:pt idx="4425">
                  <c:v>3.5583846271038E-2</c:v>
                </c:pt>
                <c:pt idx="4426">
                  <c:v>5.5778648704290397E-2</c:v>
                </c:pt>
                <c:pt idx="4427">
                  <c:v>3.8152869790792521E-2</c:v>
                </c:pt>
                <c:pt idx="4428">
                  <c:v>3.4401677548885498E-2</c:v>
                </c:pt>
                <c:pt idx="4429">
                  <c:v>3.4897491335868794E-2</c:v>
                </c:pt>
                <c:pt idx="4430">
                  <c:v>4.3067701160907822E-2</c:v>
                </c:pt>
                <c:pt idx="4431">
                  <c:v>3.5570658743381521E-2</c:v>
                </c:pt>
                <c:pt idx="4432">
                  <c:v>4.0698390454053907E-2</c:v>
                </c:pt>
                <c:pt idx="4433">
                  <c:v>2.9717279598116899E-2</c:v>
                </c:pt>
                <c:pt idx="4434">
                  <c:v>3.9095103740692111E-2</c:v>
                </c:pt>
                <c:pt idx="4435">
                  <c:v>2.716050297021871E-2</c:v>
                </c:pt>
                <c:pt idx="4436">
                  <c:v>3.3225178718566999E-2</c:v>
                </c:pt>
                <c:pt idx="4437">
                  <c:v>4.0736205875873593E-2</c:v>
                </c:pt>
                <c:pt idx="4438">
                  <c:v>3.1325303018093192E-2</c:v>
                </c:pt>
                <c:pt idx="4439">
                  <c:v>2.8601940721273554E-2</c:v>
                </c:pt>
                <c:pt idx="4440">
                  <c:v>3.5584058612585102E-2</c:v>
                </c:pt>
                <c:pt idx="4441">
                  <c:v>3.4471958875656211E-2</c:v>
                </c:pt>
                <c:pt idx="4442">
                  <c:v>4.7692582011222832E-2</c:v>
                </c:pt>
                <c:pt idx="4443">
                  <c:v>3.8100283592939405E-2</c:v>
                </c:pt>
                <c:pt idx="4444">
                  <c:v>4.376267269253746E-2</c:v>
                </c:pt>
                <c:pt idx="4445">
                  <c:v>4.4287838041782414E-2</c:v>
                </c:pt>
                <c:pt idx="4446">
                  <c:v>3.6716360598802608E-2</c:v>
                </c:pt>
                <c:pt idx="4447">
                  <c:v>3.4603934735059752E-2</c:v>
                </c:pt>
                <c:pt idx="4448">
                  <c:v>4.1971486061811399E-2</c:v>
                </c:pt>
                <c:pt idx="4449">
                  <c:v>4.2443986982107329E-2</c:v>
                </c:pt>
                <c:pt idx="4450">
                  <c:v>4.8743788152933218E-2</c:v>
                </c:pt>
                <c:pt idx="4451">
                  <c:v>3.9632488042116221E-2</c:v>
                </c:pt>
                <c:pt idx="4452">
                  <c:v>3.7765085697174183E-2</c:v>
                </c:pt>
                <c:pt idx="4453">
                  <c:v>3.132960945367811E-2</c:v>
                </c:pt>
                <c:pt idx="4454">
                  <c:v>3.4396402537822689E-2</c:v>
                </c:pt>
                <c:pt idx="4455">
                  <c:v>3.921876475214961E-2</c:v>
                </c:pt>
                <c:pt idx="4456">
                  <c:v>3.4013628959655817E-2</c:v>
                </c:pt>
                <c:pt idx="4457">
                  <c:v>3.4224171191453899E-2</c:v>
                </c:pt>
                <c:pt idx="4458">
                  <c:v>5.0964348018169375E-2</c:v>
                </c:pt>
                <c:pt idx="4459">
                  <c:v>4.7048140317201601E-2</c:v>
                </c:pt>
                <c:pt idx="4460">
                  <c:v>3.7441659718752011E-2</c:v>
                </c:pt>
                <c:pt idx="4461">
                  <c:v>4.1051272302865878E-2</c:v>
                </c:pt>
                <c:pt idx="4462">
                  <c:v>3.7222448736429242E-2</c:v>
                </c:pt>
                <c:pt idx="4463">
                  <c:v>3.9219893515110106E-2</c:v>
                </c:pt>
                <c:pt idx="4464">
                  <c:v>3.8864739239215809E-2</c:v>
                </c:pt>
                <c:pt idx="4465">
                  <c:v>2.9328575357794793E-2</c:v>
                </c:pt>
                <c:pt idx="4466">
                  <c:v>2.8949391096830403E-2</c:v>
                </c:pt>
                <c:pt idx="4467">
                  <c:v>5.7264689356088784E-2</c:v>
                </c:pt>
                <c:pt idx="4468">
                  <c:v>3.3260181546211194E-2</c:v>
                </c:pt>
                <c:pt idx="4469">
                  <c:v>4.6659234911203433E-2</c:v>
                </c:pt>
                <c:pt idx="4470">
                  <c:v>4.1295155882835395E-2</c:v>
                </c:pt>
                <c:pt idx="4471">
                  <c:v>4.3724101036787012E-2</c:v>
                </c:pt>
                <c:pt idx="4472">
                  <c:v>4.480642452836061E-2</c:v>
                </c:pt>
                <c:pt idx="4473">
                  <c:v>4.3512962758541308E-2</c:v>
                </c:pt>
                <c:pt idx="4474">
                  <c:v>4.4963397085666865E-2</c:v>
                </c:pt>
                <c:pt idx="4475">
                  <c:v>4.5612677931785903E-2</c:v>
                </c:pt>
                <c:pt idx="4476">
                  <c:v>3.8181461393833188E-2</c:v>
                </c:pt>
                <c:pt idx="4477">
                  <c:v>4.4919833540916672E-2</c:v>
                </c:pt>
                <c:pt idx="4478">
                  <c:v>3.9322294294834068E-2</c:v>
                </c:pt>
                <c:pt idx="4479">
                  <c:v>4.0018070489168223E-2</c:v>
                </c:pt>
                <c:pt idx="4480">
                  <c:v>5.0964348018169375E-2</c:v>
                </c:pt>
                <c:pt idx="4481">
                  <c:v>2.9695196077227665E-2</c:v>
                </c:pt>
                <c:pt idx="4482">
                  <c:v>3.7512414157390601E-2</c:v>
                </c:pt>
                <c:pt idx="4483">
                  <c:v>3.6311741918325452E-2</c:v>
                </c:pt>
                <c:pt idx="4484">
                  <c:v>4.6274762600660123E-2</c:v>
                </c:pt>
                <c:pt idx="4485">
                  <c:v>3.835380822420123E-2</c:v>
                </c:pt>
                <c:pt idx="4486">
                  <c:v>4.4318877160549379E-2</c:v>
                </c:pt>
                <c:pt idx="4487">
                  <c:v>4.2443986982107329E-2</c:v>
                </c:pt>
                <c:pt idx="4488">
                  <c:v>3.9402600377798101E-2</c:v>
                </c:pt>
                <c:pt idx="4489">
                  <c:v>3.5183459520340014E-2</c:v>
                </c:pt>
                <c:pt idx="4490">
                  <c:v>3.8424339145422003E-2</c:v>
                </c:pt>
                <c:pt idx="4491">
                  <c:v>3.1032260507345293E-2</c:v>
                </c:pt>
                <c:pt idx="4492">
                  <c:v>2.8328226879239103E-2</c:v>
                </c:pt>
                <c:pt idx="4493">
                  <c:v>3.7765085697174183E-2</c:v>
                </c:pt>
                <c:pt idx="4494">
                  <c:v>3.9756476879119901E-2</c:v>
                </c:pt>
                <c:pt idx="4495">
                  <c:v>3.7743795663118501E-2</c:v>
                </c:pt>
                <c:pt idx="4496">
                  <c:v>3.5833526402712E-2</c:v>
                </c:pt>
                <c:pt idx="4497">
                  <c:v>3.3520661294460304E-2</c:v>
                </c:pt>
                <c:pt idx="4498">
                  <c:v>5.3526036441326398E-2</c:v>
                </c:pt>
                <c:pt idx="4499">
                  <c:v>3.2671131193637806E-2</c:v>
                </c:pt>
                <c:pt idx="4500">
                  <c:v>4.5064941048622124E-2</c:v>
                </c:pt>
                <c:pt idx="4501">
                  <c:v>4.4659033417701714E-2</c:v>
                </c:pt>
                <c:pt idx="4502">
                  <c:v>4.6953558921814006E-2</c:v>
                </c:pt>
                <c:pt idx="4503">
                  <c:v>3.6124985665082897E-2</c:v>
                </c:pt>
                <c:pt idx="4504">
                  <c:v>4.0402002632617909E-2</c:v>
                </c:pt>
                <c:pt idx="4505">
                  <c:v>3.5183459520340014E-2</c:v>
                </c:pt>
                <c:pt idx="4506">
                  <c:v>5.2674937993288123E-2</c:v>
                </c:pt>
                <c:pt idx="4507">
                  <c:v>2.7238706126809224E-2</c:v>
                </c:pt>
                <c:pt idx="4508">
                  <c:v>4.2962051928043692E-2</c:v>
                </c:pt>
                <c:pt idx="4509">
                  <c:v>2.8997335582971701E-2</c:v>
                </c:pt>
                <c:pt idx="4510">
                  <c:v>3.2891441136598601E-2</c:v>
                </c:pt>
                <c:pt idx="4511">
                  <c:v>4.1952755302190795E-2</c:v>
                </c:pt>
                <c:pt idx="4512">
                  <c:v>4.9643982201814603E-2</c:v>
                </c:pt>
                <c:pt idx="4513">
                  <c:v>3.365202993154532E-2</c:v>
                </c:pt>
                <c:pt idx="4514">
                  <c:v>3.3218398690223756E-2</c:v>
                </c:pt>
                <c:pt idx="4515">
                  <c:v>3.0663950368762006E-2</c:v>
                </c:pt>
                <c:pt idx="4516">
                  <c:v>3.0909337103367015E-2</c:v>
                </c:pt>
                <c:pt idx="4517">
                  <c:v>3.3440478146076202E-2</c:v>
                </c:pt>
                <c:pt idx="4518">
                  <c:v>3.7611484527587911E-2</c:v>
                </c:pt>
                <c:pt idx="4519">
                  <c:v>3.0626695603132203E-2</c:v>
                </c:pt>
                <c:pt idx="4520">
                  <c:v>3.2420128583908199E-2</c:v>
                </c:pt>
                <c:pt idx="4521">
                  <c:v>3.4385442733764614E-2</c:v>
                </c:pt>
                <c:pt idx="4522">
                  <c:v>3.8633864372968715E-2</c:v>
                </c:pt>
                <c:pt idx="4523">
                  <c:v>4.2771145701408365E-2</c:v>
                </c:pt>
                <c:pt idx="4524">
                  <c:v>4.5208055526018087E-2</c:v>
                </c:pt>
                <c:pt idx="4525">
                  <c:v>4.6238295733928722E-2</c:v>
                </c:pt>
                <c:pt idx="4526">
                  <c:v>4.383979737758642E-2</c:v>
                </c:pt>
                <c:pt idx="4527">
                  <c:v>3.0946193262934702E-2</c:v>
                </c:pt>
                <c:pt idx="4528">
                  <c:v>3.695297986269E-2</c:v>
                </c:pt>
                <c:pt idx="4529">
                  <c:v>3.1069444492459367E-2</c:v>
                </c:pt>
                <c:pt idx="4530">
                  <c:v>4.5460876077413594E-2</c:v>
                </c:pt>
                <c:pt idx="4531">
                  <c:v>4.3251223862171222E-2</c:v>
                </c:pt>
                <c:pt idx="4532">
                  <c:v>5.0022482872009333E-2</c:v>
                </c:pt>
                <c:pt idx="4533">
                  <c:v>3.4798402339219998E-2</c:v>
                </c:pt>
                <c:pt idx="4534">
                  <c:v>2.9116408899426478E-2</c:v>
                </c:pt>
                <c:pt idx="4535">
                  <c:v>3.2255370169878131E-2</c:v>
                </c:pt>
                <c:pt idx="4536">
                  <c:v>4.6029005199670688E-2</c:v>
                </c:pt>
                <c:pt idx="4537">
                  <c:v>3.8878668099641821E-2</c:v>
                </c:pt>
                <c:pt idx="4538">
                  <c:v>3.8410507142543814E-2</c:v>
                </c:pt>
                <c:pt idx="4539">
                  <c:v>2.785586565732975E-2</c:v>
                </c:pt>
                <c:pt idx="4540">
                  <c:v>4.101974517106996E-2</c:v>
                </c:pt>
                <c:pt idx="4541">
                  <c:v>3.2633703202009326E-2</c:v>
                </c:pt>
                <c:pt idx="4542">
                  <c:v>4.2378675192594507E-2</c:v>
                </c:pt>
                <c:pt idx="4543">
                  <c:v>4.9002680927515349E-2</c:v>
                </c:pt>
                <c:pt idx="4544">
                  <c:v>3.3487163484096596E-2</c:v>
                </c:pt>
                <c:pt idx="4545">
                  <c:v>5.3043726831674597E-2</c:v>
                </c:pt>
                <c:pt idx="4546">
                  <c:v>3.859693557024E-2</c:v>
                </c:pt>
                <c:pt idx="4547">
                  <c:v>3.0408300459384998E-2</c:v>
                </c:pt>
                <c:pt idx="4548">
                  <c:v>3.0708899721503369E-2</c:v>
                </c:pt>
                <c:pt idx="4549">
                  <c:v>3.6124985665082897E-2</c:v>
                </c:pt>
                <c:pt idx="4550">
                  <c:v>3.5626605153083801E-2</c:v>
                </c:pt>
                <c:pt idx="4551">
                  <c:v>3.5201665014028688E-2</c:v>
                </c:pt>
                <c:pt idx="4552">
                  <c:v>3.38377133011818E-2</c:v>
                </c:pt>
                <c:pt idx="4553">
                  <c:v>4.0982514619827423E-2</c:v>
                </c:pt>
                <c:pt idx="4554">
                  <c:v>4.3235447257757222E-2</c:v>
                </c:pt>
                <c:pt idx="4555">
                  <c:v>4.7571104019880309E-2</c:v>
                </c:pt>
                <c:pt idx="4556">
                  <c:v>3.1631700694561102E-2</c:v>
                </c:pt>
                <c:pt idx="4557">
                  <c:v>4.4254083186388009E-2</c:v>
                </c:pt>
                <c:pt idx="4558">
                  <c:v>3.6454312503338013E-2</c:v>
                </c:pt>
                <c:pt idx="4559">
                  <c:v>3.6054432392120396E-2</c:v>
                </c:pt>
                <c:pt idx="4560">
                  <c:v>2.8372881934046627E-2</c:v>
                </c:pt>
                <c:pt idx="4561">
                  <c:v>3.7168275564909099E-2</c:v>
                </c:pt>
                <c:pt idx="4562">
                  <c:v>4.152054339647273E-2</c:v>
                </c:pt>
                <c:pt idx="4563">
                  <c:v>3.3529117703437812E-2</c:v>
                </c:pt>
                <c:pt idx="4564">
                  <c:v>4.3695759028196321E-2</c:v>
                </c:pt>
                <c:pt idx="4565">
                  <c:v>2.6993775740265864E-2</c:v>
                </c:pt>
                <c:pt idx="4566">
                  <c:v>3.3723484724760007E-2</c:v>
                </c:pt>
                <c:pt idx="4567">
                  <c:v>3.2854370772838606E-2</c:v>
                </c:pt>
                <c:pt idx="4568">
                  <c:v>3.6171071231365218E-2</c:v>
                </c:pt>
                <c:pt idx="4569">
                  <c:v>4.2356688529253124E-2</c:v>
                </c:pt>
                <c:pt idx="4570">
                  <c:v>3.9095103740692111E-2</c:v>
                </c:pt>
                <c:pt idx="4571">
                  <c:v>3.5108499228954315E-2</c:v>
                </c:pt>
                <c:pt idx="4572">
                  <c:v>3.132960945367811E-2</c:v>
                </c:pt>
                <c:pt idx="4573">
                  <c:v>3.9761330932378804E-2</c:v>
                </c:pt>
                <c:pt idx="4574">
                  <c:v>3.7147790193557718E-2</c:v>
                </c:pt>
                <c:pt idx="4575">
                  <c:v>3.9054881781339604E-2</c:v>
                </c:pt>
                <c:pt idx="4576">
                  <c:v>3.9776939898729352E-2</c:v>
                </c:pt>
                <c:pt idx="4577">
                  <c:v>3.4486096352338784E-2</c:v>
                </c:pt>
                <c:pt idx="4578">
                  <c:v>6.3089236617088304E-2</c:v>
                </c:pt>
                <c:pt idx="4579">
                  <c:v>4.7048140317201601E-2</c:v>
                </c:pt>
                <c:pt idx="4580">
                  <c:v>3.0306484550237538E-2</c:v>
                </c:pt>
                <c:pt idx="4581">
                  <c:v>3.8734454661607701E-2</c:v>
                </c:pt>
                <c:pt idx="4582">
                  <c:v>4.1926741600036614E-2</c:v>
                </c:pt>
                <c:pt idx="4583">
                  <c:v>3.1149659305810897E-2</c:v>
                </c:pt>
                <c:pt idx="4584">
                  <c:v>3.6503065377473908E-2</c:v>
                </c:pt>
                <c:pt idx="4585">
                  <c:v>3.4013628959655817E-2</c:v>
                </c:pt>
                <c:pt idx="4586">
                  <c:v>3.8200002163648605E-2</c:v>
                </c:pt>
                <c:pt idx="4587">
                  <c:v>2.7756571769714411E-2</c:v>
                </c:pt>
                <c:pt idx="4588">
                  <c:v>3.288979083299641E-2</c:v>
                </c:pt>
                <c:pt idx="4589">
                  <c:v>3.4569095820188502E-2</c:v>
                </c:pt>
                <c:pt idx="4590">
                  <c:v>4.0243167430162347E-2</c:v>
                </c:pt>
                <c:pt idx="4591">
                  <c:v>3.5483829677105096E-2</c:v>
                </c:pt>
                <c:pt idx="4592">
                  <c:v>3.3768963068723699E-2</c:v>
                </c:pt>
                <c:pt idx="4593">
                  <c:v>3.1465098261833205E-2</c:v>
                </c:pt>
                <c:pt idx="4594">
                  <c:v>4.1266269981861101E-2</c:v>
                </c:pt>
                <c:pt idx="4595">
                  <c:v>3.8152869790792521E-2</c:v>
                </c:pt>
                <c:pt idx="4596">
                  <c:v>3.1119924038648588E-2</c:v>
                </c:pt>
                <c:pt idx="4597">
                  <c:v>3.1149659305810897E-2</c:v>
                </c:pt>
                <c:pt idx="4598">
                  <c:v>6.1638105660676748E-2</c:v>
                </c:pt>
                <c:pt idx="4599">
                  <c:v>3.3894065767526606E-2</c:v>
                </c:pt>
                <c:pt idx="4600">
                  <c:v>4.3500378727912875E-2</c:v>
                </c:pt>
                <c:pt idx="4601">
                  <c:v>4.4474177062511423E-2</c:v>
                </c:pt>
                <c:pt idx="4602">
                  <c:v>5.1921918988227796E-2</c:v>
                </c:pt>
                <c:pt idx="4603">
                  <c:v>3.9196629077196114E-2</c:v>
                </c:pt>
                <c:pt idx="4604">
                  <c:v>4.9240171909332324E-2</c:v>
                </c:pt>
                <c:pt idx="4605">
                  <c:v>4.417248070240036E-2</c:v>
                </c:pt>
                <c:pt idx="4606">
                  <c:v>4.5377653092145934E-2</c:v>
                </c:pt>
                <c:pt idx="4607">
                  <c:v>5.139116942882542E-2</c:v>
                </c:pt>
                <c:pt idx="4608">
                  <c:v>3.7233572453260567E-2</c:v>
                </c:pt>
                <c:pt idx="4609">
                  <c:v>2.9366604983806593E-2</c:v>
                </c:pt>
                <c:pt idx="4610">
                  <c:v>4.0772091597318892E-2</c:v>
                </c:pt>
                <c:pt idx="4611">
                  <c:v>3.4486100077629221E-2</c:v>
                </c:pt>
                <c:pt idx="4612">
                  <c:v>4.2443986982107329E-2</c:v>
                </c:pt>
                <c:pt idx="4613">
                  <c:v>3.302393853664401E-2</c:v>
                </c:pt>
                <c:pt idx="4614">
                  <c:v>4.1800528764724676E-2</c:v>
                </c:pt>
                <c:pt idx="4615">
                  <c:v>3.0387666076421776E-2</c:v>
                </c:pt>
                <c:pt idx="4616">
                  <c:v>3.2077275216579673E-2</c:v>
                </c:pt>
                <c:pt idx="4617">
                  <c:v>4.5064941048622124E-2</c:v>
                </c:pt>
                <c:pt idx="4618">
                  <c:v>3.1325303018093192E-2</c:v>
                </c:pt>
                <c:pt idx="4619">
                  <c:v>3.0403325334191312E-2</c:v>
                </c:pt>
                <c:pt idx="4620">
                  <c:v>2.9229370877146783E-2</c:v>
                </c:pt>
                <c:pt idx="4621">
                  <c:v>3.6489501595497097E-2</c:v>
                </c:pt>
                <c:pt idx="4622">
                  <c:v>2.9702417552471216E-2</c:v>
                </c:pt>
                <c:pt idx="4623">
                  <c:v>3.7396702915430097E-2</c:v>
                </c:pt>
                <c:pt idx="4624">
                  <c:v>3.8664028048515341E-2</c:v>
                </c:pt>
                <c:pt idx="4625">
                  <c:v>4.9002680927515349E-2</c:v>
                </c:pt>
                <c:pt idx="4626">
                  <c:v>4.7571104019880309E-2</c:v>
                </c:pt>
                <c:pt idx="4627">
                  <c:v>4.480642452836061E-2</c:v>
                </c:pt>
                <c:pt idx="4628">
                  <c:v>4.2934946715831812E-2</c:v>
                </c:pt>
                <c:pt idx="4629">
                  <c:v>5.0964348018169375E-2</c:v>
                </c:pt>
                <c:pt idx="4630">
                  <c:v>2.5967955589294482E-2</c:v>
                </c:pt>
                <c:pt idx="4631">
                  <c:v>5.2249100059270796E-2</c:v>
                </c:pt>
                <c:pt idx="4632">
                  <c:v>4.2771145701408365E-2</c:v>
                </c:pt>
                <c:pt idx="4633">
                  <c:v>3.3202335238456712E-2</c:v>
                </c:pt>
                <c:pt idx="4634">
                  <c:v>3.4985158592462498E-2</c:v>
                </c:pt>
                <c:pt idx="4635">
                  <c:v>3.5833526402712E-2</c:v>
                </c:pt>
                <c:pt idx="4636">
                  <c:v>3.4603934735059752E-2</c:v>
                </c:pt>
                <c:pt idx="4637">
                  <c:v>3.2908745110034894E-2</c:v>
                </c:pt>
                <c:pt idx="4638">
                  <c:v>2.9644602909684202E-2</c:v>
                </c:pt>
                <c:pt idx="4639">
                  <c:v>3.4205172210931806E-2</c:v>
                </c:pt>
                <c:pt idx="4640">
                  <c:v>3.8152869790792521E-2</c:v>
                </c:pt>
                <c:pt idx="4641">
                  <c:v>3.9322294294834068E-2</c:v>
                </c:pt>
                <c:pt idx="4642">
                  <c:v>3.0626695603132203E-2</c:v>
                </c:pt>
                <c:pt idx="4643">
                  <c:v>4.4383492320776201E-2</c:v>
                </c:pt>
                <c:pt idx="4644">
                  <c:v>5.3043726831674597E-2</c:v>
                </c:pt>
                <c:pt idx="4645">
                  <c:v>3.0144989490508988E-2</c:v>
                </c:pt>
                <c:pt idx="4646">
                  <c:v>4.0927253663539866E-2</c:v>
                </c:pt>
                <c:pt idx="4647">
                  <c:v>3.6480419337749502E-2</c:v>
                </c:pt>
                <c:pt idx="4648">
                  <c:v>3.3557265996932997E-2</c:v>
                </c:pt>
                <c:pt idx="4649">
                  <c:v>4.5648239552974687E-2</c:v>
                </c:pt>
                <c:pt idx="4650">
                  <c:v>4.413658753037452E-2</c:v>
                </c:pt>
                <c:pt idx="4651">
                  <c:v>2.785586565732975E-2</c:v>
                </c:pt>
                <c:pt idx="4652">
                  <c:v>4.4496215879917436E-2</c:v>
                </c:pt>
                <c:pt idx="4653">
                  <c:v>3.2625783234834699E-2</c:v>
                </c:pt>
                <c:pt idx="4654">
                  <c:v>3.7650961428880816E-2</c:v>
                </c:pt>
                <c:pt idx="4655">
                  <c:v>4.5502670109272024E-2</c:v>
                </c:pt>
                <c:pt idx="4656">
                  <c:v>3.3066283911466592E-2</c:v>
                </c:pt>
                <c:pt idx="4657">
                  <c:v>3.3218398690223756E-2</c:v>
                </c:pt>
                <c:pt idx="4658">
                  <c:v>3.8005765527486884E-2</c:v>
                </c:pt>
                <c:pt idx="4659">
                  <c:v>4.8038370907306838E-2</c:v>
                </c:pt>
                <c:pt idx="4660">
                  <c:v>3.5030834376811995E-2</c:v>
                </c:pt>
                <c:pt idx="4661">
                  <c:v>4.3543636798858622E-2</c:v>
                </c:pt>
                <c:pt idx="4662">
                  <c:v>3.7021171301603296E-2</c:v>
                </c:pt>
                <c:pt idx="4663">
                  <c:v>3.5795398056507152E-2</c:v>
                </c:pt>
                <c:pt idx="4664">
                  <c:v>3.7080317735672157E-2</c:v>
                </c:pt>
                <c:pt idx="4665">
                  <c:v>6.1638105660676748E-2</c:v>
                </c:pt>
                <c:pt idx="4666">
                  <c:v>3.0282778665423535E-2</c:v>
                </c:pt>
                <c:pt idx="4667">
                  <c:v>2.8601940721273554E-2</c:v>
                </c:pt>
                <c:pt idx="4668">
                  <c:v>3.3063109964132302E-2</c:v>
                </c:pt>
                <c:pt idx="4669">
                  <c:v>4.0826495736837526E-2</c:v>
                </c:pt>
                <c:pt idx="4670">
                  <c:v>3.4705515950918205E-2</c:v>
                </c:pt>
                <c:pt idx="4671">
                  <c:v>4.1300732642412234E-2</c:v>
                </c:pt>
                <c:pt idx="4672">
                  <c:v>4.6238295733928722E-2</c:v>
                </c:pt>
                <c:pt idx="4673">
                  <c:v>4.6274762600660123E-2</c:v>
                </c:pt>
                <c:pt idx="4674">
                  <c:v>4.9796666949987765E-2</c:v>
                </c:pt>
                <c:pt idx="4675">
                  <c:v>2.6837680488825066E-2</c:v>
                </c:pt>
                <c:pt idx="4676">
                  <c:v>3.2096594572067295E-2</c:v>
                </c:pt>
                <c:pt idx="4677">
                  <c:v>3.4410078078508412E-2</c:v>
                </c:pt>
                <c:pt idx="4678">
                  <c:v>3.9146363735199016E-2</c:v>
                </c:pt>
                <c:pt idx="4679">
                  <c:v>3.5584058612585102E-2</c:v>
                </c:pt>
                <c:pt idx="4680">
                  <c:v>3.5172384232282597E-2</c:v>
                </c:pt>
                <c:pt idx="4681">
                  <c:v>3.7629608064890005E-2</c:v>
                </c:pt>
                <c:pt idx="4682">
                  <c:v>3.3772245049476651E-2</c:v>
                </c:pt>
                <c:pt idx="4683">
                  <c:v>3.9517242461443128E-2</c:v>
                </c:pt>
                <c:pt idx="4684">
                  <c:v>4.415674880146981E-2</c:v>
                </c:pt>
                <c:pt idx="4685">
                  <c:v>4.7662377357482903E-2</c:v>
                </c:pt>
                <c:pt idx="4686">
                  <c:v>3.0984325334429765E-2</c:v>
                </c:pt>
                <c:pt idx="4687">
                  <c:v>3.1207967549562621E-2</c:v>
                </c:pt>
                <c:pt idx="4688">
                  <c:v>2.8497153893113112E-2</c:v>
                </c:pt>
                <c:pt idx="4689">
                  <c:v>3.9167422801256208E-2</c:v>
                </c:pt>
                <c:pt idx="4690">
                  <c:v>3.2095659524202409E-2</c:v>
                </c:pt>
                <c:pt idx="4691">
                  <c:v>3.2096594572067295E-2</c:v>
                </c:pt>
                <c:pt idx="4692">
                  <c:v>5.9077225625515033E-2</c:v>
                </c:pt>
                <c:pt idx="4693">
                  <c:v>4.6560838818550096E-2</c:v>
                </c:pt>
                <c:pt idx="4694">
                  <c:v>4.7048140317201601E-2</c:v>
                </c:pt>
                <c:pt idx="4695">
                  <c:v>3.1295698136091211E-2</c:v>
                </c:pt>
                <c:pt idx="4696">
                  <c:v>3.4050200134515811E-2</c:v>
                </c:pt>
                <c:pt idx="4697">
                  <c:v>4.0296144783496905E-2</c:v>
                </c:pt>
                <c:pt idx="4698">
                  <c:v>3.3723484724760007E-2</c:v>
                </c:pt>
                <c:pt idx="4699">
                  <c:v>3.9524126797914505E-2</c:v>
                </c:pt>
                <c:pt idx="4700">
                  <c:v>4.2886096984148268E-2</c:v>
                </c:pt>
                <c:pt idx="4701">
                  <c:v>4.5612677931785903E-2</c:v>
                </c:pt>
                <c:pt idx="4702">
                  <c:v>5.6906431913376097E-2</c:v>
                </c:pt>
                <c:pt idx="4703">
                  <c:v>3.5583846271038E-2</c:v>
                </c:pt>
                <c:pt idx="4704">
                  <c:v>2.9229370877146783E-2</c:v>
                </c:pt>
                <c:pt idx="4705">
                  <c:v>4.2978335171937887E-2</c:v>
                </c:pt>
                <c:pt idx="4706">
                  <c:v>3.695297986269E-2</c:v>
                </c:pt>
                <c:pt idx="4707">
                  <c:v>3.1932011246681213E-2</c:v>
                </c:pt>
                <c:pt idx="4708">
                  <c:v>4.7048140317201601E-2</c:v>
                </c:pt>
                <c:pt idx="4709">
                  <c:v>3.4877501428127441E-2</c:v>
                </c:pt>
                <c:pt idx="4710">
                  <c:v>4.4646773487329497E-2</c:v>
                </c:pt>
                <c:pt idx="4711">
                  <c:v>4.1020069271326107E-2</c:v>
                </c:pt>
                <c:pt idx="4712">
                  <c:v>5.3526036441326398E-2</c:v>
                </c:pt>
                <c:pt idx="4713">
                  <c:v>3.0550142750144012E-2</c:v>
                </c:pt>
                <c:pt idx="4714">
                  <c:v>6.042351946234701E-2</c:v>
                </c:pt>
                <c:pt idx="4715">
                  <c:v>3.2420627772808151E-2</c:v>
                </c:pt>
                <c:pt idx="4716">
                  <c:v>3.7168275564909099E-2</c:v>
                </c:pt>
                <c:pt idx="4717">
                  <c:v>3.2908745110034894E-2</c:v>
                </c:pt>
                <c:pt idx="4718">
                  <c:v>3.5628456622362102E-2</c:v>
                </c:pt>
                <c:pt idx="4719">
                  <c:v>3.8609363138675808E-2</c:v>
                </c:pt>
                <c:pt idx="4720">
                  <c:v>3.4528713673353209E-2</c:v>
                </c:pt>
                <c:pt idx="4721">
                  <c:v>3.9695885032415411E-2</c:v>
                </c:pt>
                <c:pt idx="4722">
                  <c:v>2.8753058984875752E-2</c:v>
                </c:pt>
                <c:pt idx="4723">
                  <c:v>4.0425464510917712E-2</c:v>
                </c:pt>
                <c:pt idx="4724">
                  <c:v>2.762422524392601E-2</c:v>
                </c:pt>
                <c:pt idx="4725">
                  <c:v>4.8276107758283608E-2</c:v>
                </c:pt>
                <c:pt idx="4726">
                  <c:v>3.9632488042116221E-2</c:v>
                </c:pt>
                <c:pt idx="4727">
                  <c:v>4.5347496867179912E-2</c:v>
                </c:pt>
                <c:pt idx="4728">
                  <c:v>3.7986606359481791E-2</c:v>
                </c:pt>
                <c:pt idx="4729">
                  <c:v>4.0841769427061095E-2</c:v>
                </c:pt>
                <c:pt idx="4730">
                  <c:v>3.8661736994981794E-2</c:v>
                </c:pt>
                <c:pt idx="4731">
                  <c:v>3.7771087139844998E-2</c:v>
                </c:pt>
                <c:pt idx="4732">
                  <c:v>3.4000229090452208E-2</c:v>
                </c:pt>
                <c:pt idx="4733">
                  <c:v>3.7654642015695697E-2</c:v>
                </c:pt>
                <c:pt idx="4734">
                  <c:v>3.3472571521997403E-2</c:v>
                </c:pt>
                <c:pt idx="4735">
                  <c:v>4.1558928787708317E-2</c:v>
                </c:pt>
                <c:pt idx="4736">
                  <c:v>3.5668846219778116E-2</c:v>
                </c:pt>
                <c:pt idx="4737">
                  <c:v>3.3424746245145805E-2</c:v>
                </c:pt>
                <c:pt idx="4738">
                  <c:v>3.9205655455589392E-2</c:v>
                </c:pt>
                <c:pt idx="4739">
                  <c:v>4.4979125261306797E-2</c:v>
                </c:pt>
                <c:pt idx="4740">
                  <c:v>3.5795398056507152E-2</c:v>
                </c:pt>
                <c:pt idx="4741">
                  <c:v>3.3202335238456712E-2</c:v>
                </c:pt>
                <c:pt idx="4742">
                  <c:v>3.4300707280635806E-2</c:v>
                </c:pt>
                <c:pt idx="4743">
                  <c:v>3.5668846219778116E-2</c:v>
                </c:pt>
                <c:pt idx="4744">
                  <c:v>4.0670260787010207E-2</c:v>
                </c:pt>
                <c:pt idx="4745">
                  <c:v>3.5014469176530803E-2</c:v>
                </c:pt>
                <c:pt idx="4746">
                  <c:v>3.8228288292884785E-2</c:v>
                </c:pt>
                <c:pt idx="4747">
                  <c:v>4.3678428977727897E-2</c:v>
                </c:pt>
                <c:pt idx="4748">
                  <c:v>3.9322294294834068E-2</c:v>
                </c:pt>
                <c:pt idx="4749">
                  <c:v>3.0403325334191312E-2</c:v>
                </c:pt>
                <c:pt idx="4750">
                  <c:v>3.1325303018093192E-2</c:v>
                </c:pt>
                <c:pt idx="4751">
                  <c:v>3.8864739239215809E-2</c:v>
                </c:pt>
                <c:pt idx="4752">
                  <c:v>4.9239393323659897E-2</c:v>
                </c:pt>
                <c:pt idx="4753">
                  <c:v>3.2685216516256457E-2</c:v>
                </c:pt>
                <c:pt idx="4754">
                  <c:v>4.7571104019880309E-2</c:v>
                </c:pt>
                <c:pt idx="4755">
                  <c:v>4.0318075567483895E-2</c:v>
                </c:pt>
                <c:pt idx="4756">
                  <c:v>3.9888128638267545E-2</c:v>
                </c:pt>
                <c:pt idx="4757">
                  <c:v>3.0157936736941289E-2</c:v>
                </c:pt>
                <c:pt idx="4758">
                  <c:v>3.3152457326650599E-2</c:v>
                </c:pt>
                <c:pt idx="4759">
                  <c:v>3.3301532268524212E-2</c:v>
                </c:pt>
                <c:pt idx="4760">
                  <c:v>4.1316550225019524E-2</c:v>
                </c:pt>
                <c:pt idx="4761">
                  <c:v>3.3152457326650599E-2</c:v>
                </c:pt>
                <c:pt idx="4762">
                  <c:v>3.8181461393833188E-2</c:v>
                </c:pt>
                <c:pt idx="4763">
                  <c:v>3.3127732574939742E-2</c:v>
                </c:pt>
                <c:pt idx="4764">
                  <c:v>3.2250713557005005E-2</c:v>
                </c:pt>
                <c:pt idx="4765">
                  <c:v>3.7646591663360651E-2</c:v>
                </c:pt>
                <c:pt idx="4766">
                  <c:v>3.4645840525627261E-2</c:v>
                </c:pt>
                <c:pt idx="4767">
                  <c:v>2.7381664142012607E-2</c:v>
                </c:pt>
                <c:pt idx="4768">
                  <c:v>3.7598311901092502E-2</c:v>
                </c:pt>
                <c:pt idx="4769">
                  <c:v>3.0371453613042807E-2</c:v>
                </c:pt>
                <c:pt idx="4770">
                  <c:v>3.9694610983133399E-2</c:v>
                </c:pt>
                <c:pt idx="4771">
                  <c:v>4.4747065752744723E-2</c:v>
                </c:pt>
                <c:pt idx="4772">
                  <c:v>3.4569095820188502E-2</c:v>
                </c:pt>
                <c:pt idx="4773">
                  <c:v>4.4646773487329497E-2</c:v>
                </c:pt>
                <c:pt idx="4774">
                  <c:v>4.1952755302190795E-2</c:v>
                </c:pt>
                <c:pt idx="4775">
                  <c:v>3.8879256695509012E-2</c:v>
                </c:pt>
                <c:pt idx="4776">
                  <c:v>3.9626147598028252E-2</c:v>
                </c:pt>
                <c:pt idx="4777">
                  <c:v>2.9758639633655503E-2</c:v>
                </c:pt>
                <c:pt idx="4778">
                  <c:v>5.1921918988227796E-2</c:v>
                </c:pt>
                <c:pt idx="4779">
                  <c:v>3.4471958875656211E-2</c:v>
                </c:pt>
                <c:pt idx="4780">
                  <c:v>3.4013628959655817E-2</c:v>
                </c:pt>
                <c:pt idx="4781">
                  <c:v>3.9568487554788583E-2</c:v>
                </c:pt>
                <c:pt idx="4782">
                  <c:v>3.6682911217212802E-2</c:v>
                </c:pt>
                <c:pt idx="4783">
                  <c:v>3.3000189810991301E-2</c:v>
                </c:pt>
                <c:pt idx="4784">
                  <c:v>4.7051317989826411E-2</c:v>
                </c:pt>
                <c:pt idx="4785">
                  <c:v>4.5572236180305523E-2</c:v>
                </c:pt>
                <c:pt idx="4786">
                  <c:v>3.0840851366519952E-2</c:v>
                </c:pt>
                <c:pt idx="4787">
                  <c:v>3.8314592093229315E-2</c:v>
                </c:pt>
                <c:pt idx="4788">
                  <c:v>3.5183459520340014E-2</c:v>
                </c:pt>
                <c:pt idx="4789">
                  <c:v>3.4999817609787015E-2</c:v>
                </c:pt>
                <c:pt idx="4790">
                  <c:v>3.9632488042116221E-2</c:v>
                </c:pt>
                <c:pt idx="4791">
                  <c:v>4.2784433811903236E-2</c:v>
                </c:pt>
                <c:pt idx="4792">
                  <c:v>2.9444484040141029E-2</c:v>
                </c:pt>
                <c:pt idx="4793">
                  <c:v>3.5040725022554411E-2</c:v>
                </c:pt>
                <c:pt idx="4794">
                  <c:v>3.5906825214624412E-2</c:v>
                </c:pt>
                <c:pt idx="4795">
                  <c:v>4.4789224863052424E-2</c:v>
                </c:pt>
                <c:pt idx="4796">
                  <c:v>4.8418302088975886E-2</c:v>
                </c:pt>
                <c:pt idx="4797">
                  <c:v>3.011587262153639E-2</c:v>
                </c:pt>
                <c:pt idx="4798">
                  <c:v>4.3678428977727897E-2</c:v>
                </c:pt>
                <c:pt idx="4799">
                  <c:v>3.6740992218256052E-2</c:v>
                </c:pt>
                <c:pt idx="4800">
                  <c:v>3.6729738116264385E-2</c:v>
                </c:pt>
                <c:pt idx="4801">
                  <c:v>3.4569095820188502E-2</c:v>
                </c:pt>
                <c:pt idx="4802">
                  <c:v>3.4023236483335599E-2</c:v>
                </c:pt>
                <c:pt idx="4803">
                  <c:v>3.3557265996932997E-2</c:v>
                </c:pt>
                <c:pt idx="4804">
                  <c:v>5.0195772200822802E-2</c:v>
                </c:pt>
                <c:pt idx="4805">
                  <c:v>3.4946080297231667E-2</c:v>
                </c:pt>
                <c:pt idx="4806">
                  <c:v>3.1597223132848705E-2</c:v>
                </c:pt>
                <c:pt idx="4807">
                  <c:v>2.7933228760957805E-2</c:v>
                </c:pt>
                <c:pt idx="4808">
                  <c:v>3.4496977925300612E-2</c:v>
                </c:pt>
                <c:pt idx="4809">
                  <c:v>3.1660042703151793E-2</c:v>
                </c:pt>
                <c:pt idx="4810">
                  <c:v>2.7621474117040613E-2</c:v>
                </c:pt>
                <c:pt idx="4811">
                  <c:v>3.5183459520340014E-2</c:v>
                </c:pt>
                <c:pt idx="4812">
                  <c:v>3.3152457326650599E-2</c:v>
                </c:pt>
                <c:pt idx="4813">
                  <c:v>5.6127641350030913E-2</c:v>
                </c:pt>
                <c:pt idx="4814">
                  <c:v>3.8659043610096012E-2</c:v>
                </c:pt>
                <c:pt idx="4815">
                  <c:v>4.5612677931785903E-2</c:v>
                </c:pt>
                <c:pt idx="4816">
                  <c:v>3.2759677618742052E-2</c:v>
                </c:pt>
                <c:pt idx="4817">
                  <c:v>3.4823182970285409E-2</c:v>
                </c:pt>
                <c:pt idx="4818">
                  <c:v>3.2671131193637806E-2</c:v>
                </c:pt>
                <c:pt idx="4819">
                  <c:v>3.6760363727808006E-2</c:v>
                </c:pt>
                <c:pt idx="4820">
                  <c:v>4.2962051928043692E-2</c:v>
                </c:pt>
                <c:pt idx="4821">
                  <c:v>3.1597223132848705E-2</c:v>
                </c:pt>
                <c:pt idx="4822">
                  <c:v>5.2249100059270796E-2</c:v>
                </c:pt>
                <c:pt idx="4823">
                  <c:v>4.3500378727912875E-2</c:v>
                </c:pt>
                <c:pt idx="4824">
                  <c:v>3.729543089866641E-2</c:v>
                </c:pt>
                <c:pt idx="4825">
                  <c:v>3.4990835934877403E-2</c:v>
                </c:pt>
                <c:pt idx="4826">
                  <c:v>3.7061311304569439E-2</c:v>
                </c:pt>
                <c:pt idx="4827">
                  <c:v>3.9864324033260311E-2</c:v>
                </c:pt>
                <c:pt idx="4828">
                  <c:v>2.8197156265377998E-2</c:v>
                </c:pt>
                <c:pt idx="4829">
                  <c:v>3.3218398690223756E-2</c:v>
                </c:pt>
                <c:pt idx="4830">
                  <c:v>5.1529634743928923E-2</c:v>
                </c:pt>
                <c:pt idx="4831">
                  <c:v>4.0140841156244306E-2</c:v>
                </c:pt>
                <c:pt idx="4832">
                  <c:v>4.1901294142007814E-2</c:v>
                </c:pt>
                <c:pt idx="4833">
                  <c:v>4.4747065752744723E-2</c:v>
                </c:pt>
                <c:pt idx="4834">
                  <c:v>3.6803305149078536E-2</c:v>
                </c:pt>
                <c:pt idx="4835">
                  <c:v>4.6883888542652075E-2</c:v>
                </c:pt>
                <c:pt idx="4836">
                  <c:v>3.8712274283170742E-2</c:v>
                </c:pt>
                <c:pt idx="4837">
                  <c:v>3.1791377812624158E-2</c:v>
                </c:pt>
                <c:pt idx="4838">
                  <c:v>4.1520945727825206E-2</c:v>
                </c:pt>
                <c:pt idx="4839">
                  <c:v>3.3787112683057896E-2</c:v>
                </c:pt>
                <c:pt idx="4840">
                  <c:v>3.7788476794958101E-2</c:v>
                </c:pt>
                <c:pt idx="4841">
                  <c:v>3.705149143934254E-2</c:v>
                </c:pt>
                <c:pt idx="4842">
                  <c:v>3.468274325132379E-2</c:v>
                </c:pt>
                <c:pt idx="4843">
                  <c:v>3.5668846219778116E-2</c:v>
                </c:pt>
                <c:pt idx="4844">
                  <c:v>3.1381860375404483E-2</c:v>
                </c:pt>
                <c:pt idx="4845">
                  <c:v>3.5183459520340014E-2</c:v>
                </c:pt>
                <c:pt idx="4846">
                  <c:v>4.8252731561660801E-2</c:v>
                </c:pt>
                <c:pt idx="4847">
                  <c:v>3.8824938237667105E-2</c:v>
                </c:pt>
                <c:pt idx="4848">
                  <c:v>3.7788476794958101E-2</c:v>
                </c:pt>
                <c:pt idx="4849">
                  <c:v>4.1895028203725822E-2</c:v>
                </c:pt>
                <c:pt idx="4850">
                  <c:v>3.1953230500221412E-2</c:v>
                </c:pt>
                <c:pt idx="4851">
                  <c:v>3.2143831253051806E-2</c:v>
                </c:pt>
                <c:pt idx="4852">
                  <c:v>3.9033435285091442E-2</c:v>
                </c:pt>
                <c:pt idx="4853">
                  <c:v>4.7051317989826411E-2</c:v>
                </c:pt>
                <c:pt idx="4854">
                  <c:v>3.8152869790792521E-2</c:v>
                </c:pt>
                <c:pt idx="4855">
                  <c:v>3.0508775264024797E-2</c:v>
                </c:pt>
                <c:pt idx="4856">
                  <c:v>4.480642452836061E-2</c:v>
                </c:pt>
                <c:pt idx="4857">
                  <c:v>3.9121702313423212E-2</c:v>
                </c:pt>
                <c:pt idx="4858">
                  <c:v>3.6891631782055026E-2</c:v>
                </c:pt>
                <c:pt idx="4859">
                  <c:v>4.480642452836061E-2</c:v>
                </c:pt>
                <c:pt idx="4860">
                  <c:v>3.5556804388761513E-2</c:v>
                </c:pt>
                <c:pt idx="4861">
                  <c:v>3.3463135361671392E-2</c:v>
                </c:pt>
                <c:pt idx="4862">
                  <c:v>3.8309678435325616E-2</c:v>
                </c:pt>
                <c:pt idx="4863">
                  <c:v>3.6891631782055026E-2</c:v>
                </c:pt>
                <c:pt idx="4864">
                  <c:v>3.9729006588459091E-2</c:v>
                </c:pt>
                <c:pt idx="4865">
                  <c:v>4.1952755302190795E-2</c:v>
                </c:pt>
                <c:pt idx="4866">
                  <c:v>3.5583846271038E-2</c:v>
                </c:pt>
                <c:pt idx="4867">
                  <c:v>2.9312744736671399E-2</c:v>
                </c:pt>
                <c:pt idx="4868">
                  <c:v>3.2505154609680204E-2</c:v>
                </c:pt>
                <c:pt idx="4869">
                  <c:v>4.0749937295913724E-2</c:v>
                </c:pt>
                <c:pt idx="4870">
                  <c:v>3.0965410172939356E-2</c:v>
                </c:pt>
                <c:pt idx="4871">
                  <c:v>4.6276085078716313E-2</c:v>
                </c:pt>
                <c:pt idx="4872">
                  <c:v>3.7102170288562816E-2</c:v>
                </c:pt>
                <c:pt idx="4873">
                  <c:v>3.5556804388761513E-2</c:v>
                </c:pt>
                <c:pt idx="4874">
                  <c:v>4.4269986450672094E-2</c:v>
                </c:pt>
                <c:pt idx="4875">
                  <c:v>3.3557265996932997E-2</c:v>
                </c:pt>
                <c:pt idx="4876">
                  <c:v>3.9710547775030115E-2</c:v>
                </c:pt>
                <c:pt idx="4877">
                  <c:v>3.9108894765377017E-2</c:v>
                </c:pt>
                <c:pt idx="4878">
                  <c:v>4.399392381310481E-2</c:v>
                </c:pt>
                <c:pt idx="4879">
                  <c:v>3.8314592093229315E-2</c:v>
                </c:pt>
                <c:pt idx="4880">
                  <c:v>2.7412140741944393E-2</c:v>
                </c:pt>
                <c:pt idx="4881">
                  <c:v>4.3215300887823098E-2</c:v>
                </c:pt>
                <c:pt idx="4882">
                  <c:v>3.4888103604316802E-2</c:v>
                </c:pt>
                <c:pt idx="4883">
                  <c:v>4.480642452836061E-2</c:v>
                </c:pt>
                <c:pt idx="4884">
                  <c:v>4.0766060352325606E-2</c:v>
                </c:pt>
                <c:pt idx="4885">
                  <c:v>3.8167107850313214E-2</c:v>
                </c:pt>
                <c:pt idx="4886">
                  <c:v>3.6059144884347992E-2</c:v>
                </c:pt>
                <c:pt idx="4887">
                  <c:v>3.6412298679351897E-2</c:v>
                </c:pt>
                <c:pt idx="4888">
                  <c:v>3.921876475214961E-2</c:v>
                </c:pt>
                <c:pt idx="4889">
                  <c:v>3.593876585364341E-2</c:v>
                </c:pt>
                <c:pt idx="4890">
                  <c:v>3.058343008160596E-2</c:v>
                </c:pt>
                <c:pt idx="4891">
                  <c:v>3.3072654157877003E-2</c:v>
                </c:pt>
                <c:pt idx="4892">
                  <c:v>4.3612465262413011E-2</c:v>
                </c:pt>
                <c:pt idx="4893">
                  <c:v>4.7987204045057429E-2</c:v>
                </c:pt>
                <c:pt idx="4894">
                  <c:v>3.7342004477977885E-2</c:v>
                </c:pt>
                <c:pt idx="4895">
                  <c:v>2.7587713673710913E-2</c:v>
                </c:pt>
                <c:pt idx="4896">
                  <c:v>3.7842366844415817E-2</c:v>
                </c:pt>
                <c:pt idx="4897">
                  <c:v>3.9575032889843119E-2</c:v>
                </c:pt>
                <c:pt idx="4898">
                  <c:v>2.9644602909684202E-2</c:v>
                </c:pt>
                <c:pt idx="4899">
                  <c:v>4.2962051928043692E-2</c:v>
                </c:pt>
                <c:pt idx="4900">
                  <c:v>3.9632488042116221E-2</c:v>
                </c:pt>
                <c:pt idx="4901">
                  <c:v>4.7051317989826411E-2</c:v>
                </c:pt>
                <c:pt idx="4902">
                  <c:v>3.2377470284700456E-2</c:v>
                </c:pt>
                <c:pt idx="4903">
                  <c:v>3.5668846219778116E-2</c:v>
                </c:pt>
                <c:pt idx="4904">
                  <c:v>3.2167676836252199E-2</c:v>
                </c:pt>
                <c:pt idx="4905">
                  <c:v>5.0926078110933415E-2</c:v>
                </c:pt>
                <c:pt idx="4906">
                  <c:v>2.8538271784782399E-2</c:v>
                </c:pt>
                <c:pt idx="4907">
                  <c:v>3.8653906434774503E-2</c:v>
                </c:pt>
                <c:pt idx="4908">
                  <c:v>3.4826368093490608E-2</c:v>
                </c:pt>
                <c:pt idx="4909">
                  <c:v>3.2370511442422985E-2</c:v>
                </c:pt>
                <c:pt idx="4910">
                  <c:v>3.4396402537822689E-2</c:v>
                </c:pt>
                <c:pt idx="4911">
                  <c:v>4.2978335171937887E-2</c:v>
                </c:pt>
                <c:pt idx="4912">
                  <c:v>3.9196629077196114E-2</c:v>
                </c:pt>
                <c:pt idx="4913">
                  <c:v>5.2249100059270796E-2</c:v>
                </c:pt>
                <c:pt idx="4914">
                  <c:v>3.5583846271038E-2</c:v>
                </c:pt>
                <c:pt idx="4915">
                  <c:v>3.2633703202009326E-2</c:v>
                </c:pt>
                <c:pt idx="4916">
                  <c:v>3.695297986269E-2</c:v>
                </c:pt>
                <c:pt idx="4917">
                  <c:v>4.9852691590786272E-2</c:v>
                </c:pt>
                <c:pt idx="4918">
                  <c:v>3.0094292014837352E-2</c:v>
                </c:pt>
                <c:pt idx="4919">
                  <c:v>2.6736292988061995E-2</c:v>
                </c:pt>
                <c:pt idx="4920">
                  <c:v>4.6238295733928722E-2</c:v>
                </c:pt>
                <c:pt idx="4921">
                  <c:v>3.3460214734077405E-2</c:v>
                </c:pt>
                <c:pt idx="4922">
                  <c:v>3.3218398690223756E-2</c:v>
                </c:pt>
                <c:pt idx="4923">
                  <c:v>3.8824938237667105E-2</c:v>
                </c:pt>
                <c:pt idx="4924">
                  <c:v>4.2450986802578139E-2</c:v>
                </c:pt>
                <c:pt idx="4925">
                  <c:v>3.2891441136598601E-2</c:v>
                </c:pt>
                <c:pt idx="4926">
                  <c:v>4.311751574277882E-2</c:v>
                </c:pt>
                <c:pt idx="4927">
                  <c:v>3.9568487554788583E-2</c:v>
                </c:pt>
                <c:pt idx="4928">
                  <c:v>3.9196629077196114E-2</c:v>
                </c:pt>
                <c:pt idx="4929">
                  <c:v>3.5584058612585102E-2</c:v>
                </c:pt>
                <c:pt idx="4930">
                  <c:v>2.6969688013195998E-2</c:v>
                </c:pt>
                <c:pt idx="4931">
                  <c:v>3.2891441136598601E-2</c:v>
                </c:pt>
                <c:pt idx="4932">
                  <c:v>2.9963400214910511E-2</c:v>
                </c:pt>
                <c:pt idx="4933">
                  <c:v>3.2899200916290408E-2</c:v>
                </c:pt>
                <c:pt idx="4934">
                  <c:v>3.0828183516860001E-2</c:v>
                </c:pt>
                <c:pt idx="4935">
                  <c:v>3.2899200916290408E-2</c:v>
                </c:pt>
                <c:pt idx="4936">
                  <c:v>3.5833526402712E-2</c:v>
                </c:pt>
                <c:pt idx="4937">
                  <c:v>3.1869065016508116E-2</c:v>
                </c:pt>
                <c:pt idx="4938">
                  <c:v>3.7097297608852525E-2</c:v>
                </c:pt>
                <c:pt idx="4939">
                  <c:v>4.1840914636850406E-2</c:v>
                </c:pt>
                <c:pt idx="4940">
                  <c:v>4.5612677931785903E-2</c:v>
                </c:pt>
                <c:pt idx="4941">
                  <c:v>3.7646591663360651E-2</c:v>
                </c:pt>
                <c:pt idx="4942">
                  <c:v>2.9464969411492306E-2</c:v>
                </c:pt>
                <c:pt idx="4943">
                  <c:v>3.9971418678760633E-2</c:v>
                </c:pt>
                <c:pt idx="4944">
                  <c:v>3.8609363138675808E-2</c:v>
                </c:pt>
                <c:pt idx="4945">
                  <c:v>4.0226582437753705E-2</c:v>
                </c:pt>
                <c:pt idx="4946">
                  <c:v>4.0736205875873593E-2</c:v>
                </c:pt>
                <c:pt idx="4947">
                  <c:v>3.5183459520340014E-2</c:v>
                </c:pt>
                <c:pt idx="4948">
                  <c:v>3.6180451512336703E-2</c:v>
                </c:pt>
                <c:pt idx="4949">
                  <c:v>4.0242802351713201E-2</c:v>
                </c:pt>
                <c:pt idx="4950">
                  <c:v>2.9186077415943215E-2</c:v>
                </c:pt>
                <c:pt idx="4951">
                  <c:v>3.3223196864128099E-2</c:v>
                </c:pt>
                <c:pt idx="4952">
                  <c:v>3.7986606359481791E-2</c:v>
                </c:pt>
                <c:pt idx="4953">
                  <c:v>3.9165932685136802E-2</c:v>
                </c:pt>
                <c:pt idx="4954">
                  <c:v>3.2370511442422985E-2</c:v>
                </c:pt>
                <c:pt idx="4955">
                  <c:v>4.8743788152933218E-2</c:v>
                </c:pt>
                <c:pt idx="4956">
                  <c:v>4.4646773487329497E-2</c:v>
                </c:pt>
                <c:pt idx="4957">
                  <c:v>4.0775358676910345E-2</c:v>
                </c:pt>
                <c:pt idx="4958">
                  <c:v>3.8095824420452111E-2</c:v>
                </c:pt>
                <c:pt idx="4959">
                  <c:v>3.791435062885281E-2</c:v>
                </c:pt>
                <c:pt idx="4960">
                  <c:v>3.4321036189794499E-2</c:v>
                </c:pt>
                <c:pt idx="4961">
                  <c:v>4.2141605168581016E-2</c:v>
                </c:pt>
                <c:pt idx="4962">
                  <c:v>3.3846311271190602E-2</c:v>
                </c:pt>
                <c:pt idx="4963">
                  <c:v>3.3460214734077405E-2</c:v>
                </c:pt>
                <c:pt idx="4964">
                  <c:v>3.3214546740055105E-2</c:v>
                </c:pt>
                <c:pt idx="4965">
                  <c:v>3.7512414157390601E-2</c:v>
                </c:pt>
                <c:pt idx="4966">
                  <c:v>4.0736205875873593E-2</c:v>
                </c:pt>
                <c:pt idx="4967">
                  <c:v>3.4410078078508412E-2</c:v>
                </c:pt>
                <c:pt idx="4968">
                  <c:v>3.4990835934877403E-2</c:v>
                </c:pt>
                <c:pt idx="4969">
                  <c:v>3.1020516529679423E-2</c:v>
                </c:pt>
                <c:pt idx="4970">
                  <c:v>5.4811533540487449E-2</c:v>
                </c:pt>
                <c:pt idx="4971">
                  <c:v>3.718958795070651E-2</c:v>
                </c:pt>
                <c:pt idx="4972">
                  <c:v>4.4199947267770816E-2</c:v>
                </c:pt>
                <c:pt idx="4973">
                  <c:v>3.4133732318878215E-2</c:v>
                </c:pt>
                <c:pt idx="4974">
                  <c:v>2.9245859012007706E-2</c:v>
                </c:pt>
                <c:pt idx="4975">
                  <c:v>3.3723484724760007E-2</c:v>
                </c:pt>
                <c:pt idx="4976">
                  <c:v>3.5306915640831001E-2</c:v>
                </c:pt>
                <c:pt idx="4977">
                  <c:v>3.9225939661264482E-2</c:v>
                </c:pt>
                <c:pt idx="4978">
                  <c:v>4.5377653092145934E-2</c:v>
                </c:pt>
                <c:pt idx="4979">
                  <c:v>4.1341979056596811E-2</c:v>
                </c:pt>
                <c:pt idx="4980">
                  <c:v>3.1092433258891088E-2</c:v>
                </c:pt>
                <c:pt idx="4981">
                  <c:v>3.7771087139844998E-2</c:v>
                </c:pt>
                <c:pt idx="4982">
                  <c:v>3.0840851366519952E-2</c:v>
                </c:pt>
                <c:pt idx="4983">
                  <c:v>2.6993775740265864E-2</c:v>
                </c:pt>
                <c:pt idx="4984">
                  <c:v>2.7757186442613612E-2</c:v>
                </c:pt>
                <c:pt idx="4985">
                  <c:v>3.2891441136598601E-2</c:v>
                </c:pt>
                <c:pt idx="4986">
                  <c:v>3.2685216516256457E-2</c:v>
                </c:pt>
                <c:pt idx="4987">
                  <c:v>4.1266269981861101E-2</c:v>
                </c:pt>
                <c:pt idx="4988">
                  <c:v>5.6127641350030913E-2</c:v>
                </c:pt>
                <c:pt idx="4989">
                  <c:v>2.8794635087251712E-2</c:v>
                </c:pt>
                <c:pt idx="4990">
                  <c:v>3.6819830536842311E-2</c:v>
                </c:pt>
                <c:pt idx="4991">
                  <c:v>3.3723484724760007E-2</c:v>
                </c:pt>
                <c:pt idx="4992">
                  <c:v>3.65825667977333E-2</c:v>
                </c:pt>
                <c:pt idx="4993">
                  <c:v>3.8864739239215809E-2</c:v>
                </c:pt>
                <c:pt idx="4994">
                  <c:v>3.5140447318553952E-2</c:v>
                </c:pt>
                <c:pt idx="4995">
                  <c:v>3.2961819320917192E-2</c:v>
                </c:pt>
                <c:pt idx="4996">
                  <c:v>3.1272064894437797E-2</c:v>
                </c:pt>
                <c:pt idx="4997">
                  <c:v>3.082122281193735E-2</c:v>
                </c:pt>
                <c:pt idx="4998">
                  <c:v>2.7340127155184756E-2</c:v>
                </c:pt>
                <c:pt idx="4999">
                  <c:v>3.3063109964132302E-2</c:v>
                </c:pt>
                <c:pt idx="5000">
                  <c:v>5.1921918988227796E-2</c:v>
                </c:pt>
                <c:pt idx="5001">
                  <c:v>3.9242621511220911E-2</c:v>
                </c:pt>
                <c:pt idx="5002">
                  <c:v>3.6803305149078536E-2</c:v>
                </c:pt>
                <c:pt idx="5003">
                  <c:v>3.0663950368762006E-2</c:v>
                </c:pt>
                <c:pt idx="5004">
                  <c:v>4.0710058063268717E-2</c:v>
                </c:pt>
                <c:pt idx="5005">
                  <c:v>3.0157936736941289E-2</c:v>
                </c:pt>
                <c:pt idx="5006">
                  <c:v>4.0845945477485393E-2</c:v>
                </c:pt>
                <c:pt idx="5007">
                  <c:v>3.2143831253051806E-2</c:v>
                </c:pt>
                <c:pt idx="5008">
                  <c:v>4.2427688837051572E-2</c:v>
                </c:pt>
                <c:pt idx="5009">
                  <c:v>2.9229370877146783E-2</c:v>
                </c:pt>
                <c:pt idx="5010">
                  <c:v>4.8038370907306838E-2</c:v>
                </c:pt>
                <c:pt idx="5011">
                  <c:v>4.2252417653799113E-2</c:v>
                </c:pt>
                <c:pt idx="5012">
                  <c:v>3.1350728124380112E-2</c:v>
                </c:pt>
                <c:pt idx="5013">
                  <c:v>3.7671960890293239E-2</c:v>
                </c:pt>
                <c:pt idx="5014">
                  <c:v>2.785586565732975E-2</c:v>
                </c:pt>
                <c:pt idx="5015">
                  <c:v>3.9196629077196114E-2</c:v>
                </c:pt>
                <c:pt idx="5016">
                  <c:v>4.0736205875873593E-2</c:v>
                </c:pt>
                <c:pt idx="5017">
                  <c:v>3.9219893515110106E-2</c:v>
                </c:pt>
                <c:pt idx="5018">
                  <c:v>3.7771087139844998E-2</c:v>
                </c:pt>
                <c:pt idx="5019">
                  <c:v>5.5114645510911914E-2</c:v>
                </c:pt>
                <c:pt idx="5020">
                  <c:v>3.0922627076506601E-2</c:v>
                </c:pt>
                <c:pt idx="5021">
                  <c:v>3.4603934735059752E-2</c:v>
                </c:pt>
                <c:pt idx="5022">
                  <c:v>2.8601940721273554E-2</c:v>
                </c:pt>
                <c:pt idx="5023">
                  <c:v>3.4823182970285409E-2</c:v>
                </c:pt>
                <c:pt idx="5024">
                  <c:v>4.4199947267770816E-2</c:v>
                </c:pt>
                <c:pt idx="5025">
                  <c:v>4.8229750245809465E-2</c:v>
                </c:pt>
                <c:pt idx="5026">
                  <c:v>3.1020516529679423E-2</c:v>
                </c:pt>
                <c:pt idx="5027">
                  <c:v>4.3031942099332796E-2</c:v>
                </c:pt>
                <c:pt idx="5028">
                  <c:v>3.2969705760479091E-2</c:v>
                </c:pt>
                <c:pt idx="5029">
                  <c:v>4.4252485036850024E-2</c:v>
                </c:pt>
                <c:pt idx="5030">
                  <c:v>3.4011162817478256E-2</c:v>
                </c:pt>
                <c:pt idx="5031">
                  <c:v>4.6330105513334309E-2</c:v>
                </c:pt>
                <c:pt idx="5032">
                  <c:v>3.1597819179296556E-2</c:v>
                </c:pt>
                <c:pt idx="5033">
                  <c:v>2.9828427359461798E-2</c:v>
                </c:pt>
                <c:pt idx="5034">
                  <c:v>3.7771087139844998E-2</c:v>
                </c:pt>
                <c:pt idx="5035">
                  <c:v>2.6888020336627998E-2</c:v>
                </c:pt>
                <c:pt idx="5036">
                  <c:v>5.7945206761359946E-2</c:v>
                </c:pt>
                <c:pt idx="5037">
                  <c:v>4.4024206697940813E-2</c:v>
                </c:pt>
                <c:pt idx="5038">
                  <c:v>3.7241540849208811E-2</c:v>
                </c:pt>
                <c:pt idx="5039">
                  <c:v>4.6274762600660123E-2</c:v>
                </c:pt>
                <c:pt idx="5040">
                  <c:v>3.4355167299509042E-2</c:v>
                </c:pt>
                <c:pt idx="5041">
                  <c:v>3.3811181783676252E-2</c:v>
                </c:pt>
                <c:pt idx="5042">
                  <c:v>2.730708569288251E-2</c:v>
                </c:pt>
                <c:pt idx="5043">
                  <c:v>3.7211515009403361E-2</c:v>
                </c:pt>
                <c:pt idx="5044">
                  <c:v>3.2563969492912299E-2</c:v>
                </c:pt>
                <c:pt idx="5045">
                  <c:v>5.0532989203929922E-2</c:v>
                </c:pt>
                <c:pt idx="5046">
                  <c:v>3.2167676836252199E-2</c:v>
                </c:pt>
                <c:pt idx="5047">
                  <c:v>2.9462661594152388E-2</c:v>
                </c:pt>
                <c:pt idx="5048">
                  <c:v>5.8706045150756822E-2</c:v>
                </c:pt>
                <c:pt idx="5049">
                  <c:v>4.0242802351713201E-2</c:v>
                </c:pt>
                <c:pt idx="5050">
                  <c:v>3.1384989619255142E-2</c:v>
                </c:pt>
                <c:pt idx="5051">
                  <c:v>3.2765030860900893E-2</c:v>
                </c:pt>
                <c:pt idx="5052">
                  <c:v>2.7757186442613612E-2</c:v>
                </c:pt>
                <c:pt idx="5053">
                  <c:v>3.4013628959655817E-2</c:v>
                </c:pt>
                <c:pt idx="5054">
                  <c:v>3.6054432392120396E-2</c:v>
                </c:pt>
                <c:pt idx="5055">
                  <c:v>3.1767588108778014E-2</c:v>
                </c:pt>
                <c:pt idx="5056">
                  <c:v>5.1707629114389433E-2</c:v>
                </c:pt>
                <c:pt idx="5057">
                  <c:v>4.1416320949793098E-2</c:v>
                </c:pt>
                <c:pt idx="5058">
                  <c:v>3.1092433258891088E-2</c:v>
                </c:pt>
                <c:pt idx="5059">
                  <c:v>2.9782220721244802E-2</c:v>
                </c:pt>
                <c:pt idx="5060">
                  <c:v>2.8239572420716428E-2</c:v>
                </c:pt>
                <c:pt idx="5061">
                  <c:v>4.5818794518709377E-2</c:v>
                </c:pt>
                <c:pt idx="5062">
                  <c:v>2.6265805587172637E-2</c:v>
                </c:pt>
                <c:pt idx="5063">
                  <c:v>3.5845953971147516E-2</c:v>
                </c:pt>
                <c:pt idx="5064">
                  <c:v>4.152054339647273E-2</c:v>
                </c:pt>
                <c:pt idx="5065">
                  <c:v>4.3612465262413011E-2</c:v>
                </c:pt>
                <c:pt idx="5066">
                  <c:v>2.9245859012007706E-2</c:v>
                </c:pt>
                <c:pt idx="5067">
                  <c:v>4.8038370907306838E-2</c:v>
                </c:pt>
                <c:pt idx="5068">
                  <c:v>4.8743788152933218E-2</c:v>
                </c:pt>
                <c:pt idx="5069">
                  <c:v>2.7742654085159312E-2</c:v>
                </c:pt>
                <c:pt idx="5070">
                  <c:v>3.4645840525627261E-2</c:v>
                </c:pt>
                <c:pt idx="5071">
                  <c:v>3.0159140005707716E-2</c:v>
                </c:pt>
                <c:pt idx="5072">
                  <c:v>3.7788476794958101E-2</c:v>
                </c:pt>
                <c:pt idx="5073">
                  <c:v>3.132960945367811E-2</c:v>
                </c:pt>
                <c:pt idx="5074">
                  <c:v>3.5584058612585102E-2</c:v>
                </c:pt>
                <c:pt idx="5075">
                  <c:v>4.0749937295913724E-2</c:v>
                </c:pt>
                <c:pt idx="5076">
                  <c:v>3.1092433258891088E-2</c:v>
                </c:pt>
                <c:pt idx="5077">
                  <c:v>2.8808169066906E-2</c:v>
                </c:pt>
                <c:pt idx="5078">
                  <c:v>4.6777039766311722E-2</c:v>
                </c:pt>
                <c:pt idx="5079">
                  <c:v>3.6489501595497097E-2</c:v>
                </c:pt>
                <c:pt idx="5080">
                  <c:v>3.0144989490508988E-2</c:v>
                </c:pt>
                <c:pt idx="5081">
                  <c:v>4.4252485036850024E-2</c:v>
                </c:pt>
                <c:pt idx="5082">
                  <c:v>4.6276085078716313E-2</c:v>
                </c:pt>
                <c:pt idx="5083">
                  <c:v>3.3869855105876916E-2</c:v>
                </c:pt>
                <c:pt idx="5084">
                  <c:v>2.5830715894699215E-2</c:v>
                </c:pt>
                <c:pt idx="5085">
                  <c:v>3.7441659718752011E-2</c:v>
                </c:pt>
                <c:pt idx="5086">
                  <c:v>3.7871107459068486E-2</c:v>
                </c:pt>
                <c:pt idx="5087">
                  <c:v>3.4666452556848484E-2</c:v>
                </c:pt>
                <c:pt idx="5088">
                  <c:v>4.1838850826025023E-2</c:v>
                </c:pt>
                <c:pt idx="5089">
                  <c:v>2.9913282021880112E-2</c:v>
                </c:pt>
                <c:pt idx="5090">
                  <c:v>2.5830715894699215E-2</c:v>
                </c:pt>
                <c:pt idx="5091">
                  <c:v>3.5825096070766414E-2</c:v>
                </c:pt>
                <c:pt idx="5092">
                  <c:v>4.3525073677301386E-2</c:v>
                </c:pt>
                <c:pt idx="5093">
                  <c:v>2.8601940721273554E-2</c:v>
                </c:pt>
                <c:pt idx="5094">
                  <c:v>3.2759677618742052E-2</c:v>
                </c:pt>
                <c:pt idx="5095">
                  <c:v>4.0339186787605306E-2</c:v>
                </c:pt>
                <c:pt idx="5096">
                  <c:v>3.7147790193557718E-2</c:v>
                </c:pt>
                <c:pt idx="5097">
                  <c:v>2.8927756473422002E-2</c:v>
                </c:pt>
                <c:pt idx="5098">
                  <c:v>4.1952755302190795E-2</c:v>
                </c:pt>
                <c:pt idx="5099">
                  <c:v>3.2854370772838606E-2</c:v>
                </c:pt>
                <c:pt idx="5100">
                  <c:v>3.2250713557005005E-2</c:v>
                </c:pt>
                <c:pt idx="5101">
                  <c:v>3.1384889036417001E-2</c:v>
                </c:pt>
                <c:pt idx="5102">
                  <c:v>3.0633892863988977E-2</c:v>
                </c:pt>
                <c:pt idx="5103">
                  <c:v>4.5572236180305523E-2</c:v>
                </c:pt>
                <c:pt idx="5104">
                  <c:v>3.5183459520340014E-2</c:v>
                </c:pt>
                <c:pt idx="5105">
                  <c:v>4.2427688837051572E-2</c:v>
                </c:pt>
                <c:pt idx="5106">
                  <c:v>4.5612677931785903E-2</c:v>
                </c:pt>
                <c:pt idx="5107">
                  <c:v>2.9033552855253282E-2</c:v>
                </c:pt>
                <c:pt idx="5108">
                  <c:v>4.0681295096874147E-2</c:v>
                </c:pt>
                <c:pt idx="5109">
                  <c:v>2.7257194742560411E-2</c:v>
                </c:pt>
                <c:pt idx="5110">
                  <c:v>4.6659234911203433E-2</c:v>
                </c:pt>
                <c:pt idx="5111">
                  <c:v>3.4897491335868794E-2</c:v>
                </c:pt>
                <c:pt idx="5112">
                  <c:v>3.4738045185804492E-2</c:v>
                </c:pt>
                <c:pt idx="5113">
                  <c:v>3.8712274283170742E-2</c:v>
                </c:pt>
                <c:pt idx="5114">
                  <c:v>3.7765085697174183E-2</c:v>
                </c:pt>
                <c:pt idx="5115">
                  <c:v>2.9427863657474591E-2</c:v>
                </c:pt>
                <c:pt idx="5116">
                  <c:v>3.5066474229097394E-2</c:v>
                </c:pt>
                <c:pt idx="5117">
                  <c:v>3.0922627076506601E-2</c:v>
                </c:pt>
                <c:pt idx="5118">
                  <c:v>3.4543354064226206E-2</c:v>
                </c:pt>
                <c:pt idx="5119">
                  <c:v>2.9943151399493207E-2</c:v>
                </c:pt>
                <c:pt idx="5120">
                  <c:v>3.7147790193557718E-2</c:v>
                </c:pt>
                <c:pt idx="5121">
                  <c:v>5.139116942882542E-2</c:v>
                </c:pt>
                <c:pt idx="5122">
                  <c:v>4.5460876077413594E-2</c:v>
                </c:pt>
                <c:pt idx="5123">
                  <c:v>3.7441659718752011E-2</c:v>
                </c:pt>
                <c:pt idx="5124">
                  <c:v>2.9702417552471216E-2</c:v>
                </c:pt>
                <c:pt idx="5125">
                  <c:v>3.6311741918325452E-2</c:v>
                </c:pt>
                <c:pt idx="5126">
                  <c:v>3.2625783234834699E-2</c:v>
                </c:pt>
                <c:pt idx="5127">
                  <c:v>3.7118166685104446E-2</c:v>
                </c:pt>
                <c:pt idx="5128">
                  <c:v>2.7757186442613612E-2</c:v>
                </c:pt>
                <c:pt idx="5129">
                  <c:v>3.4515827894210808E-2</c:v>
                </c:pt>
                <c:pt idx="5130">
                  <c:v>4.3525073677301386E-2</c:v>
                </c:pt>
                <c:pt idx="5131">
                  <c:v>5.4501775652170202E-2</c:v>
                </c:pt>
                <c:pt idx="5132">
                  <c:v>4.5460876077413594E-2</c:v>
                </c:pt>
                <c:pt idx="5133">
                  <c:v>3.1094454228878007E-2</c:v>
                </c:pt>
                <c:pt idx="5134">
                  <c:v>3.2899200916290408E-2</c:v>
                </c:pt>
                <c:pt idx="5135">
                  <c:v>3.2989099621772842E-2</c:v>
                </c:pt>
                <c:pt idx="5136">
                  <c:v>5.139116942882542E-2</c:v>
                </c:pt>
                <c:pt idx="5137">
                  <c:v>4.8645634204149323E-2</c:v>
                </c:pt>
                <c:pt idx="5138">
                  <c:v>3.5825096070766414E-2</c:v>
                </c:pt>
                <c:pt idx="5139">
                  <c:v>3.1219184398651078E-2</c:v>
                </c:pt>
                <c:pt idx="5140">
                  <c:v>4.0133196860551813E-2</c:v>
                </c:pt>
                <c:pt idx="5141">
                  <c:v>3.4321036189794499E-2</c:v>
                </c:pt>
                <c:pt idx="5142">
                  <c:v>3.365202993154532E-2</c:v>
                </c:pt>
                <c:pt idx="5143">
                  <c:v>2.8239572420716428E-2</c:v>
                </c:pt>
                <c:pt idx="5144">
                  <c:v>3.8587495684623802E-2</c:v>
                </c:pt>
                <c:pt idx="5145">
                  <c:v>2.8601940721273554E-2</c:v>
                </c:pt>
                <c:pt idx="5146">
                  <c:v>2.9717279598116899E-2</c:v>
                </c:pt>
                <c:pt idx="5147">
                  <c:v>4.7051317989826411E-2</c:v>
                </c:pt>
                <c:pt idx="5148">
                  <c:v>4.6113736927509461E-2</c:v>
                </c:pt>
                <c:pt idx="5149">
                  <c:v>3.9637152105569923E-2</c:v>
                </c:pt>
                <c:pt idx="5150">
                  <c:v>2.5292389094829611E-2</c:v>
                </c:pt>
                <c:pt idx="5151">
                  <c:v>4.0226582437753705E-2</c:v>
                </c:pt>
                <c:pt idx="5152">
                  <c:v>3.2095659524202409E-2</c:v>
                </c:pt>
                <c:pt idx="5153">
                  <c:v>4.2780239135027112E-2</c:v>
                </c:pt>
                <c:pt idx="5154">
                  <c:v>4.7571104019880309E-2</c:v>
                </c:pt>
                <c:pt idx="5155">
                  <c:v>3.2221831381321016E-2</c:v>
                </c:pt>
                <c:pt idx="5156">
                  <c:v>2.68242992460728E-2</c:v>
                </c:pt>
                <c:pt idx="5157">
                  <c:v>4.1266269981861101E-2</c:v>
                </c:pt>
                <c:pt idx="5158">
                  <c:v>3.5183459520340014E-2</c:v>
                </c:pt>
                <c:pt idx="5159">
                  <c:v>4.6659234911203433E-2</c:v>
                </c:pt>
                <c:pt idx="5160">
                  <c:v>3.6752406507730498E-2</c:v>
                </c:pt>
                <c:pt idx="5161">
                  <c:v>3.1550142914056806E-2</c:v>
                </c:pt>
                <c:pt idx="5162">
                  <c:v>3.7211515009403361E-2</c:v>
                </c:pt>
                <c:pt idx="5163">
                  <c:v>2.9078863561153478E-2</c:v>
                </c:pt>
                <c:pt idx="5164">
                  <c:v>3.0247306451201494E-2</c:v>
                </c:pt>
                <c:pt idx="5165">
                  <c:v>3.1660042703151793E-2</c:v>
                </c:pt>
                <c:pt idx="5166">
                  <c:v>2.9317406937479997E-2</c:v>
                </c:pt>
                <c:pt idx="5167">
                  <c:v>3.4823182970285409E-2</c:v>
                </c:pt>
                <c:pt idx="5168">
                  <c:v>3.7771087139844998E-2</c:v>
                </c:pt>
                <c:pt idx="5169">
                  <c:v>4.7571104019880309E-2</c:v>
                </c:pt>
                <c:pt idx="5170">
                  <c:v>3.8587495684623802E-2</c:v>
                </c:pt>
                <c:pt idx="5171">
                  <c:v>3.8864739239215809E-2</c:v>
                </c:pt>
                <c:pt idx="5172">
                  <c:v>3.9196629077196114E-2</c:v>
                </c:pt>
                <c:pt idx="5173">
                  <c:v>5.219128355383891E-2</c:v>
                </c:pt>
                <c:pt idx="5174">
                  <c:v>4.1952755302190795E-2</c:v>
                </c:pt>
                <c:pt idx="5175">
                  <c:v>3.2961819320917192E-2</c:v>
                </c:pt>
                <c:pt idx="5176">
                  <c:v>3.5833526402712E-2</c:v>
                </c:pt>
                <c:pt idx="5177">
                  <c:v>3.7097297608852525E-2</c:v>
                </c:pt>
                <c:pt idx="5178">
                  <c:v>3.7677250802517027E-2</c:v>
                </c:pt>
                <c:pt idx="5179">
                  <c:v>4.3306957930326788E-2</c:v>
                </c:pt>
                <c:pt idx="5180">
                  <c:v>4.7051317989826411E-2</c:v>
                </c:pt>
                <c:pt idx="5181">
                  <c:v>3.082122281193735E-2</c:v>
                </c:pt>
                <c:pt idx="5182">
                  <c:v>3.3795446157455396E-2</c:v>
                </c:pt>
                <c:pt idx="5183">
                  <c:v>4.4254083186388009E-2</c:v>
                </c:pt>
                <c:pt idx="5184">
                  <c:v>4.7004479914903897E-2</c:v>
                </c:pt>
                <c:pt idx="5185">
                  <c:v>3.1630601733923097E-2</c:v>
                </c:pt>
                <c:pt idx="5186">
                  <c:v>5.6906431913376097E-2</c:v>
                </c:pt>
                <c:pt idx="5187">
                  <c:v>3.4011162817478256E-2</c:v>
                </c:pt>
                <c:pt idx="5188">
                  <c:v>2.8123019263148277E-2</c:v>
                </c:pt>
                <c:pt idx="5189">
                  <c:v>4.5613791793584817E-2</c:v>
                </c:pt>
                <c:pt idx="5190">
                  <c:v>4.3665912002325107E-2</c:v>
                </c:pt>
                <c:pt idx="5191">
                  <c:v>2.8197156265377998E-2</c:v>
                </c:pt>
                <c:pt idx="5192">
                  <c:v>3.8188278675079498E-2</c:v>
                </c:pt>
                <c:pt idx="5193">
                  <c:v>3.593677654862408E-2</c:v>
                </c:pt>
                <c:pt idx="5194">
                  <c:v>3.5825096070766414E-2</c:v>
                </c:pt>
                <c:pt idx="5195">
                  <c:v>4.4199947267770816E-2</c:v>
                </c:pt>
                <c:pt idx="5196">
                  <c:v>3.1149659305810897E-2</c:v>
                </c:pt>
                <c:pt idx="5197">
                  <c:v>3.6215104162692996E-2</c:v>
                </c:pt>
                <c:pt idx="5198">
                  <c:v>4.7051317989826411E-2</c:v>
                </c:pt>
                <c:pt idx="5199">
                  <c:v>4.6175420284271212E-2</c:v>
                </c:pt>
                <c:pt idx="5200">
                  <c:v>3.1092433258891088E-2</c:v>
                </c:pt>
                <c:pt idx="5201">
                  <c:v>3.695297986269E-2</c:v>
                </c:pt>
                <c:pt idx="5202">
                  <c:v>4.2024292051792325E-2</c:v>
                </c:pt>
                <c:pt idx="5203">
                  <c:v>3.4609500318765619E-2</c:v>
                </c:pt>
                <c:pt idx="5204">
                  <c:v>3.2494846731424387E-2</c:v>
                </c:pt>
                <c:pt idx="5205">
                  <c:v>4.7693341970443844E-2</c:v>
                </c:pt>
                <c:pt idx="5206">
                  <c:v>4.6411361545324312E-2</c:v>
                </c:pt>
                <c:pt idx="5207">
                  <c:v>3.5183459520340014E-2</c:v>
                </c:pt>
                <c:pt idx="5208">
                  <c:v>3.4815169870853452E-2</c:v>
                </c:pt>
                <c:pt idx="5209">
                  <c:v>3.0157936736941289E-2</c:v>
                </c:pt>
                <c:pt idx="5210">
                  <c:v>4.5064941048622124E-2</c:v>
                </c:pt>
                <c:pt idx="5211">
                  <c:v>3.6334346979856609E-2</c:v>
                </c:pt>
                <c:pt idx="5212">
                  <c:v>3.1503804028034252E-2</c:v>
                </c:pt>
                <c:pt idx="5213">
                  <c:v>3.0828183516860001E-2</c:v>
                </c:pt>
                <c:pt idx="5214">
                  <c:v>2.7257194742560411E-2</c:v>
                </c:pt>
                <c:pt idx="5215">
                  <c:v>2.7340127155184756E-2</c:v>
                </c:pt>
                <c:pt idx="5216">
                  <c:v>2.8601940721273554E-2</c:v>
                </c:pt>
                <c:pt idx="5217">
                  <c:v>3.791435062885281E-2</c:v>
                </c:pt>
                <c:pt idx="5218">
                  <c:v>3.9963174611330005E-2</c:v>
                </c:pt>
                <c:pt idx="5219">
                  <c:v>3.6740992218256052E-2</c:v>
                </c:pt>
                <c:pt idx="5220">
                  <c:v>3.8864739239215809E-2</c:v>
                </c:pt>
                <c:pt idx="5221">
                  <c:v>3.2899200916290408E-2</c:v>
                </c:pt>
                <c:pt idx="5222">
                  <c:v>2.6265805587172637E-2</c:v>
                </c:pt>
                <c:pt idx="5223">
                  <c:v>3.4013628959655817E-2</c:v>
                </c:pt>
                <c:pt idx="5224">
                  <c:v>2.7381664142012607E-2</c:v>
                </c:pt>
                <c:pt idx="5225">
                  <c:v>4.6175420284271212E-2</c:v>
                </c:pt>
                <c:pt idx="5226">
                  <c:v>4.6063344925642034E-2</c:v>
                </c:pt>
                <c:pt idx="5227">
                  <c:v>3.4823182970285409E-2</c:v>
                </c:pt>
                <c:pt idx="5228">
                  <c:v>3.3440478146076202E-2</c:v>
                </c:pt>
                <c:pt idx="5229">
                  <c:v>4.1087515652179697E-2</c:v>
                </c:pt>
                <c:pt idx="5230">
                  <c:v>4.6953558921814006E-2</c:v>
                </c:pt>
                <c:pt idx="5231">
                  <c:v>2.7757186442613612E-2</c:v>
                </c:pt>
                <c:pt idx="5232">
                  <c:v>5.0195772200822802E-2</c:v>
                </c:pt>
                <c:pt idx="5233">
                  <c:v>3.6597963422536815E-2</c:v>
                </c:pt>
                <c:pt idx="5234">
                  <c:v>3.181636705994622E-2</c:v>
                </c:pt>
                <c:pt idx="5235">
                  <c:v>3.5172384232282597E-2</c:v>
                </c:pt>
                <c:pt idx="5236">
                  <c:v>3.9946805685758612E-2</c:v>
                </c:pt>
                <c:pt idx="5237">
                  <c:v>4.0766060352325606E-2</c:v>
                </c:pt>
                <c:pt idx="5238">
                  <c:v>6.042351946234701E-2</c:v>
                </c:pt>
                <c:pt idx="5239">
                  <c:v>2.9963400214910511E-2</c:v>
                </c:pt>
                <c:pt idx="5240">
                  <c:v>5.4811533540487449E-2</c:v>
                </c:pt>
                <c:pt idx="5241">
                  <c:v>3.9803285151720214E-2</c:v>
                </c:pt>
                <c:pt idx="5242">
                  <c:v>3.7342004477977885E-2</c:v>
                </c:pt>
                <c:pt idx="5243">
                  <c:v>3.2625783234834699E-2</c:v>
                </c:pt>
                <c:pt idx="5244">
                  <c:v>4.4352341443300476E-2</c:v>
                </c:pt>
                <c:pt idx="5245">
                  <c:v>3.42069417238237E-2</c:v>
                </c:pt>
                <c:pt idx="5246">
                  <c:v>4.6265292912721592E-2</c:v>
                </c:pt>
                <c:pt idx="5247">
                  <c:v>3.2420128583908199E-2</c:v>
                </c:pt>
                <c:pt idx="5248">
                  <c:v>4.6777039766311722E-2</c:v>
                </c:pt>
                <c:pt idx="5249">
                  <c:v>4.0140841156244306E-2</c:v>
                </c:pt>
                <c:pt idx="5250">
                  <c:v>4.417248070240036E-2</c:v>
                </c:pt>
                <c:pt idx="5251">
                  <c:v>3.3218398690223756E-2</c:v>
                </c:pt>
                <c:pt idx="5252">
                  <c:v>3.4892227500677213E-2</c:v>
                </c:pt>
                <c:pt idx="5253">
                  <c:v>3.3066283911466592E-2</c:v>
                </c:pt>
                <c:pt idx="5254">
                  <c:v>3.26520465314388E-2</c:v>
                </c:pt>
                <c:pt idx="5255">
                  <c:v>3.4420885145664201E-2</c:v>
                </c:pt>
                <c:pt idx="5256">
                  <c:v>3.082122281193735E-2</c:v>
                </c:pt>
                <c:pt idx="5257">
                  <c:v>4.3695759028196321E-2</c:v>
                </c:pt>
                <c:pt idx="5258">
                  <c:v>4.3604578822851223E-2</c:v>
                </c:pt>
                <c:pt idx="5259">
                  <c:v>3.4205172210931806E-2</c:v>
                </c:pt>
                <c:pt idx="5260">
                  <c:v>3.1207967549562621E-2</c:v>
                </c:pt>
                <c:pt idx="5261">
                  <c:v>3.4496977925300612E-2</c:v>
                </c:pt>
                <c:pt idx="5262">
                  <c:v>3.5389825701713652E-2</c:v>
                </c:pt>
                <c:pt idx="5263">
                  <c:v>4.6160239726305022E-2</c:v>
                </c:pt>
                <c:pt idx="5264">
                  <c:v>3.2400164753198603E-2</c:v>
                </c:pt>
                <c:pt idx="5265">
                  <c:v>3.0840851366519952E-2</c:v>
                </c:pt>
                <c:pt idx="5266">
                  <c:v>3.9803285151720214E-2</c:v>
                </c:pt>
                <c:pt idx="5267">
                  <c:v>4.1800528764724676E-2</c:v>
                </c:pt>
                <c:pt idx="5268">
                  <c:v>3.9466425776481594E-2</c:v>
                </c:pt>
                <c:pt idx="5269">
                  <c:v>3.2899200916290408E-2</c:v>
                </c:pt>
                <c:pt idx="5270">
                  <c:v>3.4471958875656211E-2</c:v>
                </c:pt>
                <c:pt idx="5271">
                  <c:v>3.054247982800011E-2</c:v>
                </c:pt>
                <c:pt idx="5272">
                  <c:v>3.0828183516860001E-2</c:v>
                </c:pt>
                <c:pt idx="5273">
                  <c:v>2.8123019263148277E-2</c:v>
                </c:pt>
                <c:pt idx="5274">
                  <c:v>3.0144989490508988E-2</c:v>
                </c:pt>
                <c:pt idx="5275">
                  <c:v>3.8711100816726712E-2</c:v>
                </c:pt>
                <c:pt idx="5276">
                  <c:v>2.730708569288251E-2</c:v>
                </c:pt>
                <c:pt idx="5277">
                  <c:v>4.2450986802578139E-2</c:v>
                </c:pt>
                <c:pt idx="5278">
                  <c:v>4.6238295733928722E-2</c:v>
                </c:pt>
                <c:pt idx="5279">
                  <c:v>3.2143831253051806E-2</c:v>
                </c:pt>
                <c:pt idx="5280">
                  <c:v>3.6891631782055026E-2</c:v>
                </c:pt>
                <c:pt idx="5281">
                  <c:v>5.9861324727535498E-2</c:v>
                </c:pt>
                <c:pt idx="5282">
                  <c:v>3.2095659524202409E-2</c:v>
                </c:pt>
                <c:pt idx="5283">
                  <c:v>3.0840851366519952E-2</c:v>
                </c:pt>
                <c:pt idx="5284">
                  <c:v>3.5183459520340014E-2</c:v>
                </c:pt>
                <c:pt idx="5285">
                  <c:v>3.2096594572067295E-2</c:v>
                </c:pt>
                <c:pt idx="5286">
                  <c:v>4.3525073677301386E-2</c:v>
                </c:pt>
                <c:pt idx="5287">
                  <c:v>4.0339186787605306E-2</c:v>
                </c:pt>
                <c:pt idx="5288">
                  <c:v>3.4300707280635806E-2</c:v>
                </c:pt>
                <c:pt idx="5289">
                  <c:v>3.2891441136598601E-2</c:v>
                </c:pt>
                <c:pt idx="5290">
                  <c:v>4.4979125261306797E-2</c:v>
                </c:pt>
                <c:pt idx="5291">
                  <c:v>4.1574064642190905E-2</c:v>
                </c:pt>
                <c:pt idx="5292">
                  <c:v>4.0318075567483895E-2</c:v>
                </c:pt>
                <c:pt idx="5293">
                  <c:v>4.0736205875873593E-2</c:v>
                </c:pt>
                <c:pt idx="5294">
                  <c:v>2.8325757011771206E-2</c:v>
                </c:pt>
                <c:pt idx="5295">
                  <c:v>2.9242107644677263E-2</c:v>
                </c:pt>
                <c:pt idx="5296">
                  <c:v>4.0749937295913724E-2</c:v>
                </c:pt>
                <c:pt idx="5297">
                  <c:v>4.3251223862171222E-2</c:v>
                </c:pt>
                <c:pt idx="5298">
                  <c:v>4.8645634204149323E-2</c:v>
                </c:pt>
                <c:pt idx="5299">
                  <c:v>4.1326828300952856E-2</c:v>
                </c:pt>
                <c:pt idx="5300">
                  <c:v>3.791435062885281E-2</c:v>
                </c:pt>
                <c:pt idx="5301">
                  <c:v>3.0840851366519952E-2</c:v>
                </c:pt>
                <c:pt idx="5302">
                  <c:v>3.1655482947826399E-2</c:v>
                </c:pt>
                <c:pt idx="5303">
                  <c:v>3.1092433258891088E-2</c:v>
                </c:pt>
                <c:pt idx="5304">
                  <c:v>4.2427688837051572E-2</c:v>
                </c:pt>
                <c:pt idx="5305">
                  <c:v>5.3526036441326398E-2</c:v>
                </c:pt>
                <c:pt idx="5306">
                  <c:v>3.2097656279802302E-2</c:v>
                </c:pt>
                <c:pt idx="5307">
                  <c:v>2.8808169066906E-2</c:v>
                </c:pt>
                <c:pt idx="5308">
                  <c:v>3.6455649882555098E-2</c:v>
                </c:pt>
                <c:pt idx="5309">
                  <c:v>4.9852691590786272E-2</c:v>
                </c:pt>
                <c:pt idx="5310">
                  <c:v>2.9913282021880112E-2</c:v>
                </c:pt>
                <c:pt idx="5311">
                  <c:v>5.2249100059270796E-2</c:v>
                </c:pt>
                <c:pt idx="5312">
                  <c:v>3.1597819179296556E-2</c:v>
                </c:pt>
                <c:pt idx="5313">
                  <c:v>3.0984325334429765E-2</c:v>
                </c:pt>
                <c:pt idx="5314">
                  <c:v>3.2370511442422985E-2</c:v>
                </c:pt>
                <c:pt idx="5315">
                  <c:v>3.7598311901092502E-2</c:v>
                </c:pt>
                <c:pt idx="5316">
                  <c:v>3.322611004114151E-2</c:v>
                </c:pt>
                <c:pt idx="5317">
                  <c:v>3.6631107330322418E-2</c:v>
                </c:pt>
                <c:pt idx="5318">
                  <c:v>3.6171071231365218E-2</c:v>
                </c:pt>
                <c:pt idx="5319">
                  <c:v>3.4707207232713796E-2</c:v>
                </c:pt>
                <c:pt idx="5320">
                  <c:v>3.1325303018093192E-2</c:v>
                </c:pt>
                <c:pt idx="5321">
                  <c:v>3.6841697990894401E-2</c:v>
                </c:pt>
                <c:pt idx="5322">
                  <c:v>3.5051085054874483E-2</c:v>
                </c:pt>
                <c:pt idx="5323">
                  <c:v>5.4811533540487449E-2</c:v>
                </c:pt>
                <c:pt idx="5324">
                  <c:v>3.3723484724760007E-2</c:v>
                </c:pt>
                <c:pt idx="5325">
                  <c:v>3.4603934735059752E-2</c:v>
                </c:pt>
                <c:pt idx="5326">
                  <c:v>3.2625783234834699E-2</c:v>
                </c:pt>
                <c:pt idx="5327">
                  <c:v>3.3723484724760007E-2</c:v>
                </c:pt>
                <c:pt idx="5328">
                  <c:v>3.718958795070651E-2</c:v>
                </c:pt>
                <c:pt idx="5329">
                  <c:v>4.495846107602141E-2</c:v>
                </c:pt>
                <c:pt idx="5330">
                  <c:v>5.3043726831674597E-2</c:v>
                </c:pt>
                <c:pt idx="5331">
                  <c:v>3.7743795663118501E-2</c:v>
                </c:pt>
                <c:pt idx="5332">
                  <c:v>3.365202993154532E-2</c:v>
                </c:pt>
                <c:pt idx="5333">
                  <c:v>3.0826222151517889E-2</c:v>
                </c:pt>
                <c:pt idx="5334">
                  <c:v>3.6124985665082897E-2</c:v>
                </c:pt>
                <c:pt idx="5335">
                  <c:v>4.3178815394639865E-2</c:v>
                </c:pt>
                <c:pt idx="5336">
                  <c:v>3.2095659524202409E-2</c:v>
                </c:pt>
                <c:pt idx="5337">
                  <c:v>3.4877501428127441E-2</c:v>
                </c:pt>
                <c:pt idx="5338">
                  <c:v>3.1839653849601711E-2</c:v>
                </c:pt>
                <c:pt idx="5339">
                  <c:v>3.1846087425947252E-2</c:v>
                </c:pt>
                <c:pt idx="5340">
                  <c:v>2.8601940721273554E-2</c:v>
                </c:pt>
                <c:pt idx="5341">
                  <c:v>3.058343008160596E-2</c:v>
                </c:pt>
                <c:pt idx="5342">
                  <c:v>3.6265369504690212E-2</c:v>
                </c:pt>
                <c:pt idx="5343">
                  <c:v>3.9095103740692111E-2</c:v>
                </c:pt>
                <c:pt idx="5344">
                  <c:v>2.8044003993272799E-2</c:v>
                </c:pt>
                <c:pt idx="5345">
                  <c:v>3.6693427711725325E-2</c:v>
                </c:pt>
                <c:pt idx="5346">
                  <c:v>3.9632488042116221E-2</c:v>
                </c:pt>
                <c:pt idx="5347">
                  <c:v>4.6330105513334309E-2</c:v>
                </c:pt>
                <c:pt idx="5348">
                  <c:v>3.1207967549562621E-2</c:v>
                </c:pt>
                <c:pt idx="5349">
                  <c:v>4.2636036872863915E-2</c:v>
                </c:pt>
                <c:pt idx="5350">
                  <c:v>3.2823644578457017E-2</c:v>
                </c:pt>
                <c:pt idx="5351">
                  <c:v>3.9719086140394204E-2</c:v>
                </c:pt>
                <c:pt idx="5352">
                  <c:v>3.4823182970285409E-2</c:v>
                </c:pt>
                <c:pt idx="5353">
                  <c:v>5.9077225625515033E-2</c:v>
                </c:pt>
                <c:pt idx="5354">
                  <c:v>3.0663950368762006E-2</c:v>
                </c:pt>
                <c:pt idx="5355">
                  <c:v>3.6455649882555098E-2</c:v>
                </c:pt>
                <c:pt idx="5356">
                  <c:v>3.0144989490508988E-2</c:v>
                </c:pt>
                <c:pt idx="5357">
                  <c:v>4.0749937295913724E-2</c:v>
                </c:pt>
                <c:pt idx="5358">
                  <c:v>3.8194783031940467E-2</c:v>
                </c:pt>
                <c:pt idx="5359">
                  <c:v>3.8092534989118604E-2</c:v>
                </c:pt>
                <c:pt idx="5360">
                  <c:v>3.3347785472869991E-2</c:v>
                </c:pt>
                <c:pt idx="5361">
                  <c:v>3.3723484724760007E-2</c:v>
                </c:pt>
                <c:pt idx="5362">
                  <c:v>4.0829382836818723E-2</c:v>
                </c:pt>
                <c:pt idx="5363">
                  <c:v>3.01454830914736E-2</c:v>
                </c:pt>
                <c:pt idx="5364">
                  <c:v>3.4569095820188502E-2</c:v>
                </c:pt>
                <c:pt idx="5365">
                  <c:v>3.3218398690223756E-2</c:v>
                </c:pt>
                <c:pt idx="5366">
                  <c:v>3.0074601992964706E-2</c:v>
                </c:pt>
                <c:pt idx="5367">
                  <c:v>4.4753018766641763E-2</c:v>
                </c:pt>
                <c:pt idx="5368">
                  <c:v>2.9078863561153478E-2</c:v>
                </c:pt>
                <c:pt idx="5369">
                  <c:v>5.3526036441326398E-2</c:v>
                </c:pt>
                <c:pt idx="5370">
                  <c:v>3.1340654939413098E-2</c:v>
                </c:pt>
                <c:pt idx="5371">
                  <c:v>3.5014469176530803E-2</c:v>
                </c:pt>
                <c:pt idx="5372">
                  <c:v>3.1839653849601711E-2</c:v>
                </c:pt>
                <c:pt idx="5373">
                  <c:v>3.9575085043907214E-2</c:v>
                </c:pt>
                <c:pt idx="5374">
                  <c:v>4.5013971626758791E-2</c:v>
                </c:pt>
                <c:pt idx="5375">
                  <c:v>2.6130503043532389E-2</c:v>
                </c:pt>
                <c:pt idx="5376">
                  <c:v>3.0159140005707716E-2</c:v>
                </c:pt>
                <c:pt idx="5377">
                  <c:v>3.8023170083761292E-2</c:v>
                </c:pt>
                <c:pt idx="5378">
                  <c:v>5.0195772200822802E-2</c:v>
                </c:pt>
                <c:pt idx="5379">
                  <c:v>2.6736292988061995E-2</c:v>
                </c:pt>
                <c:pt idx="5380">
                  <c:v>3.6489501595497097E-2</c:v>
                </c:pt>
                <c:pt idx="5381">
                  <c:v>5.0539035350084291E-2</c:v>
                </c:pt>
                <c:pt idx="5382">
                  <c:v>3.5872373729944361E-2</c:v>
                </c:pt>
                <c:pt idx="5383">
                  <c:v>3.1839653849601711E-2</c:v>
                </c:pt>
                <c:pt idx="5384">
                  <c:v>4.2853549122810419E-2</c:v>
                </c:pt>
                <c:pt idx="5385">
                  <c:v>3.1113108620047642E-2</c:v>
                </c:pt>
                <c:pt idx="5386">
                  <c:v>3.8846969604492208E-2</c:v>
                </c:pt>
                <c:pt idx="5387">
                  <c:v>3.7771087139844998E-2</c:v>
                </c:pt>
                <c:pt idx="5388">
                  <c:v>4.9796666949987765E-2</c:v>
                </c:pt>
                <c:pt idx="5389">
                  <c:v>3.4011162817478256E-2</c:v>
                </c:pt>
                <c:pt idx="5390">
                  <c:v>3.3343926072120784E-2</c:v>
                </c:pt>
                <c:pt idx="5391">
                  <c:v>3.8444157689809896E-2</c:v>
                </c:pt>
                <c:pt idx="5392">
                  <c:v>3.5668846219778116E-2</c:v>
                </c:pt>
                <c:pt idx="5393">
                  <c:v>3.7765085697174183E-2</c:v>
                </c:pt>
                <c:pt idx="5394">
                  <c:v>3.695297986269E-2</c:v>
                </c:pt>
                <c:pt idx="5395">
                  <c:v>4.9852691590786272E-2</c:v>
                </c:pt>
                <c:pt idx="5396">
                  <c:v>3.3515445888042401E-2</c:v>
                </c:pt>
                <c:pt idx="5397">
                  <c:v>3.2706797122955399E-2</c:v>
                </c:pt>
                <c:pt idx="5398">
                  <c:v>3.0009167268872396E-2</c:v>
                </c:pt>
                <c:pt idx="5399">
                  <c:v>2.9323196038603807E-2</c:v>
                </c:pt>
                <c:pt idx="5400">
                  <c:v>3.1149659305810897E-2</c:v>
                </c:pt>
                <c:pt idx="5401">
                  <c:v>2.7465710416436299E-2</c:v>
                </c:pt>
                <c:pt idx="5402">
                  <c:v>4.5612677931785903E-2</c:v>
                </c:pt>
                <c:pt idx="5403">
                  <c:v>3.365202993154532E-2</c:v>
                </c:pt>
                <c:pt idx="5404">
                  <c:v>4.6238295733928722E-2</c:v>
                </c:pt>
                <c:pt idx="5405">
                  <c:v>3.65825667977333E-2</c:v>
                </c:pt>
                <c:pt idx="5406">
                  <c:v>2.7742654085159312E-2</c:v>
                </c:pt>
                <c:pt idx="5407">
                  <c:v>4.1332110762596116E-2</c:v>
                </c:pt>
                <c:pt idx="5408">
                  <c:v>3.116310015320781E-2</c:v>
                </c:pt>
                <c:pt idx="5409">
                  <c:v>3.7168275564909099E-2</c:v>
                </c:pt>
                <c:pt idx="5410">
                  <c:v>5.5778648704290397E-2</c:v>
                </c:pt>
                <c:pt idx="5411">
                  <c:v>3.9632488042116221E-2</c:v>
                </c:pt>
                <c:pt idx="5412">
                  <c:v>3.2167676836252199E-2</c:v>
                </c:pt>
                <c:pt idx="5413">
                  <c:v>3.6475714296102552E-2</c:v>
                </c:pt>
                <c:pt idx="5414">
                  <c:v>2.8567526489496203E-2</c:v>
                </c:pt>
                <c:pt idx="5415">
                  <c:v>3.1693659722805016E-2</c:v>
                </c:pt>
                <c:pt idx="5416">
                  <c:v>3.4846566617488903E-2</c:v>
                </c:pt>
                <c:pt idx="5417">
                  <c:v>3.2115224748849931E-2</c:v>
                </c:pt>
                <c:pt idx="5418">
                  <c:v>3.6026179790496805E-2</c:v>
                </c:pt>
                <c:pt idx="5419">
                  <c:v>3.3385992050170912E-2</c:v>
                </c:pt>
                <c:pt idx="5420">
                  <c:v>3.7147790193557718E-2</c:v>
                </c:pt>
                <c:pt idx="5421">
                  <c:v>4.3730363249778824E-2</c:v>
                </c:pt>
                <c:pt idx="5422">
                  <c:v>3.054247982800011E-2</c:v>
                </c:pt>
                <c:pt idx="5423">
                  <c:v>3.1350728124380112E-2</c:v>
                </c:pt>
                <c:pt idx="5424">
                  <c:v>4.9239393323659897E-2</c:v>
                </c:pt>
                <c:pt idx="5425">
                  <c:v>4.4919833540916672E-2</c:v>
                </c:pt>
                <c:pt idx="5426">
                  <c:v>3.4543354064226206E-2</c:v>
                </c:pt>
                <c:pt idx="5427">
                  <c:v>2.8122419491410193E-2</c:v>
                </c:pt>
                <c:pt idx="5428">
                  <c:v>4.2957924306392815E-2</c:v>
                </c:pt>
                <c:pt idx="5429">
                  <c:v>3.4143283963203402E-2</c:v>
                </c:pt>
                <c:pt idx="5430">
                  <c:v>4.2776744812727176E-2</c:v>
                </c:pt>
                <c:pt idx="5431">
                  <c:v>4.1952755302190795E-2</c:v>
                </c:pt>
                <c:pt idx="5432">
                  <c:v>3.1583391129970696E-2</c:v>
                </c:pt>
                <c:pt idx="5433">
                  <c:v>4.7622054815292414E-2</c:v>
                </c:pt>
                <c:pt idx="5434">
                  <c:v>2.7945656329393411E-2</c:v>
                </c:pt>
                <c:pt idx="5435">
                  <c:v>3.3663786947727203E-2</c:v>
                </c:pt>
                <c:pt idx="5436">
                  <c:v>5.6906431913376097E-2</c:v>
                </c:pt>
                <c:pt idx="5437">
                  <c:v>5.3951866924762705E-2</c:v>
                </c:pt>
                <c:pt idx="5438">
                  <c:v>4.1760113090276711E-2</c:v>
                </c:pt>
                <c:pt idx="5439">
                  <c:v>4.1557170450687395E-2</c:v>
                </c:pt>
                <c:pt idx="5440">
                  <c:v>2.8971539810299912E-2</c:v>
                </c:pt>
                <c:pt idx="5441">
                  <c:v>5.8706045150756822E-2</c:v>
                </c:pt>
                <c:pt idx="5442">
                  <c:v>4.5730773359537256E-2</c:v>
                </c:pt>
                <c:pt idx="5443">
                  <c:v>4.0255375206470358E-2</c:v>
                </c:pt>
                <c:pt idx="5444">
                  <c:v>2.9229370877146783E-2</c:v>
                </c:pt>
                <c:pt idx="5445">
                  <c:v>3.0306484550237538E-2</c:v>
                </c:pt>
                <c:pt idx="5446">
                  <c:v>3.65825667977333E-2</c:v>
                </c:pt>
                <c:pt idx="5447">
                  <c:v>3.8711100816726712E-2</c:v>
                </c:pt>
                <c:pt idx="5448">
                  <c:v>5.3951866924762705E-2</c:v>
                </c:pt>
                <c:pt idx="5449">
                  <c:v>3.6879651248455041E-2</c:v>
                </c:pt>
                <c:pt idx="5450">
                  <c:v>3.695297986269E-2</c:v>
                </c:pt>
                <c:pt idx="5451">
                  <c:v>3.181636705994622E-2</c:v>
                </c:pt>
                <c:pt idx="5452">
                  <c:v>3.1149659305810897E-2</c:v>
                </c:pt>
                <c:pt idx="5453">
                  <c:v>3.9196629077196114E-2</c:v>
                </c:pt>
                <c:pt idx="5454">
                  <c:v>2.7340127155184756E-2</c:v>
                </c:pt>
                <c:pt idx="5455">
                  <c:v>4.0206536650657702E-2</c:v>
                </c:pt>
                <c:pt idx="5456">
                  <c:v>3.0322965234518003E-2</c:v>
                </c:pt>
                <c:pt idx="5457">
                  <c:v>4.0177468210458797E-2</c:v>
                </c:pt>
                <c:pt idx="5458">
                  <c:v>4.1557170450687395E-2</c:v>
                </c:pt>
                <c:pt idx="5459">
                  <c:v>3.8052324205636999E-2</c:v>
                </c:pt>
                <c:pt idx="5460">
                  <c:v>3.6849375814199663E-2</c:v>
                </c:pt>
                <c:pt idx="5461">
                  <c:v>2.8808169066906E-2</c:v>
                </c:pt>
                <c:pt idx="5462">
                  <c:v>2.7137352153658978E-2</c:v>
                </c:pt>
                <c:pt idx="5463">
                  <c:v>3.2167676836252199E-2</c:v>
                </c:pt>
                <c:pt idx="5464">
                  <c:v>3.1069444492459367E-2</c:v>
                </c:pt>
                <c:pt idx="5465">
                  <c:v>2.8601940721273554E-2</c:v>
                </c:pt>
                <c:pt idx="5466">
                  <c:v>3.1272064894437797E-2</c:v>
                </c:pt>
                <c:pt idx="5467">
                  <c:v>2.987323515117182E-2</c:v>
                </c:pt>
                <c:pt idx="5468">
                  <c:v>3.622116148471842E-2</c:v>
                </c:pt>
                <c:pt idx="5469">
                  <c:v>5.9861324727535498E-2</c:v>
                </c:pt>
                <c:pt idx="5470">
                  <c:v>3.5694476217031493E-2</c:v>
                </c:pt>
                <c:pt idx="5471">
                  <c:v>3.9189528673887218E-2</c:v>
                </c:pt>
                <c:pt idx="5472">
                  <c:v>3.6124985665082897E-2</c:v>
                </c:pt>
                <c:pt idx="5473">
                  <c:v>3.0144989490508988E-2</c:v>
                </c:pt>
                <c:pt idx="5474">
                  <c:v>3.3857729285955422E-2</c:v>
                </c:pt>
                <c:pt idx="5475">
                  <c:v>5.219128355383891E-2</c:v>
                </c:pt>
                <c:pt idx="5476">
                  <c:v>3.0486844480037776E-2</c:v>
                </c:pt>
                <c:pt idx="5477">
                  <c:v>3.0663950368762006E-2</c:v>
                </c:pt>
                <c:pt idx="5478">
                  <c:v>4.1173908859491432E-2</c:v>
                </c:pt>
                <c:pt idx="5479">
                  <c:v>3.9864324033260311E-2</c:v>
                </c:pt>
                <c:pt idx="5480">
                  <c:v>2.8572067618370205E-2</c:v>
                </c:pt>
                <c:pt idx="5481">
                  <c:v>3.6171071231365218E-2</c:v>
                </c:pt>
                <c:pt idx="5482">
                  <c:v>3.054247982800011E-2</c:v>
                </c:pt>
                <c:pt idx="5483">
                  <c:v>2.8927756473422002E-2</c:v>
                </c:pt>
                <c:pt idx="5484">
                  <c:v>3.0840851366519952E-2</c:v>
                </c:pt>
                <c:pt idx="5485">
                  <c:v>2.8753058984875752E-2</c:v>
                </c:pt>
                <c:pt idx="5486">
                  <c:v>5.7264689356088784E-2</c:v>
                </c:pt>
                <c:pt idx="5487">
                  <c:v>3.921876475214961E-2</c:v>
                </c:pt>
                <c:pt idx="5488">
                  <c:v>4.5064941048622124E-2</c:v>
                </c:pt>
                <c:pt idx="5489">
                  <c:v>3.8728550076484701E-2</c:v>
                </c:pt>
                <c:pt idx="5490">
                  <c:v>3.4594688564538907E-2</c:v>
                </c:pt>
                <c:pt idx="5491">
                  <c:v>3.8693953305482906E-2</c:v>
                </c:pt>
                <c:pt idx="5492">
                  <c:v>3.4143283963203402E-2</c:v>
                </c:pt>
                <c:pt idx="5493">
                  <c:v>3.5199210047722002E-2</c:v>
                </c:pt>
                <c:pt idx="5494">
                  <c:v>3.8314592093229315E-2</c:v>
                </c:pt>
                <c:pt idx="5495">
                  <c:v>3.1149659305810897E-2</c:v>
                </c:pt>
                <c:pt idx="5496">
                  <c:v>4.4508963823318717E-2</c:v>
                </c:pt>
                <c:pt idx="5497">
                  <c:v>3.01454830914736E-2</c:v>
                </c:pt>
                <c:pt idx="5498">
                  <c:v>4.0736205875873593E-2</c:v>
                </c:pt>
                <c:pt idx="5499">
                  <c:v>3.8152869790792521E-2</c:v>
                </c:pt>
                <c:pt idx="5500">
                  <c:v>3.4897491335868794E-2</c:v>
                </c:pt>
                <c:pt idx="5501">
                  <c:v>3.5825096070766414E-2</c:v>
                </c:pt>
                <c:pt idx="5502">
                  <c:v>2.7509339153766611E-2</c:v>
                </c:pt>
                <c:pt idx="5503">
                  <c:v>4.0700521320104745E-2</c:v>
                </c:pt>
                <c:pt idx="5504">
                  <c:v>3.1069444492459367E-2</c:v>
                </c:pt>
                <c:pt idx="5505">
                  <c:v>2.9448978602886242E-2</c:v>
                </c:pt>
                <c:pt idx="5506">
                  <c:v>3.8625705987215084E-2</c:v>
                </c:pt>
                <c:pt idx="5507">
                  <c:v>3.7441659718752011E-2</c:v>
                </c:pt>
                <c:pt idx="5508">
                  <c:v>4.2568184435367633E-2</c:v>
                </c:pt>
                <c:pt idx="5509">
                  <c:v>3.0403325334191312E-2</c:v>
                </c:pt>
                <c:pt idx="5510">
                  <c:v>3.1381860375404483E-2</c:v>
                </c:pt>
                <c:pt idx="5511">
                  <c:v>3.7441659718752011E-2</c:v>
                </c:pt>
                <c:pt idx="5512">
                  <c:v>3.7765085697174183E-2</c:v>
                </c:pt>
                <c:pt idx="5513">
                  <c:v>3.6413781344890601E-2</c:v>
                </c:pt>
                <c:pt idx="5514">
                  <c:v>3.4603934735059752E-2</c:v>
                </c:pt>
                <c:pt idx="5515">
                  <c:v>3.0353320762515193E-2</c:v>
                </c:pt>
                <c:pt idx="5516">
                  <c:v>3.5975478589534884E-2</c:v>
                </c:pt>
                <c:pt idx="5517">
                  <c:v>2.9229370877146783E-2</c:v>
                </c:pt>
                <c:pt idx="5518">
                  <c:v>4.2978335171937887E-2</c:v>
                </c:pt>
                <c:pt idx="5519">
                  <c:v>4.2450986802578139E-2</c:v>
                </c:pt>
                <c:pt idx="5520">
                  <c:v>3.4569095820188502E-2</c:v>
                </c:pt>
                <c:pt idx="5521">
                  <c:v>3.3921476453542689E-2</c:v>
                </c:pt>
                <c:pt idx="5522">
                  <c:v>3.9517242461443128E-2</c:v>
                </c:pt>
                <c:pt idx="5523">
                  <c:v>4.0698390454053907E-2</c:v>
                </c:pt>
                <c:pt idx="5524">
                  <c:v>4.0339186787605306E-2</c:v>
                </c:pt>
                <c:pt idx="5525">
                  <c:v>4.8038370907306838E-2</c:v>
                </c:pt>
                <c:pt idx="5526">
                  <c:v>4.9243059009313632E-2</c:v>
                </c:pt>
                <c:pt idx="5527">
                  <c:v>3.1361721456050901E-2</c:v>
                </c:pt>
                <c:pt idx="5528">
                  <c:v>3.6760363727808006E-2</c:v>
                </c:pt>
                <c:pt idx="5529">
                  <c:v>3.2972671091556514E-2</c:v>
                </c:pt>
                <c:pt idx="5530">
                  <c:v>4.8743788152933218E-2</c:v>
                </c:pt>
                <c:pt idx="5531">
                  <c:v>4.3726310133934014E-2</c:v>
                </c:pt>
                <c:pt idx="5532">
                  <c:v>2.8601940721273554E-2</c:v>
                </c:pt>
                <c:pt idx="5533">
                  <c:v>3.4013628959655817E-2</c:v>
                </c:pt>
                <c:pt idx="5534">
                  <c:v>5.0539035350084291E-2</c:v>
                </c:pt>
                <c:pt idx="5535">
                  <c:v>3.2505154609680204E-2</c:v>
                </c:pt>
                <c:pt idx="5536">
                  <c:v>4.1275996714830405E-2</c:v>
                </c:pt>
                <c:pt idx="5537">
                  <c:v>3.695297986269E-2</c:v>
                </c:pt>
                <c:pt idx="5538">
                  <c:v>3.9756476879119901E-2</c:v>
                </c:pt>
                <c:pt idx="5539">
                  <c:v>3.5299208015203622E-2</c:v>
                </c:pt>
                <c:pt idx="5540">
                  <c:v>3.8712274283170742E-2</c:v>
                </c:pt>
                <c:pt idx="5541">
                  <c:v>3.26520465314388E-2</c:v>
                </c:pt>
                <c:pt idx="5542">
                  <c:v>3.4733790904283551E-2</c:v>
                </c:pt>
                <c:pt idx="5543">
                  <c:v>2.6960795745253611E-2</c:v>
                </c:pt>
                <c:pt idx="5544">
                  <c:v>2.6993775740265864E-2</c:v>
                </c:pt>
                <c:pt idx="5545">
                  <c:v>3.695297986269E-2</c:v>
                </c:pt>
                <c:pt idx="5546">
                  <c:v>3.9322294294834068E-2</c:v>
                </c:pt>
                <c:pt idx="5547">
                  <c:v>4.3706633150577837E-2</c:v>
                </c:pt>
                <c:pt idx="5548">
                  <c:v>4.1952755302190795E-2</c:v>
                </c:pt>
                <c:pt idx="5549">
                  <c:v>3.3723484724760007E-2</c:v>
                </c:pt>
                <c:pt idx="5550">
                  <c:v>4.7051317989826411E-2</c:v>
                </c:pt>
                <c:pt idx="5551">
                  <c:v>3.4569095820188502E-2</c:v>
                </c:pt>
                <c:pt idx="5552">
                  <c:v>4.0208239108324106E-2</c:v>
                </c:pt>
                <c:pt idx="5553">
                  <c:v>3.0828183516860001E-2</c:v>
                </c:pt>
                <c:pt idx="5554">
                  <c:v>4.6659234911203433E-2</c:v>
                </c:pt>
                <c:pt idx="5555">
                  <c:v>3.2891441136598601E-2</c:v>
                </c:pt>
                <c:pt idx="5556">
                  <c:v>6.1638105660676748E-2</c:v>
                </c:pt>
                <c:pt idx="5557">
                  <c:v>3.8194783031940467E-2</c:v>
                </c:pt>
                <c:pt idx="5558">
                  <c:v>4.4254083186388009E-2</c:v>
                </c:pt>
                <c:pt idx="5559">
                  <c:v>2.785586565732975E-2</c:v>
                </c:pt>
                <c:pt idx="5560">
                  <c:v>2.8971539810299912E-2</c:v>
                </c:pt>
                <c:pt idx="5561">
                  <c:v>3.1272064894437797E-2</c:v>
                </c:pt>
                <c:pt idx="5562">
                  <c:v>3.1485479325056152E-2</c:v>
                </c:pt>
                <c:pt idx="5563">
                  <c:v>3.7147790193557718E-2</c:v>
                </c:pt>
                <c:pt idx="5564">
                  <c:v>5.4501775652170202E-2</c:v>
                </c:pt>
                <c:pt idx="5565">
                  <c:v>3.9322294294834068E-2</c:v>
                </c:pt>
                <c:pt idx="5566">
                  <c:v>2.7886467054486316E-2</c:v>
                </c:pt>
                <c:pt idx="5567">
                  <c:v>4.2500767856836576E-2</c:v>
                </c:pt>
                <c:pt idx="5568">
                  <c:v>2.9409216716885667E-2</c:v>
                </c:pt>
                <c:pt idx="5569">
                  <c:v>4.2427688837051572E-2</c:v>
                </c:pt>
                <c:pt idx="5570">
                  <c:v>3.2443311065435514E-2</c:v>
                </c:pt>
                <c:pt idx="5571">
                  <c:v>2.9698420315980863E-2</c:v>
                </c:pt>
                <c:pt idx="5572">
                  <c:v>5.8706045150756822E-2</c:v>
                </c:pt>
                <c:pt idx="5573">
                  <c:v>3.7771087139844998E-2</c:v>
                </c:pt>
                <c:pt idx="5574">
                  <c:v>4.6238295733928722E-2</c:v>
                </c:pt>
                <c:pt idx="5575">
                  <c:v>2.8538271784782399E-2</c:v>
                </c:pt>
                <c:pt idx="5576">
                  <c:v>3.6083035171032042E-2</c:v>
                </c:pt>
                <c:pt idx="5577">
                  <c:v>3.2167676836252199E-2</c:v>
                </c:pt>
                <c:pt idx="5578">
                  <c:v>3.4603934735059752E-2</c:v>
                </c:pt>
                <c:pt idx="5579">
                  <c:v>3.1092433258891088E-2</c:v>
                </c:pt>
                <c:pt idx="5580">
                  <c:v>3.4008879214525216E-2</c:v>
                </c:pt>
                <c:pt idx="5581">
                  <c:v>4.0138218551874209E-2</c:v>
                </c:pt>
                <c:pt idx="5582">
                  <c:v>3.1597819179296556E-2</c:v>
                </c:pt>
                <c:pt idx="5583">
                  <c:v>4.0718700736761114E-2</c:v>
                </c:pt>
                <c:pt idx="5584">
                  <c:v>4.9243059009313632E-2</c:v>
                </c:pt>
                <c:pt idx="5585">
                  <c:v>5.3951866924762705E-2</c:v>
                </c:pt>
                <c:pt idx="5586">
                  <c:v>3.376404196023939E-2</c:v>
                </c:pt>
                <c:pt idx="5587">
                  <c:v>3.231429681181909E-2</c:v>
                </c:pt>
                <c:pt idx="5588">
                  <c:v>5.219128355383891E-2</c:v>
                </c:pt>
                <c:pt idx="5589">
                  <c:v>4.1952755302190795E-2</c:v>
                </c:pt>
                <c:pt idx="5590">
                  <c:v>4.7051317989826411E-2</c:v>
                </c:pt>
                <c:pt idx="5591">
                  <c:v>3.5626605153083801E-2</c:v>
                </c:pt>
                <c:pt idx="5592">
                  <c:v>3.3152457326650599E-2</c:v>
                </c:pt>
                <c:pt idx="5593">
                  <c:v>4.5064941048622124E-2</c:v>
                </c:pt>
                <c:pt idx="5594">
                  <c:v>4.0339186787605306E-2</c:v>
                </c:pt>
                <c:pt idx="5595">
                  <c:v>4.1557170450687395E-2</c:v>
                </c:pt>
                <c:pt idx="5596">
                  <c:v>3.6691434681415683E-2</c:v>
                </c:pt>
                <c:pt idx="5597">
                  <c:v>3.2899200916290408E-2</c:v>
                </c:pt>
                <c:pt idx="5598">
                  <c:v>2.9984854161739308E-2</c:v>
                </c:pt>
                <c:pt idx="5599">
                  <c:v>3.4143283963203402E-2</c:v>
                </c:pt>
                <c:pt idx="5600">
                  <c:v>3.8152869790792521E-2</c:v>
                </c:pt>
                <c:pt idx="5601">
                  <c:v>4.3500378727912875E-2</c:v>
                </c:pt>
                <c:pt idx="5602">
                  <c:v>6.3089236617088304E-2</c:v>
                </c:pt>
                <c:pt idx="5603">
                  <c:v>2.6265805587172637E-2</c:v>
                </c:pt>
                <c:pt idx="5604">
                  <c:v>3.8492631167173406E-2</c:v>
                </c:pt>
                <c:pt idx="5605">
                  <c:v>2.8601940721273554E-2</c:v>
                </c:pt>
                <c:pt idx="5606">
                  <c:v>3.6311741918325452E-2</c:v>
                </c:pt>
                <c:pt idx="5607">
                  <c:v>2.5431815534830222E-2</c:v>
                </c:pt>
                <c:pt idx="5608">
                  <c:v>4.8038370907306838E-2</c:v>
                </c:pt>
                <c:pt idx="5609">
                  <c:v>3.1660042703151793E-2</c:v>
                </c:pt>
                <c:pt idx="5610">
                  <c:v>4.2962051928043692E-2</c:v>
                </c:pt>
                <c:pt idx="5611">
                  <c:v>3.9967272430658299E-2</c:v>
                </c:pt>
                <c:pt idx="5612">
                  <c:v>3.6363381892442703E-2</c:v>
                </c:pt>
                <c:pt idx="5613">
                  <c:v>3.5344671458005912E-2</c:v>
                </c:pt>
                <c:pt idx="5614">
                  <c:v>4.3726310133934014E-2</c:v>
                </c:pt>
                <c:pt idx="5615">
                  <c:v>3.6277640610933456E-2</c:v>
                </c:pt>
                <c:pt idx="5616">
                  <c:v>4.0749937295913724E-2</c:v>
                </c:pt>
                <c:pt idx="5617">
                  <c:v>3.5306915640831001E-2</c:v>
                </c:pt>
                <c:pt idx="5618">
                  <c:v>3.365202993154532E-2</c:v>
                </c:pt>
                <c:pt idx="5619">
                  <c:v>3.181636705994622E-2</c:v>
                </c:pt>
                <c:pt idx="5620">
                  <c:v>3.4008879214525216E-2</c:v>
                </c:pt>
                <c:pt idx="5621">
                  <c:v>3.3176206052303293E-2</c:v>
                </c:pt>
                <c:pt idx="5622">
                  <c:v>3.2377470284700456E-2</c:v>
                </c:pt>
                <c:pt idx="5623">
                  <c:v>3.2908745110034894E-2</c:v>
                </c:pt>
                <c:pt idx="5624">
                  <c:v>3.5549324005842209E-2</c:v>
                </c:pt>
                <c:pt idx="5625">
                  <c:v>3.1630601733923097E-2</c:v>
                </c:pt>
                <c:pt idx="5626">
                  <c:v>4.0242802351713201E-2</c:v>
                </c:pt>
                <c:pt idx="5627">
                  <c:v>4.2962051928043692E-2</c:v>
                </c:pt>
                <c:pt idx="5628">
                  <c:v>4.2962051928043692E-2</c:v>
                </c:pt>
                <c:pt idx="5629">
                  <c:v>3.3218398690223756E-2</c:v>
                </c:pt>
                <c:pt idx="5630">
                  <c:v>4.7336898744106508E-2</c:v>
                </c:pt>
                <c:pt idx="5631">
                  <c:v>3.8092534989118604E-2</c:v>
                </c:pt>
                <c:pt idx="5632">
                  <c:v>3.6675587296485956E-2</c:v>
                </c:pt>
                <c:pt idx="5633">
                  <c:v>4.4199947267770816E-2</c:v>
                </c:pt>
                <c:pt idx="5634">
                  <c:v>4.7093473374843826E-2</c:v>
                </c:pt>
                <c:pt idx="5635">
                  <c:v>3.8092534989118604E-2</c:v>
                </c:pt>
                <c:pt idx="5636">
                  <c:v>5.1921918988227796E-2</c:v>
                </c:pt>
                <c:pt idx="5637">
                  <c:v>3.9283677935600392E-2</c:v>
                </c:pt>
                <c:pt idx="5638">
                  <c:v>4.4254083186388009E-2</c:v>
                </c:pt>
                <c:pt idx="5639">
                  <c:v>3.6755193024873838E-2</c:v>
                </c:pt>
                <c:pt idx="5640">
                  <c:v>3.2373674213886316E-2</c:v>
                </c:pt>
                <c:pt idx="5641">
                  <c:v>3.4011162817478256E-2</c:v>
                </c:pt>
                <c:pt idx="5642">
                  <c:v>4.0425464510917712E-2</c:v>
                </c:pt>
                <c:pt idx="5643">
                  <c:v>3.921876475214961E-2</c:v>
                </c:pt>
                <c:pt idx="5644">
                  <c:v>3.7788476794958101E-2</c:v>
                </c:pt>
                <c:pt idx="5645">
                  <c:v>3.4603934735059752E-2</c:v>
                </c:pt>
                <c:pt idx="5646">
                  <c:v>4.6474002301692845E-2</c:v>
                </c:pt>
                <c:pt idx="5647">
                  <c:v>3.01454830914736E-2</c:v>
                </c:pt>
                <c:pt idx="5648">
                  <c:v>4.3245565146207691E-2</c:v>
                </c:pt>
                <c:pt idx="5649">
                  <c:v>3.7228513509035152E-2</c:v>
                </c:pt>
                <c:pt idx="5650">
                  <c:v>4.1189838200807467E-2</c:v>
                </c:pt>
                <c:pt idx="5651">
                  <c:v>2.9242107644677263E-2</c:v>
                </c:pt>
                <c:pt idx="5652">
                  <c:v>4.1266269981861101E-2</c:v>
                </c:pt>
                <c:pt idx="5653">
                  <c:v>3.9568487554788583E-2</c:v>
                </c:pt>
                <c:pt idx="5654">
                  <c:v>6.1638105660676748E-2</c:v>
                </c:pt>
                <c:pt idx="5655">
                  <c:v>3.6691434681415683E-2</c:v>
                </c:pt>
                <c:pt idx="5656">
                  <c:v>3.0844755470752779E-2</c:v>
                </c:pt>
                <c:pt idx="5657">
                  <c:v>3.1839653849601711E-2</c:v>
                </c:pt>
                <c:pt idx="5658">
                  <c:v>3.4892227500677213E-2</c:v>
                </c:pt>
                <c:pt idx="5659">
                  <c:v>3.4224171191453899E-2</c:v>
                </c:pt>
                <c:pt idx="5660">
                  <c:v>3.9788801223039606E-2</c:v>
                </c:pt>
                <c:pt idx="5661">
                  <c:v>3.2039847224950978E-2</c:v>
                </c:pt>
                <c:pt idx="5662">
                  <c:v>3.01454830914736E-2</c:v>
                </c:pt>
                <c:pt idx="5663">
                  <c:v>3.1149659305810897E-2</c:v>
                </c:pt>
                <c:pt idx="5664">
                  <c:v>5.4811533540487449E-2</c:v>
                </c:pt>
                <c:pt idx="5665">
                  <c:v>3.1889352947473637E-2</c:v>
                </c:pt>
                <c:pt idx="5666">
                  <c:v>3.5857249051332502E-2</c:v>
                </c:pt>
                <c:pt idx="5667">
                  <c:v>3.2097656279802302E-2</c:v>
                </c:pt>
                <c:pt idx="5668">
                  <c:v>4.3031942099332796E-2</c:v>
                </c:pt>
                <c:pt idx="5669">
                  <c:v>3.2373674213886316E-2</c:v>
                </c:pt>
                <c:pt idx="5670">
                  <c:v>4.1266269981861101E-2</c:v>
                </c:pt>
                <c:pt idx="5671">
                  <c:v>3.5430807620287032E-2</c:v>
                </c:pt>
                <c:pt idx="5672">
                  <c:v>4.9243059009313632E-2</c:v>
                </c:pt>
                <c:pt idx="5673">
                  <c:v>3.9322294294834068E-2</c:v>
                </c:pt>
                <c:pt idx="5674">
                  <c:v>4.1997391730547104E-2</c:v>
                </c:pt>
                <c:pt idx="5675">
                  <c:v>3.4013628959655817E-2</c:v>
                </c:pt>
                <c:pt idx="5676">
                  <c:v>3.0306484550237538E-2</c:v>
                </c:pt>
                <c:pt idx="5677">
                  <c:v>3.0009167268872396E-2</c:v>
                </c:pt>
                <c:pt idx="5678">
                  <c:v>3.7147790193557718E-2</c:v>
                </c:pt>
                <c:pt idx="5679">
                  <c:v>3.791435062885281E-2</c:v>
                </c:pt>
                <c:pt idx="5680">
                  <c:v>3.695297986269E-2</c:v>
                </c:pt>
                <c:pt idx="5681">
                  <c:v>3.695297986269E-2</c:v>
                </c:pt>
                <c:pt idx="5682">
                  <c:v>5.3526036441326398E-2</c:v>
                </c:pt>
                <c:pt idx="5683">
                  <c:v>2.9229370877146783E-2</c:v>
                </c:pt>
                <c:pt idx="5684">
                  <c:v>4.0766060352325606E-2</c:v>
                </c:pt>
                <c:pt idx="5685">
                  <c:v>2.9574964195489908E-2</c:v>
                </c:pt>
                <c:pt idx="5686">
                  <c:v>4.2470276355743554E-2</c:v>
                </c:pt>
                <c:pt idx="5687">
                  <c:v>3.4999817609787015E-2</c:v>
                </c:pt>
                <c:pt idx="5688">
                  <c:v>2.9692798852920557E-2</c:v>
                </c:pt>
                <c:pt idx="5689">
                  <c:v>4.4955600053072024E-2</c:v>
                </c:pt>
                <c:pt idx="5690">
                  <c:v>2.716050297021871E-2</c:v>
                </c:pt>
                <c:pt idx="5691">
                  <c:v>3.8194783031940467E-2</c:v>
                </c:pt>
                <c:pt idx="5692">
                  <c:v>3.2699774950742701E-2</c:v>
                </c:pt>
                <c:pt idx="5693">
                  <c:v>3.6311928182840451E-2</c:v>
                </c:pt>
                <c:pt idx="5694">
                  <c:v>3.5172384232282597E-2</c:v>
                </c:pt>
                <c:pt idx="5695">
                  <c:v>3.1839653849601711E-2</c:v>
                </c:pt>
                <c:pt idx="5696">
                  <c:v>2.8450146317481998E-2</c:v>
                </c:pt>
                <c:pt idx="5697">
                  <c:v>4.9002680927515349E-2</c:v>
                </c:pt>
                <c:pt idx="5698">
                  <c:v>4.6238295733928722E-2</c:v>
                </c:pt>
                <c:pt idx="5699">
                  <c:v>3.4738045185804492E-2</c:v>
                </c:pt>
                <c:pt idx="5700">
                  <c:v>4.0766060352325606E-2</c:v>
                </c:pt>
                <c:pt idx="5701">
                  <c:v>3.5825096070766414E-2</c:v>
                </c:pt>
                <c:pt idx="5702">
                  <c:v>3.5795398056507152E-2</c:v>
                </c:pt>
                <c:pt idx="5703">
                  <c:v>4.5612677931785903E-2</c:v>
                </c:pt>
                <c:pt idx="5704">
                  <c:v>3.5583846271038E-2</c:v>
                </c:pt>
                <c:pt idx="5705">
                  <c:v>3.5299208015203622E-2</c:v>
                </c:pt>
                <c:pt idx="5706">
                  <c:v>5.3951866924762705E-2</c:v>
                </c:pt>
                <c:pt idx="5707">
                  <c:v>3.5183459520340014E-2</c:v>
                </c:pt>
                <c:pt idx="5708">
                  <c:v>3.2095659524202409E-2</c:v>
                </c:pt>
                <c:pt idx="5709">
                  <c:v>3.365202993154532E-2</c:v>
                </c:pt>
                <c:pt idx="5710">
                  <c:v>3.8320876657962799E-2</c:v>
                </c:pt>
                <c:pt idx="5711">
                  <c:v>4.6474002301692845E-2</c:v>
                </c:pt>
                <c:pt idx="5712">
                  <c:v>2.8547389432787878E-2</c:v>
                </c:pt>
                <c:pt idx="5713">
                  <c:v>5.0195772200822802E-2</c:v>
                </c:pt>
                <c:pt idx="5714">
                  <c:v>2.68242992460728E-2</c:v>
                </c:pt>
                <c:pt idx="5715">
                  <c:v>3.198987990617759E-2</c:v>
                </c:pt>
                <c:pt idx="5716">
                  <c:v>4.3612465262413011E-2</c:v>
                </c:pt>
                <c:pt idx="5717">
                  <c:v>3.8194783031940467E-2</c:v>
                </c:pt>
                <c:pt idx="5718">
                  <c:v>3.3552985638379995E-2</c:v>
                </c:pt>
                <c:pt idx="5719">
                  <c:v>2.7756571769714411E-2</c:v>
                </c:pt>
                <c:pt idx="5720">
                  <c:v>2.9983630403876405E-2</c:v>
                </c:pt>
                <c:pt idx="5721">
                  <c:v>4.3525073677301386E-2</c:v>
                </c:pt>
                <c:pt idx="5722">
                  <c:v>3.4170947968959899E-2</c:v>
                </c:pt>
                <c:pt idx="5723">
                  <c:v>3.4410078078508412E-2</c:v>
                </c:pt>
                <c:pt idx="5724">
                  <c:v>3.4990835934877403E-2</c:v>
                </c:pt>
                <c:pt idx="5725">
                  <c:v>3.0828183516860001E-2</c:v>
                </c:pt>
                <c:pt idx="5726">
                  <c:v>4.7662377357482903E-2</c:v>
                </c:pt>
                <c:pt idx="5727">
                  <c:v>4.0531836450099896E-2</c:v>
                </c:pt>
                <c:pt idx="5728">
                  <c:v>2.8990818187594452E-2</c:v>
                </c:pt>
                <c:pt idx="5729">
                  <c:v>2.8949391096830403E-2</c:v>
                </c:pt>
                <c:pt idx="5730">
                  <c:v>3.8609363138675808E-2</c:v>
                </c:pt>
                <c:pt idx="5731">
                  <c:v>2.6459662243723998E-2</c:v>
                </c:pt>
                <c:pt idx="5732">
                  <c:v>2.9983630403876405E-2</c:v>
                </c:pt>
                <c:pt idx="5733">
                  <c:v>3.7396956235170413E-2</c:v>
                </c:pt>
                <c:pt idx="5734">
                  <c:v>3.7347011268138913E-2</c:v>
                </c:pt>
                <c:pt idx="5735">
                  <c:v>3.0722957104444511E-2</c:v>
                </c:pt>
                <c:pt idx="5736">
                  <c:v>3.0462382361292797E-2</c:v>
                </c:pt>
                <c:pt idx="5737">
                  <c:v>3.4105252474546412E-2</c:v>
                </c:pt>
                <c:pt idx="5738">
                  <c:v>3.3214546740055105E-2</c:v>
                </c:pt>
                <c:pt idx="5739">
                  <c:v>3.6124985665082897E-2</c:v>
                </c:pt>
                <c:pt idx="5740">
                  <c:v>2.7759008109569678E-2</c:v>
                </c:pt>
                <c:pt idx="5741">
                  <c:v>3.2891441136598601E-2</c:v>
                </c:pt>
                <c:pt idx="5742">
                  <c:v>4.0829382836818723E-2</c:v>
                </c:pt>
                <c:pt idx="5743">
                  <c:v>2.6574600487947596E-2</c:v>
                </c:pt>
                <c:pt idx="5744">
                  <c:v>3.5787001252174405E-2</c:v>
                </c:pt>
                <c:pt idx="5745">
                  <c:v>3.9141573011875291E-2</c:v>
                </c:pt>
                <c:pt idx="5746">
                  <c:v>4.9550954252481627E-2</c:v>
                </c:pt>
                <c:pt idx="5747">
                  <c:v>3.8711100816726712E-2</c:v>
                </c:pt>
                <c:pt idx="5748">
                  <c:v>2.9717279598116899E-2</c:v>
                </c:pt>
                <c:pt idx="5749">
                  <c:v>3.8228288292884785E-2</c:v>
                </c:pt>
                <c:pt idx="5750">
                  <c:v>4.5502670109272024E-2</c:v>
                </c:pt>
                <c:pt idx="5751">
                  <c:v>2.8829412534832878E-2</c:v>
                </c:pt>
                <c:pt idx="5752">
                  <c:v>4.5613791793584817E-2</c:v>
                </c:pt>
                <c:pt idx="5753">
                  <c:v>4.6238295733928722E-2</c:v>
                </c:pt>
                <c:pt idx="5754">
                  <c:v>2.8567526489496203E-2</c:v>
                </c:pt>
                <c:pt idx="5755">
                  <c:v>4.3456308543682105E-2</c:v>
                </c:pt>
                <c:pt idx="5756">
                  <c:v>3.8152869790792521E-2</c:v>
                </c:pt>
                <c:pt idx="5757">
                  <c:v>3.232912346720701E-2</c:v>
                </c:pt>
                <c:pt idx="5758">
                  <c:v>4.3031942099332796E-2</c:v>
                </c:pt>
                <c:pt idx="5759">
                  <c:v>3.2039847224950978E-2</c:v>
                </c:pt>
                <c:pt idx="5760">
                  <c:v>2.9409216716885667E-2</c:v>
                </c:pt>
                <c:pt idx="5761">
                  <c:v>4.0749937295913724E-2</c:v>
                </c:pt>
                <c:pt idx="5762">
                  <c:v>3.6866981536150006E-2</c:v>
                </c:pt>
                <c:pt idx="5763">
                  <c:v>2.5672167539596662E-2</c:v>
                </c:pt>
                <c:pt idx="5764">
                  <c:v>2.8378481045365247E-2</c:v>
                </c:pt>
                <c:pt idx="5765">
                  <c:v>4.7336898744106508E-2</c:v>
                </c:pt>
                <c:pt idx="5766">
                  <c:v>3.3684153109788909E-2</c:v>
                </c:pt>
                <c:pt idx="5767">
                  <c:v>3.0840851366519952E-2</c:v>
                </c:pt>
                <c:pt idx="5768">
                  <c:v>2.8567526489496203E-2</c:v>
                </c:pt>
                <c:pt idx="5769">
                  <c:v>4.480642452836061E-2</c:v>
                </c:pt>
                <c:pt idx="5770">
                  <c:v>3.8314592093229315E-2</c:v>
                </c:pt>
                <c:pt idx="5771">
                  <c:v>3.0371453613042807E-2</c:v>
                </c:pt>
                <c:pt idx="5772">
                  <c:v>3.8188278675079498E-2</c:v>
                </c:pt>
                <c:pt idx="5773">
                  <c:v>3.2167676836252199E-2</c:v>
                </c:pt>
                <c:pt idx="5774">
                  <c:v>2.68242992460728E-2</c:v>
                </c:pt>
                <c:pt idx="5775">
                  <c:v>2.8497153893113112E-2</c:v>
                </c:pt>
                <c:pt idx="5776">
                  <c:v>3.8152869790792521E-2</c:v>
                </c:pt>
                <c:pt idx="5777">
                  <c:v>4.0749937295913724E-2</c:v>
                </c:pt>
                <c:pt idx="5778">
                  <c:v>3.01454830914736E-2</c:v>
                </c:pt>
                <c:pt idx="5779">
                  <c:v>2.5669533759355552E-2</c:v>
                </c:pt>
                <c:pt idx="5780">
                  <c:v>3.7147790193557718E-2</c:v>
                </c:pt>
                <c:pt idx="5781">
                  <c:v>3.9196629077196114E-2</c:v>
                </c:pt>
                <c:pt idx="5782">
                  <c:v>3.9575032889843119E-2</c:v>
                </c:pt>
                <c:pt idx="5783">
                  <c:v>3.5626605153083801E-2</c:v>
                </c:pt>
                <c:pt idx="5784">
                  <c:v>2.8567526489496203E-2</c:v>
                </c:pt>
                <c:pt idx="5785">
                  <c:v>2.68242992460728E-2</c:v>
                </c:pt>
                <c:pt idx="5786">
                  <c:v>3.0971279367804607E-2</c:v>
                </c:pt>
                <c:pt idx="5787">
                  <c:v>3.9694610983133399E-2</c:v>
                </c:pt>
                <c:pt idx="5788">
                  <c:v>3.7166066467762E-2</c:v>
                </c:pt>
                <c:pt idx="5789">
                  <c:v>2.8808169066906E-2</c:v>
                </c:pt>
                <c:pt idx="5790">
                  <c:v>3.1079689040780099E-2</c:v>
                </c:pt>
                <c:pt idx="5791">
                  <c:v>2.9444484040141029E-2</c:v>
                </c:pt>
                <c:pt idx="5792">
                  <c:v>2.7954220771789606E-2</c:v>
                </c:pt>
                <c:pt idx="5793">
                  <c:v>3.1069444492459367E-2</c:v>
                </c:pt>
                <c:pt idx="5794">
                  <c:v>3.5306915640831001E-2</c:v>
                </c:pt>
                <c:pt idx="5795">
                  <c:v>2.8538271784782399E-2</c:v>
                </c:pt>
                <c:pt idx="5796">
                  <c:v>4.3718762695789316E-2</c:v>
                </c:pt>
                <c:pt idx="5797">
                  <c:v>3.5389825701713652E-2</c:v>
                </c:pt>
                <c:pt idx="5798">
                  <c:v>3.9135243743658156E-2</c:v>
                </c:pt>
                <c:pt idx="5799">
                  <c:v>5.3951866924762705E-2</c:v>
                </c:pt>
                <c:pt idx="5800">
                  <c:v>6.042351946234701E-2</c:v>
                </c:pt>
                <c:pt idx="5801">
                  <c:v>4.2427688837051572E-2</c:v>
                </c:pt>
                <c:pt idx="5802">
                  <c:v>3.1883403658867E-2</c:v>
                </c:pt>
                <c:pt idx="5803">
                  <c:v>4.0749937295913724E-2</c:v>
                </c:pt>
                <c:pt idx="5804">
                  <c:v>3.1301572918891983E-2</c:v>
                </c:pt>
                <c:pt idx="5805">
                  <c:v>3.9196629077196114E-2</c:v>
                </c:pt>
                <c:pt idx="5806">
                  <c:v>5.3951866924762705E-2</c:v>
                </c:pt>
                <c:pt idx="5807">
                  <c:v>3.3703714609146111E-2</c:v>
                </c:pt>
                <c:pt idx="5808">
                  <c:v>4.4747065752744723E-2</c:v>
                </c:pt>
                <c:pt idx="5809">
                  <c:v>3.1295698136091211E-2</c:v>
                </c:pt>
                <c:pt idx="5810">
                  <c:v>2.9328575357794793E-2</c:v>
                </c:pt>
                <c:pt idx="5811">
                  <c:v>3.8950733840465504E-2</c:v>
                </c:pt>
                <c:pt idx="5812">
                  <c:v>2.9427863657474591E-2</c:v>
                </c:pt>
                <c:pt idx="5813">
                  <c:v>3.4645840525627261E-2</c:v>
                </c:pt>
                <c:pt idx="5814">
                  <c:v>4.5344039797782905E-2</c:v>
                </c:pt>
                <c:pt idx="5815">
                  <c:v>3.5833526402712E-2</c:v>
                </c:pt>
                <c:pt idx="5816">
                  <c:v>3.4603934735059752E-2</c:v>
                </c:pt>
                <c:pt idx="5817">
                  <c:v>3.4809730947017711E-2</c:v>
                </c:pt>
                <c:pt idx="5818">
                  <c:v>3.4486100077629221E-2</c:v>
                </c:pt>
                <c:pt idx="5819">
                  <c:v>2.7823092415928903E-2</c:v>
                </c:pt>
                <c:pt idx="5820">
                  <c:v>3.4939397126436303E-2</c:v>
                </c:pt>
                <c:pt idx="5821">
                  <c:v>3.4098405390977901E-2</c:v>
                </c:pt>
                <c:pt idx="5822">
                  <c:v>3.2370511442422985E-2</c:v>
                </c:pt>
                <c:pt idx="5823">
                  <c:v>3.7439532577991638E-2</c:v>
                </c:pt>
                <c:pt idx="5824">
                  <c:v>4.1760113090276711E-2</c:v>
                </c:pt>
                <c:pt idx="5825">
                  <c:v>2.7137352153658978E-2</c:v>
                </c:pt>
                <c:pt idx="5826">
                  <c:v>3.1113108620047642E-2</c:v>
                </c:pt>
                <c:pt idx="5827">
                  <c:v>2.9644602909684202E-2</c:v>
                </c:pt>
                <c:pt idx="5828">
                  <c:v>2.716050297021871E-2</c:v>
                </c:pt>
                <c:pt idx="5829">
                  <c:v>3.4603934735059752E-2</c:v>
                </c:pt>
                <c:pt idx="5830">
                  <c:v>5.9077225625515033E-2</c:v>
                </c:pt>
                <c:pt idx="5831">
                  <c:v>3.8238383829593797E-2</c:v>
                </c:pt>
                <c:pt idx="5832">
                  <c:v>3.1343635171651806E-2</c:v>
                </c:pt>
                <c:pt idx="5833">
                  <c:v>3.8492631167173406E-2</c:v>
                </c:pt>
                <c:pt idx="5834">
                  <c:v>3.3034771680831895E-2</c:v>
                </c:pt>
                <c:pt idx="5835">
                  <c:v>6.3089236617088304E-2</c:v>
                </c:pt>
                <c:pt idx="5836">
                  <c:v>4.5037139207124724E-2</c:v>
                </c:pt>
                <c:pt idx="5837">
                  <c:v>2.9535777866840467E-2</c:v>
                </c:pt>
                <c:pt idx="5838">
                  <c:v>2.9912589117884587E-2</c:v>
                </c:pt>
                <c:pt idx="5839">
                  <c:v>2.7613993734121402E-2</c:v>
                </c:pt>
                <c:pt idx="5840">
                  <c:v>4.0208239108324106E-2</c:v>
                </c:pt>
                <c:pt idx="5841">
                  <c:v>3.8314592093229315E-2</c:v>
                </c:pt>
                <c:pt idx="5842">
                  <c:v>4.0736205875873593E-2</c:v>
                </c:pt>
                <c:pt idx="5843">
                  <c:v>3.1149659305810897E-2</c:v>
                </c:pt>
                <c:pt idx="5844">
                  <c:v>4.2378675192594507E-2</c:v>
                </c:pt>
                <c:pt idx="5845">
                  <c:v>5.3043726831674597E-2</c:v>
                </c:pt>
                <c:pt idx="5846">
                  <c:v>3.5896666347980506E-2</c:v>
                </c:pt>
                <c:pt idx="5847">
                  <c:v>3.6841697990894401E-2</c:v>
                </c:pt>
                <c:pt idx="5848">
                  <c:v>5.5778648704290397E-2</c:v>
                </c:pt>
                <c:pt idx="5849">
                  <c:v>3.7168275564909099E-2</c:v>
                </c:pt>
                <c:pt idx="5850">
                  <c:v>3.1381860375404483E-2</c:v>
                </c:pt>
                <c:pt idx="5851">
                  <c:v>3.006566502153871E-2</c:v>
                </c:pt>
                <c:pt idx="5852">
                  <c:v>5.4811533540487449E-2</c:v>
                </c:pt>
                <c:pt idx="5853">
                  <c:v>3.4603934735059752E-2</c:v>
                </c:pt>
                <c:pt idx="5854">
                  <c:v>3.695297986269E-2</c:v>
                </c:pt>
                <c:pt idx="5855">
                  <c:v>3.2899200916290408E-2</c:v>
                </c:pt>
                <c:pt idx="5856">
                  <c:v>3.1149659305810897E-2</c:v>
                </c:pt>
                <c:pt idx="5857">
                  <c:v>3.4432657063007431E-2</c:v>
                </c:pt>
                <c:pt idx="5858">
                  <c:v>5.3951866924762705E-2</c:v>
                </c:pt>
                <c:pt idx="5859">
                  <c:v>4.6655897051096011E-2</c:v>
                </c:pt>
                <c:pt idx="5860">
                  <c:v>6.042351946234701E-2</c:v>
                </c:pt>
                <c:pt idx="5861">
                  <c:v>3.5767823457717902E-2</c:v>
                </c:pt>
                <c:pt idx="5862">
                  <c:v>4.3055795133113917E-2</c:v>
                </c:pt>
                <c:pt idx="5863">
                  <c:v>4.4352341443300476E-2</c:v>
                </c:pt>
                <c:pt idx="5864">
                  <c:v>4.3493606150150445E-2</c:v>
                </c:pt>
                <c:pt idx="5865">
                  <c:v>2.9078863561153478E-2</c:v>
                </c:pt>
                <c:pt idx="5866">
                  <c:v>5.4287116974592223E-2</c:v>
                </c:pt>
                <c:pt idx="5867">
                  <c:v>3.4726329147815711E-2</c:v>
                </c:pt>
                <c:pt idx="5868">
                  <c:v>3.7147790193557718E-2</c:v>
                </c:pt>
                <c:pt idx="5869">
                  <c:v>4.4979125261306797E-2</c:v>
                </c:pt>
                <c:pt idx="5870">
                  <c:v>4.4252485036850024E-2</c:v>
                </c:pt>
                <c:pt idx="5871">
                  <c:v>2.8729949146509202E-2</c:v>
                </c:pt>
                <c:pt idx="5872">
                  <c:v>2.68242992460728E-2</c:v>
                </c:pt>
                <c:pt idx="5873">
                  <c:v>3.7702023983001716E-2</c:v>
                </c:pt>
                <c:pt idx="5874">
                  <c:v>3.3515445888042401E-2</c:v>
                </c:pt>
                <c:pt idx="5875">
                  <c:v>3.4330300986766892E-2</c:v>
                </c:pt>
                <c:pt idx="5876">
                  <c:v>3.181636705994622E-2</c:v>
                </c:pt>
                <c:pt idx="5877">
                  <c:v>3.9537534117698704E-2</c:v>
                </c:pt>
                <c:pt idx="5878">
                  <c:v>3.181636705994622E-2</c:v>
                </c:pt>
                <c:pt idx="5879">
                  <c:v>2.9025999829173216E-2</c:v>
                </c:pt>
                <c:pt idx="5880">
                  <c:v>3.4680254757404293E-2</c:v>
                </c:pt>
                <c:pt idx="5881">
                  <c:v>3.3723484724760007E-2</c:v>
                </c:pt>
                <c:pt idx="5882">
                  <c:v>2.8450146317481998E-2</c:v>
                </c:pt>
                <c:pt idx="5883">
                  <c:v>4.561496898531911E-2</c:v>
                </c:pt>
                <c:pt idx="5884">
                  <c:v>3.2671131193637806E-2</c:v>
                </c:pt>
                <c:pt idx="5885">
                  <c:v>3.2625783234834699E-2</c:v>
                </c:pt>
                <c:pt idx="5886">
                  <c:v>3.3066283911466592E-2</c:v>
                </c:pt>
                <c:pt idx="5887">
                  <c:v>3.1839653849601711E-2</c:v>
                </c:pt>
                <c:pt idx="5888">
                  <c:v>4.2443986982107329E-2</c:v>
                </c:pt>
                <c:pt idx="5889">
                  <c:v>2.6993775740265864E-2</c:v>
                </c:pt>
                <c:pt idx="5890">
                  <c:v>2.9251759871840501E-2</c:v>
                </c:pt>
                <c:pt idx="5891">
                  <c:v>3.2823644578457017E-2</c:v>
                </c:pt>
                <c:pt idx="5892">
                  <c:v>3.4727789461612694E-2</c:v>
                </c:pt>
                <c:pt idx="5893">
                  <c:v>3.82663793861866E-2</c:v>
                </c:pt>
                <c:pt idx="5894">
                  <c:v>5.7945206761359946E-2</c:v>
                </c:pt>
                <c:pt idx="5895">
                  <c:v>2.9078863561153478E-2</c:v>
                </c:pt>
                <c:pt idx="5896">
                  <c:v>3.2370511442422985E-2</c:v>
                </c:pt>
                <c:pt idx="5897">
                  <c:v>3.4897491335868794E-2</c:v>
                </c:pt>
                <c:pt idx="5898">
                  <c:v>2.6914995163679213E-2</c:v>
                </c:pt>
                <c:pt idx="5899">
                  <c:v>6.3089236617088304E-2</c:v>
                </c:pt>
                <c:pt idx="5900">
                  <c:v>4.9852691590786272E-2</c:v>
                </c:pt>
                <c:pt idx="5901">
                  <c:v>3.3723484724760007E-2</c:v>
                </c:pt>
                <c:pt idx="5902">
                  <c:v>3.2377470284700456E-2</c:v>
                </c:pt>
                <c:pt idx="5903">
                  <c:v>2.8753058984875752E-2</c:v>
                </c:pt>
                <c:pt idx="5904">
                  <c:v>3.7598311901092502E-2</c:v>
                </c:pt>
                <c:pt idx="5905">
                  <c:v>4.480642452836061E-2</c:v>
                </c:pt>
                <c:pt idx="5906">
                  <c:v>4.9643982201814603E-2</c:v>
                </c:pt>
                <c:pt idx="5907">
                  <c:v>6.1638105660676748E-2</c:v>
                </c:pt>
                <c:pt idx="5908">
                  <c:v>3.6311741918325452E-2</c:v>
                </c:pt>
                <c:pt idx="5909">
                  <c:v>3.5743527114391341E-2</c:v>
                </c:pt>
                <c:pt idx="5910">
                  <c:v>3.2057892531156602E-2</c:v>
                </c:pt>
                <c:pt idx="5911">
                  <c:v>3.5743363201618208E-2</c:v>
                </c:pt>
                <c:pt idx="5912">
                  <c:v>3.3723484724760007E-2</c:v>
                </c:pt>
                <c:pt idx="5913">
                  <c:v>3.8299992680549712E-2</c:v>
                </c:pt>
                <c:pt idx="5914">
                  <c:v>4.7692582011222832E-2</c:v>
                </c:pt>
                <c:pt idx="5915">
                  <c:v>3.715851157903674E-2</c:v>
                </c:pt>
                <c:pt idx="5916">
                  <c:v>3.2370511442422985E-2</c:v>
                </c:pt>
                <c:pt idx="5917">
                  <c:v>3.2598357647657415E-2</c:v>
                </c:pt>
                <c:pt idx="5918">
                  <c:v>2.6993775740265864E-2</c:v>
                </c:pt>
                <c:pt idx="5919">
                  <c:v>3.7118166685104446E-2</c:v>
                </c:pt>
                <c:pt idx="5920">
                  <c:v>5.0964348018169375E-2</c:v>
                </c:pt>
                <c:pt idx="5921">
                  <c:v>3.4823182970285409E-2</c:v>
                </c:pt>
                <c:pt idx="5922">
                  <c:v>3.483010455966009E-2</c:v>
                </c:pt>
                <c:pt idx="5923">
                  <c:v>4.4963397085666865E-2</c:v>
                </c:pt>
                <c:pt idx="5924">
                  <c:v>2.8123019263148277E-2</c:v>
                </c:pt>
                <c:pt idx="5925">
                  <c:v>3.7228513509035152E-2</c:v>
                </c:pt>
                <c:pt idx="5926">
                  <c:v>5.9861324727535498E-2</c:v>
                </c:pt>
                <c:pt idx="5927">
                  <c:v>3.2167676836252199E-2</c:v>
                </c:pt>
                <c:pt idx="5928">
                  <c:v>4.0847651660442422E-2</c:v>
                </c:pt>
                <c:pt idx="5929">
                  <c:v>3.2706797122955399E-2</c:v>
                </c:pt>
                <c:pt idx="5930">
                  <c:v>4.4254083186388009E-2</c:v>
                </c:pt>
                <c:pt idx="5931">
                  <c:v>4.2962051928043692E-2</c:v>
                </c:pt>
                <c:pt idx="5932">
                  <c:v>4.0206536650657702E-2</c:v>
                </c:pt>
                <c:pt idx="5933">
                  <c:v>3.7441659718752011E-2</c:v>
                </c:pt>
                <c:pt idx="5934">
                  <c:v>3.288979083299641E-2</c:v>
                </c:pt>
                <c:pt idx="5935">
                  <c:v>4.480642452836061E-2</c:v>
                </c:pt>
                <c:pt idx="5936">
                  <c:v>2.5292389094829611E-2</c:v>
                </c:pt>
                <c:pt idx="5937">
                  <c:v>2.8601940721273554E-2</c:v>
                </c:pt>
                <c:pt idx="5938">
                  <c:v>2.9766568914055807E-2</c:v>
                </c:pt>
                <c:pt idx="5939">
                  <c:v>3.8314592093229315E-2</c:v>
                </c:pt>
                <c:pt idx="5940">
                  <c:v>4.9216881394386486E-2</c:v>
                </c:pt>
                <c:pt idx="5941">
                  <c:v>2.6265805587172637E-2</c:v>
                </c:pt>
                <c:pt idx="5942">
                  <c:v>3.3260181546211194E-2</c:v>
                </c:pt>
                <c:pt idx="5943">
                  <c:v>2.9698420315980863E-2</c:v>
                </c:pt>
                <c:pt idx="5944">
                  <c:v>3.6412298679351897E-2</c:v>
                </c:pt>
                <c:pt idx="5945">
                  <c:v>3.0626695603132203E-2</c:v>
                </c:pt>
                <c:pt idx="5946">
                  <c:v>4.3456308543682105E-2</c:v>
                </c:pt>
                <c:pt idx="5947">
                  <c:v>4.3031942099332796E-2</c:v>
                </c:pt>
                <c:pt idx="5948">
                  <c:v>3.0074601992964706E-2</c:v>
                </c:pt>
                <c:pt idx="5949">
                  <c:v>4.7051317989826411E-2</c:v>
                </c:pt>
                <c:pt idx="5950">
                  <c:v>3.995180502533921E-2</c:v>
                </c:pt>
                <c:pt idx="5951">
                  <c:v>4.3988835066556875E-2</c:v>
                </c:pt>
                <c:pt idx="5952">
                  <c:v>3.5183459520340014E-2</c:v>
                </c:pt>
                <c:pt idx="5953">
                  <c:v>2.8383055701851807E-2</c:v>
                </c:pt>
                <c:pt idx="5954">
                  <c:v>3.3034771680831895E-2</c:v>
                </c:pt>
                <c:pt idx="5955">
                  <c:v>3.8754437118768713E-2</c:v>
                </c:pt>
                <c:pt idx="5956">
                  <c:v>2.7381664142012607E-2</c:v>
                </c:pt>
                <c:pt idx="5957">
                  <c:v>3.5668846219778116E-2</c:v>
                </c:pt>
                <c:pt idx="5958">
                  <c:v>3.0946193262934702E-2</c:v>
                </c:pt>
                <c:pt idx="5959">
                  <c:v>5.139116942882542E-2</c:v>
                </c:pt>
                <c:pt idx="5960">
                  <c:v>3.01454830914736E-2</c:v>
                </c:pt>
                <c:pt idx="5961">
                  <c:v>3.5487230867147411E-2</c:v>
                </c:pt>
                <c:pt idx="5962">
                  <c:v>3.1111296266317402E-2</c:v>
                </c:pt>
                <c:pt idx="5963">
                  <c:v>3.7651702761650252E-2</c:v>
                </c:pt>
                <c:pt idx="5964">
                  <c:v>3.7598311901092502E-2</c:v>
                </c:pt>
                <c:pt idx="5965">
                  <c:v>3.0708899721503369E-2</c:v>
                </c:pt>
                <c:pt idx="5966">
                  <c:v>2.7001855894923321E-2</c:v>
                </c:pt>
                <c:pt idx="5967">
                  <c:v>2.6290670037269651E-2</c:v>
                </c:pt>
                <c:pt idx="5968">
                  <c:v>4.2962051928043692E-2</c:v>
                </c:pt>
                <c:pt idx="5969">
                  <c:v>4.2378675192594507E-2</c:v>
                </c:pt>
                <c:pt idx="5970">
                  <c:v>2.7340127155184756E-2</c:v>
                </c:pt>
                <c:pt idx="5971">
                  <c:v>4.0766060352325606E-2</c:v>
                </c:pt>
                <c:pt idx="5972">
                  <c:v>4.0781930088997026E-2</c:v>
                </c:pt>
                <c:pt idx="5973">
                  <c:v>2.7757186442613612E-2</c:v>
                </c:pt>
                <c:pt idx="5974">
                  <c:v>4.495846107602141E-2</c:v>
                </c:pt>
                <c:pt idx="5975">
                  <c:v>3.7284091114997905E-2</c:v>
                </c:pt>
                <c:pt idx="5976">
                  <c:v>3.3811181783676252E-2</c:v>
                </c:pt>
                <c:pt idx="5977">
                  <c:v>3.6879651248455041E-2</c:v>
                </c:pt>
                <c:pt idx="5978">
                  <c:v>4.3604578822851223E-2</c:v>
                </c:pt>
                <c:pt idx="5979">
                  <c:v>3.5825096070766414E-2</c:v>
                </c:pt>
                <c:pt idx="5980">
                  <c:v>4.4260293245315822E-2</c:v>
                </c:pt>
                <c:pt idx="5981">
                  <c:v>3.0780877918005076E-2</c:v>
                </c:pt>
                <c:pt idx="5982">
                  <c:v>3.8039457052946112E-2</c:v>
                </c:pt>
                <c:pt idx="5983">
                  <c:v>3.5743527114391341E-2</c:v>
                </c:pt>
                <c:pt idx="5984">
                  <c:v>4.3251223862171222E-2</c:v>
                </c:pt>
                <c:pt idx="5985">
                  <c:v>4.8743788152933218E-2</c:v>
                </c:pt>
                <c:pt idx="5986">
                  <c:v>3.1711418181657812E-2</c:v>
                </c:pt>
                <c:pt idx="5987">
                  <c:v>3.0840851366519952E-2</c:v>
                </c:pt>
                <c:pt idx="5988">
                  <c:v>4.4086527079344025E-2</c:v>
                </c:pt>
                <c:pt idx="5989">
                  <c:v>3.718958795070651E-2</c:v>
                </c:pt>
                <c:pt idx="5990">
                  <c:v>3.6480419337749502E-2</c:v>
                </c:pt>
                <c:pt idx="5991">
                  <c:v>3.2625783234834699E-2</c:v>
                </c:pt>
                <c:pt idx="5992">
                  <c:v>2.7945656329393411E-2</c:v>
                </c:pt>
                <c:pt idx="5993">
                  <c:v>3.2685216516256457E-2</c:v>
                </c:pt>
                <c:pt idx="5994">
                  <c:v>3.1839653849601711E-2</c:v>
                </c:pt>
                <c:pt idx="5995">
                  <c:v>3.0457168817520214E-2</c:v>
                </c:pt>
                <c:pt idx="5996">
                  <c:v>3.1839653849601711E-2</c:v>
                </c:pt>
                <c:pt idx="5997">
                  <c:v>3.0658036470413295E-2</c:v>
                </c:pt>
                <c:pt idx="5998">
                  <c:v>2.9828427359461798E-2</c:v>
                </c:pt>
                <c:pt idx="5999">
                  <c:v>3.9632488042116221E-2</c:v>
                </c:pt>
                <c:pt idx="6000">
                  <c:v>4.1931979358196314E-2</c:v>
                </c:pt>
                <c:pt idx="6001">
                  <c:v>3.2899200916290408E-2</c:v>
                </c:pt>
                <c:pt idx="6002">
                  <c:v>3.0387666076421776E-2</c:v>
                </c:pt>
                <c:pt idx="6003">
                  <c:v>3.5896666347980506E-2</c:v>
                </c:pt>
                <c:pt idx="6004">
                  <c:v>2.6837680488825066E-2</c:v>
                </c:pt>
                <c:pt idx="6005">
                  <c:v>4.2208973318338484E-2</c:v>
                </c:pt>
                <c:pt idx="6006">
                  <c:v>2.8197156265377998E-2</c:v>
                </c:pt>
                <c:pt idx="6007">
                  <c:v>3.7396702915430097E-2</c:v>
                </c:pt>
                <c:pt idx="6008">
                  <c:v>3.0100479722023052E-2</c:v>
                </c:pt>
                <c:pt idx="6009">
                  <c:v>4.4738560914993501E-2</c:v>
                </c:pt>
                <c:pt idx="6010">
                  <c:v>3.7303667515516468E-2</c:v>
                </c:pt>
                <c:pt idx="6011">
                  <c:v>3.5825096070766414E-2</c:v>
                </c:pt>
                <c:pt idx="6012">
                  <c:v>2.7759008109569678E-2</c:v>
                </c:pt>
                <c:pt idx="6013">
                  <c:v>3.5839285701513443E-2</c:v>
                </c:pt>
                <c:pt idx="6014">
                  <c:v>4.9216881394386486E-2</c:v>
                </c:pt>
                <c:pt idx="6015">
                  <c:v>3.5935297608375757E-2</c:v>
                </c:pt>
                <c:pt idx="6016">
                  <c:v>3.9632488042116221E-2</c:v>
                </c:pt>
                <c:pt idx="6017">
                  <c:v>4.1645582765340639E-2</c:v>
                </c:pt>
                <c:pt idx="6018">
                  <c:v>2.762422524392601E-2</c:v>
                </c:pt>
                <c:pt idx="6019">
                  <c:v>4.6276085078716313E-2</c:v>
                </c:pt>
                <c:pt idx="6020">
                  <c:v>3.0372153967618904E-2</c:v>
                </c:pt>
                <c:pt idx="6021">
                  <c:v>2.8808169066906E-2</c:v>
                </c:pt>
                <c:pt idx="6022">
                  <c:v>2.6969572529196788E-2</c:v>
                </c:pt>
                <c:pt idx="6023">
                  <c:v>4.5712422579527096E-2</c:v>
                </c:pt>
                <c:pt idx="6024">
                  <c:v>2.8986260294914204E-2</c:v>
                </c:pt>
                <c:pt idx="6025">
                  <c:v>3.4528713673353209E-2</c:v>
                </c:pt>
                <c:pt idx="6026">
                  <c:v>4.2962051928043692E-2</c:v>
                </c:pt>
                <c:pt idx="6027">
                  <c:v>2.6574600487947596E-2</c:v>
                </c:pt>
                <c:pt idx="6028">
                  <c:v>2.7757186442613612E-2</c:v>
                </c:pt>
                <c:pt idx="6029">
                  <c:v>5.4501775652170202E-2</c:v>
                </c:pt>
                <c:pt idx="6030">
                  <c:v>3.0946193262934702E-2</c:v>
                </c:pt>
                <c:pt idx="6031">
                  <c:v>2.6960795745253611E-2</c:v>
                </c:pt>
                <c:pt idx="6032">
                  <c:v>3.5456527024507516E-2</c:v>
                </c:pt>
                <c:pt idx="6033">
                  <c:v>3.5391721874475555E-2</c:v>
                </c:pt>
                <c:pt idx="6034">
                  <c:v>2.8383055701851807E-2</c:v>
                </c:pt>
                <c:pt idx="6035">
                  <c:v>3.5066474229097394E-2</c:v>
                </c:pt>
                <c:pt idx="6036">
                  <c:v>2.762422524392601E-2</c:v>
                </c:pt>
                <c:pt idx="6037">
                  <c:v>2.8383055701851807E-2</c:v>
                </c:pt>
                <c:pt idx="6038">
                  <c:v>3.3424746245145805E-2</c:v>
                </c:pt>
                <c:pt idx="6039">
                  <c:v>5.139116942882542E-2</c:v>
                </c:pt>
                <c:pt idx="6040">
                  <c:v>5.0532989203929922E-2</c:v>
                </c:pt>
                <c:pt idx="6041">
                  <c:v>3.1149659305810897E-2</c:v>
                </c:pt>
                <c:pt idx="6042">
                  <c:v>2.7509339153766611E-2</c:v>
                </c:pt>
                <c:pt idx="6043">
                  <c:v>3.6311741918325452E-2</c:v>
                </c:pt>
                <c:pt idx="6044">
                  <c:v>3.5825096070766414E-2</c:v>
                </c:pt>
                <c:pt idx="6045">
                  <c:v>4.6777039766311722E-2</c:v>
                </c:pt>
                <c:pt idx="6046">
                  <c:v>2.8483705595135776E-2</c:v>
                </c:pt>
                <c:pt idx="6047">
                  <c:v>2.8601940721273554E-2</c:v>
                </c:pt>
                <c:pt idx="6048">
                  <c:v>3.9322294294834068E-2</c:v>
                </c:pt>
                <c:pt idx="6049">
                  <c:v>4.6041879802942297E-2</c:v>
                </c:pt>
                <c:pt idx="6050">
                  <c:v>3.0888602137565602E-2</c:v>
                </c:pt>
                <c:pt idx="6051">
                  <c:v>3.8512594997882711E-2</c:v>
                </c:pt>
                <c:pt idx="6052">
                  <c:v>4.0206536650657702E-2</c:v>
                </c:pt>
                <c:pt idx="6053">
                  <c:v>3.322611004114151E-2</c:v>
                </c:pt>
                <c:pt idx="6054">
                  <c:v>3.8034167140722316E-2</c:v>
                </c:pt>
                <c:pt idx="6055">
                  <c:v>3.1094454228878007E-2</c:v>
                </c:pt>
                <c:pt idx="6056">
                  <c:v>2.8658062219619806E-2</c:v>
                </c:pt>
                <c:pt idx="6057">
                  <c:v>5.4811533540487449E-2</c:v>
                </c:pt>
                <c:pt idx="6058">
                  <c:v>4.2024292051792325E-2</c:v>
                </c:pt>
                <c:pt idx="6059">
                  <c:v>3.054247982800011E-2</c:v>
                </c:pt>
                <c:pt idx="6060">
                  <c:v>4.9852691590786272E-2</c:v>
                </c:pt>
                <c:pt idx="6061">
                  <c:v>2.6513788849115406E-2</c:v>
                </c:pt>
                <c:pt idx="6062">
                  <c:v>3.7788476794958101E-2</c:v>
                </c:pt>
                <c:pt idx="6063">
                  <c:v>3.4597214311361299E-2</c:v>
                </c:pt>
                <c:pt idx="6064">
                  <c:v>3.4011162817478256E-2</c:v>
                </c:pt>
                <c:pt idx="6065">
                  <c:v>4.0339186787605306E-2</c:v>
                </c:pt>
                <c:pt idx="6066">
                  <c:v>3.0144989490508988E-2</c:v>
                </c:pt>
                <c:pt idx="6067">
                  <c:v>3.3226933330297477E-2</c:v>
                </c:pt>
                <c:pt idx="6068">
                  <c:v>4.3584786355495501E-2</c:v>
                </c:pt>
                <c:pt idx="6069">
                  <c:v>5.0176851451396914E-2</c:v>
                </c:pt>
                <c:pt idx="6070">
                  <c:v>4.9002680927515349E-2</c:v>
                </c:pt>
                <c:pt idx="6071">
                  <c:v>3.3559836447238901E-2</c:v>
                </c:pt>
                <c:pt idx="6072">
                  <c:v>3.6054432392120396E-2</c:v>
                </c:pt>
                <c:pt idx="6073">
                  <c:v>3.6928936839103699E-2</c:v>
                </c:pt>
                <c:pt idx="6074">
                  <c:v>4.4318877160549379E-2</c:v>
                </c:pt>
                <c:pt idx="6075">
                  <c:v>4.2962051928043692E-2</c:v>
                </c:pt>
                <c:pt idx="6076">
                  <c:v>3.5014469176530803E-2</c:v>
                </c:pt>
                <c:pt idx="6077">
                  <c:v>3.2373674213886316E-2</c:v>
                </c:pt>
                <c:pt idx="6078">
                  <c:v>2.90736090391874E-2</c:v>
                </c:pt>
                <c:pt idx="6079">
                  <c:v>3.4603934735059752E-2</c:v>
                </c:pt>
                <c:pt idx="6080">
                  <c:v>2.68242992460728E-2</c:v>
                </c:pt>
                <c:pt idx="6081">
                  <c:v>2.8384875506162605E-2</c:v>
                </c:pt>
                <c:pt idx="6082">
                  <c:v>4.9002680927515349E-2</c:v>
                </c:pt>
                <c:pt idx="6083">
                  <c:v>3.1889352947473637E-2</c:v>
                </c:pt>
                <c:pt idx="6084">
                  <c:v>5.2979618310928414E-2</c:v>
                </c:pt>
                <c:pt idx="6085">
                  <c:v>4.0339186787605306E-2</c:v>
                </c:pt>
                <c:pt idx="6086">
                  <c:v>4.1425205767154465E-2</c:v>
                </c:pt>
                <c:pt idx="6087">
                  <c:v>3.6005329340696314E-2</c:v>
                </c:pt>
                <c:pt idx="6088">
                  <c:v>4.4252485036850024E-2</c:v>
                </c:pt>
                <c:pt idx="6089">
                  <c:v>3.9338830858469016E-2</c:v>
                </c:pt>
                <c:pt idx="6090">
                  <c:v>4.7987204045057429E-2</c:v>
                </c:pt>
                <c:pt idx="6091">
                  <c:v>3.9196629077196114E-2</c:v>
                </c:pt>
                <c:pt idx="6092">
                  <c:v>4.1341979056596811E-2</c:v>
                </c:pt>
                <c:pt idx="6093">
                  <c:v>4.4254083186388009E-2</c:v>
                </c:pt>
                <c:pt idx="6094">
                  <c:v>4.1266269981861101E-2</c:v>
                </c:pt>
                <c:pt idx="6095">
                  <c:v>3.0009167268872396E-2</c:v>
                </c:pt>
                <c:pt idx="6096">
                  <c:v>4.4747065752744723E-2</c:v>
                </c:pt>
                <c:pt idx="6097">
                  <c:v>4.0164448320865603E-2</c:v>
                </c:pt>
                <c:pt idx="6098">
                  <c:v>4.6659234911203433E-2</c:v>
                </c:pt>
                <c:pt idx="6099">
                  <c:v>3.4897491335868794E-2</c:v>
                </c:pt>
                <c:pt idx="6100">
                  <c:v>3.4897491335868794E-2</c:v>
                </c:pt>
                <c:pt idx="6101">
                  <c:v>5.7945206761359946E-2</c:v>
                </c:pt>
                <c:pt idx="6102">
                  <c:v>4.6226896345615408E-2</c:v>
                </c:pt>
                <c:pt idx="6103">
                  <c:v>3.3795446157455396E-2</c:v>
                </c:pt>
                <c:pt idx="6104">
                  <c:v>3.7650961428880816E-2</c:v>
                </c:pt>
                <c:pt idx="6105">
                  <c:v>4.7571104019880309E-2</c:v>
                </c:pt>
                <c:pt idx="6106">
                  <c:v>3.2095659524202409E-2</c:v>
                </c:pt>
                <c:pt idx="6107">
                  <c:v>3.0157936736941289E-2</c:v>
                </c:pt>
                <c:pt idx="6108">
                  <c:v>4.9117825925350363E-2</c:v>
                </c:pt>
                <c:pt idx="6109">
                  <c:v>4.7051317989826411E-2</c:v>
                </c:pt>
                <c:pt idx="6110">
                  <c:v>2.5830715894699215E-2</c:v>
                </c:pt>
                <c:pt idx="6111">
                  <c:v>3.1503804028034252E-2</c:v>
                </c:pt>
                <c:pt idx="6112">
                  <c:v>4.0364276617765413E-2</c:v>
                </c:pt>
                <c:pt idx="6113">
                  <c:v>3.791435062885281E-2</c:v>
                </c:pt>
                <c:pt idx="6114">
                  <c:v>4.480642452836061E-2</c:v>
                </c:pt>
                <c:pt idx="6115">
                  <c:v>3.6054432392120396E-2</c:v>
                </c:pt>
                <c:pt idx="6116">
                  <c:v>3.6455649882555098E-2</c:v>
                </c:pt>
                <c:pt idx="6117">
                  <c:v>6.042351946234701E-2</c:v>
                </c:pt>
                <c:pt idx="6118">
                  <c:v>3.26520465314388E-2</c:v>
                </c:pt>
                <c:pt idx="6119">
                  <c:v>3.5435792058706422E-2</c:v>
                </c:pt>
                <c:pt idx="6120">
                  <c:v>3.2152302563190613E-2</c:v>
                </c:pt>
                <c:pt idx="6121">
                  <c:v>4.9243059009313632E-2</c:v>
                </c:pt>
                <c:pt idx="6122">
                  <c:v>3.2899200916290408E-2</c:v>
                </c:pt>
                <c:pt idx="6123">
                  <c:v>4.3215300887823098E-2</c:v>
                </c:pt>
                <c:pt idx="6124">
                  <c:v>3.3921476453542689E-2</c:v>
                </c:pt>
                <c:pt idx="6125">
                  <c:v>3.9219893515110106E-2</c:v>
                </c:pt>
                <c:pt idx="6126">
                  <c:v>3.4471958875656211E-2</c:v>
                </c:pt>
                <c:pt idx="6127">
                  <c:v>3.365202993154532E-2</c:v>
                </c:pt>
                <c:pt idx="6128">
                  <c:v>4.0700521320104745E-2</c:v>
                </c:pt>
                <c:pt idx="6129">
                  <c:v>3.7233572453260567E-2</c:v>
                </c:pt>
                <c:pt idx="6130">
                  <c:v>2.8383055701851807E-2</c:v>
                </c:pt>
                <c:pt idx="6131">
                  <c:v>2.8201824054122006E-2</c:v>
                </c:pt>
                <c:pt idx="6132">
                  <c:v>3.1149659305810897E-2</c:v>
                </c:pt>
                <c:pt idx="6133">
                  <c:v>3.1503804028034252E-2</c:v>
                </c:pt>
                <c:pt idx="6134">
                  <c:v>3.3884093165397595E-2</c:v>
                </c:pt>
                <c:pt idx="6135">
                  <c:v>3.9108894765377017E-2</c:v>
                </c:pt>
                <c:pt idx="6136">
                  <c:v>4.8743788152933218E-2</c:v>
                </c:pt>
                <c:pt idx="6137">
                  <c:v>3.1663928180933089E-2</c:v>
                </c:pt>
                <c:pt idx="6138">
                  <c:v>3.9967272430658299E-2</c:v>
                </c:pt>
                <c:pt idx="6139">
                  <c:v>3.3226933330297477E-2</c:v>
                </c:pt>
                <c:pt idx="6140">
                  <c:v>2.762422524392601E-2</c:v>
                </c:pt>
                <c:pt idx="6141">
                  <c:v>3.5389825701713652E-2</c:v>
                </c:pt>
                <c:pt idx="6142">
                  <c:v>4.480642452836061E-2</c:v>
                </c:pt>
                <c:pt idx="6143">
                  <c:v>3.5456527024507516E-2</c:v>
                </c:pt>
                <c:pt idx="6144">
                  <c:v>3.6729738116264385E-2</c:v>
                </c:pt>
                <c:pt idx="6145">
                  <c:v>3.9283677935600392E-2</c:v>
                </c:pt>
                <c:pt idx="6146">
                  <c:v>3.3152457326650599E-2</c:v>
                </c:pt>
                <c:pt idx="6147">
                  <c:v>3.1901571899652502E-2</c:v>
                </c:pt>
                <c:pt idx="6148">
                  <c:v>2.90736090391874E-2</c:v>
                </c:pt>
                <c:pt idx="6149">
                  <c:v>3.365726396441461E-2</c:v>
                </c:pt>
                <c:pt idx="6150">
                  <c:v>4.0177468210458797E-2</c:v>
                </c:pt>
                <c:pt idx="6151">
                  <c:v>4.2427688837051572E-2</c:v>
                </c:pt>
                <c:pt idx="6152">
                  <c:v>2.8383055701851807E-2</c:v>
                </c:pt>
                <c:pt idx="6153">
                  <c:v>3.1020516529679423E-2</c:v>
                </c:pt>
                <c:pt idx="6154">
                  <c:v>3.2891441136598601E-2</c:v>
                </c:pt>
                <c:pt idx="6155">
                  <c:v>4.3251223862171222E-2</c:v>
                </c:pt>
                <c:pt idx="6156">
                  <c:v>3.8659043610096012E-2</c:v>
                </c:pt>
                <c:pt idx="6157">
                  <c:v>3.5315006971359385E-2</c:v>
                </c:pt>
                <c:pt idx="6158">
                  <c:v>3.2167676836252199E-2</c:v>
                </c:pt>
                <c:pt idx="6159">
                  <c:v>3.7598311901092502E-2</c:v>
                </c:pt>
                <c:pt idx="6160">
                  <c:v>2.909127436578271E-2</c:v>
                </c:pt>
                <c:pt idx="6161">
                  <c:v>2.9912589117884587E-2</c:v>
                </c:pt>
                <c:pt idx="6162">
                  <c:v>4.0243167430162347E-2</c:v>
                </c:pt>
                <c:pt idx="6163">
                  <c:v>2.8785536065697708E-2</c:v>
                </c:pt>
                <c:pt idx="6164">
                  <c:v>3.2625783234834699E-2</c:v>
                </c:pt>
                <c:pt idx="6165">
                  <c:v>3.8864739239215809E-2</c:v>
                </c:pt>
                <c:pt idx="6166">
                  <c:v>3.5759884864091901E-2</c:v>
                </c:pt>
                <c:pt idx="6167">
                  <c:v>2.8865408152341798E-2</c:v>
                </c:pt>
                <c:pt idx="6168">
                  <c:v>3.33482883870602E-2</c:v>
                </c:pt>
                <c:pt idx="6169">
                  <c:v>3.1209086999297104E-2</c:v>
                </c:pt>
                <c:pt idx="6170">
                  <c:v>3.7842366844415817E-2</c:v>
                </c:pt>
                <c:pt idx="6171">
                  <c:v>2.7560831978917111E-2</c:v>
                </c:pt>
                <c:pt idx="6172">
                  <c:v>3.2517328858375612E-2</c:v>
                </c:pt>
                <c:pt idx="6173">
                  <c:v>6.042351946234701E-2</c:v>
                </c:pt>
                <c:pt idx="6174">
                  <c:v>3.5628456622362102E-2</c:v>
                </c:pt>
                <c:pt idx="6175">
                  <c:v>4.1300732642412234E-2</c:v>
                </c:pt>
                <c:pt idx="6176">
                  <c:v>3.7118166685104446E-2</c:v>
                </c:pt>
                <c:pt idx="6177">
                  <c:v>2.9448978602886242E-2</c:v>
                </c:pt>
                <c:pt idx="6178">
                  <c:v>2.7945656329393411E-2</c:v>
                </c:pt>
                <c:pt idx="6179">
                  <c:v>2.6574600487947596E-2</c:v>
                </c:pt>
                <c:pt idx="6180">
                  <c:v>3.3460214734077405E-2</c:v>
                </c:pt>
                <c:pt idx="6181">
                  <c:v>2.8601940721273554E-2</c:v>
                </c:pt>
                <c:pt idx="6182">
                  <c:v>3.6684215068817229E-2</c:v>
                </c:pt>
                <c:pt idx="6183">
                  <c:v>4.4318877160549379E-2</c:v>
                </c:pt>
                <c:pt idx="6184">
                  <c:v>4.2427688837051572E-2</c:v>
                </c:pt>
                <c:pt idx="6185">
                  <c:v>3.0159140005707716E-2</c:v>
                </c:pt>
                <c:pt idx="6186">
                  <c:v>3.0372153967618904E-2</c:v>
                </c:pt>
                <c:pt idx="6187">
                  <c:v>4.1865192353725413E-2</c:v>
                </c:pt>
                <c:pt idx="6188">
                  <c:v>4.7657713294029222E-2</c:v>
                </c:pt>
                <c:pt idx="6189">
                  <c:v>5.2249100059270796E-2</c:v>
                </c:pt>
                <c:pt idx="6190">
                  <c:v>4.1763935238122933E-2</c:v>
                </c:pt>
                <c:pt idx="6191">
                  <c:v>4.5572236180305523E-2</c:v>
                </c:pt>
                <c:pt idx="6192">
                  <c:v>3.4050200134515811E-2</c:v>
                </c:pt>
                <c:pt idx="6193">
                  <c:v>4.9852691590786272E-2</c:v>
                </c:pt>
                <c:pt idx="6194">
                  <c:v>3.4011162817478256E-2</c:v>
                </c:pt>
                <c:pt idx="6195">
                  <c:v>3.2625783234834699E-2</c:v>
                </c:pt>
                <c:pt idx="6196">
                  <c:v>3.7493493407964824E-2</c:v>
                </c:pt>
                <c:pt idx="6197">
                  <c:v>3.8194783031940467E-2</c:v>
                </c:pt>
                <c:pt idx="6198">
                  <c:v>3.7897530943155316E-2</c:v>
                </c:pt>
                <c:pt idx="6199">
                  <c:v>3.5014469176530803E-2</c:v>
                </c:pt>
                <c:pt idx="6200">
                  <c:v>3.1020516529679423E-2</c:v>
                </c:pt>
                <c:pt idx="6201">
                  <c:v>3.2872341573238505E-2</c:v>
                </c:pt>
                <c:pt idx="6202">
                  <c:v>3.2370511442422985E-2</c:v>
                </c:pt>
                <c:pt idx="6203">
                  <c:v>3.7650961428880816E-2</c:v>
                </c:pt>
                <c:pt idx="6204">
                  <c:v>3.2891441136598601E-2</c:v>
                </c:pt>
                <c:pt idx="6205">
                  <c:v>4.152054339647273E-2</c:v>
                </c:pt>
                <c:pt idx="6206">
                  <c:v>5.139116942882542E-2</c:v>
                </c:pt>
                <c:pt idx="6207">
                  <c:v>3.4385442733764614E-2</c:v>
                </c:pt>
                <c:pt idx="6208">
                  <c:v>3.3390972763299956E-2</c:v>
                </c:pt>
                <c:pt idx="6209">
                  <c:v>3.4897491335868794E-2</c:v>
                </c:pt>
                <c:pt idx="6210">
                  <c:v>3.7629608064890005E-2</c:v>
                </c:pt>
                <c:pt idx="6211">
                  <c:v>3.5833526402712E-2</c:v>
                </c:pt>
                <c:pt idx="6212">
                  <c:v>3.5382855683565209E-2</c:v>
                </c:pt>
                <c:pt idx="6213">
                  <c:v>3.7147790193557718E-2</c:v>
                </c:pt>
                <c:pt idx="6214">
                  <c:v>5.7945206761359946E-2</c:v>
                </c:pt>
                <c:pt idx="6215">
                  <c:v>2.8601940721273554E-2</c:v>
                </c:pt>
                <c:pt idx="6216">
                  <c:v>4.3500378727912875E-2</c:v>
                </c:pt>
                <c:pt idx="6217">
                  <c:v>4.1952755302190795E-2</c:v>
                </c:pt>
                <c:pt idx="6218">
                  <c:v>3.7598311901092502E-2</c:v>
                </c:pt>
                <c:pt idx="6219">
                  <c:v>3.2627593725919814E-2</c:v>
                </c:pt>
                <c:pt idx="6220">
                  <c:v>4.0749937295913724E-2</c:v>
                </c:pt>
                <c:pt idx="6221">
                  <c:v>2.7033625170588563E-2</c:v>
                </c:pt>
                <c:pt idx="6222">
                  <c:v>4.7622054815292414E-2</c:v>
                </c:pt>
                <c:pt idx="6223">
                  <c:v>4.7336898744106508E-2</c:v>
                </c:pt>
                <c:pt idx="6224">
                  <c:v>4.6072296798229211E-2</c:v>
                </c:pt>
                <c:pt idx="6225">
                  <c:v>2.8008881956338823E-2</c:v>
                </c:pt>
                <c:pt idx="6226">
                  <c:v>4.9117825925350363E-2</c:v>
                </c:pt>
                <c:pt idx="6227">
                  <c:v>2.7137337252497801E-2</c:v>
                </c:pt>
                <c:pt idx="6228">
                  <c:v>3.6335092037916211E-2</c:v>
                </c:pt>
                <c:pt idx="6229">
                  <c:v>2.8979346156120404E-2</c:v>
                </c:pt>
                <c:pt idx="6230">
                  <c:v>3.0717959627509204E-2</c:v>
                </c:pt>
                <c:pt idx="6231">
                  <c:v>3.9685014635324617E-2</c:v>
                </c:pt>
                <c:pt idx="6232">
                  <c:v>3.3723484724760007E-2</c:v>
                </c:pt>
                <c:pt idx="6233">
                  <c:v>4.0242802351713201E-2</c:v>
                </c:pt>
                <c:pt idx="6234">
                  <c:v>4.4738560914993501E-2</c:v>
                </c:pt>
                <c:pt idx="6235">
                  <c:v>4.4318877160549379E-2</c:v>
                </c:pt>
                <c:pt idx="6236">
                  <c:v>4.0698390454053907E-2</c:v>
                </c:pt>
                <c:pt idx="6237">
                  <c:v>3.7118166685104446E-2</c:v>
                </c:pt>
                <c:pt idx="6238">
                  <c:v>4.2427688837051572E-2</c:v>
                </c:pt>
                <c:pt idx="6239">
                  <c:v>3.4143283963203402E-2</c:v>
                </c:pt>
                <c:pt idx="6240">
                  <c:v>4.9216881394386486E-2</c:v>
                </c:pt>
                <c:pt idx="6241">
                  <c:v>3.9322294294834068E-2</c:v>
                </c:pt>
                <c:pt idx="6242">
                  <c:v>3.3424746245145805E-2</c:v>
                </c:pt>
                <c:pt idx="6243">
                  <c:v>3.911163657903674E-2</c:v>
                </c:pt>
                <c:pt idx="6244">
                  <c:v>3.0322965234518003E-2</c:v>
                </c:pt>
                <c:pt idx="6245">
                  <c:v>4.2356688529253124E-2</c:v>
                </c:pt>
                <c:pt idx="6246">
                  <c:v>3.6841697990894401E-2</c:v>
                </c:pt>
                <c:pt idx="6247">
                  <c:v>3.7895031273365104E-2</c:v>
                </c:pt>
                <c:pt idx="6248">
                  <c:v>2.9886094853281989E-2</c:v>
                </c:pt>
                <c:pt idx="6249">
                  <c:v>3.3557265996932997E-2</c:v>
                </c:pt>
                <c:pt idx="6250">
                  <c:v>3.3135022968053811E-2</c:v>
                </c:pt>
                <c:pt idx="6251">
                  <c:v>3.5602282732725282E-2</c:v>
                </c:pt>
                <c:pt idx="6252">
                  <c:v>4.3178815394639865E-2</c:v>
                </c:pt>
                <c:pt idx="6253">
                  <c:v>4.9216881394386486E-2</c:v>
                </c:pt>
                <c:pt idx="6254">
                  <c:v>4.2378675192594507E-2</c:v>
                </c:pt>
                <c:pt idx="6255">
                  <c:v>3.1506337225437206E-2</c:v>
                </c:pt>
                <c:pt idx="6256">
                  <c:v>4.0841769427061095E-2</c:v>
                </c:pt>
                <c:pt idx="6257">
                  <c:v>5.219128355383891E-2</c:v>
                </c:pt>
                <c:pt idx="6258">
                  <c:v>2.7933228760957805E-2</c:v>
                </c:pt>
                <c:pt idx="6259">
                  <c:v>6.042351946234701E-2</c:v>
                </c:pt>
                <c:pt idx="6260">
                  <c:v>3.0003884807229063E-2</c:v>
                </c:pt>
                <c:pt idx="6261">
                  <c:v>3.41883562505245E-2</c:v>
                </c:pt>
                <c:pt idx="6262">
                  <c:v>3.1597819179296556E-2</c:v>
                </c:pt>
                <c:pt idx="6263">
                  <c:v>2.6130503043532389E-2</c:v>
                </c:pt>
                <c:pt idx="6264">
                  <c:v>4.6274762600660123E-2</c:v>
                </c:pt>
                <c:pt idx="6265">
                  <c:v>3.6054432392120396E-2</c:v>
                </c:pt>
                <c:pt idx="6266">
                  <c:v>4.3695759028196321E-2</c:v>
                </c:pt>
                <c:pt idx="6267">
                  <c:v>3.3225178718566999E-2</c:v>
                </c:pt>
                <c:pt idx="6268">
                  <c:v>3.6891631782055026E-2</c:v>
                </c:pt>
                <c:pt idx="6269">
                  <c:v>3.7703901529312238E-2</c:v>
                </c:pt>
                <c:pt idx="6270">
                  <c:v>3.695297986269E-2</c:v>
                </c:pt>
                <c:pt idx="6271">
                  <c:v>3.5857249051332502E-2</c:v>
                </c:pt>
                <c:pt idx="6272">
                  <c:v>4.5660007745027514E-2</c:v>
                </c:pt>
                <c:pt idx="6273">
                  <c:v>4.1952688246965429E-2</c:v>
                </c:pt>
                <c:pt idx="6274">
                  <c:v>3.718958795070651E-2</c:v>
                </c:pt>
                <c:pt idx="6275">
                  <c:v>4.4747065752744723E-2</c:v>
                </c:pt>
                <c:pt idx="6276">
                  <c:v>4.4254083186388009E-2</c:v>
                </c:pt>
                <c:pt idx="6277">
                  <c:v>3.4034371376037591E-2</c:v>
                </c:pt>
                <c:pt idx="6278">
                  <c:v>3.5030834376811995E-2</c:v>
                </c:pt>
                <c:pt idx="6279">
                  <c:v>3.4471958875656211E-2</c:v>
                </c:pt>
                <c:pt idx="6280">
                  <c:v>4.7571104019880309E-2</c:v>
                </c:pt>
                <c:pt idx="6281">
                  <c:v>5.7945206761359946E-2</c:v>
                </c:pt>
                <c:pt idx="6282">
                  <c:v>3.6455649882555098E-2</c:v>
                </c:pt>
                <c:pt idx="6283">
                  <c:v>3.9363428950309712E-2</c:v>
                </c:pt>
                <c:pt idx="6284">
                  <c:v>2.9993373900651956E-2</c:v>
                </c:pt>
                <c:pt idx="6285">
                  <c:v>3.5795398056507152E-2</c:v>
                </c:pt>
                <c:pt idx="6286">
                  <c:v>2.6695944368839392E-2</c:v>
                </c:pt>
                <c:pt idx="6287">
                  <c:v>3.4083496779203484E-2</c:v>
                </c:pt>
                <c:pt idx="6288">
                  <c:v>3.1693659722805016E-2</c:v>
                </c:pt>
                <c:pt idx="6289">
                  <c:v>4.1557170450687395E-2</c:v>
                </c:pt>
                <c:pt idx="6290">
                  <c:v>4.4738560914993501E-2</c:v>
                </c:pt>
                <c:pt idx="6291">
                  <c:v>3.6334346979856609E-2</c:v>
                </c:pt>
                <c:pt idx="6292">
                  <c:v>4.1793439537287001E-2</c:v>
                </c:pt>
                <c:pt idx="6293">
                  <c:v>4.6175420284271212E-2</c:v>
                </c:pt>
                <c:pt idx="6294">
                  <c:v>3.1325303018093192E-2</c:v>
                </c:pt>
                <c:pt idx="6295">
                  <c:v>5.0195772200822802E-2</c:v>
                </c:pt>
                <c:pt idx="6296">
                  <c:v>3.1869065016508116E-2</c:v>
                </c:pt>
                <c:pt idx="6297">
                  <c:v>4.4254083186388009E-2</c:v>
                </c:pt>
                <c:pt idx="6298">
                  <c:v>3.6363381892442703E-2</c:v>
                </c:pt>
                <c:pt idx="6299">
                  <c:v>3.5893827676773286E-2</c:v>
                </c:pt>
                <c:pt idx="6300">
                  <c:v>4.6560838818550096E-2</c:v>
                </c:pt>
                <c:pt idx="6301">
                  <c:v>4.6226896345615408E-2</c:v>
                </c:pt>
                <c:pt idx="6302">
                  <c:v>4.9216881394386486E-2</c:v>
                </c:pt>
                <c:pt idx="6303">
                  <c:v>3.6740992218256052E-2</c:v>
                </c:pt>
                <c:pt idx="6304">
                  <c:v>3.9697803556919237E-2</c:v>
                </c:pt>
                <c:pt idx="6305">
                  <c:v>3.1273540109396092E-2</c:v>
                </c:pt>
                <c:pt idx="6306">
                  <c:v>2.7672391384840084E-2</c:v>
                </c:pt>
                <c:pt idx="6307">
                  <c:v>3.9575085043907214E-2</c:v>
                </c:pt>
                <c:pt idx="6308">
                  <c:v>4.1820969432592406E-2</c:v>
                </c:pt>
                <c:pt idx="6309">
                  <c:v>4.012443125247972E-2</c:v>
                </c:pt>
                <c:pt idx="6310">
                  <c:v>4.4318877160549379E-2</c:v>
                </c:pt>
                <c:pt idx="6311">
                  <c:v>4.5730773359537256E-2</c:v>
                </c:pt>
                <c:pt idx="6312">
                  <c:v>3.4133732318878215E-2</c:v>
                </c:pt>
                <c:pt idx="6313">
                  <c:v>3.5980381071567501E-2</c:v>
                </c:pt>
                <c:pt idx="6314">
                  <c:v>3.5483829677105096E-2</c:v>
                </c:pt>
                <c:pt idx="6315">
                  <c:v>3.7646591663360651E-2</c:v>
                </c:pt>
                <c:pt idx="6316">
                  <c:v>3.6760363727808006E-2</c:v>
                </c:pt>
                <c:pt idx="6317">
                  <c:v>5.219128355383891E-2</c:v>
                </c:pt>
                <c:pt idx="6318">
                  <c:v>3.1619079411029934E-2</c:v>
                </c:pt>
                <c:pt idx="6319">
                  <c:v>3.6054432392120396E-2</c:v>
                </c:pt>
                <c:pt idx="6320">
                  <c:v>4.8252731561660801E-2</c:v>
                </c:pt>
                <c:pt idx="6321">
                  <c:v>5.1529634743928923E-2</c:v>
                </c:pt>
                <c:pt idx="6322">
                  <c:v>3.2685216516256457E-2</c:v>
                </c:pt>
                <c:pt idx="6323">
                  <c:v>5.2979618310928414E-2</c:v>
                </c:pt>
                <c:pt idx="6324">
                  <c:v>3.4126363694667809E-2</c:v>
                </c:pt>
                <c:pt idx="6325">
                  <c:v>4.4825512915849734E-2</c:v>
                </c:pt>
                <c:pt idx="6326">
                  <c:v>4.5612677931785903E-2</c:v>
                </c:pt>
                <c:pt idx="6327">
                  <c:v>3.8625705987215084E-2</c:v>
                </c:pt>
                <c:pt idx="6328">
                  <c:v>3.2625783234834699E-2</c:v>
                </c:pt>
                <c:pt idx="6329">
                  <c:v>4.2780239135027112E-2</c:v>
                </c:pt>
                <c:pt idx="6330">
                  <c:v>3.1843110918998802E-2</c:v>
                </c:pt>
                <c:pt idx="6331">
                  <c:v>5.7264689356088784E-2</c:v>
                </c:pt>
                <c:pt idx="6332">
                  <c:v>4.6238295733928722E-2</c:v>
                </c:pt>
                <c:pt idx="6333">
                  <c:v>3.2370511442422985E-2</c:v>
                </c:pt>
                <c:pt idx="6334">
                  <c:v>4.1952755302190795E-2</c:v>
                </c:pt>
                <c:pt idx="6335">
                  <c:v>4.3031942099332796E-2</c:v>
                </c:pt>
                <c:pt idx="6336">
                  <c:v>3.4133732318878215E-2</c:v>
                </c:pt>
                <c:pt idx="6337">
                  <c:v>3.3795446157455396E-2</c:v>
                </c:pt>
                <c:pt idx="6338">
                  <c:v>3.302393853664401E-2</c:v>
                </c:pt>
                <c:pt idx="6339">
                  <c:v>3.8625705987215084E-2</c:v>
                </c:pt>
                <c:pt idx="6340">
                  <c:v>2.7917644008994182E-2</c:v>
                </c:pt>
                <c:pt idx="6341">
                  <c:v>3.6054432392120396E-2</c:v>
                </c:pt>
                <c:pt idx="6342">
                  <c:v>3.3063109964132302E-2</c:v>
                </c:pt>
                <c:pt idx="6343">
                  <c:v>4.8451773822307719E-2</c:v>
                </c:pt>
                <c:pt idx="6344">
                  <c:v>3.5743363201618208E-2</c:v>
                </c:pt>
                <c:pt idx="6345">
                  <c:v>4.3245565146207691E-2</c:v>
                </c:pt>
                <c:pt idx="6346">
                  <c:v>3.9146617054939312E-2</c:v>
                </c:pt>
                <c:pt idx="6347">
                  <c:v>3.5668846219778116E-2</c:v>
                </c:pt>
                <c:pt idx="6348">
                  <c:v>3.3723484724760007E-2</c:v>
                </c:pt>
                <c:pt idx="6349">
                  <c:v>3.5583846271038E-2</c:v>
                </c:pt>
                <c:pt idx="6350">
                  <c:v>2.6599863544106542E-2</c:v>
                </c:pt>
                <c:pt idx="6351">
                  <c:v>4.0841769427061095E-2</c:v>
                </c:pt>
                <c:pt idx="6352">
                  <c:v>5.4287116974592223E-2</c:v>
                </c:pt>
                <c:pt idx="6353">
                  <c:v>3.7702023983001716E-2</c:v>
                </c:pt>
                <c:pt idx="6354">
                  <c:v>3.4471958875656211E-2</c:v>
                </c:pt>
                <c:pt idx="6355">
                  <c:v>3.3857729285955422E-2</c:v>
                </c:pt>
                <c:pt idx="6356">
                  <c:v>3.4951206296682399E-2</c:v>
                </c:pt>
                <c:pt idx="6357">
                  <c:v>4.7093629837036612E-2</c:v>
                </c:pt>
                <c:pt idx="6358">
                  <c:v>2.5797370821237616E-2</c:v>
                </c:pt>
                <c:pt idx="6359">
                  <c:v>3.5483829677105096E-2</c:v>
                </c:pt>
                <c:pt idx="6360">
                  <c:v>4.5612677931785903E-2</c:v>
                </c:pt>
                <c:pt idx="6361">
                  <c:v>3.054247982800011E-2</c:v>
                </c:pt>
                <c:pt idx="6362">
                  <c:v>3.0856164172291711E-2</c:v>
                </c:pt>
                <c:pt idx="6363">
                  <c:v>3.41883562505245E-2</c:v>
                </c:pt>
                <c:pt idx="6364">
                  <c:v>3.6693427711725325E-2</c:v>
                </c:pt>
                <c:pt idx="6365">
                  <c:v>3.4567877650260995E-2</c:v>
                </c:pt>
                <c:pt idx="6366">
                  <c:v>3.5172384232282597E-2</c:v>
                </c:pt>
                <c:pt idx="6367">
                  <c:v>3.5107076168060386E-2</c:v>
                </c:pt>
                <c:pt idx="6368">
                  <c:v>3.5549324005842209E-2</c:v>
                </c:pt>
                <c:pt idx="6369">
                  <c:v>3.6726456135511377E-2</c:v>
                </c:pt>
                <c:pt idx="6370">
                  <c:v>4.0339186787605306E-2</c:v>
                </c:pt>
                <c:pt idx="6371">
                  <c:v>2.762422524392601E-2</c:v>
                </c:pt>
                <c:pt idx="6372">
                  <c:v>3.1843110918998802E-2</c:v>
                </c:pt>
                <c:pt idx="6373">
                  <c:v>3.331370279192921E-2</c:v>
                </c:pt>
                <c:pt idx="6374">
                  <c:v>4.3726310133934014E-2</c:v>
                </c:pt>
                <c:pt idx="6375">
                  <c:v>4.8252731561660801E-2</c:v>
                </c:pt>
                <c:pt idx="6376">
                  <c:v>4.2200781404972097E-2</c:v>
                </c:pt>
                <c:pt idx="6377">
                  <c:v>3.5125035792589201E-2</c:v>
                </c:pt>
                <c:pt idx="6378">
                  <c:v>3.3152457326650599E-2</c:v>
                </c:pt>
                <c:pt idx="6379">
                  <c:v>2.5391288101673185E-2</c:v>
                </c:pt>
                <c:pt idx="6380">
                  <c:v>3.3472571521997403E-2</c:v>
                </c:pt>
                <c:pt idx="6381">
                  <c:v>3.7061311304569439E-2</c:v>
                </c:pt>
                <c:pt idx="6382">
                  <c:v>3.4978978335857405E-2</c:v>
                </c:pt>
                <c:pt idx="6383">
                  <c:v>4.1412685066461744E-2</c:v>
                </c:pt>
                <c:pt idx="6384">
                  <c:v>3.0247306451201494E-2</c:v>
                </c:pt>
                <c:pt idx="6385">
                  <c:v>3.1597819179296556E-2</c:v>
                </c:pt>
                <c:pt idx="6386">
                  <c:v>3.3868510276079206E-2</c:v>
                </c:pt>
                <c:pt idx="6387">
                  <c:v>3.1979586929082905E-2</c:v>
                </c:pt>
                <c:pt idx="6388">
                  <c:v>4.2470276355743554E-2</c:v>
                </c:pt>
                <c:pt idx="6389">
                  <c:v>2.8123019263148277E-2</c:v>
                </c:pt>
                <c:pt idx="6390">
                  <c:v>3.6841697990894401E-2</c:v>
                </c:pt>
                <c:pt idx="6391">
                  <c:v>3.4823182970285409E-2</c:v>
                </c:pt>
                <c:pt idx="6392">
                  <c:v>4.0775358676910345E-2</c:v>
                </c:pt>
                <c:pt idx="6393">
                  <c:v>3.7396702915430097E-2</c:v>
                </c:pt>
                <c:pt idx="6394">
                  <c:v>4.8395346850156833E-2</c:v>
                </c:pt>
                <c:pt idx="6395">
                  <c:v>3.3063109964132302E-2</c:v>
                </c:pt>
                <c:pt idx="6396">
                  <c:v>3.5286393016576885E-2</c:v>
                </c:pt>
                <c:pt idx="6397">
                  <c:v>3.9685014635324617E-2</c:v>
                </c:pt>
                <c:pt idx="6398">
                  <c:v>4.9256019294261918E-2</c:v>
                </c:pt>
                <c:pt idx="6399">
                  <c:v>4.1332110762596116E-2</c:v>
                </c:pt>
                <c:pt idx="6400">
                  <c:v>4.8229750245809465E-2</c:v>
                </c:pt>
                <c:pt idx="6401">
                  <c:v>3.1452745199203602E-2</c:v>
                </c:pt>
                <c:pt idx="6402">
                  <c:v>4.2450986802578139E-2</c:v>
                </c:pt>
                <c:pt idx="6403">
                  <c:v>2.8586110100150112E-2</c:v>
                </c:pt>
                <c:pt idx="6404">
                  <c:v>3.7147790193557718E-2</c:v>
                </c:pt>
                <c:pt idx="6405">
                  <c:v>3.3343926072120784E-2</c:v>
                </c:pt>
                <c:pt idx="6406">
                  <c:v>2.9782220721244802E-2</c:v>
                </c:pt>
                <c:pt idx="6407">
                  <c:v>3.8228288292884785E-2</c:v>
                </c:pt>
                <c:pt idx="6408">
                  <c:v>3.3226933330297477E-2</c:v>
                </c:pt>
                <c:pt idx="6409">
                  <c:v>2.6580244302749606E-2</c:v>
                </c:pt>
                <c:pt idx="6410">
                  <c:v>3.9095103740692111E-2</c:v>
                </c:pt>
                <c:pt idx="6411">
                  <c:v>3.9959825575351798E-2</c:v>
                </c:pt>
                <c:pt idx="6412">
                  <c:v>3.231429681181909E-2</c:v>
                </c:pt>
                <c:pt idx="6413">
                  <c:v>2.9239149764180253E-2</c:v>
                </c:pt>
                <c:pt idx="6414">
                  <c:v>3.5030834376811995E-2</c:v>
                </c:pt>
                <c:pt idx="6415">
                  <c:v>3.4569095820188502E-2</c:v>
                </c:pt>
                <c:pt idx="6416">
                  <c:v>4.0738254785537713E-2</c:v>
                </c:pt>
                <c:pt idx="6417">
                  <c:v>3.7379220128059554E-2</c:v>
                </c:pt>
                <c:pt idx="6418">
                  <c:v>3.4603934735059752E-2</c:v>
                </c:pt>
                <c:pt idx="6419">
                  <c:v>4.7558017075061812E-2</c:v>
                </c:pt>
                <c:pt idx="6420">
                  <c:v>2.6807053014636012E-2</c:v>
                </c:pt>
                <c:pt idx="6421">
                  <c:v>3.4897491335868794E-2</c:v>
                </c:pt>
                <c:pt idx="6422">
                  <c:v>5.4287116974592223E-2</c:v>
                </c:pt>
                <c:pt idx="6423">
                  <c:v>4.0749937295913724E-2</c:v>
                </c:pt>
                <c:pt idx="6424">
                  <c:v>3.6215104162692996E-2</c:v>
                </c:pt>
                <c:pt idx="6425">
                  <c:v>4.9895197153091632E-2</c:v>
                </c:pt>
                <c:pt idx="6426">
                  <c:v>3.1113108620047642E-2</c:v>
                </c:pt>
                <c:pt idx="6427">
                  <c:v>3.8314592093229315E-2</c:v>
                </c:pt>
                <c:pt idx="6428">
                  <c:v>2.8538271784782399E-2</c:v>
                </c:pt>
                <c:pt idx="6429">
                  <c:v>4.0841769427061095E-2</c:v>
                </c:pt>
                <c:pt idx="6430">
                  <c:v>4.383979737758642E-2</c:v>
                </c:pt>
                <c:pt idx="6431">
                  <c:v>4.5064941048622124E-2</c:v>
                </c:pt>
                <c:pt idx="6432">
                  <c:v>4.6846315264701795E-2</c:v>
                </c:pt>
                <c:pt idx="6433">
                  <c:v>3.3971488475799602E-2</c:v>
                </c:pt>
                <c:pt idx="6434">
                  <c:v>4.3665912002325107E-2</c:v>
                </c:pt>
                <c:pt idx="6435">
                  <c:v>4.4848904013633881E-2</c:v>
                </c:pt>
                <c:pt idx="6436">
                  <c:v>3.8759678602218607E-2</c:v>
                </c:pt>
                <c:pt idx="6437">
                  <c:v>3.8625705987215084E-2</c:v>
                </c:pt>
                <c:pt idx="6438">
                  <c:v>2.7437133714556829E-2</c:v>
                </c:pt>
                <c:pt idx="6439">
                  <c:v>3.6912526935338967E-2</c:v>
                </c:pt>
                <c:pt idx="6440">
                  <c:v>3.2908745110034894E-2</c:v>
                </c:pt>
                <c:pt idx="6441">
                  <c:v>3.2627593725919814E-2</c:v>
                </c:pt>
                <c:pt idx="6442">
                  <c:v>3.1889352947473637E-2</c:v>
                </c:pt>
                <c:pt idx="6443">
                  <c:v>3.9575032889843119E-2</c:v>
                </c:pt>
                <c:pt idx="6444">
                  <c:v>3.8188278675079498E-2</c:v>
                </c:pt>
                <c:pt idx="6445">
                  <c:v>3.3857729285955422E-2</c:v>
                </c:pt>
                <c:pt idx="6446">
                  <c:v>3.5391602665185942E-2</c:v>
                </c:pt>
                <c:pt idx="6447">
                  <c:v>3.5041108727455243E-2</c:v>
                </c:pt>
                <c:pt idx="6448">
                  <c:v>4.2978335171937887E-2</c:v>
                </c:pt>
                <c:pt idx="6449">
                  <c:v>3.7986606359481791E-2</c:v>
                </c:pt>
                <c:pt idx="6450">
                  <c:v>3.6760363727808006E-2</c:v>
                </c:pt>
                <c:pt idx="6451">
                  <c:v>3.8902364671230302E-2</c:v>
                </c:pt>
                <c:pt idx="6452">
                  <c:v>2.6993775740265864E-2</c:v>
                </c:pt>
                <c:pt idx="6453">
                  <c:v>3.8846969604492208E-2</c:v>
                </c:pt>
                <c:pt idx="6454">
                  <c:v>4.7571104019880309E-2</c:v>
                </c:pt>
                <c:pt idx="6455">
                  <c:v>3.1960483640432365E-2</c:v>
                </c:pt>
                <c:pt idx="6456">
                  <c:v>3.8609363138675808E-2</c:v>
                </c:pt>
                <c:pt idx="6457">
                  <c:v>2.7137337252497801E-2</c:v>
                </c:pt>
                <c:pt idx="6458">
                  <c:v>3.7771087139844998E-2</c:v>
                </c:pt>
                <c:pt idx="6459">
                  <c:v>3.1325303018093192E-2</c:v>
                </c:pt>
                <c:pt idx="6460">
                  <c:v>3.5668846219778116E-2</c:v>
                </c:pt>
                <c:pt idx="6461">
                  <c:v>3.921876475214961E-2</c:v>
                </c:pt>
                <c:pt idx="6462">
                  <c:v>4.2452763766050311E-2</c:v>
                </c:pt>
                <c:pt idx="6463">
                  <c:v>4.5612677931785903E-2</c:v>
                </c:pt>
                <c:pt idx="6464">
                  <c:v>4.2962051928043692E-2</c:v>
                </c:pt>
                <c:pt idx="6465">
                  <c:v>4.0148623287677807E-2</c:v>
                </c:pt>
                <c:pt idx="6466">
                  <c:v>3.5896666347980506E-2</c:v>
                </c:pt>
                <c:pt idx="6467">
                  <c:v>2.8328226879239103E-2</c:v>
                </c:pt>
                <c:pt idx="6468">
                  <c:v>3.0922627076506601E-2</c:v>
                </c:pt>
                <c:pt idx="6469">
                  <c:v>4.0749937295913724E-2</c:v>
                </c:pt>
                <c:pt idx="6470">
                  <c:v>4.0698390454053907E-2</c:v>
                </c:pt>
                <c:pt idx="6471">
                  <c:v>4.5612677931785903E-2</c:v>
                </c:pt>
                <c:pt idx="6472">
                  <c:v>3.4133732318878215E-2</c:v>
                </c:pt>
                <c:pt idx="6473">
                  <c:v>3.9196629077196114E-2</c:v>
                </c:pt>
                <c:pt idx="6474">
                  <c:v>3.8711100816726712E-2</c:v>
                </c:pt>
                <c:pt idx="6475">
                  <c:v>2.8736105188727452E-2</c:v>
                </c:pt>
                <c:pt idx="6476">
                  <c:v>3.3472571521997403E-2</c:v>
                </c:pt>
                <c:pt idx="6477">
                  <c:v>3.6693427711725325E-2</c:v>
                </c:pt>
                <c:pt idx="6478">
                  <c:v>4.2978335171937887E-2</c:v>
                </c:pt>
                <c:pt idx="6479">
                  <c:v>3.9626147598028252E-2</c:v>
                </c:pt>
                <c:pt idx="6480">
                  <c:v>3.2420128583908199E-2</c:v>
                </c:pt>
                <c:pt idx="6481">
                  <c:v>5.139116942882542E-2</c:v>
                </c:pt>
                <c:pt idx="6482">
                  <c:v>3.8342226296663305E-2</c:v>
                </c:pt>
                <c:pt idx="6483">
                  <c:v>4.0140841156244306E-2</c:v>
                </c:pt>
                <c:pt idx="6484">
                  <c:v>3.8512594997882711E-2</c:v>
                </c:pt>
                <c:pt idx="6485">
                  <c:v>3.6684215068817229E-2</c:v>
                </c:pt>
                <c:pt idx="6486">
                  <c:v>3.1361721456050901E-2</c:v>
                </c:pt>
                <c:pt idx="6487">
                  <c:v>3.2625783234834699E-2</c:v>
                </c:pt>
                <c:pt idx="6488">
                  <c:v>5.5778648704290397E-2</c:v>
                </c:pt>
                <c:pt idx="6489">
                  <c:v>4.1820969432592406E-2</c:v>
                </c:pt>
                <c:pt idx="6490">
                  <c:v>3.8238383829593797E-2</c:v>
                </c:pt>
                <c:pt idx="6491">
                  <c:v>3.6335092037916211E-2</c:v>
                </c:pt>
                <c:pt idx="6492">
                  <c:v>4.1266269981861101E-2</c:v>
                </c:pt>
                <c:pt idx="6493">
                  <c:v>3.9710547775030115E-2</c:v>
                </c:pt>
                <c:pt idx="6494">
                  <c:v>3.9776939898729352E-2</c:v>
                </c:pt>
                <c:pt idx="6495">
                  <c:v>4.3251223862171222E-2</c:v>
                </c:pt>
                <c:pt idx="6496">
                  <c:v>3.7147790193557718E-2</c:v>
                </c:pt>
                <c:pt idx="6497">
                  <c:v>3.3152457326650599E-2</c:v>
                </c:pt>
                <c:pt idx="6498">
                  <c:v>3.4823182970285409E-2</c:v>
                </c:pt>
                <c:pt idx="6499">
                  <c:v>4.2427688837051572E-2</c:v>
                </c:pt>
                <c:pt idx="6500">
                  <c:v>3.9776939898729352E-2</c:v>
                </c:pt>
                <c:pt idx="6501">
                  <c:v>3.5183459520340014E-2</c:v>
                </c:pt>
                <c:pt idx="6502">
                  <c:v>4.7558017075061812E-2</c:v>
                </c:pt>
                <c:pt idx="6503">
                  <c:v>4.4568616896867926E-2</c:v>
                </c:pt>
                <c:pt idx="6504">
                  <c:v>4.7336898744106508E-2</c:v>
                </c:pt>
                <c:pt idx="6505">
                  <c:v>2.754837274551402E-2</c:v>
                </c:pt>
                <c:pt idx="6506">
                  <c:v>3.8653906434774503E-2</c:v>
                </c:pt>
                <c:pt idx="6507">
                  <c:v>3.9575085043907214E-2</c:v>
                </c:pt>
                <c:pt idx="6508">
                  <c:v>2.8450146317481998E-2</c:v>
                </c:pt>
                <c:pt idx="6509">
                  <c:v>3.7482298910617856E-2</c:v>
                </c:pt>
                <c:pt idx="6510">
                  <c:v>2.9912589117884587E-2</c:v>
                </c:pt>
                <c:pt idx="6511">
                  <c:v>4.6924296766519456E-2</c:v>
                </c:pt>
                <c:pt idx="6512">
                  <c:v>4.0542848408222205E-2</c:v>
                </c:pt>
                <c:pt idx="6513">
                  <c:v>3.0306484550237538E-2</c:v>
                </c:pt>
                <c:pt idx="6514">
                  <c:v>4.0140841156244306E-2</c:v>
                </c:pt>
                <c:pt idx="6515">
                  <c:v>4.152054339647273E-2</c:v>
                </c:pt>
                <c:pt idx="6516">
                  <c:v>3.5833526402712E-2</c:v>
                </c:pt>
                <c:pt idx="6517">
                  <c:v>3.9664395153522512E-2</c:v>
                </c:pt>
                <c:pt idx="6518">
                  <c:v>3.1767588108778014E-2</c:v>
                </c:pt>
                <c:pt idx="6519">
                  <c:v>4.7051317989826411E-2</c:v>
                </c:pt>
                <c:pt idx="6520">
                  <c:v>3.3798858523368815E-2</c:v>
                </c:pt>
                <c:pt idx="6521">
                  <c:v>4.2917203158140474E-2</c:v>
                </c:pt>
                <c:pt idx="6522">
                  <c:v>3.0486844480037776E-2</c:v>
                </c:pt>
                <c:pt idx="6523">
                  <c:v>3.1796947121620303E-2</c:v>
                </c:pt>
                <c:pt idx="6524">
                  <c:v>3.4946080297231667E-2</c:v>
                </c:pt>
                <c:pt idx="6525">
                  <c:v>3.7153102457523568E-2</c:v>
                </c:pt>
                <c:pt idx="6526">
                  <c:v>3.4109912812709892E-2</c:v>
                </c:pt>
                <c:pt idx="6527">
                  <c:v>4.9852691590786272E-2</c:v>
                </c:pt>
                <c:pt idx="6528">
                  <c:v>4.3695759028196321E-2</c:v>
                </c:pt>
                <c:pt idx="6529">
                  <c:v>4.5612677931785903E-2</c:v>
                </c:pt>
                <c:pt idx="6530">
                  <c:v>3.011587262153639E-2</c:v>
                </c:pt>
                <c:pt idx="6531">
                  <c:v>3.1079689040780099E-2</c:v>
                </c:pt>
                <c:pt idx="6532">
                  <c:v>3.6081887781620157E-2</c:v>
                </c:pt>
                <c:pt idx="6533">
                  <c:v>3.9238687604665846E-2</c:v>
                </c:pt>
                <c:pt idx="6534">
                  <c:v>3.1020516529679423E-2</c:v>
                </c:pt>
                <c:pt idx="6535">
                  <c:v>3.9626147598028252E-2</c:v>
                </c:pt>
                <c:pt idx="6536">
                  <c:v>4.4035181403160116E-2</c:v>
                </c:pt>
                <c:pt idx="6537">
                  <c:v>4.9216881394386486E-2</c:v>
                </c:pt>
                <c:pt idx="6538">
                  <c:v>4.1266269981861101E-2</c:v>
                </c:pt>
                <c:pt idx="6539">
                  <c:v>4.7662377357482903E-2</c:v>
                </c:pt>
                <c:pt idx="6540">
                  <c:v>5.1529634743928923E-2</c:v>
                </c:pt>
                <c:pt idx="6541">
                  <c:v>3.2898932695388801E-2</c:v>
                </c:pt>
                <c:pt idx="6542">
                  <c:v>2.8601940721273554E-2</c:v>
                </c:pt>
                <c:pt idx="6543">
                  <c:v>3.8759678602218607E-2</c:v>
                </c:pt>
                <c:pt idx="6544">
                  <c:v>4.0208239108324106E-2</c:v>
                </c:pt>
                <c:pt idx="6545">
                  <c:v>4.1558928787708317E-2</c:v>
                </c:pt>
                <c:pt idx="6546">
                  <c:v>2.9245859012007706E-2</c:v>
                </c:pt>
                <c:pt idx="6547">
                  <c:v>3.2706797122955399E-2</c:v>
                </c:pt>
                <c:pt idx="6548">
                  <c:v>2.9717279598116899E-2</c:v>
                </c:pt>
                <c:pt idx="6549">
                  <c:v>3.7788476794958101E-2</c:v>
                </c:pt>
                <c:pt idx="6550">
                  <c:v>5.9077225625515033E-2</c:v>
                </c:pt>
                <c:pt idx="6551">
                  <c:v>3.5767823457717902E-2</c:v>
                </c:pt>
                <c:pt idx="6552">
                  <c:v>2.9229370877146783E-2</c:v>
                </c:pt>
                <c:pt idx="6553">
                  <c:v>2.832327783107761E-2</c:v>
                </c:pt>
                <c:pt idx="6554">
                  <c:v>3.5825096070766414E-2</c:v>
                </c:pt>
                <c:pt idx="6555">
                  <c:v>5.4501775652170202E-2</c:v>
                </c:pt>
                <c:pt idx="6556">
                  <c:v>3.365202993154532E-2</c:v>
                </c:pt>
                <c:pt idx="6557">
                  <c:v>3.1094454228878007E-2</c:v>
                </c:pt>
                <c:pt idx="6558">
                  <c:v>3.3253517001867391E-2</c:v>
                </c:pt>
                <c:pt idx="6559">
                  <c:v>5.2979618310928414E-2</c:v>
                </c:pt>
                <c:pt idx="6560">
                  <c:v>4.3500378727912875E-2</c:v>
                </c:pt>
                <c:pt idx="6561">
                  <c:v>4.6777039766311722E-2</c:v>
                </c:pt>
                <c:pt idx="6562">
                  <c:v>2.8769707307219512E-2</c:v>
                </c:pt>
                <c:pt idx="6563">
                  <c:v>4.1820969432592406E-2</c:v>
                </c:pt>
                <c:pt idx="6564">
                  <c:v>2.8865408152341798E-2</c:v>
                </c:pt>
                <c:pt idx="6565">
                  <c:v>4.2024292051792325E-2</c:v>
                </c:pt>
                <c:pt idx="6566">
                  <c:v>3.9864324033260311E-2</c:v>
                </c:pt>
                <c:pt idx="6567">
                  <c:v>3.1932011246681213E-2</c:v>
                </c:pt>
                <c:pt idx="6568">
                  <c:v>3.058343008160596E-2</c:v>
                </c:pt>
                <c:pt idx="6569">
                  <c:v>4.5730773359537256E-2</c:v>
                </c:pt>
                <c:pt idx="6570">
                  <c:v>3.095636330544951E-2</c:v>
                </c:pt>
                <c:pt idx="6571">
                  <c:v>4.6175420284271212E-2</c:v>
                </c:pt>
                <c:pt idx="6572">
                  <c:v>4.6166699379682513E-2</c:v>
                </c:pt>
                <c:pt idx="6573">
                  <c:v>3.9366357028484351E-2</c:v>
                </c:pt>
                <c:pt idx="6574">
                  <c:v>3.7827789783477811E-2</c:v>
                </c:pt>
                <c:pt idx="6575">
                  <c:v>3.4609500318765619E-2</c:v>
                </c:pt>
                <c:pt idx="6576">
                  <c:v>3.5344671458005912E-2</c:v>
                </c:pt>
                <c:pt idx="6577">
                  <c:v>3.4300707280635806E-2</c:v>
                </c:pt>
                <c:pt idx="6578">
                  <c:v>3.8609363138675808E-2</c:v>
                </c:pt>
                <c:pt idx="6579">
                  <c:v>3.6335092037916211E-2</c:v>
                </c:pt>
                <c:pt idx="6580">
                  <c:v>3.5636484622955315E-2</c:v>
                </c:pt>
                <c:pt idx="6581">
                  <c:v>4.1820969432592406E-2</c:v>
                </c:pt>
                <c:pt idx="6582">
                  <c:v>3.9135243743658156E-2</c:v>
                </c:pt>
                <c:pt idx="6583">
                  <c:v>4.7662377357482903E-2</c:v>
                </c:pt>
                <c:pt idx="6584">
                  <c:v>3.365202993154532E-2</c:v>
                </c:pt>
                <c:pt idx="6585">
                  <c:v>3.2054953277111095E-2</c:v>
                </c:pt>
                <c:pt idx="6586">
                  <c:v>4.0700521320104745E-2</c:v>
                </c:pt>
                <c:pt idx="6587">
                  <c:v>2.8328226879239103E-2</c:v>
                </c:pt>
                <c:pt idx="6588">
                  <c:v>3.5185460001230198E-2</c:v>
                </c:pt>
                <c:pt idx="6589">
                  <c:v>4.9643982201814603E-2</c:v>
                </c:pt>
                <c:pt idx="6590">
                  <c:v>2.8197156265377998E-2</c:v>
                </c:pt>
                <c:pt idx="6591">
                  <c:v>2.6837680488825066E-2</c:v>
                </c:pt>
                <c:pt idx="6592">
                  <c:v>2.8384875506162605E-2</c:v>
                </c:pt>
                <c:pt idx="6593">
                  <c:v>3.3034771680831895E-2</c:v>
                </c:pt>
                <c:pt idx="6594">
                  <c:v>4.9643982201814603E-2</c:v>
                </c:pt>
                <c:pt idx="6595">
                  <c:v>4.0781930088997026E-2</c:v>
                </c:pt>
                <c:pt idx="6596">
                  <c:v>5.139116942882542E-2</c:v>
                </c:pt>
                <c:pt idx="6597">
                  <c:v>3.38377133011818E-2</c:v>
                </c:pt>
                <c:pt idx="6598">
                  <c:v>3.2464317977428499E-2</c:v>
                </c:pt>
                <c:pt idx="6599">
                  <c:v>4.1557170450687395E-2</c:v>
                </c:pt>
                <c:pt idx="6600">
                  <c:v>3.9632488042116221E-2</c:v>
                </c:pt>
                <c:pt idx="6601">
                  <c:v>3.2341752201318706E-2</c:v>
                </c:pt>
                <c:pt idx="6602">
                  <c:v>4.0749937295913724E-2</c:v>
                </c:pt>
                <c:pt idx="6603">
                  <c:v>3.6412298679351897E-2</c:v>
                </c:pt>
                <c:pt idx="6604">
                  <c:v>3.2891441136598601E-2</c:v>
                </c:pt>
                <c:pt idx="6605">
                  <c:v>4.0140841156244306E-2</c:v>
                </c:pt>
                <c:pt idx="6606">
                  <c:v>3.4946080297231667E-2</c:v>
                </c:pt>
                <c:pt idx="6607">
                  <c:v>3.8424339145422003E-2</c:v>
                </c:pt>
                <c:pt idx="6608">
                  <c:v>4.5177392661571475E-2</c:v>
                </c:pt>
                <c:pt idx="6609">
                  <c:v>2.9429921880364411E-2</c:v>
                </c:pt>
                <c:pt idx="6610">
                  <c:v>3.3424746245145805E-2</c:v>
                </c:pt>
                <c:pt idx="6611">
                  <c:v>3.0840851366519952E-2</c:v>
                </c:pt>
                <c:pt idx="6612">
                  <c:v>3.4978978335857405E-2</c:v>
                </c:pt>
                <c:pt idx="6613">
                  <c:v>4.0339186787605306E-2</c:v>
                </c:pt>
                <c:pt idx="6614">
                  <c:v>3.5544753074646003E-2</c:v>
                </c:pt>
                <c:pt idx="6615">
                  <c:v>2.716137282550354E-2</c:v>
                </c:pt>
                <c:pt idx="6616">
                  <c:v>4.2082894593477332E-2</c:v>
                </c:pt>
                <c:pt idx="6617">
                  <c:v>3.2039847224950978E-2</c:v>
                </c:pt>
                <c:pt idx="6618">
                  <c:v>3.5857249051332502E-2</c:v>
                </c:pt>
                <c:pt idx="6619">
                  <c:v>3.8181461393833188E-2</c:v>
                </c:pt>
                <c:pt idx="6620">
                  <c:v>3.6440685391426093E-2</c:v>
                </c:pt>
                <c:pt idx="6621">
                  <c:v>3.6124467849731404E-2</c:v>
                </c:pt>
                <c:pt idx="6622">
                  <c:v>3.058343008160596E-2</c:v>
                </c:pt>
                <c:pt idx="6623">
                  <c:v>3.0377449467778275E-2</c:v>
                </c:pt>
                <c:pt idx="6624">
                  <c:v>3.7441659718752011E-2</c:v>
                </c:pt>
                <c:pt idx="6625">
                  <c:v>4.1412685066461744E-2</c:v>
                </c:pt>
                <c:pt idx="6626">
                  <c:v>4.480642452836061E-2</c:v>
                </c:pt>
                <c:pt idx="6627">
                  <c:v>5.0539035350084291E-2</c:v>
                </c:pt>
                <c:pt idx="6628">
                  <c:v>2.7757186442613612E-2</c:v>
                </c:pt>
                <c:pt idx="6629">
                  <c:v>3.6752406507730498E-2</c:v>
                </c:pt>
                <c:pt idx="6630">
                  <c:v>4.3525073677301386E-2</c:v>
                </c:pt>
                <c:pt idx="6631">
                  <c:v>3.3857729285955422E-2</c:v>
                </c:pt>
                <c:pt idx="6632">
                  <c:v>2.8997335582971701E-2</c:v>
                </c:pt>
                <c:pt idx="6633">
                  <c:v>3.6277640610933456E-2</c:v>
                </c:pt>
                <c:pt idx="6634">
                  <c:v>2.9082311317324687E-2</c:v>
                </c:pt>
                <c:pt idx="6635">
                  <c:v>3.8492631167173406E-2</c:v>
                </c:pt>
                <c:pt idx="6636">
                  <c:v>3.5318929702043513E-2</c:v>
                </c:pt>
                <c:pt idx="6637">
                  <c:v>4.3500378727912875E-2</c:v>
                </c:pt>
                <c:pt idx="6638">
                  <c:v>2.8328226879239103E-2</c:v>
                </c:pt>
                <c:pt idx="6639">
                  <c:v>3.5982396453618996E-2</c:v>
                </c:pt>
                <c:pt idx="6640">
                  <c:v>3.1597223132848705E-2</c:v>
                </c:pt>
                <c:pt idx="6641">
                  <c:v>4.6175420284271212E-2</c:v>
                </c:pt>
                <c:pt idx="6642">
                  <c:v>4.5064941048622124E-2</c:v>
                </c:pt>
                <c:pt idx="6643">
                  <c:v>3.4515827894210808E-2</c:v>
                </c:pt>
                <c:pt idx="6644">
                  <c:v>2.6837680488825066E-2</c:v>
                </c:pt>
                <c:pt idx="6645">
                  <c:v>3.3347785472869991E-2</c:v>
                </c:pt>
                <c:pt idx="6646">
                  <c:v>3.7288725376129296E-2</c:v>
                </c:pt>
                <c:pt idx="6647">
                  <c:v>3.6878742277622313E-2</c:v>
                </c:pt>
                <c:pt idx="6648">
                  <c:v>3.8152869790792521E-2</c:v>
                </c:pt>
                <c:pt idx="6649">
                  <c:v>4.1353959590196623E-2</c:v>
                </c:pt>
                <c:pt idx="6650">
                  <c:v>3.2443311065435514E-2</c:v>
                </c:pt>
                <c:pt idx="6651">
                  <c:v>4.2784433811903236E-2</c:v>
                </c:pt>
                <c:pt idx="6652">
                  <c:v>3.2969117164611886E-2</c:v>
                </c:pt>
                <c:pt idx="6653">
                  <c:v>4.3695759028196321E-2</c:v>
                </c:pt>
                <c:pt idx="6654">
                  <c:v>5.0195772200822802E-2</c:v>
                </c:pt>
                <c:pt idx="6655">
                  <c:v>3.1381860375404483E-2</c:v>
                </c:pt>
                <c:pt idx="6656">
                  <c:v>4.0208239108324106E-2</c:v>
                </c:pt>
                <c:pt idx="6657">
                  <c:v>3.9112597703933744E-2</c:v>
                </c:pt>
                <c:pt idx="6658">
                  <c:v>4.4318877160549379E-2</c:v>
                </c:pt>
                <c:pt idx="6659">
                  <c:v>4.9243059009313632E-2</c:v>
                </c:pt>
                <c:pt idx="6660">
                  <c:v>3.4013628959655817E-2</c:v>
                </c:pt>
                <c:pt idx="6661">
                  <c:v>3.9575085043907214E-2</c:v>
                </c:pt>
                <c:pt idx="6662">
                  <c:v>4.3706633150577837E-2</c:v>
                </c:pt>
                <c:pt idx="6663">
                  <c:v>3.6289874464273661E-2</c:v>
                </c:pt>
                <c:pt idx="6664">
                  <c:v>4.2780239135027112E-2</c:v>
                </c:pt>
                <c:pt idx="6665">
                  <c:v>3.1325303018093192E-2</c:v>
                </c:pt>
                <c:pt idx="6666">
                  <c:v>5.4501775652170202E-2</c:v>
                </c:pt>
                <c:pt idx="6667">
                  <c:v>4.2450986802578139E-2</c:v>
                </c:pt>
                <c:pt idx="6668">
                  <c:v>5.7264689356088784E-2</c:v>
                </c:pt>
                <c:pt idx="6669">
                  <c:v>3.2717060297727606E-2</c:v>
                </c:pt>
                <c:pt idx="6670">
                  <c:v>3.2287664711475497E-2</c:v>
                </c:pt>
                <c:pt idx="6671">
                  <c:v>3.0595608055591604E-2</c:v>
                </c:pt>
                <c:pt idx="6672">
                  <c:v>3.5172384232282597E-2</c:v>
                </c:pt>
                <c:pt idx="6673">
                  <c:v>3.7671960890293239E-2</c:v>
                </c:pt>
                <c:pt idx="6674">
                  <c:v>3.3424746245145805E-2</c:v>
                </c:pt>
                <c:pt idx="6675">
                  <c:v>3.7743795663118501E-2</c:v>
                </c:pt>
                <c:pt idx="6676">
                  <c:v>3.8492631167173406E-2</c:v>
                </c:pt>
                <c:pt idx="6677">
                  <c:v>5.1529634743928923E-2</c:v>
                </c:pt>
                <c:pt idx="6678">
                  <c:v>3.4897491335868794E-2</c:v>
                </c:pt>
                <c:pt idx="6679">
                  <c:v>3.6803305149078536E-2</c:v>
                </c:pt>
                <c:pt idx="6680">
                  <c:v>4.3665912002325107E-2</c:v>
                </c:pt>
                <c:pt idx="6681">
                  <c:v>4.413658753037452E-2</c:v>
                </c:pt>
                <c:pt idx="6682">
                  <c:v>3.6455649882555098E-2</c:v>
                </c:pt>
                <c:pt idx="6683">
                  <c:v>5.0964348018169375E-2</c:v>
                </c:pt>
                <c:pt idx="6684">
                  <c:v>3.1384989619255142E-2</c:v>
                </c:pt>
                <c:pt idx="6685">
                  <c:v>2.9229370877146783E-2</c:v>
                </c:pt>
                <c:pt idx="6686">
                  <c:v>4.1073258966207477E-2</c:v>
                </c:pt>
                <c:pt idx="6687">
                  <c:v>3.2559327781200513E-2</c:v>
                </c:pt>
                <c:pt idx="6688">
                  <c:v>3.3347785472869991E-2</c:v>
                </c:pt>
                <c:pt idx="6689">
                  <c:v>4.7004479914903897E-2</c:v>
                </c:pt>
                <c:pt idx="6690">
                  <c:v>3.3226933330297477E-2</c:v>
                </c:pt>
                <c:pt idx="6691">
                  <c:v>5.0964348018169375E-2</c:v>
                </c:pt>
                <c:pt idx="6692">
                  <c:v>3.1149659305810897E-2</c:v>
                </c:pt>
                <c:pt idx="6693">
                  <c:v>4.5502670109272024E-2</c:v>
                </c:pt>
                <c:pt idx="6694">
                  <c:v>2.7137337252497801E-2</c:v>
                </c:pt>
                <c:pt idx="6695">
                  <c:v>4.6647194772958665E-2</c:v>
                </c:pt>
                <c:pt idx="6696">
                  <c:v>2.8201824054122006E-2</c:v>
                </c:pt>
                <c:pt idx="6697">
                  <c:v>4.7051317989826411E-2</c:v>
                </c:pt>
                <c:pt idx="6698">
                  <c:v>3.7713952362537405E-2</c:v>
                </c:pt>
                <c:pt idx="6699">
                  <c:v>3.2625783234834699E-2</c:v>
                </c:pt>
                <c:pt idx="6700">
                  <c:v>5.139116942882542E-2</c:v>
                </c:pt>
                <c:pt idx="6701">
                  <c:v>3.5787001252174405E-2</c:v>
                </c:pt>
                <c:pt idx="6702">
                  <c:v>3.4010294824838597E-2</c:v>
                </c:pt>
                <c:pt idx="6703">
                  <c:v>3.55453863739967E-2</c:v>
                </c:pt>
                <c:pt idx="6704">
                  <c:v>3.2625783234834699E-2</c:v>
                </c:pt>
                <c:pt idx="6705">
                  <c:v>4.0140841156244306E-2</c:v>
                </c:pt>
                <c:pt idx="6706">
                  <c:v>4.3169047683477346E-2</c:v>
                </c:pt>
                <c:pt idx="6707">
                  <c:v>4.4747065752744723E-2</c:v>
                </c:pt>
                <c:pt idx="6708">
                  <c:v>4.7657713294029222E-2</c:v>
                </c:pt>
                <c:pt idx="6709">
                  <c:v>5.2979618310928414E-2</c:v>
                </c:pt>
                <c:pt idx="6710">
                  <c:v>4.0194988250732512E-2</c:v>
                </c:pt>
                <c:pt idx="6711">
                  <c:v>2.8875239193439557E-2</c:v>
                </c:pt>
                <c:pt idx="6712">
                  <c:v>4.480642452836061E-2</c:v>
                </c:pt>
                <c:pt idx="6713">
                  <c:v>3.5628456622362102E-2</c:v>
                </c:pt>
                <c:pt idx="6714">
                  <c:v>3.1506337225437206E-2</c:v>
                </c:pt>
                <c:pt idx="6715">
                  <c:v>3.1003009527921836E-2</c:v>
                </c:pt>
                <c:pt idx="6716">
                  <c:v>2.9251759871840501E-2</c:v>
                </c:pt>
                <c:pt idx="6717">
                  <c:v>3.5232484340667704E-2</c:v>
                </c:pt>
                <c:pt idx="6718">
                  <c:v>3.5425882786512451E-2</c:v>
                </c:pt>
                <c:pt idx="6719">
                  <c:v>4.1952755302190795E-2</c:v>
                </c:pt>
                <c:pt idx="6720">
                  <c:v>4.4035181403160116E-2</c:v>
                </c:pt>
                <c:pt idx="6721">
                  <c:v>2.9044868424534867E-2</c:v>
                </c:pt>
                <c:pt idx="6722">
                  <c:v>3.9322294294834068E-2</c:v>
                </c:pt>
                <c:pt idx="6723">
                  <c:v>3.1597223132848705E-2</c:v>
                </c:pt>
                <c:pt idx="6724">
                  <c:v>3.4050200134515811E-2</c:v>
                </c:pt>
                <c:pt idx="6725">
                  <c:v>5.3043726831674597E-2</c:v>
                </c:pt>
                <c:pt idx="6726">
                  <c:v>4.1763935238122933E-2</c:v>
                </c:pt>
                <c:pt idx="6727">
                  <c:v>3.6879651248455041E-2</c:v>
                </c:pt>
                <c:pt idx="6728">
                  <c:v>3.4999817609787015E-2</c:v>
                </c:pt>
                <c:pt idx="6729">
                  <c:v>3.9710547775030115E-2</c:v>
                </c:pt>
                <c:pt idx="6730">
                  <c:v>4.2962051928043692E-2</c:v>
                </c:pt>
                <c:pt idx="6731">
                  <c:v>3.8038294762373012E-2</c:v>
                </c:pt>
                <c:pt idx="6732">
                  <c:v>3.4117959439754514E-2</c:v>
                </c:pt>
                <c:pt idx="6733">
                  <c:v>3.9761330932378804E-2</c:v>
                </c:pt>
                <c:pt idx="6734">
                  <c:v>3.4167613834142713E-2</c:v>
                </c:pt>
                <c:pt idx="6735">
                  <c:v>3.2685216516256457E-2</c:v>
                </c:pt>
                <c:pt idx="6736">
                  <c:v>4.9796666949987765E-2</c:v>
                </c:pt>
                <c:pt idx="6737">
                  <c:v>4.6924296766519456E-2</c:v>
                </c:pt>
                <c:pt idx="6738">
                  <c:v>4.2387228459119936E-2</c:v>
                </c:pt>
                <c:pt idx="6739">
                  <c:v>4.1557170450687395E-2</c:v>
                </c:pt>
                <c:pt idx="6740">
                  <c:v>4.6041879802942297E-2</c:v>
                </c:pt>
                <c:pt idx="6741">
                  <c:v>3.7675615400076086E-2</c:v>
                </c:pt>
                <c:pt idx="6742">
                  <c:v>4.1872929781675318E-2</c:v>
                </c:pt>
                <c:pt idx="6743">
                  <c:v>3.9761330932378804E-2</c:v>
                </c:pt>
                <c:pt idx="6744">
                  <c:v>3.4603934735059752E-2</c:v>
                </c:pt>
                <c:pt idx="6745">
                  <c:v>4.413658753037452E-2</c:v>
                </c:pt>
                <c:pt idx="6746">
                  <c:v>3.2898932695388801E-2</c:v>
                </c:pt>
                <c:pt idx="6747">
                  <c:v>3.4013628959655817E-2</c:v>
                </c:pt>
                <c:pt idx="6748">
                  <c:v>3.8824938237667105E-2</c:v>
                </c:pt>
                <c:pt idx="6749">
                  <c:v>3.7771087139844998E-2</c:v>
                </c:pt>
                <c:pt idx="6750">
                  <c:v>3.3723484724760007E-2</c:v>
                </c:pt>
                <c:pt idx="6751">
                  <c:v>3.376404196023939E-2</c:v>
                </c:pt>
                <c:pt idx="6752">
                  <c:v>5.3951866924762705E-2</c:v>
                </c:pt>
                <c:pt idx="6753">
                  <c:v>3.7228513509035152E-2</c:v>
                </c:pt>
                <c:pt idx="6754">
                  <c:v>5.9077225625515033E-2</c:v>
                </c:pt>
                <c:pt idx="6755">
                  <c:v>3.5009436309337595E-2</c:v>
                </c:pt>
                <c:pt idx="6756">
                  <c:v>3.8187786936759907E-2</c:v>
                </c:pt>
                <c:pt idx="6757">
                  <c:v>3.6238733679056299E-2</c:v>
                </c:pt>
                <c:pt idx="6758">
                  <c:v>3.4897491335868794E-2</c:v>
                </c:pt>
                <c:pt idx="6759">
                  <c:v>3.5430807620287032E-2</c:v>
                </c:pt>
                <c:pt idx="6760">
                  <c:v>3.7756819278001813E-2</c:v>
                </c:pt>
                <c:pt idx="6761">
                  <c:v>3.483010455966009E-2</c:v>
                </c:pt>
                <c:pt idx="6762">
                  <c:v>3.4396402537822689E-2</c:v>
                </c:pt>
                <c:pt idx="6763">
                  <c:v>3.6468077450990788E-2</c:v>
                </c:pt>
                <c:pt idx="6764">
                  <c:v>3.4000229090452208E-2</c:v>
                </c:pt>
                <c:pt idx="6765">
                  <c:v>4.1820969432592406E-2</c:v>
                </c:pt>
                <c:pt idx="6766">
                  <c:v>3.2420627772808151E-2</c:v>
                </c:pt>
                <c:pt idx="6767">
                  <c:v>4.6175420284271212E-2</c:v>
                </c:pt>
                <c:pt idx="6768">
                  <c:v>4.2378675192594507E-2</c:v>
                </c:pt>
                <c:pt idx="6769">
                  <c:v>3.3152457326650599E-2</c:v>
                </c:pt>
                <c:pt idx="6770">
                  <c:v>3.4651398658752455E-2</c:v>
                </c:pt>
                <c:pt idx="6771">
                  <c:v>3.9664395153522512E-2</c:v>
                </c:pt>
                <c:pt idx="6772">
                  <c:v>3.5584058612585102E-2</c:v>
                </c:pt>
                <c:pt idx="6773">
                  <c:v>3.45068871974945E-2</c:v>
                </c:pt>
                <c:pt idx="6774">
                  <c:v>4.258701950311676E-2</c:v>
                </c:pt>
                <c:pt idx="6775">
                  <c:v>3.4823182970285409E-2</c:v>
                </c:pt>
                <c:pt idx="6776">
                  <c:v>3.2400164753198603E-2</c:v>
                </c:pt>
                <c:pt idx="6777">
                  <c:v>3.0540321022272152E-2</c:v>
                </c:pt>
                <c:pt idx="6778">
                  <c:v>3.0324991792440397E-2</c:v>
                </c:pt>
                <c:pt idx="6779">
                  <c:v>3.6454312503338013E-2</c:v>
                </c:pt>
                <c:pt idx="6780">
                  <c:v>3.1583391129970696E-2</c:v>
                </c:pt>
                <c:pt idx="6781">
                  <c:v>3.9694610983133399E-2</c:v>
                </c:pt>
                <c:pt idx="6782">
                  <c:v>2.7759008109569678E-2</c:v>
                </c:pt>
                <c:pt idx="6783">
                  <c:v>3.5583846271038E-2</c:v>
                </c:pt>
                <c:pt idx="6784">
                  <c:v>3.8653906434774503E-2</c:v>
                </c:pt>
                <c:pt idx="6785">
                  <c:v>3.3424746245145805E-2</c:v>
                </c:pt>
                <c:pt idx="6786">
                  <c:v>3.5825096070766414E-2</c:v>
                </c:pt>
                <c:pt idx="6787">
                  <c:v>5.0532989203929922E-2</c:v>
                </c:pt>
                <c:pt idx="6788">
                  <c:v>3.5628456622362102E-2</c:v>
                </c:pt>
                <c:pt idx="6789">
                  <c:v>3.3458195626735715E-2</c:v>
                </c:pt>
                <c:pt idx="6790">
                  <c:v>3.254532814025881E-2</c:v>
                </c:pt>
                <c:pt idx="6791">
                  <c:v>4.4862344861030821E-2</c:v>
                </c:pt>
                <c:pt idx="6792">
                  <c:v>4.1645582765340639E-2</c:v>
                </c:pt>
                <c:pt idx="6793">
                  <c:v>3.82663793861866E-2</c:v>
                </c:pt>
                <c:pt idx="6794">
                  <c:v>2.9913282021880112E-2</c:v>
                </c:pt>
                <c:pt idx="6795">
                  <c:v>3.6223694682121395E-2</c:v>
                </c:pt>
                <c:pt idx="6796">
                  <c:v>3.5787001252174405E-2</c:v>
                </c:pt>
                <c:pt idx="6797">
                  <c:v>4.9346178770065315E-2</c:v>
                </c:pt>
                <c:pt idx="6798">
                  <c:v>3.5906825214624412E-2</c:v>
                </c:pt>
                <c:pt idx="6799">
                  <c:v>3.9196629077196114E-2</c:v>
                </c:pt>
                <c:pt idx="6800">
                  <c:v>3.8410507142543814E-2</c:v>
                </c:pt>
                <c:pt idx="6801">
                  <c:v>4.2378675192594507E-2</c:v>
                </c:pt>
                <c:pt idx="6802">
                  <c:v>3.1113108620047642E-2</c:v>
                </c:pt>
                <c:pt idx="6803">
                  <c:v>4.3169047683477346E-2</c:v>
                </c:pt>
                <c:pt idx="6804">
                  <c:v>2.7757186442613612E-2</c:v>
                </c:pt>
                <c:pt idx="6805">
                  <c:v>2.8483705595135776E-2</c:v>
                </c:pt>
                <c:pt idx="6806">
                  <c:v>2.9610509052872706E-2</c:v>
                </c:pt>
                <c:pt idx="6807">
                  <c:v>3.219196945428851E-2</c:v>
                </c:pt>
                <c:pt idx="6808">
                  <c:v>3.1260769814252805E-2</c:v>
                </c:pt>
                <c:pt idx="6809">
                  <c:v>3.4300707280635806E-2</c:v>
                </c:pt>
                <c:pt idx="6810">
                  <c:v>3.3309690654277808E-2</c:v>
                </c:pt>
                <c:pt idx="6811">
                  <c:v>3.9803285151720214E-2</c:v>
                </c:pt>
                <c:pt idx="6812">
                  <c:v>3.1796172261238098E-2</c:v>
                </c:pt>
                <c:pt idx="6813">
                  <c:v>3.252969309687611E-2</c:v>
                </c:pt>
                <c:pt idx="6814">
                  <c:v>3.2872341573238505E-2</c:v>
                </c:pt>
                <c:pt idx="6815">
                  <c:v>3.4823182970285409E-2</c:v>
                </c:pt>
                <c:pt idx="6816">
                  <c:v>4.0542848408222205E-2</c:v>
                </c:pt>
                <c:pt idx="6817">
                  <c:v>3.2167676836252199E-2</c:v>
                </c:pt>
                <c:pt idx="6818">
                  <c:v>3.054247982800011E-2</c:v>
                </c:pt>
                <c:pt idx="6819">
                  <c:v>3.8034167140722316E-2</c:v>
                </c:pt>
                <c:pt idx="6820">
                  <c:v>4.1249196976423277E-2</c:v>
                </c:pt>
                <c:pt idx="6821">
                  <c:v>3.5030834376811995E-2</c:v>
                </c:pt>
                <c:pt idx="6822">
                  <c:v>4.1952755302190795E-2</c:v>
                </c:pt>
                <c:pt idx="6823">
                  <c:v>4.480642452836061E-2</c:v>
                </c:pt>
                <c:pt idx="6824">
                  <c:v>3.3275309950113408E-2</c:v>
                </c:pt>
                <c:pt idx="6825">
                  <c:v>3.3440478146076202E-2</c:v>
                </c:pt>
                <c:pt idx="6826">
                  <c:v>4.3525073677301386E-2</c:v>
                </c:pt>
                <c:pt idx="6827">
                  <c:v>3.4569095820188502E-2</c:v>
                </c:pt>
                <c:pt idx="6828">
                  <c:v>3.3723484724760007E-2</c:v>
                </c:pt>
                <c:pt idx="6829">
                  <c:v>3.3000189810991301E-2</c:v>
                </c:pt>
                <c:pt idx="6830">
                  <c:v>3.5382855683565209E-2</c:v>
                </c:pt>
                <c:pt idx="6831">
                  <c:v>4.1557170450687395E-2</c:v>
                </c:pt>
                <c:pt idx="6832">
                  <c:v>3.3424746245145805E-2</c:v>
                </c:pt>
                <c:pt idx="6833">
                  <c:v>4.6041879802942297E-2</c:v>
                </c:pt>
                <c:pt idx="6834">
                  <c:v>3.46542075276376E-2</c:v>
                </c:pt>
                <c:pt idx="6835">
                  <c:v>3.6675587296485956E-2</c:v>
                </c:pt>
                <c:pt idx="6836">
                  <c:v>3.8424339145422003E-2</c:v>
                </c:pt>
                <c:pt idx="6837">
                  <c:v>3.9864324033260311E-2</c:v>
                </c:pt>
                <c:pt idx="6838">
                  <c:v>2.9251759871840501E-2</c:v>
                </c:pt>
                <c:pt idx="6839">
                  <c:v>3.0909337103367015E-2</c:v>
                </c:pt>
                <c:pt idx="6840">
                  <c:v>3.5825096070766414E-2</c:v>
                </c:pt>
                <c:pt idx="6841">
                  <c:v>4.2636036872863915E-2</c:v>
                </c:pt>
                <c:pt idx="6842">
                  <c:v>3.5389825701713652E-2</c:v>
                </c:pt>
                <c:pt idx="6843">
                  <c:v>3.921876475214961E-2</c:v>
                </c:pt>
                <c:pt idx="6844">
                  <c:v>3.288979083299641E-2</c:v>
                </c:pt>
                <c:pt idx="6845">
                  <c:v>4.7265663743019111E-2</c:v>
                </c:pt>
                <c:pt idx="6846">
                  <c:v>3.4013628959655817E-2</c:v>
                </c:pt>
                <c:pt idx="6847">
                  <c:v>5.0176851451396914E-2</c:v>
                </c:pt>
                <c:pt idx="6848">
                  <c:v>3.082122281193735E-2</c:v>
                </c:pt>
                <c:pt idx="6849">
                  <c:v>3.181636705994622E-2</c:v>
                </c:pt>
                <c:pt idx="6850">
                  <c:v>4.9216881394386486E-2</c:v>
                </c:pt>
                <c:pt idx="6851">
                  <c:v>4.0749937295913724E-2</c:v>
                </c:pt>
                <c:pt idx="6852">
                  <c:v>3.1839653849601711E-2</c:v>
                </c:pt>
                <c:pt idx="6853">
                  <c:v>3.5009436309337595E-2</c:v>
                </c:pt>
                <c:pt idx="6854">
                  <c:v>4.2208973318338484E-2</c:v>
                </c:pt>
                <c:pt idx="6855">
                  <c:v>4.3066054582595804E-2</c:v>
                </c:pt>
                <c:pt idx="6856">
                  <c:v>4.1952688246965429E-2</c:v>
                </c:pt>
                <c:pt idx="6857">
                  <c:v>3.4321036189794499E-2</c:v>
                </c:pt>
                <c:pt idx="6858">
                  <c:v>3.1207967549562621E-2</c:v>
                </c:pt>
                <c:pt idx="6859">
                  <c:v>4.6276085078716313E-2</c:v>
                </c:pt>
                <c:pt idx="6860">
                  <c:v>3.5532042384147609E-2</c:v>
                </c:pt>
                <c:pt idx="6861">
                  <c:v>3.4167613834142713E-2</c:v>
                </c:pt>
                <c:pt idx="6862">
                  <c:v>3.4155279397964498E-2</c:v>
                </c:pt>
                <c:pt idx="6863">
                  <c:v>5.4287116974592223E-2</c:v>
                </c:pt>
                <c:pt idx="6864">
                  <c:v>3.4892227500677213E-2</c:v>
                </c:pt>
                <c:pt idx="6865">
                  <c:v>5.3526036441326398E-2</c:v>
                </c:pt>
                <c:pt idx="6866">
                  <c:v>4.6777039766311722E-2</c:v>
                </c:pt>
                <c:pt idx="6867">
                  <c:v>3.232912346720701E-2</c:v>
                </c:pt>
                <c:pt idx="6868">
                  <c:v>3.6455649882555098E-2</c:v>
                </c:pt>
                <c:pt idx="6869">
                  <c:v>3.4300707280635806E-2</c:v>
                </c:pt>
                <c:pt idx="6870">
                  <c:v>3.8194783031940467E-2</c:v>
                </c:pt>
                <c:pt idx="6871">
                  <c:v>3.5483829677105096E-2</c:v>
                </c:pt>
                <c:pt idx="6872">
                  <c:v>4.0860552340745919E-2</c:v>
                </c:pt>
                <c:pt idx="6873">
                  <c:v>3.6884240806102878E-2</c:v>
                </c:pt>
                <c:pt idx="6874">
                  <c:v>4.2450986802578139E-2</c:v>
                </c:pt>
                <c:pt idx="6875">
                  <c:v>4.1557170450687395E-2</c:v>
                </c:pt>
                <c:pt idx="6876">
                  <c:v>3.2559327781200513E-2</c:v>
                </c:pt>
                <c:pt idx="6877">
                  <c:v>4.1882246732711813E-2</c:v>
                </c:pt>
                <c:pt idx="6878">
                  <c:v>3.7147790193557718E-2</c:v>
                </c:pt>
                <c:pt idx="6879">
                  <c:v>3.9694610983133399E-2</c:v>
                </c:pt>
                <c:pt idx="6880">
                  <c:v>3.1215734779834851E-2</c:v>
                </c:pt>
                <c:pt idx="6881">
                  <c:v>3.9112091064453111E-2</c:v>
                </c:pt>
                <c:pt idx="6882">
                  <c:v>4.1763935238122933E-2</c:v>
                </c:pt>
                <c:pt idx="6883">
                  <c:v>3.28971482813359E-2</c:v>
                </c:pt>
                <c:pt idx="6884">
                  <c:v>3.8314592093229315E-2</c:v>
                </c:pt>
                <c:pt idx="6885">
                  <c:v>3.2297451049089404E-2</c:v>
                </c:pt>
                <c:pt idx="6886">
                  <c:v>3.6124985665082897E-2</c:v>
                </c:pt>
                <c:pt idx="6887">
                  <c:v>3.6455649882555098E-2</c:v>
                </c:pt>
                <c:pt idx="6888">
                  <c:v>5.4501775652170202E-2</c:v>
                </c:pt>
                <c:pt idx="6889">
                  <c:v>3.8152869790792521E-2</c:v>
                </c:pt>
                <c:pt idx="6890">
                  <c:v>4.1557170450687395E-2</c:v>
                </c:pt>
                <c:pt idx="6891">
                  <c:v>3.8492631167173406E-2</c:v>
                </c:pt>
                <c:pt idx="6892">
                  <c:v>3.9697803556919237E-2</c:v>
                </c:pt>
                <c:pt idx="6893">
                  <c:v>4.1316550225019524E-2</c:v>
                </c:pt>
                <c:pt idx="6894">
                  <c:v>3.4058079123497009E-2</c:v>
                </c:pt>
                <c:pt idx="6895">
                  <c:v>3.6124985665082897E-2</c:v>
                </c:pt>
                <c:pt idx="6896">
                  <c:v>3.0247306451201494E-2</c:v>
                </c:pt>
                <c:pt idx="6897">
                  <c:v>3.2143831253051806E-2</c:v>
                </c:pt>
                <c:pt idx="6898">
                  <c:v>5.2979618310928414E-2</c:v>
                </c:pt>
                <c:pt idx="6899">
                  <c:v>3.0372153967618904E-2</c:v>
                </c:pt>
                <c:pt idx="6900">
                  <c:v>3.3296018838882398E-2</c:v>
                </c:pt>
                <c:pt idx="6901">
                  <c:v>3.7788476794958101E-2</c:v>
                </c:pt>
                <c:pt idx="6902">
                  <c:v>5.0532989203929922E-2</c:v>
                </c:pt>
                <c:pt idx="6903">
                  <c:v>3.3515445888042401E-2</c:v>
                </c:pt>
                <c:pt idx="6904">
                  <c:v>2.8497153893113112E-2</c:v>
                </c:pt>
                <c:pt idx="6905">
                  <c:v>3.3225178718566999E-2</c:v>
                </c:pt>
                <c:pt idx="6906">
                  <c:v>3.3424746245145805E-2</c:v>
                </c:pt>
                <c:pt idx="6907">
                  <c:v>2.9474496841430678E-2</c:v>
                </c:pt>
                <c:pt idx="6908">
                  <c:v>4.0736205875873593E-2</c:v>
                </c:pt>
                <c:pt idx="6909">
                  <c:v>3.1843110918998802E-2</c:v>
                </c:pt>
                <c:pt idx="6910">
                  <c:v>2.7757186442613612E-2</c:v>
                </c:pt>
                <c:pt idx="6911">
                  <c:v>4.0727779269218514E-2</c:v>
                </c:pt>
                <c:pt idx="6912">
                  <c:v>2.7757186442613612E-2</c:v>
                </c:pt>
                <c:pt idx="6913">
                  <c:v>4.2886096984148268E-2</c:v>
                </c:pt>
                <c:pt idx="6914">
                  <c:v>4.0388401597738467E-2</c:v>
                </c:pt>
                <c:pt idx="6915">
                  <c:v>5.3043726831674597E-2</c:v>
                </c:pt>
                <c:pt idx="6916">
                  <c:v>3.5382855683565209E-2</c:v>
                </c:pt>
                <c:pt idx="6917">
                  <c:v>4.0242802351713201E-2</c:v>
                </c:pt>
                <c:pt idx="6918">
                  <c:v>4.0177468210458797E-2</c:v>
                </c:pt>
                <c:pt idx="6919">
                  <c:v>3.3884093165397595E-2</c:v>
                </c:pt>
                <c:pt idx="6920">
                  <c:v>2.6807053014636012E-2</c:v>
                </c:pt>
                <c:pt idx="6921">
                  <c:v>3.2054707407951487E-2</c:v>
                </c:pt>
                <c:pt idx="6922">
                  <c:v>4.8252731561660801E-2</c:v>
                </c:pt>
                <c:pt idx="6923">
                  <c:v>3.5795398056507152E-2</c:v>
                </c:pt>
                <c:pt idx="6924">
                  <c:v>2.855778858065601E-2</c:v>
                </c:pt>
                <c:pt idx="6925">
                  <c:v>3.82663793861866E-2</c:v>
                </c:pt>
                <c:pt idx="6926">
                  <c:v>5.4501775652170202E-2</c:v>
                </c:pt>
                <c:pt idx="6927">
                  <c:v>3.7263259291648913E-2</c:v>
                </c:pt>
                <c:pt idx="6928">
                  <c:v>4.7051317989826411E-2</c:v>
                </c:pt>
                <c:pt idx="6929">
                  <c:v>4.4946834444999813E-2</c:v>
                </c:pt>
                <c:pt idx="6930">
                  <c:v>3.6335092037916211E-2</c:v>
                </c:pt>
                <c:pt idx="6931">
                  <c:v>3.7147790193557718E-2</c:v>
                </c:pt>
                <c:pt idx="6932">
                  <c:v>5.7945206761359946E-2</c:v>
                </c:pt>
                <c:pt idx="6933">
                  <c:v>2.8601940721273554E-2</c:v>
                </c:pt>
                <c:pt idx="6934">
                  <c:v>4.6924296766519456E-2</c:v>
                </c:pt>
                <c:pt idx="6935">
                  <c:v>3.8092534989118604E-2</c:v>
                </c:pt>
                <c:pt idx="6936">
                  <c:v>3.4011162817478256E-2</c:v>
                </c:pt>
                <c:pt idx="6937">
                  <c:v>3.5172384232282597E-2</c:v>
                </c:pt>
                <c:pt idx="6938">
                  <c:v>4.3244071304798098E-2</c:v>
                </c:pt>
                <c:pt idx="6939">
                  <c:v>3.5459619015455301E-2</c:v>
                </c:pt>
                <c:pt idx="6940">
                  <c:v>3.9694610983133399E-2</c:v>
                </c:pt>
                <c:pt idx="6941">
                  <c:v>2.9409216716885667E-2</c:v>
                </c:pt>
                <c:pt idx="6942">
                  <c:v>3.0372153967618904E-2</c:v>
                </c:pt>
                <c:pt idx="6943">
                  <c:v>4.2962051928043692E-2</c:v>
                </c:pt>
                <c:pt idx="6944">
                  <c:v>4.1316550225019524E-2</c:v>
                </c:pt>
                <c:pt idx="6945">
                  <c:v>4.5610018074512516E-2</c:v>
                </c:pt>
                <c:pt idx="6946">
                  <c:v>4.3525073677301386E-2</c:v>
                </c:pt>
                <c:pt idx="6947">
                  <c:v>4.6460390090942424E-2</c:v>
                </c:pt>
                <c:pt idx="6948">
                  <c:v>4.0177468210458797E-2</c:v>
                </c:pt>
                <c:pt idx="6949">
                  <c:v>5.6906431913376097E-2</c:v>
                </c:pt>
                <c:pt idx="6950">
                  <c:v>3.5833526402712E-2</c:v>
                </c:pt>
                <c:pt idx="6951">
                  <c:v>5.0964348018169375E-2</c:v>
                </c:pt>
                <c:pt idx="6952">
                  <c:v>4.7571104019880309E-2</c:v>
                </c:pt>
                <c:pt idx="6953">
                  <c:v>4.3695759028196321E-2</c:v>
                </c:pt>
                <c:pt idx="6954">
                  <c:v>4.1205152869224333E-2</c:v>
                </c:pt>
                <c:pt idx="6955">
                  <c:v>4.2917203158140474E-2</c:v>
                </c:pt>
                <c:pt idx="6956">
                  <c:v>4.7662377357482903E-2</c:v>
                </c:pt>
                <c:pt idx="6957">
                  <c:v>4.9796666949987765E-2</c:v>
                </c:pt>
                <c:pt idx="6958">
                  <c:v>3.4569095820188502E-2</c:v>
                </c:pt>
                <c:pt idx="6959">
                  <c:v>3.6455649882555098E-2</c:v>
                </c:pt>
                <c:pt idx="6960">
                  <c:v>3.5548590123653412E-2</c:v>
                </c:pt>
                <c:pt idx="6961">
                  <c:v>2.9782220721244802E-2</c:v>
                </c:pt>
                <c:pt idx="6962">
                  <c:v>5.219128355383891E-2</c:v>
                </c:pt>
                <c:pt idx="6963">
                  <c:v>3.2234974205493892E-2</c:v>
                </c:pt>
                <c:pt idx="6964">
                  <c:v>3.8759678602218607E-2</c:v>
                </c:pt>
                <c:pt idx="6965">
                  <c:v>3.0597008764743812E-2</c:v>
                </c:pt>
                <c:pt idx="6966">
                  <c:v>4.7336898744106508E-2</c:v>
                </c:pt>
                <c:pt idx="6967">
                  <c:v>3.8410507142543814E-2</c:v>
                </c:pt>
                <c:pt idx="6968">
                  <c:v>3.8370519876480109E-2</c:v>
                </c:pt>
                <c:pt idx="6969">
                  <c:v>5.7945206761359946E-2</c:v>
                </c:pt>
                <c:pt idx="6970">
                  <c:v>4.3993033468723429E-2</c:v>
                </c:pt>
                <c:pt idx="6971">
                  <c:v>3.2377470284700456E-2</c:v>
                </c:pt>
                <c:pt idx="6972">
                  <c:v>3.5183459520340014E-2</c:v>
                </c:pt>
                <c:pt idx="6973">
                  <c:v>2.9462661594152388E-2</c:v>
                </c:pt>
                <c:pt idx="6974">
                  <c:v>3.0791925266385151E-2</c:v>
                </c:pt>
                <c:pt idx="6975">
                  <c:v>5.219128355383891E-2</c:v>
                </c:pt>
                <c:pt idx="6976">
                  <c:v>3.6005329340696314E-2</c:v>
                </c:pt>
                <c:pt idx="6977">
                  <c:v>2.6888020336627998E-2</c:v>
                </c:pt>
                <c:pt idx="6978">
                  <c:v>4.4922754168510423E-2</c:v>
                </c:pt>
                <c:pt idx="6979">
                  <c:v>3.8609363138675808E-2</c:v>
                </c:pt>
                <c:pt idx="6980">
                  <c:v>3.9112091064453111E-2</c:v>
                </c:pt>
                <c:pt idx="6981">
                  <c:v>4.3251223862171222E-2</c:v>
                </c:pt>
                <c:pt idx="6982">
                  <c:v>3.9225939661264482E-2</c:v>
                </c:pt>
                <c:pt idx="6983">
                  <c:v>3.7986606359481791E-2</c:v>
                </c:pt>
                <c:pt idx="6984">
                  <c:v>3.5715077072382001E-2</c:v>
                </c:pt>
                <c:pt idx="6985">
                  <c:v>2.6599863544106542E-2</c:v>
                </c:pt>
                <c:pt idx="6986">
                  <c:v>3.6803305149078536E-2</c:v>
                </c:pt>
                <c:pt idx="6987">
                  <c:v>3.0306484550237538E-2</c:v>
                </c:pt>
                <c:pt idx="6988">
                  <c:v>3.4432657063007431E-2</c:v>
                </c:pt>
                <c:pt idx="6989">
                  <c:v>3.132960945367811E-2</c:v>
                </c:pt>
                <c:pt idx="6990">
                  <c:v>4.5377653092145934E-2</c:v>
                </c:pt>
                <c:pt idx="6991">
                  <c:v>4.9002680927515349E-2</c:v>
                </c:pt>
                <c:pt idx="6992">
                  <c:v>3.0306484550237538E-2</c:v>
                </c:pt>
                <c:pt idx="6993">
                  <c:v>2.7046125382185052E-2</c:v>
                </c:pt>
                <c:pt idx="6994">
                  <c:v>5.6127641350030913E-2</c:v>
                </c:pt>
                <c:pt idx="6995">
                  <c:v>5.2249100059270796E-2</c:v>
                </c:pt>
                <c:pt idx="6996">
                  <c:v>3.6879651248455041E-2</c:v>
                </c:pt>
                <c:pt idx="6997">
                  <c:v>4.2962051928043692E-2</c:v>
                </c:pt>
                <c:pt idx="6998">
                  <c:v>3.2400164753198603E-2</c:v>
                </c:pt>
                <c:pt idx="6999">
                  <c:v>4.5064941048622124E-2</c:v>
                </c:pt>
                <c:pt idx="7000">
                  <c:v>4.0140841156244306E-2</c:v>
                </c:pt>
                <c:pt idx="7001">
                  <c:v>3.6682911217212802E-2</c:v>
                </c:pt>
                <c:pt idx="7002">
                  <c:v>4.1902732104063013E-2</c:v>
                </c:pt>
                <c:pt idx="7003">
                  <c:v>3.6879651248455041E-2</c:v>
                </c:pt>
                <c:pt idx="7004">
                  <c:v>4.3718762695789316E-2</c:v>
                </c:pt>
                <c:pt idx="7005">
                  <c:v>3.6335092037916211E-2</c:v>
                </c:pt>
                <c:pt idx="7006">
                  <c:v>3.6054432392120396E-2</c:v>
                </c:pt>
                <c:pt idx="7007">
                  <c:v>3.4143283963203402E-2</c:v>
                </c:pt>
                <c:pt idx="7008">
                  <c:v>3.82663793861866E-2</c:v>
                </c:pt>
                <c:pt idx="7009">
                  <c:v>3.2095659524202409E-2</c:v>
                </c:pt>
                <c:pt idx="7010">
                  <c:v>2.7126668021082878E-2</c:v>
                </c:pt>
                <c:pt idx="7011">
                  <c:v>3.1020516529679423E-2</c:v>
                </c:pt>
                <c:pt idx="7012">
                  <c:v>4.480642452836061E-2</c:v>
                </c:pt>
                <c:pt idx="7013">
                  <c:v>2.8197156265377998E-2</c:v>
                </c:pt>
                <c:pt idx="7014">
                  <c:v>3.5857249051332502E-2</c:v>
                </c:pt>
                <c:pt idx="7015">
                  <c:v>4.4946834444999813E-2</c:v>
                </c:pt>
                <c:pt idx="7016">
                  <c:v>3.1215734779834851E-2</c:v>
                </c:pt>
                <c:pt idx="7017">
                  <c:v>3.2057914882898296E-2</c:v>
                </c:pt>
                <c:pt idx="7018">
                  <c:v>3.302393853664401E-2</c:v>
                </c:pt>
                <c:pt idx="7019">
                  <c:v>4.0339186787605306E-2</c:v>
                </c:pt>
                <c:pt idx="7020">
                  <c:v>3.3663786947727203E-2</c:v>
                </c:pt>
                <c:pt idx="7021">
                  <c:v>4.51803393661976E-2</c:v>
                </c:pt>
                <c:pt idx="7022">
                  <c:v>2.7966089546680388E-2</c:v>
                </c:pt>
                <c:pt idx="7023">
                  <c:v>3.023730777204052E-2</c:v>
                </c:pt>
                <c:pt idx="7024">
                  <c:v>3.7651702761650252E-2</c:v>
                </c:pt>
                <c:pt idx="7025">
                  <c:v>3.4528713673353209E-2</c:v>
                </c:pt>
                <c:pt idx="7026">
                  <c:v>3.7153102457523568E-2</c:v>
                </c:pt>
                <c:pt idx="7027">
                  <c:v>4.2962051928043692E-2</c:v>
                </c:pt>
                <c:pt idx="7028">
                  <c:v>4.2570900171995212E-2</c:v>
                </c:pt>
                <c:pt idx="7029">
                  <c:v>3.7703901529312238E-2</c:v>
                </c:pt>
                <c:pt idx="7030">
                  <c:v>3.3337779343128211E-2</c:v>
                </c:pt>
                <c:pt idx="7031">
                  <c:v>3.302393853664401E-2</c:v>
                </c:pt>
                <c:pt idx="7032">
                  <c:v>5.9077225625515033E-2</c:v>
                </c:pt>
                <c:pt idx="7033">
                  <c:v>3.7118166685104446E-2</c:v>
                </c:pt>
                <c:pt idx="7034">
                  <c:v>2.9698420315980863E-2</c:v>
                </c:pt>
                <c:pt idx="7035">
                  <c:v>3.0371453613042807E-2</c:v>
                </c:pt>
                <c:pt idx="7036">
                  <c:v>2.6230683550238599E-2</c:v>
                </c:pt>
                <c:pt idx="7037">
                  <c:v>3.3802073448896415E-2</c:v>
                </c:pt>
                <c:pt idx="7038">
                  <c:v>3.8052324205636999E-2</c:v>
                </c:pt>
                <c:pt idx="7039">
                  <c:v>3.8492631167173406E-2</c:v>
                </c:pt>
                <c:pt idx="7040">
                  <c:v>3.7168275564909099E-2</c:v>
                </c:pt>
                <c:pt idx="7041">
                  <c:v>3.8152869790792521E-2</c:v>
                </c:pt>
                <c:pt idx="7042">
                  <c:v>3.4651398658752455E-2</c:v>
                </c:pt>
                <c:pt idx="7043">
                  <c:v>3.0840851366519952E-2</c:v>
                </c:pt>
                <c:pt idx="7044">
                  <c:v>3.287263587117209E-2</c:v>
                </c:pt>
                <c:pt idx="7045">
                  <c:v>5.9077225625515033E-2</c:v>
                </c:pt>
                <c:pt idx="7046">
                  <c:v>3.1561315059662004E-2</c:v>
                </c:pt>
                <c:pt idx="7047">
                  <c:v>3.2262101769447306E-2</c:v>
                </c:pt>
                <c:pt idx="7048">
                  <c:v>3.5306915640831001E-2</c:v>
                </c:pt>
                <c:pt idx="7049">
                  <c:v>2.7294540777802571E-2</c:v>
                </c:pt>
                <c:pt idx="7050">
                  <c:v>2.9963400214910511E-2</c:v>
                </c:pt>
                <c:pt idx="7051">
                  <c:v>3.0371453613042807E-2</c:v>
                </c:pt>
                <c:pt idx="7052">
                  <c:v>3.8152869790792521E-2</c:v>
                </c:pt>
                <c:pt idx="7053">
                  <c:v>2.8450146317481998E-2</c:v>
                </c:pt>
                <c:pt idx="7054">
                  <c:v>2.6493323966860882E-2</c:v>
                </c:pt>
                <c:pt idx="7055">
                  <c:v>3.9803285151720214E-2</c:v>
                </c:pt>
                <c:pt idx="7056">
                  <c:v>4.9852691590786272E-2</c:v>
                </c:pt>
                <c:pt idx="7057">
                  <c:v>2.7757186442613612E-2</c:v>
                </c:pt>
                <c:pt idx="7058">
                  <c:v>4.8743788152933218E-2</c:v>
                </c:pt>
                <c:pt idx="7059">
                  <c:v>5.5778648704290397E-2</c:v>
                </c:pt>
                <c:pt idx="7060">
                  <c:v>2.8289467096328711E-2</c:v>
                </c:pt>
                <c:pt idx="7061">
                  <c:v>4.2963281273842087E-2</c:v>
                </c:pt>
                <c:pt idx="7062">
                  <c:v>3.2095659524202409E-2</c:v>
                </c:pt>
                <c:pt idx="7063">
                  <c:v>2.5292389094829611E-2</c:v>
                </c:pt>
                <c:pt idx="7064">
                  <c:v>4.9643982201814603E-2</c:v>
                </c:pt>
                <c:pt idx="7065">
                  <c:v>3.6320406943559605E-2</c:v>
                </c:pt>
                <c:pt idx="7066">
                  <c:v>3.1092433258891088E-2</c:v>
                </c:pt>
                <c:pt idx="7067">
                  <c:v>4.1377235203981413E-2</c:v>
                </c:pt>
                <c:pt idx="7068">
                  <c:v>5.0532989203929922E-2</c:v>
                </c:pt>
                <c:pt idx="7069">
                  <c:v>3.1869065016508116E-2</c:v>
                </c:pt>
                <c:pt idx="7070">
                  <c:v>5.0532989203929922E-2</c:v>
                </c:pt>
                <c:pt idx="7071">
                  <c:v>3.6277640610933456E-2</c:v>
                </c:pt>
                <c:pt idx="7072">
                  <c:v>4.5612677931785903E-2</c:v>
                </c:pt>
                <c:pt idx="7073">
                  <c:v>4.8252731561660801E-2</c:v>
                </c:pt>
                <c:pt idx="7074">
                  <c:v>3.5787001252174405E-2</c:v>
                </c:pt>
                <c:pt idx="7075">
                  <c:v>4.1249196976423277E-2</c:v>
                </c:pt>
                <c:pt idx="7076">
                  <c:v>3.1131528317928352E-2</c:v>
                </c:pt>
                <c:pt idx="7077">
                  <c:v>3.8314592093229315E-2</c:v>
                </c:pt>
                <c:pt idx="7078">
                  <c:v>3.4645840525627261E-2</c:v>
                </c:pt>
                <c:pt idx="7079">
                  <c:v>4.0255375206470358E-2</c:v>
                </c:pt>
                <c:pt idx="7080">
                  <c:v>4.2978335171937887E-2</c:v>
                </c:pt>
                <c:pt idx="7081">
                  <c:v>2.7340127155184756E-2</c:v>
                </c:pt>
                <c:pt idx="7082">
                  <c:v>3.6054432392120396E-2</c:v>
                </c:pt>
                <c:pt idx="7083">
                  <c:v>2.728355489671231E-2</c:v>
                </c:pt>
                <c:pt idx="7084">
                  <c:v>3.5833526402712E-2</c:v>
                </c:pt>
                <c:pt idx="7085">
                  <c:v>3.0527321621775651E-2</c:v>
                </c:pt>
                <c:pt idx="7086">
                  <c:v>3.7771087139844998E-2</c:v>
                </c:pt>
                <c:pt idx="7087">
                  <c:v>3.8747891783714399E-2</c:v>
                </c:pt>
                <c:pt idx="7088">
                  <c:v>2.9672250151634206E-2</c:v>
                </c:pt>
                <c:pt idx="7089">
                  <c:v>3.3529117703437812E-2</c:v>
                </c:pt>
                <c:pt idx="7090">
                  <c:v>4.5064941048622124E-2</c:v>
                </c:pt>
                <c:pt idx="7091">
                  <c:v>3.5975478589534884E-2</c:v>
                </c:pt>
                <c:pt idx="7092">
                  <c:v>3.1790710985660615E-2</c:v>
                </c:pt>
                <c:pt idx="7093">
                  <c:v>4.5612677931785903E-2</c:v>
                </c:pt>
                <c:pt idx="7094">
                  <c:v>3.9255660027265701E-2</c:v>
                </c:pt>
                <c:pt idx="7095">
                  <c:v>3.6816459149122217E-2</c:v>
                </c:pt>
                <c:pt idx="7096">
                  <c:v>3.463390469551101E-2</c:v>
                </c:pt>
                <c:pt idx="7097">
                  <c:v>4.0138218551874209E-2</c:v>
                </c:pt>
                <c:pt idx="7098">
                  <c:v>4.1341979056596811E-2</c:v>
                </c:pt>
                <c:pt idx="7099">
                  <c:v>4.7662377357482903E-2</c:v>
                </c:pt>
                <c:pt idx="7100">
                  <c:v>3.8609363138675808E-2</c:v>
                </c:pt>
                <c:pt idx="7101">
                  <c:v>3.2443311065435514E-2</c:v>
                </c:pt>
                <c:pt idx="7102">
                  <c:v>4.4158883392810808E-2</c:v>
                </c:pt>
                <c:pt idx="7103">
                  <c:v>3.8316871970891904E-2</c:v>
                </c:pt>
                <c:pt idx="7104">
                  <c:v>4.9216881394386486E-2</c:v>
                </c:pt>
                <c:pt idx="7105">
                  <c:v>3.8854353129863801E-2</c:v>
                </c:pt>
                <c:pt idx="7106">
                  <c:v>2.5830715894699215E-2</c:v>
                </c:pt>
                <c:pt idx="7107">
                  <c:v>3.2823644578457017E-2</c:v>
                </c:pt>
                <c:pt idx="7108">
                  <c:v>4.7336898744106508E-2</c:v>
                </c:pt>
                <c:pt idx="7109">
                  <c:v>2.7950070798397116E-2</c:v>
                </c:pt>
                <c:pt idx="7110">
                  <c:v>4.012443125247972E-2</c:v>
                </c:pt>
                <c:pt idx="7111">
                  <c:v>4.9852691590786272E-2</c:v>
                </c:pt>
                <c:pt idx="7112">
                  <c:v>4.5730773359537256E-2</c:v>
                </c:pt>
                <c:pt idx="7113">
                  <c:v>4.0339186787605306E-2</c:v>
                </c:pt>
                <c:pt idx="7114">
                  <c:v>3.5833526402712E-2</c:v>
                </c:pt>
                <c:pt idx="7115">
                  <c:v>2.9698420315980863E-2</c:v>
                </c:pt>
                <c:pt idx="7116">
                  <c:v>3.5833526402712E-2</c:v>
                </c:pt>
                <c:pt idx="7117">
                  <c:v>3.4050200134515811E-2</c:v>
                </c:pt>
                <c:pt idx="7118">
                  <c:v>3.5487230867147411E-2</c:v>
                </c:pt>
                <c:pt idx="7119">
                  <c:v>3.3641051501035704E-2</c:v>
                </c:pt>
                <c:pt idx="7120">
                  <c:v>4.3032046407461222E-2</c:v>
                </c:pt>
                <c:pt idx="7121">
                  <c:v>3.4707207232713796E-2</c:v>
                </c:pt>
                <c:pt idx="7122">
                  <c:v>3.1638666987419212E-2</c:v>
                </c:pt>
                <c:pt idx="7123">
                  <c:v>3.8609363138675808E-2</c:v>
                </c:pt>
                <c:pt idx="7124">
                  <c:v>3.9130732417106656E-2</c:v>
                </c:pt>
                <c:pt idx="7125">
                  <c:v>4.1416320949793098E-2</c:v>
                </c:pt>
                <c:pt idx="7126">
                  <c:v>3.3152457326650599E-2</c:v>
                </c:pt>
                <c:pt idx="7127">
                  <c:v>3.4385442733764614E-2</c:v>
                </c:pt>
                <c:pt idx="7128">
                  <c:v>4.0736205875873593E-2</c:v>
                </c:pt>
                <c:pt idx="7129">
                  <c:v>3.0396403744816797E-2</c:v>
                </c:pt>
                <c:pt idx="7130">
                  <c:v>3.7871107459068486E-2</c:v>
                </c:pt>
                <c:pt idx="7131">
                  <c:v>2.6493323966860882E-2</c:v>
                </c:pt>
                <c:pt idx="7132">
                  <c:v>4.7048140317201601E-2</c:v>
                </c:pt>
                <c:pt idx="7133">
                  <c:v>2.6807053014636012E-2</c:v>
                </c:pt>
                <c:pt idx="7134">
                  <c:v>3.1987097114324702E-2</c:v>
                </c:pt>
                <c:pt idx="7135">
                  <c:v>2.9409216716885667E-2</c:v>
                </c:pt>
                <c:pt idx="7136">
                  <c:v>3.1325303018093192E-2</c:v>
                </c:pt>
                <c:pt idx="7137">
                  <c:v>3.4300707280635806E-2</c:v>
                </c:pt>
                <c:pt idx="7138">
                  <c:v>3.2159924507141106E-2</c:v>
                </c:pt>
                <c:pt idx="7139">
                  <c:v>4.2378675192594507E-2</c:v>
                </c:pt>
                <c:pt idx="7140">
                  <c:v>3.6755193024873838E-2</c:v>
                </c:pt>
                <c:pt idx="7141">
                  <c:v>3.1381860375404483E-2</c:v>
                </c:pt>
                <c:pt idx="7142">
                  <c:v>3.3440478146076202E-2</c:v>
                </c:pt>
                <c:pt idx="7143">
                  <c:v>3.6454312503338013E-2</c:v>
                </c:pt>
                <c:pt idx="7144">
                  <c:v>3.2969117164611886E-2</c:v>
                </c:pt>
                <c:pt idx="7145">
                  <c:v>4.1952755302190795E-2</c:v>
                </c:pt>
                <c:pt idx="7146">
                  <c:v>3.8877256214618711E-2</c:v>
                </c:pt>
                <c:pt idx="7147">
                  <c:v>2.7917644008994182E-2</c:v>
                </c:pt>
                <c:pt idx="7148">
                  <c:v>3.9568487554788583E-2</c:v>
                </c:pt>
                <c:pt idx="7149">
                  <c:v>3.0319748446345354E-2</c:v>
                </c:pt>
                <c:pt idx="7150">
                  <c:v>3.6598429083824206E-2</c:v>
                </c:pt>
                <c:pt idx="7151">
                  <c:v>3.0828183516860001E-2</c:v>
                </c:pt>
                <c:pt idx="7152">
                  <c:v>3.8625705987215084E-2</c:v>
                </c:pt>
                <c:pt idx="7153">
                  <c:v>4.3788868933916134E-2</c:v>
                </c:pt>
                <c:pt idx="7154">
                  <c:v>3.1953230500221412E-2</c:v>
                </c:pt>
                <c:pt idx="7155">
                  <c:v>3.82663793861866E-2</c:v>
                </c:pt>
                <c:pt idx="7156">
                  <c:v>3.8314592093229315E-2</c:v>
                </c:pt>
                <c:pt idx="7157">
                  <c:v>3.791435062885281E-2</c:v>
                </c:pt>
                <c:pt idx="7158">
                  <c:v>4.7051317989826411E-2</c:v>
                </c:pt>
                <c:pt idx="7159">
                  <c:v>5.4287116974592223E-2</c:v>
                </c:pt>
                <c:pt idx="7160">
                  <c:v>3.8759678602218607E-2</c:v>
                </c:pt>
                <c:pt idx="7161">
                  <c:v>3.9108894765377017E-2</c:v>
                </c:pt>
                <c:pt idx="7162">
                  <c:v>4.0339186787605306E-2</c:v>
                </c:pt>
                <c:pt idx="7163">
                  <c:v>3.5286393016576885E-2</c:v>
                </c:pt>
                <c:pt idx="7164">
                  <c:v>4.1820969432592406E-2</c:v>
                </c:pt>
                <c:pt idx="7165">
                  <c:v>3.9632488042116221E-2</c:v>
                </c:pt>
                <c:pt idx="7166">
                  <c:v>3.8492631167173406E-2</c:v>
                </c:pt>
                <c:pt idx="7167">
                  <c:v>3.0009167268872396E-2</c:v>
                </c:pt>
                <c:pt idx="7168">
                  <c:v>3.2969117164611886E-2</c:v>
                </c:pt>
                <c:pt idx="7169">
                  <c:v>4.5149430632591303E-2</c:v>
                </c:pt>
                <c:pt idx="7170">
                  <c:v>3.5312887281179442E-2</c:v>
                </c:pt>
                <c:pt idx="7171">
                  <c:v>2.8123019263148277E-2</c:v>
                </c:pt>
                <c:pt idx="7172">
                  <c:v>3.6693427711725325E-2</c:v>
                </c:pt>
                <c:pt idx="7173">
                  <c:v>4.5612677931785903E-2</c:v>
                </c:pt>
                <c:pt idx="7174">
                  <c:v>4.1792273521423576E-2</c:v>
                </c:pt>
                <c:pt idx="7175">
                  <c:v>3.2250713557005005E-2</c:v>
                </c:pt>
                <c:pt idx="7176">
                  <c:v>3.5583846271038E-2</c:v>
                </c:pt>
                <c:pt idx="7177">
                  <c:v>2.9229370877146783E-2</c:v>
                </c:pt>
                <c:pt idx="7178">
                  <c:v>3.9196629077196114E-2</c:v>
                </c:pt>
                <c:pt idx="7179">
                  <c:v>3.8609363138675808E-2</c:v>
                </c:pt>
                <c:pt idx="7180">
                  <c:v>3.3424746245145805E-2</c:v>
                </c:pt>
                <c:pt idx="7181">
                  <c:v>2.9912589117884587E-2</c:v>
                </c:pt>
                <c:pt idx="7182">
                  <c:v>4.413658753037452E-2</c:v>
                </c:pt>
                <c:pt idx="7183">
                  <c:v>4.4254083186388009E-2</c:v>
                </c:pt>
                <c:pt idx="7184">
                  <c:v>3.1049760058522273E-2</c:v>
                </c:pt>
                <c:pt idx="7185">
                  <c:v>4.6729568392038297E-2</c:v>
                </c:pt>
                <c:pt idx="7186">
                  <c:v>5.0195772200822802E-2</c:v>
                </c:pt>
                <c:pt idx="7187">
                  <c:v>3.376710787415501E-2</c:v>
                </c:pt>
                <c:pt idx="7188">
                  <c:v>5.0964348018169375E-2</c:v>
                </c:pt>
                <c:pt idx="7189">
                  <c:v>3.1149659305810897E-2</c:v>
                </c:pt>
                <c:pt idx="7190">
                  <c:v>4.1952755302190795E-2</c:v>
                </c:pt>
                <c:pt idx="7191">
                  <c:v>3.4290764480829287E-2</c:v>
                </c:pt>
                <c:pt idx="7192">
                  <c:v>3.3884093165397595E-2</c:v>
                </c:pt>
                <c:pt idx="7193">
                  <c:v>2.8383055701851807E-2</c:v>
                </c:pt>
                <c:pt idx="7194">
                  <c:v>3.3460214734077405E-2</c:v>
                </c:pt>
                <c:pt idx="7195">
                  <c:v>3.6891631782055026E-2</c:v>
                </c:pt>
                <c:pt idx="7196">
                  <c:v>3.4008879214525216E-2</c:v>
                </c:pt>
                <c:pt idx="7197">
                  <c:v>3.1149659305810897E-2</c:v>
                </c:pt>
                <c:pt idx="7198">
                  <c:v>4.0148623287677807E-2</c:v>
                </c:pt>
                <c:pt idx="7199">
                  <c:v>3.9322294294834068E-2</c:v>
                </c:pt>
                <c:pt idx="7200">
                  <c:v>3.9664395153522512E-2</c:v>
                </c:pt>
                <c:pt idx="7201">
                  <c:v>3.4897491335868794E-2</c:v>
                </c:pt>
                <c:pt idx="7202">
                  <c:v>5.139116942882542E-2</c:v>
                </c:pt>
                <c:pt idx="7203">
                  <c:v>3.9685014635324617E-2</c:v>
                </c:pt>
                <c:pt idx="7204">
                  <c:v>4.7048140317201601E-2</c:v>
                </c:pt>
                <c:pt idx="7205">
                  <c:v>4.0339186787605306E-2</c:v>
                </c:pt>
                <c:pt idx="7206">
                  <c:v>3.6311741918325452E-2</c:v>
                </c:pt>
                <c:pt idx="7207">
                  <c:v>4.3500378727912875E-2</c:v>
                </c:pt>
                <c:pt idx="7208">
                  <c:v>4.8252731561660801E-2</c:v>
                </c:pt>
                <c:pt idx="7209">
                  <c:v>3.8488447666168206E-2</c:v>
                </c:pt>
                <c:pt idx="7210">
                  <c:v>4.3215300887823098E-2</c:v>
                </c:pt>
                <c:pt idx="7211">
                  <c:v>3.4609500318765619E-2</c:v>
                </c:pt>
                <c:pt idx="7212">
                  <c:v>4.3093815445900019E-2</c:v>
                </c:pt>
                <c:pt idx="7213">
                  <c:v>3.4318890422582606E-2</c:v>
                </c:pt>
                <c:pt idx="7214">
                  <c:v>3.5686019808054012E-2</c:v>
                </c:pt>
                <c:pt idx="7215">
                  <c:v>3.6489501595497097E-2</c:v>
                </c:pt>
                <c:pt idx="7216">
                  <c:v>3.4808374941349009E-2</c:v>
                </c:pt>
                <c:pt idx="7217">
                  <c:v>3.0306484550237538E-2</c:v>
                </c:pt>
                <c:pt idx="7218">
                  <c:v>4.1557170450687395E-2</c:v>
                </c:pt>
                <c:pt idx="7219">
                  <c:v>3.4603934735059752E-2</c:v>
                </c:pt>
                <c:pt idx="7220">
                  <c:v>4.5168563723564065E-2</c:v>
                </c:pt>
                <c:pt idx="7221">
                  <c:v>4.2450986802578139E-2</c:v>
                </c:pt>
                <c:pt idx="7222">
                  <c:v>3.6618109792471001E-2</c:v>
                </c:pt>
                <c:pt idx="7223">
                  <c:v>4.6961084008216913E-2</c:v>
                </c:pt>
                <c:pt idx="7224">
                  <c:v>3.9146617054939312E-2</c:v>
                </c:pt>
                <c:pt idx="7225">
                  <c:v>3.5487230867147411E-2</c:v>
                </c:pt>
                <c:pt idx="7226">
                  <c:v>3.0712746083736395E-2</c:v>
                </c:pt>
                <c:pt idx="7227">
                  <c:v>3.4978978335857405E-2</c:v>
                </c:pt>
                <c:pt idx="7228">
                  <c:v>4.5613791793584817E-2</c:v>
                </c:pt>
                <c:pt idx="7229">
                  <c:v>3.3152457326650599E-2</c:v>
                </c:pt>
                <c:pt idx="7230">
                  <c:v>3.3424746245145805E-2</c:v>
                </c:pt>
                <c:pt idx="7231">
                  <c:v>3.564428165555001E-2</c:v>
                </c:pt>
                <c:pt idx="7232">
                  <c:v>3.995180502533921E-2</c:v>
                </c:pt>
                <c:pt idx="7233">
                  <c:v>2.6969688013195998E-2</c:v>
                </c:pt>
                <c:pt idx="7234">
                  <c:v>4.2962051928043692E-2</c:v>
                </c:pt>
                <c:pt idx="7235">
                  <c:v>3.9632488042116221E-2</c:v>
                </c:pt>
                <c:pt idx="7236">
                  <c:v>3.7656009197235114E-2</c:v>
                </c:pt>
                <c:pt idx="7237">
                  <c:v>3.9710547775030115E-2</c:v>
                </c:pt>
                <c:pt idx="7238">
                  <c:v>3.2167676836252199E-2</c:v>
                </c:pt>
                <c:pt idx="7239">
                  <c:v>3.7646591663360651E-2</c:v>
                </c:pt>
                <c:pt idx="7240">
                  <c:v>4.5064941048622124E-2</c:v>
                </c:pt>
                <c:pt idx="7241">
                  <c:v>3.3557265996932997E-2</c:v>
                </c:pt>
                <c:pt idx="7242">
                  <c:v>3.7211745977401824E-2</c:v>
                </c:pt>
                <c:pt idx="7243">
                  <c:v>3.4011162817478256E-2</c:v>
                </c:pt>
                <c:pt idx="7244">
                  <c:v>3.4180186688900008E-2</c:v>
                </c:pt>
                <c:pt idx="7245">
                  <c:v>4.5037139207124724E-2</c:v>
                </c:pt>
                <c:pt idx="7246">
                  <c:v>3.1953230500221412E-2</c:v>
                </c:pt>
                <c:pt idx="7247">
                  <c:v>4.5648239552974687E-2</c:v>
                </c:pt>
                <c:pt idx="7248">
                  <c:v>4.2441546916961712E-2</c:v>
                </c:pt>
                <c:pt idx="7249">
                  <c:v>4.0588263422250706E-2</c:v>
                </c:pt>
                <c:pt idx="7250">
                  <c:v>3.921876475214961E-2</c:v>
                </c:pt>
                <c:pt idx="7251">
                  <c:v>3.4569095820188502E-2</c:v>
                </c:pt>
                <c:pt idx="7252">
                  <c:v>3.1092433258891088E-2</c:v>
                </c:pt>
                <c:pt idx="7253">
                  <c:v>3.7118166685104446E-2</c:v>
                </c:pt>
                <c:pt idx="7254">
                  <c:v>5.4811533540487449E-2</c:v>
                </c:pt>
                <c:pt idx="7255">
                  <c:v>3.0611971393227612E-2</c:v>
                </c:pt>
                <c:pt idx="7256">
                  <c:v>3.1638666987419212E-2</c:v>
                </c:pt>
                <c:pt idx="7257">
                  <c:v>3.7771087139844998E-2</c:v>
                </c:pt>
                <c:pt idx="7258">
                  <c:v>3.9112597703933744E-2</c:v>
                </c:pt>
                <c:pt idx="7259">
                  <c:v>2.8997335582971701E-2</c:v>
                </c:pt>
                <c:pt idx="7260">
                  <c:v>3.0159140005707716E-2</c:v>
                </c:pt>
                <c:pt idx="7261">
                  <c:v>3.5787001252174405E-2</c:v>
                </c:pt>
                <c:pt idx="7262">
                  <c:v>3.1092433258891088E-2</c:v>
                </c:pt>
                <c:pt idx="7263">
                  <c:v>5.0926078110933415E-2</c:v>
                </c:pt>
                <c:pt idx="7264">
                  <c:v>3.4410078078508412E-2</c:v>
                </c:pt>
                <c:pt idx="7265">
                  <c:v>2.909127436578271E-2</c:v>
                </c:pt>
                <c:pt idx="7266">
                  <c:v>3.0881069600582099E-2</c:v>
                </c:pt>
                <c:pt idx="7267">
                  <c:v>3.6889407783746837E-2</c:v>
                </c:pt>
                <c:pt idx="7268">
                  <c:v>3.4651398658752455E-2</c:v>
                </c:pt>
                <c:pt idx="7269">
                  <c:v>3.4013628959655817E-2</c:v>
                </c:pt>
                <c:pt idx="7270">
                  <c:v>5.5114645510911914E-2</c:v>
                </c:pt>
                <c:pt idx="7271">
                  <c:v>4.9002680927515349E-2</c:v>
                </c:pt>
                <c:pt idx="7272">
                  <c:v>3.322611004114151E-2</c:v>
                </c:pt>
                <c:pt idx="7273">
                  <c:v>4.0845945477485393E-2</c:v>
                </c:pt>
                <c:pt idx="7274">
                  <c:v>2.7742654085159312E-2</c:v>
                </c:pt>
                <c:pt idx="7275">
                  <c:v>3.9967272430658299E-2</c:v>
                </c:pt>
                <c:pt idx="7276">
                  <c:v>3.2625783234834699E-2</c:v>
                </c:pt>
                <c:pt idx="7277">
                  <c:v>3.2976739108562511E-2</c:v>
                </c:pt>
                <c:pt idx="7278">
                  <c:v>4.8038370907306838E-2</c:v>
                </c:pt>
                <c:pt idx="7279">
                  <c:v>3.1092433258891088E-2</c:v>
                </c:pt>
                <c:pt idx="7280">
                  <c:v>3.9694610983133399E-2</c:v>
                </c:pt>
                <c:pt idx="7281">
                  <c:v>3.791435062885281E-2</c:v>
                </c:pt>
                <c:pt idx="7282">
                  <c:v>3.8864739239215809E-2</c:v>
                </c:pt>
                <c:pt idx="7283">
                  <c:v>4.9796666949987765E-2</c:v>
                </c:pt>
                <c:pt idx="7284">
                  <c:v>3.2370511442422985E-2</c:v>
                </c:pt>
                <c:pt idx="7285">
                  <c:v>3.5579800605774051E-2</c:v>
                </c:pt>
                <c:pt idx="7286">
                  <c:v>4.5572236180305523E-2</c:v>
                </c:pt>
                <c:pt idx="7287">
                  <c:v>3.4330300986766892E-2</c:v>
                </c:pt>
                <c:pt idx="7288">
                  <c:v>5.0539035350084291E-2</c:v>
                </c:pt>
                <c:pt idx="7289">
                  <c:v>4.2962051928043692E-2</c:v>
                </c:pt>
                <c:pt idx="7290">
                  <c:v>3.181636705994622E-2</c:v>
                </c:pt>
                <c:pt idx="7291">
                  <c:v>4.6496767550707044E-2</c:v>
                </c:pt>
                <c:pt idx="7292">
                  <c:v>5.6127641350030913E-2</c:v>
                </c:pt>
                <c:pt idx="7293">
                  <c:v>4.413658753037452E-2</c:v>
                </c:pt>
                <c:pt idx="7294">
                  <c:v>3.888629376888271E-2</c:v>
                </c:pt>
                <c:pt idx="7295">
                  <c:v>2.7757186442613612E-2</c:v>
                </c:pt>
                <c:pt idx="7296">
                  <c:v>3.5668846219778116E-2</c:v>
                </c:pt>
                <c:pt idx="7297">
                  <c:v>3.9756476879119901E-2</c:v>
                </c:pt>
                <c:pt idx="7298">
                  <c:v>3.2891441136598601E-2</c:v>
                </c:pt>
                <c:pt idx="7299">
                  <c:v>2.90736090391874E-2</c:v>
                </c:pt>
                <c:pt idx="7300">
                  <c:v>4.480642452836061E-2</c:v>
                </c:pt>
                <c:pt idx="7301">
                  <c:v>3.6729738116264385E-2</c:v>
                </c:pt>
                <c:pt idx="7302">
                  <c:v>3.1177202239632596E-2</c:v>
                </c:pt>
                <c:pt idx="7303">
                  <c:v>2.8483705595135776E-2</c:v>
                </c:pt>
                <c:pt idx="7304">
                  <c:v>3.0462382361292797E-2</c:v>
                </c:pt>
                <c:pt idx="7305">
                  <c:v>3.3343926072120784E-2</c:v>
                </c:pt>
                <c:pt idx="7306">
                  <c:v>2.7137337252497801E-2</c:v>
                </c:pt>
                <c:pt idx="7307">
                  <c:v>4.6029005199670688E-2</c:v>
                </c:pt>
                <c:pt idx="7308">
                  <c:v>3.1085651367902711E-2</c:v>
                </c:pt>
                <c:pt idx="7309">
                  <c:v>3.0310599133372237E-2</c:v>
                </c:pt>
                <c:pt idx="7310">
                  <c:v>3.2167676836252199E-2</c:v>
                </c:pt>
                <c:pt idx="7311">
                  <c:v>4.1405949741601895E-2</c:v>
                </c:pt>
                <c:pt idx="7312">
                  <c:v>2.716050297021871E-2</c:v>
                </c:pt>
                <c:pt idx="7313">
                  <c:v>3.7557445466518485E-2</c:v>
                </c:pt>
                <c:pt idx="7314">
                  <c:v>3.8238383829593797E-2</c:v>
                </c:pt>
                <c:pt idx="7315">
                  <c:v>4.2427688837051572E-2</c:v>
                </c:pt>
                <c:pt idx="7316">
                  <c:v>3.365202993154532E-2</c:v>
                </c:pt>
                <c:pt idx="7317">
                  <c:v>4.8743788152933218E-2</c:v>
                </c:pt>
                <c:pt idx="7318">
                  <c:v>4.4254083186388009E-2</c:v>
                </c:pt>
                <c:pt idx="7319">
                  <c:v>3.4143283963203402E-2</c:v>
                </c:pt>
                <c:pt idx="7320">
                  <c:v>4.6846315264701795E-2</c:v>
                </c:pt>
                <c:pt idx="7321">
                  <c:v>3.6864530295133598E-2</c:v>
                </c:pt>
                <c:pt idx="7322">
                  <c:v>4.3251223862171222E-2</c:v>
                </c:pt>
                <c:pt idx="7323">
                  <c:v>2.7353810146451052E-2</c:v>
                </c:pt>
                <c:pt idx="7324">
                  <c:v>3.7778183817863596E-2</c:v>
                </c:pt>
                <c:pt idx="7325">
                  <c:v>3.1883403658867E-2</c:v>
                </c:pt>
                <c:pt idx="7326">
                  <c:v>4.1654780507087687E-2</c:v>
                </c:pt>
                <c:pt idx="7327">
                  <c:v>4.0749937295913724E-2</c:v>
                </c:pt>
                <c:pt idx="7328">
                  <c:v>4.5460876077413594E-2</c:v>
                </c:pt>
                <c:pt idx="7329">
                  <c:v>3.65825667977333E-2</c:v>
                </c:pt>
                <c:pt idx="7330">
                  <c:v>3.3515445888042401E-2</c:v>
                </c:pt>
                <c:pt idx="7331">
                  <c:v>4.3500378727912875E-2</c:v>
                </c:pt>
                <c:pt idx="7332">
                  <c:v>5.2568621933460541E-2</c:v>
                </c:pt>
                <c:pt idx="7333">
                  <c:v>4.8743788152933218E-2</c:v>
                </c:pt>
                <c:pt idx="7334">
                  <c:v>2.9672250151634206E-2</c:v>
                </c:pt>
                <c:pt idx="7335">
                  <c:v>3.4846566617488903E-2</c:v>
                </c:pt>
                <c:pt idx="7336">
                  <c:v>4.3838169425725916E-2</c:v>
                </c:pt>
                <c:pt idx="7337">
                  <c:v>3.5935297608375757E-2</c:v>
                </c:pt>
                <c:pt idx="7338">
                  <c:v>3.4403864294290508E-2</c:v>
                </c:pt>
                <c:pt idx="7339">
                  <c:v>4.2501222342252711E-2</c:v>
                </c:pt>
                <c:pt idx="7340">
                  <c:v>3.7771087139844998E-2</c:v>
                </c:pt>
                <c:pt idx="7341">
                  <c:v>5.2249100059270796E-2</c:v>
                </c:pt>
                <c:pt idx="7342">
                  <c:v>3.1092433258891088E-2</c:v>
                </c:pt>
                <c:pt idx="7343">
                  <c:v>3.3798858523368815E-2</c:v>
                </c:pt>
                <c:pt idx="7344">
                  <c:v>2.9245859012007706E-2</c:v>
                </c:pt>
                <c:pt idx="7345">
                  <c:v>4.3101936578750555E-2</c:v>
                </c:pt>
                <c:pt idx="7346">
                  <c:v>5.0793346017599113E-2</c:v>
                </c:pt>
                <c:pt idx="7347">
                  <c:v>4.0829382836818723E-2</c:v>
                </c:pt>
                <c:pt idx="7348">
                  <c:v>2.8083752840757405E-2</c:v>
                </c:pt>
                <c:pt idx="7349">
                  <c:v>4.2441546916961712E-2</c:v>
                </c:pt>
                <c:pt idx="7350">
                  <c:v>3.8950745016336406E-2</c:v>
                </c:pt>
                <c:pt idx="7351">
                  <c:v>3.5389825701713652E-2</c:v>
                </c:pt>
                <c:pt idx="7352">
                  <c:v>4.2872149497270605E-2</c:v>
                </c:pt>
                <c:pt idx="7353">
                  <c:v>3.6879651248455041E-2</c:v>
                </c:pt>
                <c:pt idx="7354">
                  <c:v>3.6238733679056299E-2</c:v>
                </c:pt>
                <c:pt idx="7355">
                  <c:v>3.835380822420123E-2</c:v>
                </c:pt>
                <c:pt idx="7356">
                  <c:v>3.8609363138675808E-2</c:v>
                </c:pt>
                <c:pt idx="7357">
                  <c:v>3.4432657063007431E-2</c:v>
                </c:pt>
                <c:pt idx="7358">
                  <c:v>3.6059144884347992E-2</c:v>
                </c:pt>
                <c:pt idx="7359">
                  <c:v>2.8971539810299912E-2</c:v>
                </c:pt>
                <c:pt idx="7360">
                  <c:v>3.6478858441114509E-2</c:v>
                </c:pt>
                <c:pt idx="7361">
                  <c:v>3.5825096070766414E-2</c:v>
                </c:pt>
                <c:pt idx="7362">
                  <c:v>3.6617439240217216E-2</c:v>
                </c:pt>
                <c:pt idx="7363">
                  <c:v>3.7342004477977885E-2</c:v>
                </c:pt>
                <c:pt idx="7364">
                  <c:v>3.4609500318765619E-2</c:v>
                </c:pt>
                <c:pt idx="7365">
                  <c:v>3.8664028048515341E-2</c:v>
                </c:pt>
                <c:pt idx="7366">
                  <c:v>3.4892227500677213E-2</c:v>
                </c:pt>
                <c:pt idx="7367">
                  <c:v>3.3063109964132302E-2</c:v>
                </c:pt>
                <c:pt idx="7368">
                  <c:v>3.4205172210931806E-2</c:v>
                </c:pt>
                <c:pt idx="7369">
                  <c:v>2.9535777866840467E-2</c:v>
                </c:pt>
                <c:pt idx="7370">
                  <c:v>3.8119222968816813E-2</c:v>
                </c:pt>
                <c:pt idx="7371">
                  <c:v>4.9002680927515349E-2</c:v>
                </c:pt>
                <c:pt idx="7372">
                  <c:v>3.9864324033260311E-2</c:v>
                </c:pt>
                <c:pt idx="7373">
                  <c:v>4.2509447783231714E-2</c:v>
                </c:pt>
                <c:pt idx="7374">
                  <c:v>4.5075748115777858E-2</c:v>
                </c:pt>
                <c:pt idx="7375">
                  <c:v>4.2427688837051572E-2</c:v>
                </c:pt>
                <c:pt idx="7376">
                  <c:v>2.8383055701851807E-2</c:v>
                </c:pt>
                <c:pt idx="7377">
                  <c:v>3.9710547775030115E-2</c:v>
                </c:pt>
                <c:pt idx="7378">
                  <c:v>2.6402063667774298E-2</c:v>
                </c:pt>
                <c:pt idx="7379">
                  <c:v>3.5286393016576885E-2</c:v>
                </c:pt>
                <c:pt idx="7380">
                  <c:v>4.7552309930324749E-2</c:v>
                </c:pt>
                <c:pt idx="7381">
                  <c:v>2.7933228760957805E-2</c:v>
                </c:pt>
                <c:pt idx="7382">
                  <c:v>3.8200002163648605E-2</c:v>
                </c:pt>
                <c:pt idx="7383">
                  <c:v>4.0269725024700213E-2</c:v>
                </c:pt>
                <c:pt idx="7384">
                  <c:v>4.6238295733928722E-2</c:v>
                </c:pt>
                <c:pt idx="7385">
                  <c:v>3.4000229090452208E-2</c:v>
                </c:pt>
                <c:pt idx="7386">
                  <c:v>2.8188472613692304E-2</c:v>
                </c:pt>
                <c:pt idx="7387">
                  <c:v>4.0255375206470358E-2</c:v>
                </c:pt>
                <c:pt idx="7388">
                  <c:v>4.9643982201814603E-2</c:v>
                </c:pt>
                <c:pt idx="7389">
                  <c:v>3.4098405390977901E-2</c:v>
                </c:pt>
                <c:pt idx="7390">
                  <c:v>2.9251759871840501E-2</c:v>
                </c:pt>
                <c:pt idx="7391">
                  <c:v>4.1300732642412234E-2</c:v>
                </c:pt>
                <c:pt idx="7392">
                  <c:v>3.8664028048515341E-2</c:v>
                </c:pt>
                <c:pt idx="7393">
                  <c:v>3.6489501595497097E-2</c:v>
                </c:pt>
                <c:pt idx="7394">
                  <c:v>4.4946834444999813E-2</c:v>
                </c:pt>
                <c:pt idx="7395">
                  <c:v>3.2095659524202409E-2</c:v>
                </c:pt>
                <c:pt idx="7396">
                  <c:v>4.9256019294261918E-2</c:v>
                </c:pt>
                <c:pt idx="7397">
                  <c:v>3.6338247358799092E-2</c:v>
                </c:pt>
                <c:pt idx="7398">
                  <c:v>3.2095659524202409E-2</c:v>
                </c:pt>
                <c:pt idx="7399">
                  <c:v>2.7966089546680388E-2</c:v>
                </c:pt>
                <c:pt idx="7400">
                  <c:v>3.0600022524595403E-2</c:v>
                </c:pt>
                <c:pt idx="7401">
                  <c:v>4.8252731561660801E-2</c:v>
                </c:pt>
                <c:pt idx="7402">
                  <c:v>4.1326828300952856E-2</c:v>
                </c:pt>
                <c:pt idx="7403">
                  <c:v>4.5527994632721155E-2</c:v>
                </c:pt>
                <c:pt idx="7404">
                  <c:v>3.4897491335868794E-2</c:v>
                </c:pt>
                <c:pt idx="7405">
                  <c:v>2.8083752840757405E-2</c:v>
                </c:pt>
                <c:pt idx="7406">
                  <c:v>3.2671131193637806E-2</c:v>
                </c:pt>
                <c:pt idx="7407">
                  <c:v>4.3251223862171222E-2</c:v>
                </c:pt>
                <c:pt idx="7408">
                  <c:v>4.0829382836818723E-2</c:v>
                </c:pt>
                <c:pt idx="7409">
                  <c:v>4.3591551482677467E-2</c:v>
                </c:pt>
                <c:pt idx="7410">
                  <c:v>4.3624483048915919E-2</c:v>
                </c:pt>
                <c:pt idx="7411">
                  <c:v>2.8601940721273554E-2</c:v>
                </c:pt>
                <c:pt idx="7412">
                  <c:v>4.5572236180305523E-2</c:v>
                </c:pt>
                <c:pt idx="7413">
                  <c:v>3.7646591663360651E-2</c:v>
                </c:pt>
                <c:pt idx="7414">
                  <c:v>3.5483829677105096E-2</c:v>
                </c:pt>
                <c:pt idx="7415">
                  <c:v>4.4955600053072024E-2</c:v>
                </c:pt>
                <c:pt idx="7416">
                  <c:v>5.7264689356088784E-2</c:v>
                </c:pt>
                <c:pt idx="7417">
                  <c:v>3.4290764480829287E-2</c:v>
                </c:pt>
                <c:pt idx="7418">
                  <c:v>2.9044868424534867E-2</c:v>
                </c:pt>
                <c:pt idx="7419">
                  <c:v>3.132960945367811E-2</c:v>
                </c:pt>
                <c:pt idx="7420">
                  <c:v>5.3043726831674597E-2</c:v>
                </c:pt>
                <c:pt idx="7421">
                  <c:v>3.5172384232282597E-2</c:v>
                </c:pt>
                <c:pt idx="7422">
                  <c:v>4.0339186787605306E-2</c:v>
                </c:pt>
                <c:pt idx="7423">
                  <c:v>3.6475714296102552E-2</c:v>
                </c:pt>
                <c:pt idx="7424">
                  <c:v>4.1952755302190795E-2</c:v>
                </c:pt>
                <c:pt idx="7425">
                  <c:v>3.2287664711475497E-2</c:v>
                </c:pt>
                <c:pt idx="7426">
                  <c:v>4.1840914636850406E-2</c:v>
                </c:pt>
                <c:pt idx="7427">
                  <c:v>4.0749937295913724E-2</c:v>
                </c:pt>
                <c:pt idx="7428">
                  <c:v>3.8152869790792521E-2</c:v>
                </c:pt>
                <c:pt idx="7429">
                  <c:v>5.3951866924762705E-2</c:v>
                </c:pt>
                <c:pt idx="7430">
                  <c:v>3.718958795070651E-2</c:v>
                </c:pt>
                <c:pt idx="7431">
                  <c:v>4.0243167430162347E-2</c:v>
                </c:pt>
                <c:pt idx="7432">
                  <c:v>3.593677654862408E-2</c:v>
                </c:pt>
                <c:pt idx="7433">
                  <c:v>5.3043726831674597E-2</c:v>
                </c:pt>
                <c:pt idx="7434">
                  <c:v>3.7241540849208811E-2</c:v>
                </c:pt>
                <c:pt idx="7435">
                  <c:v>2.6130503043532389E-2</c:v>
                </c:pt>
                <c:pt idx="7436">
                  <c:v>3.7922773510217785E-2</c:v>
                </c:pt>
                <c:pt idx="7437">
                  <c:v>4.480642452836061E-2</c:v>
                </c:pt>
                <c:pt idx="7438">
                  <c:v>4.6113736927509461E-2</c:v>
                </c:pt>
                <c:pt idx="7439">
                  <c:v>5.3043726831674597E-2</c:v>
                </c:pt>
                <c:pt idx="7440">
                  <c:v>4.3695759028196321E-2</c:v>
                </c:pt>
                <c:pt idx="7441">
                  <c:v>3.5388518124818809E-2</c:v>
                </c:pt>
                <c:pt idx="7442">
                  <c:v>2.6837680488825066E-2</c:v>
                </c:pt>
                <c:pt idx="7443">
                  <c:v>4.7093473374843826E-2</c:v>
                </c:pt>
                <c:pt idx="7444">
                  <c:v>3.7147790193557718E-2</c:v>
                </c:pt>
                <c:pt idx="7445">
                  <c:v>3.5199210047722002E-2</c:v>
                </c:pt>
                <c:pt idx="7446">
                  <c:v>3.695297986269E-2</c:v>
                </c:pt>
                <c:pt idx="7447">
                  <c:v>3.8477033376693691E-2</c:v>
                </c:pt>
                <c:pt idx="7448">
                  <c:v>3.7827789783477811E-2</c:v>
                </c:pt>
                <c:pt idx="7449">
                  <c:v>3.198987990617759E-2</c:v>
                </c:pt>
                <c:pt idx="7450">
                  <c:v>4.51803393661976E-2</c:v>
                </c:pt>
                <c:pt idx="7451">
                  <c:v>4.0226582437753705E-2</c:v>
                </c:pt>
                <c:pt idx="7452">
                  <c:v>2.9873292893171411E-2</c:v>
                </c:pt>
                <c:pt idx="7453">
                  <c:v>2.8123019263148277E-2</c:v>
                </c:pt>
                <c:pt idx="7454">
                  <c:v>3.1869065016508116E-2</c:v>
                </c:pt>
                <c:pt idx="7455">
                  <c:v>5.1707629114389433E-2</c:v>
                </c:pt>
                <c:pt idx="7456">
                  <c:v>2.8577879071235712E-2</c:v>
                </c:pt>
                <c:pt idx="7457">
                  <c:v>4.0781930088997026E-2</c:v>
                </c:pt>
                <c:pt idx="7458">
                  <c:v>3.1869065016508116E-2</c:v>
                </c:pt>
                <c:pt idx="7459">
                  <c:v>3.7018112838268356E-2</c:v>
                </c:pt>
                <c:pt idx="7460">
                  <c:v>4.3500378727912875E-2</c:v>
                </c:pt>
                <c:pt idx="7461">
                  <c:v>3.7355057895183605E-2</c:v>
                </c:pt>
                <c:pt idx="7462">
                  <c:v>2.9251759871840501E-2</c:v>
                </c:pt>
                <c:pt idx="7463">
                  <c:v>4.9243059009313632E-2</c:v>
                </c:pt>
                <c:pt idx="7464">
                  <c:v>4.9796666949987765E-2</c:v>
                </c:pt>
                <c:pt idx="7465">
                  <c:v>3.5896666347980506E-2</c:v>
                </c:pt>
                <c:pt idx="7466">
                  <c:v>3.3152457326650599E-2</c:v>
                </c:pt>
                <c:pt idx="7467">
                  <c:v>4.5064941048622124E-2</c:v>
                </c:pt>
                <c:pt idx="7468">
                  <c:v>3.6760363727808006E-2</c:v>
                </c:pt>
                <c:pt idx="7469">
                  <c:v>3.3152457326650599E-2</c:v>
                </c:pt>
                <c:pt idx="7470">
                  <c:v>3.6180451512336703E-2</c:v>
                </c:pt>
                <c:pt idx="7471">
                  <c:v>3.5556804388761513E-2</c:v>
                </c:pt>
                <c:pt idx="7472">
                  <c:v>4.7894909977912924E-2</c:v>
                </c:pt>
                <c:pt idx="7473">
                  <c:v>3.5487230867147411E-2</c:v>
                </c:pt>
                <c:pt idx="7474">
                  <c:v>3.1655482947826399E-2</c:v>
                </c:pt>
                <c:pt idx="7475">
                  <c:v>3.0157936736941289E-2</c:v>
                </c:pt>
                <c:pt idx="7476">
                  <c:v>3.4396402537822689E-2</c:v>
                </c:pt>
                <c:pt idx="7477">
                  <c:v>4.1173908859491432E-2</c:v>
                </c:pt>
                <c:pt idx="7478">
                  <c:v>3.695297986269E-2</c:v>
                </c:pt>
                <c:pt idx="7479">
                  <c:v>3.6468077450990788E-2</c:v>
                </c:pt>
                <c:pt idx="7480">
                  <c:v>3.365202993154532E-2</c:v>
                </c:pt>
                <c:pt idx="7481">
                  <c:v>3.8249038159847315E-2</c:v>
                </c:pt>
                <c:pt idx="7482">
                  <c:v>3.181636705994622E-2</c:v>
                </c:pt>
                <c:pt idx="7483">
                  <c:v>2.8601940721273554E-2</c:v>
                </c:pt>
                <c:pt idx="7484">
                  <c:v>3.4609500318765619E-2</c:v>
                </c:pt>
                <c:pt idx="7485">
                  <c:v>3.1503804028034252E-2</c:v>
                </c:pt>
                <c:pt idx="7486">
                  <c:v>3.7833243608474898E-2</c:v>
                </c:pt>
                <c:pt idx="7487">
                  <c:v>4.2378675192594507E-2</c:v>
                </c:pt>
                <c:pt idx="7488">
                  <c:v>4.5149430632591303E-2</c:v>
                </c:pt>
                <c:pt idx="7489">
                  <c:v>4.3564539402723333E-2</c:v>
                </c:pt>
                <c:pt idx="7490">
                  <c:v>3.8314592093229315E-2</c:v>
                </c:pt>
                <c:pt idx="7491">
                  <c:v>3.4300707280635806E-2</c:v>
                </c:pt>
                <c:pt idx="7492">
                  <c:v>3.9761330932378804E-2</c:v>
                </c:pt>
                <c:pt idx="7493">
                  <c:v>3.9322294294834068E-2</c:v>
                </c:pt>
                <c:pt idx="7494">
                  <c:v>3.5435792058706422E-2</c:v>
                </c:pt>
                <c:pt idx="7495">
                  <c:v>3.8711100816726712E-2</c:v>
                </c:pt>
                <c:pt idx="7496">
                  <c:v>3.1843110918998802E-2</c:v>
                </c:pt>
                <c:pt idx="7497">
                  <c:v>4.0339186787605306E-2</c:v>
                </c:pt>
                <c:pt idx="7498">
                  <c:v>3.4011162817478256E-2</c:v>
                </c:pt>
                <c:pt idx="7499">
                  <c:v>3.7429194897413295E-2</c:v>
                </c:pt>
                <c:pt idx="7500">
                  <c:v>3.4010294824838597E-2</c:v>
                </c:pt>
                <c:pt idx="7501">
                  <c:v>3.1149659305810897E-2</c:v>
                </c:pt>
                <c:pt idx="7502">
                  <c:v>2.9229370877146783E-2</c:v>
                </c:pt>
                <c:pt idx="7503">
                  <c:v>3.0840851366519952E-2</c:v>
                </c:pt>
                <c:pt idx="7504">
                  <c:v>3.0792824923992188E-2</c:v>
                </c:pt>
                <c:pt idx="7505">
                  <c:v>3.8152869790792521E-2</c:v>
                </c:pt>
                <c:pt idx="7506">
                  <c:v>5.2979618310928414E-2</c:v>
                </c:pt>
                <c:pt idx="7507">
                  <c:v>4.3695759028196321E-2</c:v>
                </c:pt>
                <c:pt idx="7508">
                  <c:v>4.4979125261306797E-2</c:v>
                </c:pt>
                <c:pt idx="7509">
                  <c:v>3.4603934735059752E-2</c:v>
                </c:pt>
                <c:pt idx="7510">
                  <c:v>4.2441546916961712E-2</c:v>
                </c:pt>
                <c:pt idx="7511">
                  <c:v>3.5583846271038E-2</c:v>
                </c:pt>
                <c:pt idx="7512">
                  <c:v>3.4823182970285409E-2</c:v>
                </c:pt>
                <c:pt idx="7513">
                  <c:v>4.2780239135027112E-2</c:v>
                </c:pt>
                <c:pt idx="7514">
                  <c:v>4.1865192353725413E-2</c:v>
                </c:pt>
                <c:pt idx="7515">
                  <c:v>4.5502670109272024E-2</c:v>
                </c:pt>
                <c:pt idx="7516">
                  <c:v>2.8971539810299912E-2</c:v>
                </c:pt>
                <c:pt idx="7517">
                  <c:v>5.4287116974592223E-2</c:v>
                </c:pt>
                <c:pt idx="7518">
                  <c:v>3.8759678602218607E-2</c:v>
                </c:pt>
                <c:pt idx="7519">
                  <c:v>4.9256019294261918E-2</c:v>
                </c:pt>
                <c:pt idx="7520">
                  <c:v>4.1206117719411822E-2</c:v>
                </c:pt>
                <c:pt idx="7521">
                  <c:v>2.7757186442613612E-2</c:v>
                </c:pt>
                <c:pt idx="7522">
                  <c:v>5.3043726831674597E-2</c:v>
                </c:pt>
                <c:pt idx="7523">
                  <c:v>4.9643982201814603E-2</c:v>
                </c:pt>
                <c:pt idx="7524">
                  <c:v>5.7945206761359946E-2</c:v>
                </c:pt>
                <c:pt idx="7525">
                  <c:v>3.9688181132078199E-2</c:v>
                </c:pt>
                <c:pt idx="7526">
                  <c:v>3.5694476217031493E-2</c:v>
                </c:pt>
                <c:pt idx="7527">
                  <c:v>3.3225178718566999E-2</c:v>
                </c:pt>
                <c:pt idx="7528">
                  <c:v>3.9776939898729352E-2</c:v>
                </c:pt>
                <c:pt idx="7529">
                  <c:v>3.4300707280635806E-2</c:v>
                </c:pt>
                <c:pt idx="7530">
                  <c:v>2.6384692639112511E-2</c:v>
                </c:pt>
                <c:pt idx="7531">
                  <c:v>3.6760363727808006E-2</c:v>
                </c:pt>
                <c:pt idx="7532">
                  <c:v>4.3543636798858622E-2</c:v>
                </c:pt>
                <c:pt idx="7533">
                  <c:v>4.0542848408222205E-2</c:v>
                </c:pt>
                <c:pt idx="7534">
                  <c:v>4.8229750245809465E-2</c:v>
                </c:pt>
                <c:pt idx="7535">
                  <c:v>3.4396402537822689E-2</c:v>
                </c:pt>
                <c:pt idx="7536">
                  <c:v>4.2853549122810419E-2</c:v>
                </c:pt>
                <c:pt idx="7537">
                  <c:v>2.9672250151634206E-2</c:v>
                </c:pt>
                <c:pt idx="7538">
                  <c:v>3.1149659305810897E-2</c:v>
                </c:pt>
                <c:pt idx="7539">
                  <c:v>3.3253517001867391E-2</c:v>
                </c:pt>
                <c:pt idx="7540">
                  <c:v>2.9229370877146783E-2</c:v>
                </c:pt>
                <c:pt idx="7541">
                  <c:v>2.7340127155184756E-2</c:v>
                </c:pt>
                <c:pt idx="7542">
                  <c:v>3.6455649882555098E-2</c:v>
                </c:pt>
                <c:pt idx="7543">
                  <c:v>3.6475714296102552E-2</c:v>
                </c:pt>
                <c:pt idx="7544">
                  <c:v>4.7694269567728022E-2</c:v>
                </c:pt>
                <c:pt idx="7545">
                  <c:v>3.2377470284700456E-2</c:v>
                </c:pt>
                <c:pt idx="7546">
                  <c:v>4.0140841156244306E-2</c:v>
                </c:pt>
                <c:pt idx="7547">
                  <c:v>3.5628456622362102E-2</c:v>
                </c:pt>
                <c:pt idx="7548">
                  <c:v>2.7596946805715616E-2</c:v>
                </c:pt>
                <c:pt idx="7549">
                  <c:v>3.7771087139844998E-2</c:v>
                </c:pt>
                <c:pt idx="7550">
                  <c:v>2.850332297384741E-2</c:v>
                </c:pt>
                <c:pt idx="7551">
                  <c:v>4.2636036872863915E-2</c:v>
                </c:pt>
                <c:pt idx="7552">
                  <c:v>2.8736105188727452E-2</c:v>
                </c:pt>
                <c:pt idx="7553">
                  <c:v>4.4019542634487097E-2</c:v>
                </c:pt>
                <c:pt idx="7554">
                  <c:v>3.436795622110371E-2</c:v>
                </c:pt>
                <c:pt idx="7555">
                  <c:v>3.3135022968053811E-2</c:v>
                </c:pt>
                <c:pt idx="7556">
                  <c:v>3.1020516529679423E-2</c:v>
                </c:pt>
                <c:pt idx="7557">
                  <c:v>2.9659915715456103E-2</c:v>
                </c:pt>
                <c:pt idx="7558">
                  <c:v>3.7441659718752011E-2</c:v>
                </c:pt>
                <c:pt idx="7559">
                  <c:v>3.0349466949701278E-2</c:v>
                </c:pt>
                <c:pt idx="7560">
                  <c:v>3.8092534989118604E-2</c:v>
                </c:pt>
                <c:pt idx="7561">
                  <c:v>3.6253012716770366E-2</c:v>
                </c:pt>
                <c:pt idx="7562">
                  <c:v>3.9637152105569923E-2</c:v>
                </c:pt>
                <c:pt idx="7563">
                  <c:v>3.622116148471842E-2</c:v>
                </c:pt>
                <c:pt idx="7564">
                  <c:v>3.082122281193735E-2</c:v>
                </c:pt>
                <c:pt idx="7565">
                  <c:v>3.1343635171651806E-2</c:v>
                </c:pt>
                <c:pt idx="7566">
                  <c:v>4.8252731561660801E-2</c:v>
                </c:pt>
                <c:pt idx="7567">
                  <c:v>5.3526036441326398E-2</c:v>
                </c:pt>
                <c:pt idx="7568">
                  <c:v>3.4479022026062095E-2</c:v>
                </c:pt>
                <c:pt idx="7569">
                  <c:v>3.1839653849601711E-2</c:v>
                </c:pt>
                <c:pt idx="7570">
                  <c:v>5.7264689356088784E-2</c:v>
                </c:pt>
                <c:pt idx="7571">
                  <c:v>4.7336898744106508E-2</c:v>
                </c:pt>
                <c:pt idx="7572">
                  <c:v>3.8674097508192194E-2</c:v>
                </c:pt>
                <c:pt idx="7573">
                  <c:v>4.0860552340745919E-2</c:v>
                </c:pt>
                <c:pt idx="7574">
                  <c:v>3.6866981536150006E-2</c:v>
                </c:pt>
                <c:pt idx="7575">
                  <c:v>3.3301532268524212E-2</c:v>
                </c:pt>
                <c:pt idx="7576">
                  <c:v>2.8601940721273554E-2</c:v>
                </c:pt>
                <c:pt idx="7577">
                  <c:v>2.9462661594152388E-2</c:v>
                </c:pt>
                <c:pt idx="7578">
                  <c:v>5.0176851451396914E-2</c:v>
                </c:pt>
                <c:pt idx="7579">
                  <c:v>3.7609141319990297E-2</c:v>
                </c:pt>
                <c:pt idx="7580">
                  <c:v>3.3424746245145805E-2</c:v>
                </c:pt>
                <c:pt idx="7581">
                  <c:v>3.6729738116264385E-2</c:v>
                </c:pt>
                <c:pt idx="7582">
                  <c:v>3.7153102457523568E-2</c:v>
                </c:pt>
                <c:pt idx="7583">
                  <c:v>4.9852691590786272E-2</c:v>
                </c:pt>
                <c:pt idx="7584">
                  <c:v>4.6985033899545829E-2</c:v>
                </c:pt>
                <c:pt idx="7585">
                  <c:v>3.3063109964132302E-2</c:v>
                </c:pt>
                <c:pt idx="7586">
                  <c:v>3.6124985665082897E-2</c:v>
                </c:pt>
                <c:pt idx="7587">
                  <c:v>3.3723484724760007E-2</c:v>
                </c:pt>
                <c:pt idx="7588">
                  <c:v>3.4978978335857405E-2</c:v>
                </c:pt>
                <c:pt idx="7589">
                  <c:v>4.413658753037452E-2</c:v>
                </c:pt>
                <c:pt idx="7590">
                  <c:v>3.8119222968816813E-2</c:v>
                </c:pt>
                <c:pt idx="7591">
                  <c:v>3.1092433258891088E-2</c:v>
                </c:pt>
                <c:pt idx="7592">
                  <c:v>3.054247982800011E-2</c:v>
                </c:pt>
                <c:pt idx="7593">
                  <c:v>3.2891441136598601E-2</c:v>
                </c:pt>
                <c:pt idx="7594">
                  <c:v>4.2978335171937887E-2</c:v>
                </c:pt>
                <c:pt idx="7595">
                  <c:v>4.2636036872863915E-2</c:v>
                </c:pt>
                <c:pt idx="7596">
                  <c:v>4.0214709937572507E-2</c:v>
                </c:pt>
                <c:pt idx="7597">
                  <c:v>3.8492631167173406E-2</c:v>
                </c:pt>
                <c:pt idx="7598">
                  <c:v>4.9796666949987765E-2</c:v>
                </c:pt>
                <c:pt idx="7599">
                  <c:v>5.0022482872009333E-2</c:v>
                </c:pt>
                <c:pt idx="7600">
                  <c:v>3.8653906434774503E-2</c:v>
                </c:pt>
                <c:pt idx="7601">
                  <c:v>3.9688181132078199E-2</c:v>
                </c:pt>
                <c:pt idx="7602">
                  <c:v>3.4300707280635806E-2</c:v>
                </c:pt>
                <c:pt idx="7603">
                  <c:v>3.0157936736941289E-2</c:v>
                </c:pt>
                <c:pt idx="7604">
                  <c:v>3.5420823842287077E-2</c:v>
                </c:pt>
                <c:pt idx="7605">
                  <c:v>2.9464969411492306E-2</c:v>
                </c:pt>
                <c:pt idx="7606">
                  <c:v>3.4098405390977901E-2</c:v>
                </c:pt>
                <c:pt idx="7607">
                  <c:v>4.9852691590786272E-2</c:v>
                </c:pt>
                <c:pt idx="7608">
                  <c:v>4.7571104019880309E-2</c:v>
                </c:pt>
                <c:pt idx="7609">
                  <c:v>3.2152302563190613E-2</c:v>
                </c:pt>
                <c:pt idx="7610">
                  <c:v>3.5694476217031493E-2</c:v>
                </c:pt>
                <c:pt idx="7611">
                  <c:v>2.9610509052872706E-2</c:v>
                </c:pt>
                <c:pt idx="7612">
                  <c:v>3.9963174611330005E-2</c:v>
                </c:pt>
                <c:pt idx="7613">
                  <c:v>2.7587713673710913E-2</c:v>
                </c:pt>
                <c:pt idx="7614">
                  <c:v>3.2077275216579673E-2</c:v>
                </c:pt>
                <c:pt idx="7615">
                  <c:v>2.5830715894699215E-2</c:v>
                </c:pt>
                <c:pt idx="7616">
                  <c:v>3.5935297608375757E-2</c:v>
                </c:pt>
                <c:pt idx="7617">
                  <c:v>3.2054707407951487E-2</c:v>
                </c:pt>
                <c:pt idx="7618">
                  <c:v>4.6985033899545829E-2</c:v>
                </c:pt>
                <c:pt idx="7619">
                  <c:v>2.7465710416436299E-2</c:v>
                </c:pt>
                <c:pt idx="7620">
                  <c:v>3.5183459520340014E-2</c:v>
                </c:pt>
                <c:pt idx="7621">
                  <c:v>4.1626639664173105E-2</c:v>
                </c:pt>
                <c:pt idx="7622">
                  <c:v>4.2962051928043692E-2</c:v>
                </c:pt>
                <c:pt idx="7623">
                  <c:v>3.2255370169878131E-2</c:v>
                </c:pt>
                <c:pt idx="7624">
                  <c:v>4.2500767856836576E-2</c:v>
                </c:pt>
                <c:pt idx="7625">
                  <c:v>3.9271041750908002E-2</c:v>
                </c:pt>
                <c:pt idx="7626">
                  <c:v>2.68242992460728E-2</c:v>
                </c:pt>
                <c:pt idx="7627">
                  <c:v>3.6740992218256052E-2</c:v>
                </c:pt>
                <c:pt idx="7628">
                  <c:v>3.4013628959655817E-2</c:v>
                </c:pt>
                <c:pt idx="7629">
                  <c:v>3.1839653849601711E-2</c:v>
                </c:pt>
                <c:pt idx="7630">
                  <c:v>4.1763935238122933E-2</c:v>
                </c:pt>
                <c:pt idx="7631">
                  <c:v>4.0339186787605306E-2</c:v>
                </c:pt>
                <c:pt idx="7632">
                  <c:v>4.8743788152933218E-2</c:v>
                </c:pt>
                <c:pt idx="7633">
                  <c:v>3.5276740789413653E-2</c:v>
                </c:pt>
                <c:pt idx="7634">
                  <c:v>3.2377470284700456E-2</c:v>
                </c:pt>
                <c:pt idx="7635">
                  <c:v>3.5964351147413198E-2</c:v>
                </c:pt>
                <c:pt idx="7636">
                  <c:v>3.9196629077196114E-2</c:v>
                </c:pt>
                <c:pt idx="7637">
                  <c:v>3.0123844742775002E-2</c:v>
                </c:pt>
                <c:pt idx="7638">
                  <c:v>2.8567526489496203E-2</c:v>
                </c:pt>
                <c:pt idx="7639">
                  <c:v>4.1129976511001601E-2</c:v>
                </c:pt>
                <c:pt idx="7640">
                  <c:v>3.1631700694561102E-2</c:v>
                </c:pt>
                <c:pt idx="7641">
                  <c:v>3.1534116715192802E-2</c:v>
                </c:pt>
                <c:pt idx="7642">
                  <c:v>4.417248070240036E-2</c:v>
                </c:pt>
                <c:pt idx="7643">
                  <c:v>4.1840914636850406E-2</c:v>
                </c:pt>
                <c:pt idx="7644">
                  <c:v>3.9719086140394204E-2</c:v>
                </c:pt>
                <c:pt idx="7645">
                  <c:v>4.9002680927515349E-2</c:v>
                </c:pt>
                <c:pt idx="7646">
                  <c:v>4.6175420284271212E-2</c:v>
                </c:pt>
                <c:pt idx="7647">
                  <c:v>3.8653906434774503E-2</c:v>
                </c:pt>
                <c:pt idx="7648">
                  <c:v>4.3101936578750555E-2</c:v>
                </c:pt>
                <c:pt idx="7649">
                  <c:v>3.8092534989118604E-2</c:v>
                </c:pt>
                <c:pt idx="7650">
                  <c:v>4.1763935238122933E-2</c:v>
                </c:pt>
                <c:pt idx="7651">
                  <c:v>3.2420128583908199E-2</c:v>
                </c:pt>
                <c:pt idx="7652">
                  <c:v>3.791435062885281E-2</c:v>
                </c:pt>
                <c:pt idx="7653">
                  <c:v>3.4515827894210808E-2</c:v>
                </c:pt>
                <c:pt idx="7654">
                  <c:v>3.9370030164718607E-2</c:v>
                </c:pt>
                <c:pt idx="7655">
                  <c:v>3.5030834376811995E-2</c:v>
                </c:pt>
                <c:pt idx="7656">
                  <c:v>4.1484635323286112E-2</c:v>
                </c:pt>
                <c:pt idx="7657">
                  <c:v>3.8878668099641821E-2</c:v>
                </c:pt>
                <c:pt idx="7658">
                  <c:v>3.4300707280635806E-2</c:v>
                </c:pt>
                <c:pt idx="7659">
                  <c:v>4.3678428977727897E-2</c:v>
                </c:pt>
                <c:pt idx="7660">
                  <c:v>3.3210650086402907E-2</c:v>
                </c:pt>
                <c:pt idx="7661">
                  <c:v>2.730708569288251E-2</c:v>
                </c:pt>
                <c:pt idx="7662">
                  <c:v>3.1094454228878007E-2</c:v>
                </c:pt>
                <c:pt idx="7663">
                  <c:v>3.1882751733064603E-2</c:v>
                </c:pt>
                <c:pt idx="7664">
                  <c:v>3.7342004477977885E-2</c:v>
                </c:pt>
                <c:pt idx="7665">
                  <c:v>3.4609500318765619E-2</c:v>
                </c:pt>
                <c:pt idx="7666">
                  <c:v>3.1586620956659296E-2</c:v>
                </c:pt>
                <c:pt idx="7667">
                  <c:v>2.9912589117884587E-2</c:v>
                </c:pt>
                <c:pt idx="7668">
                  <c:v>3.1069444492459367E-2</c:v>
                </c:pt>
                <c:pt idx="7669">
                  <c:v>4.2427688837051572E-2</c:v>
                </c:pt>
                <c:pt idx="7670">
                  <c:v>4.0681295096874147E-2</c:v>
                </c:pt>
                <c:pt idx="7671">
                  <c:v>5.3043726831674597E-2</c:v>
                </c:pt>
                <c:pt idx="7672">
                  <c:v>3.8759678602218607E-2</c:v>
                </c:pt>
                <c:pt idx="7673">
                  <c:v>3.9322294294834068E-2</c:v>
                </c:pt>
                <c:pt idx="7674">
                  <c:v>4.2252417653799113E-2</c:v>
                </c:pt>
                <c:pt idx="7675">
                  <c:v>3.3723484724760007E-2</c:v>
                </c:pt>
                <c:pt idx="7676">
                  <c:v>3.65825667977333E-2</c:v>
                </c:pt>
                <c:pt idx="7677">
                  <c:v>5.1921918988227796E-2</c:v>
                </c:pt>
                <c:pt idx="7678">
                  <c:v>3.023730777204052E-2</c:v>
                </c:pt>
                <c:pt idx="7679">
                  <c:v>3.5487230867147411E-2</c:v>
                </c:pt>
                <c:pt idx="7680">
                  <c:v>4.0838997811079143E-2</c:v>
                </c:pt>
                <c:pt idx="7681">
                  <c:v>4.4254083186388009E-2</c:v>
                </c:pt>
                <c:pt idx="7682">
                  <c:v>4.1266269981861101E-2</c:v>
                </c:pt>
                <c:pt idx="7683">
                  <c:v>3.7968918681144818E-2</c:v>
                </c:pt>
                <c:pt idx="7684">
                  <c:v>4.9796666949987765E-2</c:v>
                </c:pt>
                <c:pt idx="7685">
                  <c:v>3.9112091064453111E-2</c:v>
                </c:pt>
                <c:pt idx="7686">
                  <c:v>4.7051317989826411E-2</c:v>
                </c:pt>
                <c:pt idx="7687">
                  <c:v>4.5502670109272024E-2</c:v>
                </c:pt>
                <c:pt idx="7688">
                  <c:v>3.279614076018339E-2</c:v>
                </c:pt>
                <c:pt idx="7689">
                  <c:v>4.6266995370387975E-2</c:v>
                </c:pt>
                <c:pt idx="7690">
                  <c:v>3.7347011268138913E-2</c:v>
                </c:pt>
                <c:pt idx="7691">
                  <c:v>4.7571104019880309E-2</c:v>
                </c:pt>
                <c:pt idx="7692">
                  <c:v>3.5128634423017509E-2</c:v>
                </c:pt>
                <c:pt idx="7693">
                  <c:v>3.9756476879119901E-2</c:v>
                </c:pt>
                <c:pt idx="7694">
                  <c:v>3.1583391129970696E-2</c:v>
                </c:pt>
                <c:pt idx="7695">
                  <c:v>4.0123790502548363E-2</c:v>
                </c:pt>
                <c:pt idx="7696">
                  <c:v>3.4897491335868794E-2</c:v>
                </c:pt>
                <c:pt idx="7697">
                  <c:v>3.4999817609787015E-2</c:v>
                </c:pt>
                <c:pt idx="7698">
                  <c:v>2.9229370877146783E-2</c:v>
                </c:pt>
                <c:pt idx="7699">
                  <c:v>5.3526036441326398E-2</c:v>
                </c:pt>
                <c:pt idx="7700">
                  <c:v>5.0539035350084291E-2</c:v>
                </c:pt>
                <c:pt idx="7701">
                  <c:v>5.3526036441326398E-2</c:v>
                </c:pt>
                <c:pt idx="7702">
                  <c:v>4.4747065752744723E-2</c:v>
                </c:pt>
                <c:pt idx="7703">
                  <c:v>3.2095659524202409E-2</c:v>
                </c:pt>
                <c:pt idx="7704">
                  <c:v>3.3460214734077405E-2</c:v>
                </c:pt>
                <c:pt idx="7705">
                  <c:v>3.9761330932378804E-2</c:v>
                </c:pt>
                <c:pt idx="7706">
                  <c:v>4.0140841156244306E-2</c:v>
                </c:pt>
                <c:pt idx="7707">
                  <c:v>4.1780609637498911E-2</c:v>
                </c:pt>
                <c:pt idx="7708">
                  <c:v>3.9632488042116221E-2</c:v>
                </c:pt>
                <c:pt idx="7709">
                  <c:v>3.4355167299509042E-2</c:v>
                </c:pt>
                <c:pt idx="7710">
                  <c:v>3.0372153967618904E-2</c:v>
                </c:pt>
                <c:pt idx="7711">
                  <c:v>3.4011162817478256E-2</c:v>
                </c:pt>
                <c:pt idx="7712">
                  <c:v>4.1206117719411822E-2</c:v>
                </c:pt>
                <c:pt idx="7713">
                  <c:v>3.232912346720701E-2</c:v>
                </c:pt>
                <c:pt idx="7714">
                  <c:v>4.2086675763130327E-2</c:v>
                </c:pt>
                <c:pt idx="7715">
                  <c:v>3.01454830914736E-2</c:v>
                </c:pt>
                <c:pt idx="7716">
                  <c:v>3.6682911217212802E-2</c:v>
                </c:pt>
                <c:pt idx="7717">
                  <c:v>3.5483829677105096E-2</c:v>
                </c:pt>
                <c:pt idx="7718">
                  <c:v>3.5636484622955315E-2</c:v>
                </c:pt>
                <c:pt idx="7719">
                  <c:v>2.8383055701851807E-2</c:v>
                </c:pt>
                <c:pt idx="7720">
                  <c:v>3.9242621511220911E-2</c:v>
                </c:pt>
                <c:pt idx="7721">
                  <c:v>3.6180451512336703E-2</c:v>
                </c:pt>
                <c:pt idx="7722">
                  <c:v>3.6682911217212802E-2</c:v>
                </c:pt>
                <c:pt idx="7723">
                  <c:v>4.4158883392810808E-2</c:v>
                </c:pt>
                <c:pt idx="7724">
                  <c:v>5.3951866924762705E-2</c:v>
                </c:pt>
                <c:pt idx="7725">
                  <c:v>3.1361721456050901E-2</c:v>
                </c:pt>
                <c:pt idx="7726">
                  <c:v>3.0655523762106902E-2</c:v>
                </c:pt>
                <c:pt idx="7727">
                  <c:v>3.2788611948490101E-2</c:v>
                </c:pt>
                <c:pt idx="7728">
                  <c:v>4.9216881394386486E-2</c:v>
                </c:pt>
                <c:pt idx="7729">
                  <c:v>5.3043726831674597E-2</c:v>
                </c:pt>
                <c:pt idx="7730">
                  <c:v>4.7051317989826411E-2</c:v>
                </c:pt>
                <c:pt idx="7731">
                  <c:v>5.9077225625515033E-2</c:v>
                </c:pt>
                <c:pt idx="7732">
                  <c:v>2.5830715894699215E-2</c:v>
                </c:pt>
                <c:pt idx="7733">
                  <c:v>4.0766060352325606E-2</c:v>
                </c:pt>
                <c:pt idx="7734">
                  <c:v>4.6777039766311722E-2</c:v>
                </c:pt>
                <c:pt idx="7735">
                  <c:v>5.9077225625515033E-2</c:v>
                </c:pt>
                <c:pt idx="7736">
                  <c:v>4.8743788152933218E-2</c:v>
                </c:pt>
                <c:pt idx="7737">
                  <c:v>3.4486100077629221E-2</c:v>
                </c:pt>
                <c:pt idx="7738">
                  <c:v>3.365202993154532E-2</c:v>
                </c:pt>
                <c:pt idx="7739">
                  <c:v>3.9402600377798101E-2</c:v>
                </c:pt>
                <c:pt idx="7740">
                  <c:v>3.6455649882555098E-2</c:v>
                </c:pt>
                <c:pt idx="7741">
                  <c:v>4.1051272302865878E-2</c:v>
                </c:pt>
                <c:pt idx="7742">
                  <c:v>5.0872117280960118E-2</c:v>
                </c:pt>
                <c:pt idx="7743">
                  <c:v>3.331370279192921E-2</c:v>
                </c:pt>
                <c:pt idx="7744">
                  <c:v>3.1839653849601711E-2</c:v>
                </c:pt>
                <c:pt idx="7745">
                  <c:v>3.5964351147413198E-2</c:v>
                </c:pt>
                <c:pt idx="7746">
                  <c:v>3.8711100816726712E-2</c:v>
                </c:pt>
                <c:pt idx="7747">
                  <c:v>4.9852691590786272E-2</c:v>
                </c:pt>
                <c:pt idx="7748">
                  <c:v>3.8314592093229315E-2</c:v>
                </c:pt>
                <c:pt idx="7749">
                  <c:v>4.9796666949987765E-2</c:v>
                </c:pt>
                <c:pt idx="7750">
                  <c:v>4.1130490601062795E-2</c:v>
                </c:pt>
                <c:pt idx="7751">
                  <c:v>3.4569095820188502E-2</c:v>
                </c:pt>
                <c:pt idx="7752">
                  <c:v>3.673182427883151E-2</c:v>
                </c:pt>
                <c:pt idx="7753">
                  <c:v>4.1760113090276711E-2</c:v>
                </c:pt>
                <c:pt idx="7754">
                  <c:v>3.6455649882555098E-2</c:v>
                </c:pt>
                <c:pt idx="7755">
                  <c:v>4.1763935238122933E-2</c:v>
                </c:pt>
                <c:pt idx="7756">
                  <c:v>3.7675615400076086E-2</c:v>
                </c:pt>
                <c:pt idx="7757">
                  <c:v>2.9366604983806593E-2</c:v>
                </c:pt>
                <c:pt idx="7758">
                  <c:v>3.3811181783676252E-2</c:v>
                </c:pt>
                <c:pt idx="7759">
                  <c:v>3.1550142914056806E-2</c:v>
                </c:pt>
                <c:pt idx="7760">
                  <c:v>3.3460214734077405E-2</c:v>
                </c:pt>
                <c:pt idx="7761">
                  <c:v>3.4205172210931806E-2</c:v>
                </c:pt>
                <c:pt idx="7762">
                  <c:v>3.1219184398651078E-2</c:v>
                </c:pt>
                <c:pt idx="7763">
                  <c:v>2.7613993734121402E-2</c:v>
                </c:pt>
                <c:pt idx="7764">
                  <c:v>4.0829382836818723E-2</c:v>
                </c:pt>
                <c:pt idx="7765">
                  <c:v>3.2344900071621004E-2</c:v>
                </c:pt>
                <c:pt idx="7766">
                  <c:v>4.1574064642190905E-2</c:v>
                </c:pt>
                <c:pt idx="7767">
                  <c:v>2.9535777866840467E-2</c:v>
                </c:pt>
                <c:pt idx="7768">
                  <c:v>4.0829382836818723E-2</c:v>
                </c:pt>
                <c:pt idx="7769">
                  <c:v>3.791435062885281E-2</c:v>
                </c:pt>
                <c:pt idx="7770">
                  <c:v>3.7703901529312238E-2</c:v>
                </c:pt>
                <c:pt idx="7771">
                  <c:v>2.7945656329393411E-2</c:v>
                </c:pt>
                <c:pt idx="7772">
                  <c:v>3.8864739239215809E-2</c:v>
                </c:pt>
                <c:pt idx="7773">
                  <c:v>4.1405949741601895E-2</c:v>
                </c:pt>
                <c:pt idx="7774">
                  <c:v>3.322611004114151E-2</c:v>
                </c:pt>
                <c:pt idx="7775">
                  <c:v>4.3665912002325107E-2</c:v>
                </c:pt>
                <c:pt idx="7776">
                  <c:v>5.6906431913376097E-2</c:v>
                </c:pt>
                <c:pt idx="7777">
                  <c:v>4.1949510574340765E-2</c:v>
                </c:pt>
                <c:pt idx="7778">
                  <c:v>5.2568621933460541E-2</c:v>
                </c:pt>
                <c:pt idx="7779">
                  <c:v>3.9196629077196114E-2</c:v>
                </c:pt>
                <c:pt idx="7780">
                  <c:v>4.5564882457256303E-2</c:v>
                </c:pt>
                <c:pt idx="7781">
                  <c:v>4.6041879802942297E-2</c:v>
                </c:pt>
                <c:pt idx="7782">
                  <c:v>4.5064941048622124E-2</c:v>
                </c:pt>
                <c:pt idx="7783">
                  <c:v>3.4569095820188502E-2</c:v>
                </c:pt>
                <c:pt idx="7784">
                  <c:v>3.6311741918325452E-2</c:v>
                </c:pt>
                <c:pt idx="7785">
                  <c:v>3.023730777204052E-2</c:v>
                </c:pt>
                <c:pt idx="7786">
                  <c:v>3.7512414157390601E-2</c:v>
                </c:pt>
                <c:pt idx="7787">
                  <c:v>3.9694610983133399E-2</c:v>
                </c:pt>
                <c:pt idx="7788">
                  <c:v>3.4603934735059752E-2</c:v>
                </c:pt>
                <c:pt idx="7789">
                  <c:v>4.0736205875873593E-2</c:v>
                </c:pt>
                <c:pt idx="7790">
                  <c:v>3.5893827676773286E-2</c:v>
                </c:pt>
                <c:pt idx="7791">
                  <c:v>3.4877501428127441E-2</c:v>
                </c:pt>
                <c:pt idx="7792">
                  <c:v>4.2378675192594507E-2</c:v>
                </c:pt>
                <c:pt idx="7793">
                  <c:v>3.7222448736429242E-2</c:v>
                </c:pt>
                <c:pt idx="7794">
                  <c:v>3.5125035792589201E-2</c:v>
                </c:pt>
                <c:pt idx="7795">
                  <c:v>5.4811533540487449E-2</c:v>
                </c:pt>
                <c:pt idx="7796">
                  <c:v>2.5830715894699215E-2</c:v>
                </c:pt>
                <c:pt idx="7797">
                  <c:v>3.7097297608852525E-2</c:v>
                </c:pt>
                <c:pt idx="7798">
                  <c:v>3.5344671458005912E-2</c:v>
                </c:pt>
                <c:pt idx="7799">
                  <c:v>4.1882246732711813E-2</c:v>
                </c:pt>
                <c:pt idx="7800">
                  <c:v>2.9444484040141029E-2</c:v>
                </c:pt>
                <c:pt idx="7801">
                  <c:v>4.5566942542791422E-2</c:v>
                </c:pt>
                <c:pt idx="7802">
                  <c:v>3.3629160374403014E-2</c:v>
                </c:pt>
                <c:pt idx="7803">
                  <c:v>3.3152457326650599E-2</c:v>
                </c:pt>
                <c:pt idx="7804">
                  <c:v>3.1506337225437206E-2</c:v>
                </c:pt>
                <c:pt idx="7805">
                  <c:v>3.4013628959655817E-2</c:v>
                </c:pt>
                <c:pt idx="7806">
                  <c:v>3.4715563058853115E-2</c:v>
                </c:pt>
                <c:pt idx="7807">
                  <c:v>3.01454830914736E-2</c:v>
                </c:pt>
                <c:pt idx="7808">
                  <c:v>4.7336898744106508E-2</c:v>
                </c:pt>
                <c:pt idx="7809">
                  <c:v>3.1650066375732401E-2</c:v>
                </c:pt>
                <c:pt idx="7810">
                  <c:v>3.5108499228954315E-2</c:v>
                </c:pt>
                <c:pt idx="7811">
                  <c:v>3.7080317735672157E-2</c:v>
                </c:pt>
                <c:pt idx="7812">
                  <c:v>4.2771145701408365E-2</c:v>
                </c:pt>
                <c:pt idx="7813">
                  <c:v>3.8238383829593797E-2</c:v>
                </c:pt>
                <c:pt idx="7814">
                  <c:v>3.9685014635324617E-2</c:v>
                </c:pt>
                <c:pt idx="7815">
                  <c:v>3.1079689040780099E-2</c:v>
                </c:pt>
                <c:pt idx="7816">
                  <c:v>4.6659234911203433E-2</c:v>
                </c:pt>
                <c:pt idx="7817">
                  <c:v>3.8492631167173406E-2</c:v>
                </c:pt>
                <c:pt idx="7818">
                  <c:v>3.3000189810991301E-2</c:v>
                </c:pt>
                <c:pt idx="7819">
                  <c:v>4.1715119034051916E-2</c:v>
                </c:pt>
                <c:pt idx="7820">
                  <c:v>4.5648239552974687E-2</c:v>
                </c:pt>
                <c:pt idx="7821">
                  <c:v>4.0476974099874503E-2</c:v>
                </c:pt>
                <c:pt idx="7822">
                  <c:v>3.8187786936759907E-2</c:v>
                </c:pt>
                <c:pt idx="7823">
                  <c:v>3.8314592093229315E-2</c:v>
                </c:pt>
                <c:pt idx="7824">
                  <c:v>4.8252731561660801E-2</c:v>
                </c:pt>
                <c:pt idx="7825">
                  <c:v>4.3245565146207691E-2</c:v>
                </c:pt>
                <c:pt idx="7826">
                  <c:v>4.6460390090942424E-2</c:v>
                </c:pt>
                <c:pt idx="7827">
                  <c:v>4.6953558921814006E-2</c:v>
                </c:pt>
                <c:pt idx="7828">
                  <c:v>5.1921918988227796E-2</c:v>
                </c:pt>
                <c:pt idx="7829">
                  <c:v>3.6005329340696314E-2</c:v>
                </c:pt>
                <c:pt idx="7830">
                  <c:v>3.2823644578457017E-2</c:v>
                </c:pt>
                <c:pt idx="7831">
                  <c:v>4.1412685066461744E-2</c:v>
                </c:pt>
                <c:pt idx="7832">
                  <c:v>4.8276107758283608E-2</c:v>
                </c:pt>
                <c:pt idx="7833">
                  <c:v>3.8759678602218607E-2</c:v>
                </c:pt>
                <c:pt idx="7834">
                  <c:v>4.1316550225019524E-2</c:v>
                </c:pt>
                <c:pt idx="7835">
                  <c:v>3.2706797122955399E-2</c:v>
                </c:pt>
                <c:pt idx="7836">
                  <c:v>3.3176206052303293E-2</c:v>
                </c:pt>
                <c:pt idx="7837">
                  <c:v>3.1069444492459367E-2</c:v>
                </c:pt>
                <c:pt idx="7838">
                  <c:v>3.5583846271038E-2</c:v>
                </c:pt>
                <c:pt idx="7839">
                  <c:v>2.8829412534832878E-2</c:v>
                </c:pt>
                <c:pt idx="7840">
                  <c:v>2.9930457472801212E-2</c:v>
                </c:pt>
                <c:pt idx="7841">
                  <c:v>3.0298011377453811E-2</c:v>
                </c:pt>
                <c:pt idx="7842">
                  <c:v>3.2685216516256457E-2</c:v>
                </c:pt>
                <c:pt idx="7843">
                  <c:v>5.3526036441326398E-2</c:v>
                </c:pt>
                <c:pt idx="7844">
                  <c:v>3.2563969492912299E-2</c:v>
                </c:pt>
                <c:pt idx="7845">
                  <c:v>3.7263259291648913E-2</c:v>
                </c:pt>
                <c:pt idx="7846">
                  <c:v>4.2962051928043692E-2</c:v>
                </c:pt>
                <c:pt idx="7847">
                  <c:v>3.3202901482582092E-2</c:v>
                </c:pt>
                <c:pt idx="7848">
                  <c:v>3.5825096070766414E-2</c:v>
                </c:pt>
                <c:pt idx="7849">
                  <c:v>4.417248070240036E-2</c:v>
                </c:pt>
                <c:pt idx="7850">
                  <c:v>3.1350728124380112E-2</c:v>
                </c:pt>
                <c:pt idx="7851">
                  <c:v>3.8152869790792521E-2</c:v>
                </c:pt>
                <c:pt idx="7852">
                  <c:v>4.3055795133113917E-2</c:v>
                </c:pt>
                <c:pt idx="7853">
                  <c:v>4.1728634387254701E-2</c:v>
                </c:pt>
                <c:pt idx="7854">
                  <c:v>4.413658753037452E-2</c:v>
                </c:pt>
                <c:pt idx="7855">
                  <c:v>3.8062248378992102E-2</c:v>
                </c:pt>
                <c:pt idx="7856">
                  <c:v>2.6993775740265864E-2</c:v>
                </c:pt>
                <c:pt idx="7857">
                  <c:v>3.011587262153639E-2</c:v>
                </c:pt>
                <c:pt idx="7858">
                  <c:v>4.7756120562553413E-2</c:v>
                </c:pt>
                <c:pt idx="7859">
                  <c:v>3.0144989490508988E-2</c:v>
                </c:pt>
                <c:pt idx="7860">
                  <c:v>2.8785536065697708E-2</c:v>
                </c:pt>
                <c:pt idx="7861">
                  <c:v>4.7692582011222832E-2</c:v>
                </c:pt>
                <c:pt idx="7862">
                  <c:v>4.8252731561660801E-2</c:v>
                </c:pt>
                <c:pt idx="7863">
                  <c:v>4.2356688529253124E-2</c:v>
                </c:pt>
                <c:pt idx="7864">
                  <c:v>3.0762698501348478E-2</c:v>
                </c:pt>
                <c:pt idx="7865">
                  <c:v>3.622116148471842E-2</c:v>
                </c:pt>
                <c:pt idx="7866">
                  <c:v>4.480642452836061E-2</c:v>
                </c:pt>
                <c:pt idx="7867">
                  <c:v>3.00646238029003E-2</c:v>
                </c:pt>
                <c:pt idx="7868">
                  <c:v>4.413658753037452E-2</c:v>
                </c:pt>
                <c:pt idx="7869">
                  <c:v>2.8372881934046627E-2</c:v>
                </c:pt>
                <c:pt idx="7870">
                  <c:v>4.413658753037452E-2</c:v>
                </c:pt>
                <c:pt idx="7871">
                  <c:v>5.5778648704290397E-2</c:v>
                </c:pt>
                <c:pt idx="7872">
                  <c:v>3.4034371376037591E-2</c:v>
                </c:pt>
                <c:pt idx="7873">
                  <c:v>3.33482883870602E-2</c:v>
                </c:pt>
                <c:pt idx="7874">
                  <c:v>3.8348603993654209E-2</c:v>
                </c:pt>
                <c:pt idx="7875">
                  <c:v>3.2891441136598601E-2</c:v>
                </c:pt>
                <c:pt idx="7876">
                  <c:v>4.9643982201814603E-2</c:v>
                </c:pt>
                <c:pt idx="7877">
                  <c:v>2.9462661594152388E-2</c:v>
                </c:pt>
                <c:pt idx="7878">
                  <c:v>3.9967272430658299E-2</c:v>
                </c:pt>
                <c:pt idx="7879">
                  <c:v>2.7587713673710913E-2</c:v>
                </c:pt>
                <c:pt idx="7880">
                  <c:v>3.8824938237667105E-2</c:v>
                </c:pt>
                <c:pt idx="7881">
                  <c:v>3.5556804388761513E-2</c:v>
                </c:pt>
                <c:pt idx="7882">
                  <c:v>2.9574964195489908E-2</c:v>
                </c:pt>
                <c:pt idx="7883">
                  <c:v>3.4946080297231667E-2</c:v>
                </c:pt>
                <c:pt idx="7884">
                  <c:v>3.0630404129624478E-2</c:v>
                </c:pt>
                <c:pt idx="7885">
                  <c:v>4.2872149497270605E-2</c:v>
                </c:pt>
                <c:pt idx="7886">
                  <c:v>3.726489469408991E-2</c:v>
                </c:pt>
                <c:pt idx="7887">
                  <c:v>4.3552730232477334E-2</c:v>
                </c:pt>
                <c:pt idx="7888">
                  <c:v>2.6384692639112511E-2</c:v>
                </c:pt>
                <c:pt idx="7889">
                  <c:v>4.8743788152933218E-2</c:v>
                </c:pt>
                <c:pt idx="7890">
                  <c:v>3.2706797122955399E-2</c:v>
                </c:pt>
                <c:pt idx="7891">
                  <c:v>3.5833526402712E-2</c:v>
                </c:pt>
                <c:pt idx="7892">
                  <c:v>3.1932011246681213E-2</c:v>
                </c:pt>
                <c:pt idx="7893">
                  <c:v>3.6755193024873838E-2</c:v>
                </c:pt>
                <c:pt idx="7894">
                  <c:v>5.0532989203929922E-2</c:v>
                </c:pt>
                <c:pt idx="7895">
                  <c:v>3.4569095820188502E-2</c:v>
                </c:pt>
                <c:pt idx="7896">
                  <c:v>3.1260769814252805E-2</c:v>
                </c:pt>
                <c:pt idx="7897">
                  <c:v>2.8754428029060398E-2</c:v>
                </c:pt>
                <c:pt idx="7898">
                  <c:v>3.4321036189794499E-2</c:v>
                </c:pt>
                <c:pt idx="7899">
                  <c:v>3.718958795070651E-2</c:v>
                </c:pt>
                <c:pt idx="7900">
                  <c:v>3.1767588108778014E-2</c:v>
                </c:pt>
                <c:pt idx="7901">
                  <c:v>3.2529968768358244E-2</c:v>
                </c:pt>
                <c:pt idx="7902">
                  <c:v>3.41883562505245E-2</c:v>
                </c:pt>
                <c:pt idx="7903">
                  <c:v>5.219128355383891E-2</c:v>
                </c:pt>
                <c:pt idx="7904">
                  <c:v>4.4051695615053232E-2</c:v>
                </c:pt>
                <c:pt idx="7905">
                  <c:v>2.7126668021082878E-2</c:v>
                </c:pt>
                <c:pt idx="7906">
                  <c:v>3.1839653849601711E-2</c:v>
                </c:pt>
                <c:pt idx="7907">
                  <c:v>3.8187786936759907E-2</c:v>
                </c:pt>
                <c:pt idx="7908">
                  <c:v>3.9632488042116221E-2</c:v>
                </c:pt>
                <c:pt idx="7909">
                  <c:v>3.3488318324089189E-2</c:v>
                </c:pt>
                <c:pt idx="7910">
                  <c:v>4.9796666949987765E-2</c:v>
                </c:pt>
                <c:pt idx="7911">
                  <c:v>3.7646591663360651E-2</c:v>
                </c:pt>
                <c:pt idx="7912">
                  <c:v>4.0194988250732512E-2</c:v>
                </c:pt>
                <c:pt idx="7913">
                  <c:v>3.3723484724760007E-2</c:v>
                </c:pt>
                <c:pt idx="7914">
                  <c:v>2.8123019263148277E-2</c:v>
                </c:pt>
                <c:pt idx="7915">
                  <c:v>3.0909337103367015E-2</c:v>
                </c:pt>
                <c:pt idx="7916">
                  <c:v>3.0960440635681104E-2</c:v>
                </c:pt>
                <c:pt idx="7917">
                  <c:v>3.3620979636907605E-2</c:v>
                </c:pt>
                <c:pt idx="7918">
                  <c:v>2.7700684964656799E-2</c:v>
                </c:pt>
                <c:pt idx="7919">
                  <c:v>4.4323593378067024E-2</c:v>
                </c:pt>
                <c:pt idx="7920">
                  <c:v>3.4385442733764614E-2</c:v>
                </c:pt>
                <c:pt idx="7921">
                  <c:v>4.3727751821279512E-2</c:v>
                </c:pt>
                <c:pt idx="7922">
                  <c:v>4.1820969432592406E-2</c:v>
                </c:pt>
                <c:pt idx="7923">
                  <c:v>3.8268163800239598E-2</c:v>
                </c:pt>
                <c:pt idx="7924">
                  <c:v>2.5292389094829611E-2</c:v>
                </c:pt>
                <c:pt idx="7925">
                  <c:v>2.8601940721273554E-2</c:v>
                </c:pt>
                <c:pt idx="7926">
                  <c:v>3.7713952362537405E-2</c:v>
                </c:pt>
                <c:pt idx="7927">
                  <c:v>3.9697803556919237E-2</c:v>
                </c:pt>
                <c:pt idx="7928">
                  <c:v>4.012443125247972E-2</c:v>
                </c:pt>
                <c:pt idx="7929">
                  <c:v>3.5183459520340014E-2</c:v>
                </c:pt>
                <c:pt idx="7930">
                  <c:v>3.2095659524202409E-2</c:v>
                </c:pt>
                <c:pt idx="7931">
                  <c:v>3.7147790193557718E-2</c:v>
                </c:pt>
                <c:pt idx="7932">
                  <c:v>4.3500378727912875E-2</c:v>
                </c:pt>
                <c:pt idx="7933">
                  <c:v>3.6124985665082897E-2</c:v>
                </c:pt>
                <c:pt idx="7934">
                  <c:v>3.3215038478374634E-2</c:v>
                </c:pt>
                <c:pt idx="7935">
                  <c:v>3.4013628959655817E-2</c:v>
                </c:pt>
                <c:pt idx="7936">
                  <c:v>3.0611971393227612E-2</c:v>
                </c:pt>
                <c:pt idx="7937">
                  <c:v>3.4300707280635806E-2</c:v>
                </c:pt>
                <c:pt idx="7938">
                  <c:v>4.4496215879917436E-2</c:v>
                </c:pt>
                <c:pt idx="7939">
                  <c:v>2.90736090391874E-2</c:v>
                </c:pt>
                <c:pt idx="7940">
                  <c:v>3.5487230867147411E-2</c:v>
                </c:pt>
                <c:pt idx="7941">
                  <c:v>4.0067344903946041E-2</c:v>
                </c:pt>
                <c:pt idx="7942">
                  <c:v>3.1215734779834851E-2</c:v>
                </c:pt>
                <c:pt idx="7943">
                  <c:v>4.480642452836061E-2</c:v>
                </c:pt>
                <c:pt idx="7944">
                  <c:v>3.3723484724760007E-2</c:v>
                </c:pt>
                <c:pt idx="7945">
                  <c:v>2.863345667719841E-2</c:v>
                </c:pt>
                <c:pt idx="7946">
                  <c:v>3.5487230867147411E-2</c:v>
                </c:pt>
                <c:pt idx="7947">
                  <c:v>3.8206804543733604E-2</c:v>
                </c:pt>
                <c:pt idx="7948">
                  <c:v>3.8314592093229315E-2</c:v>
                </c:pt>
                <c:pt idx="7949">
                  <c:v>3.5382855683565209E-2</c:v>
                </c:pt>
                <c:pt idx="7950">
                  <c:v>5.1921918988227796E-2</c:v>
                </c:pt>
                <c:pt idx="7951">
                  <c:v>3.181636705994622E-2</c:v>
                </c:pt>
                <c:pt idx="7952">
                  <c:v>3.0611971393227612E-2</c:v>
                </c:pt>
                <c:pt idx="7953">
                  <c:v>2.8197156265377998E-2</c:v>
                </c:pt>
                <c:pt idx="7954">
                  <c:v>3.3152457326650599E-2</c:v>
                </c:pt>
                <c:pt idx="7955">
                  <c:v>3.8238383829593797E-2</c:v>
                </c:pt>
                <c:pt idx="7956">
                  <c:v>3.0840851366519952E-2</c:v>
                </c:pt>
                <c:pt idx="7957">
                  <c:v>3.55453863739967E-2</c:v>
                </c:pt>
                <c:pt idx="7958">
                  <c:v>2.8079589828848797E-2</c:v>
                </c:pt>
                <c:pt idx="7959">
                  <c:v>4.7336898744106508E-2</c:v>
                </c:pt>
                <c:pt idx="7960">
                  <c:v>3.8966637104749714E-2</c:v>
                </c:pt>
                <c:pt idx="7961">
                  <c:v>2.7257194742560411E-2</c:v>
                </c:pt>
                <c:pt idx="7962">
                  <c:v>3.9196629077196114E-2</c:v>
                </c:pt>
                <c:pt idx="7963">
                  <c:v>3.0372153967618904E-2</c:v>
                </c:pt>
                <c:pt idx="7964">
                  <c:v>3.6363381892442703E-2</c:v>
                </c:pt>
                <c:pt idx="7965">
                  <c:v>4.3306957930326788E-2</c:v>
                </c:pt>
                <c:pt idx="7966">
                  <c:v>3.4569095820188502E-2</c:v>
                </c:pt>
                <c:pt idx="7967">
                  <c:v>3.5075418651104105E-2</c:v>
                </c:pt>
                <c:pt idx="7968">
                  <c:v>3.5946439951658193E-2</c:v>
                </c:pt>
                <c:pt idx="7969">
                  <c:v>3.0909337103367015E-2</c:v>
                </c:pt>
                <c:pt idx="7970">
                  <c:v>3.65825667977333E-2</c:v>
                </c:pt>
                <c:pt idx="7971">
                  <c:v>3.0157936736941289E-2</c:v>
                </c:pt>
                <c:pt idx="7972">
                  <c:v>4.5566942542791422E-2</c:v>
                </c:pt>
                <c:pt idx="7973">
                  <c:v>3.7147790193557718E-2</c:v>
                </c:pt>
                <c:pt idx="7974">
                  <c:v>3.2124858349561705E-2</c:v>
                </c:pt>
                <c:pt idx="7975">
                  <c:v>3.8004741072654696E-2</c:v>
                </c:pt>
                <c:pt idx="7976">
                  <c:v>3.5125035792589201E-2</c:v>
                </c:pt>
                <c:pt idx="7977">
                  <c:v>3.0856164172291711E-2</c:v>
                </c:pt>
                <c:pt idx="7978">
                  <c:v>4.0829382836818723E-2</c:v>
                </c:pt>
                <c:pt idx="7979">
                  <c:v>4.0749937295913724E-2</c:v>
                </c:pt>
                <c:pt idx="7980">
                  <c:v>3.3226933330297477E-2</c:v>
                </c:pt>
                <c:pt idx="7981">
                  <c:v>3.5487230867147411E-2</c:v>
                </c:pt>
                <c:pt idx="7982">
                  <c:v>3.01454830914736E-2</c:v>
                </c:pt>
                <c:pt idx="7983">
                  <c:v>4.9796666949987765E-2</c:v>
                </c:pt>
                <c:pt idx="7984">
                  <c:v>2.6960795745253611E-2</c:v>
                </c:pt>
                <c:pt idx="7985">
                  <c:v>2.8601940721273554E-2</c:v>
                </c:pt>
                <c:pt idx="7986">
                  <c:v>3.4117959439754514E-2</c:v>
                </c:pt>
                <c:pt idx="7987">
                  <c:v>3.4013628959655817E-2</c:v>
                </c:pt>
                <c:pt idx="7988">
                  <c:v>3.5668846219778116E-2</c:v>
                </c:pt>
                <c:pt idx="7989">
                  <c:v>4.3251223862171222E-2</c:v>
                </c:pt>
                <c:pt idx="7990">
                  <c:v>3.8238383829593797E-2</c:v>
                </c:pt>
                <c:pt idx="7991">
                  <c:v>5.5778648704290397E-2</c:v>
                </c:pt>
                <c:pt idx="7992">
                  <c:v>4.2450986802578139E-2</c:v>
                </c:pt>
                <c:pt idx="7993">
                  <c:v>4.8743788152933218E-2</c:v>
                </c:pt>
                <c:pt idx="7994">
                  <c:v>3.5014469176530803E-2</c:v>
                </c:pt>
                <c:pt idx="7995">
                  <c:v>3.4609500318765619E-2</c:v>
                </c:pt>
                <c:pt idx="7996">
                  <c:v>3.5430807620287032E-2</c:v>
                </c:pt>
                <c:pt idx="7997">
                  <c:v>3.715851157903674E-2</c:v>
                </c:pt>
                <c:pt idx="7998">
                  <c:v>3.4011162817478256E-2</c:v>
                </c:pt>
                <c:pt idx="7999">
                  <c:v>5.0532989203929922E-2</c:v>
                </c:pt>
                <c:pt idx="8000">
                  <c:v>3.7765085697174183E-2</c:v>
                </c:pt>
                <c:pt idx="8001">
                  <c:v>4.2776744812727176E-2</c:v>
                </c:pt>
                <c:pt idx="8002">
                  <c:v>3.9537534117698704E-2</c:v>
                </c:pt>
                <c:pt idx="8003">
                  <c:v>3.6265369504690212E-2</c:v>
                </c:pt>
                <c:pt idx="8004">
                  <c:v>3.3061727881431593E-2</c:v>
                </c:pt>
                <c:pt idx="8005">
                  <c:v>4.2282994836569027E-2</c:v>
                </c:pt>
                <c:pt idx="8006">
                  <c:v>2.8197156265377998E-2</c:v>
                </c:pt>
                <c:pt idx="8007">
                  <c:v>3.1149659305810897E-2</c:v>
                </c:pt>
                <c:pt idx="8008">
                  <c:v>4.6274762600660123E-2</c:v>
                </c:pt>
                <c:pt idx="8009">
                  <c:v>4.0364276617765413E-2</c:v>
                </c:pt>
                <c:pt idx="8010">
                  <c:v>2.8927756473422002E-2</c:v>
                </c:pt>
                <c:pt idx="8011">
                  <c:v>3.7646591663360651E-2</c:v>
                </c:pt>
                <c:pt idx="8012">
                  <c:v>3.8314592093229315E-2</c:v>
                </c:pt>
                <c:pt idx="8013">
                  <c:v>4.8252731561660801E-2</c:v>
                </c:pt>
                <c:pt idx="8014">
                  <c:v>4.4035181403160116E-2</c:v>
                </c:pt>
                <c:pt idx="8015">
                  <c:v>4.7662377357482903E-2</c:v>
                </c:pt>
                <c:pt idx="8016">
                  <c:v>4.6175420284271212E-2</c:v>
                </c:pt>
                <c:pt idx="8017">
                  <c:v>3.7654642015695697E-2</c:v>
                </c:pt>
                <c:pt idx="8018">
                  <c:v>4.6041879802942297E-2</c:v>
                </c:pt>
                <c:pt idx="8019">
                  <c:v>4.4112537056207997E-2</c:v>
                </c:pt>
                <c:pt idx="8020">
                  <c:v>3.8879256695509012E-2</c:v>
                </c:pt>
                <c:pt idx="8021">
                  <c:v>3.0371453613042807E-2</c:v>
                </c:pt>
                <c:pt idx="8022">
                  <c:v>4.1763935238122933E-2</c:v>
                </c:pt>
                <c:pt idx="8023">
                  <c:v>3.5232484340667704E-2</c:v>
                </c:pt>
                <c:pt idx="8024">
                  <c:v>2.9229370877146783E-2</c:v>
                </c:pt>
                <c:pt idx="8025">
                  <c:v>4.6659234911203433E-2</c:v>
                </c:pt>
                <c:pt idx="8026">
                  <c:v>3.5183459520340014E-2</c:v>
                </c:pt>
                <c:pt idx="8027">
                  <c:v>4.8743788152933218E-2</c:v>
                </c:pt>
                <c:pt idx="8028">
                  <c:v>4.3245565146207691E-2</c:v>
                </c:pt>
                <c:pt idx="8029">
                  <c:v>4.5179609209299067E-2</c:v>
                </c:pt>
                <c:pt idx="8030">
                  <c:v>2.90736090391874E-2</c:v>
                </c:pt>
                <c:pt idx="8031">
                  <c:v>3.6783862859010821E-2</c:v>
                </c:pt>
                <c:pt idx="8032">
                  <c:v>4.0196035057306533E-2</c:v>
                </c:pt>
                <c:pt idx="8033">
                  <c:v>3.5906825214624412E-2</c:v>
                </c:pt>
                <c:pt idx="8034">
                  <c:v>3.6334346979856609E-2</c:v>
                </c:pt>
                <c:pt idx="8035">
                  <c:v>3.3460214734077405E-2</c:v>
                </c:pt>
                <c:pt idx="8036">
                  <c:v>3.4011162817478256E-2</c:v>
                </c:pt>
                <c:pt idx="8037">
                  <c:v>2.6574600487947596E-2</c:v>
                </c:pt>
                <c:pt idx="8038">
                  <c:v>4.4862344861030821E-2</c:v>
                </c:pt>
                <c:pt idx="8039">
                  <c:v>2.9699223116040202E-2</c:v>
                </c:pt>
                <c:pt idx="8040">
                  <c:v>3.1638666987419212E-2</c:v>
                </c:pt>
                <c:pt idx="8041">
                  <c:v>2.7953663840889906E-2</c:v>
                </c:pt>
                <c:pt idx="8042">
                  <c:v>3.6654856055975016E-2</c:v>
                </c:pt>
                <c:pt idx="8043">
                  <c:v>3.4685779362916912E-2</c:v>
                </c:pt>
                <c:pt idx="8044">
                  <c:v>4.6961084008216913E-2</c:v>
                </c:pt>
                <c:pt idx="8045">
                  <c:v>4.413658753037452E-2</c:v>
                </c:pt>
                <c:pt idx="8046">
                  <c:v>3.1054427847266211E-2</c:v>
                </c:pt>
                <c:pt idx="8047">
                  <c:v>2.730708569288251E-2</c:v>
                </c:pt>
                <c:pt idx="8048">
                  <c:v>4.413658753037452E-2</c:v>
                </c:pt>
                <c:pt idx="8049">
                  <c:v>3.9967272430658299E-2</c:v>
                </c:pt>
                <c:pt idx="8050">
                  <c:v>3.1149659305810897E-2</c:v>
                </c:pt>
                <c:pt idx="8051">
                  <c:v>3.9196629077196114E-2</c:v>
                </c:pt>
                <c:pt idx="8052">
                  <c:v>3.8512594997882711E-2</c:v>
                </c:pt>
                <c:pt idx="8053">
                  <c:v>5.2568621933460541E-2</c:v>
                </c:pt>
                <c:pt idx="8054">
                  <c:v>3.0724059790372783E-2</c:v>
                </c:pt>
                <c:pt idx="8055">
                  <c:v>5.5114645510911914E-2</c:v>
                </c:pt>
                <c:pt idx="8056">
                  <c:v>3.6455649882555098E-2</c:v>
                </c:pt>
                <c:pt idx="8057">
                  <c:v>3.4479022026062095E-2</c:v>
                </c:pt>
                <c:pt idx="8058">
                  <c:v>2.8808169066906E-2</c:v>
                </c:pt>
                <c:pt idx="8059">
                  <c:v>3.0377449467778275E-2</c:v>
                </c:pt>
                <c:pt idx="8060">
                  <c:v>2.987323515117182E-2</c:v>
                </c:pt>
                <c:pt idx="8061">
                  <c:v>3.8864739239215809E-2</c:v>
                </c:pt>
                <c:pt idx="8062">
                  <c:v>3.387858718633651E-2</c:v>
                </c:pt>
                <c:pt idx="8063">
                  <c:v>4.3612465262413011E-2</c:v>
                </c:pt>
                <c:pt idx="8064">
                  <c:v>3.8759678602218607E-2</c:v>
                </c:pt>
                <c:pt idx="8065">
                  <c:v>3.9847124367952305E-2</c:v>
                </c:pt>
                <c:pt idx="8066">
                  <c:v>3.712175413966181E-2</c:v>
                </c:pt>
                <c:pt idx="8067">
                  <c:v>5.9861324727535498E-2</c:v>
                </c:pt>
                <c:pt idx="8068">
                  <c:v>4.6063344925642034E-2</c:v>
                </c:pt>
                <c:pt idx="8069">
                  <c:v>2.9366604983806593E-2</c:v>
                </c:pt>
                <c:pt idx="8070">
                  <c:v>3.5666506737470599E-2</c:v>
                </c:pt>
                <c:pt idx="8071">
                  <c:v>4.0242802351713201E-2</c:v>
                </c:pt>
                <c:pt idx="8072">
                  <c:v>4.8229750245809465E-2</c:v>
                </c:pt>
                <c:pt idx="8073">
                  <c:v>3.6054432392120396E-2</c:v>
                </c:pt>
                <c:pt idx="8074">
                  <c:v>2.9702998697757711E-2</c:v>
                </c:pt>
                <c:pt idx="8075">
                  <c:v>3.2143831253051806E-2</c:v>
                </c:pt>
                <c:pt idx="8076">
                  <c:v>3.0856164172291711E-2</c:v>
                </c:pt>
                <c:pt idx="8077">
                  <c:v>3.2370511442422985E-2</c:v>
                </c:pt>
                <c:pt idx="8078">
                  <c:v>4.7336898744106508E-2</c:v>
                </c:pt>
                <c:pt idx="8079">
                  <c:v>3.8481283932924291E-2</c:v>
                </c:pt>
                <c:pt idx="8080">
                  <c:v>3.4050200134515811E-2</c:v>
                </c:pt>
                <c:pt idx="8081">
                  <c:v>6.1638105660676748E-2</c:v>
                </c:pt>
                <c:pt idx="8082">
                  <c:v>3.2733816653490219E-2</c:v>
                </c:pt>
                <c:pt idx="8083">
                  <c:v>2.8940489515662197E-2</c:v>
                </c:pt>
                <c:pt idx="8084">
                  <c:v>4.0214709937572507E-2</c:v>
                </c:pt>
                <c:pt idx="8085">
                  <c:v>3.6475714296102552E-2</c:v>
                </c:pt>
                <c:pt idx="8086">
                  <c:v>3.9803285151720214E-2</c:v>
                </c:pt>
                <c:pt idx="8087">
                  <c:v>3.718958795070651E-2</c:v>
                </c:pt>
                <c:pt idx="8088">
                  <c:v>3.5825096070766414E-2</c:v>
                </c:pt>
                <c:pt idx="8089">
                  <c:v>3.1583391129970696E-2</c:v>
                </c:pt>
                <c:pt idx="8090">
                  <c:v>4.3032046407461222E-2</c:v>
                </c:pt>
                <c:pt idx="8091">
                  <c:v>3.6920651793479912E-2</c:v>
                </c:pt>
                <c:pt idx="8092">
                  <c:v>4.1316550225019524E-2</c:v>
                </c:pt>
                <c:pt idx="8093">
                  <c:v>3.8801014423370556E-2</c:v>
                </c:pt>
                <c:pt idx="8094">
                  <c:v>2.7917644008994182E-2</c:v>
                </c:pt>
                <c:pt idx="8095">
                  <c:v>2.8538271784782399E-2</c:v>
                </c:pt>
                <c:pt idx="8096">
                  <c:v>3.1092433258891088E-2</c:v>
                </c:pt>
                <c:pt idx="8097">
                  <c:v>4.4963397085666865E-2</c:v>
                </c:pt>
                <c:pt idx="8098">
                  <c:v>3.3675242215395106E-2</c:v>
                </c:pt>
                <c:pt idx="8099">
                  <c:v>3.8864739239215809E-2</c:v>
                </c:pt>
                <c:pt idx="8100">
                  <c:v>4.7656767070293413E-2</c:v>
                </c:pt>
                <c:pt idx="8101">
                  <c:v>3.3152457326650599E-2</c:v>
                </c:pt>
                <c:pt idx="8102">
                  <c:v>3.5636484622955315E-2</c:v>
                </c:pt>
                <c:pt idx="8103">
                  <c:v>4.8395346850156833E-2</c:v>
                </c:pt>
                <c:pt idx="8104">
                  <c:v>3.5549324005842209E-2</c:v>
                </c:pt>
                <c:pt idx="8105">
                  <c:v>4.3678428977727897E-2</c:v>
                </c:pt>
                <c:pt idx="8106">
                  <c:v>4.0841769427061095E-2</c:v>
                </c:pt>
                <c:pt idx="8107">
                  <c:v>4.1557170450687395E-2</c:v>
                </c:pt>
                <c:pt idx="8108">
                  <c:v>6.1638105660676748E-2</c:v>
                </c:pt>
                <c:pt idx="8109">
                  <c:v>3.4727789461612694E-2</c:v>
                </c:pt>
                <c:pt idx="8110">
                  <c:v>4.0829382836818723E-2</c:v>
                </c:pt>
                <c:pt idx="8111">
                  <c:v>3.6480419337749502E-2</c:v>
                </c:pt>
                <c:pt idx="8112">
                  <c:v>4.9346178770065315E-2</c:v>
                </c:pt>
                <c:pt idx="8113">
                  <c:v>2.6993775740265864E-2</c:v>
                </c:pt>
                <c:pt idx="8114">
                  <c:v>5.2249100059270796E-2</c:v>
                </c:pt>
                <c:pt idx="8115">
                  <c:v>3.4990835934877403E-2</c:v>
                </c:pt>
                <c:pt idx="8116">
                  <c:v>2.8289467096328711E-2</c:v>
                </c:pt>
                <c:pt idx="8117">
                  <c:v>4.1129976511001601E-2</c:v>
                </c:pt>
                <c:pt idx="8118">
                  <c:v>3.4603934735059752E-2</c:v>
                </c:pt>
                <c:pt idx="8119">
                  <c:v>6.1638105660676748E-2</c:v>
                </c:pt>
                <c:pt idx="8120">
                  <c:v>3.5527739673852914E-2</c:v>
                </c:pt>
                <c:pt idx="8121">
                  <c:v>3.7771087139844998E-2</c:v>
                </c:pt>
                <c:pt idx="8122">
                  <c:v>4.9002680927515349E-2</c:v>
                </c:pt>
                <c:pt idx="8123">
                  <c:v>3.6884240806102878E-2</c:v>
                </c:pt>
                <c:pt idx="8124">
                  <c:v>4.6953558921814006E-2</c:v>
                </c:pt>
                <c:pt idx="8125">
                  <c:v>2.9621139168739312E-2</c:v>
                </c:pt>
                <c:pt idx="8126">
                  <c:v>3.6180451512336703E-2</c:v>
                </c:pt>
                <c:pt idx="8127">
                  <c:v>2.8450146317481998E-2</c:v>
                </c:pt>
                <c:pt idx="8128">
                  <c:v>3.2759677618742052E-2</c:v>
                </c:pt>
                <c:pt idx="8129">
                  <c:v>3.7118166685104446E-2</c:v>
                </c:pt>
                <c:pt idx="8130">
                  <c:v>3.8571264594793396E-2</c:v>
                </c:pt>
                <c:pt idx="8131">
                  <c:v>3.2255370169878131E-2</c:v>
                </c:pt>
                <c:pt idx="8132">
                  <c:v>3.4105252474546412E-2</c:v>
                </c:pt>
                <c:pt idx="8133">
                  <c:v>4.9216881394386486E-2</c:v>
                </c:pt>
                <c:pt idx="8134">
                  <c:v>3.5694476217031493E-2</c:v>
                </c:pt>
                <c:pt idx="8135">
                  <c:v>4.2427688837051572E-2</c:v>
                </c:pt>
                <c:pt idx="8136">
                  <c:v>3.7147790193557718E-2</c:v>
                </c:pt>
                <c:pt idx="8137">
                  <c:v>4.6041879802942297E-2</c:v>
                </c:pt>
                <c:pt idx="8138">
                  <c:v>5.1529634743928923E-2</c:v>
                </c:pt>
                <c:pt idx="8139">
                  <c:v>4.1763935238122933E-2</c:v>
                </c:pt>
                <c:pt idx="8140">
                  <c:v>5.0195772200822802E-2</c:v>
                </c:pt>
                <c:pt idx="8141">
                  <c:v>2.8588097542524379E-2</c:v>
                </c:pt>
                <c:pt idx="8142">
                  <c:v>3.8167107850313214E-2</c:v>
                </c:pt>
                <c:pt idx="8143">
                  <c:v>4.6659234911203433E-2</c:v>
                </c:pt>
                <c:pt idx="8144">
                  <c:v>5.1529634743928923E-2</c:v>
                </c:pt>
                <c:pt idx="8145">
                  <c:v>4.2356688529253124E-2</c:v>
                </c:pt>
                <c:pt idx="8146">
                  <c:v>4.6175420284271212E-2</c:v>
                </c:pt>
                <c:pt idx="8147">
                  <c:v>2.7757186442613612E-2</c:v>
                </c:pt>
                <c:pt idx="8148">
                  <c:v>3.9535291492939002E-2</c:v>
                </c:pt>
                <c:pt idx="8149">
                  <c:v>4.0781930088997026E-2</c:v>
                </c:pt>
                <c:pt idx="8150">
                  <c:v>5.139116942882542E-2</c:v>
                </c:pt>
                <c:pt idx="8151">
                  <c:v>4.1967578232288409E-2</c:v>
                </c:pt>
                <c:pt idx="8152">
                  <c:v>3.5872373729944361E-2</c:v>
                </c:pt>
                <c:pt idx="8153">
                  <c:v>3.9402600377798101E-2</c:v>
                </c:pt>
                <c:pt idx="8154">
                  <c:v>4.0749937295913724E-2</c:v>
                </c:pt>
                <c:pt idx="8155">
                  <c:v>3.6760363727808006E-2</c:v>
                </c:pt>
                <c:pt idx="8156">
                  <c:v>4.3604578822851223E-2</c:v>
                </c:pt>
                <c:pt idx="8157">
                  <c:v>4.2282994836569027E-2</c:v>
                </c:pt>
                <c:pt idx="8158">
                  <c:v>3.6265369504690212E-2</c:v>
                </c:pt>
                <c:pt idx="8159">
                  <c:v>4.1952755302190795E-2</c:v>
                </c:pt>
                <c:pt idx="8160">
                  <c:v>3.4550696611404405E-2</c:v>
                </c:pt>
                <c:pt idx="8161">
                  <c:v>3.1092433258891088E-2</c:v>
                </c:pt>
                <c:pt idx="8162">
                  <c:v>4.7507882118225112E-2</c:v>
                </c:pt>
                <c:pt idx="8163">
                  <c:v>3.0828183516860001E-2</c:v>
                </c:pt>
                <c:pt idx="8164">
                  <c:v>5.2249100059270796E-2</c:v>
                </c:pt>
                <c:pt idx="8165">
                  <c:v>3.6005329340696314E-2</c:v>
                </c:pt>
                <c:pt idx="8166">
                  <c:v>5.4501775652170202E-2</c:v>
                </c:pt>
                <c:pt idx="8167">
                  <c:v>4.1332110762596116E-2</c:v>
                </c:pt>
                <c:pt idx="8168">
                  <c:v>4.3093815445900019E-2</c:v>
                </c:pt>
                <c:pt idx="8169">
                  <c:v>3.3249579370021792E-2</c:v>
                </c:pt>
                <c:pt idx="8170">
                  <c:v>3.01454830914736E-2</c:v>
                </c:pt>
                <c:pt idx="8171">
                  <c:v>3.593677654862408E-2</c:v>
                </c:pt>
                <c:pt idx="8172">
                  <c:v>3.2370511442422985E-2</c:v>
                </c:pt>
                <c:pt idx="8173">
                  <c:v>3.8532134145498304E-2</c:v>
                </c:pt>
                <c:pt idx="8174">
                  <c:v>4.413658753037452E-2</c:v>
                </c:pt>
                <c:pt idx="8175">
                  <c:v>3.8314592093229315E-2</c:v>
                </c:pt>
                <c:pt idx="8176">
                  <c:v>4.72856760025024E-2</c:v>
                </c:pt>
                <c:pt idx="8177">
                  <c:v>3.8709115236997611E-2</c:v>
                </c:pt>
                <c:pt idx="8178">
                  <c:v>4.0542848408222205E-2</c:v>
                </c:pt>
                <c:pt idx="8179">
                  <c:v>3.3811181783676252E-2</c:v>
                </c:pt>
                <c:pt idx="8180">
                  <c:v>3.8167107850313214E-2</c:v>
                </c:pt>
                <c:pt idx="8181">
                  <c:v>3.55453863739967E-2</c:v>
                </c:pt>
                <c:pt idx="8182">
                  <c:v>4.1800528764724676E-2</c:v>
                </c:pt>
                <c:pt idx="8183">
                  <c:v>4.0231358259916319E-2</c:v>
                </c:pt>
                <c:pt idx="8184">
                  <c:v>4.6265292912721592E-2</c:v>
                </c:pt>
                <c:pt idx="8185">
                  <c:v>3.7194777280092205E-2</c:v>
                </c:pt>
                <c:pt idx="8186">
                  <c:v>3.0922627076506601E-2</c:v>
                </c:pt>
                <c:pt idx="8187">
                  <c:v>4.480642452836061E-2</c:v>
                </c:pt>
                <c:pt idx="8188">
                  <c:v>2.8927756473422002E-2</c:v>
                </c:pt>
                <c:pt idx="8189">
                  <c:v>4.9550954252481627E-2</c:v>
                </c:pt>
                <c:pt idx="8190">
                  <c:v>3.2159924507141106E-2</c:v>
                </c:pt>
                <c:pt idx="8191">
                  <c:v>3.8314592093229315E-2</c:v>
                </c:pt>
                <c:pt idx="8192">
                  <c:v>4.6953558921814006E-2</c:v>
                </c:pt>
                <c:pt idx="8193">
                  <c:v>3.2854370772838606E-2</c:v>
                </c:pt>
                <c:pt idx="8194">
                  <c:v>3.8238383829593797E-2</c:v>
                </c:pt>
                <c:pt idx="8195">
                  <c:v>5.4811533540487449E-2</c:v>
                </c:pt>
                <c:pt idx="8196">
                  <c:v>5.219128355383891E-2</c:v>
                </c:pt>
                <c:pt idx="8197">
                  <c:v>4.4646773487329497E-2</c:v>
                </c:pt>
                <c:pt idx="8198">
                  <c:v>3.7788476794958101E-2</c:v>
                </c:pt>
                <c:pt idx="8199">
                  <c:v>3.4224171191453899E-2</c:v>
                </c:pt>
                <c:pt idx="8200">
                  <c:v>2.8123019263148277E-2</c:v>
                </c:pt>
                <c:pt idx="8201">
                  <c:v>3.5183459520340014E-2</c:v>
                </c:pt>
                <c:pt idx="8202">
                  <c:v>3.181636705994622E-2</c:v>
                </c:pt>
                <c:pt idx="8203">
                  <c:v>4.9796666949987765E-2</c:v>
                </c:pt>
                <c:pt idx="8204">
                  <c:v>4.9256019294261918E-2</c:v>
                </c:pt>
                <c:pt idx="8205">
                  <c:v>3.695297986269E-2</c:v>
                </c:pt>
                <c:pt idx="8206">
                  <c:v>4.5612677931785903E-2</c:v>
                </c:pt>
                <c:pt idx="8207">
                  <c:v>5.6127641350030913E-2</c:v>
                </c:pt>
                <c:pt idx="8208">
                  <c:v>4.6782623976469123E-2</c:v>
                </c:pt>
                <c:pt idx="8209">
                  <c:v>3.0462382361292797E-2</c:v>
                </c:pt>
                <c:pt idx="8210">
                  <c:v>2.8865408152341798E-2</c:v>
                </c:pt>
                <c:pt idx="8211">
                  <c:v>3.6412298679351897E-2</c:v>
                </c:pt>
                <c:pt idx="8212">
                  <c:v>3.8864739239215809E-2</c:v>
                </c:pt>
                <c:pt idx="8213">
                  <c:v>3.6752406507730498E-2</c:v>
                </c:pt>
                <c:pt idx="8214">
                  <c:v>3.365202993154532E-2</c:v>
                </c:pt>
                <c:pt idx="8215">
                  <c:v>5.9077225625515033E-2</c:v>
                </c:pt>
                <c:pt idx="8216">
                  <c:v>3.1149659305810897E-2</c:v>
                </c:pt>
                <c:pt idx="8217">
                  <c:v>3.7671960890293239E-2</c:v>
                </c:pt>
                <c:pt idx="8218">
                  <c:v>3.9963174611330005E-2</c:v>
                </c:pt>
                <c:pt idx="8219">
                  <c:v>2.8597138822078712E-2</c:v>
                </c:pt>
                <c:pt idx="8220">
                  <c:v>3.5430807620287032E-2</c:v>
                </c:pt>
                <c:pt idx="8221">
                  <c:v>3.4013628959655817E-2</c:v>
                </c:pt>
                <c:pt idx="8222">
                  <c:v>5.2249100059270796E-2</c:v>
                </c:pt>
                <c:pt idx="8223">
                  <c:v>5.2249100059270796E-2</c:v>
                </c:pt>
                <c:pt idx="8224">
                  <c:v>3.2908745110034894E-2</c:v>
                </c:pt>
                <c:pt idx="8225">
                  <c:v>2.6265805587172637E-2</c:v>
                </c:pt>
                <c:pt idx="8226">
                  <c:v>4.1901294142007814E-2</c:v>
                </c:pt>
                <c:pt idx="8227">
                  <c:v>3.8181461393833188E-2</c:v>
                </c:pt>
                <c:pt idx="8228">
                  <c:v>4.7048140317201601E-2</c:v>
                </c:pt>
                <c:pt idx="8229">
                  <c:v>3.2854370772838606E-2</c:v>
                </c:pt>
                <c:pt idx="8230">
                  <c:v>3.2054707407951487E-2</c:v>
                </c:pt>
                <c:pt idx="8231">
                  <c:v>2.8753058984875752E-2</c:v>
                </c:pt>
                <c:pt idx="8232">
                  <c:v>3.9664395153522512E-2</c:v>
                </c:pt>
                <c:pt idx="8233">
                  <c:v>4.1326828300952856E-2</c:v>
                </c:pt>
                <c:pt idx="8234">
                  <c:v>4.0214709937572507E-2</c:v>
                </c:pt>
                <c:pt idx="8235">
                  <c:v>3.2255370169878131E-2</c:v>
                </c:pt>
                <c:pt idx="8236">
                  <c:v>3.5030834376811995E-2</c:v>
                </c:pt>
                <c:pt idx="8237">
                  <c:v>2.9912589117884587E-2</c:v>
                </c:pt>
                <c:pt idx="8238">
                  <c:v>3.0627941712737156E-2</c:v>
                </c:pt>
                <c:pt idx="8239">
                  <c:v>3.9632488042116221E-2</c:v>
                </c:pt>
                <c:pt idx="8240">
                  <c:v>4.0140841156244306E-2</c:v>
                </c:pt>
                <c:pt idx="8241">
                  <c:v>3.5172384232282597E-2</c:v>
                </c:pt>
                <c:pt idx="8242">
                  <c:v>3.921876475214961E-2</c:v>
                </c:pt>
                <c:pt idx="8243">
                  <c:v>3.9322294294834068E-2</c:v>
                </c:pt>
                <c:pt idx="8244">
                  <c:v>4.8038370907306838E-2</c:v>
                </c:pt>
                <c:pt idx="8245">
                  <c:v>3.4823182970285409E-2</c:v>
                </c:pt>
                <c:pt idx="8246">
                  <c:v>3.7788476794958101E-2</c:v>
                </c:pt>
                <c:pt idx="8247">
                  <c:v>4.0318075567483895E-2</c:v>
                </c:pt>
                <c:pt idx="8248">
                  <c:v>2.5669533759355552E-2</c:v>
                </c:pt>
                <c:pt idx="8249">
                  <c:v>3.6124985665082897E-2</c:v>
                </c:pt>
                <c:pt idx="8250">
                  <c:v>3.8072932511568215E-2</c:v>
                </c:pt>
                <c:pt idx="8251">
                  <c:v>4.2492501437664122E-2</c:v>
                </c:pt>
                <c:pt idx="8252">
                  <c:v>3.7598311901092502E-2</c:v>
                </c:pt>
                <c:pt idx="8253">
                  <c:v>3.2464317977428499E-2</c:v>
                </c:pt>
                <c:pt idx="8254">
                  <c:v>3.8864739239215809E-2</c:v>
                </c:pt>
                <c:pt idx="8255">
                  <c:v>3.0247306451201494E-2</c:v>
                </c:pt>
                <c:pt idx="8256">
                  <c:v>3.8206804543733604E-2</c:v>
                </c:pt>
                <c:pt idx="8257">
                  <c:v>3.3529117703437812E-2</c:v>
                </c:pt>
                <c:pt idx="8258">
                  <c:v>3.425700217485441E-2</c:v>
                </c:pt>
                <c:pt idx="8259">
                  <c:v>3.2167676836252199E-2</c:v>
                </c:pt>
                <c:pt idx="8260">
                  <c:v>3.1361721456050901E-2</c:v>
                </c:pt>
                <c:pt idx="8261">
                  <c:v>3.3034771680831895E-2</c:v>
                </c:pt>
                <c:pt idx="8262">
                  <c:v>4.1952755302190795E-2</c:v>
                </c:pt>
                <c:pt idx="8263">
                  <c:v>3.0840851366519952E-2</c:v>
                </c:pt>
                <c:pt idx="8264">
                  <c:v>3.1839653849601711E-2</c:v>
                </c:pt>
                <c:pt idx="8265">
                  <c:v>3.6171071231365218E-2</c:v>
                </c:pt>
                <c:pt idx="8266">
                  <c:v>3.7897832691669658E-2</c:v>
                </c:pt>
                <c:pt idx="8267">
                  <c:v>4.2427688837051572E-2</c:v>
                </c:pt>
                <c:pt idx="8268">
                  <c:v>3.7620816379785593E-2</c:v>
                </c:pt>
                <c:pt idx="8269">
                  <c:v>4.2951118201017387E-2</c:v>
                </c:pt>
                <c:pt idx="8270">
                  <c:v>4.6777039766311722E-2</c:v>
                </c:pt>
                <c:pt idx="8271">
                  <c:v>3.9761330932378804E-2</c:v>
                </c:pt>
                <c:pt idx="8272">
                  <c:v>2.9867274686694215E-2</c:v>
                </c:pt>
                <c:pt idx="8273">
                  <c:v>3.5172384232282597E-2</c:v>
                </c:pt>
                <c:pt idx="8274">
                  <c:v>3.376404196023939E-2</c:v>
                </c:pt>
                <c:pt idx="8275">
                  <c:v>2.9698420315980863E-2</c:v>
                </c:pt>
                <c:pt idx="8276">
                  <c:v>4.0700521320104745E-2</c:v>
                </c:pt>
                <c:pt idx="8277">
                  <c:v>3.8152869790792521E-2</c:v>
                </c:pt>
                <c:pt idx="8278">
                  <c:v>3.729543089866641E-2</c:v>
                </c:pt>
                <c:pt idx="8279">
                  <c:v>3.4407258033752414E-2</c:v>
                </c:pt>
                <c:pt idx="8280">
                  <c:v>2.8294287621975008E-2</c:v>
                </c:pt>
                <c:pt idx="8281">
                  <c:v>3.1889352947473637E-2</c:v>
                </c:pt>
                <c:pt idx="8282">
                  <c:v>3.9196629077196114E-2</c:v>
                </c:pt>
                <c:pt idx="8283">
                  <c:v>3.9729006588459091E-2</c:v>
                </c:pt>
                <c:pt idx="8284">
                  <c:v>3.0684240162372676E-2</c:v>
                </c:pt>
                <c:pt idx="8285">
                  <c:v>4.0206536650657702E-2</c:v>
                </c:pt>
                <c:pt idx="8286">
                  <c:v>4.4979125261306797E-2</c:v>
                </c:pt>
                <c:pt idx="8287">
                  <c:v>3.4300707280635806E-2</c:v>
                </c:pt>
                <c:pt idx="8288">
                  <c:v>2.8997335582971701E-2</c:v>
                </c:pt>
                <c:pt idx="8289">
                  <c:v>3.6334346979856609E-2</c:v>
                </c:pt>
                <c:pt idx="8290">
                  <c:v>3.4897491335868794E-2</c:v>
                </c:pt>
                <c:pt idx="8291">
                  <c:v>5.139116942882542E-2</c:v>
                </c:pt>
                <c:pt idx="8292">
                  <c:v>2.9574964195489908E-2</c:v>
                </c:pt>
                <c:pt idx="8293">
                  <c:v>3.9756476879119901E-2</c:v>
                </c:pt>
                <c:pt idx="8294">
                  <c:v>3.3152457326650599E-2</c:v>
                </c:pt>
                <c:pt idx="8295">
                  <c:v>4.0425464510917712E-2</c:v>
                </c:pt>
                <c:pt idx="8296">
                  <c:v>2.9698420315980863E-2</c:v>
                </c:pt>
                <c:pt idx="8297">
                  <c:v>4.5612677931785903E-2</c:v>
                </c:pt>
                <c:pt idx="8298">
                  <c:v>4.3500378727912875E-2</c:v>
                </c:pt>
                <c:pt idx="8299">
                  <c:v>5.7264689356088784E-2</c:v>
                </c:pt>
                <c:pt idx="8300">
                  <c:v>3.0371453613042807E-2</c:v>
                </c:pt>
                <c:pt idx="8301">
                  <c:v>5.0793346017599113E-2</c:v>
                </c:pt>
                <c:pt idx="8302">
                  <c:v>3.4300707280635806E-2</c:v>
                </c:pt>
                <c:pt idx="8303">
                  <c:v>3.7512414157390601E-2</c:v>
                </c:pt>
                <c:pt idx="8304">
                  <c:v>4.6274762600660123E-2</c:v>
                </c:pt>
                <c:pt idx="8305">
                  <c:v>3.0600022524595403E-2</c:v>
                </c:pt>
                <c:pt idx="8306">
                  <c:v>3.1202686950564402E-2</c:v>
                </c:pt>
                <c:pt idx="8307">
                  <c:v>4.4919833540916672E-2</c:v>
                </c:pt>
                <c:pt idx="8308">
                  <c:v>4.3787911534309533E-2</c:v>
                </c:pt>
                <c:pt idx="8309">
                  <c:v>2.8588097542524379E-2</c:v>
                </c:pt>
                <c:pt idx="8310">
                  <c:v>3.8664028048515341E-2</c:v>
                </c:pt>
                <c:pt idx="8311">
                  <c:v>3.2115224748849931E-2</c:v>
                </c:pt>
                <c:pt idx="8312">
                  <c:v>3.8299992680549712E-2</c:v>
                </c:pt>
                <c:pt idx="8313">
                  <c:v>4.413658753037452E-2</c:v>
                </c:pt>
                <c:pt idx="8314">
                  <c:v>3.1901571899652502E-2</c:v>
                </c:pt>
                <c:pt idx="8315">
                  <c:v>4.6659234911203433E-2</c:v>
                </c:pt>
                <c:pt idx="8316">
                  <c:v>3.2891441136598601E-2</c:v>
                </c:pt>
                <c:pt idx="8317">
                  <c:v>4.3543636798858622E-2</c:v>
                </c:pt>
                <c:pt idx="8318">
                  <c:v>3.7809621542692212E-2</c:v>
                </c:pt>
                <c:pt idx="8319">
                  <c:v>3.3529117703437812E-2</c:v>
                </c:pt>
                <c:pt idx="8320">
                  <c:v>2.8146127238869698E-2</c:v>
                </c:pt>
                <c:pt idx="8321">
                  <c:v>4.5064941048622124E-2</c:v>
                </c:pt>
                <c:pt idx="8322">
                  <c:v>4.6274762600660123E-2</c:v>
                </c:pt>
                <c:pt idx="8323">
                  <c:v>4.0177468210458797E-2</c:v>
                </c:pt>
                <c:pt idx="8324">
                  <c:v>3.7702023983001716E-2</c:v>
                </c:pt>
                <c:pt idx="8325">
                  <c:v>3.5583846271038E-2</c:v>
                </c:pt>
                <c:pt idx="8326">
                  <c:v>3.5420823842287077E-2</c:v>
                </c:pt>
                <c:pt idx="8327">
                  <c:v>3.2095659524202409E-2</c:v>
                </c:pt>
                <c:pt idx="8328">
                  <c:v>4.4287838041782414E-2</c:v>
                </c:pt>
                <c:pt idx="8329">
                  <c:v>4.2208973318338484E-2</c:v>
                </c:pt>
                <c:pt idx="8330">
                  <c:v>3.3703714609146111E-2</c:v>
                </c:pt>
                <c:pt idx="8331">
                  <c:v>3.8492631167173406E-2</c:v>
                </c:pt>
                <c:pt idx="8332">
                  <c:v>3.9283677935600392E-2</c:v>
                </c:pt>
                <c:pt idx="8333">
                  <c:v>3.5825096070766414E-2</c:v>
                </c:pt>
                <c:pt idx="8334">
                  <c:v>4.2474549263715716E-2</c:v>
                </c:pt>
                <c:pt idx="8335">
                  <c:v>2.730708569288251E-2</c:v>
                </c:pt>
                <c:pt idx="8336">
                  <c:v>4.1626639664173105E-2</c:v>
                </c:pt>
                <c:pt idx="8337">
                  <c:v>3.4300707280635806E-2</c:v>
                </c:pt>
                <c:pt idx="8338">
                  <c:v>2.68242992460728E-2</c:v>
                </c:pt>
                <c:pt idx="8339">
                  <c:v>4.2410138994455324E-2</c:v>
                </c:pt>
                <c:pt idx="8340">
                  <c:v>4.1205152869224333E-2</c:v>
                </c:pt>
                <c:pt idx="8341">
                  <c:v>2.90736090391874E-2</c:v>
                </c:pt>
                <c:pt idx="8342">
                  <c:v>3.9694610983133399E-2</c:v>
                </c:pt>
                <c:pt idx="8343">
                  <c:v>3.8712274283170742E-2</c:v>
                </c:pt>
                <c:pt idx="8344">
                  <c:v>3.6054432392120396E-2</c:v>
                </c:pt>
                <c:pt idx="8345">
                  <c:v>3.2377470284700456E-2</c:v>
                </c:pt>
                <c:pt idx="8346">
                  <c:v>3.2095659524202409E-2</c:v>
                </c:pt>
                <c:pt idx="8347">
                  <c:v>3.9860159158706721E-2</c:v>
                </c:pt>
                <c:pt idx="8348">
                  <c:v>5.3951866924762705E-2</c:v>
                </c:pt>
                <c:pt idx="8349">
                  <c:v>3.42069417238237E-2</c:v>
                </c:pt>
                <c:pt idx="8350">
                  <c:v>3.4603934735059752E-2</c:v>
                </c:pt>
                <c:pt idx="8351">
                  <c:v>3.4396402537822689E-2</c:v>
                </c:pt>
                <c:pt idx="8352">
                  <c:v>3.564428165555001E-2</c:v>
                </c:pt>
                <c:pt idx="8353">
                  <c:v>4.4753018766641763E-2</c:v>
                </c:pt>
                <c:pt idx="8354">
                  <c:v>3.9729006588459091E-2</c:v>
                </c:pt>
                <c:pt idx="8355">
                  <c:v>4.1820969432592406E-2</c:v>
                </c:pt>
                <c:pt idx="8356">
                  <c:v>3.4897491335868794E-2</c:v>
                </c:pt>
                <c:pt idx="8357">
                  <c:v>3.1755071133375216E-2</c:v>
                </c:pt>
                <c:pt idx="8358">
                  <c:v>3.7512414157390601E-2</c:v>
                </c:pt>
                <c:pt idx="8359">
                  <c:v>4.0242802351713201E-2</c:v>
                </c:pt>
                <c:pt idx="8360">
                  <c:v>3.1295698136091211E-2</c:v>
                </c:pt>
                <c:pt idx="8361">
                  <c:v>4.0476974099874503E-2</c:v>
                </c:pt>
                <c:pt idx="8362">
                  <c:v>3.054247982800011E-2</c:v>
                </c:pt>
                <c:pt idx="8363">
                  <c:v>4.9215480685234111E-2</c:v>
                </c:pt>
                <c:pt idx="8364">
                  <c:v>3.7922870367765406E-2</c:v>
                </c:pt>
                <c:pt idx="8365">
                  <c:v>4.0829382836818723E-2</c:v>
                </c:pt>
                <c:pt idx="8366">
                  <c:v>5.3043726831674597E-2</c:v>
                </c:pt>
                <c:pt idx="8367">
                  <c:v>4.3668925762176486E-2</c:v>
                </c:pt>
                <c:pt idx="8368">
                  <c:v>4.1266269981861101E-2</c:v>
                </c:pt>
                <c:pt idx="8369">
                  <c:v>3.5183459520340014E-2</c:v>
                </c:pt>
                <c:pt idx="8370">
                  <c:v>3.3424746245145805E-2</c:v>
                </c:pt>
                <c:pt idx="8371">
                  <c:v>3.1412813812494396E-2</c:v>
                </c:pt>
                <c:pt idx="8372">
                  <c:v>2.8808169066906E-2</c:v>
                </c:pt>
                <c:pt idx="8373">
                  <c:v>4.0476974099874503E-2</c:v>
                </c:pt>
                <c:pt idx="8374">
                  <c:v>2.9828427359461798E-2</c:v>
                </c:pt>
                <c:pt idx="8375">
                  <c:v>4.2978335171937887E-2</c:v>
                </c:pt>
                <c:pt idx="8376">
                  <c:v>3.1215734779834851E-2</c:v>
                </c:pt>
                <c:pt idx="8377">
                  <c:v>3.5579800605774051E-2</c:v>
                </c:pt>
                <c:pt idx="8378">
                  <c:v>3.1343635171651806E-2</c:v>
                </c:pt>
                <c:pt idx="8379">
                  <c:v>3.9196629077196114E-2</c:v>
                </c:pt>
                <c:pt idx="8380">
                  <c:v>4.480642452836061E-2</c:v>
                </c:pt>
                <c:pt idx="8381">
                  <c:v>3.4824151545763009E-2</c:v>
                </c:pt>
                <c:pt idx="8382">
                  <c:v>3.1350728124380112E-2</c:v>
                </c:pt>
                <c:pt idx="8383">
                  <c:v>3.5906825214624412E-2</c:v>
                </c:pt>
                <c:pt idx="8384">
                  <c:v>5.6127641350030913E-2</c:v>
                </c:pt>
                <c:pt idx="8385">
                  <c:v>4.0736205875873593E-2</c:v>
                </c:pt>
                <c:pt idx="8386">
                  <c:v>3.2899200916290408E-2</c:v>
                </c:pt>
                <c:pt idx="8387">
                  <c:v>3.7061311304569439E-2</c:v>
                </c:pt>
                <c:pt idx="8388">
                  <c:v>3.181636705994622E-2</c:v>
                </c:pt>
                <c:pt idx="8389">
                  <c:v>3.4823182970285409E-2</c:v>
                </c:pt>
                <c:pt idx="8390">
                  <c:v>4.1038878262043006E-2</c:v>
                </c:pt>
                <c:pt idx="8391">
                  <c:v>3.4569095820188502E-2</c:v>
                </c:pt>
                <c:pt idx="8392">
                  <c:v>3.1693659722805016E-2</c:v>
                </c:pt>
                <c:pt idx="8393">
                  <c:v>3.8962353020906414E-2</c:v>
                </c:pt>
                <c:pt idx="8394">
                  <c:v>3.4167613834142713E-2</c:v>
                </c:pt>
                <c:pt idx="8395">
                  <c:v>3.4300707280635806E-2</c:v>
                </c:pt>
                <c:pt idx="8396">
                  <c:v>4.1275996714830405E-2</c:v>
                </c:pt>
                <c:pt idx="8397">
                  <c:v>4.6113736927509461E-2</c:v>
                </c:pt>
                <c:pt idx="8398">
                  <c:v>3.4133732318878215E-2</c:v>
                </c:pt>
                <c:pt idx="8399">
                  <c:v>3.6760363727808006E-2</c:v>
                </c:pt>
                <c:pt idx="8400">
                  <c:v>3.4290764480829287E-2</c:v>
                </c:pt>
                <c:pt idx="8401">
                  <c:v>5.4501775652170202E-2</c:v>
                </c:pt>
                <c:pt idx="8402">
                  <c:v>2.7394609525799841E-2</c:v>
                </c:pt>
                <c:pt idx="8403">
                  <c:v>3.7629686295986217E-2</c:v>
                </c:pt>
                <c:pt idx="8404">
                  <c:v>3.33482883870602E-2</c:v>
                </c:pt>
                <c:pt idx="8405">
                  <c:v>4.0736205875873593E-2</c:v>
                </c:pt>
                <c:pt idx="8406">
                  <c:v>5.0136383622884702E-2</c:v>
                </c:pt>
                <c:pt idx="8407">
                  <c:v>4.5149430632591303E-2</c:v>
                </c:pt>
                <c:pt idx="8408">
                  <c:v>3.2095659524202409E-2</c:v>
                </c:pt>
                <c:pt idx="8409">
                  <c:v>3.5833526402712E-2</c:v>
                </c:pt>
                <c:pt idx="8410">
                  <c:v>3.7211515009403361E-2</c:v>
                </c:pt>
                <c:pt idx="8411">
                  <c:v>4.0499709546566023E-2</c:v>
                </c:pt>
                <c:pt idx="8412">
                  <c:v>3.1675819307565828E-2</c:v>
                </c:pt>
                <c:pt idx="8413">
                  <c:v>4.1971486061811399E-2</c:v>
                </c:pt>
                <c:pt idx="8414">
                  <c:v>3.791435062885281E-2</c:v>
                </c:pt>
                <c:pt idx="8415">
                  <c:v>4.0390133857727342E-2</c:v>
                </c:pt>
                <c:pt idx="8416">
                  <c:v>3.365202993154532E-2</c:v>
                </c:pt>
                <c:pt idx="8417">
                  <c:v>3.181636705994622E-2</c:v>
                </c:pt>
                <c:pt idx="8418">
                  <c:v>3.7430867552757437E-2</c:v>
                </c:pt>
                <c:pt idx="8419">
                  <c:v>4.2378675192594507E-2</c:v>
                </c:pt>
                <c:pt idx="8420">
                  <c:v>3.9632488042116221E-2</c:v>
                </c:pt>
                <c:pt idx="8421">
                  <c:v>2.9913282021880112E-2</c:v>
                </c:pt>
                <c:pt idx="8422">
                  <c:v>5.1921918988227796E-2</c:v>
                </c:pt>
                <c:pt idx="8423">
                  <c:v>4.5460876077413594E-2</c:v>
                </c:pt>
                <c:pt idx="8424">
                  <c:v>2.7621474117040613E-2</c:v>
                </c:pt>
                <c:pt idx="8425">
                  <c:v>4.9796666949987765E-2</c:v>
                </c:pt>
                <c:pt idx="8426">
                  <c:v>2.5561505928635608E-2</c:v>
                </c:pt>
                <c:pt idx="8427">
                  <c:v>5.3526036441326398E-2</c:v>
                </c:pt>
                <c:pt idx="8428">
                  <c:v>3.9141573011875291E-2</c:v>
                </c:pt>
                <c:pt idx="8429">
                  <c:v>4.8229750245809465E-2</c:v>
                </c:pt>
                <c:pt idx="8430">
                  <c:v>4.4646773487329497E-2</c:v>
                </c:pt>
                <c:pt idx="8431">
                  <c:v>2.9186077415943215E-2</c:v>
                </c:pt>
                <c:pt idx="8432">
                  <c:v>4.1316550225019524E-2</c:v>
                </c:pt>
                <c:pt idx="8433">
                  <c:v>3.8228288292884785E-2</c:v>
                </c:pt>
                <c:pt idx="8434">
                  <c:v>4.1952755302190795E-2</c:v>
                </c:pt>
                <c:pt idx="8435">
                  <c:v>3.9967272430658299E-2</c:v>
                </c:pt>
                <c:pt idx="8436">
                  <c:v>4.3543636798858622E-2</c:v>
                </c:pt>
                <c:pt idx="8437">
                  <c:v>3.5880878567695694E-2</c:v>
                </c:pt>
                <c:pt idx="8438">
                  <c:v>3.006011620163921E-2</c:v>
                </c:pt>
                <c:pt idx="8439">
                  <c:v>4.5060224831104521E-2</c:v>
                </c:pt>
                <c:pt idx="8440">
                  <c:v>4.0736205875873593E-2</c:v>
                </c:pt>
                <c:pt idx="8441">
                  <c:v>4.7571104019880309E-2</c:v>
                </c:pt>
                <c:pt idx="8442">
                  <c:v>3.7493493407964824E-2</c:v>
                </c:pt>
                <c:pt idx="8443">
                  <c:v>3.0769461765885287E-2</c:v>
                </c:pt>
                <c:pt idx="8444">
                  <c:v>3.1693659722805016E-2</c:v>
                </c:pt>
                <c:pt idx="8445">
                  <c:v>3.7788476794958101E-2</c:v>
                </c:pt>
                <c:pt idx="8446">
                  <c:v>4.7336898744106508E-2</c:v>
                </c:pt>
                <c:pt idx="8447">
                  <c:v>3.2898932695388801E-2</c:v>
                </c:pt>
                <c:pt idx="8448">
                  <c:v>3.3971488475799602E-2</c:v>
                </c:pt>
                <c:pt idx="8449">
                  <c:v>2.9328575357794793E-2</c:v>
                </c:pt>
                <c:pt idx="8450">
                  <c:v>2.7945656329393411E-2</c:v>
                </c:pt>
                <c:pt idx="8451">
                  <c:v>4.1952755302190795E-2</c:v>
                </c:pt>
                <c:pt idx="8452">
                  <c:v>4.3937135487794855E-2</c:v>
                </c:pt>
                <c:pt idx="8453">
                  <c:v>3.0540321022272152E-2</c:v>
                </c:pt>
                <c:pt idx="8454">
                  <c:v>3.6455649882555098E-2</c:v>
                </c:pt>
                <c:pt idx="8455">
                  <c:v>3.6760363727808006E-2</c:v>
                </c:pt>
                <c:pt idx="8456">
                  <c:v>4.7662377357482903E-2</c:v>
                </c:pt>
                <c:pt idx="8457">
                  <c:v>3.5040725022554411E-2</c:v>
                </c:pt>
                <c:pt idx="8458">
                  <c:v>3.8228288292884785E-2</c:v>
                </c:pt>
                <c:pt idx="8459">
                  <c:v>3.3218398690223756E-2</c:v>
                </c:pt>
                <c:pt idx="8460">
                  <c:v>4.7336898744106508E-2</c:v>
                </c:pt>
                <c:pt idx="8461">
                  <c:v>4.1129976511001601E-2</c:v>
                </c:pt>
                <c:pt idx="8462">
                  <c:v>4.0177468210458797E-2</c:v>
                </c:pt>
                <c:pt idx="8463">
                  <c:v>3.6740992218256052E-2</c:v>
                </c:pt>
                <c:pt idx="8464">
                  <c:v>3.2250713557005005E-2</c:v>
                </c:pt>
                <c:pt idx="8465">
                  <c:v>3.3424746245145805E-2</c:v>
                </c:pt>
                <c:pt idx="8466">
                  <c:v>3.5487230867147411E-2</c:v>
                </c:pt>
                <c:pt idx="8467">
                  <c:v>3.6455649882555098E-2</c:v>
                </c:pt>
                <c:pt idx="8468">
                  <c:v>3.7869129329919891E-2</c:v>
                </c:pt>
                <c:pt idx="8469">
                  <c:v>4.0741637349128931E-2</c:v>
                </c:pt>
                <c:pt idx="8470">
                  <c:v>3.5825096070766414E-2</c:v>
                </c:pt>
                <c:pt idx="8471">
                  <c:v>4.1557170450687395E-2</c:v>
                </c:pt>
                <c:pt idx="8472">
                  <c:v>3.1384989619255142E-2</c:v>
                </c:pt>
                <c:pt idx="8473">
                  <c:v>4.9852691590786272E-2</c:v>
                </c:pt>
                <c:pt idx="8474">
                  <c:v>4.0698390454053907E-2</c:v>
                </c:pt>
                <c:pt idx="8475">
                  <c:v>3.4603934735059752E-2</c:v>
                </c:pt>
                <c:pt idx="8476">
                  <c:v>2.9610509052872706E-2</c:v>
                </c:pt>
                <c:pt idx="8477">
                  <c:v>3.4946080297231667E-2</c:v>
                </c:pt>
                <c:pt idx="8478">
                  <c:v>2.68242992460728E-2</c:v>
                </c:pt>
                <c:pt idx="8479">
                  <c:v>4.2020469903946062E-2</c:v>
                </c:pt>
                <c:pt idx="8480">
                  <c:v>4.4747065752744723E-2</c:v>
                </c:pt>
                <c:pt idx="8481">
                  <c:v>4.5377653092145934E-2</c:v>
                </c:pt>
                <c:pt idx="8482">
                  <c:v>4.5064941048622124E-2</c:v>
                </c:pt>
                <c:pt idx="8483">
                  <c:v>4.3066054582595804E-2</c:v>
                </c:pt>
                <c:pt idx="8484">
                  <c:v>3.8492631167173406E-2</c:v>
                </c:pt>
                <c:pt idx="8485">
                  <c:v>3.7194777280092205E-2</c:v>
                </c:pt>
                <c:pt idx="8486">
                  <c:v>4.9796666949987765E-2</c:v>
                </c:pt>
                <c:pt idx="8487">
                  <c:v>3.3065885305404691E-2</c:v>
                </c:pt>
                <c:pt idx="8488">
                  <c:v>3.5683829337358516E-2</c:v>
                </c:pt>
                <c:pt idx="8489">
                  <c:v>5.139116942882542E-2</c:v>
                </c:pt>
                <c:pt idx="8490">
                  <c:v>3.6716360598802608E-2</c:v>
                </c:pt>
                <c:pt idx="8491">
                  <c:v>4.6846315264701795E-2</c:v>
                </c:pt>
                <c:pt idx="8492">
                  <c:v>3.1631700694561102E-2</c:v>
                </c:pt>
                <c:pt idx="8493">
                  <c:v>3.9788801223039606E-2</c:v>
                </c:pt>
                <c:pt idx="8494">
                  <c:v>4.6659234911203433E-2</c:v>
                </c:pt>
                <c:pt idx="8495">
                  <c:v>2.9245859012007706E-2</c:v>
                </c:pt>
                <c:pt idx="8496">
                  <c:v>3.5872373729944361E-2</c:v>
                </c:pt>
                <c:pt idx="8497">
                  <c:v>4.1840914636850406E-2</c:v>
                </c:pt>
                <c:pt idx="8498">
                  <c:v>3.6760363727808006E-2</c:v>
                </c:pt>
                <c:pt idx="8499">
                  <c:v>3.5108499228954315E-2</c:v>
                </c:pt>
                <c:pt idx="8500">
                  <c:v>3.5337161272764282E-2</c:v>
                </c:pt>
                <c:pt idx="8501">
                  <c:v>3.6455649882555098E-2</c:v>
                </c:pt>
                <c:pt idx="8502">
                  <c:v>3.5172384232282597E-2</c:v>
                </c:pt>
                <c:pt idx="8503">
                  <c:v>3.1069444492459367E-2</c:v>
                </c:pt>
                <c:pt idx="8504">
                  <c:v>3.5344671458005912E-2</c:v>
                </c:pt>
                <c:pt idx="8505">
                  <c:v>4.6777039766311722E-2</c:v>
                </c:pt>
                <c:pt idx="8506">
                  <c:v>4.1206117719411822E-2</c:v>
                </c:pt>
                <c:pt idx="8507">
                  <c:v>3.4823182970285409E-2</c:v>
                </c:pt>
                <c:pt idx="8508">
                  <c:v>4.0425464510917712E-2</c:v>
                </c:pt>
                <c:pt idx="8509">
                  <c:v>4.6777039766311722E-2</c:v>
                </c:pt>
                <c:pt idx="8510">
                  <c:v>3.5030834376811995E-2</c:v>
                </c:pt>
                <c:pt idx="8511">
                  <c:v>3.9225939661264482E-2</c:v>
                </c:pt>
                <c:pt idx="8512">
                  <c:v>3.6468077450990788E-2</c:v>
                </c:pt>
                <c:pt idx="8513">
                  <c:v>3.8664028048515341E-2</c:v>
                </c:pt>
                <c:pt idx="8514">
                  <c:v>3.921404480934141E-2</c:v>
                </c:pt>
                <c:pt idx="8515">
                  <c:v>3.8152869790792521E-2</c:v>
                </c:pt>
                <c:pt idx="8516">
                  <c:v>6.042351946234701E-2</c:v>
                </c:pt>
                <c:pt idx="8517">
                  <c:v>4.3251223862171222E-2</c:v>
                </c:pt>
                <c:pt idx="8518">
                  <c:v>3.3457260578870898E-2</c:v>
                </c:pt>
                <c:pt idx="8519">
                  <c:v>3.4877501428127441E-2</c:v>
                </c:pt>
                <c:pt idx="8520">
                  <c:v>3.4978978335857405E-2</c:v>
                </c:pt>
                <c:pt idx="8521">
                  <c:v>4.1952755302190795E-2</c:v>
                </c:pt>
                <c:pt idx="8522">
                  <c:v>3.6277640610933456E-2</c:v>
                </c:pt>
                <c:pt idx="8523">
                  <c:v>2.7672391384840084E-2</c:v>
                </c:pt>
                <c:pt idx="8524">
                  <c:v>3.3063109964132302E-2</c:v>
                </c:pt>
                <c:pt idx="8525">
                  <c:v>5.2979618310928414E-2</c:v>
                </c:pt>
                <c:pt idx="8526">
                  <c:v>4.1300732642412234E-2</c:v>
                </c:pt>
                <c:pt idx="8527">
                  <c:v>2.6658458635211008E-2</c:v>
                </c:pt>
                <c:pt idx="8528">
                  <c:v>3.6054432392120396E-2</c:v>
                </c:pt>
                <c:pt idx="8529">
                  <c:v>3.9694610983133399E-2</c:v>
                </c:pt>
                <c:pt idx="8530">
                  <c:v>3.3210463821887998E-2</c:v>
                </c:pt>
                <c:pt idx="8531">
                  <c:v>3.1345780938863796E-2</c:v>
                </c:pt>
                <c:pt idx="8532">
                  <c:v>3.2899200916290408E-2</c:v>
                </c:pt>
                <c:pt idx="8533">
                  <c:v>2.730708569288251E-2</c:v>
                </c:pt>
                <c:pt idx="8534">
                  <c:v>3.2891441136598601E-2</c:v>
                </c:pt>
                <c:pt idx="8535">
                  <c:v>3.4385442733764614E-2</c:v>
                </c:pt>
                <c:pt idx="8536">
                  <c:v>3.4355167299509042E-2</c:v>
                </c:pt>
                <c:pt idx="8537">
                  <c:v>3.053720295429236E-2</c:v>
                </c:pt>
                <c:pt idx="8538">
                  <c:v>2.7137337252497801E-2</c:v>
                </c:pt>
                <c:pt idx="8539">
                  <c:v>3.4978978335857405E-2</c:v>
                </c:pt>
                <c:pt idx="8540">
                  <c:v>3.2559327781200513E-2</c:v>
                </c:pt>
                <c:pt idx="8541">
                  <c:v>2.937199547886862E-2</c:v>
                </c:pt>
                <c:pt idx="8542">
                  <c:v>5.1921918988227796E-2</c:v>
                </c:pt>
                <c:pt idx="8543">
                  <c:v>3.3440478146076202E-2</c:v>
                </c:pt>
                <c:pt idx="8544">
                  <c:v>4.8252731561660801E-2</c:v>
                </c:pt>
                <c:pt idx="8545">
                  <c:v>4.0339186787605306E-2</c:v>
                </c:pt>
                <c:pt idx="8546">
                  <c:v>3.2341752201318706E-2</c:v>
                </c:pt>
                <c:pt idx="8547">
                  <c:v>3.5833526402712E-2</c:v>
                </c:pt>
                <c:pt idx="8548">
                  <c:v>4.1820969432592406E-2</c:v>
                </c:pt>
                <c:pt idx="8549">
                  <c:v>3.673182427883151E-2</c:v>
                </c:pt>
                <c:pt idx="8550">
                  <c:v>4.0293164551258108E-2</c:v>
                </c:pt>
                <c:pt idx="8551">
                  <c:v>3.1079689040780099E-2</c:v>
                </c:pt>
                <c:pt idx="8552">
                  <c:v>5.0195772200822802E-2</c:v>
                </c:pt>
                <c:pt idx="8553">
                  <c:v>5.5778648704290397E-2</c:v>
                </c:pt>
                <c:pt idx="8554">
                  <c:v>3.5857249051332502E-2</c:v>
                </c:pt>
                <c:pt idx="8555">
                  <c:v>3.5788159817457206E-2</c:v>
                </c:pt>
                <c:pt idx="8556">
                  <c:v>3.5209886729717393E-2</c:v>
                </c:pt>
                <c:pt idx="8557">
                  <c:v>3.9664395153522512E-2</c:v>
                </c:pt>
                <c:pt idx="8558">
                  <c:v>4.7692582011222832E-2</c:v>
                </c:pt>
                <c:pt idx="8559">
                  <c:v>3.8532134145498304E-2</c:v>
                </c:pt>
                <c:pt idx="8560">
                  <c:v>2.6993775740265864E-2</c:v>
                </c:pt>
                <c:pt idx="8561">
                  <c:v>4.0177468210458797E-2</c:v>
                </c:pt>
                <c:pt idx="8562">
                  <c:v>4.0736205875873593E-2</c:v>
                </c:pt>
                <c:pt idx="8563">
                  <c:v>3.6760363727808006E-2</c:v>
                </c:pt>
                <c:pt idx="8564">
                  <c:v>3.8342226296663305E-2</c:v>
                </c:pt>
                <c:pt idx="8565">
                  <c:v>3.6124985665082897E-2</c:v>
                </c:pt>
                <c:pt idx="8566">
                  <c:v>3.4013628959655817E-2</c:v>
                </c:pt>
                <c:pt idx="8567">
                  <c:v>4.1820969432592406E-2</c:v>
                </c:pt>
                <c:pt idx="8568">
                  <c:v>2.9610509052872706E-2</c:v>
                </c:pt>
                <c:pt idx="8569">
                  <c:v>4.0681295096874147E-2</c:v>
                </c:pt>
                <c:pt idx="8570">
                  <c:v>4.2451106011867495E-2</c:v>
                </c:pt>
                <c:pt idx="8571">
                  <c:v>4.1266269981861101E-2</c:v>
                </c:pt>
                <c:pt idx="8572">
                  <c:v>4.1266269981861101E-2</c:v>
                </c:pt>
                <c:pt idx="8573">
                  <c:v>3.7771087139844998E-2</c:v>
                </c:pt>
                <c:pt idx="8574">
                  <c:v>4.1820969432592406E-2</c:v>
                </c:pt>
                <c:pt idx="8575">
                  <c:v>4.3706633150577837E-2</c:v>
                </c:pt>
                <c:pt idx="8576">
                  <c:v>3.4133732318878215E-2</c:v>
                </c:pt>
                <c:pt idx="8577">
                  <c:v>3.376404196023939E-2</c:v>
                </c:pt>
                <c:pt idx="8578">
                  <c:v>3.8366276770830085E-2</c:v>
                </c:pt>
                <c:pt idx="8579">
                  <c:v>3.5183459520340014E-2</c:v>
                </c:pt>
                <c:pt idx="8580">
                  <c:v>3.9967272430658299E-2</c:v>
                </c:pt>
                <c:pt idx="8581">
                  <c:v>4.9643982201814603E-2</c:v>
                </c:pt>
                <c:pt idx="8582">
                  <c:v>2.9229370877146783E-2</c:v>
                </c:pt>
                <c:pt idx="8583">
                  <c:v>3.1830132007598995E-2</c:v>
                </c:pt>
                <c:pt idx="8584">
                  <c:v>2.6993775740265864E-2</c:v>
                </c:pt>
                <c:pt idx="8585">
                  <c:v>3.4013628959655817E-2</c:v>
                </c:pt>
                <c:pt idx="8586">
                  <c:v>3.2685216516256457E-2</c:v>
                </c:pt>
                <c:pt idx="8587">
                  <c:v>3.8931652903556817E-2</c:v>
                </c:pt>
                <c:pt idx="8588">
                  <c:v>4.5612677931785903E-2</c:v>
                </c:pt>
                <c:pt idx="8589">
                  <c:v>3.5830371081829272E-2</c:v>
                </c:pt>
                <c:pt idx="8590">
                  <c:v>3.8187786936759907E-2</c:v>
                </c:pt>
                <c:pt idx="8591">
                  <c:v>3.5183459520340014E-2</c:v>
                </c:pt>
                <c:pt idx="8592">
                  <c:v>3.5668846219778116E-2</c:v>
                </c:pt>
                <c:pt idx="8593">
                  <c:v>3.1350728124380112E-2</c:v>
                </c:pt>
                <c:pt idx="8594">
                  <c:v>3.4011162817478256E-2</c:v>
                </c:pt>
                <c:pt idx="8595">
                  <c:v>2.9571814462542582E-2</c:v>
                </c:pt>
                <c:pt idx="8596">
                  <c:v>4.480642452836061E-2</c:v>
                </c:pt>
                <c:pt idx="8597">
                  <c:v>4.0339186787605306E-2</c:v>
                </c:pt>
                <c:pt idx="8598">
                  <c:v>3.7897832691669658E-2</c:v>
                </c:pt>
                <c:pt idx="8599">
                  <c:v>2.9867274686694215E-2</c:v>
                </c:pt>
                <c:pt idx="8600">
                  <c:v>4.1952755302190795E-2</c:v>
                </c:pt>
                <c:pt idx="8601">
                  <c:v>3.1839653849601711E-2</c:v>
                </c:pt>
                <c:pt idx="8602">
                  <c:v>4.2356688529253124E-2</c:v>
                </c:pt>
                <c:pt idx="8603">
                  <c:v>4.5377653092145934E-2</c:v>
                </c:pt>
                <c:pt idx="8604">
                  <c:v>2.9206044971942888E-2</c:v>
                </c:pt>
                <c:pt idx="8605">
                  <c:v>4.04474660754204E-2</c:v>
                </c:pt>
                <c:pt idx="8606">
                  <c:v>3.7429194897413295E-2</c:v>
                </c:pt>
                <c:pt idx="8607">
                  <c:v>3.023730777204052E-2</c:v>
                </c:pt>
                <c:pt idx="8608">
                  <c:v>3.2370511442422985E-2</c:v>
                </c:pt>
                <c:pt idx="8609">
                  <c:v>3.2908745110034894E-2</c:v>
                </c:pt>
                <c:pt idx="8610">
                  <c:v>3.2899200916290408E-2</c:v>
                </c:pt>
                <c:pt idx="8611">
                  <c:v>3.6712124943733208E-2</c:v>
                </c:pt>
                <c:pt idx="8612">
                  <c:v>3.304071724414822E-2</c:v>
                </c:pt>
                <c:pt idx="8613">
                  <c:v>2.6736292988061995E-2</c:v>
                </c:pt>
                <c:pt idx="8614">
                  <c:v>3.3127732574939742E-2</c:v>
                </c:pt>
                <c:pt idx="8615">
                  <c:v>4.5612677931785903E-2</c:v>
                </c:pt>
                <c:pt idx="8616">
                  <c:v>3.9695885032415411E-2</c:v>
                </c:pt>
                <c:pt idx="8617">
                  <c:v>3.01454830914736E-2</c:v>
                </c:pt>
                <c:pt idx="8618">
                  <c:v>4.4318877160549379E-2</c:v>
                </c:pt>
                <c:pt idx="8619">
                  <c:v>3.8052324205636999E-2</c:v>
                </c:pt>
                <c:pt idx="8620">
                  <c:v>2.9229370877146783E-2</c:v>
                </c:pt>
                <c:pt idx="8621">
                  <c:v>3.7147790193557718E-2</c:v>
                </c:pt>
                <c:pt idx="8622">
                  <c:v>3.8181461393833188E-2</c:v>
                </c:pt>
                <c:pt idx="8623">
                  <c:v>4.5613992959261197E-2</c:v>
                </c:pt>
                <c:pt idx="8624">
                  <c:v>3.9710547775030115E-2</c:v>
                </c:pt>
                <c:pt idx="8625">
                  <c:v>5.2979618310928414E-2</c:v>
                </c:pt>
                <c:pt idx="8626">
                  <c:v>3.9500329643487923E-2</c:v>
                </c:pt>
                <c:pt idx="8627">
                  <c:v>4.4253002852201642E-2</c:v>
                </c:pt>
                <c:pt idx="8628">
                  <c:v>5.3043726831674597E-2</c:v>
                </c:pt>
                <c:pt idx="8629">
                  <c:v>3.1032260507345293E-2</c:v>
                </c:pt>
                <c:pt idx="8630">
                  <c:v>3.4528713673353209E-2</c:v>
                </c:pt>
                <c:pt idx="8631">
                  <c:v>5.4811533540487449E-2</c:v>
                </c:pt>
                <c:pt idx="8632">
                  <c:v>3.1149659305810897E-2</c:v>
                </c:pt>
                <c:pt idx="8633">
                  <c:v>3.3857729285955422E-2</c:v>
                </c:pt>
                <c:pt idx="8634">
                  <c:v>5.3951866924762705E-2</c:v>
                </c:pt>
                <c:pt idx="8635">
                  <c:v>5.1921918988227796E-2</c:v>
                </c:pt>
                <c:pt idx="8636">
                  <c:v>3.7417571991681997E-2</c:v>
                </c:pt>
                <c:pt idx="8637">
                  <c:v>3.7675615400076086E-2</c:v>
                </c:pt>
                <c:pt idx="8638">
                  <c:v>4.417248070240036E-2</c:v>
                </c:pt>
                <c:pt idx="8639">
                  <c:v>3.3024549484252902E-2</c:v>
                </c:pt>
                <c:pt idx="8640">
                  <c:v>3.5975478589534884E-2</c:v>
                </c:pt>
                <c:pt idx="8641">
                  <c:v>4.7336898744106508E-2</c:v>
                </c:pt>
                <c:pt idx="8642">
                  <c:v>3.1503804028034252E-2</c:v>
                </c:pt>
                <c:pt idx="8643">
                  <c:v>3.7771087139844998E-2</c:v>
                </c:pt>
                <c:pt idx="8644">
                  <c:v>4.1332110762596116E-2</c:v>
                </c:pt>
                <c:pt idx="8645">
                  <c:v>4.1300732642412234E-2</c:v>
                </c:pt>
                <c:pt idx="8646">
                  <c:v>3.7771087139844998E-2</c:v>
                </c:pt>
                <c:pt idx="8647">
                  <c:v>3.7827789783477811E-2</c:v>
                </c:pt>
                <c:pt idx="8648">
                  <c:v>3.26520465314388E-2</c:v>
                </c:pt>
                <c:pt idx="8649">
                  <c:v>3.2625783234834699E-2</c:v>
                </c:pt>
                <c:pt idx="8650">
                  <c:v>4.4086527079344025E-2</c:v>
                </c:pt>
                <c:pt idx="8651">
                  <c:v>4.8743788152933218E-2</c:v>
                </c:pt>
                <c:pt idx="8652">
                  <c:v>2.8201824054122006E-2</c:v>
                </c:pt>
                <c:pt idx="8653">
                  <c:v>4.0681295096874147E-2</c:v>
                </c:pt>
                <c:pt idx="8654">
                  <c:v>3.7765085697174183E-2</c:v>
                </c:pt>
                <c:pt idx="8655">
                  <c:v>4.1332110762596116E-2</c:v>
                </c:pt>
                <c:pt idx="8656">
                  <c:v>3.3424746245145805E-2</c:v>
                </c:pt>
                <c:pt idx="8657">
                  <c:v>3.7118166685104446E-2</c:v>
                </c:pt>
                <c:pt idx="8658">
                  <c:v>3.6884240806102878E-2</c:v>
                </c:pt>
                <c:pt idx="8659">
                  <c:v>2.6960795745253611E-2</c:v>
                </c:pt>
                <c:pt idx="8660">
                  <c:v>4.5660007745027514E-2</c:v>
                </c:pt>
                <c:pt idx="8661">
                  <c:v>3.5172384232282597E-2</c:v>
                </c:pt>
                <c:pt idx="8662">
                  <c:v>3.4396402537822689E-2</c:v>
                </c:pt>
                <c:pt idx="8663">
                  <c:v>3.2370511442422985E-2</c:v>
                </c:pt>
                <c:pt idx="8664">
                  <c:v>4.0749937295913724E-2</c:v>
                </c:pt>
                <c:pt idx="8665">
                  <c:v>3.3066283911466592E-2</c:v>
                </c:pt>
                <c:pt idx="8666">
                  <c:v>3.7771087139844998E-2</c:v>
                </c:pt>
                <c:pt idx="8667">
                  <c:v>5.5114645510911914E-2</c:v>
                </c:pt>
                <c:pt idx="8668">
                  <c:v>4.3066054582595804E-2</c:v>
                </c:pt>
                <c:pt idx="8669">
                  <c:v>3.4155279397964498E-2</c:v>
                </c:pt>
                <c:pt idx="8670">
                  <c:v>4.415674880146981E-2</c:v>
                </c:pt>
                <c:pt idx="8671">
                  <c:v>3.2388977706432294E-2</c:v>
                </c:pt>
                <c:pt idx="8672">
                  <c:v>4.2452763766050311E-2</c:v>
                </c:pt>
                <c:pt idx="8673">
                  <c:v>3.7147790193557718E-2</c:v>
                </c:pt>
                <c:pt idx="8674">
                  <c:v>3.0009167268872396E-2</c:v>
                </c:pt>
                <c:pt idx="8675">
                  <c:v>3.6760363727808006E-2</c:v>
                </c:pt>
                <c:pt idx="8676">
                  <c:v>3.0600022524595403E-2</c:v>
                </c:pt>
                <c:pt idx="8677">
                  <c:v>2.7757186442613612E-2</c:v>
                </c:pt>
                <c:pt idx="8678">
                  <c:v>4.5612677931785903E-2</c:v>
                </c:pt>
                <c:pt idx="8679">
                  <c:v>3.7441659718752011E-2</c:v>
                </c:pt>
                <c:pt idx="8680">
                  <c:v>3.0840851366519952E-2</c:v>
                </c:pt>
                <c:pt idx="8681">
                  <c:v>3.1843110918998802E-2</c:v>
                </c:pt>
                <c:pt idx="8682">
                  <c:v>3.4011162817478256E-2</c:v>
                </c:pt>
                <c:pt idx="8683">
                  <c:v>4.0749937295913724E-2</c:v>
                </c:pt>
                <c:pt idx="8684">
                  <c:v>4.5064941048622124E-2</c:v>
                </c:pt>
                <c:pt idx="8685">
                  <c:v>3.2147202640772019E-2</c:v>
                </c:pt>
                <c:pt idx="8686">
                  <c:v>3.7396702915430097E-2</c:v>
                </c:pt>
                <c:pt idx="8687">
                  <c:v>3.3325422555208199E-2</c:v>
                </c:pt>
                <c:pt idx="8688">
                  <c:v>3.4432657063007431E-2</c:v>
                </c:pt>
                <c:pt idx="8689">
                  <c:v>3.7311688065528946E-2</c:v>
                </c:pt>
                <c:pt idx="8690">
                  <c:v>5.2249100059270796E-2</c:v>
                </c:pt>
                <c:pt idx="8691">
                  <c:v>4.8252731561660801E-2</c:v>
                </c:pt>
                <c:pt idx="8692">
                  <c:v>4.6659234911203433E-2</c:v>
                </c:pt>
                <c:pt idx="8693">
                  <c:v>4.3695759028196321E-2</c:v>
                </c:pt>
                <c:pt idx="8694">
                  <c:v>4.8418302088975886E-2</c:v>
                </c:pt>
                <c:pt idx="8695">
                  <c:v>3.5108499228954315E-2</c:v>
                </c:pt>
                <c:pt idx="8696">
                  <c:v>2.730708569288251E-2</c:v>
                </c:pt>
                <c:pt idx="8697">
                  <c:v>3.2323878258466797E-2</c:v>
                </c:pt>
                <c:pt idx="8698">
                  <c:v>3.9967272430658299E-2</c:v>
                </c:pt>
                <c:pt idx="8699">
                  <c:v>3.5583846271038E-2</c:v>
                </c:pt>
                <c:pt idx="8700">
                  <c:v>3.5825096070766414E-2</c:v>
                </c:pt>
                <c:pt idx="8701">
                  <c:v>2.6543688029050806E-2</c:v>
                </c:pt>
                <c:pt idx="8702">
                  <c:v>2.8201824054122006E-2</c:v>
                </c:pt>
                <c:pt idx="8703">
                  <c:v>3.9864324033260311E-2</c:v>
                </c:pt>
                <c:pt idx="8704">
                  <c:v>4.2378675192594507E-2</c:v>
                </c:pt>
                <c:pt idx="8705">
                  <c:v>4.6238295733928722E-2</c:v>
                </c:pt>
                <c:pt idx="8706">
                  <c:v>3.8005765527486884E-2</c:v>
                </c:pt>
                <c:pt idx="8707">
                  <c:v>5.5778648704290397E-2</c:v>
                </c:pt>
                <c:pt idx="8708">
                  <c:v>3.3571984618902206E-2</c:v>
                </c:pt>
                <c:pt idx="8709">
                  <c:v>4.4445615261793095E-2</c:v>
                </c:pt>
                <c:pt idx="8710">
                  <c:v>3.4603934735059752E-2</c:v>
                </c:pt>
                <c:pt idx="8711">
                  <c:v>3.4733790904283551E-2</c:v>
                </c:pt>
                <c:pt idx="8712">
                  <c:v>3.3152457326650599E-2</c:v>
                </c:pt>
                <c:pt idx="8713">
                  <c:v>3.0349466949701278E-2</c:v>
                </c:pt>
                <c:pt idx="8714">
                  <c:v>5.4811533540487449E-2</c:v>
                </c:pt>
                <c:pt idx="8715">
                  <c:v>3.058343008160596E-2</c:v>
                </c:pt>
                <c:pt idx="8716">
                  <c:v>3.4823182970285409E-2</c:v>
                </c:pt>
                <c:pt idx="8717">
                  <c:v>4.1763935238122933E-2</c:v>
                </c:pt>
                <c:pt idx="8718">
                  <c:v>3.8181461393833188E-2</c:v>
                </c:pt>
                <c:pt idx="8719">
                  <c:v>3.0769461765885287E-2</c:v>
                </c:pt>
                <c:pt idx="8720">
                  <c:v>2.9164208099245997E-2</c:v>
                </c:pt>
                <c:pt idx="8721">
                  <c:v>4.7571104019880309E-2</c:v>
                </c:pt>
                <c:pt idx="8722">
                  <c:v>4.9852691590786272E-2</c:v>
                </c:pt>
                <c:pt idx="8723">
                  <c:v>3.3552985638379995E-2</c:v>
                </c:pt>
                <c:pt idx="8724">
                  <c:v>3.0840851366519952E-2</c:v>
                </c:pt>
                <c:pt idx="8725">
                  <c:v>4.1926741600036614E-2</c:v>
                </c:pt>
                <c:pt idx="8726">
                  <c:v>3.695297986269E-2</c:v>
                </c:pt>
                <c:pt idx="8727">
                  <c:v>4.5385275036096594E-2</c:v>
                </c:pt>
                <c:pt idx="8728">
                  <c:v>4.1763935238122933E-2</c:v>
                </c:pt>
                <c:pt idx="8729">
                  <c:v>4.4979125261306797E-2</c:v>
                </c:pt>
                <c:pt idx="8730">
                  <c:v>4.413658753037452E-2</c:v>
                </c:pt>
                <c:pt idx="8731">
                  <c:v>2.9698420315980863E-2</c:v>
                </c:pt>
                <c:pt idx="8732">
                  <c:v>5.2249100059270796E-2</c:v>
                </c:pt>
                <c:pt idx="8733">
                  <c:v>3.5628456622362102E-2</c:v>
                </c:pt>
                <c:pt idx="8734">
                  <c:v>3.7646591663360651E-2</c:v>
                </c:pt>
                <c:pt idx="8735">
                  <c:v>3.1727403402328498E-2</c:v>
                </c:pt>
                <c:pt idx="8736">
                  <c:v>3.8966637104749714E-2</c:v>
                </c:pt>
                <c:pt idx="8737">
                  <c:v>3.5108499228954315E-2</c:v>
                </c:pt>
                <c:pt idx="8738">
                  <c:v>5.4811533540487449E-2</c:v>
                </c:pt>
                <c:pt idx="8739">
                  <c:v>4.3251223862171222E-2</c:v>
                </c:pt>
                <c:pt idx="8740">
                  <c:v>3.8314592093229315E-2</c:v>
                </c:pt>
                <c:pt idx="8741">
                  <c:v>3.3424746245145805E-2</c:v>
                </c:pt>
                <c:pt idx="8742">
                  <c:v>2.8383055701851807E-2</c:v>
                </c:pt>
                <c:pt idx="8743">
                  <c:v>3.6475714296102552E-2</c:v>
                </c:pt>
                <c:pt idx="8744">
                  <c:v>3.1325303018093192E-2</c:v>
                </c:pt>
                <c:pt idx="8745">
                  <c:v>3.2167676836252199E-2</c:v>
                </c:pt>
                <c:pt idx="8746">
                  <c:v>5.0532989203929922E-2</c:v>
                </c:pt>
                <c:pt idx="8747">
                  <c:v>4.0255375206470358E-2</c:v>
                </c:pt>
                <c:pt idx="8748">
                  <c:v>3.2563969492912299E-2</c:v>
                </c:pt>
                <c:pt idx="8749">
                  <c:v>3.4999817609787015E-2</c:v>
                </c:pt>
                <c:pt idx="8750">
                  <c:v>3.2115224748849931E-2</c:v>
                </c:pt>
                <c:pt idx="8751">
                  <c:v>4.1557170450687395E-2</c:v>
                </c:pt>
                <c:pt idx="8752">
                  <c:v>3.2259557396173595E-2</c:v>
                </c:pt>
                <c:pt idx="8753">
                  <c:v>4.6460390090942424E-2</c:v>
                </c:pt>
                <c:pt idx="8754">
                  <c:v>3.2625783234834699E-2</c:v>
                </c:pt>
                <c:pt idx="8755">
                  <c:v>3.4396402537822689E-2</c:v>
                </c:pt>
                <c:pt idx="8756">
                  <c:v>3.5668846219778116E-2</c:v>
                </c:pt>
                <c:pt idx="8757">
                  <c:v>2.9462661594152388E-2</c:v>
                </c:pt>
                <c:pt idx="8758">
                  <c:v>4.4254083186388009E-2</c:v>
                </c:pt>
                <c:pt idx="8759">
                  <c:v>3.3951424062251989E-2</c:v>
                </c:pt>
                <c:pt idx="8760">
                  <c:v>2.8676256537437397E-2</c:v>
                </c:pt>
                <c:pt idx="8761">
                  <c:v>2.9644602909684202E-2</c:v>
                </c:pt>
                <c:pt idx="8762">
                  <c:v>4.1341979056596811E-2</c:v>
                </c:pt>
                <c:pt idx="8763">
                  <c:v>3.1149659305810897E-2</c:v>
                </c:pt>
                <c:pt idx="8764">
                  <c:v>3.6124985665082897E-2</c:v>
                </c:pt>
                <c:pt idx="8765">
                  <c:v>3.1239096075296471E-2</c:v>
                </c:pt>
                <c:pt idx="8766">
                  <c:v>2.9229370877146783E-2</c:v>
                </c:pt>
                <c:pt idx="8767">
                  <c:v>3.7269856780767482E-2</c:v>
                </c:pt>
                <c:pt idx="8768">
                  <c:v>2.8567526489496203E-2</c:v>
                </c:pt>
                <c:pt idx="8769">
                  <c:v>4.9002680927515349E-2</c:v>
                </c:pt>
                <c:pt idx="8770">
                  <c:v>3.7441659718752011E-2</c:v>
                </c:pt>
                <c:pt idx="8771">
                  <c:v>3.5579800605774051E-2</c:v>
                </c:pt>
                <c:pt idx="8772">
                  <c:v>4.3675843626260508E-2</c:v>
                </c:pt>
                <c:pt idx="8773">
                  <c:v>2.8597138822078712E-2</c:v>
                </c:pt>
                <c:pt idx="8774">
                  <c:v>4.1493359953165124E-2</c:v>
                </c:pt>
                <c:pt idx="8775">
                  <c:v>3.9112091064453111E-2</c:v>
                </c:pt>
                <c:pt idx="8776">
                  <c:v>4.2427688837051572E-2</c:v>
                </c:pt>
                <c:pt idx="8777">
                  <c:v>3.7771087139844998E-2</c:v>
                </c:pt>
                <c:pt idx="8778">
                  <c:v>3.8092534989118604E-2</c:v>
                </c:pt>
                <c:pt idx="8779">
                  <c:v>3.3488318324089189E-2</c:v>
                </c:pt>
                <c:pt idx="8780">
                  <c:v>2.8079589828848797E-2</c:v>
                </c:pt>
                <c:pt idx="8781">
                  <c:v>3.0371453613042807E-2</c:v>
                </c:pt>
                <c:pt idx="8782">
                  <c:v>3.7646591663360651E-2</c:v>
                </c:pt>
                <c:pt idx="8783">
                  <c:v>3.1902119517326501E-2</c:v>
                </c:pt>
                <c:pt idx="8784">
                  <c:v>3.2147202640772019E-2</c:v>
                </c:pt>
                <c:pt idx="8785">
                  <c:v>4.1353959590196623E-2</c:v>
                </c:pt>
                <c:pt idx="8786">
                  <c:v>2.6574600487947596E-2</c:v>
                </c:pt>
                <c:pt idx="8787">
                  <c:v>3.9967272430658299E-2</c:v>
                </c:pt>
                <c:pt idx="8788">
                  <c:v>3.1020516529679423E-2</c:v>
                </c:pt>
                <c:pt idx="8789">
                  <c:v>4.7093629837036612E-2</c:v>
                </c:pt>
                <c:pt idx="8790">
                  <c:v>4.1316550225019524E-2</c:v>
                </c:pt>
                <c:pt idx="8791">
                  <c:v>3.3442921936512E-2</c:v>
                </c:pt>
                <c:pt idx="8792">
                  <c:v>4.2443986982107329E-2</c:v>
                </c:pt>
                <c:pt idx="8793">
                  <c:v>3.6675587296485956E-2</c:v>
                </c:pt>
                <c:pt idx="8794">
                  <c:v>2.8567526489496203E-2</c:v>
                </c:pt>
                <c:pt idx="8795">
                  <c:v>3.8801014423370556E-2</c:v>
                </c:pt>
                <c:pt idx="8796">
                  <c:v>3.1889352947473637E-2</c:v>
                </c:pt>
                <c:pt idx="8797">
                  <c:v>3.9694610983133399E-2</c:v>
                </c:pt>
                <c:pt idx="8798">
                  <c:v>3.8966637104749714E-2</c:v>
                </c:pt>
                <c:pt idx="8799">
                  <c:v>5.2249100059270796E-2</c:v>
                </c:pt>
                <c:pt idx="8800">
                  <c:v>3.3152457326650599E-2</c:v>
                </c:pt>
                <c:pt idx="8801">
                  <c:v>3.9033435285091442E-2</c:v>
                </c:pt>
                <c:pt idx="8802">
                  <c:v>3.0724059790372783E-2</c:v>
                </c:pt>
                <c:pt idx="8803">
                  <c:v>3.2531075179577061E-2</c:v>
                </c:pt>
                <c:pt idx="8804">
                  <c:v>5.5114645510911914E-2</c:v>
                </c:pt>
                <c:pt idx="8805">
                  <c:v>3.7620816379785593E-2</c:v>
                </c:pt>
                <c:pt idx="8806">
                  <c:v>3.1839653849601711E-2</c:v>
                </c:pt>
                <c:pt idx="8807">
                  <c:v>3.4597214311361299E-2</c:v>
                </c:pt>
                <c:pt idx="8808">
                  <c:v>2.5431815534830222E-2</c:v>
                </c:pt>
                <c:pt idx="8809">
                  <c:v>3.6455649882555098E-2</c:v>
                </c:pt>
                <c:pt idx="8810">
                  <c:v>2.7757186442613612E-2</c:v>
                </c:pt>
                <c:pt idx="8811">
                  <c:v>2.9229370877146783E-2</c:v>
                </c:pt>
                <c:pt idx="8812">
                  <c:v>5.3043726831674597E-2</c:v>
                </c:pt>
                <c:pt idx="8813">
                  <c:v>3.2370511442422985E-2</c:v>
                </c:pt>
                <c:pt idx="8814">
                  <c:v>4.7656767070293413E-2</c:v>
                </c:pt>
                <c:pt idx="8815">
                  <c:v>4.6659234911203433E-2</c:v>
                </c:pt>
                <c:pt idx="8816">
                  <c:v>3.2842028886079913E-2</c:v>
                </c:pt>
                <c:pt idx="8817">
                  <c:v>4.8743788152933218E-2</c:v>
                </c:pt>
                <c:pt idx="8818">
                  <c:v>3.3857729285955422E-2</c:v>
                </c:pt>
                <c:pt idx="8819">
                  <c:v>4.3665912002325107E-2</c:v>
                </c:pt>
                <c:pt idx="8820">
                  <c:v>3.3218398690223756E-2</c:v>
                </c:pt>
                <c:pt idx="8821">
                  <c:v>4.0781930088997026E-2</c:v>
                </c:pt>
                <c:pt idx="8822">
                  <c:v>3.2898932695388801E-2</c:v>
                </c:pt>
                <c:pt idx="8823">
                  <c:v>2.9462661594152388E-2</c:v>
                </c:pt>
                <c:pt idx="8824">
                  <c:v>4.3076213449239724E-2</c:v>
                </c:pt>
                <c:pt idx="8825">
                  <c:v>3.46542075276376E-2</c:v>
                </c:pt>
                <c:pt idx="8826">
                  <c:v>2.5431815534830222E-2</c:v>
                </c:pt>
                <c:pt idx="8827">
                  <c:v>4.5738980174064622E-2</c:v>
                </c:pt>
                <c:pt idx="8828">
                  <c:v>3.4877501428127441E-2</c:v>
                </c:pt>
                <c:pt idx="8829">
                  <c:v>3.1465098261833205E-2</c:v>
                </c:pt>
                <c:pt idx="8830">
                  <c:v>3.1295698136091211E-2</c:v>
                </c:pt>
                <c:pt idx="8831">
                  <c:v>2.9692798852920557E-2</c:v>
                </c:pt>
                <c:pt idx="8832">
                  <c:v>4.4734198600053822E-2</c:v>
                </c:pt>
                <c:pt idx="8833">
                  <c:v>4.2356688529253124E-2</c:v>
                </c:pt>
                <c:pt idx="8834">
                  <c:v>3.1506337225437206E-2</c:v>
                </c:pt>
                <c:pt idx="8835">
                  <c:v>2.68242992460728E-2</c:v>
                </c:pt>
                <c:pt idx="8836">
                  <c:v>3.8039457052946112E-2</c:v>
                </c:pt>
                <c:pt idx="8837">
                  <c:v>4.1275996714830405E-2</c:v>
                </c:pt>
                <c:pt idx="8838">
                  <c:v>4.3254546821117408E-2</c:v>
                </c:pt>
                <c:pt idx="8839">
                  <c:v>2.9867274686694215E-2</c:v>
                </c:pt>
                <c:pt idx="8840">
                  <c:v>4.8743788152933218E-2</c:v>
                </c:pt>
                <c:pt idx="8841">
                  <c:v>3.2200001180172085E-2</c:v>
                </c:pt>
                <c:pt idx="8842">
                  <c:v>4.5730773359537256E-2</c:v>
                </c:pt>
                <c:pt idx="8843">
                  <c:v>3.7986606359481791E-2</c:v>
                </c:pt>
                <c:pt idx="8844">
                  <c:v>2.8927756473422002E-2</c:v>
                </c:pt>
                <c:pt idx="8845">
                  <c:v>3.0840851366519952E-2</c:v>
                </c:pt>
                <c:pt idx="8846">
                  <c:v>5.9861324727535498E-2</c:v>
                </c:pt>
                <c:pt idx="8847">
                  <c:v>2.762422524392601E-2</c:v>
                </c:pt>
                <c:pt idx="8848">
                  <c:v>5.1529634743928923E-2</c:v>
                </c:pt>
                <c:pt idx="8849">
                  <c:v>3.6475714296102552E-2</c:v>
                </c:pt>
                <c:pt idx="8850">
                  <c:v>4.1300732642412234E-2</c:v>
                </c:pt>
                <c:pt idx="8851">
                  <c:v>3.3796794712543501E-2</c:v>
                </c:pt>
                <c:pt idx="8852">
                  <c:v>3.3152457326650599E-2</c:v>
                </c:pt>
                <c:pt idx="8853">
                  <c:v>3.2942540943622596E-2</c:v>
                </c:pt>
                <c:pt idx="8854">
                  <c:v>2.5985769927501751E-2</c:v>
                </c:pt>
                <c:pt idx="8855">
                  <c:v>3.0840851366519952E-2</c:v>
                </c:pt>
                <c:pt idx="8856">
                  <c:v>3.5668846219778116E-2</c:v>
                </c:pt>
                <c:pt idx="8857">
                  <c:v>5.3043726831674597E-2</c:v>
                </c:pt>
                <c:pt idx="8858">
                  <c:v>4.1316550225019524E-2</c:v>
                </c:pt>
                <c:pt idx="8859">
                  <c:v>3.8878668099641821E-2</c:v>
                </c:pt>
                <c:pt idx="8860">
                  <c:v>3.7675615400076086E-2</c:v>
                </c:pt>
                <c:pt idx="8861">
                  <c:v>2.9610509052872706E-2</c:v>
                </c:pt>
                <c:pt idx="8862">
                  <c:v>3.9888128638267545E-2</c:v>
                </c:pt>
                <c:pt idx="8863">
                  <c:v>2.9462661594152388E-2</c:v>
                </c:pt>
                <c:pt idx="8864">
                  <c:v>3.01454830914736E-2</c:v>
                </c:pt>
                <c:pt idx="8865">
                  <c:v>3.5107076168060386E-2</c:v>
                </c:pt>
                <c:pt idx="8866">
                  <c:v>3.7417571991681997E-2</c:v>
                </c:pt>
                <c:pt idx="8867">
                  <c:v>4.2597699910402541E-2</c:v>
                </c:pt>
                <c:pt idx="8868">
                  <c:v>4.6166699379682513E-2</c:v>
                </c:pt>
                <c:pt idx="8869">
                  <c:v>4.6038456261157878E-2</c:v>
                </c:pt>
                <c:pt idx="8870">
                  <c:v>4.9216881394386486E-2</c:v>
                </c:pt>
                <c:pt idx="8871">
                  <c:v>4.1760113090276711E-2</c:v>
                </c:pt>
                <c:pt idx="8872">
                  <c:v>3.4645840525627261E-2</c:v>
                </c:pt>
                <c:pt idx="8873">
                  <c:v>2.7613993734121402E-2</c:v>
                </c:pt>
                <c:pt idx="8874">
                  <c:v>4.3525073677301386E-2</c:v>
                </c:pt>
                <c:pt idx="8875">
                  <c:v>4.4979125261306797E-2</c:v>
                </c:pt>
                <c:pt idx="8876">
                  <c:v>4.1129976511001601E-2</c:v>
                </c:pt>
                <c:pt idx="8877">
                  <c:v>4.7741040587425204E-2</c:v>
                </c:pt>
                <c:pt idx="8878">
                  <c:v>5.3951866924762705E-2</c:v>
                </c:pt>
                <c:pt idx="8879">
                  <c:v>2.8383055701851807E-2</c:v>
                </c:pt>
                <c:pt idx="8880">
                  <c:v>3.7294205278158216E-2</c:v>
                </c:pt>
                <c:pt idx="8881">
                  <c:v>4.5788731426000796E-2</c:v>
                </c:pt>
                <c:pt idx="8882">
                  <c:v>3.8299992680549712E-2</c:v>
                </c:pt>
                <c:pt idx="8883">
                  <c:v>5.2568621933460541E-2</c:v>
                </c:pt>
                <c:pt idx="8884">
                  <c:v>2.8123019263148277E-2</c:v>
                </c:pt>
                <c:pt idx="8885">
                  <c:v>3.2167676836252199E-2</c:v>
                </c:pt>
                <c:pt idx="8886">
                  <c:v>4.0243167430162347E-2</c:v>
                </c:pt>
                <c:pt idx="8887">
                  <c:v>5.2249100059270796E-2</c:v>
                </c:pt>
                <c:pt idx="8888">
                  <c:v>5.0539035350084291E-2</c:v>
                </c:pt>
                <c:pt idx="8889">
                  <c:v>3.1138354912400208E-2</c:v>
                </c:pt>
                <c:pt idx="8890">
                  <c:v>3.6468077450990788E-2</c:v>
                </c:pt>
                <c:pt idx="8891">
                  <c:v>2.5292389094829611E-2</c:v>
                </c:pt>
                <c:pt idx="8892">
                  <c:v>4.8252731561660801E-2</c:v>
                </c:pt>
                <c:pt idx="8893">
                  <c:v>3.7765085697174183E-2</c:v>
                </c:pt>
                <c:pt idx="8894">
                  <c:v>3.1534116715192802E-2</c:v>
                </c:pt>
                <c:pt idx="8895">
                  <c:v>3.2708939164876952E-2</c:v>
                </c:pt>
                <c:pt idx="8896">
                  <c:v>4.4979125261306797E-2</c:v>
                </c:pt>
                <c:pt idx="8897">
                  <c:v>3.0144989490508988E-2</c:v>
                </c:pt>
                <c:pt idx="8898">
                  <c:v>3.01454830914736E-2</c:v>
                </c:pt>
                <c:pt idx="8899">
                  <c:v>2.9912589117884587E-2</c:v>
                </c:pt>
                <c:pt idx="8900">
                  <c:v>4.1763935238122933E-2</c:v>
                </c:pt>
                <c:pt idx="8901">
                  <c:v>3.8709115236997611E-2</c:v>
                </c:pt>
                <c:pt idx="8902">
                  <c:v>3.5386748611927012E-2</c:v>
                </c:pt>
                <c:pt idx="8903">
                  <c:v>4.2743716388940832E-2</c:v>
                </c:pt>
                <c:pt idx="8904">
                  <c:v>2.68242992460728E-2</c:v>
                </c:pt>
                <c:pt idx="8905">
                  <c:v>2.9448978602886242E-2</c:v>
                </c:pt>
                <c:pt idx="8906">
                  <c:v>3.8492631167173406E-2</c:v>
                </c:pt>
                <c:pt idx="8907">
                  <c:v>3.0984325334429765E-2</c:v>
                </c:pt>
                <c:pt idx="8908">
                  <c:v>4.7196913510561149E-2</c:v>
                </c:pt>
                <c:pt idx="8909">
                  <c:v>4.1557170450687395E-2</c:v>
                </c:pt>
                <c:pt idx="8910">
                  <c:v>4.5527994632721155E-2</c:v>
                </c:pt>
                <c:pt idx="8911">
                  <c:v>6.1638105660676748E-2</c:v>
                </c:pt>
                <c:pt idx="8912">
                  <c:v>3.49994264543056E-2</c:v>
                </c:pt>
                <c:pt idx="8913">
                  <c:v>2.7460204437375197E-2</c:v>
                </c:pt>
                <c:pt idx="8914">
                  <c:v>3.7671960890293239E-2</c:v>
                </c:pt>
                <c:pt idx="8915">
                  <c:v>4.6041879802942297E-2</c:v>
                </c:pt>
                <c:pt idx="8916">
                  <c:v>3.1597819179296556E-2</c:v>
                </c:pt>
                <c:pt idx="8917">
                  <c:v>3.3460214734077405E-2</c:v>
                </c:pt>
                <c:pt idx="8918">
                  <c:v>3.7771087139844998E-2</c:v>
                </c:pt>
                <c:pt idx="8919">
                  <c:v>3.5389825701713652E-2</c:v>
                </c:pt>
                <c:pt idx="8920">
                  <c:v>3.4897491335868794E-2</c:v>
                </c:pt>
                <c:pt idx="8921">
                  <c:v>3.1113108620047642E-2</c:v>
                </c:pt>
                <c:pt idx="8922">
                  <c:v>3.1325303018093192E-2</c:v>
                </c:pt>
                <c:pt idx="8923">
                  <c:v>3.6026179790496805E-2</c:v>
                </c:pt>
                <c:pt idx="8924">
                  <c:v>3.2370511442422985E-2</c:v>
                </c:pt>
                <c:pt idx="8925">
                  <c:v>3.0372153967618904E-2</c:v>
                </c:pt>
                <c:pt idx="8926">
                  <c:v>4.0296144783496905E-2</c:v>
                </c:pt>
                <c:pt idx="8927">
                  <c:v>3.5318929702043513E-2</c:v>
                </c:pt>
                <c:pt idx="8928">
                  <c:v>3.55453863739967E-2</c:v>
                </c:pt>
                <c:pt idx="8929">
                  <c:v>2.9929265379905742E-2</c:v>
                </c:pt>
                <c:pt idx="8930">
                  <c:v>3.9338830858469016E-2</c:v>
                </c:pt>
                <c:pt idx="8931">
                  <c:v>4.3695759028196321E-2</c:v>
                </c:pt>
                <c:pt idx="8932">
                  <c:v>3.4603934735059752E-2</c:v>
                </c:pt>
                <c:pt idx="8933">
                  <c:v>3.162286058068281E-2</c:v>
                </c:pt>
                <c:pt idx="8934">
                  <c:v>5.3951866924762705E-2</c:v>
                </c:pt>
                <c:pt idx="8935">
                  <c:v>2.9448978602886242E-2</c:v>
                </c:pt>
                <c:pt idx="8936">
                  <c:v>3.2891441136598601E-2</c:v>
                </c:pt>
                <c:pt idx="8937">
                  <c:v>3.2095659524202409E-2</c:v>
                </c:pt>
                <c:pt idx="8938">
                  <c:v>3.7699069827795056E-2</c:v>
                </c:pt>
                <c:pt idx="8939">
                  <c:v>3.9196629077196114E-2</c:v>
                </c:pt>
                <c:pt idx="8940">
                  <c:v>3.8072932511568215E-2</c:v>
                </c:pt>
                <c:pt idx="8941">
                  <c:v>3.3135022968053811E-2</c:v>
                </c:pt>
                <c:pt idx="8942">
                  <c:v>3.3424746245145805E-2</c:v>
                </c:pt>
                <c:pt idx="8943">
                  <c:v>2.7757186442613612E-2</c:v>
                </c:pt>
                <c:pt idx="8944">
                  <c:v>3.4823182970285409E-2</c:v>
                </c:pt>
                <c:pt idx="8945">
                  <c:v>3.7788476794958101E-2</c:v>
                </c:pt>
                <c:pt idx="8946">
                  <c:v>3.2899200916290408E-2</c:v>
                </c:pt>
                <c:pt idx="8947">
                  <c:v>3.6246024072170299E-2</c:v>
                </c:pt>
                <c:pt idx="8948">
                  <c:v>3.232912346720701E-2</c:v>
                </c:pt>
                <c:pt idx="8949">
                  <c:v>3.1843110918998802E-2</c:v>
                </c:pt>
                <c:pt idx="8950">
                  <c:v>3.4815169870853452E-2</c:v>
                </c:pt>
                <c:pt idx="8951">
                  <c:v>4.6175420284271212E-2</c:v>
                </c:pt>
                <c:pt idx="8952">
                  <c:v>3.8316871970891904E-2</c:v>
                </c:pt>
                <c:pt idx="8953">
                  <c:v>3.2733816653490219E-2</c:v>
                </c:pt>
                <c:pt idx="8954">
                  <c:v>2.9229370877146783E-2</c:v>
                </c:pt>
                <c:pt idx="8955">
                  <c:v>2.909127436578271E-2</c:v>
                </c:pt>
                <c:pt idx="8956">
                  <c:v>3.01454830914736E-2</c:v>
                </c:pt>
                <c:pt idx="8957">
                  <c:v>3.181636705994622E-2</c:v>
                </c:pt>
                <c:pt idx="8958">
                  <c:v>4.7571104019880309E-2</c:v>
                </c:pt>
                <c:pt idx="8959">
                  <c:v>3.0486844480037776E-2</c:v>
                </c:pt>
                <c:pt idx="8960">
                  <c:v>3.6215104162692996E-2</c:v>
                </c:pt>
                <c:pt idx="8961">
                  <c:v>4.1763935238122933E-2</c:v>
                </c:pt>
                <c:pt idx="8962">
                  <c:v>3.6335092037916211E-2</c:v>
                </c:pt>
                <c:pt idx="8963">
                  <c:v>2.7340127155184756E-2</c:v>
                </c:pt>
                <c:pt idx="8964">
                  <c:v>4.0255375206470358E-2</c:v>
                </c:pt>
                <c:pt idx="8965">
                  <c:v>4.4254083186388009E-2</c:v>
                </c:pt>
                <c:pt idx="8966">
                  <c:v>4.1952755302190795E-2</c:v>
                </c:pt>
                <c:pt idx="8967">
                  <c:v>3.9664395153522512E-2</c:v>
                </c:pt>
                <c:pt idx="8968">
                  <c:v>2.5431815534830222E-2</c:v>
                </c:pt>
                <c:pt idx="8969">
                  <c:v>4.1952755302190795E-2</c:v>
                </c:pt>
                <c:pt idx="8970">
                  <c:v>4.1838850826025023E-2</c:v>
                </c:pt>
                <c:pt idx="8971">
                  <c:v>4.7694269567728022E-2</c:v>
                </c:pt>
                <c:pt idx="8972">
                  <c:v>4.9243059009313632E-2</c:v>
                </c:pt>
                <c:pt idx="8973">
                  <c:v>3.2717086374759702E-2</c:v>
                </c:pt>
                <c:pt idx="8974">
                  <c:v>4.7051317989826411E-2</c:v>
                </c:pt>
                <c:pt idx="8975">
                  <c:v>4.1284438222646734E-2</c:v>
                </c:pt>
                <c:pt idx="8976">
                  <c:v>3.6415394395589801E-2</c:v>
                </c:pt>
                <c:pt idx="8977">
                  <c:v>3.3347785472869991E-2</c:v>
                </c:pt>
                <c:pt idx="8978">
                  <c:v>3.2095659524202409E-2</c:v>
                </c:pt>
                <c:pt idx="8979">
                  <c:v>3.0627941712737156E-2</c:v>
                </c:pt>
                <c:pt idx="8980">
                  <c:v>3.3489771187305589E-2</c:v>
                </c:pt>
                <c:pt idx="8981">
                  <c:v>4.0425464510917712E-2</c:v>
                </c:pt>
                <c:pt idx="8982">
                  <c:v>4.0453195571899386E-2</c:v>
                </c:pt>
                <c:pt idx="8983">
                  <c:v>2.9242107644677263E-2</c:v>
                </c:pt>
                <c:pt idx="8984">
                  <c:v>4.3169047683477346E-2</c:v>
                </c:pt>
                <c:pt idx="8985">
                  <c:v>3.7493493407964824E-2</c:v>
                </c:pt>
                <c:pt idx="8986">
                  <c:v>4.4946834444999813E-2</c:v>
                </c:pt>
                <c:pt idx="8987">
                  <c:v>3.0840851366519952E-2</c:v>
                </c:pt>
                <c:pt idx="8988">
                  <c:v>4.1654780507087687E-2</c:v>
                </c:pt>
                <c:pt idx="8989">
                  <c:v>4.3251223862171222E-2</c:v>
                </c:pt>
                <c:pt idx="8990">
                  <c:v>3.2234974205493892E-2</c:v>
                </c:pt>
                <c:pt idx="8991">
                  <c:v>5.219128355383891E-2</c:v>
                </c:pt>
                <c:pt idx="8992">
                  <c:v>3.1550142914056806E-2</c:v>
                </c:pt>
                <c:pt idx="8993">
                  <c:v>3.365202993154532E-2</c:v>
                </c:pt>
                <c:pt idx="8994">
                  <c:v>3.7788476794958101E-2</c:v>
                </c:pt>
                <c:pt idx="8995">
                  <c:v>4.1557170450687395E-2</c:v>
                </c:pt>
                <c:pt idx="8996">
                  <c:v>4.3215300887823098E-2</c:v>
                </c:pt>
                <c:pt idx="8997">
                  <c:v>3.5185460001230198E-2</c:v>
                </c:pt>
                <c:pt idx="8998">
                  <c:v>3.8238383829593797E-2</c:v>
                </c:pt>
                <c:pt idx="8999">
                  <c:v>5.5114645510911914E-2</c:v>
                </c:pt>
                <c:pt idx="9000">
                  <c:v>4.0242802351713201E-2</c:v>
                </c:pt>
                <c:pt idx="9001">
                  <c:v>4.0700521320104745E-2</c:v>
                </c:pt>
                <c:pt idx="9002">
                  <c:v>3.8486469537019702E-2</c:v>
                </c:pt>
                <c:pt idx="9003">
                  <c:v>3.6180451512336703E-2</c:v>
                </c:pt>
                <c:pt idx="9004">
                  <c:v>3.7118166685104446E-2</c:v>
                </c:pt>
                <c:pt idx="9005">
                  <c:v>3.9322294294834068E-2</c:v>
                </c:pt>
                <c:pt idx="9006">
                  <c:v>3.2054707407951487E-2</c:v>
                </c:pt>
                <c:pt idx="9007">
                  <c:v>3.1465098261833205E-2</c:v>
                </c:pt>
                <c:pt idx="9008">
                  <c:v>4.0829382836818723E-2</c:v>
                </c:pt>
                <c:pt idx="9009">
                  <c:v>3.6054432392120396E-2</c:v>
                </c:pt>
                <c:pt idx="9010">
                  <c:v>4.6175420284271212E-2</c:v>
                </c:pt>
                <c:pt idx="9011">
                  <c:v>4.2978335171937887E-2</c:v>
                </c:pt>
                <c:pt idx="9012">
                  <c:v>3.5312887281179442E-2</c:v>
                </c:pt>
                <c:pt idx="9013">
                  <c:v>4.4496215879917436E-2</c:v>
                </c:pt>
                <c:pt idx="9014">
                  <c:v>3.3723484724760007E-2</c:v>
                </c:pt>
                <c:pt idx="9015">
                  <c:v>3.9710547775030115E-2</c:v>
                </c:pt>
                <c:pt idx="9016">
                  <c:v>4.0738254785537713E-2</c:v>
                </c:pt>
                <c:pt idx="9017">
                  <c:v>3.7542756646871601E-2</c:v>
                </c:pt>
                <c:pt idx="9018">
                  <c:v>4.6729568392038297E-2</c:v>
                </c:pt>
                <c:pt idx="9019">
                  <c:v>4.4508963823318717E-2</c:v>
                </c:pt>
                <c:pt idx="9020">
                  <c:v>4.1300732642412234E-2</c:v>
                </c:pt>
                <c:pt idx="9021">
                  <c:v>5.4501775652170202E-2</c:v>
                </c:pt>
                <c:pt idx="9022">
                  <c:v>2.9033552855253282E-2</c:v>
                </c:pt>
                <c:pt idx="9023">
                  <c:v>4.2427688837051572E-2</c:v>
                </c:pt>
                <c:pt idx="9024">
                  <c:v>2.9535777866840467E-2</c:v>
                </c:pt>
                <c:pt idx="9025">
                  <c:v>3.888629376888271E-2</c:v>
                </c:pt>
                <c:pt idx="9026">
                  <c:v>3.1381860375404483E-2</c:v>
                </c:pt>
                <c:pt idx="9027">
                  <c:v>3.2891441136598601E-2</c:v>
                </c:pt>
                <c:pt idx="9028">
                  <c:v>2.9867274686694215E-2</c:v>
                </c:pt>
                <c:pt idx="9029">
                  <c:v>3.7650961428880816E-2</c:v>
                </c:pt>
                <c:pt idx="9030">
                  <c:v>4.5738980174064622E-2</c:v>
                </c:pt>
                <c:pt idx="9031">
                  <c:v>3.4300707280635806E-2</c:v>
                </c:pt>
                <c:pt idx="9032">
                  <c:v>3.7233572453260567E-2</c:v>
                </c:pt>
                <c:pt idx="9033">
                  <c:v>2.6481172069907331E-2</c:v>
                </c:pt>
                <c:pt idx="9034">
                  <c:v>4.1557170450687395E-2</c:v>
                </c:pt>
                <c:pt idx="9035">
                  <c:v>2.7465710416436299E-2</c:v>
                </c:pt>
                <c:pt idx="9036">
                  <c:v>3.6455649882555098E-2</c:v>
                </c:pt>
                <c:pt idx="9037">
                  <c:v>4.2427688837051572E-2</c:v>
                </c:pt>
                <c:pt idx="9038">
                  <c:v>3.2152302563190613E-2</c:v>
                </c:pt>
                <c:pt idx="9039">
                  <c:v>3.6124985665082897E-2</c:v>
                </c:pt>
                <c:pt idx="9040">
                  <c:v>3.6654856055975016E-2</c:v>
                </c:pt>
                <c:pt idx="9041">
                  <c:v>3.1207967549562621E-2</c:v>
                </c:pt>
                <c:pt idx="9042">
                  <c:v>3.595850244164471E-2</c:v>
                </c:pt>
                <c:pt idx="9043">
                  <c:v>4.3066054582595804E-2</c:v>
                </c:pt>
                <c:pt idx="9044">
                  <c:v>3.0387666076421776E-2</c:v>
                </c:pt>
                <c:pt idx="9045">
                  <c:v>3.4290764480829287E-2</c:v>
                </c:pt>
                <c:pt idx="9046">
                  <c:v>4.9852691590786272E-2</c:v>
                </c:pt>
                <c:pt idx="9047">
                  <c:v>4.00979854166508E-2</c:v>
                </c:pt>
                <c:pt idx="9048">
                  <c:v>3.0144989490508988E-2</c:v>
                </c:pt>
                <c:pt idx="9049">
                  <c:v>3.7241540849208811E-2</c:v>
                </c:pt>
                <c:pt idx="9050">
                  <c:v>6.1638105660676748E-2</c:v>
                </c:pt>
                <c:pt idx="9051">
                  <c:v>2.9698420315980863E-2</c:v>
                </c:pt>
                <c:pt idx="9052">
                  <c:v>3.9322294294834068E-2</c:v>
                </c:pt>
                <c:pt idx="9053">
                  <c:v>2.7340127155184756E-2</c:v>
                </c:pt>
                <c:pt idx="9054">
                  <c:v>3.1350728124380112E-2</c:v>
                </c:pt>
                <c:pt idx="9055">
                  <c:v>3.9402600377798101E-2</c:v>
                </c:pt>
                <c:pt idx="9056">
                  <c:v>3.1219184398651078E-2</c:v>
                </c:pt>
                <c:pt idx="9057">
                  <c:v>4.0242802351713201E-2</c:v>
                </c:pt>
                <c:pt idx="9058">
                  <c:v>4.0140841156244306E-2</c:v>
                </c:pt>
                <c:pt idx="9059">
                  <c:v>2.9912589117884587E-2</c:v>
                </c:pt>
                <c:pt idx="9060">
                  <c:v>3.1131528317928352E-2</c:v>
                </c:pt>
                <c:pt idx="9061">
                  <c:v>4.0710058063268717E-2</c:v>
                </c:pt>
                <c:pt idx="9062">
                  <c:v>4.2443986982107329E-2</c:v>
                </c:pt>
                <c:pt idx="9063">
                  <c:v>2.8601940721273554E-2</c:v>
                </c:pt>
                <c:pt idx="9064">
                  <c:v>4.4253002852201642E-2</c:v>
                </c:pt>
                <c:pt idx="9065">
                  <c:v>3.3460214734077405E-2</c:v>
                </c:pt>
                <c:pt idx="9066">
                  <c:v>3.8561534136533668E-2</c:v>
                </c:pt>
                <c:pt idx="9067">
                  <c:v>3.2095659524202409E-2</c:v>
                </c:pt>
                <c:pt idx="9068">
                  <c:v>3.7771087139844998E-2</c:v>
                </c:pt>
                <c:pt idx="9069">
                  <c:v>4.4287361204624232E-2</c:v>
                </c:pt>
                <c:pt idx="9070">
                  <c:v>4.480642452836061E-2</c:v>
                </c:pt>
                <c:pt idx="9071">
                  <c:v>3.7897832691669658E-2</c:v>
                </c:pt>
                <c:pt idx="9072">
                  <c:v>3.2464317977428499E-2</c:v>
                </c:pt>
                <c:pt idx="9073">
                  <c:v>3.3066283911466592E-2</c:v>
                </c:pt>
                <c:pt idx="9074">
                  <c:v>3.8424339145422003E-2</c:v>
                </c:pt>
                <c:pt idx="9075">
                  <c:v>3.6054432392120396E-2</c:v>
                </c:pt>
                <c:pt idx="9076">
                  <c:v>3.4933239221572952E-2</c:v>
                </c:pt>
                <c:pt idx="9077">
                  <c:v>3.4450583159923595E-2</c:v>
                </c:pt>
                <c:pt idx="9078">
                  <c:v>3.5199210047722002E-2</c:v>
                </c:pt>
                <c:pt idx="9079">
                  <c:v>4.255234450101851E-2</c:v>
                </c:pt>
                <c:pt idx="9080">
                  <c:v>3.622116148471842E-2</c:v>
                </c:pt>
                <c:pt idx="9081">
                  <c:v>3.9322294294834068E-2</c:v>
                </c:pt>
                <c:pt idx="9082">
                  <c:v>4.1284438222646734E-2</c:v>
                </c:pt>
                <c:pt idx="9083">
                  <c:v>3.6660932004451842E-2</c:v>
                </c:pt>
                <c:pt idx="9084">
                  <c:v>2.9644602909684202E-2</c:v>
                </c:pt>
                <c:pt idx="9085">
                  <c:v>4.0177468210458797E-2</c:v>
                </c:pt>
                <c:pt idx="9086">
                  <c:v>3.5833526402712E-2</c:v>
                </c:pt>
                <c:pt idx="9087">
                  <c:v>2.9913282021880112E-2</c:v>
                </c:pt>
                <c:pt idx="9088">
                  <c:v>3.5668846219778116E-2</c:v>
                </c:pt>
                <c:pt idx="9089">
                  <c:v>3.7222448736429242E-2</c:v>
                </c:pt>
                <c:pt idx="9090">
                  <c:v>4.3591551482677467E-2</c:v>
                </c:pt>
                <c:pt idx="9091">
                  <c:v>2.844951674342161E-2</c:v>
                </c:pt>
                <c:pt idx="9092">
                  <c:v>3.7771087139844998E-2</c:v>
                </c:pt>
                <c:pt idx="9093">
                  <c:v>4.7571104019880309E-2</c:v>
                </c:pt>
                <c:pt idx="9094">
                  <c:v>3.4013628959655817E-2</c:v>
                </c:pt>
                <c:pt idx="9095">
                  <c:v>4.9216881394386486E-2</c:v>
                </c:pt>
                <c:pt idx="9096">
                  <c:v>3.3559836447238901E-2</c:v>
                </c:pt>
                <c:pt idx="9097">
                  <c:v>4.6038456261157878E-2</c:v>
                </c:pt>
                <c:pt idx="9098">
                  <c:v>3.5108499228954315E-2</c:v>
                </c:pt>
                <c:pt idx="9099">
                  <c:v>3.3776350319385508E-2</c:v>
                </c:pt>
                <c:pt idx="9100">
                  <c:v>4.6953558921814006E-2</c:v>
                </c:pt>
                <c:pt idx="9101">
                  <c:v>4.6238295733928722E-2</c:v>
                </c:pt>
                <c:pt idx="9102">
                  <c:v>4.0349934250116591E-2</c:v>
                </c:pt>
                <c:pt idx="9103">
                  <c:v>5.4287116974592223E-2</c:v>
                </c:pt>
                <c:pt idx="9104">
                  <c:v>3.4410078078508412E-2</c:v>
                </c:pt>
                <c:pt idx="9105">
                  <c:v>2.9229370877146783E-2</c:v>
                </c:pt>
                <c:pt idx="9106">
                  <c:v>4.7336898744106508E-2</c:v>
                </c:pt>
                <c:pt idx="9107">
                  <c:v>2.8483705595135776E-2</c:v>
                </c:pt>
                <c:pt idx="9108">
                  <c:v>3.2659593969583588E-2</c:v>
                </c:pt>
                <c:pt idx="9109">
                  <c:v>5.3951866924762705E-2</c:v>
                </c:pt>
                <c:pt idx="9110">
                  <c:v>3.8314592093229315E-2</c:v>
                </c:pt>
                <c:pt idx="9111">
                  <c:v>3.2625783234834699E-2</c:v>
                </c:pt>
                <c:pt idx="9112">
                  <c:v>3.5857249051332502E-2</c:v>
                </c:pt>
                <c:pt idx="9113">
                  <c:v>4.3552730232477334E-2</c:v>
                </c:pt>
                <c:pt idx="9114">
                  <c:v>3.5393573343753808E-2</c:v>
                </c:pt>
                <c:pt idx="9115">
                  <c:v>4.8743788152933218E-2</c:v>
                </c:pt>
                <c:pt idx="9116">
                  <c:v>5.4287116974592223E-2</c:v>
                </c:pt>
                <c:pt idx="9117">
                  <c:v>3.2039847224950978E-2</c:v>
                </c:pt>
                <c:pt idx="9118">
                  <c:v>2.7509339153766611E-2</c:v>
                </c:pt>
                <c:pt idx="9119">
                  <c:v>3.0968930572271416E-2</c:v>
                </c:pt>
                <c:pt idx="9120">
                  <c:v>3.7703901529312238E-2</c:v>
                </c:pt>
                <c:pt idx="9121">
                  <c:v>4.9216881394386486E-2</c:v>
                </c:pt>
                <c:pt idx="9122">
                  <c:v>3.0349466949701278E-2</c:v>
                </c:pt>
                <c:pt idx="9123">
                  <c:v>3.888629376888271E-2</c:v>
                </c:pt>
                <c:pt idx="9124">
                  <c:v>4.7051317989826411E-2</c:v>
                </c:pt>
                <c:pt idx="9125">
                  <c:v>3.921876475214961E-2</c:v>
                </c:pt>
                <c:pt idx="9126">
                  <c:v>2.6960795745253611E-2</c:v>
                </c:pt>
                <c:pt idx="9127">
                  <c:v>3.7052225321531351E-2</c:v>
                </c:pt>
                <c:pt idx="9128">
                  <c:v>4.9346178770065315E-2</c:v>
                </c:pt>
                <c:pt idx="9129">
                  <c:v>2.785586565732975E-2</c:v>
                </c:pt>
                <c:pt idx="9130">
                  <c:v>2.9958084225654588E-2</c:v>
                </c:pt>
                <c:pt idx="9131">
                  <c:v>4.1557170450687395E-2</c:v>
                </c:pt>
                <c:pt idx="9132">
                  <c:v>3.7788476794958101E-2</c:v>
                </c:pt>
                <c:pt idx="9133">
                  <c:v>3.3152457326650599E-2</c:v>
                </c:pt>
                <c:pt idx="9134">
                  <c:v>3.365202993154532E-2</c:v>
                </c:pt>
                <c:pt idx="9135">
                  <c:v>3.9967272430658299E-2</c:v>
                </c:pt>
                <c:pt idx="9136">
                  <c:v>3.6265369504690212E-2</c:v>
                </c:pt>
                <c:pt idx="9137">
                  <c:v>3.7080317735672157E-2</c:v>
                </c:pt>
                <c:pt idx="9138">
                  <c:v>4.1038878262043006E-2</c:v>
                </c:pt>
                <c:pt idx="9139">
                  <c:v>2.8239572420716428E-2</c:v>
                </c:pt>
                <c:pt idx="9140">
                  <c:v>3.4429550170898403E-2</c:v>
                </c:pt>
                <c:pt idx="9141">
                  <c:v>3.7842366844415817E-2</c:v>
                </c:pt>
                <c:pt idx="9142">
                  <c:v>3.3440478146076202E-2</c:v>
                </c:pt>
                <c:pt idx="9143">
                  <c:v>3.791435062885281E-2</c:v>
                </c:pt>
                <c:pt idx="9144">
                  <c:v>4.2962051928043692E-2</c:v>
                </c:pt>
                <c:pt idx="9145">
                  <c:v>3.3529117703437812E-2</c:v>
                </c:pt>
                <c:pt idx="9146">
                  <c:v>3.0302312225103503E-2</c:v>
                </c:pt>
                <c:pt idx="9147">
                  <c:v>4.9002680927515349E-2</c:v>
                </c:pt>
                <c:pt idx="9148">
                  <c:v>3.4823182970285409E-2</c:v>
                </c:pt>
                <c:pt idx="9149">
                  <c:v>3.1869065016508116E-2</c:v>
                </c:pt>
                <c:pt idx="9150">
                  <c:v>3.5666506737470599E-2</c:v>
                </c:pt>
                <c:pt idx="9151">
                  <c:v>4.1300732642412234E-2</c:v>
                </c:pt>
                <c:pt idx="9152">
                  <c:v>3.7650961428880816E-2</c:v>
                </c:pt>
                <c:pt idx="9153">
                  <c:v>2.6993775740265864E-2</c:v>
                </c:pt>
                <c:pt idx="9154">
                  <c:v>3.5487230867147411E-2</c:v>
                </c:pt>
                <c:pt idx="9155">
                  <c:v>4.6226896345615408E-2</c:v>
                </c:pt>
                <c:pt idx="9156">
                  <c:v>2.9644602909684202E-2</c:v>
                </c:pt>
                <c:pt idx="9157">
                  <c:v>3.01454830914736E-2</c:v>
                </c:pt>
                <c:pt idx="9158">
                  <c:v>3.1690970063209617E-2</c:v>
                </c:pt>
                <c:pt idx="9159">
                  <c:v>4.3500378727912875E-2</c:v>
                </c:pt>
                <c:pt idx="9160">
                  <c:v>3.1987097114324702E-2</c:v>
                </c:pt>
                <c:pt idx="9161">
                  <c:v>3.4011162817478256E-2</c:v>
                </c:pt>
                <c:pt idx="9162">
                  <c:v>3.1660042703151793E-2</c:v>
                </c:pt>
                <c:pt idx="9163">
                  <c:v>3.0828183516860001E-2</c:v>
                </c:pt>
                <c:pt idx="9164">
                  <c:v>3.9126258343458183E-2</c:v>
                </c:pt>
                <c:pt idx="9165">
                  <c:v>3.4471958875656211E-2</c:v>
                </c:pt>
                <c:pt idx="9166">
                  <c:v>3.7662897258997019E-2</c:v>
                </c:pt>
                <c:pt idx="9167">
                  <c:v>4.7051317989826411E-2</c:v>
                </c:pt>
                <c:pt idx="9168">
                  <c:v>4.3251223862171222E-2</c:v>
                </c:pt>
                <c:pt idx="9169">
                  <c:v>3.9112091064453111E-2</c:v>
                </c:pt>
                <c:pt idx="9170">
                  <c:v>3.9352018386125655E-2</c:v>
                </c:pt>
                <c:pt idx="9171">
                  <c:v>3.5172384232282597E-2</c:v>
                </c:pt>
                <c:pt idx="9172">
                  <c:v>4.1811786592006732E-2</c:v>
                </c:pt>
                <c:pt idx="9173">
                  <c:v>3.6085665225982742E-2</c:v>
                </c:pt>
                <c:pt idx="9174">
                  <c:v>3.8444157689809896E-2</c:v>
                </c:pt>
                <c:pt idx="9175">
                  <c:v>3.4290764480829287E-2</c:v>
                </c:pt>
                <c:pt idx="9176">
                  <c:v>3.5584058612585102E-2</c:v>
                </c:pt>
                <c:pt idx="9177">
                  <c:v>3.9363428950309712E-2</c:v>
                </c:pt>
                <c:pt idx="9178">
                  <c:v>5.0022482872009333E-2</c:v>
                </c:pt>
                <c:pt idx="9179">
                  <c:v>3.5583846271038E-2</c:v>
                </c:pt>
                <c:pt idx="9180">
                  <c:v>3.791435062885281E-2</c:v>
                </c:pt>
                <c:pt idx="9181">
                  <c:v>5.0022482872009333E-2</c:v>
                </c:pt>
                <c:pt idx="9182">
                  <c:v>4.3178815394639865E-2</c:v>
                </c:pt>
                <c:pt idx="9183">
                  <c:v>4.2427688837051572E-2</c:v>
                </c:pt>
                <c:pt idx="9184">
                  <c:v>3.082122281193735E-2</c:v>
                </c:pt>
                <c:pt idx="9185">
                  <c:v>3.695297986269E-2</c:v>
                </c:pt>
                <c:pt idx="9186">
                  <c:v>4.2962051928043692E-2</c:v>
                </c:pt>
                <c:pt idx="9187">
                  <c:v>2.9873292893171411E-2</c:v>
                </c:pt>
                <c:pt idx="9188">
                  <c:v>2.7945656329393411E-2</c:v>
                </c:pt>
                <c:pt idx="9189">
                  <c:v>2.7757186442613612E-2</c:v>
                </c:pt>
                <c:pt idx="9190">
                  <c:v>3.6930240690708216E-2</c:v>
                </c:pt>
                <c:pt idx="9191">
                  <c:v>3.3529117703437812E-2</c:v>
                </c:pt>
                <c:pt idx="9192">
                  <c:v>4.2978335171937887E-2</c:v>
                </c:pt>
                <c:pt idx="9193">
                  <c:v>5.2568621933460541E-2</c:v>
                </c:pt>
                <c:pt idx="9194">
                  <c:v>3.8712274283170742E-2</c:v>
                </c:pt>
                <c:pt idx="9195">
                  <c:v>4.480642452836061E-2</c:v>
                </c:pt>
                <c:pt idx="9196">
                  <c:v>3.1711418181657812E-2</c:v>
                </c:pt>
                <c:pt idx="9197">
                  <c:v>5.0532989203929922E-2</c:v>
                </c:pt>
                <c:pt idx="9198">
                  <c:v>3.6693427711725325E-2</c:v>
                </c:pt>
                <c:pt idx="9199">
                  <c:v>3.2559327781200513E-2</c:v>
                </c:pt>
                <c:pt idx="9200">
                  <c:v>3.65825667977333E-2</c:v>
                </c:pt>
                <c:pt idx="9201">
                  <c:v>3.9141573011875291E-2</c:v>
                </c:pt>
                <c:pt idx="9202">
                  <c:v>3.0157936736941289E-2</c:v>
                </c:pt>
                <c:pt idx="9203">
                  <c:v>3.1020516529679423E-2</c:v>
                </c:pt>
                <c:pt idx="9204">
                  <c:v>3.5027161240577719E-2</c:v>
                </c:pt>
                <c:pt idx="9205">
                  <c:v>5.0793346017599113E-2</c:v>
                </c:pt>
                <c:pt idx="9206">
                  <c:v>4.8038370907306838E-2</c:v>
                </c:pt>
                <c:pt idx="9207">
                  <c:v>4.5064941048622124E-2</c:v>
                </c:pt>
                <c:pt idx="9208">
                  <c:v>4.8250295221805614E-2</c:v>
                </c:pt>
                <c:pt idx="9209">
                  <c:v>3.7441659718752011E-2</c:v>
                </c:pt>
                <c:pt idx="9210">
                  <c:v>3.376404196023939E-2</c:v>
                </c:pt>
                <c:pt idx="9211">
                  <c:v>3.5636484622955315E-2</c:v>
                </c:pt>
                <c:pt idx="9212">
                  <c:v>3.0840851366519952E-2</c:v>
                </c:pt>
                <c:pt idx="9213">
                  <c:v>4.7051317989826411E-2</c:v>
                </c:pt>
                <c:pt idx="9214">
                  <c:v>3.1869065016508116E-2</c:v>
                </c:pt>
                <c:pt idx="9215">
                  <c:v>4.5613791793584817E-2</c:v>
                </c:pt>
                <c:pt idx="9216">
                  <c:v>2.9698420315980863E-2</c:v>
                </c:pt>
                <c:pt idx="9217">
                  <c:v>4.1840914636850406E-2</c:v>
                </c:pt>
                <c:pt idx="9218">
                  <c:v>2.8567526489496203E-2</c:v>
                </c:pt>
                <c:pt idx="9219">
                  <c:v>3.9664395153522512E-2</c:v>
                </c:pt>
                <c:pt idx="9220">
                  <c:v>2.7412140741944393E-2</c:v>
                </c:pt>
                <c:pt idx="9221">
                  <c:v>5.0051730126142523E-2</c:v>
                </c:pt>
                <c:pt idx="9222">
                  <c:v>2.9672250151634206E-2</c:v>
                </c:pt>
                <c:pt idx="9223">
                  <c:v>4.6777039766311722E-2</c:v>
                </c:pt>
                <c:pt idx="9224">
                  <c:v>3.8912311196327216E-2</c:v>
                </c:pt>
                <c:pt idx="9225">
                  <c:v>4.9243059009313632E-2</c:v>
                </c:pt>
                <c:pt idx="9226">
                  <c:v>4.4979125261306797E-2</c:v>
                </c:pt>
                <c:pt idx="9227">
                  <c:v>3.4897491335868794E-2</c:v>
                </c:pt>
                <c:pt idx="9228">
                  <c:v>4.3251223862171222E-2</c:v>
                </c:pt>
                <c:pt idx="9229">
                  <c:v>3.0157446861267111E-2</c:v>
                </c:pt>
                <c:pt idx="9230">
                  <c:v>3.3424746245145805E-2</c:v>
                </c:pt>
                <c:pt idx="9231">
                  <c:v>3.2684490084648098E-2</c:v>
                </c:pt>
                <c:pt idx="9232">
                  <c:v>3.9568487554788583E-2</c:v>
                </c:pt>
                <c:pt idx="9233">
                  <c:v>3.6311741918325452E-2</c:v>
                </c:pt>
                <c:pt idx="9234">
                  <c:v>2.7757186442613612E-2</c:v>
                </c:pt>
                <c:pt idx="9235">
                  <c:v>2.8198132291436178E-2</c:v>
                </c:pt>
                <c:pt idx="9236">
                  <c:v>4.7846782952547316E-2</c:v>
                </c:pt>
                <c:pt idx="9237">
                  <c:v>3.8052324205636999E-2</c:v>
                </c:pt>
                <c:pt idx="9238">
                  <c:v>4.4254083186388009E-2</c:v>
                </c:pt>
                <c:pt idx="9239">
                  <c:v>3.5145435482263697E-2</c:v>
                </c:pt>
                <c:pt idx="9240">
                  <c:v>4.2962051928043692E-2</c:v>
                </c:pt>
                <c:pt idx="9241">
                  <c:v>3.3515445888042401E-2</c:v>
                </c:pt>
                <c:pt idx="9242">
                  <c:v>4.9643982201814603E-2</c:v>
                </c:pt>
                <c:pt idx="9243">
                  <c:v>4.3178815394639865E-2</c:v>
                </c:pt>
                <c:pt idx="9244">
                  <c:v>3.2095659524202409E-2</c:v>
                </c:pt>
                <c:pt idx="9245">
                  <c:v>5.1707629114389433E-2</c:v>
                </c:pt>
                <c:pt idx="9246">
                  <c:v>4.1728634387254701E-2</c:v>
                </c:pt>
                <c:pt idx="9247">
                  <c:v>4.0140841156244306E-2</c:v>
                </c:pt>
                <c:pt idx="9248">
                  <c:v>3.4471958875656211E-2</c:v>
                </c:pt>
                <c:pt idx="9249">
                  <c:v>3.9710547775030115E-2</c:v>
                </c:pt>
                <c:pt idx="9250">
                  <c:v>2.9409216716885667E-2</c:v>
                </c:pt>
                <c:pt idx="9251">
                  <c:v>3.3135022968053811E-2</c:v>
                </c:pt>
                <c:pt idx="9252">
                  <c:v>3.3795446157455396E-2</c:v>
                </c:pt>
                <c:pt idx="9253">
                  <c:v>2.7137337252497801E-2</c:v>
                </c:pt>
                <c:pt idx="9254">
                  <c:v>3.4569095820188502E-2</c:v>
                </c:pt>
                <c:pt idx="9255">
                  <c:v>3.9719086140394204E-2</c:v>
                </c:pt>
                <c:pt idx="9256">
                  <c:v>3.6454312503338013E-2</c:v>
                </c:pt>
                <c:pt idx="9257">
                  <c:v>3.729543089866641E-2</c:v>
                </c:pt>
                <c:pt idx="9258">
                  <c:v>5.9861324727535498E-2</c:v>
                </c:pt>
                <c:pt idx="9259">
                  <c:v>3.5183459520340014E-2</c:v>
                </c:pt>
                <c:pt idx="9260">
                  <c:v>3.9267227053642315E-2</c:v>
                </c:pt>
                <c:pt idx="9261">
                  <c:v>4.0736205875873593E-2</c:v>
                </c:pt>
                <c:pt idx="9262">
                  <c:v>4.13462817668915E-2</c:v>
                </c:pt>
                <c:pt idx="9263">
                  <c:v>4.4254083186388009E-2</c:v>
                </c:pt>
                <c:pt idx="9264">
                  <c:v>4.417248070240036E-2</c:v>
                </c:pt>
                <c:pt idx="9265">
                  <c:v>4.0298741310834899E-2</c:v>
                </c:pt>
                <c:pt idx="9266">
                  <c:v>5.7945206761359946E-2</c:v>
                </c:pt>
                <c:pt idx="9267">
                  <c:v>3.2095659524202409E-2</c:v>
                </c:pt>
                <c:pt idx="9268">
                  <c:v>4.1558928787708317E-2</c:v>
                </c:pt>
                <c:pt idx="9269">
                  <c:v>4.4199947267770816E-2</c:v>
                </c:pt>
                <c:pt idx="9270">
                  <c:v>4.0231358259916319E-2</c:v>
                </c:pt>
                <c:pt idx="9271">
                  <c:v>3.9322294294834068E-2</c:v>
                </c:pt>
                <c:pt idx="9272">
                  <c:v>4.0860552340745919E-2</c:v>
                </c:pt>
                <c:pt idx="9273">
                  <c:v>3.2717086374759702E-2</c:v>
                </c:pt>
                <c:pt idx="9274">
                  <c:v>3.9755757898092305E-2</c:v>
                </c:pt>
                <c:pt idx="9275">
                  <c:v>3.1901571899652502E-2</c:v>
                </c:pt>
                <c:pt idx="9276">
                  <c:v>3.7604037672281411E-2</c:v>
                </c:pt>
                <c:pt idx="9277">
                  <c:v>2.9328575357794793E-2</c:v>
                </c:pt>
                <c:pt idx="9278">
                  <c:v>4.6175368130206888E-2</c:v>
                </c:pt>
                <c:pt idx="9279">
                  <c:v>3.0074601992964706E-2</c:v>
                </c:pt>
                <c:pt idx="9280">
                  <c:v>3.8801014423370556E-2</c:v>
                </c:pt>
                <c:pt idx="9281">
                  <c:v>3.3515445888042401E-2</c:v>
                </c:pt>
                <c:pt idx="9282">
                  <c:v>3.1923126429319507E-2</c:v>
                </c:pt>
                <c:pt idx="9283">
                  <c:v>4.6113736927509461E-2</c:v>
                </c:pt>
                <c:pt idx="9284">
                  <c:v>4.9215480685234111E-2</c:v>
                </c:pt>
                <c:pt idx="9285">
                  <c:v>2.8769707307219512E-2</c:v>
                </c:pt>
                <c:pt idx="9286">
                  <c:v>3.0527321621775651E-2</c:v>
                </c:pt>
                <c:pt idx="9287">
                  <c:v>3.4429550170898403E-2</c:v>
                </c:pt>
                <c:pt idx="9288">
                  <c:v>4.7336898744106508E-2</c:v>
                </c:pt>
                <c:pt idx="9289">
                  <c:v>3.4364823251962703E-2</c:v>
                </c:pt>
                <c:pt idx="9290">
                  <c:v>4.5564882457256303E-2</c:v>
                </c:pt>
                <c:pt idx="9291">
                  <c:v>3.4603934735059752E-2</c:v>
                </c:pt>
                <c:pt idx="9292">
                  <c:v>2.7621474117040613E-2</c:v>
                </c:pt>
                <c:pt idx="9293">
                  <c:v>3.0971279367804607E-2</c:v>
                </c:pt>
                <c:pt idx="9294">
                  <c:v>4.1792273521423576E-2</c:v>
                </c:pt>
                <c:pt idx="9295">
                  <c:v>3.3884093165397595E-2</c:v>
                </c:pt>
                <c:pt idx="9296">
                  <c:v>3.471758961677554E-2</c:v>
                </c:pt>
                <c:pt idx="9297">
                  <c:v>3.7788476794958101E-2</c:v>
                </c:pt>
                <c:pt idx="9298">
                  <c:v>3.0984325334429765E-2</c:v>
                </c:pt>
                <c:pt idx="9299">
                  <c:v>4.1763935238122933E-2</c:v>
                </c:pt>
                <c:pt idx="9300">
                  <c:v>4.6175420284271212E-2</c:v>
                </c:pt>
                <c:pt idx="9301">
                  <c:v>3.4011162817478256E-2</c:v>
                </c:pt>
                <c:pt idx="9302">
                  <c:v>3.7651702761650252E-2</c:v>
                </c:pt>
                <c:pt idx="9303">
                  <c:v>3.4034371376037591E-2</c:v>
                </c:pt>
                <c:pt idx="9304">
                  <c:v>3.0324991792440397E-2</c:v>
                </c:pt>
                <c:pt idx="9305">
                  <c:v>4.1141510009765493E-2</c:v>
                </c:pt>
                <c:pt idx="9306">
                  <c:v>5.0539035350084291E-2</c:v>
                </c:pt>
                <c:pt idx="9307">
                  <c:v>4.0542848408222205E-2</c:v>
                </c:pt>
                <c:pt idx="9308">
                  <c:v>4.1316550225019524E-2</c:v>
                </c:pt>
                <c:pt idx="9309">
                  <c:v>4.0647950023412711E-2</c:v>
                </c:pt>
                <c:pt idx="9310">
                  <c:v>3.5125035792589201E-2</c:v>
                </c:pt>
                <c:pt idx="9311">
                  <c:v>4.2492501437664122E-2</c:v>
                </c:pt>
                <c:pt idx="9312">
                  <c:v>2.7759008109569678E-2</c:v>
                </c:pt>
                <c:pt idx="9313">
                  <c:v>4.9002680927515349E-2</c:v>
                </c:pt>
                <c:pt idx="9314">
                  <c:v>3.6180451512336703E-2</c:v>
                </c:pt>
                <c:pt idx="9315">
                  <c:v>2.7460204437375197E-2</c:v>
                </c:pt>
                <c:pt idx="9316">
                  <c:v>3.7441659718752011E-2</c:v>
                </c:pt>
                <c:pt idx="9317">
                  <c:v>3.5487230867147411E-2</c:v>
                </c:pt>
                <c:pt idx="9318">
                  <c:v>3.2898932695388801E-2</c:v>
                </c:pt>
                <c:pt idx="9319">
                  <c:v>3.3904332667589201E-2</c:v>
                </c:pt>
                <c:pt idx="9320">
                  <c:v>3.0074601992964706E-2</c:v>
                </c:pt>
                <c:pt idx="9321">
                  <c:v>3.2171484082937199E-2</c:v>
                </c:pt>
                <c:pt idx="9322">
                  <c:v>3.8342226296663305E-2</c:v>
                </c:pt>
                <c:pt idx="9323">
                  <c:v>4.13462817668915E-2</c:v>
                </c:pt>
                <c:pt idx="9324">
                  <c:v>4.1926741600036614E-2</c:v>
                </c:pt>
                <c:pt idx="9325">
                  <c:v>4.2450986802578139E-2</c:v>
                </c:pt>
                <c:pt idx="9326">
                  <c:v>4.2978335171937887E-2</c:v>
                </c:pt>
                <c:pt idx="9327">
                  <c:v>2.7750052511692005E-2</c:v>
                </c:pt>
                <c:pt idx="9328">
                  <c:v>3.5918131470680202E-2</c:v>
                </c:pt>
                <c:pt idx="9329">
                  <c:v>3.4396402537822689E-2</c:v>
                </c:pt>
                <c:pt idx="9330">
                  <c:v>3.5286393016576885E-2</c:v>
                </c:pt>
                <c:pt idx="9331">
                  <c:v>3.46542075276376E-2</c:v>
                </c:pt>
                <c:pt idx="9332">
                  <c:v>2.9164208099245997E-2</c:v>
                </c:pt>
                <c:pt idx="9333">
                  <c:v>3.8492631167173406E-2</c:v>
                </c:pt>
                <c:pt idx="9334">
                  <c:v>3.0473334714770449E-2</c:v>
                </c:pt>
                <c:pt idx="9335">
                  <c:v>2.9186077415943215E-2</c:v>
                </c:pt>
                <c:pt idx="9336">
                  <c:v>2.9186077415943215E-2</c:v>
                </c:pt>
                <c:pt idx="9337">
                  <c:v>2.8819054365158067E-2</c:v>
                </c:pt>
                <c:pt idx="9338">
                  <c:v>3.9632488042116221E-2</c:v>
                </c:pt>
                <c:pt idx="9339">
                  <c:v>3.1361721456050901E-2</c:v>
                </c:pt>
                <c:pt idx="9340">
                  <c:v>4.4199947267770816E-2</c:v>
                </c:pt>
                <c:pt idx="9341">
                  <c:v>3.4603934735059752E-2</c:v>
                </c:pt>
                <c:pt idx="9342">
                  <c:v>3.5172384232282597E-2</c:v>
                </c:pt>
                <c:pt idx="9343">
                  <c:v>5.139116942882542E-2</c:v>
                </c:pt>
                <c:pt idx="9344">
                  <c:v>3.7118166685104446E-2</c:v>
                </c:pt>
                <c:pt idx="9345">
                  <c:v>4.5613791793584817E-2</c:v>
                </c:pt>
                <c:pt idx="9346">
                  <c:v>3.1503804028034252E-2</c:v>
                </c:pt>
                <c:pt idx="9347">
                  <c:v>3.7118166685104446E-2</c:v>
                </c:pt>
                <c:pt idx="9348">
                  <c:v>3.2517328858375612E-2</c:v>
                </c:pt>
                <c:pt idx="9349">
                  <c:v>3.2377470284700456E-2</c:v>
                </c:pt>
                <c:pt idx="9350">
                  <c:v>4.3665912002325107E-2</c:v>
                </c:pt>
                <c:pt idx="9351">
                  <c:v>3.2891441136598601E-2</c:v>
                </c:pt>
                <c:pt idx="9352">
                  <c:v>5.7945206761359946E-2</c:v>
                </c:pt>
                <c:pt idx="9353">
                  <c:v>2.6736292988061995E-2</c:v>
                </c:pt>
                <c:pt idx="9354">
                  <c:v>3.2167676836252199E-2</c:v>
                </c:pt>
                <c:pt idx="9355">
                  <c:v>3.6054432392120396E-2</c:v>
                </c:pt>
                <c:pt idx="9356">
                  <c:v>3.2420128583908199E-2</c:v>
                </c:pt>
                <c:pt idx="9357">
                  <c:v>3.2788611948490101E-2</c:v>
                </c:pt>
                <c:pt idx="9358">
                  <c:v>3.3723484724760007E-2</c:v>
                </c:pt>
                <c:pt idx="9359">
                  <c:v>3.2095659524202409E-2</c:v>
                </c:pt>
                <c:pt idx="9360">
                  <c:v>3.2942540943622596E-2</c:v>
                </c:pt>
                <c:pt idx="9361">
                  <c:v>3.6455649882555098E-2</c:v>
                </c:pt>
                <c:pt idx="9362">
                  <c:v>4.0670260787010207E-2</c:v>
                </c:pt>
                <c:pt idx="9363">
                  <c:v>3.2625783234834699E-2</c:v>
                </c:pt>
                <c:pt idx="9364">
                  <c:v>2.7621474117040613E-2</c:v>
                </c:pt>
                <c:pt idx="9365">
                  <c:v>3.9967272430658299E-2</c:v>
                </c:pt>
                <c:pt idx="9366">
                  <c:v>4.0196035057306533E-2</c:v>
                </c:pt>
                <c:pt idx="9367">
                  <c:v>2.7394609525799841E-2</c:v>
                </c:pt>
                <c:pt idx="9368">
                  <c:v>3.6879651248455041E-2</c:v>
                </c:pt>
                <c:pt idx="9369">
                  <c:v>3.38288433849811E-2</c:v>
                </c:pt>
                <c:pt idx="9370">
                  <c:v>3.5694476217031493E-2</c:v>
                </c:pt>
                <c:pt idx="9371">
                  <c:v>3.859693557024E-2</c:v>
                </c:pt>
                <c:pt idx="9372">
                  <c:v>3.5459619015455301E-2</c:v>
                </c:pt>
                <c:pt idx="9373">
                  <c:v>3.1663928180933089E-2</c:v>
                </c:pt>
                <c:pt idx="9374">
                  <c:v>3.9694610983133399E-2</c:v>
                </c:pt>
                <c:pt idx="9375">
                  <c:v>3.1089693307876611E-2</c:v>
                </c:pt>
                <c:pt idx="9376">
                  <c:v>3.5030834376811995E-2</c:v>
                </c:pt>
                <c:pt idx="9377">
                  <c:v>3.7598311901092502E-2</c:v>
                </c:pt>
                <c:pt idx="9378">
                  <c:v>3.9934370666742387E-2</c:v>
                </c:pt>
                <c:pt idx="9379">
                  <c:v>3.6891631782055026E-2</c:v>
                </c:pt>
                <c:pt idx="9380">
                  <c:v>3.3167310059070601E-2</c:v>
                </c:pt>
                <c:pt idx="9381">
                  <c:v>4.6474002301692845E-2</c:v>
                </c:pt>
                <c:pt idx="9382">
                  <c:v>3.7651702761650252E-2</c:v>
                </c:pt>
                <c:pt idx="9383">
                  <c:v>3.9196629077196114E-2</c:v>
                </c:pt>
                <c:pt idx="9384">
                  <c:v>4.2452763766050311E-2</c:v>
                </c:pt>
                <c:pt idx="9385">
                  <c:v>2.7757186442613612E-2</c:v>
                </c:pt>
                <c:pt idx="9386">
                  <c:v>4.5612677931785903E-2</c:v>
                </c:pt>
                <c:pt idx="9387">
                  <c:v>2.8753058984875752E-2</c:v>
                </c:pt>
                <c:pt idx="9388">
                  <c:v>3.7396956235170413E-2</c:v>
                </c:pt>
                <c:pt idx="9389">
                  <c:v>4.1557170450687395E-2</c:v>
                </c:pt>
                <c:pt idx="9390">
                  <c:v>3.9108894765377017E-2</c:v>
                </c:pt>
                <c:pt idx="9391">
                  <c:v>2.5830715894699215E-2</c:v>
                </c:pt>
                <c:pt idx="9392">
                  <c:v>2.7933228760957805E-2</c:v>
                </c:pt>
                <c:pt idx="9393">
                  <c:v>4.8038370907306838E-2</c:v>
                </c:pt>
                <c:pt idx="9394">
                  <c:v>4.8743788152933218E-2</c:v>
                </c:pt>
                <c:pt idx="9395">
                  <c:v>3.8966637104749714E-2</c:v>
                </c:pt>
                <c:pt idx="9396">
                  <c:v>3.2255370169878131E-2</c:v>
                </c:pt>
                <c:pt idx="9397">
                  <c:v>3.9252515882253806E-2</c:v>
                </c:pt>
                <c:pt idx="9398">
                  <c:v>3.1113108620047642E-2</c:v>
                </c:pt>
                <c:pt idx="9399">
                  <c:v>3.8878668099641821E-2</c:v>
                </c:pt>
                <c:pt idx="9400">
                  <c:v>4.1377235203981413E-2</c:v>
                </c:pt>
                <c:pt idx="9401">
                  <c:v>3.6841697990894401E-2</c:v>
                </c:pt>
                <c:pt idx="9402">
                  <c:v>3.6319244652986506E-2</c:v>
                </c:pt>
                <c:pt idx="9403">
                  <c:v>2.7613993734121402E-2</c:v>
                </c:pt>
                <c:pt idx="9404">
                  <c:v>3.4355167299509042E-2</c:v>
                </c:pt>
                <c:pt idx="9405">
                  <c:v>3.5759884864091901E-2</c:v>
                </c:pt>
                <c:pt idx="9406">
                  <c:v>3.9761330932378804E-2</c:v>
                </c:pt>
                <c:pt idx="9407">
                  <c:v>3.9967272430658299E-2</c:v>
                </c:pt>
                <c:pt idx="9408">
                  <c:v>2.9229370877146783E-2</c:v>
                </c:pt>
                <c:pt idx="9409">
                  <c:v>2.7465710416436299E-2</c:v>
                </c:pt>
                <c:pt idx="9410">
                  <c:v>3.01454830914736E-2</c:v>
                </c:pt>
                <c:pt idx="9411">
                  <c:v>3.5286393016576885E-2</c:v>
                </c:pt>
                <c:pt idx="9412">
                  <c:v>4.4693056493997622E-2</c:v>
                </c:pt>
                <c:pt idx="9413">
                  <c:v>4.9216881394386486E-2</c:v>
                </c:pt>
                <c:pt idx="9414">
                  <c:v>3.0909337103367015E-2</c:v>
                </c:pt>
                <c:pt idx="9415">
                  <c:v>3.2625783234834699E-2</c:v>
                </c:pt>
                <c:pt idx="9416">
                  <c:v>4.1030596941709511E-2</c:v>
                </c:pt>
                <c:pt idx="9417">
                  <c:v>3.8314592093229315E-2</c:v>
                </c:pt>
                <c:pt idx="9418">
                  <c:v>3.55453863739967E-2</c:v>
                </c:pt>
                <c:pt idx="9419">
                  <c:v>3.0242240056395586E-2</c:v>
                </c:pt>
                <c:pt idx="9420">
                  <c:v>3.7441659718752011E-2</c:v>
                </c:pt>
                <c:pt idx="9421">
                  <c:v>3.9971418678760633E-2</c:v>
                </c:pt>
                <c:pt idx="9422">
                  <c:v>3.1092433258891088E-2</c:v>
                </c:pt>
                <c:pt idx="9423">
                  <c:v>5.2568621933460541E-2</c:v>
                </c:pt>
                <c:pt idx="9424">
                  <c:v>3.365202993154532E-2</c:v>
                </c:pt>
                <c:pt idx="9425">
                  <c:v>4.4352341443300476E-2</c:v>
                </c:pt>
                <c:pt idx="9426">
                  <c:v>3.1049760058522273E-2</c:v>
                </c:pt>
                <c:pt idx="9427">
                  <c:v>2.6695944368839392E-2</c:v>
                </c:pt>
                <c:pt idx="9428">
                  <c:v>3.4999817609787015E-2</c:v>
                </c:pt>
                <c:pt idx="9429">
                  <c:v>5.8706045150756822E-2</c:v>
                </c:pt>
                <c:pt idx="9430">
                  <c:v>5.4811533540487449E-2</c:v>
                </c:pt>
                <c:pt idx="9431">
                  <c:v>4.5612677931785903E-2</c:v>
                </c:pt>
                <c:pt idx="9432">
                  <c:v>5.2568621933460541E-2</c:v>
                </c:pt>
                <c:pt idx="9433">
                  <c:v>3.5787001252174405E-2</c:v>
                </c:pt>
                <c:pt idx="9434">
                  <c:v>3.7118166685104446E-2</c:v>
                </c:pt>
                <c:pt idx="9435">
                  <c:v>2.9444484040141029E-2</c:v>
                </c:pt>
                <c:pt idx="9436">
                  <c:v>3.2659593969583588E-2</c:v>
                </c:pt>
                <c:pt idx="9437">
                  <c:v>3.6054432392120396E-2</c:v>
                </c:pt>
                <c:pt idx="9438">
                  <c:v>2.68242992460728E-2</c:v>
                </c:pt>
                <c:pt idx="9439">
                  <c:v>3.8759678602218607E-2</c:v>
                </c:pt>
                <c:pt idx="9440">
                  <c:v>2.9229370877146783E-2</c:v>
                </c:pt>
                <c:pt idx="9441">
                  <c:v>3.0922627076506601E-2</c:v>
                </c:pt>
                <c:pt idx="9442">
                  <c:v>4.0829382836818723E-2</c:v>
                </c:pt>
                <c:pt idx="9443">
                  <c:v>3.1272064894437797E-2</c:v>
                </c:pt>
                <c:pt idx="9444">
                  <c:v>4.0140841156244306E-2</c:v>
                </c:pt>
                <c:pt idx="9445">
                  <c:v>2.9963400214910511E-2</c:v>
                </c:pt>
                <c:pt idx="9446">
                  <c:v>3.7986606359481791E-2</c:v>
                </c:pt>
                <c:pt idx="9447">
                  <c:v>2.7095630764961284E-2</c:v>
                </c:pt>
                <c:pt idx="9448">
                  <c:v>5.9077225625515033E-2</c:v>
                </c:pt>
                <c:pt idx="9449">
                  <c:v>3.436795622110371E-2</c:v>
                </c:pt>
                <c:pt idx="9450">
                  <c:v>3.8477033376693691E-2</c:v>
                </c:pt>
                <c:pt idx="9451">
                  <c:v>4.9852691590786272E-2</c:v>
                </c:pt>
                <c:pt idx="9452">
                  <c:v>3.3811181783676252E-2</c:v>
                </c:pt>
                <c:pt idx="9453">
                  <c:v>3.7788476794958101E-2</c:v>
                </c:pt>
                <c:pt idx="9454">
                  <c:v>4.2962051928043692E-2</c:v>
                </c:pt>
                <c:pt idx="9455">
                  <c:v>3.6005329340696314E-2</c:v>
                </c:pt>
                <c:pt idx="9456">
                  <c:v>3.4143283963203402E-2</c:v>
                </c:pt>
                <c:pt idx="9457">
                  <c:v>4.0749937295913724E-2</c:v>
                </c:pt>
                <c:pt idx="9458">
                  <c:v>3.4300707280635806E-2</c:v>
                </c:pt>
                <c:pt idx="9459">
                  <c:v>3.38288433849811E-2</c:v>
                </c:pt>
                <c:pt idx="9460">
                  <c:v>2.8808169066906E-2</c:v>
                </c:pt>
                <c:pt idx="9461">
                  <c:v>3.9601590484380812E-2</c:v>
                </c:pt>
                <c:pt idx="9462">
                  <c:v>3.9196629077196114E-2</c:v>
                </c:pt>
                <c:pt idx="9463">
                  <c:v>3.8188278675079498E-2</c:v>
                </c:pt>
                <c:pt idx="9464">
                  <c:v>3.8711100816726712E-2</c:v>
                </c:pt>
                <c:pt idx="9465">
                  <c:v>5.9861324727535498E-2</c:v>
                </c:pt>
                <c:pt idx="9466">
                  <c:v>4.4254083186388009E-2</c:v>
                </c:pt>
                <c:pt idx="9467">
                  <c:v>3.9694610983133399E-2</c:v>
                </c:pt>
                <c:pt idx="9468">
                  <c:v>3.5315006971359385E-2</c:v>
                </c:pt>
                <c:pt idx="9469">
                  <c:v>4.2962051928043692E-2</c:v>
                </c:pt>
                <c:pt idx="9470">
                  <c:v>4.3254546821117408E-2</c:v>
                </c:pt>
                <c:pt idx="9471">
                  <c:v>3.3152457326650599E-2</c:v>
                </c:pt>
                <c:pt idx="9472">
                  <c:v>4.3624483048915919E-2</c:v>
                </c:pt>
                <c:pt idx="9473">
                  <c:v>4.8645634204149323E-2</c:v>
                </c:pt>
                <c:pt idx="9474">
                  <c:v>3.6884240806102878E-2</c:v>
                </c:pt>
                <c:pt idx="9475">
                  <c:v>3.5393573343753808E-2</c:v>
                </c:pt>
                <c:pt idx="9476">
                  <c:v>2.984591387212291E-2</c:v>
                </c:pt>
                <c:pt idx="9477">
                  <c:v>3.2373674213886316E-2</c:v>
                </c:pt>
                <c:pt idx="9478">
                  <c:v>3.5483829677105096E-2</c:v>
                </c:pt>
                <c:pt idx="9479">
                  <c:v>3.7430867552757437E-2</c:v>
                </c:pt>
                <c:pt idx="9480">
                  <c:v>2.8123019263148277E-2</c:v>
                </c:pt>
                <c:pt idx="9481">
                  <c:v>2.801457792520521E-2</c:v>
                </c:pt>
                <c:pt idx="9482">
                  <c:v>4.1952755302190795E-2</c:v>
                </c:pt>
                <c:pt idx="9483">
                  <c:v>3.8152869790792521E-2</c:v>
                </c:pt>
                <c:pt idx="9484">
                  <c:v>3.1384989619255142E-2</c:v>
                </c:pt>
                <c:pt idx="9485">
                  <c:v>3.6377012729644949E-2</c:v>
                </c:pt>
                <c:pt idx="9486">
                  <c:v>4.417248070240036E-2</c:v>
                </c:pt>
                <c:pt idx="9487">
                  <c:v>3.365202993154532E-2</c:v>
                </c:pt>
                <c:pt idx="9488">
                  <c:v>4.3604578822851223E-2</c:v>
                </c:pt>
                <c:pt idx="9489">
                  <c:v>3.3152457326650599E-2</c:v>
                </c:pt>
                <c:pt idx="9490">
                  <c:v>3.2685216516256457E-2</c:v>
                </c:pt>
                <c:pt idx="9491">
                  <c:v>3.8052324205636999E-2</c:v>
                </c:pt>
                <c:pt idx="9492">
                  <c:v>4.4747065752744723E-2</c:v>
                </c:pt>
                <c:pt idx="9493">
                  <c:v>3.7441659718752011E-2</c:v>
                </c:pt>
                <c:pt idx="9494">
                  <c:v>2.7757186442613612E-2</c:v>
                </c:pt>
                <c:pt idx="9495">
                  <c:v>2.7137352153658978E-2</c:v>
                </c:pt>
                <c:pt idx="9496">
                  <c:v>3.4680254757404293E-2</c:v>
                </c:pt>
                <c:pt idx="9497">
                  <c:v>4.5460876077413594E-2</c:v>
                </c:pt>
                <c:pt idx="9498">
                  <c:v>4.7571104019880309E-2</c:v>
                </c:pt>
                <c:pt idx="9499">
                  <c:v>3.5124246031045907E-2</c:v>
                </c:pt>
                <c:pt idx="9500">
                  <c:v>3.8152869790792521E-2</c:v>
                </c:pt>
                <c:pt idx="9501">
                  <c:v>4.5377653092145934E-2</c:v>
                </c:pt>
                <c:pt idx="9502">
                  <c:v>4.0288072079420097E-2</c:v>
                </c:pt>
                <c:pt idx="9503">
                  <c:v>5.3951866924762705E-2</c:v>
                </c:pt>
                <c:pt idx="9504">
                  <c:v>2.8601940721273554E-2</c:v>
                </c:pt>
                <c:pt idx="9505">
                  <c:v>3.5825096070766414E-2</c:v>
                </c:pt>
                <c:pt idx="9506">
                  <c:v>5.9861324727535498E-2</c:v>
                </c:pt>
                <c:pt idx="9507">
                  <c:v>3.5108499228954315E-2</c:v>
                </c:pt>
                <c:pt idx="9508">
                  <c:v>3.0349466949701278E-2</c:v>
                </c:pt>
                <c:pt idx="9509">
                  <c:v>3.622116148471842E-2</c:v>
                </c:pt>
                <c:pt idx="9510">
                  <c:v>3.2250713557005005E-2</c:v>
                </c:pt>
                <c:pt idx="9511">
                  <c:v>3.4823182970285409E-2</c:v>
                </c:pt>
                <c:pt idx="9512">
                  <c:v>4.4091124087572112E-2</c:v>
                </c:pt>
                <c:pt idx="9513">
                  <c:v>4.0164917707443376E-2</c:v>
                </c:pt>
                <c:pt idx="9514">
                  <c:v>3.7222448736429242E-2</c:v>
                </c:pt>
                <c:pt idx="9515">
                  <c:v>2.9644602909684202E-2</c:v>
                </c:pt>
                <c:pt idx="9516">
                  <c:v>3.3463135361671392E-2</c:v>
                </c:pt>
                <c:pt idx="9517">
                  <c:v>4.3726310133934014E-2</c:v>
                </c:pt>
                <c:pt idx="9518">
                  <c:v>3.3921476453542689E-2</c:v>
                </c:pt>
                <c:pt idx="9519">
                  <c:v>4.9852691590786272E-2</c:v>
                </c:pt>
                <c:pt idx="9520">
                  <c:v>5.2249100059270796E-2</c:v>
                </c:pt>
                <c:pt idx="9521">
                  <c:v>3.8052324205636999E-2</c:v>
                </c:pt>
                <c:pt idx="9522">
                  <c:v>3.5351000726223131E-2</c:v>
                </c:pt>
                <c:pt idx="9523">
                  <c:v>3.1177202239632596E-2</c:v>
                </c:pt>
                <c:pt idx="9524">
                  <c:v>3.1597819179296556E-2</c:v>
                </c:pt>
                <c:pt idx="9525">
                  <c:v>3.5579800605774051E-2</c:v>
                </c:pt>
                <c:pt idx="9526">
                  <c:v>4.9002680927515349E-2</c:v>
                </c:pt>
                <c:pt idx="9527">
                  <c:v>5.2249100059270796E-2</c:v>
                </c:pt>
                <c:pt idx="9528">
                  <c:v>3.5267118364572594E-2</c:v>
                </c:pt>
                <c:pt idx="9529">
                  <c:v>5.9861324727535498E-2</c:v>
                </c:pt>
                <c:pt idx="9530">
                  <c:v>3.9322294294834068E-2</c:v>
                </c:pt>
                <c:pt idx="9531">
                  <c:v>3.4685779362916912E-2</c:v>
                </c:pt>
                <c:pt idx="9532">
                  <c:v>3.1113108620047642E-2</c:v>
                </c:pt>
                <c:pt idx="9533">
                  <c:v>4.3695759028196321E-2</c:v>
                </c:pt>
                <c:pt idx="9534">
                  <c:v>4.2500767856836576E-2</c:v>
                </c:pt>
                <c:pt idx="9535">
                  <c:v>4.1300732642412234E-2</c:v>
                </c:pt>
                <c:pt idx="9536">
                  <c:v>3.1960483640432365E-2</c:v>
                </c:pt>
                <c:pt idx="9537">
                  <c:v>3.4892227500677213E-2</c:v>
                </c:pt>
                <c:pt idx="9538">
                  <c:v>3.2972671091556514E-2</c:v>
                </c:pt>
                <c:pt idx="9539">
                  <c:v>3.5893537104129916E-2</c:v>
                </c:pt>
                <c:pt idx="9540">
                  <c:v>4.0749937295913724E-2</c:v>
                </c:pt>
                <c:pt idx="9541">
                  <c:v>3.4603934735059752E-2</c:v>
                </c:pt>
                <c:pt idx="9542">
                  <c:v>3.8950733840465504E-2</c:v>
                </c:pt>
                <c:pt idx="9543">
                  <c:v>3.5787001252174405E-2</c:v>
                </c:pt>
                <c:pt idx="9544">
                  <c:v>3.016722388565541E-2</c:v>
                </c:pt>
                <c:pt idx="9545">
                  <c:v>3.0349466949701278E-2</c:v>
                </c:pt>
                <c:pt idx="9546">
                  <c:v>4.1205152869224333E-2</c:v>
                </c:pt>
                <c:pt idx="9547">
                  <c:v>3.1381860375404483E-2</c:v>
                </c:pt>
                <c:pt idx="9548">
                  <c:v>4.2378675192594507E-2</c:v>
                </c:pt>
                <c:pt idx="9549">
                  <c:v>2.9366604983806593E-2</c:v>
                </c:pt>
                <c:pt idx="9550">
                  <c:v>3.8159813731908819E-2</c:v>
                </c:pt>
                <c:pt idx="9551">
                  <c:v>2.9672250151634206E-2</c:v>
                </c:pt>
                <c:pt idx="9552">
                  <c:v>3.1032260507345293E-2</c:v>
                </c:pt>
                <c:pt idx="9553">
                  <c:v>2.8597138822078712E-2</c:v>
                </c:pt>
                <c:pt idx="9554">
                  <c:v>3.2717086374759702E-2</c:v>
                </c:pt>
                <c:pt idx="9555">
                  <c:v>2.8201824054122006E-2</c:v>
                </c:pt>
                <c:pt idx="9556">
                  <c:v>3.2908745110034894E-2</c:v>
                </c:pt>
                <c:pt idx="9557">
                  <c:v>3.4300707280635806E-2</c:v>
                </c:pt>
                <c:pt idx="9558">
                  <c:v>3.1350728124380112E-2</c:v>
                </c:pt>
                <c:pt idx="9559">
                  <c:v>2.844951674342161E-2</c:v>
                </c:pt>
                <c:pt idx="9560">
                  <c:v>2.9448978602886242E-2</c:v>
                </c:pt>
                <c:pt idx="9561">
                  <c:v>3.8929667323827716E-2</c:v>
                </c:pt>
                <c:pt idx="9562">
                  <c:v>4.4199947267770816E-2</c:v>
                </c:pt>
                <c:pt idx="9563">
                  <c:v>3.0611962080001904E-2</c:v>
                </c:pt>
                <c:pt idx="9564">
                  <c:v>3.3772245049476651E-2</c:v>
                </c:pt>
                <c:pt idx="9565">
                  <c:v>3.2370511442422985E-2</c:v>
                </c:pt>
                <c:pt idx="9566">
                  <c:v>3.3218398690223756E-2</c:v>
                </c:pt>
                <c:pt idx="9567">
                  <c:v>3.4685779362916912E-2</c:v>
                </c:pt>
                <c:pt idx="9568">
                  <c:v>3.3260181546211194E-2</c:v>
                </c:pt>
                <c:pt idx="9569">
                  <c:v>6.042351946234701E-2</c:v>
                </c:pt>
                <c:pt idx="9570">
                  <c:v>4.8252731561660801E-2</c:v>
                </c:pt>
                <c:pt idx="9571">
                  <c:v>3.3811181783676252E-2</c:v>
                </c:pt>
                <c:pt idx="9572">
                  <c:v>3.3225178718566999E-2</c:v>
                </c:pt>
                <c:pt idx="9573">
                  <c:v>4.0838997811079143E-2</c:v>
                </c:pt>
                <c:pt idx="9574">
                  <c:v>3.5172384232282597E-2</c:v>
                </c:pt>
                <c:pt idx="9575">
                  <c:v>3.2899200916290408E-2</c:v>
                </c:pt>
                <c:pt idx="9576">
                  <c:v>3.6971699446439792E-2</c:v>
                </c:pt>
                <c:pt idx="9577">
                  <c:v>3.9205655455589392E-2</c:v>
                </c:pt>
                <c:pt idx="9578">
                  <c:v>3.5382855683565209E-2</c:v>
                </c:pt>
                <c:pt idx="9579">
                  <c:v>3.7430867552757437E-2</c:v>
                </c:pt>
                <c:pt idx="9580">
                  <c:v>3.9761330932378804E-2</c:v>
                </c:pt>
                <c:pt idx="9581">
                  <c:v>3.4300707280635806E-2</c:v>
                </c:pt>
                <c:pt idx="9582">
                  <c:v>3.26520465314388E-2</c:v>
                </c:pt>
                <c:pt idx="9583">
                  <c:v>4.6238295733928722E-2</c:v>
                </c:pt>
                <c:pt idx="9584">
                  <c:v>3.4857004880905242E-2</c:v>
                </c:pt>
                <c:pt idx="9585">
                  <c:v>3.6729738116264385E-2</c:v>
                </c:pt>
                <c:pt idx="9586">
                  <c:v>2.8340639546513606E-2</c:v>
                </c:pt>
                <c:pt idx="9587">
                  <c:v>2.9672250151634206E-2</c:v>
                </c:pt>
                <c:pt idx="9588">
                  <c:v>4.1820969432592406E-2</c:v>
                </c:pt>
                <c:pt idx="9589">
                  <c:v>3.8864739239215809E-2</c:v>
                </c:pt>
                <c:pt idx="9590">
                  <c:v>4.8038370907306838E-2</c:v>
                </c:pt>
                <c:pt idx="9591">
                  <c:v>3.6311741918325452E-2</c:v>
                </c:pt>
                <c:pt idx="9592">
                  <c:v>3.4290764480829287E-2</c:v>
                </c:pt>
                <c:pt idx="9593">
                  <c:v>3.4639302641153454E-2</c:v>
                </c:pt>
                <c:pt idx="9594">
                  <c:v>3.7342004477977885E-2</c:v>
                </c:pt>
                <c:pt idx="9595">
                  <c:v>4.2500767856836576E-2</c:v>
                </c:pt>
                <c:pt idx="9596">
                  <c:v>3.6277640610933456E-2</c:v>
                </c:pt>
                <c:pt idx="9597">
                  <c:v>3.1727705150842701E-2</c:v>
                </c:pt>
                <c:pt idx="9598">
                  <c:v>3.0159140005707716E-2</c:v>
                </c:pt>
                <c:pt idx="9599">
                  <c:v>3.0840851366519952E-2</c:v>
                </c:pt>
                <c:pt idx="9600">
                  <c:v>5.0195772200822802E-2</c:v>
                </c:pt>
                <c:pt idx="9601">
                  <c:v>3.0946193262934702E-2</c:v>
                </c:pt>
                <c:pt idx="9602">
                  <c:v>3.791435062885281E-2</c:v>
                </c:pt>
                <c:pt idx="9603">
                  <c:v>3.5487230867147411E-2</c:v>
                </c:pt>
                <c:pt idx="9604">
                  <c:v>3.7228513509035152E-2</c:v>
                </c:pt>
                <c:pt idx="9605">
                  <c:v>4.0339186787605306E-2</c:v>
                </c:pt>
                <c:pt idx="9606">
                  <c:v>2.7757186442613612E-2</c:v>
                </c:pt>
                <c:pt idx="9607">
                  <c:v>4.9216881394386486E-2</c:v>
                </c:pt>
                <c:pt idx="9608">
                  <c:v>3.9967272430658299E-2</c:v>
                </c:pt>
                <c:pt idx="9609">
                  <c:v>3.7702023983001716E-2</c:v>
                </c:pt>
                <c:pt idx="9610">
                  <c:v>5.0872117280960118E-2</c:v>
                </c:pt>
                <c:pt idx="9611">
                  <c:v>4.7048140317201601E-2</c:v>
                </c:pt>
                <c:pt idx="9612">
                  <c:v>4.6226896345615408E-2</c:v>
                </c:pt>
                <c:pt idx="9613">
                  <c:v>3.058343008160596E-2</c:v>
                </c:pt>
                <c:pt idx="9614">
                  <c:v>4.9002680927515349E-2</c:v>
                </c:pt>
                <c:pt idx="9615">
                  <c:v>4.6238295733928722E-2</c:v>
                </c:pt>
                <c:pt idx="9616">
                  <c:v>3.5199210047722002E-2</c:v>
                </c:pt>
                <c:pt idx="9617">
                  <c:v>4.417248070240036E-2</c:v>
                </c:pt>
                <c:pt idx="9618">
                  <c:v>5.6127641350030913E-2</c:v>
                </c:pt>
                <c:pt idx="9619">
                  <c:v>4.9215480685234111E-2</c:v>
                </c:pt>
                <c:pt idx="9620">
                  <c:v>4.9216881394386486E-2</c:v>
                </c:pt>
                <c:pt idx="9621">
                  <c:v>4.5235879719257265E-2</c:v>
                </c:pt>
                <c:pt idx="9622">
                  <c:v>4.1493359953165124E-2</c:v>
                </c:pt>
                <c:pt idx="9623">
                  <c:v>3.695297986269E-2</c:v>
                </c:pt>
                <c:pt idx="9624">
                  <c:v>4.8743788152933218E-2</c:v>
                </c:pt>
                <c:pt idx="9625">
                  <c:v>4.0542930364608813E-2</c:v>
                </c:pt>
                <c:pt idx="9626">
                  <c:v>3.7667248398065699E-2</c:v>
                </c:pt>
                <c:pt idx="9627">
                  <c:v>4.5064941048622124E-2</c:v>
                </c:pt>
                <c:pt idx="9628">
                  <c:v>4.9162756651639924E-2</c:v>
                </c:pt>
                <c:pt idx="9629">
                  <c:v>3.3202335238456712E-2</c:v>
                </c:pt>
                <c:pt idx="9630">
                  <c:v>3.5825096070766414E-2</c:v>
                </c:pt>
                <c:pt idx="9631">
                  <c:v>3.0671956017613539E-2</c:v>
                </c:pt>
                <c:pt idx="9632">
                  <c:v>3.2096594572067295E-2</c:v>
                </c:pt>
                <c:pt idx="9633">
                  <c:v>3.8482580333948024E-2</c:v>
                </c:pt>
                <c:pt idx="9634">
                  <c:v>3.3176206052303293E-2</c:v>
                </c:pt>
                <c:pt idx="9635">
                  <c:v>2.8572067618370205E-2</c:v>
                </c:pt>
                <c:pt idx="9636">
                  <c:v>2.9749227687716616E-2</c:v>
                </c:pt>
                <c:pt idx="9637">
                  <c:v>3.6803305149078536E-2</c:v>
                </c:pt>
                <c:pt idx="9638">
                  <c:v>3.6841697990894401E-2</c:v>
                </c:pt>
                <c:pt idx="9639">
                  <c:v>3.8181461393833188E-2</c:v>
                </c:pt>
                <c:pt idx="9640">
                  <c:v>3.0457168817520214E-2</c:v>
                </c:pt>
                <c:pt idx="9641">
                  <c:v>4.5612677931785903E-2</c:v>
                </c:pt>
                <c:pt idx="9642">
                  <c:v>3.7194777280092205E-2</c:v>
                </c:pt>
                <c:pt idx="9643">
                  <c:v>3.4709446132183089E-2</c:v>
                </c:pt>
                <c:pt idx="9644">
                  <c:v>4.1137009859085111E-2</c:v>
                </c:pt>
                <c:pt idx="9645">
                  <c:v>3.9196629077196114E-2</c:v>
                </c:pt>
                <c:pt idx="9646">
                  <c:v>3.181636705994622E-2</c:v>
                </c:pt>
                <c:pt idx="9647">
                  <c:v>4.6659234911203433E-2</c:v>
                </c:pt>
                <c:pt idx="9648">
                  <c:v>3.6124985665082897E-2</c:v>
                </c:pt>
                <c:pt idx="9649">
                  <c:v>3.9695885032415411E-2</c:v>
                </c:pt>
                <c:pt idx="9650">
                  <c:v>3.1724836677312795E-2</c:v>
                </c:pt>
                <c:pt idx="9651">
                  <c:v>5.139116942882542E-2</c:v>
                </c:pt>
                <c:pt idx="9652">
                  <c:v>3.8824938237667105E-2</c:v>
                </c:pt>
                <c:pt idx="9653">
                  <c:v>3.2891441136598601E-2</c:v>
                </c:pt>
                <c:pt idx="9654">
                  <c:v>4.0177468210458797E-2</c:v>
                </c:pt>
                <c:pt idx="9655">
                  <c:v>3.0611971393227612E-2</c:v>
                </c:pt>
                <c:pt idx="9656">
                  <c:v>4.0296144783496905E-2</c:v>
                </c:pt>
                <c:pt idx="9657">
                  <c:v>2.8123019263148277E-2</c:v>
                </c:pt>
                <c:pt idx="9658">
                  <c:v>5.219128355383891E-2</c:v>
                </c:pt>
                <c:pt idx="9659">
                  <c:v>4.9852691590786272E-2</c:v>
                </c:pt>
                <c:pt idx="9660">
                  <c:v>5.0532989203929922E-2</c:v>
                </c:pt>
                <c:pt idx="9661">
                  <c:v>3.331370279192921E-2</c:v>
                </c:pt>
                <c:pt idx="9662">
                  <c:v>3.2891441136598601E-2</c:v>
                </c:pt>
                <c:pt idx="9663">
                  <c:v>4.2452763766050311E-2</c:v>
                </c:pt>
                <c:pt idx="9664">
                  <c:v>3.4823182970285409E-2</c:v>
                </c:pt>
                <c:pt idx="9665">
                  <c:v>4.9895197153091632E-2</c:v>
                </c:pt>
                <c:pt idx="9666">
                  <c:v>3.5389825701713652E-2</c:v>
                </c:pt>
                <c:pt idx="9667">
                  <c:v>2.984591387212291E-2</c:v>
                </c:pt>
                <c:pt idx="9668">
                  <c:v>3.5825096070766414E-2</c:v>
                </c:pt>
                <c:pt idx="9669">
                  <c:v>2.6695944368839392E-2</c:v>
                </c:pt>
                <c:pt idx="9670">
                  <c:v>4.4287361204624232E-2</c:v>
                </c:pt>
                <c:pt idx="9671">
                  <c:v>4.6777039766311722E-2</c:v>
                </c:pt>
                <c:pt idx="9672">
                  <c:v>3.2854370772838606E-2</c:v>
                </c:pt>
                <c:pt idx="9673">
                  <c:v>5.3951866924762705E-2</c:v>
                </c:pt>
                <c:pt idx="9674">
                  <c:v>3.6624670028686516E-2</c:v>
                </c:pt>
                <c:pt idx="9675">
                  <c:v>3.695297986269E-2</c:v>
                </c:pt>
                <c:pt idx="9676">
                  <c:v>3.1660042703151793E-2</c:v>
                </c:pt>
                <c:pt idx="9677">
                  <c:v>3.7379220128059554E-2</c:v>
                </c:pt>
                <c:pt idx="9678">
                  <c:v>3.9283677935600392E-2</c:v>
                </c:pt>
                <c:pt idx="9679">
                  <c:v>4.6175420284271212E-2</c:v>
                </c:pt>
                <c:pt idx="9680">
                  <c:v>4.1557170450687395E-2</c:v>
                </c:pt>
                <c:pt idx="9681">
                  <c:v>3.9119802415371045E-2</c:v>
                </c:pt>
                <c:pt idx="9682">
                  <c:v>3.4815169870853452E-2</c:v>
                </c:pt>
                <c:pt idx="9683">
                  <c:v>4.480642452836061E-2</c:v>
                </c:pt>
                <c:pt idx="9684">
                  <c:v>2.8597138822078712E-2</c:v>
                </c:pt>
                <c:pt idx="9685">
                  <c:v>3.2942540943622596E-2</c:v>
                </c:pt>
                <c:pt idx="9686">
                  <c:v>4.3456308543682105E-2</c:v>
                </c:pt>
                <c:pt idx="9687">
                  <c:v>3.5833526402712E-2</c:v>
                </c:pt>
                <c:pt idx="9688">
                  <c:v>4.0339186787605306E-2</c:v>
                </c:pt>
                <c:pt idx="9689">
                  <c:v>4.2962051928043692E-2</c:v>
                </c:pt>
                <c:pt idx="9690">
                  <c:v>4.6777039766311722E-2</c:v>
                </c:pt>
                <c:pt idx="9691">
                  <c:v>4.2509447783231714E-2</c:v>
                </c:pt>
                <c:pt idx="9692">
                  <c:v>3.5172384232282597E-2</c:v>
                </c:pt>
                <c:pt idx="9693">
                  <c:v>3.011587262153639E-2</c:v>
                </c:pt>
                <c:pt idx="9694">
                  <c:v>4.2541265487670767E-2</c:v>
                </c:pt>
                <c:pt idx="9695">
                  <c:v>3.8609363138675808E-2</c:v>
                </c:pt>
                <c:pt idx="9696">
                  <c:v>3.3202335238456712E-2</c:v>
                </c:pt>
                <c:pt idx="9697">
                  <c:v>2.9610509052872706E-2</c:v>
                </c:pt>
                <c:pt idx="9698">
                  <c:v>3.1092433258891088E-2</c:v>
                </c:pt>
                <c:pt idx="9699">
                  <c:v>3.082122281193735E-2</c:v>
                </c:pt>
                <c:pt idx="9700">
                  <c:v>4.6175420284271212E-2</c:v>
                </c:pt>
                <c:pt idx="9701">
                  <c:v>3.1534116715192802E-2</c:v>
                </c:pt>
                <c:pt idx="9702">
                  <c:v>4.3665912002325107E-2</c:v>
                </c:pt>
                <c:pt idx="9703">
                  <c:v>3.622116148471842E-2</c:v>
                </c:pt>
                <c:pt idx="9704">
                  <c:v>3.2891441136598601E-2</c:v>
                </c:pt>
                <c:pt idx="9705">
                  <c:v>3.1069444492459367E-2</c:v>
                </c:pt>
                <c:pt idx="9706">
                  <c:v>3.0946193262934702E-2</c:v>
                </c:pt>
                <c:pt idx="9707">
                  <c:v>5.6906431913376097E-2</c:v>
                </c:pt>
                <c:pt idx="9708">
                  <c:v>3.4685779362916912E-2</c:v>
                </c:pt>
                <c:pt idx="9709">
                  <c:v>4.5460876077413594E-2</c:v>
                </c:pt>
                <c:pt idx="9710">
                  <c:v>3.9967272430658299E-2</c:v>
                </c:pt>
                <c:pt idx="9711">
                  <c:v>3.2854370772838606E-2</c:v>
                </c:pt>
                <c:pt idx="9712">
                  <c:v>4.0749937295913724E-2</c:v>
                </c:pt>
                <c:pt idx="9713">
                  <c:v>3.4013628959655817E-2</c:v>
                </c:pt>
                <c:pt idx="9714">
                  <c:v>3.2981343567371549E-2</c:v>
                </c:pt>
                <c:pt idx="9715">
                  <c:v>5.0195772200822802E-2</c:v>
                </c:pt>
                <c:pt idx="9716">
                  <c:v>4.7741040587425204E-2</c:v>
                </c:pt>
                <c:pt idx="9717">
                  <c:v>3.9664395153522512E-2</c:v>
                </c:pt>
                <c:pt idx="9718">
                  <c:v>4.9895197153091632E-2</c:v>
                </c:pt>
                <c:pt idx="9719">
                  <c:v>3.695297986269E-2</c:v>
                </c:pt>
                <c:pt idx="9720">
                  <c:v>4.9216881394386486E-2</c:v>
                </c:pt>
                <c:pt idx="9721">
                  <c:v>5.8706045150756822E-2</c:v>
                </c:pt>
                <c:pt idx="9722">
                  <c:v>5.7264689356088784E-2</c:v>
                </c:pt>
                <c:pt idx="9723">
                  <c:v>4.480642452836061E-2</c:v>
                </c:pt>
                <c:pt idx="9724">
                  <c:v>4.0542848408222205E-2</c:v>
                </c:pt>
                <c:pt idx="9725">
                  <c:v>3.5787001252174405E-2</c:v>
                </c:pt>
                <c:pt idx="9726">
                  <c:v>4.5818794518709377E-2</c:v>
                </c:pt>
                <c:pt idx="9727">
                  <c:v>3.181636705994622E-2</c:v>
                </c:pt>
                <c:pt idx="9728">
                  <c:v>2.6130503043532389E-2</c:v>
                </c:pt>
                <c:pt idx="9729">
                  <c:v>3.9112597703933744E-2</c:v>
                </c:pt>
                <c:pt idx="9730">
                  <c:v>3.5183459520340014E-2</c:v>
                </c:pt>
                <c:pt idx="9731">
                  <c:v>3.4300707280635806E-2</c:v>
                </c:pt>
                <c:pt idx="9732">
                  <c:v>4.7093473374843826E-2</c:v>
                </c:pt>
                <c:pt idx="9733">
                  <c:v>3.6311741918325452E-2</c:v>
                </c:pt>
                <c:pt idx="9734">
                  <c:v>3.7702023983001716E-2</c:v>
                </c:pt>
                <c:pt idx="9735">
                  <c:v>3.5456527024507516E-2</c:v>
                </c:pt>
                <c:pt idx="9736">
                  <c:v>4.3706633150577837E-2</c:v>
                </c:pt>
                <c:pt idx="9737">
                  <c:v>5.0532989203929922E-2</c:v>
                </c:pt>
                <c:pt idx="9738">
                  <c:v>3.3641051501035704E-2</c:v>
                </c:pt>
                <c:pt idx="9739">
                  <c:v>2.6290670037269651E-2</c:v>
                </c:pt>
                <c:pt idx="9740">
                  <c:v>3.023730777204052E-2</c:v>
                </c:pt>
                <c:pt idx="9741">
                  <c:v>3.9888128638267545E-2</c:v>
                </c:pt>
                <c:pt idx="9742">
                  <c:v>4.3251223862171222E-2</c:v>
                </c:pt>
                <c:pt idx="9743">
                  <c:v>3.4051276743412011E-2</c:v>
                </c:pt>
                <c:pt idx="9744">
                  <c:v>4.7571104019880309E-2</c:v>
                </c:pt>
                <c:pt idx="9745">
                  <c:v>4.2978335171937887E-2</c:v>
                </c:pt>
                <c:pt idx="9746">
                  <c:v>4.2962051928043692E-2</c:v>
                </c:pt>
                <c:pt idx="9747">
                  <c:v>3.5382855683565209E-2</c:v>
                </c:pt>
                <c:pt idx="9748">
                  <c:v>4.4352341443300476E-2</c:v>
                </c:pt>
                <c:pt idx="9749">
                  <c:v>5.3526036441326398E-2</c:v>
                </c:pt>
                <c:pt idx="9750">
                  <c:v>2.9873292893171411E-2</c:v>
                </c:pt>
                <c:pt idx="9751">
                  <c:v>4.0681295096874147E-2</c:v>
                </c:pt>
                <c:pt idx="9752">
                  <c:v>3.5579800605774051E-2</c:v>
                </c:pt>
                <c:pt idx="9753">
                  <c:v>4.1051272302865878E-2</c:v>
                </c:pt>
                <c:pt idx="9754">
                  <c:v>3.2095659524202409E-2</c:v>
                </c:pt>
                <c:pt idx="9755">
                  <c:v>3.2625783234834699E-2</c:v>
                </c:pt>
                <c:pt idx="9756">
                  <c:v>3.33482883870602E-2</c:v>
                </c:pt>
                <c:pt idx="9757">
                  <c:v>5.1529634743928923E-2</c:v>
                </c:pt>
                <c:pt idx="9758">
                  <c:v>3.9664395153522512E-2</c:v>
                </c:pt>
                <c:pt idx="9759">
                  <c:v>2.9427863657474591E-2</c:v>
                </c:pt>
                <c:pt idx="9760">
                  <c:v>5.4811533540487449E-2</c:v>
                </c:pt>
                <c:pt idx="9761">
                  <c:v>4.5612677931785903E-2</c:v>
                </c:pt>
                <c:pt idx="9762">
                  <c:v>3.8187786936759907E-2</c:v>
                </c:pt>
                <c:pt idx="9763">
                  <c:v>3.5435792058706422E-2</c:v>
                </c:pt>
                <c:pt idx="9764">
                  <c:v>3.5232484340667704E-2</c:v>
                </c:pt>
                <c:pt idx="9765">
                  <c:v>3.9971418678760633E-2</c:v>
                </c:pt>
                <c:pt idx="9766">
                  <c:v>3.7788476794958101E-2</c:v>
                </c:pt>
                <c:pt idx="9767">
                  <c:v>2.9186077415943215E-2</c:v>
                </c:pt>
                <c:pt idx="9768">
                  <c:v>3.7342004477977885E-2</c:v>
                </c:pt>
                <c:pt idx="9769">
                  <c:v>3.8194783031940467E-2</c:v>
                </c:pt>
                <c:pt idx="9770">
                  <c:v>3.1069444492459367E-2</c:v>
                </c:pt>
                <c:pt idx="9771">
                  <c:v>3.8039457052946112E-2</c:v>
                </c:pt>
                <c:pt idx="9772">
                  <c:v>5.1921918988227796E-2</c:v>
                </c:pt>
                <c:pt idx="9773">
                  <c:v>2.6617400348186503E-2</c:v>
                </c:pt>
                <c:pt idx="9774">
                  <c:v>3.4823182970285409E-2</c:v>
                </c:pt>
                <c:pt idx="9775">
                  <c:v>3.2095659524202409E-2</c:v>
                </c:pt>
                <c:pt idx="9776">
                  <c:v>3.4013628959655817E-2</c:v>
                </c:pt>
                <c:pt idx="9777">
                  <c:v>3.7118166685104446E-2</c:v>
                </c:pt>
                <c:pt idx="9778">
                  <c:v>3.8167107850313214E-2</c:v>
                </c:pt>
                <c:pt idx="9779">
                  <c:v>3.231429681181909E-2</c:v>
                </c:pt>
                <c:pt idx="9780">
                  <c:v>3.1597819179296556E-2</c:v>
                </c:pt>
                <c:pt idx="9781">
                  <c:v>4.1205152869224333E-2</c:v>
                </c:pt>
                <c:pt idx="9782">
                  <c:v>3.5483829677105096E-2</c:v>
                </c:pt>
                <c:pt idx="9783">
                  <c:v>3.7396702915430097E-2</c:v>
                </c:pt>
                <c:pt idx="9784">
                  <c:v>3.695297986269E-2</c:v>
                </c:pt>
                <c:pt idx="9785">
                  <c:v>4.3058674782514614E-2</c:v>
                </c:pt>
                <c:pt idx="9786">
                  <c:v>3.2443311065435514E-2</c:v>
                </c:pt>
                <c:pt idx="9787">
                  <c:v>3.7347011268138913E-2</c:v>
                </c:pt>
                <c:pt idx="9788">
                  <c:v>3.0704770237207399E-2</c:v>
                </c:pt>
                <c:pt idx="9789">
                  <c:v>3.7788476794958101E-2</c:v>
                </c:pt>
                <c:pt idx="9790">
                  <c:v>3.5201665014028688E-2</c:v>
                </c:pt>
                <c:pt idx="9791">
                  <c:v>4.2430374771356624E-2</c:v>
                </c:pt>
                <c:pt idx="9792">
                  <c:v>3.8846969604492208E-2</c:v>
                </c:pt>
                <c:pt idx="9793">
                  <c:v>4.7741040587425204E-2</c:v>
                </c:pt>
                <c:pt idx="9794">
                  <c:v>3.2351423054933499E-2</c:v>
                </c:pt>
                <c:pt idx="9795">
                  <c:v>3.2237172126770186E-2</c:v>
                </c:pt>
                <c:pt idx="9796">
                  <c:v>3.2115224748849931E-2</c:v>
                </c:pt>
                <c:pt idx="9797">
                  <c:v>2.6130503043532389E-2</c:v>
                </c:pt>
                <c:pt idx="9798">
                  <c:v>3.1832020729780301E-2</c:v>
                </c:pt>
                <c:pt idx="9799">
                  <c:v>4.0074422955513146E-2</c:v>
                </c:pt>
                <c:pt idx="9800">
                  <c:v>2.9317406937479997E-2</c:v>
                </c:pt>
                <c:pt idx="9801">
                  <c:v>3.5668846219778116E-2</c:v>
                </c:pt>
                <c:pt idx="9802">
                  <c:v>3.3629160374403014E-2</c:v>
                </c:pt>
                <c:pt idx="9803">
                  <c:v>4.2978335171937887E-2</c:v>
                </c:pt>
                <c:pt idx="9804">
                  <c:v>6.1638105660676748E-2</c:v>
                </c:pt>
                <c:pt idx="9805">
                  <c:v>3.4407258033752414E-2</c:v>
                </c:pt>
                <c:pt idx="9806">
                  <c:v>3.0331319198012456E-2</c:v>
                </c:pt>
                <c:pt idx="9807">
                  <c:v>3.3723484724760007E-2</c:v>
                </c:pt>
                <c:pt idx="9808">
                  <c:v>4.1206117719411822E-2</c:v>
                </c:pt>
                <c:pt idx="9809">
                  <c:v>5.5114645510911914E-2</c:v>
                </c:pt>
                <c:pt idx="9810">
                  <c:v>3.8238383829593797E-2</c:v>
                </c:pt>
                <c:pt idx="9811">
                  <c:v>3.3944040536880493E-2</c:v>
                </c:pt>
                <c:pt idx="9812">
                  <c:v>4.7336898744106508E-2</c:v>
                </c:pt>
                <c:pt idx="9813">
                  <c:v>4.3695759028196321E-2</c:v>
                </c:pt>
                <c:pt idx="9814">
                  <c:v>2.8372881934046627E-2</c:v>
                </c:pt>
                <c:pt idx="9815">
                  <c:v>3.7441659718752011E-2</c:v>
                </c:pt>
                <c:pt idx="9816">
                  <c:v>3.1619079411029934E-2</c:v>
                </c:pt>
                <c:pt idx="9817">
                  <c:v>6.3089236617088304E-2</c:v>
                </c:pt>
                <c:pt idx="9818">
                  <c:v>3.4011162817478256E-2</c:v>
                </c:pt>
                <c:pt idx="9819">
                  <c:v>3.6740992218256052E-2</c:v>
                </c:pt>
                <c:pt idx="9820">
                  <c:v>4.1763935238122933E-2</c:v>
                </c:pt>
                <c:pt idx="9821">
                  <c:v>3.0372153967618904E-2</c:v>
                </c:pt>
                <c:pt idx="9822">
                  <c:v>4.3813310563564307E-2</c:v>
                </c:pt>
                <c:pt idx="9823">
                  <c:v>4.1300732642412234E-2</c:v>
                </c:pt>
                <c:pt idx="9824">
                  <c:v>3.7118166685104446E-2</c:v>
                </c:pt>
                <c:pt idx="9825">
                  <c:v>2.9912589117884587E-2</c:v>
                </c:pt>
                <c:pt idx="9826">
                  <c:v>3.9259538054466241E-2</c:v>
                </c:pt>
                <c:pt idx="9827">
                  <c:v>3.2152302563190613E-2</c:v>
                </c:pt>
                <c:pt idx="9828">
                  <c:v>3.6760363727808006E-2</c:v>
                </c:pt>
                <c:pt idx="9829">
                  <c:v>5.4501775652170202E-2</c:v>
                </c:pt>
                <c:pt idx="9830">
                  <c:v>3.1207967549562621E-2</c:v>
                </c:pt>
                <c:pt idx="9831">
                  <c:v>3.3869151026010506E-2</c:v>
                </c:pt>
                <c:pt idx="9832">
                  <c:v>3.3000189810991301E-2</c:v>
                </c:pt>
                <c:pt idx="9833">
                  <c:v>5.4501775652170202E-2</c:v>
                </c:pt>
                <c:pt idx="9834">
                  <c:v>3.3215038478374634E-2</c:v>
                </c:pt>
                <c:pt idx="9835">
                  <c:v>4.2451106011867495E-2</c:v>
                </c:pt>
                <c:pt idx="9836">
                  <c:v>2.8328226879239103E-2</c:v>
                </c:pt>
                <c:pt idx="9837">
                  <c:v>4.5208055526018087E-2</c:v>
                </c:pt>
                <c:pt idx="9838">
                  <c:v>3.2559327781200513E-2</c:v>
                </c:pt>
                <c:pt idx="9839">
                  <c:v>3.7228513509035152E-2</c:v>
                </c:pt>
                <c:pt idx="9840">
                  <c:v>4.1266269981861101E-2</c:v>
                </c:pt>
                <c:pt idx="9841">
                  <c:v>4.7552309930324749E-2</c:v>
                </c:pt>
                <c:pt idx="9842">
                  <c:v>2.9113026335835377E-2</c:v>
                </c:pt>
                <c:pt idx="9843">
                  <c:v>3.8492631167173406E-2</c:v>
                </c:pt>
                <c:pt idx="9844">
                  <c:v>3.2494224607944495E-2</c:v>
                </c:pt>
                <c:pt idx="9845">
                  <c:v>3.0840851366519952E-2</c:v>
                </c:pt>
                <c:pt idx="9846">
                  <c:v>3.8653906434774503E-2</c:v>
                </c:pt>
                <c:pt idx="9847">
                  <c:v>4.3695759028196321E-2</c:v>
                </c:pt>
                <c:pt idx="9848">
                  <c:v>3.8609363138675808E-2</c:v>
                </c:pt>
                <c:pt idx="9849">
                  <c:v>3.4013628959655817E-2</c:v>
                </c:pt>
                <c:pt idx="9850">
                  <c:v>5.4287116974592223E-2</c:v>
                </c:pt>
                <c:pt idx="9851">
                  <c:v>3.3954638987779596E-2</c:v>
                </c:pt>
                <c:pt idx="9852">
                  <c:v>3.5833526402712E-2</c:v>
                </c:pt>
                <c:pt idx="9853">
                  <c:v>4.4254083186388009E-2</c:v>
                </c:pt>
                <c:pt idx="9854">
                  <c:v>2.7945656329393411E-2</c:v>
                </c:pt>
                <c:pt idx="9855">
                  <c:v>3.4011162817478256E-2</c:v>
                </c:pt>
                <c:pt idx="9856">
                  <c:v>3.7153102457523568E-2</c:v>
                </c:pt>
                <c:pt idx="9857">
                  <c:v>4.2319431900978401E-2</c:v>
                </c:pt>
                <c:pt idx="9858">
                  <c:v>2.7945656329393411E-2</c:v>
                </c:pt>
                <c:pt idx="9859">
                  <c:v>2.7700684964656799E-2</c:v>
                </c:pt>
                <c:pt idx="9860">
                  <c:v>5.139116942882542E-2</c:v>
                </c:pt>
                <c:pt idx="9861">
                  <c:v>3.0157936736941289E-2</c:v>
                </c:pt>
                <c:pt idx="9862">
                  <c:v>3.7097297608852525E-2</c:v>
                </c:pt>
                <c:pt idx="9863">
                  <c:v>4.0453195571899386E-2</c:v>
                </c:pt>
                <c:pt idx="9864">
                  <c:v>2.9082311317324687E-2</c:v>
                </c:pt>
                <c:pt idx="9865">
                  <c:v>2.8444284573197403E-2</c:v>
                </c:pt>
                <c:pt idx="9866">
                  <c:v>3.2505154609680204E-2</c:v>
                </c:pt>
                <c:pt idx="9867">
                  <c:v>3.3091705292463296E-2</c:v>
                </c:pt>
                <c:pt idx="9868">
                  <c:v>4.5064941048622124E-2</c:v>
                </c:pt>
                <c:pt idx="9869">
                  <c:v>3.9632488042116221E-2</c:v>
                </c:pt>
                <c:pt idx="9870">
                  <c:v>3.0364392325282111E-2</c:v>
                </c:pt>
                <c:pt idx="9871">
                  <c:v>4.1284438222646734E-2</c:v>
                </c:pt>
                <c:pt idx="9872">
                  <c:v>4.6777039766311722E-2</c:v>
                </c:pt>
                <c:pt idx="9873">
                  <c:v>3.6675587296485956E-2</c:v>
                </c:pt>
                <c:pt idx="9874">
                  <c:v>3.7194777280092205E-2</c:v>
                </c:pt>
                <c:pt idx="9875">
                  <c:v>4.3695759028196321E-2</c:v>
                </c:pt>
                <c:pt idx="9876">
                  <c:v>4.2427688837051572E-2</c:v>
                </c:pt>
                <c:pt idx="9877">
                  <c:v>3.4798402339219998E-2</c:v>
                </c:pt>
                <c:pt idx="9878">
                  <c:v>4.9796666949987765E-2</c:v>
                </c:pt>
                <c:pt idx="9879">
                  <c:v>2.8188472613692304E-2</c:v>
                </c:pt>
                <c:pt idx="9880">
                  <c:v>4.0242802351713201E-2</c:v>
                </c:pt>
                <c:pt idx="9881">
                  <c:v>3.6760363727808006E-2</c:v>
                </c:pt>
                <c:pt idx="9882">
                  <c:v>3.181636705994622E-2</c:v>
                </c:pt>
                <c:pt idx="9883">
                  <c:v>4.2427688837051572E-2</c:v>
                </c:pt>
                <c:pt idx="9884">
                  <c:v>3.5487230867147411E-2</c:v>
                </c:pt>
                <c:pt idx="9885">
                  <c:v>5.3043726831674597E-2</c:v>
                </c:pt>
                <c:pt idx="9886">
                  <c:v>5.0022482872009333E-2</c:v>
                </c:pt>
                <c:pt idx="9887">
                  <c:v>3.1619079411029934E-2</c:v>
                </c:pt>
                <c:pt idx="9888">
                  <c:v>5.3951866924762705E-2</c:v>
                </c:pt>
                <c:pt idx="9889">
                  <c:v>4.4681645929813434E-2</c:v>
                </c:pt>
                <c:pt idx="9890">
                  <c:v>3.6124985665082897E-2</c:v>
                </c:pt>
                <c:pt idx="9891">
                  <c:v>3.2961819320917192E-2</c:v>
                </c:pt>
                <c:pt idx="9892">
                  <c:v>4.2978335171937887E-2</c:v>
                </c:pt>
                <c:pt idx="9893">
                  <c:v>3.2341752201318706E-2</c:v>
                </c:pt>
                <c:pt idx="9894">
                  <c:v>4.0841769427061095E-2</c:v>
                </c:pt>
                <c:pt idx="9895">
                  <c:v>3.2341752201318706E-2</c:v>
                </c:pt>
                <c:pt idx="9896">
                  <c:v>4.0845945477485393E-2</c:v>
                </c:pt>
                <c:pt idx="9897">
                  <c:v>4.8415351659059497E-2</c:v>
                </c:pt>
                <c:pt idx="9898">
                  <c:v>3.6054432392120396E-2</c:v>
                </c:pt>
                <c:pt idx="9899">
                  <c:v>3.4892227500677213E-2</c:v>
                </c:pt>
                <c:pt idx="9900">
                  <c:v>3.6884240806102878E-2</c:v>
                </c:pt>
                <c:pt idx="9901">
                  <c:v>2.8601940721273554E-2</c:v>
                </c:pt>
                <c:pt idx="9902">
                  <c:v>4.8038370907306838E-2</c:v>
                </c:pt>
                <c:pt idx="9903">
                  <c:v>3.6691434681415683E-2</c:v>
                </c:pt>
                <c:pt idx="9904">
                  <c:v>3.3334597945213311E-2</c:v>
                </c:pt>
                <c:pt idx="9905">
                  <c:v>3.4897491335868794E-2</c:v>
                </c:pt>
                <c:pt idx="9906">
                  <c:v>4.1425205767154465E-2</c:v>
                </c:pt>
                <c:pt idx="9907">
                  <c:v>3.6026179790496805E-2</c:v>
                </c:pt>
                <c:pt idx="9908">
                  <c:v>3.4824151545763009E-2</c:v>
                </c:pt>
                <c:pt idx="9909">
                  <c:v>3.7646591663360651E-2</c:v>
                </c:pt>
                <c:pt idx="9910">
                  <c:v>3.7342004477977885E-2</c:v>
                </c:pt>
                <c:pt idx="9911">
                  <c:v>4.8743788152933218E-2</c:v>
                </c:pt>
                <c:pt idx="9912">
                  <c:v>4.1266269981861101E-2</c:v>
                </c:pt>
                <c:pt idx="9913">
                  <c:v>5.2568621933460541E-2</c:v>
                </c:pt>
                <c:pt idx="9914">
                  <c:v>4.1332110762596116E-2</c:v>
                </c:pt>
                <c:pt idx="9915">
                  <c:v>3.5435792058706422E-2</c:v>
                </c:pt>
                <c:pt idx="9916">
                  <c:v>4.5660007745027514E-2</c:v>
                </c:pt>
                <c:pt idx="9917">
                  <c:v>3.0247885733842794E-2</c:v>
                </c:pt>
                <c:pt idx="9918">
                  <c:v>3.1131528317928352E-2</c:v>
                </c:pt>
                <c:pt idx="9919">
                  <c:v>4.2387228459119936E-2</c:v>
                </c:pt>
                <c:pt idx="9920">
                  <c:v>3.4300707280635806E-2</c:v>
                </c:pt>
                <c:pt idx="9921">
                  <c:v>3.4990835934877403E-2</c:v>
                </c:pt>
                <c:pt idx="9922">
                  <c:v>3.5743363201618208E-2</c:v>
                </c:pt>
                <c:pt idx="9923">
                  <c:v>4.7846782952547316E-2</c:v>
                </c:pt>
                <c:pt idx="9924">
                  <c:v>2.9116408899426478E-2</c:v>
                </c:pt>
                <c:pt idx="9925">
                  <c:v>3.5628456622362102E-2</c:v>
                </c:pt>
                <c:pt idx="9926">
                  <c:v>4.3251223862171222E-2</c:v>
                </c:pt>
                <c:pt idx="9927">
                  <c:v>2.9977297410369017E-2</c:v>
                </c:pt>
                <c:pt idx="9928">
                  <c:v>4.5460876077413594E-2</c:v>
                </c:pt>
                <c:pt idx="9929">
                  <c:v>4.2500767856836576E-2</c:v>
                </c:pt>
                <c:pt idx="9930">
                  <c:v>3.8713578134775231E-2</c:v>
                </c:pt>
                <c:pt idx="9931">
                  <c:v>3.7080317735672157E-2</c:v>
                </c:pt>
                <c:pt idx="9932">
                  <c:v>3.6265369504690212E-2</c:v>
                </c:pt>
                <c:pt idx="9933">
                  <c:v>4.2509447783231714E-2</c:v>
                </c:pt>
                <c:pt idx="9934">
                  <c:v>3.8238383829593797E-2</c:v>
                </c:pt>
                <c:pt idx="9935">
                  <c:v>3.2706797122955399E-2</c:v>
                </c:pt>
                <c:pt idx="9936">
                  <c:v>5.3951866924762705E-2</c:v>
                </c:pt>
                <c:pt idx="9937">
                  <c:v>4.6166699379682513E-2</c:v>
                </c:pt>
                <c:pt idx="9938">
                  <c:v>3.5487230867147411E-2</c:v>
                </c:pt>
                <c:pt idx="9939">
                  <c:v>3.0724059790372783E-2</c:v>
                </c:pt>
                <c:pt idx="9940">
                  <c:v>2.8753058984875752E-2</c:v>
                </c:pt>
                <c:pt idx="9941">
                  <c:v>4.417248070240036E-2</c:v>
                </c:pt>
                <c:pt idx="9942">
                  <c:v>4.9162756651639924E-2</c:v>
                </c:pt>
                <c:pt idx="9943">
                  <c:v>4.3500378727912875E-2</c:v>
                </c:pt>
                <c:pt idx="9944">
                  <c:v>4.9796666949987765E-2</c:v>
                </c:pt>
                <c:pt idx="9945">
                  <c:v>4.2917203158140474E-2</c:v>
                </c:pt>
                <c:pt idx="9946">
                  <c:v>3.006011620163921E-2</c:v>
                </c:pt>
                <c:pt idx="9947">
                  <c:v>3.2377470284700456E-2</c:v>
                </c:pt>
                <c:pt idx="9948">
                  <c:v>3.3723484724760007E-2</c:v>
                </c:pt>
                <c:pt idx="9949">
                  <c:v>3.9697803556919237E-2</c:v>
                </c:pt>
                <c:pt idx="9950">
                  <c:v>3.51903848350048E-2</c:v>
                </c:pt>
                <c:pt idx="9951">
                  <c:v>3.5694476217031493E-2</c:v>
                </c:pt>
                <c:pt idx="9952">
                  <c:v>2.9229370877146783E-2</c:v>
                </c:pt>
                <c:pt idx="9953">
                  <c:v>3.0922627076506601E-2</c:v>
                </c:pt>
                <c:pt idx="9954">
                  <c:v>3.1092433258891088E-2</c:v>
                </c:pt>
                <c:pt idx="9955">
                  <c:v>2.9993373900651956E-2</c:v>
                </c:pt>
                <c:pt idx="9956">
                  <c:v>4.3695759028196321E-2</c:v>
                </c:pt>
                <c:pt idx="9957">
                  <c:v>4.4252485036850024E-2</c:v>
                </c:pt>
                <c:pt idx="9958">
                  <c:v>3.376404196023939E-2</c:v>
                </c:pt>
                <c:pt idx="9959">
                  <c:v>3.9196629077196114E-2</c:v>
                </c:pt>
                <c:pt idx="9960">
                  <c:v>3.7429194897413295E-2</c:v>
                </c:pt>
                <c:pt idx="9961">
                  <c:v>3.4050200134515811E-2</c:v>
                </c:pt>
                <c:pt idx="9962">
                  <c:v>3.6455649882555098E-2</c:v>
                </c:pt>
                <c:pt idx="9963">
                  <c:v>4.3695759028196321E-2</c:v>
                </c:pt>
                <c:pt idx="9964">
                  <c:v>4.0738254785537713E-2</c:v>
                </c:pt>
                <c:pt idx="9965">
                  <c:v>3.9130732417106656E-2</c:v>
                </c:pt>
                <c:pt idx="9966">
                  <c:v>3.8410507142543814E-2</c:v>
                </c:pt>
                <c:pt idx="9967">
                  <c:v>4.4919833540916672E-2</c:v>
                </c:pt>
                <c:pt idx="9968">
                  <c:v>4.7051317989826411E-2</c:v>
                </c:pt>
                <c:pt idx="9969">
                  <c:v>4.0838997811079143E-2</c:v>
                </c:pt>
                <c:pt idx="9970">
                  <c:v>4.1275996714830405E-2</c:v>
                </c:pt>
                <c:pt idx="9971">
                  <c:v>3.376404196023939E-2</c:v>
                </c:pt>
                <c:pt idx="9972">
                  <c:v>3.8152869790792521E-2</c:v>
                </c:pt>
                <c:pt idx="9973">
                  <c:v>4.5502670109272024E-2</c:v>
                </c:pt>
                <c:pt idx="9974">
                  <c:v>3.4050200134515811E-2</c:v>
                </c:pt>
                <c:pt idx="9975">
                  <c:v>3.6026179790496805E-2</c:v>
                </c:pt>
                <c:pt idx="9976">
                  <c:v>4.3678428977727897E-2</c:v>
                </c:pt>
                <c:pt idx="9977">
                  <c:v>4.9643982201814603E-2</c:v>
                </c:pt>
                <c:pt idx="9978">
                  <c:v>4.1129976511001601E-2</c:v>
                </c:pt>
                <c:pt idx="9979">
                  <c:v>3.7771087139844998E-2</c:v>
                </c:pt>
                <c:pt idx="9980">
                  <c:v>4.5064941048622124E-2</c:v>
                </c:pt>
                <c:pt idx="9981">
                  <c:v>3.8492631167173406E-2</c:v>
                </c:pt>
                <c:pt idx="9982">
                  <c:v>3.6005329340696314E-2</c:v>
                </c:pt>
                <c:pt idx="9983">
                  <c:v>3.6891631782055026E-2</c:v>
                </c:pt>
                <c:pt idx="9984">
                  <c:v>3.7441659718752011E-2</c:v>
                </c:pt>
                <c:pt idx="9985">
                  <c:v>3.622116148471842E-2</c:v>
                </c:pt>
                <c:pt idx="9986">
                  <c:v>3.6760363727808006E-2</c:v>
                </c:pt>
                <c:pt idx="9987">
                  <c:v>3.8152869790792521E-2</c:v>
                </c:pt>
                <c:pt idx="9988">
                  <c:v>3.5324815660715186E-2</c:v>
                </c:pt>
                <c:pt idx="9989">
                  <c:v>4.0177468210458797E-2</c:v>
                </c:pt>
                <c:pt idx="9990">
                  <c:v>4.2776744812727176E-2</c:v>
                </c:pt>
                <c:pt idx="9991">
                  <c:v>3.4290764480829287E-2</c:v>
                </c:pt>
                <c:pt idx="9992">
                  <c:v>4.9643982201814603E-2</c:v>
                </c:pt>
                <c:pt idx="9993">
                  <c:v>3.5286393016576885E-2</c:v>
                </c:pt>
                <c:pt idx="9994">
                  <c:v>4.2427688837051572E-2</c:v>
                </c:pt>
                <c:pt idx="9995">
                  <c:v>3.5628456622362102E-2</c:v>
                </c:pt>
                <c:pt idx="9996">
                  <c:v>3.8152869790792521E-2</c:v>
                </c:pt>
                <c:pt idx="9997">
                  <c:v>4.012443125247972E-2</c:v>
                </c:pt>
                <c:pt idx="9998">
                  <c:v>3.5996422171592678E-2</c:v>
                </c:pt>
                <c:pt idx="9999">
                  <c:v>3.4290764480829287E-2</c:v>
                </c:pt>
                <c:pt idx="10000">
                  <c:v>3.8152869790792521E-2</c:v>
                </c:pt>
                <c:pt idx="10001">
                  <c:v>3.8299992680549712E-2</c:v>
                </c:pt>
                <c:pt idx="10002">
                  <c:v>3.6760363727808006E-2</c:v>
                </c:pt>
                <c:pt idx="10003">
                  <c:v>4.9216881394386486E-2</c:v>
                </c:pt>
                <c:pt idx="10004">
                  <c:v>3.2820321619510803E-2</c:v>
                </c:pt>
                <c:pt idx="10005">
                  <c:v>3.6760363727808006E-2</c:v>
                </c:pt>
                <c:pt idx="10006">
                  <c:v>3.6760363727808006E-2</c:v>
                </c:pt>
                <c:pt idx="10007">
                  <c:v>3.7512414157390601E-2</c:v>
                </c:pt>
                <c:pt idx="10008">
                  <c:v>3.8492631167173406E-2</c:v>
                </c:pt>
                <c:pt idx="10009">
                  <c:v>3.9196629077196114E-2</c:v>
                </c:pt>
                <c:pt idx="10010">
                  <c:v>3.4290764480829287E-2</c:v>
                </c:pt>
                <c:pt idx="10011">
                  <c:v>4.0838997811079143E-2</c:v>
                </c:pt>
                <c:pt idx="10012">
                  <c:v>3.5839285701513443E-2</c:v>
                </c:pt>
                <c:pt idx="10013">
                  <c:v>3.8410507142543814E-2</c:v>
                </c:pt>
                <c:pt idx="10014">
                  <c:v>3.3522713929414701E-2</c:v>
                </c:pt>
                <c:pt idx="10015">
                  <c:v>4.4693056493997622E-2</c:v>
                </c:pt>
                <c:pt idx="10016">
                  <c:v>4.5064941048622124E-2</c:v>
                </c:pt>
                <c:pt idx="10017">
                  <c:v>3.6877531558275327E-2</c:v>
                </c:pt>
                <c:pt idx="10018">
                  <c:v>3.5324815660715186E-2</c:v>
                </c:pt>
                <c:pt idx="10019">
                  <c:v>4.5610018074512516E-2</c:v>
                </c:pt>
                <c:pt idx="10020">
                  <c:v>4.1952755302190795E-2</c:v>
                </c:pt>
                <c:pt idx="10021">
                  <c:v>3.376404196023939E-2</c:v>
                </c:pt>
                <c:pt idx="10022">
                  <c:v>3.6026179790496805E-2</c:v>
                </c:pt>
                <c:pt idx="10023">
                  <c:v>4.1275996714830405E-2</c:v>
                </c:pt>
                <c:pt idx="10024">
                  <c:v>4.5064941048622124E-2</c:v>
                </c:pt>
                <c:pt idx="10025">
                  <c:v>3.5906825214624412E-2</c:v>
                </c:pt>
                <c:pt idx="10026">
                  <c:v>3.4635107964277434E-2</c:v>
                </c:pt>
                <c:pt idx="10027">
                  <c:v>4.7552309930324749E-2</c:v>
                </c:pt>
                <c:pt idx="10028">
                  <c:v>3.8152869790792521E-2</c:v>
                </c:pt>
                <c:pt idx="10029">
                  <c:v>4.0781930088997026E-2</c:v>
                </c:pt>
                <c:pt idx="10030">
                  <c:v>4.6883888542652075E-2</c:v>
                </c:pt>
                <c:pt idx="10031">
                  <c:v>4.1793439537287001E-2</c:v>
                </c:pt>
                <c:pt idx="10032">
                  <c:v>3.6311741918325452E-2</c:v>
                </c:pt>
                <c:pt idx="10033">
                  <c:v>3.4528713673353209E-2</c:v>
                </c:pt>
                <c:pt idx="10034">
                  <c:v>3.8864739239215809E-2</c:v>
                </c:pt>
                <c:pt idx="10035">
                  <c:v>3.5795398056507152E-2</c:v>
                </c:pt>
                <c:pt idx="10036">
                  <c:v>3.6760363727808006E-2</c:v>
                </c:pt>
                <c:pt idx="10037">
                  <c:v>3.9402600377798101E-2</c:v>
                </c:pt>
                <c:pt idx="10038">
                  <c:v>3.5795398056507152E-2</c:v>
                </c:pt>
                <c:pt idx="10039">
                  <c:v>4.1557170450687395E-2</c:v>
                </c:pt>
                <c:pt idx="10040">
                  <c:v>4.0339186787605306E-2</c:v>
                </c:pt>
                <c:pt idx="10041">
                  <c:v>5.0195772200822802E-2</c:v>
                </c:pt>
                <c:pt idx="10042">
                  <c:v>3.69514748454094E-2</c:v>
                </c:pt>
                <c:pt idx="10043">
                  <c:v>3.3249579370021792E-2</c:v>
                </c:pt>
                <c:pt idx="10044">
                  <c:v>3.5324815660715186E-2</c:v>
                </c:pt>
                <c:pt idx="10045">
                  <c:v>3.6760363727808006E-2</c:v>
                </c:pt>
                <c:pt idx="10046">
                  <c:v>3.3795446157455396E-2</c:v>
                </c:pt>
                <c:pt idx="10047">
                  <c:v>4.0738254785537713E-2</c:v>
                </c:pt>
                <c:pt idx="10048">
                  <c:v>3.9299614727497142E-2</c:v>
                </c:pt>
                <c:pt idx="10049">
                  <c:v>3.7771087139844998E-2</c:v>
                </c:pt>
                <c:pt idx="10050">
                  <c:v>3.376404196023939E-2</c:v>
                </c:pt>
                <c:pt idx="10051">
                  <c:v>3.622116148471842E-2</c:v>
                </c:pt>
                <c:pt idx="10052">
                  <c:v>3.6005329340696314E-2</c:v>
                </c:pt>
                <c:pt idx="10053">
                  <c:v>3.5299208015203622E-2</c:v>
                </c:pt>
                <c:pt idx="10054">
                  <c:v>3.4224171191453899E-2</c:v>
                </c:pt>
                <c:pt idx="10055">
                  <c:v>5.7264689356088784E-2</c:v>
                </c:pt>
                <c:pt idx="10056">
                  <c:v>4.9643982201814603E-2</c:v>
                </c:pt>
                <c:pt idx="10057">
                  <c:v>4.3612465262413011E-2</c:v>
                </c:pt>
                <c:pt idx="10058">
                  <c:v>4.6883888542652075E-2</c:v>
                </c:pt>
                <c:pt idx="10059">
                  <c:v>4.1266269981861101E-2</c:v>
                </c:pt>
                <c:pt idx="10060">
                  <c:v>4.1377235203981413E-2</c:v>
                </c:pt>
                <c:pt idx="10061">
                  <c:v>3.3249579370021792E-2</c:v>
                </c:pt>
                <c:pt idx="10062">
                  <c:v>3.9196629077196114E-2</c:v>
                </c:pt>
                <c:pt idx="10063">
                  <c:v>3.8754437118768713E-2</c:v>
                </c:pt>
                <c:pt idx="10064">
                  <c:v>3.4892227500677213E-2</c:v>
                </c:pt>
                <c:pt idx="10065">
                  <c:v>3.4432657063007431E-2</c:v>
                </c:pt>
                <c:pt idx="10066">
                  <c:v>4.3695759028196321E-2</c:v>
                </c:pt>
                <c:pt idx="10067">
                  <c:v>4.3058674782514614E-2</c:v>
                </c:pt>
                <c:pt idx="10068">
                  <c:v>5.2979618310928414E-2</c:v>
                </c:pt>
                <c:pt idx="10069">
                  <c:v>4.0838997811079143E-2</c:v>
                </c:pt>
                <c:pt idx="10070">
                  <c:v>3.7512414157390601E-2</c:v>
                </c:pt>
                <c:pt idx="10071">
                  <c:v>3.4737937152385795E-2</c:v>
                </c:pt>
                <c:pt idx="10072">
                  <c:v>3.7771087139844998E-2</c:v>
                </c:pt>
                <c:pt idx="10073">
                  <c:v>4.7558017075061812E-2</c:v>
                </c:pt>
                <c:pt idx="10074">
                  <c:v>4.3031942099332796E-2</c:v>
                </c:pt>
                <c:pt idx="10075">
                  <c:v>3.7345264106988914E-2</c:v>
                </c:pt>
                <c:pt idx="10076">
                  <c:v>3.5286393016576885E-2</c:v>
                </c:pt>
                <c:pt idx="10077">
                  <c:v>4.0318075567483895E-2</c:v>
                </c:pt>
                <c:pt idx="10078">
                  <c:v>3.5795398056507152E-2</c:v>
                </c:pt>
                <c:pt idx="10079">
                  <c:v>4.0749937295913724E-2</c:v>
                </c:pt>
                <c:pt idx="10080">
                  <c:v>4.0749937295913724E-2</c:v>
                </c:pt>
                <c:pt idx="10081">
                  <c:v>3.9637152105569923E-2</c:v>
                </c:pt>
                <c:pt idx="10082">
                  <c:v>3.9632488042116221E-2</c:v>
                </c:pt>
                <c:pt idx="10083">
                  <c:v>4.2443986982107329E-2</c:v>
                </c:pt>
                <c:pt idx="10084">
                  <c:v>3.5666506737470599E-2</c:v>
                </c:pt>
                <c:pt idx="10085">
                  <c:v>4.4158883392810808E-2</c:v>
                </c:pt>
                <c:pt idx="10086">
                  <c:v>3.9632488042116221E-2</c:v>
                </c:pt>
                <c:pt idx="10087">
                  <c:v>4.0710058063268717E-2</c:v>
                </c:pt>
                <c:pt idx="10088">
                  <c:v>4.0272090584039709E-2</c:v>
                </c:pt>
                <c:pt idx="10089">
                  <c:v>3.9196629077196114E-2</c:v>
                </c:pt>
                <c:pt idx="10090">
                  <c:v>4.4269986450672094E-2</c:v>
                </c:pt>
                <c:pt idx="10091">
                  <c:v>4.113778099417692E-2</c:v>
                </c:pt>
                <c:pt idx="10092">
                  <c:v>4.1838850826025023E-2</c:v>
                </c:pt>
                <c:pt idx="10093">
                  <c:v>4.1952755302190795E-2</c:v>
                </c:pt>
                <c:pt idx="10094">
                  <c:v>4.4253002852201642E-2</c:v>
                </c:pt>
                <c:pt idx="10095">
                  <c:v>4.0138218551874209E-2</c:v>
                </c:pt>
                <c:pt idx="10096">
                  <c:v>4.1952755302190795E-2</c:v>
                </c:pt>
                <c:pt idx="10097">
                  <c:v>4.2570900171995212E-2</c:v>
                </c:pt>
                <c:pt idx="10098">
                  <c:v>4.0749937295913724E-2</c:v>
                </c:pt>
                <c:pt idx="10099">
                  <c:v>4.1952755302190795E-2</c:v>
                </c:pt>
                <c:pt idx="10100">
                  <c:v>3.7654642015695697E-2</c:v>
                </c:pt>
                <c:pt idx="10101">
                  <c:v>3.8167107850313214E-2</c:v>
                </c:pt>
                <c:pt idx="10102">
                  <c:v>3.5906825214624412E-2</c:v>
                </c:pt>
                <c:pt idx="10103">
                  <c:v>3.4737937152385795E-2</c:v>
                </c:pt>
                <c:pt idx="10104">
                  <c:v>3.9967272430658299E-2</c:v>
                </c:pt>
                <c:pt idx="10105">
                  <c:v>2.0000000000000011E-2</c:v>
                </c:pt>
                <c:pt idx="10106">
                  <c:v>0.1</c:v>
                </c:pt>
              </c:numCache>
            </c:numRef>
          </c:xVal>
          <c:yVal>
            <c:numRef>
              <c:f>Sheet1!$D$2:$D$10108</c:f>
              <c:numCache>
                <c:formatCode>General</c:formatCode>
                <c:ptCount val="10107"/>
                <c:pt idx="10105">
                  <c:v>2.0000000000000011E-2</c:v>
                </c:pt>
                <c:pt idx="10106">
                  <c:v>0.1</c:v>
                </c:pt>
              </c:numCache>
            </c:numRef>
          </c:yVal>
        </c:ser>
        <c:axId val="59551104"/>
        <c:axId val="59553280"/>
      </c:scatterChart>
      <c:valAx>
        <c:axId val="59551104"/>
        <c:scaling>
          <c:orientation val="minMax"/>
          <c:max val="0.1"/>
          <c:min val="2.0000000000000011E-2"/>
        </c:scaling>
        <c:axPos val="b"/>
        <c:title>
          <c:tx>
            <c:rich>
              <a:bodyPr/>
              <a:lstStyle/>
              <a:p>
                <a:pPr>
                  <a:defRPr/>
                </a:pPr>
                <a:r>
                  <a:rPr lang="en-GB" sz="1800" b="1" i="0" baseline="0" dirty="0" smtClean="0"/>
                  <a:t>“Objective” annuity rate</a:t>
                </a:r>
                <a:endParaRPr lang="en-GB" sz="1800" b="1" i="0" baseline="0" dirty="0"/>
              </a:p>
            </c:rich>
          </c:tx>
          <c:layout/>
        </c:title>
        <c:numFmt formatCode="0%" sourceLinked="0"/>
        <c:tickLblPos val="nextTo"/>
        <c:crossAx val="59553280"/>
        <c:crosses val="autoZero"/>
        <c:crossBetween val="midCat"/>
      </c:valAx>
      <c:valAx>
        <c:axId val="59553280"/>
        <c:scaling>
          <c:orientation val="minMax"/>
          <c:max val="0.1"/>
          <c:min val="2.0000000000000011E-2"/>
        </c:scaling>
        <c:axPos val="l"/>
        <c:majorGridlines/>
        <c:title>
          <c:tx>
            <c:rich>
              <a:bodyPr rot="-5400000" vert="horz"/>
              <a:lstStyle/>
              <a:p>
                <a:pPr>
                  <a:defRPr/>
                </a:pPr>
                <a:r>
                  <a:rPr lang="en-GB" sz="1800" b="1" i="0" baseline="0" dirty="0" smtClean="0"/>
                  <a:t>“Subjective” annuity rate</a:t>
                </a:r>
                <a:endParaRPr lang="en-GB" sz="1800" b="1" i="0" baseline="0" dirty="0"/>
              </a:p>
            </c:rich>
          </c:tx>
          <c:layout/>
        </c:title>
        <c:numFmt formatCode="0%" sourceLinked="0"/>
        <c:tickLblPos val="nextTo"/>
        <c:crossAx val="59551104"/>
        <c:crosses val="autoZero"/>
        <c:crossBetween val="midCat"/>
      </c:valAx>
    </c:plotArea>
    <c:plotVisOnly val="1"/>
    <c:dispBlanksAs val="gap"/>
  </c:chart>
  <c:txPr>
    <a:bodyPr/>
    <a:lstStyle/>
    <a:p>
      <a:pPr>
        <a:defRPr sz="16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100"/>
            </a:pPr>
            <a:r>
              <a:rPr lang="en-GB" sz="1100" dirty="0" smtClean="0"/>
              <a:t>Distribution</a:t>
            </a:r>
            <a:r>
              <a:rPr lang="en-GB" sz="1100" baseline="0" dirty="0" smtClean="0"/>
              <a:t> of responses for survival question</a:t>
            </a:r>
            <a:endParaRPr lang="en-GB" sz="1100" dirty="0"/>
          </a:p>
        </c:rich>
      </c:tx>
      <c:layout>
        <c:manualLayout>
          <c:xMode val="edge"/>
          <c:yMode val="edge"/>
          <c:x val="0.14573631163021974"/>
          <c:y val="1.8602629093457324E-2"/>
        </c:manualLayout>
      </c:layout>
      <c:overlay val="1"/>
    </c:title>
    <c:plotArea>
      <c:layout>
        <c:manualLayout>
          <c:layoutTarget val="inner"/>
          <c:xMode val="edge"/>
          <c:yMode val="edge"/>
          <c:x val="0.14773085322031621"/>
          <c:y val="6.5258052699874877E-2"/>
          <c:w val="0.8062542231191081"/>
          <c:h val="0.77783216971691027"/>
        </c:manualLayout>
      </c:layout>
      <c:barChart>
        <c:barDir val="col"/>
        <c:grouping val="clustered"/>
        <c:ser>
          <c:idx val="0"/>
          <c:order val="0"/>
          <c:tx>
            <c:strRef>
              <c:f>Sheet1!$B$1</c:f>
              <c:strCache>
                <c:ptCount val="1"/>
                <c:pt idx="0">
                  <c:v>Series 1</c:v>
                </c:pt>
              </c:strCache>
            </c:strRef>
          </c:tx>
          <c:spPr>
            <a:solidFill>
              <a:schemeClr val="accent4"/>
            </a:solidFill>
          </c:spPr>
          <c:cat>
            <c:numRef>
              <c:f>Sheet1!$A$2:$A$102</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Sheet1!$B$2:$B$102</c:f>
              <c:numCache>
                <c:formatCode>General</c:formatCode>
                <c:ptCount val="101"/>
                <c:pt idx="0">
                  <c:v>5.3239691889442858E-2</c:v>
                </c:pt>
                <c:pt idx="1">
                  <c:v>1.4046216583597612E-3</c:v>
                </c:pt>
                <c:pt idx="2">
                  <c:v>1.011931732366712E-3</c:v>
                </c:pt>
                <c:pt idx="3">
                  <c:v>5.5882797160549964E-4</c:v>
                </c:pt>
                <c:pt idx="4">
                  <c:v>3.9268992599305339E-4</c:v>
                </c:pt>
                <c:pt idx="5">
                  <c:v>7.5970397220963765E-3</c:v>
                </c:pt>
                <c:pt idx="6">
                  <c:v>2.5675879776468943E-4</c:v>
                </c:pt>
                <c:pt idx="7">
                  <c:v>3.1717263253285016E-4</c:v>
                </c:pt>
                <c:pt idx="8">
                  <c:v>3.6248300860897256E-4</c:v>
                </c:pt>
                <c:pt idx="9">
                  <c:v>1.2082766953632383E-4</c:v>
                </c:pt>
                <c:pt idx="10">
                  <c:v>4.4615616976287582E-2</c:v>
                </c:pt>
                <c:pt idx="11">
                  <c:v>0</c:v>
                </c:pt>
                <c:pt idx="12">
                  <c:v>1.0572421084428376E-4</c:v>
                </c:pt>
                <c:pt idx="13">
                  <c:v>1.5103458692040548E-5</c:v>
                </c:pt>
                <c:pt idx="14">
                  <c:v>0</c:v>
                </c:pt>
                <c:pt idx="15">
                  <c:v>1.721794290892611E-3</c:v>
                </c:pt>
                <c:pt idx="16">
                  <c:v>1.5103458692040548E-5</c:v>
                </c:pt>
                <c:pt idx="17">
                  <c:v>0</c:v>
                </c:pt>
                <c:pt idx="18">
                  <c:v>3.0206917384081097E-5</c:v>
                </c:pt>
                <c:pt idx="19">
                  <c:v>1.5103458692040548E-5</c:v>
                </c:pt>
                <c:pt idx="20">
                  <c:v>3.9163268388461001E-2</c:v>
                </c:pt>
                <c:pt idx="21">
                  <c:v>0</c:v>
                </c:pt>
                <c:pt idx="22">
                  <c:v>0</c:v>
                </c:pt>
                <c:pt idx="23">
                  <c:v>3.0206917384081097E-5</c:v>
                </c:pt>
                <c:pt idx="24">
                  <c:v>1.5103458692040548E-5</c:v>
                </c:pt>
                <c:pt idx="25">
                  <c:v>6.8116598701102584E-3</c:v>
                </c:pt>
                <c:pt idx="26">
                  <c:v>0</c:v>
                </c:pt>
                <c:pt idx="27">
                  <c:v>3.0206917384081097E-5</c:v>
                </c:pt>
                <c:pt idx="28">
                  <c:v>1.5103458692040548E-5</c:v>
                </c:pt>
                <c:pt idx="29">
                  <c:v>1.5103458692040548E-5</c:v>
                </c:pt>
                <c:pt idx="30">
                  <c:v>3.786437094094549E-2</c:v>
                </c:pt>
                <c:pt idx="31">
                  <c:v>0</c:v>
                </c:pt>
                <c:pt idx="32">
                  <c:v>0</c:v>
                </c:pt>
                <c:pt idx="33">
                  <c:v>1.6613804561244541E-4</c:v>
                </c:pt>
                <c:pt idx="34">
                  <c:v>0</c:v>
                </c:pt>
                <c:pt idx="35">
                  <c:v>1.8879323365050629E-3</c:v>
                </c:pt>
                <c:pt idx="36">
                  <c:v>1.5103458692040548E-5</c:v>
                </c:pt>
                <c:pt idx="37">
                  <c:v>1.5103458692040548E-5</c:v>
                </c:pt>
                <c:pt idx="38">
                  <c:v>0</c:v>
                </c:pt>
                <c:pt idx="39">
                  <c:v>0</c:v>
                </c:pt>
                <c:pt idx="40">
                  <c:v>4.428334088506268E-2</c:v>
                </c:pt>
                <c:pt idx="41">
                  <c:v>0</c:v>
                </c:pt>
                <c:pt idx="42">
                  <c:v>4.5310376076121652E-5</c:v>
                </c:pt>
                <c:pt idx="43">
                  <c:v>1.5103458692040548E-5</c:v>
                </c:pt>
                <c:pt idx="44">
                  <c:v>1.5103458692040548E-5</c:v>
                </c:pt>
                <c:pt idx="45">
                  <c:v>2.5826914363389214E-3</c:v>
                </c:pt>
                <c:pt idx="46">
                  <c:v>1.5103458692040548E-5</c:v>
                </c:pt>
                <c:pt idx="47">
                  <c:v>4.5310376076121652E-5</c:v>
                </c:pt>
                <c:pt idx="48">
                  <c:v>9.0620752152243547E-5</c:v>
                </c:pt>
                <c:pt idx="49">
                  <c:v>3.0206917384081097E-5</c:v>
                </c:pt>
                <c:pt idx="50">
                  <c:v>0.20528621054221469</c:v>
                </c:pt>
                <c:pt idx="51">
                  <c:v>3.0206917384081097E-5</c:v>
                </c:pt>
                <c:pt idx="52">
                  <c:v>3.0206917384081097E-5</c:v>
                </c:pt>
                <c:pt idx="53">
                  <c:v>1.5103458692040548E-5</c:v>
                </c:pt>
                <c:pt idx="54">
                  <c:v>0</c:v>
                </c:pt>
                <c:pt idx="55">
                  <c:v>2.1900015103458749E-3</c:v>
                </c:pt>
                <c:pt idx="56">
                  <c:v>0</c:v>
                </c:pt>
                <c:pt idx="57">
                  <c:v>3.0206917384081097E-5</c:v>
                </c:pt>
                <c:pt idx="58">
                  <c:v>0</c:v>
                </c:pt>
                <c:pt idx="59">
                  <c:v>1.5103458692040548E-5</c:v>
                </c:pt>
                <c:pt idx="60">
                  <c:v>7.6257362936112363E-2</c:v>
                </c:pt>
                <c:pt idx="61">
                  <c:v>0</c:v>
                </c:pt>
                <c:pt idx="62">
                  <c:v>3.0206917384081097E-5</c:v>
                </c:pt>
                <c:pt idx="63">
                  <c:v>4.5310376076121652E-5</c:v>
                </c:pt>
                <c:pt idx="64">
                  <c:v>3.0206917384081097E-5</c:v>
                </c:pt>
                <c:pt idx="65">
                  <c:v>7.6725570155565734E-3</c:v>
                </c:pt>
                <c:pt idx="66">
                  <c:v>1.8124150430448625E-4</c:v>
                </c:pt>
                <c:pt idx="67">
                  <c:v>4.5310376076121652E-5</c:v>
                </c:pt>
                <c:pt idx="68">
                  <c:v>1.5103458692040548E-5</c:v>
                </c:pt>
                <c:pt idx="69">
                  <c:v>1.5103458692040548E-5</c:v>
                </c:pt>
                <c:pt idx="70">
                  <c:v>0.11442380305089865</c:v>
                </c:pt>
                <c:pt idx="71">
                  <c:v>0</c:v>
                </c:pt>
                <c:pt idx="72">
                  <c:v>9.0620752152243547E-5</c:v>
                </c:pt>
                <c:pt idx="73">
                  <c:v>6.0413834768162064E-5</c:v>
                </c:pt>
                <c:pt idx="74">
                  <c:v>3.0206917384081097E-5</c:v>
                </c:pt>
                <c:pt idx="75">
                  <c:v>3.7003473795499252E-2</c:v>
                </c:pt>
                <c:pt idx="76">
                  <c:v>1.510345869204054E-4</c:v>
                </c:pt>
                <c:pt idx="77">
                  <c:v>9.0620752152243547E-5</c:v>
                </c:pt>
                <c:pt idx="78">
                  <c:v>2.2655188038060809E-4</c:v>
                </c:pt>
                <c:pt idx="79">
                  <c:v>9.0620752152243547E-5</c:v>
                </c:pt>
                <c:pt idx="80">
                  <c:v>0.15050596586618378</c:v>
                </c:pt>
                <c:pt idx="81">
                  <c:v>0</c:v>
                </c:pt>
                <c:pt idx="82">
                  <c:v>7.5517293460202647E-5</c:v>
                </c:pt>
                <c:pt idx="83">
                  <c:v>1.0572421084428376E-4</c:v>
                </c:pt>
                <c:pt idx="84">
                  <c:v>4.5310376076121652E-5</c:v>
                </c:pt>
                <c:pt idx="85">
                  <c:v>1.208276695363238E-2</c:v>
                </c:pt>
                <c:pt idx="86">
                  <c:v>9.0620752152243547E-5</c:v>
                </c:pt>
                <c:pt idx="87">
                  <c:v>1.2082766953632383E-4</c:v>
                </c:pt>
                <c:pt idx="88">
                  <c:v>7.5517293460202647E-5</c:v>
                </c:pt>
                <c:pt idx="89">
                  <c:v>1.0572421084428376E-4</c:v>
                </c:pt>
                <c:pt idx="90">
                  <c:v>7.0835221265669837E-2</c:v>
                </c:pt>
                <c:pt idx="91">
                  <c:v>0</c:v>
                </c:pt>
                <c:pt idx="92">
                  <c:v>1.6613804561244541E-4</c:v>
                </c:pt>
                <c:pt idx="93">
                  <c:v>9.0620752152243547E-5</c:v>
                </c:pt>
                <c:pt idx="94">
                  <c:v>3.0206917384081097E-5</c:v>
                </c:pt>
                <c:pt idx="95">
                  <c:v>7.0382117504908847E-3</c:v>
                </c:pt>
                <c:pt idx="96">
                  <c:v>1.2082766953632383E-4</c:v>
                </c:pt>
                <c:pt idx="97">
                  <c:v>4.5310376076121652E-5</c:v>
                </c:pt>
                <c:pt idx="98">
                  <c:v>5.5882797160549964E-4</c:v>
                </c:pt>
                <c:pt idx="99">
                  <c:v>1.4801389518199681E-3</c:v>
                </c:pt>
                <c:pt idx="100">
                  <c:v>6.7436943059960897E-2</c:v>
                </c:pt>
              </c:numCache>
            </c:numRef>
          </c:val>
        </c:ser>
        <c:axId val="60070528"/>
        <c:axId val="60093184"/>
      </c:barChart>
      <c:catAx>
        <c:axId val="60070528"/>
        <c:scaling>
          <c:orientation val="minMax"/>
        </c:scaling>
        <c:axPos val="b"/>
        <c:title>
          <c:tx>
            <c:rich>
              <a:bodyPr/>
              <a:lstStyle/>
              <a:p>
                <a:pPr>
                  <a:defRPr/>
                </a:pPr>
                <a:r>
                  <a:rPr lang="en-GB" dirty="0" smtClean="0"/>
                  <a:t>Age</a:t>
                </a:r>
                <a:endParaRPr lang="en-GB" dirty="0"/>
              </a:p>
            </c:rich>
          </c:tx>
          <c:layout>
            <c:manualLayout>
              <c:xMode val="edge"/>
              <c:yMode val="edge"/>
              <c:x val="0.49163685819972647"/>
              <c:y val="0.926494424041026"/>
            </c:manualLayout>
          </c:layout>
        </c:title>
        <c:numFmt formatCode="General" sourceLinked="1"/>
        <c:tickLblPos val="nextTo"/>
        <c:crossAx val="60093184"/>
        <c:crosses val="autoZero"/>
        <c:auto val="1"/>
        <c:lblAlgn val="ctr"/>
        <c:lblOffset val="100"/>
        <c:tickLblSkip val="10"/>
        <c:tickMarkSkip val="10"/>
      </c:catAx>
      <c:valAx>
        <c:axId val="60093184"/>
        <c:scaling>
          <c:orientation val="minMax"/>
          <c:max val="0.22"/>
          <c:min val="0"/>
        </c:scaling>
        <c:axPos val="l"/>
        <c:majorGridlines/>
        <c:title>
          <c:tx>
            <c:rich>
              <a:bodyPr rot="-5400000" vert="horz"/>
              <a:lstStyle/>
              <a:p>
                <a:pPr>
                  <a:defRPr/>
                </a:pPr>
                <a:r>
                  <a:rPr lang="en-GB" dirty="0" smtClean="0"/>
                  <a:t>Proportion of</a:t>
                </a:r>
                <a:r>
                  <a:rPr lang="en-GB" baseline="0" dirty="0" smtClean="0"/>
                  <a:t> responses</a:t>
                </a:r>
                <a:endParaRPr lang="en-GB" dirty="0"/>
              </a:p>
            </c:rich>
          </c:tx>
          <c:layout>
            <c:manualLayout>
              <c:xMode val="edge"/>
              <c:yMode val="edge"/>
              <c:x val="0"/>
              <c:y val="0.17547874671597691"/>
            </c:manualLayout>
          </c:layout>
        </c:title>
        <c:numFmt formatCode="0%" sourceLinked="0"/>
        <c:tickLblPos val="nextTo"/>
        <c:crossAx val="60070528"/>
        <c:crosses val="autoZero"/>
        <c:crossBetween val="midCat"/>
        <c:majorUnit val="0.05"/>
      </c:valAx>
    </c:plotArea>
    <c:plotVisOnly val="1"/>
  </c:chart>
  <c:txPr>
    <a:bodyPr/>
    <a:lstStyle/>
    <a:p>
      <a:pPr>
        <a:defRPr sz="12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100"/>
            </a:pPr>
            <a:r>
              <a:rPr lang="en-GB" sz="1100" dirty="0" smtClean="0"/>
              <a:t>Number of 50% answers for other Qs</a:t>
            </a:r>
            <a:endParaRPr lang="en-GB" sz="1100" dirty="0"/>
          </a:p>
        </c:rich>
      </c:tx>
      <c:layout>
        <c:manualLayout>
          <c:xMode val="edge"/>
          <c:yMode val="edge"/>
          <c:x val="0.18743536162770186"/>
          <c:y val="0"/>
        </c:manualLayout>
      </c:layout>
    </c:title>
    <c:plotArea>
      <c:layout>
        <c:manualLayout>
          <c:layoutTarget val="inner"/>
          <c:xMode val="edge"/>
          <c:yMode val="edge"/>
          <c:x val="0.18465973311099901"/>
          <c:y val="0.10570896800208721"/>
          <c:w val="0.77803140751043098"/>
          <c:h val="0.7339454203831336"/>
        </c:manualLayout>
      </c:layout>
      <c:barChart>
        <c:barDir val="col"/>
        <c:grouping val="stacked"/>
        <c:ser>
          <c:idx val="0"/>
          <c:order val="0"/>
          <c:tx>
            <c:strRef>
              <c:f>Sheet1!$B$1</c:f>
              <c:strCache>
                <c:ptCount val="1"/>
                <c:pt idx="0">
                  <c:v>0</c:v>
                </c:pt>
              </c:strCache>
            </c:strRef>
          </c:tx>
          <c:dLbls>
            <c:showSerName val="1"/>
          </c:dLbls>
          <c:cat>
            <c:strRef>
              <c:f>Sheet1!$A$2:$A$3</c:f>
              <c:strCache>
                <c:ptCount val="2"/>
                <c:pt idx="0">
                  <c:v>All individuals</c:v>
                </c:pt>
                <c:pt idx="1">
                  <c:v>Those answered 50% for survival</c:v>
                </c:pt>
              </c:strCache>
            </c:strRef>
          </c:cat>
          <c:val>
            <c:numRef>
              <c:f>Sheet1!$B$2:$B$3</c:f>
              <c:numCache>
                <c:formatCode>General</c:formatCode>
                <c:ptCount val="2"/>
                <c:pt idx="0">
                  <c:v>0.52089464664459506</c:v>
                </c:pt>
                <c:pt idx="1">
                  <c:v>0.55420631170272661</c:v>
                </c:pt>
              </c:numCache>
            </c:numRef>
          </c:val>
        </c:ser>
        <c:ser>
          <c:idx val="1"/>
          <c:order val="1"/>
          <c:tx>
            <c:strRef>
              <c:f>Sheet1!$C$1</c:f>
              <c:strCache>
                <c:ptCount val="1"/>
                <c:pt idx="0">
                  <c:v>1</c:v>
                </c:pt>
              </c:strCache>
            </c:strRef>
          </c:tx>
          <c:spPr>
            <a:solidFill>
              <a:schemeClr val="tx1"/>
            </a:solidFill>
          </c:spPr>
          <c:dLbls>
            <c:txPr>
              <a:bodyPr/>
              <a:lstStyle/>
              <a:p>
                <a:pPr>
                  <a:defRPr>
                    <a:solidFill>
                      <a:schemeClr val="bg1"/>
                    </a:solidFill>
                  </a:defRPr>
                </a:pPr>
                <a:endParaRPr lang="en-US"/>
              </a:p>
            </c:txPr>
            <c:showSerName val="1"/>
          </c:dLbls>
          <c:cat>
            <c:strRef>
              <c:f>Sheet1!$A$2:$A$3</c:f>
              <c:strCache>
                <c:ptCount val="2"/>
                <c:pt idx="0">
                  <c:v>All individuals</c:v>
                </c:pt>
                <c:pt idx="1">
                  <c:v>Those answered 50% for survival</c:v>
                </c:pt>
              </c:strCache>
            </c:strRef>
          </c:cat>
          <c:val>
            <c:numRef>
              <c:f>Sheet1!$C$2:$C$3</c:f>
              <c:numCache>
                <c:formatCode>General</c:formatCode>
                <c:ptCount val="2"/>
                <c:pt idx="0">
                  <c:v>0.35778400301933344</c:v>
                </c:pt>
                <c:pt idx="1">
                  <c:v>0.35336053371429543</c:v>
                </c:pt>
              </c:numCache>
            </c:numRef>
          </c:val>
        </c:ser>
        <c:ser>
          <c:idx val="2"/>
          <c:order val="2"/>
          <c:tx>
            <c:strRef>
              <c:f>Sheet1!$D$1</c:f>
              <c:strCache>
                <c:ptCount val="1"/>
                <c:pt idx="0">
                  <c:v>2</c:v>
                </c:pt>
              </c:strCache>
            </c:strRef>
          </c:tx>
          <c:spPr>
            <a:solidFill>
              <a:schemeClr val="bg1">
                <a:lumMod val="85000"/>
              </a:schemeClr>
            </a:solidFill>
          </c:spPr>
          <c:dLbls>
            <c:showSerName val="1"/>
          </c:dLbls>
          <c:cat>
            <c:strRef>
              <c:f>Sheet1!$A$2:$A$3</c:f>
              <c:strCache>
                <c:ptCount val="2"/>
                <c:pt idx="0">
                  <c:v>All individuals</c:v>
                </c:pt>
                <c:pt idx="1">
                  <c:v>Those answered 50% for survival</c:v>
                </c:pt>
              </c:strCache>
            </c:strRef>
          </c:cat>
          <c:val>
            <c:numRef>
              <c:f>Sheet1!$D$2:$D$3</c:f>
              <c:numCache>
                <c:formatCode>General</c:formatCode>
                <c:ptCount val="2"/>
                <c:pt idx="0">
                  <c:v>0.10204531997442245</c:v>
                </c:pt>
                <c:pt idx="1">
                  <c:v>8.0682680010795482E-2</c:v>
                </c:pt>
              </c:numCache>
            </c:numRef>
          </c:val>
        </c:ser>
        <c:ser>
          <c:idx val="3"/>
          <c:order val="3"/>
          <c:tx>
            <c:strRef>
              <c:f>Sheet1!$E$1</c:f>
              <c:strCache>
                <c:ptCount val="1"/>
                <c:pt idx="0">
                  <c:v>3</c:v>
                </c:pt>
              </c:strCache>
            </c:strRef>
          </c:tx>
          <c:spPr>
            <a:solidFill>
              <a:srgbClr val="82CEC1"/>
            </a:solidFill>
          </c:spPr>
          <c:dLbls>
            <c:txPr>
              <a:bodyPr/>
              <a:lstStyle/>
              <a:p>
                <a:pPr>
                  <a:defRPr sz="1000"/>
                </a:pPr>
                <a:endParaRPr lang="en-US"/>
              </a:p>
            </c:txPr>
            <c:showSerName val="1"/>
          </c:dLbls>
          <c:cat>
            <c:strRef>
              <c:f>Sheet1!$A$2:$A$3</c:f>
              <c:strCache>
                <c:ptCount val="2"/>
                <c:pt idx="0">
                  <c:v>All individuals</c:v>
                </c:pt>
                <c:pt idx="1">
                  <c:v>Those answered 50% for survival</c:v>
                </c:pt>
              </c:strCache>
            </c:strRef>
          </c:cat>
          <c:val>
            <c:numRef>
              <c:f>Sheet1!$E$2:$E$3</c:f>
              <c:numCache>
                <c:formatCode>General</c:formatCode>
                <c:ptCount val="2"/>
                <c:pt idx="0">
                  <c:v>1.6185991466045383E-2</c:v>
                </c:pt>
                <c:pt idx="1">
                  <c:v>1.0512007400393479E-2</c:v>
                </c:pt>
              </c:numCache>
            </c:numRef>
          </c:val>
        </c:ser>
        <c:ser>
          <c:idx val="4"/>
          <c:order val="4"/>
          <c:tx>
            <c:strRef>
              <c:f>Sheet1!$F$1</c:f>
              <c:strCache>
                <c:ptCount val="1"/>
                <c:pt idx="0">
                  <c:v>4</c:v>
                </c:pt>
              </c:strCache>
            </c:strRef>
          </c:tx>
          <c:spPr>
            <a:solidFill>
              <a:srgbClr val="F26649"/>
            </a:solidFill>
          </c:spPr>
          <c:dLbls>
            <c:showSerName val="1"/>
          </c:dLbls>
          <c:cat>
            <c:strRef>
              <c:f>Sheet1!$A$2:$A$3</c:f>
              <c:strCache>
                <c:ptCount val="2"/>
                <c:pt idx="0">
                  <c:v>All individuals</c:v>
                </c:pt>
                <c:pt idx="1">
                  <c:v>Those answered 50% for survival</c:v>
                </c:pt>
              </c:strCache>
            </c:strRef>
          </c:cat>
          <c:val>
            <c:numRef>
              <c:f>Sheet1!$F$2:$F$3</c:f>
              <c:numCache>
                <c:formatCode>General</c:formatCode>
                <c:ptCount val="2"/>
                <c:pt idx="0">
                  <c:v>3.0164802446961412E-3</c:v>
                </c:pt>
                <c:pt idx="1">
                  <c:v>1.2082767207175517E-3</c:v>
                </c:pt>
              </c:numCache>
            </c:numRef>
          </c:val>
        </c:ser>
        <c:overlap val="100"/>
        <c:axId val="61871616"/>
        <c:axId val="61873152"/>
      </c:barChart>
      <c:catAx>
        <c:axId val="61871616"/>
        <c:scaling>
          <c:orientation val="minMax"/>
        </c:scaling>
        <c:axPos val="b"/>
        <c:tickLblPos val="nextTo"/>
        <c:crossAx val="61873152"/>
        <c:crosses val="autoZero"/>
        <c:auto val="1"/>
        <c:lblAlgn val="ctr"/>
        <c:lblOffset val="100"/>
      </c:catAx>
      <c:valAx>
        <c:axId val="61873152"/>
        <c:scaling>
          <c:orientation val="minMax"/>
          <c:max val="1"/>
        </c:scaling>
        <c:axPos val="l"/>
        <c:majorGridlines/>
        <c:title>
          <c:tx>
            <c:rich>
              <a:bodyPr rot="-5400000" vert="horz"/>
              <a:lstStyle/>
              <a:p>
                <a:pPr>
                  <a:defRPr/>
                </a:pPr>
                <a:r>
                  <a:rPr lang="en-GB" dirty="0" smtClean="0"/>
                  <a:t>Proportion of respondents</a:t>
                </a:r>
                <a:endParaRPr lang="en-GB" dirty="0"/>
              </a:p>
            </c:rich>
          </c:tx>
          <c:layout>
            <c:manualLayout>
              <c:xMode val="edge"/>
              <c:yMode val="edge"/>
              <c:x val="0"/>
              <c:y val="0.15645538307345833"/>
            </c:manualLayout>
          </c:layout>
        </c:title>
        <c:numFmt formatCode="0%" sourceLinked="0"/>
        <c:tickLblPos val="nextTo"/>
        <c:crossAx val="61871616"/>
        <c:crosses val="autoZero"/>
        <c:crossBetween val="between"/>
      </c:valAx>
    </c:plotArea>
    <c:plotVisOnly val="1"/>
  </c:chart>
  <c:txPr>
    <a:bodyPr/>
    <a:lstStyle/>
    <a:p>
      <a:pPr>
        <a:defRPr sz="12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Men born</a:t>
            </a:r>
            <a:r>
              <a:rPr lang="en-GB" baseline="0" dirty="0" smtClean="0"/>
              <a:t> 1925-29</a:t>
            </a:r>
            <a:endParaRPr lang="en-GB" dirty="0"/>
          </a:p>
        </c:rich>
      </c:tx>
      <c:layout/>
    </c:title>
    <c:plotArea>
      <c:layout>
        <c:manualLayout>
          <c:layoutTarget val="inner"/>
          <c:xMode val="edge"/>
          <c:yMode val="edge"/>
          <c:x val="0.13440408160688039"/>
          <c:y val="0.12784451530335567"/>
          <c:w val="0.62016682557823799"/>
          <c:h val="0.69693021843344194"/>
        </c:manualLayout>
      </c:layout>
      <c:lineChart>
        <c:grouping val="standard"/>
        <c:ser>
          <c:idx val="0"/>
          <c:order val="0"/>
          <c:tx>
            <c:strRef>
              <c:f>Sheet1!$B$1</c:f>
              <c:strCache>
                <c:ptCount val="1"/>
                <c:pt idx="0">
                  <c:v>85 - subjective</c:v>
                </c:pt>
              </c:strCache>
            </c:strRef>
          </c:tx>
          <c:spPr>
            <a:ln>
              <a:no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Sheet1!$B$2:$B$37</c:f>
              <c:numCache>
                <c:formatCode>General</c:formatCode>
                <c:ptCount val="36"/>
                <c:pt idx="22">
                  <c:v>0.54777778625488593</c:v>
                </c:pt>
                <c:pt idx="23">
                  <c:v>0.49180328369140797</c:v>
                </c:pt>
                <c:pt idx="24">
                  <c:v>0.46130435943603493</c:v>
                </c:pt>
              </c:numCache>
            </c:numRef>
          </c:val>
        </c:ser>
        <c:ser>
          <c:idx val="1"/>
          <c:order val="1"/>
          <c:tx>
            <c:strRef>
              <c:f>Sheet1!$C$1</c:f>
              <c:strCache>
                <c:ptCount val="1"/>
                <c:pt idx="0">
                  <c:v>85 - life table</c:v>
                </c:pt>
              </c:strCache>
            </c:strRef>
          </c:tx>
          <c:marker>
            <c:symbol val="circle"/>
            <c:size val="5"/>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Sheet1!$C$2:$C$37</c:f>
              <c:numCache>
                <c:formatCode>General</c:formatCode>
                <c:ptCount val="36"/>
                <c:pt idx="22">
                  <c:v>0.48323154449462874</c:v>
                </c:pt>
                <c:pt idx="23">
                  <c:v>0.48451438903808697</c:v>
                </c:pt>
                <c:pt idx="24">
                  <c:v>0.49862308502197372</c:v>
                </c:pt>
              </c:numCache>
            </c:numRef>
          </c:val>
        </c:ser>
        <c:ser>
          <c:idx val="2"/>
          <c:order val="2"/>
          <c:tx>
            <c:strRef>
              <c:f>Sheet1!$D$1</c:f>
              <c:strCache>
                <c:ptCount val="1"/>
                <c:pt idx="0">
                  <c:v>90 - subjective</c:v>
                </c:pt>
              </c:strCache>
            </c:strRef>
          </c:tx>
          <c:spPr>
            <a:ln>
              <a:no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Sheet1!$D$2:$D$37</c:f>
              <c:numCache>
                <c:formatCode>General</c:formatCode>
                <c:ptCount val="36"/>
                <c:pt idx="25">
                  <c:v>0.41979057312011708</c:v>
                </c:pt>
                <c:pt idx="26">
                  <c:v>0.35545455932617231</c:v>
                </c:pt>
                <c:pt idx="27">
                  <c:v>0.41589042663574238</c:v>
                </c:pt>
                <c:pt idx="28">
                  <c:v>0.374863014221191</c:v>
                </c:pt>
                <c:pt idx="29">
                  <c:v>0.374787216186523</c:v>
                </c:pt>
              </c:numCache>
            </c:numRef>
          </c:val>
        </c:ser>
        <c:ser>
          <c:idx val="3"/>
          <c:order val="3"/>
          <c:tx>
            <c:strRef>
              <c:f>Sheet1!$E$1</c:f>
              <c:strCache>
                <c:ptCount val="1"/>
                <c:pt idx="0">
                  <c:v>90 - life table</c:v>
                </c:pt>
              </c:strCache>
            </c:strRef>
          </c:tx>
          <c:marker>
            <c:symbol val="circle"/>
            <c:size val="5"/>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Sheet1!$E$2:$E$37</c:f>
              <c:numCache>
                <c:formatCode>General</c:formatCode>
                <c:ptCount val="36"/>
                <c:pt idx="25">
                  <c:v>0.274068756103516</c:v>
                </c:pt>
                <c:pt idx="26">
                  <c:v>0.28086277008056826</c:v>
                </c:pt>
                <c:pt idx="27">
                  <c:v>0.29529369354248008</c:v>
                </c:pt>
                <c:pt idx="28">
                  <c:v>0.31250310897827238</c:v>
                </c:pt>
                <c:pt idx="29">
                  <c:v>0.32974151611328101</c:v>
                </c:pt>
              </c:numCache>
            </c:numRef>
          </c:val>
        </c:ser>
        <c:ser>
          <c:idx val="4"/>
          <c:order val="4"/>
          <c:tx>
            <c:strRef>
              <c:f>Sheet1!$F$1</c:f>
              <c:strCache>
                <c:ptCount val="1"/>
                <c:pt idx="0">
                  <c:v>95 - subjective</c:v>
                </c:pt>
              </c:strCache>
            </c:strRef>
          </c:tx>
          <c:spPr>
            <a:ln>
              <a:no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Sheet1!$F$2:$F$37</c:f>
              <c:numCache>
                <c:formatCode>General</c:formatCode>
                <c:ptCount val="36"/>
                <c:pt idx="30">
                  <c:v>0.28038167953491444</c:v>
                </c:pt>
                <c:pt idx="31">
                  <c:v>0.31647058486938762</c:v>
                </c:pt>
                <c:pt idx="32">
                  <c:v>0.34990909576416196</c:v>
                </c:pt>
                <c:pt idx="33">
                  <c:v>0.34230770111084163</c:v>
                </c:pt>
                <c:pt idx="34">
                  <c:v>0.35786666870117284</c:v>
                </c:pt>
              </c:numCache>
            </c:numRef>
          </c:val>
        </c:ser>
        <c:ser>
          <c:idx val="5"/>
          <c:order val="5"/>
          <c:tx>
            <c:strRef>
              <c:f>Sheet1!$G$1</c:f>
              <c:strCache>
                <c:ptCount val="1"/>
                <c:pt idx="0">
                  <c:v>95 - life table</c:v>
                </c:pt>
              </c:strCache>
            </c:strRef>
          </c:tx>
          <c:spPr>
            <a:ln>
              <a:solidFill>
                <a:srgbClr val="82CEC1"/>
              </a:solidFill>
            </a:ln>
          </c:spPr>
          <c:marker>
            <c:symbol val="circle"/>
            <c:size val="5"/>
            <c:spPr>
              <a:solidFill>
                <a:srgbClr val="82CEC1"/>
              </a:solidFill>
              <a:ln>
                <a:solidFill>
                  <a:srgbClr val="82CEC1"/>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Sheet1!$G$2:$G$37</c:f>
              <c:numCache>
                <c:formatCode>General</c:formatCode>
                <c:ptCount val="36"/>
                <c:pt idx="30">
                  <c:v>0.12810165405273397</c:v>
                </c:pt>
                <c:pt idx="31">
                  <c:v>0.13659193992614704</c:v>
                </c:pt>
                <c:pt idx="32">
                  <c:v>0.14950349807739399</c:v>
                </c:pt>
                <c:pt idx="33">
                  <c:v>0.16143632888794057</c:v>
                </c:pt>
                <c:pt idx="34">
                  <c:v>0.17610433578491236</c:v>
                </c:pt>
              </c:numCache>
            </c:numRef>
          </c:val>
        </c:ser>
        <c:ser>
          <c:idx val="6"/>
          <c:order val="6"/>
          <c:tx>
            <c:strRef>
              <c:f>Sheet1!$H$1</c:f>
              <c:strCache>
                <c:ptCount val="1"/>
                <c:pt idx="0">
                  <c:v>100 - subjective</c:v>
                </c:pt>
              </c:strCache>
            </c:strRef>
          </c:tx>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Sheet1!$H$2:$H$37</c:f>
              <c:numCache>
                <c:formatCode>General</c:formatCode>
                <c:ptCount val="36"/>
              </c:numCache>
            </c:numRef>
          </c:val>
        </c:ser>
        <c:ser>
          <c:idx val="7"/>
          <c:order val="7"/>
          <c:tx>
            <c:strRef>
              <c:f>Sheet1!$I$1</c:f>
              <c:strCache>
                <c:ptCount val="1"/>
                <c:pt idx="0">
                  <c:v>100 - life table</c:v>
                </c:pt>
              </c:strCache>
            </c:strRef>
          </c:tx>
          <c:spPr>
            <a:ln>
              <a:solidFill>
                <a:srgbClr val="F26649"/>
              </a:solidFill>
            </a:ln>
          </c:spPr>
          <c:marker>
            <c:symbol val="circle"/>
            <c:size val="5"/>
            <c:spPr>
              <a:solidFill>
                <a:srgbClr val="F26649"/>
              </a:solidFill>
              <a:ln>
                <a:solidFill>
                  <a:srgbClr val="F26649"/>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Sheet1!$I$2:$I$37</c:f>
              <c:numCache>
                <c:formatCode>General</c:formatCode>
                <c:ptCount val="36"/>
              </c:numCache>
            </c:numRef>
          </c:val>
        </c:ser>
        <c:marker val="1"/>
        <c:axId val="56851072"/>
        <c:axId val="56870016"/>
      </c:lineChart>
      <c:catAx>
        <c:axId val="56851072"/>
        <c:scaling>
          <c:orientation val="minMax"/>
        </c:scaling>
        <c:axPos val="b"/>
        <c:title>
          <c:tx>
            <c:rich>
              <a:bodyPr/>
              <a:lstStyle/>
              <a:p>
                <a:pPr>
                  <a:defRPr/>
                </a:pPr>
                <a:r>
                  <a:rPr lang="en-GB"/>
                  <a:t>Age</a:t>
                </a:r>
              </a:p>
            </c:rich>
          </c:tx>
          <c:layout/>
        </c:title>
        <c:numFmt formatCode="General" sourceLinked="1"/>
        <c:tickLblPos val="nextTo"/>
        <c:crossAx val="56870016"/>
        <c:crosses val="autoZero"/>
        <c:auto val="1"/>
        <c:lblAlgn val="ctr"/>
        <c:lblOffset val="100"/>
        <c:tickLblSkip val="5"/>
        <c:tickMarkSkip val="5"/>
      </c:catAx>
      <c:valAx>
        <c:axId val="56870016"/>
        <c:scaling>
          <c:orientation val="minMax"/>
          <c:max val="1"/>
        </c:scaling>
        <c:axPos val="l"/>
        <c:majorGridlines/>
        <c:title>
          <c:tx>
            <c:rich>
              <a:bodyPr rot="-5400000" vert="horz"/>
              <a:lstStyle/>
              <a:p>
                <a:pPr>
                  <a:defRPr/>
                </a:pPr>
                <a:r>
                  <a:rPr lang="en-GB"/>
                  <a:t>Probability survive to at least that age</a:t>
                </a:r>
              </a:p>
            </c:rich>
          </c:tx>
          <c:layout/>
        </c:title>
        <c:numFmt formatCode="0%" sourceLinked="0"/>
        <c:tickLblPos val="nextTo"/>
        <c:crossAx val="56851072"/>
        <c:crosses val="autoZero"/>
        <c:crossBetween val="midCat"/>
      </c:valAx>
    </c:plotArea>
    <c:legend>
      <c:legendPos val="r"/>
      <c:legendEntry>
        <c:idx val="0"/>
        <c:delete val="1"/>
      </c:legendEntry>
      <c:legendEntry>
        <c:idx val="2"/>
        <c:delete val="1"/>
      </c:legendEntry>
      <c:legendEntry>
        <c:idx val="4"/>
        <c:delete val="1"/>
      </c:legendEntry>
      <c:legendEntry>
        <c:idx val="6"/>
        <c:delete val="1"/>
      </c:legendEntry>
      <c:legendEntry>
        <c:idx val="7"/>
        <c:delete val="1"/>
      </c:legendEntry>
      <c:layout/>
    </c:legend>
    <c:plotVisOnly val="1"/>
    <c:dispBlanksAs val="gap"/>
  </c:chart>
  <c:txPr>
    <a:bodyPr/>
    <a:lstStyle/>
    <a:p>
      <a:pPr>
        <a:defRPr sz="14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GB" dirty="0" smtClean="0"/>
              <a:t>Men born</a:t>
            </a:r>
            <a:r>
              <a:rPr lang="en-GB" baseline="0" dirty="0" smtClean="0"/>
              <a:t> 1925-29</a:t>
            </a:r>
            <a:endParaRPr lang="en-GB" dirty="0"/>
          </a:p>
        </c:rich>
      </c:tx>
      <c:layout/>
    </c:title>
    <c:plotArea>
      <c:layout/>
      <c:lineChart>
        <c:grouping val="standard"/>
        <c:ser>
          <c:idx val="0"/>
          <c:order val="0"/>
          <c:tx>
            <c:strRef>
              <c:f>Sheet1!$B$1</c:f>
              <c:strCache>
                <c:ptCount val="1"/>
                <c:pt idx="0">
                  <c:v>85 - subjective</c:v>
                </c:pt>
              </c:strCache>
            </c:strRef>
          </c:tx>
          <c:spPr>
            <a:ln>
              <a:solidFill>
                <a:schemeClr val="accent2"/>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Sheet1!$B$2:$B$37</c:f>
              <c:numCache>
                <c:formatCode>General</c:formatCode>
                <c:ptCount val="36"/>
                <c:pt idx="22">
                  <c:v>0.54777778625488494</c:v>
                </c:pt>
                <c:pt idx="23">
                  <c:v>0.49180328369140697</c:v>
                </c:pt>
                <c:pt idx="24">
                  <c:v>0.46130435943603493</c:v>
                </c:pt>
              </c:numCache>
            </c:numRef>
          </c:val>
        </c:ser>
        <c:ser>
          <c:idx val="1"/>
          <c:order val="1"/>
          <c:tx>
            <c:strRef>
              <c:f>Sheet1!$C$1</c:f>
              <c:strCache>
                <c:ptCount val="1"/>
                <c:pt idx="0">
                  <c:v>85 - life table</c:v>
                </c:pt>
              </c:strCache>
            </c:strRef>
          </c:tx>
          <c:marker>
            <c:symbol val="circle"/>
            <c:size val="5"/>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Sheet1!$C$2:$C$37</c:f>
              <c:numCache>
                <c:formatCode>General</c:formatCode>
                <c:ptCount val="36"/>
                <c:pt idx="22">
                  <c:v>0.48323154449462874</c:v>
                </c:pt>
                <c:pt idx="23">
                  <c:v>0.48451438903808697</c:v>
                </c:pt>
                <c:pt idx="24">
                  <c:v>0.49862308502197372</c:v>
                </c:pt>
              </c:numCache>
            </c:numRef>
          </c:val>
        </c:ser>
        <c:ser>
          <c:idx val="2"/>
          <c:order val="2"/>
          <c:tx>
            <c:strRef>
              <c:f>Sheet1!$D$1</c:f>
              <c:strCache>
                <c:ptCount val="1"/>
                <c:pt idx="0">
                  <c:v>90 - subjective</c:v>
                </c:pt>
              </c:strCache>
            </c:strRef>
          </c:tx>
          <c:spPr>
            <a:ln>
              <a:solidFill>
                <a:schemeClr val="tx1"/>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Sheet1!$D$2:$D$37</c:f>
              <c:numCache>
                <c:formatCode>General</c:formatCode>
                <c:ptCount val="36"/>
                <c:pt idx="25">
                  <c:v>0.41979057312011708</c:v>
                </c:pt>
                <c:pt idx="26">
                  <c:v>0.35545455932617231</c:v>
                </c:pt>
                <c:pt idx="27">
                  <c:v>0.41589042663574238</c:v>
                </c:pt>
                <c:pt idx="28">
                  <c:v>0.374863014221191</c:v>
                </c:pt>
                <c:pt idx="29">
                  <c:v>0.374787216186523</c:v>
                </c:pt>
              </c:numCache>
            </c:numRef>
          </c:val>
        </c:ser>
        <c:ser>
          <c:idx val="3"/>
          <c:order val="3"/>
          <c:tx>
            <c:strRef>
              <c:f>Sheet1!$E$1</c:f>
              <c:strCache>
                <c:ptCount val="1"/>
                <c:pt idx="0">
                  <c:v>90 - life table</c:v>
                </c:pt>
              </c:strCache>
            </c:strRef>
          </c:tx>
          <c:marker>
            <c:symbol val="circle"/>
            <c:size val="5"/>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Sheet1!$E$2:$E$37</c:f>
              <c:numCache>
                <c:formatCode>General</c:formatCode>
                <c:ptCount val="36"/>
                <c:pt idx="25">
                  <c:v>0.274068756103516</c:v>
                </c:pt>
                <c:pt idx="26">
                  <c:v>0.28086277008056826</c:v>
                </c:pt>
                <c:pt idx="27">
                  <c:v>0.29529369354248008</c:v>
                </c:pt>
                <c:pt idx="28">
                  <c:v>0.31250310897827238</c:v>
                </c:pt>
                <c:pt idx="29">
                  <c:v>0.32974151611328101</c:v>
                </c:pt>
              </c:numCache>
            </c:numRef>
          </c:val>
        </c:ser>
        <c:ser>
          <c:idx val="4"/>
          <c:order val="4"/>
          <c:tx>
            <c:strRef>
              <c:f>Sheet1!$F$1</c:f>
              <c:strCache>
                <c:ptCount val="1"/>
                <c:pt idx="0">
                  <c:v>95 - subjective</c:v>
                </c:pt>
              </c:strCache>
            </c:strRef>
          </c:tx>
          <c:spPr>
            <a:ln>
              <a:solidFill>
                <a:srgbClr val="82CEC1"/>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Sheet1!$F$2:$F$37</c:f>
              <c:numCache>
                <c:formatCode>General</c:formatCode>
                <c:ptCount val="36"/>
                <c:pt idx="30">
                  <c:v>0.28038167953491444</c:v>
                </c:pt>
                <c:pt idx="31">
                  <c:v>0.31647058486938662</c:v>
                </c:pt>
                <c:pt idx="32">
                  <c:v>0.34990909576416096</c:v>
                </c:pt>
                <c:pt idx="33">
                  <c:v>0.34230770111084163</c:v>
                </c:pt>
                <c:pt idx="34">
                  <c:v>0.35786666870117284</c:v>
                </c:pt>
              </c:numCache>
            </c:numRef>
          </c:val>
        </c:ser>
        <c:ser>
          <c:idx val="5"/>
          <c:order val="5"/>
          <c:tx>
            <c:strRef>
              <c:f>Sheet1!$G$1</c:f>
              <c:strCache>
                <c:ptCount val="1"/>
                <c:pt idx="0">
                  <c:v>95 - life table</c:v>
                </c:pt>
              </c:strCache>
            </c:strRef>
          </c:tx>
          <c:spPr>
            <a:ln>
              <a:solidFill>
                <a:srgbClr val="82CEC1"/>
              </a:solidFill>
            </a:ln>
          </c:spPr>
          <c:marker>
            <c:symbol val="circle"/>
            <c:size val="5"/>
            <c:spPr>
              <a:solidFill>
                <a:srgbClr val="82CEC1"/>
              </a:solidFill>
              <a:ln>
                <a:solidFill>
                  <a:srgbClr val="82CEC1"/>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Sheet1!$G$2:$G$37</c:f>
              <c:numCache>
                <c:formatCode>General</c:formatCode>
                <c:ptCount val="36"/>
                <c:pt idx="30">
                  <c:v>0.12810165405273397</c:v>
                </c:pt>
                <c:pt idx="31">
                  <c:v>0.13659193992614704</c:v>
                </c:pt>
                <c:pt idx="32">
                  <c:v>0.14950349807739399</c:v>
                </c:pt>
                <c:pt idx="33">
                  <c:v>0.16143632888794057</c:v>
                </c:pt>
                <c:pt idx="34">
                  <c:v>0.17610433578491236</c:v>
                </c:pt>
              </c:numCache>
            </c:numRef>
          </c:val>
        </c:ser>
        <c:ser>
          <c:idx val="6"/>
          <c:order val="6"/>
          <c:tx>
            <c:strRef>
              <c:f>Sheet1!$H$1</c:f>
              <c:strCache>
                <c:ptCount val="1"/>
                <c:pt idx="0">
                  <c:v>100 - subjective</c:v>
                </c:pt>
              </c:strCache>
            </c:strRef>
          </c:tx>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Sheet1!$H$2:$H$37</c:f>
              <c:numCache>
                <c:formatCode>General</c:formatCode>
                <c:ptCount val="36"/>
              </c:numCache>
            </c:numRef>
          </c:val>
        </c:ser>
        <c:ser>
          <c:idx val="7"/>
          <c:order val="7"/>
          <c:tx>
            <c:strRef>
              <c:f>Sheet1!$I$1</c:f>
              <c:strCache>
                <c:ptCount val="1"/>
                <c:pt idx="0">
                  <c:v>100 - life table</c:v>
                </c:pt>
              </c:strCache>
            </c:strRef>
          </c:tx>
          <c:spPr>
            <a:ln>
              <a:solidFill>
                <a:srgbClr val="F26649"/>
              </a:solidFill>
            </a:ln>
          </c:spPr>
          <c:marker>
            <c:symbol val="circle"/>
            <c:size val="5"/>
            <c:spPr>
              <a:solidFill>
                <a:srgbClr val="F26649"/>
              </a:solidFill>
              <a:ln>
                <a:solidFill>
                  <a:srgbClr val="F26649"/>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Sheet1!$I$2:$I$37</c:f>
              <c:numCache>
                <c:formatCode>General</c:formatCode>
                <c:ptCount val="36"/>
              </c:numCache>
            </c:numRef>
          </c:val>
        </c:ser>
        <c:marker val="1"/>
        <c:axId val="57078528"/>
        <c:axId val="57080832"/>
      </c:lineChart>
      <c:catAx>
        <c:axId val="57078528"/>
        <c:scaling>
          <c:orientation val="minMax"/>
        </c:scaling>
        <c:axPos val="b"/>
        <c:title>
          <c:tx>
            <c:rich>
              <a:bodyPr/>
              <a:lstStyle/>
              <a:p>
                <a:pPr>
                  <a:defRPr/>
                </a:pPr>
                <a:r>
                  <a:rPr lang="en-GB"/>
                  <a:t>Age</a:t>
                </a:r>
              </a:p>
            </c:rich>
          </c:tx>
          <c:layout/>
        </c:title>
        <c:numFmt formatCode="General" sourceLinked="1"/>
        <c:tickLblPos val="nextTo"/>
        <c:crossAx val="57080832"/>
        <c:crosses val="autoZero"/>
        <c:auto val="1"/>
        <c:lblAlgn val="ctr"/>
        <c:lblOffset val="100"/>
        <c:tickLblSkip val="5"/>
        <c:tickMarkSkip val="5"/>
      </c:catAx>
      <c:valAx>
        <c:axId val="57080832"/>
        <c:scaling>
          <c:orientation val="minMax"/>
          <c:max val="1"/>
        </c:scaling>
        <c:axPos val="l"/>
        <c:majorGridlines/>
        <c:title>
          <c:tx>
            <c:rich>
              <a:bodyPr rot="-5400000" vert="horz"/>
              <a:lstStyle/>
              <a:p>
                <a:pPr>
                  <a:defRPr/>
                </a:pPr>
                <a:r>
                  <a:rPr lang="en-GB"/>
                  <a:t>Probability survive to at least that age</a:t>
                </a:r>
              </a:p>
            </c:rich>
          </c:tx>
          <c:layout/>
        </c:title>
        <c:numFmt formatCode="0%" sourceLinked="0"/>
        <c:tickLblPos val="nextTo"/>
        <c:crossAx val="57078528"/>
        <c:crosses val="autoZero"/>
        <c:crossBetween val="midCat"/>
      </c:valAx>
    </c:plotArea>
    <c:legend>
      <c:legendPos val="r"/>
      <c:legendEntry>
        <c:idx val="6"/>
        <c:delete val="1"/>
      </c:legendEntry>
      <c:legendEntry>
        <c:idx val="7"/>
        <c:delete val="1"/>
      </c:legendEntry>
      <c:layout/>
    </c:legend>
    <c:plotVisOnly val="1"/>
    <c:dispBlanksAs val="gap"/>
  </c:chart>
  <c:txPr>
    <a:bodyPr/>
    <a:lstStyle/>
    <a:p>
      <a:pPr>
        <a:defRPr sz="14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Men born</a:t>
            </a:r>
            <a:r>
              <a:rPr lang="en-GB" baseline="0" dirty="0" smtClean="0"/>
              <a:t> 1935-39</a:t>
            </a:r>
            <a:endParaRPr lang="en-GB" dirty="0"/>
          </a:p>
        </c:rich>
      </c:tx>
      <c:layout/>
    </c:title>
    <c:plotArea>
      <c:layout/>
      <c:lineChart>
        <c:grouping val="standard"/>
        <c:ser>
          <c:idx val="0"/>
          <c:order val="0"/>
          <c:tx>
            <c:strRef>
              <c:f>Sheet1!$B$1</c:f>
              <c:strCache>
                <c:ptCount val="1"/>
                <c:pt idx="0">
                  <c:v>75 - subjective</c:v>
                </c:pt>
              </c:strCache>
            </c:strRef>
          </c:tx>
          <c:spPr>
            <a:ln>
              <a:solidFill>
                <a:schemeClr val="accent3"/>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Sheet1!$B$2:$B$37</c:f>
              <c:numCache>
                <c:formatCode>General</c:formatCode>
                <c:ptCount val="36"/>
                <c:pt idx="12">
                  <c:v>0.57820514678955104</c:v>
                </c:pt>
                <c:pt idx="13">
                  <c:v>0.56684211730957423</c:v>
                </c:pt>
                <c:pt idx="14">
                  <c:v>0.59266666412353497</c:v>
                </c:pt>
                <c:pt idx="15">
                  <c:v>0.59415637969970658</c:v>
                </c:pt>
              </c:numCache>
            </c:numRef>
          </c:val>
        </c:ser>
        <c:ser>
          <c:idx val="1"/>
          <c:order val="1"/>
          <c:tx>
            <c:strRef>
              <c:f>Sheet1!$C$1</c:f>
              <c:strCache>
                <c:ptCount val="1"/>
                <c:pt idx="0">
                  <c:v>75 - life table</c:v>
                </c:pt>
              </c:strCache>
            </c:strRef>
          </c:tx>
          <c:spPr>
            <a:ln>
              <a:solidFill>
                <a:schemeClr val="accent3"/>
              </a:solidFill>
            </a:ln>
          </c:spPr>
          <c:marker>
            <c:symbol val="circle"/>
            <c:size val="5"/>
            <c:spPr>
              <a:solidFill>
                <a:schemeClr val="accent3"/>
              </a:solidFill>
              <a:ln>
                <a:solidFill>
                  <a:schemeClr val="accent3"/>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Sheet1!$C$2:$C$37</c:f>
              <c:numCache>
                <c:formatCode>General</c:formatCode>
                <c:ptCount val="36"/>
                <c:pt idx="12">
                  <c:v>0.77388992309570592</c:v>
                </c:pt>
                <c:pt idx="13">
                  <c:v>0.78133247375488302</c:v>
                </c:pt>
                <c:pt idx="14">
                  <c:v>0.78838722229003899</c:v>
                </c:pt>
                <c:pt idx="15">
                  <c:v>0.79879302978515598</c:v>
                </c:pt>
              </c:numCache>
            </c:numRef>
          </c:val>
        </c:ser>
        <c:ser>
          <c:idx val="2"/>
          <c:order val="2"/>
          <c:tx>
            <c:strRef>
              <c:f>Sheet1!$D$1</c:f>
              <c:strCache>
                <c:ptCount val="1"/>
                <c:pt idx="0">
                  <c:v>80 - subjective</c:v>
                </c:pt>
              </c:strCache>
            </c:strRef>
          </c:tx>
          <c:spPr>
            <a:ln>
              <a:solidFill>
                <a:srgbClr val="F26649"/>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Sheet1!$D$2:$D$37</c:f>
              <c:numCache>
                <c:formatCode>General</c:formatCode>
                <c:ptCount val="36"/>
                <c:pt idx="16">
                  <c:v>0.50211269378661783</c:v>
                </c:pt>
                <c:pt idx="17">
                  <c:v>0.55031547546386805</c:v>
                </c:pt>
                <c:pt idx="18">
                  <c:v>0.54294605255127193</c:v>
                </c:pt>
                <c:pt idx="19">
                  <c:v>0.55690624237060604</c:v>
                </c:pt>
              </c:numCache>
            </c:numRef>
          </c:val>
        </c:ser>
        <c:ser>
          <c:idx val="3"/>
          <c:order val="3"/>
          <c:tx>
            <c:strRef>
              <c:f>Sheet1!$E$1</c:f>
              <c:strCache>
                <c:ptCount val="1"/>
                <c:pt idx="0">
                  <c:v>80 - life table</c:v>
                </c:pt>
              </c:strCache>
            </c:strRef>
          </c:tx>
          <c:spPr>
            <a:ln>
              <a:solidFill>
                <a:srgbClr val="F26649"/>
              </a:solidFill>
            </a:ln>
          </c:spPr>
          <c:marker>
            <c:symbol val="circle"/>
            <c:size val="5"/>
            <c:spPr>
              <a:solidFill>
                <a:srgbClr val="F26649"/>
              </a:solidFill>
              <a:ln>
                <a:solidFill>
                  <a:srgbClr val="F26649"/>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Sheet1!$E$2:$E$37</c:f>
              <c:numCache>
                <c:formatCode>General</c:formatCode>
                <c:ptCount val="36"/>
                <c:pt idx="16">
                  <c:v>0.66365684509277556</c:v>
                </c:pt>
                <c:pt idx="17">
                  <c:v>0.67541679382324149</c:v>
                </c:pt>
                <c:pt idx="18">
                  <c:v>0.68962371826171964</c:v>
                </c:pt>
                <c:pt idx="19">
                  <c:v>0.70189308166503905</c:v>
                </c:pt>
              </c:numCache>
            </c:numRef>
          </c:val>
        </c:ser>
        <c:ser>
          <c:idx val="4"/>
          <c:order val="4"/>
          <c:tx>
            <c:strRef>
              <c:f>Sheet1!$F$1</c:f>
              <c:strCache>
                <c:ptCount val="1"/>
                <c:pt idx="0">
                  <c:v>85 - subjective</c:v>
                </c:pt>
              </c:strCache>
            </c:strRef>
          </c:tx>
          <c:spPr>
            <a:ln>
              <a:solidFill>
                <a:schemeClr val="accent2"/>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Sheet1!$F$2:$F$37</c:f>
              <c:numCache>
                <c:formatCode>General</c:formatCode>
                <c:ptCount val="36"/>
                <c:pt idx="16">
                  <c:v>0.41750000000000032</c:v>
                </c:pt>
                <c:pt idx="17">
                  <c:v>0.46680000305175884</c:v>
                </c:pt>
                <c:pt idx="18">
                  <c:v>0.45607143402099576</c:v>
                </c:pt>
                <c:pt idx="19">
                  <c:v>0.46606796264648431</c:v>
                </c:pt>
                <c:pt idx="20">
                  <c:v>0.473245277404785</c:v>
                </c:pt>
                <c:pt idx="21">
                  <c:v>0.48661342620849601</c:v>
                </c:pt>
                <c:pt idx="22">
                  <c:v>0.51107280731201199</c:v>
                </c:pt>
                <c:pt idx="23">
                  <c:v>0.49637981414795168</c:v>
                </c:pt>
                <c:pt idx="24">
                  <c:v>0.51172691345214905</c:v>
                </c:pt>
              </c:numCache>
            </c:numRef>
          </c:val>
        </c:ser>
        <c:ser>
          <c:idx val="5"/>
          <c:order val="5"/>
          <c:tx>
            <c:strRef>
              <c:f>Sheet1!$G$1</c:f>
              <c:strCache>
                <c:ptCount val="1"/>
                <c:pt idx="0">
                  <c:v>85 - life table</c:v>
                </c:pt>
              </c:strCache>
            </c:strRef>
          </c:tx>
          <c:spPr>
            <a:ln>
              <a:solidFill>
                <a:schemeClr val="accent2"/>
              </a:solidFill>
            </a:ln>
          </c:spPr>
          <c:marker>
            <c:symbol val="circle"/>
            <c:size val="5"/>
            <c:spPr>
              <a:solidFill>
                <a:schemeClr val="accent2"/>
              </a:solidFill>
              <a:ln>
                <a:solidFill>
                  <a:schemeClr val="accent2"/>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Sheet1!$G$2:$G$37</c:f>
              <c:numCache>
                <c:formatCode>General</c:formatCode>
                <c:ptCount val="36"/>
                <c:pt idx="16">
                  <c:v>0.49094802856445396</c:v>
                </c:pt>
                <c:pt idx="17">
                  <c:v>0.49957992553711084</c:v>
                </c:pt>
                <c:pt idx="18">
                  <c:v>0.51066898345947365</c:v>
                </c:pt>
                <c:pt idx="19">
                  <c:v>0.51860160827636703</c:v>
                </c:pt>
                <c:pt idx="20">
                  <c:v>0.53222709655761702</c:v>
                </c:pt>
                <c:pt idx="21">
                  <c:v>0.5445930099487295</c:v>
                </c:pt>
                <c:pt idx="22">
                  <c:v>0.55901485443115362</c:v>
                </c:pt>
                <c:pt idx="23">
                  <c:v>0.57202404022216802</c:v>
                </c:pt>
                <c:pt idx="24">
                  <c:v>0.58931488037109359</c:v>
                </c:pt>
              </c:numCache>
            </c:numRef>
          </c:val>
        </c:ser>
        <c:ser>
          <c:idx val="6"/>
          <c:order val="6"/>
          <c:tx>
            <c:strRef>
              <c:f>Sheet1!$H$1</c:f>
              <c:strCache>
                <c:ptCount val="1"/>
                <c:pt idx="0">
                  <c:v>90 - subjective</c:v>
                </c:pt>
              </c:strCache>
            </c:strRef>
          </c:tx>
          <c:spPr>
            <a:ln>
              <a:solidFill>
                <a:schemeClr val="tx1"/>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Sheet1!$H$2:$H$37</c:f>
              <c:numCache>
                <c:formatCode>General</c:formatCode>
                <c:ptCount val="36"/>
                <c:pt idx="25">
                  <c:v>0.4177742004394539</c:v>
                </c:pt>
                <c:pt idx="26">
                  <c:v>0.40917949676513699</c:v>
                </c:pt>
                <c:pt idx="27">
                  <c:v>0.45441341400146501</c:v>
                </c:pt>
                <c:pt idx="28">
                  <c:v>0.45056179046630779</c:v>
                </c:pt>
                <c:pt idx="29">
                  <c:v>0.48671875000000031</c:v>
                </c:pt>
              </c:numCache>
            </c:numRef>
          </c:val>
        </c:ser>
        <c:ser>
          <c:idx val="7"/>
          <c:order val="7"/>
          <c:tx>
            <c:strRef>
              <c:f>Sheet1!$I$1</c:f>
              <c:strCache>
                <c:ptCount val="1"/>
                <c:pt idx="0">
                  <c:v>90 - life table</c:v>
                </c:pt>
              </c:strCache>
            </c:strRef>
          </c:tx>
          <c:spPr>
            <a:ln>
              <a:solidFill>
                <a:schemeClr val="tx1"/>
              </a:solidFill>
            </a:ln>
          </c:spPr>
          <c:marker>
            <c:symbol val="circle"/>
            <c:size val="5"/>
            <c:spPr>
              <a:solidFill>
                <a:schemeClr val="tx1"/>
              </a:solidFill>
              <a:ln>
                <a:solidFill>
                  <a:schemeClr val="tx1"/>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Sheet1!$I$2:$I$37</c:f>
              <c:numCache>
                <c:formatCode>General</c:formatCode>
                <c:ptCount val="36"/>
                <c:pt idx="25">
                  <c:v>0.37326847076416103</c:v>
                </c:pt>
                <c:pt idx="26">
                  <c:v>0.38459671020507896</c:v>
                </c:pt>
                <c:pt idx="27">
                  <c:v>0.39245933532715038</c:v>
                </c:pt>
                <c:pt idx="28">
                  <c:v>0.40629348754882799</c:v>
                </c:pt>
                <c:pt idx="29">
                  <c:v>0.41416099548339802</c:v>
                </c:pt>
              </c:numCache>
            </c:numRef>
          </c:val>
        </c:ser>
        <c:ser>
          <c:idx val="8"/>
          <c:order val="8"/>
          <c:tx>
            <c:strRef>
              <c:f>Sheet1!$J$1</c:f>
              <c:strCache>
                <c:ptCount val="1"/>
                <c:pt idx="0">
                  <c:v>95 - subjective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Sheet1!$J$2:$J$37</c:f>
              <c:numCache>
                <c:formatCode>General</c:formatCode>
                <c:ptCount val="36"/>
              </c:numCache>
            </c:numRef>
          </c:val>
        </c:ser>
        <c:ser>
          <c:idx val="9"/>
          <c:order val="9"/>
          <c:tx>
            <c:strRef>
              <c:f>Sheet1!$K$1</c:f>
              <c:strCache>
                <c:ptCount val="1"/>
                <c:pt idx="0">
                  <c:v>95 - life table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Sheet1!$K$2:$K$37</c:f>
              <c:numCache>
                <c:formatCode>General</c:formatCode>
                <c:ptCount val="36"/>
              </c:numCache>
            </c:numRef>
          </c:val>
        </c:ser>
        <c:ser>
          <c:idx val="10"/>
          <c:order val="10"/>
          <c:tx>
            <c:strRef>
              <c:f>Sheet1!$L$1</c:f>
              <c:strCache>
                <c:ptCount val="1"/>
                <c:pt idx="0">
                  <c:v>100 - subjective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Sheet1!$L$2:$L$37</c:f>
              <c:numCache>
                <c:formatCode>General</c:formatCode>
                <c:ptCount val="36"/>
              </c:numCache>
            </c:numRef>
          </c:val>
        </c:ser>
        <c:ser>
          <c:idx val="11"/>
          <c:order val="11"/>
          <c:tx>
            <c:strRef>
              <c:f>Sheet1!$M$1</c:f>
              <c:strCache>
                <c:ptCount val="1"/>
                <c:pt idx="0">
                  <c:v>100 - life table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Sheet1!$M$2:$M$37</c:f>
              <c:numCache>
                <c:formatCode>General</c:formatCode>
                <c:ptCount val="36"/>
              </c:numCache>
            </c:numRef>
          </c:val>
        </c:ser>
        <c:marker val="1"/>
        <c:axId val="57263232"/>
        <c:axId val="57265152"/>
      </c:lineChart>
      <c:catAx>
        <c:axId val="57263232"/>
        <c:scaling>
          <c:orientation val="minMax"/>
        </c:scaling>
        <c:axPos val="b"/>
        <c:title>
          <c:tx>
            <c:rich>
              <a:bodyPr/>
              <a:lstStyle/>
              <a:p>
                <a:pPr>
                  <a:defRPr/>
                </a:pPr>
                <a:r>
                  <a:rPr lang="en-GB"/>
                  <a:t>Age</a:t>
                </a:r>
              </a:p>
            </c:rich>
          </c:tx>
          <c:layout/>
        </c:title>
        <c:numFmt formatCode="General" sourceLinked="1"/>
        <c:tickLblPos val="nextTo"/>
        <c:crossAx val="57265152"/>
        <c:crosses val="autoZero"/>
        <c:auto val="1"/>
        <c:lblAlgn val="ctr"/>
        <c:lblOffset val="100"/>
        <c:tickLblSkip val="5"/>
        <c:tickMarkSkip val="5"/>
      </c:catAx>
      <c:valAx>
        <c:axId val="57265152"/>
        <c:scaling>
          <c:orientation val="minMax"/>
          <c:max val="1"/>
        </c:scaling>
        <c:axPos val="l"/>
        <c:majorGridlines/>
        <c:title>
          <c:tx>
            <c:rich>
              <a:bodyPr rot="-5400000" vert="horz"/>
              <a:lstStyle/>
              <a:p>
                <a:pPr>
                  <a:defRPr/>
                </a:pPr>
                <a:r>
                  <a:rPr lang="en-GB"/>
                  <a:t>Probability survive to at least that age</a:t>
                </a:r>
              </a:p>
            </c:rich>
          </c:tx>
          <c:layout/>
        </c:title>
        <c:numFmt formatCode="0%" sourceLinked="0"/>
        <c:tickLblPos val="nextTo"/>
        <c:crossAx val="57263232"/>
        <c:crosses val="autoZero"/>
        <c:crossBetween val="midCat"/>
      </c:valAx>
    </c:plotArea>
    <c:legend>
      <c:legendPos val="r"/>
      <c:legendEntry>
        <c:idx val="8"/>
        <c:delete val="1"/>
      </c:legendEntry>
      <c:legendEntry>
        <c:idx val="9"/>
        <c:delete val="1"/>
      </c:legendEntry>
      <c:legendEntry>
        <c:idx val="10"/>
        <c:delete val="1"/>
      </c:legendEntry>
      <c:legendEntry>
        <c:idx val="11"/>
        <c:delete val="1"/>
      </c:legendEntry>
      <c:layout/>
    </c:legend>
    <c:plotVisOnly val="1"/>
    <c:dispBlanksAs val="gap"/>
  </c:chart>
  <c:txPr>
    <a:bodyPr/>
    <a:lstStyle/>
    <a:p>
      <a:pPr>
        <a:defRPr sz="14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Men born</a:t>
            </a:r>
            <a:r>
              <a:rPr lang="en-GB" baseline="0" dirty="0" smtClean="0"/>
              <a:t> 1945-49</a:t>
            </a:r>
            <a:endParaRPr lang="en-GB" dirty="0"/>
          </a:p>
        </c:rich>
      </c:tx>
      <c:layout/>
    </c:title>
    <c:plotArea>
      <c:layout/>
      <c:lineChart>
        <c:grouping val="standard"/>
        <c:ser>
          <c:idx val="0"/>
          <c:order val="0"/>
          <c:tx>
            <c:strRef>
              <c:f>Sheet1!$B$1</c:f>
              <c:strCache>
                <c:ptCount val="1"/>
                <c:pt idx="0">
                  <c:v>75 - subjective</c:v>
                </c:pt>
              </c:strCache>
            </c:strRef>
          </c:tx>
          <c:spPr>
            <a:ln>
              <a:solidFill>
                <a:schemeClr val="accent3"/>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Sheet1!$B$2:$B$37</c:f>
              <c:numCache>
                <c:formatCode>General</c:formatCode>
                <c:ptCount val="36"/>
                <c:pt idx="2">
                  <c:v>0.63684211730957474</c:v>
                </c:pt>
                <c:pt idx="3">
                  <c:v>0.57553569793701198</c:v>
                </c:pt>
                <c:pt idx="4">
                  <c:v>0.58953704833984155</c:v>
                </c:pt>
                <c:pt idx="5">
                  <c:v>0.58610466003418005</c:v>
                </c:pt>
                <c:pt idx="6">
                  <c:v>0.57608695983886649</c:v>
                </c:pt>
                <c:pt idx="7">
                  <c:v>0.59162792205810744</c:v>
                </c:pt>
                <c:pt idx="8">
                  <c:v>0.594204559326172</c:v>
                </c:pt>
                <c:pt idx="9">
                  <c:v>0.60103866577148402</c:v>
                </c:pt>
                <c:pt idx="10">
                  <c:v>0.62558074951171749</c:v>
                </c:pt>
                <c:pt idx="11">
                  <c:v>0.62947090148925799</c:v>
                </c:pt>
                <c:pt idx="12">
                  <c:v>0.61472583770752265</c:v>
                </c:pt>
                <c:pt idx="13">
                  <c:v>0.63347393035889088</c:v>
                </c:pt>
                <c:pt idx="14">
                  <c:v>0.64218833923340068</c:v>
                </c:pt>
                <c:pt idx="15">
                  <c:v>0.66136466979980502</c:v>
                </c:pt>
              </c:numCache>
            </c:numRef>
          </c:val>
        </c:ser>
        <c:ser>
          <c:idx val="1"/>
          <c:order val="1"/>
          <c:tx>
            <c:strRef>
              <c:f>Sheet1!$C$1</c:f>
              <c:strCache>
                <c:ptCount val="1"/>
                <c:pt idx="0">
                  <c:v>75 - life table</c:v>
                </c:pt>
              </c:strCache>
            </c:strRef>
          </c:tx>
          <c:spPr>
            <a:ln>
              <a:solidFill>
                <a:schemeClr val="accent3"/>
              </a:solidFill>
            </a:ln>
          </c:spPr>
          <c:marker>
            <c:symbol val="circle"/>
            <c:size val="5"/>
            <c:spPr>
              <a:solidFill>
                <a:schemeClr val="accent3"/>
              </a:solidFill>
              <a:ln>
                <a:solidFill>
                  <a:schemeClr val="accent3"/>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Sheet1!$C$2:$C$37</c:f>
              <c:numCache>
                <c:formatCode>General</c:formatCode>
                <c:ptCount val="36"/>
                <c:pt idx="2">
                  <c:v>0.77315467834472906</c:v>
                </c:pt>
                <c:pt idx="3">
                  <c:v>0.77323600769043144</c:v>
                </c:pt>
                <c:pt idx="4">
                  <c:v>0.77404350280761702</c:v>
                </c:pt>
                <c:pt idx="5">
                  <c:v>0.77635543823242392</c:v>
                </c:pt>
                <c:pt idx="6">
                  <c:v>0.77867851257324627</c:v>
                </c:pt>
                <c:pt idx="7">
                  <c:v>0.78225471496582</c:v>
                </c:pt>
                <c:pt idx="8">
                  <c:v>0.78908958435058663</c:v>
                </c:pt>
                <c:pt idx="9">
                  <c:v>0.79356781005859556</c:v>
                </c:pt>
                <c:pt idx="10">
                  <c:v>0.80138366699218799</c:v>
                </c:pt>
                <c:pt idx="11">
                  <c:v>0.80811698913573893</c:v>
                </c:pt>
                <c:pt idx="12">
                  <c:v>0.81608604431152298</c:v>
                </c:pt>
                <c:pt idx="13">
                  <c:v>0.82332443237305053</c:v>
                </c:pt>
                <c:pt idx="14">
                  <c:v>0.83273231506347856</c:v>
                </c:pt>
                <c:pt idx="15">
                  <c:v>0.84127792358398656</c:v>
                </c:pt>
              </c:numCache>
            </c:numRef>
          </c:val>
        </c:ser>
        <c:ser>
          <c:idx val="2"/>
          <c:order val="2"/>
          <c:tx>
            <c:strRef>
              <c:f>Sheet1!$D$1</c:f>
              <c:strCache>
                <c:ptCount val="1"/>
                <c:pt idx="0">
                  <c:v>80 - subjective</c:v>
                </c:pt>
              </c:strCache>
            </c:strRef>
          </c:tx>
          <c:spPr>
            <a:ln>
              <a:solidFill>
                <a:srgbClr val="F26649"/>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Sheet1!$D$2:$D$37</c:f>
              <c:numCache>
                <c:formatCode>General</c:formatCode>
                <c:ptCount val="36"/>
                <c:pt idx="16">
                  <c:v>0.56011940002441563</c:v>
                </c:pt>
                <c:pt idx="17">
                  <c:v>0.5880303192138665</c:v>
                </c:pt>
                <c:pt idx="18">
                  <c:v>0.57752941131591862</c:v>
                </c:pt>
                <c:pt idx="19">
                  <c:v>0.61590908050537418</c:v>
                </c:pt>
              </c:numCache>
            </c:numRef>
          </c:val>
        </c:ser>
        <c:ser>
          <c:idx val="3"/>
          <c:order val="3"/>
          <c:tx>
            <c:strRef>
              <c:f>Sheet1!$E$1</c:f>
              <c:strCache>
                <c:ptCount val="1"/>
                <c:pt idx="0">
                  <c:v>80 - life table</c:v>
                </c:pt>
              </c:strCache>
            </c:strRef>
          </c:tx>
          <c:spPr>
            <a:ln>
              <a:solidFill>
                <a:srgbClr val="F26649"/>
              </a:solidFill>
            </a:ln>
          </c:spPr>
          <c:marker>
            <c:symbol val="circle"/>
            <c:size val="5"/>
            <c:spPr>
              <a:solidFill>
                <a:srgbClr val="F26649"/>
              </a:solidFill>
              <a:ln>
                <a:solidFill>
                  <a:srgbClr val="F26649"/>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Sheet1!$E$2:$E$37</c:f>
              <c:numCache>
                <c:formatCode>General</c:formatCode>
                <c:ptCount val="36"/>
                <c:pt idx="16">
                  <c:v>0.73096641540527463</c:v>
                </c:pt>
                <c:pt idx="17">
                  <c:v>0.73669982910156506</c:v>
                </c:pt>
                <c:pt idx="18">
                  <c:v>0.74687522888183744</c:v>
                </c:pt>
                <c:pt idx="19">
                  <c:v>0.75267097473144662</c:v>
                </c:pt>
              </c:numCache>
            </c:numRef>
          </c:val>
        </c:ser>
        <c:ser>
          <c:idx val="4"/>
          <c:order val="4"/>
          <c:tx>
            <c:strRef>
              <c:f>Sheet1!$F$1</c:f>
              <c:strCache>
                <c:ptCount val="1"/>
                <c:pt idx="0">
                  <c:v>85 - subjective</c:v>
                </c:pt>
              </c:strCache>
            </c:strRef>
          </c:tx>
          <c:spPr>
            <a:ln>
              <a:solidFill>
                <a:schemeClr val="accent2"/>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Sheet1!$F$2:$F$37</c:f>
              <c:numCache>
                <c:formatCode>General</c:formatCode>
                <c:ptCount val="36"/>
                <c:pt idx="6">
                  <c:v>0.43636363983154403</c:v>
                </c:pt>
                <c:pt idx="7">
                  <c:v>0.44268291473388732</c:v>
                </c:pt>
                <c:pt idx="8">
                  <c:v>0.42484848022461169</c:v>
                </c:pt>
                <c:pt idx="9">
                  <c:v>0.40649482727050884</c:v>
                </c:pt>
                <c:pt idx="10">
                  <c:v>0.41131965637207096</c:v>
                </c:pt>
                <c:pt idx="11">
                  <c:v>0.44981082916259885</c:v>
                </c:pt>
                <c:pt idx="12">
                  <c:v>0.44965053558349599</c:v>
                </c:pt>
                <c:pt idx="13">
                  <c:v>0.44787879943847803</c:v>
                </c:pt>
                <c:pt idx="14">
                  <c:v>0.45211864471435531</c:v>
                </c:pt>
                <c:pt idx="15">
                  <c:v>0.48636363983154396</c:v>
                </c:pt>
                <c:pt idx="16">
                  <c:v>0.44993827819824278</c:v>
                </c:pt>
                <c:pt idx="17">
                  <c:v>0.47787643432617238</c:v>
                </c:pt>
                <c:pt idx="18">
                  <c:v>0.47580837249756003</c:v>
                </c:pt>
                <c:pt idx="19">
                  <c:v>0.4831818008422859</c:v>
                </c:pt>
              </c:numCache>
            </c:numRef>
          </c:val>
        </c:ser>
        <c:ser>
          <c:idx val="5"/>
          <c:order val="5"/>
          <c:tx>
            <c:strRef>
              <c:f>Sheet1!$G$1</c:f>
              <c:strCache>
                <c:ptCount val="1"/>
                <c:pt idx="0">
                  <c:v>85 - life table</c:v>
                </c:pt>
              </c:strCache>
            </c:strRef>
          </c:tx>
          <c:spPr>
            <a:ln>
              <a:solidFill>
                <a:schemeClr val="accent2"/>
              </a:solidFill>
            </a:ln>
          </c:spPr>
          <c:marker>
            <c:symbol val="circle"/>
            <c:size val="5"/>
            <c:spPr>
              <a:solidFill>
                <a:schemeClr val="accent2"/>
              </a:solidFill>
              <a:ln>
                <a:solidFill>
                  <a:schemeClr val="accent2"/>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Sheet1!$G$2:$G$37</c:f>
              <c:numCache>
                <c:formatCode>General</c:formatCode>
                <c:ptCount val="36"/>
                <c:pt idx="6">
                  <c:v>0.52451950073241871</c:v>
                </c:pt>
                <c:pt idx="7">
                  <c:v>0.52693725585937501</c:v>
                </c:pt>
                <c:pt idx="8">
                  <c:v>0.53142181396484556</c:v>
                </c:pt>
                <c:pt idx="9">
                  <c:v>0.5344335174560535</c:v>
                </c:pt>
                <c:pt idx="10">
                  <c:v>0.53982078552245949</c:v>
                </c:pt>
                <c:pt idx="11">
                  <c:v>0.54503734588622688</c:v>
                </c:pt>
                <c:pt idx="12">
                  <c:v>0.54976509094238302</c:v>
                </c:pt>
                <c:pt idx="13">
                  <c:v>0.55492919921875061</c:v>
                </c:pt>
                <c:pt idx="14">
                  <c:v>0.56070117950439669</c:v>
                </c:pt>
                <c:pt idx="15">
                  <c:v>0.56640216827392331</c:v>
                </c:pt>
                <c:pt idx="16">
                  <c:v>0.57229633331298801</c:v>
                </c:pt>
                <c:pt idx="17">
                  <c:v>0.57531570434570301</c:v>
                </c:pt>
                <c:pt idx="18">
                  <c:v>0.582770919799805</c:v>
                </c:pt>
                <c:pt idx="19">
                  <c:v>0.584500312805176</c:v>
                </c:pt>
              </c:numCache>
            </c:numRef>
          </c:val>
        </c:ser>
        <c:ser>
          <c:idx val="6"/>
          <c:order val="6"/>
          <c:tx>
            <c:strRef>
              <c:f>Sheet1!$H$1</c:f>
              <c:strCache>
                <c:ptCount val="1"/>
                <c:pt idx="0">
                  <c:v>90 - subjective</c:v>
                </c:pt>
              </c:strCache>
            </c:strRef>
          </c:tx>
          <c:spPr>
            <a:ln>
              <a:solidFill>
                <a:schemeClr val="tx1"/>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Sheet1!$H$2:$H$37</c:f>
              <c:numCache>
                <c:formatCode>General</c:formatCode>
                <c:ptCount val="36"/>
              </c:numCache>
            </c:numRef>
          </c:val>
        </c:ser>
        <c:ser>
          <c:idx val="7"/>
          <c:order val="7"/>
          <c:tx>
            <c:strRef>
              <c:f>Sheet1!$I$1</c:f>
              <c:strCache>
                <c:ptCount val="1"/>
                <c:pt idx="0">
                  <c:v>90 - life table</c:v>
                </c:pt>
              </c:strCache>
            </c:strRef>
          </c:tx>
          <c:spPr>
            <a:ln>
              <a:solidFill>
                <a:schemeClr val="tx1"/>
              </a:solidFill>
            </a:ln>
          </c:spPr>
          <c:marker>
            <c:symbol val="circle"/>
            <c:size val="5"/>
            <c:spPr>
              <a:solidFill>
                <a:schemeClr val="tx1"/>
              </a:solidFill>
              <a:ln>
                <a:solidFill>
                  <a:schemeClr val="tx1"/>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Sheet1!$I$2:$I$37</c:f>
              <c:numCache>
                <c:formatCode>General</c:formatCode>
                <c:ptCount val="36"/>
              </c:numCache>
            </c:numRef>
          </c:val>
        </c:ser>
        <c:ser>
          <c:idx val="8"/>
          <c:order val="8"/>
          <c:tx>
            <c:strRef>
              <c:f>Sheet1!$J$1</c:f>
              <c:strCache>
                <c:ptCount val="1"/>
                <c:pt idx="0">
                  <c:v>95 - subjective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Sheet1!$J$2:$J$37</c:f>
              <c:numCache>
                <c:formatCode>General</c:formatCode>
                <c:ptCount val="36"/>
              </c:numCache>
            </c:numRef>
          </c:val>
        </c:ser>
        <c:ser>
          <c:idx val="9"/>
          <c:order val="9"/>
          <c:tx>
            <c:strRef>
              <c:f>Sheet1!$K$1</c:f>
              <c:strCache>
                <c:ptCount val="1"/>
                <c:pt idx="0">
                  <c:v>95 - life table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Sheet1!$K$2:$K$37</c:f>
              <c:numCache>
                <c:formatCode>General</c:formatCode>
                <c:ptCount val="36"/>
              </c:numCache>
            </c:numRef>
          </c:val>
        </c:ser>
        <c:ser>
          <c:idx val="10"/>
          <c:order val="10"/>
          <c:tx>
            <c:strRef>
              <c:f>Sheet1!$L$1</c:f>
              <c:strCache>
                <c:ptCount val="1"/>
                <c:pt idx="0">
                  <c:v>100 - subjective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Sheet1!$L$2:$L$37</c:f>
              <c:numCache>
                <c:formatCode>General</c:formatCode>
                <c:ptCount val="36"/>
              </c:numCache>
            </c:numRef>
          </c:val>
        </c:ser>
        <c:ser>
          <c:idx val="11"/>
          <c:order val="11"/>
          <c:tx>
            <c:strRef>
              <c:f>Sheet1!$M$1</c:f>
              <c:strCache>
                <c:ptCount val="1"/>
                <c:pt idx="0">
                  <c:v>100 - life table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Sheet1!$M$2:$M$37</c:f>
              <c:numCache>
                <c:formatCode>General</c:formatCode>
                <c:ptCount val="36"/>
              </c:numCache>
            </c:numRef>
          </c:val>
        </c:ser>
        <c:marker val="1"/>
        <c:axId val="57390976"/>
        <c:axId val="57278464"/>
      </c:lineChart>
      <c:catAx>
        <c:axId val="57390976"/>
        <c:scaling>
          <c:orientation val="minMax"/>
        </c:scaling>
        <c:axPos val="b"/>
        <c:title>
          <c:tx>
            <c:rich>
              <a:bodyPr/>
              <a:lstStyle/>
              <a:p>
                <a:pPr>
                  <a:defRPr/>
                </a:pPr>
                <a:r>
                  <a:rPr lang="en-GB"/>
                  <a:t>Age</a:t>
                </a:r>
              </a:p>
            </c:rich>
          </c:tx>
          <c:layout/>
        </c:title>
        <c:numFmt formatCode="General" sourceLinked="1"/>
        <c:tickLblPos val="nextTo"/>
        <c:crossAx val="57278464"/>
        <c:crosses val="autoZero"/>
        <c:auto val="1"/>
        <c:lblAlgn val="ctr"/>
        <c:lblOffset val="100"/>
        <c:tickLblSkip val="5"/>
        <c:tickMarkSkip val="5"/>
      </c:catAx>
      <c:valAx>
        <c:axId val="57278464"/>
        <c:scaling>
          <c:orientation val="minMax"/>
          <c:max val="1"/>
        </c:scaling>
        <c:axPos val="l"/>
        <c:majorGridlines/>
        <c:title>
          <c:tx>
            <c:rich>
              <a:bodyPr rot="-5400000" vert="horz"/>
              <a:lstStyle/>
              <a:p>
                <a:pPr>
                  <a:defRPr/>
                </a:pPr>
                <a:r>
                  <a:rPr lang="en-GB"/>
                  <a:t>Probability survive to at least that age</a:t>
                </a:r>
              </a:p>
            </c:rich>
          </c:tx>
          <c:layout/>
        </c:title>
        <c:numFmt formatCode="0%" sourceLinked="0"/>
        <c:tickLblPos val="nextTo"/>
        <c:crossAx val="57390976"/>
        <c:crosses val="autoZero"/>
        <c:crossBetween val="midCat"/>
      </c:valAx>
    </c:plotArea>
    <c:legend>
      <c:legendPos val="r"/>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legend>
    <c:plotVisOnly val="1"/>
    <c:dispBlanksAs val="gap"/>
  </c:chart>
  <c:txPr>
    <a:bodyPr/>
    <a:lstStyle/>
    <a:p>
      <a:pPr>
        <a:defRPr sz="14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Women born</a:t>
            </a:r>
            <a:r>
              <a:rPr lang="en-GB" baseline="0" dirty="0" smtClean="0"/>
              <a:t> 1925-29</a:t>
            </a:r>
            <a:endParaRPr lang="en-GB" dirty="0"/>
          </a:p>
        </c:rich>
      </c:tx>
      <c:layout/>
    </c:title>
    <c:plotArea>
      <c:layout/>
      <c:lineChart>
        <c:grouping val="standard"/>
        <c:ser>
          <c:idx val="0"/>
          <c:order val="0"/>
          <c:tx>
            <c:strRef>
              <c:f>Sheet1!$B$1</c:f>
              <c:strCache>
                <c:ptCount val="1"/>
                <c:pt idx="0">
                  <c:v>85 - subjective</c:v>
                </c:pt>
              </c:strCache>
            </c:strRef>
          </c:tx>
          <c:spPr>
            <a:ln>
              <a:solidFill>
                <a:schemeClr val="accent2"/>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Sheet1!$B$2:$B$37</c:f>
              <c:numCache>
                <c:formatCode>General</c:formatCode>
                <c:ptCount val="36"/>
                <c:pt idx="22">
                  <c:v>0.4706896591186539</c:v>
                </c:pt>
                <c:pt idx="23">
                  <c:v>0.44493331909179679</c:v>
                </c:pt>
                <c:pt idx="24">
                  <c:v>0.49125785827636675</c:v>
                </c:pt>
              </c:numCache>
            </c:numRef>
          </c:val>
        </c:ser>
        <c:ser>
          <c:idx val="1"/>
          <c:order val="1"/>
          <c:tx>
            <c:strRef>
              <c:f>Sheet1!$C$1</c:f>
              <c:strCache>
                <c:ptCount val="1"/>
                <c:pt idx="0">
                  <c:v>85 - life table</c:v>
                </c:pt>
              </c:strCache>
            </c:strRef>
          </c:tx>
          <c:marker>
            <c:symbol val="circle"/>
            <c:size val="5"/>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Sheet1!$C$2:$C$37</c:f>
              <c:numCache>
                <c:formatCode>General</c:formatCode>
                <c:ptCount val="36"/>
                <c:pt idx="22">
                  <c:v>0.60429611206054856</c:v>
                </c:pt>
                <c:pt idx="23">
                  <c:v>0.60652206420898502</c:v>
                </c:pt>
                <c:pt idx="24">
                  <c:v>0.61690544128418312</c:v>
                </c:pt>
              </c:numCache>
            </c:numRef>
          </c:val>
        </c:ser>
        <c:ser>
          <c:idx val="2"/>
          <c:order val="2"/>
          <c:tx>
            <c:strRef>
              <c:f>Sheet1!$D$1</c:f>
              <c:strCache>
                <c:ptCount val="1"/>
                <c:pt idx="0">
                  <c:v>90 - subjective</c:v>
                </c:pt>
              </c:strCache>
            </c:strRef>
          </c:tx>
          <c:spPr>
            <a:ln>
              <a:solidFill>
                <a:schemeClr val="tx1"/>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Sheet1!$D$2:$D$37</c:f>
              <c:numCache>
                <c:formatCode>General</c:formatCode>
                <c:ptCount val="36"/>
                <c:pt idx="25">
                  <c:v>0.38000000000000084</c:v>
                </c:pt>
                <c:pt idx="26">
                  <c:v>0.41906883239746262</c:v>
                </c:pt>
                <c:pt idx="27">
                  <c:v>0.4188847732543971</c:v>
                </c:pt>
                <c:pt idx="28">
                  <c:v>0.42953918457031193</c:v>
                </c:pt>
                <c:pt idx="29">
                  <c:v>0.41839660644531201</c:v>
                </c:pt>
              </c:numCache>
            </c:numRef>
          </c:val>
        </c:ser>
        <c:ser>
          <c:idx val="3"/>
          <c:order val="3"/>
          <c:tx>
            <c:strRef>
              <c:f>Sheet1!$E$1</c:f>
              <c:strCache>
                <c:ptCount val="1"/>
                <c:pt idx="0">
                  <c:v>90 - life table</c:v>
                </c:pt>
              </c:strCache>
            </c:strRef>
          </c:tx>
          <c:marker>
            <c:symbol val="circle"/>
            <c:size val="5"/>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Sheet1!$E$2:$E$37</c:f>
              <c:numCache>
                <c:formatCode>General</c:formatCode>
                <c:ptCount val="36"/>
                <c:pt idx="25">
                  <c:v>0.38812709808349632</c:v>
                </c:pt>
                <c:pt idx="26">
                  <c:v>0.39487155914306826</c:v>
                </c:pt>
                <c:pt idx="27">
                  <c:v>0.40842491149902527</c:v>
                </c:pt>
                <c:pt idx="28">
                  <c:v>0.42246112823486504</c:v>
                </c:pt>
                <c:pt idx="29">
                  <c:v>0.43992389678955268</c:v>
                </c:pt>
              </c:numCache>
            </c:numRef>
          </c:val>
        </c:ser>
        <c:ser>
          <c:idx val="4"/>
          <c:order val="4"/>
          <c:tx>
            <c:strRef>
              <c:f>Sheet1!$F$1</c:f>
              <c:strCache>
                <c:ptCount val="1"/>
                <c:pt idx="0">
                  <c:v>95 - subjective</c:v>
                </c:pt>
              </c:strCache>
            </c:strRef>
          </c:tx>
          <c:spPr>
            <a:ln>
              <a:solidFill>
                <a:srgbClr val="82CEC1"/>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Sheet1!$F$2:$F$37</c:f>
              <c:numCache>
                <c:formatCode>General</c:formatCode>
                <c:ptCount val="36"/>
                <c:pt idx="30">
                  <c:v>0.31728260040283296</c:v>
                </c:pt>
                <c:pt idx="31">
                  <c:v>0.32691917419433703</c:v>
                </c:pt>
                <c:pt idx="32">
                  <c:v>0.36459854125976726</c:v>
                </c:pt>
                <c:pt idx="33">
                  <c:v>0.36323528289794932</c:v>
                </c:pt>
                <c:pt idx="34">
                  <c:v>0.33826770782470844</c:v>
                </c:pt>
              </c:numCache>
            </c:numRef>
          </c:val>
        </c:ser>
        <c:ser>
          <c:idx val="5"/>
          <c:order val="5"/>
          <c:tx>
            <c:strRef>
              <c:f>Sheet1!$G$1</c:f>
              <c:strCache>
                <c:ptCount val="1"/>
                <c:pt idx="0">
                  <c:v>95 - life table</c:v>
                </c:pt>
              </c:strCache>
            </c:strRef>
          </c:tx>
          <c:spPr>
            <a:ln>
              <a:solidFill>
                <a:srgbClr val="82CEC1"/>
              </a:solidFill>
            </a:ln>
          </c:spPr>
          <c:marker>
            <c:symbol val="circle"/>
            <c:size val="5"/>
            <c:spPr>
              <a:solidFill>
                <a:srgbClr val="82CEC1"/>
              </a:solidFill>
              <a:ln>
                <a:solidFill>
                  <a:srgbClr val="82CEC1"/>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Sheet1!$G$2:$G$37</c:f>
              <c:numCache>
                <c:formatCode>General</c:formatCode>
                <c:ptCount val="36"/>
                <c:pt idx="30">
                  <c:v>0.19732519149780342</c:v>
                </c:pt>
                <c:pt idx="31">
                  <c:v>0.20776006698608401</c:v>
                </c:pt>
                <c:pt idx="32">
                  <c:v>0.22043025970459001</c:v>
                </c:pt>
                <c:pt idx="33">
                  <c:v>0.23055051803588861</c:v>
                </c:pt>
                <c:pt idx="34">
                  <c:v>0.24629192352294951</c:v>
                </c:pt>
              </c:numCache>
            </c:numRef>
          </c:val>
        </c:ser>
        <c:marker val="1"/>
        <c:axId val="57325824"/>
        <c:axId val="57422592"/>
      </c:lineChart>
      <c:catAx>
        <c:axId val="57325824"/>
        <c:scaling>
          <c:orientation val="minMax"/>
        </c:scaling>
        <c:axPos val="b"/>
        <c:title>
          <c:tx>
            <c:rich>
              <a:bodyPr/>
              <a:lstStyle/>
              <a:p>
                <a:pPr>
                  <a:defRPr/>
                </a:pPr>
                <a:r>
                  <a:rPr lang="en-GB"/>
                  <a:t>Age</a:t>
                </a:r>
              </a:p>
            </c:rich>
          </c:tx>
          <c:layout/>
        </c:title>
        <c:numFmt formatCode="General" sourceLinked="1"/>
        <c:tickLblPos val="nextTo"/>
        <c:crossAx val="57422592"/>
        <c:crosses val="autoZero"/>
        <c:auto val="1"/>
        <c:lblAlgn val="ctr"/>
        <c:lblOffset val="100"/>
        <c:tickLblSkip val="5"/>
        <c:tickMarkSkip val="5"/>
      </c:catAx>
      <c:valAx>
        <c:axId val="57422592"/>
        <c:scaling>
          <c:orientation val="minMax"/>
          <c:max val="1"/>
        </c:scaling>
        <c:axPos val="l"/>
        <c:majorGridlines/>
        <c:title>
          <c:tx>
            <c:rich>
              <a:bodyPr rot="-5400000" vert="horz"/>
              <a:lstStyle/>
              <a:p>
                <a:pPr>
                  <a:defRPr/>
                </a:pPr>
                <a:r>
                  <a:rPr lang="en-GB"/>
                  <a:t>Probability survive to at least that age</a:t>
                </a:r>
              </a:p>
            </c:rich>
          </c:tx>
          <c:layout/>
        </c:title>
        <c:numFmt formatCode="0%" sourceLinked="0"/>
        <c:tickLblPos val="nextTo"/>
        <c:crossAx val="57325824"/>
        <c:crosses val="autoZero"/>
        <c:crossBetween val="midCat"/>
      </c:valAx>
    </c:plotArea>
    <c:legend>
      <c:legendPos val="r"/>
      <c:layout/>
    </c:legend>
    <c:plotVisOnly val="1"/>
    <c:dispBlanksAs val="gap"/>
  </c:chart>
  <c:txPr>
    <a:bodyPr/>
    <a:lstStyle/>
    <a:p>
      <a:pPr>
        <a:defRPr sz="14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Women born</a:t>
            </a:r>
            <a:r>
              <a:rPr lang="en-GB" baseline="0" dirty="0" smtClean="0"/>
              <a:t> 1935-39</a:t>
            </a:r>
            <a:endParaRPr lang="en-GB" dirty="0"/>
          </a:p>
        </c:rich>
      </c:tx>
      <c:layout/>
    </c:title>
    <c:plotArea>
      <c:layout/>
      <c:lineChart>
        <c:grouping val="standard"/>
        <c:ser>
          <c:idx val="0"/>
          <c:order val="0"/>
          <c:tx>
            <c:strRef>
              <c:f>Sheet1!$B$1</c:f>
              <c:strCache>
                <c:ptCount val="1"/>
                <c:pt idx="0">
                  <c:v>75 - subjective</c:v>
                </c:pt>
              </c:strCache>
            </c:strRef>
          </c:tx>
          <c:spPr>
            <a:ln>
              <a:solidFill>
                <a:schemeClr val="accent3"/>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Sheet1!$B$2:$B$37</c:f>
              <c:numCache>
                <c:formatCode>General</c:formatCode>
                <c:ptCount val="36"/>
                <c:pt idx="12">
                  <c:v>0.58571430206298758</c:v>
                </c:pt>
                <c:pt idx="13">
                  <c:v>0.59496730804443132</c:v>
                </c:pt>
                <c:pt idx="14">
                  <c:v>0.62083332061767604</c:v>
                </c:pt>
                <c:pt idx="15">
                  <c:v>0.64492805480957427</c:v>
                </c:pt>
              </c:numCache>
            </c:numRef>
          </c:val>
        </c:ser>
        <c:ser>
          <c:idx val="1"/>
          <c:order val="1"/>
          <c:tx>
            <c:strRef>
              <c:f>Sheet1!$C$1</c:f>
              <c:strCache>
                <c:ptCount val="1"/>
                <c:pt idx="0">
                  <c:v>75 - life table</c:v>
                </c:pt>
              </c:strCache>
            </c:strRef>
          </c:tx>
          <c:spPr>
            <a:ln>
              <a:solidFill>
                <a:schemeClr val="accent3"/>
              </a:solidFill>
            </a:ln>
          </c:spPr>
          <c:marker>
            <c:symbol val="circle"/>
            <c:size val="5"/>
            <c:spPr>
              <a:solidFill>
                <a:schemeClr val="accent3"/>
              </a:solidFill>
              <a:ln>
                <a:solidFill>
                  <a:schemeClr val="accent3"/>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Sheet1!$C$2:$C$37</c:f>
              <c:numCache>
                <c:formatCode>General</c:formatCode>
                <c:ptCount val="36"/>
                <c:pt idx="12">
                  <c:v>0.84995681762695363</c:v>
                </c:pt>
                <c:pt idx="13">
                  <c:v>0.85388870239258152</c:v>
                </c:pt>
                <c:pt idx="14">
                  <c:v>0.85939376831054703</c:v>
                </c:pt>
                <c:pt idx="15">
                  <c:v>0.86735580444336191</c:v>
                </c:pt>
              </c:numCache>
            </c:numRef>
          </c:val>
        </c:ser>
        <c:ser>
          <c:idx val="2"/>
          <c:order val="2"/>
          <c:tx>
            <c:strRef>
              <c:f>Sheet1!$D$1</c:f>
              <c:strCache>
                <c:ptCount val="1"/>
                <c:pt idx="0">
                  <c:v>80 - subjective</c:v>
                </c:pt>
              </c:strCache>
            </c:strRef>
          </c:tx>
          <c:spPr>
            <a:ln>
              <a:solidFill>
                <a:srgbClr val="F26649"/>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Sheet1!$D$2:$D$37</c:f>
              <c:numCache>
                <c:formatCode>General</c:formatCode>
                <c:ptCount val="36"/>
                <c:pt idx="16">
                  <c:v>0.55911315917968796</c:v>
                </c:pt>
                <c:pt idx="17">
                  <c:v>0.57570224761962963</c:v>
                </c:pt>
                <c:pt idx="18">
                  <c:v>0.55451049804687502</c:v>
                </c:pt>
                <c:pt idx="19">
                  <c:v>0.59501422882080057</c:v>
                </c:pt>
              </c:numCache>
            </c:numRef>
          </c:val>
        </c:ser>
        <c:ser>
          <c:idx val="3"/>
          <c:order val="3"/>
          <c:tx>
            <c:strRef>
              <c:f>Sheet1!$E$1</c:f>
              <c:strCache>
                <c:ptCount val="1"/>
                <c:pt idx="0">
                  <c:v>80 - life table</c:v>
                </c:pt>
              </c:strCache>
            </c:strRef>
          </c:tx>
          <c:spPr>
            <a:ln>
              <a:solidFill>
                <a:srgbClr val="F26649"/>
              </a:solidFill>
            </a:ln>
          </c:spPr>
          <c:marker>
            <c:symbol val="circle"/>
            <c:size val="5"/>
            <c:spPr>
              <a:solidFill>
                <a:srgbClr val="F26649"/>
              </a:solidFill>
              <a:ln>
                <a:solidFill>
                  <a:srgbClr val="F26649"/>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Sheet1!$E$2:$E$37</c:f>
              <c:numCache>
                <c:formatCode>General</c:formatCode>
                <c:ptCount val="36"/>
                <c:pt idx="16">
                  <c:v>0.76221305847168064</c:v>
                </c:pt>
                <c:pt idx="17">
                  <c:v>0.77044486999511763</c:v>
                </c:pt>
                <c:pt idx="18">
                  <c:v>0.78014205932617264</c:v>
                </c:pt>
                <c:pt idx="19">
                  <c:v>0.78859481811523402</c:v>
                </c:pt>
              </c:numCache>
            </c:numRef>
          </c:val>
        </c:ser>
        <c:ser>
          <c:idx val="4"/>
          <c:order val="4"/>
          <c:tx>
            <c:strRef>
              <c:f>Sheet1!$F$1</c:f>
              <c:strCache>
                <c:ptCount val="1"/>
                <c:pt idx="0">
                  <c:v>85 - subjective</c:v>
                </c:pt>
              </c:strCache>
            </c:strRef>
          </c:tx>
          <c:spPr>
            <a:ln>
              <a:solidFill>
                <a:schemeClr val="accent2"/>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Sheet1!$F$2:$F$37</c:f>
              <c:numCache>
                <c:formatCode>General</c:formatCode>
                <c:ptCount val="36"/>
                <c:pt idx="16">
                  <c:v>0.54545455932617204</c:v>
                </c:pt>
                <c:pt idx="17">
                  <c:v>0.49579830169677702</c:v>
                </c:pt>
                <c:pt idx="18">
                  <c:v>0.504068946838379</c:v>
                </c:pt>
                <c:pt idx="19">
                  <c:v>0.51099998474121056</c:v>
                </c:pt>
                <c:pt idx="20">
                  <c:v>0.51724998474120831</c:v>
                </c:pt>
                <c:pt idx="21">
                  <c:v>0.55538681030273396</c:v>
                </c:pt>
                <c:pt idx="22">
                  <c:v>0.51605014801025106</c:v>
                </c:pt>
                <c:pt idx="23">
                  <c:v>0.55783706665039257</c:v>
                </c:pt>
                <c:pt idx="24">
                  <c:v>0.52992881774902556</c:v>
                </c:pt>
              </c:numCache>
            </c:numRef>
          </c:val>
        </c:ser>
        <c:ser>
          <c:idx val="5"/>
          <c:order val="5"/>
          <c:tx>
            <c:strRef>
              <c:f>Sheet1!$G$1</c:f>
              <c:strCache>
                <c:ptCount val="1"/>
                <c:pt idx="0">
                  <c:v>85 - life table</c:v>
                </c:pt>
              </c:strCache>
            </c:strRef>
          </c:tx>
          <c:spPr>
            <a:ln>
              <a:solidFill>
                <a:schemeClr val="accent2"/>
              </a:solidFill>
            </a:ln>
          </c:spPr>
          <c:marker>
            <c:symbol val="circle"/>
            <c:size val="5"/>
            <c:spPr>
              <a:solidFill>
                <a:schemeClr val="accent2"/>
              </a:solidFill>
              <a:ln>
                <a:solidFill>
                  <a:schemeClr val="accent2"/>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Sheet1!$G$2:$G$37</c:f>
              <c:numCache>
                <c:formatCode>General</c:formatCode>
                <c:ptCount val="36"/>
                <c:pt idx="16">
                  <c:v>0.60971244812011804</c:v>
                </c:pt>
                <c:pt idx="17">
                  <c:v>0.61580921173095704</c:v>
                </c:pt>
                <c:pt idx="18">
                  <c:v>0.62420646667480706</c:v>
                </c:pt>
                <c:pt idx="19">
                  <c:v>0.62973354339599663</c:v>
                </c:pt>
                <c:pt idx="20">
                  <c:v>0.64139533996582165</c:v>
                </c:pt>
                <c:pt idx="21">
                  <c:v>0.64927932739258165</c:v>
                </c:pt>
                <c:pt idx="22">
                  <c:v>0.66072692871093697</c:v>
                </c:pt>
                <c:pt idx="23">
                  <c:v>0.66969604492187806</c:v>
                </c:pt>
                <c:pt idx="24">
                  <c:v>0.68473556518554701</c:v>
                </c:pt>
              </c:numCache>
            </c:numRef>
          </c:val>
        </c:ser>
        <c:ser>
          <c:idx val="6"/>
          <c:order val="6"/>
          <c:tx>
            <c:strRef>
              <c:f>Sheet1!$H$1</c:f>
              <c:strCache>
                <c:ptCount val="1"/>
                <c:pt idx="0">
                  <c:v>90 - subjective</c:v>
                </c:pt>
              </c:strCache>
            </c:strRef>
          </c:tx>
          <c:spPr>
            <a:ln>
              <a:solidFill>
                <a:schemeClr val="tx1"/>
              </a:solidFill>
              <a:prstDash val="sysDash"/>
            </a:ln>
          </c:spPr>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Sheet1!$H$2:$H$37</c:f>
              <c:numCache>
                <c:formatCode>General</c:formatCode>
                <c:ptCount val="36"/>
                <c:pt idx="25">
                  <c:v>0.45816619873046932</c:v>
                </c:pt>
                <c:pt idx="26">
                  <c:v>0.44601593017578101</c:v>
                </c:pt>
                <c:pt idx="27">
                  <c:v>0.45574768066406202</c:v>
                </c:pt>
                <c:pt idx="28">
                  <c:v>0.459603157043457</c:v>
                </c:pt>
                <c:pt idx="29">
                  <c:v>0.50287357330322302</c:v>
                </c:pt>
              </c:numCache>
            </c:numRef>
          </c:val>
        </c:ser>
        <c:ser>
          <c:idx val="7"/>
          <c:order val="7"/>
          <c:tx>
            <c:strRef>
              <c:f>Sheet1!$I$1</c:f>
              <c:strCache>
                <c:ptCount val="1"/>
                <c:pt idx="0">
                  <c:v>90 - life table</c:v>
                </c:pt>
              </c:strCache>
            </c:strRef>
          </c:tx>
          <c:spPr>
            <a:ln>
              <a:solidFill>
                <a:schemeClr val="tx1"/>
              </a:solidFill>
            </a:ln>
          </c:spPr>
          <c:marker>
            <c:symbol val="circle"/>
            <c:size val="5"/>
            <c:spPr>
              <a:solidFill>
                <a:schemeClr val="tx1"/>
              </a:solidFill>
              <a:ln>
                <a:solidFill>
                  <a:schemeClr val="tx1"/>
                </a:solidFill>
              </a:ln>
            </c:spPr>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Sheet1!$I$2:$I$37</c:f>
              <c:numCache>
                <c:formatCode>General</c:formatCode>
                <c:ptCount val="36"/>
                <c:pt idx="25">
                  <c:v>0.47118286132812603</c:v>
                </c:pt>
                <c:pt idx="26">
                  <c:v>0.48340679168701362</c:v>
                </c:pt>
                <c:pt idx="27">
                  <c:v>0.48819068908691432</c:v>
                </c:pt>
                <c:pt idx="28">
                  <c:v>0.50166751861572301</c:v>
                </c:pt>
                <c:pt idx="29">
                  <c:v>0.50788429260254064</c:v>
                </c:pt>
              </c:numCache>
            </c:numRef>
          </c:val>
        </c:ser>
        <c:ser>
          <c:idx val="8"/>
          <c:order val="8"/>
          <c:tx>
            <c:strRef>
              <c:f>Sheet1!$J$1</c:f>
              <c:strCache>
                <c:ptCount val="1"/>
                <c:pt idx="0">
                  <c:v>95 - subjective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Sheet1!$J$2:$J$37</c:f>
              <c:numCache>
                <c:formatCode>General</c:formatCode>
                <c:ptCount val="36"/>
              </c:numCache>
            </c:numRef>
          </c:val>
        </c:ser>
        <c:ser>
          <c:idx val="9"/>
          <c:order val="9"/>
          <c:tx>
            <c:strRef>
              <c:f>Sheet1!$K$1</c:f>
              <c:strCache>
                <c:ptCount val="1"/>
                <c:pt idx="0">
                  <c:v>95 - life table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Sheet1!$K$2:$K$37</c:f>
              <c:numCache>
                <c:formatCode>General</c:formatCode>
                <c:ptCount val="36"/>
              </c:numCache>
            </c:numRef>
          </c:val>
        </c:ser>
        <c:ser>
          <c:idx val="10"/>
          <c:order val="10"/>
          <c:tx>
            <c:strRef>
              <c:f>Sheet1!$L$1</c:f>
              <c:strCache>
                <c:ptCount val="1"/>
                <c:pt idx="0">
                  <c:v>100 - subjective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Sheet1!$L$2:$L$37</c:f>
              <c:numCache>
                <c:formatCode>General</c:formatCode>
                <c:ptCount val="36"/>
              </c:numCache>
            </c:numRef>
          </c:val>
        </c:ser>
        <c:ser>
          <c:idx val="11"/>
          <c:order val="11"/>
          <c:tx>
            <c:strRef>
              <c:f>Sheet1!$M$1</c:f>
              <c:strCache>
                <c:ptCount val="1"/>
                <c:pt idx="0">
                  <c:v>100 - life table</c:v>
                </c:pt>
              </c:strCache>
            </c:strRef>
          </c:tx>
          <c:marker>
            <c:symbol val="none"/>
          </c:marker>
          <c:cat>
            <c:numRef>
              <c:f>Sheet1!$A$2:$A$37</c:f>
              <c:numCache>
                <c:formatCode>General</c:formatCode>
                <c:ptCount val="3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numCache>
            </c:numRef>
          </c:cat>
          <c:val>
            <c:numRef>
              <c:f>Sheet1!$M$2:$M$37</c:f>
              <c:numCache>
                <c:formatCode>General</c:formatCode>
                <c:ptCount val="36"/>
              </c:numCache>
            </c:numRef>
          </c:val>
        </c:ser>
        <c:marker val="1"/>
        <c:axId val="57530240"/>
        <c:axId val="57552896"/>
      </c:lineChart>
      <c:catAx>
        <c:axId val="57530240"/>
        <c:scaling>
          <c:orientation val="minMax"/>
        </c:scaling>
        <c:axPos val="b"/>
        <c:title>
          <c:tx>
            <c:rich>
              <a:bodyPr/>
              <a:lstStyle/>
              <a:p>
                <a:pPr>
                  <a:defRPr/>
                </a:pPr>
                <a:r>
                  <a:rPr lang="en-GB"/>
                  <a:t>Age</a:t>
                </a:r>
              </a:p>
            </c:rich>
          </c:tx>
          <c:layout/>
        </c:title>
        <c:numFmt formatCode="General" sourceLinked="1"/>
        <c:tickLblPos val="nextTo"/>
        <c:crossAx val="57552896"/>
        <c:crosses val="autoZero"/>
        <c:auto val="1"/>
        <c:lblAlgn val="ctr"/>
        <c:lblOffset val="100"/>
        <c:tickLblSkip val="5"/>
        <c:tickMarkSkip val="5"/>
      </c:catAx>
      <c:valAx>
        <c:axId val="57552896"/>
        <c:scaling>
          <c:orientation val="minMax"/>
          <c:max val="1"/>
        </c:scaling>
        <c:axPos val="l"/>
        <c:majorGridlines/>
        <c:title>
          <c:tx>
            <c:rich>
              <a:bodyPr rot="-5400000" vert="horz"/>
              <a:lstStyle/>
              <a:p>
                <a:pPr>
                  <a:defRPr/>
                </a:pPr>
                <a:r>
                  <a:rPr lang="en-GB"/>
                  <a:t>Probability survive to at least that age</a:t>
                </a:r>
              </a:p>
            </c:rich>
          </c:tx>
          <c:layout/>
        </c:title>
        <c:numFmt formatCode="0%" sourceLinked="0"/>
        <c:tickLblPos val="nextTo"/>
        <c:crossAx val="57530240"/>
        <c:crosses val="autoZero"/>
        <c:crossBetween val="midCat"/>
      </c:valAx>
    </c:plotArea>
    <c:legend>
      <c:legendPos val="r"/>
      <c:legendEntry>
        <c:idx val="8"/>
        <c:delete val="1"/>
      </c:legendEntry>
      <c:legendEntry>
        <c:idx val="9"/>
        <c:delete val="1"/>
      </c:legendEntry>
      <c:legendEntry>
        <c:idx val="10"/>
        <c:delete val="1"/>
      </c:legendEntry>
      <c:legendEntry>
        <c:idx val="11"/>
        <c:delete val="1"/>
      </c:legendEntry>
      <c:layout/>
    </c:legend>
    <c:plotVisOnly val="1"/>
    <c:dispBlanksAs val="gap"/>
  </c:chart>
  <c:txPr>
    <a:bodyPr/>
    <a:lstStyle/>
    <a:p>
      <a:pPr>
        <a:defRPr sz="14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0.47272</cdr:x>
      <cdr:y>0.35328</cdr:y>
    </cdr:from>
    <cdr:to>
      <cdr:x>0.58184</cdr:x>
      <cdr:y>0.43339</cdr:y>
    </cdr:to>
    <cdr:sp macro="" textlink="">
      <cdr:nvSpPr>
        <cdr:cNvPr id="2" name="TextBox 6"/>
        <cdr:cNvSpPr txBox="1"/>
      </cdr:nvSpPr>
      <cdr:spPr>
        <a:xfrm xmlns:a="http://schemas.openxmlformats.org/drawingml/2006/main">
          <a:off x="3743201" y="1628651"/>
          <a:ext cx="864062" cy="36931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Noto Sans"/>
            </a:defRPr>
          </a:lvl1pPr>
          <a:lvl2pPr marL="457200" indent="0">
            <a:defRPr sz="1100">
              <a:latin typeface="Noto Sans"/>
            </a:defRPr>
          </a:lvl2pPr>
          <a:lvl3pPr marL="914400" indent="0">
            <a:defRPr sz="1100">
              <a:latin typeface="Noto Sans"/>
            </a:defRPr>
          </a:lvl3pPr>
          <a:lvl4pPr marL="1371600" indent="0">
            <a:defRPr sz="1100">
              <a:latin typeface="Noto Sans"/>
            </a:defRPr>
          </a:lvl4pPr>
          <a:lvl5pPr marL="1828800" indent="0">
            <a:defRPr sz="1100">
              <a:latin typeface="Noto Sans"/>
            </a:defRPr>
          </a:lvl5pPr>
          <a:lvl6pPr marL="2286000" indent="0">
            <a:defRPr sz="1100">
              <a:latin typeface="Noto Sans"/>
            </a:defRPr>
          </a:lvl6pPr>
          <a:lvl7pPr marL="2743200" indent="0">
            <a:defRPr sz="1100">
              <a:latin typeface="Noto Sans"/>
            </a:defRPr>
          </a:lvl7pPr>
          <a:lvl8pPr marL="3200400" indent="0">
            <a:defRPr sz="1100">
              <a:latin typeface="Noto Sans"/>
            </a:defRPr>
          </a:lvl8pPr>
          <a:lvl9pPr marL="3657600" indent="0">
            <a:defRPr sz="1100">
              <a:latin typeface="Noto Sans"/>
            </a:defRPr>
          </a:lvl9pPr>
        </a:lstStyle>
        <a:p xmlns:a="http://schemas.openxmlformats.org/drawingml/2006/main">
          <a:r>
            <a:rPr lang="en-GB" sz="1800" b="1" dirty="0" smtClean="0">
              <a:solidFill>
                <a:srgbClr val="A884BC"/>
              </a:solidFill>
            </a:rPr>
            <a:t>Men</a:t>
          </a:r>
          <a:endParaRPr lang="en-GB" sz="1800" b="1" dirty="0">
            <a:solidFill>
              <a:srgbClr val="A884BC"/>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0.11806</cdr:x>
      <cdr:y>0.27518</cdr:y>
    </cdr:from>
    <cdr:to>
      <cdr:x>0.14535</cdr:x>
      <cdr:y>0.32204</cdr:y>
    </cdr:to>
    <cdr:sp macro="" textlink="">
      <cdr:nvSpPr>
        <cdr:cNvPr id="3" name="Rectangle 2"/>
        <cdr:cNvSpPr/>
      </cdr:nvSpPr>
      <cdr:spPr>
        <a:xfrm xmlns:a="http://schemas.openxmlformats.org/drawingml/2006/main">
          <a:off x="934889" y="1268611"/>
          <a:ext cx="216024"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a:off x="-612775" y="-1584325"/>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0.12716</cdr:x>
      <cdr:y>0.2908</cdr:y>
    </cdr:from>
    <cdr:to>
      <cdr:x>0.14535</cdr:x>
      <cdr:y>0.2908</cdr:y>
    </cdr:to>
    <cdr:sp macro="" textlink="">
      <cdr:nvSpPr>
        <cdr:cNvPr id="7" name="Straight Connector 6"/>
        <cdr:cNvSpPr/>
      </cdr:nvSpPr>
      <cdr:spPr>
        <a:xfrm xmlns:a="http://schemas.openxmlformats.org/drawingml/2006/main">
          <a:off x="1006897" y="1340619"/>
          <a:ext cx="144016" cy="0"/>
        </a:xfrm>
        <a:prstGeom xmlns:a="http://schemas.openxmlformats.org/drawingml/2006/main" prst="line">
          <a:avLst/>
        </a:prstGeom>
        <a:ln xmlns:a="http://schemas.openxmlformats.org/drawingml/2006/main" w="28575">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2153" tIns="46077" rIns="92153" bIns="46077" rtlCol="0"/>
          <a:lstStyle>
            <a:lvl1pPr algn="r">
              <a:defRPr sz="1200"/>
            </a:lvl1pPr>
          </a:lstStyle>
          <a:p>
            <a:fld id="{E2AD077B-6023-44A6-9824-0EFCC47D68BB}" type="datetimeFigureOut">
              <a:rPr lang="en-GB" smtClean="0"/>
              <a:pPr/>
              <a:t>16/08/2017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2153" tIns="46077" rIns="92153" bIns="46077"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2153" tIns="46077" rIns="92153" bIns="46077" rtlCol="0" anchor="b"/>
          <a:lstStyle>
            <a:lvl1pPr algn="r">
              <a:defRPr sz="1200"/>
            </a:lvl1pPr>
          </a:lstStyle>
          <a:p>
            <a:fld id="{D553D420-57CC-4369-9CE6-4C68B52B48B4}" type="slidenum">
              <a:rPr lang="en-GB" smtClean="0"/>
              <a:pPr/>
              <a:t>‹#›</a:t>
            </a:fld>
            <a:endParaRPr lang="en-GB"/>
          </a:p>
        </p:txBody>
      </p:sp>
    </p:spTree>
    <p:extLst>
      <p:ext uri="{BB962C8B-B14F-4D97-AF65-F5344CB8AC3E}">
        <p14:creationId xmlns:p14="http://schemas.microsoft.com/office/powerpoint/2010/main" xmlns="" val="516080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2153" tIns="46077" rIns="92153" bIns="46077" rtlCol="0"/>
          <a:lstStyle>
            <a:lvl1pPr algn="r">
              <a:defRPr sz="1200"/>
            </a:lvl1pPr>
          </a:lstStyle>
          <a:p>
            <a:fld id="{D8C86989-1178-47A1-BC21-AD80FDED64D9}" type="datetimeFigureOut">
              <a:rPr lang="en-GB" smtClean="0"/>
              <a:pPr/>
              <a:t>16/08/2017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53" tIns="46077" rIns="92153" bIns="46077"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2153" tIns="46077" rIns="92153" bIns="460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2153" tIns="46077" rIns="92153" bIns="4607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2153" tIns="46077" rIns="92153" bIns="46077" rtlCol="0" anchor="b"/>
          <a:lstStyle>
            <a:lvl1pPr algn="r">
              <a:defRPr sz="1200"/>
            </a:lvl1pPr>
          </a:lstStyle>
          <a:p>
            <a:fld id="{8B43E9A1-94F3-4C3E-A120-6E535E5958E9}" type="slidenum">
              <a:rPr lang="en-GB" smtClean="0"/>
              <a:pPr/>
              <a:t>‹#›</a:t>
            </a:fld>
            <a:endParaRPr lang="en-GB"/>
          </a:p>
        </p:txBody>
      </p:sp>
    </p:spTree>
    <p:extLst>
      <p:ext uri="{BB962C8B-B14F-4D97-AF65-F5344CB8AC3E}">
        <p14:creationId xmlns:p14="http://schemas.microsoft.com/office/powerpoint/2010/main" xmlns="" val="143880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Slide Title 1</a:t>
            </a:r>
          </a:p>
          <a:p>
            <a:r>
              <a:rPr lang="en-GB" dirty="0"/>
              <a:t>Presentation template 2</a:t>
            </a:r>
          </a:p>
        </p:txBody>
      </p:sp>
      <p:sp>
        <p:nvSpPr>
          <p:cNvPr id="4" name="Slide Number Placeholder 3"/>
          <p:cNvSpPr>
            <a:spLocks noGrp="1"/>
          </p:cNvSpPr>
          <p:nvPr>
            <p:ph type="sldNum" sz="quarter" idx="10"/>
          </p:nvPr>
        </p:nvSpPr>
        <p:spPr/>
        <p:txBody>
          <a:bodyPr/>
          <a:lstStyle/>
          <a:p>
            <a:fld id="{8B43E9A1-94F3-4C3E-A120-6E535E5958E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say: </a:t>
            </a:r>
          </a:p>
          <a:p>
            <a:r>
              <a:rPr lang="en-GB" dirty="0" smtClean="0"/>
              <a:t>- Information</a:t>
            </a:r>
            <a:r>
              <a:rPr lang="en-GB" baseline="0" dirty="0" smtClean="0"/>
              <a:t> in life t</a:t>
            </a:r>
            <a:endParaRPr lang="en-GB" dirty="0" smtClean="0"/>
          </a:p>
          <a:p>
            <a:r>
              <a:rPr lang="en-GB" dirty="0" smtClean="0"/>
              <a:t>-take median reports for each group then calculate curve</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35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say: </a:t>
            </a:r>
          </a:p>
          <a:p>
            <a:r>
              <a:rPr lang="en-GB" dirty="0" smtClean="0"/>
              <a:t>- Information</a:t>
            </a:r>
            <a:r>
              <a:rPr lang="en-GB" baseline="0" dirty="0" smtClean="0"/>
              <a:t> in life t</a:t>
            </a:r>
            <a:endParaRPr lang="en-GB" dirty="0" smtClean="0"/>
          </a:p>
          <a:p>
            <a:r>
              <a:rPr lang="en-GB" dirty="0" smtClean="0"/>
              <a:t>-take median reports for each group then calculate curve</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36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say: </a:t>
            </a:r>
          </a:p>
          <a:p>
            <a:r>
              <a:rPr lang="en-GB" dirty="0" smtClean="0"/>
              <a:t>- Information</a:t>
            </a:r>
            <a:r>
              <a:rPr lang="en-GB" baseline="0" dirty="0" smtClean="0"/>
              <a:t> in life t</a:t>
            </a:r>
            <a:endParaRPr lang="en-GB" dirty="0" smtClean="0"/>
          </a:p>
          <a:p>
            <a:r>
              <a:rPr lang="en-GB" dirty="0" smtClean="0"/>
              <a:t>-take median reports for each group then calculate curve</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37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say: </a:t>
            </a:r>
          </a:p>
          <a:p>
            <a:r>
              <a:rPr lang="en-GB" dirty="0" smtClean="0"/>
              <a:t>- Information</a:t>
            </a:r>
            <a:r>
              <a:rPr lang="en-GB" baseline="0" dirty="0" smtClean="0"/>
              <a:t> in life t</a:t>
            </a:r>
            <a:endParaRPr lang="en-GB" dirty="0" smtClean="0"/>
          </a:p>
          <a:p>
            <a:r>
              <a:rPr lang="en-GB" dirty="0" smtClean="0"/>
              <a:t>-take median reports for each group then calculate curve</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38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say: </a:t>
            </a:r>
          </a:p>
          <a:p>
            <a:r>
              <a:rPr lang="en-GB" dirty="0" smtClean="0"/>
              <a:t>- Information</a:t>
            </a:r>
            <a:r>
              <a:rPr lang="en-GB" baseline="0" dirty="0" smtClean="0"/>
              <a:t> in life t</a:t>
            </a:r>
            <a:endParaRPr lang="en-GB" dirty="0" smtClean="0"/>
          </a:p>
          <a:p>
            <a:r>
              <a:rPr lang="en-GB" dirty="0" smtClean="0"/>
              <a:t>-take median reports for each group then calculate curve</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41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say: </a:t>
            </a:r>
          </a:p>
          <a:p>
            <a:r>
              <a:rPr lang="en-GB" dirty="0" smtClean="0"/>
              <a:t>- Information</a:t>
            </a:r>
            <a:r>
              <a:rPr lang="en-GB" baseline="0" dirty="0" smtClean="0"/>
              <a:t> in life t</a:t>
            </a:r>
            <a:endParaRPr lang="en-GB" dirty="0" smtClean="0"/>
          </a:p>
          <a:p>
            <a:r>
              <a:rPr lang="en-GB" dirty="0" smtClean="0"/>
              <a:t>-take median reports for each group then calculate curve</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42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a:t>
            </a:r>
            <a:r>
              <a:rPr lang="en-GB" baseline="0" dirty="0" smtClean="0"/>
              <a:t> driven by different health diagnoses for those married </a:t>
            </a:r>
            <a:r>
              <a:rPr lang="en-GB" baseline="0" dirty="0" err="1" smtClean="0"/>
              <a:t>vs</a:t>
            </a:r>
            <a:r>
              <a:rPr lang="en-GB" baseline="0" dirty="0" smtClean="0"/>
              <a:t> not.</a:t>
            </a:r>
          </a:p>
          <a:p>
            <a:r>
              <a:rPr lang="en-GB" baseline="0" dirty="0" smtClean="0"/>
              <a:t>Statistically different?</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44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a:t>
            </a:r>
            <a:r>
              <a:rPr lang="en-GB" baseline="0" dirty="0" smtClean="0"/>
              <a:t> driven by different health diagnoses for those married </a:t>
            </a:r>
            <a:r>
              <a:rPr lang="en-GB" baseline="0" dirty="0" err="1" smtClean="0"/>
              <a:t>vs</a:t>
            </a:r>
            <a:r>
              <a:rPr lang="en-GB" baseline="0" dirty="0" smtClean="0"/>
              <a:t> not.</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45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46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Degree or above is a slightly</a:t>
            </a:r>
            <a:r>
              <a:rPr lang="en-GB" baseline="0" dirty="0" smtClean="0"/>
              <a:t> smaller group for women than men (18% </a:t>
            </a:r>
            <a:r>
              <a:rPr lang="en-GB" baseline="0" dirty="0" err="1" smtClean="0"/>
              <a:t>vs</a:t>
            </a:r>
            <a:r>
              <a:rPr lang="en-GB" baseline="0" dirty="0" smtClean="0"/>
              <a:t> 25%) . But still substantial numbers.</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47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F7B53B-C2C2-4B9C-92BF-D29D28504A88}" type="slidenum">
              <a:rPr lang="en-GB" smtClean="0"/>
              <a:pPr/>
              <a:t>6</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Dropped</a:t>
            </a:r>
            <a:r>
              <a:rPr lang="en-GB" baseline="0" dirty="0" smtClean="0"/>
              <a:t> all those who had cancer, </a:t>
            </a:r>
            <a:r>
              <a:rPr lang="en-GB" baseline="0" dirty="0" err="1" smtClean="0"/>
              <a:t>parkinson’s</a:t>
            </a:r>
            <a:r>
              <a:rPr lang="en-GB" baseline="0" dirty="0" smtClean="0"/>
              <a:t>, diabetes, heart attack, angina, heart failure, stroke. Still those with more education have higher self reported health so could be other latent health factors.</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48</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Dropped</a:t>
            </a:r>
            <a:r>
              <a:rPr lang="en-GB" baseline="0" dirty="0" smtClean="0"/>
              <a:t> all those who had cancer, </a:t>
            </a:r>
            <a:r>
              <a:rPr lang="en-GB" baseline="0" dirty="0" err="1" smtClean="0"/>
              <a:t>parkinson’s</a:t>
            </a:r>
            <a:r>
              <a:rPr lang="en-GB" baseline="0" dirty="0" smtClean="0"/>
              <a:t>, diabetes, heart attack, angina, heart failure, stroke. Still those with more education have higher self reported health so could be other latent health factors.</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49</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Link to</a:t>
            </a:r>
            <a:r>
              <a:rPr lang="en-GB" baseline="0" dirty="0" smtClean="0"/>
              <a:t> Rowena</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51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52</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54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2 main concerns about expectations data:</a:t>
            </a:r>
          </a:p>
          <a:p>
            <a:pPr marL="635821" lvl="2" indent="-345575">
              <a:buFont typeface="+mj-lt"/>
              <a:buAutoNum type="arabicPeriod"/>
            </a:pPr>
            <a:r>
              <a:rPr lang="en-GB" dirty="0" smtClean="0"/>
              <a:t>People may not understand what is being asked of them</a:t>
            </a:r>
          </a:p>
          <a:p>
            <a:pPr marL="635821" lvl="2" indent="-345575">
              <a:buFont typeface="+mj-lt"/>
              <a:buAutoNum type="arabicPeriod"/>
            </a:pPr>
            <a:r>
              <a:rPr lang="en-GB" dirty="0" smtClean="0"/>
              <a:t>Variation in responses may just be “noise”</a:t>
            </a:r>
          </a:p>
          <a:p>
            <a:endParaRPr lang="en-GB" dirty="0" smtClean="0"/>
          </a:p>
          <a:p>
            <a:endParaRPr lang="en-GB" dirty="0" smtClean="0"/>
          </a:p>
          <a:p>
            <a:r>
              <a:rPr lang="en-GB" dirty="0" smtClean="0"/>
              <a:t>Other questions are</a:t>
            </a:r>
          </a:p>
          <a:p>
            <a:pPr lvl="2"/>
            <a:r>
              <a:rPr lang="en-GB" dirty="0" smtClean="0"/>
              <a:t>Whether it will rain tomorrow</a:t>
            </a:r>
          </a:p>
          <a:p>
            <a:pPr lvl="2"/>
            <a:r>
              <a:rPr lang="en-GB" dirty="0" smtClean="0"/>
              <a:t>Live  to age </a:t>
            </a:r>
            <a:r>
              <a:rPr lang="en-GB" i="1" dirty="0" smtClean="0"/>
              <a:t>X</a:t>
            </a:r>
            <a:r>
              <a:rPr lang="en-GB" dirty="0" smtClean="0"/>
              <a:t> (where </a:t>
            </a:r>
            <a:r>
              <a:rPr lang="en-GB" i="1" dirty="0" smtClean="0"/>
              <a:t>X</a:t>
            </a:r>
            <a:r>
              <a:rPr lang="en-GB" dirty="0" smtClean="0"/>
              <a:t> depends on current age)</a:t>
            </a:r>
          </a:p>
          <a:p>
            <a:pPr lvl="2"/>
            <a:r>
              <a:rPr lang="en-GB" dirty="0" smtClean="0"/>
              <a:t>Receive an inheritance in the next 10 years</a:t>
            </a:r>
          </a:p>
          <a:p>
            <a:pPr lvl="2"/>
            <a:r>
              <a:rPr lang="en-GB" dirty="0" smtClean="0"/>
              <a:t>Leave an inheritance of £50,000 or more</a:t>
            </a:r>
          </a:p>
          <a:p>
            <a:pPr lvl="2"/>
            <a:r>
              <a:rPr lang="en-GB" dirty="0" smtClean="0"/>
              <a:t>Will have insufficient financial resources to meet needs</a:t>
            </a:r>
          </a:p>
          <a:p>
            <a:pPr lvl="2"/>
            <a:r>
              <a:rPr lang="en-GB" dirty="0" smtClean="0"/>
              <a:t>Still be working at age </a:t>
            </a:r>
            <a:r>
              <a:rPr lang="en-GB" i="1" dirty="0" smtClean="0"/>
              <a:t>X</a:t>
            </a:r>
            <a:r>
              <a:rPr lang="en-GB" dirty="0" smtClean="0"/>
              <a:t> (where </a:t>
            </a:r>
            <a:r>
              <a:rPr lang="en-GB" i="1" dirty="0" smtClean="0"/>
              <a:t>X</a:t>
            </a:r>
            <a:r>
              <a:rPr lang="en-GB" dirty="0" smtClean="0"/>
              <a:t> depends on current age)</a:t>
            </a:r>
          </a:p>
          <a:p>
            <a:r>
              <a:rPr lang="en-GB" dirty="0" smtClean="0"/>
              <a:t>When drop the 50% people, overall picture</a:t>
            </a:r>
            <a:r>
              <a:rPr lang="en-GB" baseline="0" dirty="0" smtClean="0"/>
              <a:t> unchanged – though could matter at the individual level</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61</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a:t>
            </a:r>
            <a:r>
              <a:rPr lang="en-GB" baseline="0" dirty="0" smtClean="0"/>
              <a:t> perhaps this is not because worse health actually causes people to have lower expectations of survival. Could be that those who are naturally pessimistic both fail to look after their health and also are pessimistic about survival chances.</a:t>
            </a:r>
          </a:p>
          <a:p>
            <a:r>
              <a:rPr lang="en-GB" baseline="0" dirty="0" smtClean="0"/>
              <a:t>But can now show that individuals revise their expectations when receiving certain news about their health. We know if someone is diagnosed with a major condition between interviews. We see that receiving such news has strong correlation with changes in people’s reported expectations. This means that even once we have controlled for any permanent differences between individuals in terms of their expectations, i.e. general pessimism/optimism, that could be correlated with health status, we still find a strong impact of health on expectations. The two conditions that have a consistent effect across both questions are cancer and stroke – makes sense.</a:t>
            </a:r>
          </a:p>
          <a:p>
            <a:r>
              <a:rPr lang="en-GB" baseline="0" dirty="0" smtClean="0"/>
              <a:t>This provides even stronger evidence that expectations do have informational content.</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62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F7B53B-C2C2-4B9C-92BF-D29D28504A88}"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F7B53B-C2C2-4B9C-92BF-D29D28504A88}"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Lose the equation?</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13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Reiterate what curve</a:t>
            </a:r>
            <a:r>
              <a:rPr lang="en-GB" baseline="0" dirty="0" smtClean="0"/>
              <a:t> is.</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14</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Cut here if at all?</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say: </a:t>
            </a:r>
          </a:p>
          <a:p>
            <a:pPr>
              <a:buFontTx/>
              <a:buChar char="-"/>
            </a:pPr>
            <a:r>
              <a:rPr lang="en-GB" dirty="0" smtClean="0"/>
              <a:t>Information</a:t>
            </a:r>
            <a:r>
              <a:rPr lang="en-GB" baseline="0" dirty="0" smtClean="0"/>
              <a:t> in life tables is sex-cohort specific</a:t>
            </a:r>
            <a:endParaRPr lang="en-GB" dirty="0" smtClean="0"/>
          </a:p>
          <a:p>
            <a:r>
              <a:rPr lang="en-GB" dirty="0" smtClean="0"/>
              <a:t>-take median reports for each group then calculate curve</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33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say: </a:t>
            </a:r>
          </a:p>
          <a:p>
            <a:r>
              <a:rPr lang="en-GB" dirty="0" smtClean="0"/>
              <a:t>- Information</a:t>
            </a:r>
            <a:r>
              <a:rPr lang="en-GB" baseline="0" dirty="0" smtClean="0"/>
              <a:t> in life t</a:t>
            </a:r>
            <a:endParaRPr lang="en-GB" dirty="0" smtClean="0"/>
          </a:p>
          <a:p>
            <a:r>
              <a:rPr lang="en-GB" dirty="0" smtClean="0"/>
              <a:t>-take median reports for each group then calculate curve</a:t>
            </a:r>
            <a:endParaRPr lang="en-GB" dirty="0"/>
          </a:p>
        </p:txBody>
      </p:sp>
      <p:sp>
        <p:nvSpPr>
          <p:cNvPr id="4" name="Slide Number Placeholder 3"/>
          <p:cNvSpPr>
            <a:spLocks noGrp="1"/>
          </p:cNvSpPr>
          <p:nvPr>
            <p:ph type="sldNum" sz="quarter" idx="10"/>
          </p:nvPr>
        </p:nvSpPr>
        <p:spPr/>
        <p:txBody>
          <a:bodyPr/>
          <a:lstStyle/>
          <a:p>
            <a:fld id="{8B43E9A1-94F3-4C3E-A120-6E535E5958E9}" type="slidenum">
              <a:rPr lang="en-GB" smtClean="0"/>
              <a:pPr/>
              <a:t>34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0" y="2520000"/>
            <a:ext cx="6300192"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00192" y="2520000"/>
            <a:ext cx="356304"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656496" y="2520000"/>
            <a:ext cx="165992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316416" y="2520000"/>
            <a:ext cx="827584"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12000" y="2828244"/>
            <a:ext cx="6400800" cy="1251032"/>
          </a:xfrm>
        </p:spPr>
        <p:txBody>
          <a:bodyPr lIns="0">
            <a:norm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p:txBody>
      </p:sp>
      <p:sp>
        <p:nvSpPr>
          <p:cNvPr id="10" name="Picture Placeholder 9"/>
          <p:cNvSpPr>
            <a:spLocks noGrp="1"/>
          </p:cNvSpPr>
          <p:nvPr>
            <p:ph type="pic" sz="quarter" idx="10" hasCustomPrompt="1"/>
          </p:nvPr>
        </p:nvSpPr>
        <p:spPr>
          <a:xfrm>
            <a:off x="611188" y="6102000"/>
            <a:ext cx="2376487" cy="396000"/>
          </a:xfrm>
        </p:spPr>
        <p:txBody>
          <a:bodyPr/>
          <a:lstStyle>
            <a:lvl1pPr>
              <a:defRPr sz="1000"/>
            </a:lvl1pPr>
          </a:lstStyle>
          <a:p>
            <a:r>
              <a:rPr lang="en-US" dirty="0"/>
              <a:t>Logos here, 11 mm apart</a:t>
            </a:r>
          </a:p>
        </p:txBody>
      </p:sp>
      <p:sp>
        <p:nvSpPr>
          <p:cNvPr id="11" name="Picture Placeholder 9"/>
          <p:cNvSpPr>
            <a:spLocks noGrp="1"/>
          </p:cNvSpPr>
          <p:nvPr>
            <p:ph type="pic" sz="quarter" idx="11" hasCustomPrompt="1"/>
          </p:nvPr>
        </p:nvSpPr>
        <p:spPr>
          <a:xfrm>
            <a:off x="3491880" y="6102000"/>
            <a:ext cx="2376487" cy="396000"/>
          </a:xfrm>
        </p:spPr>
        <p:txBody>
          <a:bodyPr/>
          <a:lstStyle>
            <a:lvl1pPr>
              <a:defRPr sz="1100"/>
            </a:lvl1pPr>
          </a:lstStyle>
          <a:p>
            <a:r>
              <a:rPr lang="en-US" dirty="0"/>
              <a:t>Logos here, 11 mm apart</a:t>
            </a:r>
          </a:p>
          <a:p>
            <a:endParaRPr lang="en-GB" dirty="0"/>
          </a:p>
        </p:txBody>
      </p:sp>
      <p:sp>
        <p:nvSpPr>
          <p:cNvPr id="16" name="Title 15"/>
          <p:cNvSpPr>
            <a:spLocks noGrp="1"/>
          </p:cNvSpPr>
          <p:nvPr>
            <p:ph type="title" hasCustomPrompt="1"/>
          </p:nvPr>
        </p:nvSpPr>
        <p:spPr>
          <a:xfrm>
            <a:off x="611560" y="1517164"/>
            <a:ext cx="6336704" cy="710952"/>
          </a:xfrm>
          <a:prstGeom prst="rect">
            <a:avLst/>
          </a:prstGeom>
        </p:spPr>
        <p:txBody>
          <a:bodyPr lIns="0" anchor="t" anchorCtr="0"/>
          <a:lstStyle>
            <a:lvl1pPr algn="l">
              <a:defRPr lang="en-GB" sz="2200" b="1" kern="1200" baseline="0" dirty="0">
                <a:solidFill>
                  <a:schemeClr val="accent2"/>
                </a:solidFill>
                <a:latin typeface="Noto Sans" pitchFamily="34" charset="0"/>
                <a:ea typeface="Noto Sans" pitchFamily="34" charset="0"/>
                <a:cs typeface="+mj-cs"/>
              </a:defRPr>
            </a:lvl1pPr>
          </a:lstStyle>
          <a:p>
            <a:pPr marL="342900" lvl="0" indent="-342900" algn="l" defTabSz="914400" rtl="0" eaLnBrk="1" latinLnBrk="0" hangingPunct="1">
              <a:spcBef>
                <a:spcPct val="0"/>
              </a:spcBef>
              <a:buFont typeface="Arial" pitchFamily="34" charset="0"/>
              <a:buNone/>
            </a:pPr>
            <a:r>
              <a:rPr lang="en-US" dirty="0"/>
              <a:t>Title of presentation</a:t>
            </a:r>
            <a:endParaRPr lang="en-GB" dirty="0"/>
          </a:p>
        </p:txBody>
      </p:sp>
      <p:pic>
        <p:nvPicPr>
          <p:cNvPr id="44" name="Picture 4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2000" y="450000"/>
            <a:ext cx="1980000" cy="6661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multiple">
    <p:spTree>
      <p:nvGrpSpPr>
        <p:cNvPr id="1" name=""/>
        <p:cNvGrpSpPr/>
        <p:nvPr/>
      </p:nvGrpSpPr>
      <p:grpSpPr>
        <a:xfrm>
          <a:off x="0" y="0"/>
          <a:ext cx="0" cy="0"/>
          <a:chOff x="0" y="0"/>
          <a:chExt cx="0" cy="0"/>
        </a:xfrm>
      </p:grpSpPr>
      <p:sp>
        <p:nvSpPr>
          <p:cNvPr id="17" name="Content Placeholder 9"/>
          <p:cNvSpPr>
            <a:spLocks noGrp="1"/>
          </p:cNvSpPr>
          <p:nvPr>
            <p:ph sz="quarter" idx="18" hasCustomPrompt="1"/>
          </p:nvPr>
        </p:nvSpPr>
        <p:spPr>
          <a:xfrm>
            <a:off x="4642625" y="3861048"/>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18" name="Content Placeholder 9"/>
          <p:cNvSpPr>
            <a:spLocks noGrp="1"/>
          </p:cNvSpPr>
          <p:nvPr>
            <p:ph sz="quarter" idx="19" hasCustomPrompt="1"/>
          </p:nvPr>
        </p:nvSpPr>
        <p:spPr>
          <a:xfrm>
            <a:off x="611188" y="3861048"/>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16" name="Content Placeholder 9"/>
          <p:cNvSpPr>
            <a:spLocks noGrp="1"/>
          </p:cNvSpPr>
          <p:nvPr>
            <p:ph sz="quarter" idx="17" hasCustomPrompt="1"/>
          </p:nvPr>
        </p:nvSpPr>
        <p:spPr>
          <a:xfrm>
            <a:off x="4642625" y="1628452"/>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2" name="Title 1"/>
          <p:cNvSpPr>
            <a:spLocks noGrp="1"/>
          </p:cNvSpPr>
          <p:nvPr>
            <p:ph type="title" hasCustomPrompt="1"/>
          </p:nvPr>
        </p:nvSpPr>
        <p:spPr>
          <a:xfrm>
            <a:off x="612000" y="594000"/>
            <a:ext cx="6552288" cy="404728"/>
          </a:xfrm>
          <a:prstGeom prst="rect">
            <a:avLst/>
          </a:prstGeom>
        </p:spPr>
        <p:txBody>
          <a:bodyPr/>
          <a:lstStyle>
            <a:lvl1pPr algn="l">
              <a:defRPr sz="2200" b="1">
                <a:solidFill>
                  <a:schemeClr val="accent2"/>
                </a:solidFill>
              </a:defRPr>
            </a:lvl1pPr>
          </a:lstStyle>
          <a:p>
            <a:r>
              <a:rPr lang="en-US" dirty="0"/>
              <a:t>Multiple image slide</a:t>
            </a:r>
            <a:endParaRPr lang="en-GB" dirty="0"/>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hasCustomPrompt="1"/>
          </p:nvPr>
        </p:nvSpPr>
        <p:spPr>
          <a:xfrm>
            <a:off x="611188" y="1628452"/>
            <a:ext cx="3889375" cy="2160588"/>
          </a:xfrm>
          <a:solidFill>
            <a:srgbClr val="FFCCFF"/>
          </a:solidFill>
        </p:spPr>
        <p:txBody>
          <a:bodyPr>
            <a:normAutofit/>
          </a:bodyPr>
          <a:lstStyle>
            <a:lvl1pPr marL="0" indent="0">
              <a:defRPr sz="1100" b="0" baseline="0">
                <a:solidFill>
                  <a:srgbClr val="FF00FF"/>
                </a:solidFill>
              </a:defRPr>
            </a:lvl1pPr>
          </a:lstStyle>
          <a:p>
            <a:pPr lvl="0"/>
            <a:r>
              <a:rPr lang="en-GB" dirty="0"/>
              <a:t>Image goes here – click the “Pictures” icon below (bottom left of the group of icons) and pick a file to insert.</a:t>
            </a:r>
          </a:p>
        </p:txBody>
      </p:sp>
      <p:sp>
        <p:nvSpPr>
          <p:cNvPr id="13"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endParaRPr lang="en-GB" dirty="0"/>
          </a:p>
        </p:txBody>
      </p:sp>
      <p:sp>
        <p:nvSpPr>
          <p:cNvPr id="1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t>Individual mortality expectations</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full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612000" y="6300000"/>
            <a:ext cx="79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bg1"/>
                </a:solidFill>
              </a:defRPr>
            </a:lvl1pPr>
          </a:lstStyle>
          <a:p>
            <a:endParaRPr lang="en-GB" dirty="0"/>
          </a:p>
        </p:txBody>
      </p:sp>
      <p:sp>
        <p:nvSpPr>
          <p:cNvPr id="1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bg1"/>
                </a:solidFill>
              </a:defRPr>
            </a:lvl1pPr>
          </a:lstStyle>
          <a:p>
            <a:r>
              <a:rPr lang="en-GB" smtClean="0"/>
              <a:t>Individual mortality expectations</a:t>
            </a:r>
            <a:endParaRPr lang="en-GB" dirty="0"/>
          </a:p>
        </p:txBody>
      </p:sp>
    </p:spTree>
    <p:extLst>
      <p:ext uri="{BB962C8B-B14F-4D97-AF65-F5344CB8AC3E}">
        <p14:creationId xmlns:p14="http://schemas.microsoft.com/office/powerpoint/2010/main" xmlns="" val="82000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714788"/>
            <a:ext cx="6336264" cy="404728"/>
          </a:xfrm>
          <a:prstGeom prst="rect">
            <a:avLst/>
          </a:prstGeom>
        </p:spPr>
        <p:txBody>
          <a:bodyPr/>
          <a:lstStyle>
            <a:lvl1pPr algn="l">
              <a:defRPr sz="1500" b="1">
                <a:solidFill>
                  <a:schemeClr val="tx1"/>
                </a:solidFill>
              </a:defRPr>
            </a:lvl1pPr>
          </a:lstStyle>
          <a:p>
            <a:r>
              <a:rPr lang="en-US" dirty="0"/>
              <a:t>Slide heading</a:t>
            </a:r>
            <a:endParaRPr lang="en-GB" dirty="0"/>
          </a:p>
        </p:txBody>
      </p:sp>
      <p:sp>
        <p:nvSpPr>
          <p:cNvPr id="3" name="Content Placeholder 2"/>
          <p:cNvSpPr>
            <a:spLocks noGrp="1"/>
          </p:cNvSpPr>
          <p:nvPr>
            <p:ph idx="1" hasCustomPrompt="1"/>
          </p:nvPr>
        </p:nvSpPr>
        <p:spPr>
          <a:xfrm>
            <a:off x="612000" y="1620000"/>
            <a:ext cx="7920000" cy="4525963"/>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dirty="0"/>
              <a:t>Insert chart here. Click the chart icon (top middle in the icons below)</a:t>
            </a:r>
          </a:p>
        </p:txBody>
      </p:sp>
      <p:cxnSp>
        <p:nvCxnSpPr>
          <p:cNvPr id="9" name="Straight Connector 8"/>
          <p:cNvCxnSpPr/>
          <p:nvPr userDrawn="1"/>
        </p:nvCxnSpPr>
        <p:spPr>
          <a:xfrm>
            <a:off x="612000" y="6300000"/>
            <a:ext cx="79200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endParaRPr lang="en-GB" dirty="0"/>
          </a:p>
        </p:txBody>
      </p:sp>
      <p:sp>
        <p:nvSpPr>
          <p:cNvPr id="10"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t>Individual mortality expectations</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714788"/>
            <a:ext cx="6264256" cy="404728"/>
          </a:xfrm>
          <a:prstGeom prst="rect">
            <a:avLst/>
          </a:prstGeom>
        </p:spPr>
        <p:txBody>
          <a:bodyPr/>
          <a:lstStyle>
            <a:lvl1pPr algn="l">
              <a:defRPr sz="1500" b="1" baseline="0">
                <a:solidFill>
                  <a:schemeClr val="tx1"/>
                </a:solidFill>
              </a:defRPr>
            </a:lvl1pPr>
          </a:lstStyle>
          <a:p>
            <a:r>
              <a:rPr lang="en-US" dirty="0"/>
              <a:t>Slide heading</a:t>
            </a:r>
            <a:endParaRPr lang="en-GB" dirty="0"/>
          </a:p>
        </p:txBody>
      </p:sp>
      <p:sp>
        <p:nvSpPr>
          <p:cNvPr id="3" name="Content Placeholder 2"/>
          <p:cNvSpPr>
            <a:spLocks noGrp="1"/>
          </p:cNvSpPr>
          <p:nvPr>
            <p:ph idx="1" hasCustomPrompt="1"/>
          </p:nvPr>
        </p:nvSpPr>
        <p:spPr>
          <a:xfrm>
            <a:off x="611999" y="1620001"/>
            <a:ext cx="7919841" cy="3321167"/>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dirty="0"/>
              <a:t>Insert chart here. Click the chart icon (top middle in the icons below)</a:t>
            </a:r>
          </a:p>
        </p:txBody>
      </p:sp>
      <p:cxnSp>
        <p:nvCxnSpPr>
          <p:cNvPr id="9" name="Straight Connector 8"/>
          <p:cNvCxnSpPr/>
          <p:nvPr userDrawn="1"/>
        </p:nvCxnSpPr>
        <p:spPr>
          <a:xfrm>
            <a:off x="612000" y="6300000"/>
            <a:ext cx="79200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611188" y="5031167"/>
            <a:ext cx="7920812" cy="1134683"/>
          </a:xfrm>
        </p:spPr>
        <p:txBody>
          <a:bodyPr>
            <a:normAutofit/>
          </a:bodyPr>
          <a:lstStyle>
            <a:lvl1pPr>
              <a:spcAft>
                <a:spcPts val="700"/>
              </a:spcAft>
              <a:defRPr sz="1000">
                <a:solidFill>
                  <a:schemeClr val="tx1"/>
                </a:solidFill>
              </a:defRPr>
            </a:lvl1pPr>
            <a:lvl2pPr marL="0" indent="0">
              <a:spcAft>
                <a:spcPts val="700"/>
              </a:spcAft>
              <a:buFont typeface="Arial" panose="020B0604020202020204" pitchFamily="34" charset="0"/>
              <a:buNone/>
              <a:defRPr sz="1000"/>
            </a:lvl2pPr>
            <a:lvl3pPr marL="171450" indent="-171450">
              <a:spcAft>
                <a:spcPts val="700"/>
              </a:spcAft>
              <a:buFont typeface="Arial" panose="020B0604020202020204" pitchFamily="34" charset="0"/>
              <a:buChar char="•"/>
              <a:defRPr sz="1000"/>
            </a:lvl3pPr>
          </a:lstStyle>
          <a:p>
            <a:pPr lvl="0"/>
            <a:r>
              <a:rPr lang="en-US" dirty="0"/>
              <a:t>Note: put notes and sources here.</a:t>
            </a:r>
          </a:p>
          <a:p>
            <a:pPr lvl="1"/>
            <a:r>
              <a:rPr lang="en-US" dirty="0"/>
              <a:t>Source: here</a:t>
            </a:r>
          </a:p>
          <a:p>
            <a:pPr lvl="2"/>
            <a:r>
              <a:rPr lang="en-US" dirty="0" err="1"/>
              <a:t>dfgdfgdfg</a:t>
            </a:r>
            <a:endParaRPr lang="en-GB" dirty="0"/>
          </a:p>
        </p:txBody>
      </p:sp>
      <p:sp>
        <p:nvSpPr>
          <p:cNvPr id="11" name="Date Placeholder 10"/>
          <p:cNvSpPr>
            <a:spLocks noGrp="1"/>
          </p:cNvSpPr>
          <p:nvPr>
            <p:ph type="dt" sz="half" idx="14"/>
          </p:nvPr>
        </p:nvSpPr>
        <p:spPr/>
        <p:txBody>
          <a:bodyPr/>
          <a:lstStyle/>
          <a:p>
            <a:endParaRPr lang="en-GB" dirty="0"/>
          </a:p>
        </p:txBody>
      </p:sp>
      <p:sp>
        <p:nvSpPr>
          <p:cNvPr id="8"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t>Individual mortality expectations</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with not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714788"/>
            <a:ext cx="6264256" cy="404728"/>
          </a:xfrm>
          <a:prstGeom prst="rect">
            <a:avLst/>
          </a:prstGeom>
        </p:spPr>
        <p:txBody>
          <a:bodyPr/>
          <a:lstStyle>
            <a:lvl1pPr algn="l">
              <a:defRPr sz="1500" b="1" baseline="0">
                <a:solidFill>
                  <a:schemeClr val="tx1"/>
                </a:solidFill>
              </a:defRPr>
            </a:lvl1pPr>
          </a:lstStyle>
          <a:p>
            <a:r>
              <a:rPr lang="en-US" dirty="0"/>
              <a:t>Slide heading</a:t>
            </a:r>
            <a:endParaRPr lang="en-GB" dirty="0"/>
          </a:p>
        </p:txBody>
      </p:sp>
      <p:sp>
        <p:nvSpPr>
          <p:cNvPr id="3" name="Content Placeholder 2"/>
          <p:cNvSpPr>
            <a:spLocks noGrp="1"/>
          </p:cNvSpPr>
          <p:nvPr>
            <p:ph idx="1" hasCustomPrompt="1"/>
          </p:nvPr>
        </p:nvSpPr>
        <p:spPr>
          <a:xfrm>
            <a:off x="3312000" y="1620001"/>
            <a:ext cx="5220000" cy="4545849"/>
          </a:xfrm>
        </p:spPr>
        <p:txBody>
          <a:bodyPr>
            <a:normAutofit/>
          </a:bodyPr>
          <a:lstStyle>
            <a:lvl1pPr>
              <a:spcBef>
                <a:spcPts val="0"/>
              </a:spcBef>
              <a:spcAft>
                <a:spcPts val="1200"/>
              </a:spcAft>
              <a:defRPr sz="1200" baseline="0">
                <a:solidFill>
                  <a:schemeClr val="tx1"/>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a:spcBef>
                <a:spcPts val="0"/>
              </a:spcBef>
              <a:spcAft>
                <a:spcPts val="1200"/>
              </a:spcAft>
              <a:buNone/>
              <a:defRPr sz="1800">
                <a:solidFill>
                  <a:schemeClr val="tx1"/>
                </a:solidFill>
              </a:defRPr>
            </a:lvl4pPr>
            <a:lvl5pPr>
              <a:spcBef>
                <a:spcPts val="0"/>
              </a:spcBef>
              <a:spcAft>
                <a:spcPts val="1200"/>
              </a:spcAft>
              <a:defRPr sz="1800">
                <a:solidFill>
                  <a:schemeClr val="tx1"/>
                </a:solidFill>
              </a:defRPr>
            </a:lvl5pPr>
          </a:lstStyle>
          <a:p>
            <a:pPr lvl="0"/>
            <a:r>
              <a:rPr lang="en-US" dirty="0"/>
              <a:t>Insert chart here. Click the chart icon (top middle in the icons below)</a:t>
            </a:r>
          </a:p>
        </p:txBody>
      </p:sp>
      <p:cxnSp>
        <p:nvCxnSpPr>
          <p:cNvPr id="9" name="Straight Connector 8"/>
          <p:cNvCxnSpPr/>
          <p:nvPr userDrawn="1"/>
        </p:nvCxnSpPr>
        <p:spPr>
          <a:xfrm>
            <a:off x="612000" y="6300000"/>
            <a:ext cx="79200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611188" y="1620001"/>
            <a:ext cx="2556000" cy="4545849"/>
          </a:xfrm>
        </p:spPr>
        <p:txBody>
          <a:bodyPr>
            <a:normAutofit/>
          </a:bodyPr>
          <a:lstStyle>
            <a:lvl1pPr marL="0" indent="0">
              <a:spcAft>
                <a:spcPts val="1050"/>
              </a:spcAft>
              <a:defRPr sz="1500">
                <a:solidFill>
                  <a:schemeClr val="tx1"/>
                </a:solidFill>
              </a:defRPr>
            </a:lvl1pPr>
            <a:lvl2pPr marL="0" indent="0">
              <a:spcAft>
                <a:spcPts val="1050"/>
              </a:spcAft>
              <a:buFont typeface="Arial" panose="020B0604020202020204" pitchFamily="34" charset="0"/>
              <a:buNone/>
              <a:defRPr sz="1500"/>
            </a:lvl2pPr>
            <a:lvl3pPr marL="216000" indent="-216000">
              <a:spcAft>
                <a:spcPts val="1050"/>
              </a:spcAft>
              <a:buFont typeface="Arial" panose="020B0604020202020204" pitchFamily="34" charset="0"/>
              <a:buChar char="•"/>
              <a:defRPr sz="1500"/>
            </a:lvl3pPr>
            <a:lvl4pPr marL="432000" indent="-216000">
              <a:spcAft>
                <a:spcPts val="1050"/>
              </a:spcAft>
              <a:defRPr sz="1500"/>
            </a:lvl4pPr>
            <a:lvl5pPr marL="648000" indent="-216000">
              <a:spcAft>
                <a:spcPts val="1050"/>
              </a:spcAft>
              <a:defRPr sz="1500"/>
            </a:lvl5pPr>
            <a:lvl6pPr marL="864000" indent="-216000">
              <a:spcAft>
                <a:spcPts val="1050"/>
              </a:spcAft>
              <a:defRPr sz="1500"/>
            </a:lvl6pPr>
          </a:lstStyle>
          <a:p>
            <a:pPr lvl="0"/>
            <a:r>
              <a:rPr lang="en-US" dirty="0"/>
              <a:t>Note: put notes and sources here.</a:t>
            </a:r>
          </a:p>
          <a:p>
            <a:pPr lvl="1"/>
            <a:r>
              <a:rPr lang="en-US" dirty="0"/>
              <a:t>Body text style</a:t>
            </a:r>
          </a:p>
          <a:p>
            <a:pPr lvl="2"/>
            <a:r>
              <a:rPr lang="en-US" dirty="0"/>
              <a:t>Bullet level 1</a:t>
            </a:r>
          </a:p>
          <a:p>
            <a:pPr lvl="3"/>
            <a:r>
              <a:rPr lang="en-US" dirty="0"/>
              <a:t>Bullet level 2</a:t>
            </a:r>
          </a:p>
          <a:p>
            <a:pPr lvl="4"/>
            <a:r>
              <a:rPr lang="en-US" dirty="0"/>
              <a:t>Bullet level 3</a:t>
            </a:r>
          </a:p>
          <a:p>
            <a:pPr lvl="5"/>
            <a:r>
              <a:rPr lang="en-US" dirty="0"/>
              <a:t>Bullet level 4</a:t>
            </a:r>
            <a:endParaRPr lang="en-GB" dirty="0"/>
          </a:p>
        </p:txBody>
      </p:sp>
      <p:sp>
        <p:nvSpPr>
          <p:cNvPr id="11" name="Date Placeholder 10"/>
          <p:cNvSpPr>
            <a:spLocks noGrp="1"/>
          </p:cNvSpPr>
          <p:nvPr>
            <p:ph type="dt" sz="half" idx="14"/>
          </p:nvPr>
        </p:nvSpPr>
        <p:spPr/>
        <p:txBody>
          <a:bodyPr/>
          <a:lstStyle/>
          <a:p>
            <a:endParaRPr lang="en-GB" dirty="0"/>
          </a:p>
        </p:txBody>
      </p:sp>
      <p:sp>
        <p:nvSpPr>
          <p:cNvPr id="8"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t>Individual mortality expectations</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extLst>
      <p:ext uri="{BB962C8B-B14F-4D97-AF65-F5344CB8AC3E}">
        <p14:creationId xmlns:p14="http://schemas.microsoft.com/office/powerpoint/2010/main" xmlns="" val="18756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Individual mortality expectations</a:t>
            </a:r>
            <a:endParaRPr lang="en-GB" dirty="0"/>
          </a:p>
        </p:txBody>
      </p:sp>
      <p:cxnSp>
        <p:nvCxnSpPr>
          <p:cNvPr id="6" name="Straight Connector 5"/>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smtClean="0"/>
              <a:t>Individual mortality expectations</a:t>
            </a:r>
            <a:endParaRPr lang="en-GB"/>
          </a:p>
        </p:txBody>
      </p:sp>
      <p:sp>
        <p:nvSpPr>
          <p:cNvPr id="5" name="Date Placeholder 4"/>
          <p:cNvSpPr>
            <a:spLocks noGrp="1"/>
          </p:cNvSpPr>
          <p:nvPr>
            <p:ph type="dt" sz="half" idx="11"/>
          </p:nvPr>
        </p:nvSpPr>
        <p:spPr/>
        <p:txBody>
          <a:bodyPr/>
          <a:lstStyle>
            <a:lvl1pPr>
              <a:defRPr/>
            </a:lvl1pPr>
          </a:lstStyle>
          <a:p>
            <a:endParaRPr lang="en-GB" baseline="-25000"/>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Rectangle 8"/>
          <p:cNvSpPr/>
          <p:nvPr userDrawn="1"/>
        </p:nvSpPr>
        <p:spPr>
          <a:xfrm>
            <a:off x="0" y="1619999"/>
            <a:ext cx="6300192" cy="41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00192" y="1619999"/>
            <a:ext cx="356304" cy="41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6656496" y="1619999"/>
            <a:ext cx="1659920" cy="41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8316416" y="1619999"/>
            <a:ext cx="827584" cy="41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12000" y="1764000"/>
            <a:ext cx="7772400" cy="794519"/>
          </a:xfrm>
          <a:prstGeom prst="rect">
            <a:avLst/>
          </a:prstGeom>
        </p:spPr>
        <p:txBody>
          <a:bodyPr lIns="0" anchor="t" anchorCtr="0">
            <a:noAutofit/>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3" name="Subtitle 2"/>
          <p:cNvSpPr>
            <a:spLocks noGrp="1"/>
          </p:cNvSpPr>
          <p:nvPr>
            <p:ph type="subTitle" idx="1" hasCustomPrompt="1"/>
          </p:nvPr>
        </p:nvSpPr>
        <p:spPr>
          <a:xfrm>
            <a:off x="612000" y="2702992"/>
            <a:ext cx="6400800" cy="1251032"/>
          </a:xfrm>
        </p:spPr>
        <p:txBody>
          <a:bodyPr lIns="0">
            <a:no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p:txBody>
      </p:sp>
      <p:sp>
        <p:nvSpPr>
          <p:cNvPr id="10" name="Picture Placeholder 9"/>
          <p:cNvSpPr>
            <a:spLocks noGrp="1"/>
          </p:cNvSpPr>
          <p:nvPr>
            <p:ph type="pic" sz="quarter" idx="10" hasCustomPrompt="1"/>
          </p:nvPr>
        </p:nvSpPr>
        <p:spPr>
          <a:xfrm>
            <a:off x="611188" y="6102000"/>
            <a:ext cx="2376487" cy="396000"/>
          </a:xfrm>
        </p:spPr>
        <p:txBody>
          <a:bodyPr>
            <a:normAutofit/>
          </a:bodyPr>
          <a:lstStyle>
            <a:lvl1pPr>
              <a:defRPr sz="1100"/>
            </a:lvl1pPr>
          </a:lstStyle>
          <a:p>
            <a:r>
              <a:rPr lang="en-US" dirty="0"/>
              <a:t>Logos here, 11 mm apart</a:t>
            </a:r>
          </a:p>
        </p:txBody>
      </p:sp>
      <p:sp>
        <p:nvSpPr>
          <p:cNvPr id="11" name="Picture Placeholder 9"/>
          <p:cNvSpPr>
            <a:spLocks noGrp="1"/>
          </p:cNvSpPr>
          <p:nvPr>
            <p:ph type="pic" sz="quarter" idx="11" hasCustomPrompt="1"/>
          </p:nvPr>
        </p:nvSpPr>
        <p:spPr>
          <a:xfrm>
            <a:off x="3491880" y="6102000"/>
            <a:ext cx="2376487" cy="396000"/>
          </a:xfrm>
        </p:spPr>
        <p:txBody>
          <a:bodyPr>
            <a:normAutofit/>
          </a:bodyPr>
          <a:lstStyle>
            <a:lvl1pPr>
              <a:defRPr sz="1100"/>
            </a:lvl1pPr>
          </a:lstStyle>
          <a:p>
            <a:r>
              <a:rPr lang="en-US" dirty="0"/>
              <a:t>Logos here, 11 mm apart</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2000" y="450000"/>
            <a:ext cx="1980000" cy="66613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0" y="1620000"/>
            <a:ext cx="9144000" cy="4144962"/>
            <a:chOff x="0" y="707"/>
            <a:chExt cx="5760" cy="2611"/>
          </a:xfrm>
        </p:grpSpPr>
        <p:sp>
          <p:nvSpPr>
            <p:cNvPr id="6" name="AutoShape 3"/>
            <p:cNvSpPr>
              <a:spLocks noChangeAspect="1" noChangeArrowheads="1" noTextEdit="1"/>
            </p:cNvSpPr>
            <p:nvPr userDrawn="1"/>
          </p:nvSpPr>
          <p:spPr bwMode="auto">
            <a:xfrm>
              <a:off x="0" y="707"/>
              <a:ext cx="5760" cy="2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userDrawn="1"/>
          </p:nvSpPr>
          <p:spPr bwMode="auto">
            <a:xfrm>
              <a:off x="0" y="1425"/>
              <a:ext cx="4612" cy="1891"/>
            </a:xfrm>
            <a:custGeom>
              <a:avLst/>
              <a:gdLst>
                <a:gd name="T0" fmla="*/ 0 w 4612"/>
                <a:gd name="T1" fmla="*/ 1891 h 1891"/>
                <a:gd name="T2" fmla="*/ 4612 w 4612"/>
                <a:gd name="T3" fmla="*/ 1891 h 1891"/>
                <a:gd name="T4" fmla="*/ 4468 w 4612"/>
                <a:gd name="T5" fmla="*/ 1331 h 1891"/>
                <a:gd name="T6" fmla="*/ 0 w 4612"/>
                <a:gd name="T7" fmla="*/ 0 h 1891"/>
                <a:gd name="T8" fmla="*/ 0 w 4612"/>
                <a:gd name="T9" fmla="*/ 1891 h 1891"/>
              </a:gdLst>
              <a:ahLst/>
              <a:cxnLst>
                <a:cxn ang="0">
                  <a:pos x="T0" y="T1"/>
                </a:cxn>
                <a:cxn ang="0">
                  <a:pos x="T2" y="T3"/>
                </a:cxn>
                <a:cxn ang="0">
                  <a:pos x="T4" y="T5"/>
                </a:cxn>
                <a:cxn ang="0">
                  <a:pos x="T6" y="T7"/>
                </a:cxn>
                <a:cxn ang="0">
                  <a:pos x="T8" y="T9"/>
                </a:cxn>
              </a:cxnLst>
              <a:rect l="0" t="0" r="r" b="b"/>
              <a:pathLst>
                <a:path w="4612" h="1891">
                  <a:moveTo>
                    <a:pt x="0" y="1891"/>
                  </a:moveTo>
                  <a:lnTo>
                    <a:pt x="4612" y="1891"/>
                  </a:lnTo>
                  <a:lnTo>
                    <a:pt x="4468" y="1331"/>
                  </a:lnTo>
                  <a:lnTo>
                    <a:pt x="0" y="0"/>
                  </a:lnTo>
                  <a:lnTo>
                    <a:pt x="0" y="189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userDrawn="1"/>
          </p:nvSpPr>
          <p:spPr bwMode="auto">
            <a:xfrm>
              <a:off x="4468" y="707"/>
              <a:ext cx="1292" cy="2049"/>
            </a:xfrm>
            <a:custGeom>
              <a:avLst/>
              <a:gdLst>
                <a:gd name="T0" fmla="*/ 36 w 1292"/>
                <a:gd name="T1" fmla="*/ 0 h 2049"/>
                <a:gd name="T2" fmla="*/ 0 w 1292"/>
                <a:gd name="T3" fmla="*/ 2049 h 2049"/>
                <a:gd name="T4" fmla="*/ 1292 w 1292"/>
                <a:gd name="T5" fmla="*/ 931 h 2049"/>
                <a:gd name="T6" fmla="*/ 1292 w 1292"/>
                <a:gd name="T7" fmla="*/ 0 h 2049"/>
                <a:gd name="T8" fmla="*/ 36 w 1292"/>
                <a:gd name="T9" fmla="*/ 0 h 2049"/>
              </a:gdLst>
              <a:ahLst/>
              <a:cxnLst>
                <a:cxn ang="0">
                  <a:pos x="T0" y="T1"/>
                </a:cxn>
                <a:cxn ang="0">
                  <a:pos x="T2" y="T3"/>
                </a:cxn>
                <a:cxn ang="0">
                  <a:pos x="T4" y="T5"/>
                </a:cxn>
                <a:cxn ang="0">
                  <a:pos x="T6" y="T7"/>
                </a:cxn>
                <a:cxn ang="0">
                  <a:pos x="T8" y="T9"/>
                </a:cxn>
              </a:cxnLst>
              <a:rect l="0" t="0" r="r" b="b"/>
              <a:pathLst>
                <a:path w="1292" h="2049">
                  <a:moveTo>
                    <a:pt x="36" y="0"/>
                  </a:moveTo>
                  <a:lnTo>
                    <a:pt x="0" y="2049"/>
                  </a:lnTo>
                  <a:lnTo>
                    <a:pt x="1292" y="931"/>
                  </a:lnTo>
                  <a:lnTo>
                    <a:pt x="1292" y="0"/>
                  </a:lnTo>
                  <a:lnTo>
                    <a:pt x="36"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userDrawn="1"/>
          </p:nvSpPr>
          <p:spPr bwMode="auto">
            <a:xfrm>
              <a:off x="0" y="707"/>
              <a:ext cx="5760" cy="2049"/>
            </a:xfrm>
            <a:custGeom>
              <a:avLst/>
              <a:gdLst>
                <a:gd name="T0" fmla="*/ 0 w 5760"/>
                <a:gd name="T1" fmla="*/ 0 h 2049"/>
                <a:gd name="T2" fmla="*/ 0 w 5760"/>
                <a:gd name="T3" fmla="*/ 1295 h 2049"/>
                <a:gd name="T4" fmla="*/ 4468 w 5760"/>
                <a:gd name="T5" fmla="*/ 2049 h 2049"/>
                <a:gd name="T6" fmla="*/ 5760 w 5760"/>
                <a:gd name="T7" fmla="*/ 0 h 2049"/>
                <a:gd name="T8" fmla="*/ 0 w 5760"/>
                <a:gd name="T9" fmla="*/ 0 h 2049"/>
              </a:gdLst>
              <a:ahLst/>
              <a:cxnLst>
                <a:cxn ang="0">
                  <a:pos x="T0" y="T1"/>
                </a:cxn>
                <a:cxn ang="0">
                  <a:pos x="T2" y="T3"/>
                </a:cxn>
                <a:cxn ang="0">
                  <a:pos x="T4" y="T5"/>
                </a:cxn>
                <a:cxn ang="0">
                  <a:pos x="T6" y="T7"/>
                </a:cxn>
                <a:cxn ang="0">
                  <a:pos x="T8" y="T9"/>
                </a:cxn>
              </a:cxnLst>
              <a:rect l="0" t="0" r="r" b="b"/>
              <a:pathLst>
                <a:path w="5760" h="2049">
                  <a:moveTo>
                    <a:pt x="0" y="0"/>
                  </a:moveTo>
                  <a:lnTo>
                    <a:pt x="0" y="1295"/>
                  </a:lnTo>
                  <a:lnTo>
                    <a:pt x="4468" y="2049"/>
                  </a:lnTo>
                  <a:lnTo>
                    <a:pt x="5760" y="0"/>
                  </a:lnTo>
                  <a:lnTo>
                    <a:pt x="0"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userDrawn="1"/>
          </p:nvSpPr>
          <p:spPr bwMode="auto">
            <a:xfrm>
              <a:off x="4468" y="1607"/>
              <a:ext cx="1292" cy="1709"/>
            </a:xfrm>
            <a:custGeom>
              <a:avLst/>
              <a:gdLst>
                <a:gd name="T0" fmla="*/ 0 w 1292"/>
                <a:gd name="T1" fmla="*/ 1149 h 1709"/>
                <a:gd name="T2" fmla="*/ 140 w 1292"/>
                <a:gd name="T3" fmla="*/ 1709 h 1709"/>
                <a:gd name="T4" fmla="*/ 1292 w 1292"/>
                <a:gd name="T5" fmla="*/ 1709 h 1709"/>
                <a:gd name="T6" fmla="*/ 1292 w 1292"/>
                <a:gd name="T7" fmla="*/ 0 h 1709"/>
                <a:gd name="T8" fmla="*/ 0 w 1292"/>
                <a:gd name="T9" fmla="*/ 1149 h 1709"/>
              </a:gdLst>
              <a:ahLst/>
              <a:cxnLst>
                <a:cxn ang="0">
                  <a:pos x="T0" y="T1"/>
                </a:cxn>
                <a:cxn ang="0">
                  <a:pos x="T2" y="T3"/>
                </a:cxn>
                <a:cxn ang="0">
                  <a:pos x="T4" y="T5"/>
                </a:cxn>
                <a:cxn ang="0">
                  <a:pos x="T6" y="T7"/>
                </a:cxn>
                <a:cxn ang="0">
                  <a:pos x="T8" y="T9"/>
                </a:cxn>
              </a:cxnLst>
              <a:rect l="0" t="0" r="r" b="b"/>
              <a:pathLst>
                <a:path w="1292" h="1709">
                  <a:moveTo>
                    <a:pt x="0" y="1149"/>
                  </a:moveTo>
                  <a:lnTo>
                    <a:pt x="140" y="1709"/>
                  </a:lnTo>
                  <a:lnTo>
                    <a:pt x="1292" y="1709"/>
                  </a:lnTo>
                  <a:lnTo>
                    <a:pt x="1292" y="0"/>
                  </a:lnTo>
                  <a:lnTo>
                    <a:pt x="0" y="1149"/>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Picture Placeholder 9"/>
          <p:cNvSpPr>
            <a:spLocks noGrp="1"/>
          </p:cNvSpPr>
          <p:nvPr>
            <p:ph type="pic" sz="quarter" idx="10"/>
          </p:nvPr>
        </p:nvSpPr>
        <p:spPr>
          <a:xfrm>
            <a:off x="611188" y="6102000"/>
            <a:ext cx="2376487" cy="396000"/>
          </a:xfrm>
        </p:spPr>
        <p:txBody>
          <a:bodyPr>
            <a:noAutofit/>
          </a:bodyPr>
          <a:lstStyle>
            <a:lvl1pPr>
              <a:defRPr sz="1100"/>
            </a:lvl1pPr>
          </a:lstStyle>
          <a:p>
            <a:r>
              <a:rPr lang="en-US" smtClean="0"/>
              <a:t>Click icon to add picture</a:t>
            </a:r>
            <a:endParaRPr lang="en-GB"/>
          </a:p>
        </p:txBody>
      </p:sp>
      <p:sp>
        <p:nvSpPr>
          <p:cNvPr id="11" name="Picture Placeholder 9"/>
          <p:cNvSpPr>
            <a:spLocks noGrp="1"/>
          </p:cNvSpPr>
          <p:nvPr>
            <p:ph type="pic" sz="quarter" idx="11"/>
          </p:nvPr>
        </p:nvSpPr>
        <p:spPr>
          <a:xfrm>
            <a:off x="3491880" y="6102000"/>
            <a:ext cx="2376487" cy="396000"/>
          </a:xfrm>
        </p:spPr>
        <p:txBody>
          <a:bodyPr>
            <a:noAutofit/>
          </a:bodyPr>
          <a:lstStyle>
            <a:lvl1pPr>
              <a:defRPr sz="1100"/>
            </a:lvl1pPr>
          </a:lstStyle>
          <a:p>
            <a:r>
              <a:rPr lang="en-US" smtClean="0"/>
              <a:t>Click icon to add picture</a:t>
            </a:r>
            <a:endParaRPr lang="en-GB"/>
          </a:p>
        </p:txBody>
      </p:sp>
      <p:sp>
        <p:nvSpPr>
          <p:cNvPr id="12" name="Title 1"/>
          <p:cNvSpPr>
            <a:spLocks noGrp="1"/>
          </p:cNvSpPr>
          <p:nvPr>
            <p:ph type="ctrTitle" hasCustomPrompt="1"/>
          </p:nvPr>
        </p:nvSpPr>
        <p:spPr>
          <a:xfrm>
            <a:off x="612000" y="1764000"/>
            <a:ext cx="7772400" cy="794519"/>
          </a:xfrm>
          <a:prstGeom prst="rect">
            <a:avLst/>
          </a:prstGeom>
        </p:spPr>
        <p:txBody>
          <a:bodyPr lIns="0" anchor="t" anchorCtr="0">
            <a:noAutofit/>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13" name="Subtitle 2"/>
          <p:cNvSpPr>
            <a:spLocks noGrp="1"/>
          </p:cNvSpPr>
          <p:nvPr>
            <p:ph type="subTitle" idx="1" hasCustomPrompt="1"/>
          </p:nvPr>
        </p:nvSpPr>
        <p:spPr>
          <a:xfrm>
            <a:off x="612000" y="2702992"/>
            <a:ext cx="6400800" cy="1251032"/>
          </a:xfrm>
        </p:spPr>
        <p:txBody>
          <a:bodyPr lIns="0">
            <a:no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2000" y="450000"/>
            <a:ext cx="1980000" cy="6661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9" name="Rectangle 8"/>
          <p:cNvSpPr/>
          <p:nvPr userDrawn="1"/>
        </p:nvSpPr>
        <p:spPr>
          <a:xfrm>
            <a:off x="0" y="1619999"/>
            <a:ext cx="6300192" cy="41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00192" y="1619999"/>
            <a:ext cx="356304" cy="41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6656496" y="1619999"/>
            <a:ext cx="1659920" cy="41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8316416" y="1619999"/>
            <a:ext cx="827584" cy="41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611188" y="6102000"/>
            <a:ext cx="2376487" cy="396000"/>
          </a:xfrm>
        </p:spPr>
        <p:txBody>
          <a:bodyPr>
            <a:normAutofit/>
          </a:bodyPr>
          <a:lstStyle>
            <a:lvl1pPr>
              <a:defRPr sz="1100"/>
            </a:lvl1pPr>
          </a:lstStyle>
          <a:p>
            <a:r>
              <a:rPr lang="en-US" smtClean="0"/>
              <a:t>Click icon to add picture</a:t>
            </a:r>
            <a:endParaRPr lang="en-GB"/>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vl1pPr>
          </a:lstStyle>
          <a:p>
            <a:r>
              <a:rPr lang="en-US" smtClean="0"/>
              <a:t>Click icon to add picture</a:t>
            </a:r>
            <a:endParaRPr lang="en-GB"/>
          </a:p>
        </p:txBody>
      </p:sp>
      <p:sp>
        <p:nvSpPr>
          <p:cNvPr id="16" name="Text Placeholder 15"/>
          <p:cNvSpPr>
            <a:spLocks noGrp="1"/>
          </p:cNvSpPr>
          <p:nvPr>
            <p:ph type="body" sz="quarter" idx="13" hasCustomPrompt="1"/>
          </p:nvPr>
        </p:nvSpPr>
        <p:spPr>
          <a:xfrm>
            <a:off x="611188" y="3717032"/>
            <a:ext cx="3889375" cy="360660"/>
          </a:xfrm>
        </p:spPr>
        <p:txBody>
          <a:bodyPr l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1" i="0" u="none" strike="noStrike" kern="1200" cap="none" spc="0" normalizeH="0" baseline="0" noProof="0" dirty="0">
                <a:ln>
                  <a:noFill/>
                </a:ln>
                <a:solidFill>
                  <a:schemeClr val="bg1"/>
                </a:solidFill>
                <a:effectLst/>
                <a:uLnTx/>
                <a:uFillTx/>
                <a:latin typeface="+mn-lt"/>
                <a:ea typeface="+mn-ea"/>
                <a:cs typeface="+mn-cs"/>
              </a:rPr>
              <a:t>Date</a:t>
            </a:r>
            <a:endParaRPr kumimoji="0" lang="en-GB" sz="900" b="1" i="0" u="none" strike="noStrike" kern="1200" cap="none" spc="0" normalizeH="0" baseline="0" noProof="0" dirty="0">
              <a:ln>
                <a:noFill/>
              </a:ln>
              <a:solidFill>
                <a:schemeClr val="bg1"/>
              </a:solidFill>
              <a:effectLst/>
              <a:uLnTx/>
              <a:uFillTx/>
              <a:latin typeface="+mn-lt"/>
              <a:ea typeface="+mn-ea"/>
              <a:cs typeface="+mn-cs"/>
            </a:endParaRPr>
          </a:p>
        </p:txBody>
      </p:sp>
      <p:sp>
        <p:nvSpPr>
          <p:cNvPr id="15" name="Title 1"/>
          <p:cNvSpPr>
            <a:spLocks noGrp="1"/>
          </p:cNvSpPr>
          <p:nvPr>
            <p:ph type="ctrTitle" hasCustomPrompt="1"/>
          </p:nvPr>
        </p:nvSpPr>
        <p:spPr>
          <a:xfrm>
            <a:off x="612000" y="1764000"/>
            <a:ext cx="7772400" cy="794519"/>
          </a:xfrm>
          <a:prstGeom prst="rect">
            <a:avLst/>
          </a:prstGeom>
        </p:spPr>
        <p:txBody>
          <a:bodyPr lIns="0" anchor="t" anchorCtr="0">
            <a:noAutofit/>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18" name="Subtitle 2"/>
          <p:cNvSpPr>
            <a:spLocks noGrp="1"/>
          </p:cNvSpPr>
          <p:nvPr>
            <p:ph type="subTitle" idx="1" hasCustomPrompt="1"/>
          </p:nvPr>
        </p:nvSpPr>
        <p:spPr>
          <a:xfrm>
            <a:off x="612000" y="2702992"/>
            <a:ext cx="6400800" cy="1014040"/>
          </a:xfrm>
        </p:spPr>
        <p:txBody>
          <a:bodyPr lIns="0">
            <a:noAutofit/>
          </a:bodyPr>
          <a:lstStyle>
            <a:lvl1pPr marL="0" indent="0" algn="l">
              <a:spcAft>
                <a:spcPts val="0"/>
              </a:spcAft>
              <a:buNone/>
              <a:defRPr sz="11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2000" y="450000"/>
            <a:ext cx="1980000" cy="6661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3" name="Rectangle 12"/>
          <p:cNvSpPr/>
          <p:nvPr userDrawn="1"/>
        </p:nvSpPr>
        <p:spPr>
          <a:xfrm>
            <a:off x="0" y="1619999"/>
            <a:ext cx="6804248" cy="41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93363" y="1619999"/>
            <a:ext cx="356304" cy="41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794840" y="1619999"/>
            <a:ext cx="794024" cy="41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949667" y="1619999"/>
            <a:ext cx="1194333" cy="41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12000" y="1872001"/>
            <a:ext cx="5616184" cy="548888"/>
          </a:xfrm>
          <a:prstGeom prst="rect">
            <a:avLst/>
          </a:prstGeom>
        </p:spPr>
        <p:txBody>
          <a:bodyPr/>
          <a:lstStyle>
            <a:lvl1pPr algn="l">
              <a:defRPr sz="2200" b="1" baseline="0">
                <a:solidFill>
                  <a:schemeClr val="bg1"/>
                </a:solidFill>
                <a:latin typeface="Noto Sans" pitchFamily="34" charset="0"/>
                <a:ea typeface="Noto Sans" pitchFamily="34" charset="0"/>
              </a:defRPr>
            </a:lvl1pPr>
          </a:lstStyle>
          <a:p>
            <a:r>
              <a:rPr lang="en-US" dirty="0"/>
              <a:t>Title of presentation</a:t>
            </a:r>
            <a:endParaRPr lang="en-GB" dirty="0"/>
          </a:p>
        </p:txBody>
      </p:sp>
      <p:sp>
        <p:nvSpPr>
          <p:cNvPr id="3" name="Subtitle 2"/>
          <p:cNvSpPr>
            <a:spLocks noGrp="1"/>
          </p:cNvSpPr>
          <p:nvPr>
            <p:ph type="subTitle" idx="1" hasCustomPrompt="1"/>
          </p:nvPr>
        </p:nvSpPr>
        <p:spPr>
          <a:xfrm>
            <a:off x="612000" y="3096000"/>
            <a:ext cx="6400800" cy="765048"/>
          </a:xfrm>
        </p:spPr>
        <p:txBody>
          <a:bodyPr>
            <a:normAutofit/>
          </a:bodyPr>
          <a:lstStyle>
            <a:lvl1pPr marL="0" indent="0" algn="l">
              <a:spcAft>
                <a:spcPts val="0"/>
              </a:spcAft>
              <a:buNone/>
              <a:defRPr sz="11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p:txBody>
      </p:sp>
      <p:sp>
        <p:nvSpPr>
          <p:cNvPr id="10" name="Picture Placeholder 9"/>
          <p:cNvSpPr>
            <a:spLocks noGrp="1"/>
          </p:cNvSpPr>
          <p:nvPr>
            <p:ph type="pic" sz="quarter" idx="10"/>
          </p:nvPr>
        </p:nvSpPr>
        <p:spPr>
          <a:xfrm>
            <a:off x="611188" y="6102000"/>
            <a:ext cx="2376487" cy="396000"/>
          </a:xfrm>
        </p:spPr>
        <p:txBody>
          <a:bodyPr>
            <a:normAutofit/>
          </a:bodyPr>
          <a:lstStyle>
            <a:lvl1pPr>
              <a:defRPr sz="1100"/>
            </a:lvl1pPr>
          </a:lstStyle>
          <a:p>
            <a:r>
              <a:rPr lang="en-US" smtClean="0"/>
              <a:t>Click icon to add picture</a:t>
            </a:r>
            <a:endParaRPr lang="en-GB"/>
          </a:p>
        </p:txBody>
      </p:sp>
      <p:sp>
        <p:nvSpPr>
          <p:cNvPr id="11" name="Picture Placeholder 9"/>
          <p:cNvSpPr>
            <a:spLocks noGrp="1"/>
          </p:cNvSpPr>
          <p:nvPr>
            <p:ph type="pic" sz="quarter" idx="11"/>
          </p:nvPr>
        </p:nvSpPr>
        <p:spPr>
          <a:xfrm>
            <a:off x="3491880" y="6102000"/>
            <a:ext cx="2376487" cy="396000"/>
          </a:xfrm>
        </p:spPr>
        <p:txBody>
          <a:bodyPr>
            <a:normAutofit/>
          </a:bodyPr>
          <a:lstStyle>
            <a:lvl1pPr>
              <a:defRPr sz="1100"/>
            </a:lvl1pPr>
          </a:lstStyle>
          <a:p>
            <a:r>
              <a:rPr lang="en-US" smtClean="0"/>
              <a:t>Click icon to add picture</a:t>
            </a:r>
            <a:endParaRPr lang="en-GB"/>
          </a:p>
        </p:txBody>
      </p:sp>
      <p:sp>
        <p:nvSpPr>
          <p:cNvPr id="16" name="Text Placeholder 15"/>
          <p:cNvSpPr>
            <a:spLocks noGrp="1"/>
          </p:cNvSpPr>
          <p:nvPr>
            <p:ph type="body" sz="quarter" idx="13" hasCustomPrompt="1"/>
          </p:nvPr>
        </p:nvSpPr>
        <p:spPr>
          <a:xfrm>
            <a:off x="611188" y="4004444"/>
            <a:ext cx="3889375" cy="36066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1" i="0" u="none" strike="noStrike" kern="1200" cap="none" spc="0" normalizeH="0" baseline="0" noProof="0" dirty="0">
                <a:ln>
                  <a:noFill/>
                </a:ln>
                <a:solidFill>
                  <a:schemeClr val="bg1"/>
                </a:solidFill>
                <a:effectLst/>
                <a:uLnTx/>
                <a:uFillTx/>
                <a:latin typeface="+mn-lt"/>
                <a:ea typeface="+mn-ea"/>
                <a:cs typeface="+mn-cs"/>
              </a:rPr>
              <a:t>Date</a:t>
            </a:r>
            <a:endParaRPr kumimoji="0" lang="en-GB" sz="900" b="1" i="0" u="none" strike="noStrike" kern="1200" cap="none" spc="0" normalizeH="0" baseline="0" noProof="0" dirty="0">
              <a:ln>
                <a:noFill/>
              </a:ln>
              <a:solidFill>
                <a:schemeClr val="bg1"/>
              </a:solidFill>
              <a:effectLst/>
              <a:uLnTx/>
              <a:uFillTx/>
              <a:latin typeface="+mn-lt"/>
              <a:ea typeface="+mn-ea"/>
              <a:cs typeface="+mn-cs"/>
            </a:endParaRPr>
          </a:p>
        </p:txBody>
      </p:sp>
      <p:sp>
        <p:nvSpPr>
          <p:cNvPr id="12" name="Text Placeholder 11"/>
          <p:cNvSpPr>
            <a:spLocks noGrp="1"/>
          </p:cNvSpPr>
          <p:nvPr>
            <p:ph type="body" sz="quarter" idx="14" hasCustomPrompt="1"/>
          </p:nvPr>
        </p:nvSpPr>
        <p:spPr>
          <a:xfrm>
            <a:off x="611758" y="2430000"/>
            <a:ext cx="3888234" cy="576113"/>
          </a:xfrm>
        </p:spPr>
        <p:txBody>
          <a:bodyPr>
            <a:normAutofit/>
          </a:bodyPr>
          <a:lstStyle>
            <a:lvl1pPr marL="0" indent="0">
              <a:defRPr sz="1400" b="1" baseline="0">
                <a:solidFill>
                  <a:schemeClr val="bg1"/>
                </a:solidFill>
              </a:defRPr>
            </a:lvl1pPr>
          </a:lstStyle>
          <a:p>
            <a:pPr lvl="0"/>
            <a:r>
              <a:rPr lang="en-GB" dirty="0"/>
              <a:t>Subtitle of the presentation</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2000" y="450000"/>
            <a:ext cx="1980000" cy="6661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0" y="0"/>
            <a:ext cx="9144000" cy="6853238"/>
            <a:chOff x="0" y="0"/>
            <a:chExt cx="5760" cy="4317"/>
          </a:xfrm>
        </p:grpSpPr>
        <p:sp>
          <p:nvSpPr>
            <p:cNvPr id="6" name="AutoShape 3"/>
            <p:cNvSpPr>
              <a:spLocks noChangeAspect="1" noChangeArrowheads="1" noTextEdit="1"/>
            </p:cNvSpPr>
            <p:nvPr userDrawn="1"/>
          </p:nvSpPr>
          <p:spPr bwMode="auto">
            <a:xfrm>
              <a:off x="0" y="0"/>
              <a:ext cx="5760" cy="4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userDrawn="1"/>
          </p:nvSpPr>
          <p:spPr bwMode="auto">
            <a:xfrm>
              <a:off x="0" y="1027"/>
              <a:ext cx="4514" cy="3290"/>
            </a:xfrm>
            <a:custGeom>
              <a:avLst/>
              <a:gdLst>
                <a:gd name="T0" fmla="*/ 0 w 4514"/>
                <a:gd name="T1" fmla="*/ 3290 h 3290"/>
                <a:gd name="T2" fmla="*/ 4514 w 4514"/>
                <a:gd name="T3" fmla="*/ 3290 h 3290"/>
                <a:gd name="T4" fmla="*/ 4046 w 4514"/>
                <a:gd name="T5" fmla="*/ 1845 h 3290"/>
                <a:gd name="T6" fmla="*/ 0 w 4514"/>
                <a:gd name="T7" fmla="*/ 0 h 3290"/>
                <a:gd name="T8" fmla="*/ 0 w 4514"/>
                <a:gd name="T9" fmla="*/ 3290 h 3290"/>
              </a:gdLst>
              <a:ahLst/>
              <a:cxnLst>
                <a:cxn ang="0">
                  <a:pos x="T0" y="T1"/>
                </a:cxn>
                <a:cxn ang="0">
                  <a:pos x="T2" y="T3"/>
                </a:cxn>
                <a:cxn ang="0">
                  <a:pos x="T4" y="T5"/>
                </a:cxn>
                <a:cxn ang="0">
                  <a:pos x="T6" y="T7"/>
                </a:cxn>
                <a:cxn ang="0">
                  <a:pos x="T8" y="T9"/>
                </a:cxn>
              </a:cxnLst>
              <a:rect l="0" t="0" r="r" b="b"/>
              <a:pathLst>
                <a:path w="4514" h="3290">
                  <a:moveTo>
                    <a:pt x="0" y="3290"/>
                  </a:moveTo>
                  <a:lnTo>
                    <a:pt x="4514" y="3290"/>
                  </a:lnTo>
                  <a:lnTo>
                    <a:pt x="4046" y="1845"/>
                  </a:lnTo>
                  <a:lnTo>
                    <a:pt x="0" y="0"/>
                  </a:lnTo>
                  <a:lnTo>
                    <a:pt x="0" y="329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4044" y="0"/>
              <a:ext cx="1716" cy="2876"/>
            </a:xfrm>
            <a:custGeom>
              <a:avLst/>
              <a:gdLst>
                <a:gd name="T0" fmla="*/ 1716 w 1716"/>
                <a:gd name="T1" fmla="*/ 0 h 2876"/>
                <a:gd name="T2" fmla="*/ 460 w 1716"/>
                <a:gd name="T3" fmla="*/ 0 h 2876"/>
                <a:gd name="T4" fmla="*/ 0 w 1716"/>
                <a:gd name="T5" fmla="*/ 2876 h 2876"/>
                <a:gd name="T6" fmla="*/ 1716 w 1716"/>
                <a:gd name="T7" fmla="*/ 1731 h 2876"/>
                <a:gd name="T8" fmla="*/ 1716 w 1716"/>
                <a:gd name="T9" fmla="*/ 0 h 2876"/>
              </a:gdLst>
              <a:ahLst/>
              <a:cxnLst>
                <a:cxn ang="0">
                  <a:pos x="T0" y="T1"/>
                </a:cxn>
                <a:cxn ang="0">
                  <a:pos x="T2" y="T3"/>
                </a:cxn>
                <a:cxn ang="0">
                  <a:pos x="T4" y="T5"/>
                </a:cxn>
                <a:cxn ang="0">
                  <a:pos x="T6" y="T7"/>
                </a:cxn>
                <a:cxn ang="0">
                  <a:pos x="T8" y="T9"/>
                </a:cxn>
              </a:cxnLst>
              <a:rect l="0" t="0" r="r" b="b"/>
              <a:pathLst>
                <a:path w="1716" h="2876">
                  <a:moveTo>
                    <a:pt x="1716" y="0"/>
                  </a:moveTo>
                  <a:lnTo>
                    <a:pt x="460" y="0"/>
                  </a:lnTo>
                  <a:lnTo>
                    <a:pt x="0" y="2876"/>
                  </a:lnTo>
                  <a:lnTo>
                    <a:pt x="1716" y="1731"/>
                  </a:lnTo>
                  <a:lnTo>
                    <a:pt x="1716"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auto">
            <a:xfrm>
              <a:off x="0" y="0"/>
              <a:ext cx="5318" cy="2878"/>
            </a:xfrm>
            <a:custGeom>
              <a:avLst/>
              <a:gdLst>
                <a:gd name="T0" fmla="*/ 0 w 5318"/>
                <a:gd name="T1" fmla="*/ 0 h 2878"/>
                <a:gd name="T2" fmla="*/ 0 w 5318"/>
                <a:gd name="T3" fmla="*/ 2420 h 2878"/>
                <a:gd name="T4" fmla="*/ 4044 w 5318"/>
                <a:gd name="T5" fmla="*/ 2878 h 2878"/>
                <a:gd name="T6" fmla="*/ 5318 w 5318"/>
                <a:gd name="T7" fmla="*/ 0 h 2878"/>
                <a:gd name="T8" fmla="*/ 0 w 5318"/>
                <a:gd name="T9" fmla="*/ 0 h 2878"/>
              </a:gdLst>
              <a:ahLst/>
              <a:cxnLst>
                <a:cxn ang="0">
                  <a:pos x="T0" y="T1"/>
                </a:cxn>
                <a:cxn ang="0">
                  <a:pos x="T2" y="T3"/>
                </a:cxn>
                <a:cxn ang="0">
                  <a:pos x="T4" y="T5"/>
                </a:cxn>
                <a:cxn ang="0">
                  <a:pos x="T6" y="T7"/>
                </a:cxn>
                <a:cxn ang="0">
                  <a:pos x="T8" y="T9"/>
                </a:cxn>
              </a:cxnLst>
              <a:rect l="0" t="0" r="r" b="b"/>
              <a:pathLst>
                <a:path w="5318" h="2878">
                  <a:moveTo>
                    <a:pt x="0" y="0"/>
                  </a:moveTo>
                  <a:lnTo>
                    <a:pt x="0" y="2420"/>
                  </a:lnTo>
                  <a:lnTo>
                    <a:pt x="4044" y="2878"/>
                  </a:lnTo>
                  <a:lnTo>
                    <a:pt x="5318" y="0"/>
                  </a:lnTo>
                  <a:lnTo>
                    <a:pt x="0"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4044" y="1653"/>
              <a:ext cx="1716" cy="2664"/>
            </a:xfrm>
            <a:custGeom>
              <a:avLst/>
              <a:gdLst>
                <a:gd name="T0" fmla="*/ 0 w 1716"/>
                <a:gd name="T1" fmla="*/ 1223 h 2664"/>
                <a:gd name="T2" fmla="*/ 466 w 1716"/>
                <a:gd name="T3" fmla="*/ 2664 h 2664"/>
                <a:gd name="T4" fmla="*/ 1716 w 1716"/>
                <a:gd name="T5" fmla="*/ 2664 h 2664"/>
                <a:gd name="T6" fmla="*/ 1716 w 1716"/>
                <a:gd name="T7" fmla="*/ 0 h 2664"/>
                <a:gd name="T8" fmla="*/ 0 w 1716"/>
                <a:gd name="T9" fmla="*/ 1223 h 2664"/>
              </a:gdLst>
              <a:ahLst/>
              <a:cxnLst>
                <a:cxn ang="0">
                  <a:pos x="T0" y="T1"/>
                </a:cxn>
                <a:cxn ang="0">
                  <a:pos x="T2" y="T3"/>
                </a:cxn>
                <a:cxn ang="0">
                  <a:pos x="T4" y="T5"/>
                </a:cxn>
                <a:cxn ang="0">
                  <a:pos x="T6" y="T7"/>
                </a:cxn>
                <a:cxn ang="0">
                  <a:pos x="T8" y="T9"/>
                </a:cxn>
              </a:cxnLst>
              <a:rect l="0" t="0" r="r" b="b"/>
              <a:pathLst>
                <a:path w="1716" h="2664">
                  <a:moveTo>
                    <a:pt x="0" y="1223"/>
                  </a:moveTo>
                  <a:lnTo>
                    <a:pt x="466" y="2664"/>
                  </a:lnTo>
                  <a:lnTo>
                    <a:pt x="1716" y="2664"/>
                  </a:lnTo>
                  <a:lnTo>
                    <a:pt x="1716" y="0"/>
                  </a:lnTo>
                  <a:lnTo>
                    <a:pt x="0" y="122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612000" y="1620000"/>
            <a:ext cx="5544176" cy="2520000"/>
          </a:xfrm>
          <a:prstGeom prst="rect">
            <a:avLst/>
          </a:prstGeom>
        </p:spPr>
        <p:txBody>
          <a:bodyPr/>
          <a:lstStyle>
            <a:lvl1pPr algn="l">
              <a:defRPr sz="2200" b="1">
                <a:solidFill>
                  <a:schemeClr val="bg1"/>
                </a:solidFill>
              </a:defRPr>
            </a:lvl1pPr>
          </a:lstStyle>
          <a:p>
            <a:r>
              <a:rPr lang="en-US" dirty="0"/>
              <a:t>Section title</a:t>
            </a:r>
            <a:endParaRPr lang="en-GB" dirty="0"/>
          </a:p>
        </p:txBody>
      </p:sp>
      <p:cxnSp>
        <p:nvCxnSpPr>
          <p:cNvPr id="13" name="Straight Connector 12"/>
          <p:cNvCxnSpPr/>
          <p:nvPr userDrawn="1"/>
        </p:nvCxnSpPr>
        <p:spPr>
          <a:xfrm>
            <a:off x="612000" y="6300000"/>
            <a:ext cx="79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bg1"/>
                </a:solidFill>
              </a:defRPr>
            </a:lvl1pPr>
          </a:lstStyle>
          <a:p>
            <a:endParaRPr lang="en-GB" dirty="0"/>
          </a:p>
        </p:txBody>
      </p:sp>
      <p:sp>
        <p:nvSpPr>
          <p:cNvPr id="1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bg1"/>
                </a:solidFill>
              </a:defRPr>
            </a:lvl1pPr>
          </a:lstStyle>
          <a:p>
            <a:r>
              <a:rPr lang="en-GB" smtClean="0"/>
              <a:t>Individual mortality expectations</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593252"/>
            <a:ext cx="6552288" cy="404728"/>
          </a:xfrm>
          <a:prstGeom prst="rect">
            <a:avLst/>
          </a:prstGeom>
        </p:spPr>
        <p:txBody>
          <a:bodyPr lIns="0" rIns="0" anchor="t" anchorCtr="0">
            <a:noAutofit/>
          </a:bodyPr>
          <a:lstStyle>
            <a:lvl1pPr algn="l">
              <a:defRPr sz="2200" b="1">
                <a:solidFill>
                  <a:schemeClr val="accent2"/>
                </a:solidFill>
              </a:defRPr>
            </a:lvl1pPr>
          </a:lstStyle>
          <a:p>
            <a:r>
              <a:rPr lang="en-US" dirty="0"/>
              <a:t>Slide title</a:t>
            </a:r>
            <a:endParaRPr lang="en-GB" dirty="0"/>
          </a:p>
        </p:txBody>
      </p:sp>
      <p:sp>
        <p:nvSpPr>
          <p:cNvPr id="3" name="Content Placeholder 2"/>
          <p:cNvSpPr>
            <a:spLocks noGrp="1"/>
          </p:cNvSpPr>
          <p:nvPr>
            <p:ph idx="1" hasCustomPrompt="1"/>
          </p:nvPr>
        </p:nvSpPr>
        <p:spPr>
          <a:xfrm>
            <a:off x="612000" y="1584000"/>
            <a:ext cx="7920000" cy="4610461"/>
          </a:xfrm>
        </p:spPr>
        <p:txBody>
          <a:bodyPr lIns="0" tIns="0" rIns="0" bIns="0">
            <a:normAutofit/>
          </a:bodyPr>
          <a:lstStyle>
            <a:lvl1pPr marL="0" indent="0">
              <a:lnSpc>
                <a:spcPct val="110000"/>
              </a:lnSpc>
              <a:spcBef>
                <a:spcPts val="0"/>
              </a:spcBef>
              <a:spcAft>
                <a:spcPts val="1200"/>
              </a:spcAft>
              <a:defRPr sz="1800" b="1" baseline="0">
                <a:solidFill>
                  <a:schemeClr val="tx1"/>
                </a:solidFill>
                <a:latin typeface="+mn-lt"/>
              </a:defRPr>
            </a:lvl1pPr>
            <a:lvl2pPr marL="0" indent="0">
              <a:lnSpc>
                <a:spcPct val="110000"/>
              </a:lnSpc>
              <a:spcBef>
                <a:spcPts val="0"/>
              </a:spcBef>
              <a:spcAft>
                <a:spcPts val="1200"/>
              </a:spcAft>
              <a:buClr>
                <a:srgbClr val="7BAA1E"/>
              </a:buClr>
              <a:buFont typeface="Arial" pitchFamily="34" charset="0"/>
              <a:buNone/>
              <a:defRPr sz="1800" baseline="0">
                <a:solidFill>
                  <a:schemeClr val="tx1"/>
                </a:solidFill>
                <a:latin typeface="+mn-lt"/>
              </a:defRPr>
            </a:lvl2pPr>
            <a:lvl3pPr marL="288000" marR="0" indent="-288000" algn="l" defTabSz="914400" rtl="0" eaLnBrk="1" fontAlgn="auto" latinLnBrk="0" hangingPunct="1">
              <a:lnSpc>
                <a:spcPct val="110000"/>
              </a:lnSpc>
              <a:spcBef>
                <a:spcPts val="0"/>
              </a:spcBef>
              <a:spcAft>
                <a:spcPts val="1200"/>
              </a:spcAft>
              <a:buClr>
                <a:srgbClr val="7BAA1E"/>
              </a:buClr>
              <a:buSzTx/>
              <a:buFont typeface="Arial" panose="020B0604020202020204" pitchFamily="34" charset="0"/>
              <a:buChar char="•"/>
              <a:tabLst/>
              <a:defRPr sz="1800">
                <a:solidFill>
                  <a:schemeClr val="tx1"/>
                </a:solidFill>
                <a:latin typeface="+mn-lt"/>
              </a:defRPr>
            </a:lvl3pPr>
            <a:lvl4pPr marL="576000" indent="-288000">
              <a:lnSpc>
                <a:spcPct val="110000"/>
              </a:lnSpc>
              <a:spcBef>
                <a:spcPts val="0"/>
              </a:spcBef>
              <a:spcAft>
                <a:spcPts val="1200"/>
              </a:spcAft>
              <a:buClr>
                <a:srgbClr val="7BAA1E"/>
              </a:buClr>
              <a:buFont typeface="Noto Sans" pitchFamily="34" charset="0"/>
              <a:buChar char="‒"/>
              <a:defRPr sz="1800">
                <a:solidFill>
                  <a:schemeClr val="tx1"/>
                </a:solidFill>
                <a:latin typeface="+mn-lt"/>
              </a:defRPr>
            </a:lvl4pPr>
            <a:lvl5pPr marL="864000" indent="-288000">
              <a:lnSpc>
                <a:spcPct val="110000"/>
              </a:lnSpc>
              <a:spcBef>
                <a:spcPts val="0"/>
              </a:spcBef>
              <a:spcAft>
                <a:spcPts val="1200"/>
              </a:spcAft>
              <a:buClr>
                <a:srgbClr val="7BAA1E"/>
              </a:buClr>
              <a:buFont typeface="Noto Sans" pitchFamily="34" charset="0"/>
              <a:buChar char="‒"/>
              <a:defRPr sz="1800">
                <a:solidFill>
                  <a:schemeClr val="tx1"/>
                </a:solidFill>
                <a:latin typeface="+mn-lt"/>
              </a:defRPr>
            </a:lvl5pPr>
          </a:lstStyle>
          <a:p>
            <a:pPr lvl="0"/>
            <a:r>
              <a:rPr lang="en-US" dirty="0"/>
              <a:t>Subheading style. Click “Increase list level” for body and bullet styles</a:t>
            </a:r>
          </a:p>
          <a:p>
            <a:pPr lvl="1"/>
            <a:r>
              <a:rPr lang="en-US" dirty="0"/>
              <a:t>Body text style</a:t>
            </a:r>
          </a:p>
          <a:p>
            <a:pPr lvl="2"/>
            <a:r>
              <a:rPr lang="en-US" dirty="0"/>
              <a:t>First level bullet</a:t>
            </a:r>
          </a:p>
          <a:p>
            <a:pPr lvl="3"/>
            <a:r>
              <a:rPr lang="en-US" dirty="0"/>
              <a:t>Second level bullet</a:t>
            </a:r>
          </a:p>
          <a:p>
            <a:pPr lvl="4"/>
            <a:r>
              <a:rPr lang="en-US" dirty="0"/>
              <a:t>Third level bullet</a:t>
            </a:r>
          </a:p>
          <a:p>
            <a:pPr lvl="4"/>
            <a:endParaRPr lang="en-GB" dirty="0"/>
          </a:p>
          <a:p>
            <a:pPr lvl="2"/>
            <a:endParaRPr lang="en-US" dirty="0"/>
          </a:p>
          <a:p>
            <a:pPr lvl="3"/>
            <a:endParaRPr lang="en-US" dirty="0"/>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endParaRPr lang="en-GB" dirty="0"/>
          </a:p>
        </p:txBody>
      </p:sp>
      <p:sp>
        <p:nvSpPr>
          <p:cNvPr id="13"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t>Individual mortality expectations</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594000"/>
            <a:ext cx="6336264" cy="404728"/>
          </a:xfrm>
          <a:prstGeom prst="rect">
            <a:avLst/>
          </a:prstGeom>
        </p:spPr>
        <p:txBody>
          <a:bodyPr/>
          <a:lstStyle>
            <a:lvl1pPr algn="l">
              <a:defRPr sz="2200" b="1">
                <a:solidFill>
                  <a:schemeClr val="accent2"/>
                </a:solidFill>
              </a:defRPr>
            </a:lvl1pPr>
          </a:lstStyle>
          <a:p>
            <a:r>
              <a:rPr lang="en-US" dirty="0"/>
              <a:t>Image slide</a:t>
            </a:r>
            <a:endParaRPr lang="en-GB" dirty="0"/>
          </a:p>
        </p:txBody>
      </p:sp>
      <p:sp>
        <p:nvSpPr>
          <p:cNvPr id="3" name="Content Placeholder 2"/>
          <p:cNvSpPr>
            <a:spLocks noGrp="1"/>
          </p:cNvSpPr>
          <p:nvPr>
            <p:ph idx="1" hasCustomPrompt="1"/>
          </p:nvPr>
        </p:nvSpPr>
        <p:spPr>
          <a:xfrm>
            <a:off x="612000" y="1620001"/>
            <a:ext cx="7920000" cy="4401387"/>
          </a:xfrm>
          <a:solidFill>
            <a:srgbClr val="FFCCFF"/>
          </a:solidFill>
        </p:spPr>
        <p:txBody>
          <a:bodyPr>
            <a:normAutofit/>
          </a:bodyPr>
          <a:lstStyle>
            <a:lvl1pPr>
              <a:spcBef>
                <a:spcPts val="0"/>
              </a:spcBef>
              <a:spcAft>
                <a:spcPts val="1200"/>
              </a:spcAft>
              <a:defRPr sz="1200" b="0" baseline="0">
                <a:solidFill>
                  <a:srgbClr val="FF00FF"/>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dirty="0"/>
              <a:t>Image goes here – click the “Pictures” icon below (bottom left of the group of icons) and pick a file to insert.</a:t>
            </a:r>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endParaRPr lang="en-GB" dirty="0"/>
          </a:p>
        </p:txBody>
      </p:sp>
      <p:sp>
        <p:nvSpPr>
          <p:cNvPr id="13"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t>Individual mortality expectations</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extLst>
      <p:ext uri="{BB962C8B-B14F-4D97-AF65-F5344CB8AC3E}">
        <p14:creationId xmlns:p14="http://schemas.microsoft.com/office/powerpoint/2010/main" xmlns="" val="158994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594000"/>
            <a:ext cx="6336264" cy="404728"/>
          </a:xfrm>
          <a:prstGeom prst="rect">
            <a:avLst/>
          </a:prstGeom>
        </p:spPr>
        <p:txBody>
          <a:bodyPr/>
          <a:lstStyle>
            <a:lvl1pPr algn="l">
              <a:defRPr sz="2200" b="1">
                <a:solidFill>
                  <a:schemeClr val="accent2"/>
                </a:solidFill>
              </a:defRPr>
            </a:lvl1pPr>
          </a:lstStyle>
          <a:p>
            <a:r>
              <a:rPr lang="en-US" dirty="0"/>
              <a:t>Image slide with caption</a:t>
            </a:r>
            <a:endParaRPr lang="en-GB" dirty="0"/>
          </a:p>
        </p:txBody>
      </p:sp>
      <p:sp>
        <p:nvSpPr>
          <p:cNvPr id="3" name="Content Placeholder 2"/>
          <p:cNvSpPr>
            <a:spLocks noGrp="1"/>
          </p:cNvSpPr>
          <p:nvPr>
            <p:ph idx="1" hasCustomPrompt="1"/>
          </p:nvPr>
        </p:nvSpPr>
        <p:spPr>
          <a:xfrm>
            <a:off x="612000" y="1620001"/>
            <a:ext cx="7920000" cy="3753215"/>
          </a:xfrm>
          <a:solidFill>
            <a:srgbClr val="FFCCFF"/>
          </a:solidFill>
        </p:spPr>
        <p:txBody>
          <a:bodyPr>
            <a:normAutofit/>
          </a:bodyPr>
          <a:lstStyle>
            <a:lvl1pPr>
              <a:spcBef>
                <a:spcPts val="0"/>
              </a:spcBef>
              <a:spcAft>
                <a:spcPts val="1200"/>
              </a:spcAft>
              <a:defRPr sz="1200" b="0" baseline="0">
                <a:solidFill>
                  <a:srgbClr val="FF00FF"/>
                </a:solidFill>
              </a:defRPr>
            </a:lvl1pPr>
            <a:lvl2pPr marL="0" indent="-288000">
              <a:spcBef>
                <a:spcPts val="0"/>
              </a:spcBef>
              <a:spcAft>
                <a:spcPts val="1200"/>
              </a:spcAft>
              <a:buClr>
                <a:srgbClr val="7BAA1E"/>
              </a:buClr>
              <a:buFont typeface="Arial" pitchFamily="34" charset="0"/>
              <a:buChar char="•"/>
              <a:defRPr sz="1800" baseline="0">
                <a:solidFill>
                  <a:schemeClr val="tx1"/>
                </a:solidFill>
              </a:defRPr>
            </a:lvl2pPr>
            <a:lvl3pPr marL="288000" marR="0" indent="-576000" algn="l" defTabSz="914400" rtl="0" eaLnBrk="1" fontAlgn="auto" latinLnBrk="0" hangingPunct="1">
              <a:lnSpc>
                <a:spcPct val="100000"/>
              </a:lnSpc>
              <a:spcBef>
                <a:spcPts val="0"/>
              </a:spcBef>
              <a:spcAft>
                <a:spcPts val="1200"/>
              </a:spcAft>
              <a:buClr>
                <a:srgbClr val="7BAA1E"/>
              </a:buClr>
              <a:buSzTx/>
              <a:buFont typeface="Noto Sans" pitchFamily="34" charset="0"/>
              <a:buChar char="‒"/>
              <a:tabLst/>
              <a:defRPr sz="1800">
                <a:solidFill>
                  <a:schemeClr val="tx1"/>
                </a:solidFill>
              </a:defRPr>
            </a:lvl3pPr>
            <a:lvl4pPr marL="0" indent="0" algn="l">
              <a:spcBef>
                <a:spcPts val="0"/>
              </a:spcBef>
              <a:spcAft>
                <a:spcPts val="1200"/>
              </a:spcAft>
              <a:buNone/>
              <a:defRPr sz="1200" baseline="0">
                <a:solidFill>
                  <a:srgbClr val="FF00FF"/>
                </a:solidFill>
              </a:defRPr>
            </a:lvl4pPr>
            <a:lvl5pPr>
              <a:spcBef>
                <a:spcPts val="0"/>
              </a:spcBef>
              <a:spcAft>
                <a:spcPts val="1200"/>
              </a:spcAft>
              <a:defRPr sz="1800">
                <a:solidFill>
                  <a:schemeClr val="tx1"/>
                </a:solidFill>
              </a:defRPr>
            </a:lvl5pPr>
          </a:lstStyle>
          <a:p>
            <a:pPr lvl="0"/>
            <a:r>
              <a:rPr lang="en-US" dirty="0"/>
              <a:t>Image goes here – click the “Pictures” icon below (bottom left of the group of icons) and pick a file to insert.</a:t>
            </a:r>
          </a:p>
        </p:txBody>
      </p:sp>
      <p:cxnSp>
        <p:nvCxnSpPr>
          <p:cNvPr id="9" name="Straight Connector 8"/>
          <p:cNvCxnSpPr/>
          <p:nvPr userDrawn="1"/>
        </p:nvCxnSpPr>
        <p:spPr>
          <a:xfrm>
            <a:off x="612000" y="6300000"/>
            <a:ext cx="79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hasCustomPrompt="1"/>
          </p:nvPr>
        </p:nvSpPr>
        <p:spPr>
          <a:xfrm>
            <a:off x="611188" y="5516563"/>
            <a:ext cx="7921625" cy="504825"/>
          </a:xfrm>
        </p:spPr>
        <p:txBody>
          <a:bodyPr>
            <a:normAutofit/>
          </a:bodyPr>
          <a:lstStyle>
            <a:lvl1pPr>
              <a:defRPr sz="1500" b="0" baseline="0">
                <a:solidFill>
                  <a:schemeClr val="tx1"/>
                </a:solidFill>
              </a:defRPr>
            </a:lvl1pPr>
          </a:lstStyle>
          <a:p>
            <a:pPr lvl="0"/>
            <a:r>
              <a:rPr lang="en-US" dirty="0"/>
              <a:t>Caption copy style. The caption for the picture can go here. </a:t>
            </a:r>
            <a:endParaRPr lang="en-GB" dirty="0"/>
          </a:p>
        </p:txBody>
      </p:sp>
      <p:sp>
        <p:nvSpPr>
          <p:cNvPr id="12"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endParaRPr lang="en-GB" dirty="0"/>
          </a:p>
        </p:txBody>
      </p:sp>
      <p:sp>
        <p:nvSpPr>
          <p:cNvPr id="13"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t>Individual mortality expectations</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72000" y="608539"/>
            <a:ext cx="1260000" cy="423903"/>
          </a:xfrm>
          <a:prstGeom prst="rect">
            <a:avLst/>
          </a:prstGeom>
        </p:spPr>
      </p:pic>
    </p:spTree>
    <p:extLst>
      <p:ext uri="{BB962C8B-B14F-4D97-AF65-F5344CB8AC3E}">
        <p14:creationId xmlns:p14="http://schemas.microsoft.com/office/powerpoint/2010/main" xmlns="" val="33649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2000" y="1584000"/>
            <a:ext cx="7920000" cy="4525963"/>
          </a:xfrm>
          <a:prstGeom prst="rect">
            <a:avLst/>
          </a:prstGeom>
        </p:spPr>
        <p:txBody>
          <a:bodyPr vert="horz" lIns="0" tIns="0" rIns="0" bIns="0" rtlCol="0">
            <a:noAutofit/>
          </a:bodyPr>
          <a:lstStyle/>
          <a:p>
            <a:pPr lvl="0"/>
            <a:r>
              <a:rPr lang="en-US" dirty="0"/>
              <a:t>Subheading style</a:t>
            </a:r>
          </a:p>
          <a:p>
            <a:pPr lvl="1"/>
            <a:r>
              <a:rPr lang="en-US" dirty="0"/>
              <a:t>Body text style</a:t>
            </a:r>
          </a:p>
          <a:p>
            <a:pPr lvl="2"/>
            <a:r>
              <a:rPr lang="en-US" dirty="0"/>
              <a:t>First level bullet</a:t>
            </a:r>
          </a:p>
          <a:p>
            <a:pPr lvl="3"/>
            <a:r>
              <a:rPr lang="en-US" dirty="0"/>
              <a:t>Second level bullet</a:t>
            </a:r>
          </a:p>
          <a:p>
            <a:pPr lvl="4"/>
            <a:r>
              <a:rPr lang="en-US" dirty="0"/>
              <a:t>Third level bullet</a:t>
            </a:r>
          </a:p>
          <a:p>
            <a:pPr lvl="5"/>
            <a:r>
              <a:rPr lang="en-US" dirty="0"/>
              <a:t>Fourth level bullet</a:t>
            </a:r>
          </a:p>
          <a:p>
            <a:pPr lvl="6"/>
            <a:r>
              <a:rPr lang="en-US" dirty="0"/>
              <a:t>Fifth level bullet</a:t>
            </a:r>
          </a:p>
          <a:p>
            <a:pPr marL="342900" lvl="0" indent="-342900" algn="l" defTabSz="914400" rtl="0" eaLnBrk="1" latinLnBrk="0" hangingPunct="1">
              <a:spcBef>
                <a:spcPct val="0"/>
              </a:spcBef>
              <a:buFont typeface="Arial" pitchFamily="34" charset="0"/>
              <a:buNone/>
            </a:pPr>
            <a:endParaRPr lang="en-GB" dirty="0"/>
          </a:p>
        </p:txBody>
      </p:sp>
      <p:sp>
        <p:nvSpPr>
          <p:cNvPr id="4" name="Date Placeholder 3"/>
          <p:cNvSpPr>
            <a:spLocks noGrp="1"/>
          </p:cNvSpPr>
          <p:nvPr>
            <p:ph type="dt" sz="half" idx="2"/>
          </p:nvPr>
        </p:nvSpPr>
        <p:spPr>
          <a:xfrm>
            <a:off x="6948000" y="6390000"/>
            <a:ext cx="1584000" cy="365125"/>
          </a:xfrm>
          <a:prstGeom prst="rect">
            <a:avLst/>
          </a:prstGeom>
        </p:spPr>
        <p:txBody>
          <a:bodyPr vert="horz" lIns="0" tIns="0" rIns="0" bIns="0" rtlCol="0" anchor="t" anchorCtr="0"/>
          <a:lstStyle>
            <a:lvl1pPr algn="r">
              <a:defRPr sz="750">
                <a:solidFill>
                  <a:schemeClr val="tx2"/>
                </a:solidFill>
              </a:defRPr>
            </a:lvl1pPr>
          </a:lstStyle>
          <a:p>
            <a:endParaRPr lang="en-GB" dirty="0"/>
          </a:p>
        </p:txBody>
      </p:sp>
      <p:sp>
        <p:nvSpPr>
          <p:cNvPr id="5" name="Footer Placeholder 4"/>
          <p:cNvSpPr>
            <a:spLocks noGrp="1"/>
          </p:cNvSpPr>
          <p:nvPr>
            <p:ph type="ftr" sz="quarter" idx="3"/>
          </p:nvPr>
        </p:nvSpPr>
        <p:spPr>
          <a:xfrm>
            <a:off x="612000" y="6390000"/>
            <a:ext cx="2895600" cy="365125"/>
          </a:xfrm>
          <a:prstGeom prst="rect">
            <a:avLst/>
          </a:prstGeom>
        </p:spPr>
        <p:txBody>
          <a:bodyPr vert="horz" lIns="0" tIns="0" rIns="0" bIns="0" rtlCol="0" anchor="t" anchorCtr="0"/>
          <a:lstStyle>
            <a:lvl1pPr algn="l">
              <a:defRPr sz="750">
                <a:solidFill>
                  <a:schemeClr val="tx2"/>
                </a:solidFill>
              </a:defRPr>
            </a:lvl1pPr>
          </a:lstStyle>
          <a:p>
            <a:r>
              <a:rPr lang="en-GB" smtClean="0"/>
              <a:t>Individual mortality expectations</a:t>
            </a:r>
            <a:endParaRPr lang="en-GB" dirty="0"/>
          </a:p>
        </p:txBody>
      </p:sp>
      <p:sp>
        <p:nvSpPr>
          <p:cNvPr id="6" name="Slide Number Placeholder 5"/>
          <p:cNvSpPr>
            <a:spLocks noGrp="1"/>
          </p:cNvSpPr>
          <p:nvPr>
            <p:ph type="sldNum" sz="quarter" idx="4"/>
          </p:nvPr>
        </p:nvSpPr>
        <p:spPr>
          <a:xfrm>
            <a:off x="4716016" y="6390000"/>
            <a:ext cx="2133600" cy="365125"/>
          </a:xfrm>
          <a:prstGeom prst="rect">
            <a:avLst/>
          </a:prstGeom>
        </p:spPr>
        <p:txBody>
          <a:bodyPr vert="horz" lIns="0" tIns="0" rIns="0" bIns="0" rtlCol="0" anchor="t" anchorCtr="0"/>
          <a:lstStyle>
            <a:lvl1pPr algn="r">
              <a:defRPr sz="750">
                <a:solidFill>
                  <a:schemeClr val="tx2"/>
                </a:solidFill>
              </a:defRPr>
            </a:lvl1pPr>
          </a:lstStyle>
          <a:p>
            <a:fld id="{F9960922-E158-4485-96B5-B7B4634197BC}" type="slidenum">
              <a:rPr lang="en-GB" smtClean="0"/>
              <a:pPr/>
              <a:t>‹#›</a:t>
            </a:fld>
            <a:endParaRPr lang="en-GB" dirty="0"/>
          </a:p>
        </p:txBody>
      </p:sp>
      <p:sp>
        <p:nvSpPr>
          <p:cNvPr id="8" name="Title Placeholder 7"/>
          <p:cNvSpPr>
            <a:spLocks noGrp="1"/>
          </p:cNvSpPr>
          <p:nvPr>
            <p:ph type="title"/>
          </p:nvPr>
        </p:nvSpPr>
        <p:spPr>
          <a:xfrm>
            <a:off x="611560" y="626816"/>
            <a:ext cx="6408712" cy="785960"/>
          </a:xfrm>
          <a:prstGeom prst="rect">
            <a:avLst/>
          </a:prstGeom>
        </p:spPr>
        <p:txBody>
          <a:bodyPr vert="horz" lIns="0" tIns="0" rIns="0" bIns="0" rtlCol="0" anchor="t" anchorCtr="0">
            <a:noAutofit/>
          </a:bodyPr>
          <a:lstStyle/>
          <a:p>
            <a:r>
              <a:rPr lang="en-US"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1" r:id="rId4"/>
    <p:sldLayoutId id="2147483668" r:id="rId5"/>
    <p:sldLayoutId id="2147483699" r:id="rId6"/>
    <p:sldLayoutId id="2147483704" r:id="rId7"/>
    <p:sldLayoutId id="2147483711" r:id="rId8"/>
    <p:sldLayoutId id="2147483710" r:id="rId9"/>
    <p:sldLayoutId id="2147483685" r:id="rId10"/>
    <p:sldLayoutId id="2147483708" r:id="rId11"/>
    <p:sldLayoutId id="2147483683" r:id="rId12"/>
    <p:sldLayoutId id="2147483684" r:id="rId13"/>
    <p:sldLayoutId id="2147483709" r:id="rId14"/>
    <p:sldLayoutId id="2147483706" r:id="rId15"/>
    <p:sldLayoutId id="2147483712" r:id="rId16"/>
  </p:sldLayoutIdLst>
  <p:hf sldNum="0" hdr="0" dt="0"/>
  <p:txStyles>
    <p:titleStyle>
      <a:lvl1pPr algn="l" defTabSz="914400" rtl="0" eaLnBrk="1" latinLnBrk="0" hangingPunct="1">
        <a:spcBef>
          <a:spcPct val="0"/>
        </a:spcBef>
        <a:buNone/>
        <a:defRPr sz="2200" b="1" kern="1200">
          <a:solidFill>
            <a:schemeClr val="accent2"/>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itchFamily="34" charset="0"/>
        <a:buNone/>
        <a:defRPr lang="en-GB" sz="1800" b="1" kern="1200" dirty="0">
          <a:solidFill>
            <a:schemeClr val="tx1"/>
          </a:solidFill>
          <a:latin typeface="+mn-lt"/>
          <a:ea typeface="+mj-ea"/>
          <a:cs typeface="+mj-cs"/>
        </a:defRPr>
      </a:lvl1pPr>
      <a:lvl2pPr marL="0" indent="0" algn="l" defTabSz="914400" rtl="0" eaLnBrk="1" latinLnBrk="0" hangingPunct="1">
        <a:lnSpc>
          <a:spcPct val="110000"/>
        </a:lnSpc>
        <a:spcBef>
          <a:spcPts val="0"/>
        </a:spcBef>
        <a:spcAft>
          <a:spcPts val="1200"/>
        </a:spcAft>
        <a:buFont typeface="Arial" pitchFamily="34" charset="0"/>
        <a:buNone/>
        <a:defRPr sz="1800" kern="1200">
          <a:solidFill>
            <a:schemeClr val="tx1"/>
          </a:solidFill>
          <a:latin typeface="+mn-lt"/>
          <a:ea typeface="+mn-ea"/>
          <a:cs typeface="+mn-cs"/>
        </a:defRPr>
      </a:lvl2pPr>
      <a:lvl3pPr marL="288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3pPr>
      <a:lvl4pPr marL="576000" indent="-288000" algn="l" defTabSz="914400" rtl="0" eaLnBrk="1" latinLnBrk="0" hangingPunct="1">
        <a:lnSpc>
          <a:spcPct val="110000"/>
        </a:lnSpc>
        <a:spcBef>
          <a:spcPts val="0"/>
        </a:spcBef>
        <a:spcAft>
          <a:spcPts val="1200"/>
        </a:spcAft>
        <a:buClr>
          <a:schemeClr val="accent2"/>
        </a:buClr>
        <a:buFont typeface="Arial" pitchFamily="34" charset="0"/>
        <a:buChar char="–"/>
        <a:defRPr sz="1800" kern="1200">
          <a:solidFill>
            <a:schemeClr val="tx1"/>
          </a:solidFill>
          <a:latin typeface="+mn-lt"/>
          <a:ea typeface="+mn-ea"/>
          <a:cs typeface="+mn-cs"/>
        </a:defRPr>
      </a:lvl4pPr>
      <a:lvl5pPr marL="864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a:solidFill>
            <a:schemeClr val="tx1"/>
          </a:solidFill>
          <a:latin typeface="+mn-lt"/>
          <a:ea typeface="+mn-ea"/>
          <a:cs typeface="+mn-cs"/>
        </a:defRPr>
      </a:lvl5pPr>
      <a:lvl6pPr marL="1152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baseline="0">
          <a:solidFill>
            <a:schemeClr val="tx1"/>
          </a:solidFill>
          <a:latin typeface="+mn-lt"/>
          <a:ea typeface="+mn-ea"/>
          <a:cs typeface="+mn-cs"/>
        </a:defRPr>
      </a:lvl6pPr>
      <a:lvl7pPr marL="1440000" indent="-28800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800"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GB" dirty="0" err="1" smtClean="0"/>
              <a:t>Cormac</a:t>
            </a:r>
            <a:r>
              <a:rPr lang="en-GB" dirty="0" smtClean="0"/>
              <a:t> O’Dea, David </a:t>
            </a:r>
            <a:r>
              <a:rPr lang="en-GB" dirty="0" err="1" smtClean="0"/>
              <a:t>Sturrock</a:t>
            </a:r>
            <a:r>
              <a:rPr lang="en-GB" dirty="0" smtClean="0"/>
              <a:t> and </a:t>
            </a:r>
            <a:r>
              <a:rPr lang="en-GB" dirty="0" err="1" smtClean="0"/>
              <a:t>Gemma</a:t>
            </a:r>
            <a:r>
              <a:rPr lang="en-GB" dirty="0" smtClean="0"/>
              <a:t> </a:t>
            </a:r>
            <a:r>
              <a:rPr lang="en-GB" dirty="0" err="1" smtClean="0"/>
              <a:t>Tetlow</a:t>
            </a:r>
            <a:endParaRPr lang="en-GB" dirty="0" smtClean="0"/>
          </a:p>
          <a:p>
            <a:endParaRPr lang="en-GB" dirty="0"/>
          </a:p>
          <a:p>
            <a:r>
              <a:rPr lang="en-GB" dirty="0" smtClean="0"/>
              <a:t>29 June 2017</a:t>
            </a:r>
            <a:endParaRPr lang="en-GB" dirty="0"/>
          </a:p>
        </p:txBody>
      </p:sp>
      <p:sp>
        <p:nvSpPr>
          <p:cNvPr id="7" name="Picture Placeholder 6"/>
          <p:cNvSpPr>
            <a:spLocks noGrp="1"/>
          </p:cNvSpPr>
          <p:nvPr>
            <p:ph type="pic" sz="quarter" idx="10"/>
          </p:nvPr>
        </p:nvSpPr>
        <p:spPr/>
      </p:sp>
      <p:sp>
        <p:nvSpPr>
          <p:cNvPr id="4" name="Picture Placeholder 3"/>
          <p:cNvSpPr>
            <a:spLocks noGrp="1"/>
          </p:cNvSpPr>
          <p:nvPr>
            <p:ph type="pic" sz="quarter" idx="11"/>
          </p:nvPr>
        </p:nvSpPr>
        <p:spPr/>
      </p:sp>
      <p:sp>
        <p:nvSpPr>
          <p:cNvPr id="5" name="Title 4"/>
          <p:cNvSpPr>
            <a:spLocks noGrp="1"/>
          </p:cNvSpPr>
          <p:nvPr>
            <p:ph type="title"/>
          </p:nvPr>
        </p:nvSpPr>
        <p:spPr>
          <a:xfrm>
            <a:off x="611560" y="1637928"/>
            <a:ext cx="5616624" cy="710952"/>
          </a:xfrm>
        </p:spPr>
        <p:txBody>
          <a:bodyPr>
            <a:noAutofit/>
          </a:bodyPr>
          <a:lstStyle/>
          <a:p>
            <a:r>
              <a:rPr lang="en-GB" dirty="0" smtClean="0"/>
              <a:t>Individual mortality expectations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expectancies, life tables and survival curves</a:t>
            </a:r>
            <a:endParaRPr lang="en-GB" dirty="0"/>
          </a:p>
        </p:txBody>
      </p:sp>
      <p:graphicFrame>
        <p:nvGraphicFramePr>
          <p:cNvPr id="5" name="Content Placeholder 4"/>
          <p:cNvGraphicFramePr>
            <a:graphicFrameLocks noGrp="1"/>
          </p:cNvGraphicFramePr>
          <p:nvPr>
            <p:ph idx="1"/>
          </p:nvPr>
        </p:nvGraphicFramePr>
        <p:xfrm>
          <a:off x="612775" y="1584325"/>
          <a:ext cx="7918645" cy="2397760"/>
        </p:xfrm>
        <a:graphic>
          <a:graphicData uri="http://schemas.openxmlformats.org/drawingml/2006/table">
            <a:tbl>
              <a:tblPr firstRow="1" bandRow="1">
                <a:tableStyleId>{5C22544A-7EE6-4342-B048-85BDC9FD1C3A}</a:tableStyleId>
              </a:tblPr>
              <a:tblGrid>
                <a:gridCol w="1067765"/>
                <a:gridCol w="1501756"/>
                <a:gridCol w="1925685"/>
                <a:gridCol w="1711720"/>
                <a:gridCol w="1711719"/>
              </a:tblGrid>
              <a:tr h="370840">
                <a:tc>
                  <a:txBody>
                    <a:bodyPr/>
                    <a:lstStyle/>
                    <a:p>
                      <a:pPr algn="ctr"/>
                      <a:r>
                        <a:rPr lang="en-GB" dirty="0" smtClean="0"/>
                        <a:t>Age</a:t>
                      </a:r>
                      <a:endParaRPr lang="en-GB" dirty="0"/>
                    </a:p>
                  </a:txBody>
                  <a:tcPr marL="90568" marR="90568"/>
                </a:tc>
                <a:tc>
                  <a:txBody>
                    <a:bodyPr/>
                    <a:lstStyle/>
                    <a:p>
                      <a:pPr algn="ctr"/>
                      <a:r>
                        <a:rPr lang="en-GB" dirty="0" smtClean="0"/>
                        <a:t>Pr</a:t>
                      </a:r>
                      <a:r>
                        <a:rPr lang="en-GB" baseline="0" dirty="0" smtClean="0"/>
                        <a:t>(Die) at age if alive</a:t>
                      </a:r>
                      <a:endParaRPr lang="en-GB" dirty="0"/>
                    </a:p>
                  </a:txBody>
                  <a:tcPr marL="90568" marR="90568"/>
                </a:tc>
                <a:tc>
                  <a:txBody>
                    <a:bodyPr/>
                    <a:lstStyle/>
                    <a:p>
                      <a:pPr algn="ctr"/>
                      <a:r>
                        <a:rPr lang="en-GB" dirty="0" smtClean="0"/>
                        <a:t>Pr(Don’t Die</a:t>
                      </a:r>
                      <a:r>
                        <a:rPr lang="en-GB" baseline="0" dirty="0" smtClean="0"/>
                        <a:t>)</a:t>
                      </a:r>
                    </a:p>
                    <a:p>
                      <a:pPr algn="ctr"/>
                      <a:r>
                        <a:rPr lang="en-GB" baseline="0" dirty="0" smtClean="0"/>
                        <a:t> if alive</a:t>
                      </a:r>
                      <a:endParaRPr lang="en-GB" dirty="0"/>
                    </a:p>
                  </a:txBody>
                  <a:tcPr marL="90568" marR="90568"/>
                </a:tc>
                <a:tc>
                  <a:txBody>
                    <a:bodyPr/>
                    <a:lstStyle/>
                    <a:p>
                      <a:pPr algn="ctr"/>
                      <a:r>
                        <a:rPr lang="en-GB" dirty="0" smtClean="0"/>
                        <a:t>Pr (survive</a:t>
                      </a:r>
                      <a:r>
                        <a:rPr lang="en-GB" baseline="0" dirty="0" smtClean="0"/>
                        <a:t>)</a:t>
                      </a:r>
                    </a:p>
                    <a:p>
                      <a:pPr algn="ctr"/>
                      <a:r>
                        <a:rPr lang="en-GB" baseline="0" dirty="0" smtClean="0"/>
                        <a:t>to age</a:t>
                      </a:r>
                      <a:endParaRPr lang="en-GB" dirty="0"/>
                    </a:p>
                  </a:txBody>
                  <a:tcPr marL="90568" marR="90568"/>
                </a:tc>
                <a:tc>
                  <a:txBody>
                    <a:bodyPr/>
                    <a:lstStyle/>
                    <a:p>
                      <a:pPr algn="ctr"/>
                      <a:r>
                        <a:rPr lang="en-GB" dirty="0" smtClean="0"/>
                        <a:t>Pr (Die) at particular age</a:t>
                      </a:r>
                      <a:endParaRPr lang="en-GB" dirty="0"/>
                    </a:p>
                  </a:txBody>
                  <a:tcPr marL="90568" marR="90568"/>
                </a:tc>
              </a:tr>
              <a:tr h="370840">
                <a:tc>
                  <a:txBody>
                    <a:bodyPr/>
                    <a:lstStyle/>
                    <a:p>
                      <a:pPr algn="ctr"/>
                      <a:r>
                        <a:rPr lang="en-GB" dirty="0" smtClean="0"/>
                        <a:t>0</a:t>
                      </a:r>
                      <a:endParaRPr lang="en-GB" dirty="0"/>
                    </a:p>
                  </a:txBody>
                  <a:tcPr marL="90568" marR="90568"/>
                </a:tc>
                <a:tc>
                  <a:txBody>
                    <a:bodyPr/>
                    <a:lstStyle/>
                    <a:p>
                      <a:pPr algn="ctr"/>
                      <a:r>
                        <a:rPr lang="en-GB" dirty="0" smtClean="0"/>
                        <a:t>1.0%</a:t>
                      </a:r>
                      <a:endParaRPr lang="en-GB" dirty="0"/>
                    </a:p>
                  </a:txBody>
                  <a:tcPr marL="90568" marR="90568"/>
                </a:tc>
                <a:tc>
                  <a:txBody>
                    <a:bodyPr/>
                    <a:lstStyle/>
                    <a:p>
                      <a:pPr algn="ctr"/>
                      <a:r>
                        <a:rPr lang="en-GB" dirty="0" smtClean="0">
                          <a:solidFill>
                            <a:schemeClr val="tx1"/>
                          </a:solidFill>
                        </a:rPr>
                        <a:t>99.0%</a:t>
                      </a:r>
                      <a:endParaRPr lang="en-GB" dirty="0">
                        <a:solidFill>
                          <a:schemeClr val="tx1"/>
                        </a:solidFill>
                      </a:endParaRPr>
                    </a:p>
                  </a:txBody>
                  <a:tcPr marL="90568" marR="90568"/>
                </a:tc>
                <a:tc>
                  <a:txBody>
                    <a:bodyPr/>
                    <a:lstStyle/>
                    <a:p>
                      <a:pPr algn="ctr"/>
                      <a:r>
                        <a:rPr lang="en-GB" dirty="0" smtClean="0">
                          <a:solidFill>
                            <a:schemeClr val="bg1">
                              <a:lumMod val="75000"/>
                            </a:schemeClr>
                          </a:solidFill>
                        </a:rPr>
                        <a:t>100.0%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1.0%</a:t>
                      </a:r>
                      <a:endParaRPr lang="en-GB" dirty="0">
                        <a:solidFill>
                          <a:schemeClr val="bg1">
                            <a:lumMod val="75000"/>
                          </a:schemeClr>
                        </a:solidFill>
                      </a:endParaRPr>
                    </a:p>
                  </a:txBody>
                  <a:tcPr marL="90568" marR="90568"/>
                </a:tc>
              </a:tr>
              <a:tr h="370840">
                <a:tc>
                  <a:txBody>
                    <a:bodyPr/>
                    <a:lstStyle/>
                    <a:p>
                      <a:pPr algn="ctr"/>
                      <a:r>
                        <a:rPr lang="en-GB" dirty="0" smtClean="0"/>
                        <a:t>50</a:t>
                      </a:r>
                      <a:endParaRPr lang="en-GB" dirty="0"/>
                    </a:p>
                  </a:txBody>
                  <a:tcPr marL="90568" marR="90568"/>
                </a:tc>
                <a:tc>
                  <a:txBody>
                    <a:bodyPr/>
                    <a:lstStyle/>
                    <a:p>
                      <a:pPr algn="ctr"/>
                      <a:r>
                        <a:rPr lang="en-GB" dirty="0" smtClean="0"/>
                        <a:t>14.0%</a:t>
                      </a:r>
                      <a:endParaRPr lang="en-GB" dirty="0"/>
                    </a:p>
                  </a:txBody>
                  <a:tcPr marL="90568" marR="90568"/>
                </a:tc>
                <a:tc>
                  <a:txBody>
                    <a:bodyPr/>
                    <a:lstStyle/>
                    <a:p>
                      <a:pPr algn="ctr"/>
                      <a:r>
                        <a:rPr lang="en-GB" dirty="0" smtClean="0">
                          <a:solidFill>
                            <a:schemeClr val="tx1"/>
                          </a:solidFill>
                        </a:rPr>
                        <a:t>86.0%</a:t>
                      </a:r>
                      <a:endParaRPr lang="en-GB" dirty="0">
                        <a:solidFill>
                          <a:schemeClr val="tx1"/>
                        </a:solidFill>
                      </a:endParaRPr>
                    </a:p>
                  </a:txBody>
                  <a:tcPr marL="90568" marR="90568"/>
                </a:tc>
                <a:tc>
                  <a:txBody>
                    <a:bodyPr/>
                    <a:lstStyle/>
                    <a:p>
                      <a:pPr algn="ctr"/>
                      <a:r>
                        <a:rPr lang="en-GB" dirty="0" smtClean="0">
                          <a:solidFill>
                            <a:schemeClr val="bg1">
                              <a:lumMod val="75000"/>
                            </a:schemeClr>
                          </a:solidFill>
                        </a:rPr>
                        <a:t>99.0%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13.9%</a:t>
                      </a:r>
                      <a:endParaRPr lang="en-GB" dirty="0">
                        <a:solidFill>
                          <a:schemeClr val="bg1">
                            <a:lumMod val="75000"/>
                          </a:schemeClr>
                        </a:solidFill>
                      </a:endParaRPr>
                    </a:p>
                  </a:txBody>
                  <a:tcPr marL="90568" marR="90568"/>
                </a:tc>
              </a:tr>
              <a:tr h="370840">
                <a:tc>
                  <a:txBody>
                    <a:bodyPr/>
                    <a:lstStyle/>
                    <a:p>
                      <a:pPr algn="ctr"/>
                      <a:r>
                        <a:rPr lang="en-GB" dirty="0" smtClean="0"/>
                        <a:t>80</a:t>
                      </a:r>
                      <a:endParaRPr lang="en-GB" dirty="0"/>
                    </a:p>
                  </a:txBody>
                  <a:tcPr marL="90568" marR="90568"/>
                </a:tc>
                <a:tc>
                  <a:txBody>
                    <a:bodyPr/>
                    <a:lstStyle/>
                    <a:p>
                      <a:pPr algn="ctr"/>
                      <a:r>
                        <a:rPr lang="en-GB" dirty="0" smtClean="0"/>
                        <a:t>97.0%</a:t>
                      </a:r>
                      <a:endParaRPr lang="en-GB" dirty="0"/>
                    </a:p>
                  </a:txBody>
                  <a:tcPr marL="90568" marR="90568"/>
                </a:tc>
                <a:tc>
                  <a:txBody>
                    <a:bodyPr/>
                    <a:lstStyle/>
                    <a:p>
                      <a:pPr algn="ctr"/>
                      <a:r>
                        <a:rPr lang="en-GB" dirty="0" smtClean="0">
                          <a:solidFill>
                            <a:schemeClr val="tx1"/>
                          </a:solidFill>
                        </a:rPr>
                        <a:t>3.0%</a:t>
                      </a:r>
                      <a:endParaRPr lang="en-GB" dirty="0">
                        <a:solidFill>
                          <a:schemeClr val="tx1"/>
                        </a:solidFill>
                      </a:endParaRPr>
                    </a:p>
                  </a:txBody>
                  <a:tcPr marL="90568" marR="90568"/>
                </a:tc>
                <a:tc>
                  <a:txBody>
                    <a:bodyPr/>
                    <a:lstStyle/>
                    <a:p>
                      <a:pPr algn="ctr"/>
                      <a:r>
                        <a:rPr lang="en-GB" dirty="0" smtClean="0">
                          <a:solidFill>
                            <a:schemeClr val="bg1">
                              <a:lumMod val="75000"/>
                            </a:schemeClr>
                          </a:solidFill>
                        </a:rPr>
                        <a:t>85.1%</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82.5%</a:t>
                      </a:r>
                      <a:endParaRPr lang="en-GB" dirty="0">
                        <a:solidFill>
                          <a:schemeClr val="bg1">
                            <a:lumMod val="75000"/>
                          </a:schemeClr>
                        </a:solidFill>
                      </a:endParaRPr>
                    </a:p>
                  </a:txBody>
                  <a:tcPr marL="90568" marR="90568"/>
                </a:tc>
              </a:tr>
              <a:tr h="370840">
                <a:tc>
                  <a:txBody>
                    <a:bodyPr/>
                    <a:lstStyle/>
                    <a:p>
                      <a:pPr algn="ctr"/>
                      <a:r>
                        <a:rPr lang="en-GB" dirty="0" smtClean="0"/>
                        <a:t>100</a:t>
                      </a:r>
                      <a:endParaRPr lang="en-GB" dirty="0"/>
                    </a:p>
                  </a:txBody>
                  <a:tcPr marL="90568" marR="90568"/>
                </a:tc>
                <a:tc>
                  <a:txBody>
                    <a:bodyPr/>
                    <a:lstStyle/>
                    <a:p>
                      <a:pPr algn="ctr"/>
                      <a:r>
                        <a:rPr lang="en-GB" dirty="0" smtClean="0"/>
                        <a:t>100.0%</a:t>
                      </a:r>
                      <a:endParaRPr lang="en-GB" dirty="0"/>
                    </a:p>
                  </a:txBody>
                  <a:tcPr marL="90568" marR="90568"/>
                </a:tc>
                <a:tc>
                  <a:txBody>
                    <a:bodyPr/>
                    <a:lstStyle/>
                    <a:p>
                      <a:pPr algn="ctr"/>
                      <a:r>
                        <a:rPr lang="en-GB" dirty="0" smtClean="0">
                          <a:solidFill>
                            <a:schemeClr val="tx1"/>
                          </a:solidFill>
                        </a:rPr>
                        <a:t>0.0%</a:t>
                      </a:r>
                      <a:endParaRPr lang="en-GB" dirty="0">
                        <a:solidFill>
                          <a:schemeClr val="tx1"/>
                        </a:solidFill>
                      </a:endParaRPr>
                    </a:p>
                  </a:txBody>
                  <a:tcPr marL="90568" marR="90568"/>
                </a:tc>
                <a:tc>
                  <a:txBody>
                    <a:bodyPr/>
                    <a:lstStyle/>
                    <a:p>
                      <a:pPr algn="ctr"/>
                      <a:r>
                        <a:rPr lang="en-GB" dirty="0" smtClean="0">
                          <a:solidFill>
                            <a:schemeClr val="bg1">
                              <a:lumMod val="75000"/>
                            </a:schemeClr>
                          </a:solidFill>
                        </a:rPr>
                        <a:t>2.6%</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2.6%</a:t>
                      </a:r>
                      <a:endParaRPr lang="en-GB" dirty="0">
                        <a:solidFill>
                          <a:schemeClr val="bg1">
                            <a:lumMod val="75000"/>
                          </a:schemeClr>
                        </a:solidFill>
                      </a:endParaRPr>
                    </a:p>
                  </a:txBody>
                  <a:tcPr marL="90568" marR="90568"/>
                </a:tc>
              </a:tr>
            </a:tbl>
          </a:graphicData>
        </a:graphic>
      </p:graphicFrame>
      <p:sp>
        <p:nvSpPr>
          <p:cNvPr id="6" name="TextBox 5"/>
          <p:cNvSpPr txBox="1"/>
          <p:nvPr/>
        </p:nvSpPr>
        <p:spPr>
          <a:xfrm>
            <a:off x="1691680" y="4725144"/>
            <a:ext cx="2736304" cy="379591"/>
          </a:xfrm>
          <a:prstGeom prst="rect">
            <a:avLst/>
          </a:prstGeom>
          <a:noFill/>
        </p:spPr>
        <p:txBody>
          <a:bodyPr wrap="square" rtlCol="0">
            <a:spAutoFit/>
          </a:bodyPr>
          <a:lstStyle/>
          <a:p>
            <a:r>
              <a:rPr lang="en-GB" dirty="0" smtClean="0"/>
              <a:t>Mortality probabilities</a:t>
            </a:r>
            <a:endParaRPr lang="en-GB" dirty="0"/>
          </a:p>
        </p:txBody>
      </p:sp>
      <p:sp>
        <p:nvSpPr>
          <p:cNvPr id="13" name="Rectangle 12"/>
          <p:cNvSpPr/>
          <p:nvPr/>
        </p:nvSpPr>
        <p:spPr bwMode="auto">
          <a:xfrm>
            <a:off x="1691680" y="2492896"/>
            <a:ext cx="1512168" cy="1512168"/>
          </a:xfrm>
          <a:prstGeom prst="rect">
            <a:avLst/>
          </a:prstGeom>
          <a:noFill/>
          <a:ln w="571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25000" smtClean="0">
              <a:ln>
                <a:noFill/>
              </a:ln>
              <a:solidFill>
                <a:schemeClr val="tx1"/>
              </a:solidFill>
              <a:effectLst/>
              <a:latin typeface="Arial" charset="0"/>
            </a:endParaRPr>
          </a:p>
        </p:txBody>
      </p:sp>
      <p:sp>
        <p:nvSpPr>
          <p:cNvPr id="14" name="Rectangle 13"/>
          <p:cNvSpPr/>
          <p:nvPr/>
        </p:nvSpPr>
        <p:spPr bwMode="auto">
          <a:xfrm>
            <a:off x="1691680" y="4653136"/>
            <a:ext cx="2520280" cy="576064"/>
          </a:xfrm>
          <a:prstGeom prst="rect">
            <a:avLst/>
          </a:prstGeom>
          <a:noFill/>
          <a:ln w="571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25000" smtClean="0">
              <a:ln>
                <a:noFill/>
              </a:ln>
              <a:solidFill>
                <a:schemeClr val="tx1"/>
              </a:solidFill>
              <a:effectLst/>
              <a:latin typeface="Arial" charset="0"/>
            </a:endParaRPr>
          </a:p>
        </p:txBody>
      </p:sp>
      <p:cxnSp>
        <p:nvCxnSpPr>
          <p:cNvPr id="16" name="Straight Arrow Connector 15"/>
          <p:cNvCxnSpPr/>
          <p:nvPr/>
        </p:nvCxnSpPr>
        <p:spPr bwMode="auto">
          <a:xfrm flipV="1">
            <a:off x="2555776" y="4149080"/>
            <a:ext cx="72008" cy="432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Footer Placeholder 8"/>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expectancies, life tables and survival curves</a:t>
            </a:r>
            <a:endParaRPr lang="en-GB" dirty="0"/>
          </a:p>
        </p:txBody>
      </p:sp>
      <p:graphicFrame>
        <p:nvGraphicFramePr>
          <p:cNvPr id="5" name="Content Placeholder 4"/>
          <p:cNvGraphicFramePr>
            <a:graphicFrameLocks noGrp="1"/>
          </p:cNvGraphicFramePr>
          <p:nvPr>
            <p:ph idx="1"/>
          </p:nvPr>
        </p:nvGraphicFramePr>
        <p:xfrm>
          <a:off x="612775" y="1584325"/>
          <a:ext cx="7918645" cy="2397760"/>
        </p:xfrm>
        <a:graphic>
          <a:graphicData uri="http://schemas.openxmlformats.org/drawingml/2006/table">
            <a:tbl>
              <a:tblPr firstRow="1" bandRow="1">
                <a:tableStyleId>{5C22544A-7EE6-4342-B048-85BDC9FD1C3A}</a:tableStyleId>
              </a:tblPr>
              <a:tblGrid>
                <a:gridCol w="1067765"/>
                <a:gridCol w="1501756"/>
                <a:gridCol w="1925685"/>
                <a:gridCol w="1711720"/>
                <a:gridCol w="1711719"/>
              </a:tblGrid>
              <a:tr h="370840">
                <a:tc>
                  <a:txBody>
                    <a:bodyPr/>
                    <a:lstStyle/>
                    <a:p>
                      <a:pPr algn="ctr"/>
                      <a:r>
                        <a:rPr lang="en-GB" dirty="0" smtClean="0"/>
                        <a:t>Age</a:t>
                      </a:r>
                      <a:endParaRPr lang="en-GB" dirty="0"/>
                    </a:p>
                  </a:txBody>
                  <a:tcPr marL="90568" marR="90568"/>
                </a:tc>
                <a:tc>
                  <a:txBody>
                    <a:bodyPr/>
                    <a:lstStyle/>
                    <a:p>
                      <a:pPr algn="ctr"/>
                      <a:r>
                        <a:rPr lang="en-GB" dirty="0" smtClean="0"/>
                        <a:t>Pr</a:t>
                      </a:r>
                      <a:r>
                        <a:rPr lang="en-GB" baseline="0" dirty="0" smtClean="0"/>
                        <a:t>(Die) at age if alive</a:t>
                      </a:r>
                      <a:endParaRPr lang="en-GB" dirty="0"/>
                    </a:p>
                  </a:txBody>
                  <a:tcPr marL="90568" marR="90568"/>
                </a:tc>
                <a:tc>
                  <a:txBody>
                    <a:bodyPr/>
                    <a:lstStyle/>
                    <a:p>
                      <a:pPr algn="ctr"/>
                      <a:r>
                        <a:rPr lang="en-GB" dirty="0" smtClean="0"/>
                        <a:t>Pr(Don’t Die</a:t>
                      </a:r>
                      <a:r>
                        <a:rPr lang="en-GB" baseline="0" dirty="0" smtClean="0"/>
                        <a:t>)</a:t>
                      </a:r>
                    </a:p>
                    <a:p>
                      <a:pPr algn="ctr"/>
                      <a:r>
                        <a:rPr lang="en-GB" baseline="0" dirty="0" smtClean="0"/>
                        <a:t> if alive</a:t>
                      </a:r>
                      <a:endParaRPr lang="en-GB" dirty="0"/>
                    </a:p>
                  </a:txBody>
                  <a:tcPr marL="90568" marR="90568"/>
                </a:tc>
                <a:tc>
                  <a:txBody>
                    <a:bodyPr/>
                    <a:lstStyle/>
                    <a:p>
                      <a:pPr algn="ctr"/>
                      <a:r>
                        <a:rPr lang="en-GB" dirty="0" smtClean="0"/>
                        <a:t>Pr (survive</a:t>
                      </a:r>
                      <a:r>
                        <a:rPr lang="en-GB" baseline="0" dirty="0" smtClean="0"/>
                        <a:t>)</a:t>
                      </a:r>
                    </a:p>
                    <a:p>
                      <a:pPr algn="ctr"/>
                      <a:r>
                        <a:rPr lang="en-GB" baseline="0" dirty="0" smtClean="0"/>
                        <a:t>to age</a:t>
                      </a:r>
                      <a:endParaRPr lang="en-GB" dirty="0"/>
                    </a:p>
                  </a:txBody>
                  <a:tcPr marL="90568" marR="90568"/>
                </a:tc>
                <a:tc>
                  <a:txBody>
                    <a:bodyPr/>
                    <a:lstStyle/>
                    <a:p>
                      <a:pPr algn="ctr"/>
                      <a:r>
                        <a:rPr lang="en-GB" dirty="0" smtClean="0"/>
                        <a:t>Pr (Die) at particular age</a:t>
                      </a:r>
                      <a:endParaRPr lang="en-GB" dirty="0"/>
                    </a:p>
                  </a:txBody>
                  <a:tcPr marL="90568" marR="90568"/>
                </a:tc>
              </a:tr>
              <a:tr h="370840">
                <a:tc>
                  <a:txBody>
                    <a:bodyPr/>
                    <a:lstStyle/>
                    <a:p>
                      <a:pPr algn="ctr"/>
                      <a:r>
                        <a:rPr lang="en-GB" dirty="0" smtClean="0"/>
                        <a:t>0</a:t>
                      </a:r>
                      <a:endParaRPr lang="en-GB" dirty="0"/>
                    </a:p>
                  </a:txBody>
                  <a:tcPr marL="90568" marR="90568"/>
                </a:tc>
                <a:tc>
                  <a:txBody>
                    <a:bodyPr/>
                    <a:lstStyle/>
                    <a:p>
                      <a:pPr algn="ctr"/>
                      <a:r>
                        <a:rPr lang="en-GB" dirty="0" smtClean="0"/>
                        <a:t>1.0%</a:t>
                      </a:r>
                      <a:endParaRPr lang="en-GB" dirty="0"/>
                    </a:p>
                  </a:txBody>
                  <a:tcPr marL="90568" marR="90568"/>
                </a:tc>
                <a:tc>
                  <a:txBody>
                    <a:bodyPr/>
                    <a:lstStyle/>
                    <a:p>
                      <a:pPr algn="ctr"/>
                      <a:r>
                        <a:rPr lang="en-GB" dirty="0" smtClean="0"/>
                        <a:t>99.0%</a:t>
                      </a:r>
                      <a:endParaRPr lang="en-GB" dirty="0"/>
                    </a:p>
                  </a:txBody>
                  <a:tcPr marL="90568" marR="90568"/>
                </a:tc>
                <a:tc>
                  <a:txBody>
                    <a:bodyPr/>
                    <a:lstStyle/>
                    <a:p>
                      <a:pPr algn="ctr"/>
                      <a:r>
                        <a:rPr lang="en-GB" dirty="0" smtClean="0"/>
                        <a:t>100.0%</a:t>
                      </a:r>
                      <a:endParaRPr lang="en-GB" dirty="0"/>
                    </a:p>
                  </a:txBody>
                  <a:tcPr marL="90568" marR="90568"/>
                </a:tc>
                <a:tc>
                  <a:txBody>
                    <a:bodyPr/>
                    <a:lstStyle/>
                    <a:p>
                      <a:pPr algn="ctr"/>
                      <a:r>
                        <a:rPr lang="en-GB" dirty="0" smtClean="0">
                          <a:solidFill>
                            <a:schemeClr val="bg1">
                              <a:lumMod val="75000"/>
                            </a:schemeClr>
                          </a:solidFill>
                        </a:rPr>
                        <a:t>1.0%</a:t>
                      </a:r>
                      <a:endParaRPr lang="en-GB" dirty="0">
                        <a:solidFill>
                          <a:schemeClr val="bg1">
                            <a:lumMod val="75000"/>
                          </a:schemeClr>
                        </a:solidFill>
                      </a:endParaRPr>
                    </a:p>
                  </a:txBody>
                  <a:tcPr marL="90568" marR="90568"/>
                </a:tc>
              </a:tr>
              <a:tr h="370840">
                <a:tc>
                  <a:txBody>
                    <a:bodyPr/>
                    <a:lstStyle/>
                    <a:p>
                      <a:pPr algn="ctr"/>
                      <a:r>
                        <a:rPr lang="en-GB" dirty="0" smtClean="0"/>
                        <a:t>50</a:t>
                      </a:r>
                      <a:endParaRPr lang="en-GB" dirty="0"/>
                    </a:p>
                  </a:txBody>
                  <a:tcPr marL="90568" marR="90568"/>
                </a:tc>
                <a:tc>
                  <a:txBody>
                    <a:bodyPr/>
                    <a:lstStyle/>
                    <a:p>
                      <a:pPr algn="ctr"/>
                      <a:r>
                        <a:rPr lang="en-GB" dirty="0" smtClean="0"/>
                        <a:t>14.0%</a:t>
                      </a:r>
                      <a:endParaRPr lang="en-GB" dirty="0"/>
                    </a:p>
                  </a:txBody>
                  <a:tcPr marL="90568" marR="90568"/>
                </a:tc>
                <a:tc>
                  <a:txBody>
                    <a:bodyPr/>
                    <a:lstStyle/>
                    <a:p>
                      <a:pPr algn="ctr"/>
                      <a:r>
                        <a:rPr lang="en-GB" dirty="0" smtClean="0"/>
                        <a:t>86.0%</a:t>
                      </a:r>
                      <a:endParaRPr lang="en-GB" dirty="0"/>
                    </a:p>
                  </a:txBody>
                  <a:tcPr marL="90568" marR="90568"/>
                </a:tc>
                <a:tc>
                  <a:txBody>
                    <a:bodyPr/>
                    <a:lstStyle/>
                    <a:p>
                      <a:pPr algn="ctr"/>
                      <a:r>
                        <a:rPr lang="en-GB" dirty="0" smtClean="0"/>
                        <a:t>99.0%</a:t>
                      </a:r>
                      <a:endParaRPr lang="en-GB" dirty="0"/>
                    </a:p>
                  </a:txBody>
                  <a:tcPr marL="90568" marR="90568"/>
                </a:tc>
                <a:tc>
                  <a:txBody>
                    <a:bodyPr/>
                    <a:lstStyle/>
                    <a:p>
                      <a:pPr algn="ctr"/>
                      <a:r>
                        <a:rPr lang="en-GB" dirty="0" smtClean="0">
                          <a:solidFill>
                            <a:schemeClr val="bg1">
                              <a:lumMod val="75000"/>
                            </a:schemeClr>
                          </a:solidFill>
                        </a:rPr>
                        <a:t>13.9%</a:t>
                      </a:r>
                      <a:endParaRPr lang="en-GB" dirty="0">
                        <a:solidFill>
                          <a:schemeClr val="bg1">
                            <a:lumMod val="75000"/>
                          </a:schemeClr>
                        </a:solidFill>
                      </a:endParaRPr>
                    </a:p>
                  </a:txBody>
                  <a:tcPr marL="90568" marR="90568"/>
                </a:tc>
              </a:tr>
              <a:tr h="370840">
                <a:tc>
                  <a:txBody>
                    <a:bodyPr/>
                    <a:lstStyle/>
                    <a:p>
                      <a:pPr algn="ctr"/>
                      <a:r>
                        <a:rPr lang="en-GB" dirty="0" smtClean="0"/>
                        <a:t>80</a:t>
                      </a:r>
                      <a:endParaRPr lang="en-GB" dirty="0"/>
                    </a:p>
                  </a:txBody>
                  <a:tcPr marL="90568" marR="90568"/>
                </a:tc>
                <a:tc>
                  <a:txBody>
                    <a:bodyPr/>
                    <a:lstStyle/>
                    <a:p>
                      <a:pPr algn="ctr"/>
                      <a:r>
                        <a:rPr lang="en-GB" dirty="0" smtClean="0"/>
                        <a:t>97.0%</a:t>
                      </a:r>
                      <a:endParaRPr lang="en-GB" dirty="0"/>
                    </a:p>
                  </a:txBody>
                  <a:tcPr marL="90568" marR="90568"/>
                </a:tc>
                <a:tc>
                  <a:txBody>
                    <a:bodyPr/>
                    <a:lstStyle/>
                    <a:p>
                      <a:pPr algn="ctr"/>
                      <a:r>
                        <a:rPr lang="en-GB" dirty="0" smtClean="0"/>
                        <a:t>3.0%</a:t>
                      </a:r>
                      <a:endParaRPr lang="en-GB" dirty="0"/>
                    </a:p>
                  </a:txBody>
                  <a:tcPr marL="90568" marR="90568"/>
                </a:tc>
                <a:tc>
                  <a:txBody>
                    <a:bodyPr/>
                    <a:lstStyle/>
                    <a:p>
                      <a:pPr algn="ctr"/>
                      <a:r>
                        <a:rPr lang="en-GB" dirty="0" smtClean="0"/>
                        <a:t>85.1%</a:t>
                      </a:r>
                      <a:endParaRPr lang="en-GB" dirty="0"/>
                    </a:p>
                  </a:txBody>
                  <a:tcPr marL="90568" marR="90568"/>
                </a:tc>
                <a:tc>
                  <a:txBody>
                    <a:bodyPr/>
                    <a:lstStyle/>
                    <a:p>
                      <a:pPr algn="ctr"/>
                      <a:r>
                        <a:rPr lang="en-GB" dirty="0" smtClean="0">
                          <a:solidFill>
                            <a:schemeClr val="bg1">
                              <a:lumMod val="75000"/>
                            </a:schemeClr>
                          </a:solidFill>
                        </a:rPr>
                        <a:t>82.5%</a:t>
                      </a:r>
                      <a:endParaRPr lang="en-GB" dirty="0">
                        <a:solidFill>
                          <a:schemeClr val="bg1">
                            <a:lumMod val="75000"/>
                          </a:schemeClr>
                        </a:solidFill>
                      </a:endParaRPr>
                    </a:p>
                  </a:txBody>
                  <a:tcPr marL="90568" marR="90568"/>
                </a:tc>
              </a:tr>
              <a:tr h="370840">
                <a:tc>
                  <a:txBody>
                    <a:bodyPr/>
                    <a:lstStyle/>
                    <a:p>
                      <a:pPr algn="ctr"/>
                      <a:r>
                        <a:rPr lang="en-GB" dirty="0" smtClean="0"/>
                        <a:t>100</a:t>
                      </a:r>
                      <a:endParaRPr lang="en-GB" dirty="0"/>
                    </a:p>
                  </a:txBody>
                  <a:tcPr marL="90568" marR="90568"/>
                </a:tc>
                <a:tc>
                  <a:txBody>
                    <a:bodyPr/>
                    <a:lstStyle/>
                    <a:p>
                      <a:pPr algn="ctr"/>
                      <a:r>
                        <a:rPr lang="en-GB" dirty="0" smtClean="0"/>
                        <a:t>100.0%</a:t>
                      </a:r>
                      <a:endParaRPr lang="en-GB" dirty="0"/>
                    </a:p>
                  </a:txBody>
                  <a:tcPr marL="90568" marR="90568"/>
                </a:tc>
                <a:tc>
                  <a:txBody>
                    <a:bodyPr/>
                    <a:lstStyle/>
                    <a:p>
                      <a:pPr algn="ctr"/>
                      <a:r>
                        <a:rPr lang="en-GB" dirty="0" smtClean="0"/>
                        <a:t>0.0%</a:t>
                      </a:r>
                      <a:endParaRPr lang="en-GB" dirty="0"/>
                    </a:p>
                  </a:txBody>
                  <a:tcPr marL="90568" marR="90568"/>
                </a:tc>
                <a:tc>
                  <a:txBody>
                    <a:bodyPr/>
                    <a:lstStyle/>
                    <a:p>
                      <a:pPr algn="ctr"/>
                      <a:r>
                        <a:rPr lang="en-GB" dirty="0" smtClean="0"/>
                        <a:t>2.6%</a:t>
                      </a:r>
                      <a:endParaRPr lang="en-GB" dirty="0"/>
                    </a:p>
                  </a:txBody>
                  <a:tcPr marL="90568" marR="90568"/>
                </a:tc>
                <a:tc>
                  <a:txBody>
                    <a:bodyPr/>
                    <a:lstStyle/>
                    <a:p>
                      <a:pPr algn="ctr"/>
                      <a:r>
                        <a:rPr lang="en-GB" dirty="0" smtClean="0">
                          <a:solidFill>
                            <a:schemeClr val="bg1">
                              <a:lumMod val="75000"/>
                            </a:schemeClr>
                          </a:solidFill>
                        </a:rPr>
                        <a:t>2.6%</a:t>
                      </a:r>
                      <a:endParaRPr lang="en-GB" dirty="0">
                        <a:solidFill>
                          <a:schemeClr val="bg1">
                            <a:lumMod val="75000"/>
                          </a:schemeClr>
                        </a:solidFill>
                      </a:endParaRPr>
                    </a:p>
                  </a:txBody>
                  <a:tcPr marL="90568" marR="90568"/>
                </a:tc>
              </a:tr>
            </a:tbl>
          </a:graphicData>
        </a:graphic>
      </p:graphicFrame>
      <p:sp>
        <p:nvSpPr>
          <p:cNvPr id="8" name="Rectangle 7"/>
          <p:cNvSpPr/>
          <p:nvPr/>
        </p:nvSpPr>
        <p:spPr bwMode="auto">
          <a:xfrm>
            <a:off x="5148064" y="2492896"/>
            <a:ext cx="1728192" cy="1512168"/>
          </a:xfrm>
          <a:prstGeom prst="rect">
            <a:avLst/>
          </a:prstGeom>
          <a:noFill/>
          <a:ln w="571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25000" smtClean="0">
              <a:ln>
                <a:noFill/>
              </a:ln>
              <a:solidFill>
                <a:schemeClr val="tx1"/>
              </a:solidFill>
              <a:effectLst/>
              <a:latin typeface="Arial" charset="0"/>
            </a:endParaRPr>
          </a:p>
        </p:txBody>
      </p:sp>
      <p:sp>
        <p:nvSpPr>
          <p:cNvPr id="7" name="Rectangle 6"/>
          <p:cNvSpPr/>
          <p:nvPr/>
        </p:nvSpPr>
        <p:spPr bwMode="auto">
          <a:xfrm>
            <a:off x="5148064" y="4653136"/>
            <a:ext cx="1800200" cy="576064"/>
          </a:xfrm>
          <a:prstGeom prst="rect">
            <a:avLst/>
          </a:prstGeom>
          <a:noFill/>
          <a:ln w="571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25000" smtClean="0">
              <a:ln>
                <a:noFill/>
              </a:ln>
              <a:solidFill>
                <a:schemeClr val="tx1"/>
              </a:solidFill>
              <a:effectLst/>
              <a:latin typeface="Arial" charset="0"/>
            </a:endParaRPr>
          </a:p>
        </p:txBody>
      </p:sp>
      <p:cxnSp>
        <p:nvCxnSpPr>
          <p:cNvPr id="10" name="Straight Arrow Connector 9"/>
          <p:cNvCxnSpPr/>
          <p:nvPr/>
        </p:nvCxnSpPr>
        <p:spPr bwMode="auto">
          <a:xfrm flipV="1">
            <a:off x="6012160" y="4149080"/>
            <a:ext cx="72008" cy="432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5220072" y="4725144"/>
            <a:ext cx="2736304" cy="379591"/>
          </a:xfrm>
          <a:prstGeom prst="rect">
            <a:avLst/>
          </a:prstGeom>
          <a:noFill/>
        </p:spPr>
        <p:txBody>
          <a:bodyPr wrap="square" rtlCol="0">
            <a:spAutoFit/>
          </a:bodyPr>
          <a:lstStyle/>
          <a:p>
            <a:r>
              <a:rPr lang="en-GB" dirty="0" smtClean="0"/>
              <a:t>Survival curve</a:t>
            </a:r>
            <a:endParaRPr lang="en-GB" dirty="0"/>
          </a:p>
        </p:txBody>
      </p:sp>
      <p:sp>
        <p:nvSpPr>
          <p:cNvPr id="9" name="Footer Placeholder 8"/>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expectancies, life tables and survival curves</a:t>
            </a:r>
            <a:endParaRPr lang="en-GB" dirty="0"/>
          </a:p>
        </p:txBody>
      </p:sp>
      <p:graphicFrame>
        <p:nvGraphicFramePr>
          <p:cNvPr id="5" name="Content Placeholder 4"/>
          <p:cNvGraphicFramePr>
            <a:graphicFrameLocks noGrp="1"/>
          </p:cNvGraphicFramePr>
          <p:nvPr>
            <p:ph idx="1"/>
          </p:nvPr>
        </p:nvGraphicFramePr>
        <p:xfrm>
          <a:off x="612775" y="1584325"/>
          <a:ext cx="7918645" cy="2397760"/>
        </p:xfrm>
        <a:graphic>
          <a:graphicData uri="http://schemas.openxmlformats.org/drawingml/2006/table">
            <a:tbl>
              <a:tblPr firstRow="1" bandRow="1">
                <a:tableStyleId>{5C22544A-7EE6-4342-B048-85BDC9FD1C3A}</a:tableStyleId>
              </a:tblPr>
              <a:tblGrid>
                <a:gridCol w="1067765"/>
                <a:gridCol w="1501756"/>
                <a:gridCol w="1925685"/>
                <a:gridCol w="1711720"/>
                <a:gridCol w="1711719"/>
              </a:tblGrid>
              <a:tr h="370840">
                <a:tc>
                  <a:txBody>
                    <a:bodyPr/>
                    <a:lstStyle/>
                    <a:p>
                      <a:pPr algn="ctr"/>
                      <a:r>
                        <a:rPr lang="en-GB" dirty="0" smtClean="0"/>
                        <a:t>Age</a:t>
                      </a:r>
                      <a:endParaRPr lang="en-GB" dirty="0"/>
                    </a:p>
                  </a:txBody>
                  <a:tcPr marL="90568" marR="90568"/>
                </a:tc>
                <a:tc>
                  <a:txBody>
                    <a:bodyPr/>
                    <a:lstStyle/>
                    <a:p>
                      <a:pPr algn="ctr"/>
                      <a:r>
                        <a:rPr lang="en-GB" dirty="0" smtClean="0"/>
                        <a:t>Pr</a:t>
                      </a:r>
                      <a:r>
                        <a:rPr lang="en-GB" baseline="0" dirty="0" smtClean="0"/>
                        <a:t>(Die) at age if alive</a:t>
                      </a:r>
                      <a:endParaRPr lang="en-GB" dirty="0"/>
                    </a:p>
                  </a:txBody>
                  <a:tcPr marL="90568" marR="90568"/>
                </a:tc>
                <a:tc>
                  <a:txBody>
                    <a:bodyPr/>
                    <a:lstStyle/>
                    <a:p>
                      <a:pPr algn="ctr"/>
                      <a:r>
                        <a:rPr lang="en-GB" dirty="0" smtClean="0"/>
                        <a:t>Pr(Don’t Die</a:t>
                      </a:r>
                      <a:r>
                        <a:rPr lang="en-GB" baseline="0" dirty="0" smtClean="0"/>
                        <a:t>)</a:t>
                      </a:r>
                    </a:p>
                    <a:p>
                      <a:pPr algn="ctr"/>
                      <a:r>
                        <a:rPr lang="en-GB" baseline="0" dirty="0" smtClean="0"/>
                        <a:t> if alive</a:t>
                      </a:r>
                      <a:endParaRPr lang="en-GB" dirty="0"/>
                    </a:p>
                  </a:txBody>
                  <a:tcPr marL="90568" marR="90568"/>
                </a:tc>
                <a:tc>
                  <a:txBody>
                    <a:bodyPr/>
                    <a:lstStyle/>
                    <a:p>
                      <a:pPr algn="ctr"/>
                      <a:r>
                        <a:rPr lang="en-GB" dirty="0" smtClean="0"/>
                        <a:t>Pr (survive</a:t>
                      </a:r>
                      <a:r>
                        <a:rPr lang="en-GB" baseline="0" dirty="0" smtClean="0"/>
                        <a:t>)</a:t>
                      </a:r>
                    </a:p>
                    <a:p>
                      <a:pPr algn="ctr"/>
                      <a:r>
                        <a:rPr lang="en-GB" baseline="0" dirty="0" smtClean="0"/>
                        <a:t>to age</a:t>
                      </a:r>
                      <a:endParaRPr lang="en-GB" dirty="0"/>
                    </a:p>
                  </a:txBody>
                  <a:tcPr marL="90568" marR="90568"/>
                </a:tc>
                <a:tc>
                  <a:txBody>
                    <a:bodyPr/>
                    <a:lstStyle/>
                    <a:p>
                      <a:pPr algn="ctr"/>
                      <a:r>
                        <a:rPr lang="en-GB" dirty="0" smtClean="0"/>
                        <a:t>Pr (Die) at particular age</a:t>
                      </a:r>
                      <a:endParaRPr lang="en-GB" dirty="0"/>
                    </a:p>
                  </a:txBody>
                  <a:tcPr marL="90568" marR="90568"/>
                </a:tc>
              </a:tr>
              <a:tr h="370840">
                <a:tc>
                  <a:txBody>
                    <a:bodyPr/>
                    <a:lstStyle/>
                    <a:p>
                      <a:pPr algn="ctr"/>
                      <a:r>
                        <a:rPr lang="en-GB" dirty="0" smtClean="0"/>
                        <a:t>0</a:t>
                      </a:r>
                      <a:endParaRPr lang="en-GB" dirty="0"/>
                    </a:p>
                  </a:txBody>
                  <a:tcPr marL="90568" marR="90568"/>
                </a:tc>
                <a:tc>
                  <a:txBody>
                    <a:bodyPr/>
                    <a:lstStyle/>
                    <a:p>
                      <a:pPr algn="ctr"/>
                      <a:r>
                        <a:rPr lang="en-GB" dirty="0" smtClean="0"/>
                        <a:t>1.0%</a:t>
                      </a:r>
                      <a:endParaRPr lang="en-GB" dirty="0"/>
                    </a:p>
                  </a:txBody>
                  <a:tcPr marL="90568" marR="90568"/>
                </a:tc>
                <a:tc>
                  <a:txBody>
                    <a:bodyPr/>
                    <a:lstStyle/>
                    <a:p>
                      <a:pPr algn="ctr"/>
                      <a:r>
                        <a:rPr lang="en-GB" dirty="0" smtClean="0"/>
                        <a:t>99.0%</a:t>
                      </a:r>
                      <a:endParaRPr lang="en-GB" dirty="0"/>
                    </a:p>
                  </a:txBody>
                  <a:tcPr marL="90568" marR="90568"/>
                </a:tc>
                <a:tc>
                  <a:txBody>
                    <a:bodyPr/>
                    <a:lstStyle/>
                    <a:p>
                      <a:pPr algn="ctr"/>
                      <a:r>
                        <a:rPr lang="en-GB" dirty="0" smtClean="0"/>
                        <a:t>100.0%</a:t>
                      </a:r>
                      <a:endParaRPr lang="en-GB" dirty="0"/>
                    </a:p>
                  </a:txBody>
                  <a:tcPr marL="90568" marR="90568"/>
                </a:tc>
                <a:tc>
                  <a:txBody>
                    <a:bodyPr/>
                    <a:lstStyle/>
                    <a:p>
                      <a:pPr algn="ctr"/>
                      <a:r>
                        <a:rPr lang="en-GB" dirty="0" smtClean="0"/>
                        <a:t>1.0%</a:t>
                      </a:r>
                      <a:endParaRPr lang="en-GB" dirty="0"/>
                    </a:p>
                  </a:txBody>
                  <a:tcPr marL="90568" marR="90568"/>
                </a:tc>
              </a:tr>
              <a:tr h="370840">
                <a:tc>
                  <a:txBody>
                    <a:bodyPr/>
                    <a:lstStyle/>
                    <a:p>
                      <a:pPr algn="ctr"/>
                      <a:r>
                        <a:rPr lang="en-GB" dirty="0" smtClean="0"/>
                        <a:t>50</a:t>
                      </a:r>
                      <a:endParaRPr lang="en-GB" dirty="0"/>
                    </a:p>
                  </a:txBody>
                  <a:tcPr marL="90568" marR="90568"/>
                </a:tc>
                <a:tc>
                  <a:txBody>
                    <a:bodyPr/>
                    <a:lstStyle/>
                    <a:p>
                      <a:pPr algn="ctr"/>
                      <a:r>
                        <a:rPr lang="en-GB" dirty="0" smtClean="0"/>
                        <a:t>14.0%</a:t>
                      </a:r>
                      <a:endParaRPr lang="en-GB" dirty="0"/>
                    </a:p>
                  </a:txBody>
                  <a:tcPr marL="90568" marR="90568"/>
                </a:tc>
                <a:tc>
                  <a:txBody>
                    <a:bodyPr/>
                    <a:lstStyle/>
                    <a:p>
                      <a:pPr algn="ctr"/>
                      <a:r>
                        <a:rPr lang="en-GB" dirty="0" smtClean="0"/>
                        <a:t>86.0%</a:t>
                      </a:r>
                      <a:endParaRPr lang="en-GB" dirty="0"/>
                    </a:p>
                  </a:txBody>
                  <a:tcPr marL="90568" marR="90568"/>
                </a:tc>
                <a:tc>
                  <a:txBody>
                    <a:bodyPr/>
                    <a:lstStyle/>
                    <a:p>
                      <a:pPr algn="ctr"/>
                      <a:r>
                        <a:rPr lang="en-GB" dirty="0" smtClean="0"/>
                        <a:t>99.0%</a:t>
                      </a:r>
                      <a:endParaRPr lang="en-GB" dirty="0"/>
                    </a:p>
                  </a:txBody>
                  <a:tcPr marL="90568" marR="90568"/>
                </a:tc>
                <a:tc>
                  <a:txBody>
                    <a:bodyPr/>
                    <a:lstStyle/>
                    <a:p>
                      <a:pPr algn="ctr"/>
                      <a:r>
                        <a:rPr lang="en-GB" dirty="0" smtClean="0"/>
                        <a:t>13.9%</a:t>
                      </a:r>
                      <a:endParaRPr lang="en-GB" dirty="0"/>
                    </a:p>
                  </a:txBody>
                  <a:tcPr marL="90568" marR="90568"/>
                </a:tc>
              </a:tr>
              <a:tr h="370840">
                <a:tc>
                  <a:txBody>
                    <a:bodyPr/>
                    <a:lstStyle/>
                    <a:p>
                      <a:pPr algn="ctr"/>
                      <a:r>
                        <a:rPr lang="en-GB" dirty="0" smtClean="0"/>
                        <a:t>80</a:t>
                      </a:r>
                      <a:endParaRPr lang="en-GB" dirty="0"/>
                    </a:p>
                  </a:txBody>
                  <a:tcPr marL="90568" marR="90568"/>
                </a:tc>
                <a:tc>
                  <a:txBody>
                    <a:bodyPr/>
                    <a:lstStyle/>
                    <a:p>
                      <a:pPr algn="ctr"/>
                      <a:r>
                        <a:rPr lang="en-GB" dirty="0" smtClean="0"/>
                        <a:t>97.0%</a:t>
                      </a:r>
                      <a:endParaRPr lang="en-GB" dirty="0"/>
                    </a:p>
                  </a:txBody>
                  <a:tcPr marL="90568" marR="90568"/>
                </a:tc>
                <a:tc>
                  <a:txBody>
                    <a:bodyPr/>
                    <a:lstStyle/>
                    <a:p>
                      <a:pPr algn="ctr"/>
                      <a:r>
                        <a:rPr lang="en-GB" dirty="0" smtClean="0"/>
                        <a:t>3.0%</a:t>
                      </a:r>
                      <a:endParaRPr lang="en-GB" dirty="0"/>
                    </a:p>
                  </a:txBody>
                  <a:tcPr marL="90568" marR="90568"/>
                </a:tc>
                <a:tc>
                  <a:txBody>
                    <a:bodyPr/>
                    <a:lstStyle/>
                    <a:p>
                      <a:pPr algn="ctr"/>
                      <a:r>
                        <a:rPr lang="en-GB" dirty="0" smtClean="0"/>
                        <a:t>85.1%</a:t>
                      </a:r>
                      <a:endParaRPr lang="en-GB" dirty="0"/>
                    </a:p>
                  </a:txBody>
                  <a:tcPr marL="90568" marR="90568"/>
                </a:tc>
                <a:tc>
                  <a:txBody>
                    <a:bodyPr/>
                    <a:lstStyle/>
                    <a:p>
                      <a:pPr algn="ctr"/>
                      <a:r>
                        <a:rPr lang="en-GB" dirty="0" smtClean="0"/>
                        <a:t>82.5%</a:t>
                      </a:r>
                      <a:endParaRPr lang="en-GB" dirty="0"/>
                    </a:p>
                  </a:txBody>
                  <a:tcPr marL="90568" marR="90568"/>
                </a:tc>
              </a:tr>
              <a:tr h="370840">
                <a:tc>
                  <a:txBody>
                    <a:bodyPr/>
                    <a:lstStyle/>
                    <a:p>
                      <a:pPr algn="ctr"/>
                      <a:r>
                        <a:rPr lang="en-GB" dirty="0" smtClean="0"/>
                        <a:t>100</a:t>
                      </a:r>
                      <a:endParaRPr lang="en-GB" dirty="0"/>
                    </a:p>
                  </a:txBody>
                  <a:tcPr marL="90568" marR="90568"/>
                </a:tc>
                <a:tc>
                  <a:txBody>
                    <a:bodyPr/>
                    <a:lstStyle/>
                    <a:p>
                      <a:pPr algn="ctr"/>
                      <a:r>
                        <a:rPr lang="en-GB" dirty="0" smtClean="0"/>
                        <a:t>100.0%</a:t>
                      </a:r>
                      <a:endParaRPr lang="en-GB" dirty="0"/>
                    </a:p>
                  </a:txBody>
                  <a:tcPr marL="90568" marR="90568"/>
                </a:tc>
                <a:tc>
                  <a:txBody>
                    <a:bodyPr/>
                    <a:lstStyle/>
                    <a:p>
                      <a:pPr algn="ctr"/>
                      <a:r>
                        <a:rPr lang="en-GB" dirty="0" smtClean="0"/>
                        <a:t>0.0%</a:t>
                      </a:r>
                      <a:endParaRPr lang="en-GB" dirty="0"/>
                    </a:p>
                  </a:txBody>
                  <a:tcPr marL="90568" marR="90568"/>
                </a:tc>
                <a:tc>
                  <a:txBody>
                    <a:bodyPr/>
                    <a:lstStyle/>
                    <a:p>
                      <a:pPr algn="ctr"/>
                      <a:r>
                        <a:rPr lang="en-GB" dirty="0" smtClean="0"/>
                        <a:t>2.6%</a:t>
                      </a:r>
                      <a:endParaRPr lang="en-GB" dirty="0"/>
                    </a:p>
                  </a:txBody>
                  <a:tcPr marL="90568" marR="90568"/>
                </a:tc>
                <a:tc>
                  <a:txBody>
                    <a:bodyPr/>
                    <a:lstStyle/>
                    <a:p>
                      <a:pPr algn="ctr"/>
                      <a:r>
                        <a:rPr lang="en-GB" dirty="0" smtClean="0"/>
                        <a:t>2.6%</a:t>
                      </a:r>
                      <a:endParaRPr lang="en-GB" dirty="0"/>
                    </a:p>
                  </a:txBody>
                  <a:tcPr marL="90568" marR="90568"/>
                </a:tc>
              </a:tr>
            </a:tbl>
          </a:graphicData>
        </a:graphic>
      </p:graphicFrame>
      <p:sp>
        <p:nvSpPr>
          <p:cNvPr id="12" name="Footer Placeholder 11"/>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expectancies, life tables and survival curves</a:t>
            </a:r>
            <a:endParaRPr lang="en-GB" dirty="0"/>
          </a:p>
        </p:txBody>
      </p:sp>
      <p:graphicFrame>
        <p:nvGraphicFramePr>
          <p:cNvPr id="5" name="Content Placeholder 4"/>
          <p:cNvGraphicFramePr>
            <a:graphicFrameLocks noGrp="1"/>
          </p:cNvGraphicFramePr>
          <p:nvPr>
            <p:ph idx="1"/>
          </p:nvPr>
        </p:nvGraphicFramePr>
        <p:xfrm>
          <a:off x="612775" y="1584325"/>
          <a:ext cx="7918645" cy="2397760"/>
        </p:xfrm>
        <a:graphic>
          <a:graphicData uri="http://schemas.openxmlformats.org/drawingml/2006/table">
            <a:tbl>
              <a:tblPr firstRow="1" bandRow="1">
                <a:tableStyleId>{5C22544A-7EE6-4342-B048-85BDC9FD1C3A}</a:tableStyleId>
              </a:tblPr>
              <a:tblGrid>
                <a:gridCol w="1067765"/>
                <a:gridCol w="1501756"/>
                <a:gridCol w="1925685"/>
                <a:gridCol w="1711720"/>
                <a:gridCol w="1711719"/>
              </a:tblGrid>
              <a:tr h="370840">
                <a:tc>
                  <a:txBody>
                    <a:bodyPr/>
                    <a:lstStyle/>
                    <a:p>
                      <a:pPr algn="ctr"/>
                      <a:r>
                        <a:rPr lang="en-GB" dirty="0" smtClean="0"/>
                        <a:t>Age</a:t>
                      </a:r>
                      <a:endParaRPr lang="en-GB" dirty="0"/>
                    </a:p>
                  </a:txBody>
                  <a:tcPr marL="90568" marR="90568"/>
                </a:tc>
                <a:tc>
                  <a:txBody>
                    <a:bodyPr/>
                    <a:lstStyle/>
                    <a:p>
                      <a:pPr algn="ctr"/>
                      <a:r>
                        <a:rPr lang="en-GB" dirty="0" smtClean="0"/>
                        <a:t>Pr</a:t>
                      </a:r>
                      <a:r>
                        <a:rPr lang="en-GB" baseline="0" dirty="0" smtClean="0"/>
                        <a:t>(Die) at age if alive</a:t>
                      </a:r>
                      <a:endParaRPr lang="en-GB" dirty="0"/>
                    </a:p>
                  </a:txBody>
                  <a:tcPr marL="90568" marR="90568"/>
                </a:tc>
                <a:tc>
                  <a:txBody>
                    <a:bodyPr/>
                    <a:lstStyle/>
                    <a:p>
                      <a:pPr algn="ctr"/>
                      <a:r>
                        <a:rPr lang="en-GB" dirty="0" smtClean="0"/>
                        <a:t>Pr(Don’t Die</a:t>
                      </a:r>
                      <a:r>
                        <a:rPr lang="en-GB" baseline="0" dirty="0" smtClean="0"/>
                        <a:t>)</a:t>
                      </a:r>
                    </a:p>
                    <a:p>
                      <a:pPr algn="ctr"/>
                      <a:r>
                        <a:rPr lang="en-GB" baseline="0" dirty="0" smtClean="0"/>
                        <a:t> if alive</a:t>
                      </a:r>
                      <a:endParaRPr lang="en-GB" dirty="0"/>
                    </a:p>
                  </a:txBody>
                  <a:tcPr marL="90568" marR="90568"/>
                </a:tc>
                <a:tc>
                  <a:txBody>
                    <a:bodyPr/>
                    <a:lstStyle/>
                    <a:p>
                      <a:pPr algn="ctr"/>
                      <a:r>
                        <a:rPr lang="en-GB" dirty="0" smtClean="0"/>
                        <a:t>Pr (survive</a:t>
                      </a:r>
                      <a:r>
                        <a:rPr lang="en-GB" baseline="0" dirty="0" smtClean="0"/>
                        <a:t>)</a:t>
                      </a:r>
                    </a:p>
                    <a:p>
                      <a:pPr algn="ctr"/>
                      <a:r>
                        <a:rPr lang="en-GB" baseline="0" dirty="0" smtClean="0"/>
                        <a:t>to age</a:t>
                      </a:r>
                      <a:endParaRPr lang="en-GB" dirty="0"/>
                    </a:p>
                  </a:txBody>
                  <a:tcPr marL="90568" marR="90568"/>
                </a:tc>
                <a:tc>
                  <a:txBody>
                    <a:bodyPr/>
                    <a:lstStyle/>
                    <a:p>
                      <a:pPr algn="ctr"/>
                      <a:r>
                        <a:rPr lang="en-GB" dirty="0" smtClean="0"/>
                        <a:t>Pr (Die) at particular age</a:t>
                      </a:r>
                      <a:endParaRPr lang="en-GB" dirty="0"/>
                    </a:p>
                  </a:txBody>
                  <a:tcPr marL="90568" marR="90568"/>
                </a:tc>
              </a:tr>
              <a:tr h="370840">
                <a:tc>
                  <a:txBody>
                    <a:bodyPr/>
                    <a:lstStyle/>
                    <a:p>
                      <a:pPr algn="ctr"/>
                      <a:r>
                        <a:rPr lang="en-GB" dirty="0" smtClean="0"/>
                        <a:t>0</a:t>
                      </a:r>
                      <a:endParaRPr lang="en-GB" dirty="0"/>
                    </a:p>
                  </a:txBody>
                  <a:tcPr marL="90568" marR="90568"/>
                </a:tc>
                <a:tc>
                  <a:txBody>
                    <a:bodyPr/>
                    <a:lstStyle/>
                    <a:p>
                      <a:pPr algn="ctr"/>
                      <a:r>
                        <a:rPr lang="en-GB" dirty="0" smtClean="0"/>
                        <a:t>1.0%</a:t>
                      </a:r>
                      <a:endParaRPr lang="en-GB" dirty="0"/>
                    </a:p>
                  </a:txBody>
                  <a:tcPr marL="90568" marR="90568"/>
                </a:tc>
                <a:tc>
                  <a:txBody>
                    <a:bodyPr/>
                    <a:lstStyle/>
                    <a:p>
                      <a:pPr algn="ctr"/>
                      <a:r>
                        <a:rPr lang="en-GB" dirty="0" smtClean="0"/>
                        <a:t>99.0%</a:t>
                      </a:r>
                      <a:endParaRPr lang="en-GB" dirty="0"/>
                    </a:p>
                  </a:txBody>
                  <a:tcPr marL="90568" marR="90568"/>
                </a:tc>
                <a:tc>
                  <a:txBody>
                    <a:bodyPr/>
                    <a:lstStyle/>
                    <a:p>
                      <a:pPr algn="ctr"/>
                      <a:r>
                        <a:rPr lang="en-GB" dirty="0" smtClean="0"/>
                        <a:t>100.0%</a:t>
                      </a:r>
                      <a:endParaRPr lang="en-GB" dirty="0"/>
                    </a:p>
                  </a:txBody>
                  <a:tcPr marL="90568" marR="90568"/>
                </a:tc>
                <a:tc>
                  <a:txBody>
                    <a:bodyPr/>
                    <a:lstStyle/>
                    <a:p>
                      <a:pPr algn="ctr"/>
                      <a:r>
                        <a:rPr lang="en-GB" dirty="0" smtClean="0"/>
                        <a:t>1.0%</a:t>
                      </a:r>
                      <a:endParaRPr lang="en-GB" dirty="0"/>
                    </a:p>
                  </a:txBody>
                  <a:tcPr marL="90568" marR="90568"/>
                </a:tc>
              </a:tr>
              <a:tr h="370840">
                <a:tc>
                  <a:txBody>
                    <a:bodyPr/>
                    <a:lstStyle/>
                    <a:p>
                      <a:pPr algn="ctr"/>
                      <a:r>
                        <a:rPr lang="en-GB" dirty="0" smtClean="0"/>
                        <a:t>50</a:t>
                      </a:r>
                      <a:endParaRPr lang="en-GB" dirty="0"/>
                    </a:p>
                  </a:txBody>
                  <a:tcPr marL="90568" marR="90568"/>
                </a:tc>
                <a:tc>
                  <a:txBody>
                    <a:bodyPr/>
                    <a:lstStyle/>
                    <a:p>
                      <a:pPr algn="ctr"/>
                      <a:r>
                        <a:rPr lang="en-GB" dirty="0" smtClean="0"/>
                        <a:t>14.0%</a:t>
                      </a:r>
                      <a:endParaRPr lang="en-GB" dirty="0"/>
                    </a:p>
                  </a:txBody>
                  <a:tcPr marL="90568" marR="90568"/>
                </a:tc>
                <a:tc>
                  <a:txBody>
                    <a:bodyPr/>
                    <a:lstStyle/>
                    <a:p>
                      <a:pPr algn="ctr"/>
                      <a:r>
                        <a:rPr lang="en-GB" dirty="0" smtClean="0"/>
                        <a:t>86.0%</a:t>
                      </a:r>
                      <a:endParaRPr lang="en-GB" dirty="0"/>
                    </a:p>
                  </a:txBody>
                  <a:tcPr marL="90568" marR="90568"/>
                </a:tc>
                <a:tc>
                  <a:txBody>
                    <a:bodyPr/>
                    <a:lstStyle/>
                    <a:p>
                      <a:pPr algn="ctr"/>
                      <a:r>
                        <a:rPr lang="en-GB" dirty="0" smtClean="0"/>
                        <a:t>99.0%</a:t>
                      </a:r>
                      <a:endParaRPr lang="en-GB" dirty="0"/>
                    </a:p>
                  </a:txBody>
                  <a:tcPr marL="90568" marR="90568"/>
                </a:tc>
                <a:tc>
                  <a:txBody>
                    <a:bodyPr/>
                    <a:lstStyle/>
                    <a:p>
                      <a:pPr algn="ctr"/>
                      <a:r>
                        <a:rPr lang="en-GB" dirty="0" smtClean="0"/>
                        <a:t>13.9%</a:t>
                      </a:r>
                      <a:endParaRPr lang="en-GB" dirty="0"/>
                    </a:p>
                  </a:txBody>
                  <a:tcPr marL="90568" marR="90568"/>
                </a:tc>
              </a:tr>
              <a:tr h="370840">
                <a:tc>
                  <a:txBody>
                    <a:bodyPr/>
                    <a:lstStyle/>
                    <a:p>
                      <a:pPr algn="ctr"/>
                      <a:r>
                        <a:rPr lang="en-GB" dirty="0" smtClean="0"/>
                        <a:t>80</a:t>
                      </a:r>
                      <a:endParaRPr lang="en-GB" dirty="0"/>
                    </a:p>
                  </a:txBody>
                  <a:tcPr marL="90568" marR="90568"/>
                </a:tc>
                <a:tc>
                  <a:txBody>
                    <a:bodyPr/>
                    <a:lstStyle/>
                    <a:p>
                      <a:pPr algn="ctr"/>
                      <a:r>
                        <a:rPr lang="en-GB" dirty="0" smtClean="0"/>
                        <a:t>97.0%</a:t>
                      </a:r>
                      <a:endParaRPr lang="en-GB" dirty="0"/>
                    </a:p>
                  </a:txBody>
                  <a:tcPr marL="90568" marR="90568"/>
                </a:tc>
                <a:tc>
                  <a:txBody>
                    <a:bodyPr/>
                    <a:lstStyle/>
                    <a:p>
                      <a:pPr algn="ctr"/>
                      <a:r>
                        <a:rPr lang="en-GB" dirty="0" smtClean="0"/>
                        <a:t>3.0%</a:t>
                      </a:r>
                      <a:endParaRPr lang="en-GB" dirty="0"/>
                    </a:p>
                  </a:txBody>
                  <a:tcPr marL="90568" marR="90568"/>
                </a:tc>
                <a:tc>
                  <a:txBody>
                    <a:bodyPr/>
                    <a:lstStyle/>
                    <a:p>
                      <a:pPr algn="ctr"/>
                      <a:r>
                        <a:rPr lang="en-GB" dirty="0" smtClean="0"/>
                        <a:t>85.1%</a:t>
                      </a:r>
                      <a:endParaRPr lang="en-GB" dirty="0"/>
                    </a:p>
                  </a:txBody>
                  <a:tcPr marL="90568" marR="90568"/>
                </a:tc>
                <a:tc>
                  <a:txBody>
                    <a:bodyPr/>
                    <a:lstStyle/>
                    <a:p>
                      <a:pPr algn="ctr"/>
                      <a:r>
                        <a:rPr lang="en-GB" dirty="0" smtClean="0"/>
                        <a:t>82.5%</a:t>
                      </a:r>
                      <a:endParaRPr lang="en-GB" dirty="0"/>
                    </a:p>
                  </a:txBody>
                  <a:tcPr marL="90568" marR="90568"/>
                </a:tc>
              </a:tr>
              <a:tr h="370840">
                <a:tc>
                  <a:txBody>
                    <a:bodyPr/>
                    <a:lstStyle/>
                    <a:p>
                      <a:pPr algn="ctr"/>
                      <a:r>
                        <a:rPr lang="en-GB" dirty="0" smtClean="0"/>
                        <a:t>100</a:t>
                      </a:r>
                      <a:endParaRPr lang="en-GB" dirty="0"/>
                    </a:p>
                  </a:txBody>
                  <a:tcPr marL="90568" marR="90568"/>
                </a:tc>
                <a:tc>
                  <a:txBody>
                    <a:bodyPr/>
                    <a:lstStyle/>
                    <a:p>
                      <a:pPr algn="ctr"/>
                      <a:r>
                        <a:rPr lang="en-GB" dirty="0" smtClean="0"/>
                        <a:t>100.0%</a:t>
                      </a:r>
                      <a:endParaRPr lang="en-GB" dirty="0"/>
                    </a:p>
                  </a:txBody>
                  <a:tcPr marL="90568" marR="90568"/>
                </a:tc>
                <a:tc>
                  <a:txBody>
                    <a:bodyPr/>
                    <a:lstStyle/>
                    <a:p>
                      <a:pPr algn="ctr"/>
                      <a:r>
                        <a:rPr lang="en-GB" dirty="0" smtClean="0"/>
                        <a:t>0.0%</a:t>
                      </a:r>
                      <a:endParaRPr lang="en-GB" dirty="0"/>
                    </a:p>
                  </a:txBody>
                  <a:tcPr marL="90568" marR="90568"/>
                </a:tc>
                <a:tc>
                  <a:txBody>
                    <a:bodyPr/>
                    <a:lstStyle/>
                    <a:p>
                      <a:pPr algn="ctr"/>
                      <a:r>
                        <a:rPr lang="en-GB" dirty="0" smtClean="0"/>
                        <a:t>2.6%</a:t>
                      </a:r>
                      <a:endParaRPr lang="en-GB" dirty="0"/>
                    </a:p>
                  </a:txBody>
                  <a:tcPr marL="90568" marR="90568"/>
                </a:tc>
                <a:tc>
                  <a:txBody>
                    <a:bodyPr/>
                    <a:lstStyle/>
                    <a:p>
                      <a:pPr algn="ctr"/>
                      <a:r>
                        <a:rPr lang="en-GB" dirty="0" smtClean="0"/>
                        <a:t>2.6%</a:t>
                      </a:r>
                      <a:endParaRPr lang="en-GB" dirty="0"/>
                    </a:p>
                  </a:txBody>
                  <a:tcPr marL="90568" marR="90568"/>
                </a:tc>
              </a:tr>
            </a:tbl>
          </a:graphicData>
        </a:graphic>
      </p:graphicFrame>
      <p:pic>
        <p:nvPicPr>
          <p:cNvPr id="1027" name="Picture 3"/>
          <p:cNvPicPr>
            <a:picLocks noChangeAspect="1" noChangeArrowheads="1"/>
          </p:cNvPicPr>
          <p:nvPr/>
        </p:nvPicPr>
        <p:blipFill>
          <a:blip r:embed="rId3" cstate="print"/>
          <a:srcRect/>
          <a:stretch>
            <a:fillRect/>
          </a:stretch>
        </p:blipFill>
        <p:spPr bwMode="auto">
          <a:xfrm>
            <a:off x="467544" y="4581128"/>
            <a:ext cx="8186997" cy="1440160"/>
          </a:xfrm>
          <a:prstGeom prst="rect">
            <a:avLst/>
          </a:prstGeom>
          <a:noFill/>
          <a:ln w="9525">
            <a:noFill/>
            <a:miter lim="800000"/>
            <a:headEnd/>
            <a:tailEnd/>
          </a:ln>
        </p:spPr>
      </p:pic>
      <p:sp>
        <p:nvSpPr>
          <p:cNvPr id="6" name="Content Placeholder 2"/>
          <p:cNvSpPr txBox="1">
            <a:spLocks/>
          </p:cNvSpPr>
          <p:nvPr/>
        </p:nvSpPr>
        <p:spPr bwMode="auto">
          <a:xfrm>
            <a:off x="251520" y="4149080"/>
            <a:ext cx="7848600" cy="3847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l" defTabSz="914400" rtl="0" eaLnBrk="1" fontAlgn="base" latinLnBrk="0" hangingPunct="1">
              <a:lnSpc>
                <a:spcPct val="95000"/>
              </a:lnSpc>
              <a:spcBef>
                <a:spcPct val="20000"/>
              </a:spcBef>
              <a:spcAft>
                <a:spcPct val="20000"/>
              </a:spcAft>
              <a:buClr>
                <a:srgbClr val="BFCC22"/>
              </a:buClr>
              <a:buSzTx/>
              <a:buFontTx/>
              <a:buChar char="•"/>
              <a:tabLst/>
              <a:defRPr/>
            </a:pPr>
            <a:r>
              <a:rPr kumimoji="0" lang="en-GB" sz="2000" b="0" i="0" u="none" strike="noStrike" kern="0" cap="none" spc="0" normalizeH="0" baseline="0" noProof="0" dirty="0" smtClean="0">
                <a:ln>
                  <a:noFill/>
                </a:ln>
                <a:solidFill>
                  <a:srgbClr val="31546D"/>
                </a:solidFill>
                <a:effectLst/>
                <a:uLnTx/>
                <a:uFillTx/>
                <a:latin typeface="+mn-lt"/>
                <a:ea typeface="+mn-ea"/>
                <a:cs typeface="+mn-cs"/>
              </a:rPr>
              <a:t>Life expectancy:</a:t>
            </a:r>
            <a:endParaRPr kumimoji="0" lang="en-GB" sz="2000" b="0" i="0" u="none" strike="noStrike" kern="0" cap="none" spc="0" normalizeH="0" baseline="0" noProof="0" dirty="0">
              <a:ln>
                <a:noFill/>
              </a:ln>
              <a:solidFill>
                <a:srgbClr val="31546D"/>
              </a:solidFill>
              <a:effectLst/>
              <a:uLnTx/>
              <a:uFillTx/>
              <a:latin typeface="+mn-lt"/>
              <a:ea typeface="+mn-ea"/>
              <a:cs typeface="+mn-cs"/>
            </a:endParaRPr>
          </a:p>
        </p:txBody>
      </p:sp>
      <p:sp>
        <p:nvSpPr>
          <p:cNvPr id="7" name="Footer Placeholder 6"/>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Official 2017 survival curve</a:t>
            </a:r>
            <a:endParaRPr lang="en-GB" dirty="0"/>
          </a:p>
        </p:txBody>
      </p:sp>
      <p:sp>
        <p:nvSpPr>
          <p:cNvPr id="5" name="Footer Placeholder 4"/>
          <p:cNvSpPr>
            <a:spLocks noGrp="1"/>
          </p:cNvSpPr>
          <p:nvPr>
            <p:ph type="ftr" sz="quarter" idx="3"/>
          </p:nvPr>
        </p:nvSpPr>
        <p:spPr/>
        <p:txBody>
          <a:bodyPr/>
          <a:lstStyle/>
          <a:p>
            <a:r>
              <a:rPr lang="en-GB" smtClean="0"/>
              <a:t>Individual mortality expectations</a:t>
            </a:r>
            <a:endParaRPr lang="en-GB" dirty="0"/>
          </a:p>
        </p:txBody>
      </p:sp>
      <p:graphicFrame>
        <p:nvGraphicFramePr>
          <p:cNvPr id="6" name="Content Placeholder 8"/>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652120" y="2492896"/>
            <a:ext cx="1296144" cy="338554"/>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smtClean="0">
                <a:solidFill>
                  <a:srgbClr val="AFBC21"/>
                </a:solidFill>
              </a:rPr>
              <a:t>Women</a:t>
            </a:r>
            <a:endParaRPr lang="en-GB" sz="1600" b="1" dirty="0">
              <a:solidFill>
                <a:srgbClr val="AFBC2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 </a:t>
            </a:r>
            <a:r>
              <a:rPr lang="en-GB" dirty="0" err="1" smtClean="0"/>
              <a:t>vs</a:t>
            </a:r>
            <a:r>
              <a:rPr lang="en-GB" dirty="0" smtClean="0"/>
              <a:t> cohort survival curves</a:t>
            </a:r>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graphicFrame>
        <p:nvGraphicFramePr>
          <p:cNvPr id="6" name="Content Placeholder 8"/>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868144" y="2492896"/>
            <a:ext cx="1368152" cy="369332"/>
          </a:xfrm>
          <a:prstGeom prst="rect">
            <a:avLst/>
          </a:prstGeom>
          <a:noFill/>
        </p:spPr>
        <p:txBody>
          <a:bodyPr wrap="square" rtlCol="0">
            <a:spAutoFit/>
          </a:bodyPr>
          <a:lstStyle/>
          <a:p>
            <a:r>
              <a:rPr lang="en-GB" b="1" dirty="0" smtClean="0">
                <a:solidFill>
                  <a:srgbClr val="FFDD55"/>
                </a:solidFill>
              </a:rPr>
              <a:t>Born 1957</a:t>
            </a:r>
            <a:endParaRPr lang="en-GB" b="1" dirty="0">
              <a:solidFill>
                <a:srgbClr val="FFDD55"/>
              </a:solidFill>
            </a:endParaRPr>
          </a:p>
        </p:txBody>
      </p:sp>
      <p:sp>
        <p:nvSpPr>
          <p:cNvPr id="8" name="TextBox 7"/>
          <p:cNvSpPr txBox="1"/>
          <p:nvPr/>
        </p:nvSpPr>
        <p:spPr>
          <a:xfrm>
            <a:off x="4932040" y="3573016"/>
            <a:ext cx="1440160" cy="369332"/>
          </a:xfrm>
          <a:prstGeom prst="rect">
            <a:avLst/>
          </a:prstGeom>
          <a:noFill/>
        </p:spPr>
        <p:txBody>
          <a:bodyPr wrap="square" rtlCol="0">
            <a:spAutoFit/>
          </a:bodyPr>
          <a:lstStyle/>
          <a:p>
            <a:r>
              <a:rPr lang="en-GB" b="1" dirty="0" smtClean="0">
                <a:solidFill>
                  <a:schemeClr val="accent4"/>
                </a:solidFill>
              </a:rPr>
              <a:t>Born 1947</a:t>
            </a:r>
            <a:endParaRPr lang="en-GB" b="1" dirty="0">
              <a:solidFill>
                <a:schemeClr val="accent4"/>
              </a:solidFill>
            </a:endParaRPr>
          </a:p>
        </p:txBody>
      </p:sp>
      <p:sp>
        <p:nvSpPr>
          <p:cNvPr id="9" name="TextBox 8"/>
          <p:cNvSpPr txBox="1"/>
          <p:nvPr/>
        </p:nvSpPr>
        <p:spPr>
          <a:xfrm>
            <a:off x="3923928" y="2852936"/>
            <a:ext cx="1368152" cy="369332"/>
          </a:xfrm>
          <a:prstGeom prst="rect">
            <a:avLst/>
          </a:prstGeom>
          <a:noFill/>
        </p:spPr>
        <p:txBody>
          <a:bodyPr wrap="square" rtlCol="0">
            <a:spAutoFit/>
          </a:bodyPr>
          <a:lstStyle/>
          <a:p>
            <a:r>
              <a:rPr lang="en-GB" b="1" dirty="0" smtClean="0">
                <a:solidFill>
                  <a:srgbClr val="F26649"/>
                </a:solidFill>
              </a:rPr>
              <a:t>Born 1937</a:t>
            </a:r>
            <a:endParaRPr lang="en-GB" b="1" dirty="0">
              <a:solidFill>
                <a:srgbClr val="F26649"/>
              </a:solidFill>
            </a:endParaRPr>
          </a:p>
        </p:txBody>
      </p:sp>
      <p:sp>
        <p:nvSpPr>
          <p:cNvPr id="10" name="TextBox 9"/>
          <p:cNvSpPr txBox="1"/>
          <p:nvPr/>
        </p:nvSpPr>
        <p:spPr>
          <a:xfrm>
            <a:off x="4572000" y="2132856"/>
            <a:ext cx="1274708" cy="369332"/>
          </a:xfrm>
          <a:prstGeom prst="rect">
            <a:avLst/>
          </a:prstGeom>
          <a:noFill/>
        </p:spPr>
        <p:txBody>
          <a:bodyPr wrap="none" rtlCol="0">
            <a:spAutoFit/>
          </a:bodyPr>
          <a:lstStyle/>
          <a:p>
            <a:r>
              <a:rPr lang="en-GB" b="1" dirty="0" smtClean="0">
                <a:solidFill>
                  <a:schemeClr val="accent1"/>
                </a:solidFill>
              </a:rPr>
              <a:t>Year 2017</a:t>
            </a:r>
            <a:endParaRPr lang="en-GB"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graphicEl>
                                              <a:chart seriesIdx="0" categoryIdx="-4" bldStep="series"/>
                                            </p:graphic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 </a:t>
            </a:r>
            <a:r>
              <a:rPr lang="en-GB" dirty="0" err="1" smtClean="0"/>
              <a:t>vs</a:t>
            </a:r>
            <a:r>
              <a:rPr lang="en-GB" dirty="0" smtClean="0"/>
              <a:t> cohort survival curves</a:t>
            </a:r>
            <a:endParaRPr lang="en-GB" dirty="0"/>
          </a:p>
        </p:txBody>
      </p:sp>
      <p:sp>
        <p:nvSpPr>
          <p:cNvPr id="5" name="Footer Placeholder 4"/>
          <p:cNvSpPr>
            <a:spLocks noGrp="1"/>
          </p:cNvSpPr>
          <p:nvPr>
            <p:ph type="ftr" sz="quarter" idx="3"/>
          </p:nvPr>
        </p:nvSpPr>
        <p:spPr/>
        <p:txBody>
          <a:bodyPr/>
          <a:lstStyle/>
          <a:p>
            <a:r>
              <a:rPr lang="en-GB" smtClean="0"/>
              <a:t>Individual mortality expectations</a:t>
            </a:r>
            <a:endParaRPr lang="en-GB" dirty="0"/>
          </a:p>
        </p:txBody>
      </p:sp>
      <p:graphicFrame>
        <p:nvGraphicFramePr>
          <p:cNvPr id="6" name="Content Placeholder 8"/>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Straight Connector 17"/>
          <p:cNvCxnSpPr/>
          <p:nvPr/>
        </p:nvCxnSpPr>
        <p:spPr>
          <a:xfrm flipV="1">
            <a:off x="4960800" y="1772816"/>
            <a:ext cx="0" cy="3600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chart seriesIdx="2"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chart seriesIdx="3"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chart seriesIdx="4"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chart seriesIdx="5" categoryIdx="-4" bldStep="series"/>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GB" dirty="0" smtClean="0"/>
              <a:t>Comparison with life tables on cohort basis</a:t>
            </a:r>
          </a:p>
          <a:p>
            <a:pPr marL="630900" lvl="2" indent="-342900">
              <a:buFont typeface="+mj-lt"/>
              <a:buAutoNum type="alphaLcPeriod"/>
            </a:pPr>
            <a:r>
              <a:rPr lang="en-GB" dirty="0" smtClean="0">
                <a:solidFill>
                  <a:schemeClr val="bg1">
                    <a:lumMod val="75000"/>
                  </a:schemeClr>
                </a:solidFill>
              </a:rPr>
              <a:t>Official life tables</a:t>
            </a:r>
          </a:p>
          <a:p>
            <a:pPr marL="630900" lvl="2" indent="-342900">
              <a:buFont typeface="+mj-lt"/>
              <a:buAutoNum type="alphaLcPeriod"/>
            </a:pPr>
            <a:r>
              <a:rPr lang="en-GB" dirty="0" smtClean="0"/>
              <a:t>Subjective expectations</a:t>
            </a:r>
          </a:p>
          <a:p>
            <a:pPr marL="342900" indent="-342900">
              <a:buFont typeface="+mj-lt"/>
              <a:buAutoNum type="arabicPeriod"/>
            </a:pPr>
            <a:r>
              <a:rPr lang="en-GB" dirty="0" smtClean="0">
                <a:solidFill>
                  <a:schemeClr val="bg1">
                    <a:lumMod val="75000"/>
                  </a:schemeClr>
                </a:solidFill>
              </a:rPr>
              <a:t>Survival curves</a:t>
            </a:r>
          </a:p>
          <a:p>
            <a:pPr marL="630900" lvl="2" indent="-342900">
              <a:buFont typeface="+mj-lt"/>
              <a:buAutoNum type="alphaLcPeriod"/>
            </a:pPr>
            <a:r>
              <a:rPr lang="en-GB" dirty="0" smtClean="0">
                <a:solidFill>
                  <a:schemeClr val="bg1">
                    <a:lumMod val="75000"/>
                  </a:schemeClr>
                </a:solidFill>
              </a:rPr>
              <a:t>From point expectations to curves</a:t>
            </a:r>
          </a:p>
          <a:p>
            <a:pPr marL="630900" lvl="2" indent="-342900">
              <a:buFont typeface="+mj-lt"/>
              <a:buAutoNum type="alphaLcPeriod"/>
            </a:pPr>
            <a:r>
              <a:rPr lang="en-GB" dirty="0" smtClean="0">
                <a:solidFill>
                  <a:schemeClr val="bg1">
                    <a:lumMod val="75000"/>
                  </a:schemeClr>
                </a:solidFill>
              </a:rPr>
              <a:t>Survival curves for different types of individuals</a:t>
            </a:r>
          </a:p>
          <a:p>
            <a:pPr marL="342900" indent="-342900">
              <a:buFont typeface="+mj-lt"/>
              <a:buAutoNum type="arabicPeriod"/>
            </a:pPr>
            <a:r>
              <a:rPr lang="en-GB" dirty="0" smtClean="0">
                <a:solidFill>
                  <a:schemeClr val="bg1">
                    <a:lumMod val="75000"/>
                  </a:schemeClr>
                </a:solidFill>
              </a:rPr>
              <a:t>Explanation of economic behaviour</a:t>
            </a:r>
          </a:p>
          <a:p>
            <a:pPr marL="630900" lvl="2" indent="-342900">
              <a:buFont typeface="+mj-lt"/>
              <a:buAutoNum type="alphaLcPeriod"/>
            </a:pPr>
            <a:r>
              <a:rPr lang="en-GB" dirty="0" err="1" smtClean="0">
                <a:solidFill>
                  <a:schemeClr val="bg1">
                    <a:lumMod val="75000"/>
                  </a:schemeClr>
                </a:solidFill>
              </a:rPr>
              <a:t>Annuitisation</a:t>
            </a:r>
            <a:endParaRPr lang="en-GB" dirty="0" smtClean="0">
              <a:solidFill>
                <a:schemeClr val="bg1">
                  <a:lumMod val="75000"/>
                </a:schemeClr>
              </a:solidFill>
            </a:endParaRPr>
          </a:p>
          <a:p>
            <a:pPr marL="630900" lvl="2" indent="-342900">
              <a:buFont typeface="+mj-lt"/>
              <a:buAutoNum type="alphaLcPeriod"/>
            </a:pPr>
            <a:r>
              <a:rPr lang="en-GB" dirty="0" smtClean="0">
                <a:solidFill>
                  <a:schemeClr val="bg1">
                    <a:lumMod val="75000"/>
                  </a:schemeClr>
                </a:solidFill>
              </a:rPr>
              <a:t>State pension deferral</a:t>
            </a:r>
          </a:p>
          <a:p>
            <a:pPr marL="342900" indent="-342900">
              <a:buFont typeface="+mj-lt"/>
              <a:buAutoNum type="arabicPeriod"/>
            </a:pPr>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on survival expectations</a:t>
            </a:r>
            <a:endParaRPr lang="en-GB" dirty="0"/>
          </a:p>
        </p:txBody>
      </p:sp>
      <p:sp>
        <p:nvSpPr>
          <p:cNvPr id="3" name="Content Placeholder 2"/>
          <p:cNvSpPr>
            <a:spLocks noGrp="1"/>
          </p:cNvSpPr>
          <p:nvPr>
            <p:ph idx="1"/>
          </p:nvPr>
        </p:nvSpPr>
        <p:spPr/>
        <p:txBody>
          <a:bodyPr/>
          <a:lstStyle/>
          <a:p>
            <a:r>
              <a:rPr lang="en-GB" dirty="0" smtClean="0"/>
              <a:t>We use data from the English Longitudinal Study of Ageing (ELSA)</a:t>
            </a:r>
          </a:p>
          <a:p>
            <a:pPr lvl="2"/>
            <a:r>
              <a:rPr lang="en-GB" dirty="0" smtClean="0"/>
              <a:t>Representative sample of English household population aged 50+</a:t>
            </a:r>
          </a:p>
          <a:p>
            <a:pPr lvl="2"/>
            <a:r>
              <a:rPr lang="en-GB" dirty="0" smtClean="0"/>
              <a:t>Survey carried out every 2 years – 2002/03 to 2014/15</a:t>
            </a:r>
          </a:p>
          <a:p>
            <a:pPr lvl="2">
              <a:buNone/>
            </a:pPr>
            <a:endParaRPr lang="en-GB" dirty="0" smtClean="0"/>
          </a:p>
          <a:p>
            <a:r>
              <a:rPr lang="en-GB" dirty="0" smtClean="0"/>
              <a:t>Survey includes questions on chances that survive to particular age</a:t>
            </a:r>
          </a:p>
          <a:p>
            <a:pPr lvl="2"/>
            <a:r>
              <a:rPr lang="en-GB" dirty="0" smtClean="0"/>
              <a:t>Asked as part of series of probability questions, answer 0 to 100</a:t>
            </a:r>
          </a:p>
          <a:p>
            <a:pPr lvl="2"/>
            <a:r>
              <a:rPr lang="en-GB" dirty="0" smtClean="0"/>
              <a:t>“What are the chances that you will live to be X or more?”</a:t>
            </a:r>
          </a:p>
          <a:p>
            <a:pPr lvl="2"/>
            <a:r>
              <a:rPr lang="en-GB" dirty="0" smtClean="0"/>
              <a:t>Age asked depends on current age (11-15 years ahead)</a:t>
            </a:r>
          </a:p>
          <a:p>
            <a:pPr lvl="2"/>
            <a:r>
              <a:rPr lang="en-GB" dirty="0" smtClean="0"/>
              <a:t>Under 70s are asked 2 questions from wave 3 onwards</a:t>
            </a:r>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average subjective reports to life-tables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graphicEl>
                                              <a:chart seriesIdx="4" categoryIdx="-4" bldStep="series"/>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5">
                                            <p:graphicEl>
                                              <a:chart seriesIdx="5" categoryIdx="-4" bldStep="series"/>
                                            </p:graphic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
                                            <p:graphicEl>
                                              <a:chart seriesIdx="6" categoryIdx="-4" bldStep="series"/>
                                            </p:graphic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
                                            <p:graphicEl>
                                              <a:chart seriesIdx="7"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Life expectancy and economic choices</a:t>
            </a:r>
            <a:endParaRPr lang="en-US" dirty="0"/>
          </a:p>
        </p:txBody>
      </p:sp>
      <p:sp>
        <p:nvSpPr>
          <p:cNvPr id="7" name="Content Placeholder 6"/>
          <p:cNvSpPr>
            <a:spLocks noGrp="1"/>
          </p:cNvSpPr>
          <p:nvPr>
            <p:ph idx="1"/>
          </p:nvPr>
        </p:nvSpPr>
        <p:spPr/>
        <p:txBody>
          <a:bodyPr>
            <a:normAutofit fontScale="92500" lnSpcReduction="10000"/>
          </a:bodyPr>
          <a:lstStyle/>
          <a:p>
            <a:r>
              <a:rPr lang="en-GB" sz="1700" dirty="0" smtClean="0"/>
              <a:t>An individual’s ‘life expectancy’ matters for their choices over:</a:t>
            </a:r>
          </a:p>
          <a:p>
            <a:pPr marL="800100" lvl="1" indent="-342900">
              <a:buFont typeface="+mj-lt"/>
              <a:buAutoNum type="arabicPeriod"/>
            </a:pPr>
            <a:r>
              <a:rPr lang="en-GB" sz="1700" dirty="0" smtClean="0"/>
              <a:t>How much to save for retirement</a:t>
            </a:r>
          </a:p>
          <a:p>
            <a:pPr marL="800100" lvl="1" indent="-342900">
              <a:buFont typeface="+mj-lt"/>
              <a:buAutoNum type="arabicPeriod"/>
            </a:pPr>
            <a:r>
              <a:rPr lang="en-GB" sz="1700" dirty="0" smtClean="0"/>
              <a:t>How much to spend in retirement</a:t>
            </a:r>
          </a:p>
          <a:p>
            <a:pPr marL="800100" lvl="1" indent="-342900">
              <a:buFont typeface="+mj-lt"/>
              <a:buAutoNum type="arabicPeriod"/>
            </a:pPr>
            <a:r>
              <a:rPr lang="en-GB" sz="1700" dirty="0" smtClean="0"/>
              <a:t>Whether (and when) to </a:t>
            </a:r>
            <a:r>
              <a:rPr lang="en-GB" sz="1700" dirty="0" err="1" smtClean="0"/>
              <a:t>annuitise</a:t>
            </a:r>
            <a:r>
              <a:rPr lang="en-GB" sz="1700" dirty="0" smtClean="0"/>
              <a:t> their DC pension wealth</a:t>
            </a:r>
          </a:p>
          <a:p>
            <a:pPr marL="800100" lvl="1" indent="-342900">
              <a:buFont typeface="+mj-lt"/>
              <a:buAutoNum type="arabicPeriod"/>
            </a:pPr>
            <a:r>
              <a:rPr lang="en-GB" sz="1700" dirty="0" smtClean="0"/>
              <a:t>Life insurance purchases</a:t>
            </a:r>
          </a:p>
          <a:p>
            <a:pPr marL="800100" lvl="1" indent="-342900">
              <a:buFont typeface="+mj-lt"/>
              <a:buAutoNum type="arabicPeriod"/>
            </a:pPr>
            <a:r>
              <a:rPr lang="en-GB" sz="1700" dirty="0" smtClean="0"/>
              <a:t>....many more choices.</a:t>
            </a:r>
          </a:p>
          <a:p>
            <a:r>
              <a:rPr lang="en-GB" sz="1700" dirty="0" smtClean="0"/>
              <a:t>Whose estimates of life expectancy matters?</a:t>
            </a:r>
          </a:p>
          <a:p>
            <a:pPr lvl="2"/>
            <a:r>
              <a:rPr lang="en-GB" sz="1700" dirty="0" smtClean="0"/>
              <a:t>Statistical ‘Life Tables’ are heavily used for government forecasts</a:t>
            </a:r>
          </a:p>
          <a:p>
            <a:pPr lvl="2"/>
            <a:r>
              <a:rPr lang="en-GB" sz="1700" dirty="0" smtClean="0"/>
              <a:t>Industry estimates (combing official estimates and private information) are relevant for insurers’ pricing decisions</a:t>
            </a:r>
          </a:p>
          <a:p>
            <a:pPr lvl="2"/>
            <a:r>
              <a:rPr lang="en-GB" sz="1700" b="1" dirty="0" smtClean="0"/>
              <a:t>Individuals’ own estimates </a:t>
            </a:r>
            <a:r>
              <a:rPr lang="en-GB" sz="1700" dirty="0" smtClean="0"/>
              <a:t>are those most relevant for understanding household decisions</a:t>
            </a:r>
          </a:p>
          <a:p>
            <a:endParaRPr lang="en-US" dirty="0"/>
          </a:p>
        </p:txBody>
      </p:sp>
      <p:sp>
        <p:nvSpPr>
          <p:cNvPr id="3" name="Footer Placeholder 2"/>
          <p:cNvSpPr>
            <a:spLocks noGrp="1"/>
          </p:cNvSpPr>
          <p:nvPr>
            <p:ph type="ftr" sz="quarter" idx="3"/>
          </p:nvPr>
        </p:nvSpPr>
        <p:spPr/>
        <p:txBody>
          <a:bodyPr/>
          <a:lstStyle/>
          <a:p>
            <a:r>
              <a:rPr lang="en-GB" smtClean="0"/>
              <a:t>Individual mortality expectations</a:t>
            </a:r>
            <a:endParaRPr lang="en-GB" dirty="0"/>
          </a:p>
        </p:txBody>
      </p:sp>
    </p:spTree>
    <p:extLst>
      <p:ext uri="{BB962C8B-B14F-4D97-AF65-F5344CB8AC3E}">
        <p14:creationId xmlns:p14="http://schemas.microsoft.com/office/powerpoint/2010/main" xmlns="" val="334235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average subjective reports to life-tables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average subjective reports to life-tables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average subjective reports to life-tables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average subjective reports to life-tables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average subjective reports to life-tables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average subjective reports to life-tables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 on survival expectations</a:t>
            </a:r>
            <a:endParaRPr lang="en-GB" dirty="0"/>
          </a:p>
        </p:txBody>
      </p:sp>
      <p:sp>
        <p:nvSpPr>
          <p:cNvPr id="3" name="Content Placeholder 2"/>
          <p:cNvSpPr>
            <a:spLocks noGrp="1"/>
          </p:cNvSpPr>
          <p:nvPr>
            <p:ph idx="1"/>
          </p:nvPr>
        </p:nvSpPr>
        <p:spPr/>
        <p:txBody>
          <a:bodyPr>
            <a:normAutofit lnSpcReduction="10000"/>
          </a:bodyPr>
          <a:lstStyle/>
          <a:p>
            <a:pPr marL="342900" indent="-342900"/>
            <a:r>
              <a:rPr lang="en-GB" dirty="0" smtClean="0"/>
              <a:t>Relative to life-tables, men are, on average:</a:t>
            </a:r>
          </a:p>
          <a:p>
            <a:pPr marL="342900" lvl="1" indent="-342900">
              <a:buFont typeface="+mj-lt"/>
              <a:buAutoNum type="arabicPeriod"/>
            </a:pPr>
            <a:r>
              <a:rPr lang="en-GB" dirty="0" smtClean="0"/>
              <a:t>Pessimistic about living to 75, 80</a:t>
            </a:r>
          </a:p>
          <a:p>
            <a:pPr marL="342900" lvl="1" indent="-342900">
              <a:buFont typeface="+mj-lt"/>
              <a:buAutoNum type="arabicPeriod"/>
            </a:pPr>
            <a:r>
              <a:rPr lang="en-GB" dirty="0" smtClean="0"/>
              <a:t>Accurate expectations about living to 85 in older cohorts, but pessimistic in younger cohorts</a:t>
            </a:r>
          </a:p>
          <a:p>
            <a:pPr marL="342900" lvl="1" indent="-342900">
              <a:buFont typeface="+mj-lt"/>
              <a:buAutoNum type="arabicPeriod"/>
            </a:pPr>
            <a:r>
              <a:rPr lang="en-GB" dirty="0" smtClean="0"/>
              <a:t>Optimistic about living to 90, 95, and older</a:t>
            </a:r>
          </a:p>
          <a:p>
            <a:pPr marL="342900" indent="-342900"/>
            <a:r>
              <a:rPr lang="en-GB" dirty="0" smtClean="0"/>
              <a:t>Relative to life-tables, women are, on average:</a:t>
            </a:r>
          </a:p>
          <a:p>
            <a:pPr marL="342900" lvl="1" indent="-342900">
              <a:buFont typeface="+mj-lt"/>
              <a:buAutoNum type="arabicPeriod"/>
            </a:pPr>
            <a:r>
              <a:rPr lang="en-GB" dirty="0" smtClean="0"/>
              <a:t>Pessimistic about living to 75, 80 and 85</a:t>
            </a:r>
          </a:p>
          <a:p>
            <a:pPr marL="342900" lvl="1" indent="-342900">
              <a:buFont typeface="+mj-lt"/>
              <a:buAutoNum type="arabicPeriod"/>
            </a:pPr>
            <a:r>
              <a:rPr lang="en-GB" dirty="0" smtClean="0"/>
              <a:t>Accurate expectations about living to 90</a:t>
            </a:r>
          </a:p>
          <a:p>
            <a:pPr marL="342900" lvl="1" indent="-342900">
              <a:buFont typeface="+mj-lt"/>
              <a:buAutoNum type="arabicPeriod"/>
            </a:pPr>
            <a:r>
              <a:rPr lang="en-GB" dirty="0" smtClean="0"/>
              <a:t>Optimistic about living to 95, and older</a:t>
            </a:r>
          </a:p>
          <a:p>
            <a:pPr marL="342900" indent="-342900"/>
            <a:r>
              <a:rPr lang="en-GB" dirty="0" smtClean="0"/>
              <a:t>Relative to men, women are, on average:</a:t>
            </a:r>
          </a:p>
          <a:p>
            <a:pPr marL="342900" lvl="1" indent="-342900">
              <a:buFont typeface="+mj-lt"/>
              <a:buAutoNum type="arabicPeriod"/>
            </a:pPr>
            <a:r>
              <a:rPr lang="en-GB" dirty="0" smtClean="0"/>
              <a:t>More pessimistic/less optimistic, at all ages</a:t>
            </a:r>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GB" dirty="0" smtClean="0">
                <a:solidFill>
                  <a:schemeClr val="bg1">
                    <a:lumMod val="75000"/>
                  </a:schemeClr>
                </a:solidFill>
              </a:rPr>
              <a:t>Comparison with life tables on cohort basis</a:t>
            </a:r>
          </a:p>
          <a:p>
            <a:pPr marL="630900" lvl="2" indent="-342900">
              <a:buFont typeface="+mj-lt"/>
              <a:buAutoNum type="alphaLcPeriod"/>
            </a:pPr>
            <a:r>
              <a:rPr lang="en-GB" dirty="0" smtClean="0">
                <a:solidFill>
                  <a:schemeClr val="bg1">
                    <a:lumMod val="75000"/>
                  </a:schemeClr>
                </a:solidFill>
              </a:rPr>
              <a:t>Official life tables</a:t>
            </a:r>
          </a:p>
          <a:p>
            <a:pPr marL="630900" lvl="2" indent="-342900">
              <a:buFont typeface="+mj-lt"/>
              <a:buAutoNum type="alphaLcPeriod"/>
            </a:pPr>
            <a:r>
              <a:rPr lang="en-GB" dirty="0" smtClean="0">
                <a:solidFill>
                  <a:schemeClr val="bg1">
                    <a:lumMod val="75000"/>
                  </a:schemeClr>
                </a:solidFill>
              </a:rPr>
              <a:t>Subjective expectations</a:t>
            </a:r>
          </a:p>
          <a:p>
            <a:pPr marL="342900" indent="-342900">
              <a:buFont typeface="+mj-lt"/>
              <a:buAutoNum type="arabicPeriod"/>
            </a:pPr>
            <a:r>
              <a:rPr lang="en-GB" dirty="0" smtClean="0"/>
              <a:t>Survival curves</a:t>
            </a:r>
          </a:p>
          <a:p>
            <a:pPr marL="630900" lvl="2" indent="-342900">
              <a:buFont typeface="+mj-lt"/>
              <a:buAutoNum type="alphaLcPeriod"/>
            </a:pPr>
            <a:r>
              <a:rPr lang="en-GB" dirty="0" smtClean="0"/>
              <a:t>From point expectations to curves</a:t>
            </a:r>
          </a:p>
          <a:p>
            <a:pPr marL="630900" lvl="2" indent="-342900">
              <a:buFont typeface="+mj-lt"/>
              <a:buAutoNum type="alphaLcPeriod"/>
            </a:pPr>
            <a:r>
              <a:rPr lang="en-GB" dirty="0" smtClean="0">
                <a:solidFill>
                  <a:schemeClr val="bg1">
                    <a:lumMod val="75000"/>
                  </a:schemeClr>
                </a:solidFill>
              </a:rPr>
              <a:t>Survival curves for different types of individuals</a:t>
            </a:r>
          </a:p>
          <a:p>
            <a:pPr marL="342900" indent="-342900">
              <a:buFont typeface="+mj-lt"/>
              <a:buAutoNum type="arabicPeriod"/>
            </a:pPr>
            <a:r>
              <a:rPr lang="en-GB" dirty="0" smtClean="0">
                <a:solidFill>
                  <a:schemeClr val="bg1">
                    <a:lumMod val="75000"/>
                  </a:schemeClr>
                </a:solidFill>
              </a:rPr>
              <a:t>Explanation of economic behaviour</a:t>
            </a:r>
          </a:p>
          <a:p>
            <a:pPr marL="630900" lvl="2" indent="-342900">
              <a:buFont typeface="+mj-lt"/>
              <a:buAutoNum type="alphaLcPeriod"/>
            </a:pPr>
            <a:r>
              <a:rPr lang="en-GB" dirty="0" err="1" smtClean="0">
                <a:solidFill>
                  <a:schemeClr val="bg1">
                    <a:lumMod val="75000"/>
                  </a:schemeClr>
                </a:solidFill>
              </a:rPr>
              <a:t>Annuitisation</a:t>
            </a:r>
            <a:endParaRPr lang="en-GB" dirty="0" smtClean="0">
              <a:solidFill>
                <a:schemeClr val="bg1">
                  <a:lumMod val="75000"/>
                </a:schemeClr>
              </a:solidFill>
            </a:endParaRPr>
          </a:p>
          <a:p>
            <a:pPr marL="630900" lvl="2" indent="-342900">
              <a:buFont typeface="+mj-lt"/>
              <a:buAutoNum type="alphaLcPeriod"/>
            </a:pPr>
            <a:r>
              <a:rPr lang="en-GB" dirty="0" smtClean="0">
                <a:solidFill>
                  <a:schemeClr val="bg1">
                    <a:lumMod val="75000"/>
                  </a:schemeClr>
                </a:solidFill>
              </a:rPr>
              <a:t>State pension deferral</a:t>
            </a:r>
          </a:p>
          <a:p>
            <a:pPr marL="342900" indent="-342900">
              <a:buFont typeface="+mj-lt"/>
              <a:buAutoNum type="arabicPeriod"/>
            </a:pPr>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point expectation to curves</a:t>
            </a:r>
            <a:endParaRPr lang="en-GB" dirty="0"/>
          </a:p>
        </p:txBody>
      </p:sp>
      <p:sp>
        <p:nvSpPr>
          <p:cNvPr id="3" name="Content Placeholder 2"/>
          <p:cNvSpPr>
            <a:spLocks noGrp="1"/>
          </p:cNvSpPr>
          <p:nvPr>
            <p:ph idx="1"/>
          </p:nvPr>
        </p:nvSpPr>
        <p:spPr/>
        <p:txBody>
          <a:bodyPr/>
          <a:lstStyle/>
          <a:p>
            <a:r>
              <a:rPr lang="en-GB" dirty="0" smtClean="0"/>
              <a:t>Individuals are asked 2 questions:</a:t>
            </a:r>
          </a:p>
          <a:p>
            <a:pPr lvl="3"/>
            <a:r>
              <a:rPr lang="en-GB" dirty="0" smtClean="0"/>
              <a:t>We can deduce 3 things “for sure” about what they believe</a:t>
            </a:r>
          </a:p>
          <a:p>
            <a:endParaRPr lang="en-GB" dirty="0" smtClean="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point expectation to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cxnSp>
        <p:nvCxnSpPr>
          <p:cNvPr id="7" name="Straight Connector 6"/>
          <p:cNvCxnSpPr/>
          <p:nvPr/>
        </p:nvCxnSpPr>
        <p:spPr>
          <a:xfrm flipV="1">
            <a:off x="3945600" y="1800000"/>
            <a:ext cx="0" cy="360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616000" y="1800000"/>
            <a:ext cx="0" cy="360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63888" y="1340768"/>
            <a:ext cx="859531" cy="369332"/>
          </a:xfrm>
          <a:prstGeom prst="rect">
            <a:avLst/>
          </a:prstGeom>
          <a:noFill/>
        </p:spPr>
        <p:txBody>
          <a:bodyPr wrap="none" rtlCol="0">
            <a:spAutoFit/>
          </a:bodyPr>
          <a:lstStyle/>
          <a:p>
            <a:r>
              <a:rPr lang="en-GB" dirty="0" smtClean="0"/>
              <a:t>“90%”</a:t>
            </a:r>
            <a:endParaRPr lang="en-GB" dirty="0"/>
          </a:p>
        </p:txBody>
      </p:sp>
      <p:sp>
        <p:nvSpPr>
          <p:cNvPr id="10" name="TextBox 9"/>
          <p:cNvSpPr txBox="1"/>
          <p:nvPr/>
        </p:nvSpPr>
        <p:spPr>
          <a:xfrm>
            <a:off x="5220072" y="1340768"/>
            <a:ext cx="859531" cy="369332"/>
          </a:xfrm>
          <a:prstGeom prst="rect">
            <a:avLst/>
          </a:prstGeom>
          <a:noFill/>
        </p:spPr>
        <p:txBody>
          <a:bodyPr wrap="none" rtlCol="0">
            <a:spAutoFit/>
          </a:bodyPr>
          <a:lstStyle/>
          <a:p>
            <a:r>
              <a:rPr lang="en-GB" dirty="0" smtClean="0"/>
              <a:t>“40%”</a:t>
            </a:r>
            <a:endParaRPr lang="en-GB" dirty="0"/>
          </a:p>
        </p:txBody>
      </p:sp>
      <p:sp>
        <p:nvSpPr>
          <p:cNvPr id="11" name="TextBox 10"/>
          <p:cNvSpPr txBox="1"/>
          <p:nvPr/>
        </p:nvSpPr>
        <p:spPr>
          <a:xfrm>
            <a:off x="2267744" y="3573016"/>
            <a:ext cx="648072" cy="369332"/>
          </a:xfrm>
          <a:prstGeom prst="rect">
            <a:avLst/>
          </a:prstGeom>
          <a:noFill/>
        </p:spPr>
        <p:txBody>
          <a:bodyPr wrap="square" rtlCol="0">
            <a:spAutoFit/>
          </a:bodyPr>
          <a:lstStyle/>
          <a:p>
            <a:r>
              <a:rPr lang="en-GB" dirty="0" smtClean="0"/>
              <a:t>10%</a:t>
            </a:r>
            <a:endParaRPr lang="en-GB" dirty="0"/>
          </a:p>
        </p:txBody>
      </p:sp>
      <p:sp>
        <p:nvSpPr>
          <p:cNvPr id="12" name="TextBox 11"/>
          <p:cNvSpPr txBox="1"/>
          <p:nvPr/>
        </p:nvSpPr>
        <p:spPr>
          <a:xfrm>
            <a:off x="4499992" y="3573016"/>
            <a:ext cx="648072" cy="369332"/>
          </a:xfrm>
          <a:prstGeom prst="rect">
            <a:avLst/>
          </a:prstGeom>
          <a:noFill/>
        </p:spPr>
        <p:txBody>
          <a:bodyPr wrap="square" rtlCol="0">
            <a:spAutoFit/>
          </a:bodyPr>
          <a:lstStyle/>
          <a:p>
            <a:r>
              <a:rPr lang="en-GB" dirty="0" smtClean="0"/>
              <a:t>50%</a:t>
            </a:r>
            <a:endParaRPr lang="en-GB" dirty="0"/>
          </a:p>
        </p:txBody>
      </p:sp>
      <p:sp>
        <p:nvSpPr>
          <p:cNvPr id="13" name="TextBox 12"/>
          <p:cNvSpPr txBox="1"/>
          <p:nvPr/>
        </p:nvSpPr>
        <p:spPr>
          <a:xfrm>
            <a:off x="6660232" y="3573016"/>
            <a:ext cx="648072" cy="369332"/>
          </a:xfrm>
          <a:prstGeom prst="rect">
            <a:avLst/>
          </a:prstGeom>
          <a:noFill/>
        </p:spPr>
        <p:txBody>
          <a:bodyPr wrap="square" rtlCol="0">
            <a:spAutoFit/>
          </a:bodyPr>
          <a:lstStyle/>
          <a:p>
            <a:r>
              <a:rPr lang="en-GB" dirty="0" smtClean="0"/>
              <a:t>40%</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of this project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How do individuals’ subjective expectations about survival compare to actual survival and to official estimates? What are the implications for economic behaviour?</a:t>
            </a:r>
          </a:p>
          <a:p>
            <a:r>
              <a:rPr lang="en-GB" dirty="0" smtClean="0"/>
              <a:t>Last time we presented</a:t>
            </a:r>
          </a:p>
          <a:p>
            <a:pPr marL="630900" lvl="2" indent="-342900">
              <a:buFont typeface="+mj-lt"/>
              <a:buAutoNum type="arabicPeriod"/>
            </a:pPr>
            <a:r>
              <a:rPr lang="en-GB" dirty="0" smtClean="0"/>
              <a:t>Initial data analysis – self-reported chance of survival to certain ages</a:t>
            </a:r>
          </a:p>
          <a:p>
            <a:pPr marL="630900" lvl="2" indent="-342900">
              <a:buFont typeface="+mj-lt"/>
              <a:buAutoNum type="arabicPeriod"/>
            </a:pPr>
            <a:r>
              <a:rPr lang="en-GB" dirty="0" smtClean="0"/>
              <a:t>Data quality – are households able to answer expectation questions?</a:t>
            </a:r>
          </a:p>
          <a:p>
            <a:pPr marL="630900" lvl="2" indent="-342900">
              <a:buFont typeface="+mj-lt"/>
              <a:buAutoNum type="arabicPeriod"/>
            </a:pPr>
            <a:r>
              <a:rPr lang="en-GB" dirty="0" smtClean="0"/>
              <a:t>Estimating the shape of individuals’ survival curves</a:t>
            </a:r>
          </a:p>
          <a:p>
            <a:r>
              <a:rPr lang="en-GB" dirty="0" smtClean="0"/>
              <a:t>Today</a:t>
            </a:r>
          </a:p>
          <a:p>
            <a:pPr marL="630900" lvl="2" indent="-342900">
              <a:buFont typeface="+mj-lt"/>
              <a:buAutoNum type="arabicPeriod"/>
            </a:pPr>
            <a:r>
              <a:rPr lang="en-GB" dirty="0" smtClean="0"/>
              <a:t>Comparison with life tables on a cohort basis</a:t>
            </a:r>
          </a:p>
          <a:p>
            <a:pPr marL="630900" lvl="2" indent="-342900">
              <a:buFont typeface="+mj-lt"/>
              <a:buAutoNum type="arabicPeriod"/>
            </a:pPr>
            <a:r>
              <a:rPr lang="en-GB" dirty="0" smtClean="0"/>
              <a:t>Survival curves for different types of individuals</a:t>
            </a:r>
          </a:p>
          <a:p>
            <a:pPr marL="630900" lvl="2" indent="-342900">
              <a:buFont typeface="+mj-lt"/>
              <a:buAutoNum type="arabicPeriod"/>
            </a:pPr>
            <a:r>
              <a:rPr lang="en-GB" dirty="0" smtClean="0"/>
              <a:t>Can divergence of subjective and official expectations explain the unpopularity of annuities and deferral of state pension?</a:t>
            </a:r>
          </a:p>
          <a:p>
            <a:pPr marL="630900" lvl="2" indent="-342900">
              <a:buFont typeface="+mj-lt"/>
              <a:buAutoNum type="arabicPeriod"/>
            </a:pPr>
            <a:endParaRPr lang="en-GB" dirty="0" smtClean="0"/>
          </a:p>
          <a:p>
            <a:endParaRPr lang="en-GB" dirty="0" smtClean="0"/>
          </a:p>
          <a:p>
            <a:endParaRPr lang="en-GB" dirty="0" smtClean="0"/>
          </a:p>
          <a:p>
            <a:endParaRPr lang="en-GB" dirty="0" smtClean="0"/>
          </a:p>
          <a:p>
            <a:endParaRPr lang="en-GB" dirty="0"/>
          </a:p>
        </p:txBody>
      </p:sp>
      <p:sp>
        <p:nvSpPr>
          <p:cNvPr id="5" name="Footer Placeholder 4"/>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point expectation to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cxnSp>
        <p:nvCxnSpPr>
          <p:cNvPr id="7" name="Straight Connector 6"/>
          <p:cNvCxnSpPr/>
          <p:nvPr/>
        </p:nvCxnSpPr>
        <p:spPr>
          <a:xfrm flipV="1">
            <a:off x="3945600" y="1800000"/>
            <a:ext cx="0" cy="360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616000" y="1800000"/>
            <a:ext cx="0" cy="360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63888" y="1340768"/>
            <a:ext cx="859531" cy="369332"/>
          </a:xfrm>
          <a:prstGeom prst="rect">
            <a:avLst/>
          </a:prstGeom>
          <a:noFill/>
        </p:spPr>
        <p:txBody>
          <a:bodyPr wrap="none" rtlCol="0">
            <a:spAutoFit/>
          </a:bodyPr>
          <a:lstStyle/>
          <a:p>
            <a:r>
              <a:rPr lang="en-GB" dirty="0" smtClean="0"/>
              <a:t>“90%”</a:t>
            </a:r>
            <a:endParaRPr lang="en-GB" dirty="0"/>
          </a:p>
        </p:txBody>
      </p:sp>
      <p:sp>
        <p:nvSpPr>
          <p:cNvPr id="10" name="TextBox 9"/>
          <p:cNvSpPr txBox="1"/>
          <p:nvPr/>
        </p:nvSpPr>
        <p:spPr>
          <a:xfrm>
            <a:off x="5220072" y="1340768"/>
            <a:ext cx="859531" cy="369332"/>
          </a:xfrm>
          <a:prstGeom prst="rect">
            <a:avLst/>
          </a:prstGeom>
          <a:noFill/>
        </p:spPr>
        <p:txBody>
          <a:bodyPr wrap="none" rtlCol="0">
            <a:spAutoFit/>
          </a:bodyPr>
          <a:lstStyle/>
          <a:p>
            <a:r>
              <a:rPr lang="en-GB" dirty="0" smtClean="0"/>
              <a:t>“40%”</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point expectation to curves</a:t>
            </a:r>
            <a:endParaRPr lang="en-GB" dirty="0"/>
          </a:p>
        </p:txBody>
      </p:sp>
      <p:sp>
        <p:nvSpPr>
          <p:cNvPr id="3" name="Content Placeholder 2"/>
          <p:cNvSpPr>
            <a:spLocks noGrp="1"/>
          </p:cNvSpPr>
          <p:nvPr>
            <p:ph idx="1"/>
          </p:nvPr>
        </p:nvSpPr>
        <p:spPr/>
        <p:txBody>
          <a:bodyPr>
            <a:normAutofit/>
          </a:bodyPr>
          <a:lstStyle/>
          <a:p>
            <a:r>
              <a:rPr lang="en-GB" dirty="0" smtClean="0"/>
              <a:t>Individuals are asked 2 questions:</a:t>
            </a:r>
          </a:p>
          <a:p>
            <a:pPr lvl="3"/>
            <a:r>
              <a:rPr lang="en-GB" dirty="0" smtClean="0"/>
              <a:t>We can deduce 3 things “for sure” about what they believe</a:t>
            </a:r>
          </a:p>
          <a:p>
            <a:r>
              <a:rPr lang="en-GB" dirty="0" smtClean="0"/>
              <a:t>Sensible to assume probability of dying increases smoothly with age </a:t>
            </a:r>
          </a:p>
          <a:p>
            <a:r>
              <a:rPr lang="en-GB" dirty="0" smtClean="0"/>
              <a:t>We need to take a stance on:</a:t>
            </a:r>
          </a:p>
          <a:p>
            <a:pPr lvl="3"/>
            <a:r>
              <a:rPr lang="en-GB" dirty="0" smtClean="0"/>
              <a:t>Initial probability of dying</a:t>
            </a:r>
          </a:p>
          <a:p>
            <a:pPr lvl="3"/>
            <a:r>
              <a:rPr lang="en-GB" dirty="0" smtClean="0"/>
              <a:t>How this increases with age</a:t>
            </a:r>
          </a:p>
          <a:p>
            <a:r>
              <a:rPr lang="en-GB" dirty="0" smtClean="0"/>
              <a:t>We assume that:</a:t>
            </a:r>
          </a:p>
          <a:p>
            <a:pPr lvl="3"/>
            <a:r>
              <a:rPr lang="en-GB" dirty="0" smtClean="0"/>
              <a:t>“</a:t>
            </a:r>
            <a:r>
              <a:rPr lang="en-GB" dirty="0" err="1" smtClean="0"/>
              <a:t>Weibull</a:t>
            </a:r>
            <a:r>
              <a:rPr lang="en-GB" dirty="0" smtClean="0"/>
              <a:t>” distribution– widely used in epidemiological literature</a:t>
            </a:r>
          </a:p>
          <a:p>
            <a:pPr lvl="3"/>
            <a:r>
              <a:rPr lang="en-GB" dirty="0" smtClean="0"/>
              <a:t>With 2 points, this pins down the initial probability of dying</a:t>
            </a:r>
          </a:p>
          <a:p>
            <a:pPr lvl="3"/>
            <a:endParaRPr lang="en-GB" dirty="0" smtClean="0"/>
          </a:p>
          <a:p>
            <a:pPr lvl="3"/>
            <a:endParaRPr lang="en-GB" dirty="0" smtClean="0"/>
          </a:p>
          <a:p>
            <a:pPr lvl="3"/>
            <a:endParaRPr lang="en-GB" dirty="0" smtClean="0"/>
          </a:p>
          <a:p>
            <a:endParaRPr lang="en-GB" dirty="0" smtClean="0"/>
          </a:p>
          <a:p>
            <a:endParaRPr lang="en-GB" dirty="0" smtClean="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point expectation to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cxnSp>
        <p:nvCxnSpPr>
          <p:cNvPr id="7" name="Straight Connector 6"/>
          <p:cNvCxnSpPr/>
          <p:nvPr/>
        </p:nvCxnSpPr>
        <p:spPr>
          <a:xfrm flipV="1">
            <a:off x="3967200" y="1800000"/>
            <a:ext cx="0" cy="3592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662800" y="1772816"/>
            <a:ext cx="0" cy="360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63888" y="1340768"/>
            <a:ext cx="859531" cy="369332"/>
          </a:xfrm>
          <a:prstGeom prst="rect">
            <a:avLst/>
          </a:prstGeom>
          <a:noFill/>
        </p:spPr>
        <p:txBody>
          <a:bodyPr wrap="none" rtlCol="0">
            <a:spAutoFit/>
          </a:bodyPr>
          <a:lstStyle/>
          <a:p>
            <a:r>
              <a:rPr lang="en-GB" dirty="0" smtClean="0"/>
              <a:t>“90%”</a:t>
            </a:r>
            <a:endParaRPr lang="en-GB" dirty="0"/>
          </a:p>
        </p:txBody>
      </p:sp>
      <p:sp>
        <p:nvSpPr>
          <p:cNvPr id="10" name="TextBox 9"/>
          <p:cNvSpPr txBox="1"/>
          <p:nvPr/>
        </p:nvSpPr>
        <p:spPr>
          <a:xfrm>
            <a:off x="5292080" y="1340768"/>
            <a:ext cx="859531" cy="369332"/>
          </a:xfrm>
          <a:prstGeom prst="rect">
            <a:avLst/>
          </a:prstGeom>
          <a:noFill/>
        </p:spPr>
        <p:txBody>
          <a:bodyPr wrap="none" rtlCol="0">
            <a:spAutoFit/>
          </a:bodyPr>
          <a:lstStyle/>
          <a:p>
            <a:r>
              <a:rPr lang="en-GB" dirty="0" smtClean="0"/>
              <a:t>“40%”</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life-table and subjective survival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life-table and subjective survival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life-table and subjective survival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life-table and subjective survival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life-table and subjective survival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life-table and subjective survival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life-table and subjective survival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GB" dirty="0" smtClean="0"/>
              <a:t>Comparison with life tables on cohort basis</a:t>
            </a:r>
          </a:p>
          <a:p>
            <a:pPr marL="630900" lvl="2" indent="-342900">
              <a:buFont typeface="+mj-lt"/>
              <a:buAutoNum type="alphaLcPeriod"/>
            </a:pPr>
            <a:r>
              <a:rPr lang="en-GB" dirty="0" smtClean="0"/>
              <a:t>Official life tables</a:t>
            </a:r>
          </a:p>
          <a:p>
            <a:pPr marL="630900" lvl="2" indent="-342900">
              <a:buFont typeface="+mj-lt"/>
              <a:buAutoNum type="alphaLcPeriod"/>
            </a:pPr>
            <a:r>
              <a:rPr lang="en-GB" dirty="0" smtClean="0"/>
              <a:t>Subjective expectations</a:t>
            </a:r>
          </a:p>
          <a:p>
            <a:pPr marL="342900" indent="-342900">
              <a:buFont typeface="+mj-lt"/>
              <a:buAutoNum type="arabicPeriod"/>
            </a:pPr>
            <a:r>
              <a:rPr lang="en-GB" dirty="0" smtClean="0"/>
              <a:t>Survival curves</a:t>
            </a:r>
          </a:p>
          <a:p>
            <a:pPr marL="630900" lvl="2" indent="-342900">
              <a:buFont typeface="+mj-lt"/>
              <a:buAutoNum type="alphaLcPeriod"/>
            </a:pPr>
            <a:r>
              <a:rPr lang="en-GB" dirty="0" smtClean="0"/>
              <a:t>From point expectations to curves</a:t>
            </a:r>
          </a:p>
          <a:p>
            <a:pPr marL="630900" lvl="2" indent="-342900">
              <a:buFont typeface="+mj-lt"/>
              <a:buAutoNum type="alphaLcPeriod"/>
            </a:pPr>
            <a:r>
              <a:rPr lang="en-GB" dirty="0" smtClean="0"/>
              <a:t>Survival curves for different types of individuals</a:t>
            </a:r>
          </a:p>
          <a:p>
            <a:pPr marL="342900" indent="-342900">
              <a:buFont typeface="+mj-lt"/>
              <a:buAutoNum type="arabicPeriod"/>
            </a:pPr>
            <a:r>
              <a:rPr lang="en-GB" dirty="0" smtClean="0"/>
              <a:t>Explanation of economic behaviour</a:t>
            </a:r>
          </a:p>
          <a:p>
            <a:pPr marL="630900" lvl="2" indent="-342900">
              <a:buFont typeface="+mj-lt"/>
              <a:buAutoNum type="alphaLcPeriod"/>
            </a:pPr>
            <a:r>
              <a:rPr lang="en-GB" dirty="0" err="1" smtClean="0"/>
              <a:t>Annuitisation</a:t>
            </a:r>
            <a:endParaRPr lang="en-GB" dirty="0" smtClean="0"/>
          </a:p>
          <a:p>
            <a:pPr marL="630900" lvl="2" indent="-342900">
              <a:buFont typeface="+mj-lt"/>
              <a:buAutoNum type="alphaLcPeriod"/>
            </a:pPr>
            <a:r>
              <a:rPr lang="en-GB" dirty="0" smtClean="0"/>
              <a:t>State pension deferral</a:t>
            </a:r>
          </a:p>
          <a:p>
            <a:pPr marL="342900" indent="-342900">
              <a:buFont typeface="+mj-lt"/>
              <a:buAutoNum type="arabicPeriod"/>
            </a:pPr>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life-table and subjective survival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life-table and subjective survival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life-table and subjective survival curves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GB" dirty="0" smtClean="0">
                <a:solidFill>
                  <a:schemeClr val="bg1">
                    <a:lumMod val="75000"/>
                  </a:schemeClr>
                </a:solidFill>
              </a:rPr>
              <a:t>Comparison with life tables on cohort basis</a:t>
            </a:r>
          </a:p>
          <a:p>
            <a:pPr marL="630900" lvl="2" indent="-342900">
              <a:buFont typeface="+mj-lt"/>
              <a:buAutoNum type="alphaLcPeriod"/>
            </a:pPr>
            <a:r>
              <a:rPr lang="en-GB" dirty="0" smtClean="0">
                <a:solidFill>
                  <a:schemeClr val="bg1">
                    <a:lumMod val="75000"/>
                  </a:schemeClr>
                </a:solidFill>
              </a:rPr>
              <a:t>Official life tables</a:t>
            </a:r>
          </a:p>
          <a:p>
            <a:pPr marL="630900" lvl="2" indent="-342900">
              <a:buFont typeface="+mj-lt"/>
              <a:buAutoNum type="alphaLcPeriod"/>
            </a:pPr>
            <a:r>
              <a:rPr lang="en-GB" dirty="0" smtClean="0">
                <a:solidFill>
                  <a:schemeClr val="bg1">
                    <a:lumMod val="75000"/>
                  </a:schemeClr>
                </a:solidFill>
              </a:rPr>
              <a:t>Subjective expectations</a:t>
            </a:r>
          </a:p>
          <a:p>
            <a:pPr marL="342900" indent="-342900">
              <a:buFont typeface="+mj-lt"/>
              <a:buAutoNum type="arabicPeriod"/>
            </a:pPr>
            <a:r>
              <a:rPr lang="en-GB" dirty="0" smtClean="0"/>
              <a:t>Survival curves</a:t>
            </a:r>
          </a:p>
          <a:p>
            <a:pPr marL="630900" lvl="2" indent="-342900">
              <a:buFont typeface="+mj-lt"/>
              <a:buAutoNum type="alphaLcPeriod"/>
            </a:pPr>
            <a:r>
              <a:rPr lang="en-GB" dirty="0" smtClean="0">
                <a:solidFill>
                  <a:schemeClr val="bg1">
                    <a:lumMod val="75000"/>
                  </a:schemeClr>
                </a:solidFill>
              </a:rPr>
              <a:t>From point expectations to curves</a:t>
            </a:r>
          </a:p>
          <a:p>
            <a:pPr marL="630900" lvl="2" indent="-342900">
              <a:buFont typeface="+mj-lt"/>
              <a:buAutoNum type="alphaLcPeriod"/>
            </a:pPr>
            <a:r>
              <a:rPr lang="en-GB" dirty="0" smtClean="0"/>
              <a:t>Survival curves for different types of individuals</a:t>
            </a:r>
          </a:p>
          <a:p>
            <a:pPr marL="342900" indent="-342900">
              <a:buFont typeface="+mj-lt"/>
              <a:buAutoNum type="arabicPeriod"/>
            </a:pPr>
            <a:r>
              <a:rPr lang="en-GB" dirty="0" smtClean="0">
                <a:solidFill>
                  <a:schemeClr val="bg1">
                    <a:lumMod val="75000"/>
                  </a:schemeClr>
                </a:solidFill>
              </a:rPr>
              <a:t>Explanation of economic behaviour</a:t>
            </a:r>
          </a:p>
          <a:p>
            <a:pPr marL="630900" lvl="2" indent="-342900">
              <a:buFont typeface="+mj-lt"/>
              <a:buAutoNum type="alphaLcPeriod"/>
            </a:pPr>
            <a:r>
              <a:rPr lang="en-GB" dirty="0" err="1" smtClean="0">
                <a:solidFill>
                  <a:schemeClr val="bg1">
                    <a:lumMod val="75000"/>
                  </a:schemeClr>
                </a:solidFill>
              </a:rPr>
              <a:t>Annuitisation</a:t>
            </a:r>
            <a:endParaRPr lang="en-GB" dirty="0" smtClean="0">
              <a:solidFill>
                <a:schemeClr val="bg1">
                  <a:lumMod val="75000"/>
                </a:schemeClr>
              </a:solidFill>
            </a:endParaRPr>
          </a:p>
          <a:p>
            <a:pPr marL="630900" lvl="2" indent="-342900">
              <a:buFont typeface="+mj-lt"/>
              <a:buAutoNum type="alphaLcPeriod"/>
            </a:pPr>
            <a:r>
              <a:rPr lang="en-GB" dirty="0" smtClean="0">
                <a:solidFill>
                  <a:schemeClr val="bg1">
                    <a:lumMod val="75000"/>
                  </a:schemeClr>
                </a:solidFill>
              </a:rPr>
              <a:t>State pension deferral</a:t>
            </a:r>
          </a:p>
          <a:p>
            <a:pPr marL="342900" indent="-342900">
              <a:buFont typeface="+mj-lt"/>
              <a:buAutoNum type="arabicPeriod"/>
            </a:pPr>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 differ by marital status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 differ by marital status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educated individuals are more optimistic on average</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educated individuals are more optimistic on average</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Wealthier individuals are more optimistic on average</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Wealthier individuals are more optimistic on average</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GB" dirty="0" smtClean="0"/>
              <a:t>Comparison with life tables on cohort basis</a:t>
            </a:r>
          </a:p>
          <a:p>
            <a:pPr marL="630900" lvl="2" indent="-342900">
              <a:buFont typeface="+mj-lt"/>
              <a:buAutoNum type="alphaLcPeriod"/>
            </a:pPr>
            <a:r>
              <a:rPr lang="en-GB" dirty="0" smtClean="0"/>
              <a:t>Official life tables</a:t>
            </a:r>
          </a:p>
          <a:p>
            <a:pPr marL="630900" lvl="2" indent="-342900">
              <a:buFont typeface="+mj-lt"/>
              <a:buAutoNum type="alphaLcPeriod"/>
            </a:pPr>
            <a:r>
              <a:rPr lang="en-GB" dirty="0" smtClean="0">
                <a:solidFill>
                  <a:schemeClr val="bg1">
                    <a:lumMod val="75000"/>
                  </a:schemeClr>
                </a:solidFill>
              </a:rPr>
              <a:t>Subjective expectations</a:t>
            </a:r>
          </a:p>
          <a:p>
            <a:pPr marL="342900" indent="-342900">
              <a:buFont typeface="+mj-lt"/>
              <a:buAutoNum type="arabicPeriod"/>
            </a:pPr>
            <a:r>
              <a:rPr lang="en-GB" dirty="0" smtClean="0">
                <a:solidFill>
                  <a:schemeClr val="bg1">
                    <a:lumMod val="75000"/>
                  </a:schemeClr>
                </a:solidFill>
              </a:rPr>
              <a:t>Survival curves</a:t>
            </a:r>
          </a:p>
          <a:p>
            <a:pPr marL="630900" lvl="2" indent="-342900">
              <a:buFont typeface="+mj-lt"/>
              <a:buAutoNum type="alphaLcPeriod"/>
            </a:pPr>
            <a:r>
              <a:rPr lang="en-GB" dirty="0" smtClean="0">
                <a:solidFill>
                  <a:schemeClr val="bg1">
                    <a:lumMod val="75000"/>
                  </a:schemeClr>
                </a:solidFill>
              </a:rPr>
              <a:t>From point expectations to curves</a:t>
            </a:r>
          </a:p>
          <a:p>
            <a:pPr marL="630900" lvl="2" indent="-342900">
              <a:buFont typeface="+mj-lt"/>
              <a:buAutoNum type="alphaLcPeriod"/>
            </a:pPr>
            <a:r>
              <a:rPr lang="en-GB" dirty="0" smtClean="0">
                <a:solidFill>
                  <a:schemeClr val="bg1">
                    <a:lumMod val="75000"/>
                  </a:schemeClr>
                </a:solidFill>
              </a:rPr>
              <a:t>Survival curves for different types of individuals</a:t>
            </a:r>
          </a:p>
          <a:p>
            <a:pPr marL="342900" indent="-342900">
              <a:buFont typeface="+mj-lt"/>
              <a:buAutoNum type="arabicPeriod"/>
            </a:pPr>
            <a:r>
              <a:rPr lang="en-GB" dirty="0" smtClean="0">
                <a:solidFill>
                  <a:schemeClr val="bg1">
                    <a:lumMod val="75000"/>
                  </a:schemeClr>
                </a:solidFill>
              </a:rPr>
              <a:t>Explanation of economic behaviour</a:t>
            </a:r>
          </a:p>
          <a:p>
            <a:pPr marL="630900" lvl="2" indent="-342900">
              <a:buFont typeface="+mj-lt"/>
              <a:buAutoNum type="alphaLcPeriod"/>
            </a:pPr>
            <a:r>
              <a:rPr lang="en-GB" dirty="0" err="1" smtClean="0">
                <a:solidFill>
                  <a:schemeClr val="bg1">
                    <a:lumMod val="75000"/>
                  </a:schemeClr>
                </a:solidFill>
              </a:rPr>
              <a:t>Annuitisation</a:t>
            </a:r>
            <a:endParaRPr lang="en-GB" dirty="0" smtClean="0">
              <a:solidFill>
                <a:schemeClr val="bg1">
                  <a:lumMod val="75000"/>
                </a:schemeClr>
              </a:solidFill>
            </a:endParaRPr>
          </a:p>
          <a:p>
            <a:pPr marL="630900" lvl="2" indent="-342900">
              <a:buFont typeface="+mj-lt"/>
              <a:buAutoNum type="alphaLcPeriod"/>
            </a:pPr>
            <a:r>
              <a:rPr lang="en-GB" dirty="0" smtClean="0">
                <a:solidFill>
                  <a:schemeClr val="bg1">
                    <a:lumMod val="75000"/>
                  </a:schemeClr>
                </a:solidFill>
              </a:rPr>
              <a:t>State pension deferral</a:t>
            </a:r>
          </a:p>
          <a:p>
            <a:pPr marL="342900" indent="-342900">
              <a:buFont typeface="+mj-lt"/>
              <a:buAutoNum type="arabicPeriod"/>
            </a:pPr>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GB" dirty="0" smtClean="0">
                <a:solidFill>
                  <a:schemeClr val="bg1">
                    <a:lumMod val="75000"/>
                  </a:schemeClr>
                </a:solidFill>
              </a:rPr>
              <a:t>Comparison with life tables on cohort basis</a:t>
            </a:r>
          </a:p>
          <a:p>
            <a:pPr marL="630900" lvl="2" indent="-342900">
              <a:buFont typeface="+mj-lt"/>
              <a:buAutoNum type="alphaLcPeriod"/>
            </a:pPr>
            <a:r>
              <a:rPr lang="en-GB" dirty="0" smtClean="0">
                <a:solidFill>
                  <a:schemeClr val="bg1">
                    <a:lumMod val="75000"/>
                  </a:schemeClr>
                </a:solidFill>
              </a:rPr>
              <a:t>Official life tables</a:t>
            </a:r>
          </a:p>
          <a:p>
            <a:pPr marL="630900" lvl="2" indent="-342900">
              <a:buFont typeface="+mj-lt"/>
              <a:buAutoNum type="alphaLcPeriod"/>
            </a:pPr>
            <a:r>
              <a:rPr lang="en-GB" dirty="0" smtClean="0">
                <a:solidFill>
                  <a:schemeClr val="bg1">
                    <a:lumMod val="75000"/>
                  </a:schemeClr>
                </a:solidFill>
              </a:rPr>
              <a:t>Subjective expectations</a:t>
            </a:r>
          </a:p>
          <a:p>
            <a:pPr marL="342900" indent="-342900">
              <a:buFont typeface="+mj-lt"/>
              <a:buAutoNum type="arabicPeriod"/>
            </a:pPr>
            <a:r>
              <a:rPr lang="en-GB" dirty="0" smtClean="0">
                <a:solidFill>
                  <a:schemeClr val="bg1">
                    <a:lumMod val="75000"/>
                  </a:schemeClr>
                </a:solidFill>
              </a:rPr>
              <a:t>Survival curves</a:t>
            </a:r>
          </a:p>
          <a:p>
            <a:pPr marL="630900" lvl="2" indent="-342900">
              <a:buFont typeface="+mj-lt"/>
              <a:buAutoNum type="alphaLcPeriod"/>
            </a:pPr>
            <a:r>
              <a:rPr lang="en-GB" dirty="0" smtClean="0">
                <a:solidFill>
                  <a:schemeClr val="bg1">
                    <a:lumMod val="75000"/>
                  </a:schemeClr>
                </a:solidFill>
              </a:rPr>
              <a:t>From point expectations to curves</a:t>
            </a:r>
          </a:p>
          <a:p>
            <a:pPr marL="630900" lvl="2" indent="-342900">
              <a:buFont typeface="+mj-lt"/>
              <a:buAutoNum type="alphaLcPeriod"/>
            </a:pPr>
            <a:r>
              <a:rPr lang="en-GB" dirty="0" smtClean="0">
                <a:solidFill>
                  <a:schemeClr val="bg1">
                    <a:lumMod val="75000"/>
                  </a:schemeClr>
                </a:solidFill>
              </a:rPr>
              <a:t>Survival curves for different types of individuals</a:t>
            </a:r>
          </a:p>
          <a:p>
            <a:pPr marL="342900" indent="-342900">
              <a:buFont typeface="+mj-lt"/>
              <a:buAutoNum type="arabicPeriod"/>
            </a:pPr>
            <a:r>
              <a:rPr lang="en-GB" dirty="0" smtClean="0"/>
              <a:t>Explanation of economic behaviour</a:t>
            </a:r>
          </a:p>
          <a:p>
            <a:pPr marL="630900" lvl="2" indent="-342900">
              <a:buFont typeface="+mj-lt"/>
              <a:buAutoNum type="alphaLcPeriod"/>
            </a:pPr>
            <a:r>
              <a:rPr lang="en-GB" dirty="0" err="1" smtClean="0"/>
              <a:t>Annuitisation</a:t>
            </a:r>
            <a:endParaRPr lang="en-GB" dirty="0" smtClean="0"/>
          </a:p>
          <a:p>
            <a:pPr marL="630900" lvl="2" indent="-342900">
              <a:buFont typeface="+mj-lt"/>
              <a:buAutoNum type="alphaLcPeriod"/>
            </a:pPr>
            <a:r>
              <a:rPr lang="en-GB" dirty="0" smtClean="0"/>
              <a:t>State pension deferral</a:t>
            </a:r>
          </a:p>
          <a:p>
            <a:pPr marL="342900" indent="-342900">
              <a:buFont typeface="+mj-lt"/>
              <a:buAutoNum type="arabicPeriod"/>
            </a:pPr>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annuities markets</a:t>
            </a:r>
          </a:p>
        </p:txBody>
      </p:sp>
      <p:sp>
        <p:nvSpPr>
          <p:cNvPr id="3" name="Content Placeholder 2"/>
          <p:cNvSpPr>
            <a:spLocks noGrp="1"/>
          </p:cNvSpPr>
          <p:nvPr>
            <p:ph idx="1"/>
          </p:nvPr>
        </p:nvSpPr>
        <p:spPr/>
        <p:txBody>
          <a:bodyPr>
            <a:normAutofit/>
          </a:bodyPr>
          <a:lstStyle/>
          <a:p>
            <a:pPr lvl="1"/>
            <a:r>
              <a:rPr lang="en-GB" b="1" dirty="0" smtClean="0"/>
              <a:t>“Annuities puzzle” </a:t>
            </a:r>
            <a:r>
              <a:rPr lang="en-GB" dirty="0" err="1" smtClean="0"/>
              <a:t>Yaari</a:t>
            </a:r>
            <a:r>
              <a:rPr lang="en-GB" dirty="0" smtClean="0"/>
              <a:t>, (1965); Modigliani, (1985); Finkelstein and </a:t>
            </a:r>
            <a:r>
              <a:rPr lang="en-GB" dirty="0" err="1" smtClean="0"/>
              <a:t>Poterba</a:t>
            </a:r>
            <a:r>
              <a:rPr lang="en-GB" dirty="0" smtClean="0"/>
              <a:t> (2002); Brown (2007); </a:t>
            </a:r>
            <a:r>
              <a:rPr lang="en-GB" dirty="0" err="1" smtClean="0"/>
              <a:t>Pashchenko</a:t>
            </a:r>
            <a:r>
              <a:rPr lang="en-GB" dirty="0" smtClean="0"/>
              <a:t> (2010)</a:t>
            </a:r>
          </a:p>
          <a:p>
            <a:pPr lvl="3">
              <a:buFont typeface="Arial" pitchFamily="34" charset="0"/>
              <a:buChar char="•"/>
            </a:pPr>
            <a:r>
              <a:rPr lang="en-GB" dirty="0" smtClean="0"/>
              <a:t>Annuities allow individuals to insure “longevity risk”</a:t>
            </a:r>
          </a:p>
          <a:p>
            <a:pPr lvl="3">
              <a:buFont typeface="Arial" pitchFamily="34" charset="0"/>
              <a:buChar char="•"/>
            </a:pPr>
            <a:r>
              <a:rPr lang="en-GB" dirty="0" smtClean="0"/>
              <a:t>Fair annuity “should” represent a good deal</a:t>
            </a:r>
          </a:p>
          <a:p>
            <a:pPr lvl="3">
              <a:buFont typeface="Arial" pitchFamily="34" charset="0"/>
              <a:buChar char="•"/>
            </a:pPr>
            <a:r>
              <a:rPr lang="en-GB" dirty="0" smtClean="0"/>
              <a:t>Only ~8% of individuals over 70 in US have some annuity income</a:t>
            </a:r>
          </a:p>
          <a:p>
            <a:pPr lvl="3">
              <a:buFont typeface="Arial" pitchFamily="34" charset="0"/>
              <a:buChar char="•"/>
            </a:pPr>
            <a:r>
              <a:rPr lang="en-GB" dirty="0" smtClean="0"/>
              <a:t>Unpopularity of compulsory </a:t>
            </a:r>
            <a:r>
              <a:rPr lang="en-GB" dirty="0" err="1" smtClean="0"/>
              <a:t>annuitisation</a:t>
            </a:r>
            <a:r>
              <a:rPr lang="en-GB" dirty="0" smtClean="0"/>
              <a:t> in the UK</a:t>
            </a:r>
          </a:p>
          <a:p>
            <a:pPr lvl="3">
              <a:buFont typeface="Arial" pitchFamily="34" charset="0"/>
              <a:buChar char="•"/>
            </a:pPr>
            <a:r>
              <a:rPr lang="en-GB" dirty="0" smtClean="0"/>
              <a:t>Explanations for lack of take-up/unpopularity: bad value for money (administrative cost &amp; adverse selection), desire to leave bequest, liquidity issues</a:t>
            </a:r>
          </a:p>
          <a:p>
            <a:pPr lvl="2">
              <a:buNone/>
            </a:pPr>
            <a:r>
              <a:rPr lang="en-GB" b="1" dirty="0" smtClean="0"/>
              <a:t>When will individuals buy an annuity voluntarily?</a:t>
            </a:r>
          </a:p>
          <a:p>
            <a:pPr lvl="3">
              <a:buFont typeface="Arial" pitchFamily="34" charset="0"/>
              <a:buChar char="•"/>
            </a:pPr>
            <a:r>
              <a:rPr lang="en-GB" dirty="0" smtClean="0"/>
              <a:t>Impact of pension “freedoms”</a:t>
            </a:r>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Could survival pessimism explain unpopularity of annuities?</a:t>
            </a:r>
            <a:endParaRPr lang="en-GB" dirty="0"/>
          </a:p>
        </p:txBody>
      </p:sp>
      <p:sp>
        <p:nvSpPr>
          <p:cNvPr id="3" name="Content Placeholder 2"/>
          <p:cNvSpPr>
            <a:spLocks noGrp="1"/>
          </p:cNvSpPr>
          <p:nvPr>
            <p:ph idx="1"/>
          </p:nvPr>
        </p:nvSpPr>
        <p:spPr>
          <a:xfrm>
            <a:off x="612000" y="1584000"/>
            <a:ext cx="7920000" cy="4725320"/>
          </a:xfrm>
        </p:spPr>
        <p:txBody>
          <a:bodyPr>
            <a:normAutofit fontScale="85000" lnSpcReduction="20000"/>
          </a:bodyPr>
          <a:lstStyle/>
          <a:p>
            <a:r>
              <a:rPr lang="en-GB" dirty="0" smtClean="0"/>
              <a:t>We have seen that on average, individuals expect to die sooner than official estimates</a:t>
            </a:r>
          </a:p>
          <a:p>
            <a:pPr lvl="3"/>
            <a:r>
              <a:rPr lang="en-GB" dirty="0" smtClean="0"/>
              <a:t>If expect to die sooner, an annuity will look like a worse deal</a:t>
            </a:r>
          </a:p>
          <a:p>
            <a:r>
              <a:rPr lang="en-GB" dirty="0" smtClean="0"/>
              <a:t>For a given survival curve and interest rate, there is a “fair” annuity rate</a:t>
            </a:r>
          </a:p>
          <a:p>
            <a:pPr lvl="3"/>
            <a:r>
              <a:rPr lang="en-GB" dirty="0" smtClean="0"/>
              <a:t>Annuity rate is guaranteed income that is purchased by £1 of wealth </a:t>
            </a:r>
            <a:r>
              <a:rPr lang="en-GB" dirty="0" err="1" smtClean="0"/>
              <a:t>annuitised</a:t>
            </a:r>
            <a:endParaRPr lang="en-GB" dirty="0" smtClean="0"/>
          </a:p>
          <a:p>
            <a:pPr lvl="3"/>
            <a:r>
              <a:rPr lang="en-GB" dirty="0" smtClean="0"/>
              <a:t>Fair rate gives an individual (or couple) an agreed stream of payments such that expected value of payout equals the premium</a:t>
            </a:r>
          </a:p>
          <a:p>
            <a:pPr lvl="3"/>
            <a:r>
              <a:rPr lang="en-GB" dirty="0" smtClean="0"/>
              <a:t>“Actuarially fair” rate</a:t>
            </a:r>
          </a:p>
          <a:p>
            <a:r>
              <a:rPr lang="en-GB" dirty="0" smtClean="0"/>
              <a:t>For each individual we calculate:</a:t>
            </a:r>
          </a:p>
          <a:p>
            <a:pPr lvl="3"/>
            <a:r>
              <a:rPr lang="en-GB" dirty="0" smtClean="0"/>
              <a:t>Actuarially fair rate using life table for their age and cohort</a:t>
            </a:r>
          </a:p>
          <a:p>
            <a:pPr lvl="3"/>
            <a:r>
              <a:rPr lang="en-GB" dirty="0" smtClean="0"/>
              <a:t>Individual “subjective” survival curve given their responses</a:t>
            </a:r>
          </a:p>
          <a:p>
            <a:pPr lvl="3"/>
            <a:r>
              <a:rPr lang="en-GB" dirty="0" smtClean="0"/>
              <a:t>Actuarially fair rate given subjective survival curve</a:t>
            </a:r>
          </a:p>
          <a:p>
            <a:pPr marL="0" lvl="2" indent="0">
              <a:buNone/>
            </a:pPr>
            <a:r>
              <a:rPr lang="en-GB" b="1" dirty="0" smtClean="0"/>
              <a:t>We assume annuity pays out in full if primary holder is alive, and 50% if they die but their partner is still alive</a:t>
            </a:r>
            <a:endParaRPr lang="en-GB" dirty="0" smtClean="0"/>
          </a:p>
          <a:p>
            <a:pPr lvl="3"/>
            <a:endParaRPr lang="en-GB" dirty="0" smtClean="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v “subjective” annuity rates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cxnSp>
        <p:nvCxnSpPr>
          <p:cNvPr id="6" name="Straight Arrow Connector 5"/>
          <p:cNvCxnSpPr/>
          <p:nvPr/>
        </p:nvCxnSpPr>
        <p:spPr>
          <a:xfrm flipV="1">
            <a:off x="4572000" y="2780928"/>
            <a:ext cx="1512168" cy="216024"/>
          </a:xfrm>
          <a:prstGeom prst="straightConnector1">
            <a:avLst/>
          </a:prstGeom>
          <a:ln w="15875">
            <a:solidFill>
              <a:srgbClr val="F26649"/>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91680" y="2996952"/>
            <a:ext cx="3744416" cy="923330"/>
          </a:xfrm>
          <a:prstGeom prst="rect">
            <a:avLst/>
          </a:prstGeom>
          <a:solidFill>
            <a:schemeClr val="bg1"/>
          </a:solidFill>
          <a:ln>
            <a:solidFill>
              <a:schemeClr val="tx1"/>
            </a:solidFill>
          </a:ln>
        </p:spPr>
        <p:txBody>
          <a:bodyPr wrap="square" rtlCol="0">
            <a:spAutoFit/>
          </a:bodyPr>
          <a:lstStyle/>
          <a:p>
            <a:r>
              <a:rPr lang="en-GB" dirty="0" smtClean="0"/>
              <a:t>Single, aged 54</a:t>
            </a:r>
          </a:p>
          <a:p>
            <a:r>
              <a:rPr lang="en-GB" dirty="0" smtClean="0"/>
              <a:t>“2% chance live until at least 75”</a:t>
            </a:r>
          </a:p>
          <a:p>
            <a:r>
              <a:rPr lang="en-GB" dirty="0" smtClean="0"/>
              <a:t>“1% chance live until at least 85”</a:t>
            </a:r>
            <a:endParaRPr lang="en-GB" dirty="0"/>
          </a:p>
        </p:txBody>
      </p:sp>
      <p:cxnSp>
        <p:nvCxnSpPr>
          <p:cNvPr id="8" name="Straight Arrow Connector 7"/>
          <p:cNvCxnSpPr/>
          <p:nvPr/>
        </p:nvCxnSpPr>
        <p:spPr>
          <a:xfrm>
            <a:off x="6372200" y="4725144"/>
            <a:ext cx="1224136" cy="360040"/>
          </a:xfrm>
          <a:prstGeom prst="straightConnector1">
            <a:avLst/>
          </a:prstGeom>
          <a:ln w="15875">
            <a:solidFill>
              <a:srgbClr val="F26649"/>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83768" y="4149080"/>
            <a:ext cx="3888432" cy="923330"/>
          </a:xfrm>
          <a:prstGeom prst="rect">
            <a:avLst/>
          </a:prstGeom>
          <a:solidFill>
            <a:schemeClr val="bg1"/>
          </a:solidFill>
          <a:ln>
            <a:solidFill>
              <a:schemeClr val="tx1"/>
            </a:solidFill>
          </a:ln>
        </p:spPr>
        <p:txBody>
          <a:bodyPr wrap="square" rtlCol="0">
            <a:spAutoFit/>
          </a:bodyPr>
          <a:lstStyle/>
          <a:p>
            <a:r>
              <a:rPr lang="en-GB" dirty="0" smtClean="0"/>
              <a:t>Single, aged 69</a:t>
            </a:r>
          </a:p>
          <a:p>
            <a:r>
              <a:rPr lang="en-GB" dirty="0" smtClean="0"/>
              <a:t>“90% chance live until at least 75”</a:t>
            </a:r>
          </a:p>
          <a:p>
            <a:r>
              <a:rPr lang="en-GB" dirty="0" smtClean="0"/>
              <a:t>“85% chance live until at least 85”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v “subjective” annuity rates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v “subjective” annuity rates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Deferral of state pension - Preliminary</a:t>
            </a:r>
            <a:endParaRPr lang="en-GB" dirty="0"/>
          </a:p>
        </p:txBody>
      </p:sp>
      <p:sp>
        <p:nvSpPr>
          <p:cNvPr id="3" name="Content Placeholder 2"/>
          <p:cNvSpPr>
            <a:spLocks noGrp="1"/>
          </p:cNvSpPr>
          <p:nvPr>
            <p:ph idx="1"/>
          </p:nvPr>
        </p:nvSpPr>
        <p:spPr/>
        <p:txBody>
          <a:bodyPr>
            <a:normAutofit/>
          </a:bodyPr>
          <a:lstStyle/>
          <a:p>
            <a:r>
              <a:rPr lang="en-GB" dirty="0" smtClean="0"/>
              <a:t>Individuals can choose to defer taking up their state pension</a:t>
            </a:r>
          </a:p>
          <a:p>
            <a:pPr lvl="2"/>
            <a:r>
              <a:rPr lang="en-GB" dirty="0" smtClean="0"/>
              <a:t>For those in our sample,10.4% increase for each year’s delay</a:t>
            </a:r>
          </a:p>
          <a:p>
            <a:pPr lvl="2"/>
            <a:r>
              <a:rPr lang="en-GB" dirty="0" smtClean="0"/>
              <a:t>Much better than “actuarially fair” for the average person</a:t>
            </a:r>
          </a:p>
          <a:p>
            <a:r>
              <a:rPr lang="en-GB" dirty="0" smtClean="0"/>
              <a:t>Unless very pessimistic, likely to be a good choice</a:t>
            </a:r>
          </a:p>
          <a:p>
            <a:pPr lvl="2"/>
            <a:r>
              <a:rPr lang="en-GB" dirty="0" smtClean="0"/>
              <a:t>Assuming no credit constraints</a:t>
            </a:r>
          </a:p>
          <a:p>
            <a:pPr lvl="2"/>
            <a:r>
              <a:rPr lang="en-GB" dirty="0" smtClean="0"/>
              <a:t>If still earning, even better </a:t>
            </a:r>
          </a:p>
          <a:p>
            <a:pPr lvl="2">
              <a:buNone/>
            </a:pPr>
            <a:r>
              <a:rPr lang="en-GB" b="1" dirty="0" smtClean="0"/>
              <a:t>Few people take up this option</a:t>
            </a:r>
          </a:p>
          <a:p>
            <a:pPr lvl="2"/>
            <a:r>
              <a:rPr lang="en-GB" dirty="0" smtClean="0"/>
              <a:t>4% of those over SPA</a:t>
            </a:r>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 v “subjective” annuity rates</a:t>
            </a:r>
            <a:endParaRPr lang="en-GB" dirty="0"/>
          </a:p>
        </p:txBody>
      </p:sp>
      <p:graphicFrame>
        <p:nvGraphicFramePr>
          <p:cNvPr id="5" name="Content Placeholder 4"/>
          <p:cNvGraphicFramePr>
            <a:graphicFrameLocks noGrp="1"/>
          </p:cNvGraphicFramePr>
          <p:nvPr>
            <p:ph idx="1"/>
          </p:nvPr>
        </p:nvGraphicFramePr>
        <p:xfrm>
          <a:off x="612775" y="1584325"/>
          <a:ext cx="7918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Deferral of state pension - Preliminary</a:t>
            </a:r>
            <a:endParaRPr lang="en-GB" dirty="0"/>
          </a:p>
        </p:txBody>
      </p:sp>
      <p:sp>
        <p:nvSpPr>
          <p:cNvPr id="3" name="Content Placeholder 2"/>
          <p:cNvSpPr>
            <a:spLocks noGrp="1"/>
          </p:cNvSpPr>
          <p:nvPr>
            <p:ph idx="1"/>
          </p:nvPr>
        </p:nvSpPr>
        <p:spPr/>
        <p:txBody>
          <a:bodyPr>
            <a:normAutofit lnSpcReduction="10000"/>
          </a:bodyPr>
          <a:lstStyle/>
          <a:p>
            <a:r>
              <a:rPr lang="en-GB" dirty="0" smtClean="0"/>
              <a:t>Individuals can choose to defer taking up their state pension</a:t>
            </a:r>
          </a:p>
          <a:p>
            <a:pPr lvl="2"/>
            <a:r>
              <a:rPr lang="en-GB" dirty="0" smtClean="0"/>
              <a:t>For those in our sample,10.4% increase for each year’s delay</a:t>
            </a:r>
          </a:p>
          <a:p>
            <a:pPr lvl="2"/>
            <a:r>
              <a:rPr lang="en-GB" dirty="0" smtClean="0"/>
              <a:t>Much better than “actuarially fair” for the average person</a:t>
            </a:r>
          </a:p>
          <a:p>
            <a:r>
              <a:rPr lang="en-GB" dirty="0" smtClean="0"/>
              <a:t>Unless very pessimistic, likely to be a good choice</a:t>
            </a:r>
          </a:p>
          <a:p>
            <a:pPr lvl="2"/>
            <a:r>
              <a:rPr lang="en-GB" dirty="0" smtClean="0"/>
              <a:t>Assuming no credit constraints</a:t>
            </a:r>
          </a:p>
          <a:p>
            <a:pPr lvl="2"/>
            <a:r>
              <a:rPr lang="en-GB" dirty="0" smtClean="0"/>
              <a:t>If still earning, even better </a:t>
            </a:r>
          </a:p>
          <a:p>
            <a:pPr lvl="2">
              <a:buNone/>
            </a:pPr>
            <a:r>
              <a:rPr lang="en-GB" b="1" dirty="0" smtClean="0"/>
              <a:t>Few people take up this option</a:t>
            </a:r>
          </a:p>
          <a:p>
            <a:pPr lvl="2"/>
            <a:r>
              <a:rPr lang="en-GB" dirty="0" smtClean="0"/>
              <a:t>4% of those over SPA</a:t>
            </a:r>
          </a:p>
          <a:p>
            <a:pPr lvl="2"/>
            <a:r>
              <a:rPr lang="en-GB" dirty="0" smtClean="0"/>
              <a:t>Though choice doesn’t seem to be strongly correlated with optimism/pessimism</a:t>
            </a:r>
          </a:p>
          <a:p>
            <a:pPr lvl="3"/>
            <a:r>
              <a:rPr lang="en-GB" dirty="0" smtClean="0"/>
              <a:t>Ongoing work looking at choices conditional on e.g. wealth</a:t>
            </a:r>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a:bodyPr>
          <a:lstStyle/>
          <a:p>
            <a:r>
              <a:rPr lang="en-GB" dirty="0" smtClean="0"/>
              <a:t>Individuals reported expectations about their survival are systematically different to official life tables</a:t>
            </a:r>
          </a:p>
          <a:p>
            <a:pPr marL="342900" indent="-342900">
              <a:buFont typeface="Arial" pitchFamily="34" charset="0"/>
              <a:buChar char="•"/>
            </a:pPr>
            <a:r>
              <a:rPr lang="en-GB" b="0" dirty="0" smtClean="0"/>
              <a:t>Individuals are on average pessimistic about living to 75/80/(85) and optimistic about chances of living to 90/95</a:t>
            </a:r>
            <a:endParaRPr lang="en-GB" b="0" dirty="0"/>
          </a:p>
          <a:p>
            <a:r>
              <a:rPr lang="en-GB" dirty="0" smtClean="0"/>
              <a:t>Average subjective survival curves are flatter and fall sooner than objective</a:t>
            </a:r>
          </a:p>
          <a:p>
            <a:r>
              <a:rPr lang="en-GB" dirty="0" smtClean="0"/>
              <a:t>This pessimism is a plausible explanation for unpopularity / low take-up of annuities</a:t>
            </a:r>
          </a:p>
          <a:p>
            <a:pPr marL="342900" indent="-342900">
              <a:buFont typeface="Arial" pitchFamily="34" charset="0"/>
              <a:buChar char="•"/>
            </a:pPr>
            <a:r>
              <a:rPr lang="en-GB" b="0" dirty="0" smtClean="0"/>
              <a:t>Most individuals would see an annuity based on life tables as actuarially unfair</a:t>
            </a:r>
          </a:p>
          <a:p>
            <a:pPr marL="342900" indent="-342900">
              <a:buFont typeface="Arial" pitchFamily="34" charset="0"/>
              <a:buChar char="•"/>
            </a:pPr>
            <a:r>
              <a:rPr lang="en-GB" b="0" dirty="0" smtClean="0"/>
              <a:t>We may expect pension freedoms to lead to lower annuity take-up and more rapid wealth de-</a:t>
            </a:r>
            <a:r>
              <a:rPr lang="en-GB" b="0" dirty="0" err="1" smtClean="0"/>
              <a:t>cumulation</a:t>
            </a:r>
            <a:endParaRPr lang="en-GB" b="0" dirty="0" smtClean="0"/>
          </a:p>
          <a:p>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be a little more precise about language</a:t>
            </a:r>
            <a:endParaRPr lang="en-GB" dirty="0"/>
          </a:p>
        </p:txBody>
      </p:sp>
      <p:sp>
        <p:nvSpPr>
          <p:cNvPr id="3" name="Content Placeholder 2"/>
          <p:cNvSpPr>
            <a:spLocks noGrp="1"/>
          </p:cNvSpPr>
          <p:nvPr>
            <p:ph idx="1"/>
          </p:nvPr>
        </p:nvSpPr>
        <p:spPr/>
        <p:txBody>
          <a:bodyPr/>
          <a:lstStyle/>
          <a:p>
            <a:r>
              <a:rPr lang="en-GB" dirty="0" smtClean="0"/>
              <a:t>Consider an individual just born</a:t>
            </a:r>
          </a:p>
          <a:p>
            <a:pPr lvl="2"/>
            <a:r>
              <a:rPr lang="en-GB" dirty="0" smtClean="0"/>
              <a:t>Let’s consider the probability of them dying at each age</a:t>
            </a:r>
          </a:p>
          <a:p>
            <a:r>
              <a:rPr lang="en-GB" dirty="0" smtClean="0"/>
              <a:t>For this example, let’s assume they can only die at the following ages</a:t>
            </a:r>
          </a:p>
          <a:p>
            <a:pPr lvl="2"/>
            <a:r>
              <a:rPr lang="en-GB" dirty="0" smtClean="0"/>
              <a:t>0, 50, 80, 100</a:t>
            </a:r>
          </a:p>
          <a:p>
            <a:r>
              <a:rPr lang="en-GB" dirty="0" smtClean="0"/>
              <a:t>What are:</a:t>
            </a:r>
          </a:p>
          <a:p>
            <a:pPr lvl="2"/>
            <a:r>
              <a:rPr lang="en-GB" dirty="0" smtClean="0"/>
              <a:t>Life tables</a:t>
            </a:r>
          </a:p>
          <a:p>
            <a:pPr lvl="2"/>
            <a:r>
              <a:rPr lang="en-GB" dirty="0" smtClean="0"/>
              <a:t>Life expectancy </a:t>
            </a:r>
          </a:p>
          <a:p>
            <a:pPr lvl="2"/>
            <a:r>
              <a:rPr lang="en-GB" dirty="0" smtClean="0"/>
              <a:t>Survival curves</a:t>
            </a:r>
          </a:p>
          <a:p>
            <a:pPr lvl="1"/>
            <a:endParaRPr lang="en-GB" dirty="0" smtClean="0"/>
          </a:p>
          <a:p>
            <a:endParaRPr lang="en-GB" dirty="0"/>
          </a:p>
        </p:txBody>
      </p:sp>
      <p:sp>
        <p:nvSpPr>
          <p:cNvPr id="5" name="Footer Placeholder 4"/>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Finalise survival curve estimates</a:t>
            </a:r>
          </a:p>
          <a:p>
            <a:r>
              <a:rPr lang="en-GB" dirty="0" smtClean="0"/>
              <a:t>Further investigation of links with wider economic behaviour</a:t>
            </a:r>
          </a:p>
          <a:p>
            <a:pPr lvl="2"/>
            <a:r>
              <a:rPr lang="en-GB" dirty="0" smtClean="0"/>
              <a:t>State pension deferral</a:t>
            </a:r>
          </a:p>
          <a:p>
            <a:pPr lvl="2"/>
            <a:r>
              <a:rPr lang="en-GB" dirty="0" err="1" smtClean="0"/>
              <a:t>Decumulation</a:t>
            </a:r>
            <a:r>
              <a:rPr lang="en-GB" dirty="0" smtClean="0"/>
              <a:t> (link with project 4 of research programme)</a:t>
            </a:r>
          </a:p>
          <a:p>
            <a:r>
              <a:rPr lang="en-GB" dirty="0" smtClean="0"/>
              <a:t>Circulate draft report in Autumn 2017</a:t>
            </a:r>
          </a:p>
          <a:p>
            <a:endParaRPr lang="en-GB"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quality and sample</a:t>
            </a:r>
            <a:endParaRPr lang="en-GB" dirty="0"/>
          </a:p>
        </p:txBody>
      </p:sp>
      <p:sp>
        <p:nvSpPr>
          <p:cNvPr id="3" name="Content Placeholder 2"/>
          <p:cNvSpPr>
            <a:spLocks noGrp="1"/>
          </p:cNvSpPr>
          <p:nvPr>
            <p:ph idx="1"/>
          </p:nvPr>
        </p:nvSpPr>
        <p:spPr/>
        <p:txBody>
          <a:bodyPr>
            <a:normAutofit/>
          </a:bodyPr>
          <a:lstStyle/>
          <a:p>
            <a:r>
              <a:rPr lang="en-GB" sz="1600" dirty="0" smtClean="0"/>
              <a:t>Do individuals understand what they’re asked?:</a:t>
            </a:r>
          </a:p>
          <a:p>
            <a:pPr lvl="2"/>
            <a:r>
              <a:rPr lang="en-GB" sz="1600" dirty="0" smtClean="0"/>
              <a:t>Remove those individuals who give “impossible” answers</a:t>
            </a:r>
          </a:p>
          <a:p>
            <a:pPr lvl="2"/>
            <a:r>
              <a:rPr lang="en-GB" sz="1600" dirty="0" smtClean="0"/>
              <a:t>Investigate those who answer “50%”:</a:t>
            </a:r>
            <a:endParaRPr lang="en-GB" sz="1600" dirty="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graphicFrame>
        <p:nvGraphicFramePr>
          <p:cNvPr id="5" name="Content Placeholder 4"/>
          <p:cNvGraphicFramePr>
            <a:graphicFrameLocks/>
          </p:cNvGraphicFramePr>
          <p:nvPr/>
        </p:nvGraphicFramePr>
        <p:xfrm>
          <a:off x="467544" y="2852936"/>
          <a:ext cx="4392488" cy="3413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4"/>
          <p:cNvGraphicFramePr>
            <a:graphicFrameLocks/>
          </p:cNvGraphicFramePr>
          <p:nvPr/>
        </p:nvGraphicFramePr>
        <p:xfrm>
          <a:off x="4716016" y="2924944"/>
          <a:ext cx="3888433" cy="338437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Graphic spid="6"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quality and sample</a:t>
            </a:r>
            <a:endParaRPr lang="en-GB" dirty="0"/>
          </a:p>
        </p:txBody>
      </p:sp>
      <p:sp>
        <p:nvSpPr>
          <p:cNvPr id="3" name="Content Placeholder 2"/>
          <p:cNvSpPr>
            <a:spLocks noGrp="1"/>
          </p:cNvSpPr>
          <p:nvPr>
            <p:ph idx="1"/>
          </p:nvPr>
        </p:nvSpPr>
        <p:spPr/>
        <p:txBody>
          <a:bodyPr/>
          <a:lstStyle/>
          <a:p>
            <a:r>
              <a:rPr lang="en-GB" sz="1600" dirty="0" smtClean="0"/>
              <a:t>Previously, saw that survival expectations are correlated with:</a:t>
            </a:r>
          </a:p>
          <a:p>
            <a:pPr lvl="2"/>
            <a:r>
              <a:rPr lang="en-GB" sz="1600" dirty="0" smtClean="0"/>
              <a:t>Health status</a:t>
            </a:r>
          </a:p>
          <a:p>
            <a:pPr lvl="2"/>
            <a:r>
              <a:rPr lang="en-GB" sz="1600" dirty="0" smtClean="0"/>
              <a:t>Actual subsequent survival</a:t>
            </a:r>
          </a:p>
          <a:p>
            <a:r>
              <a:rPr lang="en-GB" sz="1600" dirty="0" smtClean="0"/>
              <a:t>We now find that new diagnoses of major/chronic conditions lead individuals to revise their expectations</a:t>
            </a:r>
          </a:p>
          <a:p>
            <a:endParaRPr lang="en-GB" dirty="0" smtClean="0"/>
          </a:p>
        </p:txBody>
      </p:sp>
      <p:sp>
        <p:nvSpPr>
          <p:cNvPr id="4" name="Footer Placeholder 3"/>
          <p:cNvSpPr>
            <a:spLocks noGrp="1"/>
          </p:cNvSpPr>
          <p:nvPr>
            <p:ph type="ftr" sz="quarter" idx="3"/>
          </p:nvPr>
        </p:nvSpPr>
        <p:spPr/>
        <p:txBody>
          <a:bodyPr/>
          <a:lstStyle/>
          <a:p>
            <a:r>
              <a:rPr lang="en-GB" smtClean="0"/>
              <a:t>Individual mortality expectations</a:t>
            </a:r>
            <a:endParaRPr lang="en-GB" dirty="0"/>
          </a:p>
        </p:txBody>
      </p:sp>
      <p:graphicFrame>
        <p:nvGraphicFramePr>
          <p:cNvPr id="5" name="Table 4"/>
          <p:cNvGraphicFramePr>
            <a:graphicFrameLocks noGrp="1"/>
          </p:cNvGraphicFramePr>
          <p:nvPr/>
        </p:nvGraphicFramePr>
        <p:xfrm>
          <a:off x="611560" y="3429000"/>
          <a:ext cx="7920882" cy="2841956"/>
        </p:xfrm>
        <a:graphic>
          <a:graphicData uri="http://schemas.openxmlformats.org/drawingml/2006/table">
            <a:tbl>
              <a:tblPr firstRow="1" bandRow="1">
                <a:tableStyleId>{5C22544A-7EE6-4342-B048-85BDC9FD1C3A}</a:tableStyleId>
              </a:tblPr>
              <a:tblGrid>
                <a:gridCol w="3649001"/>
                <a:gridCol w="2151975"/>
                <a:gridCol w="2119906"/>
              </a:tblGrid>
              <a:tr h="141923">
                <a:tc rowSpan="2">
                  <a:txBody>
                    <a:bodyPr/>
                    <a:lstStyle/>
                    <a:p>
                      <a:pPr algn="ctr" fontAlgn="b"/>
                      <a:r>
                        <a:rPr lang="en-GB" sz="1800" b="0" i="0" u="none" strike="noStrike" dirty="0" smtClean="0">
                          <a:solidFill>
                            <a:schemeClr val="bg1"/>
                          </a:solidFill>
                          <a:latin typeface="+mn-lt"/>
                        </a:rPr>
                        <a:t>Condition newly diagnosed</a:t>
                      </a:r>
                      <a:endParaRPr lang="en-GB" sz="1800" b="0" i="0" u="none" strike="noStrike" dirty="0">
                        <a:solidFill>
                          <a:schemeClr val="bg1"/>
                        </a:solidFill>
                        <a:latin typeface="+mn-lt"/>
                      </a:endParaRPr>
                    </a:p>
                  </a:txBody>
                  <a:tcPr marL="9525" marR="9525" marT="9525" marB="0" anchor="ctr"/>
                </a:tc>
                <a:tc gridSpan="2">
                  <a:txBody>
                    <a:bodyPr/>
                    <a:lstStyle/>
                    <a:p>
                      <a:pPr algn="ctr" fontAlgn="b"/>
                      <a:r>
                        <a:rPr lang="en-GB" sz="1800" b="0" i="0" u="none" strike="noStrike" dirty="0" smtClean="0">
                          <a:solidFill>
                            <a:schemeClr val="bg1"/>
                          </a:solidFill>
                          <a:latin typeface="+mn-lt"/>
                        </a:rPr>
                        <a:t>Revision (%pts)</a:t>
                      </a:r>
                      <a:endParaRPr lang="en-GB" sz="1800" b="0" i="0" u="none" strike="noStrike" dirty="0">
                        <a:solidFill>
                          <a:schemeClr val="bg1"/>
                        </a:solidFill>
                        <a:latin typeface="+mn-lt"/>
                      </a:endParaRPr>
                    </a:p>
                  </a:txBody>
                  <a:tcPr marL="9525" marR="9525" marT="9525" marB="0" anchor="b">
                    <a:lnB w="12700" cap="flat" cmpd="sng" algn="ctr">
                      <a:solidFill>
                        <a:schemeClr val="bg1"/>
                      </a:solidFill>
                      <a:prstDash val="solid"/>
                      <a:round/>
                      <a:headEnd type="none" w="med" len="med"/>
                      <a:tailEnd type="none" w="med" len="med"/>
                    </a:lnB>
                  </a:tcPr>
                </a:tc>
                <a:tc hMerge="1">
                  <a:txBody>
                    <a:bodyPr/>
                    <a:lstStyle/>
                    <a:p>
                      <a:pPr algn="ctr" fontAlgn="b"/>
                      <a:endParaRPr lang="en-GB" sz="1800" b="0" i="0" u="none" strike="noStrike" dirty="0">
                        <a:latin typeface="+mn-lt"/>
                      </a:endParaRPr>
                    </a:p>
                  </a:txBody>
                  <a:tcPr marL="9525" marR="9525" marT="9525" marB="0" anchor="b"/>
                </a:tc>
              </a:tr>
              <a:tr h="220211">
                <a:tc vMerge="1">
                  <a:txBody>
                    <a:bodyPr/>
                    <a:lstStyle/>
                    <a:p>
                      <a:endParaRPr lang="en-GB"/>
                    </a:p>
                  </a:txBody>
                  <a:tcPr/>
                </a:tc>
                <a:tc>
                  <a:txBody>
                    <a:bodyPr/>
                    <a:lstStyle/>
                    <a:p>
                      <a:pPr algn="ctr" fontAlgn="b"/>
                      <a:r>
                        <a:rPr lang="en-GB" sz="1800" b="0" i="0" u="none" strike="noStrike" dirty="0" smtClean="0">
                          <a:solidFill>
                            <a:schemeClr val="bg1"/>
                          </a:solidFill>
                          <a:latin typeface="+mn-lt"/>
                        </a:rPr>
                        <a:t>Younger</a:t>
                      </a:r>
                      <a:r>
                        <a:rPr lang="en-GB" sz="1800" b="0" i="0" u="none" strike="noStrike" baseline="0" dirty="0" smtClean="0">
                          <a:solidFill>
                            <a:schemeClr val="bg1"/>
                          </a:solidFill>
                          <a:latin typeface="+mn-lt"/>
                        </a:rPr>
                        <a:t> Age</a:t>
                      </a:r>
                      <a:endParaRPr lang="en-GB" sz="1800" b="0" i="0" u="none" strike="noStrike" dirty="0">
                        <a:solidFill>
                          <a:schemeClr val="bg1"/>
                        </a:solidFill>
                        <a:latin typeface="+mn-lt"/>
                      </a:endParaRPr>
                    </a:p>
                  </a:txBody>
                  <a:tcPr marL="9525" marR="9525" marT="9525"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b="0" i="0" u="none" strike="noStrike" dirty="0" smtClean="0">
                          <a:solidFill>
                            <a:schemeClr val="bg1"/>
                          </a:solidFill>
                          <a:latin typeface="+mn-lt"/>
                        </a:rPr>
                        <a:t>Older age</a:t>
                      </a:r>
                    </a:p>
                  </a:txBody>
                  <a:tcPr marL="9525" marR="9525" marT="9525" marB="0"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287351">
                <a:tc>
                  <a:txBody>
                    <a:bodyPr/>
                    <a:lstStyle/>
                    <a:p>
                      <a:pPr algn="l" fontAlgn="b"/>
                      <a:r>
                        <a:rPr lang="en-GB" sz="1800" b="0" i="0" u="none" strike="noStrike" dirty="0">
                          <a:latin typeface="+mn-lt"/>
                        </a:rPr>
                        <a:t>Lung disease</a:t>
                      </a:r>
                    </a:p>
                  </a:txBody>
                  <a:tcPr marL="9525" marR="9525" marT="9525" marB="0" anchor="b"/>
                </a:tc>
                <a:tc>
                  <a:txBody>
                    <a:bodyPr/>
                    <a:lstStyle/>
                    <a:p>
                      <a:pPr algn="l" fontAlgn="b"/>
                      <a:r>
                        <a:rPr lang="en-GB" sz="1800" b="0" i="0" u="none" strike="noStrike">
                          <a:latin typeface="+mn-lt"/>
                        </a:rPr>
                        <a:t>-2.15</a:t>
                      </a:r>
                    </a:p>
                  </a:txBody>
                  <a:tcPr marL="9525" marR="9525" marT="9525" marB="0" anchor="b">
                    <a:lnT w="28575" cap="flat" cmpd="sng" algn="ctr">
                      <a:solidFill>
                        <a:schemeClr val="bg1"/>
                      </a:solidFill>
                      <a:prstDash val="solid"/>
                      <a:round/>
                      <a:headEnd type="none" w="med" len="med"/>
                      <a:tailEnd type="none" w="med" len="med"/>
                    </a:lnT>
                  </a:tcPr>
                </a:tc>
                <a:tc>
                  <a:txBody>
                    <a:bodyPr/>
                    <a:lstStyle/>
                    <a:p>
                      <a:pPr algn="l" fontAlgn="b"/>
                      <a:r>
                        <a:rPr lang="en-GB" sz="1800" b="0" i="0" u="none" strike="noStrike">
                          <a:latin typeface="+mn-lt"/>
                        </a:rPr>
                        <a:t>1.41</a:t>
                      </a:r>
                    </a:p>
                  </a:txBody>
                  <a:tcPr marL="9525" marR="9525" marT="9525" marB="0" anchor="b">
                    <a:lnT w="28575" cap="flat" cmpd="sng" algn="ctr">
                      <a:solidFill>
                        <a:schemeClr val="bg1"/>
                      </a:solidFill>
                      <a:prstDash val="solid"/>
                      <a:round/>
                      <a:headEnd type="none" w="med" len="med"/>
                      <a:tailEnd type="none" w="med" len="med"/>
                    </a:lnT>
                  </a:tcPr>
                </a:tc>
              </a:tr>
              <a:tr h="279116">
                <a:tc>
                  <a:txBody>
                    <a:bodyPr/>
                    <a:lstStyle/>
                    <a:p>
                      <a:pPr algn="l" fontAlgn="b"/>
                      <a:r>
                        <a:rPr lang="en-GB" sz="1800" b="0" i="0" u="none" strike="noStrike">
                          <a:latin typeface="+mn-lt"/>
                        </a:rPr>
                        <a:t>Cancer</a:t>
                      </a:r>
                    </a:p>
                  </a:txBody>
                  <a:tcPr marL="9525" marR="9525" marT="9525" marB="0" anchor="b"/>
                </a:tc>
                <a:tc>
                  <a:txBody>
                    <a:bodyPr/>
                    <a:lstStyle/>
                    <a:p>
                      <a:pPr algn="l" fontAlgn="b"/>
                      <a:r>
                        <a:rPr lang="en-GB" sz="1800" b="0" i="0" u="none" strike="noStrike">
                          <a:latin typeface="+mn-lt"/>
                        </a:rPr>
                        <a:t>-4.47***</a:t>
                      </a:r>
                    </a:p>
                  </a:txBody>
                  <a:tcPr marL="9525" marR="9525" marT="9525" marB="0" anchor="b"/>
                </a:tc>
                <a:tc>
                  <a:txBody>
                    <a:bodyPr/>
                    <a:lstStyle/>
                    <a:p>
                      <a:pPr algn="l" fontAlgn="b"/>
                      <a:r>
                        <a:rPr lang="en-GB" sz="1800" b="0" i="0" u="none" strike="noStrike">
                          <a:latin typeface="+mn-lt"/>
                        </a:rPr>
                        <a:t>-2.99*</a:t>
                      </a:r>
                    </a:p>
                  </a:txBody>
                  <a:tcPr marL="9525" marR="9525" marT="9525" marB="0" anchor="b"/>
                </a:tc>
              </a:tr>
              <a:tr h="279116">
                <a:tc>
                  <a:txBody>
                    <a:bodyPr/>
                    <a:lstStyle/>
                    <a:p>
                      <a:pPr algn="l" fontAlgn="b"/>
                      <a:r>
                        <a:rPr lang="en-GB" sz="1800" b="0" i="0" u="none" strike="noStrike" dirty="0">
                          <a:latin typeface="+mn-lt"/>
                        </a:rPr>
                        <a:t>Parkinson's disease</a:t>
                      </a:r>
                    </a:p>
                  </a:txBody>
                  <a:tcPr marL="9525" marR="9525" marT="9525" marB="0" anchor="b"/>
                </a:tc>
                <a:tc>
                  <a:txBody>
                    <a:bodyPr/>
                    <a:lstStyle/>
                    <a:p>
                      <a:pPr algn="l" fontAlgn="b"/>
                      <a:r>
                        <a:rPr lang="en-GB" sz="1800" b="0" i="0" u="none" strike="noStrike">
                          <a:latin typeface="+mn-lt"/>
                        </a:rPr>
                        <a:t>-2.90</a:t>
                      </a:r>
                    </a:p>
                  </a:txBody>
                  <a:tcPr marL="9525" marR="9525" marT="9525" marB="0" anchor="b"/>
                </a:tc>
                <a:tc>
                  <a:txBody>
                    <a:bodyPr/>
                    <a:lstStyle/>
                    <a:p>
                      <a:pPr algn="l" fontAlgn="b"/>
                      <a:r>
                        <a:rPr lang="en-GB" sz="1800" b="0" i="0" u="none" strike="noStrike">
                          <a:latin typeface="+mn-lt"/>
                        </a:rPr>
                        <a:t>-8.64</a:t>
                      </a:r>
                    </a:p>
                  </a:txBody>
                  <a:tcPr marL="9525" marR="9525" marT="9525" marB="0" anchor="b"/>
                </a:tc>
              </a:tr>
              <a:tr h="279116">
                <a:tc>
                  <a:txBody>
                    <a:bodyPr/>
                    <a:lstStyle/>
                    <a:p>
                      <a:pPr algn="l" fontAlgn="b"/>
                      <a:r>
                        <a:rPr lang="en-GB" sz="1800" b="0" i="0" u="none" strike="noStrike">
                          <a:latin typeface="+mn-lt"/>
                        </a:rPr>
                        <a:t>Psychiatric problems</a:t>
                      </a:r>
                    </a:p>
                  </a:txBody>
                  <a:tcPr marL="9525" marR="9525" marT="9525" marB="0" anchor="b"/>
                </a:tc>
                <a:tc>
                  <a:txBody>
                    <a:bodyPr/>
                    <a:lstStyle/>
                    <a:p>
                      <a:pPr algn="l" fontAlgn="b"/>
                      <a:r>
                        <a:rPr lang="en-GB" sz="1800" b="0" i="0" u="none" strike="noStrike">
                          <a:latin typeface="+mn-lt"/>
                        </a:rPr>
                        <a:t>-2.03</a:t>
                      </a:r>
                    </a:p>
                  </a:txBody>
                  <a:tcPr marL="9525" marR="9525" marT="9525" marB="0" anchor="b"/>
                </a:tc>
                <a:tc>
                  <a:txBody>
                    <a:bodyPr/>
                    <a:lstStyle/>
                    <a:p>
                      <a:pPr algn="l" fontAlgn="b"/>
                      <a:r>
                        <a:rPr lang="en-GB" sz="1800" b="0" i="0" u="none" strike="noStrike">
                          <a:latin typeface="+mn-lt"/>
                        </a:rPr>
                        <a:t>-1.25</a:t>
                      </a:r>
                    </a:p>
                  </a:txBody>
                  <a:tcPr marL="9525" marR="9525" marT="9525" marB="0" anchor="b"/>
                </a:tc>
              </a:tr>
              <a:tr h="279116">
                <a:tc>
                  <a:txBody>
                    <a:bodyPr/>
                    <a:lstStyle/>
                    <a:p>
                      <a:pPr algn="l" fontAlgn="b"/>
                      <a:r>
                        <a:rPr lang="en-GB" sz="1800" b="0" i="0" u="none" strike="noStrike">
                          <a:latin typeface="+mn-lt"/>
                        </a:rPr>
                        <a:t>Alzheimer's disease</a:t>
                      </a:r>
                    </a:p>
                  </a:txBody>
                  <a:tcPr marL="9525" marR="9525" marT="9525" marB="0" anchor="b"/>
                </a:tc>
                <a:tc>
                  <a:txBody>
                    <a:bodyPr/>
                    <a:lstStyle/>
                    <a:p>
                      <a:pPr algn="l" fontAlgn="b"/>
                      <a:r>
                        <a:rPr lang="en-GB" sz="1800" b="0" i="0" u="none" strike="noStrike" dirty="0">
                          <a:latin typeface="+mn-lt"/>
                        </a:rPr>
                        <a:t>-7.75*</a:t>
                      </a:r>
                    </a:p>
                  </a:txBody>
                  <a:tcPr marL="9525" marR="9525" marT="9525" marB="0" anchor="b"/>
                </a:tc>
                <a:tc>
                  <a:txBody>
                    <a:bodyPr/>
                    <a:lstStyle/>
                    <a:p>
                      <a:pPr algn="l" fontAlgn="b"/>
                      <a:r>
                        <a:rPr lang="en-GB" sz="1800" b="0" i="0" u="none" strike="noStrike">
                          <a:latin typeface="+mn-lt"/>
                        </a:rPr>
                        <a:t>-1.88</a:t>
                      </a:r>
                    </a:p>
                  </a:txBody>
                  <a:tcPr marL="9525" marR="9525" marT="9525" marB="0" anchor="b"/>
                </a:tc>
              </a:tr>
              <a:tr h="279116">
                <a:tc>
                  <a:txBody>
                    <a:bodyPr/>
                    <a:lstStyle/>
                    <a:p>
                      <a:pPr algn="l" fontAlgn="b"/>
                      <a:r>
                        <a:rPr lang="en-GB" sz="1800" b="0" i="0" u="none" strike="noStrike" dirty="0">
                          <a:latin typeface="+mn-lt"/>
                        </a:rPr>
                        <a:t>Dementia</a:t>
                      </a:r>
                    </a:p>
                  </a:txBody>
                  <a:tcPr marL="9525" marR="9525" marT="9525" marB="0" anchor="b"/>
                </a:tc>
                <a:tc>
                  <a:txBody>
                    <a:bodyPr/>
                    <a:lstStyle/>
                    <a:p>
                      <a:pPr algn="l" fontAlgn="b"/>
                      <a:r>
                        <a:rPr lang="en-GB" sz="1800" b="0" i="0" u="none" strike="noStrike">
                          <a:latin typeface="+mn-lt"/>
                        </a:rPr>
                        <a:t>7.37**</a:t>
                      </a:r>
                    </a:p>
                  </a:txBody>
                  <a:tcPr marL="9525" marR="9525" marT="9525" marB="0" anchor="b"/>
                </a:tc>
                <a:tc>
                  <a:txBody>
                    <a:bodyPr/>
                    <a:lstStyle/>
                    <a:p>
                      <a:pPr algn="l" fontAlgn="b"/>
                      <a:r>
                        <a:rPr lang="en-GB" sz="1800" b="0" i="0" u="none" strike="noStrike">
                          <a:latin typeface="+mn-lt"/>
                        </a:rPr>
                        <a:t>-2.55</a:t>
                      </a:r>
                    </a:p>
                  </a:txBody>
                  <a:tcPr marL="9525" marR="9525" marT="9525" marB="0" anchor="b"/>
                </a:tc>
              </a:tr>
              <a:tr h="279116">
                <a:tc>
                  <a:txBody>
                    <a:bodyPr/>
                    <a:lstStyle/>
                    <a:p>
                      <a:pPr algn="l" fontAlgn="b"/>
                      <a:r>
                        <a:rPr lang="en-GB" sz="1800" b="0" i="0" u="none" strike="noStrike">
                          <a:latin typeface="+mn-lt"/>
                        </a:rPr>
                        <a:t>Heart Attack</a:t>
                      </a:r>
                    </a:p>
                  </a:txBody>
                  <a:tcPr marL="9525" marR="9525" marT="9525" marB="0" anchor="b"/>
                </a:tc>
                <a:tc>
                  <a:txBody>
                    <a:bodyPr/>
                    <a:lstStyle/>
                    <a:p>
                      <a:pPr algn="l" fontAlgn="b"/>
                      <a:r>
                        <a:rPr lang="en-GB" sz="1800" b="0" i="0" u="none" strike="noStrike">
                          <a:latin typeface="+mn-lt"/>
                        </a:rPr>
                        <a:t>-2.52</a:t>
                      </a:r>
                    </a:p>
                  </a:txBody>
                  <a:tcPr marL="9525" marR="9525" marT="9525" marB="0" anchor="b"/>
                </a:tc>
                <a:tc>
                  <a:txBody>
                    <a:bodyPr/>
                    <a:lstStyle/>
                    <a:p>
                      <a:pPr algn="l" fontAlgn="b"/>
                      <a:r>
                        <a:rPr lang="en-GB" sz="1800" b="0" i="0" u="none" strike="noStrike">
                          <a:latin typeface="+mn-lt"/>
                        </a:rPr>
                        <a:t>-1.34</a:t>
                      </a:r>
                    </a:p>
                  </a:txBody>
                  <a:tcPr marL="9525" marR="9525" marT="9525" marB="0" anchor="b"/>
                </a:tc>
              </a:tr>
              <a:tr h="279116">
                <a:tc>
                  <a:txBody>
                    <a:bodyPr/>
                    <a:lstStyle/>
                    <a:p>
                      <a:pPr algn="l" fontAlgn="b"/>
                      <a:r>
                        <a:rPr lang="en-GB" sz="1800" b="0" i="0" u="none" strike="noStrike" dirty="0">
                          <a:latin typeface="+mn-lt"/>
                        </a:rPr>
                        <a:t>Stroke</a:t>
                      </a:r>
                    </a:p>
                  </a:txBody>
                  <a:tcPr marL="9525" marR="9525" marT="9525" marB="0" anchor="b"/>
                </a:tc>
                <a:tc>
                  <a:txBody>
                    <a:bodyPr/>
                    <a:lstStyle/>
                    <a:p>
                      <a:pPr algn="l" fontAlgn="b"/>
                      <a:r>
                        <a:rPr lang="en-GB" sz="1800" b="0" i="0" u="none" strike="noStrike">
                          <a:latin typeface="+mn-lt"/>
                        </a:rPr>
                        <a:t>-5.68***</a:t>
                      </a:r>
                    </a:p>
                  </a:txBody>
                  <a:tcPr marL="9525" marR="9525" marT="9525" marB="0" anchor="b"/>
                </a:tc>
                <a:tc>
                  <a:txBody>
                    <a:bodyPr/>
                    <a:lstStyle/>
                    <a:p>
                      <a:pPr algn="l" fontAlgn="b"/>
                      <a:r>
                        <a:rPr lang="en-GB" sz="1800" b="0" i="0" u="none" strike="noStrike" dirty="0">
                          <a:latin typeface="+mn-lt"/>
                        </a:rPr>
                        <a:t>-4.98*</a:t>
                      </a:r>
                    </a:p>
                  </a:txBody>
                  <a:tcPr marL="9525" marR="9525" marT="9525" marB="0" anchor="b"/>
                </a:tc>
              </a:tr>
            </a:tbl>
          </a:graphicData>
        </a:graphic>
      </p:graphicFrame>
      <p:sp>
        <p:nvSpPr>
          <p:cNvPr id="6" name="Rectangle 5"/>
          <p:cNvSpPr/>
          <p:nvPr/>
        </p:nvSpPr>
        <p:spPr>
          <a:xfrm>
            <a:off x="611560" y="4293096"/>
            <a:ext cx="7920880" cy="288032"/>
          </a:xfrm>
          <a:prstGeom prst="rect">
            <a:avLst/>
          </a:prstGeom>
          <a:noFill/>
          <a:ln>
            <a:solidFill>
              <a:srgbClr val="F26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11560" y="6021288"/>
            <a:ext cx="7920880" cy="216024"/>
          </a:xfrm>
          <a:prstGeom prst="rect">
            <a:avLst/>
          </a:prstGeom>
          <a:noFill/>
          <a:ln>
            <a:solidFill>
              <a:srgbClr val="F26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expectancies, life tables and survival curves</a:t>
            </a:r>
            <a:endParaRPr lang="en-GB" dirty="0"/>
          </a:p>
        </p:txBody>
      </p:sp>
      <p:graphicFrame>
        <p:nvGraphicFramePr>
          <p:cNvPr id="5" name="Content Placeholder 4"/>
          <p:cNvGraphicFramePr>
            <a:graphicFrameLocks noGrp="1"/>
          </p:cNvGraphicFramePr>
          <p:nvPr>
            <p:ph idx="1"/>
          </p:nvPr>
        </p:nvGraphicFramePr>
        <p:xfrm>
          <a:off x="612775" y="1584325"/>
          <a:ext cx="7918645" cy="2397760"/>
        </p:xfrm>
        <a:graphic>
          <a:graphicData uri="http://schemas.openxmlformats.org/drawingml/2006/table">
            <a:tbl>
              <a:tblPr firstRow="1" bandRow="1">
                <a:tableStyleId>{5C22544A-7EE6-4342-B048-85BDC9FD1C3A}</a:tableStyleId>
              </a:tblPr>
              <a:tblGrid>
                <a:gridCol w="1067765"/>
                <a:gridCol w="1501756"/>
                <a:gridCol w="1925685"/>
                <a:gridCol w="1711720"/>
                <a:gridCol w="1711719"/>
              </a:tblGrid>
              <a:tr h="370840">
                <a:tc>
                  <a:txBody>
                    <a:bodyPr/>
                    <a:lstStyle/>
                    <a:p>
                      <a:pPr algn="ctr"/>
                      <a:r>
                        <a:rPr lang="en-GB" dirty="0" smtClean="0"/>
                        <a:t>Age</a:t>
                      </a:r>
                      <a:endParaRPr lang="en-GB" dirty="0"/>
                    </a:p>
                  </a:txBody>
                  <a:tcPr marL="90568" marR="90568"/>
                </a:tc>
                <a:tc>
                  <a:txBody>
                    <a:bodyPr/>
                    <a:lstStyle/>
                    <a:p>
                      <a:pPr algn="ctr"/>
                      <a:r>
                        <a:rPr lang="en-GB" dirty="0" smtClean="0"/>
                        <a:t>Pr</a:t>
                      </a:r>
                      <a:r>
                        <a:rPr lang="en-GB" baseline="0" dirty="0" smtClean="0"/>
                        <a:t>(Die) at age if alive</a:t>
                      </a:r>
                      <a:endParaRPr lang="en-GB" dirty="0"/>
                    </a:p>
                  </a:txBody>
                  <a:tcPr marL="90568" marR="90568"/>
                </a:tc>
                <a:tc>
                  <a:txBody>
                    <a:bodyPr/>
                    <a:lstStyle/>
                    <a:p>
                      <a:pPr algn="ctr"/>
                      <a:r>
                        <a:rPr lang="en-GB" dirty="0" smtClean="0"/>
                        <a:t>Pr(Don’t Die</a:t>
                      </a:r>
                      <a:r>
                        <a:rPr lang="en-GB" baseline="0" dirty="0" smtClean="0"/>
                        <a:t>)</a:t>
                      </a:r>
                    </a:p>
                    <a:p>
                      <a:pPr algn="ctr"/>
                      <a:r>
                        <a:rPr lang="en-GB" baseline="0" dirty="0" smtClean="0"/>
                        <a:t> if alive</a:t>
                      </a:r>
                      <a:endParaRPr lang="en-GB" dirty="0"/>
                    </a:p>
                  </a:txBody>
                  <a:tcPr marL="90568" marR="90568"/>
                </a:tc>
                <a:tc>
                  <a:txBody>
                    <a:bodyPr/>
                    <a:lstStyle/>
                    <a:p>
                      <a:pPr algn="ctr"/>
                      <a:r>
                        <a:rPr lang="en-GB" dirty="0" smtClean="0"/>
                        <a:t>Pr (survive</a:t>
                      </a:r>
                      <a:r>
                        <a:rPr lang="en-GB" baseline="0" dirty="0" smtClean="0"/>
                        <a:t>)</a:t>
                      </a:r>
                    </a:p>
                    <a:p>
                      <a:pPr algn="ctr"/>
                      <a:r>
                        <a:rPr lang="en-GB" baseline="0" dirty="0" smtClean="0"/>
                        <a:t>to age</a:t>
                      </a:r>
                      <a:endParaRPr lang="en-GB" dirty="0"/>
                    </a:p>
                  </a:txBody>
                  <a:tcPr marL="90568" marR="90568"/>
                </a:tc>
                <a:tc>
                  <a:txBody>
                    <a:bodyPr/>
                    <a:lstStyle/>
                    <a:p>
                      <a:pPr algn="ctr"/>
                      <a:r>
                        <a:rPr lang="en-GB" dirty="0" smtClean="0"/>
                        <a:t>Pr (Die) at particular age</a:t>
                      </a:r>
                      <a:endParaRPr lang="en-GB" dirty="0"/>
                    </a:p>
                  </a:txBody>
                  <a:tcPr marL="90568" marR="90568"/>
                </a:tc>
              </a:tr>
              <a:tr h="370840">
                <a:tc>
                  <a:txBody>
                    <a:bodyPr/>
                    <a:lstStyle/>
                    <a:p>
                      <a:pPr algn="ctr"/>
                      <a:r>
                        <a:rPr lang="en-GB" dirty="0" smtClean="0"/>
                        <a:t>0</a:t>
                      </a:r>
                      <a:endParaRPr lang="en-GB" dirty="0"/>
                    </a:p>
                  </a:txBody>
                  <a:tcPr marL="90568" marR="90568"/>
                </a:tc>
                <a:tc>
                  <a:txBody>
                    <a:bodyPr/>
                    <a:lstStyle/>
                    <a:p>
                      <a:pPr algn="ctr"/>
                      <a:r>
                        <a:rPr lang="en-GB" dirty="0" smtClean="0">
                          <a:solidFill>
                            <a:schemeClr val="bg1">
                              <a:lumMod val="75000"/>
                            </a:schemeClr>
                          </a:solidFill>
                        </a:rPr>
                        <a:t>1.0%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99.0%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100.0%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1.0%</a:t>
                      </a:r>
                      <a:endParaRPr lang="en-GB" dirty="0">
                        <a:solidFill>
                          <a:schemeClr val="bg1">
                            <a:lumMod val="75000"/>
                          </a:schemeClr>
                        </a:solidFill>
                      </a:endParaRPr>
                    </a:p>
                  </a:txBody>
                  <a:tcPr marL="90568" marR="90568"/>
                </a:tc>
              </a:tr>
              <a:tr h="370840">
                <a:tc>
                  <a:txBody>
                    <a:bodyPr/>
                    <a:lstStyle/>
                    <a:p>
                      <a:pPr algn="ctr"/>
                      <a:r>
                        <a:rPr lang="en-GB" dirty="0" smtClean="0"/>
                        <a:t>50</a:t>
                      </a:r>
                      <a:endParaRPr lang="en-GB" dirty="0"/>
                    </a:p>
                  </a:txBody>
                  <a:tcPr marL="90568" marR="90568"/>
                </a:tc>
                <a:tc>
                  <a:txBody>
                    <a:bodyPr/>
                    <a:lstStyle/>
                    <a:p>
                      <a:pPr algn="ctr"/>
                      <a:r>
                        <a:rPr lang="en-GB" dirty="0" smtClean="0">
                          <a:solidFill>
                            <a:schemeClr val="bg1">
                              <a:lumMod val="75000"/>
                            </a:schemeClr>
                          </a:solidFill>
                        </a:rPr>
                        <a:t>14.0%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86.0%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99.0%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13.9%</a:t>
                      </a:r>
                      <a:endParaRPr lang="en-GB" dirty="0">
                        <a:solidFill>
                          <a:schemeClr val="bg1">
                            <a:lumMod val="75000"/>
                          </a:schemeClr>
                        </a:solidFill>
                      </a:endParaRPr>
                    </a:p>
                  </a:txBody>
                  <a:tcPr marL="90568" marR="90568"/>
                </a:tc>
              </a:tr>
              <a:tr h="370840">
                <a:tc>
                  <a:txBody>
                    <a:bodyPr/>
                    <a:lstStyle/>
                    <a:p>
                      <a:pPr algn="ctr"/>
                      <a:r>
                        <a:rPr lang="en-GB" dirty="0" smtClean="0"/>
                        <a:t>80</a:t>
                      </a:r>
                      <a:endParaRPr lang="en-GB" dirty="0"/>
                    </a:p>
                  </a:txBody>
                  <a:tcPr marL="90568" marR="90568"/>
                </a:tc>
                <a:tc>
                  <a:txBody>
                    <a:bodyPr/>
                    <a:lstStyle/>
                    <a:p>
                      <a:pPr algn="ctr"/>
                      <a:r>
                        <a:rPr lang="en-GB" dirty="0" smtClean="0">
                          <a:solidFill>
                            <a:schemeClr val="bg1">
                              <a:lumMod val="75000"/>
                            </a:schemeClr>
                          </a:solidFill>
                        </a:rPr>
                        <a:t>97.0%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3.0%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85.1%</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82.5%</a:t>
                      </a:r>
                      <a:endParaRPr lang="en-GB" dirty="0">
                        <a:solidFill>
                          <a:schemeClr val="bg1">
                            <a:lumMod val="75000"/>
                          </a:schemeClr>
                        </a:solidFill>
                      </a:endParaRPr>
                    </a:p>
                  </a:txBody>
                  <a:tcPr marL="90568" marR="90568"/>
                </a:tc>
              </a:tr>
              <a:tr h="370840">
                <a:tc>
                  <a:txBody>
                    <a:bodyPr/>
                    <a:lstStyle/>
                    <a:p>
                      <a:pPr algn="ctr"/>
                      <a:r>
                        <a:rPr lang="en-GB" dirty="0" smtClean="0"/>
                        <a:t>100</a:t>
                      </a:r>
                      <a:endParaRPr lang="en-GB" dirty="0"/>
                    </a:p>
                  </a:txBody>
                  <a:tcPr marL="90568" marR="90568"/>
                </a:tc>
                <a:tc>
                  <a:txBody>
                    <a:bodyPr/>
                    <a:lstStyle/>
                    <a:p>
                      <a:pPr algn="ctr"/>
                      <a:r>
                        <a:rPr lang="en-GB" dirty="0" smtClean="0">
                          <a:solidFill>
                            <a:schemeClr val="bg1">
                              <a:lumMod val="75000"/>
                            </a:schemeClr>
                          </a:solidFill>
                        </a:rPr>
                        <a:t>100.0%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0.0%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2.6%</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2.6%</a:t>
                      </a:r>
                      <a:endParaRPr lang="en-GB" dirty="0">
                        <a:solidFill>
                          <a:schemeClr val="bg1">
                            <a:lumMod val="75000"/>
                          </a:schemeClr>
                        </a:solidFill>
                      </a:endParaRPr>
                    </a:p>
                  </a:txBody>
                  <a:tcPr marL="90568" marR="90568"/>
                </a:tc>
              </a:tr>
            </a:tbl>
          </a:graphicData>
        </a:graphic>
      </p:graphicFrame>
      <p:sp>
        <p:nvSpPr>
          <p:cNvPr id="9" name="Content Placeholder 2"/>
          <p:cNvSpPr txBox="1">
            <a:spLocks/>
          </p:cNvSpPr>
          <p:nvPr/>
        </p:nvSpPr>
        <p:spPr bwMode="auto">
          <a:xfrm>
            <a:off x="323528" y="4149080"/>
            <a:ext cx="7848600" cy="3847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l" defTabSz="914400" rtl="0" eaLnBrk="1" fontAlgn="base" latinLnBrk="0" hangingPunct="1">
              <a:lnSpc>
                <a:spcPct val="95000"/>
              </a:lnSpc>
              <a:spcBef>
                <a:spcPct val="20000"/>
              </a:spcBef>
              <a:spcAft>
                <a:spcPct val="20000"/>
              </a:spcAft>
              <a:buClr>
                <a:srgbClr val="BFCC22"/>
              </a:buClr>
              <a:buSzTx/>
              <a:buFontTx/>
              <a:buChar char="•"/>
              <a:tabLst/>
              <a:defRPr/>
            </a:pPr>
            <a:r>
              <a:rPr kumimoji="0" lang="en-GB" sz="2000" b="0" i="0" u="none" strike="noStrike" kern="0" cap="none" spc="0" normalizeH="0" baseline="0" noProof="0" dirty="0" smtClean="0">
                <a:ln>
                  <a:noFill/>
                </a:ln>
                <a:solidFill>
                  <a:srgbClr val="31546D"/>
                </a:solidFill>
                <a:effectLst/>
                <a:uLnTx/>
                <a:uFillTx/>
                <a:latin typeface="+mn-lt"/>
                <a:ea typeface="+mn-ea"/>
                <a:cs typeface="+mn-cs"/>
              </a:rPr>
              <a:t>This information is found in   Life Tables</a:t>
            </a:r>
            <a:endParaRPr kumimoji="0" lang="en-GB" sz="2000" b="0" i="0" u="none" strike="noStrike" kern="0" cap="none" spc="0" normalizeH="0" baseline="0" noProof="0" dirty="0">
              <a:ln>
                <a:noFill/>
              </a:ln>
              <a:solidFill>
                <a:srgbClr val="31546D"/>
              </a:solidFill>
              <a:effectLst/>
              <a:uLnTx/>
              <a:uFillTx/>
              <a:latin typeface="+mn-lt"/>
              <a:ea typeface="+mn-ea"/>
              <a:cs typeface="+mn-cs"/>
            </a:endParaRPr>
          </a:p>
        </p:txBody>
      </p:sp>
      <p:sp>
        <p:nvSpPr>
          <p:cNvPr id="10" name="Rectangle 9"/>
          <p:cNvSpPr/>
          <p:nvPr/>
        </p:nvSpPr>
        <p:spPr bwMode="auto">
          <a:xfrm>
            <a:off x="4139952" y="4077072"/>
            <a:ext cx="1440160" cy="504056"/>
          </a:xfrm>
          <a:prstGeom prst="rect">
            <a:avLst/>
          </a:prstGeom>
          <a:noFill/>
          <a:ln w="571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25000" smtClean="0">
              <a:ln>
                <a:noFill/>
              </a:ln>
              <a:solidFill>
                <a:schemeClr val="tx1"/>
              </a:solidFill>
              <a:effectLst/>
              <a:latin typeface="Arial" charset="0"/>
            </a:endParaRPr>
          </a:p>
        </p:txBody>
      </p:sp>
      <p:sp>
        <p:nvSpPr>
          <p:cNvPr id="7" name="Footer Placeholder 6"/>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expectancies, life tables and survival curves</a:t>
            </a:r>
            <a:endParaRPr lang="en-GB" dirty="0"/>
          </a:p>
        </p:txBody>
      </p:sp>
      <p:graphicFrame>
        <p:nvGraphicFramePr>
          <p:cNvPr id="5" name="Content Placeholder 4"/>
          <p:cNvGraphicFramePr>
            <a:graphicFrameLocks noGrp="1"/>
          </p:cNvGraphicFramePr>
          <p:nvPr>
            <p:ph idx="1"/>
          </p:nvPr>
        </p:nvGraphicFramePr>
        <p:xfrm>
          <a:off x="612775" y="1584325"/>
          <a:ext cx="7918645" cy="2397760"/>
        </p:xfrm>
        <a:graphic>
          <a:graphicData uri="http://schemas.openxmlformats.org/drawingml/2006/table">
            <a:tbl>
              <a:tblPr firstRow="1" bandRow="1">
                <a:tableStyleId>{5C22544A-7EE6-4342-B048-85BDC9FD1C3A}</a:tableStyleId>
              </a:tblPr>
              <a:tblGrid>
                <a:gridCol w="1067765"/>
                <a:gridCol w="1501756"/>
                <a:gridCol w="1925685"/>
                <a:gridCol w="1711720"/>
                <a:gridCol w="1711719"/>
              </a:tblGrid>
              <a:tr h="370840">
                <a:tc>
                  <a:txBody>
                    <a:bodyPr/>
                    <a:lstStyle/>
                    <a:p>
                      <a:pPr algn="ctr"/>
                      <a:r>
                        <a:rPr lang="en-GB" dirty="0" smtClean="0"/>
                        <a:t>Age</a:t>
                      </a:r>
                      <a:endParaRPr lang="en-GB" dirty="0"/>
                    </a:p>
                  </a:txBody>
                  <a:tcPr marL="90568" marR="90568"/>
                </a:tc>
                <a:tc>
                  <a:txBody>
                    <a:bodyPr/>
                    <a:lstStyle/>
                    <a:p>
                      <a:pPr algn="ctr"/>
                      <a:r>
                        <a:rPr lang="en-GB" dirty="0" smtClean="0"/>
                        <a:t>Pr</a:t>
                      </a:r>
                      <a:r>
                        <a:rPr lang="en-GB" baseline="0" dirty="0" smtClean="0"/>
                        <a:t>(Die) at age if alive</a:t>
                      </a:r>
                      <a:endParaRPr lang="en-GB" dirty="0"/>
                    </a:p>
                  </a:txBody>
                  <a:tcPr marL="90568" marR="90568"/>
                </a:tc>
                <a:tc>
                  <a:txBody>
                    <a:bodyPr/>
                    <a:lstStyle/>
                    <a:p>
                      <a:pPr algn="ctr"/>
                      <a:r>
                        <a:rPr lang="en-GB" dirty="0" smtClean="0"/>
                        <a:t>Pr(Don’t Die</a:t>
                      </a:r>
                      <a:r>
                        <a:rPr lang="en-GB" baseline="0" dirty="0" smtClean="0"/>
                        <a:t>)</a:t>
                      </a:r>
                    </a:p>
                    <a:p>
                      <a:pPr algn="ctr"/>
                      <a:r>
                        <a:rPr lang="en-GB" baseline="0" dirty="0" smtClean="0"/>
                        <a:t> if alive</a:t>
                      </a:r>
                      <a:endParaRPr lang="en-GB" dirty="0"/>
                    </a:p>
                  </a:txBody>
                  <a:tcPr marL="90568" marR="90568"/>
                </a:tc>
                <a:tc>
                  <a:txBody>
                    <a:bodyPr/>
                    <a:lstStyle/>
                    <a:p>
                      <a:pPr algn="ctr"/>
                      <a:r>
                        <a:rPr lang="en-GB" dirty="0" smtClean="0"/>
                        <a:t>Pr (survive</a:t>
                      </a:r>
                      <a:r>
                        <a:rPr lang="en-GB" baseline="0" dirty="0" smtClean="0"/>
                        <a:t>)</a:t>
                      </a:r>
                    </a:p>
                    <a:p>
                      <a:pPr algn="ctr"/>
                      <a:r>
                        <a:rPr lang="en-GB" baseline="0" dirty="0" smtClean="0"/>
                        <a:t>to age</a:t>
                      </a:r>
                      <a:endParaRPr lang="en-GB" dirty="0"/>
                    </a:p>
                  </a:txBody>
                  <a:tcPr marL="90568" marR="90568"/>
                </a:tc>
                <a:tc>
                  <a:txBody>
                    <a:bodyPr/>
                    <a:lstStyle/>
                    <a:p>
                      <a:pPr algn="ctr"/>
                      <a:r>
                        <a:rPr lang="en-GB" dirty="0" smtClean="0"/>
                        <a:t>Pr (Die) at particular age</a:t>
                      </a:r>
                      <a:endParaRPr lang="en-GB" dirty="0"/>
                    </a:p>
                  </a:txBody>
                  <a:tcPr marL="90568" marR="90568"/>
                </a:tc>
              </a:tr>
              <a:tr h="370840">
                <a:tc>
                  <a:txBody>
                    <a:bodyPr/>
                    <a:lstStyle/>
                    <a:p>
                      <a:pPr algn="ctr"/>
                      <a:r>
                        <a:rPr lang="en-GB" dirty="0" smtClean="0"/>
                        <a:t>0</a:t>
                      </a:r>
                      <a:endParaRPr lang="en-GB" dirty="0"/>
                    </a:p>
                  </a:txBody>
                  <a:tcPr marL="90568" marR="90568"/>
                </a:tc>
                <a:tc>
                  <a:txBody>
                    <a:bodyPr/>
                    <a:lstStyle/>
                    <a:p>
                      <a:pPr algn="ctr"/>
                      <a:r>
                        <a:rPr lang="en-GB" dirty="0" smtClean="0">
                          <a:solidFill>
                            <a:schemeClr val="bg1">
                              <a:lumMod val="75000"/>
                            </a:schemeClr>
                          </a:solidFill>
                        </a:rPr>
                        <a:t>1.0%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99.0%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100.0%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1.0%</a:t>
                      </a:r>
                      <a:endParaRPr lang="en-GB" dirty="0">
                        <a:solidFill>
                          <a:schemeClr val="bg1">
                            <a:lumMod val="75000"/>
                          </a:schemeClr>
                        </a:solidFill>
                      </a:endParaRPr>
                    </a:p>
                  </a:txBody>
                  <a:tcPr marL="90568" marR="90568"/>
                </a:tc>
              </a:tr>
              <a:tr h="370840">
                <a:tc>
                  <a:txBody>
                    <a:bodyPr/>
                    <a:lstStyle/>
                    <a:p>
                      <a:pPr algn="ctr"/>
                      <a:r>
                        <a:rPr lang="en-GB" dirty="0" smtClean="0"/>
                        <a:t>50</a:t>
                      </a:r>
                      <a:endParaRPr lang="en-GB" dirty="0"/>
                    </a:p>
                  </a:txBody>
                  <a:tcPr marL="90568" marR="90568"/>
                </a:tc>
                <a:tc>
                  <a:txBody>
                    <a:bodyPr/>
                    <a:lstStyle/>
                    <a:p>
                      <a:pPr algn="ctr"/>
                      <a:r>
                        <a:rPr lang="en-GB" dirty="0" smtClean="0">
                          <a:solidFill>
                            <a:schemeClr val="bg1">
                              <a:lumMod val="75000"/>
                            </a:schemeClr>
                          </a:solidFill>
                        </a:rPr>
                        <a:t>14.0%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86.0%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99.0%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13.9%</a:t>
                      </a:r>
                      <a:endParaRPr lang="en-GB" dirty="0">
                        <a:solidFill>
                          <a:schemeClr val="bg1">
                            <a:lumMod val="75000"/>
                          </a:schemeClr>
                        </a:solidFill>
                      </a:endParaRPr>
                    </a:p>
                  </a:txBody>
                  <a:tcPr marL="90568" marR="90568"/>
                </a:tc>
              </a:tr>
              <a:tr h="370840">
                <a:tc>
                  <a:txBody>
                    <a:bodyPr/>
                    <a:lstStyle/>
                    <a:p>
                      <a:pPr algn="ctr"/>
                      <a:r>
                        <a:rPr lang="en-GB" dirty="0" smtClean="0"/>
                        <a:t>80</a:t>
                      </a:r>
                      <a:endParaRPr lang="en-GB" dirty="0"/>
                    </a:p>
                  </a:txBody>
                  <a:tcPr marL="90568" marR="90568"/>
                </a:tc>
                <a:tc>
                  <a:txBody>
                    <a:bodyPr/>
                    <a:lstStyle/>
                    <a:p>
                      <a:pPr algn="ctr"/>
                      <a:r>
                        <a:rPr lang="en-GB" dirty="0" smtClean="0">
                          <a:solidFill>
                            <a:schemeClr val="bg1">
                              <a:lumMod val="75000"/>
                            </a:schemeClr>
                          </a:solidFill>
                        </a:rPr>
                        <a:t>97.0%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3.0%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85.1%</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82.5%</a:t>
                      </a:r>
                      <a:endParaRPr lang="en-GB" dirty="0">
                        <a:solidFill>
                          <a:schemeClr val="bg1">
                            <a:lumMod val="75000"/>
                          </a:schemeClr>
                        </a:solidFill>
                      </a:endParaRPr>
                    </a:p>
                  </a:txBody>
                  <a:tcPr marL="90568" marR="90568"/>
                </a:tc>
              </a:tr>
              <a:tr h="370840">
                <a:tc>
                  <a:txBody>
                    <a:bodyPr/>
                    <a:lstStyle/>
                    <a:p>
                      <a:pPr algn="ctr"/>
                      <a:r>
                        <a:rPr lang="en-GB" dirty="0" smtClean="0"/>
                        <a:t>100</a:t>
                      </a:r>
                      <a:endParaRPr lang="en-GB" dirty="0"/>
                    </a:p>
                  </a:txBody>
                  <a:tcPr marL="90568" marR="90568"/>
                </a:tc>
                <a:tc>
                  <a:txBody>
                    <a:bodyPr/>
                    <a:lstStyle/>
                    <a:p>
                      <a:pPr algn="ctr"/>
                      <a:r>
                        <a:rPr lang="en-GB" dirty="0" smtClean="0">
                          <a:solidFill>
                            <a:schemeClr val="bg1">
                              <a:lumMod val="75000"/>
                            </a:schemeClr>
                          </a:solidFill>
                        </a:rPr>
                        <a:t>100.0%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0.0%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2.6%</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2.6%</a:t>
                      </a:r>
                      <a:endParaRPr lang="en-GB" dirty="0">
                        <a:solidFill>
                          <a:schemeClr val="bg1">
                            <a:lumMod val="75000"/>
                          </a:schemeClr>
                        </a:solidFill>
                      </a:endParaRPr>
                    </a:p>
                  </a:txBody>
                  <a:tcPr marL="90568" marR="90568"/>
                </a:tc>
              </a:tr>
            </a:tbl>
          </a:graphicData>
        </a:graphic>
      </p:graphicFrame>
      <p:sp>
        <p:nvSpPr>
          <p:cNvPr id="7" name="Footer Placeholder 6"/>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expectancies, life tables and survival curves</a:t>
            </a:r>
            <a:endParaRPr lang="en-GB" dirty="0"/>
          </a:p>
        </p:txBody>
      </p:sp>
      <p:graphicFrame>
        <p:nvGraphicFramePr>
          <p:cNvPr id="5" name="Content Placeholder 4"/>
          <p:cNvGraphicFramePr>
            <a:graphicFrameLocks noGrp="1"/>
          </p:cNvGraphicFramePr>
          <p:nvPr>
            <p:ph idx="1"/>
          </p:nvPr>
        </p:nvGraphicFramePr>
        <p:xfrm>
          <a:off x="612775" y="1584325"/>
          <a:ext cx="7918645" cy="2397760"/>
        </p:xfrm>
        <a:graphic>
          <a:graphicData uri="http://schemas.openxmlformats.org/drawingml/2006/table">
            <a:tbl>
              <a:tblPr firstRow="1" bandRow="1">
                <a:tableStyleId>{5C22544A-7EE6-4342-B048-85BDC9FD1C3A}</a:tableStyleId>
              </a:tblPr>
              <a:tblGrid>
                <a:gridCol w="1067765"/>
                <a:gridCol w="1501756"/>
                <a:gridCol w="1925685"/>
                <a:gridCol w="1711720"/>
                <a:gridCol w="1711719"/>
              </a:tblGrid>
              <a:tr h="370840">
                <a:tc>
                  <a:txBody>
                    <a:bodyPr/>
                    <a:lstStyle/>
                    <a:p>
                      <a:pPr algn="ctr"/>
                      <a:r>
                        <a:rPr lang="en-GB" dirty="0" smtClean="0"/>
                        <a:t>Age</a:t>
                      </a:r>
                      <a:endParaRPr lang="en-GB" dirty="0"/>
                    </a:p>
                  </a:txBody>
                  <a:tcPr marL="90568" marR="90568"/>
                </a:tc>
                <a:tc>
                  <a:txBody>
                    <a:bodyPr/>
                    <a:lstStyle/>
                    <a:p>
                      <a:pPr algn="ctr"/>
                      <a:r>
                        <a:rPr lang="en-GB" dirty="0" smtClean="0"/>
                        <a:t>Pr</a:t>
                      </a:r>
                      <a:r>
                        <a:rPr lang="en-GB" baseline="0" dirty="0" smtClean="0"/>
                        <a:t>(Die) at age if alive</a:t>
                      </a:r>
                      <a:endParaRPr lang="en-GB" dirty="0"/>
                    </a:p>
                  </a:txBody>
                  <a:tcPr marL="90568" marR="90568"/>
                </a:tc>
                <a:tc>
                  <a:txBody>
                    <a:bodyPr/>
                    <a:lstStyle/>
                    <a:p>
                      <a:pPr algn="ctr"/>
                      <a:r>
                        <a:rPr lang="en-GB" dirty="0" smtClean="0"/>
                        <a:t>Pr(Don’t Die</a:t>
                      </a:r>
                      <a:r>
                        <a:rPr lang="en-GB" baseline="0" dirty="0" smtClean="0"/>
                        <a:t>)</a:t>
                      </a:r>
                    </a:p>
                    <a:p>
                      <a:pPr algn="ctr"/>
                      <a:r>
                        <a:rPr lang="en-GB" baseline="0" dirty="0" smtClean="0"/>
                        <a:t> if alive</a:t>
                      </a:r>
                      <a:endParaRPr lang="en-GB" dirty="0"/>
                    </a:p>
                  </a:txBody>
                  <a:tcPr marL="90568" marR="90568"/>
                </a:tc>
                <a:tc>
                  <a:txBody>
                    <a:bodyPr/>
                    <a:lstStyle/>
                    <a:p>
                      <a:pPr algn="ctr"/>
                      <a:r>
                        <a:rPr lang="en-GB" dirty="0" smtClean="0"/>
                        <a:t>Pr (survive</a:t>
                      </a:r>
                      <a:r>
                        <a:rPr lang="en-GB" baseline="0" dirty="0" smtClean="0"/>
                        <a:t>)</a:t>
                      </a:r>
                    </a:p>
                    <a:p>
                      <a:pPr algn="ctr"/>
                      <a:r>
                        <a:rPr lang="en-GB" baseline="0" dirty="0" smtClean="0"/>
                        <a:t>to age</a:t>
                      </a:r>
                      <a:endParaRPr lang="en-GB" dirty="0"/>
                    </a:p>
                  </a:txBody>
                  <a:tcPr marL="90568" marR="90568"/>
                </a:tc>
                <a:tc>
                  <a:txBody>
                    <a:bodyPr/>
                    <a:lstStyle/>
                    <a:p>
                      <a:pPr algn="ctr"/>
                      <a:r>
                        <a:rPr lang="en-GB" dirty="0" smtClean="0"/>
                        <a:t>Pr (Die) at particular age</a:t>
                      </a:r>
                      <a:endParaRPr lang="en-GB" dirty="0"/>
                    </a:p>
                  </a:txBody>
                  <a:tcPr marL="90568" marR="90568"/>
                </a:tc>
              </a:tr>
              <a:tr h="370840">
                <a:tc>
                  <a:txBody>
                    <a:bodyPr/>
                    <a:lstStyle/>
                    <a:p>
                      <a:pPr algn="ctr"/>
                      <a:r>
                        <a:rPr lang="en-GB" dirty="0" smtClean="0"/>
                        <a:t>0</a:t>
                      </a:r>
                      <a:endParaRPr lang="en-GB" dirty="0"/>
                    </a:p>
                  </a:txBody>
                  <a:tcPr marL="90568" marR="90568"/>
                </a:tc>
                <a:tc>
                  <a:txBody>
                    <a:bodyPr/>
                    <a:lstStyle/>
                    <a:p>
                      <a:pPr algn="ctr"/>
                      <a:r>
                        <a:rPr lang="en-GB" dirty="0" smtClean="0"/>
                        <a:t>1.0%</a:t>
                      </a:r>
                      <a:endParaRPr lang="en-GB" dirty="0"/>
                    </a:p>
                  </a:txBody>
                  <a:tcPr marL="90568" marR="90568"/>
                </a:tc>
                <a:tc>
                  <a:txBody>
                    <a:bodyPr/>
                    <a:lstStyle/>
                    <a:p>
                      <a:pPr algn="ctr"/>
                      <a:r>
                        <a:rPr lang="en-GB" dirty="0" smtClean="0">
                          <a:solidFill>
                            <a:schemeClr val="bg1">
                              <a:lumMod val="75000"/>
                            </a:schemeClr>
                          </a:solidFill>
                        </a:rPr>
                        <a:t>99.0%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100.0%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1.0%</a:t>
                      </a:r>
                      <a:endParaRPr lang="en-GB" dirty="0">
                        <a:solidFill>
                          <a:schemeClr val="bg1">
                            <a:lumMod val="75000"/>
                          </a:schemeClr>
                        </a:solidFill>
                      </a:endParaRPr>
                    </a:p>
                  </a:txBody>
                  <a:tcPr marL="90568" marR="90568"/>
                </a:tc>
              </a:tr>
              <a:tr h="370840">
                <a:tc>
                  <a:txBody>
                    <a:bodyPr/>
                    <a:lstStyle/>
                    <a:p>
                      <a:pPr algn="ctr"/>
                      <a:r>
                        <a:rPr lang="en-GB" dirty="0" smtClean="0"/>
                        <a:t>50</a:t>
                      </a:r>
                      <a:endParaRPr lang="en-GB" dirty="0"/>
                    </a:p>
                  </a:txBody>
                  <a:tcPr marL="90568" marR="90568"/>
                </a:tc>
                <a:tc>
                  <a:txBody>
                    <a:bodyPr/>
                    <a:lstStyle/>
                    <a:p>
                      <a:pPr algn="ctr"/>
                      <a:r>
                        <a:rPr lang="en-GB" dirty="0" smtClean="0"/>
                        <a:t>14.0%</a:t>
                      </a:r>
                      <a:endParaRPr lang="en-GB" dirty="0"/>
                    </a:p>
                  </a:txBody>
                  <a:tcPr marL="90568" marR="90568"/>
                </a:tc>
                <a:tc>
                  <a:txBody>
                    <a:bodyPr/>
                    <a:lstStyle/>
                    <a:p>
                      <a:pPr algn="ctr"/>
                      <a:r>
                        <a:rPr lang="en-GB" dirty="0" smtClean="0">
                          <a:solidFill>
                            <a:schemeClr val="bg1">
                              <a:lumMod val="75000"/>
                            </a:schemeClr>
                          </a:solidFill>
                        </a:rPr>
                        <a:t>86.0%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99.0%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13.9%</a:t>
                      </a:r>
                      <a:endParaRPr lang="en-GB" dirty="0">
                        <a:solidFill>
                          <a:schemeClr val="bg1">
                            <a:lumMod val="75000"/>
                          </a:schemeClr>
                        </a:solidFill>
                      </a:endParaRPr>
                    </a:p>
                  </a:txBody>
                  <a:tcPr marL="90568" marR="90568"/>
                </a:tc>
              </a:tr>
              <a:tr h="370840">
                <a:tc>
                  <a:txBody>
                    <a:bodyPr/>
                    <a:lstStyle/>
                    <a:p>
                      <a:pPr algn="ctr"/>
                      <a:r>
                        <a:rPr lang="en-GB" dirty="0" smtClean="0"/>
                        <a:t>80</a:t>
                      </a:r>
                      <a:endParaRPr lang="en-GB" dirty="0"/>
                    </a:p>
                  </a:txBody>
                  <a:tcPr marL="90568" marR="90568"/>
                </a:tc>
                <a:tc>
                  <a:txBody>
                    <a:bodyPr/>
                    <a:lstStyle/>
                    <a:p>
                      <a:pPr algn="ctr"/>
                      <a:r>
                        <a:rPr lang="en-GB" dirty="0" smtClean="0"/>
                        <a:t>97.0%</a:t>
                      </a:r>
                      <a:endParaRPr lang="en-GB" dirty="0"/>
                    </a:p>
                  </a:txBody>
                  <a:tcPr marL="90568" marR="90568"/>
                </a:tc>
                <a:tc>
                  <a:txBody>
                    <a:bodyPr/>
                    <a:lstStyle/>
                    <a:p>
                      <a:pPr algn="ctr"/>
                      <a:r>
                        <a:rPr lang="en-GB" dirty="0" smtClean="0">
                          <a:solidFill>
                            <a:schemeClr val="bg1">
                              <a:lumMod val="75000"/>
                            </a:schemeClr>
                          </a:solidFill>
                        </a:rPr>
                        <a:t>3.0%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85.1%</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82.5%</a:t>
                      </a:r>
                      <a:endParaRPr lang="en-GB" dirty="0">
                        <a:solidFill>
                          <a:schemeClr val="bg1">
                            <a:lumMod val="75000"/>
                          </a:schemeClr>
                        </a:solidFill>
                      </a:endParaRPr>
                    </a:p>
                  </a:txBody>
                  <a:tcPr marL="90568" marR="90568"/>
                </a:tc>
              </a:tr>
              <a:tr h="370840">
                <a:tc>
                  <a:txBody>
                    <a:bodyPr/>
                    <a:lstStyle/>
                    <a:p>
                      <a:pPr algn="ctr"/>
                      <a:r>
                        <a:rPr lang="en-GB" dirty="0" smtClean="0"/>
                        <a:t>100</a:t>
                      </a:r>
                      <a:endParaRPr lang="en-GB" dirty="0"/>
                    </a:p>
                  </a:txBody>
                  <a:tcPr marL="90568" marR="90568"/>
                </a:tc>
                <a:tc>
                  <a:txBody>
                    <a:bodyPr/>
                    <a:lstStyle/>
                    <a:p>
                      <a:pPr algn="ctr"/>
                      <a:r>
                        <a:rPr lang="en-GB" dirty="0" smtClean="0"/>
                        <a:t>100.0%</a:t>
                      </a:r>
                      <a:endParaRPr lang="en-GB" dirty="0"/>
                    </a:p>
                  </a:txBody>
                  <a:tcPr marL="90568" marR="90568"/>
                </a:tc>
                <a:tc>
                  <a:txBody>
                    <a:bodyPr/>
                    <a:lstStyle/>
                    <a:p>
                      <a:pPr algn="ctr"/>
                      <a:r>
                        <a:rPr lang="en-GB" dirty="0" smtClean="0">
                          <a:solidFill>
                            <a:schemeClr val="bg1">
                              <a:lumMod val="75000"/>
                            </a:schemeClr>
                          </a:solidFill>
                        </a:rPr>
                        <a:t>0.0%</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2.6%</a:t>
                      </a:r>
                      <a:endParaRPr lang="en-GB" dirty="0">
                        <a:solidFill>
                          <a:schemeClr val="bg1">
                            <a:lumMod val="75000"/>
                          </a:schemeClr>
                        </a:solidFill>
                      </a:endParaRPr>
                    </a:p>
                  </a:txBody>
                  <a:tcPr marL="90568" marR="90568"/>
                </a:tc>
                <a:tc>
                  <a:txBody>
                    <a:bodyPr/>
                    <a:lstStyle/>
                    <a:p>
                      <a:pPr algn="ctr"/>
                      <a:r>
                        <a:rPr lang="en-GB" dirty="0" smtClean="0">
                          <a:solidFill>
                            <a:schemeClr val="bg1">
                              <a:lumMod val="75000"/>
                            </a:schemeClr>
                          </a:solidFill>
                        </a:rPr>
                        <a:t>2.6%</a:t>
                      </a:r>
                      <a:endParaRPr lang="en-GB" dirty="0">
                        <a:solidFill>
                          <a:schemeClr val="bg1">
                            <a:lumMod val="75000"/>
                          </a:schemeClr>
                        </a:solidFill>
                      </a:endParaRPr>
                    </a:p>
                  </a:txBody>
                  <a:tcPr marL="90568" marR="90568"/>
                </a:tc>
              </a:tr>
            </a:tbl>
          </a:graphicData>
        </a:graphic>
      </p:graphicFrame>
      <p:sp>
        <p:nvSpPr>
          <p:cNvPr id="6" name="TextBox 5"/>
          <p:cNvSpPr txBox="1"/>
          <p:nvPr/>
        </p:nvSpPr>
        <p:spPr>
          <a:xfrm>
            <a:off x="1691680" y="4725144"/>
            <a:ext cx="2736304" cy="379591"/>
          </a:xfrm>
          <a:prstGeom prst="rect">
            <a:avLst/>
          </a:prstGeom>
          <a:noFill/>
        </p:spPr>
        <p:txBody>
          <a:bodyPr wrap="square" rtlCol="0">
            <a:spAutoFit/>
          </a:bodyPr>
          <a:lstStyle/>
          <a:p>
            <a:r>
              <a:rPr lang="en-GB" dirty="0" smtClean="0"/>
              <a:t>Mortality probabilities</a:t>
            </a:r>
            <a:endParaRPr lang="en-GB" dirty="0"/>
          </a:p>
        </p:txBody>
      </p:sp>
      <p:sp>
        <p:nvSpPr>
          <p:cNvPr id="13" name="Rectangle 12"/>
          <p:cNvSpPr/>
          <p:nvPr/>
        </p:nvSpPr>
        <p:spPr bwMode="auto">
          <a:xfrm>
            <a:off x="1691680" y="2492896"/>
            <a:ext cx="1512168" cy="1512168"/>
          </a:xfrm>
          <a:prstGeom prst="rect">
            <a:avLst/>
          </a:prstGeom>
          <a:noFill/>
          <a:ln w="571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25000" smtClean="0">
              <a:ln>
                <a:noFill/>
              </a:ln>
              <a:solidFill>
                <a:schemeClr val="tx1"/>
              </a:solidFill>
              <a:effectLst/>
              <a:latin typeface="Arial" charset="0"/>
            </a:endParaRPr>
          </a:p>
        </p:txBody>
      </p:sp>
      <p:sp>
        <p:nvSpPr>
          <p:cNvPr id="14" name="Rectangle 13"/>
          <p:cNvSpPr/>
          <p:nvPr/>
        </p:nvSpPr>
        <p:spPr bwMode="auto">
          <a:xfrm>
            <a:off x="1691680" y="4653136"/>
            <a:ext cx="2520280" cy="576064"/>
          </a:xfrm>
          <a:prstGeom prst="rect">
            <a:avLst/>
          </a:prstGeom>
          <a:noFill/>
          <a:ln w="571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25000" smtClean="0">
              <a:ln>
                <a:noFill/>
              </a:ln>
              <a:solidFill>
                <a:schemeClr val="tx1"/>
              </a:solidFill>
              <a:effectLst/>
              <a:latin typeface="Arial" charset="0"/>
            </a:endParaRPr>
          </a:p>
        </p:txBody>
      </p:sp>
      <p:cxnSp>
        <p:nvCxnSpPr>
          <p:cNvPr id="16" name="Straight Arrow Connector 15"/>
          <p:cNvCxnSpPr/>
          <p:nvPr/>
        </p:nvCxnSpPr>
        <p:spPr bwMode="auto">
          <a:xfrm flipV="1">
            <a:off x="2555776" y="4149080"/>
            <a:ext cx="72008" cy="432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Footer Placeholder 8"/>
          <p:cNvSpPr>
            <a:spLocks noGrp="1"/>
          </p:cNvSpPr>
          <p:nvPr>
            <p:ph type="ftr" sz="quarter" idx="3"/>
          </p:nvPr>
        </p:nvSpPr>
        <p:spPr/>
        <p:txBody>
          <a:bodyPr/>
          <a:lstStyle/>
          <a:p>
            <a:r>
              <a:rPr lang="en-GB" smtClean="0"/>
              <a:t>Individual mortality expectations</a:t>
            </a:r>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FS Powerpoint Template">
  <a:themeElements>
    <a:clrScheme name="IFS">
      <a:dk1>
        <a:srgbClr val="333333"/>
      </a:dk1>
      <a:lt1>
        <a:sysClr val="window" lastClr="FFFFFF"/>
      </a:lt1>
      <a:dk2>
        <a:srgbClr val="666666"/>
      </a:dk2>
      <a:lt2>
        <a:srgbClr val="F2F2F2"/>
      </a:lt2>
      <a:accent1>
        <a:srgbClr val="AFBC21"/>
      </a:accent1>
      <a:accent2>
        <a:srgbClr val="93A445"/>
      </a:accent2>
      <a:accent3>
        <a:srgbClr val="D4D00E"/>
      </a:accent3>
      <a:accent4>
        <a:srgbClr val="336750"/>
      </a:accent4>
      <a:accent5>
        <a:srgbClr val="666666"/>
      </a:accent5>
      <a:accent6>
        <a:srgbClr val="808080"/>
      </a:accent6>
      <a:hlink>
        <a:srgbClr val="317B52"/>
      </a:hlink>
      <a:folHlink>
        <a:srgbClr val="317B52"/>
      </a:folHlink>
    </a:clrScheme>
    <a:fontScheme name="IFS report">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ey 1">
      <a:srgbClr val="333333"/>
    </a:custClr>
    <a:custClr name="Grey 2">
      <a:srgbClr val="666666"/>
    </a:custClr>
    <a:custClr name="Grey 3">
      <a:srgbClr val="808080"/>
    </a:custClr>
    <a:custClr name="Grey 4">
      <a:srgbClr val="B3B3B3"/>
    </a:custClr>
    <a:custClr name="Grey 5">
      <a:srgbClr val="E6E6E6"/>
    </a:custClr>
    <a:custClr name="Grey 6">
      <a:srgbClr val="F2F2F2"/>
    </a:custClr>
    <a:custClr name="Chart 1">
      <a:srgbClr val="F26649"/>
    </a:custClr>
    <a:custClr name="Chart 2">
      <a:srgbClr val="82CEC1"/>
    </a:custClr>
    <a:custClr name="Chart 3">
      <a:srgbClr val="A884BC"/>
    </a:custClr>
    <a:custClr name="Chart 4">
      <a:srgbClr val="FFDD55"/>
    </a:custClr>
  </a:custClrLst>
  <a:extLst>
    <a:ext uri="{05A4C25C-085E-4340-85A3-A5531E510DB2}">
      <thm15:themeFamily xmlns:thm15="http://schemas.microsoft.com/office/thememl/2012/main" xmlns="" name="IFS PowerPoint Template.potx" id="{42C390B4-99F5-48EA-BAA2-78D63104BE2A}" vid="{D100B7F6-EF2E-4536-8EAF-BCE804C0CF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3219</TotalTime>
  <Words>3336</Words>
  <Application>Microsoft Office PowerPoint</Application>
  <PresentationFormat>On-screen Show (4:3)</PresentationFormat>
  <Paragraphs>710</Paragraphs>
  <Slides>62</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Noto Sans</vt:lpstr>
      <vt:lpstr>Calibri</vt:lpstr>
      <vt:lpstr>IFS Powerpoint Template</vt:lpstr>
      <vt:lpstr>Individual mortality expectations </vt:lpstr>
      <vt:lpstr>Life expectancy and economic choices</vt:lpstr>
      <vt:lpstr>Re-cap of this project</vt:lpstr>
      <vt:lpstr>Outline</vt:lpstr>
      <vt:lpstr>Outline</vt:lpstr>
      <vt:lpstr>Let’s be a little more precise about language</vt:lpstr>
      <vt:lpstr>Life expectancies, life tables and survival curves</vt:lpstr>
      <vt:lpstr>Life expectancies, life tables and survival curves</vt:lpstr>
      <vt:lpstr>Life expectancies, life tables and survival curves</vt:lpstr>
      <vt:lpstr>Life expectancies, life tables and survival curves</vt:lpstr>
      <vt:lpstr>Life expectancies, life tables and survival curves</vt:lpstr>
      <vt:lpstr>Life expectancies, life tables and survival curves</vt:lpstr>
      <vt:lpstr>Life expectancies, life tables and survival curves</vt:lpstr>
      <vt:lpstr>Official 2017 survival curve</vt:lpstr>
      <vt:lpstr>Period vs cohort survival curves</vt:lpstr>
      <vt:lpstr>Period vs cohort survival curves</vt:lpstr>
      <vt:lpstr>Outline</vt:lpstr>
      <vt:lpstr>Data on survival expectations</vt:lpstr>
      <vt:lpstr>Comparing average subjective reports to life-tables</vt:lpstr>
      <vt:lpstr>Comparing average subjective reports to life-tables</vt:lpstr>
      <vt:lpstr>Comparing average subjective reports to life-tables</vt:lpstr>
      <vt:lpstr>Comparing average subjective reports to life-tables</vt:lpstr>
      <vt:lpstr>Comparing average subjective reports to life-tables</vt:lpstr>
      <vt:lpstr>Comparing average subjective reports to life-tables</vt:lpstr>
      <vt:lpstr>Comparing average subjective reports to life-tables</vt:lpstr>
      <vt:lpstr>Key points on survival expectations</vt:lpstr>
      <vt:lpstr>Outline</vt:lpstr>
      <vt:lpstr>From point expectation to curves</vt:lpstr>
      <vt:lpstr>From point expectation to curves</vt:lpstr>
      <vt:lpstr>From point expectation to curves</vt:lpstr>
      <vt:lpstr>From point expectation to curves</vt:lpstr>
      <vt:lpstr>From point expectation to curves</vt:lpstr>
      <vt:lpstr>Comparing life-table and subjective survival curves</vt:lpstr>
      <vt:lpstr>Comparing life-table and subjective survival curves</vt:lpstr>
      <vt:lpstr>Comparing life-table and subjective survival curves</vt:lpstr>
      <vt:lpstr>Comparing life-table and subjective survival curves</vt:lpstr>
      <vt:lpstr>Comparing life-table and subjective survival curves</vt:lpstr>
      <vt:lpstr>Comparing life-table and subjective survival curves</vt:lpstr>
      <vt:lpstr>Comparing life-table and subjective survival curves</vt:lpstr>
      <vt:lpstr>Comparing life-table and subjective survival curves</vt:lpstr>
      <vt:lpstr>Comparing life-table and subjective survival curves</vt:lpstr>
      <vt:lpstr>Comparing life-table and subjective survival curves</vt:lpstr>
      <vt:lpstr>Outline</vt:lpstr>
      <vt:lpstr>Expectations differ by marital status</vt:lpstr>
      <vt:lpstr>Expectations differ by marital status</vt:lpstr>
      <vt:lpstr>More educated individuals are more optimistic on average</vt:lpstr>
      <vt:lpstr>More educated individuals are more optimistic on average</vt:lpstr>
      <vt:lpstr>Wealthier individuals are more optimistic on average</vt:lpstr>
      <vt:lpstr>Wealthier individuals are more optimistic on average</vt:lpstr>
      <vt:lpstr>Outline</vt:lpstr>
      <vt:lpstr>Understanding annuities markets</vt:lpstr>
      <vt:lpstr>Could survival pessimism explain unpopularity of annuities?</vt:lpstr>
      <vt:lpstr>“Objective” v “subjective” annuity rates</vt:lpstr>
      <vt:lpstr>“Objective” v “subjective” annuity rates</vt:lpstr>
      <vt:lpstr>“Objective” v “subjective” annuity rates</vt:lpstr>
      <vt:lpstr>Deferral of state pension - Preliminary</vt:lpstr>
      <vt:lpstr>“Objective” v “subjective” annuity rates</vt:lpstr>
      <vt:lpstr>Deferral of state pension - Preliminary</vt:lpstr>
      <vt:lpstr>Summary</vt:lpstr>
      <vt:lpstr>Next steps</vt:lpstr>
      <vt:lpstr>Data quality and sample</vt:lpstr>
      <vt:lpstr>Data quality and sample</vt:lpstr>
    </vt:vector>
  </TitlesOfParts>
  <Company>Institute for Fiscal Studies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mortality expectations</dc:title>
  <dc:creator>David Sturrock</dc:creator>
  <cp:lastModifiedBy>David Sturrock</cp:lastModifiedBy>
  <cp:revision>429</cp:revision>
  <dcterms:created xsi:type="dcterms:W3CDTF">2017-06-19T16:02:58Z</dcterms:created>
  <dcterms:modified xsi:type="dcterms:W3CDTF">2017-08-16T14:09:00Z</dcterms:modified>
</cp:coreProperties>
</file>